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327" r:id="rId3"/>
    <p:sldId id="292" r:id="rId4"/>
    <p:sldId id="293" r:id="rId5"/>
    <p:sldId id="352" r:id="rId6"/>
  </p:sldIdLst>
  <p:sldSz cx="9144000" cy="5143500" type="screen16x9"/>
  <p:notesSz cx="6858000" cy="9144000"/>
  <p:embeddedFontLst>
    <p:embeddedFont>
      <p:font typeface="Inter" panose="02000503000000020004" charset="0"/>
      <p:regular r:id="rId12"/>
      <p:bold r:id="rId13"/>
    </p:embeddedFont>
    <p:embeddedFont>
      <p:font typeface="G8321 Bold" panose="00000805000000000000" charset="0"/>
      <p:bold r:id="rId14"/>
    </p:embeddedFont>
    <p:embeddedFont>
      <p:font typeface="G8321 Black" panose="00000A05000000000000" charset="0"/>
      <p:bold r:id="rId15"/>
    </p:embeddedFont>
  </p:embeddedFontLst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61" userDrawn="1">
          <p15:clr>
            <a:srgbClr val="A4A3A4"/>
          </p15:clr>
        </p15:guide>
        <p15:guide id="2" pos="3629" userDrawn="1">
          <p15:clr>
            <a:srgbClr val="A4A3A4"/>
          </p15:clr>
        </p15:guide>
        <p15:guide id="3" pos="1386" userDrawn="1">
          <p15:clr>
            <a:srgbClr val="A4A3A4"/>
          </p15:clr>
        </p15:guide>
        <p15:guide id="4" pos="2890" userDrawn="1">
          <p15:clr>
            <a:srgbClr val="A4A3A4"/>
          </p15:clr>
        </p15:guide>
        <p15:guide id="5" orient="horz" pos="1606" userDrawn="1">
          <p15:clr>
            <a:srgbClr val="A4A3A4"/>
          </p15:clr>
        </p15:guide>
        <p15:guide id="6" orient="horz" pos="2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2338"/>
    <a:srgbClr val="FEE3C7"/>
    <a:srgbClr val="D6FBFF"/>
    <a:srgbClr val="CFE5FE"/>
    <a:srgbClr val="FEEB97"/>
    <a:srgbClr val="95F4FF"/>
    <a:srgbClr val="E6FCFF"/>
    <a:srgbClr val="FFFFFF"/>
    <a:srgbClr val="FED853"/>
    <a:srgbClr val="FFB5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161" autoAdjust="0"/>
    <p:restoredTop sz="94660"/>
  </p:normalViewPr>
  <p:slideViewPr>
    <p:cSldViewPr snapToGrid="0" showGuides="1">
      <p:cViewPr>
        <p:scale>
          <a:sx n="65" d="100"/>
          <a:sy n="65" d="100"/>
        </p:scale>
        <p:origin x="1378" y="864"/>
      </p:cViewPr>
      <p:guideLst>
        <p:guide orient="horz" pos="1161"/>
        <p:guide pos="3629"/>
        <p:guide pos="1386"/>
        <p:guide pos="2890"/>
        <p:guide orient="horz" pos="1606"/>
        <p:guide orient="horz" pos="23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3134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10.xml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F7AC6-7B88-4C0D-9CE4-E3F03B100657}" type="datetimeFigureOut">
              <a:rPr lang="zh-CN" altLang="en-US" smtClean="0">
                <a:latin typeface="Inter" panose="02000503000000020004" charset="0"/>
                <a:ea typeface="Inter" panose="02000503000000020004" charset="0"/>
                <a:cs typeface="Inter" panose="02000503000000020004" charset="0"/>
              </a:rPr>
            </a:fld>
            <a:endParaRPr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FE3CF-17BE-4283-A791-47AE4609DC10}" type="slidenum">
              <a:rPr lang="zh-CN" altLang="en-US" smtClean="0">
                <a:latin typeface="Inter" panose="02000503000000020004" charset="0"/>
                <a:ea typeface="Inter" panose="02000503000000020004" charset="0"/>
                <a:cs typeface="Inter" panose="02000503000000020004" charset="0"/>
              </a:rPr>
            </a:fld>
            <a:endParaRPr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D16E6429-8007-47C4-B61D-98E853C979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6130D010-47F9-48FB-B413-A13F6C8DFCA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矩形: 圆角 2"/>
          <p:cNvSpPr/>
          <p:nvPr userDrawn="1"/>
        </p:nvSpPr>
        <p:spPr>
          <a:xfrm>
            <a:off x="184484" y="810126"/>
            <a:ext cx="8767011" cy="4178969"/>
          </a:xfrm>
          <a:prstGeom prst="roundRect">
            <a:avLst>
              <a:gd name="adj" fmla="val 2847"/>
            </a:avLst>
          </a:prstGeom>
          <a:solidFill>
            <a:srgbClr val="FFFFFF"/>
          </a:solidFill>
          <a:ln w="38100">
            <a:solidFill>
              <a:srgbClr val="0623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0050300000002000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矩形: 圆角 2"/>
          <p:cNvSpPr/>
          <p:nvPr userDrawn="1"/>
        </p:nvSpPr>
        <p:spPr>
          <a:xfrm>
            <a:off x="184484" y="810126"/>
            <a:ext cx="8767011" cy="4178969"/>
          </a:xfrm>
          <a:prstGeom prst="roundRect">
            <a:avLst>
              <a:gd name="adj" fmla="val 2847"/>
            </a:avLst>
          </a:prstGeom>
          <a:solidFill>
            <a:srgbClr val="FFFFFF"/>
          </a:solidFill>
          <a:ln w="38100">
            <a:solidFill>
              <a:srgbClr val="0623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00503000000020004" charset="0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814734" y="1286359"/>
            <a:ext cx="7493430" cy="1542082"/>
          </a:xfrm>
          <a:prstGeom prst="roundRect">
            <a:avLst>
              <a:gd name="adj" fmla="val 11427"/>
            </a:avLst>
          </a:prstGeom>
          <a:solidFill>
            <a:srgbClr val="E6FCFF"/>
          </a:solidFill>
          <a:ln w="19050" cap="rnd">
            <a:solidFill>
              <a:srgbClr val="062338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5" name="矩形: 圆角 4"/>
          <p:cNvSpPr/>
          <p:nvPr userDrawn="1"/>
        </p:nvSpPr>
        <p:spPr>
          <a:xfrm>
            <a:off x="835836" y="3171430"/>
            <a:ext cx="7493430" cy="1542082"/>
          </a:xfrm>
          <a:prstGeom prst="roundRect">
            <a:avLst>
              <a:gd name="adj" fmla="val 11427"/>
            </a:avLst>
          </a:prstGeom>
          <a:solidFill>
            <a:srgbClr val="D6FBFF"/>
          </a:solidFill>
          <a:ln w="19050" cap="rnd">
            <a:solidFill>
              <a:srgbClr val="062338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990599" y="1402773"/>
            <a:ext cx="2292927" cy="1309255"/>
          </a:xfrm>
          <a:prstGeom prst="roundRect">
            <a:avLst>
              <a:gd name="adj" fmla="val 12963"/>
            </a:avLst>
          </a:prstGeom>
          <a:solidFill>
            <a:srgbClr val="E6FCFF"/>
          </a:solidFill>
          <a:ln w="19050" cap="rnd">
            <a:solidFill>
              <a:srgbClr val="062338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zh-CN" altLang="en-US" sz="1800">
                <a:solidFill>
                  <a:schemeClr val="lt1"/>
                </a:solidFill>
                <a:ea typeface="汉仪旗黑-55S" panose="00020600040101010101" pitchFamily="18" charset="-122"/>
              </a:defRPr>
            </a:lvl1pPr>
          </a:lstStyle>
          <a:p>
            <a:pPr marL="0" lvl="0" algn="ctr" defTabSz="914400"/>
            <a:endParaRPr lang="zh-CN" altLang="en-US"/>
          </a:p>
        </p:txBody>
      </p:sp>
      <p:sp>
        <p:nvSpPr>
          <p:cNvPr id="9" name="图片占位符 5"/>
          <p:cNvSpPr>
            <a:spLocks noGrp="1"/>
          </p:cNvSpPr>
          <p:nvPr>
            <p:ph type="pic" sz="quarter" idx="11"/>
          </p:nvPr>
        </p:nvSpPr>
        <p:spPr>
          <a:xfrm>
            <a:off x="990599" y="3287844"/>
            <a:ext cx="2292927" cy="1309255"/>
          </a:xfrm>
          <a:prstGeom prst="roundRect">
            <a:avLst>
              <a:gd name="adj" fmla="val 12963"/>
            </a:avLst>
          </a:prstGeom>
          <a:solidFill>
            <a:srgbClr val="E6FCFF"/>
          </a:solidFill>
          <a:ln w="19050" cap="rnd">
            <a:solidFill>
              <a:srgbClr val="062338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zh-CN" altLang="en-US" sz="1800">
                <a:solidFill>
                  <a:schemeClr val="lt1"/>
                </a:solidFill>
                <a:ea typeface="汉仪旗黑-55S" panose="00020600040101010101" pitchFamily="18" charset="-122"/>
              </a:defRPr>
            </a:lvl1pPr>
          </a:lstStyle>
          <a:p>
            <a:pPr marL="0" lvl="0" algn="ctr" defTabSz="914400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67318C1C-C672-4301-8089-A21B59FAF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0122ABE1-DC63-4442-8AD1-F6B398F9D8D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Inter" panose="02000503000000020004" charset="0"/>
          <a:ea typeface="G8321 Bold" panose="00000805000000000000" charset="0"/>
          <a:cs typeface="Inter" panose="0200050300000002000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tags" Target="../tags/tag9.xml"/><Relationship Id="rId4" Type="http://schemas.microsoft.com/office/2007/relationships/media" Target="../media/media2.mp4"/><Relationship Id="rId3" Type="http://schemas.openxmlformats.org/officeDocument/2006/relationships/video" Target="NULL" TargetMode="Externa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4" name="组合 2563"/>
          <p:cNvGrpSpPr/>
          <p:nvPr/>
        </p:nvGrpSpPr>
        <p:grpSpPr>
          <a:xfrm>
            <a:off x="6398903" y="4506011"/>
            <a:ext cx="1099574" cy="435991"/>
            <a:chOff x="4692650" y="4043363"/>
            <a:chExt cx="1909763" cy="757238"/>
          </a:xfrm>
        </p:grpSpPr>
        <p:sp>
          <p:nvSpPr>
            <p:cNvPr id="2357" name="Freeform 5"/>
            <p:cNvSpPr/>
            <p:nvPr/>
          </p:nvSpPr>
          <p:spPr bwMode="auto">
            <a:xfrm>
              <a:off x="5743575" y="4111626"/>
              <a:ext cx="581025" cy="346075"/>
            </a:xfrm>
            <a:custGeom>
              <a:avLst/>
              <a:gdLst>
                <a:gd name="T0" fmla="*/ 127 w 154"/>
                <a:gd name="T1" fmla="*/ 88 h 92"/>
                <a:gd name="T2" fmla="*/ 112 w 154"/>
                <a:gd name="T3" fmla="*/ 92 h 92"/>
                <a:gd name="T4" fmla="*/ 116 w 154"/>
                <a:gd name="T5" fmla="*/ 84 h 92"/>
                <a:gd name="T6" fmla="*/ 125 w 154"/>
                <a:gd name="T7" fmla="*/ 84 h 92"/>
                <a:gd name="T8" fmla="*/ 131 w 154"/>
                <a:gd name="T9" fmla="*/ 83 h 92"/>
                <a:gd name="T10" fmla="*/ 132 w 154"/>
                <a:gd name="T11" fmla="*/ 79 h 92"/>
                <a:gd name="T12" fmla="*/ 133 w 154"/>
                <a:gd name="T13" fmla="*/ 68 h 92"/>
                <a:gd name="T14" fmla="*/ 124 w 154"/>
                <a:gd name="T15" fmla="*/ 66 h 92"/>
                <a:gd name="T16" fmla="*/ 127 w 154"/>
                <a:gd name="T17" fmla="*/ 67 h 92"/>
                <a:gd name="T18" fmla="*/ 130 w 154"/>
                <a:gd name="T19" fmla="*/ 69 h 92"/>
                <a:gd name="T20" fmla="*/ 128 w 154"/>
                <a:gd name="T21" fmla="*/ 72 h 92"/>
                <a:gd name="T22" fmla="*/ 126 w 154"/>
                <a:gd name="T23" fmla="*/ 73 h 92"/>
                <a:gd name="T24" fmla="*/ 114 w 154"/>
                <a:gd name="T25" fmla="*/ 71 h 92"/>
                <a:gd name="T26" fmla="*/ 112 w 154"/>
                <a:gd name="T27" fmla="*/ 63 h 92"/>
                <a:gd name="T28" fmla="*/ 110 w 154"/>
                <a:gd name="T29" fmla="*/ 55 h 92"/>
                <a:gd name="T30" fmla="*/ 99 w 154"/>
                <a:gd name="T31" fmla="*/ 50 h 92"/>
                <a:gd name="T32" fmla="*/ 88 w 154"/>
                <a:gd name="T33" fmla="*/ 48 h 92"/>
                <a:gd name="T34" fmla="*/ 87 w 154"/>
                <a:gd name="T35" fmla="*/ 45 h 92"/>
                <a:gd name="T36" fmla="*/ 80 w 154"/>
                <a:gd name="T37" fmla="*/ 50 h 92"/>
                <a:gd name="T38" fmla="*/ 77 w 154"/>
                <a:gd name="T39" fmla="*/ 51 h 92"/>
                <a:gd name="T40" fmla="*/ 60 w 154"/>
                <a:gd name="T41" fmla="*/ 55 h 92"/>
                <a:gd name="T42" fmla="*/ 50 w 154"/>
                <a:gd name="T43" fmla="*/ 57 h 92"/>
                <a:gd name="T44" fmla="*/ 45 w 154"/>
                <a:gd name="T45" fmla="*/ 58 h 92"/>
                <a:gd name="T46" fmla="*/ 42 w 154"/>
                <a:gd name="T47" fmla="*/ 56 h 92"/>
                <a:gd name="T48" fmla="*/ 45 w 154"/>
                <a:gd name="T49" fmla="*/ 52 h 92"/>
                <a:gd name="T50" fmla="*/ 42 w 154"/>
                <a:gd name="T51" fmla="*/ 55 h 92"/>
                <a:gd name="T52" fmla="*/ 41 w 154"/>
                <a:gd name="T53" fmla="*/ 61 h 92"/>
                <a:gd name="T54" fmla="*/ 29 w 154"/>
                <a:gd name="T55" fmla="*/ 63 h 92"/>
                <a:gd name="T56" fmla="*/ 15 w 154"/>
                <a:gd name="T57" fmla="*/ 67 h 92"/>
                <a:gd name="T58" fmla="*/ 9 w 154"/>
                <a:gd name="T59" fmla="*/ 65 h 92"/>
                <a:gd name="T60" fmla="*/ 9 w 154"/>
                <a:gd name="T61" fmla="*/ 58 h 92"/>
                <a:gd name="T62" fmla="*/ 2 w 154"/>
                <a:gd name="T63" fmla="*/ 56 h 92"/>
                <a:gd name="T64" fmla="*/ 1 w 154"/>
                <a:gd name="T65" fmla="*/ 54 h 92"/>
                <a:gd name="T66" fmla="*/ 3 w 154"/>
                <a:gd name="T67" fmla="*/ 52 h 92"/>
                <a:gd name="T68" fmla="*/ 8 w 154"/>
                <a:gd name="T69" fmla="*/ 50 h 92"/>
                <a:gd name="T70" fmla="*/ 14 w 154"/>
                <a:gd name="T71" fmla="*/ 48 h 92"/>
                <a:gd name="T72" fmla="*/ 48 w 154"/>
                <a:gd name="T73" fmla="*/ 38 h 92"/>
                <a:gd name="T74" fmla="*/ 75 w 154"/>
                <a:gd name="T75" fmla="*/ 29 h 92"/>
                <a:gd name="T76" fmla="*/ 112 w 154"/>
                <a:gd name="T77" fmla="*/ 19 h 92"/>
                <a:gd name="T78" fmla="*/ 125 w 154"/>
                <a:gd name="T79" fmla="*/ 14 h 92"/>
                <a:gd name="T80" fmla="*/ 129 w 154"/>
                <a:gd name="T81" fmla="*/ 13 h 92"/>
                <a:gd name="T82" fmla="*/ 103 w 154"/>
                <a:gd name="T83" fmla="*/ 11 h 92"/>
                <a:gd name="T84" fmla="*/ 97 w 154"/>
                <a:gd name="T85" fmla="*/ 11 h 92"/>
                <a:gd name="T86" fmla="*/ 98 w 154"/>
                <a:gd name="T87" fmla="*/ 8 h 92"/>
                <a:gd name="T88" fmla="*/ 131 w 154"/>
                <a:gd name="T89" fmla="*/ 1 h 92"/>
                <a:gd name="T90" fmla="*/ 134 w 154"/>
                <a:gd name="T91" fmla="*/ 1 h 92"/>
                <a:gd name="T92" fmla="*/ 135 w 154"/>
                <a:gd name="T93" fmla="*/ 3 h 92"/>
                <a:gd name="T94" fmla="*/ 139 w 154"/>
                <a:gd name="T95" fmla="*/ 21 h 92"/>
                <a:gd name="T96" fmla="*/ 142 w 154"/>
                <a:gd name="T97" fmla="*/ 27 h 92"/>
                <a:gd name="T98" fmla="*/ 149 w 154"/>
                <a:gd name="T99" fmla="*/ 54 h 92"/>
                <a:gd name="T100" fmla="*/ 150 w 154"/>
                <a:gd name="T101" fmla="*/ 59 h 92"/>
                <a:gd name="T102" fmla="*/ 151 w 154"/>
                <a:gd name="T103" fmla="*/ 61 h 92"/>
                <a:gd name="T104" fmla="*/ 152 w 154"/>
                <a:gd name="T105" fmla="*/ 64 h 92"/>
                <a:gd name="T106" fmla="*/ 154 w 154"/>
                <a:gd name="T107" fmla="*/ 78 h 92"/>
                <a:gd name="T108" fmla="*/ 154 w 154"/>
                <a:gd name="T109" fmla="*/ 80 h 92"/>
                <a:gd name="T110" fmla="*/ 149 w 154"/>
                <a:gd name="T111" fmla="*/ 82 h 92"/>
                <a:gd name="T112" fmla="*/ 138 w 154"/>
                <a:gd name="T113" fmla="*/ 84 h 92"/>
                <a:gd name="T114" fmla="*/ 132 w 154"/>
                <a:gd name="T115" fmla="*/ 86 h 92"/>
                <a:gd name="T116" fmla="*/ 131 w 154"/>
                <a:gd name="T117" fmla="*/ 86 h 92"/>
                <a:gd name="T118" fmla="*/ 127 w 154"/>
                <a:gd name="T119" fmla="*/ 8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4" h="92">
                  <a:moveTo>
                    <a:pt x="127" y="88"/>
                  </a:moveTo>
                  <a:cubicBezTo>
                    <a:pt x="122" y="89"/>
                    <a:pt x="117" y="92"/>
                    <a:pt x="112" y="92"/>
                  </a:cubicBezTo>
                  <a:cubicBezTo>
                    <a:pt x="110" y="89"/>
                    <a:pt x="112" y="85"/>
                    <a:pt x="116" y="84"/>
                  </a:cubicBezTo>
                  <a:cubicBezTo>
                    <a:pt x="119" y="84"/>
                    <a:pt x="122" y="83"/>
                    <a:pt x="125" y="84"/>
                  </a:cubicBezTo>
                  <a:cubicBezTo>
                    <a:pt x="127" y="84"/>
                    <a:pt x="129" y="84"/>
                    <a:pt x="131" y="83"/>
                  </a:cubicBezTo>
                  <a:cubicBezTo>
                    <a:pt x="133" y="82"/>
                    <a:pt x="136" y="81"/>
                    <a:pt x="132" y="79"/>
                  </a:cubicBezTo>
                  <a:cubicBezTo>
                    <a:pt x="130" y="77"/>
                    <a:pt x="131" y="70"/>
                    <a:pt x="133" y="68"/>
                  </a:cubicBezTo>
                  <a:cubicBezTo>
                    <a:pt x="130" y="69"/>
                    <a:pt x="127" y="64"/>
                    <a:pt x="124" y="66"/>
                  </a:cubicBezTo>
                  <a:cubicBezTo>
                    <a:pt x="124" y="67"/>
                    <a:pt x="125" y="68"/>
                    <a:pt x="127" y="67"/>
                  </a:cubicBezTo>
                  <a:cubicBezTo>
                    <a:pt x="129" y="67"/>
                    <a:pt x="130" y="67"/>
                    <a:pt x="130" y="69"/>
                  </a:cubicBezTo>
                  <a:cubicBezTo>
                    <a:pt x="130" y="70"/>
                    <a:pt x="129" y="72"/>
                    <a:pt x="128" y="72"/>
                  </a:cubicBezTo>
                  <a:cubicBezTo>
                    <a:pt x="128" y="73"/>
                    <a:pt x="127" y="73"/>
                    <a:pt x="126" y="73"/>
                  </a:cubicBezTo>
                  <a:cubicBezTo>
                    <a:pt x="122" y="73"/>
                    <a:pt x="119" y="69"/>
                    <a:pt x="114" y="71"/>
                  </a:cubicBezTo>
                  <a:cubicBezTo>
                    <a:pt x="112" y="71"/>
                    <a:pt x="112" y="66"/>
                    <a:pt x="112" y="63"/>
                  </a:cubicBezTo>
                  <a:cubicBezTo>
                    <a:pt x="114" y="60"/>
                    <a:pt x="112" y="58"/>
                    <a:pt x="110" y="55"/>
                  </a:cubicBezTo>
                  <a:cubicBezTo>
                    <a:pt x="107" y="52"/>
                    <a:pt x="103" y="51"/>
                    <a:pt x="99" y="50"/>
                  </a:cubicBezTo>
                  <a:cubicBezTo>
                    <a:pt x="95" y="50"/>
                    <a:pt x="91" y="50"/>
                    <a:pt x="88" y="48"/>
                  </a:cubicBezTo>
                  <a:cubicBezTo>
                    <a:pt x="86" y="47"/>
                    <a:pt x="87" y="46"/>
                    <a:pt x="87" y="45"/>
                  </a:cubicBezTo>
                  <a:cubicBezTo>
                    <a:pt x="84" y="46"/>
                    <a:pt x="82" y="48"/>
                    <a:pt x="80" y="50"/>
                  </a:cubicBezTo>
                  <a:cubicBezTo>
                    <a:pt x="79" y="50"/>
                    <a:pt x="78" y="50"/>
                    <a:pt x="77" y="51"/>
                  </a:cubicBezTo>
                  <a:cubicBezTo>
                    <a:pt x="72" y="52"/>
                    <a:pt x="65" y="52"/>
                    <a:pt x="60" y="55"/>
                  </a:cubicBezTo>
                  <a:cubicBezTo>
                    <a:pt x="56" y="55"/>
                    <a:pt x="53" y="56"/>
                    <a:pt x="50" y="57"/>
                  </a:cubicBezTo>
                  <a:cubicBezTo>
                    <a:pt x="48" y="57"/>
                    <a:pt x="47" y="57"/>
                    <a:pt x="45" y="58"/>
                  </a:cubicBezTo>
                  <a:cubicBezTo>
                    <a:pt x="43" y="58"/>
                    <a:pt x="42" y="58"/>
                    <a:pt x="42" y="56"/>
                  </a:cubicBezTo>
                  <a:cubicBezTo>
                    <a:pt x="43" y="55"/>
                    <a:pt x="43" y="53"/>
                    <a:pt x="45" y="52"/>
                  </a:cubicBezTo>
                  <a:cubicBezTo>
                    <a:pt x="42" y="53"/>
                    <a:pt x="42" y="54"/>
                    <a:pt x="42" y="55"/>
                  </a:cubicBezTo>
                  <a:cubicBezTo>
                    <a:pt x="41" y="57"/>
                    <a:pt x="43" y="60"/>
                    <a:pt x="41" y="61"/>
                  </a:cubicBezTo>
                  <a:cubicBezTo>
                    <a:pt x="37" y="63"/>
                    <a:pt x="33" y="63"/>
                    <a:pt x="29" y="63"/>
                  </a:cubicBezTo>
                  <a:cubicBezTo>
                    <a:pt x="24" y="64"/>
                    <a:pt x="20" y="65"/>
                    <a:pt x="15" y="67"/>
                  </a:cubicBezTo>
                  <a:cubicBezTo>
                    <a:pt x="13" y="67"/>
                    <a:pt x="11" y="68"/>
                    <a:pt x="9" y="65"/>
                  </a:cubicBezTo>
                  <a:cubicBezTo>
                    <a:pt x="8" y="62"/>
                    <a:pt x="6" y="62"/>
                    <a:pt x="9" y="58"/>
                  </a:cubicBezTo>
                  <a:cubicBezTo>
                    <a:pt x="6" y="58"/>
                    <a:pt x="4" y="57"/>
                    <a:pt x="2" y="56"/>
                  </a:cubicBezTo>
                  <a:cubicBezTo>
                    <a:pt x="1" y="55"/>
                    <a:pt x="0" y="55"/>
                    <a:pt x="1" y="54"/>
                  </a:cubicBezTo>
                  <a:cubicBezTo>
                    <a:pt x="1" y="52"/>
                    <a:pt x="2" y="52"/>
                    <a:pt x="3" y="52"/>
                  </a:cubicBezTo>
                  <a:cubicBezTo>
                    <a:pt x="5" y="52"/>
                    <a:pt x="7" y="52"/>
                    <a:pt x="8" y="50"/>
                  </a:cubicBezTo>
                  <a:cubicBezTo>
                    <a:pt x="9" y="48"/>
                    <a:pt x="12" y="48"/>
                    <a:pt x="14" y="48"/>
                  </a:cubicBezTo>
                  <a:cubicBezTo>
                    <a:pt x="25" y="45"/>
                    <a:pt x="37" y="42"/>
                    <a:pt x="48" y="38"/>
                  </a:cubicBezTo>
                  <a:cubicBezTo>
                    <a:pt x="57" y="36"/>
                    <a:pt x="66" y="31"/>
                    <a:pt x="75" y="29"/>
                  </a:cubicBezTo>
                  <a:cubicBezTo>
                    <a:pt x="87" y="27"/>
                    <a:pt x="100" y="22"/>
                    <a:pt x="112" y="19"/>
                  </a:cubicBezTo>
                  <a:cubicBezTo>
                    <a:pt x="117" y="18"/>
                    <a:pt x="121" y="16"/>
                    <a:pt x="125" y="14"/>
                  </a:cubicBezTo>
                  <a:cubicBezTo>
                    <a:pt x="126" y="13"/>
                    <a:pt x="127" y="12"/>
                    <a:pt x="129" y="13"/>
                  </a:cubicBezTo>
                  <a:cubicBezTo>
                    <a:pt x="120" y="10"/>
                    <a:pt x="111" y="10"/>
                    <a:pt x="103" y="11"/>
                  </a:cubicBezTo>
                  <a:cubicBezTo>
                    <a:pt x="101" y="11"/>
                    <a:pt x="99" y="12"/>
                    <a:pt x="97" y="11"/>
                  </a:cubicBezTo>
                  <a:cubicBezTo>
                    <a:pt x="96" y="9"/>
                    <a:pt x="97" y="8"/>
                    <a:pt x="98" y="8"/>
                  </a:cubicBezTo>
                  <a:cubicBezTo>
                    <a:pt x="108" y="1"/>
                    <a:pt x="119" y="0"/>
                    <a:pt x="131" y="1"/>
                  </a:cubicBezTo>
                  <a:cubicBezTo>
                    <a:pt x="132" y="1"/>
                    <a:pt x="133" y="1"/>
                    <a:pt x="134" y="1"/>
                  </a:cubicBezTo>
                  <a:cubicBezTo>
                    <a:pt x="135" y="2"/>
                    <a:pt x="135" y="2"/>
                    <a:pt x="135" y="3"/>
                  </a:cubicBezTo>
                  <a:cubicBezTo>
                    <a:pt x="137" y="9"/>
                    <a:pt x="139" y="15"/>
                    <a:pt x="139" y="21"/>
                  </a:cubicBezTo>
                  <a:cubicBezTo>
                    <a:pt x="140" y="23"/>
                    <a:pt x="140" y="25"/>
                    <a:pt x="142" y="27"/>
                  </a:cubicBezTo>
                  <a:cubicBezTo>
                    <a:pt x="145" y="36"/>
                    <a:pt x="147" y="45"/>
                    <a:pt x="149" y="54"/>
                  </a:cubicBezTo>
                  <a:cubicBezTo>
                    <a:pt x="149" y="56"/>
                    <a:pt x="150" y="58"/>
                    <a:pt x="150" y="59"/>
                  </a:cubicBezTo>
                  <a:cubicBezTo>
                    <a:pt x="151" y="60"/>
                    <a:pt x="151" y="61"/>
                    <a:pt x="151" y="61"/>
                  </a:cubicBezTo>
                  <a:cubicBezTo>
                    <a:pt x="152" y="62"/>
                    <a:pt x="152" y="63"/>
                    <a:pt x="152" y="64"/>
                  </a:cubicBezTo>
                  <a:cubicBezTo>
                    <a:pt x="153" y="69"/>
                    <a:pt x="154" y="73"/>
                    <a:pt x="154" y="78"/>
                  </a:cubicBezTo>
                  <a:cubicBezTo>
                    <a:pt x="154" y="79"/>
                    <a:pt x="154" y="79"/>
                    <a:pt x="154" y="80"/>
                  </a:cubicBezTo>
                  <a:cubicBezTo>
                    <a:pt x="153" y="82"/>
                    <a:pt x="150" y="82"/>
                    <a:pt x="149" y="82"/>
                  </a:cubicBezTo>
                  <a:cubicBezTo>
                    <a:pt x="145" y="83"/>
                    <a:pt x="142" y="84"/>
                    <a:pt x="138" y="84"/>
                  </a:cubicBezTo>
                  <a:cubicBezTo>
                    <a:pt x="136" y="85"/>
                    <a:pt x="134" y="85"/>
                    <a:pt x="132" y="86"/>
                  </a:cubicBezTo>
                  <a:cubicBezTo>
                    <a:pt x="132" y="86"/>
                    <a:pt x="131" y="86"/>
                    <a:pt x="131" y="86"/>
                  </a:cubicBezTo>
                  <a:cubicBezTo>
                    <a:pt x="129" y="87"/>
                    <a:pt x="128" y="88"/>
                    <a:pt x="127" y="88"/>
                  </a:cubicBezTo>
                  <a:close/>
                </a:path>
              </a:pathLst>
            </a:custGeom>
            <a:solidFill>
              <a:srgbClr val="FEE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58" name="Freeform 6"/>
            <p:cNvSpPr/>
            <p:nvPr/>
          </p:nvSpPr>
          <p:spPr bwMode="auto">
            <a:xfrm>
              <a:off x="6342063" y="4057651"/>
              <a:ext cx="249238" cy="314325"/>
            </a:xfrm>
            <a:custGeom>
              <a:avLst/>
              <a:gdLst>
                <a:gd name="T0" fmla="*/ 2 w 66"/>
                <a:gd name="T1" fmla="*/ 9 h 83"/>
                <a:gd name="T2" fmla="*/ 15 w 66"/>
                <a:gd name="T3" fmla="*/ 1 h 83"/>
                <a:gd name="T4" fmla="*/ 27 w 66"/>
                <a:gd name="T5" fmla="*/ 0 h 83"/>
                <a:gd name="T6" fmla="*/ 32 w 66"/>
                <a:gd name="T7" fmla="*/ 1 h 83"/>
                <a:gd name="T8" fmla="*/ 44 w 66"/>
                <a:gd name="T9" fmla="*/ 8 h 83"/>
                <a:gd name="T10" fmla="*/ 47 w 66"/>
                <a:gd name="T11" fmla="*/ 9 h 83"/>
                <a:gd name="T12" fmla="*/ 51 w 66"/>
                <a:gd name="T13" fmla="*/ 13 h 83"/>
                <a:gd name="T14" fmla="*/ 56 w 66"/>
                <a:gd name="T15" fmla="*/ 31 h 83"/>
                <a:gd name="T16" fmla="*/ 58 w 66"/>
                <a:gd name="T17" fmla="*/ 42 h 83"/>
                <a:gd name="T18" fmla="*/ 58 w 66"/>
                <a:gd name="T19" fmla="*/ 45 h 83"/>
                <a:gd name="T20" fmla="*/ 52 w 66"/>
                <a:gd name="T21" fmla="*/ 36 h 83"/>
                <a:gd name="T22" fmla="*/ 41 w 66"/>
                <a:gd name="T23" fmla="*/ 20 h 83"/>
                <a:gd name="T24" fmla="*/ 38 w 66"/>
                <a:gd name="T25" fmla="*/ 18 h 83"/>
                <a:gd name="T26" fmla="*/ 37 w 66"/>
                <a:gd name="T27" fmla="*/ 21 h 83"/>
                <a:gd name="T28" fmla="*/ 37 w 66"/>
                <a:gd name="T29" fmla="*/ 28 h 83"/>
                <a:gd name="T30" fmla="*/ 35 w 66"/>
                <a:gd name="T31" fmla="*/ 57 h 83"/>
                <a:gd name="T32" fmla="*/ 42 w 66"/>
                <a:gd name="T33" fmla="*/ 66 h 83"/>
                <a:gd name="T34" fmla="*/ 57 w 66"/>
                <a:gd name="T35" fmla="*/ 51 h 83"/>
                <a:gd name="T36" fmla="*/ 58 w 66"/>
                <a:gd name="T37" fmla="*/ 45 h 83"/>
                <a:gd name="T38" fmla="*/ 59 w 66"/>
                <a:gd name="T39" fmla="*/ 47 h 83"/>
                <a:gd name="T40" fmla="*/ 66 w 66"/>
                <a:gd name="T41" fmla="*/ 54 h 83"/>
                <a:gd name="T42" fmla="*/ 65 w 66"/>
                <a:gd name="T43" fmla="*/ 58 h 83"/>
                <a:gd name="T44" fmla="*/ 44 w 66"/>
                <a:gd name="T45" fmla="*/ 79 h 83"/>
                <a:gd name="T46" fmla="*/ 39 w 66"/>
                <a:gd name="T47" fmla="*/ 82 h 83"/>
                <a:gd name="T48" fmla="*/ 24 w 66"/>
                <a:gd name="T49" fmla="*/ 82 h 83"/>
                <a:gd name="T50" fmla="*/ 22 w 66"/>
                <a:gd name="T51" fmla="*/ 74 h 83"/>
                <a:gd name="T52" fmla="*/ 18 w 66"/>
                <a:gd name="T53" fmla="*/ 61 h 83"/>
                <a:gd name="T54" fmla="*/ 5 w 66"/>
                <a:gd name="T55" fmla="*/ 22 h 83"/>
                <a:gd name="T56" fmla="*/ 4 w 66"/>
                <a:gd name="T57" fmla="*/ 19 h 83"/>
                <a:gd name="T58" fmla="*/ 2 w 66"/>
                <a:gd name="T59" fmla="*/ 17 h 83"/>
                <a:gd name="T60" fmla="*/ 2 w 66"/>
                <a:gd name="T61" fmla="*/ 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6" h="83">
                  <a:moveTo>
                    <a:pt x="2" y="9"/>
                  </a:moveTo>
                  <a:cubicBezTo>
                    <a:pt x="4" y="3"/>
                    <a:pt x="9" y="1"/>
                    <a:pt x="15" y="1"/>
                  </a:cubicBezTo>
                  <a:cubicBezTo>
                    <a:pt x="19" y="2"/>
                    <a:pt x="23" y="0"/>
                    <a:pt x="27" y="0"/>
                  </a:cubicBezTo>
                  <a:cubicBezTo>
                    <a:pt x="29" y="2"/>
                    <a:pt x="31" y="0"/>
                    <a:pt x="32" y="1"/>
                  </a:cubicBezTo>
                  <a:cubicBezTo>
                    <a:pt x="37" y="2"/>
                    <a:pt x="42" y="2"/>
                    <a:pt x="44" y="8"/>
                  </a:cubicBezTo>
                  <a:cubicBezTo>
                    <a:pt x="44" y="9"/>
                    <a:pt x="46" y="9"/>
                    <a:pt x="47" y="9"/>
                  </a:cubicBezTo>
                  <a:cubicBezTo>
                    <a:pt x="49" y="10"/>
                    <a:pt x="50" y="11"/>
                    <a:pt x="51" y="13"/>
                  </a:cubicBezTo>
                  <a:cubicBezTo>
                    <a:pt x="53" y="19"/>
                    <a:pt x="55" y="25"/>
                    <a:pt x="56" y="31"/>
                  </a:cubicBezTo>
                  <a:cubicBezTo>
                    <a:pt x="56" y="35"/>
                    <a:pt x="59" y="38"/>
                    <a:pt x="58" y="42"/>
                  </a:cubicBezTo>
                  <a:cubicBezTo>
                    <a:pt x="59" y="43"/>
                    <a:pt x="59" y="44"/>
                    <a:pt x="58" y="45"/>
                  </a:cubicBezTo>
                  <a:cubicBezTo>
                    <a:pt x="55" y="43"/>
                    <a:pt x="54" y="39"/>
                    <a:pt x="52" y="36"/>
                  </a:cubicBezTo>
                  <a:cubicBezTo>
                    <a:pt x="48" y="31"/>
                    <a:pt x="44" y="25"/>
                    <a:pt x="41" y="20"/>
                  </a:cubicBezTo>
                  <a:cubicBezTo>
                    <a:pt x="40" y="19"/>
                    <a:pt x="40" y="17"/>
                    <a:pt x="38" y="18"/>
                  </a:cubicBezTo>
                  <a:cubicBezTo>
                    <a:pt x="37" y="18"/>
                    <a:pt x="37" y="20"/>
                    <a:pt x="37" y="21"/>
                  </a:cubicBezTo>
                  <a:cubicBezTo>
                    <a:pt x="36" y="23"/>
                    <a:pt x="36" y="26"/>
                    <a:pt x="37" y="28"/>
                  </a:cubicBezTo>
                  <a:cubicBezTo>
                    <a:pt x="39" y="38"/>
                    <a:pt x="37" y="47"/>
                    <a:pt x="35" y="57"/>
                  </a:cubicBezTo>
                  <a:cubicBezTo>
                    <a:pt x="33" y="64"/>
                    <a:pt x="35" y="66"/>
                    <a:pt x="42" y="66"/>
                  </a:cubicBezTo>
                  <a:cubicBezTo>
                    <a:pt x="54" y="67"/>
                    <a:pt x="58" y="63"/>
                    <a:pt x="57" y="51"/>
                  </a:cubicBezTo>
                  <a:cubicBezTo>
                    <a:pt x="57" y="48"/>
                    <a:pt x="56" y="46"/>
                    <a:pt x="58" y="45"/>
                  </a:cubicBezTo>
                  <a:cubicBezTo>
                    <a:pt x="60" y="45"/>
                    <a:pt x="59" y="45"/>
                    <a:pt x="59" y="47"/>
                  </a:cubicBezTo>
                  <a:cubicBezTo>
                    <a:pt x="58" y="52"/>
                    <a:pt x="63" y="52"/>
                    <a:pt x="66" y="54"/>
                  </a:cubicBezTo>
                  <a:cubicBezTo>
                    <a:pt x="66" y="56"/>
                    <a:pt x="65" y="57"/>
                    <a:pt x="65" y="58"/>
                  </a:cubicBezTo>
                  <a:cubicBezTo>
                    <a:pt x="60" y="67"/>
                    <a:pt x="53" y="74"/>
                    <a:pt x="44" y="79"/>
                  </a:cubicBezTo>
                  <a:cubicBezTo>
                    <a:pt x="42" y="80"/>
                    <a:pt x="41" y="82"/>
                    <a:pt x="39" y="82"/>
                  </a:cubicBezTo>
                  <a:cubicBezTo>
                    <a:pt x="34" y="83"/>
                    <a:pt x="29" y="83"/>
                    <a:pt x="24" y="82"/>
                  </a:cubicBezTo>
                  <a:cubicBezTo>
                    <a:pt x="21" y="80"/>
                    <a:pt x="22" y="77"/>
                    <a:pt x="22" y="74"/>
                  </a:cubicBezTo>
                  <a:cubicBezTo>
                    <a:pt x="21" y="69"/>
                    <a:pt x="20" y="65"/>
                    <a:pt x="18" y="61"/>
                  </a:cubicBezTo>
                  <a:cubicBezTo>
                    <a:pt x="13" y="48"/>
                    <a:pt x="8" y="35"/>
                    <a:pt x="5" y="22"/>
                  </a:cubicBezTo>
                  <a:cubicBezTo>
                    <a:pt x="4" y="21"/>
                    <a:pt x="4" y="20"/>
                    <a:pt x="4" y="19"/>
                  </a:cubicBezTo>
                  <a:cubicBezTo>
                    <a:pt x="4" y="18"/>
                    <a:pt x="5" y="16"/>
                    <a:pt x="2" y="17"/>
                  </a:cubicBezTo>
                  <a:cubicBezTo>
                    <a:pt x="1" y="14"/>
                    <a:pt x="0" y="12"/>
                    <a:pt x="2" y="9"/>
                  </a:cubicBezTo>
                  <a:close/>
                </a:path>
              </a:pathLst>
            </a:custGeom>
            <a:solidFill>
              <a:srgbClr val="FED6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59" name="Freeform 7"/>
            <p:cNvSpPr/>
            <p:nvPr/>
          </p:nvSpPr>
          <p:spPr bwMode="auto">
            <a:xfrm>
              <a:off x="5084763" y="4570413"/>
              <a:ext cx="620713" cy="207963"/>
            </a:xfrm>
            <a:custGeom>
              <a:avLst/>
              <a:gdLst>
                <a:gd name="T0" fmla="*/ 154 w 165"/>
                <a:gd name="T1" fmla="*/ 8 h 55"/>
                <a:gd name="T2" fmla="*/ 145 w 165"/>
                <a:gd name="T3" fmla="*/ 12 h 55"/>
                <a:gd name="T4" fmla="*/ 136 w 165"/>
                <a:gd name="T5" fmla="*/ 14 h 55"/>
                <a:gd name="T6" fmla="*/ 117 w 165"/>
                <a:gd name="T7" fmla="*/ 20 h 55"/>
                <a:gd name="T8" fmla="*/ 113 w 165"/>
                <a:gd name="T9" fmla="*/ 22 h 55"/>
                <a:gd name="T10" fmla="*/ 81 w 165"/>
                <a:gd name="T11" fmla="*/ 32 h 55"/>
                <a:gd name="T12" fmla="*/ 77 w 165"/>
                <a:gd name="T13" fmla="*/ 34 h 55"/>
                <a:gd name="T14" fmla="*/ 53 w 165"/>
                <a:gd name="T15" fmla="*/ 42 h 55"/>
                <a:gd name="T16" fmla="*/ 22 w 165"/>
                <a:gd name="T17" fmla="*/ 53 h 55"/>
                <a:gd name="T18" fmla="*/ 5 w 165"/>
                <a:gd name="T19" fmla="*/ 54 h 55"/>
                <a:gd name="T20" fmla="*/ 3 w 165"/>
                <a:gd name="T21" fmla="*/ 54 h 55"/>
                <a:gd name="T22" fmla="*/ 0 w 165"/>
                <a:gd name="T23" fmla="*/ 53 h 55"/>
                <a:gd name="T24" fmla="*/ 1 w 165"/>
                <a:gd name="T25" fmla="*/ 51 h 55"/>
                <a:gd name="T26" fmla="*/ 5 w 165"/>
                <a:gd name="T27" fmla="*/ 36 h 55"/>
                <a:gd name="T28" fmla="*/ 6 w 165"/>
                <a:gd name="T29" fmla="*/ 29 h 55"/>
                <a:gd name="T30" fmla="*/ 8 w 165"/>
                <a:gd name="T31" fmla="*/ 29 h 55"/>
                <a:gd name="T32" fmla="*/ 13 w 165"/>
                <a:gd name="T33" fmla="*/ 26 h 55"/>
                <a:gd name="T34" fmla="*/ 19 w 165"/>
                <a:gd name="T35" fmla="*/ 34 h 55"/>
                <a:gd name="T36" fmla="*/ 16 w 165"/>
                <a:gd name="T37" fmla="*/ 29 h 55"/>
                <a:gd name="T38" fmla="*/ 17 w 165"/>
                <a:gd name="T39" fmla="*/ 26 h 55"/>
                <a:gd name="T40" fmla="*/ 24 w 165"/>
                <a:gd name="T41" fmla="*/ 23 h 55"/>
                <a:gd name="T42" fmla="*/ 35 w 165"/>
                <a:gd name="T43" fmla="*/ 23 h 55"/>
                <a:gd name="T44" fmla="*/ 46 w 165"/>
                <a:gd name="T45" fmla="*/ 21 h 55"/>
                <a:gd name="T46" fmla="*/ 74 w 165"/>
                <a:gd name="T47" fmla="*/ 16 h 55"/>
                <a:gd name="T48" fmla="*/ 81 w 165"/>
                <a:gd name="T49" fmla="*/ 14 h 55"/>
                <a:gd name="T50" fmla="*/ 82 w 165"/>
                <a:gd name="T51" fmla="*/ 14 h 55"/>
                <a:gd name="T52" fmla="*/ 108 w 165"/>
                <a:gd name="T53" fmla="*/ 12 h 55"/>
                <a:gd name="T54" fmla="*/ 143 w 165"/>
                <a:gd name="T55" fmla="*/ 5 h 55"/>
                <a:gd name="T56" fmla="*/ 150 w 165"/>
                <a:gd name="T57" fmla="*/ 3 h 55"/>
                <a:gd name="T58" fmla="*/ 156 w 165"/>
                <a:gd name="T59" fmla="*/ 1 h 55"/>
                <a:gd name="T60" fmla="*/ 157 w 165"/>
                <a:gd name="T61" fmla="*/ 1 h 55"/>
                <a:gd name="T62" fmla="*/ 164 w 165"/>
                <a:gd name="T63" fmla="*/ 2 h 55"/>
                <a:gd name="T64" fmla="*/ 165 w 165"/>
                <a:gd name="T65" fmla="*/ 5 h 55"/>
                <a:gd name="T66" fmla="*/ 165 w 165"/>
                <a:gd name="T67" fmla="*/ 6 h 55"/>
                <a:gd name="T68" fmla="*/ 161 w 165"/>
                <a:gd name="T69" fmla="*/ 7 h 55"/>
                <a:gd name="T70" fmla="*/ 161 w 165"/>
                <a:gd name="T71" fmla="*/ 7 h 55"/>
                <a:gd name="T72" fmla="*/ 154 w 165"/>
                <a:gd name="T73" fmla="*/ 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5" h="55">
                  <a:moveTo>
                    <a:pt x="154" y="8"/>
                  </a:moveTo>
                  <a:cubicBezTo>
                    <a:pt x="151" y="9"/>
                    <a:pt x="148" y="11"/>
                    <a:pt x="145" y="12"/>
                  </a:cubicBezTo>
                  <a:cubicBezTo>
                    <a:pt x="142" y="14"/>
                    <a:pt x="139" y="13"/>
                    <a:pt x="136" y="14"/>
                  </a:cubicBezTo>
                  <a:cubicBezTo>
                    <a:pt x="130" y="16"/>
                    <a:pt x="123" y="18"/>
                    <a:pt x="117" y="20"/>
                  </a:cubicBezTo>
                  <a:cubicBezTo>
                    <a:pt x="116" y="21"/>
                    <a:pt x="115" y="21"/>
                    <a:pt x="113" y="22"/>
                  </a:cubicBezTo>
                  <a:cubicBezTo>
                    <a:pt x="102" y="24"/>
                    <a:pt x="91" y="28"/>
                    <a:pt x="81" y="32"/>
                  </a:cubicBezTo>
                  <a:cubicBezTo>
                    <a:pt x="80" y="33"/>
                    <a:pt x="78" y="33"/>
                    <a:pt x="77" y="34"/>
                  </a:cubicBezTo>
                  <a:cubicBezTo>
                    <a:pt x="68" y="35"/>
                    <a:pt x="62" y="42"/>
                    <a:pt x="53" y="42"/>
                  </a:cubicBezTo>
                  <a:cubicBezTo>
                    <a:pt x="42" y="43"/>
                    <a:pt x="33" y="49"/>
                    <a:pt x="22" y="53"/>
                  </a:cubicBezTo>
                  <a:cubicBezTo>
                    <a:pt x="17" y="55"/>
                    <a:pt x="11" y="54"/>
                    <a:pt x="5" y="54"/>
                  </a:cubicBezTo>
                  <a:cubicBezTo>
                    <a:pt x="4" y="54"/>
                    <a:pt x="4" y="54"/>
                    <a:pt x="3" y="54"/>
                  </a:cubicBezTo>
                  <a:cubicBezTo>
                    <a:pt x="2" y="54"/>
                    <a:pt x="1" y="54"/>
                    <a:pt x="0" y="53"/>
                  </a:cubicBezTo>
                  <a:cubicBezTo>
                    <a:pt x="0" y="52"/>
                    <a:pt x="0" y="52"/>
                    <a:pt x="1" y="51"/>
                  </a:cubicBezTo>
                  <a:cubicBezTo>
                    <a:pt x="5" y="47"/>
                    <a:pt x="7" y="42"/>
                    <a:pt x="5" y="36"/>
                  </a:cubicBezTo>
                  <a:cubicBezTo>
                    <a:pt x="4" y="34"/>
                    <a:pt x="3" y="31"/>
                    <a:pt x="6" y="29"/>
                  </a:cubicBezTo>
                  <a:cubicBezTo>
                    <a:pt x="6" y="29"/>
                    <a:pt x="7" y="29"/>
                    <a:pt x="8" y="29"/>
                  </a:cubicBezTo>
                  <a:cubicBezTo>
                    <a:pt x="9" y="27"/>
                    <a:pt x="10" y="25"/>
                    <a:pt x="13" y="26"/>
                  </a:cubicBezTo>
                  <a:cubicBezTo>
                    <a:pt x="15" y="27"/>
                    <a:pt x="19" y="32"/>
                    <a:pt x="19" y="34"/>
                  </a:cubicBezTo>
                  <a:cubicBezTo>
                    <a:pt x="20" y="32"/>
                    <a:pt x="18" y="30"/>
                    <a:pt x="16" y="29"/>
                  </a:cubicBezTo>
                  <a:cubicBezTo>
                    <a:pt x="15" y="28"/>
                    <a:pt x="15" y="26"/>
                    <a:pt x="17" y="26"/>
                  </a:cubicBezTo>
                  <a:cubicBezTo>
                    <a:pt x="21" y="27"/>
                    <a:pt x="22" y="24"/>
                    <a:pt x="24" y="23"/>
                  </a:cubicBezTo>
                  <a:cubicBezTo>
                    <a:pt x="27" y="22"/>
                    <a:pt x="31" y="23"/>
                    <a:pt x="35" y="23"/>
                  </a:cubicBezTo>
                  <a:cubicBezTo>
                    <a:pt x="39" y="23"/>
                    <a:pt x="42" y="22"/>
                    <a:pt x="46" y="21"/>
                  </a:cubicBezTo>
                  <a:cubicBezTo>
                    <a:pt x="55" y="18"/>
                    <a:pt x="64" y="18"/>
                    <a:pt x="74" y="16"/>
                  </a:cubicBezTo>
                  <a:cubicBezTo>
                    <a:pt x="76" y="15"/>
                    <a:pt x="78" y="15"/>
                    <a:pt x="81" y="14"/>
                  </a:cubicBezTo>
                  <a:cubicBezTo>
                    <a:pt x="81" y="14"/>
                    <a:pt x="82" y="14"/>
                    <a:pt x="82" y="14"/>
                  </a:cubicBezTo>
                  <a:cubicBezTo>
                    <a:pt x="91" y="13"/>
                    <a:pt x="99" y="12"/>
                    <a:pt x="108" y="12"/>
                  </a:cubicBezTo>
                  <a:cubicBezTo>
                    <a:pt x="120" y="11"/>
                    <a:pt x="131" y="8"/>
                    <a:pt x="143" y="5"/>
                  </a:cubicBezTo>
                  <a:cubicBezTo>
                    <a:pt x="145" y="4"/>
                    <a:pt x="148" y="4"/>
                    <a:pt x="150" y="3"/>
                  </a:cubicBezTo>
                  <a:cubicBezTo>
                    <a:pt x="152" y="2"/>
                    <a:pt x="154" y="2"/>
                    <a:pt x="156" y="1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9" y="1"/>
                    <a:pt x="162" y="0"/>
                    <a:pt x="164" y="2"/>
                  </a:cubicBezTo>
                  <a:cubicBezTo>
                    <a:pt x="164" y="3"/>
                    <a:pt x="165" y="4"/>
                    <a:pt x="165" y="5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4" y="8"/>
                    <a:pt x="162" y="6"/>
                    <a:pt x="161" y="7"/>
                  </a:cubicBezTo>
                  <a:cubicBezTo>
                    <a:pt x="161" y="7"/>
                    <a:pt x="161" y="7"/>
                    <a:pt x="161" y="7"/>
                  </a:cubicBezTo>
                  <a:cubicBezTo>
                    <a:pt x="158" y="9"/>
                    <a:pt x="156" y="7"/>
                    <a:pt x="154" y="8"/>
                  </a:cubicBezTo>
                  <a:close/>
                </a:path>
              </a:pathLst>
            </a:custGeom>
            <a:solidFill>
              <a:srgbClr val="FEE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0" name="Freeform 8"/>
            <p:cNvSpPr/>
            <p:nvPr/>
          </p:nvSpPr>
          <p:spPr bwMode="auto">
            <a:xfrm>
              <a:off x="4835525" y="4495801"/>
              <a:ext cx="257175" cy="158750"/>
            </a:xfrm>
            <a:custGeom>
              <a:avLst/>
              <a:gdLst>
                <a:gd name="T0" fmla="*/ 2 w 68"/>
                <a:gd name="T1" fmla="*/ 27 h 42"/>
                <a:gd name="T2" fmla="*/ 5 w 68"/>
                <a:gd name="T3" fmla="*/ 25 h 42"/>
                <a:gd name="T4" fmla="*/ 25 w 68"/>
                <a:gd name="T5" fmla="*/ 8 h 42"/>
                <a:gd name="T6" fmla="*/ 26 w 68"/>
                <a:gd name="T7" fmla="*/ 6 h 42"/>
                <a:gd name="T8" fmla="*/ 35 w 68"/>
                <a:gd name="T9" fmla="*/ 0 h 42"/>
                <a:gd name="T10" fmla="*/ 40 w 68"/>
                <a:gd name="T11" fmla="*/ 0 h 42"/>
                <a:gd name="T12" fmla="*/ 43 w 68"/>
                <a:gd name="T13" fmla="*/ 0 h 42"/>
                <a:gd name="T14" fmla="*/ 49 w 68"/>
                <a:gd name="T15" fmla="*/ 0 h 42"/>
                <a:gd name="T16" fmla="*/ 53 w 68"/>
                <a:gd name="T17" fmla="*/ 5 h 42"/>
                <a:gd name="T18" fmla="*/ 59 w 68"/>
                <a:gd name="T19" fmla="*/ 13 h 42"/>
                <a:gd name="T20" fmla="*/ 59 w 68"/>
                <a:gd name="T21" fmla="*/ 15 h 42"/>
                <a:gd name="T22" fmla="*/ 49 w 68"/>
                <a:gd name="T23" fmla="*/ 24 h 42"/>
                <a:gd name="T24" fmla="*/ 61 w 68"/>
                <a:gd name="T25" fmla="*/ 21 h 42"/>
                <a:gd name="T26" fmla="*/ 63 w 68"/>
                <a:gd name="T27" fmla="*/ 21 h 42"/>
                <a:gd name="T28" fmla="*/ 67 w 68"/>
                <a:gd name="T29" fmla="*/ 38 h 42"/>
                <a:gd name="T30" fmla="*/ 65 w 68"/>
                <a:gd name="T31" fmla="*/ 41 h 42"/>
                <a:gd name="T32" fmla="*/ 65 w 68"/>
                <a:gd name="T33" fmla="*/ 42 h 42"/>
                <a:gd name="T34" fmla="*/ 35 w 68"/>
                <a:gd name="T35" fmla="*/ 38 h 42"/>
                <a:gd name="T36" fmla="*/ 30 w 68"/>
                <a:gd name="T37" fmla="*/ 36 h 42"/>
                <a:gd name="T38" fmla="*/ 8 w 68"/>
                <a:gd name="T39" fmla="*/ 37 h 42"/>
                <a:gd name="T40" fmla="*/ 2 w 68"/>
                <a:gd name="T4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8" h="42">
                  <a:moveTo>
                    <a:pt x="2" y="27"/>
                  </a:moveTo>
                  <a:cubicBezTo>
                    <a:pt x="3" y="26"/>
                    <a:pt x="4" y="25"/>
                    <a:pt x="5" y="25"/>
                  </a:cubicBezTo>
                  <a:cubicBezTo>
                    <a:pt x="12" y="20"/>
                    <a:pt x="18" y="14"/>
                    <a:pt x="25" y="8"/>
                  </a:cubicBezTo>
                  <a:cubicBezTo>
                    <a:pt x="25" y="8"/>
                    <a:pt x="26" y="7"/>
                    <a:pt x="26" y="6"/>
                  </a:cubicBezTo>
                  <a:cubicBezTo>
                    <a:pt x="27" y="2"/>
                    <a:pt x="31" y="0"/>
                    <a:pt x="35" y="0"/>
                  </a:cubicBezTo>
                  <a:cubicBezTo>
                    <a:pt x="37" y="0"/>
                    <a:pt x="39" y="1"/>
                    <a:pt x="40" y="0"/>
                  </a:cubicBezTo>
                  <a:cubicBezTo>
                    <a:pt x="41" y="0"/>
                    <a:pt x="42" y="0"/>
                    <a:pt x="43" y="0"/>
                  </a:cubicBezTo>
                  <a:cubicBezTo>
                    <a:pt x="45" y="1"/>
                    <a:pt x="47" y="0"/>
                    <a:pt x="49" y="0"/>
                  </a:cubicBezTo>
                  <a:cubicBezTo>
                    <a:pt x="51" y="1"/>
                    <a:pt x="51" y="3"/>
                    <a:pt x="53" y="5"/>
                  </a:cubicBezTo>
                  <a:cubicBezTo>
                    <a:pt x="55" y="8"/>
                    <a:pt x="58" y="10"/>
                    <a:pt x="59" y="13"/>
                  </a:cubicBezTo>
                  <a:cubicBezTo>
                    <a:pt x="59" y="14"/>
                    <a:pt x="59" y="15"/>
                    <a:pt x="59" y="15"/>
                  </a:cubicBezTo>
                  <a:cubicBezTo>
                    <a:pt x="57" y="19"/>
                    <a:pt x="53" y="21"/>
                    <a:pt x="49" y="24"/>
                  </a:cubicBezTo>
                  <a:cubicBezTo>
                    <a:pt x="54" y="23"/>
                    <a:pt x="59" y="27"/>
                    <a:pt x="61" y="21"/>
                  </a:cubicBezTo>
                  <a:cubicBezTo>
                    <a:pt x="62" y="20"/>
                    <a:pt x="62" y="20"/>
                    <a:pt x="63" y="21"/>
                  </a:cubicBezTo>
                  <a:cubicBezTo>
                    <a:pt x="65" y="26"/>
                    <a:pt x="68" y="32"/>
                    <a:pt x="67" y="38"/>
                  </a:cubicBezTo>
                  <a:cubicBezTo>
                    <a:pt x="67" y="40"/>
                    <a:pt x="66" y="41"/>
                    <a:pt x="65" y="41"/>
                  </a:cubicBezTo>
                  <a:cubicBezTo>
                    <a:pt x="64" y="42"/>
                    <a:pt x="65" y="42"/>
                    <a:pt x="65" y="42"/>
                  </a:cubicBezTo>
                  <a:cubicBezTo>
                    <a:pt x="55" y="39"/>
                    <a:pt x="44" y="40"/>
                    <a:pt x="35" y="38"/>
                  </a:cubicBezTo>
                  <a:cubicBezTo>
                    <a:pt x="33" y="37"/>
                    <a:pt x="32" y="36"/>
                    <a:pt x="30" y="36"/>
                  </a:cubicBezTo>
                  <a:cubicBezTo>
                    <a:pt x="23" y="38"/>
                    <a:pt x="16" y="37"/>
                    <a:pt x="8" y="37"/>
                  </a:cubicBezTo>
                  <a:cubicBezTo>
                    <a:pt x="2" y="36"/>
                    <a:pt x="0" y="33"/>
                    <a:pt x="2" y="27"/>
                  </a:cubicBezTo>
                  <a:close/>
                </a:path>
              </a:pathLst>
            </a:custGeom>
            <a:solidFill>
              <a:srgbClr val="F8F4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1" name="Freeform 9"/>
            <p:cNvSpPr/>
            <p:nvPr/>
          </p:nvSpPr>
          <p:spPr bwMode="auto">
            <a:xfrm>
              <a:off x="6245225" y="4081463"/>
              <a:ext cx="176213" cy="331788"/>
            </a:xfrm>
            <a:custGeom>
              <a:avLst/>
              <a:gdLst>
                <a:gd name="T0" fmla="*/ 28 w 47"/>
                <a:gd name="T1" fmla="*/ 3 h 88"/>
                <a:gd name="T2" fmla="*/ 29 w 47"/>
                <a:gd name="T3" fmla="*/ 11 h 88"/>
                <a:gd name="T4" fmla="*/ 37 w 47"/>
                <a:gd name="T5" fmla="*/ 36 h 88"/>
                <a:gd name="T6" fmla="*/ 41 w 47"/>
                <a:gd name="T7" fmla="*/ 47 h 88"/>
                <a:gd name="T8" fmla="*/ 43 w 47"/>
                <a:gd name="T9" fmla="*/ 59 h 88"/>
                <a:gd name="T10" fmla="*/ 45 w 47"/>
                <a:gd name="T11" fmla="*/ 69 h 88"/>
                <a:gd name="T12" fmla="*/ 47 w 47"/>
                <a:gd name="T13" fmla="*/ 79 h 88"/>
                <a:gd name="T14" fmla="*/ 43 w 47"/>
                <a:gd name="T15" fmla="*/ 83 h 88"/>
                <a:gd name="T16" fmla="*/ 23 w 47"/>
                <a:gd name="T17" fmla="*/ 88 h 88"/>
                <a:gd name="T18" fmla="*/ 21 w 47"/>
                <a:gd name="T19" fmla="*/ 88 h 88"/>
                <a:gd name="T20" fmla="*/ 21 w 47"/>
                <a:gd name="T21" fmla="*/ 87 h 88"/>
                <a:gd name="T22" fmla="*/ 27 w 47"/>
                <a:gd name="T23" fmla="*/ 78 h 88"/>
                <a:gd name="T24" fmla="*/ 32 w 47"/>
                <a:gd name="T25" fmla="*/ 80 h 88"/>
                <a:gd name="T26" fmla="*/ 36 w 47"/>
                <a:gd name="T27" fmla="*/ 68 h 88"/>
                <a:gd name="T28" fmla="*/ 31 w 47"/>
                <a:gd name="T29" fmla="*/ 53 h 88"/>
                <a:gd name="T30" fmla="*/ 29 w 47"/>
                <a:gd name="T31" fmla="*/ 49 h 88"/>
                <a:gd name="T32" fmla="*/ 17 w 47"/>
                <a:gd name="T33" fmla="*/ 47 h 88"/>
                <a:gd name="T34" fmla="*/ 16 w 47"/>
                <a:gd name="T35" fmla="*/ 49 h 88"/>
                <a:gd name="T36" fmla="*/ 16 w 47"/>
                <a:gd name="T37" fmla="*/ 56 h 88"/>
                <a:gd name="T38" fmla="*/ 17 w 47"/>
                <a:gd name="T39" fmla="*/ 59 h 88"/>
                <a:gd name="T40" fmla="*/ 18 w 47"/>
                <a:gd name="T41" fmla="*/ 63 h 88"/>
                <a:gd name="T42" fmla="*/ 17 w 47"/>
                <a:gd name="T43" fmla="*/ 68 h 88"/>
                <a:gd name="T44" fmla="*/ 9 w 47"/>
                <a:gd name="T45" fmla="*/ 39 h 88"/>
                <a:gd name="T46" fmla="*/ 8 w 47"/>
                <a:gd name="T47" fmla="*/ 35 h 88"/>
                <a:gd name="T48" fmla="*/ 6 w 47"/>
                <a:gd name="T49" fmla="*/ 29 h 88"/>
                <a:gd name="T50" fmla="*/ 1 w 47"/>
                <a:gd name="T51" fmla="*/ 11 h 88"/>
                <a:gd name="T52" fmla="*/ 1 w 47"/>
                <a:gd name="T53" fmla="*/ 10 h 88"/>
                <a:gd name="T54" fmla="*/ 0 w 47"/>
                <a:gd name="T55" fmla="*/ 9 h 88"/>
                <a:gd name="T56" fmla="*/ 24 w 47"/>
                <a:gd name="T57" fmla="*/ 0 h 88"/>
                <a:gd name="T58" fmla="*/ 28 w 47"/>
                <a:gd name="T5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7" h="88">
                  <a:moveTo>
                    <a:pt x="28" y="3"/>
                  </a:moveTo>
                  <a:cubicBezTo>
                    <a:pt x="28" y="6"/>
                    <a:pt x="28" y="8"/>
                    <a:pt x="29" y="11"/>
                  </a:cubicBezTo>
                  <a:cubicBezTo>
                    <a:pt x="32" y="19"/>
                    <a:pt x="35" y="28"/>
                    <a:pt x="37" y="36"/>
                  </a:cubicBezTo>
                  <a:cubicBezTo>
                    <a:pt x="38" y="40"/>
                    <a:pt x="40" y="43"/>
                    <a:pt x="41" y="47"/>
                  </a:cubicBezTo>
                  <a:cubicBezTo>
                    <a:pt x="42" y="51"/>
                    <a:pt x="42" y="55"/>
                    <a:pt x="43" y="59"/>
                  </a:cubicBezTo>
                  <a:cubicBezTo>
                    <a:pt x="42" y="63"/>
                    <a:pt x="45" y="66"/>
                    <a:pt x="45" y="69"/>
                  </a:cubicBezTo>
                  <a:cubicBezTo>
                    <a:pt x="46" y="73"/>
                    <a:pt x="47" y="76"/>
                    <a:pt x="47" y="79"/>
                  </a:cubicBezTo>
                  <a:cubicBezTo>
                    <a:pt x="47" y="82"/>
                    <a:pt x="45" y="83"/>
                    <a:pt x="43" y="83"/>
                  </a:cubicBezTo>
                  <a:cubicBezTo>
                    <a:pt x="36" y="83"/>
                    <a:pt x="30" y="87"/>
                    <a:pt x="23" y="88"/>
                  </a:cubicBezTo>
                  <a:cubicBezTo>
                    <a:pt x="23" y="88"/>
                    <a:pt x="22" y="88"/>
                    <a:pt x="21" y="88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4" y="85"/>
                    <a:pt x="24" y="81"/>
                    <a:pt x="27" y="78"/>
                  </a:cubicBezTo>
                  <a:cubicBezTo>
                    <a:pt x="29" y="78"/>
                    <a:pt x="31" y="78"/>
                    <a:pt x="32" y="80"/>
                  </a:cubicBezTo>
                  <a:cubicBezTo>
                    <a:pt x="33" y="76"/>
                    <a:pt x="36" y="73"/>
                    <a:pt x="36" y="68"/>
                  </a:cubicBezTo>
                  <a:cubicBezTo>
                    <a:pt x="35" y="63"/>
                    <a:pt x="33" y="58"/>
                    <a:pt x="31" y="53"/>
                  </a:cubicBezTo>
                  <a:cubicBezTo>
                    <a:pt x="30" y="52"/>
                    <a:pt x="29" y="51"/>
                    <a:pt x="29" y="49"/>
                  </a:cubicBezTo>
                  <a:cubicBezTo>
                    <a:pt x="25" y="45"/>
                    <a:pt x="22" y="44"/>
                    <a:pt x="17" y="47"/>
                  </a:cubicBezTo>
                  <a:cubicBezTo>
                    <a:pt x="17" y="47"/>
                    <a:pt x="17" y="48"/>
                    <a:pt x="16" y="49"/>
                  </a:cubicBezTo>
                  <a:cubicBezTo>
                    <a:pt x="15" y="51"/>
                    <a:pt x="15" y="53"/>
                    <a:pt x="16" y="56"/>
                  </a:cubicBezTo>
                  <a:cubicBezTo>
                    <a:pt x="16" y="57"/>
                    <a:pt x="16" y="58"/>
                    <a:pt x="17" y="59"/>
                  </a:cubicBezTo>
                  <a:cubicBezTo>
                    <a:pt x="17" y="61"/>
                    <a:pt x="17" y="62"/>
                    <a:pt x="18" y="63"/>
                  </a:cubicBezTo>
                  <a:cubicBezTo>
                    <a:pt x="18" y="65"/>
                    <a:pt x="18" y="67"/>
                    <a:pt x="17" y="68"/>
                  </a:cubicBezTo>
                  <a:cubicBezTo>
                    <a:pt x="14" y="59"/>
                    <a:pt x="12" y="49"/>
                    <a:pt x="9" y="39"/>
                  </a:cubicBezTo>
                  <a:cubicBezTo>
                    <a:pt x="9" y="38"/>
                    <a:pt x="8" y="36"/>
                    <a:pt x="8" y="35"/>
                  </a:cubicBezTo>
                  <a:cubicBezTo>
                    <a:pt x="7" y="33"/>
                    <a:pt x="6" y="31"/>
                    <a:pt x="6" y="29"/>
                  </a:cubicBezTo>
                  <a:cubicBezTo>
                    <a:pt x="7" y="23"/>
                    <a:pt x="4" y="17"/>
                    <a:pt x="1" y="11"/>
                  </a:cubicBezTo>
                  <a:cubicBezTo>
                    <a:pt x="1" y="11"/>
                    <a:pt x="1" y="10"/>
                    <a:pt x="1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6" y="0"/>
                    <a:pt x="15" y="0"/>
                    <a:pt x="24" y="0"/>
                  </a:cubicBezTo>
                  <a:cubicBezTo>
                    <a:pt x="26" y="0"/>
                    <a:pt x="27" y="2"/>
                    <a:pt x="28" y="3"/>
                  </a:cubicBez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2" name="Freeform 10"/>
            <p:cNvSpPr/>
            <p:nvPr/>
          </p:nvSpPr>
          <p:spPr bwMode="auto">
            <a:xfrm>
              <a:off x="5789613" y="4141788"/>
              <a:ext cx="447675" cy="142875"/>
            </a:xfrm>
            <a:custGeom>
              <a:avLst/>
              <a:gdLst>
                <a:gd name="T0" fmla="*/ 85 w 119"/>
                <a:gd name="T1" fmla="*/ 3 h 38"/>
                <a:gd name="T2" fmla="*/ 97 w 119"/>
                <a:gd name="T3" fmla="*/ 1 h 38"/>
                <a:gd name="T4" fmla="*/ 119 w 119"/>
                <a:gd name="T5" fmla="*/ 4 h 38"/>
                <a:gd name="T6" fmla="*/ 95 w 119"/>
                <a:gd name="T7" fmla="*/ 13 h 38"/>
                <a:gd name="T8" fmla="*/ 78 w 119"/>
                <a:gd name="T9" fmla="*/ 19 h 38"/>
                <a:gd name="T10" fmla="*/ 52 w 119"/>
                <a:gd name="T11" fmla="*/ 26 h 38"/>
                <a:gd name="T12" fmla="*/ 36 w 119"/>
                <a:gd name="T13" fmla="*/ 30 h 38"/>
                <a:gd name="T14" fmla="*/ 35 w 119"/>
                <a:gd name="T15" fmla="*/ 28 h 38"/>
                <a:gd name="T16" fmla="*/ 38 w 119"/>
                <a:gd name="T17" fmla="*/ 26 h 38"/>
                <a:gd name="T18" fmla="*/ 44 w 119"/>
                <a:gd name="T19" fmla="*/ 26 h 38"/>
                <a:gd name="T20" fmla="*/ 45 w 119"/>
                <a:gd name="T21" fmla="*/ 24 h 38"/>
                <a:gd name="T22" fmla="*/ 43 w 119"/>
                <a:gd name="T23" fmla="*/ 22 h 38"/>
                <a:gd name="T24" fmla="*/ 25 w 119"/>
                <a:gd name="T25" fmla="*/ 28 h 38"/>
                <a:gd name="T26" fmla="*/ 19 w 119"/>
                <a:gd name="T27" fmla="*/ 32 h 38"/>
                <a:gd name="T28" fmla="*/ 17 w 119"/>
                <a:gd name="T29" fmla="*/ 33 h 38"/>
                <a:gd name="T30" fmla="*/ 14 w 119"/>
                <a:gd name="T31" fmla="*/ 34 h 38"/>
                <a:gd name="T32" fmla="*/ 14 w 119"/>
                <a:gd name="T33" fmla="*/ 31 h 38"/>
                <a:gd name="T34" fmla="*/ 5 w 119"/>
                <a:gd name="T35" fmla="*/ 35 h 38"/>
                <a:gd name="T36" fmla="*/ 0 w 119"/>
                <a:gd name="T37" fmla="*/ 32 h 38"/>
                <a:gd name="T38" fmla="*/ 1 w 119"/>
                <a:gd name="T39" fmla="*/ 30 h 38"/>
                <a:gd name="T40" fmla="*/ 8 w 119"/>
                <a:gd name="T41" fmla="*/ 27 h 38"/>
                <a:gd name="T42" fmla="*/ 14 w 119"/>
                <a:gd name="T43" fmla="*/ 26 h 38"/>
                <a:gd name="T44" fmla="*/ 19 w 119"/>
                <a:gd name="T45" fmla="*/ 24 h 38"/>
                <a:gd name="T46" fmla="*/ 24 w 119"/>
                <a:gd name="T47" fmla="*/ 22 h 38"/>
                <a:gd name="T48" fmla="*/ 32 w 119"/>
                <a:gd name="T49" fmla="*/ 19 h 38"/>
                <a:gd name="T50" fmla="*/ 38 w 119"/>
                <a:gd name="T51" fmla="*/ 17 h 38"/>
                <a:gd name="T52" fmla="*/ 69 w 119"/>
                <a:gd name="T53" fmla="*/ 7 h 38"/>
                <a:gd name="T54" fmla="*/ 74 w 119"/>
                <a:gd name="T55" fmla="*/ 5 h 38"/>
                <a:gd name="T56" fmla="*/ 85 w 119"/>
                <a:gd name="T57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9" h="38">
                  <a:moveTo>
                    <a:pt x="85" y="3"/>
                  </a:moveTo>
                  <a:cubicBezTo>
                    <a:pt x="89" y="3"/>
                    <a:pt x="93" y="2"/>
                    <a:pt x="97" y="1"/>
                  </a:cubicBezTo>
                  <a:cubicBezTo>
                    <a:pt x="104" y="0"/>
                    <a:pt x="112" y="2"/>
                    <a:pt x="119" y="4"/>
                  </a:cubicBezTo>
                  <a:cubicBezTo>
                    <a:pt x="111" y="8"/>
                    <a:pt x="104" y="12"/>
                    <a:pt x="95" y="13"/>
                  </a:cubicBezTo>
                  <a:cubicBezTo>
                    <a:pt x="90" y="15"/>
                    <a:pt x="84" y="17"/>
                    <a:pt x="78" y="19"/>
                  </a:cubicBezTo>
                  <a:cubicBezTo>
                    <a:pt x="70" y="21"/>
                    <a:pt x="61" y="23"/>
                    <a:pt x="52" y="26"/>
                  </a:cubicBezTo>
                  <a:cubicBezTo>
                    <a:pt x="47" y="27"/>
                    <a:pt x="42" y="31"/>
                    <a:pt x="36" y="30"/>
                  </a:cubicBezTo>
                  <a:cubicBezTo>
                    <a:pt x="35" y="30"/>
                    <a:pt x="34" y="29"/>
                    <a:pt x="35" y="28"/>
                  </a:cubicBezTo>
                  <a:cubicBezTo>
                    <a:pt x="35" y="26"/>
                    <a:pt x="37" y="26"/>
                    <a:pt x="38" y="26"/>
                  </a:cubicBezTo>
                  <a:cubicBezTo>
                    <a:pt x="40" y="27"/>
                    <a:pt x="42" y="27"/>
                    <a:pt x="44" y="26"/>
                  </a:cubicBezTo>
                  <a:cubicBezTo>
                    <a:pt x="45" y="26"/>
                    <a:pt x="46" y="25"/>
                    <a:pt x="45" y="24"/>
                  </a:cubicBezTo>
                  <a:cubicBezTo>
                    <a:pt x="45" y="23"/>
                    <a:pt x="44" y="22"/>
                    <a:pt x="43" y="22"/>
                  </a:cubicBezTo>
                  <a:cubicBezTo>
                    <a:pt x="36" y="23"/>
                    <a:pt x="30" y="22"/>
                    <a:pt x="25" y="28"/>
                  </a:cubicBezTo>
                  <a:cubicBezTo>
                    <a:pt x="24" y="30"/>
                    <a:pt x="21" y="30"/>
                    <a:pt x="19" y="32"/>
                  </a:cubicBezTo>
                  <a:cubicBezTo>
                    <a:pt x="18" y="32"/>
                    <a:pt x="17" y="32"/>
                    <a:pt x="17" y="33"/>
                  </a:cubicBezTo>
                  <a:cubicBezTo>
                    <a:pt x="16" y="34"/>
                    <a:pt x="16" y="35"/>
                    <a:pt x="14" y="34"/>
                  </a:cubicBezTo>
                  <a:cubicBezTo>
                    <a:pt x="14" y="34"/>
                    <a:pt x="14" y="34"/>
                    <a:pt x="14" y="31"/>
                  </a:cubicBezTo>
                  <a:cubicBezTo>
                    <a:pt x="11" y="32"/>
                    <a:pt x="8" y="34"/>
                    <a:pt x="5" y="35"/>
                  </a:cubicBezTo>
                  <a:cubicBezTo>
                    <a:pt x="2" y="38"/>
                    <a:pt x="1" y="33"/>
                    <a:pt x="0" y="32"/>
                  </a:cubicBezTo>
                  <a:cubicBezTo>
                    <a:pt x="0" y="31"/>
                    <a:pt x="0" y="31"/>
                    <a:pt x="1" y="30"/>
                  </a:cubicBezTo>
                  <a:cubicBezTo>
                    <a:pt x="3" y="29"/>
                    <a:pt x="6" y="28"/>
                    <a:pt x="8" y="27"/>
                  </a:cubicBezTo>
                  <a:cubicBezTo>
                    <a:pt x="10" y="26"/>
                    <a:pt x="12" y="26"/>
                    <a:pt x="14" y="26"/>
                  </a:cubicBezTo>
                  <a:cubicBezTo>
                    <a:pt x="16" y="25"/>
                    <a:pt x="17" y="24"/>
                    <a:pt x="19" y="24"/>
                  </a:cubicBezTo>
                  <a:cubicBezTo>
                    <a:pt x="20" y="22"/>
                    <a:pt x="22" y="22"/>
                    <a:pt x="24" y="22"/>
                  </a:cubicBezTo>
                  <a:cubicBezTo>
                    <a:pt x="27" y="21"/>
                    <a:pt x="29" y="20"/>
                    <a:pt x="32" y="19"/>
                  </a:cubicBezTo>
                  <a:cubicBezTo>
                    <a:pt x="34" y="18"/>
                    <a:pt x="36" y="18"/>
                    <a:pt x="38" y="17"/>
                  </a:cubicBezTo>
                  <a:cubicBezTo>
                    <a:pt x="48" y="14"/>
                    <a:pt x="58" y="10"/>
                    <a:pt x="69" y="7"/>
                  </a:cubicBezTo>
                  <a:cubicBezTo>
                    <a:pt x="71" y="6"/>
                    <a:pt x="73" y="6"/>
                    <a:pt x="74" y="5"/>
                  </a:cubicBezTo>
                  <a:cubicBezTo>
                    <a:pt x="78" y="4"/>
                    <a:pt x="81" y="2"/>
                    <a:pt x="85" y="3"/>
                  </a:cubicBezTo>
                  <a:close/>
                </a:path>
              </a:pathLst>
            </a:custGeom>
            <a:solidFill>
              <a:srgbClr val="FED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3" name="Freeform 11"/>
            <p:cNvSpPr/>
            <p:nvPr/>
          </p:nvSpPr>
          <p:spPr bwMode="auto">
            <a:xfrm>
              <a:off x="5946775" y="4348163"/>
              <a:ext cx="312738" cy="180975"/>
            </a:xfrm>
            <a:custGeom>
              <a:avLst/>
              <a:gdLst>
                <a:gd name="T0" fmla="*/ 59 w 83"/>
                <a:gd name="T1" fmla="*/ 0 h 48"/>
                <a:gd name="T2" fmla="*/ 61 w 83"/>
                <a:gd name="T3" fmla="*/ 7 h 48"/>
                <a:gd name="T4" fmla="*/ 67 w 83"/>
                <a:gd name="T5" fmla="*/ 4 h 48"/>
                <a:gd name="T6" fmla="*/ 70 w 83"/>
                <a:gd name="T7" fmla="*/ 9 h 48"/>
                <a:gd name="T8" fmla="*/ 75 w 83"/>
                <a:gd name="T9" fmla="*/ 5 h 48"/>
                <a:gd name="T10" fmla="*/ 68 w 83"/>
                <a:gd name="T11" fmla="*/ 0 h 48"/>
                <a:gd name="T12" fmla="*/ 83 w 83"/>
                <a:gd name="T13" fmla="*/ 2 h 48"/>
                <a:gd name="T14" fmla="*/ 81 w 83"/>
                <a:gd name="T15" fmla="*/ 5 h 48"/>
                <a:gd name="T16" fmla="*/ 79 w 83"/>
                <a:gd name="T17" fmla="*/ 11 h 48"/>
                <a:gd name="T18" fmla="*/ 78 w 83"/>
                <a:gd name="T19" fmla="*/ 14 h 48"/>
                <a:gd name="T20" fmla="*/ 82 w 83"/>
                <a:gd name="T21" fmla="*/ 17 h 48"/>
                <a:gd name="T22" fmla="*/ 81 w 83"/>
                <a:gd name="T23" fmla="*/ 18 h 48"/>
                <a:gd name="T24" fmla="*/ 73 w 83"/>
                <a:gd name="T25" fmla="*/ 22 h 48"/>
                <a:gd name="T26" fmla="*/ 63 w 83"/>
                <a:gd name="T27" fmla="*/ 22 h 48"/>
                <a:gd name="T28" fmla="*/ 58 w 83"/>
                <a:gd name="T29" fmla="*/ 29 h 48"/>
                <a:gd name="T30" fmla="*/ 25 w 83"/>
                <a:gd name="T31" fmla="*/ 41 h 48"/>
                <a:gd name="T32" fmla="*/ 3 w 83"/>
                <a:gd name="T33" fmla="*/ 48 h 48"/>
                <a:gd name="T34" fmla="*/ 0 w 83"/>
                <a:gd name="T35" fmla="*/ 47 h 48"/>
                <a:gd name="T36" fmla="*/ 8 w 83"/>
                <a:gd name="T37" fmla="*/ 41 h 48"/>
                <a:gd name="T38" fmla="*/ 16 w 83"/>
                <a:gd name="T39" fmla="*/ 31 h 48"/>
                <a:gd name="T40" fmla="*/ 16 w 83"/>
                <a:gd name="T41" fmla="*/ 30 h 48"/>
                <a:gd name="T42" fmla="*/ 31 w 83"/>
                <a:gd name="T43" fmla="*/ 27 h 48"/>
                <a:gd name="T44" fmla="*/ 38 w 83"/>
                <a:gd name="T45" fmla="*/ 26 h 48"/>
                <a:gd name="T46" fmla="*/ 42 w 83"/>
                <a:gd name="T47" fmla="*/ 22 h 48"/>
                <a:gd name="T48" fmla="*/ 43 w 83"/>
                <a:gd name="T49" fmla="*/ 21 h 48"/>
                <a:gd name="T50" fmla="*/ 56 w 83"/>
                <a:gd name="T51" fmla="*/ 8 h 48"/>
                <a:gd name="T52" fmla="*/ 58 w 83"/>
                <a:gd name="T53" fmla="*/ 0 h 48"/>
                <a:gd name="T54" fmla="*/ 59 w 83"/>
                <a:gd name="T5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3" h="48">
                  <a:moveTo>
                    <a:pt x="59" y="0"/>
                  </a:moveTo>
                  <a:cubicBezTo>
                    <a:pt x="59" y="3"/>
                    <a:pt x="58" y="6"/>
                    <a:pt x="61" y="7"/>
                  </a:cubicBezTo>
                  <a:cubicBezTo>
                    <a:pt x="63" y="8"/>
                    <a:pt x="65" y="5"/>
                    <a:pt x="67" y="4"/>
                  </a:cubicBezTo>
                  <a:cubicBezTo>
                    <a:pt x="68" y="6"/>
                    <a:pt x="67" y="9"/>
                    <a:pt x="70" y="9"/>
                  </a:cubicBezTo>
                  <a:cubicBezTo>
                    <a:pt x="72" y="8"/>
                    <a:pt x="75" y="10"/>
                    <a:pt x="75" y="5"/>
                  </a:cubicBezTo>
                  <a:cubicBezTo>
                    <a:pt x="68" y="9"/>
                    <a:pt x="70" y="3"/>
                    <a:pt x="68" y="0"/>
                  </a:cubicBezTo>
                  <a:cubicBezTo>
                    <a:pt x="73" y="1"/>
                    <a:pt x="77" y="6"/>
                    <a:pt x="83" y="2"/>
                  </a:cubicBezTo>
                  <a:cubicBezTo>
                    <a:pt x="83" y="4"/>
                    <a:pt x="82" y="4"/>
                    <a:pt x="81" y="5"/>
                  </a:cubicBezTo>
                  <a:cubicBezTo>
                    <a:pt x="79" y="6"/>
                    <a:pt x="76" y="8"/>
                    <a:pt x="79" y="11"/>
                  </a:cubicBezTo>
                  <a:cubicBezTo>
                    <a:pt x="81" y="13"/>
                    <a:pt x="76" y="12"/>
                    <a:pt x="78" y="14"/>
                  </a:cubicBezTo>
                  <a:cubicBezTo>
                    <a:pt x="79" y="16"/>
                    <a:pt x="81" y="15"/>
                    <a:pt x="82" y="17"/>
                  </a:cubicBezTo>
                  <a:cubicBezTo>
                    <a:pt x="82" y="17"/>
                    <a:pt x="82" y="18"/>
                    <a:pt x="81" y="18"/>
                  </a:cubicBezTo>
                  <a:cubicBezTo>
                    <a:pt x="79" y="21"/>
                    <a:pt x="77" y="23"/>
                    <a:pt x="73" y="22"/>
                  </a:cubicBezTo>
                  <a:cubicBezTo>
                    <a:pt x="70" y="22"/>
                    <a:pt x="66" y="22"/>
                    <a:pt x="63" y="22"/>
                  </a:cubicBezTo>
                  <a:cubicBezTo>
                    <a:pt x="59" y="23"/>
                    <a:pt x="57" y="25"/>
                    <a:pt x="58" y="29"/>
                  </a:cubicBezTo>
                  <a:cubicBezTo>
                    <a:pt x="47" y="33"/>
                    <a:pt x="36" y="38"/>
                    <a:pt x="25" y="41"/>
                  </a:cubicBezTo>
                  <a:cubicBezTo>
                    <a:pt x="17" y="43"/>
                    <a:pt x="10" y="46"/>
                    <a:pt x="3" y="48"/>
                  </a:cubicBezTo>
                  <a:cubicBezTo>
                    <a:pt x="2" y="48"/>
                    <a:pt x="1" y="48"/>
                    <a:pt x="0" y="47"/>
                  </a:cubicBezTo>
                  <a:cubicBezTo>
                    <a:pt x="3" y="44"/>
                    <a:pt x="6" y="43"/>
                    <a:pt x="8" y="41"/>
                  </a:cubicBezTo>
                  <a:cubicBezTo>
                    <a:pt x="11" y="38"/>
                    <a:pt x="16" y="36"/>
                    <a:pt x="16" y="31"/>
                  </a:cubicBezTo>
                  <a:cubicBezTo>
                    <a:pt x="16" y="31"/>
                    <a:pt x="16" y="30"/>
                    <a:pt x="16" y="30"/>
                  </a:cubicBezTo>
                  <a:cubicBezTo>
                    <a:pt x="21" y="27"/>
                    <a:pt x="26" y="28"/>
                    <a:pt x="31" y="27"/>
                  </a:cubicBezTo>
                  <a:cubicBezTo>
                    <a:pt x="34" y="27"/>
                    <a:pt x="36" y="26"/>
                    <a:pt x="38" y="26"/>
                  </a:cubicBezTo>
                  <a:cubicBezTo>
                    <a:pt x="41" y="26"/>
                    <a:pt x="42" y="25"/>
                    <a:pt x="42" y="22"/>
                  </a:cubicBezTo>
                  <a:cubicBezTo>
                    <a:pt x="42" y="22"/>
                    <a:pt x="43" y="21"/>
                    <a:pt x="43" y="21"/>
                  </a:cubicBezTo>
                  <a:cubicBezTo>
                    <a:pt x="49" y="18"/>
                    <a:pt x="54" y="15"/>
                    <a:pt x="56" y="8"/>
                  </a:cubicBezTo>
                  <a:cubicBezTo>
                    <a:pt x="56" y="6"/>
                    <a:pt x="56" y="3"/>
                    <a:pt x="58" y="0"/>
                  </a:cubicBezTo>
                  <a:cubicBezTo>
                    <a:pt x="58" y="0"/>
                    <a:pt x="59" y="0"/>
                    <a:pt x="59" y="0"/>
                  </a:cubicBezTo>
                  <a:close/>
                </a:path>
              </a:pathLst>
            </a:custGeom>
            <a:solidFill>
              <a:srgbClr val="FEE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4" name="Freeform 12"/>
            <p:cNvSpPr/>
            <p:nvPr/>
          </p:nvSpPr>
          <p:spPr bwMode="auto">
            <a:xfrm>
              <a:off x="5140325" y="4254501"/>
              <a:ext cx="652463" cy="195263"/>
            </a:xfrm>
            <a:custGeom>
              <a:avLst/>
              <a:gdLst>
                <a:gd name="T0" fmla="*/ 173 w 173"/>
                <a:gd name="T1" fmla="*/ 0 h 52"/>
                <a:gd name="T2" fmla="*/ 172 w 173"/>
                <a:gd name="T3" fmla="*/ 1 h 52"/>
                <a:gd name="T4" fmla="*/ 155 w 173"/>
                <a:gd name="T5" fmla="*/ 7 h 52"/>
                <a:gd name="T6" fmla="*/ 122 w 173"/>
                <a:gd name="T7" fmla="*/ 18 h 52"/>
                <a:gd name="T8" fmla="*/ 106 w 173"/>
                <a:gd name="T9" fmla="*/ 22 h 52"/>
                <a:gd name="T10" fmla="*/ 74 w 173"/>
                <a:gd name="T11" fmla="*/ 30 h 52"/>
                <a:gd name="T12" fmla="*/ 35 w 173"/>
                <a:gd name="T13" fmla="*/ 42 h 52"/>
                <a:gd name="T14" fmla="*/ 8 w 173"/>
                <a:gd name="T15" fmla="*/ 50 h 52"/>
                <a:gd name="T16" fmla="*/ 1 w 173"/>
                <a:gd name="T17" fmla="*/ 50 h 52"/>
                <a:gd name="T18" fmla="*/ 2 w 173"/>
                <a:gd name="T19" fmla="*/ 45 h 52"/>
                <a:gd name="T20" fmla="*/ 12 w 173"/>
                <a:gd name="T21" fmla="*/ 41 h 52"/>
                <a:gd name="T22" fmla="*/ 31 w 173"/>
                <a:gd name="T23" fmla="*/ 35 h 52"/>
                <a:gd name="T24" fmla="*/ 39 w 173"/>
                <a:gd name="T25" fmla="*/ 33 h 52"/>
                <a:gd name="T26" fmla="*/ 56 w 173"/>
                <a:gd name="T27" fmla="*/ 28 h 52"/>
                <a:gd name="T28" fmla="*/ 62 w 173"/>
                <a:gd name="T29" fmla="*/ 27 h 52"/>
                <a:gd name="T30" fmla="*/ 79 w 173"/>
                <a:gd name="T31" fmla="*/ 23 h 52"/>
                <a:gd name="T32" fmla="*/ 84 w 173"/>
                <a:gd name="T33" fmla="*/ 22 h 52"/>
                <a:gd name="T34" fmla="*/ 117 w 173"/>
                <a:gd name="T35" fmla="*/ 14 h 52"/>
                <a:gd name="T36" fmla="*/ 128 w 173"/>
                <a:gd name="T37" fmla="*/ 10 h 52"/>
                <a:gd name="T38" fmla="*/ 138 w 173"/>
                <a:gd name="T39" fmla="*/ 7 h 52"/>
                <a:gd name="T40" fmla="*/ 145 w 173"/>
                <a:gd name="T41" fmla="*/ 6 h 52"/>
                <a:gd name="T42" fmla="*/ 152 w 173"/>
                <a:gd name="T43" fmla="*/ 4 h 52"/>
                <a:gd name="T44" fmla="*/ 158 w 173"/>
                <a:gd name="T45" fmla="*/ 2 h 52"/>
                <a:gd name="T46" fmla="*/ 173 w 173"/>
                <a:gd name="T4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52">
                  <a:moveTo>
                    <a:pt x="173" y="0"/>
                  </a:moveTo>
                  <a:cubicBezTo>
                    <a:pt x="173" y="1"/>
                    <a:pt x="172" y="1"/>
                    <a:pt x="172" y="1"/>
                  </a:cubicBezTo>
                  <a:cubicBezTo>
                    <a:pt x="167" y="5"/>
                    <a:pt x="160" y="5"/>
                    <a:pt x="155" y="7"/>
                  </a:cubicBezTo>
                  <a:cubicBezTo>
                    <a:pt x="144" y="11"/>
                    <a:pt x="133" y="15"/>
                    <a:pt x="122" y="18"/>
                  </a:cubicBezTo>
                  <a:cubicBezTo>
                    <a:pt x="117" y="20"/>
                    <a:pt x="112" y="21"/>
                    <a:pt x="106" y="22"/>
                  </a:cubicBezTo>
                  <a:cubicBezTo>
                    <a:pt x="95" y="25"/>
                    <a:pt x="84" y="27"/>
                    <a:pt x="74" y="30"/>
                  </a:cubicBezTo>
                  <a:cubicBezTo>
                    <a:pt x="60" y="33"/>
                    <a:pt x="48" y="38"/>
                    <a:pt x="35" y="42"/>
                  </a:cubicBezTo>
                  <a:cubicBezTo>
                    <a:pt x="26" y="44"/>
                    <a:pt x="17" y="47"/>
                    <a:pt x="8" y="50"/>
                  </a:cubicBezTo>
                  <a:cubicBezTo>
                    <a:pt x="6" y="51"/>
                    <a:pt x="3" y="52"/>
                    <a:pt x="1" y="50"/>
                  </a:cubicBezTo>
                  <a:cubicBezTo>
                    <a:pt x="0" y="48"/>
                    <a:pt x="0" y="46"/>
                    <a:pt x="2" y="45"/>
                  </a:cubicBezTo>
                  <a:cubicBezTo>
                    <a:pt x="5" y="42"/>
                    <a:pt x="9" y="42"/>
                    <a:pt x="12" y="41"/>
                  </a:cubicBezTo>
                  <a:cubicBezTo>
                    <a:pt x="19" y="39"/>
                    <a:pt x="25" y="37"/>
                    <a:pt x="31" y="35"/>
                  </a:cubicBezTo>
                  <a:cubicBezTo>
                    <a:pt x="34" y="34"/>
                    <a:pt x="37" y="34"/>
                    <a:pt x="39" y="33"/>
                  </a:cubicBezTo>
                  <a:cubicBezTo>
                    <a:pt x="44" y="30"/>
                    <a:pt x="51" y="30"/>
                    <a:pt x="56" y="28"/>
                  </a:cubicBezTo>
                  <a:cubicBezTo>
                    <a:pt x="58" y="27"/>
                    <a:pt x="60" y="28"/>
                    <a:pt x="62" y="27"/>
                  </a:cubicBezTo>
                  <a:cubicBezTo>
                    <a:pt x="68" y="27"/>
                    <a:pt x="74" y="24"/>
                    <a:pt x="79" y="23"/>
                  </a:cubicBezTo>
                  <a:cubicBezTo>
                    <a:pt x="81" y="22"/>
                    <a:pt x="83" y="23"/>
                    <a:pt x="84" y="22"/>
                  </a:cubicBezTo>
                  <a:cubicBezTo>
                    <a:pt x="95" y="19"/>
                    <a:pt x="106" y="17"/>
                    <a:pt x="117" y="14"/>
                  </a:cubicBezTo>
                  <a:cubicBezTo>
                    <a:pt x="120" y="12"/>
                    <a:pt x="125" y="12"/>
                    <a:pt x="128" y="10"/>
                  </a:cubicBezTo>
                  <a:cubicBezTo>
                    <a:pt x="132" y="10"/>
                    <a:pt x="135" y="9"/>
                    <a:pt x="138" y="7"/>
                  </a:cubicBezTo>
                  <a:cubicBezTo>
                    <a:pt x="140" y="6"/>
                    <a:pt x="143" y="7"/>
                    <a:pt x="145" y="6"/>
                  </a:cubicBezTo>
                  <a:cubicBezTo>
                    <a:pt x="147" y="5"/>
                    <a:pt x="150" y="5"/>
                    <a:pt x="152" y="4"/>
                  </a:cubicBezTo>
                  <a:cubicBezTo>
                    <a:pt x="154" y="3"/>
                    <a:pt x="156" y="3"/>
                    <a:pt x="158" y="2"/>
                  </a:cubicBezTo>
                  <a:cubicBezTo>
                    <a:pt x="163" y="2"/>
                    <a:pt x="168" y="0"/>
                    <a:pt x="173" y="0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5" name="Freeform 13"/>
            <p:cNvSpPr/>
            <p:nvPr/>
          </p:nvSpPr>
          <p:spPr bwMode="auto">
            <a:xfrm>
              <a:off x="5019675" y="4424363"/>
              <a:ext cx="133350" cy="150813"/>
            </a:xfrm>
            <a:custGeom>
              <a:avLst/>
              <a:gdLst>
                <a:gd name="T0" fmla="*/ 34 w 35"/>
                <a:gd name="T1" fmla="*/ 0 h 40"/>
                <a:gd name="T2" fmla="*/ 34 w 35"/>
                <a:gd name="T3" fmla="*/ 5 h 40"/>
                <a:gd name="T4" fmla="*/ 27 w 35"/>
                <a:gd name="T5" fmla="*/ 8 h 40"/>
                <a:gd name="T6" fmla="*/ 26 w 35"/>
                <a:gd name="T7" fmla="*/ 9 h 40"/>
                <a:gd name="T8" fmla="*/ 34 w 35"/>
                <a:gd name="T9" fmla="*/ 8 h 40"/>
                <a:gd name="T10" fmla="*/ 32 w 35"/>
                <a:gd name="T11" fmla="*/ 21 h 40"/>
                <a:gd name="T12" fmla="*/ 26 w 35"/>
                <a:gd name="T13" fmla="*/ 16 h 40"/>
                <a:gd name="T14" fmla="*/ 29 w 35"/>
                <a:gd name="T15" fmla="*/ 22 h 40"/>
                <a:gd name="T16" fmla="*/ 30 w 35"/>
                <a:gd name="T17" fmla="*/ 25 h 40"/>
                <a:gd name="T18" fmla="*/ 26 w 35"/>
                <a:gd name="T19" fmla="*/ 26 h 40"/>
                <a:gd name="T20" fmla="*/ 16 w 35"/>
                <a:gd name="T21" fmla="*/ 25 h 40"/>
                <a:gd name="T22" fmla="*/ 16 w 35"/>
                <a:gd name="T23" fmla="*/ 39 h 40"/>
                <a:gd name="T24" fmla="*/ 13 w 35"/>
                <a:gd name="T25" fmla="*/ 40 h 40"/>
                <a:gd name="T26" fmla="*/ 13 w 35"/>
                <a:gd name="T27" fmla="*/ 40 h 40"/>
                <a:gd name="T28" fmla="*/ 10 w 35"/>
                <a:gd name="T29" fmla="*/ 34 h 40"/>
                <a:gd name="T30" fmla="*/ 10 w 35"/>
                <a:gd name="T31" fmla="*/ 32 h 40"/>
                <a:gd name="T32" fmla="*/ 11 w 35"/>
                <a:gd name="T33" fmla="*/ 31 h 40"/>
                <a:gd name="T34" fmla="*/ 5 w 35"/>
                <a:gd name="T35" fmla="*/ 21 h 40"/>
                <a:gd name="T36" fmla="*/ 3 w 35"/>
                <a:gd name="T37" fmla="*/ 24 h 40"/>
                <a:gd name="T38" fmla="*/ 0 w 35"/>
                <a:gd name="T39" fmla="*/ 20 h 40"/>
                <a:gd name="T40" fmla="*/ 0 w 35"/>
                <a:gd name="T41" fmla="*/ 19 h 40"/>
                <a:gd name="T42" fmla="*/ 0 w 35"/>
                <a:gd name="T43" fmla="*/ 19 h 40"/>
                <a:gd name="T44" fmla="*/ 11 w 35"/>
                <a:gd name="T45" fmla="*/ 11 h 40"/>
                <a:gd name="T46" fmla="*/ 20 w 35"/>
                <a:gd name="T47" fmla="*/ 7 h 40"/>
                <a:gd name="T48" fmla="*/ 34 w 35"/>
                <a:gd name="T4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" h="40">
                  <a:moveTo>
                    <a:pt x="34" y="0"/>
                  </a:moveTo>
                  <a:cubicBezTo>
                    <a:pt x="34" y="1"/>
                    <a:pt x="34" y="3"/>
                    <a:pt x="34" y="5"/>
                  </a:cubicBezTo>
                  <a:cubicBezTo>
                    <a:pt x="32" y="8"/>
                    <a:pt x="29" y="7"/>
                    <a:pt x="27" y="8"/>
                  </a:cubicBezTo>
                  <a:cubicBezTo>
                    <a:pt x="25" y="9"/>
                    <a:pt x="26" y="9"/>
                    <a:pt x="26" y="9"/>
                  </a:cubicBezTo>
                  <a:cubicBezTo>
                    <a:pt x="28" y="8"/>
                    <a:pt x="31" y="6"/>
                    <a:pt x="34" y="8"/>
                  </a:cubicBezTo>
                  <a:cubicBezTo>
                    <a:pt x="34" y="12"/>
                    <a:pt x="35" y="17"/>
                    <a:pt x="32" y="21"/>
                  </a:cubicBezTo>
                  <a:cubicBezTo>
                    <a:pt x="28" y="21"/>
                    <a:pt x="28" y="17"/>
                    <a:pt x="26" y="16"/>
                  </a:cubicBezTo>
                  <a:cubicBezTo>
                    <a:pt x="26" y="18"/>
                    <a:pt x="27" y="20"/>
                    <a:pt x="29" y="22"/>
                  </a:cubicBezTo>
                  <a:cubicBezTo>
                    <a:pt x="30" y="22"/>
                    <a:pt x="31" y="24"/>
                    <a:pt x="30" y="25"/>
                  </a:cubicBezTo>
                  <a:cubicBezTo>
                    <a:pt x="29" y="26"/>
                    <a:pt x="27" y="26"/>
                    <a:pt x="26" y="26"/>
                  </a:cubicBezTo>
                  <a:cubicBezTo>
                    <a:pt x="23" y="23"/>
                    <a:pt x="19" y="26"/>
                    <a:pt x="16" y="25"/>
                  </a:cubicBezTo>
                  <a:cubicBezTo>
                    <a:pt x="18" y="29"/>
                    <a:pt x="17" y="34"/>
                    <a:pt x="16" y="39"/>
                  </a:cubicBezTo>
                  <a:cubicBezTo>
                    <a:pt x="16" y="40"/>
                    <a:pt x="15" y="40"/>
                    <a:pt x="13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0" y="39"/>
                    <a:pt x="10" y="36"/>
                    <a:pt x="10" y="34"/>
                  </a:cubicBezTo>
                  <a:cubicBezTo>
                    <a:pt x="10" y="33"/>
                    <a:pt x="10" y="33"/>
                    <a:pt x="10" y="32"/>
                  </a:cubicBezTo>
                  <a:cubicBezTo>
                    <a:pt x="10" y="32"/>
                    <a:pt x="11" y="31"/>
                    <a:pt x="11" y="31"/>
                  </a:cubicBezTo>
                  <a:cubicBezTo>
                    <a:pt x="8" y="28"/>
                    <a:pt x="8" y="23"/>
                    <a:pt x="5" y="21"/>
                  </a:cubicBezTo>
                  <a:cubicBezTo>
                    <a:pt x="3" y="21"/>
                    <a:pt x="4" y="23"/>
                    <a:pt x="3" y="24"/>
                  </a:cubicBezTo>
                  <a:cubicBezTo>
                    <a:pt x="1" y="23"/>
                    <a:pt x="1" y="21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3"/>
                    <a:pt x="5" y="11"/>
                    <a:pt x="11" y="11"/>
                  </a:cubicBezTo>
                  <a:cubicBezTo>
                    <a:pt x="14" y="11"/>
                    <a:pt x="17" y="9"/>
                    <a:pt x="20" y="7"/>
                  </a:cubicBezTo>
                  <a:cubicBezTo>
                    <a:pt x="24" y="3"/>
                    <a:pt x="28" y="1"/>
                    <a:pt x="34" y="0"/>
                  </a:cubicBezTo>
                  <a:close/>
                </a:path>
              </a:pathLst>
            </a:custGeom>
            <a:solidFill>
              <a:srgbClr val="FEEB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6" name="Freeform 14"/>
            <p:cNvSpPr/>
            <p:nvPr/>
          </p:nvSpPr>
          <p:spPr bwMode="auto">
            <a:xfrm>
              <a:off x="4692650" y="4646613"/>
              <a:ext cx="153988" cy="120650"/>
            </a:xfrm>
            <a:custGeom>
              <a:avLst/>
              <a:gdLst>
                <a:gd name="T0" fmla="*/ 27 w 41"/>
                <a:gd name="T1" fmla="*/ 31 h 32"/>
                <a:gd name="T2" fmla="*/ 5 w 41"/>
                <a:gd name="T3" fmla="*/ 28 h 32"/>
                <a:gd name="T4" fmla="*/ 1 w 41"/>
                <a:gd name="T5" fmla="*/ 25 h 32"/>
                <a:gd name="T6" fmla="*/ 3 w 41"/>
                <a:gd name="T7" fmla="*/ 20 h 32"/>
                <a:gd name="T8" fmla="*/ 9 w 41"/>
                <a:gd name="T9" fmla="*/ 15 h 32"/>
                <a:gd name="T10" fmla="*/ 20 w 41"/>
                <a:gd name="T11" fmla="*/ 2 h 32"/>
                <a:gd name="T12" fmla="*/ 22 w 41"/>
                <a:gd name="T13" fmla="*/ 1 h 32"/>
                <a:gd name="T14" fmla="*/ 29 w 41"/>
                <a:gd name="T15" fmla="*/ 5 h 32"/>
                <a:gd name="T16" fmla="*/ 31 w 41"/>
                <a:gd name="T17" fmla="*/ 12 h 32"/>
                <a:gd name="T18" fmla="*/ 38 w 41"/>
                <a:gd name="T19" fmla="*/ 13 h 32"/>
                <a:gd name="T20" fmla="*/ 38 w 41"/>
                <a:gd name="T21" fmla="*/ 15 h 32"/>
                <a:gd name="T22" fmla="*/ 32 w 41"/>
                <a:gd name="T23" fmla="*/ 16 h 32"/>
                <a:gd name="T24" fmla="*/ 18 w 41"/>
                <a:gd name="T25" fmla="*/ 22 h 32"/>
                <a:gd name="T26" fmla="*/ 32 w 41"/>
                <a:gd name="T27" fmla="*/ 25 h 32"/>
                <a:gd name="T28" fmla="*/ 40 w 41"/>
                <a:gd name="T29" fmla="*/ 26 h 32"/>
                <a:gd name="T30" fmla="*/ 36 w 41"/>
                <a:gd name="T31" fmla="*/ 31 h 32"/>
                <a:gd name="T32" fmla="*/ 27 w 41"/>
                <a:gd name="T33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" h="32">
                  <a:moveTo>
                    <a:pt x="27" y="31"/>
                  </a:moveTo>
                  <a:cubicBezTo>
                    <a:pt x="20" y="29"/>
                    <a:pt x="12" y="31"/>
                    <a:pt x="5" y="28"/>
                  </a:cubicBezTo>
                  <a:cubicBezTo>
                    <a:pt x="3" y="27"/>
                    <a:pt x="1" y="28"/>
                    <a:pt x="1" y="25"/>
                  </a:cubicBezTo>
                  <a:cubicBezTo>
                    <a:pt x="0" y="23"/>
                    <a:pt x="0" y="21"/>
                    <a:pt x="3" y="20"/>
                  </a:cubicBezTo>
                  <a:cubicBezTo>
                    <a:pt x="5" y="19"/>
                    <a:pt x="8" y="18"/>
                    <a:pt x="9" y="15"/>
                  </a:cubicBezTo>
                  <a:cubicBezTo>
                    <a:pt x="13" y="11"/>
                    <a:pt x="17" y="7"/>
                    <a:pt x="20" y="2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6" y="0"/>
                    <a:pt x="28" y="0"/>
                    <a:pt x="29" y="5"/>
                  </a:cubicBezTo>
                  <a:cubicBezTo>
                    <a:pt x="29" y="7"/>
                    <a:pt x="31" y="9"/>
                    <a:pt x="31" y="12"/>
                  </a:cubicBezTo>
                  <a:cubicBezTo>
                    <a:pt x="34" y="12"/>
                    <a:pt x="37" y="10"/>
                    <a:pt x="38" y="13"/>
                  </a:cubicBezTo>
                  <a:cubicBezTo>
                    <a:pt x="38" y="14"/>
                    <a:pt x="38" y="14"/>
                    <a:pt x="38" y="15"/>
                  </a:cubicBezTo>
                  <a:cubicBezTo>
                    <a:pt x="36" y="16"/>
                    <a:pt x="34" y="16"/>
                    <a:pt x="32" y="16"/>
                  </a:cubicBezTo>
                  <a:cubicBezTo>
                    <a:pt x="27" y="17"/>
                    <a:pt x="23" y="20"/>
                    <a:pt x="18" y="22"/>
                  </a:cubicBezTo>
                  <a:cubicBezTo>
                    <a:pt x="23" y="25"/>
                    <a:pt x="28" y="25"/>
                    <a:pt x="32" y="25"/>
                  </a:cubicBezTo>
                  <a:cubicBezTo>
                    <a:pt x="35" y="28"/>
                    <a:pt x="38" y="24"/>
                    <a:pt x="40" y="26"/>
                  </a:cubicBezTo>
                  <a:cubicBezTo>
                    <a:pt x="41" y="29"/>
                    <a:pt x="39" y="30"/>
                    <a:pt x="36" y="31"/>
                  </a:cubicBezTo>
                  <a:cubicBezTo>
                    <a:pt x="33" y="31"/>
                    <a:pt x="30" y="32"/>
                    <a:pt x="27" y="31"/>
                  </a:cubicBezTo>
                  <a:close/>
                </a:path>
              </a:pathLst>
            </a:custGeom>
            <a:solidFill>
              <a:srgbClr val="9A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7" name="Freeform 15"/>
            <p:cNvSpPr/>
            <p:nvPr/>
          </p:nvSpPr>
          <p:spPr bwMode="auto">
            <a:xfrm>
              <a:off x="4832350" y="4657726"/>
              <a:ext cx="180975" cy="131763"/>
            </a:xfrm>
            <a:custGeom>
              <a:avLst/>
              <a:gdLst>
                <a:gd name="T0" fmla="*/ 0 w 48"/>
                <a:gd name="T1" fmla="*/ 28 h 35"/>
                <a:gd name="T2" fmla="*/ 3 w 48"/>
                <a:gd name="T3" fmla="*/ 23 h 35"/>
                <a:gd name="T4" fmla="*/ 1 w 48"/>
                <a:gd name="T5" fmla="*/ 12 h 35"/>
                <a:gd name="T6" fmla="*/ 4 w 48"/>
                <a:gd name="T7" fmla="*/ 6 h 35"/>
                <a:gd name="T8" fmla="*/ 12 w 48"/>
                <a:gd name="T9" fmla="*/ 1 h 35"/>
                <a:gd name="T10" fmla="*/ 12 w 48"/>
                <a:gd name="T11" fmla="*/ 2 h 35"/>
                <a:gd name="T12" fmla="*/ 10 w 48"/>
                <a:gd name="T13" fmla="*/ 17 h 35"/>
                <a:gd name="T14" fmla="*/ 11 w 48"/>
                <a:gd name="T15" fmla="*/ 20 h 35"/>
                <a:gd name="T16" fmla="*/ 36 w 48"/>
                <a:gd name="T17" fmla="*/ 30 h 35"/>
                <a:gd name="T18" fmla="*/ 48 w 48"/>
                <a:gd name="T19" fmla="*/ 32 h 35"/>
                <a:gd name="T20" fmla="*/ 48 w 48"/>
                <a:gd name="T21" fmla="*/ 34 h 35"/>
                <a:gd name="T22" fmla="*/ 20 w 48"/>
                <a:gd name="T23" fmla="*/ 33 h 35"/>
                <a:gd name="T24" fmla="*/ 20 w 48"/>
                <a:gd name="T25" fmla="*/ 33 h 35"/>
                <a:gd name="T26" fmla="*/ 15 w 48"/>
                <a:gd name="T27" fmla="*/ 32 h 35"/>
                <a:gd name="T28" fmla="*/ 10 w 48"/>
                <a:gd name="T29" fmla="*/ 32 h 35"/>
                <a:gd name="T30" fmla="*/ 0 w 48"/>
                <a:gd name="T31" fmla="*/ 2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8" h="35">
                  <a:moveTo>
                    <a:pt x="0" y="28"/>
                  </a:moveTo>
                  <a:cubicBezTo>
                    <a:pt x="1" y="26"/>
                    <a:pt x="3" y="25"/>
                    <a:pt x="3" y="23"/>
                  </a:cubicBezTo>
                  <a:cubicBezTo>
                    <a:pt x="1" y="19"/>
                    <a:pt x="1" y="16"/>
                    <a:pt x="1" y="12"/>
                  </a:cubicBezTo>
                  <a:cubicBezTo>
                    <a:pt x="2" y="10"/>
                    <a:pt x="3" y="8"/>
                    <a:pt x="4" y="6"/>
                  </a:cubicBezTo>
                  <a:cubicBezTo>
                    <a:pt x="5" y="2"/>
                    <a:pt x="7" y="0"/>
                    <a:pt x="12" y="1"/>
                  </a:cubicBezTo>
                  <a:cubicBezTo>
                    <a:pt x="12" y="1"/>
                    <a:pt x="12" y="1"/>
                    <a:pt x="12" y="2"/>
                  </a:cubicBezTo>
                  <a:cubicBezTo>
                    <a:pt x="9" y="7"/>
                    <a:pt x="7" y="11"/>
                    <a:pt x="10" y="17"/>
                  </a:cubicBezTo>
                  <a:cubicBezTo>
                    <a:pt x="10" y="18"/>
                    <a:pt x="10" y="19"/>
                    <a:pt x="11" y="20"/>
                  </a:cubicBezTo>
                  <a:cubicBezTo>
                    <a:pt x="19" y="24"/>
                    <a:pt x="25" y="31"/>
                    <a:pt x="36" y="30"/>
                  </a:cubicBezTo>
                  <a:cubicBezTo>
                    <a:pt x="40" y="30"/>
                    <a:pt x="44" y="31"/>
                    <a:pt x="48" y="32"/>
                  </a:cubicBezTo>
                  <a:cubicBezTo>
                    <a:pt x="48" y="33"/>
                    <a:pt x="48" y="33"/>
                    <a:pt x="48" y="34"/>
                  </a:cubicBezTo>
                  <a:cubicBezTo>
                    <a:pt x="39" y="35"/>
                    <a:pt x="29" y="34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18" y="32"/>
                    <a:pt x="16" y="34"/>
                    <a:pt x="15" y="32"/>
                  </a:cubicBezTo>
                  <a:cubicBezTo>
                    <a:pt x="13" y="33"/>
                    <a:pt x="11" y="32"/>
                    <a:pt x="10" y="32"/>
                  </a:cubicBezTo>
                  <a:cubicBezTo>
                    <a:pt x="7" y="30"/>
                    <a:pt x="3" y="31"/>
                    <a:pt x="0" y="28"/>
                  </a:cubicBezTo>
                  <a:close/>
                </a:path>
              </a:pathLst>
            </a:custGeom>
            <a:solidFill>
              <a:srgbClr val="F8F6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8" name="Freeform 16"/>
            <p:cNvSpPr/>
            <p:nvPr/>
          </p:nvSpPr>
          <p:spPr bwMode="auto">
            <a:xfrm>
              <a:off x="5732463" y="4514851"/>
              <a:ext cx="225425" cy="68263"/>
            </a:xfrm>
            <a:custGeom>
              <a:avLst/>
              <a:gdLst>
                <a:gd name="T0" fmla="*/ 58 w 60"/>
                <a:gd name="T1" fmla="*/ 3 h 18"/>
                <a:gd name="T2" fmla="*/ 60 w 60"/>
                <a:gd name="T3" fmla="*/ 4 h 18"/>
                <a:gd name="T4" fmla="*/ 50 w 60"/>
                <a:gd name="T5" fmla="*/ 6 h 18"/>
                <a:gd name="T6" fmla="*/ 44 w 60"/>
                <a:gd name="T7" fmla="*/ 8 h 18"/>
                <a:gd name="T8" fmla="*/ 34 w 60"/>
                <a:gd name="T9" fmla="*/ 10 h 18"/>
                <a:gd name="T10" fmla="*/ 24 w 60"/>
                <a:gd name="T11" fmla="*/ 14 h 18"/>
                <a:gd name="T12" fmla="*/ 6 w 60"/>
                <a:gd name="T13" fmla="*/ 17 h 18"/>
                <a:gd name="T14" fmla="*/ 1 w 60"/>
                <a:gd name="T15" fmla="*/ 13 h 18"/>
                <a:gd name="T16" fmla="*/ 1 w 60"/>
                <a:gd name="T17" fmla="*/ 11 h 18"/>
                <a:gd name="T18" fmla="*/ 2 w 60"/>
                <a:gd name="T19" fmla="*/ 10 h 18"/>
                <a:gd name="T20" fmla="*/ 16 w 60"/>
                <a:gd name="T21" fmla="*/ 5 h 18"/>
                <a:gd name="T22" fmla="*/ 17 w 60"/>
                <a:gd name="T23" fmla="*/ 4 h 18"/>
                <a:gd name="T24" fmla="*/ 28 w 60"/>
                <a:gd name="T25" fmla="*/ 2 h 18"/>
                <a:gd name="T26" fmla="*/ 34 w 60"/>
                <a:gd name="T27" fmla="*/ 1 h 18"/>
                <a:gd name="T28" fmla="*/ 37 w 60"/>
                <a:gd name="T29" fmla="*/ 2 h 18"/>
                <a:gd name="T30" fmla="*/ 34 w 60"/>
                <a:gd name="T31" fmla="*/ 5 h 18"/>
                <a:gd name="T32" fmla="*/ 31 w 60"/>
                <a:gd name="T33" fmla="*/ 6 h 18"/>
                <a:gd name="T34" fmla="*/ 38 w 60"/>
                <a:gd name="T35" fmla="*/ 4 h 18"/>
                <a:gd name="T36" fmla="*/ 39 w 60"/>
                <a:gd name="T37" fmla="*/ 3 h 18"/>
                <a:gd name="T38" fmla="*/ 55 w 60"/>
                <a:gd name="T39" fmla="*/ 2 h 18"/>
                <a:gd name="T40" fmla="*/ 58 w 60"/>
                <a:gd name="T4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" h="18">
                  <a:moveTo>
                    <a:pt x="58" y="3"/>
                  </a:moveTo>
                  <a:cubicBezTo>
                    <a:pt x="58" y="4"/>
                    <a:pt x="59" y="4"/>
                    <a:pt x="60" y="4"/>
                  </a:cubicBezTo>
                  <a:cubicBezTo>
                    <a:pt x="56" y="5"/>
                    <a:pt x="53" y="5"/>
                    <a:pt x="50" y="6"/>
                  </a:cubicBezTo>
                  <a:cubicBezTo>
                    <a:pt x="48" y="8"/>
                    <a:pt x="46" y="7"/>
                    <a:pt x="44" y="8"/>
                  </a:cubicBezTo>
                  <a:cubicBezTo>
                    <a:pt x="41" y="8"/>
                    <a:pt x="37" y="9"/>
                    <a:pt x="34" y="10"/>
                  </a:cubicBezTo>
                  <a:cubicBezTo>
                    <a:pt x="31" y="12"/>
                    <a:pt x="27" y="13"/>
                    <a:pt x="24" y="14"/>
                  </a:cubicBezTo>
                  <a:cubicBezTo>
                    <a:pt x="18" y="16"/>
                    <a:pt x="12" y="16"/>
                    <a:pt x="6" y="17"/>
                  </a:cubicBezTo>
                  <a:cubicBezTo>
                    <a:pt x="3" y="18"/>
                    <a:pt x="3" y="14"/>
                    <a:pt x="1" y="13"/>
                  </a:cubicBezTo>
                  <a:cubicBezTo>
                    <a:pt x="1" y="12"/>
                    <a:pt x="0" y="12"/>
                    <a:pt x="1" y="11"/>
                  </a:cubicBezTo>
                  <a:cubicBezTo>
                    <a:pt x="1" y="11"/>
                    <a:pt x="1" y="10"/>
                    <a:pt x="2" y="10"/>
                  </a:cubicBezTo>
                  <a:cubicBezTo>
                    <a:pt x="6" y="8"/>
                    <a:pt x="12" y="8"/>
                    <a:pt x="16" y="5"/>
                  </a:cubicBezTo>
                  <a:cubicBezTo>
                    <a:pt x="17" y="5"/>
                    <a:pt x="17" y="5"/>
                    <a:pt x="17" y="4"/>
                  </a:cubicBezTo>
                  <a:cubicBezTo>
                    <a:pt x="21" y="3"/>
                    <a:pt x="24" y="3"/>
                    <a:pt x="28" y="2"/>
                  </a:cubicBezTo>
                  <a:cubicBezTo>
                    <a:pt x="30" y="1"/>
                    <a:pt x="32" y="0"/>
                    <a:pt x="34" y="1"/>
                  </a:cubicBezTo>
                  <a:cubicBezTo>
                    <a:pt x="35" y="1"/>
                    <a:pt x="36" y="1"/>
                    <a:pt x="37" y="2"/>
                  </a:cubicBezTo>
                  <a:cubicBezTo>
                    <a:pt x="37" y="4"/>
                    <a:pt x="35" y="4"/>
                    <a:pt x="34" y="5"/>
                  </a:cubicBezTo>
                  <a:cubicBezTo>
                    <a:pt x="33" y="5"/>
                    <a:pt x="32" y="5"/>
                    <a:pt x="31" y="6"/>
                  </a:cubicBezTo>
                  <a:cubicBezTo>
                    <a:pt x="33" y="5"/>
                    <a:pt x="37" y="8"/>
                    <a:pt x="38" y="4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44" y="5"/>
                    <a:pt x="49" y="2"/>
                    <a:pt x="55" y="2"/>
                  </a:cubicBezTo>
                  <a:cubicBezTo>
                    <a:pt x="56" y="2"/>
                    <a:pt x="57" y="2"/>
                    <a:pt x="58" y="3"/>
                  </a:cubicBezTo>
                  <a:close/>
                </a:path>
              </a:pathLst>
            </a:custGeom>
            <a:solidFill>
              <a:srgbClr val="FEE7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9" name="Freeform 17"/>
            <p:cNvSpPr/>
            <p:nvPr/>
          </p:nvSpPr>
          <p:spPr bwMode="auto">
            <a:xfrm>
              <a:off x="4824413" y="4597401"/>
              <a:ext cx="142875" cy="106363"/>
            </a:xfrm>
            <a:custGeom>
              <a:avLst/>
              <a:gdLst>
                <a:gd name="T0" fmla="*/ 14 w 38"/>
                <a:gd name="T1" fmla="*/ 17 h 28"/>
                <a:gd name="T2" fmla="*/ 7 w 38"/>
                <a:gd name="T3" fmla="*/ 25 h 28"/>
                <a:gd name="T4" fmla="*/ 4 w 38"/>
                <a:gd name="T5" fmla="*/ 27 h 28"/>
                <a:gd name="T6" fmla="*/ 3 w 38"/>
                <a:gd name="T7" fmla="*/ 27 h 28"/>
                <a:gd name="T8" fmla="*/ 3 w 38"/>
                <a:gd name="T9" fmla="*/ 26 h 28"/>
                <a:gd name="T10" fmla="*/ 1 w 38"/>
                <a:gd name="T11" fmla="*/ 15 h 28"/>
                <a:gd name="T12" fmla="*/ 2 w 38"/>
                <a:gd name="T13" fmla="*/ 12 h 28"/>
                <a:gd name="T14" fmla="*/ 1 w 38"/>
                <a:gd name="T15" fmla="*/ 7 h 28"/>
                <a:gd name="T16" fmla="*/ 5 w 38"/>
                <a:gd name="T17" fmla="*/ 0 h 28"/>
                <a:gd name="T18" fmla="*/ 12 w 38"/>
                <a:gd name="T19" fmla="*/ 8 h 28"/>
                <a:gd name="T20" fmla="*/ 34 w 38"/>
                <a:gd name="T21" fmla="*/ 7 h 28"/>
                <a:gd name="T22" fmla="*/ 38 w 38"/>
                <a:gd name="T23" fmla="*/ 10 h 28"/>
                <a:gd name="T24" fmla="*/ 37 w 38"/>
                <a:gd name="T25" fmla="*/ 12 h 28"/>
                <a:gd name="T26" fmla="*/ 23 w 38"/>
                <a:gd name="T27" fmla="*/ 12 h 28"/>
                <a:gd name="T28" fmla="*/ 15 w 38"/>
                <a:gd name="T29" fmla="*/ 15 h 28"/>
                <a:gd name="T30" fmla="*/ 14 w 38"/>
                <a:gd name="T31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28">
                  <a:moveTo>
                    <a:pt x="14" y="17"/>
                  </a:moveTo>
                  <a:cubicBezTo>
                    <a:pt x="10" y="18"/>
                    <a:pt x="7" y="20"/>
                    <a:pt x="7" y="25"/>
                  </a:cubicBezTo>
                  <a:cubicBezTo>
                    <a:pt x="7" y="26"/>
                    <a:pt x="6" y="27"/>
                    <a:pt x="4" y="27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7"/>
                    <a:pt x="3" y="27"/>
                    <a:pt x="3" y="26"/>
                  </a:cubicBezTo>
                  <a:cubicBezTo>
                    <a:pt x="2" y="23"/>
                    <a:pt x="0" y="19"/>
                    <a:pt x="1" y="15"/>
                  </a:cubicBezTo>
                  <a:cubicBezTo>
                    <a:pt x="1" y="14"/>
                    <a:pt x="2" y="13"/>
                    <a:pt x="2" y="12"/>
                  </a:cubicBezTo>
                  <a:cubicBezTo>
                    <a:pt x="1" y="11"/>
                    <a:pt x="0" y="9"/>
                    <a:pt x="1" y="7"/>
                  </a:cubicBezTo>
                  <a:cubicBezTo>
                    <a:pt x="3" y="5"/>
                    <a:pt x="2" y="2"/>
                    <a:pt x="5" y="0"/>
                  </a:cubicBezTo>
                  <a:cubicBezTo>
                    <a:pt x="5" y="7"/>
                    <a:pt x="6" y="8"/>
                    <a:pt x="12" y="8"/>
                  </a:cubicBezTo>
                  <a:cubicBezTo>
                    <a:pt x="20" y="9"/>
                    <a:pt x="27" y="10"/>
                    <a:pt x="34" y="7"/>
                  </a:cubicBezTo>
                  <a:cubicBezTo>
                    <a:pt x="36" y="7"/>
                    <a:pt x="38" y="8"/>
                    <a:pt x="38" y="10"/>
                  </a:cubicBezTo>
                  <a:cubicBezTo>
                    <a:pt x="38" y="11"/>
                    <a:pt x="37" y="11"/>
                    <a:pt x="37" y="12"/>
                  </a:cubicBezTo>
                  <a:cubicBezTo>
                    <a:pt x="32" y="13"/>
                    <a:pt x="28" y="13"/>
                    <a:pt x="23" y="12"/>
                  </a:cubicBezTo>
                  <a:cubicBezTo>
                    <a:pt x="20" y="11"/>
                    <a:pt x="17" y="11"/>
                    <a:pt x="15" y="15"/>
                  </a:cubicBezTo>
                  <a:cubicBezTo>
                    <a:pt x="15" y="16"/>
                    <a:pt x="14" y="17"/>
                    <a:pt x="14" y="17"/>
                  </a:cubicBezTo>
                  <a:close/>
                </a:path>
              </a:pathLst>
            </a:custGeom>
            <a:solidFill>
              <a:srgbClr val="FAF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0" name="Freeform 18"/>
            <p:cNvSpPr/>
            <p:nvPr/>
          </p:nvSpPr>
          <p:spPr bwMode="auto">
            <a:xfrm>
              <a:off x="4854575" y="4495801"/>
              <a:ext cx="112713" cy="98425"/>
            </a:xfrm>
            <a:custGeom>
              <a:avLst/>
              <a:gdLst>
                <a:gd name="T0" fmla="*/ 30 w 30"/>
                <a:gd name="T1" fmla="*/ 1 h 26"/>
                <a:gd name="T2" fmla="*/ 20 w 30"/>
                <a:gd name="T3" fmla="*/ 9 h 26"/>
                <a:gd name="T4" fmla="*/ 3 w 30"/>
                <a:gd name="T5" fmla="*/ 24 h 26"/>
                <a:gd name="T6" fmla="*/ 0 w 30"/>
                <a:gd name="T7" fmla="*/ 25 h 26"/>
                <a:gd name="T8" fmla="*/ 1 w 30"/>
                <a:gd name="T9" fmla="*/ 20 h 26"/>
                <a:gd name="T10" fmla="*/ 16 w 30"/>
                <a:gd name="T11" fmla="*/ 6 h 26"/>
                <a:gd name="T12" fmla="*/ 18 w 30"/>
                <a:gd name="T13" fmla="*/ 3 h 26"/>
                <a:gd name="T14" fmla="*/ 23 w 30"/>
                <a:gd name="T15" fmla="*/ 1 h 26"/>
                <a:gd name="T16" fmla="*/ 30 w 30"/>
                <a:gd name="T17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26">
                  <a:moveTo>
                    <a:pt x="30" y="1"/>
                  </a:moveTo>
                  <a:cubicBezTo>
                    <a:pt x="24" y="1"/>
                    <a:pt x="23" y="6"/>
                    <a:pt x="20" y="9"/>
                  </a:cubicBezTo>
                  <a:cubicBezTo>
                    <a:pt x="15" y="14"/>
                    <a:pt x="9" y="19"/>
                    <a:pt x="3" y="24"/>
                  </a:cubicBezTo>
                  <a:cubicBezTo>
                    <a:pt x="2" y="25"/>
                    <a:pt x="1" y="26"/>
                    <a:pt x="0" y="25"/>
                  </a:cubicBezTo>
                  <a:cubicBezTo>
                    <a:pt x="0" y="23"/>
                    <a:pt x="0" y="21"/>
                    <a:pt x="1" y="20"/>
                  </a:cubicBezTo>
                  <a:cubicBezTo>
                    <a:pt x="8" y="17"/>
                    <a:pt x="10" y="9"/>
                    <a:pt x="16" y="6"/>
                  </a:cubicBezTo>
                  <a:cubicBezTo>
                    <a:pt x="17" y="5"/>
                    <a:pt x="17" y="4"/>
                    <a:pt x="18" y="3"/>
                  </a:cubicBezTo>
                  <a:cubicBezTo>
                    <a:pt x="19" y="2"/>
                    <a:pt x="21" y="1"/>
                    <a:pt x="23" y="1"/>
                  </a:cubicBezTo>
                  <a:cubicBezTo>
                    <a:pt x="25" y="0"/>
                    <a:pt x="27" y="0"/>
                    <a:pt x="30" y="1"/>
                  </a:cubicBezTo>
                  <a:close/>
                </a:path>
              </a:pathLst>
            </a:custGeom>
            <a:solidFill>
              <a:srgbClr val="FAF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1" name="Freeform 19"/>
            <p:cNvSpPr/>
            <p:nvPr/>
          </p:nvSpPr>
          <p:spPr bwMode="auto">
            <a:xfrm>
              <a:off x="4775200" y="4643438"/>
              <a:ext cx="65088" cy="60325"/>
            </a:xfrm>
            <a:custGeom>
              <a:avLst/>
              <a:gdLst>
                <a:gd name="T0" fmla="*/ 14 w 17"/>
                <a:gd name="T1" fmla="*/ 3 h 16"/>
                <a:gd name="T2" fmla="*/ 16 w 17"/>
                <a:gd name="T3" fmla="*/ 14 h 16"/>
                <a:gd name="T4" fmla="*/ 7 w 17"/>
                <a:gd name="T5" fmla="*/ 16 h 16"/>
                <a:gd name="T6" fmla="*/ 6 w 17"/>
                <a:gd name="T7" fmla="*/ 8 h 16"/>
                <a:gd name="T8" fmla="*/ 5 w 17"/>
                <a:gd name="T9" fmla="*/ 7 h 16"/>
                <a:gd name="T10" fmla="*/ 0 w 17"/>
                <a:gd name="T11" fmla="*/ 2 h 16"/>
                <a:gd name="T12" fmla="*/ 14 w 17"/>
                <a:gd name="T1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6">
                  <a:moveTo>
                    <a:pt x="14" y="3"/>
                  </a:moveTo>
                  <a:cubicBezTo>
                    <a:pt x="15" y="7"/>
                    <a:pt x="17" y="10"/>
                    <a:pt x="16" y="14"/>
                  </a:cubicBezTo>
                  <a:cubicBezTo>
                    <a:pt x="13" y="13"/>
                    <a:pt x="10" y="14"/>
                    <a:pt x="7" y="16"/>
                  </a:cubicBezTo>
                  <a:cubicBezTo>
                    <a:pt x="8" y="12"/>
                    <a:pt x="9" y="10"/>
                    <a:pt x="6" y="8"/>
                  </a:cubicBezTo>
                  <a:cubicBezTo>
                    <a:pt x="5" y="8"/>
                    <a:pt x="5" y="7"/>
                    <a:pt x="5" y="7"/>
                  </a:cubicBezTo>
                  <a:cubicBezTo>
                    <a:pt x="6" y="1"/>
                    <a:pt x="3" y="2"/>
                    <a:pt x="0" y="2"/>
                  </a:cubicBezTo>
                  <a:cubicBezTo>
                    <a:pt x="5" y="0"/>
                    <a:pt x="9" y="1"/>
                    <a:pt x="14" y="3"/>
                  </a:cubicBezTo>
                  <a:close/>
                </a:path>
              </a:pathLst>
            </a:custGeom>
            <a:solidFill>
              <a:srgbClr val="A5A5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2" name="Freeform 20"/>
            <p:cNvSpPr/>
            <p:nvPr/>
          </p:nvSpPr>
          <p:spPr bwMode="auto">
            <a:xfrm>
              <a:off x="6354763" y="4111626"/>
              <a:ext cx="60325" cy="192088"/>
            </a:xfrm>
            <a:custGeom>
              <a:avLst/>
              <a:gdLst>
                <a:gd name="T0" fmla="*/ 14 w 16"/>
                <a:gd name="T1" fmla="*/ 51 h 51"/>
                <a:gd name="T2" fmla="*/ 1 w 16"/>
                <a:gd name="T3" fmla="*/ 9 h 51"/>
                <a:gd name="T4" fmla="*/ 0 w 16"/>
                <a:gd name="T5" fmla="*/ 3 h 51"/>
                <a:gd name="T6" fmla="*/ 2 w 16"/>
                <a:gd name="T7" fmla="*/ 4 h 51"/>
                <a:gd name="T8" fmla="*/ 9 w 16"/>
                <a:gd name="T9" fmla="*/ 28 h 51"/>
                <a:gd name="T10" fmla="*/ 15 w 16"/>
                <a:gd name="T11" fmla="*/ 41 h 51"/>
                <a:gd name="T12" fmla="*/ 15 w 16"/>
                <a:gd name="T13" fmla="*/ 47 h 51"/>
                <a:gd name="T14" fmla="*/ 14 w 16"/>
                <a:gd name="T1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51">
                  <a:moveTo>
                    <a:pt x="14" y="51"/>
                  </a:moveTo>
                  <a:cubicBezTo>
                    <a:pt x="9" y="37"/>
                    <a:pt x="6" y="23"/>
                    <a:pt x="1" y="9"/>
                  </a:cubicBezTo>
                  <a:cubicBezTo>
                    <a:pt x="0" y="7"/>
                    <a:pt x="0" y="5"/>
                    <a:pt x="0" y="3"/>
                  </a:cubicBezTo>
                  <a:cubicBezTo>
                    <a:pt x="2" y="0"/>
                    <a:pt x="2" y="3"/>
                    <a:pt x="2" y="4"/>
                  </a:cubicBezTo>
                  <a:cubicBezTo>
                    <a:pt x="4" y="12"/>
                    <a:pt x="6" y="20"/>
                    <a:pt x="9" y="28"/>
                  </a:cubicBezTo>
                  <a:cubicBezTo>
                    <a:pt x="10" y="32"/>
                    <a:pt x="13" y="37"/>
                    <a:pt x="15" y="41"/>
                  </a:cubicBezTo>
                  <a:cubicBezTo>
                    <a:pt x="16" y="43"/>
                    <a:pt x="14" y="45"/>
                    <a:pt x="15" y="47"/>
                  </a:cubicBezTo>
                  <a:cubicBezTo>
                    <a:pt x="13" y="48"/>
                    <a:pt x="14" y="50"/>
                    <a:pt x="14" y="5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3" name="Freeform 21"/>
            <p:cNvSpPr/>
            <p:nvPr/>
          </p:nvSpPr>
          <p:spPr bwMode="auto">
            <a:xfrm>
              <a:off x="5702300" y="4559301"/>
              <a:ext cx="52388" cy="38100"/>
            </a:xfrm>
            <a:custGeom>
              <a:avLst/>
              <a:gdLst>
                <a:gd name="T0" fmla="*/ 9 w 14"/>
                <a:gd name="T1" fmla="*/ 1 h 10"/>
                <a:gd name="T2" fmla="*/ 14 w 14"/>
                <a:gd name="T3" fmla="*/ 5 h 10"/>
                <a:gd name="T4" fmla="*/ 9 w 14"/>
                <a:gd name="T5" fmla="*/ 7 h 10"/>
                <a:gd name="T6" fmla="*/ 1 w 14"/>
                <a:gd name="T7" fmla="*/ 9 h 10"/>
                <a:gd name="T8" fmla="*/ 0 w 14"/>
                <a:gd name="T9" fmla="*/ 8 h 10"/>
                <a:gd name="T10" fmla="*/ 7 w 14"/>
                <a:gd name="T11" fmla="*/ 2 h 10"/>
                <a:gd name="T12" fmla="*/ 8 w 14"/>
                <a:gd name="T13" fmla="*/ 2 h 10"/>
                <a:gd name="T14" fmla="*/ 9 w 14"/>
                <a:gd name="T15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0">
                  <a:moveTo>
                    <a:pt x="9" y="1"/>
                  </a:moveTo>
                  <a:cubicBezTo>
                    <a:pt x="13" y="0"/>
                    <a:pt x="11" y="5"/>
                    <a:pt x="14" y="5"/>
                  </a:cubicBezTo>
                  <a:cubicBezTo>
                    <a:pt x="13" y="6"/>
                    <a:pt x="10" y="6"/>
                    <a:pt x="9" y="7"/>
                  </a:cubicBezTo>
                  <a:cubicBezTo>
                    <a:pt x="6" y="9"/>
                    <a:pt x="4" y="10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6"/>
                    <a:pt x="5" y="3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FEE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4" name="Freeform 22"/>
            <p:cNvSpPr/>
            <p:nvPr/>
          </p:nvSpPr>
          <p:spPr bwMode="auto">
            <a:xfrm>
              <a:off x="5013325" y="4764088"/>
              <a:ext cx="82550" cy="25400"/>
            </a:xfrm>
            <a:custGeom>
              <a:avLst/>
              <a:gdLst>
                <a:gd name="T0" fmla="*/ 19 w 22"/>
                <a:gd name="T1" fmla="*/ 1 h 7"/>
                <a:gd name="T2" fmla="*/ 22 w 22"/>
                <a:gd name="T3" fmla="*/ 3 h 7"/>
                <a:gd name="T4" fmla="*/ 22 w 22"/>
                <a:gd name="T5" fmla="*/ 3 h 7"/>
                <a:gd name="T6" fmla="*/ 9 w 22"/>
                <a:gd name="T7" fmla="*/ 5 h 7"/>
                <a:gd name="T8" fmla="*/ 8 w 22"/>
                <a:gd name="T9" fmla="*/ 5 h 7"/>
                <a:gd name="T10" fmla="*/ 0 w 22"/>
                <a:gd name="T11" fmla="*/ 4 h 7"/>
                <a:gd name="T12" fmla="*/ 0 w 22"/>
                <a:gd name="T13" fmla="*/ 4 h 7"/>
                <a:gd name="T14" fmla="*/ 4 w 22"/>
                <a:gd name="T15" fmla="*/ 2 h 7"/>
                <a:gd name="T16" fmla="*/ 17 w 22"/>
                <a:gd name="T17" fmla="*/ 0 h 7"/>
                <a:gd name="T18" fmla="*/ 19 w 22"/>
                <a:gd name="T1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7">
                  <a:moveTo>
                    <a:pt x="19" y="1"/>
                  </a:moveTo>
                  <a:cubicBezTo>
                    <a:pt x="20" y="2"/>
                    <a:pt x="21" y="2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5"/>
                    <a:pt x="13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6"/>
                    <a:pt x="2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2"/>
                    <a:pt x="4" y="2"/>
                  </a:cubicBezTo>
                  <a:cubicBezTo>
                    <a:pt x="8" y="3"/>
                    <a:pt x="13" y="2"/>
                    <a:pt x="17" y="0"/>
                  </a:cubicBezTo>
                  <a:cubicBezTo>
                    <a:pt x="18" y="0"/>
                    <a:pt x="19" y="0"/>
                    <a:pt x="19" y="1"/>
                  </a:cubicBezTo>
                  <a:close/>
                </a:path>
              </a:pathLst>
            </a:custGeom>
            <a:solidFill>
              <a:srgbClr val="F8F6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5" name="Freeform 23"/>
            <p:cNvSpPr/>
            <p:nvPr/>
          </p:nvSpPr>
          <p:spPr bwMode="auto">
            <a:xfrm>
              <a:off x="4906963" y="4778376"/>
              <a:ext cx="136525" cy="11113"/>
            </a:xfrm>
            <a:custGeom>
              <a:avLst/>
              <a:gdLst>
                <a:gd name="T0" fmla="*/ 28 w 36"/>
                <a:gd name="T1" fmla="*/ 0 h 3"/>
                <a:gd name="T2" fmla="*/ 36 w 36"/>
                <a:gd name="T3" fmla="*/ 1 h 3"/>
                <a:gd name="T4" fmla="*/ 18 w 36"/>
                <a:gd name="T5" fmla="*/ 3 h 3"/>
                <a:gd name="T6" fmla="*/ 3 w 36"/>
                <a:gd name="T7" fmla="*/ 2 h 3"/>
                <a:gd name="T8" fmla="*/ 0 w 36"/>
                <a:gd name="T9" fmla="*/ 1 h 3"/>
                <a:gd name="T10" fmla="*/ 25 w 36"/>
                <a:gd name="T11" fmla="*/ 1 h 3"/>
                <a:gd name="T12" fmla="*/ 28 w 36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">
                  <a:moveTo>
                    <a:pt x="28" y="0"/>
                  </a:moveTo>
                  <a:cubicBezTo>
                    <a:pt x="31" y="2"/>
                    <a:pt x="33" y="1"/>
                    <a:pt x="36" y="1"/>
                  </a:cubicBezTo>
                  <a:cubicBezTo>
                    <a:pt x="30" y="3"/>
                    <a:pt x="24" y="3"/>
                    <a:pt x="18" y="3"/>
                  </a:cubicBezTo>
                  <a:cubicBezTo>
                    <a:pt x="13" y="3"/>
                    <a:pt x="8" y="2"/>
                    <a:pt x="3" y="2"/>
                  </a:cubicBezTo>
                  <a:cubicBezTo>
                    <a:pt x="2" y="2"/>
                    <a:pt x="1" y="2"/>
                    <a:pt x="0" y="1"/>
                  </a:cubicBezTo>
                  <a:cubicBezTo>
                    <a:pt x="8" y="1"/>
                    <a:pt x="17" y="1"/>
                    <a:pt x="25" y="1"/>
                  </a:cubicBezTo>
                  <a:cubicBezTo>
                    <a:pt x="26" y="1"/>
                    <a:pt x="27" y="2"/>
                    <a:pt x="28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6" name="Freeform 24"/>
            <p:cNvSpPr/>
            <p:nvPr/>
          </p:nvSpPr>
          <p:spPr bwMode="auto">
            <a:xfrm>
              <a:off x="6064250" y="4141788"/>
              <a:ext cx="49213" cy="22225"/>
            </a:xfrm>
            <a:custGeom>
              <a:avLst/>
              <a:gdLst>
                <a:gd name="T0" fmla="*/ 12 w 13"/>
                <a:gd name="T1" fmla="*/ 3 h 6"/>
                <a:gd name="T2" fmla="*/ 1 w 13"/>
                <a:gd name="T3" fmla="*/ 5 h 6"/>
                <a:gd name="T4" fmla="*/ 0 w 13"/>
                <a:gd name="T5" fmla="*/ 4 h 6"/>
                <a:gd name="T6" fmla="*/ 13 w 13"/>
                <a:gd name="T7" fmla="*/ 0 h 6"/>
                <a:gd name="T8" fmla="*/ 12 w 1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6">
                  <a:moveTo>
                    <a:pt x="12" y="3"/>
                  </a:moveTo>
                  <a:cubicBezTo>
                    <a:pt x="9" y="4"/>
                    <a:pt x="5" y="5"/>
                    <a:pt x="1" y="5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4" y="2"/>
                    <a:pt x="8" y="0"/>
                    <a:pt x="13" y="0"/>
                  </a:cubicBezTo>
                  <a:cubicBezTo>
                    <a:pt x="13" y="1"/>
                    <a:pt x="12" y="2"/>
                    <a:pt x="12" y="3"/>
                  </a:cubicBezTo>
                  <a:close/>
                </a:path>
              </a:pathLst>
            </a:custGeom>
            <a:solidFill>
              <a:srgbClr val="FEE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7" name="Freeform 25"/>
            <p:cNvSpPr/>
            <p:nvPr/>
          </p:nvSpPr>
          <p:spPr bwMode="auto">
            <a:xfrm>
              <a:off x="4794250" y="4764088"/>
              <a:ext cx="76200" cy="14288"/>
            </a:xfrm>
            <a:custGeom>
              <a:avLst/>
              <a:gdLst>
                <a:gd name="T0" fmla="*/ 10 w 20"/>
                <a:gd name="T1" fmla="*/ 0 h 4"/>
                <a:gd name="T2" fmla="*/ 20 w 20"/>
                <a:gd name="T3" fmla="*/ 4 h 4"/>
                <a:gd name="T4" fmla="*/ 0 w 20"/>
                <a:gd name="T5" fmla="*/ 0 h 4"/>
                <a:gd name="T6" fmla="*/ 10 w 20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4">
                  <a:moveTo>
                    <a:pt x="10" y="0"/>
                  </a:moveTo>
                  <a:cubicBezTo>
                    <a:pt x="13" y="1"/>
                    <a:pt x="17" y="1"/>
                    <a:pt x="20" y="4"/>
                  </a:cubicBezTo>
                  <a:cubicBezTo>
                    <a:pt x="13" y="3"/>
                    <a:pt x="7" y="0"/>
                    <a:pt x="0" y="0"/>
                  </a:cubicBezTo>
                  <a:cubicBezTo>
                    <a:pt x="4" y="0"/>
                    <a:pt x="7" y="0"/>
                    <a:pt x="1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8" name="Freeform 26"/>
            <p:cNvSpPr/>
            <p:nvPr/>
          </p:nvSpPr>
          <p:spPr bwMode="auto">
            <a:xfrm>
              <a:off x="4703763" y="4703763"/>
              <a:ext cx="22225" cy="22225"/>
            </a:xfrm>
            <a:custGeom>
              <a:avLst/>
              <a:gdLst>
                <a:gd name="T0" fmla="*/ 6 w 6"/>
                <a:gd name="T1" fmla="*/ 0 h 6"/>
                <a:gd name="T2" fmla="*/ 0 w 6"/>
                <a:gd name="T3" fmla="*/ 5 h 6"/>
                <a:gd name="T4" fmla="*/ 6 w 6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cubicBezTo>
                    <a:pt x="6" y="5"/>
                    <a:pt x="4" y="6"/>
                    <a:pt x="0" y="5"/>
                  </a:cubicBezTo>
                  <a:cubicBezTo>
                    <a:pt x="0" y="1"/>
                    <a:pt x="4" y="2"/>
                    <a:pt x="6" y="0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9" name="Freeform 27"/>
            <p:cNvSpPr/>
            <p:nvPr/>
          </p:nvSpPr>
          <p:spPr bwMode="auto">
            <a:xfrm>
              <a:off x="5103813" y="4770438"/>
              <a:ext cx="63500" cy="12700"/>
            </a:xfrm>
            <a:custGeom>
              <a:avLst/>
              <a:gdLst>
                <a:gd name="T0" fmla="*/ 0 w 17"/>
                <a:gd name="T1" fmla="*/ 1 h 3"/>
                <a:gd name="T2" fmla="*/ 17 w 17"/>
                <a:gd name="T3" fmla="*/ 0 h 3"/>
                <a:gd name="T4" fmla="*/ 0 w 1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">
                  <a:moveTo>
                    <a:pt x="0" y="1"/>
                  </a:moveTo>
                  <a:cubicBezTo>
                    <a:pt x="6" y="0"/>
                    <a:pt x="12" y="1"/>
                    <a:pt x="17" y="0"/>
                  </a:cubicBezTo>
                  <a:cubicBezTo>
                    <a:pt x="12" y="3"/>
                    <a:pt x="6" y="2"/>
                    <a:pt x="0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0" name="Freeform 28"/>
            <p:cNvSpPr/>
            <p:nvPr/>
          </p:nvSpPr>
          <p:spPr bwMode="auto">
            <a:xfrm>
              <a:off x="5046663" y="4775201"/>
              <a:ext cx="49213" cy="11113"/>
            </a:xfrm>
            <a:custGeom>
              <a:avLst/>
              <a:gdLst>
                <a:gd name="T0" fmla="*/ 0 w 13"/>
                <a:gd name="T1" fmla="*/ 2 h 3"/>
                <a:gd name="T2" fmla="*/ 13 w 13"/>
                <a:gd name="T3" fmla="*/ 0 h 3"/>
                <a:gd name="T4" fmla="*/ 0 w 1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3">
                  <a:moveTo>
                    <a:pt x="0" y="2"/>
                  </a:moveTo>
                  <a:cubicBezTo>
                    <a:pt x="4" y="1"/>
                    <a:pt x="9" y="1"/>
                    <a:pt x="13" y="0"/>
                  </a:cubicBezTo>
                  <a:cubicBezTo>
                    <a:pt x="9" y="3"/>
                    <a:pt x="4" y="3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1" name="Freeform 29"/>
            <p:cNvSpPr/>
            <p:nvPr/>
          </p:nvSpPr>
          <p:spPr bwMode="auto">
            <a:xfrm>
              <a:off x="5581650" y="4292601"/>
              <a:ext cx="41275" cy="14288"/>
            </a:xfrm>
            <a:custGeom>
              <a:avLst/>
              <a:gdLst>
                <a:gd name="T0" fmla="*/ 11 w 11"/>
                <a:gd name="T1" fmla="*/ 0 h 4"/>
                <a:gd name="T2" fmla="*/ 0 w 11"/>
                <a:gd name="T3" fmla="*/ 4 h 4"/>
                <a:gd name="T4" fmla="*/ 11 w 1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">
                  <a:moveTo>
                    <a:pt x="11" y="0"/>
                  </a:moveTo>
                  <a:cubicBezTo>
                    <a:pt x="8" y="3"/>
                    <a:pt x="4" y="2"/>
                    <a:pt x="0" y="4"/>
                  </a:cubicBezTo>
                  <a:cubicBezTo>
                    <a:pt x="3" y="1"/>
                    <a:pt x="7" y="1"/>
                    <a:pt x="11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2" name="Freeform 30"/>
            <p:cNvSpPr/>
            <p:nvPr/>
          </p:nvSpPr>
          <p:spPr bwMode="auto">
            <a:xfrm>
              <a:off x="5691188" y="4586288"/>
              <a:ext cx="44450" cy="14288"/>
            </a:xfrm>
            <a:custGeom>
              <a:avLst/>
              <a:gdLst>
                <a:gd name="T0" fmla="*/ 4 w 12"/>
                <a:gd name="T1" fmla="*/ 2 h 4"/>
                <a:gd name="T2" fmla="*/ 12 w 12"/>
                <a:gd name="T3" fmla="*/ 0 h 4"/>
                <a:gd name="T4" fmla="*/ 0 w 12"/>
                <a:gd name="T5" fmla="*/ 3 h 4"/>
                <a:gd name="T6" fmla="*/ 4 w 12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4" y="2"/>
                  </a:moveTo>
                  <a:cubicBezTo>
                    <a:pt x="6" y="2"/>
                    <a:pt x="9" y="0"/>
                    <a:pt x="12" y="0"/>
                  </a:cubicBezTo>
                  <a:cubicBezTo>
                    <a:pt x="8" y="4"/>
                    <a:pt x="4" y="3"/>
                    <a:pt x="0" y="3"/>
                  </a:cubicBezTo>
                  <a:cubicBezTo>
                    <a:pt x="1" y="3"/>
                    <a:pt x="2" y="2"/>
                    <a:pt x="4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3" name="Freeform 31"/>
            <p:cNvSpPr/>
            <p:nvPr/>
          </p:nvSpPr>
          <p:spPr bwMode="auto">
            <a:xfrm>
              <a:off x="6432550" y="4367213"/>
              <a:ext cx="57150" cy="7938"/>
            </a:xfrm>
            <a:custGeom>
              <a:avLst/>
              <a:gdLst>
                <a:gd name="T0" fmla="*/ 0 w 15"/>
                <a:gd name="T1" fmla="*/ 0 h 2"/>
                <a:gd name="T2" fmla="*/ 15 w 15"/>
                <a:gd name="T3" fmla="*/ 0 h 2"/>
                <a:gd name="T4" fmla="*/ 0 w 1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">
                  <a:moveTo>
                    <a:pt x="0" y="0"/>
                  </a:moveTo>
                  <a:cubicBezTo>
                    <a:pt x="5" y="0"/>
                    <a:pt x="10" y="0"/>
                    <a:pt x="15" y="0"/>
                  </a:cubicBezTo>
                  <a:cubicBezTo>
                    <a:pt x="10" y="2"/>
                    <a:pt x="5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4" name="Freeform 32"/>
            <p:cNvSpPr/>
            <p:nvPr/>
          </p:nvSpPr>
          <p:spPr bwMode="auto">
            <a:xfrm>
              <a:off x="5822950" y="4552951"/>
              <a:ext cx="38100" cy="14288"/>
            </a:xfrm>
            <a:custGeom>
              <a:avLst/>
              <a:gdLst>
                <a:gd name="T0" fmla="*/ 0 w 10"/>
                <a:gd name="T1" fmla="*/ 4 h 4"/>
                <a:gd name="T2" fmla="*/ 10 w 10"/>
                <a:gd name="T3" fmla="*/ 0 h 4"/>
                <a:gd name="T4" fmla="*/ 0 w 10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3" y="2"/>
                    <a:pt x="6" y="1"/>
                    <a:pt x="10" y="0"/>
                  </a:cubicBezTo>
                  <a:cubicBezTo>
                    <a:pt x="7" y="3"/>
                    <a:pt x="4" y="4"/>
                    <a:pt x="0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5" name="Freeform 33"/>
            <p:cNvSpPr/>
            <p:nvPr/>
          </p:nvSpPr>
          <p:spPr bwMode="auto">
            <a:xfrm>
              <a:off x="4941888" y="4487863"/>
              <a:ext cx="44450" cy="11113"/>
            </a:xfrm>
            <a:custGeom>
              <a:avLst/>
              <a:gdLst>
                <a:gd name="T0" fmla="*/ 7 w 12"/>
                <a:gd name="T1" fmla="*/ 3 h 3"/>
                <a:gd name="T2" fmla="*/ 0 w 12"/>
                <a:gd name="T3" fmla="*/ 3 h 3"/>
                <a:gd name="T4" fmla="*/ 12 w 12"/>
                <a:gd name="T5" fmla="*/ 2 h 3"/>
                <a:gd name="T6" fmla="*/ 7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7" y="3"/>
                  </a:moveTo>
                  <a:cubicBezTo>
                    <a:pt x="4" y="3"/>
                    <a:pt x="2" y="3"/>
                    <a:pt x="0" y="3"/>
                  </a:cubicBezTo>
                  <a:cubicBezTo>
                    <a:pt x="4" y="0"/>
                    <a:pt x="8" y="2"/>
                    <a:pt x="12" y="2"/>
                  </a:cubicBezTo>
                  <a:cubicBezTo>
                    <a:pt x="11" y="3"/>
                    <a:pt x="9" y="2"/>
                    <a:pt x="7" y="3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6" name="Freeform 34"/>
            <p:cNvSpPr/>
            <p:nvPr/>
          </p:nvSpPr>
          <p:spPr bwMode="auto">
            <a:xfrm>
              <a:off x="6305550" y="4413251"/>
              <a:ext cx="25400" cy="11113"/>
            </a:xfrm>
            <a:custGeom>
              <a:avLst/>
              <a:gdLst>
                <a:gd name="T0" fmla="*/ 5 w 7"/>
                <a:gd name="T1" fmla="*/ 0 h 3"/>
                <a:gd name="T2" fmla="*/ 7 w 7"/>
                <a:gd name="T3" fmla="*/ 0 h 3"/>
                <a:gd name="T4" fmla="*/ 0 w 7"/>
                <a:gd name="T5" fmla="*/ 2 h 3"/>
                <a:gd name="T6" fmla="*/ 5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5" y="0"/>
                  </a:moveTo>
                  <a:cubicBezTo>
                    <a:pt x="6" y="0"/>
                    <a:pt x="7" y="0"/>
                    <a:pt x="7" y="0"/>
                  </a:cubicBezTo>
                  <a:cubicBezTo>
                    <a:pt x="5" y="2"/>
                    <a:pt x="3" y="3"/>
                    <a:pt x="0" y="2"/>
                  </a:cubicBezTo>
                  <a:cubicBezTo>
                    <a:pt x="1" y="1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7" name="Freeform 35"/>
            <p:cNvSpPr/>
            <p:nvPr/>
          </p:nvSpPr>
          <p:spPr bwMode="auto">
            <a:xfrm>
              <a:off x="5597525" y="4616451"/>
              <a:ext cx="33338" cy="11113"/>
            </a:xfrm>
            <a:custGeom>
              <a:avLst/>
              <a:gdLst>
                <a:gd name="T0" fmla="*/ 0 w 9"/>
                <a:gd name="T1" fmla="*/ 2 h 3"/>
                <a:gd name="T2" fmla="*/ 9 w 9"/>
                <a:gd name="T3" fmla="*/ 0 h 3"/>
                <a:gd name="T4" fmla="*/ 0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3" y="1"/>
                    <a:pt x="6" y="1"/>
                    <a:pt x="9" y="0"/>
                  </a:cubicBezTo>
                  <a:cubicBezTo>
                    <a:pt x="6" y="3"/>
                    <a:pt x="3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8" name="Freeform 36"/>
            <p:cNvSpPr/>
            <p:nvPr/>
          </p:nvSpPr>
          <p:spPr bwMode="auto">
            <a:xfrm>
              <a:off x="6048375" y="4156076"/>
              <a:ext cx="19050" cy="15875"/>
            </a:xfrm>
            <a:custGeom>
              <a:avLst/>
              <a:gdLst>
                <a:gd name="T0" fmla="*/ 4 w 5"/>
                <a:gd name="T1" fmla="*/ 0 h 4"/>
                <a:gd name="T2" fmla="*/ 5 w 5"/>
                <a:gd name="T3" fmla="*/ 1 h 4"/>
                <a:gd name="T4" fmla="*/ 0 w 5"/>
                <a:gd name="T5" fmla="*/ 3 h 4"/>
                <a:gd name="T6" fmla="*/ 4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0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4" y="4"/>
                    <a:pt x="2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FEE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9" name="Freeform 37"/>
            <p:cNvSpPr/>
            <p:nvPr/>
          </p:nvSpPr>
          <p:spPr bwMode="auto">
            <a:xfrm>
              <a:off x="5257800" y="4378326"/>
              <a:ext cx="30163" cy="7938"/>
            </a:xfrm>
            <a:custGeom>
              <a:avLst/>
              <a:gdLst>
                <a:gd name="T0" fmla="*/ 8 w 8"/>
                <a:gd name="T1" fmla="*/ 0 h 2"/>
                <a:gd name="T2" fmla="*/ 0 w 8"/>
                <a:gd name="T3" fmla="*/ 2 h 2"/>
                <a:gd name="T4" fmla="*/ 8 w 8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cubicBezTo>
                    <a:pt x="6" y="2"/>
                    <a:pt x="3" y="2"/>
                    <a:pt x="0" y="2"/>
                  </a:cubicBezTo>
                  <a:cubicBezTo>
                    <a:pt x="3" y="0"/>
                    <a:pt x="5" y="0"/>
                    <a:pt x="8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0" name="Freeform 38"/>
            <p:cNvSpPr/>
            <p:nvPr/>
          </p:nvSpPr>
          <p:spPr bwMode="auto">
            <a:xfrm>
              <a:off x="4821238" y="4624388"/>
              <a:ext cx="11113" cy="19050"/>
            </a:xfrm>
            <a:custGeom>
              <a:avLst/>
              <a:gdLst>
                <a:gd name="T0" fmla="*/ 2 w 3"/>
                <a:gd name="T1" fmla="*/ 0 h 5"/>
                <a:gd name="T2" fmla="*/ 3 w 3"/>
                <a:gd name="T3" fmla="*/ 5 h 5"/>
                <a:gd name="T4" fmla="*/ 2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2" y="2"/>
                    <a:pt x="3" y="3"/>
                    <a:pt x="3" y="5"/>
                  </a:cubicBezTo>
                  <a:cubicBezTo>
                    <a:pt x="0" y="4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1" name="Freeform 39"/>
            <p:cNvSpPr/>
            <p:nvPr/>
          </p:nvSpPr>
          <p:spPr bwMode="auto">
            <a:xfrm>
              <a:off x="5713413" y="4257676"/>
              <a:ext cx="22225" cy="11113"/>
            </a:xfrm>
            <a:custGeom>
              <a:avLst/>
              <a:gdLst>
                <a:gd name="T0" fmla="*/ 6 w 6"/>
                <a:gd name="T1" fmla="*/ 1 h 3"/>
                <a:gd name="T2" fmla="*/ 0 w 6"/>
                <a:gd name="T3" fmla="*/ 3 h 3"/>
                <a:gd name="T4" fmla="*/ 6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1"/>
                  </a:moveTo>
                  <a:cubicBezTo>
                    <a:pt x="4" y="2"/>
                    <a:pt x="2" y="3"/>
                    <a:pt x="0" y="3"/>
                  </a:cubicBezTo>
                  <a:cubicBezTo>
                    <a:pt x="2" y="0"/>
                    <a:pt x="4" y="1"/>
                    <a:pt x="6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2" name="Freeform 40"/>
            <p:cNvSpPr/>
            <p:nvPr/>
          </p:nvSpPr>
          <p:spPr bwMode="auto">
            <a:xfrm>
              <a:off x="5910263" y="4205288"/>
              <a:ext cx="22225" cy="7938"/>
            </a:xfrm>
            <a:custGeom>
              <a:avLst/>
              <a:gdLst>
                <a:gd name="T0" fmla="*/ 6 w 6"/>
                <a:gd name="T1" fmla="*/ 0 h 2"/>
                <a:gd name="T2" fmla="*/ 0 w 6"/>
                <a:gd name="T3" fmla="*/ 2 h 2"/>
                <a:gd name="T4" fmla="*/ 6 w 6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4" y="1"/>
                    <a:pt x="2" y="2"/>
                    <a:pt x="0" y="2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3" name="Freeform 41"/>
            <p:cNvSpPr/>
            <p:nvPr/>
          </p:nvSpPr>
          <p:spPr bwMode="auto">
            <a:xfrm>
              <a:off x="5661025" y="4273551"/>
              <a:ext cx="26988" cy="11113"/>
            </a:xfrm>
            <a:custGeom>
              <a:avLst/>
              <a:gdLst>
                <a:gd name="T0" fmla="*/ 7 w 7"/>
                <a:gd name="T1" fmla="*/ 1 h 3"/>
                <a:gd name="T2" fmla="*/ 0 w 7"/>
                <a:gd name="T3" fmla="*/ 2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5" y="3"/>
                    <a:pt x="2" y="2"/>
                    <a:pt x="0" y="2"/>
                  </a:cubicBezTo>
                  <a:cubicBezTo>
                    <a:pt x="2" y="0"/>
                    <a:pt x="4" y="1"/>
                    <a:pt x="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4" name="Freeform 42"/>
            <p:cNvSpPr/>
            <p:nvPr/>
          </p:nvSpPr>
          <p:spPr bwMode="auto">
            <a:xfrm>
              <a:off x="5664200" y="4597401"/>
              <a:ext cx="26988" cy="7938"/>
            </a:xfrm>
            <a:custGeom>
              <a:avLst/>
              <a:gdLst>
                <a:gd name="T0" fmla="*/ 0 w 7"/>
                <a:gd name="T1" fmla="*/ 1 h 2"/>
                <a:gd name="T2" fmla="*/ 7 w 7"/>
                <a:gd name="T3" fmla="*/ 0 h 2"/>
                <a:gd name="T4" fmla="*/ 0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1"/>
                  </a:moveTo>
                  <a:cubicBezTo>
                    <a:pt x="2" y="0"/>
                    <a:pt x="4" y="1"/>
                    <a:pt x="7" y="0"/>
                  </a:cubicBezTo>
                  <a:cubicBezTo>
                    <a:pt x="5" y="2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5" name="Freeform 43"/>
            <p:cNvSpPr/>
            <p:nvPr/>
          </p:nvSpPr>
          <p:spPr bwMode="auto">
            <a:xfrm>
              <a:off x="5819775" y="4235451"/>
              <a:ext cx="22225" cy="7938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2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4" y="2"/>
                    <a:pt x="2" y="2"/>
                    <a:pt x="0" y="2"/>
                  </a:cubicBezTo>
                  <a:cubicBezTo>
                    <a:pt x="2" y="0"/>
                    <a:pt x="4" y="0"/>
                    <a:pt x="6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6" name="Freeform 44"/>
            <p:cNvSpPr/>
            <p:nvPr/>
          </p:nvSpPr>
          <p:spPr bwMode="auto">
            <a:xfrm>
              <a:off x="5897563" y="4537076"/>
              <a:ext cx="23813" cy="11113"/>
            </a:xfrm>
            <a:custGeom>
              <a:avLst/>
              <a:gdLst>
                <a:gd name="T0" fmla="*/ 0 w 6"/>
                <a:gd name="T1" fmla="*/ 2 h 3"/>
                <a:gd name="T2" fmla="*/ 6 w 6"/>
                <a:gd name="T3" fmla="*/ 0 h 3"/>
                <a:gd name="T4" fmla="*/ 0 w 6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0" y="2"/>
                  </a:moveTo>
                  <a:cubicBezTo>
                    <a:pt x="2" y="1"/>
                    <a:pt x="4" y="1"/>
                    <a:pt x="6" y="0"/>
                  </a:cubicBezTo>
                  <a:cubicBezTo>
                    <a:pt x="5" y="3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7" name="Freeform 45"/>
            <p:cNvSpPr/>
            <p:nvPr/>
          </p:nvSpPr>
          <p:spPr bwMode="auto">
            <a:xfrm>
              <a:off x="6240463" y="4427538"/>
              <a:ext cx="23813" cy="7938"/>
            </a:xfrm>
            <a:custGeom>
              <a:avLst/>
              <a:gdLst>
                <a:gd name="T0" fmla="*/ 0 w 6"/>
                <a:gd name="T1" fmla="*/ 2 h 2"/>
                <a:gd name="T2" fmla="*/ 6 w 6"/>
                <a:gd name="T3" fmla="*/ 0 h 2"/>
                <a:gd name="T4" fmla="*/ 0 w 6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2" y="1"/>
                    <a:pt x="4" y="0"/>
                    <a:pt x="6" y="0"/>
                  </a:cubicBezTo>
                  <a:cubicBezTo>
                    <a:pt x="5" y="2"/>
                    <a:pt x="3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8" name="Freeform 46"/>
            <p:cNvSpPr/>
            <p:nvPr/>
          </p:nvSpPr>
          <p:spPr bwMode="auto">
            <a:xfrm>
              <a:off x="5351463" y="4352926"/>
              <a:ext cx="23813" cy="11113"/>
            </a:xfrm>
            <a:custGeom>
              <a:avLst/>
              <a:gdLst>
                <a:gd name="T0" fmla="*/ 6 w 6"/>
                <a:gd name="T1" fmla="*/ 1 h 3"/>
                <a:gd name="T2" fmla="*/ 0 w 6"/>
                <a:gd name="T3" fmla="*/ 2 h 3"/>
                <a:gd name="T4" fmla="*/ 6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1"/>
                  </a:moveTo>
                  <a:cubicBezTo>
                    <a:pt x="4" y="3"/>
                    <a:pt x="2" y="2"/>
                    <a:pt x="0" y="2"/>
                  </a:cubicBezTo>
                  <a:cubicBezTo>
                    <a:pt x="2" y="0"/>
                    <a:pt x="4" y="1"/>
                    <a:pt x="6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9" name="Freeform 47"/>
            <p:cNvSpPr/>
            <p:nvPr/>
          </p:nvSpPr>
          <p:spPr bwMode="auto">
            <a:xfrm>
              <a:off x="4997450" y="4495801"/>
              <a:ext cx="22225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1 h 1"/>
                <a:gd name="T4" fmla="*/ 0 w 6"/>
                <a:gd name="T5" fmla="*/ 0 h 1"/>
                <a:gd name="T6" fmla="*/ 6 w 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6" y="0"/>
                    <a:pt x="6" y="0"/>
                    <a:pt x="6" y="1"/>
                  </a:cubicBezTo>
                  <a:cubicBezTo>
                    <a:pt x="4" y="0"/>
                    <a:pt x="2" y="1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0" name="Freeform 48"/>
            <p:cNvSpPr/>
            <p:nvPr/>
          </p:nvSpPr>
          <p:spPr bwMode="auto">
            <a:xfrm>
              <a:off x="6588125" y="4262438"/>
              <a:ext cx="11113" cy="14288"/>
            </a:xfrm>
            <a:custGeom>
              <a:avLst/>
              <a:gdLst>
                <a:gd name="T0" fmla="*/ 0 w 3"/>
                <a:gd name="T1" fmla="*/ 4 h 4"/>
                <a:gd name="T2" fmla="*/ 1 w 3"/>
                <a:gd name="T3" fmla="*/ 0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3"/>
                    <a:pt x="0" y="1"/>
                    <a:pt x="1" y="0"/>
                  </a:cubicBezTo>
                  <a:cubicBezTo>
                    <a:pt x="3" y="2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1" name="Freeform 49"/>
            <p:cNvSpPr/>
            <p:nvPr/>
          </p:nvSpPr>
          <p:spPr bwMode="auto">
            <a:xfrm>
              <a:off x="5861050" y="4219576"/>
              <a:ext cx="19050" cy="12700"/>
            </a:xfrm>
            <a:custGeom>
              <a:avLst/>
              <a:gdLst>
                <a:gd name="T0" fmla="*/ 5 w 5"/>
                <a:gd name="T1" fmla="*/ 1 h 3"/>
                <a:gd name="T2" fmla="*/ 0 w 5"/>
                <a:gd name="T3" fmla="*/ 3 h 3"/>
                <a:gd name="T4" fmla="*/ 5 w 5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3" y="2"/>
                    <a:pt x="2" y="2"/>
                    <a:pt x="0" y="3"/>
                  </a:cubicBezTo>
                  <a:cubicBezTo>
                    <a:pt x="1" y="0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2" name="Freeform 50"/>
            <p:cNvSpPr/>
            <p:nvPr/>
          </p:nvSpPr>
          <p:spPr bwMode="auto">
            <a:xfrm>
              <a:off x="6561138" y="4216401"/>
              <a:ext cx="11113" cy="19050"/>
            </a:xfrm>
            <a:custGeom>
              <a:avLst/>
              <a:gdLst>
                <a:gd name="T0" fmla="*/ 0 w 3"/>
                <a:gd name="T1" fmla="*/ 3 h 5"/>
                <a:gd name="T2" fmla="*/ 0 w 3"/>
                <a:gd name="T3" fmla="*/ 0 h 5"/>
                <a:gd name="T4" fmla="*/ 1 w 3"/>
                <a:gd name="T5" fmla="*/ 5 h 5"/>
                <a:gd name="T6" fmla="*/ 0 w 3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3" y="3"/>
                    <a:pt x="1" y="5"/>
                  </a:cubicBezTo>
                  <a:cubicBezTo>
                    <a:pt x="1" y="4"/>
                    <a:pt x="1" y="3"/>
                    <a:pt x="0" y="3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3" name="Freeform 51"/>
            <p:cNvSpPr/>
            <p:nvPr/>
          </p:nvSpPr>
          <p:spPr bwMode="auto">
            <a:xfrm>
              <a:off x="4887913" y="4778376"/>
              <a:ext cx="19050" cy="7938"/>
            </a:xfrm>
            <a:custGeom>
              <a:avLst/>
              <a:gdLst>
                <a:gd name="T0" fmla="*/ 0 w 5"/>
                <a:gd name="T1" fmla="*/ 0 h 2"/>
                <a:gd name="T2" fmla="*/ 5 w 5"/>
                <a:gd name="T3" fmla="*/ 1 h 2"/>
                <a:gd name="T4" fmla="*/ 0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1" y="1"/>
                    <a:pt x="4" y="0"/>
                    <a:pt x="5" y="1"/>
                  </a:cubicBezTo>
                  <a:cubicBezTo>
                    <a:pt x="3" y="1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4" name="Freeform 52"/>
            <p:cNvSpPr/>
            <p:nvPr/>
          </p:nvSpPr>
          <p:spPr bwMode="auto">
            <a:xfrm>
              <a:off x="6445250" y="4057651"/>
              <a:ext cx="17463" cy="7938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0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3" y="1"/>
                    <a:pt x="2" y="2"/>
                    <a:pt x="0" y="0"/>
                  </a:cubicBezTo>
                  <a:cubicBezTo>
                    <a:pt x="2" y="1"/>
                    <a:pt x="4" y="0"/>
                    <a:pt x="5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5" name="Freeform 53"/>
            <p:cNvSpPr/>
            <p:nvPr/>
          </p:nvSpPr>
          <p:spPr bwMode="auto">
            <a:xfrm>
              <a:off x="4914900" y="4506913"/>
              <a:ext cx="7938" cy="111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2"/>
                    <a:pt x="1" y="3"/>
                    <a:pt x="0" y="3"/>
                  </a:cubicBezTo>
                  <a:cubicBezTo>
                    <a:pt x="0" y="2"/>
                    <a:pt x="0" y="1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6" name="Freeform 54"/>
            <p:cNvSpPr/>
            <p:nvPr/>
          </p:nvSpPr>
          <p:spPr bwMode="auto">
            <a:xfrm>
              <a:off x="6237288" y="4106863"/>
              <a:ext cx="11113" cy="11113"/>
            </a:xfrm>
            <a:custGeom>
              <a:avLst/>
              <a:gdLst>
                <a:gd name="T0" fmla="*/ 2 w 3"/>
                <a:gd name="T1" fmla="*/ 2 h 3"/>
                <a:gd name="T2" fmla="*/ 3 w 3"/>
                <a:gd name="T3" fmla="*/ 3 h 3"/>
                <a:gd name="T4" fmla="*/ 0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2"/>
                    <a:pt x="3" y="2"/>
                    <a:pt x="3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0"/>
                    <a:pt x="1" y="2"/>
                    <a:pt x="2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7" name="Freeform 55"/>
            <p:cNvSpPr/>
            <p:nvPr/>
          </p:nvSpPr>
          <p:spPr bwMode="auto">
            <a:xfrm>
              <a:off x="5510213" y="4646613"/>
              <a:ext cx="14288" cy="7938"/>
            </a:xfrm>
            <a:custGeom>
              <a:avLst/>
              <a:gdLst>
                <a:gd name="T0" fmla="*/ 0 w 4"/>
                <a:gd name="T1" fmla="*/ 2 h 2"/>
                <a:gd name="T2" fmla="*/ 4 w 4"/>
                <a:gd name="T3" fmla="*/ 0 h 2"/>
                <a:gd name="T4" fmla="*/ 0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3" y="1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8" name="Freeform 56"/>
            <p:cNvSpPr/>
            <p:nvPr/>
          </p:nvSpPr>
          <p:spPr bwMode="auto">
            <a:xfrm>
              <a:off x="6221413" y="4435476"/>
              <a:ext cx="15875" cy="7938"/>
            </a:xfrm>
            <a:custGeom>
              <a:avLst/>
              <a:gdLst>
                <a:gd name="T0" fmla="*/ 0 w 4"/>
                <a:gd name="T1" fmla="*/ 2 h 2"/>
                <a:gd name="T2" fmla="*/ 4 w 4"/>
                <a:gd name="T3" fmla="*/ 0 h 2"/>
                <a:gd name="T4" fmla="*/ 0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3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9" name="Freeform 57"/>
            <p:cNvSpPr/>
            <p:nvPr/>
          </p:nvSpPr>
          <p:spPr bwMode="auto">
            <a:xfrm>
              <a:off x="5438775" y="4337051"/>
              <a:ext cx="19050" cy="7938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1 h 2"/>
                <a:gd name="T4" fmla="*/ 5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4" y="2"/>
                    <a:pt x="2" y="1"/>
                    <a:pt x="0" y="1"/>
                  </a:cubicBezTo>
                  <a:cubicBezTo>
                    <a:pt x="2" y="0"/>
                    <a:pt x="4" y="1"/>
                    <a:pt x="5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0" name="Freeform 58"/>
            <p:cNvSpPr/>
            <p:nvPr/>
          </p:nvSpPr>
          <p:spPr bwMode="auto">
            <a:xfrm>
              <a:off x="5375275" y="4692651"/>
              <a:ext cx="14288" cy="6350"/>
            </a:xfrm>
            <a:custGeom>
              <a:avLst/>
              <a:gdLst>
                <a:gd name="T0" fmla="*/ 0 w 4"/>
                <a:gd name="T1" fmla="*/ 2 h 2"/>
                <a:gd name="T2" fmla="*/ 4 w 4"/>
                <a:gd name="T3" fmla="*/ 0 h 2"/>
                <a:gd name="T4" fmla="*/ 0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3" y="2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1" name="Freeform 59"/>
            <p:cNvSpPr/>
            <p:nvPr/>
          </p:nvSpPr>
          <p:spPr bwMode="auto">
            <a:xfrm>
              <a:off x="5416550" y="4216401"/>
              <a:ext cx="552450" cy="161925"/>
            </a:xfrm>
            <a:custGeom>
              <a:avLst/>
              <a:gdLst>
                <a:gd name="T0" fmla="*/ 1 w 147"/>
                <a:gd name="T1" fmla="*/ 39 h 43"/>
                <a:gd name="T2" fmla="*/ 44 w 147"/>
                <a:gd name="T3" fmla="*/ 28 h 43"/>
                <a:gd name="T4" fmla="*/ 75 w 147"/>
                <a:gd name="T5" fmla="*/ 18 h 43"/>
                <a:gd name="T6" fmla="*/ 99 w 147"/>
                <a:gd name="T7" fmla="*/ 11 h 43"/>
                <a:gd name="T8" fmla="*/ 103 w 147"/>
                <a:gd name="T9" fmla="*/ 16 h 43"/>
                <a:gd name="T10" fmla="*/ 113 w 147"/>
                <a:gd name="T11" fmla="*/ 9 h 43"/>
                <a:gd name="T12" fmla="*/ 114 w 147"/>
                <a:gd name="T13" fmla="*/ 14 h 43"/>
                <a:gd name="T14" fmla="*/ 118 w 147"/>
                <a:gd name="T15" fmla="*/ 11 h 43"/>
                <a:gd name="T16" fmla="*/ 119 w 147"/>
                <a:gd name="T17" fmla="*/ 9 h 43"/>
                <a:gd name="T18" fmla="*/ 120 w 147"/>
                <a:gd name="T19" fmla="*/ 7 h 43"/>
                <a:gd name="T20" fmla="*/ 132 w 147"/>
                <a:gd name="T21" fmla="*/ 2 h 43"/>
                <a:gd name="T22" fmla="*/ 143 w 147"/>
                <a:gd name="T23" fmla="*/ 0 h 43"/>
                <a:gd name="T24" fmla="*/ 146 w 147"/>
                <a:gd name="T25" fmla="*/ 5 h 43"/>
                <a:gd name="T26" fmla="*/ 143 w 147"/>
                <a:gd name="T27" fmla="*/ 7 h 43"/>
                <a:gd name="T28" fmla="*/ 137 w 147"/>
                <a:gd name="T29" fmla="*/ 7 h 43"/>
                <a:gd name="T30" fmla="*/ 135 w 147"/>
                <a:gd name="T31" fmla="*/ 10 h 43"/>
                <a:gd name="T32" fmla="*/ 117 w 147"/>
                <a:gd name="T33" fmla="*/ 17 h 43"/>
                <a:gd name="T34" fmla="*/ 95 w 147"/>
                <a:gd name="T35" fmla="*/ 23 h 43"/>
                <a:gd name="T36" fmla="*/ 84 w 147"/>
                <a:gd name="T37" fmla="*/ 26 h 43"/>
                <a:gd name="T38" fmla="*/ 70 w 147"/>
                <a:gd name="T39" fmla="*/ 31 h 43"/>
                <a:gd name="T40" fmla="*/ 35 w 147"/>
                <a:gd name="T41" fmla="*/ 38 h 43"/>
                <a:gd name="T42" fmla="*/ 15 w 147"/>
                <a:gd name="T43" fmla="*/ 42 h 43"/>
                <a:gd name="T44" fmla="*/ 10 w 147"/>
                <a:gd name="T45" fmla="*/ 43 h 43"/>
                <a:gd name="T46" fmla="*/ 8 w 147"/>
                <a:gd name="T47" fmla="*/ 43 h 43"/>
                <a:gd name="T48" fmla="*/ 3 w 147"/>
                <a:gd name="T49" fmla="*/ 42 h 43"/>
                <a:gd name="T50" fmla="*/ 1 w 147"/>
                <a:gd name="T51" fmla="*/ 3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7" h="43">
                  <a:moveTo>
                    <a:pt x="1" y="39"/>
                  </a:moveTo>
                  <a:cubicBezTo>
                    <a:pt x="15" y="34"/>
                    <a:pt x="30" y="32"/>
                    <a:pt x="44" y="28"/>
                  </a:cubicBezTo>
                  <a:cubicBezTo>
                    <a:pt x="55" y="25"/>
                    <a:pt x="65" y="21"/>
                    <a:pt x="75" y="18"/>
                  </a:cubicBezTo>
                  <a:cubicBezTo>
                    <a:pt x="83" y="16"/>
                    <a:pt x="91" y="14"/>
                    <a:pt x="99" y="11"/>
                  </a:cubicBezTo>
                  <a:cubicBezTo>
                    <a:pt x="101" y="13"/>
                    <a:pt x="102" y="14"/>
                    <a:pt x="103" y="16"/>
                  </a:cubicBezTo>
                  <a:cubicBezTo>
                    <a:pt x="105" y="11"/>
                    <a:pt x="110" y="12"/>
                    <a:pt x="113" y="9"/>
                  </a:cubicBezTo>
                  <a:cubicBezTo>
                    <a:pt x="114" y="10"/>
                    <a:pt x="114" y="12"/>
                    <a:pt x="114" y="14"/>
                  </a:cubicBezTo>
                  <a:cubicBezTo>
                    <a:pt x="115" y="12"/>
                    <a:pt x="115" y="8"/>
                    <a:pt x="118" y="11"/>
                  </a:cubicBezTo>
                  <a:cubicBezTo>
                    <a:pt x="119" y="11"/>
                    <a:pt x="119" y="10"/>
                    <a:pt x="119" y="9"/>
                  </a:cubicBezTo>
                  <a:cubicBezTo>
                    <a:pt x="120" y="8"/>
                    <a:pt x="120" y="7"/>
                    <a:pt x="120" y="7"/>
                  </a:cubicBezTo>
                  <a:cubicBezTo>
                    <a:pt x="126" y="9"/>
                    <a:pt x="127" y="2"/>
                    <a:pt x="132" y="2"/>
                  </a:cubicBezTo>
                  <a:cubicBezTo>
                    <a:pt x="136" y="2"/>
                    <a:pt x="139" y="1"/>
                    <a:pt x="143" y="0"/>
                  </a:cubicBezTo>
                  <a:cubicBezTo>
                    <a:pt x="144" y="0"/>
                    <a:pt x="145" y="3"/>
                    <a:pt x="146" y="5"/>
                  </a:cubicBezTo>
                  <a:cubicBezTo>
                    <a:pt x="147" y="7"/>
                    <a:pt x="144" y="7"/>
                    <a:pt x="143" y="7"/>
                  </a:cubicBezTo>
                  <a:cubicBezTo>
                    <a:pt x="141" y="8"/>
                    <a:pt x="140" y="10"/>
                    <a:pt x="137" y="7"/>
                  </a:cubicBezTo>
                  <a:cubicBezTo>
                    <a:pt x="135" y="6"/>
                    <a:pt x="134" y="8"/>
                    <a:pt x="135" y="10"/>
                  </a:cubicBezTo>
                  <a:cubicBezTo>
                    <a:pt x="130" y="14"/>
                    <a:pt x="123" y="15"/>
                    <a:pt x="117" y="17"/>
                  </a:cubicBezTo>
                  <a:cubicBezTo>
                    <a:pt x="110" y="19"/>
                    <a:pt x="102" y="21"/>
                    <a:pt x="95" y="23"/>
                  </a:cubicBezTo>
                  <a:cubicBezTo>
                    <a:pt x="92" y="25"/>
                    <a:pt x="87" y="24"/>
                    <a:pt x="84" y="26"/>
                  </a:cubicBezTo>
                  <a:cubicBezTo>
                    <a:pt x="79" y="28"/>
                    <a:pt x="75" y="29"/>
                    <a:pt x="70" y="31"/>
                  </a:cubicBezTo>
                  <a:cubicBezTo>
                    <a:pt x="59" y="34"/>
                    <a:pt x="47" y="36"/>
                    <a:pt x="35" y="38"/>
                  </a:cubicBezTo>
                  <a:cubicBezTo>
                    <a:pt x="29" y="39"/>
                    <a:pt x="22" y="41"/>
                    <a:pt x="15" y="42"/>
                  </a:cubicBezTo>
                  <a:cubicBezTo>
                    <a:pt x="14" y="42"/>
                    <a:pt x="12" y="42"/>
                    <a:pt x="10" y="43"/>
                  </a:cubicBezTo>
                  <a:cubicBezTo>
                    <a:pt x="9" y="43"/>
                    <a:pt x="9" y="43"/>
                    <a:pt x="8" y="43"/>
                  </a:cubicBezTo>
                  <a:cubicBezTo>
                    <a:pt x="6" y="42"/>
                    <a:pt x="5" y="42"/>
                    <a:pt x="3" y="42"/>
                  </a:cubicBezTo>
                  <a:cubicBezTo>
                    <a:pt x="2" y="42"/>
                    <a:pt x="0" y="41"/>
                    <a:pt x="1" y="39"/>
                  </a:cubicBezTo>
                  <a:close/>
                </a:path>
              </a:pathLst>
            </a:custGeom>
            <a:solidFill>
              <a:srgbClr val="FED5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2" name="Freeform 60"/>
            <p:cNvSpPr/>
            <p:nvPr/>
          </p:nvSpPr>
          <p:spPr bwMode="auto">
            <a:xfrm>
              <a:off x="5710238" y="4314826"/>
              <a:ext cx="258763" cy="161925"/>
            </a:xfrm>
            <a:custGeom>
              <a:avLst/>
              <a:gdLst>
                <a:gd name="T0" fmla="*/ 23 w 69"/>
                <a:gd name="T1" fmla="*/ 12 h 43"/>
                <a:gd name="T2" fmla="*/ 44 w 69"/>
                <a:gd name="T3" fmla="*/ 7 h 43"/>
                <a:gd name="T4" fmla="*/ 50 w 69"/>
                <a:gd name="T5" fmla="*/ 6 h 43"/>
                <a:gd name="T6" fmla="*/ 57 w 69"/>
                <a:gd name="T7" fmla="*/ 3 h 43"/>
                <a:gd name="T8" fmla="*/ 68 w 69"/>
                <a:gd name="T9" fmla="*/ 0 h 43"/>
                <a:gd name="T10" fmla="*/ 69 w 69"/>
                <a:gd name="T11" fmla="*/ 1 h 43"/>
                <a:gd name="T12" fmla="*/ 66 w 69"/>
                <a:gd name="T13" fmla="*/ 7 h 43"/>
                <a:gd name="T14" fmla="*/ 65 w 69"/>
                <a:gd name="T15" fmla="*/ 10 h 43"/>
                <a:gd name="T16" fmla="*/ 65 w 69"/>
                <a:gd name="T17" fmla="*/ 14 h 43"/>
                <a:gd name="T18" fmla="*/ 63 w 69"/>
                <a:gd name="T19" fmla="*/ 18 h 43"/>
                <a:gd name="T20" fmla="*/ 60 w 69"/>
                <a:gd name="T21" fmla="*/ 16 h 43"/>
                <a:gd name="T22" fmla="*/ 57 w 69"/>
                <a:gd name="T23" fmla="*/ 15 h 43"/>
                <a:gd name="T24" fmla="*/ 53 w 69"/>
                <a:gd name="T25" fmla="*/ 16 h 43"/>
                <a:gd name="T26" fmla="*/ 52 w 69"/>
                <a:gd name="T27" fmla="*/ 7 h 43"/>
                <a:gd name="T28" fmla="*/ 53 w 69"/>
                <a:gd name="T29" fmla="*/ 16 h 43"/>
                <a:gd name="T30" fmla="*/ 49 w 69"/>
                <a:gd name="T31" fmla="*/ 31 h 43"/>
                <a:gd name="T32" fmla="*/ 43 w 69"/>
                <a:gd name="T33" fmla="*/ 35 h 43"/>
                <a:gd name="T34" fmla="*/ 39 w 69"/>
                <a:gd name="T35" fmla="*/ 32 h 43"/>
                <a:gd name="T36" fmla="*/ 36 w 69"/>
                <a:gd name="T37" fmla="*/ 28 h 43"/>
                <a:gd name="T38" fmla="*/ 33 w 69"/>
                <a:gd name="T39" fmla="*/ 33 h 43"/>
                <a:gd name="T40" fmla="*/ 27 w 69"/>
                <a:gd name="T41" fmla="*/ 36 h 43"/>
                <a:gd name="T42" fmla="*/ 27 w 69"/>
                <a:gd name="T43" fmla="*/ 38 h 43"/>
                <a:gd name="T44" fmla="*/ 27 w 69"/>
                <a:gd name="T45" fmla="*/ 42 h 43"/>
                <a:gd name="T46" fmla="*/ 24 w 69"/>
                <a:gd name="T47" fmla="*/ 41 h 43"/>
                <a:gd name="T48" fmla="*/ 21 w 69"/>
                <a:gd name="T49" fmla="*/ 37 h 43"/>
                <a:gd name="T50" fmla="*/ 18 w 69"/>
                <a:gd name="T51" fmla="*/ 27 h 43"/>
                <a:gd name="T52" fmla="*/ 16 w 69"/>
                <a:gd name="T53" fmla="*/ 21 h 43"/>
                <a:gd name="T54" fmla="*/ 15 w 69"/>
                <a:gd name="T55" fmla="*/ 25 h 43"/>
                <a:gd name="T56" fmla="*/ 13 w 69"/>
                <a:gd name="T57" fmla="*/ 28 h 43"/>
                <a:gd name="T58" fmla="*/ 1 w 69"/>
                <a:gd name="T59" fmla="*/ 27 h 43"/>
                <a:gd name="T60" fmla="*/ 0 w 69"/>
                <a:gd name="T61" fmla="*/ 26 h 43"/>
                <a:gd name="T62" fmla="*/ 4 w 69"/>
                <a:gd name="T63" fmla="*/ 21 h 43"/>
                <a:gd name="T64" fmla="*/ 14 w 69"/>
                <a:gd name="T65" fmla="*/ 17 h 43"/>
                <a:gd name="T66" fmla="*/ 23 w 69"/>
                <a:gd name="T67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9" h="43">
                  <a:moveTo>
                    <a:pt x="23" y="12"/>
                  </a:moveTo>
                  <a:cubicBezTo>
                    <a:pt x="29" y="7"/>
                    <a:pt x="37" y="9"/>
                    <a:pt x="44" y="7"/>
                  </a:cubicBezTo>
                  <a:cubicBezTo>
                    <a:pt x="46" y="7"/>
                    <a:pt x="48" y="7"/>
                    <a:pt x="50" y="6"/>
                  </a:cubicBezTo>
                  <a:cubicBezTo>
                    <a:pt x="52" y="4"/>
                    <a:pt x="55" y="3"/>
                    <a:pt x="57" y="3"/>
                  </a:cubicBezTo>
                  <a:cubicBezTo>
                    <a:pt x="61" y="2"/>
                    <a:pt x="65" y="2"/>
                    <a:pt x="68" y="0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69" y="4"/>
                    <a:pt x="69" y="6"/>
                    <a:pt x="66" y="7"/>
                  </a:cubicBezTo>
                  <a:cubicBezTo>
                    <a:pt x="65" y="7"/>
                    <a:pt x="64" y="9"/>
                    <a:pt x="65" y="10"/>
                  </a:cubicBezTo>
                  <a:cubicBezTo>
                    <a:pt x="65" y="12"/>
                    <a:pt x="65" y="13"/>
                    <a:pt x="65" y="14"/>
                  </a:cubicBezTo>
                  <a:cubicBezTo>
                    <a:pt x="64" y="16"/>
                    <a:pt x="65" y="18"/>
                    <a:pt x="63" y="18"/>
                  </a:cubicBezTo>
                  <a:cubicBezTo>
                    <a:pt x="61" y="19"/>
                    <a:pt x="61" y="17"/>
                    <a:pt x="60" y="16"/>
                  </a:cubicBezTo>
                  <a:cubicBezTo>
                    <a:pt x="59" y="15"/>
                    <a:pt x="58" y="14"/>
                    <a:pt x="57" y="15"/>
                  </a:cubicBezTo>
                  <a:cubicBezTo>
                    <a:pt x="56" y="16"/>
                    <a:pt x="55" y="17"/>
                    <a:pt x="53" y="16"/>
                  </a:cubicBezTo>
                  <a:cubicBezTo>
                    <a:pt x="52" y="14"/>
                    <a:pt x="52" y="11"/>
                    <a:pt x="52" y="7"/>
                  </a:cubicBezTo>
                  <a:cubicBezTo>
                    <a:pt x="51" y="11"/>
                    <a:pt x="51" y="14"/>
                    <a:pt x="53" y="16"/>
                  </a:cubicBezTo>
                  <a:cubicBezTo>
                    <a:pt x="51" y="21"/>
                    <a:pt x="52" y="27"/>
                    <a:pt x="49" y="31"/>
                  </a:cubicBezTo>
                  <a:cubicBezTo>
                    <a:pt x="48" y="34"/>
                    <a:pt x="45" y="34"/>
                    <a:pt x="43" y="35"/>
                  </a:cubicBezTo>
                  <a:cubicBezTo>
                    <a:pt x="41" y="35"/>
                    <a:pt x="40" y="34"/>
                    <a:pt x="39" y="32"/>
                  </a:cubicBezTo>
                  <a:cubicBezTo>
                    <a:pt x="38" y="31"/>
                    <a:pt x="37" y="29"/>
                    <a:pt x="36" y="28"/>
                  </a:cubicBezTo>
                  <a:cubicBezTo>
                    <a:pt x="34" y="29"/>
                    <a:pt x="32" y="31"/>
                    <a:pt x="33" y="33"/>
                  </a:cubicBezTo>
                  <a:cubicBezTo>
                    <a:pt x="33" y="38"/>
                    <a:pt x="33" y="38"/>
                    <a:pt x="27" y="36"/>
                  </a:cubicBezTo>
                  <a:cubicBezTo>
                    <a:pt x="27" y="37"/>
                    <a:pt x="27" y="37"/>
                    <a:pt x="27" y="38"/>
                  </a:cubicBezTo>
                  <a:cubicBezTo>
                    <a:pt x="27" y="39"/>
                    <a:pt x="28" y="41"/>
                    <a:pt x="27" y="42"/>
                  </a:cubicBezTo>
                  <a:cubicBezTo>
                    <a:pt x="26" y="43"/>
                    <a:pt x="25" y="42"/>
                    <a:pt x="24" y="41"/>
                  </a:cubicBezTo>
                  <a:cubicBezTo>
                    <a:pt x="23" y="40"/>
                    <a:pt x="20" y="39"/>
                    <a:pt x="21" y="37"/>
                  </a:cubicBezTo>
                  <a:cubicBezTo>
                    <a:pt x="24" y="32"/>
                    <a:pt x="22" y="29"/>
                    <a:pt x="18" y="27"/>
                  </a:cubicBezTo>
                  <a:cubicBezTo>
                    <a:pt x="16" y="26"/>
                    <a:pt x="16" y="23"/>
                    <a:pt x="16" y="21"/>
                  </a:cubicBezTo>
                  <a:cubicBezTo>
                    <a:pt x="16" y="22"/>
                    <a:pt x="13" y="23"/>
                    <a:pt x="15" y="25"/>
                  </a:cubicBezTo>
                  <a:cubicBezTo>
                    <a:pt x="16" y="28"/>
                    <a:pt x="14" y="29"/>
                    <a:pt x="13" y="28"/>
                  </a:cubicBezTo>
                  <a:cubicBezTo>
                    <a:pt x="9" y="24"/>
                    <a:pt x="5" y="27"/>
                    <a:pt x="1" y="27"/>
                  </a:cubicBezTo>
                  <a:cubicBezTo>
                    <a:pt x="1" y="27"/>
                    <a:pt x="0" y="26"/>
                    <a:pt x="0" y="26"/>
                  </a:cubicBezTo>
                  <a:cubicBezTo>
                    <a:pt x="0" y="23"/>
                    <a:pt x="3" y="23"/>
                    <a:pt x="4" y="21"/>
                  </a:cubicBezTo>
                  <a:cubicBezTo>
                    <a:pt x="7" y="19"/>
                    <a:pt x="10" y="18"/>
                    <a:pt x="14" y="17"/>
                  </a:cubicBezTo>
                  <a:cubicBezTo>
                    <a:pt x="18" y="17"/>
                    <a:pt x="21" y="15"/>
                    <a:pt x="23" y="12"/>
                  </a:cubicBezTo>
                  <a:close/>
                </a:path>
              </a:pathLst>
            </a:custGeom>
            <a:solidFill>
              <a:srgbClr val="FED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3" name="Freeform 61"/>
            <p:cNvSpPr/>
            <p:nvPr/>
          </p:nvSpPr>
          <p:spPr bwMode="auto">
            <a:xfrm>
              <a:off x="5965825" y="4287838"/>
              <a:ext cx="211138" cy="136525"/>
            </a:xfrm>
            <a:custGeom>
              <a:avLst/>
              <a:gdLst>
                <a:gd name="T0" fmla="*/ 54 w 56"/>
                <a:gd name="T1" fmla="*/ 16 h 36"/>
                <a:gd name="T2" fmla="*/ 53 w 56"/>
                <a:gd name="T3" fmla="*/ 16 h 36"/>
                <a:gd name="T4" fmla="*/ 49 w 56"/>
                <a:gd name="T5" fmla="*/ 14 h 36"/>
                <a:gd name="T6" fmla="*/ 46 w 56"/>
                <a:gd name="T7" fmla="*/ 14 h 36"/>
                <a:gd name="T8" fmla="*/ 34 w 56"/>
                <a:gd name="T9" fmla="*/ 19 h 36"/>
                <a:gd name="T10" fmla="*/ 32 w 56"/>
                <a:gd name="T11" fmla="*/ 20 h 36"/>
                <a:gd name="T12" fmla="*/ 29 w 56"/>
                <a:gd name="T13" fmla="*/ 20 h 36"/>
                <a:gd name="T14" fmla="*/ 24 w 56"/>
                <a:gd name="T15" fmla="*/ 24 h 36"/>
                <a:gd name="T16" fmla="*/ 23 w 56"/>
                <a:gd name="T17" fmla="*/ 26 h 36"/>
                <a:gd name="T18" fmla="*/ 24 w 56"/>
                <a:gd name="T19" fmla="*/ 29 h 36"/>
                <a:gd name="T20" fmla="*/ 22 w 56"/>
                <a:gd name="T21" fmla="*/ 35 h 36"/>
                <a:gd name="T22" fmla="*/ 20 w 56"/>
                <a:gd name="T23" fmla="*/ 36 h 36"/>
                <a:gd name="T24" fmla="*/ 15 w 56"/>
                <a:gd name="T25" fmla="*/ 28 h 36"/>
                <a:gd name="T26" fmla="*/ 14 w 56"/>
                <a:gd name="T27" fmla="*/ 28 h 36"/>
                <a:gd name="T28" fmla="*/ 10 w 56"/>
                <a:gd name="T29" fmla="*/ 27 h 36"/>
                <a:gd name="T30" fmla="*/ 9 w 56"/>
                <a:gd name="T31" fmla="*/ 22 h 36"/>
                <a:gd name="T32" fmla="*/ 11 w 56"/>
                <a:gd name="T33" fmla="*/ 17 h 36"/>
                <a:gd name="T34" fmla="*/ 12 w 56"/>
                <a:gd name="T35" fmla="*/ 11 h 36"/>
                <a:gd name="T36" fmla="*/ 7 w 56"/>
                <a:gd name="T37" fmla="*/ 11 h 36"/>
                <a:gd name="T38" fmla="*/ 1 w 56"/>
                <a:gd name="T39" fmla="*/ 8 h 36"/>
                <a:gd name="T40" fmla="*/ 1 w 56"/>
                <a:gd name="T41" fmla="*/ 8 h 36"/>
                <a:gd name="T42" fmla="*/ 0 w 56"/>
                <a:gd name="T43" fmla="*/ 7 h 36"/>
                <a:gd name="T44" fmla="*/ 1 w 56"/>
                <a:gd name="T45" fmla="*/ 7 h 36"/>
                <a:gd name="T46" fmla="*/ 19 w 56"/>
                <a:gd name="T47" fmla="*/ 3 h 36"/>
                <a:gd name="T48" fmla="*/ 30 w 56"/>
                <a:gd name="T49" fmla="*/ 4 h 36"/>
                <a:gd name="T50" fmla="*/ 31 w 56"/>
                <a:gd name="T51" fmla="*/ 4 h 36"/>
                <a:gd name="T52" fmla="*/ 51 w 56"/>
                <a:gd name="T53" fmla="*/ 9 h 36"/>
                <a:gd name="T54" fmla="*/ 54 w 56"/>
                <a:gd name="T55" fmla="*/ 1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6" h="36">
                  <a:moveTo>
                    <a:pt x="54" y="16"/>
                  </a:moveTo>
                  <a:cubicBezTo>
                    <a:pt x="54" y="16"/>
                    <a:pt x="54" y="16"/>
                    <a:pt x="53" y="16"/>
                  </a:cubicBezTo>
                  <a:cubicBezTo>
                    <a:pt x="52" y="15"/>
                    <a:pt x="51" y="13"/>
                    <a:pt x="49" y="14"/>
                  </a:cubicBezTo>
                  <a:cubicBezTo>
                    <a:pt x="48" y="14"/>
                    <a:pt x="47" y="14"/>
                    <a:pt x="46" y="14"/>
                  </a:cubicBezTo>
                  <a:cubicBezTo>
                    <a:pt x="41" y="13"/>
                    <a:pt x="36" y="14"/>
                    <a:pt x="34" y="19"/>
                  </a:cubicBezTo>
                  <a:cubicBezTo>
                    <a:pt x="34" y="20"/>
                    <a:pt x="33" y="20"/>
                    <a:pt x="32" y="20"/>
                  </a:cubicBezTo>
                  <a:cubicBezTo>
                    <a:pt x="31" y="20"/>
                    <a:pt x="30" y="20"/>
                    <a:pt x="29" y="20"/>
                  </a:cubicBezTo>
                  <a:cubicBezTo>
                    <a:pt x="27" y="21"/>
                    <a:pt x="23" y="20"/>
                    <a:pt x="24" y="24"/>
                  </a:cubicBezTo>
                  <a:cubicBezTo>
                    <a:pt x="24" y="25"/>
                    <a:pt x="23" y="25"/>
                    <a:pt x="23" y="26"/>
                  </a:cubicBezTo>
                  <a:cubicBezTo>
                    <a:pt x="21" y="28"/>
                    <a:pt x="25" y="27"/>
                    <a:pt x="24" y="29"/>
                  </a:cubicBezTo>
                  <a:cubicBezTo>
                    <a:pt x="25" y="32"/>
                    <a:pt x="22" y="33"/>
                    <a:pt x="22" y="35"/>
                  </a:cubicBezTo>
                  <a:cubicBezTo>
                    <a:pt x="21" y="36"/>
                    <a:pt x="20" y="36"/>
                    <a:pt x="20" y="36"/>
                  </a:cubicBezTo>
                  <a:cubicBezTo>
                    <a:pt x="18" y="33"/>
                    <a:pt x="14" y="32"/>
                    <a:pt x="15" y="28"/>
                  </a:cubicBezTo>
                  <a:cubicBezTo>
                    <a:pt x="15" y="27"/>
                    <a:pt x="14" y="28"/>
                    <a:pt x="14" y="28"/>
                  </a:cubicBezTo>
                  <a:cubicBezTo>
                    <a:pt x="13" y="28"/>
                    <a:pt x="11" y="27"/>
                    <a:pt x="10" y="27"/>
                  </a:cubicBezTo>
                  <a:cubicBezTo>
                    <a:pt x="5" y="25"/>
                    <a:pt x="5" y="24"/>
                    <a:pt x="9" y="22"/>
                  </a:cubicBezTo>
                  <a:cubicBezTo>
                    <a:pt x="11" y="20"/>
                    <a:pt x="11" y="19"/>
                    <a:pt x="11" y="17"/>
                  </a:cubicBezTo>
                  <a:cubicBezTo>
                    <a:pt x="9" y="13"/>
                    <a:pt x="9" y="13"/>
                    <a:pt x="12" y="11"/>
                  </a:cubicBezTo>
                  <a:cubicBezTo>
                    <a:pt x="11" y="9"/>
                    <a:pt x="9" y="10"/>
                    <a:pt x="7" y="11"/>
                  </a:cubicBezTo>
                  <a:cubicBezTo>
                    <a:pt x="4" y="12"/>
                    <a:pt x="2" y="11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1" y="7"/>
                  </a:cubicBezTo>
                  <a:cubicBezTo>
                    <a:pt x="6" y="4"/>
                    <a:pt x="13" y="4"/>
                    <a:pt x="19" y="3"/>
                  </a:cubicBezTo>
                  <a:cubicBezTo>
                    <a:pt x="22" y="4"/>
                    <a:pt x="27" y="0"/>
                    <a:pt x="30" y="4"/>
                  </a:cubicBezTo>
                  <a:cubicBezTo>
                    <a:pt x="31" y="5"/>
                    <a:pt x="31" y="4"/>
                    <a:pt x="31" y="4"/>
                  </a:cubicBezTo>
                  <a:cubicBezTo>
                    <a:pt x="38" y="1"/>
                    <a:pt x="46" y="3"/>
                    <a:pt x="51" y="9"/>
                  </a:cubicBezTo>
                  <a:cubicBezTo>
                    <a:pt x="55" y="10"/>
                    <a:pt x="56" y="13"/>
                    <a:pt x="54" y="16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4" name="Freeform 62"/>
            <p:cNvSpPr/>
            <p:nvPr/>
          </p:nvSpPr>
          <p:spPr bwMode="auto">
            <a:xfrm>
              <a:off x="5661025" y="4303713"/>
              <a:ext cx="134938" cy="115888"/>
            </a:xfrm>
            <a:custGeom>
              <a:avLst/>
              <a:gdLst>
                <a:gd name="T0" fmla="*/ 36 w 36"/>
                <a:gd name="T1" fmla="*/ 15 h 31"/>
                <a:gd name="T2" fmla="*/ 31 w 36"/>
                <a:gd name="T3" fmla="*/ 21 h 31"/>
                <a:gd name="T4" fmla="*/ 17 w 36"/>
                <a:gd name="T5" fmla="*/ 25 h 31"/>
                <a:gd name="T6" fmla="*/ 2 w 36"/>
                <a:gd name="T7" fmla="*/ 31 h 31"/>
                <a:gd name="T8" fmla="*/ 1 w 36"/>
                <a:gd name="T9" fmla="*/ 30 h 31"/>
                <a:gd name="T10" fmla="*/ 2 w 36"/>
                <a:gd name="T11" fmla="*/ 27 h 31"/>
                <a:gd name="T12" fmla="*/ 3 w 36"/>
                <a:gd name="T13" fmla="*/ 23 h 31"/>
                <a:gd name="T14" fmla="*/ 4 w 36"/>
                <a:gd name="T15" fmla="*/ 7 h 31"/>
                <a:gd name="T16" fmla="*/ 5 w 36"/>
                <a:gd name="T17" fmla="*/ 6 h 31"/>
                <a:gd name="T18" fmla="*/ 30 w 36"/>
                <a:gd name="T19" fmla="*/ 0 h 31"/>
                <a:gd name="T20" fmla="*/ 24 w 36"/>
                <a:gd name="T21" fmla="*/ 3 h 31"/>
                <a:gd name="T22" fmla="*/ 30 w 36"/>
                <a:gd name="T23" fmla="*/ 6 h 31"/>
                <a:gd name="T24" fmla="*/ 33 w 36"/>
                <a:gd name="T25" fmla="*/ 7 h 31"/>
                <a:gd name="T26" fmla="*/ 32 w 36"/>
                <a:gd name="T27" fmla="*/ 9 h 31"/>
                <a:gd name="T28" fmla="*/ 29 w 36"/>
                <a:gd name="T29" fmla="*/ 13 h 31"/>
                <a:gd name="T30" fmla="*/ 33 w 36"/>
                <a:gd name="T31" fmla="*/ 15 h 31"/>
                <a:gd name="T32" fmla="*/ 36 w 36"/>
                <a:gd name="T33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31">
                  <a:moveTo>
                    <a:pt x="36" y="15"/>
                  </a:moveTo>
                  <a:cubicBezTo>
                    <a:pt x="36" y="19"/>
                    <a:pt x="33" y="21"/>
                    <a:pt x="31" y="21"/>
                  </a:cubicBezTo>
                  <a:cubicBezTo>
                    <a:pt x="26" y="21"/>
                    <a:pt x="22" y="23"/>
                    <a:pt x="17" y="25"/>
                  </a:cubicBezTo>
                  <a:cubicBezTo>
                    <a:pt x="12" y="28"/>
                    <a:pt x="7" y="28"/>
                    <a:pt x="2" y="31"/>
                  </a:cubicBezTo>
                  <a:cubicBezTo>
                    <a:pt x="2" y="31"/>
                    <a:pt x="1" y="31"/>
                    <a:pt x="1" y="30"/>
                  </a:cubicBezTo>
                  <a:cubicBezTo>
                    <a:pt x="0" y="29"/>
                    <a:pt x="1" y="28"/>
                    <a:pt x="2" y="27"/>
                  </a:cubicBezTo>
                  <a:cubicBezTo>
                    <a:pt x="3" y="25"/>
                    <a:pt x="3" y="25"/>
                    <a:pt x="3" y="23"/>
                  </a:cubicBezTo>
                  <a:cubicBezTo>
                    <a:pt x="1" y="18"/>
                    <a:pt x="3" y="12"/>
                    <a:pt x="4" y="7"/>
                  </a:cubicBezTo>
                  <a:cubicBezTo>
                    <a:pt x="4" y="7"/>
                    <a:pt x="4" y="7"/>
                    <a:pt x="5" y="6"/>
                  </a:cubicBezTo>
                  <a:cubicBezTo>
                    <a:pt x="13" y="4"/>
                    <a:pt x="21" y="1"/>
                    <a:pt x="30" y="0"/>
                  </a:cubicBezTo>
                  <a:cubicBezTo>
                    <a:pt x="30" y="6"/>
                    <a:pt x="25" y="0"/>
                    <a:pt x="24" y="3"/>
                  </a:cubicBezTo>
                  <a:cubicBezTo>
                    <a:pt x="25" y="4"/>
                    <a:pt x="27" y="7"/>
                    <a:pt x="30" y="6"/>
                  </a:cubicBezTo>
                  <a:cubicBezTo>
                    <a:pt x="31" y="5"/>
                    <a:pt x="33" y="6"/>
                    <a:pt x="33" y="7"/>
                  </a:cubicBezTo>
                  <a:cubicBezTo>
                    <a:pt x="34" y="8"/>
                    <a:pt x="32" y="9"/>
                    <a:pt x="32" y="9"/>
                  </a:cubicBezTo>
                  <a:cubicBezTo>
                    <a:pt x="29" y="10"/>
                    <a:pt x="30" y="12"/>
                    <a:pt x="29" y="13"/>
                  </a:cubicBezTo>
                  <a:cubicBezTo>
                    <a:pt x="30" y="15"/>
                    <a:pt x="33" y="10"/>
                    <a:pt x="33" y="15"/>
                  </a:cubicBezTo>
                  <a:cubicBezTo>
                    <a:pt x="32" y="16"/>
                    <a:pt x="35" y="15"/>
                    <a:pt x="36" y="15"/>
                  </a:cubicBezTo>
                  <a:close/>
                </a:path>
              </a:pathLst>
            </a:custGeom>
            <a:solidFill>
              <a:srgbClr val="FEE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5" name="Freeform 63"/>
            <p:cNvSpPr/>
            <p:nvPr/>
          </p:nvSpPr>
          <p:spPr bwMode="auto">
            <a:xfrm>
              <a:off x="6300788" y="4246563"/>
              <a:ext cx="84138" cy="139700"/>
            </a:xfrm>
            <a:custGeom>
              <a:avLst/>
              <a:gdLst>
                <a:gd name="T0" fmla="*/ 14 w 22"/>
                <a:gd name="T1" fmla="*/ 4 h 37"/>
                <a:gd name="T2" fmla="*/ 22 w 22"/>
                <a:gd name="T3" fmla="*/ 22 h 37"/>
                <a:gd name="T4" fmla="*/ 22 w 22"/>
                <a:gd name="T5" fmla="*/ 28 h 37"/>
                <a:gd name="T6" fmla="*/ 11 w 22"/>
                <a:gd name="T7" fmla="*/ 35 h 37"/>
                <a:gd name="T8" fmla="*/ 10 w 22"/>
                <a:gd name="T9" fmla="*/ 34 h 37"/>
                <a:gd name="T10" fmla="*/ 3 w 22"/>
                <a:gd name="T11" fmla="*/ 25 h 37"/>
                <a:gd name="T12" fmla="*/ 2 w 22"/>
                <a:gd name="T13" fmla="*/ 24 h 37"/>
                <a:gd name="T14" fmla="*/ 2 w 22"/>
                <a:gd name="T15" fmla="*/ 19 h 37"/>
                <a:gd name="T16" fmla="*/ 4 w 22"/>
                <a:gd name="T17" fmla="*/ 16 h 37"/>
                <a:gd name="T18" fmla="*/ 5 w 22"/>
                <a:gd name="T19" fmla="*/ 16 h 37"/>
                <a:gd name="T20" fmla="*/ 6 w 22"/>
                <a:gd name="T21" fmla="*/ 18 h 37"/>
                <a:gd name="T22" fmla="*/ 7 w 22"/>
                <a:gd name="T23" fmla="*/ 17 h 37"/>
                <a:gd name="T24" fmla="*/ 4 w 22"/>
                <a:gd name="T25" fmla="*/ 16 h 37"/>
                <a:gd name="T26" fmla="*/ 1 w 22"/>
                <a:gd name="T27" fmla="*/ 15 h 37"/>
                <a:gd name="T28" fmla="*/ 0 w 22"/>
                <a:gd name="T29" fmla="*/ 12 h 37"/>
                <a:gd name="T30" fmla="*/ 1 w 22"/>
                <a:gd name="T31" fmla="*/ 4 h 37"/>
                <a:gd name="T32" fmla="*/ 1 w 22"/>
                <a:gd name="T33" fmla="*/ 2 h 37"/>
                <a:gd name="T34" fmla="*/ 4 w 22"/>
                <a:gd name="T35" fmla="*/ 3 h 37"/>
                <a:gd name="T36" fmla="*/ 8 w 22"/>
                <a:gd name="T37" fmla="*/ 3 h 37"/>
                <a:gd name="T38" fmla="*/ 14 w 22"/>
                <a:gd name="T39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37">
                  <a:moveTo>
                    <a:pt x="14" y="4"/>
                  </a:moveTo>
                  <a:cubicBezTo>
                    <a:pt x="19" y="9"/>
                    <a:pt x="20" y="16"/>
                    <a:pt x="22" y="22"/>
                  </a:cubicBezTo>
                  <a:cubicBezTo>
                    <a:pt x="22" y="24"/>
                    <a:pt x="22" y="26"/>
                    <a:pt x="22" y="28"/>
                  </a:cubicBezTo>
                  <a:cubicBezTo>
                    <a:pt x="20" y="35"/>
                    <a:pt x="18" y="37"/>
                    <a:pt x="11" y="35"/>
                  </a:cubicBezTo>
                  <a:cubicBezTo>
                    <a:pt x="11" y="35"/>
                    <a:pt x="10" y="35"/>
                    <a:pt x="10" y="34"/>
                  </a:cubicBezTo>
                  <a:cubicBezTo>
                    <a:pt x="9" y="29"/>
                    <a:pt x="8" y="26"/>
                    <a:pt x="3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23"/>
                    <a:pt x="2" y="21"/>
                    <a:pt x="2" y="19"/>
                  </a:cubicBezTo>
                  <a:cubicBezTo>
                    <a:pt x="0" y="16"/>
                    <a:pt x="3" y="17"/>
                    <a:pt x="4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6" y="16"/>
                    <a:pt x="6" y="17"/>
                    <a:pt x="6" y="18"/>
                  </a:cubicBezTo>
                  <a:cubicBezTo>
                    <a:pt x="6" y="17"/>
                    <a:pt x="7" y="17"/>
                    <a:pt x="7" y="17"/>
                  </a:cubicBezTo>
                  <a:cubicBezTo>
                    <a:pt x="6" y="15"/>
                    <a:pt x="5" y="15"/>
                    <a:pt x="4" y="16"/>
                  </a:cubicBezTo>
                  <a:cubicBezTo>
                    <a:pt x="3" y="17"/>
                    <a:pt x="2" y="16"/>
                    <a:pt x="1" y="15"/>
                  </a:cubicBezTo>
                  <a:cubicBezTo>
                    <a:pt x="0" y="14"/>
                    <a:pt x="0" y="13"/>
                    <a:pt x="0" y="12"/>
                  </a:cubicBezTo>
                  <a:cubicBezTo>
                    <a:pt x="1" y="9"/>
                    <a:pt x="1" y="7"/>
                    <a:pt x="1" y="4"/>
                  </a:cubicBezTo>
                  <a:cubicBezTo>
                    <a:pt x="1" y="4"/>
                    <a:pt x="1" y="3"/>
                    <a:pt x="1" y="2"/>
                  </a:cubicBezTo>
                  <a:cubicBezTo>
                    <a:pt x="2" y="1"/>
                    <a:pt x="3" y="2"/>
                    <a:pt x="4" y="3"/>
                  </a:cubicBezTo>
                  <a:cubicBezTo>
                    <a:pt x="6" y="3"/>
                    <a:pt x="6" y="4"/>
                    <a:pt x="8" y="3"/>
                  </a:cubicBezTo>
                  <a:cubicBezTo>
                    <a:pt x="10" y="0"/>
                    <a:pt x="12" y="3"/>
                    <a:pt x="14" y="4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6" name="Freeform 64"/>
            <p:cNvSpPr/>
            <p:nvPr/>
          </p:nvSpPr>
          <p:spPr bwMode="auto">
            <a:xfrm>
              <a:off x="6072188" y="4224338"/>
              <a:ext cx="104775" cy="52388"/>
            </a:xfrm>
            <a:custGeom>
              <a:avLst/>
              <a:gdLst>
                <a:gd name="T0" fmla="*/ 16 w 28"/>
                <a:gd name="T1" fmla="*/ 2 h 14"/>
                <a:gd name="T2" fmla="*/ 19 w 28"/>
                <a:gd name="T3" fmla="*/ 3 h 14"/>
                <a:gd name="T4" fmla="*/ 17 w 28"/>
                <a:gd name="T5" fmla="*/ 0 h 14"/>
                <a:gd name="T6" fmla="*/ 27 w 28"/>
                <a:gd name="T7" fmla="*/ 3 h 14"/>
                <a:gd name="T8" fmla="*/ 27 w 28"/>
                <a:gd name="T9" fmla="*/ 5 h 14"/>
                <a:gd name="T10" fmla="*/ 23 w 28"/>
                <a:gd name="T11" fmla="*/ 9 h 14"/>
                <a:gd name="T12" fmla="*/ 12 w 28"/>
                <a:gd name="T13" fmla="*/ 13 h 14"/>
                <a:gd name="T14" fmla="*/ 8 w 28"/>
                <a:gd name="T15" fmla="*/ 14 h 14"/>
                <a:gd name="T16" fmla="*/ 7 w 28"/>
                <a:gd name="T17" fmla="*/ 13 h 14"/>
                <a:gd name="T18" fmla="*/ 9 w 28"/>
                <a:gd name="T19" fmla="*/ 10 h 14"/>
                <a:gd name="T20" fmla="*/ 9 w 28"/>
                <a:gd name="T21" fmla="*/ 9 h 14"/>
                <a:gd name="T22" fmla="*/ 7 w 28"/>
                <a:gd name="T23" fmla="*/ 8 h 14"/>
                <a:gd name="T24" fmla="*/ 5 w 28"/>
                <a:gd name="T25" fmla="*/ 11 h 14"/>
                <a:gd name="T26" fmla="*/ 2 w 28"/>
                <a:gd name="T27" fmla="*/ 11 h 14"/>
                <a:gd name="T28" fmla="*/ 3 w 28"/>
                <a:gd name="T29" fmla="*/ 9 h 14"/>
                <a:gd name="T30" fmla="*/ 11 w 28"/>
                <a:gd name="T31" fmla="*/ 8 h 14"/>
                <a:gd name="T32" fmla="*/ 14 w 28"/>
                <a:gd name="T33" fmla="*/ 7 h 14"/>
                <a:gd name="T34" fmla="*/ 16 w 28"/>
                <a:gd name="T3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14">
                  <a:moveTo>
                    <a:pt x="16" y="2"/>
                  </a:moveTo>
                  <a:cubicBezTo>
                    <a:pt x="17" y="2"/>
                    <a:pt x="18" y="2"/>
                    <a:pt x="19" y="3"/>
                  </a:cubicBezTo>
                  <a:cubicBezTo>
                    <a:pt x="20" y="1"/>
                    <a:pt x="18" y="1"/>
                    <a:pt x="17" y="0"/>
                  </a:cubicBezTo>
                  <a:cubicBezTo>
                    <a:pt x="21" y="0"/>
                    <a:pt x="23" y="4"/>
                    <a:pt x="27" y="3"/>
                  </a:cubicBezTo>
                  <a:cubicBezTo>
                    <a:pt x="28" y="2"/>
                    <a:pt x="27" y="4"/>
                    <a:pt x="27" y="5"/>
                  </a:cubicBezTo>
                  <a:cubicBezTo>
                    <a:pt x="26" y="6"/>
                    <a:pt x="24" y="7"/>
                    <a:pt x="23" y="9"/>
                  </a:cubicBezTo>
                  <a:cubicBezTo>
                    <a:pt x="19" y="10"/>
                    <a:pt x="14" y="8"/>
                    <a:pt x="12" y="13"/>
                  </a:cubicBezTo>
                  <a:cubicBezTo>
                    <a:pt x="11" y="14"/>
                    <a:pt x="10" y="14"/>
                    <a:pt x="8" y="14"/>
                  </a:cubicBezTo>
                  <a:cubicBezTo>
                    <a:pt x="8" y="14"/>
                    <a:pt x="7" y="13"/>
                    <a:pt x="7" y="13"/>
                  </a:cubicBezTo>
                  <a:cubicBezTo>
                    <a:pt x="7" y="12"/>
                    <a:pt x="8" y="11"/>
                    <a:pt x="9" y="10"/>
                  </a:cubicBezTo>
                  <a:cubicBezTo>
                    <a:pt x="9" y="10"/>
                    <a:pt x="11" y="10"/>
                    <a:pt x="9" y="9"/>
                  </a:cubicBezTo>
                  <a:cubicBezTo>
                    <a:pt x="9" y="8"/>
                    <a:pt x="8" y="7"/>
                    <a:pt x="7" y="8"/>
                  </a:cubicBezTo>
                  <a:cubicBezTo>
                    <a:pt x="6" y="9"/>
                    <a:pt x="6" y="10"/>
                    <a:pt x="5" y="11"/>
                  </a:cubicBezTo>
                  <a:cubicBezTo>
                    <a:pt x="4" y="12"/>
                    <a:pt x="3" y="12"/>
                    <a:pt x="2" y="11"/>
                  </a:cubicBezTo>
                  <a:cubicBezTo>
                    <a:pt x="0" y="8"/>
                    <a:pt x="3" y="10"/>
                    <a:pt x="3" y="9"/>
                  </a:cubicBezTo>
                  <a:cubicBezTo>
                    <a:pt x="5" y="4"/>
                    <a:pt x="8" y="4"/>
                    <a:pt x="11" y="8"/>
                  </a:cubicBezTo>
                  <a:cubicBezTo>
                    <a:pt x="12" y="9"/>
                    <a:pt x="13" y="8"/>
                    <a:pt x="14" y="7"/>
                  </a:cubicBezTo>
                  <a:cubicBezTo>
                    <a:pt x="14" y="5"/>
                    <a:pt x="16" y="4"/>
                    <a:pt x="16" y="2"/>
                  </a:cubicBezTo>
                  <a:close/>
                </a:path>
              </a:pathLst>
            </a:custGeom>
            <a:solidFill>
              <a:srgbClr val="FEEA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7" name="Freeform 65"/>
            <p:cNvSpPr/>
            <p:nvPr/>
          </p:nvSpPr>
          <p:spPr bwMode="auto">
            <a:xfrm>
              <a:off x="6037263" y="4284663"/>
              <a:ext cx="120650" cy="38100"/>
            </a:xfrm>
            <a:custGeom>
              <a:avLst/>
              <a:gdLst>
                <a:gd name="T0" fmla="*/ 32 w 32"/>
                <a:gd name="T1" fmla="*/ 10 h 10"/>
                <a:gd name="T2" fmla="*/ 21 w 32"/>
                <a:gd name="T3" fmla="*/ 5 h 10"/>
                <a:gd name="T4" fmla="*/ 14 w 32"/>
                <a:gd name="T5" fmla="*/ 4 h 10"/>
                <a:gd name="T6" fmla="*/ 13 w 32"/>
                <a:gd name="T7" fmla="*/ 9 h 10"/>
                <a:gd name="T8" fmla="*/ 0 w 32"/>
                <a:gd name="T9" fmla="*/ 4 h 10"/>
                <a:gd name="T10" fmla="*/ 2 w 32"/>
                <a:gd name="T11" fmla="*/ 3 h 10"/>
                <a:gd name="T12" fmla="*/ 9 w 32"/>
                <a:gd name="T13" fmla="*/ 2 h 10"/>
                <a:gd name="T14" fmla="*/ 28 w 32"/>
                <a:gd name="T15" fmla="*/ 5 h 10"/>
                <a:gd name="T16" fmla="*/ 32 w 32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10">
                  <a:moveTo>
                    <a:pt x="32" y="10"/>
                  </a:moveTo>
                  <a:cubicBezTo>
                    <a:pt x="29" y="6"/>
                    <a:pt x="25" y="6"/>
                    <a:pt x="21" y="5"/>
                  </a:cubicBezTo>
                  <a:cubicBezTo>
                    <a:pt x="20" y="4"/>
                    <a:pt x="16" y="4"/>
                    <a:pt x="14" y="4"/>
                  </a:cubicBezTo>
                  <a:cubicBezTo>
                    <a:pt x="12" y="5"/>
                    <a:pt x="13" y="7"/>
                    <a:pt x="13" y="9"/>
                  </a:cubicBezTo>
                  <a:cubicBezTo>
                    <a:pt x="10" y="1"/>
                    <a:pt x="3" y="7"/>
                    <a:pt x="0" y="4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4" y="2"/>
                    <a:pt x="7" y="0"/>
                    <a:pt x="9" y="2"/>
                  </a:cubicBezTo>
                  <a:cubicBezTo>
                    <a:pt x="16" y="3"/>
                    <a:pt x="22" y="2"/>
                    <a:pt x="28" y="5"/>
                  </a:cubicBezTo>
                  <a:cubicBezTo>
                    <a:pt x="30" y="6"/>
                    <a:pt x="32" y="6"/>
                    <a:pt x="32" y="10"/>
                  </a:cubicBezTo>
                  <a:close/>
                </a:path>
              </a:pathLst>
            </a:custGeom>
            <a:solidFill>
              <a:srgbClr val="FED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8" name="Freeform 66"/>
            <p:cNvSpPr/>
            <p:nvPr/>
          </p:nvSpPr>
          <p:spPr bwMode="auto">
            <a:xfrm>
              <a:off x="6311900" y="4352926"/>
              <a:ext cx="30163" cy="55563"/>
            </a:xfrm>
            <a:custGeom>
              <a:avLst/>
              <a:gdLst>
                <a:gd name="T0" fmla="*/ 7 w 8"/>
                <a:gd name="T1" fmla="*/ 6 h 15"/>
                <a:gd name="T2" fmla="*/ 8 w 8"/>
                <a:gd name="T3" fmla="*/ 7 h 15"/>
                <a:gd name="T4" fmla="*/ 3 w 8"/>
                <a:gd name="T5" fmla="*/ 15 h 15"/>
                <a:gd name="T6" fmla="*/ 2 w 8"/>
                <a:gd name="T7" fmla="*/ 10 h 15"/>
                <a:gd name="T8" fmla="*/ 0 w 8"/>
                <a:gd name="T9" fmla="*/ 0 h 15"/>
                <a:gd name="T10" fmla="*/ 7 w 8"/>
                <a:gd name="T1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5">
                  <a:moveTo>
                    <a:pt x="7" y="6"/>
                  </a:moveTo>
                  <a:cubicBezTo>
                    <a:pt x="8" y="6"/>
                    <a:pt x="8" y="7"/>
                    <a:pt x="8" y="7"/>
                  </a:cubicBezTo>
                  <a:cubicBezTo>
                    <a:pt x="7" y="10"/>
                    <a:pt x="8" y="14"/>
                    <a:pt x="3" y="15"/>
                  </a:cubicBezTo>
                  <a:cubicBezTo>
                    <a:pt x="1" y="13"/>
                    <a:pt x="2" y="11"/>
                    <a:pt x="2" y="10"/>
                  </a:cubicBezTo>
                  <a:cubicBezTo>
                    <a:pt x="1" y="7"/>
                    <a:pt x="0" y="3"/>
                    <a:pt x="0" y="0"/>
                  </a:cubicBezTo>
                  <a:cubicBezTo>
                    <a:pt x="4" y="0"/>
                    <a:pt x="5" y="4"/>
                    <a:pt x="7" y="6"/>
                  </a:cubicBezTo>
                  <a:close/>
                </a:path>
              </a:pathLst>
            </a:custGeom>
            <a:solidFill>
              <a:srgbClr val="9C8F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9" name="Freeform 67"/>
            <p:cNvSpPr/>
            <p:nvPr/>
          </p:nvSpPr>
          <p:spPr bwMode="auto">
            <a:xfrm>
              <a:off x="6248400" y="4122738"/>
              <a:ext cx="26988" cy="90488"/>
            </a:xfrm>
            <a:custGeom>
              <a:avLst/>
              <a:gdLst>
                <a:gd name="T0" fmla="*/ 0 w 7"/>
                <a:gd name="T1" fmla="*/ 0 h 24"/>
                <a:gd name="T2" fmla="*/ 6 w 7"/>
                <a:gd name="T3" fmla="*/ 18 h 24"/>
                <a:gd name="T4" fmla="*/ 7 w 7"/>
                <a:gd name="T5" fmla="*/ 24 h 24"/>
                <a:gd name="T6" fmla="*/ 4 w 7"/>
                <a:gd name="T7" fmla="*/ 19 h 24"/>
                <a:gd name="T8" fmla="*/ 0 w 7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4">
                  <a:moveTo>
                    <a:pt x="0" y="0"/>
                  </a:moveTo>
                  <a:cubicBezTo>
                    <a:pt x="5" y="5"/>
                    <a:pt x="7" y="11"/>
                    <a:pt x="6" y="18"/>
                  </a:cubicBezTo>
                  <a:cubicBezTo>
                    <a:pt x="6" y="20"/>
                    <a:pt x="7" y="22"/>
                    <a:pt x="7" y="24"/>
                  </a:cubicBezTo>
                  <a:cubicBezTo>
                    <a:pt x="4" y="23"/>
                    <a:pt x="5" y="21"/>
                    <a:pt x="4" y="19"/>
                  </a:cubicBezTo>
                  <a:cubicBezTo>
                    <a:pt x="3" y="13"/>
                    <a:pt x="2" y="6"/>
                    <a:pt x="0" y="0"/>
                  </a:cubicBezTo>
                  <a:close/>
                </a:path>
              </a:pathLst>
            </a:custGeom>
            <a:solidFill>
              <a:srgbClr val="A297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0" name="Freeform 68"/>
            <p:cNvSpPr/>
            <p:nvPr/>
          </p:nvSpPr>
          <p:spPr bwMode="auto">
            <a:xfrm>
              <a:off x="6311900" y="4337051"/>
              <a:ext cx="26988" cy="38100"/>
            </a:xfrm>
            <a:custGeom>
              <a:avLst/>
              <a:gdLst>
                <a:gd name="T0" fmla="*/ 7 w 7"/>
                <a:gd name="T1" fmla="*/ 10 h 10"/>
                <a:gd name="T2" fmla="*/ 0 w 7"/>
                <a:gd name="T3" fmla="*/ 4 h 10"/>
                <a:gd name="T4" fmla="*/ 0 w 7"/>
                <a:gd name="T5" fmla="*/ 1 h 10"/>
                <a:gd name="T6" fmla="*/ 7 w 7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7" y="10"/>
                  </a:moveTo>
                  <a:cubicBezTo>
                    <a:pt x="4" y="10"/>
                    <a:pt x="3" y="5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5" y="0"/>
                    <a:pt x="7" y="3"/>
                    <a:pt x="7" y="10"/>
                  </a:cubicBezTo>
                  <a:close/>
                </a:path>
              </a:pathLst>
            </a:custGeom>
            <a:solidFill>
              <a:srgbClr val="7E7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1" name="Freeform 69"/>
            <p:cNvSpPr/>
            <p:nvPr/>
          </p:nvSpPr>
          <p:spPr bwMode="auto">
            <a:xfrm>
              <a:off x="6045200" y="4268788"/>
              <a:ext cx="33338" cy="26988"/>
            </a:xfrm>
            <a:custGeom>
              <a:avLst/>
              <a:gdLst>
                <a:gd name="T0" fmla="*/ 7 w 9"/>
                <a:gd name="T1" fmla="*/ 6 h 7"/>
                <a:gd name="T2" fmla="*/ 0 w 9"/>
                <a:gd name="T3" fmla="*/ 7 h 7"/>
                <a:gd name="T4" fmla="*/ 6 w 9"/>
                <a:gd name="T5" fmla="*/ 1 h 7"/>
                <a:gd name="T6" fmla="*/ 8 w 9"/>
                <a:gd name="T7" fmla="*/ 1 h 7"/>
                <a:gd name="T8" fmla="*/ 9 w 9"/>
                <a:gd name="T9" fmla="*/ 3 h 7"/>
                <a:gd name="T10" fmla="*/ 7 w 9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7" y="6"/>
                  </a:moveTo>
                  <a:cubicBezTo>
                    <a:pt x="5" y="6"/>
                    <a:pt x="2" y="7"/>
                    <a:pt x="0" y="7"/>
                  </a:cubicBezTo>
                  <a:cubicBezTo>
                    <a:pt x="1" y="3"/>
                    <a:pt x="5" y="4"/>
                    <a:pt x="6" y="1"/>
                  </a:cubicBezTo>
                  <a:cubicBezTo>
                    <a:pt x="6" y="0"/>
                    <a:pt x="7" y="0"/>
                    <a:pt x="8" y="1"/>
                  </a:cubicBezTo>
                  <a:cubicBezTo>
                    <a:pt x="8" y="1"/>
                    <a:pt x="9" y="2"/>
                    <a:pt x="9" y="3"/>
                  </a:cubicBezTo>
                  <a:cubicBezTo>
                    <a:pt x="9" y="4"/>
                    <a:pt x="8" y="5"/>
                    <a:pt x="7" y="6"/>
                  </a:cubicBezTo>
                  <a:close/>
                </a:path>
              </a:pathLst>
            </a:custGeom>
            <a:solidFill>
              <a:srgbClr val="FEE5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2" name="Freeform 70"/>
            <p:cNvSpPr/>
            <p:nvPr/>
          </p:nvSpPr>
          <p:spPr bwMode="auto">
            <a:xfrm>
              <a:off x="5927725" y="4314826"/>
              <a:ext cx="41275" cy="14288"/>
            </a:xfrm>
            <a:custGeom>
              <a:avLst/>
              <a:gdLst>
                <a:gd name="T0" fmla="*/ 11 w 11"/>
                <a:gd name="T1" fmla="*/ 0 h 4"/>
                <a:gd name="T2" fmla="*/ 11 w 11"/>
                <a:gd name="T3" fmla="*/ 1 h 4"/>
                <a:gd name="T4" fmla="*/ 0 w 11"/>
                <a:gd name="T5" fmla="*/ 3 h 4"/>
                <a:gd name="T6" fmla="*/ 0 w 11"/>
                <a:gd name="T7" fmla="*/ 3 h 4"/>
                <a:gd name="T8" fmla="*/ 0 w 11"/>
                <a:gd name="T9" fmla="*/ 3 h 4"/>
                <a:gd name="T10" fmla="*/ 11 w 11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4">
                  <a:moveTo>
                    <a:pt x="11" y="0"/>
                  </a:moveTo>
                  <a:cubicBezTo>
                    <a:pt x="11" y="0"/>
                    <a:pt x="11" y="0"/>
                    <a:pt x="11" y="1"/>
                  </a:cubicBezTo>
                  <a:cubicBezTo>
                    <a:pt x="8" y="4"/>
                    <a:pt x="4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" y="1"/>
                    <a:pt x="7" y="0"/>
                    <a:pt x="11" y="0"/>
                  </a:cubicBezTo>
                  <a:close/>
                </a:path>
              </a:pathLst>
            </a:custGeom>
            <a:solidFill>
              <a:srgbClr val="FED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3" name="Freeform 71"/>
            <p:cNvSpPr/>
            <p:nvPr/>
          </p:nvSpPr>
          <p:spPr bwMode="auto">
            <a:xfrm>
              <a:off x="5891213" y="4318001"/>
              <a:ext cx="36513" cy="19050"/>
            </a:xfrm>
            <a:custGeom>
              <a:avLst/>
              <a:gdLst>
                <a:gd name="T0" fmla="*/ 10 w 10"/>
                <a:gd name="T1" fmla="*/ 2 h 5"/>
                <a:gd name="T2" fmla="*/ 10 w 10"/>
                <a:gd name="T3" fmla="*/ 2 h 5"/>
                <a:gd name="T4" fmla="*/ 2 w 10"/>
                <a:gd name="T5" fmla="*/ 5 h 5"/>
                <a:gd name="T6" fmla="*/ 3 w 10"/>
                <a:gd name="T7" fmla="*/ 1 h 5"/>
                <a:gd name="T8" fmla="*/ 10 w 10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10" y="2"/>
                  </a:moveTo>
                  <a:cubicBezTo>
                    <a:pt x="10" y="2"/>
                    <a:pt x="10" y="2"/>
                    <a:pt x="10" y="2"/>
                  </a:cubicBezTo>
                  <a:cubicBezTo>
                    <a:pt x="7" y="2"/>
                    <a:pt x="5" y="4"/>
                    <a:pt x="2" y="5"/>
                  </a:cubicBezTo>
                  <a:cubicBezTo>
                    <a:pt x="2" y="4"/>
                    <a:pt x="0" y="2"/>
                    <a:pt x="3" y="1"/>
                  </a:cubicBezTo>
                  <a:cubicBezTo>
                    <a:pt x="5" y="4"/>
                    <a:pt x="8" y="0"/>
                    <a:pt x="10" y="2"/>
                  </a:cubicBezTo>
                  <a:close/>
                </a:path>
              </a:pathLst>
            </a:custGeom>
            <a:solidFill>
              <a:srgbClr val="FEE5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4" name="Freeform 72"/>
            <p:cNvSpPr/>
            <p:nvPr/>
          </p:nvSpPr>
          <p:spPr bwMode="auto">
            <a:xfrm>
              <a:off x="6248400" y="4359276"/>
              <a:ext cx="26988" cy="19050"/>
            </a:xfrm>
            <a:custGeom>
              <a:avLst/>
              <a:gdLst>
                <a:gd name="T0" fmla="*/ 0 w 7"/>
                <a:gd name="T1" fmla="*/ 5 h 5"/>
                <a:gd name="T2" fmla="*/ 7 w 7"/>
                <a:gd name="T3" fmla="*/ 0 h 5"/>
                <a:gd name="T4" fmla="*/ 0 w 7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0" y="5"/>
                  </a:moveTo>
                  <a:cubicBezTo>
                    <a:pt x="3" y="3"/>
                    <a:pt x="5" y="2"/>
                    <a:pt x="7" y="0"/>
                  </a:cubicBezTo>
                  <a:cubicBezTo>
                    <a:pt x="6" y="4"/>
                    <a:pt x="5" y="5"/>
                    <a:pt x="0" y="5"/>
                  </a:cubicBezTo>
                  <a:close/>
                </a:path>
              </a:pathLst>
            </a:custGeom>
            <a:solidFill>
              <a:srgbClr val="FEE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5" name="Freeform 73"/>
            <p:cNvSpPr/>
            <p:nvPr/>
          </p:nvSpPr>
          <p:spPr bwMode="auto">
            <a:xfrm>
              <a:off x="5894388" y="4303713"/>
              <a:ext cx="22225" cy="22225"/>
            </a:xfrm>
            <a:custGeom>
              <a:avLst/>
              <a:gdLst>
                <a:gd name="T0" fmla="*/ 0 w 6"/>
                <a:gd name="T1" fmla="*/ 3 h 6"/>
                <a:gd name="T2" fmla="*/ 6 w 6"/>
                <a:gd name="T3" fmla="*/ 1 h 6"/>
                <a:gd name="T4" fmla="*/ 0 w 6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6">
                  <a:moveTo>
                    <a:pt x="0" y="3"/>
                  </a:moveTo>
                  <a:cubicBezTo>
                    <a:pt x="2" y="1"/>
                    <a:pt x="3" y="0"/>
                    <a:pt x="6" y="1"/>
                  </a:cubicBezTo>
                  <a:cubicBezTo>
                    <a:pt x="4" y="3"/>
                    <a:pt x="3" y="6"/>
                    <a:pt x="0" y="3"/>
                  </a:cubicBezTo>
                  <a:close/>
                </a:path>
              </a:pathLst>
            </a:custGeom>
            <a:solidFill>
              <a:srgbClr val="FEE5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6" name="Freeform 74"/>
            <p:cNvSpPr/>
            <p:nvPr/>
          </p:nvSpPr>
          <p:spPr bwMode="auto">
            <a:xfrm>
              <a:off x="6173788" y="4438651"/>
              <a:ext cx="11113" cy="11113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1"/>
                    <a:pt x="2" y="0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  <a:close/>
                </a:path>
              </a:pathLst>
            </a:custGeom>
            <a:solidFill>
              <a:srgbClr val="FEE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7" name="Freeform 75"/>
            <p:cNvSpPr/>
            <p:nvPr/>
          </p:nvSpPr>
          <p:spPr bwMode="auto">
            <a:xfrm>
              <a:off x="6119813" y="4213226"/>
              <a:ext cx="15875" cy="19050"/>
            </a:xfrm>
            <a:custGeom>
              <a:avLst/>
              <a:gdLst>
                <a:gd name="T0" fmla="*/ 0 w 4"/>
                <a:gd name="T1" fmla="*/ 3 h 5"/>
                <a:gd name="T2" fmla="*/ 2 w 4"/>
                <a:gd name="T3" fmla="*/ 1 h 5"/>
                <a:gd name="T4" fmla="*/ 4 w 4"/>
                <a:gd name="T5" fmla="*/ 2 h 5"/>
                <a:gd name="T6" fmla="*/ 2 w 4"/>
                <a:gd name="T7" fmla="*/ 4 h 5"/>
                <a:gd name="T8" fmla="*/ 0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0" y="3"/>
                  </a:moveTo>
                  <a:cubicBezTo>
                    <a:pt x="1" y="2"/>
                    <a:pt x="0" y="0"/>
                    <a:pt x="2" y="1"/>
                  </a:cubicBezTo>
                  <a:cubicBezTo>
                    <a:pt x="3" y="1"/>
                    <a:pt x="4" y="0"/>
                    <a:pt x="4" y="2"/>
                  </a:cubicBezTo>
                  <a:cubicBezTo>
                    <a:pt x="3" y="3"/>
                    <a:pt x="3" y="4"/>
                    <a:pt x="2" y="4"/>
                  </a:cubicBezTo>
                  <a:cubicBezTo>
                    <a:pt x="2" y="5"/>
                    <a:pt x="0" y="4"/>
                    <a:pt x="0" y="3"/>
                  </a:cubicBezTo>
                  <a:close/>
                </a:path>
              </a:pathLst>
            </a:custGeom>
            <a:solidFill>
              <a:srgbClr val="FEEA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8" name="Freeform 76"/>
            <p:cNvSpPr/>
            <p:nvPr/>
          </p:nvSpPr>
          <p:spPr bwMode="auto">
            <a:xfrm>
              <a:off x="6157913" y="4254501"/>
              <a:ext cx="15875" cy="11113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0 w 4"/>
                <a:gd name="T5" fmla="*/ 2 h 3"/>
                <a:gd name="T6" fmla="*/ 4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1" y="2"/>
                    <a:pt x="0" y="2"/>
                  </a:cubicBezTo>
                  <a:cubicBezTo>
                    <a:pt x="1" y="1"/>
                    <a:pt x="2" y="1"/>
                    <a:pt x="4" y="0"/>
                  </a:cubicBezTo>
                  <a:close/>
                </a:path>
              </a:pathLst>
            </a:custGeom>
            <a:solidFill>
              <a:srgbClr val="FEEA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9" name="Freeform 77"/>
            <p:cNvSpPr/>
            <p:nvPr/>
          </p:nvSpPr>
          <p:spPr bwMode="auto">
            <a:xfrm>
              <a:off x="6462713" y="4111626"/>
              <a:ext cx="101600" cy="203200"/>
            </a:xfrm>
            <a:custGeom>
              <a:avLst/>
              <a:gdLst>
                <a:gd name="T0" fmla="*/ 26 w 27"/>
                <a:gd name="T1" fmla="*/ 31 h 54"/>
                <a:gd name="T2" fmla="*/ 25 w 27"/>
                <a:gd name="T3" fmla="*/ 47 h 54"/>
                <a:gd name="T4" fmla="*/ 20 w 27"/>
                <a:gd name="T5" fmla="*/ 53 h 54"/>
                <a:gd name="T6" fmla="*/ 4 w 27"/>
                <a:gd name="T7" fmla="*/ 53 h 54"/>
                <a:gd name="T8" fmla="*/ 1 w 27"/>
                <a:gd name="T9" fmla="*/ 44 h 54"/>
                <a:gd name="T10" fmla="*/ 3 w 27"/>
                <a:gd name="T11" fmla="*/ 14 h 54"/>
                <a:gd name="T12" fmla="*/ 4 w 27"/>
                <a:gd name="T13" fmla="*/ 4 h 54"/>
                <a:gd name="T14" fmla="*/ 9 w 27"/>
                <a:gd name="T15" fmla="*/ 3 h 54"/>
                <a:gd name="T16" fmla="*/ 21 w 27"/>
                <a:gd name="T17" fmla="*/ 21 h 54"/>
                <a:gd name="T18" fmla="*/ 26 w 27"/>
                <a:gd name="T19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4">
                  <a:moveTo>
                    <a:pt x="26" y="31"/>
                  </a:moveTo>
                  <a:cubicBezTo>
                    <a:pt x="26" y="36"/>
                    <a:pt x="27" y="42"/>
                    <a:pt x="25" y="47"/>
                  </a:cubicBezTo>
                  <a:cubicBezTo>
                    <a:pt x="24" y="50"/>
                    <a:pt x="23" y="52"/>
                    <a:pt x="20" y="53"/>
                  </a:cubicBezTo>
                  <a:cubicBezTo>
                    <a:pt x="15" y="54"/>
                    <a:pt x="9" y="54"/>
                    <a:pt x="4" y="53"/>
                  </a:cubicBezTo>
                  <a:cubicBezTo>
                    <a:pt x="0" y="51"/>
                    <a:pt x="0" y="47"/>
                    <a:pt x="1" y="44"/>
                  </a:cubicBezTo>
                  <a:cubicBezTo>
                    <a:pt x="4" y="34"/>
                    <a:pt x="6" y="25"/>
                    <a:pt x="3" y="14"/>
                  </a:cubicBezTo>
                  <a:cubicBezTo>
                    <a:pt x="2" y="11"/>
                    <a:pt x="3" y="7"/>
                    <a:pt x="4" y="4"/>
                  </a:cubicBezTo>
                  <a:cubicBezTo>
                    <a:pt x="5" y="1"/>
                    <a:pt x="7" y="0"/>
                    <a:pt x="9" y="3"/>
                  </a:cubicBezTo>
                  <a:cubicBezTo>
                    <a:pt x="13" y="9"/>
                    <a:pt x="16" y="15"/>
                    <a:pt x="21" y="21"/>
                  </a:cubicBezTo>
                  <a:cubicBezTo>
                    <a:pt x="23" y="24"/>
                    <a:pt x="25" y="27"/>
                    <a:pt x="26" y="31"/>
                  </a:cubicBezTo>
                  <a:close/>
                </a:path>
              </a:pathLst>
            </a:custGeom>
            <a:solidFill>
              <a:srgbClr val="FEB4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0" name="Freeform 78"/>
            <p:cNvSpPr/>
            <p:nvPr/>
          </p:nvSpPr>
          <p:spPr bwMode="auto">
            <a:xfrm>
              <a:off x="5186363" y="4443413"/>
              <a:ext cx="501650" cy="217488"/>
            </a:xfrm>
            <a:custGeom>
              <a:avLst/>
              <a:gdLst>
                <a:gd name="T0" fmla="*/ 55 w 133"/>
                <a:gd name="T1" fmla="*/ 49 h 58"/>
                <a:gd name="T2" fmla="*/ 54 w 133"/>
                <a:gd name="T3" fmla="*/ 49 h 58"/>
                <a:gd name="T4" fmla="*/ 51 w 133"/>
                <a:gd name="T5" fmla="*/ 40 h 58"/>
                <a:gd name="T6" fmla="*/ 50 w 133"/>
                <a:gd name="T7" fmla="*/ 37 h 58"/>
                <a:gd name="T8" fmla="*/ 47 w 133"/>
                <a:gd name="T9" fmla="*/ 38 h 58"/>
                <a:gd name="T10" fmla="*/ 44 w 133"/>
                <a:gd name="T11" fmla="*/ 41 h 58"/>
                <a:gd name="T12" fmla="*/ 47 w 133"/>
                <a:gd name="T13" fmla="*/ 51 h 58"/>
                <a:gd name="T14" fmla="*/ 19 w 133"/>
                <a:gd name="T15" fmla="*/ 56 h 58"/>
                <a:gd name="T16" fmla="*/ 8 w 133"/>
                <a:gd name="T17" fmla="*/ 57 h 58"/>
                <a:gd name="T18" fmla="*/ 4 w 133"/>
                <a:gd name="T19" fmla="*/ 57 h 58"/>
                <a:gd name="T20" fmla="*/ 1 w 133"/>
                <a:gd name="T21" fmla="*/ 54 h 58"/>
                <a:gd name="T22" fmla="*/ 3 w 133"/>
                <a:gd name="T23" fmla="*/ 50 h 58"/>
                <a:gd name="T24" fmla="*/ 8 w 133"/>
                <a:gd name="T25" fmla="*/ 44 h 58"/>
                <a:gd name="T26" fmla="*/ 20 w 133"/>
                <a:gd name="T27" fmla="*/ 38 h 58"/>
                <a:gd name="T28" fmla="*/ 47 w 133"/>
                <a:gd name="T29" fmla="*/ 28 h 58"/>
                <a:gd name="T30" fmla="*/ 50 w 133"/>
                <a:gd name="T31" fmla="*/ 27 h 58"/>
                <a:gd name="T32" fmla="*/ 56 w 133"/>
                <a:gd name="T33" fmla="*/ 24 h 58"/>
                <a:gd name="T34" fmla="*/ 58 w 133"/>
                <a:gd name="T35" fmla="*/ 24 h 58"/>
                <a:gd name="T36" fmla="*/ 69 w 133"/>
                <a:gd name="T37" fmla="*/ 21 h 58"/>
                <a:gd name="T38" fmla="*/ 77 w 133"/>
                <a:gd name="T39" fmla="*/ 18 h 58"/>
                <a:gd name="T40" fmla="*/ 78 w 133"/>
                <a:gd name="T41" fmla="*/ 18 h 58"/>
                <a:gd name="T42" fmla="*/ 87 w 133"/>
                <a:gd name="T43" fmla="*/ 13 h 58"/>
                <a:gd name="T44" fmla="*/ 95 w 133"/>
                <a:gd name="T45" fmla="*/ 10 h 58"/>
                <a:gd name="T46" fmla="*/ 113 w 133"/>
                <a:gd name="T47" fmla="*/ 1 h 58"/>
                <a:gd name="T48" fmla="*/ 114 w 133"/>
                <a:gd name="T49" fmla="*/ 1 h 58"/>
                <a:gd name="T50" fmla="*/ 114 w 133"/>
                <a:gd name="T51" fmla="*/ 9 h 58"/>
                <a:gd name="T52" fmla="*/ 105 w 133"/>
                <a:gd name="T53" fmla="*/ 10 h 58"/>
                <a:gd name="T54" fmla="*/ 110 w 133"/>
                <a:gd name="T55" fmla="*/ 17 h 58"/>
                <a:gd name="T56" fmla="*/ 112 w 133"/>
                <a:gd name="T57" fmla="*/ 22 h 58"/>
                <a:gd name="T58" fmla="*/ 118 w 133"/>
                <a:gd name="T59" fmla="*/ 23 h 58"/>
                <a:gd name="T60" fmla="*/ 121 w 133"/>
                <a:gd name="T61" fmla="*/ 23 h 58"/>
                <a:gd name="T62" fmla="*/ 126 w 133"/>
                <a:gd name="T63" fmla="*/ 25 h 58"/>
                <a:gd name="T64" fmla="*/ 122 w 133"/>
                <a:gd name="T65" fmla="*/ 28 h 58"/>
                <a:gd name="T66" fmla="*/ 120 w 133"/>
                <a:gd name="T67" fmla="*/ 31 h 58"/>
                <a:gd name="T68" fmla="*/ 123 w 133"/>
                <a:gd name="T69" fmla="*/ 33 h 58"/>
                <a:gd name="T70" fmla="*/ 132 w 133"/>
                <a:gd name="T71" fmla="*/ 33 h 58"/>
                <a:gd name="T72" fmla="*/ 130 w 133"/>
                <a:gd name="T73" fmla="*/ 36 h 58"/>
                <a:gd name="T74" fmla="*/ 130 w 133"/>
                <a:gd name="T75" fmla="*/ 36 h 58"/>
                <a:gd name="T76" fmla="*/ 124 w 133"/>
                <a:gd name="T77" fmla="*/ 38 h 58"/>
                <a:gd name="T78" fmla="*/ 116 w 133"/>
                <a:gd name="T79" fmla="*/ 40 h 58"/>
                <a:gd name="T80" fmla="*/ 106 w 133"/>
                <a:gd name="T81" fmla="*/ 39 h 58"/>
                <a:gd name="T82" fmla="*/ 99 w 133"/>
                <a:gd name="T83" fmla="*/ 38 h 58"/>
                <a:gd name="T84" fmla="*/ 90 w 133"/>
                <a:gd name="T85" fmla="*/ 32 h 58"/>
                <a:gd name="T86" fmla="*/ 81 w 133"/>
                <a:gd name="T87" fmla="*/ 41 h 58"/>
                <a:gd name="T88" fmla="*/ 78 w 133"/>
                <a:gd name="T89" fmla="*/ 41 h 58"/>
                <a:gd name="T90" fmla="*/ 76 w 133"/>
                <a:gd name="T91" fmla="*/ 35 h 58"/>
                <a:gd name="T92" fmla="*/ 78 w 133"/>
                <a:gd name="T93" fmla="*/ 29 h 58"/>
                <a:gd name="T94" fmla="*/ 73 w 133"/>
                <a:gd name="T95" fmla="*/ 37 h 58"/>
                <a:gd name="T96" fmla="*/ 68 w 133"/>
                <a:gd name="T97" fmla="*/ 44 h 58"/>
                <a:gd name="T98" fmla="*/ 65 w 133"/>
                <a:gd name="T99" fmla="*/ 47 h 58"/>
                <a:gd name="T100" fmla="*/ 62 w 133"/>
                <a:gd name="T101" fmla="*/ 45 h 58"/>
                <a:gd name="T102" fmla="*/ 62 w 133"/>
                <a:gd name="T103" fmla="*/ 41 h 58"/>
                <a:gd name="T104" fmla="*/ 60 w 133"/>
                <a:gd name="T105" fmla="*/ 41 h 58"/>
                <a:gd name="T106" fmla="*/ 60 w 133"/>
                <a:gd name="T107" fmla="*/ 43 h 58"/>
                <a:gd name="T108" fmla="*/ 58 w 133"/>
                <a:gd name="T109" fmla="*/ 47 h 58"/>
                <a:gd name="T110" fmla="*/ 55 w 133"/>
                <a:gd name="T111" fmla="*/ 4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3" h="58">
                  <a:moveTo>
                    <a:pt x="55" y="49"/>
                  </a:moveTo>
                  <a:cubicBezTo>
                    <a:pt x="55" y="49"/>
                    <a:pt x="54" y="49"/>
                    <a:pt x="54" y="49"/>
                  </a:cubicBezTo>
                  <a:cubicBezTo>
                    <a:pt x="51" y="47"/>
                    <a:pt x="49" y="44"/>
                    <a:pt x="51" y="40"/>
                  </a:cubicBezTo>
                  <a:cubicBezTo>
                    <a:pt x="51" y="39"/>
                    <a:pt x="52" y="38"/>
                    <a:pt x="50" y="37"/>
                  </a:cubicBezTo>
                  <a:cubicBezTo>
                    <a:pt x="50" y="36"/>
                    <a:pt x="48" y="37"/>
                    <a:pt x="47" y="38"/>
                  </a:cubicBezTo>
                  <a:cubicBezTo>
                    <a:pt x="46" y="39"/>
                    <a:pt x="45" y="40"/>
                    <a:pt x="44" y="41"/>
                  </a:cubicBezTo>
                  <a:cubicBezTo>
                    <a:pt x="49" y="42"/>
                    <a:pt x="50" y="45"/>
                    <a:pt x="47" y="51"/>
                  </a:cubicBezTo>
                  <a:cubicBezTo>
                    <a:pt x="38" y="53"/>
                    <a:pt x="29" y="54"/>
                    <a:pt x="19" y="56"/>
                  </a:cubicBezTo>
                  <a:cubicBezTo>
                    <a:pt x="16" y="56"/>
                    <a:pt x="12" y="58"/>
                    <a:pt x="8" y="57"/>
                  </a:cubicBezTo>
                  <a:cubicBezTo>
                    <a:pt x="7" y="57"/>
                    <a:pt x="6" y="57"/>
                    <a:pt x="4" y="57"/>
                  </a:cubicBezTo>
                  <a:cubicBezTo>
                    <a:pt x="2" y="57"/>
                    <a:pt x="1" y="55"/>
                    <a:pt x="1" y="54"/>
                  </a:cubicBezTo>
                  <a:cubicBezTo>
                    <a:pt x="0" y="52"/>
                    <a:pt x="2" y="51"/>
                    <a:pt x="3" y="50"/>
                  </a:cubicBezTo>
                  <a:cubicBezTo>
                    <a:pt x="5" y="49"/>
                    <a:pt x="8" y="48"/>
                    <a:pt x="8" y="44"/>
                  </a:cubicBezTo>
                  <a:cubicBezTo>
                    <a:pt x="11" y="40"/>
                    <a:pt x="15" y="39"/>
                    <a:pt x="20" y="38"/>
                  </a:cubicBezTo>
                  <a:cubicBezTo>
                    <a:pt x="29" y="35"/>
                    <a:pt x="38" y="32"/>
                    <a:pt x="47" y="28"/>
                  </a:cubicBezTo>
                  <a:cubicBezTo>
                    <a:pt x="48" y="28"/>
                    <a:pt x="49" y="28"/>
                    <a:pt x="50" y="27"/>
                  </a:cubicBezTo>
                  <a:cubicBezTo>
                    <a:pt x="52" y="27"/>
                    <a:pt x="54" y="25"/>
                    <a:pt x="56" y="24"/>
                  </a:cubicBezTo>
                  <a:cubicBezTo>
                    <a:pt x="57" y="24"/>
                    <a:pt x="57" y="24"/>
                    <a:pt x="58" y="24"/>
                  </a:cubicBezTo>
                  <a:cubicBezTo>
                    <a:pt x="62" y="24"/>
                    <a:pt x="65" y="22"/>
                    <a:pt x="69" y="21"/>
                  </a:cubicBezTo>
                  <a:cubicBezTo>
                    <a:pt x="72" y="21"/>
                    <a:pt x="75" y="20"/>
                    <a:pt x="77" y="18"/>
                  </a:cubicBezTo>
                  <a:cubicBezTo>
                    <a:pt x="77" y="18"/>
                    <a:pt x="78" y="18"/>
                    <a:pt x="78" y="18"/>
                  </a:cubicBezTo>
                  <a:cubicBezTo>
                    <a:pt x="82" y="17"/>
                    <a:pt x="84" y="15"/>
                    <a:pt x="87" y="13"/>
                  </a:cubicBezTo>
                  <a:cubicBezTo>
                    <a:pt x="89" y="12"/>
                    <a:pt x="92" y="11"/>
                    <a:pt x="95" y="10"/>
                  </a:cubicBezTo>
                  <a:cubicBezTo>
                    <a:pt x="100" y="5"/>
                    <a:pt x="107" y="5"/>
                    <a:pt x="113" y="1"/>
                  </a:cubicBezTo>
                  <a:cubicBezTo>
                    <a:pt x="113" y="0"/>
                    <a:pt x="114" y="1"/>
                    <a:pt x="114" y="1"/>
                  </a:cubicBezTo>
                  <a:cubicBezTo>
                    <a:pt x="118" y="4"/>
                    <a:pt x="116" y="7"/>
                    <a:pt x="114" y="9"/>
                  </a:cubicBezTo>
                  <a:cubicBezTo>
                    <a:pt x="111" y="13"/>
                    <a:pt x="108" y="12"/>
                    <a:pt x="105" y="10"/>
                  </a:cubicBezTo>
                  <a:cubicBezTo>
                    <a:pt x="106" y="13"/>
                    <a:pt x="112" y="12"/>
                    <a:pt x="110" y="17"/>
                  </a:cubicBezTo>
                  <a:cubicBezTo>
                    <a:pt x="113" y="17"/>
                    <a:pt x="114" y="19"/>
                    <a:pt x="112" y="22"/>
                  </a:cubicBezTo>
                  <a:cubicBezTo>
                    <a:pt x="114" y="22"/>
                    <a:pt x="115" y="24"/>
                    <a:pt x="118" y="23"/>
                  </a:cubicBezTo>
                  <a:cubicBezTo>
                    <a:pt x="119" y="23"/>
                    <a:pt x="120" y="23"/>
                    <a:pt x="121" y="23"/>
                  </a:cubicBezTo>
                  <a:cubicBezTo>
                    <a:pt x="123" y="23"/>
                    <a:pt x="125" y="23"/>
                    <a:pt x="126" y="25"/>
                  </a:cubicBezTo>
                  <a:cubicBezTo>
                    <a:pt x="126" y="28"/>
                    <a:pt x="124" y="28"/>
                    <a:pt x="122" y="28"/>
                  </a:cubicBezTo>
                  <a:cubicBezTo>
                    <a:pt x="120" y="28"/>
                    <a:pt x="120" y="30"/>
                    <a:pt x="120" y="31"/>
                  </a:cubicBezTo>
                  <a:cubicBezTo>
                    <a:pt x="120" y="33"/>
                    <a:pt x="121" y="33"/>
                    <a:pt x="123" y="33"/>
                  </a:cubicBezTo>
                  <a:cubicBezTo>
                    <a:pt x="126" y="33"/>
                    <a:pt x="129" y="32"/>
                    <a:pt x="132" y="33"/>
                  </a:cubicBezTo>
                  <a:cubicBezTo>
                    <a:pt x="133" y="35"/>
                    <a:pt x="131" y="35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8" y="36"/>
                    <a:pt x="126" y="37"/>
                    <a:pt x="124" y="38"/>
                  </a:cubicBezTo>
                  <a:cubicBezTo>
                    <a:pt x="122" y="39"/>
                    <a:pt x="119" y="40"/>
                    <a:pt x="116" y="40"/>
                  </a:cubicBezTo>
                  <a:cubicBezTo>
                    <a:pt x="113" y="42"/>
                    <a:pt x="109" y="40"/>
                    <a:pt x="106" y="39"/>
                  </a:cubicBezTo>
                  <a:cubicBezTo>
                    <a:pt x="104" y="38"/>
                    <a:pt x="103" y="35"/>
                    <a:pt x="99" y="38"/>
                  </a:cubicBezTo>
                  <a:cubicBezTo>
                    <a:pt x="97" y="40"/>
                    <a:pt x="91" y="36"/>
                    <a:pt x="90" y="32"/>
                  </a:cubicBezTo>
                  <a:cubicBezTo>
                    <a:pt x="89" y="37"/>
                    <a:pt x="86" y="40"/>
                    <a:pt x="81" y="41"/>
                  </a:cubicBezTo>
                  <a:cubicBezTo>
                    <a:pt x="80" y="42"/>
                    <a:pt x="78" y="43"/>
                    <a:pt x="78" y="41"/>
                  </a:cubicBezTo>
                  <a:cubicBezTo>
                    <a:pt x="77" y="39"/>
                    <a:pt x="74" y="36"/>
                    <a:pt x="76" y="35"/>
                  </a:cubicBezTo>
                  <a:cubicBezTo>
                    <a:pt x="80" y="34"/>
                    <a:pt x="78" y="31"/>
                    <a:pt x="78" y="29"/>
                  </a:cubicBezTo>
                  <a:cubicBezTo>
                    <a:pt x="75" y="31"/>
                    <a:pt x="72" y="32"/>
                    <a:pt x="73" y="37"/>
                  </a:cubicBezTo>
                  <a:cubicBezTo>
                    <a:pt x="73" y="39"/>
                    <a:pt x="69" y="41"/>
                    <a:pt x="68" y="44"/>
                  </a:cubicBezTo>
                  <a:cubicBezTo>
                    <a:pt x="68" y="46"/>
                    <a:pt x="66" y="46"/>
                    <a:pt x="65" y="47"/>
                  </a:cubicBezTo>
                  <a:cubicBezTo>
                    <a:pt x="63" y="48"/>
                    <a:pt x="62" y="47"/>
                    <a:pt x="62" y="45"/>
                  </a:cubicBezTo>
                  <a:cubicBezTo>
                    <a:pt x="63" y="43"/>
                    <a:pt x="60" y="42"/>
                    <a:pt x="62" y="41"/>
                  </a:cubicBezTo>
                  <a:cubicBezTo>
                    <a:pt x="61" y="40"/>
                    <a:pt x="61" y="41"/>
                    <a:pt x="60" y="41"/>
                  </a:cubicBezTo>
                  <a:cubicBezTo>
                    <a:pt x="60" y="42"/>
                    <a:pt x="59" y="42"/>
                    <a:pt x="60" y="43"/>
                  </a:cubicBezTo>
                  <a:cubicBezTo>
                    <a:pt x="64" y="46"/>
                    <a:pt x="61" y="47"/>
                    <a:pt x="58" y="47"/>
                  </a:cubicBezTo>
                  <a:cubicBezTo>
                    <a:pt x="57" y="47"/>
                    <a:pt x="56" y="49"/>
                    <a:pt x="55" y="49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1" name="Freeform 79"/>
            <p:cNvSpPr/>
            <p:nvPr/>
          </p:nvSpPr>
          <p:spPr bwMode="auto">
            <a:xfrm>
              <a:off x="5068888" y="4473576"/>
              <a:ext cx="169863" cy="233363"/>
            </a:xfrm>
            <a:custGeom>
              <a:avLst/>
              <a:gdLst>
                <a:gd name="T0" fmla="*/ 0 w 45"/>
                <a:gd name="T1" fmla="*/ 27 h 62"/>
                <a:gd name="T2" fmla="*/ 3 w 45"/>
                <a:gd name="T3" fmla="*/ 21 h 62"/>
                <a:gd name="T4" fmla="*/ 0 w 45"/>
                <a:gd name="T5" fmla="*/ 12 h 62"/>
                <a:gd name="T6" fmla="*/ 14 w 45"/>
                <a:gd name="T7" fmla="*/ 12 h 62"/>
                <a:gd name="T8" fmla="*/ 16 w 45"/>
                <a:gd name="T9" fmla="*/ 11 h 62"/>
                <a:gd name="T10" fmla="*/ 10 w 45"/>
                <a:gd name="T11" fmla="*/ 5 h 62"/>
                <a:gd name="T12" fmla="*/ 12 w 45"/>
                <a:gd name="T13" fmla="*/ 2 h 62"/>
                <a:gd name="T14" fmla="*/ 15 w 45"/>
                <a:gd name="T15" fmla="*/ 3 h 62"/>
                <a:gd name="T16" fmla="*/ 19 w 45"/>
                <a:gd name="T17" fmla="*/ 8 h 62"/>
                <a:gd name="T18" fmla="*/ 20 w 45"/>
                <a:gd name="T19" fmla="*/ 10 h 62"/>
                <a:gd name="T20" fmla="*/ 24 w 45"/>
                <a:gd name="T21" fmla="*/ 6 h 62"/>
                <a:gd name="T22" fmla="*/ 28 w 45"/>
                <a:gd name="T23" fmla="*/ 4 h 62"/>
                <a:gd name="T24" fmla="*/ 30 w 45"/>
                <a:gd name="T25" fmla="*/ 7 h 62"/>
                <a:gd name="T26" fmla="*/ 35 w 45"/>
                <a:gd name="T27" fmla="*/ 11 h 62"/>
                <a:gd name="T28" fmla="*/ 36 w 45"/>
                <a:gd name="T29" fmla="*/ 10 h 62"/>
                <a:gd name="T30" fmla="*/ 34 w 45"/>
                <a:gd name="T31" fmla="*/ 8 h 62"/>
                <a:gd name="T32" fmla="*/ 31 w 45"/>
                <a:gd name="T33" fmla="*/ 4 h 62"/>
                <a:gd name="T34" fmla="*/ 34 w 45"/>
                <a:gd name="T35" fmla="*/ 1 h 62"/>
                <a:gd name="T36" fmla="*/ 38 w 45"/>
                <a:gd name="T37" fmla="*/ 2 h 62"/>
                <a:gd name="T38" fmla="*/ 44 w 45"/>
                <a:gd name="T39" fmla="*/ 11 h 62"/>
                <a:gd name="T40" fmla="*/ 40 w 45"/>
                <a:gd name="T41" fmla="*/ 14 h 62"/>
                <a:gd name="T42" fmla="*/ 43 w 45"/>
                <a:gd name="T43" fmla="*/ 15 h 62"/>
                <a:gd name="T44" fmla="*/ 44 w 45"/>
                <a:gd name="T45" fmla="*/ 19 h 62"/>
                <a:gd name="T46" fmla="*/ 41 w 45"/>
                <a:gd name="T47" fmla="*/ 20 h 62"/>
                <a:gd name="T48" fmla="*/ 30 w 45"/>
                <a:gd name="T49" fmla="*/ 18 h 62"/>
                <a:gd name="T50" fmla="*/ 28 w 45"/>
                <a:gd name="T51" fmla="*/ 18 h 62"/>
                <a:gd name="T52" fmla="*/ 30 w 45"/>
                <a:gd name="T53" fmla="*/ 22 h 62"/>
                <a:gd name="T54" fmla="*/ 35 w 45"/>
                <a:gd name="T55" fmla="*/ 22 h 62"/>
                <a:gd name="T56" fmla="*/ 39 w 45"/>
                <a:gd name="T57" fmla="*/ 23 h 62"/>
                <a:gd name="T58" fmla="*/ 37 w 45"/>
                <a:gd name="T59" fmla="*/ 29 h 62"/>
                <a:gd name="T60" fmla="*/ 34 w 45"/>
                <a:gd name="T61" fmla="*/ 29 h 62"/>
                <a:gd name="T62" fmla="*/ 23 w 45"/>
                <a:gd name="T63" fmla="*/ 25 h 62"/>
                <a:gd name="T64" fmla="*/ 25 w 45"/>
                <a:gd name="T65" fmla="*/ 29 h 62"/>
                <a:gd name="T66" fmla="*/ 27 w 45"/>
                <a:gd name="T67" fmla="*/ 33 h 62"/>
                <a:gd name="T68" fmla="*/ 26 w 45"/>
                <a:gd name="T69" fmla="*/ 38 h 62"/>
                <a:gd name="T70" fmla="*/ 33 w 45"/>
                <a:gd name="T71" fmla="*/ 36 h 62"/>
                <a:gd name="T72" fmla="*/ 33 w 45"/>
                <a:gd name="T73" fmla="*/ 38 h 62"/>
                <a:gd name="T74" fmla="*/ 26 w 45"/>
                <a:gd name="T75" fmla="*/ 43 h 62"/>
                <a:gd name="T76" fmla="*/ 26 w 45"/>
                <a:gd name="T77" fmla="*/ 49 h 62"/>
                <a:gd name="T78" fmla="*/ 26 w 45"/>
                <a:gd name="T79" fmla="*/ 50 h 62"/>
                <a:gd name="T80" fmla="*/ 20 w 45"/>
                <a:gd name="T81" fmla="*/ 53 h 62"/>
                <a:gd name="T82" fmla="*/ 24 w 45"/>
                <a:gd name="T83" fmla="*/ 57 h 62"/>
                <a:gd name="T84" fmla="*/ 22 w 45"/>
                <a:gd name="T85" fmla="*/ 62 h 62"/>
                <a:gd name="T86" fmla="*/ 19 w 45"/>
                <a:gd name="T87" fmla="*/ 55 h 62"/>
                <a:gd name="T88" fmla="*/ 13 w 45"/>
                <a:gd name="T89" fmla="*/ 56 h 62"/>
                <a:gd name="T90" fmla="*/ 10 w 45"/>
                <a:gd name="T91" fmla="*/ 56 h 62"/>
                <a:gd name="T92" fmla="*/ 8 w 45"/>
                <a:gd name="T93" fmla="*/ 51 h 62"/>
                <a:gd name="T94" fmla="*/ 4 w 45"/>
                <a:gd name="T95" fmla="*/ 44 h 62"/>
                <a:gd name="T96" fmla="*/ 0 w 45"/>
                <a:gd name="T97" fmla="*/ 2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62">
                  <a:moveTo>
                    <a:pt x="0" y="27"/>
                  </a:moveTo>
                  <a:cubicBezTo>
                    <a:pt x="5" y="26"/>
                    <a:pt x="3" y="22"/>
                    <a:pt x="3" y="21"/>
                  </a:cubicBezTo>
                  <a:cubicBezTo>
                    <a:pt x="2" y="18"/>
                    <a:pt x="6" y="13"/>
                    <a:pt x="0" y="12"/>
                  </a:cubicBezTo>
                  <a:cubicBezTo>
                    <a:pt x="5" y="12"/>
                    <a:pt x="9" y="8"/>
                    <a:pt x="14" y="12"/>
                  </a:cubicBezTo>
                  <a:cubicBezTo>
                    <a:pt x="15" y="12"/>
                    <a:pt x="17" y="12"/>
                    <a:pt x="16" y="11"/>
                  </a:cubicBezTo>
                  <a:cubicBezTo>
                    <a:pt x="14" y="9"/>
                    <a:pt x="14" y="5"/>
                    <a:pt x="10" y="5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3" y="1"/>
                    <a:pt x="15" y="0"/>
                    <a:pt x="15" y="3"/>
                  </a:cubicBezTo>
                  <a:cubicBezTo>
                    <a:pt x="14" y="4"/>
                    <a:pt x="16" y="7"/>
                    <a:pt x="19" y="8"/>
                  </a:cubicBezTo>
                  <a:cubicBezTo>
                    <a:pt x="20" y="8"/>
                    <a:pt x="20" y="9"/>
                    <a:pt x="20" y="10"/>
                  </a:cubicBezTo>
                  <a:cubicBezTo>
                    <a:pt x="22" y="9"/>
                    <a:pt x="22" y="7"/>
                    <a:pt x="24" y="6"/>
                  </a:cubicBezTo>
                  <a:cubicBezTo>
                    <a:pt x="25" y="4"/>
                    <a:pt x="26" y="3"/>
                    <a:pt x="28" y="4"/>
                  </a:cubicBezTo>
                  <a:cubicBezTo>
                    <a:pt x="30" y="4"/>
                    <a:pt x="30" y="5"/>
                    <a:pt x="30" y="7"/>
                  </a:cubicBezTo>
                  <a:cubicBezTo>
                    <a:pt x="30" y="12"/>
                    <a:pt x="35" y="7"/>
                    <a:pt x="35" y="11"/>
                  </a:cubicBezTo>
                  <a:cubicBezTo>
                    <a:pt x="35" y="11"/>
                    <a:pt x="36" y="10"/>
                    <a:pt x="36" y="10"/>
                  </a:cubicBezTo>
                  <a:cubicBezTo>
                    <a:pt x="36" y="9"/>
                    <a:pt x="35" y="8"/>
                    <a:pt x="34" y="8"/>
                  </a:cubicBezTo>
                  <a:cubicBezTo>
                    <a:pt x="32" y="7"/>
                    <a:pt x="31" y="6"/>
                    <a:pt x="31" y="4"/>
                  </a:cubicBezTo>
                  <a:cubicBezTo>
                    <a:pt x="31" y="3"/>
                    <a:pt x="33" y="2"/>
                    <a:pt x="34" y="1"/>
                  </a:cubicBezTo>
                  <a:cubicBezTo>
                    <a:pt x="35" y="0"/>
                    <a:pt x="37" y="3"/>
                    <a:pt x="38" y="2"/>
                  </a:cubicBezTo>
                  <a:cubicBezTo>
                    <a:pt x="44" y="3"/>
                    <a:pt x="43" y="8"/>
                    <a:pt x="44" y="11"/>
                  </a:cubicBezTo>
                  <a:cubicBezTo>
                    <a:pt x="45" y="13"/>
                    <a:pt x="44" y="14"/>
                    <a:pt x="40" y="14"/>
                  </a:cubicBezTo>
                  <a:cubicBezTo>
                    <a:pt x="41" y="15"/>
                    <a:pt x="42" y="14"/>
                    <a:pt x="43" y="15"/>
                  </a:cubicBezTo>
                  <a:cubicBezTo>
                    <a:pt x="44" y="16"/>
                    <a:pt x="45" y="17"/>
                    <a:pt x="44" y="19"/>
                  </a:cubicBezTo>
                  <a:cubicBezTo>
                    <a:pt x="43" y="20"/>
                    <a:pt x="42" y="20"/>
                    <a:pt x="41" y="20"/>
                  </a:cubicBezTo>
                  <a:cubicBezTo>
                    <a:pt x="37" y="19"/>
                    <a:pt x="34" y="17"/>
                    <a:pt x="30" y="18"/>
                  </a:cubicBezTo>
                  <a:cubicBezTo>
                    <a:pt x="30" y="18"/>
                    <a:pt x="28" y="16"/>
                    <a:pt x="28" y="18"/>
                  </a:cubicBezTo>
                  <a:cubicBezTo>
                    <a:pt x="29" y="20"/>
                    <a:pt x="29" y="22"/>
                    <a:pt x="30" y="22"/>
                  </a:cubicBezTo>
                  <a:cubicBezTo>
                    <a:pt x="32" y="23"/>
                    <a:pt x="33" y="22"/>
                    <a:pt x="35" y="22"/>
                  </a:cubicBezTo>
                  <a:cubicBezTo>
                    <a:pt x="37" y="21"/>
                    <a:pt x="38" y="22"/>
                    <a:pt x="39" y="23"/>
                  </a:cubicBezTo>
                  <a:cubicBezTo>
                    <a:pt x="40" y="26"/>
                    <a:pt x="38" y="27"/>
                    <a:pt x="37" y="29"/>
                  </a:cubicBezTo>
                  <a:cubicBezTo>
                    <a:pt x="36" y="30"/>
                    <a:pt x="35" y="29"/>
                    <a:pt x="34" y="29"/>
                  </a:cubicBezTo>
                  <a:cubicBezTo>
                    <a:pt x="30" y="28"/>
                    <a:pt x="27" y="26"/>
                    <a:pt x="23" y="25"/>
                  </a:cubicBezTo>
                  <a:cubicBezTo>
                    <a:pt x="24" y="27"/>
                    <a:pt x="26" y="27"/>
                    <a:pt x="25" y="29"/>
                  </a:cubicBezTo>
                  <a:cubicBezTo>
                    <a:pt x="25" y="31"/>
                    <a:pt x="26" y="32"/>
                    <a:pt x="27" y="33"/>
                  </a:cubicBezTo>
                  <a:cubicBezTo>
                    <a:pt x="29" y="34"/>
                    <a:pt x="29" y="36"/>
                    <a:pt x="26" y="38"/>
                  </a:cubicBezTo>
                  <a:cubicBezTo>
                    <a:pt x="29" y="37"/>
                    <a:pt x="31" y="35"/>
                    <a:pt x="33" y="36"/>
                  </a:cubicBezTo>
                  <a:cubicBezTo>
                    <a:pt x="34" y="36"/>
                    <a:pt x="34" y="37"/>
                    <a:pt x="33" y="38"/>
                  </a:cubicBezTo>
                  <a:cubicBezTo>
                    <a:pt x="32" y="41"/>
                    <a:pt x="28" y="41"/>
                    <a:pt x="26" y="43"/>
                  </a:cubicBezTo>
                  <a:cubicBezTo>
                    <a:pt x="23" y="45"/>
                    <a:pt x="23" y="46"/>
                    <a:pt x="26" y="49"/>
                  </a:cubicBezTo>
                  <a:cubicBezTo>
                    <a:pt x="26" y="49"/>
                    <a:pt x="27" y="49"/>
                    <a:pt x="26" y="50"/>
                  </a:cubicBezTo>
                  <a:cubicBezTo>
                    <a:pt x="26" y="54"/>
                    <a:pt x="25" y="55"/>
                    <a:pt x="20" y="53"/>
                  </a:cubicBezTo>
                  <a:cubicBezTo>
                    <a:pt x="21" y="55"/>
                    <a:pt x="23" y="56"/>
                    <a:pt x="24" y="57"/>
                  </a:cubicBezTo>
                  <a:cubicBezTo>
                    <a:pt x="26" y="60"/>
                    <a:pt x="22" y="60"/>
                    <a:pt x="22" y="62"/>
                  </a:cubicBezTo>
                  <a:cubicBezTo>
                    <a:pt x="23" y="59"/>
                    <a:pt x="21" y="57"/>
                    <a:pt x="19" y="55"/>
                  </a:cubicBezTo>
                  <a:cubicBezTo>
                    <a:pt x="17" y="52"/>
                    <a:pt x="15" y="51"/>
                    <a:pt x="13" y="56"/>
                  </a:cubicBezTo>
                  <a:cubicBezTo>
                    <a:pt x="12" y="59"/>
                    <a:pt x="11" y="55"/>
                    <a:pt x="10" y="56"/>
                  </a:cubicBezTo>
                  <a:cubicBezTo>
                    <a:pt x="8" y="55"/>
                    <a:pt x="8" y="53"/>
                    <a:pt x="8" y="51"/>
                  </a:cubicBezTo>
                  <a:cubicBezTo>
                    <a:pt x="9" y="48"/>
                    <a:pt x="7" y="46"/>
                    <a:pt x="4" y="44"/>
                  </a:cubicBezTo>
                  <a:cubicBezTo>
                    <a:pt x="5" y="38"/>
                    <a:pt x="1" y="33"/>
                    <a:pt x="0" y="27"/>
                  </a:cubicBezTo>
                  <a:close/>
                </a:path>
              </a:pathLst>
            </a:custGeom>
            <a:solidFill>
              <a:srgbClr val="FEE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2" name="Freeform 80"/>
            <p:cNvSpPr/>
            <p:nvPr/>
          </p:nvSpPr>
          <p:spPr bwMode="auto">
            <a:xfrm>
              <a:off x="5392738" y="4537076"/>
              <a:ext cx="192088" cy="90488"/>
            </a:xfrm>
            <a:custGeom>
              <a:avLst/>
              <a:gdLst>
                <a:gd name="T0" fmla="*/ 0 w 51"/>
                <a:gd name="T1" fmla="*/ 24 h 24"/>
                <a:gd name="T2" fmla="*/ 7 w 51"/>
                <a:gd name="T3" fmla="*/ 21 h 24"/>
                <a:gd name="T4" fmla="*/ 1 w 51"/>
                <a:gd name="T5" fmla="*/ 16 h 24"/>
                <a:gd name="T6" fmla="*/ 9 w 51"/>
                <a:gd name="T7" fmla="*/ 15 h 24"/>
                <a:gd name="T8" fmla="*/ 8 w 51"/>
                <a:gd name="T9" fmla="*/ 18 h 24"/>
                <a:gd name="T10" fmla="*/ 8 w 51"/>
                <a:gd name="T11" fmla="*/ 21 h 24"/>
                <a:gd name="T12" fmla="*/ 11 w 51"/>
                <a:gd name="T13" fmla="*/ 17 h 24"/>
                <a:gd name="T14" fmla="*/ 16 w 51"/>
                <a:gd name="T15" fmla="*/ 12 h 24"/>
                <a:gd name="T16" fmla="*/ 17 w 51"/>
                <a:gd name="T17" fmla="*/ 11 h 24"/>
                <a:gd name="T18" fmla="*/ 21 w 51"/>
                <a:gd name="T19" fmla="*/ 4 h 24"/>
                <a:gd name="T20" fmla="*/ 25 w 51"/>
                <a:gd name="T21" fmla="*/ 0 h 24"/>
                <a:gd name="T22" fmla="*/ 27 w 51"/>
                <a:gd name="T23" fmla="*/ 10 h 24"/>
                <a:gd name="T24" fmla="*/ 24 w 51"/>
                <a:gd name="T25" fmla="*/ 16 h 24"/>
                <a:gd name="T26" fmla="*/ 35 w 51"/>
                <a:gd name="T27" fmla="*/ 3 h 24"/>
                <a:gd name="T28" fmla="*/ 40 w 51"/>
                <a:gd name="T29" fmla="*/ 11 h 24"/>
                <a:gd name="T30" fmla="*/ 47 w 51"/>
                <a:gd name="T31" fmla="*/ 8 h 24"/>
                <a:gd name="T32" fmla="*/ 51 w 51"/>
                <a:gd name="T33" fmla="*/ 14 h 24"/>
                <a:gd name="T34" fmla="*/ 45 w 51"/>
                <a:gd name="T35" fmla="*/ 17 h 24"/>
                <a:gd name="T36" fmla="*/ 44 w 51"/>
                <a:gd name="T37" fmla="*/ 15 h 24"/>
                <a:gd name="T38" fmla="*/ 44 w 51"/>
                <a:gd name="T39" fmla="*/ 17 h 24"/>
                <a:gd name="T40" fmla="*/ 39 w 51"/>
                <a:gd name="T41" fmla="*/ 19 h 24"/>
                <a:gd name="T42" fmla="*/ 35 w 51"/>
                <a:gd name="T43" fmla="*/ 12 h 24"/>
                <a:gd name="T44" fmla="*/ 33 w 51"/>
                <a:gd name="T45" fmla="*/ 18 h 24"/>
                <a:gd name="T46" fmla="*/ 31 w 51"/>
                <a:gd name="T47" fmla="*/ 21 h 24"/>
                <a:gd name="T48" fmla="*/ 26 w 51"/>
                <a:gd name="T49" fmla="*/ 22 h 24"/>
                <a:gd name="T50" fmla="*/ 0 w 51"/>
                <a:gd name="T5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1" h="24">
                  <a:moveTo>
                    <a:pt x="0" y="24"/>
                  </a:moveTo>
                  <a:cubicBezTo>
                    <a:pt x="0" y="20"/>
                    <a:pt x="4" y="21"/>
                    <a:pt x="7" y="21"/>
                  </a:cubicBezTo>
                  <a:cubicBezTo>
                    <a:pt x="5" y="19"/>
                    <a:pt x="2" y="19"/>
                    <a:pt x="1" y="16"/>
                  </a:cubicBezTo>
                  <a:cubicBezTo>
                    <a:pt x="4" y="16"/>
                    <a:pt x="6" y="13"/>
                    <a:pt x="9" y="15"/>
                  </a:cubicBezTo>
                  <a:cubicBezTo>
                    <a:pt x="10" y="16"/>
                    <a:pt x="4" y="17"/>
                    <a:pt x="8" y="18"/>
                  </a:cubicBezTo>
                  <a:cubicBezTo>
                    <a:pt x="9" y="19"/>
                    <a:pt x="8" y="20"/>
                    <a:pt x="8" y="21"/>
                  </a:cubicBezTo>
                  <a:cubicBezTo>
                    <a:pt x="10" y="20"/>
                    <a:pt x="10" y="20"/>
                    <a:pt x="11" y="17"/>
                  </a:cubicBezTo>
                  <a:cubicBezTo>
                    <a:pt x="12" y="15"/>
                    <a:pt x="14" y="14"/>
                    <a:pt x="16" y="12"/>
                  </a:cubicBezTo>
                  <a:cubicBezTo>
                    <a:pt x="17" y="12"/>
                    <a:pt x="18" y="12"/>
                    <a:pt x="17" y="11"/>
                  </a:cubicBezTo>
                  <a:cubicBezTo>
                    <a:pt x="13" y="6"/>
                    <a:pt x="20" y="6"/>
                    <a:pt x="21" y="4"/>
                  </a:cubicBezTo>
                  <a:cubicBezTo>
                    <a:pt x="22" y="3"/>
                    <a:pt x="23" y="2"/>
                    <a:pt x="25" y="0"/>
                  </a:cubicBezTo>
                  <a:cubicBezTo>
                    <a:pt x="23" y="4"/>
                    <a:pt x="24" y="7"/>
                    <a:pt x="27" y="10"/>
                  </a:cubicBezTo>
                  <a:cubicBezTo>
                    <a:pt x="21" y="10"/>
                    <a:pt x="21" y="10"/>
                    <a:pt x="24" y="16"/>
                  </a:cubicBezTo>
                  <a:cubicBezTo>
                    <a:pt x="30" y="14"/>
                    <a:pt x="34" y="11"/>
                    <a:pt x="35" y="3"/>
                  </a:cubicBezTo>
                  <a:cubicBezTo>
                    <a:pt x="36" y="7"/>
                    <a:pt x="36" y="10"/>
                    <a:pt x="40" y="11"/>
                  </a:cubicBezTo>
                  <a:cubicBezTo>
                    <a:pt x="43" y="12"/>
                    <a:pt x="46" y="14"/>
                    <a:pt x="47" y="8"/>
                  </a:cubicBezTo>
                  <a:cubicBezTo>
                    <a:pt x="48" y="10"/>
                    <a:pt x="50" y="12"/>
                    <a:pt x="51" y="14"/>
                  </a:cubicBezTo>
                  <a:cubicBezTo>
                    <a:pt x="51" y="19"/>
                    <a:pt x="47" y="16"/>
                    <a:pt x="45" y="17"/>
                  </a:cubicBezTo>
                  <a:cubicBezTo>
                    <a:pt x="45" y="16"/>
                    <a:pt x="45" y="16"/>
                    <a:pt x="44" y="15"/>
                  </a:cubicBezTo>
                  <a:cubicBezTo>
                    <a:pt x="45" y="16"/>
                    <a:pt x="45" y="17"/>
                    <a:pt x="44" y="17"/>
                  </a:cubicBezTo>
                  <a:cubicBezTo>
                    <a:pt x="43" y="19"/>
                    <a:pt x="41" y="19"/>
                    <a:pt x="39" y="19"/>
                  </a:cubicBezTo>
                  <a:cubicBezTo>
                    <a:pt x="37" y="17"/>
                    <a:pt x="36" y="15"/>
                    <a:pt x="35" y="12"/>
                  </a:cubicBezTo>
                  <a:cubicBezTo>
                    <a:pt x="34" y="14"/>
                    <a:pt x="33" y="16"/>
                    <a:pt x="33" y="18"/>
                  </a:cubicBezTo>
                  <a:cubicBezTo>
                    <a:pt x="33" y="20"/>
                    <a:pt x="32" y="21"/>
                    <a:pt x="31" y="21"/>
                  </a:cubicBezTo>
                  <a:cubicBezTo>
                    <a:pt x="29" y="21"/>
                    <a:pt x="27" y="21"/>
                    <a:pt x="26" y="22"/>
                  </a:cubicBezTo>
                  <a:cubicBezTo>
                    <a:pt x="17" y="23"/>
                    <a:pt x="9" y="24"/>
                    <a:pt x="0" y="24"/>
                  </a:cubicBezTo>
                  <a:close/>
                </a:path>
              </a:pathLst>
            </a:custGeom>
            <a:solidFill>
              <a:srgbClr val="FED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3" name="Freeform 81"/>
            <p:cNvSpPr/>
            <p:nvPr/>
          </p:nvSpPr>
          <p:spPr bwMode="auto">
            <a:xfrm>
              <a:off x="5068888" y="4638676"/>
              <a:ext cx="46038" cy="128588"/>
            </a:xfrm>
            <a:custGeom>
              <a:avLst/>
              <a:gdLst>
                <a:gd name="T0" fmla="*/ 4 w 12"/>
                <a:gd name="T1" fmla="*/ 0 h 34"/>
                <a:gd name="T2" fmla="*/ 9 w 12"/>
                <a:gd name="T3" fmla="*/ 6 h 34"/>
                <a:gd name="T4" fmla="*/ 10 w 12"/>
                <a:gd name="T5" fmla="*/ 12 h 34"/>
                <a:gd name="T6" fmla="*/ 11 w 12"/>
                <a:gd name="T7" fmla="*/ 22 h 34"/>
                <a:gd name="T8" fmla="*/ 4 w 12"/>
                <a:gd name="T9" fmla="*/ 34 h 34"/>
                <a:gd name="T10" fmla="*/ 2 w 12"/>
                <a:gd name="T11" fmla="*/ 34 h 34"/>
                <a:gd name="T12" fmla="*/ 1 w 12"/>
                <a:gd name="T13" fmla="*/ 28 h 34"/>
                <a:gd name="T14" fmla="*/ 1 w 12"/>
                <a:gd name="T15" fmla="*/ 24 h 34"/>
                <a:gd name="T16" fmla="*/ 1 w 12"/>
                <a:gd name="T17" fmla="*/ 23 h 34"/>
                <a:gd name="T18" fmla="*/ 1 w 12"/>
                <a:gd name="T19" fmla="*/ 15 h 34"/>
                <a:gd name="T20" fmla="*/ 3 w 12"/>
                <a:gd name="T21" fmla="*/ 3 h 34"/>
                <a:gd name="T22" fmla="*/ 4 w 12"/>
                <a:gd name="T2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34">
                  <a:moveTo>
                    <a:pt x="4" y="0"/>
                  </a:moveTo>
                  <a:cubicBezTo>
                    <a:pt x="7" y="0"/>
                    <a:pt x="11" y="4"/>
                    <a:pt x="9" y="6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8" y="15"/>
                    <a:pt x="10" y="19"/>
                    <a:pt x="11" y="22"/>
                  </a:cubicBezTo>
                  <a:cubicBezTo>
                    <a:pt x="12" y="28"/>
                    <a:pt x="8" y="31"/>
                    <a:pt x="4" y="34"/>
                  </a:cubicBezTo>
                  <a:cubicBezTo>
                    <a:pt x="4" y="34"/>
                    <a:pt x="3" y="34"/>
                    <a:pt x="2" y="34"/>
                  </a:cubicBezTo>
                  <a:cubicBezTo>
                    <a:pt x="0" y="32"/>
                    <a:pt x="0" y="30"/>
                    <a:pt x="1" y="28"/>
                  </a:cubicBezTo>
                  <a:cubicBezTo>
                    <a:pt x="2" y="27"/>
                    <a:pt x="2" y="26"/>
                    <a:pt x="1" y="24"/>
                  </a:cubicBezTo>
                  <a:cubicBezTo>
                    <a:pt x="1" y="24"/>
                    <a:pt x="1" y="24"/>
                    <a:pt x="1" y="23"/>
                  </a:cubicBezTo>
                  <a:cubicBezTo>
                    <a:pt x="1" y="20"/>
                    <a:pt x="1" y="18"/>
                    <a:pt x="1" y="15"/>
                  </a:cubicBezTo>
                  <a:cubicBezTo>
                    <a:pt x="0" y="11"/>
                    <a:pt x="2" y="7"/>
                    <a:pt x="3" y="3"/>
                  </a:cubicBezTo>
                  <a:cubicBezTo>
                    <a:pt x="4" y="2"/>
                    <a:pt x="4" y="1"/>
                    <a:pt x="4" y="0"/>
                  </a:cubicBezTo>
                  <a:close/>
                </a:path>
              </a:pathLst>
            </a:custGeom>
            <a:solidFill>
              <a:srgbClr val="F5D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4" name="Freeform 82"/>
            <p:cNvSpPr/>
            <p:nvPr/>
          </p:nvSpPr>
          <p:spPr bwMode="auto">
            <a:xfrm>
              <a:off x="5148263" y="4608513"/>
              <a:ext cx="109538" cy="57150"/>
            </a:xfrm>
            <a:custGeom>
              <a:avLst/>
              <a:gdLst>
                <a:gd name="T0" fmla="*/ 5 w 29"/>
                <a:gd name="T1" fmla="*/ 14 h 15"/>
                <a:gd name="T2" fmla="*/ 5 w 29"/>
                <a:gd name="T3" fmla="*/ 13 h 15"/>
                <a:gd name="T4" fmla="*/ 0 w 29"/>
                <a:gd name="T5" fmla="*/ 12 h 15"/>
                <a:gd name="T6" fmla="*/ 4 w 29"/>
                <a:gd name="T7" fmla="*/ 6 h 15"/>
                <a:gd name="T8" fmla="*/ 12 w 29"/>
                <a:gd name="T9" fmla="*/ 2 h 15"/>
                <a:gd name="T10" fmla="*/ 18 w 29"/>
                <a:gd name="T11" fmla="*/ 0 h 15"/>
                <a:gd name="T12" fmla="*/ 15 w 29"/>
                <a:gd name="T13" fmla="*/ 7 h 15"/>
                <a:gd name="T14" fmla="*/ 12 w 29"/>
                <a:gd name="T15" fmla="*/ 10 h 15"/>
                <a:gd name="T16" fmla="*/ 16 w 29"/>
                <a:gd name="T17" fmla="*/ 13 h 15"/>
                <a:gd name="T18" fmla="*/ 25 w 29"/>
                <a:gd name="T19" fmla="*/ 11 h 15"/>
                <a:gd name="T20" fmla="*/ 29 w 29"/>
                <a:gd name="T21" fmla="*/ 12 h 15"/>
                <a:gd name="T22" fmla="*/ 13 w 29"/>
                <a:gd name="T23" fmla="*/ 14 h 15"/>
                <a:gd name="T24" fmla="*/ 5 w 29"/>
                <a:gd name="T2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15">
                  <a:moveTo>
                    <a:pt x="5" y="14"/>
                  </a:moveTo>
                  <a:cubicBezTo>
                    <a:pt x="5" y="14"/>
                    <a:pt x="5" y="14"/>
                    <a:pt x="5" y="13"/>
                  </a:cubicBezTo>
                  <a:cubicBezTo>
                    <a:pt x="4" y="12"/>
                    <a:pt x="0" y="14"/>
                    <a:pt x="0" y="12"/>
                  </a:cubicBezTo>
                  <a:cubicBezTo>
                    <a:pt x="0" y="9"/>
                    <a:pt x="2" y="7"/>
                    <a:pt x="4" y="6"/>
                  </a:cubicBezTo>
                  <a:cubicBezTo>
                    <a:pt x="7" y="4"/>
                    <a:pt x="10" y="3"/>
                    <a:pt x="12" y="2"/>
                  </a:cubicBezTo>
                  <a:cubicBezTo>
                    <a:pt x="14" y="1"/>
                    <a:pt x="15" y="0"/>
                    <a:pt x="18" y="0"/>
                  </a:cubicBezTo>
                  <a:cubicBezTo>
                    <a:pt x="21" y="5"/>
                    <a:pt x="16" y="5"/>
                    <a:pt x="15" y="7"/>
                  </a:cubicBezTo>
                  <a:cubicBezTo>
                    <a:pt x="14" y="8"/>
                    <a:pt x="11" y="7"/>
                    <a:pt x="12" y="10"/>
                  </a:cubicBezTo>
                  <a:cubicBezTo>
                    <a:pt x="13" y="12"/>
                    <a:pt x="14" y="13"/>
                    <a:pt x="16" y="13"/>
                  </a:cubicBezTo>
                  <a:cubicBezTo>
                    <a:pt x="19" y="12"/>
                    <a:pt x="22" y="13"/>
                    <a:pt x="25" y="11"/>
                  </a:cubicBezTo>
                  <a:cubicBezTo>
                    <a:pt x="27" y="9"/>
                    <a:pt x="28" y="10"/>
                    <a:pt x="29" y="12"/>
                  </a:cubicBezTo>
                  <a:cubicBezTo>
                    <a:pt x="24" y="15"/>
                    <a:pt x="18" y="13"/>
                    <a:pt x="13" y="14"/>
                  </a:cubicBezTo>
                  <a:cubicBezTo>
                    <a:pt x="10" y="14"/>
                    <a:pt x="8" y="14"/>
                    <a:pt x="5" y="14"/>
                  </a:cubicBezTo>
                  <a:close/>
                </a:path>
              </a:pathLst>
            </a:custGeom>
            <a:solidFill>
              <a:srgbClr val="FED8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5" name="Freeform 83"/>
            <p:cNvSpPr/>
            <p:nvPr/>
          </p:nvSpPr>
          <p:spPr bwMode="auto">
            <a:xfrm>
              <a:off x="5348288" y="4578351"/>
              <a:ext cx="41275" cy="57150"/>
            </a:xfrm>
            <a:custGeom>
              <a:avLst/>
              <a:gdLst>
                <a:gd name="T0" fmla="*/ 4 w 11"/>
                <a:gd name="T1" fmla="*/ 15 h 15"/>
                <a:gd name="T2" fmla="*/ 4 w 11"/>
                <a:gd name="T3" fmla="*/ 7 h 15"/>
                <a:gd name="T4" fmla="*/ 0 w 11"/>
                <a:gd name="T5" fmla="*/ 8 h 15"/>
                <a:gd name="T6" fmla="*/ 6 w 11"/>
                <a:gd name="T7" fmla="*/ 0 h 15"/>
                <a:gd name="T8" fmla="*/ 9 w 11"/>
                <a:gd name="T9" fmla="*/ 2 h 15"/>
                <a:gd name="T10" fmla="*/ 9 w 11"/>
                <a:gd name="T11" fmla="*/ 4 h 15"/>
                <a:gd name="T12" fmla="*/ 9 w 11"/>
                <a:gd name="T13" fmla="*/ 9 h 15"/>
                <a:gd name="T14" fmla="*/ 11 w 11"/>
                <a:gd name="T15" fmla="*/ 13 h 15"/>
                <a:gd name="T16" fmla="*/ 4 w 11"/>
                <a:gd name="T1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5">
                  <a:moveTo>
                    <a:pt x="4" y="15"/>
                  </a:moveTo>
                  <a:cubicBezTo>
                    <a:pt x="3" y="13"/>
                    <a:pt x="5" y="10"/>
                    <a:pt x="4" y="7"/>
                  </a:cubicBezTo>
                  <a:cubicBezTo>
                    <a:pt x="2" y="5"/>
                    <a:pt x="2" y="7"/>
                    <a:pt x="0" y="8"/>
                  </a:cubicBezTo>
                  <a:cubicBezTo>
                    <a:pt x="1" y="3"/>
                    <a:pt x="1" y="0"/>
                    <a:pt x="6" y="0"/>
                  </a:cubicBezTo>
                  <a:cubicBezTo>
                    <a:pt x="8" y="0"/>
                    <a:pt x="8" y="1"/>
                    <a:pt x="9" y="2"/>
                  </a:cubicBezTo>
                  <a:cubicBezTo>
                    <a:pt x="11" y="3"/>
                    <a:pt x="9" y="3"/>
                    <a:pt x="9" y="4"/>
                  </a:cubicBezTo>
                  <a:cubicBezTo>
                    <a:pt x="8" y="6"/>
                    <a:pt x="8" y="8"/>
                    <a:pt x="9" y="9"/>
                  </a:cubicBezTo>
                  <a:cubicBezTo>
                    <a:pt x="10" y="10"/>
                    <a:pt x="11" y="11"/>
                    <a:pt x="11" y="13"/>
                  </a:cubicBezTo>
                  <a:cubicBezTo>
                    <a:pt x="9" y="14"/>
                    <a:pt x="6" y="14"/>
                    <a:pt x="4" y="15"/>
                  </a:cubicBezTo>
                  <a:close/>
                </a:path>
              </a:pathLst>
            </a:custGeom>
            <a:solidFill>
              <a:srgbClr val="FED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6" name="Freeform 84"/>
            <p:cNvSpPr/>
            <p:nvPr/>
          </p:nvSpPr>
          <p:spPr bwMode="auto">
            <a:xfrm>
              <a:off x="5491163" y="4586288"/>
              <a:ext cx="131763" cy="38100"/>
            </a:xfrm>
            <a:custGeom>
              <a:avLst/>
              <a:gdLst>
                <a:gd name="T0" fmla="*/ 0 w 35"/>
                <a:gd name="T1" fmla="*/ 9 h 10"/>
                <a:gd name="T2" fmla="*/ 7 w 35"/>
                <a:gd name="T3" fmla="*/ 5 h 10"/>
                <a:gd name="T4" fmla="*/ 12 w 35"/>
                <a:gd name="T5" fmla="*/ 5 h 10"/>
                <a:gd name="T6" fmla="*/ 18 w 35"/>
                <a:gd name="T7" fmla="*/ 3 h 10"/>
                <a:gd name="T8" fmla="*/ 19 w 35"/>
                <a:gd name="T9" fmla="*/ 3 h 10"/>
                <a:gd name="T10" fmla="*/ 21 w 35"/>
                <a:gd name="T11" fmla="*/ 2 h 10"/>
                <a:gd name="T12" fmla="*/ 25 w 35"/>
                <a:gd name="T13" fmla="*/ 1 h 10"/>
                <a:gd name="T14" fmla="*/ 35 w 35"/>
                <a:gd name="T15" fmla="*/ 2 h 10"/>
                <a:gd name="T16" fmla="*/ 25 w 35"/>
                <a:gd name="T17" fmla="*/ 5 h 10"/>
                <a:gd name="T18" fmla="*/ 11 w 35"/>
                <a:gd name="T19" fmla="*/ 9 h 10"/>
                <a:gd name="T20" fmla="*/ 0 w 35"/>
                <a:gd name="T2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10">
                  <a:moveTo>
                    <a:pt x="0" y="9"/>
                  </a:moveTo>
                  <a:cubicBezTo>
                    <a:pt x="1" y="7"/>
                    <a:pt x="5" y="8"/>
                    <a:pt x="7" y="5"/>
                  </a:cubicBezTo>
                  <a:cubicBezTo>
                    <a:pt x="8" y="6"/>
                    <a:pt x="10" y="4"/>
                    <a:pt x="12" y="5"/>
                  </a:cubicBezTo>
                  <a:cubicBezTo>
                    <a:pt x="14" y="5"/>
                    <a:pt x="17" y="5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20" y="3"/>
                    <a:pt x="21" y="2"/>
                    <a:pt x="21" y="2"/>
                  </a:cubicBezTo>
                  <a:cubicBezTo>
                    <a:pt x="24" y="5"/>
                    <a:pt x="24" y="1"/>
                    <a:pt x="25" y="1"/>
                  </a:cubicBezTo>
                  <a:cubicBezTo>
                    <a:pt x="28" y="0"/>
                    <a:pt x="32" y="4"/>
                    <a:pt x="35" y="2"/>
                  </a:cubicBezTo>
                  <a:cubicBezTo>
                    <a:pt x="33" y="5"/>
                    <a:pt x="29" y="4"/>
                    <a:pt x="25" y="5"/>
                  </a:cubicBezTo>
                  <a:cubicBezTo>
                    <a:pt x="20" y="6"/>
                    <a:pt x="16" y="6"/>
                    <a:pt x="11" y="9"/>
                  </a:cubicBezTo>
                  <a:cubicBezTo>
                    <a:pt x="8" y="10"/>
                    <a:pt x="4" y="9"/>
                    <a:pt x="0" y="9"/>
                  </a:cubicBezTo>
                  <a:close/>
                </a:path>
              </a:pathLst>
            </a:custGeom>
            <a:solidFill>
              <a:srgbClr val="FEDD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7" name="Freeform 85"/>
            <p:cNvSpPr/>
            <p:nvPr/>
          </p:nvSpPr>
          <p:spPr bwMode="auto">
            <a:xfrm>
              <a:off x="5675313" y="4548188"/>
              <a:ext cx="60325" cy="34925"/>
            </a:xfrm>
            <a:custGeom>
              <a:avLst/>
              <a:gdLst>
                <a:gd name="T0" fmla="*/ 0 w 16"/>
                <a:gd name="T1" fmla="*/ 8 h 9"/>
                <a:gd name="T2" fmla="*/ 2 w 16"/>
                <a:gd name="T3" fmla="*/ 5 h 9"/>
                <a:gd name="T4" fmla="*/ 16 w 16"/>
                <a:gd name="T5" fmla="*/ 2 h 9"/>
                <a:gd name="T6" fmla="*/ 16 w 16"/>
                <a:gd name="T7" fmla="*/ 4 h 9"/>
                <a:gd name="T8" fmla="*/ 16 w 16"/>
                <a:gd name="T9" fmla="*/ 5 h 9"/>
                <a:gd name="T10" fmla="*/ 6 w 16"/>
                <a:gd name="T11" fmla="*/ 9 h 9"/>
                <a:gd name="T12" fmla="*/ 0 w 16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9">
                  <a:moveTo>
                    <a:pt x="0" y="8"/>
                  </a:moveTo>
                  <a:cubicBezTo>
                    <a:pt x="0" y="7"/>
                    <a:pt x="2" y="6"/>
                    <a:pt x="2" y="5"/>
                  </a:cubicBezTo>
                  <a:cubicBezTo>
                    <a:pt x="6" y="3"/>
                    <a:pt x="11" y="0"/>
                    <a:pt x="16" y="2"/>
                  </a:cubicBezTo>
                  <a:cubicBezTo>
                    <a:pt x="16" y="3"/>
                    <a:pt x="16" y="3"/>
                    <a:pt x="16" y="4"/>
                  </a:cubicBezTo>
                  <a:cubicBezTo>
                    <a:pt x="16" y="4"/>
                    <a:pt x="16" y="5"/>
                    <a:pt x="16" y="5"/>
                  </a:cubicBezTo>
                  <a:cubicBezTo>
                    <a:pt x="13" y="7"/>
                    <a:pt x="9" y="6"/>
                    <a:pt x="6" y="9"/>
                  </a:cubicBezTo>
                  <a:cubicBezTo>
                    <a:pt x="4" y="7"/>
                    <a:pt x="2" y="9"/>
                    <a:pt x="0" y="8"/>
                  </a:cubicBezTo>
                  <a:close/>
                </a:path>
              </a:pathLst>
            </a:custGeom>
            <a:solidFill>
              <a:srgbClr val="FEE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8" name="Freeform 86"/>
            <p:cNvSpPr/>
            <p:nvPr/>
          </p:nvSpPr>
          <p:spPr bwMode="auto">
            <a:xfrm>
              <a:off x="5691188" y="4567238"/>
              <a:ext cx="44450" cy="22225"/>
            </a:xfrm>
            <a:custGeom>
              <a:avLst/>
              <a:gdLst>
                <a:gd name="T0" fmla="*/ 2 w 12"/>
                <a:gd name="T1" fmla="*/ 4 h 6"/>
                <a:gd name="T2" fmla="*/ 3 w 12"/>
                <a:gd name="T3" fmla="*/ 1 h 6"/>
                <a:gd name="T4" fmla="*/ 12 w 12"/>
                <a:gd name="T5" fmla="*/ 0 h 6"/>
                <a:gd name="T6" fmla="*/ 7 w 12"/>
                <a:gd name="T7" fmla="*/ 2 h 6"/>
                <a:gd name="T8" fmla="*/ 10 w 12"/>
                <a:gd name="T9" fmla="*/ 3 h 6"/>
                <a:gd name="T10" fmla="*/ 3 w 12"/>
                <a:gd name="T11" fmla="*/ 6 h 6"/>
                <a:gd name="T12" fmla="*/ 2 w 12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6">
                  <a:moveTo>
                    <a:pt x="2" y="4"/>
                  </a:moveTo>
                  <a:cubicBezTo>
                    <a:pt x="2" y="3"/>
                    <a:pt x="0" y="2"/>
                    <a:pt x="3" y="1"/>
                  </a:cubicBezTo>
                  <a:cubicBezTo>
                    <a:pt x="6" y="1"/>
                    <a:pt x="9" y="1"/>
                    <a:pt x="12" y="0"/>
                  </a:cubicBezTo>
                  <a:cubicBezTo>
                    <a:pt x="12" y="3"/>
                    <a:pt x="9" y="1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7" y="4"/>
                    <a:pt x="5" y="4"/>
                    <a:pt x="3" y="6"/>
                  </a:cubicBezTo>
                  <a:cubicBezTo>
                    <a:pt x="2" y="6"/>
                    <a:pt x="3" y="5"/>
                    <a:pt x="2" y="4"/>
                  </a:cubicBezTo>
                  <a:close/>
                </a:path>
              </a:pathLst>
            </a:custGeom>
            <a:solidFill>
              <a:srgbClr val="FEE7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9" name="Freeform 87"/>
            <p:cNvSpPr/>
            <p:nvPr/>
          </p:nvSpPr>
          <p:spPr bwMode="auto">
            <a:xfrm>
              <a:off x="5653088" y="4575176"/>
              <a:ext cx="22225" cy="11113"/>
            </a:xfrm>
            <a:custGeom>
              <a:avLst/>
              <a:gdLst>
                <a:gd name="T0" fmla="*/ 0 w 6"/>
                <a:gd name="T1" fmla="*/ 3 h 3"/>
                <a:gd name="T2" fmla="*/ 6 w 6"/>
                <a:gd name="T3" fmla="*/ 1 h 3"/>
                <a:gd name="T4" fmla="*/ 0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0" y="3"/>
                  </a:moveTo>
                  <a:cubicBezTo>
                    <a:pt x="1" y="0"/>
                    <a:pt x="3" y="0"/>
                    <a:pt x="6" y="1"/>
                  </a:cubicBezTo>
                  <a:cubicBezTo>
                    <a:pt x="4" y="3"/>
                    <a:pt x="2" y="3"/>
                    <a:pt x="0" y="3"/>
                  </a:cubicBezTo>
                  <a:close/>
                </a:path>
              </a:pathLst>
            </a:custGeom>
            <a:solidFill>
              <a:srgbClr val="FEE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0" name="Freeform 88"/>
            <p:cNvSpPr/>
            <p:nvPr/>
          </p:nvSpPr>
          <p:spPr bwMode="auto">
            <a:xfrm>
              <a:off x="4851400" y="4635501"/>
              <a:ext cx="236538" cy="142875"/>
            </a:xfrm>
            <a:custGeom>
              <a:avLst/>
              <a:gdLst>
                <a:gd name="T0" fmla="*/ 60 w 63"/>
                <a:gd name="T1" fmla="*/ 29 h 38"/>
                <a:gd name="T2" fmla="*/ 60 w 63"/>
                <a:gd name="T3" fmla="*/ 35 h 38"/>
                <a:gd name="T4" fmla="*/ 48 w 63"/>
                <a:gd name="T5" fmla="*/ 38 h 38"/>
                <a:gd name="T6" fmla="*/ 43 w 63"/>
                <a:gd name="T7" fmla="*/ 38 h 38"/>
                <a:gd name="T8" fmla="*/ 17 w 63"/>
                <a:gd name="T9" fmla="*/ 35 h 38"/>
                <a:gd name="T10" fmla="*/ 5 w 63"/>
                <a:gd name="T11" fmla="*/ 26 h 38"/>
                <a:gd name="T12" fmla="*/ 7 w 63"/>
                <a:gd name="T13" fmla="*/ 8 h 38"/>
                <a:gd name="T14" fmla="*/ 23 w 63"/>
                <a:gd name="T15" fmla="*/ 4 h 38"/>
                <a:gd name="T16" fmla="*/ 30 w 63"/>
                <a:gd name="T17" fmla="*/ 1 h 38"/>
                <a:gd name="T18" fmla="*/ 31 w 63"/>
                <a:gd name="T19" fmla="*/ 0 h 38"/>
                <a:gd name="T20" fmla="*/ 61 w 63"/>
                <a:gd name="T21" fmla="*/ 4 h 38"/>
                <a:gd name="T22" fmla="*/ 60 w 63"/>
                <a:gd name="T23" fmla="*/ 16 h 38"/>
                <a:gd name="T24" fmla="*/ 58 w 63"/>
                <a:gd name="T25" fmla="*/ 15 h 38"/>
                <a:gd name="T26" fmla="*/ 36 w 63"/>
                <a:gd name="T27" fmla="*/ 7 h 38"/>
                <a:gd name="T28" fmla="*/ 33 w 63"/>
                <a:gd name="T29" fmla="*/ 10 h 38"/>
                <a:gd name="T30" fmla="*/ 34 w 63"/>
                <a:gd name="T31" fmla="*/ 16 h 38"/>
                <a:gd name="T32" fmla="*/ 37 w 63"/>
                <a:gd name="T33" fmla="*/ 31 h 38"/>
                <a:gd name="T34" fmla="*/ 43 w 63"/>
                <a:gd name="T35" fmla="*/ 35 h 38"/>
                <a:gd name="T36" fmla="*/ 47 w 63"/>
                <a:gd name="T37" fmla="*/ 35 h 38"/>
                <a:gd name="T38" fmla="*/ 57 w 63"/>
                <a:gd name="T39" fmla="*/ 27 h 38"/>
                <a:gd name="T40" fmla="*/ 59 w 63"/>
                <a:gd name="T41" fmla="*/ 25 h 38"/>
                <a:gd name="T42" fmla="*/ 59 w 63"/>
                <a:gd name="T43" fmla="*/ 25 h 38"/>
                <a:gd name="T44" fmla="*/ 60 w 63"/>
                <a:gd name="T4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38">
                  <a:moveTo>
                    <a:pt x="60" y="29"/>
                  </a:moveTo>
                  <a:cubicBezTo>
                    <a:pt x="59" y="31"/>
                    <a:pt x="59" y="33"/>
                    <a:pt x="60" y="35"/>
                  </a:cubicBezTo>
                  <a:cubicBezTo>
                    <a:pt x="56" y="37"/>
                    <a:pt x="52" y="38"/>
                    <a:pt x="48" y="38"/>
                  </a:cubicBezTo>
                  <a:cubicBezTo>
                    <a:pt x="46" y="37"/>
                    <a:pt x="44" y="37"/>
                    <a:pt x="43" y="38"/>
                  </a:cubicBezTo>
                  <a:cubicBezTo>
                    <a:pt x="34" y="38"/>
                    <a:pt x="25" y="38"/>
                    <a:pt x="17" y="35"/>
                  </a:cubicBezTo>
                  <a:cubicBezTo>
                    <a:pt x="13" y="34"/>
                    <a:pt x="9" y="29"/>
                    <a:pt x="5" y="26"/>
                  </a:cubicBezTo>
                  <a:cubicBezTo>
                    <a:pt x="0" y="22"/>
                    <a:pt x="2" y="13"/>
                    <a:pt x="7" y="8"/>
                  </a:cubicBezTo>
                  <a:cubicBezTo>
                    <a:pt x="12" y="5"/>
                    <a:pt x="18" y="4"/>
                    <a:pt x="23" y="4"/>
                  </a:cubicBezTo>
                  <a:cubicBezTo>
                    <a:pt x="26" y="4"/>
                    <a:pt x="28" y="3"/>
                    <a:pt x="30" y="1"/>
                  </a:cubicBezTo>
                  <a:cubicBezTo>
                    <a:pt x="30" y="1"/>
                    <a:pt x="30" y="0"/>
                    <a:pt x="31" y="0"/>
                  </a:cubicBezTo>
                  <a:cubicBezTo>
                    <a:pt x="41" y="1"/>
                    <a:pt x="51" y="1"/>
                    <a:pt x="61" y="4"/>
                  </a:cubicBezTo>
                  <a:cubicBezTo>
                    <a:pt x="63" y="8"/>
                    <a:pt x="59" y="12"/>
                    <a:pt x="60" y="16"/>
                  </a:cubicBezTo>
                  <a:cubicBezTo>
                    <a:pt x="59" y="17"/>
                    <a:pt x="59" y="16"/>
                    <a:pt x="58" y="15"/>
                  </a:cubicBezTo>
                  <a:cubicBezTo>
                    <a:pt x="53" y="6"/>
                    <a:pt x="44" y="8"/>
                    <a:pt x="36" y="7"/>
                  </a:cubicBezTo>
                  <a:cubicBezTo>
                    <a:pt x="34" y="6"/>
                    <a:pt x="33" y="8"/>
                    <a:pt x="33" y="10"/>
                  </a:cubicBezTo>
                  <a:cubicBezTo>
                    <a:pt x="33" y="12"/>
                    <a:pt x="32" y="14"/>
                    <a:pt x="34" y="16"/>
                  </a:cubicBezTo>
                  <a:cubicBezTo>
                    <a:pt x="36" y="21"/>
                    <a:pt x="37" y="26"/>
                    <a:pt x="37" y="31"/>
                  </a:cubicBezTo>
                  <a:cubicBezTo>
                    <a:pt x="37" y="34"/>
                    <a:pt x="39" y="36"/>
                    <a:pt x="43" y="35"/>
                  </a:cubicBezTo>
                  <a:cubicBezTo>
                    <a:pt x="44" y="35"/>
                    <a:pt x="45" y="35"/>
                    <a:pt x="47" y="35"/>
                  </a:cubicBezTo>
                  <a:cubicBezTo>
                    <a:pt x="53" y="35"/>
                    <a:pt x="55" y="34"/>
                    <a:pt x="57" y="27"/>
                  </a:cubicBezTo>
                  <a:cubicBezTo>
                    <a:pt x="58" y="26"/>
                    <a:pt x="58" y="25"/>
                    <a:pt x="59" y="25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0" y="26"/>
                    <a:pt x="61" y="27"/>
                    <a:pt x="60" y="29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1" name="Freeform 89"/>
            <p:cNvSpPr/>
            <p:nvPr/>
          </p:nvSpPr>
          <p:spPr bwMode="auto">
            <a:xfrm>
              <a:off x="5016500" y="4552951"/>
              <a:ext cx="52388" cy="41275"/>
            </a:xfrm>
            <a:custGeom>
              <a:avLst/>
              <a:gdLst>
                <a:gd name="T0" fmla="*/ 11 w 14"/>
                <a:gd name="T1" fmla="*/ 0 h 11"/>
                <a:gd name="T2" fmla="*/ 14 w 14"/>
                <a:gd name="T3" fmla="*/ 6 h 11"/>
                <a:gd name="T4" fmla="*/ 9 w 14"/>
                <a:gd name="T5" fmla="*/ 11 h 11"/>
                <a:gd name="T6" fmla="*/ 0 w 14"/>
                <a:gd name="T7" fmla="*/ 9 h 11"/>
                <a:gd name="T8" fmla="*/ 9 w 14"/>
                <a:gd name="T9" fmla="*/ 0 h 11"/>
                <a:gd name="T10" fmla="*/ 11 w 14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1">
                  <a:moveTo>
                    <a:pt x="11" y="0"/>
                  </a:moveTo>
                  <a:cubicBezTo>
                    <a:pt x="13" y="1"/>
                    <a:pt x="12" y="4"/>
                    <a:pt x="14" y="6"/>
                  </a:cubicBezTo>
                  <a:cubicBezTo>
                    <a:pt x="14" y="9"/>
                    <a:pt x="13" y="11"/>
                    <a:pt x="9" y="11"/>
                  </a:cubicBezTo>
                  <a:cubicBezTo>
                    <a:pt x="6" y="10"/>
                    <a:pt x="3" y="10"/>
                    <a:pt x="0" y="9"/>
                  </a:cubicBezTo>
                  <a:cubicBezTo>
                    <a:pt x="2" y="5"/>
                    <a:pt x="8" y="5"/>
                    <a:pt x="9" y="0"/>
                  </a:cubicBezTo>
                  <a:cubicBezTo>
                    <a:pt x="9" y="0"/>
                    <a:pt x="10" y="0"/>
                    <a:pt x="11" y="0"/>
                  </a:cubicBezTo>
                  <a:close/>
                </a:path>
              </a:pathLst>
            </a:custGeom>
            <a:solidFill>
              <a:srgbClr val="FBF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2" name="Freeform 90"/>
            <p:cNvSpPr/>
            <p:nvPr/>
          </p:nvSpPr>
          <p:spPr bwMode="auto">
            <a:xfrm>
              <a:off x="5027613" y="4495801"/>
              <a:ext cx="41275" cy="52388"/>
            </a:xfrm>
            <a:custGeom>
              <a:avLst/>
              <a:gdLst>
                <a:gd name="T0" fmla="*/ 1 w 11"/>
                <a:gd name="T1" fmla="*/ 5 h 14"/>
                <a:gd name="T2" fmla="*/ 0 w 11"/>
                <a:gd name="T3" fmla="*/ 3 h 14"/>
                <a:gd name="T4" fmla="*/ 2 w 11"/>
                <a:gd name="T5" fmla="*/ 0 h 14"/>
                <a:gd name="T6" fmla="*/ 4 w 11"/>
                <a:gd name="T7" fmla="*/ 1 h 14"/>
                <a:gd name="T8" fmla="*/ 10 w 11"/>
                <a:gd name="T9" fmla="*/ 12 h 14"/>
                <a:gd name="T10" fmla="*/ 10 w 11"/>
                <a:gd name="T11" fmla="*/ 14 h 14"/>
                <a:gd name="T12" fmla="*/ 8 w 11"/>
                <a:gd name="T13" fmla="*/ 13 h 14"/>
                <a:gd name="T14" fmla="*/ 1 w 11"/>
                <a:gd name="T1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" y="5"/>
                  </a:moveTo>
                  <a:cubicBezTo>
                    <a:pt x="1" y="4"/>
                    <a:pt x="1" y="4"/>
                    <a:pt x="0" y="3"/>
                  </a:cubicBez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3" y="0"/>
                    <a:pt x="4" y="1"/>
                  </a:cubicBezTo>
                  <a:cubicBezTo>
                    <a:pt x="7" y="4"/>
                    <a:pt x="6" y="9"/>
                    <a:pt x="10" y="12"/>
                  </a:cubicBezTo>
                  <a:cubicBezTo>
                    <a:pt x="11" y="12"/>
                    <a:pt x="11" y="14"/>
                    <a:pt x="10" y="14"/>
                  </a:cubicBezTo>
                  <a:cubicBezTo>
                    <a:pt x="10" y="14"/>
                    <a:pt x="8" y="13"/>
                    <a:pt x="8" y="13"/>
                  </a:cubicBezTo>
                  <a:cubicBezTo>
                    <a:pt x="5" y="11"/>
                    <a:pt x="3" y="8"/>
                    <a:pt x="1" y="5"/>
                  </a:cubicBezTo>
                  <a:close/>
                </a:path>
              </a:pathLst>
            </a:custGeom>
            <a:solidFill>
              <a:srgbClr val="FEE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3" name="Freeform 91"/>
            <p:cNvSpPr/>
            <p:nvPr/>
          </p:nvSpPr>
          <p:spPr bwMode="auto">
            <a:xfrm>
              <a:off x="6286500" y="4095751"/>
              <a:ext cx="49213" cy="57150"/>
            </a:xfrm>
            <a:custGeom>
              <a:avLst/>
              <a:gdLst>
                <a:gd name="T0" fmla="*/ 4 w 13"/>
                <a:gd name="T1" fmla="*/ 1 h 15"/>
                <a:gd name="T2" fmla="*/ 5 w 13"/>
                <a:gd name="T3" fmla="*/ 1 h 15"/>
                <a:gd name="T4" fmla="*/ 8 w 13"/>
                <a:gd name="T5" fmla="*/ 1 h 15"/>
                <a:gd name="T6" fmla="*/ 9 w 13"/>
                <a:gd name="T7" fmla="*/ 11 h 15"/>
                <a:gd name="T8" fmla="*/ 1 w 13"/>
                <a:gd name="T9" fmla="*/ 10 h 15"/>
                <a:gd name="T10" fmla="*/ 4 w 13"/>
                <a:gd name="T1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5">
                  <a:moveTo>
                    <a:pt x="4" y="1"/>
                  </a:moveTo>
                  <a:cubicBezTo>
                    <a:pt x="4" y="1"/>
                    <a:pt x="4" y="1"/>
                    <a:pt x="5" y="1"/>
                  </a:cubicBezTo>
                  <a:cubicBezTo>
                    <a:pt x="6" y="1"/>
                    <a:pt x="7" y="0"/>
                    <a:pt x="8" y="1"/>
                  </a:cubicBezTo>
                  <a:cubicBezTo>
                    <a:pt x="12" y="4"/>
                    <a:pt x="13" y="8"/>
                    <a:pt x="9" y="11"/>
                  </a:cubicBezTo>
                  <a:cubicBezTo>
                    <a:pt x="6" y="15"/>
                    <a:pt x="4" y="11"/>
                    <a:pt x="1" y="10"/>
                  </a:cubicBezTo>
                  <a:cubicBezTo>
                    <a:pt x="0" y="6"/>
                    <a:pt x="4" y="4"/>
                    <a:pt x="4" y="1"/>
                  </a:cubicBez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4" name="Freeform 92"/>
            <p:cNvSpPr/>
            <p:nvPr/>
          </p:nvSpPr>
          <p:spPr bwMode="auto">
            <a:xfrm>
              <a:off x="6270625" y="4095751"/>
              <a:ext cx="38100" cy="38100"/>
            </a:xfrm>
            <a:custGeom>
              <a:avLst/>
              <a:gdLst>
                <a:gd name="T0" fmla="*/ 8 w 10"/>
                <a:gd name="T1" fmla="*/ 1 h 10"/>
                <a:gd name="T2" fmla="*/ 7 w 10"/>
                <a:gd name="T3" fmla="*/ 6 h 10"/>
                <a:gd name="T4" fmla="*/ 5 w 10"/>
                <a:gd name="T5" fmla="*/ 10 h 10"/>
                <a:gd name="T6" fmla="*/ 2 w 10"/>
                <a:gd name="T7" fmla="*/ 3 h 10"/>
                <a:gd name="T8" fmla="*/ 8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1"/>
                  </a:moveTo>
                  <a:cubicBezTo>
                    <a:pt x="9" y="3"/>
                    <a:pt x="10" y="5"/>
                    <a:pt x="7" y="6"/>
                  </a:cubicBezTo>
                  <a:cubicBezTo>
                    <a:pt x="6" y="7"/>
                    <a:pt x="6" y="8"/>
                    <a:pt x="5" y="10"/>
                  </a:cubicBezTo>
                  <a:cubicBezTo>
                    <a:pt x="0" y="9"/>
                    <a:pt x="2" y="5"/>
                    <a:pt x="2" y="3"/>
                  </a:cubicBezTo>
                  <a:cubicBezTo>
                    <a:pt x="3" y="1"/>
                    <a:pt x="5" y="0"/>
                    <a:pt x="8" y="1"/>
                  </a:cubicBezTo>
                  <a:close/>
                </a:path>
              </a:pathLst>
            </a:custGeom>
            <a:solidFill>
              <a:srgbClr val="86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5" name="Freeform 93"/>
            <p:cNvSpPr/>
            <p:nvPr/>
          </p:nvSpPr>
          <p:spPr bwMode="auto">
            <a:xfrm>
              <a:off x="6305550" y="4243388"/>
              <a:ext cx="49213" cy="25400"/>
            </a:xfrm>
            <a:custGeom>
              <a:avLst/>
              <a:gdLst>
                <a:gd name="T0" fmla="*/ 13 w 13"/>
                <a:gd name="T1" fmla="*/ 5 h 7"/>
                <a:gd name="T2" fmla="*/ 4 w 13"/>
                <a:gd name="T3" fmla="*/ 7 h 7"/>
                <a:gd name="T4" fmla="*/ 0 w 13"/>
                <a:gd name="T5" fmla="*/ 3 h 7"/>
                <a:gd name="T6" fmla="*/ 13 w 13"/>
                <a:gd name="T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7">
                  <a:moveTo>
                    <a:pt x="13" y="5"/>
                  </a:moveTo>
                  <a:cubicBezTo>
                    <a:pt x="9" y="4"/>
                    <a:pt x="9" y="4"/>
                    <a:pt x="4" y="7"/>
                  </a:cubicBezTo>
                  <a:cubicBezTo>
                    <a:pt x="4" y="5"/>
                    <a:pt x="2" y="4"/>
                    <a:pt x="0" y="3"/>
                  </a:cubicBezTo>
                  <a:cubicBezTo>
                    <a:pt x="4" y="0"/>
                    <a:pt x="10" y="0"/>
                    <a:pt x="13" y="5"/>
                  </a:cubicBezTo>
                  <a:close/>
                </a:path>
              </a:pathLst>
            </a:custGeom>
            <a:solidFill>
              <a:srgbClr val="82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6" name="Freeform 94"/>
            <p:cNvSpPr/>
            <p:nvPr/>
          </p:nvSpPr>
          <p:spPr bwMode="auto">
            <a:xfrm>
              <a:off x="6294438" y="4262438"/>
              <a:ext cx="17463" cy="33338"/>
            </a:xfrm>
            <a:custGeom>
              <a:avLst/>
              <a:gdLst>
                <a:gd name="T0" fmla="*/ 3 w 5"/>
                <a:gd name="T1" fmla="*/ 0 h 9"/>
                <a:gd name="T2" fmla="*/ 4 w 5"/>
                <a:gd name="T3" fmla="*/ 2 h 9"/>
                <a:gd name="T4" fmla="*/ 5 w 5"/>
                <a:gd name="T5" fmla="*/ 9 h 9"/>
                <a:gd name="T6" fmla="*/ 2 w 5"/>
                <a:gd name="T7" fmla="*/ 8 h 9"/>
                <a:gd name="T8" fmla="*/ 3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3" y="0"/>
                  </a:moveTo>
                  <a:cubicBezTo>
                    <a:pt x="3" y="1"/>
                    <a:pt x="4" y="2"/>
                    <a:pt x="4" y="2"/>
                  </a:cubicBezTo>
                  <a:cubicBezTo>
                    <a:pt x="1" y="5"/>
                    <a:pt x="4" y="6"/>
                    <a:pt x="5" y="9"/>
                  </a:cubicBezTo>
                  <a:cubicBezTo>
                    <a:pt x="4" y="8"/>
                    <a:pt x="3" y="8"/>
                    <a:pt x="2" y="8"/>
                  </a:cubicBezTo>
                  <a:cubicBezTo>
                    <a:pt x="1" y="5"/>
                    <a:pt x="0" y="2"/>
                    <a:pt x="3" y="0"/>
                  </a:cubicBezTo>
                  <a:close/>
                </a:path>
              </a:pathLst>
            </a:custGeom>
            <a:solidFill>
              <a:srgbClr val="82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7" name="Freeform 95"/>
            <p:cNvSpPr/>
            <p:nvPr/>
          </p:nvSpPr>
          <p:spPr bwMode="auto">
            <a:xfrm>
              <a:off x="6300788" y="4303713"/>
              <a:ext cx="19050" cy="14288"/>
            </a:xfrm>
            <a:custGeom>
              <a:avLst/>
              <a:gdLst>
                <a:gd name="T0" fmla="*/ 5 w 5"/>
                <a:gd name="T1" fmla="*/ 1 h 4"/>
                <a:gd name="T2" fmla="*/ 2 w 5"/>
                <a:gd name="T3" fmla="*/ 4 h 4"/>
                <a:gd name="T4" fmla="*/ 1 w 5"/>
                <a:gd name="T5" fmla="*/ 0 h 4"/>
                <a:gd name="T6" fmla="*/ 5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1"/>
                  </a:moveTo>
                  <a:cubicBezTo>
                    <a:pt x="4" y="2"/>
                    <a:pt x="2" y="2"/>
                    <a:pt x="2" y="4"/>
                  </a:cubicBezTo>
                  <a:cubicBezTo>
                    <a:pt x="0" y="3"/>
                    <a:pt x="1" y="1"/>
                    <a:pt x="1" y="0"/>
                  </a:cubicBezTo>
                  <a:cubicBezTo>
                    <a:pt x="2" y="0"/>
                    <a:pt x="3" y="0"/>
                    <a:pt x="5" y="1"/>
                  </a:cubicBezTo>
                  <a:close/>
                </a:path>
              </a:pathLst>
            </a:custGeom>
            <a:solidFill>
              <a:srgbClr val="82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8" name="Freeform 96"/>
            <p:cNvSpPr/>
            <p:nvPr/>
          </p:nvSpPr>
          <p:spPr bwMode="auto">
            <a:xfrm>
              <a:off x="6305550" y="4095751"/>
              <a:ext cx="11113" cy="11113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1 h 3"/>
                <a:gd name="T4" fmla="*/ 3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1" y="3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86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9" name="Freeform 97"/>
            <p:cNvSpPr/>
            <p:nvPr/>
          </p:nvSpPr>
          <p:spPr bwMode="auto">
            <a:xfrm>
              <a:off x="5691188" y="4318001"/>
              <a:ext cx="425450" cy="241300"/>
            </a:xfrm>
            <a:custGeom>
              <a:avLst/>
              <a:gdLst>
                <a:gd name="T0" fmla="*/ 94 w 113"/>
                <a:gd name="T1" fmla="*/ 13 h 64"/>
                <a:gd name="T2" fmla="*/ 108 w 113"/>
                <a:gd name="T3" fmla="*/ 12 h 64"/>
                <a:gd name="T4" fmla="*/ 107 w 113"/>
                <a:gd name="T5" fmla="*/ 20 h 64"/>
                <a:gd name="T6" fmla="*/ 104 w 113"/>
                <a:gd name="T7" fmla="*/ 20 h 64"/>
                <a:gd name="T8" fmla="*/ 105 w 113"/>
                <a:gd name="T9" fmla="*/ 30 h 64"/>
                <a:gd name="T10" fmla="*/ 84 w 113"/>
                <a:gd name="T11" fmla="*/ 39 h 64"/>
                <a:gd name="T12" fmla="*/ 69 w 113"/>
                <a:gd name="T13" fmla="*/ 44 h 64"/>
                <a:gd name="T14" fmla="*/ 64 w 113"/>
                <a:gd name="T15" fmla="*/ 45 h 64"/>
                <a:gd name="T16" fmla="*/ 59 w 113"/>
                <a:gd name="T17" fmla="*/ 47 h 64"/>
                <a:gd name="T18" fmla="*/ 51 w 113"/>
                <a:gd name="T19" fmla="*/ 47 h 64"/>
                <a:gd name="T20" fmla="*/ 30 w 113"/>
                <a:gd name="T21" fmla="*/ 55 h 64"/>
                <a:gd name="T22" fmla="*/ 28 w 113"/>
                <a:gd name="T23" fmla="*/ 57 h 64"/>
                <a:gd name="T24" fmla="*/ 19 w 113"/>
                <a:gd name="T25" fmla="*/ 54 h 64"/>
                <a:gd name="T26" fmla="*/ 10 w 113"/>
                <a:gd name="T27" fmla="*/ 56 h 64"/>
                <a:gd name="T28" fmla="*/ 14 w 113"/>
                <a:gd name="T29" fmla="*/ 60 h 64"/>
                <a:gd name="T30" fmla="*/ 2 w 113"/>
                <a:gd name="T31" fmla="*/ 55 h 64"/>
                <a:gd name="T32" fmla="*/ 13 w 113"/>
                <a:gd name="T33" fmla="*/ 49 h 64"/>
                <a:gd name="T34" fmla="*/ 20 w 113"/>
                <a:gd name="T35" fmla="*/ 45 h 64"/>
                <a:gd name="T36" fmla="*/ 10 w 113"/>
                <a:gd name="T37" fmla="*/ 47 h 64"/>
                <a:gd name="T38" fmla="*/ 11 w 113"/>
                <a:gd name="T39" fmla="*/ 40 h 64"/>
                <a:gd name="T40" fmla="*/ 4 w 113"/>
                <a:gd name="T41" fmla="*/ 34 h 64"/>
                <a:gd name="T42" fmla="*/ 10 w 113"/>
                <a:gd name="T43" fmla="*/ 31 h 64"/>
                <a:gd name="T44" fmla="*/ 20 w 113"/>
                <a:gd name="T45" fmla="*/ 26 h 64"/>
                <a:gd name="T46" fmla="*/ 23 w 113"/>
                <a:gd name="T47" fmla="*/ 20 h 64"/>
                <a:gd name="T48" fmla="*/ 22 w 113"/>
                <a:gd name="T49" fmla="*/ 22 h 64"/>
                <a:gd name="T50" fmla="*/ 23 w 113"/>
                <a:gd name="T51" fmla="*/ 25 h 64"/>
                <a:gd name="T52" fmla="*/ 28 w 113"/>
                <a:gd name="T53" fmla="*/ 36 h 64"/>
                <a:gd name="T54" fmla="*/ 31 w 113"/>
                <a:gd name="T55" fmla="*/ 37 h 64"/>
                <a:gd name="T56" fmla="*/ 38 w 113"/>
                <a:gd name="T57" fmla="*/ 36 h 64"/>
                <a:gd name="T58" fmla="*/ 42 w 113"/>
                <a:gd name="T59" fmla="*/ 27 h 64"/>
                <a:gd name="T60" fmla="*/ 48 w 113"/>
                <a:gd name="T61" fmla="*/ 33 h 64"/>
                <a:gd name="T62" fmla="*/ 55 w 113"/>
                <a:gd name="T63" fmla="*/ 18 h 64"/>
                <a:gd name="T64" fmla="*/ 60 w 113"/>
                <a:gd name="T65" fmla="*/ 14 h 64"/>
                <a:gd name="T66" fmla="*/ 66 w 113"/>
                <a:gd name="T67" fmla="*/ 15 h 64"/>
                <a:gd name="T68" fmla="*/ 68 w 113"/>
                <a:gd name="T69" fmla="*/ 15 h 64"/>
                <a:gd name="T70" fmla="*/ 70 w 113"/>
                <a:gd name="T71" fmla="*/ 5 h 64"/>
                <a:gd name="T72" fmla="*/ 80 w 113"/>
                <a:gd name="T73" fmla="*/ 1 h 64"/>
                <a:gd name="T74" fmla="*/ 87 w 113"/>
                <a:gd name="T75" fmla="*/ 4 h 64"/>
                <a:gd name="T76" fmla="*/ 85 w 113"/>
                <a:gd name="T77" fmla="*/ 12 h 64"/>
                <a:gd name="T78" fmla="*/ 89 w 113"/>
                <a:gd name="T79" fmla="*/ 19 h 64"/>
                <a:gd name="T80" fmla="*/ 97 w 113"/>
                <a:gd name="T81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3" h="64">
                  <a:moveTo>
                    <a:pt x="95" y="18"/>
                  </a:moveTo>
                  <a:cubicBezTo>
                    <a:pt x="97" y="15"/>
                    <a:pt x="97" y="15"/>
                    <a:pt x="94" y="13"/>
                  </a:cubicBezTo>
                  <a:cubicBezTo>
                    <a:pt x="98" y="12"/>
                    <a:pt x="101" y="10"/>
                    <a:pt x="105" y="11"/>
                  </a:cubicBezTo>
                  <a:cubicBezTo>
                    <a:pt x="106" y="12"/>
                    <a:pt x="107" y="12"/>
                    <a:pt x="108" y="12"/>
                  </a:cubicBezTo>
                  <a:cubicBezTo>
                    <a:pt x="110" y="13"/>
                    <a:pt x="113" y="14"/>
                    <a:pt x="112" y="17"/>
                  </a:cubicBezTo>
                  <a:cubicBezTo>
                    <a:pt x="111" y="20"/>
                    <a:pt x="110" y="21"/>
                    <a:pt x="107" y="20"/>
                  </a:cubicBezTo>
                  <a:cubicBezTo>
                    <a:pt x="106" y="20"/>
                    <a:pt x="105" y="19"/>
                    <a:pt x="104" y="19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2"/>
                    <a:pt x="102" y="24"/>
                    <a:pt x="104" y="25"/>
                  </a:cubicBezTo>
                  <a:cubicBezTo>
                    <a:pt x="107" y="26"/>
                    <a:pt x="105" y="28"/>
                    <a:pt x="105" y="30"/>
                  </a:cubicBezTo>
                  <a:cubicBezTo>
                    <a:pt x="106" y="34"/>
                    <a:pt x="106" y="35"/>
                    <a:pt x="100" y="36"/>
                  </a:cubicBezTo>
                  <a:cubicBezTo>
                    <a:pt x="95" y="38"/>
                    <a:pt x="89" y="36"/>
                    <a:pt x="84" y="39"/>
                  </a:cubicBezTo>
                  <a:cubicBezTo>
                    <a:pt x="82" y="40"/>
                    <a:pt x="79" y="41"/>
                    <a:pt x="77" y="41"/>
                  </a:cubicBezTo>
                  <a:cubicBezTo>
                    <a:pt x="74" y="41"/>
                    <a:pt x="72" y="43"/>
                    <a:pt x="69" y="44"/>
                  </a:cubicBezTo>
                  <a:cubicBezTo>
                    <a:pt x="69" y="44"/>
                    <a:pt x="69" y="44"/>
                    <a:pt x="68" y="45"/>
                  </a:cubicBezTo>
                  <a:cubicBezTo>
                    <a:pt x="67" y="45"/>
                    <a:pt x="65" y="43"/>
                    <a:pt x="64" y="45"/>
                  </a:cubicBezTo>
                  <a:cubicBezTo>
                    <a:pt x="63" y="45"/>
                    <a:pt x="63" y="45"/>
                    <a:pt x="62" y="45"/>
                  </a:cubicBezTo>
                  <a:cubicBezTo>
                    <a:pt x="61" y="45"/>
                    <a:pt x="60" y="46"/>
                    <a:pt x="59" y="47"/>
                  </a:cubicBezTo>
                  <a:cubicBezTo>
                    <a:pt x="58" y="47"/>
                    <a:pt x="58" y="47"/>
                    <a:pt x="57" y="47"/>
                  </a:cubicBezTo>
                  <a:cubicBezTo>
                    <a:pt x="55" y="48"/>
                    <a:pt x="53" y="48"/>
                    <a:pt x="51" y="47"/>
                  </a:cubicBezTo>
                  <a:cubicBezTo>
                    <a:pt x="50" y="47"/>
                    <a:pt x="49" y="47"/>
                    <a:pt x="48" y="48"/>
                  </a:cubicBezTo>
                  <a:cubicBezTo>
                    <a:pt x="43" y="52"/>
                    <a:pt x="37" y="53"/>
                    <a:pt x="30" y="55"/>
                  </a:cubicBezTo>
                  <a:cubicBezTo>
                    <a:pt x="29" y="55"/>
                    <a:pt x="29" y="56"/>
                    <a:pt x="28" y="57"/>
                  </a:cubicBezTo>
                  <a:cubicBezTo>
                    <a:pt x="28" y="57"/>
                    <a:pt x="28" y="57"/>
                    <a:pt x="28" y="57"/>
                  </a:cubicBezTo>
                  <a:cubicBezTo>
                    <a:pt x="27" y="59"/>
                    <a:pt x="25" y="58"/>
                    <a:pt x="23" y="57"/>
                  </a:cubicBezTo>
                  <a:cubicBezTo>
                    <a:pt x="21" y="56"/>
                    <a:pt x="21" y="55"/>
                    <a:pt x="19" y="54"/>
                  </a:cubicBezTo>
                  <a:cubicBezTo>
                    <a:pt x="19" y="56"/>
                    <a:pt x="18" y="57"/>
                    <a:pt x="17" y="58"/>
                  </a:cubicBezTo>
                  <a:cubicBezTo>
                    <a:pt x="14" y="59"/>
                    <a:pt x="12" y="57"/>
                    <a:pt x="10" y="56"/>
                  </a:cubicBezTo>
                  <a:cubicBezTo>
                    <a:pt x="10" y="58"/>
                    <a:pt x="13" y="57"/>
                    <a:pt x="14" y="58"/>
                  </a:cubicBezTo>
                  <a:cubicBezTo>
                    <a:pt x="14" y="59"/>
                    <a:pt x="14" y="59"/>
                    <a:pt x="14" y="60"/>
                  </a:cubicBezTo>
                  <a:cubicBezTo>
                    <a:pt x="9" y="64"/>
                    <a:pt x="4" y="62"/>
                    <a:pt x="2" y="56"/>
                  </a:cubicBezTo>
                  <a:cubicBezTo>
                    <a:pt x="2" y="56"/>
                    <a:pt x="2" y="56"/>
                    <a:pt x="2" y="55"/>
                  </a:cubicBezTo>
                  <a:cubicBezTo>
                    <a:pt x="2" y="52"/>
                    <a:pt x="0" y="48"/>
                    <a:pt x="3" y="47"/>
                  </a:cubicBezTo>
                  <a:cubicBezTo>
                    <a:pt x="6" y="45"/>
                    <a:pt x="10" y="47"/>
                    <a:pt x="13" y="49"/>
                  </a:cubicBezTo>
                  <a:cubicBezTo>
                    <a:pt x="13" y="50"/>
                    <a:pt x="14" y="50"/>
                    <a:pt x="15" y="50"/>
                  </a:cubicBezTo>
                  <a:cubicBezTo>
                    <a:pt x="15" y="47"/>
                    <a:pt x="16" y="45"/>
                    <a:pt x="20" y="45"/>
                  </a:cubicBezTo>
                  <a:cubicBezTo>
                    <a:pt x="17" y="44"/>
                    <a:pt x="16" y="46"/>
                    <a:pt x="15" y="47"/>
                  </a:cubicBezTo>
                  <a:cubicBezTo>
                    <a:pt x="13" y="49"/>
                    <a:pt x="12" y="48"/>
                    <a:pt x="10" y="47"/>
                  </a:cubicBezTo>
                  <a:cubicBezTo>
                    <a:pt x="9" y="46"/>
                    <a:pt x="8" y="44"/>
                    <a:pt x="10" y="44"/>
                  </a:cubicBezTo>
                  <a:cubicBezTo>
                    <a:pt x="12" y="43"/>
                    <a:pt x="12" y="42"/>
                    <a:pt x="11" y="40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3" y="39"/>
                    <a:pt x="3" y="38"/>
                    <a:pt x="4" y="34"/>
                  </a:cubicBezTo>
                  <a:cubicBezTo>
                    <a:pt x="4" y="33"/>
                    <a:pt x="5" y="32"/>
                    <a:pt x="5" y="31"/>
                  </a:cubicBezTo>
                  <a:cubicBezTo>
                    <a:pt x="7" y="27"/>
                    <a:pt x="7" y="27"/>
                    <a:pt x="10" y="31"/>
                  </a:cubicBezTo>
                  <a:cubicBezTo>
                    <a:pt x="11" y="28"/>
                    <a:pt x="6" y="28"/>
                    <a:pt x="6" y="26"/>
                  </a:cubicBezTo>
                  <a:cubicBezTo>
                    <a:pt x="11" y="24"/>
                    <a:pt x="11" y="24"/>
                    <a:pt x="20" y="26"/>
                  </a:cubicBezTo>
                  <a:cubicBezTo>
                    <a:pt x="14" y="23"/>
                    <a:pt x="19" y="21"/>
                    <a:pt x="20" y="19"/>
                  </a:cubicBezTo>
                  <a:cubicBezTo>
                    <a:pt x="21" y="17"/>
                    <a:pt x="22" y="19"/>
                    <a:pt x="23" y="20"/>
                  </a:cubicBezTo>
                  <a:cubicBezTo>
                    <a:pt x="25" y="21"/>
                    <a:pt x="23" y="21"/>
                    <a:pt x="22" y="21"/>
                  </a:cubicBezTo>
                  <a:cubicBezTo>
                    <a:pt x="21" y="21"/>
                    <a:pt x="21" y="21"/>
                    <a:pt x="22" y="22"/>
                  </a:cubicBezTo>
                  <a:cubicBezTo>
                    <a:pt x="25" y="22"/>
                    <a:pt x="25" y="23"/>
                    <a:pt x="23" y="24"/>
                  </a:cubicBezTo>
                  <a:cubicBezTo>
                    <a:pt x="23" y="24"/>
                    <a:pt x="23" y="24"/>
                    <a:pt x="23" y="25"/>
                  </a:cubicBezTo>
                  <a:cubicBezTo>
                    <a:pt x="26" y="24"/>
                    <a:pt x="26" y="30"/>
                    <a:pt x="31" y="29"/>
                  </a:cubicBezTo>
                  <a:cubicBezTo>
                    <a:pt x="28" y="31"/>
                    <a:pt x="29" y="34"/>
                    <a:pt x="28" y="36"/>
                  </a:cubicBezTo>
                  <a:cubicBezTo>
                    <a:pt x="27" y="39"/>
                    <a:pt x="30" y="39"/>
                    <a:pt x="31" y="41"/>
                  </a:cubicBezTo>
                  <a:cubicBezTo>
                    <a:pt x="32" y="39"/>
                    <a:pt x="30" y="38"/>
                    <a:pt x="31" y="37"/>
                  </a:cubicBezTo>
                  <a:cubicBezTo>
                    <a:pt x="32" y="36"/>
                    <a:pt x="30" y="34"/>
                    <a:pt x="31" y="32"/>
                  </a:cubicBezTo>
                  <a:cubicBezTo>
                    <a:pt x="33" y="35"/>
                    <a:pt x="35" y="36"/>
                    <a:pt x="38" y="36"/>
                  </a:cubicBezTo>
                  <a:cubicBezTo>
                    <a:pt x="34" y="31"/>
                    <a:pt x="37" y="29"/>
                    <a:pt x="39" y="26"/>
                  </a:cubicBezTo>
                  <a:cubicBezTo>
                    <a:pt x="40" y="25"/>
                    <a:pt x="42" y="24"/>
                    <a:pt x="42" y="27"/>
                  </a:cubicBezTo>
                  <a:cubicBezTo>
                    <a:pt x="43" y="28"/>
                    <a:pt x="44" y="29"/>
                    <a:pt x="44" y="30"/>
                  </a:cubicBezTo>
                  <a:cubicBezTo>
                    <a:pt x="45" y="33"/>
                    <a:pt x="48" y="33"/>
                    <a:pt x="48" y="33"/>
                  </a:cubicBezTo>
                  <a:cubicBezTo>
                    <a:pt x="49" y="31"/>
                    <a:pt x="52" y="32"/>
                    <a:pt x="53" y="29"/>
                  </a:cubicBezTo>
                  <a:cubicBezTo>
                    <a:pt x="53" y="25"/>
                    <a:pt x="55" y="22"/>
                    <a:pt x="55" y="18"/>
                  </a:cubicBezTo>
                  <a:cubicBezTo>
                    <a:pt x="55" y="17"/>
                    <a:pt x="58" y="17"/>
                    <a:pt x="58" y="15"/>
                  </a:cubicBezTo>
                  <a:cubicBezTo>
                    <a:pt x="59" y="15"/>
                    <a:pt x="60" y="15"/>
                    <a:pt x="60" y="14"/>
                  </a:cubicBezTo>
                  <a:cubicBezTo>
                    <a:pt x="60" y="13"/>
                    <a:pt x="61" y="12"/>
                    <a:pt x="62" y="12"/>
                  </a:cubicBezTo>
                  <a:cubicBezTo>
                    <a:pt x="64" y="13"/>
                    <a:pt x="66" y="13"/>
                    <a:pt x="66" y="15"/>
                  </a:cubicBezTo>
                  <a:cubicBezTo>
                    <a:pt x="66" y="16"/>
                    <a:pt x="66" y="17"/>
                    <a:pt x="67" y="17"/>
                  </a:cubicBezTo>
                  <a:cubicBezTo>
                    <a:pt x="69" y="17"/>
                    <a:pt x="68" y="16"/>
                    <a:pt x="68" y="15"/>
                  </a:cubicBezTo>
                  <a:cubicBezTo>
                    <a:pt x="68" y="13"/>
                    <a:pt x="71" y="10"/>
                    <a:pt x="67" y="9"/>
                  </a:cubicBezTo>
                  <a:cubicBezTo>
                    <a:pt x="68" y="8"/>
                    <a:pt x="69" y="5"/>
                    <a:pt x="70" y="5"/>
                  </a:cubicBezTo>
                  <a:cubicBezTo>
                    <a:pt x="74" y="5"/>
                    <a:pt x="72" y="2"/>
                    <a:pt x="74" y="0"/>
                  </a:cubicBezTo>
                  <a:cubicBezTo>
                    <a:pt x="75" y="2"/>
                    <a:pt x="77" y="4"/>
                    <a:pt x="80" y="1"/>
                  </a:cubicBezTo>
                  <a:cubicBezTo>
                    <a:pt x="81" y="1"/>
                    <a:pt x="82" y="1"/>
                    <a:pt x="83" y="1"/>
                  </a:cubicBezTo>
                  <a:cubicBezTo>
                    <a:pt x="85" y="0"/>
                    <a:pt x="87" y="1"/>
                    <a:pt x="87" y="4"/>
                  </a:cubicBezTo>
                  <a:cubicBezTo>
                    <a:pt x="88" y="7"/>
                    <a:pt x="84" y="5"/>
                    <a:pt x="83" y="6"/>
                  </a:cubicBezTo>
                  <a:cubicBezTo>
                    <a:pt x="83" y="8"/>
                    <a:pt x="86" y="9"/>
                    <a:pt x="85" y="12"/>
                  </a:cubicBezTo>
                  <a:cubicBezTo>
                    <a:pt x="84" y="15"/>
                    <a:pt x="81" y="14"/>
                    <a:pt x="80" y="16"/>
                  </a:cubicBezTo>
                  <a:cubicBezTo>
                    <a:pt x="83" y="18"/>
                    <a:pt x="86" y="19"/>
                    <a:pt x="89" y="19"/>
                  </a:cubicBezTo>
                  <a:cubicBezTo>
                    <a:pt x="88" y="23"/>
                    <a:pt x="93" y="24"/>
                    <a:pt x="93" y="27"/>
                  </a:cubicBezTo>
                  <a:cubicBezTo>
                    <a:pt x="93" y="24"/>
                    <a:pt x="97" y="24"/>
                    <a:pt x="97" y="21"/>
                  </a:cubicBezTo>
                  <a:cubicBezTo>
                    <a:pt x="97" y="19"/>
                    <a:pt x="96" y="18"/>
                    <a:pt x="95" y="18"/>
                  </a:cubicBezTo>
                  <a:close/>
                </a:path>
              </a:pathLst>
            </a:custGeom>
            <a:solidFill>
              <a:srgbClr val="FED1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0" name="Freeform 98"/>
            <p:cNvSpPr/>
            <p:nvPr/>
          </p:nvSpPr>
          <p:spPr bwMode="auto">
            <a:xfrm>
              <a:off x="6067425" y="4329113"/>
              <a:ext cx="106363" cy="106363"/>
            </a:xfrm>
            <a:custGeom>
              <a:avLst/>
              <a:gdLst>
                <a:gd name="T0" fmla="*/ 3 w 28"/>
                <a:gd name="T1" fmla="*/ 26 h 28"/>
                <a:gd name="T2" fmla="*/ 5 w 28"/>
                <a:gd name="T3" fmla="*/ 24 h 28"/>
                <a:gd name="T4" fmla="*/ 1 w 28"/>
                <a:gd name="T5" fmla="*/ 23 h 28"/>
                <a:gd name="T6" fmla="*/ 3 w 28"/>
                <a:gd name="T7" fmla="*/ 20 h 28"/>
                <a:gd name="T8" fmla="*/ 2 w 28"/>
                <a:gd name="T9" fmla="*/ 15 h 28"/>
                <a:gd name="T10" fmla="*/ 7 w 28"/>
                <a:gd name="T11" fmla="*/ 16 h 28"/>
                <a:gd name="T12" fmla="*/ 11 w 28"/>
                <a:gd name="T13" fmla="*/ 14 h 28"/>
                <a:gd name="T14" fmla="*/ 8 w 28"/>
                <a:gd name="T15" fmla="*/ 11 h 28"/>
                <a:gd name="T16" fmla="*/ 5 w 28"/>
                <a:gd name="T17" fmla="*/ 8 h 28"/>
                <a:gd name="T18" fmla="*/ 6 w 28"/>
                <a:gd name="T19" fmla="*/ 6 h 28"/>
                <a:gd name="T20" fmla="*/ 17 w 28"/>
                <a:gd name="T21" fmla="*/ 2 h 28"/>
                <a:gd name="T22" fmla="*/ 24 w 28"/>
                <a:gd name="T23" fmla="*/ 2 h 28"/>
                <a:gd name="T24" fmla="*/ 26 w 28"/>
                <a:gd name="T25" fmla="*/ 4 h 28"/>
                <a:gd name="T26" fmla="*/ 26 w 28"/>
                <a:gd name="T27" fmla="*/ 5 h 28"/>
                <a:gd name="T28" fmla="*/ 24 w 28"/>
                <a:gd name="T29" fmla="*/ 14 h 28"/>
                <a:gd name="T30" fmla="*/ 12 w 28"/>
                <a:gd name="T31" fmla="*/ 26 h 28"/>
                <a:gd name="T32" fmla="*/ 11 w 28"/>
                <a:gd name="T33" fmla="*/ 27 h 28"/>
                <a:gd name="T34" fmla="*/ 3 w 28"/>
                <a:gd name="T35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28">
                  <a:moveTo>
                    <a:pt x="3" y="26"/>
                  </a:moveTo>
                  <a:cubicBezTo>
                    <a:pt x="4" y="25"/>
                    <a:pt x="4" y="25"/>
                    <a:pt x="5" y="24"/>
                  </a:cubicBezTo>
                  <a:cubicBezTo>
                    <a:pt x="4" y="23"/>
                    <a:pt x="1" y="24"/>
                    <a:pt x="1" y="23"/>
                  </a:cubicBezTo>
                  <a:cubicBezTo>
                    <a:pt x="0" y="21"/>
                    <a:pt x="2" y="20"/>
                    <a:pt x="3" y="20"/>
                  </a:cubicBezTo>
                  <a:cubicBezTo>
                    <a:pt x="5" y="18"/>
                    <a:pt x="2" y="17"/>
                    <a:pt x="2" y="15"/>
                  </a:cubicBezTo>
                  <a:cubicBezTo>
                    <a:pt x="4" y="15"/>
                    <a:pt x="5" y="15"/>
                    <a:pt x="7" y="16"/>
                  </a:cubicBezTo>
                  <a:cubicBezTo>
                    <a:pt x="8" y="16"/>
                    <a:pt x="10" y="17"/>
                    <a:pt x="11" y="14"/>
                  </a:cubicBezTo>
                  <a:cubicBezTo>
                    <a:pt x="11" y="11"/>
                    <a:pt x="11" y="11"/>
                    <a:pt x="8" y="11"/>
                  </a:cubicBezTo>
                  <a:cubicBezTo>
                    <a:pt x="7" y="11"/>
                    <a:pt x="6" y="9"/>
                    <a:pt x="5" y="8"/>
                  </a:cubicBezTo>
                  <a:cubicBezTo>
                    <a:pt x="7" y="8"/>
                    <a:pt x="6" y="7"/>
                    <a:pt x="6" y="6"/>
                  </a:cubicBezTo>
                  <a:cubicBezTo>
                    <a:pt x="9" y="2"/>
                    <a:pt x="13" y="0"/>
                    <a:pt x="17" y="2"/>
                  </a:cubicBezTo>
                  <a:cubicBezTo>
                    <a:pt x="20" y="2"/>
                    <a:pt x="22" y="3"/>
                    <a:pt x="24" y="2"/>
                  </a:cubicBezTo>
                  <a:cubicBezTo>
                    <a:pt x="27" y="0"/>
                    <a:pt x="28" y="0"/>
                    <a:pt x="26" y="4"/>
                  </a:cubicBezTo>
                  <a:cubicBezTo>
                    <a:pt x="26" y="4"/>
                    <a:pt x="26" y="5"/>
                    <a:pt x="26" y="5"/>
                  </a:cubicBezTo>
                  <a:cubicBezTo>
                    <a:pt x="26" y="8"/>
                    <a:pt x="26" y="11"/>
                    <a:pt x="24" y="14"/>
                  </a:cubicBezTo>
                  <a:cubicBezTo>
                    <a:pt x="21" y="19"/>
                    <a:pt x="16" y="22"/>
                    <a:pt x="12" y="26"/>
                  </a:cubicBezTo>
                  <a:cubicBezTo>
                    <a:pt x="12" y="27"/>
                    <a:pt x="11" y="27"/>
                    <a:pt x="11" y="27"/>
                  </a:cubicBezTo>
                  <a:cubicBezTo>
                    <a:pt x="8" y="28"/>
                    <a:pt x="6" y="28"/>
                    <a:pt x="3" y="26"/>
                  </a:cubicBezTo>
                  <a:close/>
                </a:path>
              </a:pathLst>
            </a:custGeom>
            <a:solidFill>
              <a:srgbClr val="FED3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1" name="Freeform 99"/>
            <p:cNvSpPr/>
            <p:nvPr/>
          </p:nvSpPr>
          <p:spPr bwMode="auto">
            <a:xfrm>
              <a:off x="5834063" y="4465638"/>
              <a:ext cx="177800" cy="79375"/>
            </a:xfrm>
            <a:custGeom>
              <a:avLst/>
              <a:gdLst>
                <a:gd name="T0" fmla="*/ 31 w 47"/>
                <a:gd name="T1" fmla="*/ 16 h 21"/>
                <a:gd name="T2" fmla="*/ 16 w 47"/>
                <a:gd name="T3" fmla="*/ 19 h 21"/>
                <a:gd name="T4" fmla="*/ 14 w 47"/>
                <a:gd name="T5" fmla="*/ 18 h 21"/>
                <a:gd name="T6" fmla="*/ 12 w 47"/>
                <a:gd name="T7" fmla="*/ 17 h 21"/>
                <a:gd name="T8" fmla="*/ 11 w 47"/>
                <a:gd name="T9" fmla="*/ 19 h 21"/>
                <a:gd name="T10" fmla="*/ 10 w 47"/>
                <a:gd name="T11" fmla="*/ 20 h 21"/>
                <a:gd name="T12" fmla="*/ 4 w 47"/>
                <a:gd name="T13" fmla="*/ 21 h 21"/>
                <a:gd name="T14" fmla="*/ 2 w 47"/>
                <a:gd name="T15" fmla="*/ 19 h 21"/>
                <a:gd name="T16" fmla="*/ 3 w 47"/>
                <a:gd name="T17" fmla="*/ 18 h 21"/>
                <a:gd name="T18" fmla="*/ 9 w 47"/>
                <a:gd name="T19" fmla="*/ 16 h 21"/>
                <a:gd name="T20" fmla="*/ 1 w 47"/>
                <a:gd name="T21" fmla="*/ 15 h 21"/>
                <a:gd name="T22" fmla="*/ 3 w 47"/>
                <a:gd name="T23" fmla="*/ 13 h 21"/>
                <a:gd name="T24" fmla="*/ 9 w 47"/>
                <a:gd name="T25" fmla="*/ 11 h 21"/>
                <a:gd name="T26" fmla="*/ 20 w 47"/>
                <a:gd name="T27" fmla="*/ 8 h 21"/>
                <a:gd name="T28" fmla="*/ 20 w 47"/>
                <a:gd name="T29" fmla="*/ 8 h 21"/>
                <a:gd name="T30" fmla="*/ 25 w 47"/>
                <a:gd name="T31" fmla="*/ 6 h 21"/>
                <a:gd name="T32" fmla="*/ 25 w 47"/>
                <a:gd name="T33" fmla="*/ 6 h 21"/>
                <a:gd name="T34" fmla="*/ 31 w 47"/>
                <a:gd name="T35" fmla="*/ 5 h 21"/>
                <a:gd name="T36" fmla="*/ 31 w 47"/>
                <a:gd name="T37" fmla="*/ 5 h 21"/>
                <a:gd name="T38" fmla="*/ 38 w 47"/>
                <a:gd name="T39" fmla="*/ 3 h 21"/>
                <a:gd name="T40" fmla="*/ 46 w 47"/>
                <a:gd name="T41" fmla="*/ 1 h 21"/>
                <a:gd name="T42" fmla="*/ 47 w 47"/>
                <a:gd name="T43" fmla="*/ 6 h 21"/>
                <a:gd name="T44" fmla="*/ 45 w 47"/>
                <a:gd name="T45" fmla="*/ 7 h 21"/>
                <a:gd name="T46" fmla="*/ 43 w 47"/>
                <a:gd name="T47" fmla="*/ 8 h 21"/>
                <a:gd name="T48" fmla="*/ 42 w 47"/>
                <a:gd name="T49" fmla="*/ 10 h 21"/>
                <a:gd name="T50" fmla="*/ 31 w 47"/>
                <a:gd name="T51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7" h="21">
                  <a:moveTo>
                    <a:pt x="31" y="16"/>
                  </a:moveTo>
                  <a:cubicBezTo>
                    <a:pt x="26" y="17"/>
                    <a:pt x="20" y="16"/>
                    <a:pt x="16" y="19"/>
                  </a:cubicBezTo>
                  <a:cubicBezTo>
                    <a:pt x="15" y="20"/>
                    <a:pt x="14" y="19"/>
                    <a:pt x="14" y="18"/>
                  </a:cubicBezTo>
                  <a:cubicBezTo>
                    <a:pt x="13" y="18"/>
                    <a:pt x="13" y="16"/>
                    <a:pt x="12" y="17"/>
                  </a:cubicBezTo>
                  <a:cubicBezTo>
                    <a:pt x="11" y="17"/>
                    <a:pt x="11" y="18"/>
                    <a:pt x="11" y="19"/>
                  </a:cubicBezTo>
                  <a:cubicBezTo>
                    <a:pt x="12" y="20"/>
                    <a:pt x="10" y="20"/>
                    <a:pt x="10" y="20"/>
                  </a:cubicBezTo>
                  <a:cubicBezTo>
                    <a:pt x="8" y="19"/>
                    <a:pt x="6" y="20"/>
                    <a:pt x="4" y="21"/>
                  </a:cubicBezTo>
                  <a:cubicBezTo>
                    <a:pt x="2" y="21"/>
                    <a:pt x="2" y="20"/>
                    <a:pt x="2" y="19"/>
                  </a:cubicBezTo>
                  <a:cubicBezTo>
                    <a:pt x="1" y="17"/>
                    <a:pt x="3" y="18"/>
                    <a:pt x="3" y="18"/>
                  </a:cubicBezTo>
                  <a:cubicBezTo>
                    <a:pt x="5" y="16"/>
                    <a:pt x="7" y="17"/>
                    <a:pt x="9" y="16"/>
                  </a:cubicBezTo>
                  <a:cubicBezTo>
                    <a:pt x="6" y="13"/>
                    <a:pt x="4" y="17"/>
                    <a:pt x="1" y="15"/>
                  </a:cubicBezTo>
                  <a:cubicBezTo>
                    <a:pt x="0" y="13"/>
                    <a:pt x="1" y="13"/>
                    <a:pt x="3" y="13"/>
                  </a:cubicBezTo>
                  <a:cubicBezTo>
                    <a:pt x="5" y="13"/>
                    <a:pt x="7" y="11"/>
                    <a:pt x="9" y="11"/>
                  </a:cubicBezTo>
                  <a:cubicBezTo>
                    <a:pt x="13" y="11"/>
                    <a:pt x="17" y="10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6"/>
                    <a:pt x="23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7" y="4"/>
                    <a:pt x="29" y="7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4"/>
                    <a:pt x="36" y="3"/>
                    <a:pt x="38" y="3"/>
                  </a:cubicBezTo>
                  <a:cubicBezTo>
                    <a:pt x="41" y="4"/>
                    <a:pt x="43" y="0"/>
                    <a:pt x="46" y="1"/>
                  </a:cubicBezTo>
                  <a:cubicBezTo>
                    <a:pt x="47" y="2"/>
                    <a:pt x="44" y="4"/>
                    <a:pt x="47" y="6"/>
                  </a:cubicBezTo>
                  <a:cubicBezTo>
                    <a:pt x="47" y="6"/>
                    <a:pt x="46" y="8"/>
                    <a:pt x="45" y="7"/>
                  </a:cubicBezTo>
                  <a:cubicBezTo>
                    <a:pt x="43" y="5"/>
                    <a:pt x="42" y="6"/>
                    <a:pt x="43" y="8"/>
                  </a:cubicBezTo>
                  <a:cubicBezTo>
                    <a:pt x="43" y="9"/>
                    <a:pt x="43" y="10"/>
                    <a:pt x="42" y="10"/>
                  </a:cubicBezTo>
                  <a:cubicBezTo>
                    <a:pt x="38" y="11"/>
                    <a:pt x="35" y="15"/>
                    <a:pt x="31" y="16"/>
                  </a:cubicBezTo>
                  <a:close/>
                </a:path>
              </a:pathLst>
            </a:custGeom>
            <a:solidFill>
              <a:srgbClr val="FEE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2" name="Freeform 100"/>
            <p:cNvSpPr/>
            <p:nvPr/>
          </p:nvSpPr>
          <p:spPr bwMode="auto">
            <a:xfrm>
              <a:off x="6067425" y="4427538"/>
              <a:ext cx="41275" cy="26988"/>
            </a:xfrm>
            <a:custGeom>
              <a:avLst/>
              <a:gdLst>
                <a:gd name="T0" fmla="*/ 3 w 11"/>
                <a:gd name="T1" fmla="*/ 0 h 7"/>
                <a:gd name="T2" fmla="*/ 11 w 11"/>
                <a:gd name="T3" fmla="*/ 1 h 7"/>
                <a:gd name="T4" fmla="*/ 6 w 11"/>
                <a:gd name="T5" fmla="*/ 6 h 7"/>
                <a:gd name="T6" fmla="*/ 0 w 11"/>
                <a:gd name="T7" fmla="*/ 7 h 7"/>
                <a:gd name="T8" fmla="*/ 3 w 11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">
                  <a:moveTo>
                    <a:pt x="3" y="0"/>
                  </a:moveTo>
                  <a:cubicBezTo>
                    <a:pt x="6" y="1"/>
                    <a:pt x="9" y="0"/>
                    <a:pt x="11" y="1"/>
                  </a:cubicBezTo>
                  <a:cubicBezTo>
                    <a:pt x="11" y="5"/>
                    <a:pt x="11" y="7"/>
                    <a:pt x="6" y="6"/>
                  </a:cubicBezTo>
                  <a:cubicBezTo>
                    <a:pt x="5" y="6"/>
                    <a:pt x="2" y="7"/>
                    <a:pt x="0" y="7"/>
                  </a:cubicBezTo>
                  <a:cubicBezTo>
                    <a:pt x="3" y="6"/>
                    <a:pt x="7" y="5"/>
                    <a:pt x="3" y="0"/>
                  </a:cubicBezTo>
                  <a:close/>
                </a:path>
              </a:pathLst>
            </a:custGeom>
            <a:solidFill>
              <a:srgbClr val="FEDB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3" name="Freeform 101"/>
            <p:cNvSpPr/>
            <p:nvPr/>
          </p:nvSpPr>
          <p:spPr bwMode="auto">
            <a:xfrm>
              <a:off x="6108700" y="4378326"/>
              <a:ext cx="53975" cy="49213"/>
            </a:xfrm>
            <a:custGeom>
              <a:avLst/>
              <a:gdLst>
                <a:gd name="T0" fmla="*/ 1 w 14"/>
                <a:gd name="T1" fmla="*/ 13 h 13"/>
                <a:gd name="T2" fmla="*/ 5 w 14"/>
                <a:gd name="T3" fmla="*/ 8 h 13"/>
                <a:gd name="T4" fmla="*/ 9 w 14"/>
                <a:gd name="T5" fmla="*/ 3 h 13"/>
                <a:gd name="T6" fmla="*/ 13 w 14"/>
                <a:gd name="T7" fmla="*/ 1 h 13"/>
                <a:gd name="T8" fmla="*/ 12 w 14"/>
                <a:gd name="T9" fmla="*/ 5 h 13"/>
                <a:gd name="T10" fmla="*/ 1 w 14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3">
                  <a:moveTo>
                    <a:pt x="1" y="13"/>
                  </a:moveTo>
                  <a:cubicBezTo>
                    <a:pt x="0" y="10"/>
                    <a:pt x="4" y="10"/>
                    <a:pt x="5" y="8"/>
                  </a:cubicBezTo>
                  <a:cubicBezTo>
                    <a:pt x="7" y="7"/>
                    <a:pt x="9" y="6"/>
                    <a:pt x="9" y="3"/>
                  </a:cubicBezTo>
                  <a:cubicBezTo>
                    <a:pt x="9" y="2"/>
                    <a:pt x="11" y="0"/>
                    <a:pt x="13" y="1"/>
                  </a:cubicBezTo>
                  <a:cubicBezTo>
                    <a:pt x="14" y="2"/>
                    <a:pt x="13" y="4"/>
                    <a:pt x="12" y="5"/>
                  </a:cubicBezTo>
                  <a:cubicBezTo>
                    <a:pt x="9" y="8"/>
                    <a:pt x="6" y="12"/>
                    <a:pt x="1" y="13"/>
                  </a:cubicBezTo>
                  <a:close/>
                </a:path>
              </a:pathLst>
            </a:custGeom>
            <a:solidFill>
              <a:srgbClr val="FED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4" name="Freeform 102"/>
            <p:cNvSpPr/>
            <p:nvPr/>
          </p:nvSpPr>
          <p:spPr bwMode="auto">
            <a:xfrm>
              <a:off x="5976938" y="4462463"/>
              <a:ext cx="30163" cy="22225"/>
            </a:xfrm>
            <a:custGeom>
              <a:avLst/>
              <a:gdLst>
                <a:gd name="T0" fmla="*/ 8 w 8"/>
                <a:gd name="T1" fmla="*/ 2 h 6"/>
                <a:gd name="T2" fmla="*/ 0 w 8"/>
                <a:gd name="T3" fmla="*/ 5 h 6"/>
                <a:gd name="T4" fmla="*/ 0 w 8"/>
                <a:gd name="T5" fmla="*/ 2 h 6"/>
                <a:gd name="T6" fmla="*/ 8 w 8"/>
                <a:gd name="T7" fmla="*/ 1 h 6"/>
                <a:gd name="T8" fmla="*/ 8 w 8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8" y="2"/>
                  </a:moveTo>
                  <a:cubicBezTo>
                    <a:pt x="6" y="3"/>
                    <a:pt x="4" y="6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3" y="3"/>
                    <a:pt x="5" y="0"/>
                    <a:pt x="8" y="1"/>
                  </a:cubicBezTo>
                  <a:cubicBezTo>
                    <a:pt x="8" y="1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FEDE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5" name="Freeform 103"/>
            <p:cNvSpPr/>
            <p:nvPr/>
          </p:nvSpPr>
          <p:spPr bwMode="auto">
            <a:xfrm>
              <a:off x="5114925" y="4364038"/>
              <a:ext cx="331788" cy="98425"/>
            </a:xfrm>
            <a:custGeom>
              <a:avLst/>
              <a:gdLst>
                <a:gd name="T0" fmla="*/ 81 w 88"/>
                <a:gd name="T1" fmla="*/ 0 h 26"/>
                <a:gd name="T2" fmla="*/ 84 w 88"/>
                <a:gd name="T3" fmla="*/ 1 h 26"/>
                <a:gd name="T4" fmla="*/ 88 w 88"/>
                <a:gd name="T5" fmla="*/ 3 h 26"/>
                <a:gd name="T6" fmla="*/ 85 w 88"/>
                <a:gd name="T7" fmla="*/ 6 h 26"/>
                <a:gd name="T8" fmla="*/ 73 w 88"/>
                <a:gd name="T9" fmla="*/ 9 h 26"/>
                <a:gd name="T10" fmla="*/ 68 w 88"/>
                <a:gd name="T11" fmla="*/ 10 h 26"/>
                <a:gd name="T12" fmla="*/ 64 w 88"/>
                <a:gd name="T13" fmla="*/ 11 h 26"/>
                <a:gd name="T14" fmla="*/ 48 w 88"/>
                <a:gd name="T15" fmla="*/ 15 h 26"/>
                <a:gd name="T16" fmla="*/ 42 w 88"/>
                <a:gd name="T17" fmla="*/ 16 h 26"/>
                <a:gd name="T18" fmla="*/ 37 w 88"/>
                <a:gd name="T19" fmla="*/ 18 h 26"/>
                <a:gd name="T20" fmla="*/ 28 w 88"/>
                <a:gd name="T21" fmla="*/ 20 h 26"/>
                <a:gd name="T22" fmla="*/ 19 w 88"/>
                <a:gd name="T23" fmla="*/ 23 h 26"/>
                <a:gd name="T24" fmla="*/ 9 w 88"/>
                <a:gd name="T25" fmla="*/ 24 h 26"/>
                <a:gd name="T26" fmla="*/ 0 w 88"/>
                <a:gd name="T27" fmla="*/ 25 h 26"/>
                <a:gd name="T28" fmla="*/ 9 w 88"/>
                <a:gd name="T29" fmla="*/ 21 h 26"/>
                <a:gd name="T30" fmla="*/ 62 w 88"/>
                <a:gd name="T31" fmla="*/ 5 h 26"/>
                <a:gd name="T32" fmla="*/ 81 w 88"/>
                <a:gd name="T3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26">
                  <a:moveTo>
                    <a:pt x="81" y="0"/>
                  </a:moveTo>
                  <a:cubicBezTo>
                    <a:pt x="81" y="1"/>
                    <a:pt x="82" y="2"/>
                    <a:pt x="84" y="1"/>
                  </a:cubicBezTo>
                  <a:cubicBezTo>
                    <a:pt x="86" y="0"/>
                    <a:pt x="87" y="2"/>
                    <a:pt x="88" y="3"/>
                  </a:cubicBezTo>
                  <a:cubicBezTo>
                    <a:pt x="88" y="5"/>
                    <a:pt x="87" y="6"/>
                    <a:pt x="85" y="6"/>
                  </a:cubicBezTo>
                  <a:cubicBezTo>
                    <a:pt x="81" y="6"/>
                    <a:pt x="77" y="8"/>
                    <a:pt x="73" y="9"/>
                  </a:cubicBezTo>
                  <a:cubicBezTo>
                    <a:pt x="71" y="9"/>
                    <a:pt x="70" y="9"/>
                    <a:pt x="68" y="10"/>
                  </a:cubicBezTo>
                  <a:cubicBezTo>
                    <a:pt x="67" y="10"/>
                    <a:pt x="65" y="10"/>
                    <a:pt x="64" y="11"/>
                  </a:cubicBezTo>
                  <a:cubicBezTo>
                    <a:pt x="59" y="12"/>
                    <a:pt x="53" y="13"/>
                    <a:pt x="48" y="15"/>
                  </a:cubicBezTo>
                  <a:cubicBezTo>
                    <a:pt x="46" y="15"/>
                    <a:pt x="44" y="16"/>
                    <a:pt x="42" y="16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9"/>
                    <a:pt x="31" y="19"/>
                    <a:pt x="28" y="20"/>
                  </a:cubicBezTo>
                  <a:cubicBezTo>
                    <a:pt x="25" y="21"/>
                    <a:pt x="22" y="22"/>
                    <a:pt x="19" y="23"/>
                  </a:cubicBezTo>
                  <a:cubicBezTo>
                    <a:pt x="16" y="23"/>
                    <a:pt x="12" y="25"/>
                    <a:pt x="9" y="24"/>
                  </a:cubicBezTo>
                  <a:cubicBezTo>
                    <a:pt x="6" y="24"/>
                    <a:pt x="3" y="26"/>
                    <a:pt x="0" y="25"/>
                  </a:cubicBezTo>
                  <a:cubicBezTo>
                    <a:pt x="3" y="23"/>
                    <a:pt x="6" y="22"/>
                    <a:pt x="9" y="21"/>
                  </a:cubicBezTo>
                  <a:cubicBezTo>
                    <a:pt x="27" y="16"/>
                    <a:pt x="44" y="10"/>
                    <a:pt x="62" y="5"/>
                  </a:cubicBezTo>
                  <a:cubicBezTo>
                    <a:pt x="68" y="3"/>
                    <a:pt x="74" y="1"/>
                    <a:pt x="81" y="0"/>
                  </a:cubicBezTo>
                  <a:close/>
                </a:path>
              </a:pathLst>
            </a:custGeom>
            <a:solidFill>
              <a:srgbClr val="FED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6" name="Freeform 104"/>
            <p:cNvSpPr/>
            <p:nvPr/>
          </p:nvSpPr>
          <p:spPr bwMode="auto">
            <a:xfrm>
              <a:off x="5133975" y="4443413"/>
              <a:ext cx="82550" cy="79375"/>
            </a:xfrm>
            <a:custGeom>
              <a:avLst/>
              <a:gdLst>
                <a:gd name="T0" fmla="*/ 4 w 22"/>
                <a:gd name="T1" fmla="*/ 3 h 21"/>
                <a:gd name="T2" fmla="*/ 14 w 22"/>
                <a:gd name="T3" fmla="*/ 0 h 21"/>
                <a:gd name="T4" fmla="*/ 15 w 22"/>
                <a:gd name="T5" fmla="*/ 1 h 21"/>
                <a:gd name="T6" fmla="*/ 22 w 22"/>
                <a:gd name="T7" fmla="*/ 9 h 21"/>
                <a:gd name="T8" fmla="*/ 21 w 22"/>
                <a:gd name="T9" fmla="*/ 11 h 21"/>
                <a:gd name="T10" fmla="*/ 19 w 22"/>
                <a:gd name="T11" fmla="*/ 11 h 21"/>
                <a:gd name="T12" fmla="*/ 16 w 22"/>
                <a:gd name="T13" fmla="*/ 11 h 21"/>
                <a:gd name="T14" fmla="*/ 16 w 22"/>
                <a:gd name="T15" fmla="*/ 14 h 21"/>
                <a:gd name="T16" fmla="*/ 18 w 22"/>
                <a:gd name="T17" fmla="*/ 21 h 21"/>
                <a:gd name="T18" fmla="*/ 13 w 22"/>
                <a:gd name="T19" fmla="*/ 20 h 21"/>
                <a:gd name="T20" fmla="*/ 12 w 22"/>
                <a:gd name="T21" fmla="*/ 13 h 21"/>
                <a:gd name="T22" fmla="*/ 9 w 22"/>
                <a:gd name="T23" fmla="*/ 13 h 21"/>
                <a:gd name="T24" fmla="*/ 4 w 22"/>
                <a:gd name="T25" fmla="*/ 18 h 21"/>
                <a:gd name="T26" fmla="*/ 2 w 22"/>
                <a:gd name="T27" fmla="*/ 20 h 21"/>
                <a:gd name="T28" fmla="*/ 2 w 22"/>
                <a:gd name="T29" fmla="*/ 17 h 21"/>
                <a:gd name="T30" fmla="*/ 2 w 22"/>
                <a:gd name="T31" fmla="*/ 16 h 21"/>
                <a:gd name="T32" fmla="*/ 0 w 22"/>
                <a:gd name="T33" fmla="*/ 11 h 21"/>
                <a:gd name="T34" fmla="*/ 5 w 22"/>
                <a:gd name="T35" fmla="*/ 11 h 21"/>
                <a:gd name="T36" fmla="*/ 4 w 22"/>
                <a:gd name="T37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" h="21">
                  <a:moveTo>
                    <a:pt x="4" y="3"/>
                  </a:moveTo>
                  <a:cubicBezTo>
                    <a:pt x="7" y="2"/>
                    <a:pt x="11" y="1"/>
                    <a:pt x="14" y="0"/>
                  </a:cubicBezTo>
                  <a:cubicBezTo>
                    <a:pt x="15" y="1"/>
                    <a:pt x="14" y="0"/>
                    <a:pt x="15" y="1"/>
                  </a:cubicBezTo>
                  <a:cubicBezTo>
                    <a:pt x="16" y="4"/>
                    <a:pt x="20" y="6"/>
                    <a:pt x="22" y="9"/>
                  </a:cubicBezTo>
                  <a:cubicBezTo>
                    <a:pt x="22" y="10"/>
                    <a:pt x="21" y="10"/>
                    <a:pt x="21" y="11"/>
                  </a:cubicBezTo>
                  <a:cubicBezTo>
                    <a:pt x="20" y="12"/>
                    <a:pt x="19" y="12"/>
                    <a:pt x="19" y="11"/>
                  </a:cubicBezTo>
                  <a:cubicBezTo>
                    <a:pt x="17" y="8"/>
                    <a:pt x="17" y="13"/>
                    <a:pt x="16" y="11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22" y="15"/>
                    <a:pt x="20" y="18"/>
                    <a:pt x="18" y="21"/>
                  </a:cubicBezTo>
                  <a:cubicBezTo>
                    <a:pt x="17" y="14"/>
                    <a:pt x="15" y="21"/>
                    <a:pt x="13" y="20"/>
                  </a:cubicBezTo>
                  <a:cubicBezTo>
                    <a:pt x="15" y="17"/>
                    <a:pt x="9" y="16"/>
                    <a:pt x="12" y="13"/>
                  </a:cubicBezTo>
                  <a:cubicBezTo>
                    <a:pt x="11" y="13"/>
                    <a:pt x="10" y="12"/>
                    <a:pt x="9" y="13"/>
                  </a:cubicBezTo>
                  <a:cubicBezTo>
                    <a:pt x="6" y="14"/>
                    <a:pt x="7" y="18"/>
                    <a:pt x="4" y="18"/>
                  </a:cubicBezTo>
                  <a:cubicBezTo>
                    <a:pt x="4" y="19"/>
                    <a:pt x="4" y="21"/>
                    <a:pt x="2" y="20"/>
                  </a:cubicBezTo>
                  <a:cubicBezTo>
                    <a:pt x="0" y="19"/>
                    <a:pt x="2" y="18"/>
                    <a:pt x="2" y="17"/>
                  </a:cubicBezTo>
                  <a:cubicBezTo>
                    <a:pt x="2" y="17"/>
                    <a:pt x="2" y="16"/>
                    <a:pt x="2" y="16"/>
                  </a:cubicBezTo>
                  <a:cubicBezTo>
                    <a:pt x="2" y="14"/>
                    <a:pt x="1" y="13"/>
                    <a:pt x="0" y="11"/>
                  </a:cubicBezTo>
                  <a:cubicBezTo>
                    <a:pt x="2" y="10"/>
                    <a:pt x="3" y="11"/>
                    <a:pt x="5" y="11"/>
                  </a:cubicBezTo>
                  <a:cubicBezTo>
                    <a:pt x="2" y="8"/>
                    <a:pt x="1" y="6"/>
                    <a:pt x="4" y="3"/>
                  </a:cubicBezTo>
                  <a:close/>
                </a:path>
              </a:pathLst>
            </a:custGeom>
            <a:solidFill>
              <a:srgbClr val="FEE8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7" name="Freeform 105"/>
            <p:cNvSpPr/>
            <p:nvPr/>
          </p:nvSpPr>
          <p:spPr bwMode="auto">
            <a:xfrm>
              <a:off x="4756150" y="4699001"/>
              <a:ext cx="87313" cy="53975"/>
            </a:xfrm>
            <a:custGeom>
              <a:avLst/>
              <a:gdLst>
                <a:gd name="T0" fmla="*/ 15 w 23"/>
                <a:gd name="T1" fmla="*/ 12 h 14"/>
                <a:gd name="T2" fmla="*/ 1 w 23"/>
                <a:gd name="T3" fmla="*/ 11 h 14"/>
                <a:gd name="T4" fmla="*/ 0 w 23"/>
                <a:gd name="T5" fmla="*/ 9 h 14"/>
                <a:gd name="T6" fmla="*/ 1 w 23"/>
                <a:gd name="T7" fmla="*/ 7 h 14"/>
                <a:gd name="T8" fmla="*/ 14 w 23"/>
                <a:gd name="T9" fmla="*/ 1 h 14"/>
                <a:gd name="T10" fmla="*/ 11 w 23"/>
                <a:gd name="T11" fmla="*/ 8 h 14"/>
                <a:gd name="T12" fmla="*/ 18 w 23"/>
                <a:gd name="T13" fmla="*/ 2 h 14"/>
                <a:gd name="T14" fmla="*/ 21 w 23"/>
                <a:gd name="T15" fmla="*/ 2 h 14"/>
                <a:gd name="T16" fmla="*/ 22 w 23"/>
                <a:gd name="T17" fmla="*/ 10 h 14"/>
                <a:gd name="T18" fmla="*/ 15 w 23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4">
                  <a:moveTo>
                    <a:pt x="15" y="12"/>
                  </a:moveTo>
                  <a:cubicBezTo>
                    <a:pt x="10" y="14"/>
                    <a:pt x="6" y="10"/>
                    <a:pt x="1" y="11"/>
                  </a:cubicBezTo>
                  <a:cubicBezTo>
                    <a:pt x="1" y="11"/>
                    <a:pt x="0" y="10"/>
                    <a:pt x="0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6" y="6"/>
                    <a:pt x="9" y="1"/>
                    <a:pt x="14" y="1"/>
                  </a:cubicBezTo>
                  <a:cubicBezTo>
                    <a:pt x="15" y="4"/>
                    <a:pt x="10" y="5"/>
                    <a:pt x="11" y="8"/>
                  </a:cubicBezTo>
                  <a:cubicBezTo>
                    <a:pt x="14" y="7"/>
                    <a:pt x="18" y="7"/>
                    <a:pt x="18" y="2"/>
                  </a:cubicBezTo>
                  <a:cubicBezTo>
                    <a:pt x="18" y="0"/>
                    <a:pt x="20" y="1"/>
                    <a:pt x="21" y="2"/>
                  </a:cubicBezTo>
                  <a:cubicBezTo>
                    <a:pt x="23" y="4"/>
                    <a:pt x="23" y="8"/>
                    <a:pt x="22" y="10"/>
                  </a:cubicBezTo>
                  <a:cubicBezTo>
                    <a:pt x="21" y="12"/>
                    <a:pt x="18" y="13"/>
                    <a:pt x="15" y="12"/>
                  </a:cubicBezTo>
                  <a:close/>
                </a:path>
              </a:pathLst>
            </a:custGeom>
            <a:solidFill>
              <a:srgbClr val="7B7B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8" name="Freeform 106"/>
            <p:cNvSpPr/>
            <p:nvPr/>
          </p:nvSpPr>
          <p:spPr bwMode="auto">
            <a:xfrm>
              <a:off x="4791075" y="4699001"/>
              <a:ext cx="55563" cy="57150"/>
            </a:xfrm>
            <a:custGeom>
              <a:avLst/>
              <a:gdLst>
                <a:gd name="T0" fmla="*/ 6 w 15"/>
                <a:gd name="T1" fmla="*/ 12 h 15"/>
                <a:gd name="T2" fmla="*/ 10 w 15"/>
                <a:gd name="T3" fmla="*/ 2 h 15"/>
                <a:gd name="T4" fmla="*/ 10 w 15"/>
                <a:gd name="T5" fmla="*/ 4 h 15"/>
                <a:gd name="T6" fmla="*/ 4 w 15"/>
                <a:gd name="T7" fmla="*/ 9 h 15"/>
                <a:gd name="T8" fmla="*/ 0 w 15"/>
                <a:gd name="T9" fmla="*/ 8 h 15"/>
                <a:gd name="T10" fmla="*/ 3 w 15"/>
                <a:gd name="T11" fmla="*/ 4 h 15"/>
                <a:gd name="T12" fmla="*/ 5 w 15"/>
                <a:gd name="T13" fmla="*/ 1 h 15"/>
                <a:gd name="T14" fmla="*/ 12 w 15"/>
                <a:gd name="T15" fmla="*/ 0 h 15"/>
                <a:gd name="T16" fmla="*/ 13 w 15"/>
                <a:gd name="T17" fmla="*/ 0 h 15"/>
                <a:gd name="T18" fmla="*/ 14 w 15"/>
                <a:gd name="T19" fmla="*/ 12 h 15"/>
                <a:gd name="T20" fmla="*/ 6 w 15"/>
                <a:gd name="T21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5">
                  <a:moveTo>
                    <a:pt x="6" y="12"/>
                  </a:moveTo>
                  <a:cubicBezTo>
                    <a:pt x="13" y="11"/>
                    <a:pt x="15" y="8"/>
                    <a:pt x="10" y="2"/>
                  </a:cubicBezTo>
                  <a:cubicBezTo>
                    <a:pt x="9" y="2"/>
                    <a:pt x="10" y="3"/>
                    <a:pt x="10" y="4"/>
                  </a:cubicBezTo>
                  <a:cubicBezTo>
                    <a:pt x="10" y="6"/>
                    <a:pt x="6" y="10"/>
                    <a:pt x="4" y="9"/>
                  </a:cubicBezTo>
                  <a:cubicBezTo>
                    <a:pt x="3" y="9"/>
                    <a:pt x="1" y="9"/>
                    <a:pt x="0" y="8"/>
                  </a:cubicBezTo>
                  <a:cubicBezTo>
                    <a:pt x="3" y="8"/>
                    <a:pt x="0" y="4"/>
                    <a:pt x="3" y="4"/>
                  </a:cubicBezTo>
                  <a:cubicBezTo>
                    <a:pt x="4" y="4"/>
                    <a:pt x="5" y="3"/>
                    <a:pt x="5" y="1"/>
                  </a:cubicBezTo>
                  <a:cubicBezTo>
                    <a:pt x="7" y="0"/>
                    <a:pt x="10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4" y="4"/>
                    <a:pt x="15" y="8"/>
                    <a:pt x="14" y="12"/>
                  </a:cubicBezTo>
                  <a:cubicBezTo>
                    <a:pt x="11" y="13"/>
                    <a:pt x="9" y="15"/>
                    <a:pt x="6" y="12"/>
                  </a:cubicBezTo>
                  <a:close/>
                </a:path>
              </a:pathLst>
            </a:custGeom>
            <a:solidFill>
              <a:srgbClr val="8484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9" name="Freeform 107"/>
            <p:cNvSpPr/>
            <p:nvPr/>
          </p:nvSpPr>
          <p:spPr bwMode="auto">
            <a:xfrm>
              <a:off x="4733925" y="4706938"/>
              <a:ext cx="19050" cy="15875"/>
            </a:xfrm>
            <a:custGeom>
              <a:avLst/>
              <a:gdLst>
                <a:gd name="T0" fmla="*/ 5 w 5"/>
                <a:gd name="T1" fmla="*/ 2 h 4"/>
                <a:gd name="T2" fmla="*/ 0 w 5"/>
                <a:gd name="T3" fmla="*/ 4 h 4"/>
                <a:gd name="T4" fmla="*/ 5 w 5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cubicBezTo>
                    <a:pt x="3" y="3"/>
                    <a:pt x="1" y="2"/>
                    <a:pt x="0" y="4"/>
                  </a:cubicBezTo>
                  <a:cubicBezTo>
                    <a:pt x="1" y="0"/>
                    <a:pt x="1" y="0"/>
                    <a:pt x="5" y="2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0" name="Freeform 108"/>
            <p:cNvSpPr/>
            <p:nvPr/>
          </p:nvSpPr>
          <p:spPr bwMode="auto">
            <a:xfrm>
              <a:off x="4876800" y="4627563"/>
              <a:ext cx="87313" cy="38100"/>
            </a:xfrm>
            <a:custGeom>
              <a:avLst/>
              <a:gdLst>
                <a:gd name="T0" fmla="*/ 23 w 23"/>
                <a:gd name="T1" fmla="*/ 3 h 10"/>
                <a:gd name="T2" fmla="*/ 20 w 23"/>
                <a:gd name="T3" fmla="*/ 7 h 10"/>
                <a:gd name="T4" fmla="*/ 0 w 23"/>
                <a:gd name="T5" fmla="*/ 10 h 10"/>
                <a:gd name="T6" fmla="*/ 0 w 23"/>
                <a:gd name="T7" fmla="*/ 9 h 10"/>
                <a:gd name="T8" fmla="*/ 12 w 23"/>
                <a:gd name="T9" fmla="*/ 3 h 10"/>
                <a:gd name="T10" fmla="*/ 23 w 23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0">
                  <a:moveTo>
                    <a:pt x="23" y="3"/>
                  </a:moveTo>
                  <a:cubicBezTo>
                    <a:pt x="23" y="6"/>
                    <a:pt x="23" y="7"/>
                    <a:pt x="20" y="7"/>
                  </a:cubicBezTo>
                  <a:cubicBezTo>
                    <a:pt x="13" y="6"/>
                    <a:pt x="6" y="9"/>
                    <a:pt x="0" y="1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"/>
                    <a:pt x="4" y="0"/>
                    <a:pt x="12" y="3"/>
                  </a:cubicBezTo>
                  <a:cubicBezTo>
                    <a:pt x="16" y="5"/>
                    <a:pt x="19" y="2"/>
                    <a:pt x="23" y="3"/>
                  </a:cubicBezTo>
                  <a:close/>
                </a:path>
              </a:pathLst>
            </a:custGeom>
            <a:solidFill>
              <a:srgbClr val="F8F4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1" name="Freeform 109"/>
            <p:cNvSpPr/>
            <p:nvPr/>
          </p:nvSpPr>
          <p:spPr bwMode="auto">
            <a:xfrm>
              <a:off x="5570538" y="4405313"/>
              <a:ext cx="203200" cy="169863"/>
            </a:xfrm>
            <a:custGeom>
              <a:avLst/>
              <a:gdLst>
                <a:gd name="T0" fmla="*/ 38 w 54"/>
                <a:gd name="T1" fmla="*/ 3 h 45"/>
                <a:gd name="T2" fmla="*/ 42 w 54"/>
                <a:gd name="T3" fmla="*/ 5 h 45"/>
                <a:gd name="T4" fmla="*/ 44 w 54"/>
                <a:gd name="T5" fmla="*/ 8 h 45"/>
                <a:gd name="T6" fmla="*/ 42 w 54"/>
                <a:gd name="T7" fmla="*/ 10 h 45"/>
                <a:gd name="T8" fmla="*/ 40 w 54"/>
                <a:gd name="T9" fmla="*/ 7 h 45"/>
                <a:gd name="T10" fmla="*/ 39 w 54"/>
                <a:gd name="T11" fmla="*/ 6 h 45"/>
                <a:gd name="T12" fmla="*/ 36 w 54"/>
                <a:gd name="T13" fmla="*/ 15 h 45"/>
                <a:gd name="T14" fmla="*/ 43 w 54"/>
                <a:gd name="T15" fmla="*/ 15 h 45"/>
                <a:gd name="T16" fmla="*/ 45 w 54"/>
                <a:gd name="T17" fmla="*/ 20 h 45"/>
                <a:gd name="T18" fmla="*/ 41 w 54"/>
                <a:gd name="T19" fmla="*/ 22 h 45"/>
                <a:gd name="T20" fmla="*/ 47 w 54"/>
                <a:gd name="T21" fmla="*/ 22 h 45"/>
                <a:gd name="T22" fmla="*/ 49 w 54"/>
                <a:gd name="T23" fmla="*/ 20 h 45"/>
                <a:gd name="T24" fmla="*/ 52 w 54"/>
                <a:gd name="T25" fmla="*/ 21 h 45"/>
                <a:gd name="T26" fmla="*/ 51 w 54"/>
                <a:gd name="T27" fmla="*/ 23 h 45"/>
                <a:gd name="T28" fmla="*/ 49 w 54"/>
                <a:gd name="T29" fmla="*/ 27 h 45"/>
                <a:gd name="T30" fmla="*/ 48 w 54"/>
                <a:gd name="T31" fmla="*/ 28 h 45"/>
                <a:gd name="T32" fmla="*/ 45 w 54"/>
                <a:gd name="T33" fmla="*/ 28 h 45"/>
                <a:gd name="T34" fmla="*/ 37 w 54"/>
                <a:gd name="T35" fmla="*/ 24 h 45"/>
                <a:gd name="T36" fmla="*/ 35 w 54"/>
                <a:gd name="T37" fmla="*/ 25 h 45"/>
                <a:gd name="T38" fmla="*/ 40 w 54"/>
                <a:gd name="T39" fmla="*/ 38 h 45"/>
                <a:gd name="T40" fmla="*/ 46 w 54"/>
                <a:gd name="T41" fmla="*/ 36 h 45"/>
                <a:gd name="T42" fmla="*/ 45 w 54"/>
                <a:gd name="T43" fmla="*/ 40 h 45"/>
                <a:gd name="T44" fmla="*/ 44 w 54"/>
                <a:gd name="T45" fmla="*/ 40 h 45"/>
                <a:gd name="T46" fmla="*/ 30 w 54"/>
                <a:gd name="T47" fmla="*/ 43 h 45"/>
                <a:gd name="T48" fmla="*/ 20 w 54"/>
                <a:gd name="T49" fmla="*/ 45 h 45"/>
                <a:gd name="T50" fmla="*/ 16 w 54"/>
                <a:gd name="T51" fmla="*/ 42 h 45"/>
                <a:gd name="T52" fmla="*/ 19 w 54"/>
                <a:gd name="T53" fmla="*/ 37 h 45"/>
                <a:gd name="T54" fmla="*/ 24 w 54"/>
                <a:gd name="T55" fmla="*/ 35 h 45"/>
                <a:gd name="T56" fmla="*/ 8 w 54"/>
                <a:gd name="T57" fmla="*/ 31 h 45"/>
                <a:gd name="T58" fmla="*/ 10 w 54"/>
                <a:gd name="T59" fmla="*/ 28 h 45"/>
                <a:gd name="T60" fmla="*/ 6 w 54"/>
                <a:gd name="T61" fmla="*/ 29 h 45"/>
                <a:gd name="T62" fmla="*/ 2 w 54"/>
                <a:gd name="T63" fmla="*/ 21 h 45"/>
                <a:gd name="T64" fmla="*/ 1 w 54"/>
                <a:gd name="T65" fmla="*/ 18 h 45"/>
                <a:gd name="T66" fmla="*/ 3 w 54"/>
                <a:gd name="T67" fmla="*/ 19 h 45"/>
                <a:gd name="T68" fmla="*/ 9 w 54"/>
                <a:gd name="T69" fmla="*/ 20 h 45"/>
                <a:gd name="T70" fmla="*/ 12 w 54"/>
                <a:gd name="T71" fmla="*/ 11 h 45"/>
                <a:gd name="T72" fmla="*/ 13 w 54"/>
                <a:gd name="T73" fmla="*/ 9 h 45"/>
                <a:gd name="T74" fmla="*/ 14 w 54"/>
                <a:gd name="T75" fmla="*/ 8 h 45"/>
                <a:gd name="T76" fmla="*/ 18 w 54"/>
                <a:gd name="T77" fmla="*/ 7 h 45"/>
                <a:gd name="T78" fmla="*/ 19 w 54"/>
                <a:gd name="T79" fmla="*/ 6 h 45"/>
                <a:gd name="T80" fmla="*/ 22 w 54"/>
                <a:gd name="T81" fmla="*/ 5 h 45"/>
                <a:gd name="T82" fmla="*/ 23 w 54"/>
                <a:gd name="T83" fmla="*/ 4 h 45"/>
                <a:gd name="T84" fmla="*/ 36 w 54"/>
                <a:gd name="T85" fmla="*/ 1 h 45"/>
                <a:gd name="T86" fmla="*/ 37 w 54"/>
                <a:gd name="T87" fmla="*/ 2 h 45"/>
                <a:gd name="T88" fmla="*/ 38 w 54"/>
                <a:gd name="T89" fmla="*/ 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4" h="45">
                  <a:moveTo>
                    <a:pt x="38" y="3"/>
                  </a:moveTo>
                  <a:cubicBezTo>
                    <a:pt x="40" y="3"/>
                    <a:pt x="41" y="4"/>
                    <a:pt x="42" y="5"/>
                  </a:cubicBezTo>
                  <a:cubicBezTo>
                    <a:pt x="43" y="6"/>
                    <a:pt x="44" y="6"/>
                    <a:pt x="44" y="8"/>
                  </a:cubicBezTo>
                  <a:cubicBezTo>
                    <a:pt x="44" y="9"/>
                    <a:pt x="43" y="10"/>
                    <a:pt x="42" y="10"/>
                  </a:cubicBezTo>
                  <a:cubicBezTo>
                    <a:pt x="41" y="9"/>
                    <a:pt x="40" y="9"/>
                    <a:pt x="40" y="7"/>
                  </a:cubicBezTo>
                  <a:cubicBezTo>
                    <a:pt x="40" y="6"/>
                    <a:pt x="40" y="6"/>
                    <a:pt x="39" y="6"/>
                  </a:cubicBezTo>
                  <a:cubicBezTo>
                    <a:pt x="38" y="9"/>
                    <a:pt x="37" y="12"/>
                    <a:pt x="36" y="15"/>
                  </a:cubicBezTo>
                  <a:cubicBezTo>
                    <a:pt x="39" y="14"/>
                    <a:pt x="41" y="12"/>
                    <a:pt x="43" y="15"/>
                  </a:cubicBezTo>
                  <a:cubicBezTo>
                    <a:pt x="44" y="16"/>
                    <a:pt x="46" y="18"/>
                    <a:pt x="45" y="20"/>
                  </a:cubicBezTo>
                  <a:cubicBezTo>
                    <a:pt x="45" y="23"/>
                    <a:pt x="43" y="21"/>
                    <a:pt x="41" y="22"/>
                  </a:cubicBezTo>
                  <a:cubicBezTo>
                    <a:pt x="44" y="24"/>
                    <a:pt x="45" y="25"/>
                    <a:pt x="47" y="22"/>
                  </a:cubicBezTo>
                  <a:cubicBezTo>
                    <a:pt x="48" y="21"/>
                    <a:pt x="49" y="21"/>
                    <a:pt x="49" y="20"/>
                  </a:cubicBezTo>
                  <a:cubicBezTo>
                    <a:pt x="51" y="19"/>
                    <a:pt x="52" y="20"/>
                    <a:pt x="52" y="21"/>
                  </a:cubicBezTo>
                  <a:cubicBezTo>
                    <a:pt x="54" y="24"/>
                    <a:pt x="51" y="22"/>
                    <a:pt x="51" y="23"/>
                  </a:cubicBezTo>
                  <a:cubicBezTo>
                    <a:pt x="50" y="24"/>
                    <a:pt x="47" y="24"/>
                    <a:pt x="49" y="27"/>
                  </a:cubicBezTo>
                  <a:cubicBezTo>
                    <a:pt x="50" y="27"/>
                    <a:pt x="49" y="28"/>
                    <a:pt x="48" y="28"/>
                  </a:cubicBezTo>
                  <a:cubicBezTo>
                    <a:pt x="47" y="29"/>
                    <a:pt x="45" y="29"/>
                    <a:pt x="45" y="28"/>
                  </a:cubicBezTo>
                  <a:cubicBezTo>
                    <a:pt x="43" y="24"/>
                    <a:pt x="39" y="26"/>
                    <a:pt x="37" y="24"/>
                  </a:cubicBezTo>
                  <a:cubicBezTo>
                    <a:pt x="36" y="23"/>
                    <a:pt x="35" y="24"/>
                    <a:pt x="35" y="25"/>
                  </a:cubicBezTo>
                  <a:cubicBezTo>
                    <a:pt x="33" y="28"/>
                    <a:pt x="36" y="37"/>
                    <a:pt x="40" y="38"/>
                  </a:cubicBezTo>
                  <a:cubicBezTo>
                    <a:pt x="43" y="39"/>
                    <a:pt x="44" y="37"/>
                    <a:pt x="46" y="36"/>
                  </a:cubicBezTo>
                  <a:cubicBezTo>
                    <a:pt x="50" y="38"/>
                    <a:pt x="45" y="39"/>
                    <a:pt x="45" y="40"/>
                  </a:cubicBezTo>
                  <a:cubicBezTo>
                    <a:pt x="45" y="40"/>
                    <a:pt x="44" y="40"/>
                    <a:pt x="44" y="40"/>
                  </a:cubicBezTo>
                  <a:cubicBezTo>
                    <a:pt x="39" y="39"/>
                    <a:pt x="35" y="43"/>
                    <a:pt x="30" y="43"/>
                  </a:cubicBezTo>
                  <a:cubicBezTo>
                    <a:pt x="27" y="45"/>
                    <a:pt x="23" y="43"/>
                    <a:pt x="20" y="45"/>
                  </a:cubicBezTo>
                  <a:cubicBezTo>
                    <a:pt x="19" y="45"/>
                    <a:pt x="16" y="43"/>
                    <a:pt x="16" y="42"/>
                  </a:cubicBezTo>
                  <a:cubicBezTo>
                    <a:pt x="16" y="40"/>
                    <a:pt x="16" y="37"/>
                    <a:pt x="19" y="37"/>
                  </a:cubicBezTo>
                  <a:cubicBezTo>
                    <a:pt x="20" y="37"/>
                    <a:pt x="22" y="37"/>
                    <a:pt x="24" y="35"/>
                  </a:cubicBezTo>
                  <a:cubicBezTo>
                    <a:pt x="18" y="33"/>
                    <a:pt x="12" y="38"/>
                    <a:pt x="8" y="31"/>
                  </a:cubicBezTo>
                  <a:cubicBezTo>
                    <a:pt x="8" y="30"/>
                    <a:pt x="12" y="31"/>
                    <a:pt x="10" y="28"/>
                  </a:cubicBezTo>
                  <a:cubicBezTo>
                    <a:pt x="8" y="26"/>
                    <a:pt x="8" y="30"/>
                    <a:pt x="6" y="29"/>
                  </a:cubicBezTo>
                  <a:cubicBezTo>
                    <a:pt x="9" y="24"/>
                    <a:pt x="5" y="23"/>
                    <a:pt x="2" y="21"/>
                  </a:cubicBezTo>
                  <a:cubicBezTo>
                    <a:pt x="1" y="21"/>
                    <a:pt x="0" y="20"/>
                    <a:pt x="1" y="18"/>
                  </a:cubicBezTo>
                  <a:cubicBezTo>
                    <a:pt x="2" y="17"/>
                    <a:pt x="2" y="18"/>
                    <a:pt x="3" y="19"/>
                  </a:cubicBezTo>
                  <a:cubicBezTo>
                    <a:pt x="4" y="21"/>
                    <a:pt x="7" y="22"/>
                    <a:pt x="9" y="20"/>
                  </a:cubicBezTo>
                  <a:cubicBezTo>
                    <a:pt x="12" y="18"/>
                    <a:pt x="14" y="15"/>
                    <a:pt x="12" y="11"/>
                  </a:cubicBezTo>
                  <a:cubicBezTo>
                    <a:pt x="12" y="10"/>
                    <a:pt x="12" y="9"/>
                    <a:pt x="13" y="9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5" y="7"/>
                    <a:pt x="17" y="8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1" y="7"/>
                    <a:pt x="22" y="5"/>
                  </a:cubicBezTo>
                  <a:cubicBezTo>
                    <a:pt x="22" y="5"/>
                    <a:pt x="22" y="4"/>
                    <a:pt x="23" y="4"/>
                  </a:cubicBezTo>
                  <a:cubicBezTo>
                    <a:pt x="28" y="5"/>
                    <a:pt x="31" y="0"/>
                    <a:pt x="36" y="1"/>
                  </a:cubicBezTo>
                  <a:cubicBezTo>
                    <a:pt x="36" y="1"/>
                    <a:pt x="37" y="1"/>
                    <a:pt x="37" y="2"/>
                  </a:cubicBezTo>
                  <a:cubicBezTo>
                    <a:pt x="38" y="2"/>
                    <a:pt x="38" y="2"/>
                    <a:pt x="38" y="3"/>
                  </a:cubicBezTo>
                  <a:close/>
                </a:path>
              </a:pathLst>
            </a:custGeom>
            <a:solidFill>
              <a:srgbClr val="FED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2" name="Freeform 110"/>
            <p:cNvSpPr/>
            <p:nvPr/>
          </p:nvSpPr>
          <p:spPr bwMode="auto">
            <a:xfrm>
              <a:off x="5795963" y="4487863"/>
              <a:ext cx="114300" cy="46038"/>
            </a:xfrm>
            <a:custGeom>
              <a:avLst/>
              <a:gdLst>
                <a:gd name="T0" fmla="*/ 30 w 30"/>
                <a:gd name="T1" fmla="*/ 2 h 12"/>
                <a:gd name="T2" fmla="*/ 14 w 30"/>
                <a:gd name="T3" fmla="*/ 7 h 12"/>
                <a:gd name="T4" fmla="*/ 11 w 30"/>
                <a:gd name="T5" fmla="*/ 9 h 12"/>
                <a:gd name="T6" fmla="*/ 0 w 30"/>
                <a:gd name="T7" fmla="*/ 12 h 12"/>
                <a:gd name="T8" fmla="*/ 4 w 30"/>
                <a:gd name="T9" fmla="*/ 9 h 12"/>
                <a:gd name="T10" fmla="*/ 9 w 30"/>
                <a:gd name="T11" fmla="*/ 7 h 12"/>
                <a:gd name="T12" fmla="*/ 20 w 30"/>
                <a:gd name="T13" fmla="*/ 2 h 12"/>
                <a:gd name="T14" fmla="*/ 30 w 30"/>
                <a:gd name="T1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2">
                  <a:moveTo>
                    <a:pt x="30" y="2"/>
                  </a:moveTo>
                  <a:cubicBezTo>
                    <a:pt x="27" y="9"/>
                    <a:pt x="19" y="5"/>
                    <a:pt x="14" y="7"/>
                  </a:cubicBezTo>
                  <a:cubicBezTo>
                    <a:pt x="13" y="8"/>
                    <a:pt x="11" y="7"/>
                    <a:pt x="11" y="9"/>
                  </a:cubicBezTo>
                  <a:cubicBezTo>
                    <a:pt x="8" y="11"/>
                    <a:pt x="4" y="12"/>
                    <a:pt x="0" y="12"/>
                  </a:cubicBezTo>
                  <a:cubicBezTo>
                    <a:pt x="0" y="8"/>
                    <a:pt x="0" y="7"/>
                    <a:pt x="4" y="9"/>
                  </a:cubicBezTo>
                  <a:cubicBezTo>
                    <a:pt x="6" y="10"/>
                    <a:pt x="7" y="7"/>
                    <a:pt x="9" y="7"/>
                  </a:cubicBezTo>
                  <a:cubicBezTo>
                    <a:pt x="13" y="6"/>
                    <a:pt x="17" y="4"/>
                    <a:pt x="20" y="2"/>
                  </a:cubicBezTo>
                  <a:cubicBezTo>
                    <a:pt x="22" y="0"/>
                    <a:pt x="27" y="2"/>
                    <a:pt x="30" y="2"/>
                  </a:cubicBezTo>
                  <a:close/>
                </a:path>
              </a:pathLst>
            </a:custGeom>
            <a:solidFill>
              <a:srgbClr val="FED9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3" name="Freeform 111"/>
            <p:cNvSpPr/>
            <p:nvPr/>
          </p:nvSpPr>
          <p:spPr bwMode="auto">
            <a:xfrm>
              <a:off x="5735638" y="4529138"/>
              <a:ext cx="60325" cy="26988"/>
            </a:xfrm>
            <a:custGeom>
              <a:avLst/>
              <a:gdLst>
                <a:gd name="T0" fmla="*/ 1 w 16"/>
                <a:gd name="T1" fmla="*/ 7 h 7"/>
                <a:gd name="T2" fmla="*/ 2 w 16"/>
                <a:gd name="T3" fmla="*/ 3 h 7"/>
                <a:gd name="T4" fmla="*/ 2 w 16"/>
                <a:gd name="T5" fmla="*/ 3 h 7"/>
                <a:gd name="T6" fmla="*/ 11 w 16"/>
                <a:gd name="T7" fmla="*/ 0 h 7"/>
                <a:gd name="T8" fmla="*/ 16 w 16"/>
                <a:gd name="T9" fmla="*/ 1 h 7"/>
                <a:gd name="T10" fmla="*/ 6 w 16"/>
                <a:gd name="T11" fmla="*/ 6 h 7"/>
                <a:gd name="T12" fmla="*/ 1 w 1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7">
                  <a:moveTo>
                    <a:pt x="1" y="7"/>
                  </a:moveTo>
                  <a:cubicBezTo>
                    <a:pt x="0" y="5"/>
                    <a:pt x="4" y="5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5" y="2"/>
                    <a:pt x="7" y="0"/>
                    <a:pt x="11" y="0"/>
                  </a:cubicBezTo>
                  <a:cubicBezTo>
                    <a:pt x="13" y="1"/>
                    <a:pt x="14" y="1"/>
                    <a:pt x="16" y="1"/>
                  </a:cubicBezTo>
                  <a:cubicBezTo>
                    <a:pt x="14" y="5"/>
                    <a:pt x="9" y="4"/>
                    <a:pt x="6" y="6"/>
                  </a:cubicBezTo>
                  <a:cubicBezTo>
                    <a:pt x="5" y="7"/>
                    <a:pt x="3" y="7"/>
                    <a:pt x="1" y="7"/>
                  </a:cubicBezTo>
                  <a:close/>
                </a:path>
              </a:pathLst>
            </a:custGeom>
            <a:solidFill>
              <a:srgbClr val="FED9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4" name="Freeform 112"/>
            <p:cNvSpPr/>
            <p:nvPr/>
          </p:nvSpPr>
          <p:spPr bwMode="auto">
            <a:xfrm>
              <a:off x="5295900" y="4325938"/>
              <a:ext cx="387350" cy="227013"/>
            </a:xfrm>
            <a:custGeom>
              <a:avLst/>
              <a:gdLst>
                <a:gd name="T0" fmla="*/ 87 w 103"/>
                <a:gd name="T1" fmla="*/ 29 h 60"/>
                <a:gd name="T2" fmla="*/ 86 w 103"/>
                <a:gd name="T3" fmla="*/ 30 h 60"/>
                <a:gd name="T4" fmla="*/ 71 w 103"/>
                <a:gd name="T5" fmla="*/ 37 h 60"/>
                <a:gd name="T6" fmla="*/ 66 w 103"/>
                <a:gd name="T7" fmla="*/ 42 h 60"/>
                <a:gd name="T8" fmla="*/ 58 w 103"/>
                <a:gd name="T9" fmla="*/ 45 h 60"/>
                <a:gd name="T10" fmla="*/ 49 w 103"/>
                <a:gd name="T11" fmla="*/ 47 h 60"/>
                <a:gd name="T12" fmla="*/ 49 w 103"/>
                <a:gd name="T13" fmla="*/ 49 h 60"/>
                <a:gd name="T14" fmla="*/ 49 w 103"/>
                <a:gd name="T15" fmla="*/ 49 h 60"/>
                <a:gd name="T16" fmla="*/ 40 w 103"/>
                <a:gd name="T17" fmla="*/ 53 h 60"/>
                <a:gd name="T18" fmla="*/ 29 w 103"/>
                <a:gd name="T19" fmla="*/ 56 h 60"/>
                <a:gd name="T20" fmla="*/ 28 w 103"/>
                <a:gd name="T21" fmla="*/ 54 h 60"/>
                <a:gd name="T22" fmla="*/ 27 w 103"/>
                <a:gd name="T23" fmla="*/ 54 h 60"/>
                <a:gd name="T24" fmla="*/ 27 w 103"/>
                <a:gd name="T25" fmla="*/ 56 h 60"/>
                <a:gd name="T26" fmla="*/ 21 w 103"/>
                <a:gd name="T27" fmla="*/ 59 h 60"/>
                <a:gd name="T28" fmla="*/ 22 w 103"/>
                <a:gd name="T29" fmla="*/ 51 h 60"/>
                <a:gd name="T30" fmla="*/ 27 w 103"/>
                <a:gd name="T31" fmla="*/ 47 h 60"/>
                <a:gd name="T32" fmla="*/ 30 w 103"/>
                <a:gd name="T33" fmla="*/ 46 h 60"/>
                <a:gd name="T34" fmla="*/ 32 w 103"/>
                <a:gd name="T35" fmla="*/ 45 h 60"/>
                <a:gd name="T36" fmla="*/ 36 w 103"/>
                <a:gd name="T37" fmla="*/ 45 h 60"/>
                <a:gd name="T38" fmla="*/ 34 w 103"/>
                <a:gd name="T39" fmla="*/ 38 h 60"/>
                <a:gd name="T40" fmla="*/ 30 w 103"/>
                <a:gd name="T41" fmla="*/ 30 h 60"/>
                <a:gd name="T42" fmla="*/ 30 w 103"/>
                <a:gd name="T43" fmla="*/ 32 h 60"/>
                <a:gd name="T44" fmla="*/ 28 w 103"/>
                <a:gd name="T45" fmla="*/ 38 h 60"/>
                <a:gd name="T46" fmla="*/ 24 w 103"/>
                <a:gd name="T47" fmla="*/ 34 h 60"/>
                <a:gd name="T48" fmla="*/ 21 w 103"/>
                <a:gd name="T49" fmla="*/ 37 h 60"/>
                <a:gd name="T50" fmla="*/ 5 w 103"/>
                <a:gd name="T51" fmla="*/ 41 h 60"/>
                <a:gd name="T52" fmla="*/ 3 w 103"/>
                <a:gd name="T53" fmla="*/ 39 h 60"/>
                <a:gd name="T54" fmla="*/ 5 w 103"/>
                <a:gd name="T55" fmla="*/ 38 h 60"/>
                <a:gd name="T56" fmla="*/ 11 w 103"/>
                <a:gd name="T57" fmla="*/ 37 h 60"/>
                <a:gd name="T58" fmla="*/ 11 w 103"/>
                <a:gd name="T59" fmla="*/ 36 h 60"/>
                <a:gd name="T60" fmla="*/ 11 w 103"/>
                <a:gd name="T61" fmla="*/ 35 h 60"/>
                <a:gd name="T62" fmla="*/ 4 w 103"/>
                <a:gd name="T63" fmla="*/ 35 h 60"/>
                <a:gd name="T64" fmla="*/ 3 w 103"/>
                <a:gd name="T65" fmla="*/ 32 h 60"/>
                <a:gd name="T66" fmla="*/ 2 w 103"/>
                <a:gd name="T67" fmla="*/ 28 h 60"/>
                <a:gd name="T68" fmla="*/ 1 w 103"/>
                <a:gd name="T69" fmla="*/ 25 h 60"/>
                <a:gd name="T70" fmla="*/ 5 w 103"/>
                <a:gd name="T71" fmla="*/ 24 h 60"/>
                <a:gd name="T72" fmla="*/ 14 w 103"/>
                <a:gd name="T73" fmla="*/ 24 h 60"/>
                <a:gd name="T74" fmla="*/ 16 w 103"/>
                <a:gd name="T75" fmla="*/ 20 h 60"/>
                <a:gd name="T76" fmla="*/ 20 w 103"/>
                <a:gd name="T77" fmla="*/ 19 h 60"/>
                <a:gd name="T78" fmla="*/ 21 w 103"/>
                <a:gd name="T79" fmla="*/ 23 h 60"/>
                <a:gd name="T80" fmla="*/ 20 w 103"/>
                <a:gd name="T81" fmla="*/ 30 h 60"/>
                <a:gd name="T82" fmla="*/ 23 w 103"/>
                <a:gd name="T83" fmla="*/ 23 h 60"/>
                <a:gd name="T84" fmla="*/ 24 w 103"/>
                <a:gd name="T85" fmla="*/ 18 h 60"/>
                <a:gd name="T86" fmla="*/ 40 w 103"/>
                <a:gd name="T87" fmla="*/ 13 h 60"/>
                <a:gd name="T88" fmla="*/ 42 w 103"/>
                <a:gd name="T89" fmla="*/ 13 h 60"/>
                <a:gd name="T90" fmla="*/ 46 w 103"/>
                <a:gd name="T91" fmla="*/ 12 h 60"/>
                <a:gd name="T92" fmla="*/ 102 w 103"/>
                <a:gd name="T93" fmla="*/ 0 h 60"/>
                <a:gd name="T94" fmla="*/ 101 w 103"/>
                <a:gd name="T95" fmla="*/ 5 h 60"/>
                <a:gd name="T96" fmla="*/ 100 w 103"/>
                <a:gd name="T97" fmla="*/ 9 h 60"/>
                <a:gd name="T98" fmla="*/ 100 w 103"/>
                <a:gd name="T99" fmla="*/ 11 h 60"/>
                <a:gd name="T100" fmla="*/ 101 w 103"/>
                <a:gd name="T101" fmla="*/ 13 h 60"/>
                <a:gd name="T102" fmla="*/ 101 w 103"/>
                <a:gd name="T103" fmla="*/ 17 h 60"/>
                <a:gd name="T104" fmla="*/ 98 w 103"/>
                <a:gd name="T105" fmla="*/ 24 h 60"/>
                <a:gd name="T106" fmla="*/ 91 w 103"/>
                <a:gd name="T107" fmla="*/ 28 h 60"/>
                <a:gd name="T108" fmla="*/ 91 w 103"/>
                <a:gd name="T109" fmla="*/ 28 h 60"/>
                <a:gd name="T110" fmla="*/ 87 w 103"/>
                <a:gd name="T111" fmla="*/ 2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3" h="60">
                  <a:moveTo>
                    <a:pt x="87" y="29"/>
                  </a:moveTo>
                  <a:cubicBezTo>
                    <a:pt x="87" y="30"/>
                    <a:pt x="87" y="30"/>
                    <a:pt x="86" y="30"/>
                  </a:cubicBezTo>
                  <a:cubicBezTo>
                    <a:pt x="81" y="32"/>
                    <a:pt x="76" y="35"/>
                    <a:pt x="71" y="37"/>
                  </a:cubicBezTo>
                  <a:cubicBezTo>
                    <a:pt x="69" y="38"/>
                    <a:pt x="68" y="41"/>
                    <a:pt x="66" y="42"/>
                  </a:cubicBezTo>
                  <a:cubicBezTo>
                    <a:pt x="63" y="43"/>
                    <a:pt x="60" y="44"/>
                    <a:pt x="58" y="45"/>
                  </a:cubicBezTo>
                  <a:cubicBezTo>
                    <a:pt x="55" y="45"/>
                    <a:pt x="52" y="48"/>
                    <a:pt x="49" y="47"/>
                  </a:cubicBezTo>
                  <a:cubicBezTo>
                    <a:pt x="49" y="47"/>
                    <a:pt x="50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6" y="50"/>
                    <a:pt x="44" y="53"/>
                    <a:pt x="40" y="53"/>
                  </a:cubicBezTo>
                  <a:cubicBezTo>
                    <a:pt x="36" y="54"/>
                    <a:pt x="33" y="56"/>
                    <a:pt x="29" y="56"/>
                  </a:cubicBezTo>
                  <a:cubicBezTo>
                    <a:pt x="28" y="55"/>
                    <a:pt x="30" y="54"/>
                    <a:pt x="28" y="54"/>
                  </a:cubicBezTo>
                  <a:cubicBezTo>
                    <a:pt x="28" y="54"/>
                    <a:pt x="28" y="54"/>
                    <a:pt x="27" y="54"/>
                  </a:cubicBezTo>
                  <a:cubicBezTo>
                    <a:pt x="29" y="55"/>
                    <a:pt x="28" y="56"/>
                    <a:pt x="27" y="56"/>
                  </a:cubicBezTo>
                  <a:cubicBezTo>
                    <a:pt x="25" y="57"/>
                    <a:pt x="24" y="60"/>
                    <a:pt x="21" y="59"/>
                  </a:cubicBezTo>
                  <a:cubicBezTo>
                    <a:pt x="21" y="56"/>
                    <a:pt x="22" y="54"/>
                    <a:pt x="22" y="51"/>
                  </a:cubicBezTo>
                  <a:cubicBezTo>
                    <a:pt x="21" y="48"/>
                    <a:pt x="24" y="46"/>
                    <a:pt x="27" y="47"/>
                  </a:cubicBezTo>
                  <a:cubicBezTo>
                    <a:pt x="29" y="47"/>
                    <a:pt x="29" y="46"/>
                    <a:pt x="30" y="46"/>
                  </a:cubicBezTo>
                  <a:cubicBezTo>
                    <a:pt x="31" y="46"/>
                    <a:pt x="32" y="45"/>
                    <a:pt x="32" y="45"/>
                  </a:cubicBezTo>
                  <a:cubicBezTo>
                    <a:pt x="34" y="45"/>
                    <a:pt x="35" y="49"/>
                    <a:pt x="36" y="45"/>
                  </a:cubicBezTo>
                  <a:cubicBezTo>
                    <a:pt x="37" y="42"/>
                    <a:pt x="38" y="39"/>
                    <a:pt x="34" y="38"/>
                  </a:cubicBezTo>
                  <a:cubicBezTo>
                    <a:pt x="30" y="36"/>
                    <a:pt x="32" y="32"/>
                    <a:pt x="30" y="30"/>
                  </a:cubicBezTo>
                  <a:cubicBezTo>
                    <a:pt x="29" y="31"/>
                    <a:pt x="30" y="32"/>
                    <a:pt x="30" y="32"/>
                  </a:cubicBezTo>
                  <a:cubicBezTo>
                    <a:pt x="29" y="34"/>
                    <a:pt x="31" y="37"/>
                    <a:pt x="28" y="38"/>
                  </a:cubicBezTo>
                  <a:cubicBezTo>
                    <a:pt x="26" y="39"/>
                    <a:pt x="26" y="35"/>
                    <a:pt x="24" y="34"/>
                  </a:cubicBezTo>
                  <a:cubicBezTo>
                    <a:pt x="22" y="34"/>
                    <a:pt x="22" y="36"/>
                    <a:pt x="21" y="37"/>
                  </a:cubicBezTo>
                  <a:cubicBezTo>
                    <a:pt x="18" y="43"/>
                    <a:pt x="11" y="45"/>
                    <a:pt x="5" y="41"/>
                  </a:cubicBezTo>
                  <a:cubicBezTo>
                    <a:pt x="4" y="41"/>
                    <a:pt x="3" y="40"/>
                    <a:pt x="3" y="39"/>
                  </a:cubicBezTo>
                  <a:cubicBezTo>
                    <a:pt x="3" y="38"/>
                    <a:pt x="4" y="38"/>
                    <a:pt x="5" y="38"/>
                  </a:cubicBezTo>
                  <a:cubicBezTo>
                    <a:pt x="7" y="38"/>
                    <a:pt x="9" y="36"/>
                    <a:pt x="11" y="37"/>
                  </a:cubicBezTo>
                  <a:cubicBezTo>
                    <a:pt x="11" y="37"/>
                    <a:pt x="11" y="36"/>
                    <a:pt x="11" y="36"/>
                  </a:cubicBezTo>
                  <a:cubicBezTo>
                    <a:pt x="12" y="35"/>
                    <a:pt x="12" y="35"/>
                    <a:pt x="11" y="35"/>
                  </a:cubicBezTo>
                  <a:cubicBezTo>
                    <a:pt x="9" y="38"/>
                    <a:pt x="7" y="33"/>
                    <a:pt x="4" y="35"/>
                  </a:cubicBezTo>
                  <a:cubicBezTo>
                    <a:pt x="2" y="36"/>
                    <a:pt x="3" y="34"/>
                    <a:pt x="3" y="32"/>
                  </a:cubicBezTo>
                  <a:cubicBezTo>
                    <a:pt x="4" y="31"/>
                    <a:pt x="3" y="29"/>
                    <a:pt x="2" y="28"/>
                  </a:cubicBezTo>
                  <a:cubicBezTo>
                    <a:pt x="1" y="27"/>
                    <a:pt x="0" y="26"/>
                    <a:pt x="1" y="25"/>
                  </a:cubicBezTo>
                  <a:cubicBezTo>
                    <a:pt x="2" y="24"/>
                    <a:pt x="4" y="24"/>
                    <a:pt x="5" y="24"/>
                  </a:cubicBezTo>
                  <a:cubicBezTo>
                    <a:pt x="8" y="26"/>
                    <a:pt x="11" y="25"/>
                    <a:pt x="14" y="24"/>
                  </a:cubicBezTo>
                  <a:cubicBezTo>
                    <a:pt x="16" y="23"/>
                    <a:pt x="17" y="22"/>
                    <a:pt x="16" y="20"/>
                  </a:cubicBezTo>
                  <a:cubicBezTo>
                    <a:pt x="17" y="18"/>
                    <a:pt x="19" y="19"/>
                    <a:pt x="20" y="19"/>
                  </a:cubicBezTo>
                  <a:cubicBezTo>
                    <a:pt x="22" y="20"/>
                    <a:pt x="22" y="22"/>
                    <a:pt x="21" y="23"/>
                  </a:cubicBezTo>
                  <a:cubicBezTo>
                    <a:pt x="19" y="26"/>
                    <a:pt x="19" y="28"/>
                    <a:pt x="20" y="30"/>
                  </a:cubicBezTo>
                  <a:cubicBezTo>
                    <a:pt x="20" y="28"/>
                    <a:pt x="19" y="25"/>
                    <a:pt x="23" y="23"/>
                  </a:cubicBezTo>
                  <a:cubicBezTo>
                    <a:pt x="25" y="22"/>
                    <a:pt x="22" y="19"/>
                    <a:pt x="24" y="18"/>
                  </a:cubicBezTo>
                  <a:cubicBezTo>
                    <a:pt x="29" y="16"/>
                    <a:pt x="35" y="16"/>
                    <a:pt x="40" y="13"/>
                  </a:cubicBezTo>
                  <a:cubicBezTo>
                    <a:pt x="41" y="13"/>
                    <a:pt x="42" y="13"/>
                    <a:pt x="42" y="13"/>
                  </a:cubicBezTo>
                  <a:cubicBezTo>
                    <a:pt x="43" y="12"/>
                    <a:pt x="45" y="13"/>
                    <a:pt x="46" y="12"/>
                  </a:cubicBezTo>
                  <a:cubicBezTo>
                    <a:pt x="64" y="7"/>
                    <a:pt x="83" y="6"/>
                    <a:pt x="102" y="0"/>
                  </a:cubicBezTo>
                  <a:cubicBezTo>
                    <a:pt x="101" y="2"/>
                    <a:pt x="101" y="4"/>
                    <a:pt x="101" y="5"/>
                  </a:cubicBezTo>
                  <a:cubicBezTo>
                    <a:pt x="102" y="7"/>
                    <a:pt x="102" y="8"/>
                    <a:pt x="100" y="9"/>
                  </a:cubicBezTo>
                  <a:cubicBezTo>
                    <a:pt x="99" y="10"/>
                    <a:pt x="100" y="11"/>
                    <a:pt x="100" y="11"/>
                  </a:cubicBezTo>
                  <a:cubicBezTo>
                    <a:pt x="102" y="12"/>
                    <a:pt x="102" y="13"/>
                    <a:pt x="101" y="13"/>
                  </a:cubicBezTo>
                  <a:cubicBezTo>
                    <a:pt x="99" y="15"/>
                    <a:pt x="100" y="15"/>
                    <a:pt x="101" y="17"/>
                  </a:cubicBezTo>
                  <a:cubicBezTo>
                    <a:pt x="103" y="21"/>
                    <a:pt x="99" y="21"/>
                    <a:pt x="98" y="24"/>
                  </a:cubicBezTo>
                  <a:cubicBezTo>
                    <a:pt x="95" y="25"/>
                    <a:pt x="93" y="27"/>
                    <a:pt x="91" y="28"/>
                  </a:cubicBezTo>
                  <a:cubicBezTo>
                    <a:pt x="91" y="28"/>
                    <a:pt x="91" y="28"/>
                    <a:pt x="91" y="28"/>
                  </a:cubicBezTo>
                  <a:cubicBezTo>
                    <a:pt x="90" y="29"/>
                    <a:pt x="88" y="28"/>
                    <a:pt x="87" y="29"/>
                  </a:cubicBezTo>
                  <a:close/>
                </a:path>
              </a:pathLst>
            </a:custGeom>
            <a:solidFill>
              <a:srgbClr val="FEE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5" name="Freeform 113"/>
            <p:cNvSpPr/>
            <p:nvPr/>
          </p:nvSpPr>
          <p:spPr bwMode="auto">
            <a:xfrm>
              <a:off x="5453063" y="4364038"/>
              <a:ext cx="15875" cy="11113"/>
            </a:xfrm>
            <a:custGeom>
              <a:avLst/>
              <a:gdLst>
                <a:gd name="T0" fmla="*/ 4 w 4"/>
                <a:gd name="T1" fmla="*/ 2 h 3"/>
                <a:gd name="T2" fmla="*/ 0 w 4"/>
                <a:gd name="T3" fmla="*/ 3 h 3"/>
                <a:gd name="T4" fmla="*/ 4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3" y="3"/>
                    <a:pt x="2" y="3"/>
                    <a:pt x="0" y="3"/>
                  </a:cubicBezTo>
                  <a:cubicBezTo>
                    <a:pt x="1" y="0"/>
                    <a:pt x="3" y="3"/>
                    <a:pt x="4" y="2"/>
                  </a:cubicBezTo>
                  <a:close/>
                </a:path>
              </a:pathLst>
            </a:custGeom>
            <a:solidFill>
              <a:srgbClr val="FED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6" name="Freeform 114"/>
            <p:cNvSpPr/>
            <p:nvPr/>
          </p:nvSpPr>
          <p:spPr bwMode="auto">
            <a:xfrm>
              <a:off x="5638800" y="4397376"/>
              <a:ext cx="85725" cy="38100"/>
            </a:xfrm>
            <a:custGeom>
              <a:avLst/>
              <a:gdLst>
                <a:gd name="T0" fmla="*/ 0 w 23"/>
                <a:gd name="T1" fmla="*/ 9 h 10"/>
                <a:gd name="T2" fmla="*/ 7 w 23"/>
                <a:gd name="T3" fmla="*/ 5 h 10"/>
                <a:gd name="T4" fmla="*/ 15 w 23"/>
                <a:gd name="T5" fmla="*/ 2 h 10"/>
                <a:gd name="T6" fmla="*/ 23 w 23"/>
                <a:gd name="T7" fmla="*/ 0 h 10"/>
                <a:gd name="T8" fmla="*/ 19 w 23"/>
                <a:gd name="T9" fmla="*/ 4 h 10"/>
                <a:gd name="T10" fmla="*/ 11 w 23"/>
                <a:gd name="T11" fmla="*/ 7 h 10"/>
                <a:gd name="T12" fmla="*/ 7 w 23"/>
                <a:gd name="T13" fmla="*/ 7 h 10"/>
                <a:gd name="T14" fmla="*/ 5 w 23"/>
                <a:gd name="T15" fmla="*/ 9 h 10"/>
                <a:gd name="T16" fmla="*/ 4 w 23"/>
                <a:gd name="T17" fmla="*/ 9 h 10"/>
                <a:gd name="T18" fmla="*/ 0 w 23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0">
                  <a:moveTo>
                    <a:pt x="0" y="9"/>
                  </a:moveTo>
                  <a:cubicBezTo>
                    <a:pt x="1" y="6"/>
                    <a:pt x="4" y="5"/>
                    <a:pt x="7" y="5"/>
                  </a:cubicBezTo>
                  <a:cubicBezTo>
                    <a:pt x="10" y="5"/>
                    <a:pt x="12" y="3"/>
                    <a:pt x="15" y="2"/>
                  </a:cubicBezTo>
                  <a:cubicBezTo>
                    <a:pt x="18" y="1"/>
                    <a:pt x="20" y="0"/>
                    <a:pt x="23" y="0"/>
                  </a:cubicBezTo>
                  <a:cubicBezTo>
                    <a:pt x="23" y="2"/>
                    <a:pt x="21" y="2"/>
                    <a:pt x="19" y="4"/>
                  </a:cubicBezTo>
                  <a:cubicBezTo>
                    <a:pt x="16" y="4"/>
                    <a:pt x="13" y="3"/>
                    <a:pt x="11" y="7"/>
                  </a:cubicBezTo>
                  <a:cubicBezTo>
                    <a:pt x="10" y="8"/>
                    <a:pt x="9" y="7"/>
                    <a:pt x="7" y="7"/>
                  </a:cubicBezTo>
                  <a:cubicBezTo>
                    <a:pt x="6" y="6"/>
                    <a:pt x="4" y="5"/>
                    <a:pt x="5" y="9"/>
                  </a:cubicBezTo>
                  <a:cubicBezTo>
                    <a:pt x="6" y="10"/>
                    <a:pt x="5" y="9"/>
                    <a:pt x="4" y="9"/>
                  </a:cubicBezTo>
                  <a:cubicBezTo>
                    <a:pt x="3" y="9"/>
                    <a:pt x="1" y="9"/>
                    <a:pt x="0" y="9"/>
                  </a:cubicBezTo>
                  <a:close/>
                </a:path>
              </a:pathLst>
            </a:custGeom>
            <a:solidFill>
              <a:srgbClr val="FEDB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7" name="Freeform 115"/>
            <p:cNvSpPr/>
            <p:nvPr/>
          </p:nvSpPr>
          <p:spPr bwMode="auto">
            <a:xfrm>
              <a:off x="5894388" y="4341813"/>
              <a:ext cx="22225" cy="33338"/>
            </a:xfrm>
            <a:custGeom>
              <a:avLst/>
              <a:gdLst>
                <a:gd name="T0" fmla="*/ 4 w 6"/>
                <a:gd name="T1" fmla="*/ 9 h 9"/>
                <a:gd name="T2" fmla="*/ 1 w 6"/>
                <a:gd name="T3" fmla="*/ 1 h 9"/>
                <a:gd name="T4" fmla="*/ 3 w 6"/>
                <a:gd name="T5" fmla="*/ 0 h 9"/>
                <a:gd name="T6" fmla="*/ 5 w 6"/>
                <a:gd name="T7" fmla="*/ 1 h 9"/>
                <a:gd name="T8" fmla="*/ 4 w 6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4" y="9"/>
                  </a:moveTo>
                  <a:cubicBezTo>
                    <a:pt x="0" y="7"/>
                    <a:pt x="2" y="4"/>
                    <a:pt x="1" y="1"/>
                  </a:cubicBezTo>
                  <a:cubicBezTo>
                    <a:pt x="1" y="0"/>
                    <a:pt x="3" y="0"/>
                    <a:pt x="3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3" y="4"/>
                    <a:pt x="6" y="6"/>
                    <a:pt x="4" y="9"/>
                  </a:cubicBezTo>
                  <a:close/>
                </a:path>
              </a:pathLst>
            </a:custGeom>
            <a:solidFill>
              <a:srgbClr val="FED1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8" name="Freeform 116"/>
            <p:cNvSpPr/>
            <p:nvPr/>
          </p:nvSpPr>
          <p:spPr bwMode="auto">
            <a:xfrm>
              <a:off x="5789613" y="4394201"/>
              <a:ext cx="22225" cy="25400"/>
            </a:xfrm>
            <a:custGeom>
              <a:avLst/>
              <a:gdLst>
                <a:gd name="T0" fmla="*/ 0 w 6"/>
                <a:gd name="T1" fmla="*/ 3 h 7"/>
                <a:gd name="T2" fmla="*/ 5 w 6"/>
                <a:gd name="T3" fmla="*/ 7 h 7"/>
                <a:gd name="T4" fmla="*/ 0 w 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0" y="3"/>
                  </a:moveTo>
                  <a:cubicBezTo>
                    <a:pt x="3" y="2"/>
                    <a:pt x="6" y="0"/>
                    <a:pt x="5" y="7"/>
                  </a:cubicBezTo>
                  <a:cubicBezTo>
                    <a:pt x="4" y="3"/>
                    <a:pt x="1" y="7"/>
                    <a:pt x="0" y="3"/>
                  </a:cubicBezTo>
                  <a:close/>
                </a:path>
              </a:pathLst>
            </a:custGeom>
            <a:solidFill>
              <a:srgbClr val="FED1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9" name="Freeform 117"/>
            <p:cNvSpPr/>
            <p:nvPr/>
          </p:nvSpPr>
          <p:spPr bwMode="auto">
            <a:xfrm>
              <a:off x="6042025" y="4383088"/>
              <a:ext cx="22225" cy="14288"/>
            </a:xfrm>
            <a:custGeom>
              <a:avLst/>
              <a:gdLst>
                <a:gd name="T0" fmla="*/ 2 w 6"/>
                <a:gd name="T1" fmla="*/ 1 h 4"/>
                <a:gd name="T2" fmla="*/ 6 w 6"/>
                <a:gd name="T3" fmla="*/ 1 h 4"/>
                <a:gd name="T4" fmla="*/ 4 w 6"/>
                <a:gd name="T5" fmla="*/ 4 h 4"/>
                <a:gd name="T6" fmla="*/ 2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2" y="1"/>
                  </a:moveTo>
                  <a:cubicBezTo>
                    <a:pt x="3" y="1"/>
                    <a:pt x="4" y="0"/>
                    <a:pt x="6" y="1"/>
                  </a:cubicBezTo>
                  <a:cubicBezTo>
                    <a:pt x="5" y="2"/>
                    <a:pt x="4" y="3"/>
                    <a:pt x="4" y="4"/>
                  </a:cubicBezTo>
                  <a:cubicBezTo>
                    <a:pt x="3" y="3"/>
                    <a:pt x="0" y="3"/>
                    <a:pt x="2" y="1"/>
                  </a:cubicBezTo>
                  <a:close/>
                </a:path>
              </a:pathLst>
            </a:custGeom>
            <a:solidFill>
              <a:srgbClr val="FED3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0" name="Freeform 118"/>
            <p:cNvSpPr/>
            <p:nvPr/>
          </p:nvSpPr>
          <p:spPr bwMode="auto">
            <a:xfrm>
              <a:off x="6319838" y="4295776"/>
              <a:ext cx="15875" cy="26988"/>
            </a:xfrm>
            <a:custGeom>
              <a:avLst/>
              <a:gdLst>
                <a:gd name="T0" fmla="*/ 0 w 4"/>
                <a:gd name="T1" fmla="*/ 3 h 7"/>
                <a:gd name="T2" fmla="*/ 3 w 4"/>
                <a:gd name="T3" fmla="*/ 2 h 7"/>
                <a:gd name="T4" fmla="*/ 1 w 4"/>
                <a:gd name="T5" fmla="*/ 7 h 7"/>
                <a:gd name="T6" fmla="*/ 0 w 4"/>
                <a:gd name="T7" fmla="*/ 3 h 7"/>
                <a:gd name="T8" fmla="*/ 0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cubicBezTo>
                    <a:pt x="1" y="2"/>
                    <a:pt x="2" y="0"/>
                    <a:pt x="3" y="2"/>
                  </a:cubicBezTo>
                  <a:cubicBezTo>
                    <a:pt x="4" y="4"/>
                    <a:pt x="1" y="5"/>
                    <a:pt x="1" y="7"/>
                  </a:cubicBezTo>
                  <a:cubicBezTo>
                    <a:pt x="0" y="6"/>
                    <a:pt x="1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82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1" name="Freeform 119"/>
            <p:cNvSpPr/>
            <p:nvPr/>
          </p:nvSpPr>
          <p:spPr bwMode="auto">
            <a:xfrm>
              <a:off x="5148263" y="4438651"/>
              <a:ext cx="222250" cy="180975"/>
            </a:xfrm>
            <a:custGeom>
              <a:avLst/>
              <a:gdLst>
                <a:gd name="T0" fmla="*/ 17 w 59"/>
                <a:gd name="T1" fmla="*/ 12 h 48"/>
                <a:gd name="T2" fmla="*/ 17 w 59"/>
                <a:gd name="T3" fmla="*/ 10 h 48"/>
                <a:gd name="T4" fmla="*/ 20 w 59"/>
                <a:gd name="T5" fmla="*/ 4 h 48"/>
                <a:gd name="T6" fmla="*/ 25 w 59"/>
                <a:gd name="T7" fmla="*/ 2 h 48"/>
                <a:gd name="T8" fmla="*/ 28 w 59"/>
                <a:gd name="T9" fmla="*/ 3 h 48"/>
                <a:gd name="T10" fmla="*/ 31 w 59"/>
                <a:gd name="T11" fmla="*/ 11 h 48"/>
                <a:gd name="T12" fmla="*/ 31 w 59"/>
                <a:gd name="T13" fmla="*/ 14 h 48"/>
                <a:gd name="T14" fmla="*/ 34 w 59"/>
                <a:gd name="T15" fmla="*/ 12 h 48"/>
                <a:gd name="T16" fmla="*/ 37 w 59"/>
                <a:gd name="T17" fmla="*/ 11 h 48"/>
                <a:gd name="T18" fmla="*/ 43 w 59"/>
                <a:gd name="T19" fmla="*/ 12 h 48"/>
                <a:gd name="T20" fmla="*/ 46 w 59"/>
                <a:gd name="T21" fmla="*/ 16 h 48"/>
                <a:gd name="T22" fmla="*/ 47 w 59"/>
                <a:gd name="T23" fmla="*/ 17 h 48"/>
                <a:gd name="T24" fmla="*/ 48 w 59"/>
                <a:gd name="T25" fmla="*/ 22 h 48"/>
                <a:gd name="T26" fmla="*/ 49 w 59"/>
                <a:gd name="T27" fmla="*/ 22 h 48"/>
                <a:gd name="T28" fmla="*/ 54 w 59"/>
                <a:gd name="T29" fmla="*/ 21 h 48"/>
                <a:gd name="T30" fmla="*/ 58 w 59"/>
                <a:gd name="T31" fmla="*/ 30 h 48"/>
                <a:gd name="T32" fmla="*/ 50 w 59"/>
                <a:gd name="T33" fmla="*/ 33 h 48"/>
                <a:gd name="T34" fmla="*/ 18 w 59"/>
                <a:gd name="T35" fmla="*/ 45 h 48"/>
                <a:gd name="T36" fmla="*/ 12 w 59"/>
                <a:gd name="T37" fmla="*/ 47 h 48"/>
                <a:gd name="T38" fmla="*/ 8 w 59"/>
                <a:gd name="T39" fmla="*/ 47 h 48"/>
                <a:gd name="T40" fmla="*/ 4 w 59"/>
                <a:gd name="T41" fmla="*/ 48 h 48"/>
                <a:gd name="T42" fmla="*/ 4 w 59"/>
                <a:gd name="T43" fmla="*/ 46 h 48"/>
                <a:gd name="T44" fmla="*/ 7 w 59"/>
                <a:gd name="T45" fmla="*/ 45 h 48"/>
                <a:gd name="T46" fmla="*/ 4 w 59"/>
                <a:gd name="T47" fmla="*/ 38 h 48"/>
                <a:gd name="T48" fmla="*/ 2 w 59"/>
                <a:gd name="T49" fmla="*/ 36 h 48"/>
                <a:gd name="T50" fmla="*/ 0 w 59"/>
                <a:gd name="T51" fmla="*/ 31 h 48"/>
                <a:gd name="T52" fmla="*/ 16 w 59"/>
                <a:gd name="T53" fmla="*/ 38 h 48"/>
                <a:gd name="T54" fmla="*/ 16 w 59"/>
                <a:gd name="T55" fmla="*/ 37 h 48"/>
                <a:gd name="T56" fmla="*/ 12 w 59"/>
                <a:gd name="T57" fmla="*/ 33 h 48"/>
                <a:gd name="T58" fmla="*/ 7 w 59"/>
                <a:gd name="T59" fmla="*/ 28 h 48"/>
                <a:gd name="T60" fmla="*/ 5 w 59"/>
                <a:gd name="T61" fmla="*/ 26 h 48"/>
                <a:gd name="T62" fmla="*/ 20 w 59"/>
                <a:gd name="T63" fmla="*/ 28 h 48"/>
                <a:gd name="T64" fmla="*/ 22 w 59"/>
                <a:gd name="T65" fmla="*/ 28 h 48"/>
                <a:gd name="T66" fmla="*/ 22 w 59"/>
                <a:gd name="T67" fmla="*/ 26 h 48"/>
                <a:gd name="T68" fmla="*/ 21 w 59"/>
                <a:gd name="T69" fmla="*/ 24 h 48"/>
                <a:gd name="T70" fmla="*/ 17 w 59"/>
                <a:gd name="T71" fmla="*/ 22 h 48"/>
                <a:gd name="T72" fmla="*/ 20 w 59"/>
                <a:gd name="T73" fmla="*/ 22 h 48"/>
                <a:gd name="T74" fmla="*/ 22 w 59"/>
                <a:gd name="T75" fmla="*/ 21 h 48"/>
                <a:gd name="T76" fmla="*/ 21 w 59"/>
                <a:gd name="T77" fmla="*/ 19 h 48"/>
                <a:gd name="T78" fmla="*/ 21 w 59"/>
                <a:gd name="T79" fmla="*/ 16 h 48"/>
                <a:gd name="T80" fmla="*/ 20 w 59"/>
                <a:gd name="T81" fmla="*/ 15 h 48"/>
                <a:gd name="T82" fmla="*/ 17 w 59"/>
                <a:gd name="T83" fmla="*/ 1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9" h="48">
                  <a:moveTo>
                    <a:pt x="17" y="12"/>
                  </a:moveTo>
                  <a:cubicBezTo>
                    <a:pt x="17" y="11"/>
                    <a:pt x="17" y="10"/>
                    <a:pt x="17" y="10"/>
                  </a:cubicBezTo>
                  <a:cubicBezTo>
                    <a:pt x="19" y="9"/>
                    <a:pt x="20" y="7"/>
                    <a:pt x="20" y="4"/>
                  </a:cubicBezTo>
                  <a:cubicBezTo>
                    <a:pt x="20" y="0"/>
                    <a:pt x="22" y="0"/>
                    <a:pt x="25" y="2"/>
                  </a:cubicBezTo>
                  <a:cubicBezTo>
                    <a:pt x="26" y="3"/>
                    <a:pt x="27" y="2"/>
                    <a:pt x="28" y="3"/>
                  </a:cubicBezTo>
                  <a:cubicBezTo>
                    <a:pt x="31" y="5"/>
                    <a:pt x="30" y="8"/>
                    <a:pt x="31" y="11"/>
                  </a:cubicBezTo>
                  <a:cubicBezTo>
                    <a:pt x="31" y="12"/>
                    <a:pt x="30" y="13"/>
                    <a:pt x="31" y="14"/>
                  </a:cubicBezTo>
                  <a:cubicBezTo>
                    <a:pt x="33" y="15"/>
                    <a:pt x="33" y="13"/>
                    <a:pt x="34" y="12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2"/>
                    <a:pt x="42" y="11"/>
                    <a:pt x="43" y="12"/>
                  </a:cubicBezTo>
                  <a:cubicBezTo>
                    <a:pt x="45" y="13"/>
                    <a:pt x="48" y="13"/>
                    <a:pt x="46" y="16"/>
                  </a:cubicBezTo>
                  <a:cubicBezTo>
                    <a:pt x="46" y="16"/>
                    <a:pt x="46" y="17"/>
                    <a:pt x="47" y="17"/>
                  </a:cubicBezTo>
                  <a:cubicBezTo>
                    <a:pt x="50" y="18"/>
                    <a:pt x="50" y="18"/>
                    <a:pt x="48" y="22"/>
                  </a:cubicBezTo>
                  <a:cubicBezTo>
                    <a:pt x="48" y="22"/>
                    <a:pt x="49" y="22"/>
                    <a:pt x="49" y="22"/>
                  </a:cubicBezTo>
                  <a:cubicBezTo>
                    <a:pt x="51" y="22"/>
                    <a:pt x="53" y="19"/>
                    <a:pt x="54" y="21"/>
                  </a:cubicBezTo>
                  <a:cubicBezTo>
                    <a:pt x="56" y="24"/>
                    <a:pt x="59" y="26"/>
                    <a:pt x="58" y="30"/>
                  </a:cubicBezTo>
                  <a:cubicBezTo>
                    <a:pt x="56" y="32"/>
                    <a:pt x="53" y="32"/>
                    <a:pt x="50" y="33"/>
                  </a:cubicBezTo>
                  <a:cubicBezTo>
                    <a:pt x="39" y="37"/>
                    <a:pt x="28" y="40"/>
                    <a:pt x="18" y="45"/>
                  </a:cubicBezTo>
                  <a:cubicBezTo>
                    <a:pt x="16" y="46"/>
                    <a:pt x="14" y="48"/>
                    <a:pt x="12" y="47"/>
                  </a:cubicBezTo>
                  <a:cubicBezTo>
                    <a:pt x="11" y="44"/>
                    <a:pt x="9" y="46"/>
                    <a:pt x="8" y="47"/>
                  </a:cubicBezTo>
                  <a:cubicBezTo>
                    <a:pt x="7" y="47"/>
                    <a:pt x="6" y="48"/>
                    <a:pt x="4" y="48"/>
                  </a:cubicBezTo>
                  <a:cubicBezTo>
                    <a:pt x="4" y="48"/>
                    <a:pt x="4" y="47"/>
                    <a:pt x="4" y="46"/>
                  </a:cubicBezTo>
                  <a:cubicBezTo>
                    <a:pt x="4" y="44"/>
                    <a:pt x="6" y="46"/>
                    <a:pt x="7" y="45"/>
                  </a:cubicBezTo>
                  <a:cubicBezTo>
                    <a:pt x="6" y="42"/>
                    <a:pt x="0" y="42"/>
                    <a:pt x="4" y="38"/>
                  </a:cubicBezTo>
                  <a:cubicBezTo>
                    <a:pt x="4" y="37"/>
                    <a:pt x="3" y="37"/>
                    <a:pt x="2" y="36"/>
                  </a:cubicBezTo>
                  <a:cubicBezTo>
                    <a:pt x="1" y="35"/>
                    <a:pt x="0" y="34"/>
                    <a:pt x="0" y="31"/>
                  </a:cubicBezTo>
                  <a:cubicBezTo>
                    <a:pt x="4" y="36"/>
                    <a:pt x="11" y="34"/>
                    <a:pt x="16" y="38"/>
                  </a:cubicBezTo>
                  <a:cubicBezTo>
                    <a:pt x="15" y="38"/>
                    <a:pt x="16" y="37"/>
                    <a:pt x="16" y="37"/>
                  </a:cubicBezTo>
                  <a:cubicBezTo>
                    <a:pt x="17" y="32"/>
                    <a:pt x="17" y="32"/>
                    <a:pt x="12" y="33"/>
                  </a:cubicBezTo>
                  <a:cubicBezTo>
                    <a:pt x="8" y="33"/>
                    <a:pt x="6" y="32"/>
                    <a:pt x="7" y="28"/>
                  </a:cubicBezTo>
                  <a:cubicBezTo>
                    <a:pt x="7" y="26"/>
                    <a:pt x="5" y="27"/>
                    <a:pt x="5" y="26"/>
                  </a:cubicBezTo>
                  <a:cubicBezTo>
                    <a:pt x="11" y="24"/>
                    <a:pt x="16" y="26"/>
                    <a:pt x="20" y="28"/>
                  </a:cubicBezTo>
                  <a:cubicBezTo>
                    <a:pt x="21" y="28"/>
                    <a:pt x="21" y="29"/>
                    <a:pt x="22" y="28"/>
                  </a:cubicBezTo>
                  <a:cubicBezTo>
                    <a:pt x="23" y="27"/>
                    <a:pt x="22" y="27"/>
                    <a:pt x="22" y="26"/>
                  </a:cubicBezTo>
                  <a:cubicBezTo>
                    <a:pt x="22" y="25"/>
                    <a:pt x="22" y="24"/>
                    <a:pt x="21" y="24"/>
                  </a:cubicBezTo>
                  <a:cubicBezTo>
                    <a:pt x="18" y="25"/>
                    <a:pt x="17" y="24"/>
                    <a:pt x="17" y="22"/>
                  </a:cubicBezTo>
                  <a:cubicBezTo>
                    <a:pt x="18" y="20"/>
                    <a:pt x="19" y="21"/>
                    <a:pt x="20" y="22"/>
                  </a:cubicBezTo>
                  <a:cubicBezTo>
                    <a:pt x="21" y="23"/>
                    <a:pt x="22" y="22"/>
                    <a:pt x="22" y="21"/>
                  </a:cubicBezTo>
                  <a:cubicBezTo>
                    <a:pt x="23" y="20"/>
                    <a:pt x="24" y="20"/>
                    <a:pt x="21" y="19"/>
                  </a:cubicBezTo>
                  <a:cubicBezTo>
                    <a:pt x="19" y="19"/>
                    <a:pt x="21" y="17"/>
                    <a:pt x="21" y="16"/>
                  </a:cubicBezTo>
                  <a:cubicBezTo>
                    <a:pt x="21" y="14"/>
                    <a:pt x="21" y="14"/>
                    <a:pt x="20" y="15"/>
                  </a:cubicBezTo>
                  <a:cubicBezTo>
                    <a:pt x="17" y="15"/>
                    <a:pt x="20" y="11"/>
                    <a:pt x="17" y="12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2" name="Freeform 120"/>
            <p:cNvSpPr/>
            <p:nvPr/>
          </p:nvSpPr>
          <p:spPr bwMode="auto">
            <a:xfrm>
              <a:off x="5287963" y="4432301"/>
              <a:ext cx="169863" cy="120650"/>
            </a:xfrm>
            <a:custGeom>
              <a:avLst/>
              <a:gdLst>
                <a:gd name="T0" fmla="*/ 21 w 45"/>
                <a:gd name="T1" fmla="*/ 32 h 32"/>
                <a:gd name="T2" fmla="*/ 17 w 45"/>
                <a:gd name="T3" fmla="*/ 23 h 32"/>
                <a:gd name="T4" fmla="*/ 10 w 45"/>
                <a:gd name="T5" fmla="*/ 26 h 32"/>
                <a:gd name="T6" fmla="*/ 11 w 45"/>
                <a:gd name="T7" fmla="*/ 19 h 32"/>
                <a:gd name="T8" fmla="*/ 8 w 45"/>
                <a:gd name="T9" fmla="*/ 21 h 32"/>
                <a:gd name="T10" fmla="*/ 8 w 45"/>
                <a:gd name="T11" fmla="*/ 20 h 32"/>
                <a:gd name="T12" fmla="*/ 5 w 45"/>
                <a:gd name="T13" fmla="*/ 15 h 32"/>
                <a:gd name="T14" fmla="*/ 0 w 45"/>
                <a:gd name="T15" fmla="*/ 13 h 32"/>
                <a:gd name="T16" fmla="*/ 0 w 45"/>
                <a:gd name="T17" fmla="*/ 12 h 32"/>
                <a:gd name="T18" fmla="*/ 2 w 45"/>
                <a:gd name="T19" fmla="*/ 5 h 32"/>
                <a:gd name="T20" fmla="*/ 5 w 45"/>
                <a:gd name="T21" fmla="*/ 4 h 32"/>
                <a:gd name="T22" fmla="*/ 6 w 45"/>
                <a:gd name="T23" fmla="*/ 4 h 32"/>
                <a:gd name="T24" fmla="*/ 6 w 45"/>
                <a:gd name="T25" fmla="*/ 6 h 32"/>
                <a:gd name="T26" fmla="*/ 11 w 45"/>
                <a:gd name="T27" fmla="*/ 7 h 32"/>
                <a:gd name="T28" fmla="*/ 12 w 45"/>
                <a:gd name="T29" fmla="*/ 6 h 32"/>
                <a:gd name="T30" fmla="*/ 13 w 45"/>
                <a:gd name="T31" fmla="*/ 5 h 32"/>
                <a:gd name="T32" fmla="*/ 13 w 45"/>
                <a:gd name="T33" fmla="*/ 11 h 32"/>
                <a:gd name="T34" fmla="*/ 6 w 45"/>
                <a:gd name="T35" fmla="*/ 11 h 32"/>
                <a:gd name="T36" fmla="*/ 20 w 45"/>
                <a:gd name="T37" fmla="*/ 12 h 32"/>
                <a:gd name="T38" fmla="*/ 23 w 45"/>
                <a:gd name="T39" fmla="*/ 7 h 32"/>
                <a:gd name="T40" fmla="*/ 25 w 45"/>
                <a:gd name="T41" fmla="*/ 4 h 32"/>
                <a:gd name="T42" fmla="*/ 28 w 45"/>
                <a:gd name="T43" fmla="*/ 7 h 32"/>
                <a:gd name="T44" fmla="*/ 30 w 45"/>
                <a:gd name="T45" fmla="*/ 10 h 32"/>
                <a:gd name="T46" fmla="*/ 29 w 45"/>
                <a:gd name="T47" fmla="*/ 6 h 32"/>
                <a:gd name="T48" fmla="*/ 30 w 45"/>
                <a:gd name="T49" fmla="*/ 4 h 32"/>
                <a:gd name="T50" fmla="*/ 31 w 45"/>
                <a:gd name="T51" fmla="*/ 3 h 32"/>
                <a:gd name="T52" fmla="*/ 31 w 45"/>
                <a:gd name="T53" fmla="*/ 1 h 32"/>
                <a:gd name="T54" fmla="*/ 34 w 45"/>
                <a:gd name="T55" fmla="*/ 2 h 32"/>
                <a:gd name="T56" fmla="*/ 39 w 45"/>
                <a:gd name="T57" fmla="*/ 11 h 32"/>
                <a:gd name="T58" fmla="*/ 39 w 45"/>
                <a:gd name="T59" fmla="*/ 14 h 32"/>
                <a:gd name="T60" fmla="*/ 39 w 45"/>
                <a:gd name="T61" fmla="*/ 19 h 32"/>
                <a:gd name="T62" fmla="*/ 36 w 45"/>
                <a:gd name="T63" fmla="*/ 21 h 32"/>
                <a:gd name="T64" fmla="*/ 35 w 45"/>
                <a:gd name="T65" fmla="*/ 19 h 32"/>
                <a:gd name="T66" fmla="*/ 33 w 45"/>
                <a:gd name="T67" fmla="*/ 18 h 32"/>
                <a:gd name="T68" fmla="*/ 29 w 45"/>
                <a:gd name="T69" fmla="*/ 21 h 32"/>
                <a:gd name="T70" fmla="*/ 27 w 45"/>
                <a:gd name="T71" fmla="*/ 18 h 32"/>
                <a:gd name="T72" fmla="*/ 25 w 45"/>
                <a:gd name="T73" fmla="*/ 25 h 32"/>
                <a:gd name="T74" fmla="*/ 23 w 45"/>
                <a:gd name="T75" fmla="*/ 31 h 32"/>
                <a:gd name="T76" fmla="*/ 21 w 45"/>
                <a:gd name="T7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5" h="32">
                  <a:moveTo>
                    <a:pt x="21" y="32"/>
                  </a:moveTo>
                  <a:cubicBezTo>
                    <a:pt x="20" y="29"/>
                    <a:pt x="17" y="27"/>
                    <a:pt x="17" y="23"/>
                  </a:cubicBezTo>
                  <a:cubicBezTo>
                    <a:pt x="15" y="24"/>
                    <a:pt x="13" y="28"/>
                    <a:pt x="10" y="26"/>
                  </a:cubicBezTo>
                  <a:cubicBezTo>
                    <a:pt x="7" y="23"/>
                    <a:pt x="13" y="22"/>
                    <a:pt x="11" y="19"/>
                  </a:cubicBezTo>
                  <a:cubicBezTo>
                    <a:pt x="10" y="19"/>
                    <a:pt x="10" y="22"/>
                    <a:pt x="8" y="21"/>
                  </a:cubicBezTo>
                  <a:cubicBezTo>
                    <a:pt x="7" y="21"/>
                    <a:pt x="7" y="21"/>
                    <a:pt x="8" y="20"/>
                  </a:cubicBezTo>
                  <a:cubicBezTo>
                    <a:pt x="11" y="16"/>
                    <a:pt x="6" y="14"/>
                    <a:pt x="5" y="15"/>
                  </a:cubicBezTo>
                  <a:cubicBezTo>
                    <a:pt x="2" y="16"/>
                    <a:pt x="2" y="13"/>
                    <a:pt x="0" y="13"/>
                  </a:cubicBezTo>
                  <a:cubicBezTo>
                    <a:pt x="0" y="13"/>
                    <a:pt x="0" y="12"/>
                    <a:pt x="0" y="12"/>
                  </a:cubicBezTo>
                  <a:cubicBezTo>
                    <a:pt x="2" y="10"/>
                    <a:pt x="2" y="8"/>
                    <a:pt x="2" y="5"/>
                  </a:cubicBezTo>
                  <a:cubicBezTo>
                    <a:pt x="2" y="2"/>
                    <a:pt x="3" y="2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7" y="7"/>
                    <a:pt x="10" y="2"/>
                    <a:pt x="11" y="7"/>
                  </a:cubicBezTo>
                  <a:cubicBezTo>
                    <a:pt x="11" y="8"/>
                    <a:pt x="12" y="8"/>
                    <a:pt x="12" y="6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4" y="6"/>
                    <a:pt x="13" y="12"/>
                    <a:pt x="13" y="11"/>
                  </a:cubicBezTo>
                  <a:cubicBezTo>
                    <a:pt x="10" y="9"/>
                    <a:pt x="8" y="13"/>
                    <a:pt x="6" y="11"/>
                  </a:cubicBezTo>
                  <a:cubicBezTo>
                    <a:pt x="12" y="14"/>
                    <a:pt x="14" y="15"/>
                    <a:pt x="20" y="12"/>
                  </a:cubicBezTo>
                  <a:cubicBezTo>
                    <a:pt x="22" y="12"/>
                    <a:pt x="22" y="9"/>
                    <a:pt x="23" y="7"/>
                  </a:cubicBezTo>
                  <a:cubicBezTo>
                    <a:pt x="24" y="6"/>
                    <a:pt x="23" y="4"/>
                    <a:pt x="25" y="4"/>
                  </a:cubicBezTo>
                  <a:cubicBezTo>
                    <a:pt x="27" y="4"/>
                    <a:pt x="27" y="6"/>
                    <a:pt x="28" y="7"/>
                  </a:cubicBezTo>
                  <a:cubicBezTo>
                    <a:pt x="29" y="8"/>
                    <a:pt x="29" y="9"/>
                    <a:pt x="30" y="10"/>
                  </a:cubicBezTo>
                  <a:cubicBezTo>
                    <a:pt x="30" y="8"/>
                    <a:pt x="33" y="7"/>
                    <a:pt x="29" y="6"/>
                  </a:cubicBezTo>
                  <a:cubicBezTo>
                    <a:pt x="28" y="5"/>
                    <a:pt x="29" y="4"/>
                    <a:pt x="30" y="4"/>
                  </a:cubicBezTo>
                  <a:cubicBezTo>
                    <a:pt x="31" y="4"/>
                    <a:pt x="31" y="4"/>
                    <a:pt x="31" y="3"/>
                  </a:cubicBezTo>
                  <a:cubicBezTo>
                    <a:pt x="30" y="2"/>
                    <a:pt x="29" y="1"/>
                    <a:pt x="31" y="1"/>
                  </a:cubicBezTo>
                  <a:cubicBezTo>
                    <a:pt x="32" y="0"/>
                    <a:pt x="34" y="1"/>
                    <a:pt x="34" y="2"/>
                  </a:cubicBezTo>
                  <a:cubicBezTo>
                    <a:pt x="33" y="7"/>
                    <a:pt x="36" y="9"/>
                    <a:pt x="39" y="11"/>
                  </a:cubicBezTo>
                  <a:cubicBezTo>
                    <a:pt x="40" y="11"/>
                    <a:pt x="45" y="13"/>
                    <a:pt x="39" y="14"/>
                  </a:cubicBezTo>
                  <a:cubicBezTo>
                    <a:pt x="40" y="16"/>
                    <a:pt x="39" y="17"/>
                    <a:pt x="39" y="19"/>
                  </a:cubicBezTo>
                  <a:cubicBezTo>
                    <a:pt x="38" y="21"/>
                    <a:pt x="37" y="20"/>
                    <a:pt x="36" y="21"/>
                  </a:cubicBezTo>
                  <a:cubicBezTo>
                    <a:pt x="34" y="21"/>
                    <a:pt x="35" y="20"/>
                    <a:pt x="35" y="19"/>
                  </a:cubicBezTo>
                  <a:cubicBezTo>
                    <a:pt x="35" y="17"/>
                    <a:pt x="34" y="18"/>
                    <a:pt x="33" y="18"/>
                  </a:cubicBezTo>
                  <a:cubicBezTo>
                    <a:pt x="32" y="19"/>
                    <a:pt x="30" y="20"/>
                    <a:pt x="29" y="21"/>
                  </a:cubicBezTo>
                  <a:cubicBezTo>
                    <a:pt x="28" y="20"/>
                    <a:pt x="29" y="19"/>
                    <a:pt x="27" y="18"/>
                  </a:cubicBezTo>
                  <a:cubicBezTo>
                    <a:pt x="27" y="20"/>
                    <a:pt x="24" y="22"/>
                    <a:pt x="25" y="25"/>
                  </a:cubicBezTo>
                  <a:cubicBezTo>
                    <a:pt x="26" y="27"/>
                    <a:pt x="25" y="30"/>
                    <a:pt x="23" y="31"/>
                  </a:cubicBezTo>
                  <a:cubicBezTo>
                    <a:pt x="23" y="32"/>
                    <a:pt x="22" y="32"/>
                    <a:pt x="21" y="32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3" name="Freeform 121"/>
            <p:cNvSpPr/>
            <p:nvPr/>
          </p:nvSpPr>
          <p:spPr bwMode="auto">
            <a:xfrm>
              <a:off x="5543550" y="4432301"/>
              <a:ext cx="76200" cy="52388"/>
            </a:xfrm>
            <a:custGeom>
              <a:avLst/>
              <a:gdLst>
                <a:gd name="T0" fmla="*/ 0 w 20"/>
                <a:gd name="T1" fmla="*/ 14 h 14"/>
                <a:gd name="T2" fmla="*/ 12 w 20"/>
                <a:gd name="T3" fmla="*/ 5 h 14"/>
                <a:gd name="T4" fmla="*/ 20 w 20"/>
                <a:gd name="T5" fmla="*/ 2 h 14"/>
                <a:gd name="T6" fmla="*/ 19 w 20"/>
                <a:gd name="T7" fmla="*/ 4 h 14"/>
                <a:gd name="T8" fmla="*/ 0 w 2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4">
                  <a:moveTo>
                    <a:pt x="0" y="14"/>
                  </a:moveTo>
                  <a:cubicBezTo>
                    <a:pt x="2" y="8"/>
                    <a:pt x="8" y="7"/>
                    <a:pt x="12" y="5"/>
                  </a:cubicBezTo>
                  <a:cubicBezTo>
                    <a:pt x="14" y="4"/>
                    <a:pt x="17" y="0"/>
                    <a:pt x="20" y="2"/>
                  </a:cubicBezTo>
                  <a:cubicBezTo>
                    <a:pt x="20" y="3"/>
                    <a:pt x="20" y="4"/>
                    <a:pt x="19" y="4"/>
                  </a:cubicBezTo>
                  <a:cubicBezTo>
                    <a:pt x="14" y="9"/>
                    <a:pt x="6" y="9"/>
                    <a:pt x="0" y="14"/>
                  </a:cubicBezTo>
                  <a:close/>
                </a:path>
              </a:pathLst>
            </a:custGeom>
            <a:solidFill>
              <a:srgbClr val="FEDB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4" name="Freeform 122"/>
            <p:cNvSpPr/>
            <p:nvPr/>
          </p:nvSpPr>
          <p:spPr bwMode="auto">
            <a:xfrm>
              <a:off x="5472113" y="4492626"/>
              <a:ext cx="41275" cy="22225"/>
            </a:xfrm>
            <a:custGeom>
              <a:avLst/>
              <a:gdLst>
                <a:gd name="T0" fmla="*/ 2 w 11"/>
                <a:gd name="T1" fmla="*/ 5 h 6"/>
                <a:gd name="T2" fmla="*/ 3 w 11"/>
                <a:gd name="T3" fmla="*/ 2 h 6"/>
                <a:gd name="T4" fmla="*/ 11 w 11"/>
                <a:gd name="T5" fmla="*/ 1 h 6"/>
                <a:gd name="T6" fmla="*/ 2 w 11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6">
                  <a:moveTo>
                    <a:pt x="2" y="5"/>
                  </a:moveTo>
                  <a:cubicBezTo>
                    <a:pt x="2" y="4"/>
                    <a:pt x="0" y="2"/>
                    <a:pt x="3" y="2"/>
                  </a:cubicBezTo>
                  <a:cubicBezTo>
                    <a:pt x="6" y="2"/>
                    <a:pt x="8" y="0"/>
                    <a:pt x="11" y="1"/>
                  </a:cubicBezTo>
                  <a:cubicBezTo>
                    <a:pt x="8" y="4"/>
                    <a:pt x="6" y="6"/>
                    <a:pt x="2" y="5"/>
                  </a:cubicBezTo>
                  <a:close/>
                </a:path>
              </a:pathLst>
            </a:custGeom>
            <a:solidFill>
              <a:srgbClr val="FEDE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5" name="Freeform 123"/>
            <p:cNvSpPr/>
            <p:nvPr/>
          </p:nvSpPr>
          <p:spPr bwMode="auto">
            <a:xfrm>
              <a:off x="5446713" y="4506913"/>
              <a:ext cx="33338" cy="22225"/>
            </a:xfrm>
            <a:custGeom>
              <a:avLst/>
              <a:gdLst>
                <a:gd name="T0" fmla="*/ 0 w 9"/>
                <a:gd name="T1" fmla="*/ 5 h 6"/>
                <a:gd name="T2" fmla="*/ 9 w 9"/>
                <a:gd name="T3" fmla="*/ 1 h 6"/>
                <a:gd name="T4" fmla="*/ 0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3" y="4"/>
                    <a:pt x="5" y="0"/>
                    <a:pt x="9" y="1"/>
                  </a:cubicBezTo>
                  <a:cubicBezTo>
                    <a:pt x="7" y="4"/>
                    <a:pt x="4" y="6"/>
                    <a:pt x="0" y="5"/>
                  </a:cubicBezTo>
                  <a:close/>
                </a:path>
              </a:pathLst>
            </a:custGeom>
            <a:solidFill>
              <a:srgbClr val="FEDE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6" name="Freeform 124"/>
            <p:cNvSpPr/>
            <p:nvPr/>
          </p:nvSpPr>
          <p:spPr bwMode="auto">
            <a:xfrm>
              <a:off x="5386388" y="4518026"/>
              <a:ext cx="30163" cy="19050"/>
            </a:xfrm>
            <a:custGeom>
              <a:avLst/>
              <a:gdLst>
                <a:gd name="T0" fmla="*/ 3 w 8"/>
                <a:gd name="T1" fmla="*/ 5 h 5"/>
                <a:gd name="T2" fmla="*/ 3 w 8"/>
                <a:gd name="T3" fmla="*/ 2 h 5"/>
                <a:gd name="T4" fmla="*/ 6 w 8"/>
                <a:gd name="T5" fmla="*/ 1 h 5"/>
                <a:gd name="T6" fmla="*/ 5 w 8"/>
                <a:gd name="T7" fmla="*/ 5 h 5"/>
                <a:gd name="T8" fmla="*/ 3 w 8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5" y="4"/>
                    <a:pt x="0" y="3"/>
                    <a:pt x="3" y="2"/>
                  </a:cubicBezTo>
                  <a:cubicBezTo>
                    <a:pt x="4" y="2"/>
                    <a:pt x="5" y="0"/>
                    <a:pt x="6" y="1"/>
                  </a:cubicBezTo>
                  <a:cubicBezTo>
                    <a:pt x="8" y="3"/>
                    <a:pt x="6" y="4"/>
                    <a:pt x="5" y="5"/>
                  </a:cubicBezTo>
                  <a:cubicBezTo>
                    <a:pt x="4" y="5"/>
                    <a:pt x="3" y="5"/>
                    <a:pt x="3" y="5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7" name="Freeform 125"/>
            <p:cNvSpPr/>
            <p:nvPr/>
          </p:nvSpPr>
          <p:spPr bwMode="auto">
            <a:xfrm>
              <a:off x="5340350" y="4619626"/>
              <a:ext cx="15875" cy="11113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2" y="1"/>
                    <a:pt x="2" y="2"/>
                    <a:pt x="1" y="3"/>
                  </a:cubicBezTo>
                  <a:cubicBezTo>
                    <a:pt x="0" y="0"/>
                    <a:pt x="1" y="0"/>
                    <a:pt x="4" y="0"/>
                  </a:cubicBezTo>
                  <a:close/>
                </a:path>
              </a:pathLst>
            </a:custGeom>
            <a:solidFill>
              <a:srgbClr val="FED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8" name="Freeform 126"/>
            <p:cNvSpPr/>
            <p:nvPr/>
          </p:nvSpPr>
          <p:spPr bwMode="auto">
            <a:xfrm>
              <a:off x="5084763" y="4605338"/>
              <a:ext cx="11113" cy="14288"/>
            </a:xfrm>
            <a:custGeom>
              <a:avLst/>
              <a:gdLst>
                <a:gd name="T0" fmla="*/ 2 w 3"/>
                <a:gd name="T1" fmla="*/ 4 h 4"/>
                <a:gd name="T2" fmla="*/ 1 w 3"/>
                <a:gd name="T3" fmla="*/ 1 h 4"/>
                <a:gd name="T4" fmla="*/ 3 w 3"/>
                <a:gd name="T5" fmla="*/ 2 h 4"/>
                <a:gd name="T6" fmla="*/ 2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3" y="1"/>
                    <a:pt x="3" y="2"/>
                  </a:cubicBezTo>
                  <a:cubicBezTo>
                    <a:pt x="2" y="3"/>
                    <a:pt x="2" y="3"/>
                    <a:pt x="2" y="4"/>
                  </a:cubicBezTo>
                  <a:close/>
                </a:path>
              </a:pathLst>
            </a:custGeom>
            <a:solidFill>
              <a:srgbClr val="F5D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9" name="Freeform 127"/>
            <p:cNvSpPr/>
            <p:nvPr/>
          </p:nvSpPr>
          <p:spPr bwMode="auto">
            <a:xfrm>
              <a:off x="5510213" y="4575176"/>
              <a:ext cx="26988" cy="41275"/>
            </a:xfrm>
            <a:custGeom>
              <a:avLst/>
              <a:gdLst>
                <a:gd name="T0" fmla="*/ 7 w 7"/>
                <a:gd name="T1" fmla="*/ 8 h 11"/>
                <a:gd name="T2" fmla="*/ 2 w 7"/>
                <a:gd name="T3" fmla="*/ 8 h 11"/>
                <a:gd name="T4" fmla="*/ 1 w 7"/>
                <a:gd name="T5" fmla="*/ 5 h 11"/>
                <a:gd name="T6" fmla="*/ 3 w 7"/>
                <a:gd name="T7" fmla="*/ 0 h 11"/>
                <a:gd name="T8" fmla="*/ 7 w 7"/>
                <a:gd name="T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1">
                  <a:moveTo>
                    <a:pt x="7" y="8"/>
                  </a:moveTo>
                  <a:cubicBezTo>
                    <a:pt x="5" y="9"/>
                    <a:pt x="3" y="11"/>
                    <a:pt x="2" y="8"/>
                  </a:cubicBezTo>
                  <a:cubicBezTo>
                    <a:pt x="0" y="7"/>
                    <a:pt x="0" y="6"/>
                    <a:pt x="1" y="5"/>
                  </a:cubicBezTo>
                  <a:cubicBezTo>
                    <a:pt x="3" y="4"/>
                    <a:pt x="3" y="2"/>
                    <a:pt x="3" y="0"/>
                  </a:cubicBezTo>
                  <a:cubicBezTo>
                    <a:pt x="6" y="2"/>
                    <a:pt x="7" y="5"/>
                    <a:pt x="7" y="8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0" name="Freeform 128"/>
            <p:cNvSpPr/>
            <p:nvPr/>
          </p:nvSpPr>
          <p:spPr bwMode="auto">
            <a:xfrm>
              <a:off x="5551488" y="4589463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2 w 3"/>
                <a:gd name="T3" fmla="*/ 2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2"/>
                    <a:pt x="2" y="2"/>
                    <a:pt x="2" y="2"/>
                  </a:cubicBezTo>
                  <a:cubicBezTo>
                    <a:pt x="2" y="1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1" name="Freeform 129"/>
            <p:cNvSpPr/>
            <p:nvPr/>
          </p:nvSpPr>
          <p:spPr bwMode="auto">
            <a:xfrm>
              <a:off x="4967288" y="4654551"/>
              <a:ext cx="112713" cy="120650"/>
            </a:xfrm>
            <a:custGeom>
              <a:avLst/>
              <a:gdLst>
                <a:gd name="T0" fmla="*/ 28 w 30"/>
                <a:gd name="T1" fmla="*/ 20 h 32"/>
                <a:gd name="T2" fmla="*/ 27 w 30"/>
                <a:gd name="T3" fmla="*/ 23 h 32"/>
                <a:gd name="T4" fmla="*/ 17 w 30"/>
                <a:gd name="T5" fmla="*/ 32 h 32"/>
                <a:gd name="T6" fmla="*/ 11 w 30"/>
                <a:gd name="T7" fmla="*/ 32 h 32"/>
                <a:gd name="T8" fmla="*/ 5 w 30"/>
                <a:gd name="T9" fmla="*/ 27 h 32"/>
                <a:gd name="T10" fmla="*/ 1 w 30"/>
                <a:gd name="T11" fmla="*/ 12 h 32"/>
                <a:gd name="T12" fmla="*/ 0 w 30"/>
                <a:gd name="T13" fmla="*/ 3 h 32"/>
                <a:gd name="T14" fmla="*/ 4 w 30"/>
                <a:gd name="T15" fmla="*/ 0 h 32"/>
                <a:gd name="T16" fmla="*/ 24 w 30"/>
                <a:gd name="T17" fmla="*/ 4 h 32"/>
                <a:gd name="T18" fmla="*/ 29 w 30"/>
                <a:gd name="T19" fmla="*/ 11 h 32"/>
                <a:gd name="T20" fmla="*/ 28 w 30"/>
                <a:gd name="T21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32">
                  <a:moveTo>
                    <a:pt x="28" y="20"/>
                  </a:moveTo>
                  <a:cubicBezTo>
                    <a:pt x="28" y="21"/>
                    <a:pt x="28" y="22"/>
                    <a:pt x="27" y="23"/>
                  </a:cubicBezTo>
                  <a:cubicBezTo>
                    <a:pt x="27" y="28"/>
                    <a:pt x="23" y="31"/>
                    <a:pt x="17" y="32"/>
                  </a:cubicBezTo>
                  <a:cubicBezTo>
                    <a:pt x="15" y="32"/>
                    <a:pt x="13" y="32"/>
                    <a:pt x="11" y="32"/>
                  </a:cubicBezTo>
                  <a:cubicBezTo>
                    <a:pt x="8" y="32"/>
                    <a:pt x="4" y="30"/>
                    <a:pt x="5" y="27"/>
                  </a:cubicBezTo>
                  <a:cubicBezTo>
                    <a:pt x="5" y="22"/>
                    <a:pt x="4" y="16"/>
                    <a:pt x="1" y="12"/>
                  </a:cubicBezTo>
                  <a:cubicBezTo>
                    <a:pt x="0" y="9"/>
                    <a:pt x="1" y="6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1"/>
                    <a:pt x="17" y="2"/>
                    <a:pt x="24" y="4"/>
                  </a:cubicBezTo>
                  <a:cubicBezTo>
                    <a:pt x="27" y="5"/>
                    <a:pt x="27" y="9"/>
                    <a:pt x="29" y="11"/>
                  </a:cubicBezTo>
                  <a:cubicBezTo>
                    <a:pt x="29" y="14"/>
                    <a:pt x="30" y="17"/>
                    <a:pt x="28" y="20"/>
                  </a:cubicBezTo>
                  <a:close/>
                </a:path>
              </a:pathLst>
            </a:custGeom>
            <a:solidFill>
              <a:srgbClr val="F0E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2" name="Freeform 130"/>
            <p:cNvSpPr/>
            <p:nvPr/>
          </p:nvSpPr>
          <p:spPr bwMode="auto">
            <a:xfrm>
              <a:off x="5073650" y="4729163"/>
              <a:ext cx="11113" cy="15875"/>
            </a:xfrm>
            <a:custGeom>
              <a:avLst/>
              <a:gdLst>
                <a:gd name="T0" fmla="*/ 1 w 3"/>
                <a:gd name="T1" fmla="*/ 4 h 4"/>
                <a:gd name="T2" fmla="*/ 0 w 3"/>
                <a:gd name="T3" fmla="*/ 0 h 4"/>
                <a:gd name="T4" fmla="*/ 1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1" y="3"/>
                    <a:pt x="0" y="1"/>
                    <a:pt x="0" y="0"/>
                  </a:cubicBezTo>
                  <a:cubicBezTo>
                    <a:pt x="1" y="1"/>
                    <a:pt x="3" y="2"/>
                    <a:pt x="1" y="4"/>
                  </a:cubicBezTo>
                  <a:close/>
                </a:path>
              </a:pathLst>
            </a:custGeom>
            <a:solidFill>
              <a:srgbClr val="F0E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3" name="Freeform 131"/>
            <p:cNvSpPr/>
            <p:nvPr/>
          </p:nvSpPr>
          <p:spPr bwMode="auto">
            <a:xfrm>
              <a:off x="5716588" y="4518026"/>
              <a:ext cx="60325" cy="22225"/>
            </a:xfrm>
            <a:custGeom>
              <a:avLst/>
              <a:gdLst>
                <a:gd name="T0" fmla="*/ 16 w 16"/>
                <a:gd name="T1" fmla="*/ 3 h 6"/>
                <a:gd name="T2" fmla="*/ 7 w 16"/>
                <a:gd name="T3" fmla="*/ 6 h 6"/>
                <a:gd name="T4" fmla="*/ 0 w 16"/>
                <a:gd name="T5" fmla="*/ 2 h 6"/>
                <a:gd name="T6" fmla="*/ 6 w 16"/>
                <a:gd name="T7" fmla="*/ 4 h 6"/>
                <a:gd name="T8" fmla="*/ 10 w 16"/>
                <a:gd name="T9" fmla="*/ 1 h 6"/>
                <a:gd name="T10" fmla="*/ 14 w 16"/>
                <a:gd name="T11" fmla="*/ 1 h 6"/>
                <a:gd name="T12" fmla="*/ 16 w 16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6">
                  <a:moveTo>
                    <a:pt x="16" y="3"/>
                  </a:moveTo>
                  <a:cubicBezTo>
                    <a:pt x="13" y="5"/>
                    <a:pt x="10" y="6"/>
                    <a:pt x="7" y="6"/>
                  </a:cubicBezTo>
                  <a:cubicBezTo>
                    <a:pt x="4" y="6"/>
                    <a:pt x="2" y="5"/>
                    <a:pt x="0" y="2"/>
                  </a:cubicBezTo>
                  <a:cubicBezTo>
                    <a:pt x="2" y="1"/>
                    <a:pt x="4" y="3"/>
                    <a:pt x="6" y="4"/>
                  </a:cubicBezTo>
                  <a:cubicBezTo>
                    <a:pt x="9" y="5"/>
                    <a:pt x="9" y="5"/>
                    <a:pt x="10" y="1"/>
                  </a:cubicBezTo>
                  <a:cubicBezTo>
                    <a:pt x="10" y="0"/>
                    <a:pt x="13" y="0"/>
                    <a:pt x="14" y="1"/>
                  </a:cubicBezTo>
                  <a:cubicBezTo>
                    <a:pt x="14" y="1"/>
                    <a:pt x="15" y="2"/>
                    <a:pt x="16" y="3"/>
                  </a:cubicBezTo>
                  <a:close/>
                </a:path>
              </a:pathLst>
            </a:custGeom>
            <a:solidFill>
              <a:srgbClr val="FED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4" name="Freeform 132"/>
            <p:cNvSpPr/>
            <p:nvPr/>
          </p:nvSpPr>
          <p:spPr bwMode="auto">
            <a:xfrm>
              <a:off x="5951538" y="4465638"/>
              <a:ext cx="25400" cy="22225"/>
            </a:xfrm>
            <a:custGeom>
              <a:avLst/>
              <a:gdLst>
                <a:gd name="T0" fmla="*/ 7 w 7"/>
                <a:gd name="T1" fmla="*/ 1 h 6"/>
                <a:gd name="T2" fmla="*/ 7 w 7"/>
                <a:gd name="T3" fmla="*/ 4 h 6"/>
                <a:gd name="T4" fmla="*/ 0 w 7"/>
                <a:gd name="T5" fmla="*/ 5 h 6"/>
                <a:gd name="T6" fmla="*/ 7 w 7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7" y="1"/>
                  </a:moveTo>
                  <a:cubicBezTo>
                    <a:pt x="7" y="2"/>
                    <a:pt x="7" y="3"/>
                    <a:pt x="7" y="4"/>
                  </a:cubicBezTo>
                  <a:cubicBezTo>
                    <a:pt x="5" y="4"/>
                    <a:pt x="2" y="6"/>
                    <a:pt x="0" y="5"/>
                  </a:cubicBezTo>
                  <a:cubicBezTo>
                    <a:pt x="2" y="3"/>
                    <a:pt x="4" y="0"/>
                    <a:pt x="7" y="1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5" name="Freeform 133"/>
            <p:cNvSpPr/>
            <p:nvPr/>
          </p:nvSpPr>
          <p:spPr bwMode="auto">
            <a:xfrm>
              <a:off x="5924550" y="4476751"/>
              <a:ext cx="26988" cy="22225"/>
            </a:xfrm>
            <a:custGeom>
              <a:avLst/>
              <a:gdLst>
                <a:gd name="T0" fmla="*/ 7 w 7"/>
                <a:gd name="T1" fmla="*/ 2 h 6"/>
                <a:gd name="T2" fmla="*/ 1 w 7"/>
                <a:gd name="T3" fmla="*/ 3 h 6"/>
                <a:gd name="T4" fmla="*/ 3 w 7"/>
                <a:gd name="T5" fmla="*/ 1 h 6"/>
                <a:gd name="T6" fmla="*/ 7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7" y="2"/>
                  </a:moveTo>
                  <a:cubicBezTo>
                    <a:pt x="5" y="6"/>
                    <a:pt x="3" y="3"/>
                    <a:pt x="1" y="3"/>
                  </a:cubicBezTo>
                  <a:cubicBezTo>
                    <a:pt x="1" y="2"/>
                    <a:pt x="0" y="0"/>
                    <a:pt x="3" y="1"/>
                  </a:cubicBezTo>
                  <a:cubicBezTo>
                    <a:pt x="4" y="1"/>
                    <a:pt x="5" y="2"/>
                    <a:pt x="7" y="2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6" name="Freeform 134"/>
            <p:cNvSpPr/>
            <p:nvPr/>
          </p:nvSpPr>
          <p:spPr bwMode="auto">
            <a:xfrm>
              <a:off x="6078538" y="4367213"/>
              <a:ext cx="11113" cy="11113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2 h 3"/>
                <a:gd name="T4" fmla="*/ 1 w 3"/>
                <a:gd name="T5" fmla="*/ 3 h 3"/>
                <a:gd name="T6" fmla="*/ 0 w 3"/>
                <a:gd name="T7" fmla="*/ 1 h 3"/>
                <a:gd name="T8" fmla="*/ 1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0"/>
                    <a:pt x="3" y="1"/>
                    <a:pt x="3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ED3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7" name="Freeform 135"/>
            <p:cNvSpPr/>
            <p:nvPr/>
          </p:nvSpPr>
          <p:spPr bwMode="auto">
            <a:xfrm>
              <a:off x="5910263" y="4484688"/>
              <a:ext cx="17463" cy="11113"/>
            </a:xfrm>
            <a:custGeom>
              <a:avLst/>
              <a:gdLst>
                <a:gd name="T0" fmla="*/ 5 w 5"/>
                <a:gd name="T1" fmla="*/ 1 h 3"/>
                <a:gd name="T2" fmla="*/ 0 w 5"/>
                <a:gd name="T3" fmla="*/ 3 h 3"/>
                <a:gd name="T4" fmla="*/ 5 w 5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4" y="2"/>
                    <a:pt x="2" y="2"/>
                    <a:pt x="0" y="3"/>
                  </a:cubicBezTo>
                  <a:cubicBezTo>
                    <a:pt x="1" y="0"/>
                    <a:pt x="3" y="0"/>
                    <a:pt x="5" y="1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8" name="Freeform 136"/>
            <p:cNvSpPr/>
            <p:nvPr/>
          </p:nvSpPr>
          <p:spPr bwMode="auto">
            <a:xfrm>
              <a:off x="5856288" y="4449763"/>
              <a:ext cx="7938" cy="4763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2 w 2"/>
                <a:gd name="T5" fmla="*/ 0 h 1"/>
                <a:gd name="T6" fmla="*/ 2 w 2"/>
                <a:gd name="T7" fmla="*/ 0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0" y="1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ED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9" name="Freeform 137"/>
            <p:cNvSpPr/>
            <p:nvPr/>
          </p:nvSpPr>
          <p:spPr bwMode="auto">
            <a:xfrm>
              <a:off x="5246688" y="4419601"/>
              <a:ext cx="49213" cy="84138"/>
            </a:xfrm>
            <a:custGeom>
              <a:avLst/>
              <a:gdLst>
                <a:gd name="T0" fmla="*/ 11 w 13"/>
                <a:gd name="T1" fmla="*/ 16 h 22"/>
                <a:gd name="T2" fmla="*/ 6 w 13"/>
                <a:gd name="T3" fmla="*/ 22 h 22"/>
                <a:gd name="T4" fmla="*/ 4 w 13"/>
                <a:gd name="T5" fmla="*/ 20 h 22"/>
                <a:gd name="T6" fmla="*/ 4 w 13"/>
                <a:gd name="T7" fmla="*/ 16 h 22"/>
                <a:gd name="T8" fmla="*/ 2 w 13"/>
                <a:gd name="T9" fmla="*/ 8 h 22"/>
                <a:gd name="T10" fmla="*/ 0 w 13"/>
                <a:gd name="T11" fmla="*/ 6 h 22"/>
                <a:gd name="T12" fmla="*/ 1 w 13"/>
                <a:gd name="T13" fmla="*/ 1 h 22"/>
                <a:gd name="T14" fmla="*/ 7 w 13"/>
                <a:gd name="T15" fmla="*/ 0 h 22"/>
                <a:gd name="T16" fmla="*/ 12 w 13"/>
                <a:gd name="T17" fmla="*/ 8 h 22"/>
                <a:gd name="T18" fmla="*/ 11 w 13"/>
                <a:gd name="T19" fmla="*/ 10 h 22"/>
                <a:gd name="T20" fmla="*/ 11 w 13"/>
                <a:gd name="T21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22">
                  <a:moveTo>
                    <a:pt x="11" y="16"/>
                  </a:moveTo>
                  <a:cubicBezTo>
                    <a:pt x="9" y="18"/>
                    <a:pt x="8" y="20"/>
                    <a:pt x="6" y="22"/>
                  </a:cubicBezTo>
                  <a:cubicBezTo>
                    <a:pt x="5" y="21"/>
                    <a:pt x="5" y="20"/>
                    <a:pt x="4" y="20"/>
                  </a:cubicBezTo>
                  <a:cubicBezTo>
                    <a:pt x="3" y="18"/>
                    <a:pt x="0" y="18"/>
                    <a:pt x="4" y="16"/>
                  </a:cubicBezTo>
                  <a:cubicBezTo>
                    <a:pt x="2" y="14"/>
                    <a:pt x="3" y="11"/>
                    <a:pt x="2" y="8"/>
                  </a:cubicBezTo>
                  <a:cubicBezTo>
                    <a:pt x="2" y="7"/>
                    <a:pt x="0" y="8"/>
                    <a:pt x="0" y="6"/>
                  </a:cubicBezTo>
                  <a:cubicBezTo>
                    <a:pt x="1" y="5"/>
                    <a:pt x="2" y="3"/>
                    <a:pt x="1" y="1"/>
                  </a:cubicBezTo>
                  <a:cubicBezTo>
                    <a:pt x="3" y="1"/>
                    <a:pt x="5" y="1"/>
                    <a:pt x="7" y="0"/>
                  </a:cubicBezTo>
                  <a:cubicBezTo>
                    <a:pt x="9" y="3"/>
                    <a:pt x="11" y="5"/>
                    <a:pt x="12" y="8"/>
                  </a:cubicBezTo>
                  <a:cubicBezTo>
                    <a:pt x="13" y="9"/>
                    <a:pt x="12" y="10"/>
                    <a:pt x="11" y="10"/>
                  </a:cubicBezTo>
                  <a:cubicBezTo>
                    <a:pt x="9" y="12"/>
                    <a:pt x="9" y="14"/>
                    <a:pt x="11" y="16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0" name="Freeform 138"/>
            <p:cNvSpPr/>
            <p:nvPr/>
          </p:nvSpPr>
          <p:spPr bwMode="auto">
            <a:xfrm>
              <a:off x="5186363" y="4424363"/>
              <a:ext cx="68263" cy="52388"/>
            </a:xfrm>
            <a:custGeom>
              <a:avLst/>
              <a:gdLst>
                <a:gd name="T0" fmla="*/ 16 w 18"/>
                <a:gd name="T1" fmla="*/ 5 h 14"/>
                <a:gd name="T2" fmla="*/ 18 w 18"/>
                <a:gd name="T3" fmla="*/ 7 h 14"/>
                <a:gd name="T4" fmla="*/ 13 w 18"/>
                <a:gd name="T5" fmla="*/ 5 h 14"/>
                <a:gd name="T6" fmla="*/ 11 w 18"/>
                <a:gd name="T7" fmla="*/ 7 h 14"/>
                <a:gd name="T8" fmla="*/ 12 w 18"/>
                <a:gd name="T9" fmla="*/ 12 h 14"/>
                <a:gd name="T10" fmla="*/ 7 w 18"/>
                <a:gd name="T11" fmla="*/ 14 h 14"/>
                <a:gd name="T12" fmla="*/ 4 w 18"/>
                <a:gd name="T13" fmla="*/ 12 h 14"/>
                <a:gd name="T14" fmla="*/ 2 w 18"/>
                <a:gd name="T15" fmla="*/ 7 h 14"/>
                <a:gd name="T16" fmla="*/ 0 w 18"/>
                <a:gd name="T17" fmla="*/ 5 h 14"/>
                <a:gd name="T18" fmla="*/ 9 w 18"/>
                <a:gd name="T19" fmla="*/ 3 h 14"/>
                <a:gd name="T20" fmla="*/ 16 w 18"/>
                <a:gd name="T21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4">
                  <a:moveTo>
                    <a:pt x="16" y="5"/>
                  </a:moveTo>
                  <a:cubicBezTo>
                    <a:pt x="17" y="6"/>
                    <a:pt x="18" y="6"/>
                    <a:pt x="18" y="7"/>
                  </a:cubicBezTo>
                  <a:cubicBezTo>
                    <a:pt x="17" y="6"/>
                    <a:pt x="13" y="11"/>
                    <a:pt x="13" y="5"/>
                  </a:cubicBezTo>
                  <a:cubicBezTo>
                    <a:pt x="13" y="5"/>
                    <a:pt x="12" y="5"/>
                    <a:pt x="11" y="7"/>
                  </a:cubicBezTo>
                  <a:cubicBezTo>
                    <a:pt x="11" y="9"/>
                    <a:pt x="11" y="11"/>
                    <a:pt x="12" y="12"/>
                  </a:cubicBezTo>
                  <a:cubicBezTo>
                    <a:pt x="10" y="13"/>
                    <a:pt x="9" y="13"/>
                    <a:pt x="7" y="14"/>
                  </a:cubicBezTo>
                  <a:cubicBezTo>
                    <a:pt x="7" y="12"/>
                    <a:pt x="6" y="12"/>
                    <a:pt x="4" y="12"/>
                  </a:cubicBezTo>
                  <a:cubicBezTo>
                    <a:pt x="1" y="12"/>
                    <a:pt x="0" y="11"/>
                    <a:pt x="2" y="7"/>
                  </a:cubicBezTo>
                  <a:cubicBezTo>
                    <a:pt x="2" y="6"/>
                    <a:pt x="0" y="6"/>
                    <a:pt x="0" y="5"/>
                  </a:cubicBezTo>
                  <a:cubicBezTo>
                    <a:pt x="3" y="5"/>
                    <a:pt x="6" y="4"/>
                    <a:pt x="9" y="3"/>
                  </a:cubicBezTo>
                  <a:cubicBezTo>
                    <a:pt x="11" y="4"/>
                    <a:pt x="15" y="0"/>
                    <a:pt x="16" y="5"/>
                  </a:cubicBezTo>
                  <a:close/>
                </a:path>
              </a:pathLst>
            </a:custGeom>
            <a:solidFill>
              <a:srgbClr val="FEE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1" name="Freeform 139"/>
            <p:cNvSpPr/>
            <p:nvPr/>
          </p:nvSpPr>
          <p:spPr bwMode="auto">
            <a:xfrm>
              <a:off x="5287963" y="4402138"/>
              <a:ext cx="79375" cy="44450"/>
            </a:xfrm>
            <a:custGeom>
              <a:avLst/>
              <a:gdLst>
                <a:gd name="T0" fmla="*/ 18 w 21"/>
                <a:gd name="T1" fmla="*/ 0 h 12"/>
                <a:gd name="T2" fmla="*/ 19 w 21"/>
                <a:gd name="T3" fmla="*/ 4 h 12"/>
                <a:gd name="T4" fmla="*/ 9 w 21"/>
                <a:gd name="T5" fmla="*/ 6 h 12"/>
                <a:gd name="T6" fmla="*/ 6 w 21"/>
                <a:gd name="T7" fmla="*/ 5 h 12"/>
                <a:gd name="T8" fmla="*/ 4 w 21"/>
                <a:gd name="T9" fmla="*/ 5 h 12"/>
                <a:gd name="T10" fmla="*/ 5 w 21"/>
                <a:gd name="T11" fmla="*/ 7 h 12"/>
                <a:gd name="T12" fmla="*/ 6 w 21"/>
                <a:gd name="T13" fmla="*/ 12 h 12"/>
                <a:gd name="T14" fmla="*/ 5 w 21"/>
                <a:gd name="T15" fmla="*/ 11 h 12"/>
                <a:gd name="T16" fmla="*/ 1 w 21"/>
                <a:gd name="T17" fmla="*/ 4 h 12"/>
                <a:gd name="T18" fmla="*/ 18 w 21"/>
                <a:gd name="T1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2">
                  <a:moveTo>
                    <a:pt x="18" y="0"/>
                  </a:moveTo>
                  <a:cubicBezTo>
                    <a:pt x="21" y="0"/>
                    <a:pt x="20" y="2"/>
                    <a:pt x="19" y="4"/>
                  </a:cubicBezTo>
                  <a:cubicBezTo>
                    <a:pt x="18" y="5"/>
                    <a:pt x="11" y="7"/>
                    <a:pt x="9" y="6"/>
                  </a:cubicBezTo>
                  <a:cubicBezTo>
                    <a:pt x="8" y="6"/>
                    <a:pt x="7" y="6"/>
                    <a:pt x="6" y="5"/>
                  </a:cubicBezTo>
                  <a:cubicBezTo>
                    <a:pt x="5" y="5"/>
                    <a:pt x="4" y="4"/>
                    <a:pt x="4" y="5"/>
                  </a:cubicBezTo>
                  <a:cubicBezTo>
                    <a:pt x="3" y="7"/>
                    <a:pt x="4" y="7"/>
                    <a:pt x="5" y="7"/>
                  </a:cubicBezTo>
                  <a:cubicBezTo>
                    <a:pt x="7" y="9"/>
                    <a:pt x="8" y="10"/>
                    <a:pt x="6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0" y="10"/>
                    <a:pt x="0" y="7"/>
                    <a:pt x="1" y="4"/>
                  </a:cubicBezTo>
                  <a:cubicBezTo>
                    <a:pt x="7" y="3"/>
                    <a:pt x="12" y="0"/>
                    <a:pt x="18" y="0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2" name="Freeform 140"/>
            <p:cNvSpPr/>
            <p:nvPr/>
          </p:nvSpPr>
          <p:spPr bwMode="auto">
            <a:xfrm>
              <a:off x="5272088" y="4416426"/>
              <a:ext cx="38100" cy="63500"/>
            </a:xfrm>
            <a:custGeom>
              <a:avLst/>
              <a:gdLst>
                <a:gd name="T0" fmla="*/ 5 w 10"/>
                <a:gd name="T1" fmla="*/ 0 h 17"/>
                <a:gd name="T2" fmla="*/ 10 w 10"/>
                <a:gd name="T3" fmla="*/ 8 h 17"/>
                <a:gd name="T4" fmla="*/ 6 w 10"/>
                <a:gd name="T5" fmla="*/ 7 h 17"/>
                <a:gd name="T6" fmla="*/ 8 w 10"/>
                <a:gd name="T7" fmla="*/ 14 h 17"/>
                <a:gd name="T8" fmla="*/ 6 w 10"/>
                <a:gd name="T9" fmla="*/ 15 h 17"/>
                <a:gd name="T10" fmla="*/ 4 w 10"/>
                <a:gd name="T11" fmla="*/ 17 h 17"/>
                <a:gd name="T12" fmla="*/ 3 w 10"/>
                <a:gd name="T13" fmla="*/ 11 h 17"/>
                <a:gd name="T14" fmla="*/ 4 w 10"/>
                <a:gd name="T15" fmla="*/ 8 h 17"/>
                <a:gd name="T16" fmla="*/ 0 w 10"/>
                <a:gd name="T17" fmla="*/ 1 h 17"/>
                <a:gd name="T18" fmla="*/ 5 w 10"/>
                <a:gd name="T1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7">
                  <a:moveTo>
                    <a:pt x="5" y="0"/>
                  </a:moveTo>
                  <a:cubicBezTo>
                    <a:pt x="6" y="4"/>
                    <a:pt x="6" y="4"/>
                    <a:pt x="10" y="8"/>
                  </a:cubicBezTo>
                  <a:cubicBezTo>
                    <a:pt x="9" y="8"/>
                    <a:pt x="8" y="8"/>
                    <a:pt x="6" y="7"/>
                  </a:cubicBezTo>
                  <a:cubicBezTo>
                    <a:pt x="9" y="9"/>
                    <a:pt x="5" y="12"/>
                    <a:pt x="8" y="14"/>
                  </a:cubicBezTo>
                  <a:cubicBezTo>
                    <a:pt x="8" y="14"/>
                    <a:pt x="8" y="16"/>
                    <a:pt x="6" y="15"/>
                  </a:cubicBezTo>
                  <a:cubicBezTo>
                    <a:pt x="5" y="15"/>
                    <a:pt x="4" y="15"/>
                    <a:pt x="4" y="17"/>
                  </a:cubicBezTo>
                  <a:cubicBezTo>
                    <a:pt x="1" y="15"/>
                    <a:pt x="0" y="12"/>
                    <a:pt x="3" y="11"/>
                  </a:cubicBezTo>
                  <a:cubicBezTo>
                    <a:pt x="5" y="10"/>
                    <a:pt x="5" y="9"/>
                    <a:pt x="4" y="8"/>
                  </a:cubicBezTo>
                  <a:cubicBezTo>
                    <a:pt x="2" y="6"/>
                    <a:pt x="0" y="4"/>
                    <a:pt x="0" y="1"/>
                  </a:cubicBezTo>
                  <a:cubicBezTo>
                    <a:pt x="1" y="0"/>
                    <a:pt x="4" y="1"/>
                    <a:pt x="5" y="0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3" name="Freeform 141"/>
            <p:cNvSpPr/>
            <p:nvPr/>
          </p:nvSpPr>
          <p:spPr bwMode="auto">
            <a:xfrm>
              <a:off x="5359400" y="4394201"/>
              <a:ext cx="30163" cy="52388"/>
            </a:xfrm>
            <a:custGeom>
              <a:avLst/>
              <a:gdLst>
                <a:gd name="T0" fmla="*/ 7 w 8"/>
                <a:gd name="T1" fmla="*/ 0 h 14"/>
                <a:gd name="T2" fmla="*/ 4 w 8"/>
                <a:gd name="T3" fmla="*/ 7 h 14"/>
                <a:gd name="T4" fmla="*/ 3 w 8"/>
                <a:gd name="T5" fmla="*/ 9 h 14"/>
                <a:gd name="T6" fmla="*/ 0 w 8"/>
                <a:gd name="T7" fmla="*/ 13 h 14"/>
                <a:gd name="T8" fmla="*/ 3 w 8"/>
                <a:gd name="T9" fmla="*/ 1 h 14"/>
                <a:gd name="T10" fmla="*/ 7 w 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7" y="0"/>
                  </a:moveTo>
                  <a:cubicBezTo>
                    <a:pt x="8" y="4"/>
                    <a:pt x="8" y="4"/>
                    <a:pt x="4" y="7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7" y="14"/>
                    <a:pt x="4" y="13"/>
                    <a:pt x="0" y="13"/>
                  </a:cubicBezTo>
                  <a:cubicBezTo>
                    <a:pt x="1" y="9"/>
                    <a:pt x="4" y="5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4" name="Freeform 142"/>
            <p:cNvSpPr/>
            <p:nvPr/>
          </p:nvSpPr>
          <p:spPr bwMode="auto">
            <a:xfrm>
              <a:off x="5219700" y="4424363"/>
              <a:ext cx="38100" cy="19050"/>
            </a:xfrm>
            <a:custGeom>
              <a:avLst/>
              <a:gdLst>
                <a:gd name="T0" fmla="*/ 7 w 10"/>
                <a:gd name="T1" fmla="*/ 5 h 5"/>
                <a:gd name="T2" fmla="*/ 0 w 10"/>
                <a:gd name="T3" fmla="*/ 3 h 5"/>
                <a:gd name="T4" fmla="*/ 8 w 10"/>
                <a:gd name="T5" fmla="*/ 0 h 5"/>
                <a:gd name="T6" fmla="*/ 7 w 10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5">
                  <a:moveTo>
                    <a:pt x="7" y="5"/>
                  </a:moveTo>
                  <a:cubicBezTo>
                    <a:pt x="5" y="2"/>
                    <a:pt x="2" y="5"/>
                    <a:pt x="0" y="3"/>
                  </a:cubicBezTo>
                  <a:cubicBezTo>
                    <a:pt x="2" y="1"/>
                    <a:pt x="6" y="2"/>
                    <a:pt x="8" y="0"/>
                  </a:cubicBezTo>
                  <a:cubicBezTo>
                    <a:pt x="10" y="3"/>
                    <a:pt x="10" y="4"/>
                    <a:pt x="7" y="5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5" name="Freeform 143"/>
            <p:cNvSpPr/>
            <p:nvPr/>
          </p:nvSpPr>
          <p:spPr bwMode="auto">
            <a:xfrm>
              <a:off x="5622925" y="4432301"/>
              <a:ext cx="19050" cy="11113"/>
            </a:xfrm>
            <a:custGeom>
              <a:avLst/>
              <a:gdLst>
                <a:gd name="T0" fmla="*/ 0 w 5"/>
                <a:gd name="T1" fmla="*/ 1 h 3"/>
                <a:gd name="T2" fmla="*/ 4 w 5"/>
                <a:gd name="T3" fmla="*/ 0 h 3"/>
                <a:gd name="T4" fmla="*/ 5 w 5"/>
                <a:gd name="T5" fmla="*/ 2 h 3"/>
                <a:gd name="T6" fmla="*/ 3 w 5"/>
                <a:gd name="T7" fmla="*/ 2 h 3"/>
                <a:gd name="T8" fmla="*/ 0 w 5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0" y="1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3"/>
                    <a:pt x="3" y="2"/>
                    <a:pt x="3" y="2"/>
                  </a:cubicBezTo>
                  <a:cubicBezTo>
                    <a:pt x="2" y="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EDB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6" name="Freeform 144"/>
            <p:cNvSpPr/>
            <p:nvPr/>
          </p:nvSpPr>
          <p:spPr bwMode="auto">
            <a:xfrm>
              <a:off x="5362575" y="4522788"/>
              <a:ext cx="7938" cy="6350"/>
            </a:xfrm>
            <a:custGeom>
              <a:avLst/>
              <a:gdLst>
                <a:gd name="T0" fmla="*/ 0 w 2"/>
                <a:gd name="T1" fmla="*/ 2 h 2"/>
                <a:gd name="T2" fmla="*/ 0 w 2"/>
                <a:gd name="T3" fmla="*/ 1 h 2"/>
                <a:gd name="T4" fmla="*/ 1 w 2"/>
                <a:gd name="T5" fmla="*/ 1 h 2"/>
                <a:gd name="T6" fmla="*/ 2 w 2"/>
                <a:gd name="T7" fmla="*/ 2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1"/>
                    <a:pt x="2" y="2"/>
                  </a:cubicBezTo>
                  <a:cubicBezTo>
                    <a:pt x="2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7" name="Freeform 145"/>
            <p:cNvSpPr/>
            <p:nvPr/>
          </p:nvSpPr>
          <p:spPr bwMode="auto">
            <a:xfrm>
              <a:off x="5257800" y="4432301"/>
              <a:ext cx="14288" cy="14288"/>
            </a:xfrm>
            <a:custGeom>
              <a:avLst/>
              <a:gdLst>
                <a:gd name="T0" fmla="*/ 2 w 4"/>
                <a:gd name="T1" fmla="*/ 0 h 4"/>
                <a:gd name="T2" fmla="*/ 4 w 4"/>
                <a:gd name="T3" fmla="*/ 4 h 4"/>
                <a:gd name="T4" fmla="*/ 2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2" y="2"/>
                    <a:pt x="3" y="3"/>
                    <a:pt x="4" y="4"/>
                  </a:cubicBezTo>
                  <a:cubicBezTo>
                    <a:pt x="1" y="4"/>
                    <a:pt x="0" y="3"/>
                    <a:pt x="2" y="0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8" name="Freeform 146"/>
            <p:cNvSpPr/>
            <p:nvPr/>
          </p:nvSpPr>
          <p:spPr bwMode="auto">
            <a:xfrm>
              <a:off x="4692650" y="4043363"/>
              <a:ext cx="1909763" cy="750888"/>
            </a:xfrm>
            <a:custGeom>
              <a:avLst/>
              <a:gdLst>
                <a:gd name="T0" fmla="*/ 456 w 507"/>
                <a:gd name="T1" fmla="*/ 5 h 199"/>
                <a:gd name="T2" fmla="*/ 82 w 507"/>
                <a:gd name="T3" fmla="*/ 117 h 199"/>
                <a:gd name="T4" fmla="*/ 4 w 507"/>
                <a:gd name="T5" fmla="*/ 180 h 199"/>
                <a:gd name="T6" fmla="*/ 7 w 507"/>
                <a:gd name="T7" fmla="*/ 190 h 199"/>
                <a:gd name="T8" fmla="*/ 107 w 507"/>
                <a:gd name="T9" fmla="*/ 199 h 199"/>
                <a:gd name="T10" fmla="*/ 481 w 507"/>
                <a:gd name="T11" fmla="*/ 87 h 199"/>
                <a:gd name="T12" fmla="*/ 502 w 507"/>
                <a:gd name="T13" fmla="*/ 47 h 199"/>
                <a:gd name="T14" fmla="*/ 496 w 507"/>
                <a:gd name="T15" fmla="*/ 26 h 199"/>
                <a:gd name="T16" fmla="*/ 456 w 507"/>
                <a:gd name="T17" fmla="*/ 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199">
                  <a:moveTo>
                    <a:pt x="456" y="5"/>
                  </a:moveTo>
                  <a:cubicBezTo>
                    <a:pt x="82" y="117"/>
                    <a:pt x="82" y="117"/>
                    <a:pt x="82" y="117"/>
                  </a:cubicBezTo>
                  <a:cubicBezTo>
                    <a:pt x="4" y="180"/>
                    <a:pt x="4" y="180"/>
                    <a:pt x="4" y="180"/>
                  </a:cubicBezTo>
                  <a:cubicBezTo>
                    <a:pt x="0" y="183"/>
                    <a:pt x="2" y="190"/>
                    <a:pt x="7" y="190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481" y="87"/>
                    <a:pt x="481" y="87"/>
                    <a:pt x="481" y="87"/>
                  </a:cubicBezTo>
                  <a:cubicBezTo>
                    <a:pt x="497" y="82"/>
                    <a:pt x="507" y="64"/>
                    <a:pt x="502" y="47"/>
                  </a:cubicBezTo>
                  <a:cubicBezTo>
                    <a:pt x="496" y="26"/>
                    <a:pt x="496" y="26"/>
                    <a:pt x="496" y="26"/>
                  </a:cubicBezTo>
                  <a:cubicBezTo>
                    <a:pt x="491" y="10"/>
                    <a:pt x="473" y="0"/>
                    <a:pt x="456" y="5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9" name="Freeform 147"/>
            <p:cNvSpPr/>
            <p:nvPr/>
          </p:nvSpPr>
          <p:spPr bwMode="auto">
            <a:xfrm>
              <a:off x="4805363" y="4630738"/>
              <a:ext cx="49213" cy="139700"/>
            </a:xfrm>
            <a:custGeom>
              <a:avLst/>
              <a:gdLst>
                <a:gd name="T0" fmla="*/ 3 w 13"/>
                <a:gd name="T1" fmla="*/ 1 h 37"/>
                <a:gd name="T2" fmla="*/ 1 w 13"/>
                <a:gd name="T3" fmla="*/ 3 h 37"/>
                <a:gd name="T4" fmla="*/ 9 w 13"/>
                <a:gd name="T5" fmla="*/ 18 h 37"/>
                <a:gd name="T6" fmla="*/ 10 w 13"/>
                <a:gd name="T7" fmla="*/ 26 h 37"/>
                <a:gd name="T8" fmla="*/ 9 w 13"/>
                <a:gd name="T9" fmla="*/ 35 h 37"/>
                <a:gd name="T10" fmla="*/ 11 w 13"/>
                <a:gd name="T11" fmla="*/ 36 h 37"/>
                <a:gd name="T12" fmla="*/ 13 w 13"/>
                <a:gd name="T13" fmla="*/ 27 h 37"/>
                <a:gd name="T14" fmla="*/ 12 w 13"/>
                <a:gd name="T15" fmla="*/ 17 h 37"/>
                <a:gd name="T16" fmla="*/ 3 w 13"/>
                <a:gd name="T17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37">
                  <a:moveTo>
                    <a:pt x="3" y="1"/>
                  </a:moveTo>
                  <a:cubicBezTo>
                    <a:pt x="1" y="0"/>
                    <a:pt x="0" y="2"/>
                    <a:pt x="1" y="3"/>
                  </a:cubicBezTo>
                  <a:cubicBezTo>
                    <a:pt x="5" y="7"/>
                    <a:pt x="8" y="12"/>
                    <a:pt x="9" y="18"/>
                  </a:cubicBezTo>
                  <a:cubicBezTo>
                    <a:pt x="10" y="21"/>
                    <a:pt x="10" y="24"/>
                    <a:pt x="10" y="26"/>
                  </a:cubicBezTo>
                  <a:cubicBezTo>
                    <a:pt x="10" y="29"/>
                    <a:pt x="9" y="32"/>
                    <a:pt x="9" y="35"/>
                  </a:cubicBezTo>
                  <a:cubicBezTo>
                    <a:pt x="9" y="36"/>
                    <a:pt x="11" y="37"/>
                    <a:pt x="11" y="36"/>
                  </a:cubicBezTo>
                  <a:cubicBezTo>
                    <a:pt x="13" y="33"/>
                    <a:pt x="13" y="30"/>
                    <a:pt x="13" y="27"/>
                  </a:cubicBezTo>
                  <a:cubicBezTo>
                    <a:pt x="13" y="24"/>
                    <a:pt x="13" y="20"/>
                    <a:pt x="12" y="17"/>
                  </a:cubicBezTo>
                  <a:cubicBezTo>
                    <a:pt x="11" y="11"/>
                    <a:pt x="7" y="5"/>
                    <a:pt x="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0" name="Freeform 148"/>
            <p:cNvSpPr/>
            <p:nvPr/>
          </p:nvSpPr>
          <p:spPr bwMode="auto">
            <a:xfrm>
              <a:off x="4986338" y="4479926"/>
              <a:ext cx="120650" cy="320675"/>
            </a:xfrm>
            <a:custGeom>
              <a:avLst/>
              <a:gdLst>
                <a:gd name="T0" fmla="*/ 2 w 32"/>
                <a:gd name="T1" fmla="*/ 1 h 85"/>
                <a:gd name="T2" fmla="*/ 1 w 32"/>
                <a:gd name="T3" fmla="*/ 3 h 85"/>
                <a:gd name="T4" fmla="*/ 24 w 32"/>
                <a:gd name="T5" fmla="*/ 38 h 85"/>
                <a:gd name="T6" fmla="*/ 27 w 32"/>
                <a:gd name="T7" fmla="*/ 60 h 85"/>
                <a:gd name="T8" fmla="*/ 26 w 32"/>
                <a:gd name="T9" fmla="*/ 83 h 85"/>
                <a:gd name="T10" fmla="*/ 30 w 32"/>
                <a:gd name="T11" fmla="*/ 83 h 85"/>
                <a:gd name="T12" fmla="*/ 31 w 32"/>
                <a:gd name="T13" fmla="*/ 59 h 85"/>
                <a:gd name="T14" fmla="*/ 26 w 32"/>
                <a:gd name="T15" fmla="*/ 34 h 85"/>
                <a:gd name="T16" fmla="*/ 2 w 32"/>
                <a:gd name="T17" fmla="*/ 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85">
                  <a:moveTo>
                    <a:pt x="2" y="1"/>
                  </a:moveTo>
                  <a:cubicBezTo>
                    <a:pt x="0" y="0"/>
                    <a:pt x="0" y="2"/>
                    <a:pt x="1" y="3"/>
                  </a:cubicBezTo>
                  <a:cubicBezTo>
                    <a:pt x="14" y="10"/>
                    <a:pt x="20" y="24"/>
                    <a:pt x="24" y="38"/>
                  </a:cubicBezTo>
                  <a:cubicBezTo>
                    <a:pt x="26" y="45"/>
                    <a:pt x="27" y="53"/>
                    <a:pt x="27" y="60"/>
                  </a:cubicBezTo>
                  <a:cubicBezTo>
                    <a:pt x="28" y="68"/>
                    <a:pt x="27" y="75"/>
                    <a:pt x="26" y="83"/>
                  </a:cubicBezTo>
                  <a:cubicBezTo>
                    <a:pt x="26" y="85"/>
                    <a:pt x="30" y="85"/>
                    <a:pt x="30" y="83"/>
                  </a:cubicBezTo>
                  <a:cubicBezTo>
                    <a:pt x="32" y="76"/>
                    <a:pt x="32" y="67"/>
                    <a:pt x="31" y="59"/>
                  </a:cubicBezTo>
                  <a:cubicBezTo>
                    <a:pt x="30" y="51"/>
                    <a:pt x="29" y="42"/>
                    <a:pt x="26" y="34"/>
                  </a:cubicBezTo>
                  <a:cubicBezTo>
                    <a:pt x="22" y="21"/>
                    <a:pt x="15" y="7"/>
                    <a:pt x="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1" name="Freeform 149"/>
            <p:cNvSpPr/>
            <p:nvPr/>
          </p:nvSpPr>
          <p:spPr bwMode="auto">
            <a:xfrm>
              <a:off x="6237288" y="4111626"/>
              <a:ext cx="101600" cy="315913"/>
            </a:xfrm>
            <a:custGeom>
              <a:avLst/>
              <a:gdLst>
                <a:gd name="T0" fmla="*/ 15 w 27"/>
                <a:gd name="T1" fmla="*/ 41 h 84"/>
                <a:gd name="T2" fmla="*/ 8 w 27"/>
                <a:gd name="T3" fmla="*/ 21 h 84"/>
                <a:gd name="T4" fmla="*/ 2 w 27"/>
                <a:gd name="T5" fmla="*/ 1 h 84"/>
                <a:gd name="T6" fmla="*/ 0 w 27"/>
                <a:gd name="T7" fmla="*/ 1 h 84"/>
                <a:gd name="T8" fmla="*/ 5 w 27"/>
                <a:gd name="T9" fmla="*/ 21 h 84"/>
                <a:gd name="T10" fmla="*/ 12 w 27"/>
                <a:gd name="T11" fmla="*/ 42 h 84"/>
                <a:gd name="T12" fmla="*/ 18 w 27"/>
                <a:gd name="T13" fmla="*/ 63 h 84"/>
                <a:gd name="T14" fmla="*/ 24 w 27"/>
                <a:gd name="T15" fmla="*/ 83 h 84"/>
                <a:gd name="T16" fmla="*/ 26 w 27"/>
                <a:gd name="T17" fmla="*/ 82 h 84"/>
                <a:gd name="T18" fmla="*/ 21 w 27"/>
                <a:gd name="T19" fmla="*/ 62 h 84"/>
                <a:gd name="T20" fmla="*/ 15 w 27"/>
                <a:gd name="T21" fmla="*/ 4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84">
                  <a:moveTo>
                    <a:pt x="15" y="41"/>
                  </a:moveTo>
                  <a:cubicBezTo>
                    <a:pt x="13" y="34"/>
                    <a:pt x="11" y="27"/>
                    <a:pt x="8" y="21"/>
                  </a:cubicBezTo>
                  <a:cubicBezTo>
                    <a:pt x="7" y="14"/>
                    <a:pt x="5" y="7"/>
                    <a:pt x="2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8"/>
                    <a:pt x="4" y="14"/>
                    <a:pt x="5" y="21"/>
                  </a:cubicBezTo>
                  <a:cubicBezTo>
                    <a:pt x="7" y="28"/>
                    <a:pt x="10" y="35"/>
                    <a:pt x="12" y="42"/>
                  </a:cubicBezTo>
                  <a:cubicBezTo>
                    <a:pt x="14" y="49"/>
                    <a:pt x="16" y="56"/>
                    <a:pt x="18" y="63"/>
                  </a:cubicBezTo>
                  <a:cubicBezTo>
                    <a:pt x="19" y="69"/>
                    <a:pt x="21" y="76"/>
                    <a:pt x="24" y="83"/>
                  </a:cubicBezTo>
                  <a:cubicBezTo>
                    <a:pt x="24" y="84"/>
                    <a:pt x="27" y="83"/>
                    <a:pt x="26" y="82"/>
                  </a:cubicBezTo>
                  <a:cubicBezTo>
                    <a:pt x="25" y="75"/>
                    <a:pt x="23" y="69"/>
                    <a:pt x="21" y="62"/>
                  </a:cubicBezTo>
                  <a:cubicBezTo>
                    <a:pt x="19" y="55"/>
                    <a:pt x="17" y="48"/>
                    <a:pt x="15" y="4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2" name="Freeform 150"/>
            <p:cNvSpPr/>
            <p:nvPr/>
          </p:nvSpPr>
          <p:spPr bwMode="auto">
            <a:xfrm>
              <a:off x="6338888" y="4081463"/>
              <a:ext cx="106363" cy="307975"/>
            </a:xfrm>
            <a:custGeom>
              <a:avLst/>
              <a:gdLst>
                <a:gd name="T0" fmla="*/ 3 w 28"/>
                <a:gd name="T1" fmla="*/ 2 h 82"/>
                <a:gd name="T2" fmla="*/ 1 w 28"/>
                <a:gd name="T3" fmla="*/ 3 h 82"/>
                <a:gd name="T4" fmla="*/ 23 w 28"/>
                <a:gd name="T5" fmla="*/ 79 h 82"/>
                <a:gd name="T6" fmla="*/ 27 w 28"/>
                <a:gd name="T7" fmla="*/ 78 h 82"/>
                <a:gd name="T8" fmla="*/ 3 w 28"/>
                <a:gd name="T9" fmla="*/ 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82">
                  <a:moveTo>
                    <a:pt x="3" y="2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7" y="29"/>
                    <a:pt x="15" y="54"/>
                    <a:pt x="23" y="79"/>
                  </a:cubicBezTo>
                  <a:cubicBezTo>
                    <a:pt x="24" y="82"/>
                    <a:pt x="28" y="81"/>
                    <a:pt x="27" y="78"/>
                  </a:cubicBezTo>
                  <a:cubicBezTo>
                    <a:pt x="19" y="53"/>
                    <a:pt x="12" y="27"/>
                    <a:pt x="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3" name="Freeform 151"/>
            <p:cNvSpPr/>
            <p:nvPr/>
          </p:nvSpPr>
          <p:spPr bwMode="auto">
            <a:xfrm>
              <a:off x="6489700" y="4156076"/>
              <a:ext cx="71438" cy="169863"/>
            </a:xfrm>
            <a:custGeom>
              <a:avLst/>
              <a:gdLst>
                <a:gd name="T0" fmla="*/ 10 w 19"/>
                <a:gd name="T1" fmla="*/ 1 h 45"/>
                <a:gd name="T2" fmla="*/ 8 w 19"/>
                <a:gd name="T3" fmla="*/ 2 h 45"/>
                <a:gd name="T4" fmla="*/ 14 w 19"/>
                <a:gd name="T5" fmla="*/ 27 h 45"/>
                <a:gd name="T6" fmla="*/ 11 w 19"/>
                <a:gd name="T7" fmla="*/ 35 h 45"/>
                <a:gd name="T8" fmla="*/ 7 w 19"/>
                <a:gd name="T9" fmla="*/ 39 h 45"/>
                <a:gd name="T10" fmla="*/ 3 w 19"/>
                <a:gd name="T11" fmla="*/ 41 h 45"/>
                <a:gd name="T12" fmla="*/ 3 w 19"/>
                <a:gd name="T13" fmla="*/ 45 h 45"/>
                <a:gd name="T14" fmla="*/ 13 w 19"/>
                <a:gd name="T15" fmla="*/ 40 h 45"/>
                <a:gd name="T16" fmla="*/ 18 w 19"/>
                <a:gd name="T17" fmla="*/ 29 h 45"/>
                <a:gd name="T18" fmla="*/ 10 w 19"/>
                <a:gd name="T19" fmla="*/ 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45">
                  <a:moveTo>
                    <a:pt x="10" y="1"/>
                  </a:moveTo>
                  <a:cubicBezTo>
                    <a:pt x="9" y="0"/>
                    <a:pt x="8" y="1"/>
                    <a:pt x="8" y="2"/>
                  </a:cubicBezTo>
                  <a:cubicBezTo>
                    <a:pt x="11" y="10"/>
                    <a:pt x="16" y="18"/>
                    <a:pt x="14" y="27"/>
                  </a:cubicBezTo>
                  <a:cubicBezTo>
                    <a:pt x="14" y="30"/>
                    <a:pt x="13" y="33"/>
                    <a:pt x="11" y="35"/>
                  </a:cubicBezTo>
                  <a:cubicBezTo>
                    <a:pt x="9" y="37"/>
                    <a:pt x="8" y="38"/>
                    <a:pt x="7" y="39"/>
                  </a:cubicBezTo>
                  <a:cubicBezTo>
                    <a:pt x="6" y="39"/>
                    <a:pt x="4" y="40"/>
                    <a:pt x="3" y="41"/>
                  </a:cubicBezTo>
                  <a:cubicBezTo>
                    <a:pt x="0" y="42"/>
                    <a:pt x="1" y="45"/>
                    <a:pt x="3" y="45"/>
                  </a:cubicBezTo>
                  <a:cubicBezTo>
                    <a:pt x="7" y="45"/>
                    <a:pt x="11" y="42"/>
                    <a:pt x="13" y="40"/>
                  </a:cubicBezTo>
                  <a:cubicBezTo>
                    <a:pt x="16" y="36"/>
                    <a:pt x="18" y="33"/>
                    <a:pt x="18" y="29"/>
                  </a:cubicBezTo>
                  <a:cubicBezTo>
                    <a:pt x="19" y="19"/>
                    <a:pt x="15" y="9"/>
                    <a:pt x="1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4" name="Freeform 152"/>
            <p:cNvSpPr/>
            <p:nvPr/>
          </p:nvSpPr>
          <p:spPr bwMode="auto">
            <a:xfrm>
              <a:off x="6456363" y="4333876"/>
              <a:ext cx="14288" cy="14288"/>
            </a:xfrm>
            <a:custGeom>
              <a:avLst/>
              <a:gdLst>
                <a:gd name="T0" fmla="*/ 4 w 4"/>
                <a:gd name="T1" fmla="*/ 1 h 4"/>
                <a:gd name="T2" fmla="*/ 4 w 4"/>
                <a:gd name="T3" fmla="*/ 1 h 4"/>
                <a:gd name="T4" fmla="*/ 3 w 4"/>
                <a:gd name="T5" fmla="*/ 0 h 4"/>
                <a:gd name="T6" fmla="*/ 2 w 4"/>
                <a:gd name="T7" fmla="*/ 0 h 4"/>
                <a:gd name="T8" fmla="*/ 2 w 4"/>
                <a:gd name="T9" fmla="*/ 0 h 4"/>
                <a:gd name="T10" fmla="*/ 2 w 4"/>
                <a:gd name="T11" fmla="*/ 0 h 4"/>
                <a:gd name="T12" fmla="*/ 2 w 4"/>
                <a:gd name="T13" fmla="*/ 0 h 4"/>
                <a:gd name="T14" fmla="*/ 2 w 4"/>
                <a:gd name="T15" fmla="*/ 0 h 4"/>
                <a:gd name="T16" fmla="*/ 1 w 4"/>
                <a:gd name="T17" fmla="*/ 0 h 4"/>
                <a:gd name="T18" fmla="*/ 1 w 4"/>
                <a:gd name="T19" fmla="*/ 0 h 4"/>
                <a:gd name="T20" fmla="*/ 1 w 4"/>
                <a:gd name="T21" fmla="*/ 0 h 4"/>
                <a:gd name="T22" fmla="*/ 1 w 4"/>
                <a:gd name="T23" fmla="*/ 0 h 4"/>
                <a:gd name="T24" fmla="*/ 1 w 4"/>
                <a:gd name="T25" fmla="*/ 1 h 4"/>
                <a:gd name="T26" fmla="*/ 1 w 4"/>
                <a:gd name="T27" fmla="*/ 1 h 4"/>
                <a:gd name="T28" fmla="*/ 0 w 4"/>
                <a:gd name="T29" fmla="*/ 1 h 4"/>
                <a:gd name="T30" fmla="*/ 0 w 4"/>
                <a:gd name="T31" fmla="*/ 2 h 4"/>
                <a:gd name="T32" fmla="*/ 0 w 4"/>
                <a:gd name="T33" fmla="*/ 2 h 4"/>
                <a:gd name="T34" fmla="*/ 0 w 4"/>
                <a:gd name="T35" fmla="*/ 3 h 4"/>
                <a:gd name="T36" fmla="*/ 0 w 4"/>
                <a:gd name="T37" fmla="*/ 3 h 4"/>
                <a:gd name="T38" fmla="*/ 0 w 4"/>
                <a:gd name="T39" fmla="*/ 4 h 4"/>
                <a:gd name="T40" fmla="*/ 1 w 4"/>
                <a:gd name="T41" fmla="*/ 4 h 4"/>
                <a:gd name="T42" fmla="*/ 2 w 4"/>
                <a:gd name="T43" fmla="*/ 4 h 4"/>
                <a:gd name="T44" fmla="*/ 2 w 4"/>
                <a:gd name="T45" fmla="*/ 4 h 4"/>
                <a:gd name="T46" fmla="*/ 3 w 4"/>
                <a:gd name="T47" fmla="*/ 4 h 4"/>
                <a:gd name="T48" fmla="*/ 3 w 4"/>
                <a:gd name="T49" fmla="*/ 4 h 4"/>
                <a:gd name="T50" fmla="*/ 3 w 4"/>
                <a:gd name="T51" fmla="*/ 4 h 4"/>
                <a:gd name="T52" fmla="*/ 3 w 4"/>
                <a:gd name="T53" fmla="*/ 4 h 4"/>
                <a:gd name="T54" fmla="*/ 3 w 4"/>
                <a:gd name="T55" fmla="*/ 4 h 4"/>
                <a:gd name="T56" fmla="*/ 3 w 4"/>
                <a:gd name="T57" fmla="*/ 3 h 4"/>
                <a:gd name="T58" fmla="*/ 4 w 4"/>
                <a:gd name="T59" fmla="*/ 3 h 4"/>
                <a:gd name="T60" fmla="*/ 4 w 4"/>
                <a:gd name="T61" fmla="*/ 3 h 4"/>
                <a:gd name="T62" fmla="*/ 4 w 4"/>
                <a:gd name="T63" fmla="*/ 2 h 4"/>
                <a:gd name="T64" fmla="*/ 4 w 4"/>
                <a:gd name="T65" fmla="*/ 1 h 4"/>
                <a:gd name="T66" fmla="*/ 4 w 4"/>
                <a:gd name="T6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5" name="Freeform 153"/>
            <p:cNvSpPr/>
            <p:nvPr/>
          </p:nvSpPr>
          <p:spPr bwMode="auto">
            <a:xfrm>
              <a:off x="6270625" y="4095751"/>
              <a:ext cx="53975" cy="177800"/>
            </a:xfrm>
            <a:custGeom>
              <a:avLst/>
              <a:gdLst>
                <a:gd name="T0" fmla="*/ 1 w 14"/>
                <a:gd name="T1" fmla="*/ 3 h 47"/>
                <a:gd name="T2" fmla="*/ 6 w 14"/>
                <a:gd name="T3" fmla="*/ 25 h 47"/>
                <a:gd name="T4" fmla="*/ 12 w 14"/>
                <a:gd name="T5" fmla="*/ 46 h 47"/>
                <a:gd name="T6" fmla="*/ 14 w 14"/>
                <a:gd name="T7" fmla="*/ 46 h 47"/>
                <a:gd name="T8" fmla="*/ 9 w 14"/>
                <a:gd name="T9" fmla="*/ 24 h 47"/>
                <a:gd name="T10" fmla="*/ 4 w 14"/>
                <a:gd name="T11" fmla="*/ 2 h 47"/>
                <a:gd name="T12" fmla="*/ 1 w 14"/>
                <a:gd name="T13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47">
                  <a:moveTo>
                    <a:pt x="1" y="3"/>
                  </a:moveTo>
                  <a:cubicBezTo>
                    <a:pt x="2" y="10"/>
                    <a:pt x="4" y="17"/>
                    <a:pt x="6" y="25"/>
                  </a:cubicBezTo>
                  <a:cubicBezTo>
                    <a:pt x="8" y="32"/>
                    <a:pt x="10" y="39"/>
                    <a:pt x="12" y="46"/>
                  </a:cubicBezTo>
                  <a:cubicBezTo>
                    <a:pt x="12" y="47"/>
                    <a:pt x="14" y="47"/>
                    <a:pt x="14" y="46"/>
                  </a:cubicBezTo>
                  <a:cubicBezTo>
                    <a:pt x="12" y="38"/>
                    <a:pt x="11" y="31"/>
                    <a:pt x="9" y="24"/>
                  </a:cubicBezTo>
                  <a:cubicBezTo>
                    <a:pt x="7" y="16"/>
                    <a:pt x="6" y="9"/>
                    <a:pt x="4" y="2"/>
                  </a:cubicBezTo>
                  <a:cubicBezTo>
                    <a:pt x="3" y="0"/>
                    <a:pt x="0" y="1"/>
                    <a:pt x="1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6" name="Freeform 154"/>
            <p:cNvSpPr/>
            <p:nvPr/>
          </p:nvSpPr>
          <p:spPr bwMode="auto">
            <a:xfrm>
              <a:off x="6335713" y="4202113"/>
              <a:ext cx="63500" cy="203200"/>
            </a:xfrm>
            <a:custGeom>
              <a:avLst/>
              <a:gdLst>
                <a:gd name="T0" fmla="*/ 1 w 17"/>
                <a:gd name="T1" fmla="*/ 2 h 54"/>
                <a:gd name="T2" fmla="*/ 14 w 17"/>
                <a:gd name="T3" fmla="*/ 52 h 54"/>
                <a:gd name="T4" fmla="*/ 17 w 17"/>
                <a:gd name="T5" fmla="*/ 51 h 54"/>
                <a:gd name="T6" fmla="*/ 2 w 17"/>
                <a:gd name="T7" fmla="*/ 1 h 54"/>
                <a:gd name="T8" fmla="*/ 1 w 17"/>
                <a:gd name="T9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54">
                  <a:moveTo>
                    <a:pt x="1" y="2"/>
                  </a:moveTo>
                  <a:cubicBezTo>
                    <a:pt x="5" y="19"/>
                    <a:pt x="9" y="35"/>
                    <a:pt x="14" y="52"/>
                  </a:cubicBezTo>
                  <a:cubicBezTo>
                    <a:pt x="14" y="54"/>
                    <a:pt x="17" y="53"/>
                    <a:pt x="17" y="51"/>
                  </a:cubicBezTo>
                  <a:cubicBezTo>
                    <a:pt x="12" y="34"/>
                    <a:pt x="7" y="18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7" name="Freeform 155"/>
            <p:cNvSpPr/>
            <p:nvPr/>
          </p:nvSpPr>
          <p:spPr bwMode="auto">
            <a:xfrm>
              <a:off x="5076825" y="4197351"/>
              <a:ext cx="1122363" cy="325438"/>
            </a:xfrm>
            <a:custGeom>
              <a:avLst/>
              <a:gdLst>
                <a:gd name="T0" fmla="*/ 295 w 298"/>
                <a:gd name="T1" fmla="*/ 0 h 86"/>
                <a:gd name="T2" fmla="*/ 268 w 298"/>
                <a:gd name="T3" fmla="*/ 8 h 86"/>
                <a:gd name="T4" fmla="*/ 239 w 298"/>
                <a:gd name="T5" fmla="*/ 18 h 86"/>
                <a:gd name="T6" fmla="*/ 182 w 298"/>
                <a:gd name="T7" fmla="*/ 35 h 86"/>
                <a:gd name="T8" fmla="*/ 67 w 298"/>
                <a:gd name="T9" fmla="*/ 67 h 86"/>
                <a:gd name="T10" fmla="*/ 1 w 298"/>
                <a:gd name="T11" fmla="*/ 84 h 86"/>
                <a:gd name="T12" fmla="*/ 2 w 298"/>
                <a:gd name="T13" fmla="*/ 85 h 86"/>
                <a:gd name="T14" fmla="*/ 233 w 298"/>
                <a:gd name="T15" fmla="*/ 24 h 86"/>
                <a:gd name="T16" fmla="*/ 265 w 298"/>
                <a:gd name="T17" fmla="*/ 15 h 86"/>
                <a:gd name="T18" fmla="*/ 296 w 298"/>
                <a:gd name="T19" fmla="*/ 4 h 86"/>
                <a:gd name="T20" fmla="*/ 295 w 298"/>
                <a:gd name="T2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8" h="86">
                  <a:moveTo>
                    <a:pt x="295" y="0"/>
                  </a:moveTo>
                  <a:cubicBezTo>
                    <a:pt x="286" y="1"/>
                    <a:pt x="277" y="5"/>
                    <a:pt x="268" y="8"/>
                  </a:cubicBezTo>
                  <a:cubicBezTo>
                    <a:pt x="258" y="11"/>
                    <a:pt x="249" y="15"/>
                    <a:pt x="239" y="18"/>
                  </a:cubicBezTo>
                  <a:cubicBezTo>
                    <a:pt x="220" y="24"/>
                    <a:pt x="201" y="29"/>
                    <a:pt x="182" y="35"/>
                  </a:cubicBezTo>
                  <a:cubicBezTo>
                    <a:pt x="144" y="46"/>
                    <a:pt x="105" y="57"/>
                    <a:pt x="67" y="67"/>
                  </a:cubicBezTo>
                  <a:cubicBezTo>
                    <a:pt x="45" y="73"/>
                    <a:pt x="23" y="78"/>
                    <a:pt x="1" y="84"/>
                  </a:cubicBezTo>
                  <a:cubicBezTo>
                    <a:pt x="0" y="84"/>
                    <a:pt x="1" y="86"/>
                    <a:pt x="2" y="85"/>
                  </a:cubicBezTo>
                  <a:cubicBezTo>
                    <a:pt x="80" y="69"/>
                    <a:pt x="157" y="47"/>
                    <a:pt x="233" y="24"/>
                  </a:cubicBezTo>
                  <a:cubicBezTo>
                    <a:pt x="244" y="21"/>
                    <a:pt x="255" y="18"/>
                    <a:pt x="265" y="15"/>
                  </a:cubicBezTo>
                  <a:cubicBezTo>
                    <a:pt x="276" y="12"/>
                    <a:pt x="287" y="9"/>
                    <a:pt x="296" y="4"/>
                  </a:cubicBezTo>
                  <a:cubicBezTo>
                    <a:pt x="298" y="3"/>
                    <a:pt x="297" y="0"/>
                    <a:pt x="29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8" name="Freeform 156"/>
            <p:cNvSpPr/>
            <p:nvPr/>
          </p:nvSpPr>
          <p:spPr bwMode="auto">
            <a:xfrm>
              <a:off x="5153025" y="4394201"/>
              <a:ext cx="1084263" cy="339725"/>
            </a:xfrm>
            <a:custGeom>
              <a:avLst/>
              <a:gdLst>
                <a:gd name="T0" fmla="*/ 284 w 288"/>
                <a:gd name="T1" fmla="*/ 0 h 90"/>
                <a:gd name="T2" fmla="*/ 228 w 288"/>
                <a:gd name="T3" fmla="*/ 15 h 90"/>
                <a:gd name="T4" fmla="*/ 173 w 288"/>
                <a:gd name="T5" fmla="*/ 31 h 90"/>
                <a:gd name="T6" fmla="*/ 63 w 288"/>
                <a:gd name="T7" fmla="*/ 65 h 90"/>
                <a:gd name="T8" fmla="*/ 1 w 288"/>
                <a:gd name="T9" fmla="*/ 88 h 90"/>
                <a:gd name="T10" fmla="*/ 2 w 288"/>
                <a:gd name="T11" fmla="*/ 90 h 90"/>
                <a:gd name="T12" fmla="*/ 222 w 288"/>
                <a:gd name="T13" fmla="*/ 21 h 90"/>
                <a:gd name="T14" fmla="*/ 285 w 288"/>
                <a:gd name="T15" fmla="*/ 4 h 90"/>
                <a:gd name="T16" fmla="*/ 284 w 28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" h="90">
                  <a:moveTo>
                    <a:pt x="284" y="0"/>
                  </a:moveTo>
                  <a:cubicBezTo>
                    <a:pt x="265" y="4"/>
                    <a:pt x="247" y="9"/>
                    <a:pt x="228" y="15"/>
                  </a:cubicBezTo>
                  <a:cubicBezTo>
                    <a:pt x="210" y="20"/>
                    <a:pt x="191" y="25"/>
                    <a:pt x="173" y="31"/>
                  </a:cubicBezTo>
                  <a:cubicBezTo>
                    <a:pt x="136" y="41"/>
                    <a:pt x="99" y="53"/>
                    <a:pt x="63" y="65"/>
                  </a:cubicBezTo>
                  <a:cubicBezTo>
                    <a:pt x="42" y="73"/>
                    <a:pt x="22" y="80"/>
                    <a:pt x="1" y="88"/>
                  </a:cubicBezTo>
                  <a:cubicBezTo>
                    <a:pt x="0" y="88"/>
                    <a:pt x="0" y="90"/>
                    <a:pt x="2" y="90"/>
                  </a:cubicBezTo>
                  <a:cubicBezTo>
                    <a:pt x="75" y="65"/>
                    <a:pt x="148" y="41"/>
                    <a:pt x="222" y="21"/>
                  </a:cubicBezTo>
                  <a:cubicBezTo>
                    <a:pt x="243" y="15"/>
                    <a:pt x="265" y="10"/>
                    <a:pt x="285" y="4"/>
                  </a:cubicBezTo>
                  <a:cubicBezTo>
                    <a:pt x="288" y="3"/>
                    <a:pt x="287" y="0"/>
                    <a:pt x="28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9" name="Freeform 157"/>
            <p:cNvSpPr/>
            <p:nvPr/>
          </p:nvSpPr>
          <p:spPr bwMode="auto">
            <a:xfrm>
              <a:off x="4741863" y="4729163"/>
              <a:ext cx="85725" cy="11113"/>
            </a:xfrm>
            <a:custGeom>
              <a:avLst/>
              <a:gdLst>
                <a:gd name="T0" fmla="*/ 22 w 23"/>
                <a:gd name="T1" fmla="*/ 0 h 3"/>
                <a:gd name="T2" fmla="*/ 1 w 23"/>
                <a:gd name="T3" fmla="*/ 1 h 3"/>
                <a:gd name="T4" fmla="*/ 1 w 23"/>
                <a:gd name="T5" fmla="*/ 2 h 3"/>
                <a:gd name="T6" fmla="*/ 22 w 23"/>
                <a:gd name="T7" fmla="*/ 3 h 3"/>
                <a:gd name="T8" fmla="*/ 22 w 2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">
                  <a:moveTo>
                    <a:pt x="22" y="0"/>
                  </a:moveTo>
                  <a:cubicBezTo>
                    <a:pt x="15" y="0"/>
                    <a:pt x="8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8" y="3"/>
                    <a:pt x="15" y="3"/>
                    <a:pt x="22" y="3"/>
                  </a:cubicBezTo>
                  <a:cubicBezTo>
                    <a:pt x="23" y="3"/>
                    <a:pt x="23" y="1"/>
                    <a:pt x="2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2563" name="组合 2562"/>
          <p:cNvGrpSpPr/>
          <p:nvPr/>
        </p:nvGrpSpPr>
        <p:grpSpPr>
          <a:xfrm>
            <a:off x="7534605" y="2884601"/>
            <a:ext cx="1364070" cy="1939059"/>
            <a:chOff x="6742113" y="1930401"/>
            <a:chExt cx="1770063" cy="2516188"/>
          </a:xfrm>
        </p:grpSpPr>
        <p:sp>
          <p:nvSpPr>
            <p:cNvPr id="2510" name="Freeform 158"/>
            <p:cNvSpPr/>
            <p:nvPr/>
          </p:nvSpPr>
          <p:spPr bwMode="auto">
            <a:xfrm>
              <a:off x="7389813" y="1938338"/>
              <a:ext cx="1122363" cy="2033588"/>
            </a:xfrm>
            <a:custGeom>
              <a:avLst/>
              <a:gdLst>
                <a:gd name="T0" fmla="*/ 287 w 298"/>
                <a:gd name="T1" fmla="*/ 195 h 539"/>
                <a:gd name="T2" fmla="*/ 297 w 298"/>
                <a:gd name="T3" fmla="*/ 246 h 539"/>
                <a:gd name="T4" fmla="*/ 285 w 298"/>
                <a:gd name="T5" fmla="*/ 340 h 539"/>
                <a:gd name="T6" fmla="*/ 235 w 298"/>
                <a:gd name="T7" fmla="*/ 436 h 539"/>
                <a:gd name="T8" fmla="*/ 194 w 298"/>
                <a:gd name="T9" fmla="*/ 477 h 539"/>
                <a:gd name="T10" fmla="*/ 139 w 298"/>
                <a:gd name="T11" fmla="*/ 517 h 539"/>
                <a:gd name="T12" fmla="*/ 74 w 298"/>
                <a:gd name="T13" fmla="*/ 534 h 539"/>
                <a:gd name="T14" fmla="*/ 40 w 298"/>
                <a:gd name="T15" fmla="*/ 532 h 539"/>
                <a:gd name="T16" fmla="*/ 33 w 298"/>
                <a:gd name="T17" fmla="*/ 521 h 539"/>
                <a:gd name="T18" fmla="*/ 99 w 298"/>
                <a:gd name="T19" fmla="*/ 511 h 539"/>
                <a:gd name="T20" fmla="*/ 20 w 298"/>
                <a:gd name="T21" fmla="*/ 516 h 539"/>
                <a:gd name="T22" fmla="*/ 11 w 298"/>
                <a:gd name="T23" fmla="*/ 511 h 539"/>
                <a:gd name="T24" fmla="*/ 1 w 298"/>
                <a:gd name="T25" fmla="*/ 505 h 539"/>
                <a:gd name="T26" fmla="*/ 65 w 298"/>
                <a:gd name="T27" fmla="*/ 503 h 539"/>
                <a:gd name="T28" fmla="*/ 141 w 298"/>
                <a:gd name="T29" fmla="*/ 471 h 539"/>
                <a:gd name="T30" fmla="*/ 176 w 298"/>
                <a:gd name="T31" fmla="*/ 442 h 539"/>
                <a:gd name="T32" fmla="*/ 212 w 298"/>
                <a:gd name="T33" fmla="*/ 409 h 539"/>
                <a:gd name="T34" fmla="*/ 239 w 298"/>
                <a:gd name="T35" fmla="*/ 366 h 539"/>
                <a:gd name="T36" fmla="*/ 263 w 298"/>
                <a:gd name="T37" fmla="*/ 255 h 539"/>
                <a:gd name="T38" fmla="*/ 255 w 298"/>
                <a:gd name="T39" fmla="*/ 235 h 539"/>
                <a:gd name="T40" fmla="*/ 242 w 298"/>
                <a:gd name="T41" fmla="*/ 169 h 539"/>
                <a:gd name="T42" fmla="*/ 209 w 298"/>
                <a:gd name="T43" fmla="*/ 106 h 539"/>
                <a:gd name="T44" fmla="*/ 168 w 298"/>
                <a:gd name="T45" fmla="*/ 70 h 539"/>
                <a:gd name="T46" fmla="*/ 128 w 298"/>
                <a:gd name="T47" fmla="*/ 39 h 539"/>
                <a:gd name="T48" fmla="*/ 118 w 298"/>
                <a:gd name="T49" fmla="*/ 35 h 539"/>
                <a:gd name="T50" fmla="*/ 98 w 298"/>
                <a:gd name="T51" fmla="*/ 21 h 539"/>
                <a:gd name="T52" fmla="*/ 125 w 298"/>
                <a:gd name="T53" fmla="*/ 1 h 539"/>
                <a:gd name="T54" fmla="*/ 131 w 298"/>
                <a:gd name="T55" fmla="*/ 4 h 539"/>
                <a:gd name="T56" fmla="*/ 116 w 298"/>
                <a:gd name="T57" fmla="*/ 20 h 539"/>
                <a:gd name="T58" fmla="*/ 143 w 298"/>
                <a:gd name="T59" fmla="*/ 35 h 539"/>
                <a:gd name="T60" fmla="*/ 172 w 298"/>
                <a:gd name="T61" fmla="*/ 61 h 539"/>
                <a:gd name="T62" fmla="*/ 211 w 298"/>
                <a:gd name="T63" fmla="*/ 93 h 539"/>
                <a:gd name="T64" fmla="*/ 226 w 298"/>
                <a:gd name="T65" fmla="*/ 107 h 539"/>
                <a:gd name="T66" fmla="*/ 238 w 298"/>
                <a:gd name="T67" fmla="*/ 127 h 539"/>
                <a:gd name="T68" fmla="*/ 262 w 298"/>
                <a:gd name="T69" fmla="*/ 181 h 539"/>
                <a:gd name="T70" fmla="*/ 270 w 298"/>
                <a:gd name="T71" fmla="*/ 259 h 539"/>
                <a:gd name="T72" fmla="*/ 255 w 298"/>
                <a:gd name="T73" fmla="*/ 346 h 539"/>
                <a:gd name="T74" fmla="*/ 219 w 298"/>
                <a:gd name="T75" fmla="*/ 417 h 539"/>
                <a:gd name="T76" fmla="*/ 197 w 298"/>
                <a:gd name="T77" fmla="*/ 453 h 539"/>
                <a:gd name="T78" fmla="*/ 253 w 298"/>
                <a:gd name="T79" fmla="*/ 381 h 539"/>
                <a:gd name="T80" fmla="*/ 283 w 298"/>
                <a:gd name="T81" fmla="*/ 291 h 539"/>
                <a:gd name="T82" fmla="*/ 281 w 298"/>
                <a:gd name="T83" fmla="*/ 189 h 539"/>
                <a:gd name="T84" fmla="*/ 272 w 298"/>
                <a:gd name="T85" fmla="*/ 158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8" h="539">
                  <a:moveTo>
                    <a:pt x="272" y="158"/>
                  </a:moveTo>
                  <a:cubicBezTo>
                    <a:pt x="275" y="164"/>
                    <a:pt x="276" y="171"/>
                    <a:pt x="280" y="177"/>
                  </a:cubicBezTo>
                  <a:cubicBezTo>
                    <a:pt x="284" y="182"/>
                    <a:pt x="285" y="189"/>
                    <a:pt x="287" y="195"/>
                  </a:cubicBezTo>
                  <a:cubicBezTo>
                    <a:pt x="289" y="200"/>
                    <a:pt x="291" y="205"/>
                    <a:pt x="291" y="210"/>
                  </a:cubicBezTo>
                  <a:cubicBezTo>
                    <a:pt x="291" y="216"/>
                    <a:pt x="292" y="221"/>
                    <a:pt x="294" y="227"/>
                  </a:cubicBezTo>
                  <a:cubicBezTo>
                    <a:pt x="296" y="233"/>
                    <a:pt x="297" y="240"/>
                    <a:pt x="297" y="246"/>
                  </a:cubicBezTo>
                  <a:cubicBezTo>
                    <a:pt x="298" y="258"/>
                    <a:pt x="298" y="269"/>
                    <a:pt x="297" y="280"/>
                  </a:cubicBezTo>
                  <a:cubicBezTo>
                    <a:pt x="296" y="292"/>
                    <a:pt x="294" y="303"/>
                    <a:pt x="292" y="315"/>
                  </a:cubicBezTo>
                  <a:cubicBezTo>
                    <a:pt x="291" y="324"/>
                    <a:pt x="289" y="332"/>
                    <a:pt x="285" y="340"/>
                  </a:cubicBezTo>
                  <a:cubicBezTo>
                    <a:pt x="279" y="350"/>
                    <a:pt x="275" y="361"/>
                    <a:pt x="273" y="372"/>
                  </a:cubicBezTo>
                  <a:cubicBezTo>
                    <a:pt x="269" y="390"/>
                    <a:pt x="259" y="404"/>
                    <a:pt x="249" y="418"/>
                  </a:cubicBezTo>
                  <a:cubicBezTo>
                    <a:pt x="245" y="425"/>
                    <a:pt x="239" y="430"/>
                    <a:pt x="235" y="436"/>
                  </a:cubicBezTo>
                  <a:cubicBezTo>
                    <a:pt x="229" y="445"/>
                    <a:pt x="220" y="451"/>
                    <a:pt x="214" y="459"/>
                  </a:cubicBezTo>
                  <a:cubicBezTo>
                    <a:pt x="211" y="464"/>
                    <a:pt x="206" y="469"/>
                    <a:pt x="200" y="472"/>
                  </a:cubicBezTo>
                  <a:cubicBezTo>
                    <a:pt x="198" y="473"/>
                    <a:pt x="196" y="475"/>
                    <a:pt x="194" y="477"/>
                  </a:cubicBezTo>
                  <a:cubicBezTo>
                    <a:pt x="191" y="483"/>
                    <a:pt x="184" y="484"/>
                    <a:pt x="179" y="489"/>
                  </a:cubicBezTo>
                  <a:cubicBezTo>
                    <a:pt x="172" y="495"/>
                    <a:pt x="164" y="499"/>
                    <a:pt x="157" y="507"/>
                  </a:cubicBezTo>
                  <a:cubicBezTo>
                    <a:pt x="153" y="513"/>
                    <a:pt x="145" y="514"/>
                    <a:pt x="139" y="517"/>
                  </a:cubicBezTo>
                  <a:cubicBezTo>
                    <a:pt x="128" y="523"/>
                    <a:pt x="116" y="527"/>
                    <a:pt x="103" y="529"/>
                  </a:cubicBezTo>
                  <a:cubicBezTo>
                    <a:pt x="95" y="531"/>
                    <a:pt x="88" y="534"/>
                    <a:pt x="79" y="533"/>
                  </a:cubicBezTo>
                  <a:cubicBezTo>
                    <a:pt x="78" y="533"/>
                    <a:pt x="76" y="533"/>
                    <a:pt x="74" y="534"/>
                  </a:cubicBezTo>
                  <a:cubicBezTo>
                    <a:pt x="65" y="539"/>
                    <a:pt x="55" y="538"/>
                    <a:pt x="45" y="539"/>
                  </a:cubicBezTo>
                  <a:cubicBezTo>
                    <a:pt x="44" y="537"/>
                    <a:pt x="42" y="536"/>
                    <a:pt x="42" y="533"/>
                  </a:cubicBezTo>
                  <a:cubicBezTo>
                    <a:pt x="42" y="532"/>
                    <a:pt x="41" y="531"/>
                    <a:pt x="40" y="532"/>
                  </a:cubicBezTo>
                  <a:cubicBezTo>
                    <a:pt x="37" y="533"/>
                    <a:pt x="35" y="531"/>
                    <a:pt x="32" y="529"/>
                  </a:cubicBezTo>
                  <a:cubicBezTo>
                    <a:pt x="30" y="528"/>
                    <a:pt x="29" y="527"/>
                    <a:pt x="32" y="526"/>
                  </a:cubicBezTo>
                  <a:cubicBezTo>
                    <a:pt x="34" y="525"/>
                    <a:pt x="31" y="522"/>
                    <a:pt x="33" y="521"/>
                  </a:cubicBezTo>
                  <a:cubicBezTo>
                    <a:pt x="42" y="520"/>
                    <a:pt x="50" y="521"/>
                    <a:pt x="59" y="520"/>
                  </a:cubicBezTo>
                  <a:cubicBezTo>
                    <a:pt x="64" y="519"/>
                    <a:pt x="69" y="519"/>
                    <a:pt x="74" y="517"/>
                  </a:cubicBezTo>
                  <a:cubicBezTo>
                    <a:pt x="83" y="514"/>
                    <a:pt x="93" y="513"/>
                    <a:pt x="99" y="511"/>
                  </a:cubicBezTo>
                  <a:cubicBezTo>
                    <a:pt x="91" y="514"/>
                    <a:pt x="79" y="514"/>
                    <a:pt x="68" y="515"/>
                  </a:cubicBezTo>
                  <a:cubicBezTo>
                    <a:pt x="54" y="516"/>
                    <a:pt x="41" y="514"/>
                    <a:pt x="28" y="515"/>
                  </a:cubicBezTo>
                  <a:cubicBezTo>
                    <a:pt x="25" y="515"/>
                    <a:pt x="23" y="515"/>
                    <a:pt x="20" y="516"/>
                  </a:cubicBezTo>
                  <a:cubicBezTo>
                    <a:pt x="17" y="516"/>
                    <a:pt x="15" y="517"/>
                    <a:pt x="12" y="516"/>
                  </a:cubicBezTo>
                  <a:cubicBezTo>
                    <a:pt x="10" y="515"/>
                    <a:pt x="10" y="514"/>
                    <a:pt x="10" y="512"/>
                  </a:cubicBezTo>
                  <a:cubicBezTo>
                    <a:pt x="11" y="512"/>
                    <a:pt x="11" y="512"/>
                    <a:pt x="11" y="511"/>
                  </a:cubicBezTo>
                  <a:cubicBezTo>
                    <a:pt x="13" y="511"/>
                    <a:pt x="13" y="508"/>
                    <a:pt x="14" y="507"/>
                  </a:cubicBezTo>
                  <a:cubicBezTo>
                    <a:pt x="10" y="509"/>
                    <a:pt x="6" y="508"/>
                    <a:pt x="1" y="507"/>
                  </a:cubicBezTo>
                  <a:cubicBezTo>
                    <a:pt x="1" y="507"/>
                    <a:pt x="0" y="506"/>
                    <a:pt x="1" y="505"/>
                  </a:cubicBezTo>
                  <a:cubicBezTo>
                    <a:pt x="7" y="504"/>
                    <a:pt x="13" y="504"/>
                    <a:pt x="19" y="505"/>
                  </a:cubicBezTo>
                  <a:cubicBezTo>
                    <a:pt x="25" y="506"/>
                    <a:pt x="31" y="506"/>
                    <a:pt x="38" y="506"/>
                  </a:cubicBezTo>
                  <a:cubicBezTo>
                    <a:pt x="47" y="508"/>
                    <a:pt x="56" y="505"/>
                    <a:pt x="65" y="503"/>
                  </a:cubicBezTo>
                  <a:cubicBezTo>
                    <a:pt x="85" y="498"/>
                    <a:pt x="103" y="490"/>
                    <a:pt x="122" y="482"/>
                  </a:cubicBezTo>
                  <a:cubicBezTo>
                    <a:pt x="129" y="480"/>
                    <a:pt x="135" y="476"/>
                    <a:pt x="141" y="472"/>
                  </a:cubicBezTo>
                  <a:cubicBezTo>
                    <a:pt x="141" y="472"/>
                    <a:pt x="141" y="471"/>
                    <a:pt x="141" y="471"/>
                  </a:cubicBezTo>
                  <a:cubicBezTo>
                    <a:pt x="148" y="470"/>
                    <a:pt x="150" y="465"/>
                    <a:pt x="153" y="461"/>
                  </a:cubicBezTo>
                  <a:cubicBezTo>
                    <a:pt x="157" y="456"/>
                    <a:pt x="162" y="452"/>
                    <a:pt x="167" y="449"/>
                  </a:cubicBezTo>
                  <a:cubicBezTo>
                    <a:pt x="170" y="447"/>
                    <a:pt x="173" y="444"/>
                    <a:pt x="176" y="442"/>
                  </a:cubicBezTo>
                  <a:cubicBezTo>
                    <a:pt x="187" y="436"/>
                    <a:pt x="195" y="426"/>
                    <a:pt x="204" y="417"/>
                  </a:cubicBezTo>
                  <a:cubicBezTo>
                    <a:pt x="205" y="415"/>
                    <a:pt x="206" y="414"/>
                    <a:pt x="208" y="413"/>
                  </a:cubicBezTo>
                  <a:cubicBezTo>
                    <a:pt x="210" y="412"/>
                    <a:pt x="211" y="411"/>
                    <a:pt x="212" y="409"/>
                  </a:cubicBezTo>
                  <a:cubicBezTo>
                    <a:pt x="213" y="408"/>
                    <a:pt x="214" y="408"/>
                    <a:pt x="215" y="407"/>
                  </a:cubicBezTo>
                  <a:cubicBezTo>
                    <a:pt x="217" y="403"/>
                    <a:pt x="223" y="401"/>
                    <a:pt x="224" y="396"/>
                  </a:cubicBezTo>
                  <a:cubicBezTo>
                    <a:pt x="229" y="386"/>
                    <a:pt x="235" y="377"/>
                    <a:pt x="239" y="366"/>
                  </a:cubicBezTo>
                  <a:cubicBezTo>
                    <a:pt x="245" y="353"/>
                    <a:pt x="249" y="339"/>
                    <a:pt x="253" y="325"/>
                  </a:cubicBezTo>
                  <a:cubicBezTo>
                    <a:pt x="255" y="318"/>
                    <a:pt x="255" y="310"/>
                    <a:pt x="257" y="303"/>
                  </a:cubicBezTo>
                  <a:cubicBezTo>
                    <a:pt x="263" y="288"/>
                    <a:pt x="263" y="271"/>
                    <a:pt x="263" y="255"/>
                  </a:cubicBezTo>
                  <a:cubicBezTo>
                    <a:pt x="262" y="253"/>
                    <a:pt x="262" y="251"/>
                    <a:pt x="262" y="248"/>
                  </a:cubicBezTo>
                  <a:cubicBezTo>
                    <a:pt x="263" y="244"/>
                    <a:pt x="262" y="240"/>
                    <a:pt x="257" y="239"/>
                  </a:cubicBezTo>
                  <a:cubicBezTo>
                    <a:pt x="256" y="238"/>
                    <a:pt x="255" y="236"/>
                    <a:pt x="255" y="235"/>
                  </a:cubicBezTo>
                  <a:cubicBezTo>
                    <a:pt x="253" y="229"/>
                    <a:pt x="252" y="223"/>
                    <a:pt x="250" y="217"/>
                  </a:cubicBezTo>
                  <a:cubicBezTo>
                    <a:pt x="249" y="210"/>
                    <a:pt x="247" y="204"/>
                    <a:pt x="247" y="197"/>
                  </a:cubicBezTo>
                  <a:cubicBezTo>
                    <a:pt x="246" y="188"/>
                    <a:pt x="243" y="178"/>
                    <a:pt x="242" y="169"/>
                  </a:cubicBezTo>
                  <a:cubicBezTo>
                    <a:pt x="241" y="157"/>
                    <a:pt x="237" y="147"/>
                    <a:pt x="232" y="136"/>
                  </a:cubicBezTo>
                  <a:cubicBezTo>
                    <a:pt x="230" y="131"/>
                    <a:pt x="226" y="126"/>
                    <a:pt x="222" y="122"/>
                  </a:cubicBezTo>
                  <a:cubicBezTo>
                    <a:pt x="217" y="117"/>
                    <a:pt x="213" y="111"/>
                    <a:pt x="209" y="106"/>
                  </a:cubicBezTo>
                  <a:cubicBezTo>
                    <a:pt x="207" y="102"/>
                    <a:pt x="204" y="101"/>
                    <a:pt x="202" y="99"/>
                  </a:cubicBezTo>
                  <a:cubicBezTo>
                    <a:pt x="198" y="95"/>
                    <a:pt x="194" y="91"/>
                    <a:pt x="190" y="86"/>
                  </a:cubicBezTo>
                  <a:cubicBezTo>
                    <a:pt x="184" y="79"/>
                    <a:pt x="176" y="74"/>
                    <a:pt x="168" y="70"/>
                  </a:cubicBezTo>
                  <a:cubicBezTo>
                    <a:pt x="162" y="66"/>
                    <a:pt x="156" y="63"/>
                    <a:pt x="152" y="57"/>
                  </a:cubicBezTo>
                  <a:cubicBezTo>
                    <a:pt x="151" y="55"/>
                    <a:pt x="151" y="54"/>
                    <a:pt x="150" y="52"/>
                  </a:cubicBezTo>
                  <a:cubicBezTo>
                    <a:pt x="144" y="46"/>
                    <a:pt x="137" y="40"/>
                    <a:pt x="128" y="39"/>
                  </a:cubicBezTo>
                  <a:cubicBezTo>
                    <a:pt x="126" y="38"/>
                    <a:pt x="123" y="39"/>
                    <a:pt x="122" y="37"/>
                  </a:cubicBezTo>
                  <a:cubicBezTo>
                    <a:pt x="122" y="37"/>
                    <a:pt x="122" y="37"/>
                    <a:pt x="122" y="36"/>
                  </a:cubicBezTo>
                  <a:cubicBezTo>
                    <a:pt x="120" y="36"/>
                    <a:pt x="119" y="36"/>
                    <a:pt x="118" y="35"/>
                  </a:cubicBezTo>
                  <a:cubicBezTo>
                    <a:pt x="116" y="33"/>
                    <a:pt x="114" y="32"/>
                    <a:pt x="111" y="32"/>
                  </a:cubicBezTo>
                  <a:cubicBezTo>
                    <a:pt x="106" y="31"/>
                    <a:pt x="102" y="27"/>
                    <a:pt x="98" y="24"/>
                  </a:cubicBezTo>
                  <a:cubicBezTo>
                    <a:pt x="98" y="23"/>
                    <a:pt x="98" y="22"/>
                    <a:pt x="98" y="21"/>
                  </a:cubicBezTo>
                  <a:cubicBezTo>
                    <a:pt x="99" y="14"/>
                    <a:pt x="104" y="8"/>
                    <a:pt x="110" y="2"/>
                  </a:cubicBezTo>
                  <a:cubicBezTo>
                    <a:pt x="111" y="1"/>
                    <a:pt x="113" y="1"/>
                    <a:pt x="115" y="1"/>
                  </a:cubicBezTo>
                  <a:cubicBezTo>
                    <a:pt x="118" y="0"/>
                    <a:pt x="121" y="0"/>
                    <a:pt x="125" y="1"/>
                  </a:cubicBezTo>
                  <a:cubicBezTo>
                    <a:pt x="128" y="1"/>
                    <a:pt x="131" y="1"/>
                    <a:pt x="134" y="3"/>
                  </a:cubicBezTo>
                  <a:cubicBezTo>
                    <a:pt x="134" y="3"/>
                    <a:pt x="134" y="3"/>
                    <a:pt x="134" y="3"/>
                  </a:cubicBezTo>
                  <a:cubicBezTo>
                    <a:pt x="133" y="4"/>
                    <a:pt x="132" y="4"/>
                    <a:pt x="131" y="4"/>
                  </a:cubicBezTo>
                  <a:cubicBezTo>
                    <a:pt x="126" y="4"/>
                    <a:pt x="122" y="3"/>
                    <a:pt x="117" y="4"/>
                  </a:cubicBezTo>
                  <a:cubicBezTo>
                    <a:pt x="112" y="4"/>
                    <a:pt x="109" y="8"/>
                    <a:pt x="108" y="13"/>
                  </a:cubicBezTo>
                  <a:cubicBezTo>
                    <a:pt x="108" y="16"/>
                    <a:pt x="111" y="19"/>
                    <a:pt x="116" y="20"/>
                  </a:cubicBezTo>
                  <a:cubicBezTo>
                    <a:pt x="122" y="22"/>
                    <a:pt x="127" y="25"/>
                    <a:pt x="133" y="28"/>
                  </a:cubicBezTo>
                  <a:cubicBezTo>
                    <a:pt x="135" y="30"/>
                    <a:pt x="137" y="33"/>
                    <a:pt x="141" y="34"/>
                  </a:cubicBezTo>
                  <a:cubicBezTo>
                    <a:pt x="142" y="34"/>
                    <a:pt x="142" y="35"/>
                    <a:pt x="143" y="35"/>
                  </a:cubicBezTo>
                  <a:cubicBezTo>
                    <a:pt x="146" y="37"/>
                    <a:pt x="146" y="41"/>
                    <a:pt x="150" y="42"/>
                  </a:cubicBezTo>
                  <a:cubicBezTo>
                    <a:pt x="156" y="46"/>
                    <a:pt x="161" y="50"/>
                    <a:pt x="165" y="56"/>
                  </a:cubicBezTo>
                  <a:cubicBezTo>
                    <a:pt x="167" y="58"/>
                    <a:pt x="170" y="60"/>
                    <a:pt x="172" y="61"/>
                  </a:cubicBezTo>
                  <a:cubicBezTo>
                    <a:pt x="181" y="62"/>
                    <a:pt x="186" y="69"/>
                    <a:pt x="192" y="74"/>
                  </a:cubicBezTo>
                  <a:cubicBezTo>
                    <a:pt x="199" y="79"/>
                    <a:pt x="204" y="86"/>
                    <a:pt x="210" y="92"/>
                  </a:cubicBezTo>
                  <a:cubicBezTo>
                    <a:pt x="211" y="92"/>
                    <a:pt x="211" y="92"/>
                    <a:pt x="211" y="93"/>
                  </a:cubicBezTo>
                  <a:cubicBezTo>
                    <a:pt x="212" y="94"/>
                    <a:pt x="213" y="96"/>
                    <a:pt x="214" y="97"/>
                  </a:cubicBezTo>
                  <a:cubicBezTo>
                    <a:pt x="217" y="101"/>
                    <a:pt x="221" y="103"/>
                    <a:pt x="225" y="106"/>
                  </a:cubicBezTo>
                  <a:cubicBezTo>
                    <a:pt x="226" y="106"/>
                    <a:pt x="226" y="106"/>
                    <a:pt x="226" y="107"/>
                  </a:cubicBezTo>
                  <a:cubicBezTo>
                    <a:pt x="228" y="112"/>
                    <a:pt x="231" y="115"/>
                    <a:pt x="234" y="119"/>
                  </a:cubicBezTo>
                  <a:cubicBezTo>
                    <a:pt x="234" y="119"/>
                    <a:pt x="234" y="120"/>
                    <a:pt x="235" y="120"/>
                  </a:cubicBezTo>
                  <a:cubicBezTo>
                    <a:pt x="236" y="122"/>
                    <a:pt x="236" y="125"/>
                    <a:pt x="238" y="127"/>
                  </a:cubicBezTo>
                  <a:cubicBezTo>
                    <a:pt x="239" y="128"/>
                    <a:pt x="239" y="129"/>
                    <a:pt x="240" y="130"/>
                  </a:cubicBezTo>
                  <a:cubicBezTo>
                    <a:pt x="242" y="135"/>
                    <a:pt x="244" y="141"/>
                    <a:pt x="247" y="147"/>
                  </a:cubicBezTo>
                  <a:cubicBezTo>
                    <a:pt x="253" y="158"/>
                    <a:pt x="257" y="170"/>
                    <a:pt x="262" y="181"/>
                  </a:cubicBezTo>
                  <a:cubicBezTo>
                    <a:pt x="264" y="186"/>
                    <a:pt x="264" y="191"/>
                    <a:pt x="265" y="196"/>
                  </a:cubicBezTo>
                  <a:cubicBezTo>
                    <a:pt x="267" y="208"/>
                    <a:pt x="271" y="219"/>
                    <a:pt x="270" y="232"/>
                  </a:cubicBezTo>
                  <a:cubicBezTo>
                    <a:pt x="270" y="241"/>
                    <a:pt x="270" y="250"/>
                    <a:pt x="270" y="259"/>
                  </a:cubicBezTo>
                  <a:cubicBezTo>
                    <a:pt x="270" y="262"/>
                    <a:pt x="271" y="265"/>
                    <a:pt x="271" y="269"/>
                  </a:cubicBezTo>
                  <a:cubicBezTo>
                    <a:pt x="272" y="288"/>
                    <a:pt x="266" y="305"/>
                    <a:pt x="261" y="323"/>
                  </a:cubicBezTo>
                  <a:cubicBezTo>
                    <a:pt x="259" y="331"/>
                    <a:pt x="258" y="339"/>
                    <a:pt x="255" y="346"/>
                  </a:cubicBezTo>
                  <a:cubicBezTo>
                    <a:pt x="255" y="347"/>
                    <a:pt x="254" y="348"/>
                    <a:pt x="254" y="349"/>
                  </a:cubicBezTo>
                  <a:cubicBezTo>
                    <a:pt x="252" y="352"/>
                    <a:pt x="251" y="355"/>
                    <a:pt x="250" y="357"/>
                  </a:cubicBezTo>
                  <a:cubicBezTo>
                    <a:pt x="241" y="378"/>
                    <a:pt x="231" y="398"/>
                    <a:pt x="219" y="417"/>
                  </a:cubicBezTo>
                  <a:cubicBezTo>
                    <a:pt x="211" y="429"/>
                    <a:pt x="203" y="440"/>
                    <a:pt x="194" y="451"/>
                  </a:cubicBezTo>
                  <a:cubicBezTo>
                    <a:pt x="193" y="452"/>
                    <a:pt x="192" y="453"/>
                    <a:pt x="191" y="455"/>
                  </a:cubicBezTo>
                  <a:cubicBezTo>
                    <a:pt x="194" y="456"/>
                    <a:pt x="196" y="454"/>
                    <a:pt x="197" y="453"/>
                  </a:cubicBezTo>
                  <a:cubicBezTo>
                    <a:pt x="206" y="445"/>
                    <a:pt x="215" y="439"/>
                    <a:pt x="221" y="429"/>
                  </a:cubicBezTo>
                  <a:cubicBezTo>
                    <a:pt x="223" y="425"/>
                    <a:pt x="226" y="422"/>
                    <a:pt x="229" y="420"/>
                  </a:cubicBezTo>
                  <a:cubicBezTo>
                    <a:pt x="240" y="409"/>
                    <a:pt x="246" y="395"/>
                    <a:pt x="253" y="381"/>
                  </a:cubicBezTo>
                  <a:cubicBezTo>
                    <a:pt x="256" y="374"/>
                    <a:pt x="259" y="367"/>
                    <a:pt x="263" y="360"/>
                  </a:cubicBezTo>
                  <a:cubicBezTo>
                    <a:pt x="268" y="352"/>
                    <a:pt x="269" y="343"/>
                    <a:pt x="271" y="334"/>
                  </a:cubicBezTo>
                  <a:cubicBezTo>
                    <a:pt x="275" y="320"/>
                    <a:pt x="279" y="305"/>
                    <a:pt x="283" y="291"/>
                  </a:cubicBezTo>
                  <a:cubicBezTo>
                    <a:pt x="285" y="281"/>
                    <a:pt x="287" y="271"/>
                    <a:pt x="287" y="261"/>
                  </a:cubicBezTo>
                  <a:cubicBezTo>
                    <a:pt x="288" y="248"/>
                    <a:pt x="287" y="234"/>
                    <a:pt x="286" y="220"/>
                  </a:cubicBezTo>
                  <a:cubicBezTo>
                    <a:pt x="285" y="210"/>
                    <a:pt x="283" y="199"/>
                    <a:pt x="281" y="189"/>
                  </a:cubicBezTo>
                  <a:cubicBezTo>
                    <a:pt x="279" y="183"/>
                    <a:pt x="276" y="177"/>
                    <a:pt x="274" y="171"/>
                  </a:cubicBezTo>
                  <a:cubicBezTo>
                    <a:pt x="273" y="167"/>
                    <a:pt x="271" y="163"/>
                    <a:pt x="272" y="159"/>
                  </a:cubicBezTo>
                  <a:cubicBezTo>
                    <a:pt x="272" y="159"/>
                    <a:pt x="272" y="158"/>
                    <a:pt x="272" y="158"/>
                  </a:cubicBezTo>
                  <a:close/>
                </a:path>
              </a:pathLst>
            </a:custGeom>
            <a:solidFill>
              <a:srgbClr val="FEE5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1" name="Freeform 159"/>
            <p:cNvSpPr/>
            <p:nvPr/>
          </p:nvSpPr>
          <p:spPr bwMode="auto">
            <a:xfrm>
              <a:off x="7115175" y="2201863"/>
              <a:ext cx="565150" cy="457200"/>
            </a:xfrm>
            <a:custGeom>
              <a:avLst/>
              <a:gdLst>
                <a:gd name="T0" fmla="*/ 37 w 150"/>
                <a:gd name="T1" fmla="*/ 13 h 121"/>
                <a:gd name="T2" fmla="*/ 61 w 150"/>
                <a:gd name="T3" fmla="*/ 11 h 121"/>
                <a:gd name="T4" fmla="*/ 67 w 150"/>
                <a:gd name="T5" fmla="*/ 10 h 121"/>
                <a:gd name="T6" fmla="*/ 95 w 150"/>
                <a:gd name="T7" fmla="*/ 1 h 121"/>
                <a:gd name="T8" fmla="*/ 116 w 150"/>
                <a:gd name="T9" fmla="*/ 1 h 121"/>
                <a:gd name="T10" fmla="*/ 123 w 150"/>
                <a:gd name="T11" fmla="*/ 14 h 121"/>
                <a:gd name="T12" fmla="*/ 119 w 150"/>
                <a:gd name="T13" fmla="*/ 22 h 121"/>
                <a:gd name="T14" fmla="*/ 112 w 150"/>
                <a:gd name="T15" fmla="*/ 36 h 121"/>
                <a:gd name="T16" fmla="*/ 113 w 150"/>
                <a:gd name="T17" fmla="*/ 43 h 121"/>
                <a:gd name="T18" fmla="*/ 128 w 150"/>
                <a:gd name="T19" fmla="*/ 55 h 121"/>
                <a:gd name="T20" fmla="*/ 139 w 150"/>
                <a:gd name="T21" fmla="*/ 63 h 121"/>
                <a:gd name="T22" fmla="*/ 143 w 150"/>
                <a:gd name="T23" fmla="*/ 66 h 121"/>
                <a:gd name="T24" fmla="*/ 146 w 150"/>
                <a:gd name="T25" fmla="*/ 70 h 121"/>
                <a:gd name="T26" fmla="*/ 130 w 150"/>
                <a:gd name="T27" fmla="*/ 95 h 121"/>
                <a:gd name="T28" fmla="*/ 83 w 150"/>
                <a:gd name="T29" fmla="*/ 98 h 121"/>
                <a:gd name="T30" fmla="*/ 68 w 150"/>
                <a:gd name="T31" fmla="*/ 99 h 121"/>
                <a:gd name="T32" fmla="*/ 63 w 150"/>
                <a:gd name="T33" fmla="*/ 105 h 121"/>
                <a:gd name="T34" fmla="*/ 60 w 150"/>
                <a:gd name="T35" fmla="*/ 121 h 121"/>
                <a:gd name="T36" fmla="*/ 48 w 150"/>
                <a:gd name="T37" fmla="*/ 96 h 121"/>
                <a:gd name="T38" fmla="*/ 75 w 150"/>
                <a:gd name="T39" fmla="*/ 75 h 121"/>
                <a:gd name="T40" fmla="*/ 85 w 150"/>
                <a:gd name="T41" fmla="*/ 87 h 121"/>
                <a:gd name="T42" fmla="*/ 110 w 150"/>
                <a:gd name="T43" fmla="*/ 86 h 121"/>
                <a:gd name="T44" fmla="*/ 132 w 150"/>
                <a:gd name="T45" fmla="*/ 73 h 121"/>
                <a:gd name="T46" fmla="*/ 120 w 150"/>
                <a:gd name="T47" fmla="*/ 65 h 121"/>
                <a:gd name="T48" fmla="*/ 100 w 150"/>
                <a:gd name="T49" fmla="*/ 58 h 121"/>
                <a:gd name="T50" fmla="*/ 98 w 150"/>
                <a:gd name="T51" fmla="*/ 40 h 121"/>
                <a:gd name="T52" fmla="*/ 91 w 150"/>
                <a:gd name="T53" fmla="*/ 32 h 121"/>
                <a:gd name="T54" fmla="*/ 85 w 150"/>
                <a:gd name="T55" fmla="*/ 27 h 121"/>
                <a:gd name="T56" fmla="*/ 68 w 150"/>
                <a:gd name="T57" fmla="*/ 16 h 121"/>
                <a:gd name="T58" fmla="*/ 35 w 150"/>
                <a:gd name="T59" fmla="*/ 17 h 121"/>
                <a:gd name="T60" fmla="*/ 25 w 150"/>
                <a:gd name="T61" fmla="*/ 26 h 121"/>
                <a:gd name="T62" fmla="*/ 15 w 150"/>
                <a:gd name="T63" fmla="*/ 25 h 121"/>
                <a:gd name="T64" fmla="*/ 9 w 150"/>
                <a:gd name="T65" fmla="*/ 32 h 121"/>
                <a:gd name="T66" fmla="*/ 4 w 150"/>
                <a:gd name="T67" fmla="*/ 33 h 121"/>
                <a:gd name="T68" fmla="*/ 0 w 150"/>
                <a:gd name="T69" fmla="*/ 26 h 121"/>
                <a:gd name="T70" fmla="*/ 1 w 150"/>
                <a:gd name="T71" fmla="*/ 24 h 121"/>
                <a:gd name="T72" fmla="*/ 18 w 150"/>
                <a:gd name="T73" fmla="*/ 17 h 121"/>
                <a:gd name="T74" fmla="*/ 25 w 150"/>
                <a:gd name="T75" fmla="*/ 15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0" h="121">
                  <a:moveTo>
                    <a:pt x="32" y="14"/>
                  </a:moveTo>
                  <a:cubicBezTo>
                    <a:pt x="34" y="13"/>
                    <a:pt x="36" y="13"/>
                    <a:pt x="37" y="13"/>
                  </a:cubicBezTo>
                  <a:cubicBezTo>
                    <a:pt x="43" y="12"/>
                    <a:pt x="48" y="12"/>
                    <a:pt x="53" y="12"/>
                  </a:cubicBezTo>
                  <a:cubicBezTo>
                    <a:pt x="56" y="12"/>
                    <a:pt x="59" y="13"/>
                    <a:pt x="61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4" y="12"/>
                    <a:pt x="65" y="10"/>
                    <a:pt x="67" y="10"/>
                  </a:cubicBezTo>
                  <a:cubicBezTo>
                    <a:pt x="74" y="5"/>
                    <a:pt x="82" y="4"/>
                    <a:pt x="90" y="2"/>
                  </a:cubicBezTo>
                  <a:cubicBezTo>
                    <a:pt x="92" y="1"/>
                    <a:pt x="93" y="2"/>
                    <a:pt x="95" y="1"/>
                  </a:cubicBezTo>
                  <a:cubicBezTo>
                    <a:pt x="100" y="1"/>
                    <a:pt x="105" y="0"/>
                    <a:pt x="110" y="0"/>
                  </a:cubicBezTo>
                  <a:cubicBezTo>
                    <a:pt x="112" y="1"/>
                    <a:pt x="114" y="0"/>
                    <a:pt x="116" y="1"/>
                  </a:cubicBezTo>
                  <a:cubicBezTo>
                    <a:pt x="123" y="3"/>
                    <a:pt x="125" y="6"/>
                    <a:pt x="123" y="13"/>
                  </a:cubicBezTo>
                  <a:cubicBezTo>
                    <a:pt x="123" y="13"/>
                    <a:pt x="123" y="13"/>
                    <a:pt x="123" y="14"/>
                  </a:cubicBezTo>
                  <a:cubicBezTo>
                    <a:pt x="120" y="15"/>
                    <a:pt x="117" y="17"/>
                    <a:pt x="120" y="20"/>
                  </a:cubicBezTo>
                  <a:cubicBezTo>
                    <a:pt x="120" y="21"/>
                    <a:pt x="120" y="22"/>
                    <a:pt x="119" y="22"/>
                  </a:cubicBezTo>
                  <a:cubicBezTo>
                    <a:pt x="114" y="25"/>
                    <a:pt x="112" y="29"/>
                    <a:pt x="112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8"/>
                    <a:pt x="111" y="39"/>
                    <a:pt x="112" y="41"/>
                  </a:cubicBezTo>
                  <a:cubicBezTo>
                    <a:pt x="113" y="42"/>
                    <a:pt x="113" y="43"/>
                    <a:pt x="113" y="43"/>
                  </a:cubicBezTo>
                  <a:cubicBezTo>
                    <a:pt x="115" y="45"/>
                    <a:pt x="116" y="48"/>
                    <a:pt x="118" y="50"/>
                  </a:cubicBezTo>
                  <a:cubicBezTo>
                    <a:pt x="120" y="53"/>
                    <a:pt x="123" y="55"/>
                    <a:pt x="128" y="55"/>
                  </a:cubicBezTo>
                  <a:cubicBezTo>
                    <a:pt x="131" y="56"/>
                    <a:pt x="133" y="57"/>
                    <a:pt x="136" y="59"/>
                  </a:cubicBezTo>
                  <a:cubicBezTo>
                    <a:pt x="137" y="60"/>
                    <a:pt x="137" y="63"/>
                    <a:pt x="139" y="63"/>
                  </a:cubicBezTo>
                  <a:cubicBezTo>
                    <a:pt x="140" y="64"/>
                    <a:pt x="140" y="64"/>
                    <a:pt x="140" y="64"/>
                  </a:cubicBezTo>
                  <a:cubicBezTo>
                    <a:pt x="141" y="65"/>
                    <a:pt x="142" y="65"/>
                    <a:pt x="143" y="66"/>
                  </a:cubicBezTo>
                  <a:cubicBezTo>
                    <a:pt x="143" y="66"/>
                    <a:pt x="143" y="66"/>
                    <a:pt x="144" y="67"/>
                  </a:cubicBezTo>
                  <a:cubicBezTo>
                    <a:pt x="145" y="68"/>
                    <a:pt x="146" y="69"/>
                    <a:pt x="146" y="70"/>
                  </a:cubicBezTo>
                  <a:cubicBezTo>
                    <a:pt x="150" y="76"/>
                    <a:pt x="150" y="78"/>
                    <a:pt x="145" y="83"/>
                  </a:cubicBezTo>
                  <a:cubicBezTo>
                    <a:pt x="141" y="87"/>
                    <a:pt x="136" y="92"/>
                    <a:pt x="130" y="95"/>
                  </a:cubicBezTo>
                  <a:cubicBezTo>
                    <a:pt x="118" y="100"/>
                    <a:pt x="105" y="102"/>
                    <a:pt x="92" y="99"/>
                  </a:cubicBezTo>
                  <a:cubicBezTo>
                    <a:pt x="89" y="98"/>
                    <a:pt x="86" y="98"/>
                    <a:pt x="83" y="98"/>
                  </a:cubicBezTo>
                  <a:cubicBezTo>
                    <a:pt x="80" y="98"/>
                    <a:pt x="77" y="99"/>
                    <a:pt x="74" y="99"/>
                  </a:cubicBezTo>
                  <a:cubicBezTo>
                    <a:pt x="72" y="99"/>
                    <a:pt x="70" y="99"/>
                    <a:pt x="68" y="99"/>
                  </a:cubicBezTo>
                  <a:cubicBezTo>
                    <a:pt x="65" y="99"/>
                    <a:pt x="64" y="100"/>
                    <a:pt x="63" y="103"/>
                  </a:cubicBezTo>
                  <a:cubicBezTo>
                    <a:pt x="63" y="104"/>
                    <a:pt x="63" y="104"/>
                    <a:pt x="63" y="105"/>
                  </a:cubicBezTo>
                  <a:cubicBezTo>
                    <a:pt x="61" y="108"/>
                    <a:pt x="61" y="111"/>
                    <a:pt x="61" y="115"/>
                  </a:cubicBezTo>
                  <a:cubicBezTo>
                    <a:pt x="62" y="117"/>
                    <a:pt x="63" y="120"/>
                    <a:pt x="60" y="121"/>
                  </a:cubicBezTo>
                  <a:cubicBezTo>
                    <a:pt x="58" y="121"/>
                    <a:pt x="57" y="120"/>
                    <a:pt x="57" y="118"/>
                  </a:cubicBezTo>
                  <a:cubicBezTo>
                    <a:pt x="55" y="110"/>
                    <a:pt x="51" y="103"/>
                    <a:pt x="48" y="96"/>
                  </a:cubicBezTo>
                  <a:cubicBezTo>
                    <a:pt x="45" y="86"/>
                    <a:pt x="47" y="81"/>
                    <a:pt x="57" y="78"/>
                  </a:cubicBezTo>
                  <a:cubicBezTo>
                    <a:pt x="63" y="76"/>
                    <a:pt x="68" y="74"/>
                    <a:pt x="75" y="75"/>
                  </a:cubicBezTo>
                  <a:cubicBezTo>
                    <a:pt x="79" y="76"/>
                    <a:pt x="81" y="78"/>
                    <a:pt x="80" y="82"/>
                  </a:cubicBezTo>
                  <a:cubicBezTo>
                    <a:pt x="80" y="86"/>
                    <a:pt x="81" y="88"/>
                    <a:pt x="85" y="87"/>
                  </a:cubicBezTo>
                  <a:cubicBezTo>
                    <a:pt x="88" y="87"/>
                    <a:pt x="90" y="88"/>
                    <a:pt x="93" y="88"/>
                  </a:cubicBezTo>
                  <a:cubicBezTo>
                    <a:pt x="99" y="88"/>
                    <a:pt x="105" y="88"/>
                    <a:pt x="110" y="86"/>
                  </a:cubicBezTo>
                  <a:cubicBezTo>
                    <a:pt x="116" y="84"/>
                    <a:pt x="122" y="85"/>
                    <a:pt x="127" y="83"/>
                  </a:cubicBezTo>
                  <a:cubicBezTo>
                    <a:pt x="131" y="82"/>
                    <a:pt x="133" y="77"/>
                    <a:pt x="132" y="73"/>
                  </a:cubicBezTo>
                  <a:cubicBezTo>
                    <a:pt x="132" y="70"/>
                    <a:pt x="128" y="66"/>
                    <a:pt x="124" y="65"/>
                  </a:cubicBezTo>
                  <a:cubicBezTo>
                    <a:pt x="123" y="65"/>
                    <a:pt x="122" y="66"/>
                    <a:pt x="120" y="65"/>
                  </a:cubicBezTo>
                  <a:cubicBezTo>
                    <a:pt x="117" y="65"/>
                    <a:pt x="114" y="64"/>
                    <a:pt x="111" y="61"/>
                  </a:cubicBezTo>
                  <a:cubicBezTo>
                    <a:pt x="108" y="58"/>
                    <a:pt x="104" y="58"/>
                    <a:pt x="100" y="58"/>
                  </a:cubicBezTo>
                  <a:cubicBezTo>
                    <a:pt x="93" y="58"/>
                    <a:pt x="92" y="57"/>
                    <a:pt x="94" y="50"/>
                  </a:cubicBezTo>
                  <a:cubicBezTo>
                    <a:pt x="96" y="47"/>
                    <a:pt x="97" y="43"/>
                    <a:pt x="98" y="40"/>
                  </a:cubicBezTo>
                  <a:cubicBezTo>
                    <a:pt x="98" y="38"/>
                    <a:pt x="98" y="36"/>
                    <a:pt x="97" y="34"/>
                  </a:cubicBezTo>
                  <a:cubicBezTo>
                    <a:pt x="95" y="32"/>
                    <a:pt x="93" y="31"/>
                    <a:pt x="91" y="32"/>
                  </a:cubicBezTo>
                  <a:cubicBezTo>
                    <a:pt x="90" y="32"/>
                    <a:pt x="89" y="32"/>
                    <a:pt x="88" y="32"/>
                  </a:cubicBezTo>
                  <a:cubicBezTo>
                    <a:pt x="86" y="31"/>
                    <a:pt x="85" y="29"/>
                    <a:pt x="85" y="27"/>
                  </a:cubicBezTo>
                  <a:cubicBezTo>
                    <a:pt x="83" y="20"/>
                    <a:pt x="78" y="17"/>
                    <a:pt x="71" y="17"/>
                  </a:cubicBezTo>
                  <a:cubicBezTo>
                    <a:pt x="70" y="17"/>
                    <a:pt x="69" y="16"/>
                    <a:pt x="68" y="16"/>
                  </a:cubicBezTo>
                  <a:cubicBezTo>
                    <a:pt x="67" y="15"/>
                    <a:pt x="66" y="14"/>
                    <a:pt x="64" y="15"/>
                  </a:cubicBezTo>
                  <a:cubicBezTo>
                    <a:pt x="55" y="17"/>
                    <a:pt x="45" y="15"/>
                    <a:pt x="35" y="17"/>
                  </a:cubicBezTo>
                  <a:cubicBezTo>
                    <a:pt x="30" y="18"/>
                    <a:pt x="27" y="20"/>
                    <a:pt x="27" y="24"/>
                  </a:cubicBezTo>
                  <a:cubicBezTo>
                    <a:pt x="26" y="25"/>
                    <a:pt x="26" y="25"/>
                    <a:pt x="25" y="26"/>
                  </a:cubicBezTo>
                  <a:cubicBezTo>
                    <a:pt x="23" y="26"/>
                    <a:pt x="21" y="25"/>
                    <a:pt x="21" y="24"/>
                  </a:cubicBezTo>
                  <a:cubicBezTo>
                    <a:pt x="18" y="20"/>
                    <a:pt x="16" y="23"/>
                    <a:pt x="15" y="25"/>
                  </a:cubicBezTo>
                  <a:cubicBezTo>
                    <a:pt x="14" y="27"/>
                    <a:pt x="13" y="28"/>
                    <a:pt x="11" y="29"/>
                  </a:cubicBezTo>
                  <a:cubicBezTo>
                    <a:pt x="9" y="29"/>
                    <a:pt x="8" y="30"/>
                    <a:pt x="9" y="32"/>
                  </a:cubicBezTo>
                  <a:cubicBezTo>
                    <a:pt x="10" y="34"/>
                    <a:pt x="9" y="35"/>
                    <a:pt x="7" y="35"/>
                  </a:cubicBezTo>
                  <a:cubicBezTo>
                    <a:pt x="5" y="35"/>
                    <a:pt x="4" y="34"/>
                    <a:pt x="4" y="33"/>
                  </a:cubicBezTo>
                  <a:cubicBezTo>
                    <a:pt x="4" y="30"/>
                    <a:pt x="2" y="29"/>
                    <a:pt x="1" y="27"/>
                  </a:cubicBezTo>
                  <a:cubicBezTo>
                    <a:pt x="1" y="27"/>
                    <a:pt x="1" y="26"/>
                    <a:pt x="0" y="26"/>
                  </a:cubicBezTo>
                  <a:cubicBezTo>
                    <a:pt x="0" y="26"/>
                    <a:pt x="0" y="25"/>
                    <a:pt x="1" y="25"/>
                  </a:cubicBezTo>
                  <a:cubicBezTo>
                    <a:pt x="1" y="25"/>
                    <a:pt x="1" y="24"/>
                    <a:pt x="1" y="24"/>
                  </a:cubicBezTo>
                  <a:cubicBezTo>
                    <a:pt x="2" y="23"/>
                    <a:pt x="3" y="24"/>
                    <a:pt x="5" y="23"/>
                  </a:cubicBezTo>
                  <a:cubicBezTo>
                    <a:pt x="9" y="22"/>
                    <a:pt x="13" y="18"/>
                    <a:pt x="18" y="17"/>
                  </a:cubicBezTo>
                  <a:cubicBezTo>
                    <a:pt x="20" y="16"/>
                    <a:pt x="23" y="17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7" y="14"/>
                    <a:pt x="30" y="14"/>
                    <a:pt x="32" y="14"/>
                  </a:cubicBezTo>
                  <a:close/>
                </a:path>
              </a:pathLst>
            </a:custGeom>
            <a:solidFill>
              <a:srgbClr val="DEFE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2" name="Freeform 160"/>
            <p:cNvSpPr/>
            <p:nvPr/>
          </p:nvSpPr>
          <p:spPr bwMode="auto">
            <a:xfrm>
              <a:off x="7280275" y="4148138"/>
              <a:ext cx="471488" cy="147638"/>
            </a:xfrm>
            <a:custGeom>
              <a:avLst/>
              <a:gdLst>
                <a:gd name="T0" fmla="*/ 122 w 125"/>
                <a:gd name="T1" fmla="*/ 9 h 39"/>
                <a:gd name="T2" fmla="*/ 122 w 125"/>
                <a:gd name="T3" fmla="*/ 10 h 39"/>
                <a:gd name="T4" fmla="*/ 125 w 125"/>
                <a:gd name="T5" fmla="*/ 15 h 39"/>
                <a:gd name="T6" fmla="*/ 125 w 125"/>
                <a:gd name="T7" fmla="*/ 16 h 39"/>
                <a:gd name="T8" fmla="*/ 119 w 125"/>
                <a:gd name="T9" fmla="*/ 32 h 39"/>
                <a:gd name="T10" fmla="*/ 115 w 125"/>
                <a:gd name="T11" fmla="*/ 39 h 39"/>
                <a:gd name="T12" fmla="*/ 114 w 125"/>
                <a:gd name="T13" fmla="*/ 39 h 39"/>
                <a:gd name="T14" fmla="*/ 77 w 125"/>
                <a:gd name="T15" fmla="*/ 37 h 39"/>
                <a:gd name="T16" fmla="*/ 39 w 125"/>
                <a:gd name="T17" fmla="*/ 37 h 39"/>
                <a:gd name="T18" fmla="*/ 34 w 125"/>
                <a:gd name="T19" fmla="*/ 37 h 39"/>
                <a:gd name="T20" fmla="*/ 23 w 125"/>
                <a:gd name="T21" fmla="*/ 37 h 39"/>
                <a:gd name="T22" fmla="*/ 21 w 125"/>
                <a:gd name="T23" fmla="*/ 37 h 39"/>
                <a:gd name="T24" fmla="*/ 3 w 125"/>
                <a:gd name="T25" fmla="*/ 33 h 39"/>
                <a:gd name="T26" fmla="*/ 0 w 125"/>
                <a:gd name="T27" fmla="*/ 30 h 39"/>
                <a:gd name="T28" fmla="*/ 13 w 125"/>
                <a:gd name="T29" fmla="*/ 31 h 39"/>
                <a:gd name="T30" fmla="*/ 14 w 125"/>
                <a:gd name="T31" fmla="*/ 31 h 39"/>
                <a:gd name="T32" fmla="*/ 13 w 125"/>
                <a:gd name="T33" fmla="*/ 31 h 39"/>
                <a:gd name="T34" fmla="*/ 12 w 125"/>
                <a:gd name="T35" fmla="*/ 27 h 39"/>
                <a:gd name="T36" fmla="*/ 17 w 125"/>
                <a:gd name="T37" fmla="*/ 25 h 39"/>
                <a:gd name="T38" fmla="*/ 20 w 125"/>
                <a:gd name="T39" fmla="*/ 30 h 39"/>
                <a:gd name="T40" fmla="*/ 23 w 125"/>
                <a:gd name="T41" fmla="*/ 25 h 39"/>
                <a:gd name="T42" fmla="*/ 30 w 125"/>
                <a:gd name="T43" fmla="*/ 24 h 39"/>
                <a:gd name="T44" fmla="*/ 31 w 125"/>
                <a:gd name="T45" fmla="*/ 19 h 39"/>
                <a:gd name="T46" fmla="*/ 29 w 125"/>
                <a:gd name="T47" fmla="*/ 13 h 39"/>
                <a:gd name="T48" fmla="*/ 24 w 125"/>
                <a:gd name="T49" fmla="*/ 15 h 39"/>
                <a:gd name="T50" fmla="*/ 19 w 125"/>
                <a:gd name="T51" fmla="*/ 15 h 39"/>
                <a:gd name="T52" fmla="*/ 16 w 125"/>
                <a:gd name="T53" fmla="*/ 15 h 39"/>
                <a:gd name="T54" fmla="*/ 9 w 125"/>
                <a:gd name="T55" fmla="*/ 14 h 39"/>
                <a:gd name="T56" fmla="*/ 5 w 125"/>
                <a:gd name="T57" fmla="*/ 13 h 39"/>
                <a:gd name="T58" fmla="*/ 10 w 125"/>
                <a:gd name="T59" fmla="*/ 9 h 39"/>
                <a:gd name="T60" fmla="*/ 19 w 125"/>
                <a:gd name="T61" fmla="*/ 5 h 39"/>
                <a:gd name="T62" fmla="*/ 20 w 125"/>
                <a:gd name="T63" fmla="*/ 5 h 39"/>
                <a:gd name="T64" fmla="*/ 41 w 125"/>
                <a:gd name="T65" fmla="*/ 6 h 39"/>
                <a:gd name="T66" fmla="*/ 50 w 125"/>
                <a:gd name="T67" fmla="*/ 8 h 39"/>
                <a:gd name="T68" fmla="*/ 61 w 125"/>
                <a:gd name="T69" fmla="*/ 2 h 39"/>
                <a:gd name="T70" fmla="*/ 63 w 125"/>
                <a:gd name="T71" fmla="*/ 0 h 39"/>
                <a:gd name="T72" fmla="*/ 92 w 125"/>
                <a:gd name="T73" fmla="*/ 0 h 39"/>
                <a:gd name="T74" fmla="*/ 109 w 125"/>
                <a:gd name="T75" fmla="*/ 2 h 39"/>
                <a:gd name="T76" fmla="*/ 122 w 125"/>
                <a:gd name="T77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5" h="39">
                  <a:moveTo>
                    <a:pt x="122" y="9"/>
                  </a:moveTo>
                  <a:cubicBezTo>
                    <a:pt x="122" y="9"/>
                    <a:pt x="122" y="10"/>
                    <a:pt x="122" y="10"/>
                  </a:cubicBezTo>
                  <a:cubicBezTo>
                    <a:pt x="123" y="11"/>
                    <a:pt x="124" y="13"/>
                    <a:pt x="125" y="15"/>
                  </a:cubicBezTo>
                  <a:cubicBezTo>
                    <a:pt x="125" y="15"/>
                    <a:pt x="125" y="16"/>
                    <a:pt x="125" y="16"/>
                  </a:cubicBezTo>
                  <a:cubicBezTo>
                    <a:pt x="119" y="20"/>
                    <a:pt x="121" y="26"/>
                    <a:pt x="119" y="32"/>
                  </a:cubicBezTo>
                  <a:cubicBezTo>
                    <a:pt x="118" y="34"/>
                    <a:pt x="118" y="37"/>
                    <a:pt x="115" y="39"/>
                  </a:cubicBezTo>
                  <a:cubicBezTo>
                    <a:pt x="115" y="39"/>
                    <a:pt x="114" y="39"/>
                    <a:pt x="114" y="39"/>
                  </a:cubicBezTo>
                  <a:cubicBezTo>
                    <a:pt x="101" y="37"/>
                    <a:pt x="89" y="38"/>
                    <a:pt x="77" y="37"/>
                  </a:cubicBezTo>
                  <a:cubicBezTo>
                    <a:pt x="64" y="37"/>
                    <a:pt x="51" y="37"/>
                    <a:pt x="39" y="37"/>
                  </a:cubicBezTo>
                  <a:cubicBezTo>
                    <a:pt x="37" y="37"/>
                    <a:pt x="35" y="37"/>
                    <a:pt x="34" y="37"/>
                  </a:cubicBezTo>
                  <a:cubicBezTo>
                    <a:pt x="30" y="37"/>
                    <a:pt x="27" y="37"/>
                    <a:pt x="23" y="37"/>
                  </a:cubicBezTo>
                  <a:cubicBezTo>
                    <a:pt x="22" y="37"/>
                    <a:pt x="21" y="37"/>
                    <a:pt x="21" y="37"/>
                  </a:cubicBezTo>
                  <a:cubicBezTo>
                    <a:pt x="15" y="35"/>
                    <a:pt x="9" y="34"/>
                    <a:pt x="3" y="33"/>
                  </a:cubicBezTo>
                  <a:cubicBezTo>
                    <a:pt x="2" y="33"/>
                    <a:pt x="0" y="32"/>
                    <a:pt x="0" y="30"/>
                  </a:cubicBezTo>
                  <a:cubicBezTo>
                    <a:pt x="4" y="26"/>
                    <a:pt x="9" y="29"/>
                    <a:pt x="13" y="31"/>
                  </a:cubicBezTo>
                  <a:cubicBezTo>
                    <a:pt x="13" y="31"/>
                    <a:pt x="13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0"/>
                    <a:pt x="11" y="28"/>
                    <a:pt x="12" y="27"/>
                  </a:cubicBezTo>
                  <a:cubicBezTo>
                    <a:pt x="13" y="25"/>
                    <a:pt x="15" y="25"/>
                    <a:pt x="17" y="25"/>
                  </a:cubicBezTo>
                  <a:cubicBezTo>
                    <a:pt x="19" y="26"/>
                    <a:pt x="20" y="27"/>
                    <a:pt x="20" y="30"/>
                  </a:cubicBezTo>
                  <a:cubicBezTo>
                    <a:pt x="20" y="27"/>
                    <a:pt x="18" y="24"/>
                    <a:pt x="23" y="25"/>
                  </a:cubicBezTo>
                  <a:cubicBezTo>
                    <a:pt x="25" y="26"/>
                    <a:pt x="27" y="22"/>
                    <a:pt x="30" y="24"/>
                  </a:cubicBezTo>
                  <a:cubicBezTo>
                    <a:pt x="29" y="22"/>
                    <a:pt x="32" y="20"/>
                    <a:pt x="31" y="19"/>
                  </a:cubicBezTo>
                  <a:cubicBezTo>
                    <a:pt x="29" y="17"/>
                    <a:pt x="30" y="14"/>
                    <a:pt x="29" y="13"/>
                  </a:cubicBezTo>
                  <a:cubicBezTo>
                    <a:pt x="29" y="15"/>
                    <a:pt x="27" y="17"/>
                    <a:pt x="24" y="15"/>
                  </a:cubicBezTo>
                  <a:cubicBezTo>
                    <a:pt x="22" y="14"/>
                    <a:pt x="21" y="12"/>
                    <a:pt x="19" y="15"/>
                  </a:cubicBezTo>
                  <a:cubicBezTo>
                    <a:pt x="18" y="16"/>
                    <a:pt x="17" y="16"/>
                    <a:pt x="16" y="15"/>
                  </a:cubicBezTo>
                  <a:cubicBezTo>
                    <a:pt x="14" y="13"/>
                    <a:pt x="11" y="13"/>
                    <a:pt x="9" y="14"/>
                  </a:cubicBezTo>
                  <a:cubicBezTo>
                    <a:pt x="7" y="15"/>
                    <a:pt x="6" y="14"/>
                    <a:pt x="5" y="13"/>
                  </a:cubicBezTo>
                  <a:cubicBezTo>
                    <a:pt x="5" y="10"/>
                    <a:pt x="8" y="10"/>
                    <a:pt x="10" y="9"/>
                  </a:cubicBezTo>
                  <a:cubicBezTo>
                    <a:pt x="13" y="8"/>
                    <a:pt x="16" y="7"/>
                    <a:pt x="19" y="5"/>
                  </a:cubicBezTo>
                  <a:cubicBezTo>
                    <a:pt x="19" y="5"/>
                    <a:pt x="20" y="5"/>
                    <a:pt x="20" y="5"/>
                  </a:cubicBezTo>
                  <a:cubicBezTo>
                    <a:pt x="27" y="7"/>
                    <a:pt x="34" y="8"/>
                    <a:pt x="41" y="6"/>
                  </a:cubicBezTo>
                  <a:cubicBezTo>
                    <a:pt x="44" y="6"/>
                    <a:pt x="47" y="7"/>
                    <a:pt x="50" y="8"/>
                  </a:cubicBezTo>
                  <a:cubicBezTo>
                    <a:pt x="58" y="8"/>
                    <a:pt x="59" y="8"/>
                    <a:pt x="61" y="2"/>
                  </a:cubicBezTo>
                  <a:cubicBezTo>
                    <a:pt x="62" y="1"/>
                    <a:pt x="62" y="1"/>
                    <a:pt x="63" y="0"/>
                  </a:cubicBezTo>
                  <a:cubicBezTo>
                    <a:pt x="72" y="1"/>
                    <a:pt x="82" y="0"/>
                    <a:pt x="92" y="0"/>
                  </a:cubicBezTo>
                  <a:cubicBezTo>
                    <a:pt x="97" y="1"/>
                    <a:pt x="103" y="1"/>
                    <a:pt x="109" y="2"/>
                  </a:cubicBezTo>
                  <a:cubicBezTo>
                    <a:pt x="114" y="3"/>
                    <a:pt x="119" y="5"/>
                    <a:pt x="122" y="9"/>
                  </a:cubicBezTo>
                  <a:close/>
                </a:path>
              </a:pathLst>
            </a:custGeom>
            <a:solidFill>
              <a:srgbClr val="FECD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3" name="Freeform 161"/>
            <p:cNvSpPr/>
            <p:nvPr/>
          </p:nvSpPr>
          <p:spPr bwMode="auto">
            <a:xfrm>
              <a:off x="6756400" y="2884488"/>
              <a:ext cx="312738" cy="361950"/>
            </a:xfrm>
            <a:custGeom>
              <a:avLst/>
              <a:gdLst>
                <a:gd name="T0" fmla="*/ 3 w 83"/>
                <a:gd name="T1" fmla="*/ 11 h 96"/>
                <a:gd name="T2" fmla="*/ 12 w 83"/>
                <a:gd name="T3" fmla="*/ 3 h 96"/>
                <a:gd name="T4" fmla="*/ 19 w 83"/>
                <a:gd name="T5" fmla="*/ 3 h 96"/>
                <a:gd name="T6" fmla="*/ 23 w 83"/>
                <a:gd name="T7" fmla="*/ 28 h 96"/>
                <a:gd name="T8" fmla="*/ 26 w 83"/>
                <a:gd name="T9" fmla="*/ 49 h 96"/>
                <a:gd name="T10" fmla="*/ 37 w 83"/>
                <a:gd name="T11" fmla="*/ 56 h 96"/>
                <a:gd name="T12" fmla="*/ 57 w 83"/>
                <a:gd name="T13" fmla="*/ 55 h 96"/>
                <a:gd name="T14" fmla="*/ 70 w 83"/>
                <a:gd name="T15" fmla="*/ 39 h 96"/>
                <a:gd name="T16" fmla="*/ 82 w 83"/>
                <a:gd name="T17" fmla="*/ 44 h 96"/>
                <a:gd name="T18" fmla="*/ 81 w 83"/>
                <a:gd name="T19" fmla="*/ 47 h 96"/>
                <a:gd name="T20" fmla="*/ 83 w 83"/>
                <a:gd name="T21" fmla="*/ 55 h 96"/>
                <a:gd name="T22" fmla="*/ 78 w 83"/>
                <a:gd name="T23" fmla="*/ 56 h 96"/>
                <a:gd name="T24" fmla="*/ 78 w 83"/>
                <a:gd name="T25" fmla="*/ 59 h 96"/>
                <a:gd name="T26" fmla="*/ 70 w 83"/>
                <a:gd name="T27" fmla="*/ 56 h 96"/>
                <a:gd name="T28" fmla="*/ 69 w 83"/>
                <a:gd name="T29" fmla="*/ 60 h 96"/>
                <a:gd name="T30" fmla="*/ 74 w 83"/>
                <a:gd name="T31" fmla="*/ 76 h 96"/>
                <a:gd name="T32" fmla="*/ 74 w 83"/>
                <a:gd name="T33" fmla="*/ 77 h 96"/>
                <a:gd name="T34" fmla="*/ 79 w 83"/>
                <a:gd name="T35" fmla="*/ 76 h 96"/>
                <a:gd name="T36" fmla="*/ 75 w 83"/>
                <a:gd name="T37" fmla="*/ 84 h 96"/>
                <a:gd name="T38" fmla="*/ 69 w 83"/>
                <a:gd name="T39" fmla="*/ 80 h 96"/>
                <a:gd name="T40" fmla="*/ 70 w 83"/>
                <a:gd name="T41" fmla="*/ 73 h 96"/>
                <a:gd name="T42" fmla="*/ 62 w 83"/>
                <a:gd name="T43" fmla="*/ 75 h 96"/>
                <a:gd name="T44" fmla="*/ 68 w 83"/>
                <a:gd name="T45" fmla="*/ 81 h 96"/>
                <a:gd name="T46" fmla="*/ 66 w 83"/>
                <a:gd name="T47" fmla="*/ 92 h 96"/>
                <a:gd name="T48" fmla="*/ 54 w 83"/>
                <a:gd name="T49" fmla="*/ 88 h 96"/>
                <a:gd name="T50" fmla="*/ 43 w 83"/>
                <a:gd name="T51" fmla="*/ 85 h 96"/>
                <a:gd name="T52" fmla="*/ 11 w 83"/>
                <a:gd name="T53" fmla="*/ 30 h 96"/>
                <a:gd name="T54" fmla="*/ 20 w 83"/>
                <a:gd name="T55" fmla="*/ 76 h 96"/>
                <a:gd name="T56" fmla="*/ 19 w 83"/>
                <a:gd name="T57" fmla="*/ 89 h 96"/>
                <a:gd name="T58" fmla="*/ 17 w 83"/>
                <a:gd name="T59" fmla="*/ 83 h 96"/>
                <a:gd name="T60" fmla="*/ 15 w 83"/>
                <a:gd name="T61" fmla="*/ 79 h 96"/>
                <a:gd name="T62" fmla="*/ 9 w 83"/>
                <a:gd name="T63" fmla="*/ 69 h 96"/>
                <a:gd name="T64" fmla="*/ 6 w 83"/>
                <a:gd name="T65" fmla="*/ 58 h 96"/>
                <a:gd name="T66" fmla="*/ 4 w 83"/>
                <a:gd name="T67" fmla="*/ 48 h 96"/>
                <a:gd name="T68" fmla="*/ 1 w 83"/>
                <a:gd name="T69" fmla="*/ 35 h 96"/>
                <a:gd name="T70" fmla="*/ 1 w 83"/>
                <a:gd name="T71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3" h="96">
                  <a:moveTo>
                    <a:pt x="1" y="20"/>
                  </a:moveTo>
                  <a:cubicBezTo>
                    <a:pt x="0" y="17"/>
                    <a:pt x="1" y="14"/>
                    <a:pt x="3" y="11"/>
                  </a:cubicBezTo>
                  <a:cubicBezTo>
                    <a:pt x="3" y="10"/>
                    <a:pt x="3" y="10"/>
                    <a:pt x="4" y="9"/>
                  </a:cubicBezTo>
                  <a:cubicBezTo>
                    <a:pt x="8" y="9"/>
                    <a:pt x="11" y="7"/>
                    <a:pt x="12" y="3"/>
                  </a:cubicBezTo>
                  <a:cubicBezTo>
                    <a:pt x="13" y="2"/>
                    <a:pt x="13" y="0"/>
                    <a:pt x="15" y="0"/>
                  </a:cubicBezTo>
                  <a:cubicBezTo>
                    <a:pt x="17" y="0"/>
                    <a:pt x="18" y="2"/>
                    <a:pt x="19" y="3"/>
                  </a:cubicBezTo>
                  <a:cubicBezTo>
                    <a:pt x="23" y="9"/>
                    <a:pt x="22" y="15"/>
                    <a:pt x="23" y="22"/>
                  </a:cubicBezTo>
                  <a:cubicBezTo>
                    <a:pt x="23" y="24"/>
                    <a:pt x="23" y="26"/>
                    <a:pt x="23" y="28"/>
                  </a:cubicBezTo>
                  <a:cubicBezTo>
                    <a:pt x="23" y="29"/>
                    <a:pt x="23" y="29"/>
                    <a:pt x="23" y="30"/>
                  </a:cubicBezTo>
                  <a:cubicBezTo>
                    <a:pt x="22" y="37"/>
                    <a:pt x="24" y="43"/>
                    <a:pt x="26" y="49"/>
                  </a:cubicBezTo>
                  <a:cubicBezTo>
                    <a:pt x="27" y="54"/>
                    <a:pt x="31" y="54"/>
                    <a:pt x="35" y="55"/>
                  </a:cubicBezTo>
                  <a:cubicBezTo>
                    <a:pt x="36" y="55"/>
                    <a:pt x="36" y="56"/>
                    <a:pt x="37" y="56"/>
                  </a:cubicBezTo>
                  <a:cubicBezTo>
                    <a:pt x="38" y="58"/>
                    <a:pt x="41" y="59"/>
                    <a:pt x="44" y="58"/>
                  </a:cubicBezTo>
                  <a:cubicBezTo>
                    <a:pt x="48" y="57"/>
                    <a:pt x="53" y="58"/>
                    <a:pt x="57" y="55"/>
                  </a:cubicBezTo>
                  <a:cubicBezTo>
                    <a:pt x="60" y="50"/>
                    <a:pt x="65" y="47"/>
                    <a:pt x="67" y="41"/>
                  </a:cubicBezTo>
                  <a:cubicBezTo>
                    <a:pt x="68" y="40"/>
                    <a:pt x="69" y="40"/>
                    <a:pt x="70" y="39"/>
                  </a:cubicBezTo>
                  <a:cubicBezTo>
                    <a:pt x="73" y="38"/>
                    <a:pt x="76" y="37"/>
                    <a:pt x="77" y="42"/>
                  </a:cubicBezTo>
                  <a:cubicBezTo>
                    <a:pt x="78" y="43"/>
                    <a:pt x="81" y="43"/>
                    <a:pt x="82" y="44"/>
                  </a:cubicBezTo>
                  <a:cubicBezTo>
                    <a:pt x="83" y="45"/>
                    <a:pt x="83" y="45"/>
                    <a:pt x="83" y="46"/>
                  </a:cubicBezTo>
                  <a:cubicBezTo>
                    <a:pt x="83" y="47"/>
                    <a:pt x="82" y="47"/>
                    <a:pt x="81" y="47"/>
                  </a:cubicBezTo>
                  <a:cubicBezTo>
                    <a:pt x="79" y="47"/>
                    <a:pt x="82" y="47"/>
                    <a:pt x="81" y="48"/>
                  </a:cubicBezTo>
                  <a:cubicBezTo>
                    <a:pt x="82" y="50"/>
                    <a:pt x="83" y="52"/>
                    <a:pt x="83" y="55"/>
                  </a:cubicBezTo>
                  <a:cubicBezTo>
                    <a:pt x="83" y="56"/>
                    <a:pt x="82" y="57"/>
                    <a:pt x="80" y="57"/>
                  </a:cubicBezTo>
                  <a:cubicBezTo>
                    <a:pt x="79" y="58"/>
                    <a:pt x="78" y="57"/>
                    <a:pt x="78" y="56"/>
                  </a:cubicBezTo>
                  <a:cubicBezTo>
                    <a:pt x="77" y="54"/>
                    <a:pt x="76" y="54"/>
                    <a:pt x="74" y="52"/>
                  </a:cubicBezTo>
                  <a:cubicBezTo>
                    <a:pt x="76" y="55"/>
                    <a:pt x="79" y="57"/>
                    <a:pt x="78" y="59"/>
                  </a:cubicBezTo>
                  <a:cubicBezTo>
                    <a:pt x="77" y="61"/>
                    <a:pt x="73" y="59"/>
                    <a:pt x="71" y="59"/>
                  </a:cubicBezTo>
                  <a:cubicBezTo>
                    <a:pt x="69" y="59"/>
                    <a:pt x="69" y="57"/>
                    <a:pt x="70" y="56"/>
                  </a:cubicBezTo>
                  <a:cubicBezTo>
                    <a:pt x="69" y="57"/>
                    <a:pt x="70" y="58"/>
                    <a:pt x="69" y="59"/>
                  </a:cubicBezTo>
                  <a:cubicBezTo>
                    <a:pt x="69" y="60"/>
                    <a:pt x="68" y="60"/>
                    <a:pt x="69" y="60"/>
                  </a:cubicBezTo>
                  <a:cubicBezTo>
                    <a:pt x="71" y="61"/>
                    <a:pt x="73" y="64"/>
                    <a:pt x="75" y="67"/>
                  </a:cubicBezTo>
                  <a:cubicBezTo>
                    <a:pt x="76" y="70"/>
                    <a:pt x="77" y="73"/>
                    <a:pt x="74" y="76"/>
                  </a:cubicBezTo>
                  <a:cubicBezTo>
                    <a:pt x="73" y="77"/>
                    <a:pt x="74" y="78"/>
                    <a:pt x="73" y="79"/>
                  </a:cubicBezTo>
                  <a:cubicBezTo>
                    <a:pt x="74" y="78"/>
                    <a:pt x="74" y="77"/>
                    <a:pt x="74" y="77"/>
                  </a:cubicBezTo>
                  <a:cubicBezTo>
                    <a:pt x="75" y="75"/>
                    <a:pt x="75" y="74"/>
                    <a:pt x="77" y="74"/>
                  </a:cubicBezTo>
                  <a:cubicBezTo>
                    <a:pt x="78" y="74"/>
                    <a:pt x="79" y="75"/>
                    <a:pt x="79" y="76"/>
                  </a:cubicBezTo>
                  <a:cubicBezTo>
                    <a:pt x="80" y="77"/>
                    <a:pt x="79" y="78"/>
                    <a:pt x="78" y="79"/>
                  </a:cubicBezTo>
                  <a:cubicBezTo>
                    <a:pt x="77" y="81"/>
                    <a:pt x="76" y="82"/>
                    <a:pt x="75" y="84"/>
                  </a:cubicBezTo>
                  <a:cubicBezTo>
                    <a:pt x="74" y="85"/>
                    <a:pt x="73" y="87"/>
                    <a:pt x="71" y="86"/>
                  </a:cubicBezTo>
                  <a:cubicBezTo>
                    <a:pt x="69" y="85"/>
                    <a:pt x="66" y="83"/>
                    <a:pt x="69" y="80"/>
                  </a:cubicBezTo>
                  <a:cubicBezTo>
                    <a:pt x="69" y="80"/>
                    <a:pt x="69" y="79"/>
                    <a:pt x="69" y="79"/>
                  </a:cubicBezTo>
                  <a:cubicBezTo>
                    <a:pt x="68" y="77"/>
                    <a:pt x="67" y="75"/>
                    <a:pt x="70" y="73"/>
                  </a:cubicBezTo>
                  <a:cubicBezTo>
                    <a:pt x="71" y="72"/>
                    <a:pt x="70" y="70"/>
                    <a:pt x="69" y="69"/>
                  </a:cubicBezTo>
                  <a:cubicBezTo>
                    <a:pt x="68" y="74"/>
                    <a:pt x="67" y="76"/>
                    <a:pt x="62" y="75"/>
                  </a:cubicBezTo>
                  <a:cubicBezTo>
                    <a:pt x="65" y="76"/>
                    <a:pt x="66" y="78"/>
                    <a:pt x="69" y="79"/>
                  </a:cubicBezTo>
                  <a:cubicBezTo>
                    <a:pt x="69" y="80"/>
                    <a:pt x="69" y="81"/>
                    <a:pt x="68" y="81"/>
                  </a:cubicBezTo>
                  <a:cubicBezTo>
                    <a:pt x="64" y="82"/>
                    <a:pt x="65" y="85"/>
                    <a:pt x="66" y="87"/>
                  </a:cubicBezTo>
                  <a:cubicBezTo>
                    <a:pt x="67" y="89"/>
                    <a:pt x="69" y="91"/>
                    <a:pt x="66" y="92"/>
                  </a:cubicBezTo>
                  <a:cubicBezTo>
                    <a:pt x="64" y="93"/>
                    <a:pt x="63" y="96"/>
                    <a:pt x="60" y="93"/>
                  </a:cubicBezTo>
                  <a:cubicBezTo>
                    <a:pt x="58" y="91"/>
                    <a:pt x="56" y="90"/>
                    <a:pt x="54" y="88"/>
                  </a:cubicBezTo>
                  <a:cubicBezTo>
                    <a:pt x="52" y="86"/>
                    <a:pt x="49" y="86"/>
                    <a:pt x="46" y="87"/>
                  </a:cubicBezTo>
                  <a:cubicBezTo>
                    <a:pt x="44" y="87"/>
                    <a:pt x="43" y="86"/>
                    <a:pt x="43" y="85"/>
                  </a:cubicBezTo>
                  <a:cubicBezTo>
                    <a:pt x="32" y="74"/>
                    <a:pt x="26" y="60"/>
                    <a:pt x="18" y="48"/>
                  </a:cubicBezTo>
                  <a:cubicBezTo>
                    <a:pt x="14" y="42"/>
                    <a:pt x="13" y="36"/>
                    <a:pt x="11" y="30"/>
                  </a:cubicBezTo>
                  <a:cubicBezTo>
                    <a:pt x="8" y="37"/>
                    <a:pt x="12" y="44"/>
                    <a:pt x="13" y="51"/>
                  </a:cubicBezTo>
                  <a:cubicBezTo>
                    <a:pt x="15" y="60"/>
                    <a:pt x="18" y="68"/>
                    <a:pt x="20" y="76"/>
                  </a:cubicBezTo>
                  <a:cubicBezTo>
                    <a:pt x="21" y="80"/>
                    <a:pt x="23" y="83"/>
                    <a:pt x="22" y="88"/>
                  </a:cubicBezTo>
                  <a:cubicBezTo>
                    <a:pt x="22" y="89"/>
                    <a:pt x="21" y="89"/>
                    <a:pt x="19" y="89"/>
                  </a:cubicBezTo>
                  <a:cubicBezTo>
                    <a:pt x="19" y="88"/>
                    <a:pt x="19" y="87"/>
                    <a:pt x="19" y="87"/>
                  </a:cubicBezTo>
                  <a:cubicBezTo>
                    <a:pt x="18" y="86"/>
                    <a:pt x="18" y="84"/>
                    <a:pt x="17" y="83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6" y="82"/>
                    <a:pt x="16" y="80"/>
                    <a:pt x="15" y="79"/>
                  </a:cubicBezTo>
                  <a:cubicBezTo>
                    <a:pt x="14" y="77"/>
                    <a:pt x="13" y="75"/>
                    <a:pt x="11" y="72"/>
                  </a:cubicBezTo>
                  <a:cubicBezTo>
                    <a:pt x="11" y="71"/>
                    <a:pt x="10" y="70"/>
                    <a:pt x="9" y="69"/>
                  </a:cubicBezTo>
                  <a:cubicBezTo>
                    <a:pt x="9" y="67"/>
                    <a:pt x="8" y="64"/>
                    <a:pt x="7" y="63"/>
                  </a:cubicBezTo>
                  <a:cubicBezTo>
                    <a:pt x="5" y="61"/>
                    <a:pt x="7" y="60"/>
                    <a:pt x="6" y="58"/>
                  </a:cubicBezTo>
                  <a:cubicBezTo>
                    <a:pt x="5" y="58"/>
                    <a:pt x="4" y="57"/>
                    <a:pt x="5" y="56"/>
                  </a:cubicBezTo>
                  <a:cubicBezTo>
                    <a:pt x="7" y="53"/>
                    <a:pt x="5" y="51"/>
                    <a:pt x="4" y="48"/>
                  </a:cubicBezTo>
                  <a:cubicBezTo>
                    <a:pt x="2" y="47"/>
                    <a:pt x="4" y="45"/>
                    <a:pt x="3" y="44"/>
                  </a:cubicBezTo>
                  <a:cubicBezTo>
                    <a:pt x="1" y="41"/>
                    <a:pt x="1" y="38"/>
                    <a:pt x="1" y="35"/>
                  </a:cubicBezTo>
                  <a:cubicBezTo>
                    <a:pt x="0" y="33"/>
                    <a:pt x="0" y="31"/>
                    <a:pt x="1" y="29"/>
                  </a:cubicBezTo>
                  <a:cubicBezTo>
                    <a:pt x="1" y="29"/>
                    <a:pt x="1" y="28"/>
                    <a:pt x="1" y="27"/>
                  </a:cubicBezTo>
                  <a:cubicBezTo>
                    <a:pt x="0" y="25"/>
                    <a:pt x="0" y="22"/>
                    <a:pt x="1" y="20"/>
                  </a:cubicBezTo>
                  <a:close/>
                </a:path>
              </a:pathLst>
            </a:custGeom>
            <a:solidFill>
              <a:srgbClr val="B5D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4" name="Freeform 162"/>
            <p:cNvSpPr/>
            <p:nvPr/>
          </p:nvSpPr>
          <p:spPr bwMode="auto">
            <a:xfrm>
              <a:off x="6769100" y="3670301"/>
              <a:ext cx="417513" cy="255588"/>
            </a:xfrm>
            <a:custGeom>
              <a:avLst/>
              <a:gdLst>
                <a:gd name="T0" fmla="*/ 31 w 111"/>
                <a:gd name="T1" fmla="*/ 46 h 68"/>
                <a:gd name="T2" fmla="*/ 24 w 111"/>
                <a:gd name="T3" fmla="*/ 42 h 68"/>
                <a:gd name="T4" fmla="*/ 13 w 111"/>
                <a:gd name="T5" fmla="*/ 37 h 68"/>
                <a:gd name="T6" fmla="*/ 11 w 111"/>
                <a:gd name="T7" fmla="*/ 36 h 68"/>
                <a:gd name="T8" fmla="*/ 8 w 111"/>
                <a:gd name="T9" fmla="*/ 33 h 68"/>
                <a:gd name="T10" fmla="*/ 3 w 111"/>
                <a:gd name="T11" fmla="*/ 31 h 68"/>
                <a:gd name="T12" fmla="*/ 2 w 111"/>
                <a:gd name="T13" fmla="*/ 27 h 68"/>
                <a:gd name="T14" fmla="*/ 3 w 111"/>
                <a:gd name="T15" fmla="*/ 16 h 68"/>
                <a:gd name="T16" fmla="*/ 16 w 111"/>
                <a:gd name="T17" fmla="*/ 0 h 68"/>
                <a:gd name="T18" fmla="*/ 23 w 111"/>
                <a:gd name="T19" fmla="*/ 0 h 68"/>
                <a:gd name="T20" fmla="*/ 30 w 111"/>
                <a:gd name="T21" fmla="*/ 5 h 68"/>
                <a:gd name="T22" fmla="*/ 37 w 111"/>
                <a:gd name="T23" fmla="*/ 9 h 68"/>
                <a:gd name="T24" fmla="*/ 42 w 111"/>
                <a:gd name="T25" fmla="*/ 10 h 68"/>
                <a:gd name="T26" fmla="*/ 48 w 111"/>
                <a:gd name="T27" fmla="*/ 18 h 68"/>
                <a:gd name="T28" fmla="*/ 41 w 111"/>
                <a:gd name="T29" fmla="*/ 18 h 68"/>
                <a:gd name="T30" fmla="*/ 40 w 111"/>
                <a:gd name="T31" fmla="*/ 25 h 68"/>
                <a:gd name="T32" fmla="*/ 43 w 111"/>
                <a:gd name="T33" fmla="*/ 33 h 68"/>
                <a:gd name="T34" fmla="*/ 50 w 111"/>
                <a:gd name="T35" fmla="*/ 38 h 68"/>
                <a:gd name="T36" fmla="*/ 51 w 111"/>
                <a:gd name="T37" fmla="*/ 39 h 68"/>
                <a:gd name="T38" fmla="*/ 65 w 111"/>
                <a:gd name="T39" fmla="*/ 45 h 68"/>
                <a:gd name="T40" fmla="*/ 91 w 111"/>
                <a:gd name="T41" fmla="*/ 53 h 68"/>
                <a:gd name="T42" fmla="*/ 103 w 111"/>
                <a:gd name="T43" fmla="*/ 55 h 68"/>
                <a:gd name="T44" fmla="*/ 109 w 111"/>
                <a:gd name="T45" fmla="*/ 57 h 68"/>
                <a:gd name="T46" fmla="*/ 111 w 111"/>
                <a:gd name="T47" fmla="*/ 59 h 68"/>
                <a:gd name="T48" fmla="*/ 110 w 111"/>
                <a:gd name="T49" fmla="*/ 61 h 68"/>
                <a:gd name="T50" fmla="*/ 99 w 111"/>
                <a:gd name="T51" fmla="*/ 65 h 68"/>
                <a:gd name="T52" fmla="*/ 95 w 111"/>
                <a:gd name="T53" fmla="*/ 67 h 68"/>
                <a:gd name="T54" fmla="*/ 90 w 111"/>
                <a:gd name="T55" fmla="*/ 65 h 68"/>
                <a:gd name="T56" fmla="*/ 86 w 111"/>
                <a:gd name="T57" fmla="*/ 61 h 68"/>
                <a:gd name="T58" fmla="*/ 88 w 111"/>
                <a:gd name="T59" fmla="*/ 63 h 68"/>
                <a:gd name="T60" fmla="*/ 90 w 111"/>
                <a:gd name="T61" fmla="*/ 67 h 68"/>
                <a:gd name="T62" fmla="*/ 86 w 111"/>
                <a:gd name="T63" fmla="*/ 68 h 68"/>
                <a:gd name="T64" fmla="*/ 82 w 111"/>
                <a:gd name="T65" fmla="*/ 66 h 68"/>
                <a:gd name="T66" fmla="*/ 64 w 111"/>
                <a:gd name="T67" fmla="*/ 61 h 68"/>
                <a:gd name="T68" fmla="*/ 62 w 111"/>
                <a:gd name="T69" fmla="*/ 59 h 68"/>
                <a:gd name="T70" fmla="*/ 56 w 111"/>
                <a:gd name="T71" fmla="*/ 56 h 68"/>
                <a:gd name="T72" fmla="*/ 52 w 111"/>
                <a:gd name="T73" fmla="*/ 55 h 68"/>
                <a:gd name="T74" fmla="*/ 44 w 111"/>
                <a:gd name="T75" fmla="*/ 52 h 68"/>
                <a:gd name="T76" fmla="*/ 40 w 111"/>
                <a:gd name="T77" fmla="*/ 50 h 68"/>
                <a:gd name="T78" fmla="*/ 31 w 111"/>
                <a:gd name="T79" fmla="*/ 4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1" h="68">
                  <a:moveTo>
                    <a:pt x="31" y="46"/>
                  </a:moveTo>
                  <a:cubicBezTo>
                    <a:pt x="29" y="44"/>
                    <a:pt x="26" y="44"/>
                    <a:pt x="24" y="42"/>
                  </a:cubicBezTo>
                  <a:cubicBezTo>
                    <a:pt x="20" y="41"/>
                    <a:pt x="17" y="38"/>
                    <a:pt x="13" y="37"/>
                  </a:cubicBezTo>
                  <a:cubicBezTo>
                    <a:pt x="12" y="37"/>
                    <a:pt x="12" y="37"/>
                    <a:pt x="11" y="36"/>
                  </a:cubicBezTo>
                  <a:cubicBezTo>
                    <a:pt x="10" y="36"/>
                    <a:pt x="9" y="35"/>
                    <a:pt x="8" y="33"/>
                  </a:cubicBezTo>
                  <a:cubicBezTo>
                    <a:pt x="6" y="33"/>
                    <a:pt x="5" y="32"/>
                    <a:pt x="3" y="31"/>
                  </a:cubicBezTo>
                  <a:cubicBezTo>
                    <a:pt x="2" y="30"/>
                    <a:pt x="1" y="28"/>
                    <a:pt x="2" y="27"/>
                  </a:cubicBezTo>
                  <a:cubicBezTo>
                    <a:pt x="3" y="23"/>
                    <a:pt x="5" y="20"/>
                    <a:pt x="3" y="16"/>
                  </a:cubicBezTo>
                  <a:cubicBezTo>
                    <a:pt x="0" y="10"/>
                    <a:pt x="9" y="0"/>
                    <a:pt x="16" y="0"/>
                  </a:cubicBezTo>
                  <a:cubicBezTo>
                    <a:pt x="18" y="0"/>
                    <a:pt x="21" y="0"/>
                    <a:pt x="23" y="0"/>
                  </a:cubicBezTo>
                  <a:cubicBezTo>
                    <a:pt x="26" y="0"/>
                    <a:pt x="29" y="1"/>
                    <a:pt x="30" y="5"/>
                  </a:cubicBezTo>
                  <a:cubicBezTo>
                    <a:pt x="32" y="7"/>
                    <a:pt x="33" y="10"/>
                    <a:pt x="37" y="9"/>
                  </a:cubicBezTo>
                  <a:cubicBezTo>
                    <a:pt x="39" y="10"/>
                    <a:pt x="40" y="10"/>
                    <a:pt x="42" y="10"/>
                  </a:cubicBezTo>
                  <a:cubicBezTo>
                    <a:pt x="44" y="12"/>
                    <a:pt x="48" y="14"/>
                    <a:pt x="48" y="18"/>
                  </a:cubicBezTo>
                  <a:cubicBezTo>
                    <a:pt x="46" y="22"/>
                    <a:pt x="44" y="17"/>
                    <a:pt x="41" y="18"/>
                  </a:cubicBezTo>
                  <a:cubicBezTo>
                    <a:pt x="42" y="20"/>
                    <a:pt x="40" y="23"/>
                    <a:pt x="40" y="25"/>
                  </a:cubicBezTo>
                  <a:cubicBezTo>
                    <a:pt x="40" y="28"/>
                    <a:pt x="42" y="30"/>
                    <a:pt x="43" y="33"/>
                  </a:cubicBezTo>
                  <a:cubicBezTo>
                    <a:pt x="45" y="36"/>
                    <a:pt x="48" y="36"/>
                    <a:pt x="50" y="38"/>
                  </a:cubicBezTo>
                  <a:cubicBezTo>
                    <a:pt x="51" y="38"/>
                    <a:pt x="51" y="39"/>
                    <a:pt x="51" y="39"/>
                  </a:cubicBezTo>
                  <a:cubicBezTo>
                    <a:pt x="55" y="42"/>
                    <a:pt x="60" y="44"/>
                    <a:pt x="65" y="45"/>
                  </a:cubicBezTo>
                  <a:cubicBezTo>
                    <a:pt x="74" y="47"/>
                    <a:pt x="83" y="49"/>
                    <a:pt x="91" y="53"/>
                  </a:cubicBezTo>
                  <a:cubicBezTo>
                    <a:pt x="95" y="54"/>
                    <a:pt x="99" y="55"/>
                    <a:pt x="103" y="55"/>
                  </a:cubicBezTo>
                  <a:cubicBezTo>
                    <a:pt x="105" y="56"/>
                    <a:pt x="107" y="56"/>
                    <a:pt x="109" y="57"/>
                  </a:cubicBezTo>
                  <a:cubicBezTo>
                    <a:pt x="110" y="57"/>
                    <a:pt x="111" y="58"/>
                    <a:pt x="111" y="59"/>
                  </a:cubicBezTo>
                  <a:cubicBezTo>
                    <a:pt x="111" y="60"/>
                    <a:pt x="111" y="61"/>
                    <a:pt x="110" y="61"/>
                  </a:cubicBezTo>
                  <a:cubicBezTo>
                    <a:pt x="105" y="60"/>
                    <a:pt x="102" y="63"/>
                    <a:pt x="99" y="65"/>
                  </a:cubicBezTo>
                  <a:cubicBezTo>
                    <a:pt x="98" y="66"/>
                    <a:pt x="96" y="67"/>
                    <a:pt x="95" y="67"/>
                  </a:cubicBezTo>
                  <a:cubicBezTo>
                    <a:pt x="93" y="68"/>
                    <a:pt x="91" y="68"/>
                    <a:pt x="90" y="65"/>
                  </a:cubicBezTo>
                  <a:cubicBezTo>
                    <a:pt x="90" y="63"/>
                    <a:pt x="88" y="62"/>
                    <a:pt x="86" y="61"/>
                  </a:cubicBezTo>
                  <a:cubicBezTo>
                    <a:pt x="86" y="63"/>
                    <a:pt x="87" y="62"/>
                    <a:pt x="88" y="63"/>
                  </a:cubicBezTo>
                  <a:cubicBezTo>
                    <a:pt x="90" y="64"/>
                    <a:pt x="90" y="65"/>
                    <a:pt x="90" y="67"/>
                  </a:cubicBezTo>
                  <a:cubicBezTo>
                    <a:pt x="89" y="68"/>
                    <a:pt x="88" y="68"/>
                    <a:pt x="86" y="68"/>
                  </a:cubicBezTo>
                  <a:cubicBezTo>
                    <a:pt x="85" y="67"/>
                    <a:pt x="83" y="67"/>
                    <a:pt x="82" y="66"/>
                  </a:cubicBezTo>
                  <a:cubicBezTo>
                    <a:pt x="76" y="63"/>
                    <a:pt x="70" y="62"/>
                    <a:pt x="64" y="61"/>
                  </a:cubicBezTo>
                  <a:cubicBezTo>
                    <a:pt x="63" y="61"/>
                    <a:pt x="62" y="60"/>
                    <a:pt x="62" y="59"/>
                  </a:cubicBezTo>
                  <a:cubicBezTo>
                    <a:pt x="60" y="59"/>
                    <a:pt x="58" y="58"/>
                    <a:pt x="56" y="56"/>
                  </a:cubicBezTo>
                  <a:cubicBezTo>
                    <a:pt x="55" y="56"/>
                    <a:pt x="53" y="56"/>
                    <a:pt x="52" y="55"/>
                  </a:cubicBezTo>
                  <a:cubicBezTo>
                    <a:pt x="50" y="53"/>
                    <a:pt x="46" y="54"/>
                    <a:pt x="44" y="52"/>
                  </a:cubicBezTo>
                  <a:cubicBezTo>
                    <a:pt x="42" y="51"/>
                    <a:pt x="41" y="51"/>
                    <a:pt x="40" y="50"/>
                  </a:cubicBezTo>
                  <a:cubicBezTo>
                    <a:pt x="38" y="47"/>
                    <a:pt x="34" y="48"/>
                    <a:pt x="31" y="46"/>
                  </a:cubicBezTo>
                  <a:close/>
                </a:path>
              </a:pathLst>
            </a:custGeom>
            <a:solidFill>
              <a:srgbClr val="FEDF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5" name="Freeform 163"/>
            <p:cNvSpPr/>
            <p:nvPr/>
          </p:nvSpPr>
          <p:spPr bwMode="auto">
            <a:xfrm>
              <a:off x="7016750" y="4284663"/>
              <a:ext cx="312738" cy="153988"/>
            </a:xfrm>
            <a:custGeom>
              <a:avLst/>
              <a:gdLst>
                <a:gd name="T0" fmla="*/ 0 w 83"/>
                <a:gd name="T1" fmla="*/ 10 h 41"/>
                <a:gd name="T2" fmla="*/ 14 w 83"/>
                <a:gd name="T3" fmla="*/ 1 h 41"/>
                <a:gd name="T4" fmla="*/ 24 w 83"/>
                <a:gd name="T5" fmla="*/ 1 h 41"/>
                <a:gd name="T6" fmla="*/ 27 w 83"/>
                <a:gd name="T7" fmla="*/ 0 h 41"/>
                <a:gd name="T8" fmla="*/ 41 w 83"/>
                <a:gd name="T9" fmla="*/ 2 h 41"/>
                <a:gd name="T10" fmla="*/ 44 w 83"/>
                <a:gd name="T11" fmla="*/ 6 h 41"/>
                <a:gd name="T12" fmla="*/ 45 w 83"/>
                <a:gd name="T13" fmla="*/ 8 h 41"/>
                <a:gd name="T14" fmla="*/ 44 w 83"/>
                <a:gd name="T15" fmla="*/ 20 h 41"/>
                <a:gd name="T16" fmla="*/ 53 w 83"/>
                <a:gd name="T17" fmla="*/ 17 h 41"/>
                <a:gd name="T18" fmla="*/ 57 w 83"/>
                <a:gd name="T19" fmla="*/ 18 h 41"/>
                <a:gd name="T20" fmla="*/ 59 w 83"/>
                <a:gd name="T21" fmla="*/ 17 h 41"/>
                <a:gd name="T22" fmla="*/ 60 w 83"/>
                <a:gd name="T23" fmla="*/ 17 h 41"/>
                <a:gd name="T24" fmla="*/ 59 w 83"/>
                <a:gd name="T25" fmla="*/ 17 h 41"/>
                <a:gd name="T26" fmla="*/ 54 w 83"/>
                <a:gd name="T27" fmla="*/ 13 h 41"/>
                <a:gd name="T28" fmla="*/ 56 w 83"/>
                <a:gd name="T29" fmla="*/ 10 h 41"/>
                <a:gd name="T30" fmla="*/ 66 w 83"/>
                <a:gd name="T31" fmla="*/ 3 h 41"/>
                <a:gd name="T32" fmla="*/ 71 w 83"/>
                <a:gd name="T33" fmla="*/ 3 h 41"/>
                <a:gd name="T34" fmla="*/ 74 w 83"/>
                <a:gd name="T35" fmla="*/ 4 h 41"/>
                <a:gd name="T36" fmla="*/ 76 w 83"/>
                <a:gd name="T37" fmla="*/ 10 h 41"/>
                <a:gd name="T38" fmla="*/ 76 w 83"/>
                <a:gd name="T39" fmla="*/ 12 h 41"/>
                <a:gd name="T40" fmla="*/ 75 w 83"/>
                <a:gd name="T41" fmla="*/ 16 h 41"/>
                <a:gd name="T42" fmla="*/ 75 w 83"/>
                <a:gd name="T43" fmla="*/ 27 h 41"/>
                <a:gd name="T44" fmla="*/ 83 w 83"/>
                <a:gd name="T45" fmla="*/ 32 h 41"/>
                <a:gd name="T46" fmla="*/ 83 w 83"/>
                <a:gd name="T47" fmla="*/ 33 h 41"/>
                <a:gd name="T48" fmla="*/ 76 w 83"/>
                <a:gd name="T49" fmla="*/ 33 h 41"/>
                <a:gd name="T50" fmla="*/ 81 w 83"/>
                <a:gd name="T51" fmla="*/ 36 h 41"/>
                <a:gd name="T52" fmla="*/ 81 w 83"/>
                <a:gd name="T53" fmla="*/ 38 h 41"/>
                <a:gd name="T54" fmla="*/ 71 w 83"/>
                <a:gd name="T55" fmla="*/ 40 h 41"/>
                <a:gd name="T56" fmla="*/ 58 w 83"/>
                <a:gd name="T57" fmla="*/ 38 h 41"/>
                <a:gd name="T58" fmla="*/ 34 w 83"/>
                <a:gd name="T59" fmla="*/ 40 h 41"/>
                <a:gd name="T60" fmla="*/ 33 w 83"/>
                <a:gd name="T61" fmla="*/ 39 h 41"/>
                <a:gd name="T62" fmla="*/ 34 w 83"/>
                <a:gd name="T63" fmla="*/ 34 h 41"/>
                <a:gd name="T64" fmla="*/ 36 w 83"/>
                <a:gd name="T65" fmla="*/ 31 h 41"/>
                <a:gd name="T66" fmla="*/ 35 w 83"/>
                <a:gd name="T67" fmla="*/ 31 h 41"/>
                <a:gd name="T68" fmla="*/ 23 w 83"/>
                <a:gd name="T69" fmla="*/ 33 h 41"/>
                <a:gd name="T70" fmla="*/ 18 w 83"/>
                <a:gd name="T71" fmla="*/ 33 h 41"/>
                <a:gd name="T72" fmla="*/ 14 w 83"/>
                <a:gd name="T73" fmla="*/ 34 h 41"/>
                <a:gd name="T74" fmla="*/ 11 w 83"/>
                <a:gd name="T75" fmla="*/ 33 h 41"/>
                <a:gd name="T76" fmla="*/ 12 w 83"/>
                <a:gd name="T77" fmla="*/ 23 h 41"/>
                <a:gd name="T78" fmla="*/ 16 w 83"/>
                <a:gd name="T79" fmla="*/ 21 h 41"/>
                <a:gd name="T80" fmla="*/ 21 w 83"/>
                <a:gd name="T81" fmla="*/ 20 h 41"/>
                <a:gd name="T82" fmla="*/ 21 w 83"/>
                <a:gd name="T83" fmla="*/ 18 h 41"/>
                <a:gd name="T84" fmla="*/ 16 w 83"/>
                <a:gd name="T85" fmla="*/ 19 h 41"/>
                <a:gd name="T86" fmla="*/ 10 w 83"/>
                <a:gd name="T87" fmla="*/ 18 h 41"/>
                <a:gd name="T88" fmla="*/ 0 w 83"/>
                <a:gd name="T89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41">
                  <a:moveTo>
                    <a:pt x="0" y="10"/>
                  </a:moveTo>
                  <a:cubicBezTo>
                    <a:pt x="2" y="4"/>
                    <a:pt x="5" y="1"/>
                    <a:pt x="14" y="1"/>
                  </a:cubicBezTo>
                  <a:cubicBezTo>
                    <a:pt x="17" y="1"/>
                    <a:pt x="21" y="1"/>
                    <a:pt x="24" y="1"/>
                  </a:cubicBezTo>
                  <a:cubicBezTo>
                    <a:pt x="25" y="0"/>
                    <a:pt x="26" y="0"/>
                    <a:pt x="27" y="0"/>
                  </a:cubicBezTo>
                  <a:cubicBezTo>
                    <a:pt x="32" y="0"/>
                    <a:pt x="36" y="0"/>
                    <a:pt x="41" y="2"/>
                  </a:cubicBezTo>
                  <a:cubicBezTo>
                    <a:pt x="42" y="4"/>
                    <a:pt x="42" y="5"/>
                    <a:pt x="44" y="6"/>
                  </a:cubicBezTo>
                  <a:cubicBezTo>
                    <a:pt x="45" y="6"/>
                    <a:pt x="46" y="7"/>
                    <a:pt x="45" y="8"/>
                  </a:cubicBezTo>
                  <a:cubicBezTo>
                    <a:pt x="43" y="11"/>
                    <a:pt x="45" y="16"/>
                    <a:pt x="44" y="20"/>
                  </a:cubicBezTo>
                  <a:cubicBezTo>
                    <a:pt x="47" y="20"/>
                    <a:pt x="50" y="19"/>
                    <a:pt x="53" y="17"/>
                  </a:cubicBezTo>
                  <a:cubicBezTo>
                    <a:pt x="54" y="17"/>
                    <a:pt x="56" y="18"/>
                    <a:pt x="57" y="18"/>
                  </a:cubicBezTo>
                  <a:cubicBezTo>
                    <a:pt x="58" y="19"/>
                    <a:pt x="59" y="18"/>
                    <a:pt x="59" y="17"/>
                  </a:cubicBezTo>
                  <a:cubicBezTo>
                    <a:pt x="60" y="17"/>
                    <a:pt x="59" y="17"/>
                    <a:pt x="60" y="17"/>
                  </a:cubicBezTo>
                  <a:cubicBezTo>
                    <a:pt x="60" y="17"/>
                    <a:pt x="59" y="17"/>
                    <a:pt x="59" y="17"/>
                  </a:cubicBezTo>
                  <a:cubicBezTo>
                    <a:pt x="57" y="17"/>
                    <a:pt x="55" y="15"/>
                    <a:pt x="54" y="13"/>
                  </a:cubicBezTo>
                  <a:cubicBezTo>
                    <a:pt x="53" y="11"/>
                    <a:pt x="54" y="9"/>
                    <a:pt x="56" y="10"/>
                  </a:cubicBezTo>
                  <a:cubicBezTo>
                    <a:pt x="61" y="11"/>
                    <a:pt x="63" y="6"/>
                    <a:pt x="66" y="3"/>
                  </a:cubicBezTo>
                  <a:cubicBezTo>
                    <a:pt x="68" y="3"/>
                    <a:pt x="70" y="3"/>
                    <a:pt x="71" y="3"/>
                  </a:cubicBezTo>
                  <a:cubicBezTo>
                    <a:pt x="72" y="3"/>
                    <a:pt x="73" y="4"/>
                    <a:pt x="74" y="4"/>
                  </a:cubicBezTo>
                  <a:cubicBezTo>
                    <a:pt x="75" y="6"/>
                    <a:pt x="75" y="8"/>
                    <a:pt x="76" y="10"/>
                  </a:cubicBezTo>
                  <a:cubicBezTo>
                    <a:pt x="76" y="10"/>
                    <a:pt x="76" y="11"/>
                    <a:pt x="76" y="12"/>
                  </a:cubicBezTo>
                  <a:cubicBezTo>
                    <a:pt x="75" y="13"/>
                    <a:pt x="74" y="14"/>
                    <a:pt x="75" y="16"/>
                  </a:cubicBezTo>
                  <a:cubicBezTo>
                    <a:pt x="77" y="20"/>
                    <a:pt x="75" y="24"/>
                    <a:pt x="75" y="27"/>
                  </a:cubicBezTo>
                  <a:cubicBezTo>
                    <a:pt x="77" y="29"/>
                    <a:pt x="82" y="26"/>
                    <a:pt x="83" y="32"/>
                  </a:cubicBezTo>
                  <a:cubicBezTo>
                    <a:pt x="83" y="32"/>
                    <a:pt x="83" y="32"/>
                    <a:pt x="83" y="33"/>
                  </a:cubicBezTo>
                  <a:cubicBezTo>
                    <a:pt x="80" y="34"/>
                    <a:pt x="78" y="32"/>
                    <a:pt x="76" y="33"/>
                  </a:cubicBezTo>
                  <a:cubicBezTo>
                    <a:pt x="78" y="33"/>
                    <a:pt x="80" y="33"/>
                    <a:pt x="81" y="36"/>
                  </a:cubicBezTo>
                  <a:cubicBezTo>
                    <a:pt x="81" y="36"/>
                    <a:pt x="81" y="37"/>
                    <a:pt x="81" y="38"/>
                  </a:cubicBezTo>
                  <a:cubicBezTo>
                    <a:pt x="78" y="41"/>
                    <a:pt x="74" y="39"/>
                    <a:pt x="71" y="40"/>
                  </a:cubicBezTo>
                  <a:cubicBezTo>
                    <a:pt x="67" y="39"/>
                    <a:pt x="62" y="39"/>
                    <a:pt x="58" y="38"/>
                  </a:cubicBezTo>
                  <a:cubicBezTo>
                    <a:pt x="50" y="37"/>
                    <a:pt x="42" y="38"/>
                    <a:pt x="34" y="40"/>
                  </a:cubicBezTo>
                  <a:cubicBezTo>
                    <a:pt x="34" y="40"/>
                    <a:pt x="34" y="40"/>
                    <a:pt x="33" y="39"/>
                  </a:cubicBezTo>
                  <a:cubicBezTo>
                    <a:pt x="33" y="37"/>
                    <a:pt x="35" y="36"/>
                    <a:pt x="34" y="34"/>
                  </a:cubicBezTo>
                  <a:cubicBezTo>
                    <a:pt x="33" y="33"/>
                    <a:pt x="34" y="32"/>
                    <a:pt x="36" y="31"/>
                  </a:cubicBezTo>
                  <a:cubicBezTo>
                    <a:pt x="36" y="31"/>
                    <a:pt x="35" y="31"/>
                    <a:pt x="35" y="31"/>
                  </a:cubicBezTo>
                  <a:cubicBezTo>
                    <a:pt x="33" y="30"/>
                    <a:pt x="25" y="32"/>
                    <a:pt x="23" y="33"/>
                  </a:cubicBezTo>
                  <a:cubicBezTo>
                    <a:pt x="21" y="33"/>
                    <a:pt x="20" y="34"/>
                    <a:pt x="18" y="33"/>
                  </a:cubicBezTo>
                  <a:cubicBezTo>
                    <a:pt x="17" y="33"/>
                    <a:pt x="15" y="32"/>
                    <a:pt x="14" y="34"/>
                  </a:cubicBezTo>
                  <a:cubicBezTo>
                    <a:pt x="13" y="34"/>
                    <a:pt x="11" y="34"/>
                    <a:pt x="11" y="33"/>
                  </a:cubicBezTo>
                  <a:cubicBezTo>
                    <a:pt x="12" y="29"/>
                    <a:pt x="11" y="26"/>
                    <a:pt x="12" y="23"/>
                  </a:cubicBezTo>
                  <a:cubicBezTo>
                    <a:pt x="13" y="20"/>
                    <a:pt x="14" y="21"/>
                    <a:pt x="16" y="21"/>
                  </a:cubicBezTo>
                  <a:cubicBezTo>
                    <a:pt x="18" y="21"/>
                    <a:pt x="20" y="22"/>
                    <a:pt x="21" y="20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19" y="17"/>
                    <a:pt x="18" y="18"/>
                    <a:pt x="16" y="19"/>
                  </a:cubicBezTo>
                  <a:cubicBezTo>
                    <a:pt x="14" y="20"/>
                    <a:pt x="11" y="20"/>
                    <a:pt x="10" y="18"/>
                  </a:cubicBezTo>
                  <a:cubicBezTo>
                    <a:pt x="7" y="14"/>
                    <a:pt x="3" y="13"/>
                    <a:pt x="0" y="10"/>
                  </a:cubicBez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6" name="Freeform 164"/>
            <p:cNvSpPr/>
            <p:nvPr/>
          </p:nvSpPr>
          <p:spPr bwMode="auto">
            <a:xfrm>
              <a:off x="6764338" y="2273301"/>
              <a:ext cx="444500" cy="531813"/>
            </a:xfrm>
            <a:custGeom>
              <a:avLst/>
              <a:gdLst>
                <a:gd name="T0" fmla="*/ 94 w 118"/>
                <a:gd name="T1" fmla="*/ 7 h 141"/>
                <a:gd name="T2" fmla="*/ 98 w 118"/>
                <a:gd name="T3" fmla="*/ 15 h 141"/>
                <a:gd name="T4" fmla="*/ 100 w 118"/>
                <a:gd name="T5" fmla="*/ 12 h 141"/>
                <a:gd name="T6" fmla="*/ 101 w 118"/>
                <a:gd name="T7" fmla="*/ 9 h 141"/>
                <a:gd name="T8" fmla="*/ 109 w 118"/>
                <a:gd name="T9" fmla="*/ 3 h 141"/>
                <a:gd name="T10" fmla="*/ 113 w 118"/>
                <a:gd name="T11" fmla="*/ 3 h 141"/>
                <a:gd name="T12" fmla="*/ 118 w 118"/>
                <a:gd name="T13" fmla="*/ 6 h 141"/>
                <a:gd name="T14" fmla="*/ 114 w 118"/>
                <a:gd name="T15" fmla="*/ 9 h 141"/>
                <a:gd name="T16" fmla="*/ 106 w 118"/>
                <a:gd name="T17" fmla="*/ 16 h 141"/>
                <a:gd name="T18" fmla="*/ 98 w 118"/>
                <a:gd name="T19" fmla="*/ 38 h 141"/>
                <a:gd name="T20" fmla="*/ 94 w 118"/>
                <a:gd name="T21" fmla="*/ 42 h 141"/>
                <a:gd name="T22" fmla="*/ 70 w 118"/>
                <a:gd name="T23" fmla="*/ 43 h 141"/>
                <a:gd name="T24" fmla="*/ 60 w 118"/>
                <a:gd name="T25" fmla="*/ 48 h 141"/>
                <a:gd name="T26" fmla="*/ 51 w 118"/>
                <a:gd name="T27" fmla="*/ 55 h 141"/>
                <a:gd name="T28" fmla="*/ 41 w 118"/>
                <a:gd name="T29" fmla="*/ 63 h 141"/>
                <a:gd name="T30" fmla="*/ 23 w 118"/>
                <a:gd name="T31" fmla="*/ 88 h 141"/>
                <a:gd name="T32" fmla="*/ 20 w 118"/>
                <a:gd name="T33" fmla="*/ 92 h 141"/>
                <a:gd name="T34" fmla="*/ 12 w 118"/>
                <a:gd name="T35" fmla="*/ 100 h 141"/>
                <a:gd name="T36" fmla="*/ 8 w 118"/>
                <a:gd name="T37" fmla="*/ 109 h 141"/>
                <a:gd name="T38" fmla="*/ 7 w 118"/>
                <a:gd name="T39" fmla="*/ 125 h 141"/>
                <a:gd name="T40" fmla="*/ 4 w 118"/>
                <a:gd name="T41" fmla="*/ 137 h 141"/>
                <a:gd name="T42" fmla="*/ 1 w 118"/>
                <a:gd name="T43" fmla="*/ 139 h 141"/>
                <a:gd name="T44" fmla="*/ 3 w 118"/>
                <a:gd name="T45" fmla="*/ 131 h 141"/>
                <a:gd name="T46" fmla="*/ 3 w 118"/>
                <a:gd name="T47" fmla="*/ 124 h 141"/>
                <a:gd name="T48" fmla="*/ 3 w 118"/>
                <a:gd name="T49" fmla="*/ 123 h 141"/>
                <a:gd name="T50" fmla="*/ 3 w 118"/>
                <a:gd name="T51" fmla="*/ 115 h 141"/>
                <a:gd name="T52" fmla="*/ 8 w 118"/>
                <a:gd name="T53" fmla="*/ 100 h 141"/>
                <a:gd name="T54" fmla="*/ 10 w 118"/>
                <a:gd name="T55" fmla="*/ 95 h 141"/>
                <a:gd name="T56" fmla="*/ 13 w 118"/>
                <a:gd name="T57" fmla="*/ 90 h 141"/>
                <a:gd name="T58" fmla="*/ 14 w 118"/>
                <a:gd name="T59" fmla="*/ 86 h 141"/>
                <a:gd name="T60" fmla="*/ 14 w 118"/>
                <a:gd name="T61" fmla="*/ 86 h 141"/>
                <a:gd name="T62" fmla="*/ 17 w 118"/>
                <a:gd name="T63" fmla="*/ 82 h 141"/>
                <a:gd name="T64" fmla="*/ 19 w 118"/>
                <a:gd name="T65" fmla="*/ 79 h 141"/>
                <a:gd name="T66" fmla="*/ 21 w 118"/>
                <a:gd name="T67" fmla="*/ 74 h 141"/>
                <a:gd name="T68" fmla="*/ 28 w 118"/>
                <a:gd name="T69" fmla="*/ 66 h 141"/>
                <a:gd name="T70" fmla="*/ 31 w 118"/>
                <a:gd name="T71" fmla="*/ 62 h 141"/>
                <a:gd name="T72" fmla="*/ 35 w 118"/>
                <a:gd name="T73" fmla="*/ 59 h 141"/>
                <a:gd name="T74" fmla="*/ 42 w 118"/>
                <a:gd name="T75" fmla="*/ 47 h 141"/>
                <a:gd name="T76" fmla="*/ 43 w 118"/>
                <a:gd name="T77" fmla="*/ 46 h 141"/>
                <a:gd name="T78" fmla="*/ 45 w 118"/>
                <a:gd name="T79" fmla="*/ 45 h 141"/>
                <a:gd name="T80" fmla="*/ 58 w 118"/>
                <a:gd name="T81" fmla="*/ 36 h 141"/>
                <a:gd name="T82" fmla="*/ 72 w 118"/>
                <a:gd name="T83" fmla="*/ 24 h 141"/>
                <a:gd name="T84" fmla="*/ 85 w 118"/>
                <a:gd name="T85" fmla="*/ 13 h 141"/>
                <a:gd name="T86" fmla="*/ 94 w 118"/>
                <a:gd name="T87" fmla="*/ 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8" h="141">
                  <a:moveTo>
                    <a:pt x="94" y="7"/>
                  </a:moveTo>
                  <a:cubicBezTo>
                    <a:pt x="96" y="9"/>
                    <a:pt x="99" y="11"/>
                    <a:pt x="98" y="15"/>
                  </a:cubicBezTo>
                  <a:cubicBezTo>
                    <a:pt x="102" y="14"/>
                    <a:pt x="102" y="14"/>
                    <a:pt x="100" y="12"/>
                  </a:cubicBezTo>
                  <a:cubicBezTo>
                    <a:pt x="100" y="11"/>
                    <a:pt x="99" y="9"/>
                    <a:pt x="101" y="9"/>
                  </a:cubicBezTo>
                  <a:cubicBezTo>
                    <a:pt x="106" y="10"/>
                    <a:pt x="108" y="5"/>
                    <a:pt x="109" y="3"/>
                  </a:cubicBezTo>
                  <a:cubicBezTo>
                    <a:pt x="111" y="0"/>
                    <a:pt x="112" y="2"/>
                    <a:pt x="113" y="3"/>
                  </a:cubicBezTo>
                  <a:cubicBezTo>
                    <a:pt x="114" y="4"/>
                    <a:pt x="116" y="5"/>
                    <a:pt x="118" y="6"/>
                  </a:cubicBezTo>
                  <a:cubicBezTo>
                    <a:pt x="118" y="9"/>
                    <a:pt x="115" y="9"/>
                    <a:pt x="114" y="9"/>
                  </a:cubicBezTo>
                  <a:cubicBezTo>
                    <a:pt x="110" y="10"/>
                    <a:pt x="108" y="12"/>
                    <a:pt x="106" y="16"/>
                  </a:cubicBezTo>
                  <a:cubicBezTo>
                    <a:pt x="103" y="23"/>
                    <a:pt x="99" y="30"/>
                    <a:pt x="98" y="38"/>
                  </a:cubicBezTo>
                  <a:cubicBezTo>
                    <a:pt x="98" y="40"/>
                    <a:pt x="96" y="41"/>
                    <a:pt x="94" y="42"/>
                  </a:cubicBezTo>
                  <a:cubicBezTo>
                    <a:pt x="86" y="42"/>
                    <a:pt x="78" y="41"/>
                    <a:pt x="70" y="43"/>
                  </a:cubicBezTo>
                  <a:cubicBezTo>
                    <a:pt x="66" y="44"/>
                    <a:pt x="63" y="45"/>
                    <a:pt x="60" y="48"/>
                  </a:cubicBezTo>
                  <a:cubicBezTo>
                    <a:pt x="57" y="50"/>
                    <a:pt x="54" y="53"/>
                    <a:pt x="51" y="55"/>
                  </a:cubicBezTo>
                  <a:cubicBezTo>
                    <a:pt x="46" y="56"/>
                    <a:pt x="43" y="60"/>
                    <a:pt x="41" y="63"/>
                  </a:cubicBezTo>
                  <a:cubicBezTo>
                    <a:pt x="34" y="70"/>
                    <a:pt x="26" y="78"/>
                    <a:pt x="23" y="88"/>
                  </a:cubicBezTo>
                  <a:cubicBezTo>
                    <a:pt x="23" y="90"/>
                    <a:pt x="22" y="91"/>
                    <a:pt x="20" y="92"/>
                  </a:cubicBezTo>
                  <a:cubicBezTo>
                    <a:pt x="15" y="92"/>
                    <a:pt x="13" y="95"/>
                    <a:pt x="12" y="100"/>
                  </a:cubicBezTo>
                  <a:cubicBezTo>
                    <a:pt x="12" y="103"/>
                    <a:pt x="10" y="106"/>
                    <a:pt x="8" y="109"/>
                  </a:cubicBezTo>
                  <a:cubicBezTo>
                    <a:pt x="6" y="114"/>
                    <a:pt x="7" y="120"/>
                    <a:pt x="7" y="125"/>
                  </a:cubicBezTo>
                  <a:cubicBezTo>
                    <a:pt x="6" y="129"/>
                    <a:pt x="6" y="133"/>
                    <a:pt x="4" y="137"/>
                  </a:cubicBezTo>
                  <a:cubicBezTo>
                    <a:pt x="4" y="138"/>
                    <a:pt x="3" y="141"/>
                    <a:pt x="1" y="139"/>
                  </a:cubicBezTo>
                  <a:cubicBezTo>
                    <a:pt x="1" y="137"/>
                    <a:pt x="2" y="134"/>
                    <a:pt x="3" y="131"/>
                  </a:cubicBezTo>
                  <a:cubicBezTo>
                    <a:pt x="5" y="129"/>
                    <a:pt x="0" y="126"/>
                    <a:pt x="3" y="124"/>
                  </a:cubicBezTo>
                  <a:cubicBezTo>
                    <a:pt x="3" y="124"/>
                    <a:pt x="3" y="123"/>
                    <a:pt x="3" y="123"/>
                  </a:cubicBezTo>
                  <a:cubicBezTo>
                    <a:pt x="2" y="121"/>
                    <a:pt x="2" y="118"/>
                    <a:pt x="3" y="115"/>
                  </a:cubicBezTo>
                  <a:cubicBezTo>
                    <a:pt x="4" y="110"/>
                    <a:pt x="6" y="105"/>
                    <a:pt x="8" y="100"/>
                  </a:cubicBezTo>
                  <a:cubicBezTo>
                    <a:pt x="10" y="99"/>
                    <a:pt x="10" y="97"/>
                    <a:pt x="10" y="95"/>
                  </a:cubicBezTo>
                  <a:cubicBezTo>
                    <a:pt x="11" y="94"/>
                    <a:pt x="12" y="92"/>
                    <a:pt x="13" y="90"/>
                  </a:cubicBezTo>
                  <a:cubicBezTo>
                    <a:pt x="14" y="89"/>
                    <a:pt x="13" y="87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5" y="85"/>
                    <a:pt x="15" y="83"/>
                    <a:pt x="17" y="82"/>
                  </a:cubicBezTo>
                  <a:cubicBezTo>
                    <a:pt x="18" y="81"/>
                    <a:pt x="18" y="80"/>
                    <a:pt x="19" y="79"/>
                  </a:cubicBezTo>
                  <a:cubicBezTo>
                    <a:pt x="20" y="78"/>
                    <a:pt x="20" y="76"/>
                    <a:pt x="21" y="74"/>
                  </a:cubicBezTo>
                  <a:cubicBezTo>
                    <a:pt x="24" y="72"/>
                    <a:pt x="26" y="69"/>
                    <a:pt x="28" y="66"/>
                  </a:cubicBezTo>
                  <a:cubicBezTo>
                    <a:pt x="29" y="64"/>
                    <a:pt x="30" y="62"/>
                    <a:pt x="31" y="62"/>
                  </a:cubicBezTo>
                  <a:cubicBezTo>
                    <a:pt x="32" y="61"/>
                    <a:pt x="33" y="60"/>
                    <a:pt x="35" y="59"/>
                  </a:cubicBezTo>
                  <a:cubicBezTo>
                    <a:pt x="37" y="55"/>
                    <a:pt x="39" y="51"/>
                    <a:pt x="42" y="47"/>
                  </a:cubicBezTo>
                  <a:cubicBezTo>
                    <a:pt x="42" y="47"/>
                    <a:pt x="43" y="47"/>
                    <a:pt x="43" y="46"/>
                  </a:cubicBezTo>
                  <a:cubicBezTo>
                    <a:pt x="43" y="46"/>
                    <a:pt x="44" y="45"/>
                    <a:pt x="45" y="45"/>
                  </a:cubicBezTo>
                  <a:cubicBezTo>
                    <a:pt x="50" y="43"/>
                    <a:pt x="53" y="38"/>
                    <a:pt x="58" y="36"/>
                  </a:cubicBezTo>
                  <a:cubicBezTo>
                    <a:pt x="62" y="31"/>
                    <a:pt x="67" y="28"/>
                    <a:pt x="72" y="24"/>
                  </a:cubicBezTo>
                  <a:cubicBezTo>
                    <a:pt x="76" y="21"/>
                    <a:pt x="82" y="18"/>
                    <a:pt x="85" y="13"/>
                  </a:cubicBezTo>
                  <a:cubicBezTo>
                    <a:pt x="87" y="10"/>
                    <a:pt x="91" y="9"/>
                    <a:pt x="94" y="7"/>
                  </a:cubicBezTo>
                  <a:close/>
                </a:path>
              </a:pathLst>
            </a:custGeom>
            <a:solidFill>
              <a:srgbClr val="DBFE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7" name="Freeform 165"/>
            <p:cNvSpPr/>
            <p:nvPr/>
          </p:nvSpPr>
          <p:spPr bwMode="auto">
            <a:xfrm>
              <a:off x="7104063" y="4144963"/>
              <a:ext cx="252413" cy="158750"/>
            </a:xfrm>
            <a:custGeom>
              <a:avLst/>
              <a:gdLst>
                <a:gd name="T0" fmla="*/ 18 w 67"/>
                <a:gd name="T1" fmla="*/ 41 h 42"/>
                <a:gd name="T2" fmla="*/ 4 w 67"/>
                <a:gd name="T3" fmla="*/ 38 h 42"/>
                <a:gd name="T4" fmla="*/ 1 w 67"/>
                <a:gd name="T5" fmla="*/ 35 h 42"/>
                <a:gd name="T6" fmla="*/ 2 w 67"/>
                <a:gd name="T7" fmla="*/ 26 h 42"/>
                <a:gd name="T8" fmla="*/ 3 w 67"/>
                <a:gd name="T9" fmla="*/ 21 h 42"/>
                <a:gd name="T10" fmla="*/ 13 w 67"/>
                <a:gd name="T11" fmla="*/ 9 h 42"/>
                <a:gd name="T12" fmla="*/ 21 w 67"/>
                <a:gd name="T13" fmla="*/ 9 h 42"/>
                <a:gd name="T14" fmla="*/ 28 w 67"/>
                <a:gd name="T15" fmla="*/ 9 h 42"/>
                <a:gd name="T16" fmla="*/ 33 w 67"/>
                <a:gd name="T17" fmla="*/ 7 h 42"/>
                <a:gd name="T18" fmla="*/ 40 w 67"/>
                <a:gd name="T19" fmla="*/ 6 h 42"/>
                <a:gd name="T20" fmla="*/ 40 w 67"/>
                <a:gd name="T21" fmla="*/ 6 h 42"/>
                <a:gd name="T22" fmla="*/ 46 w 67"/>
                <a:gd name="T23" fmla="*/ 5 h 42"/>
                <a:gd name="T24" fmla="*/ 51 w 67"/>
                <a:gd name="T25" fmla="*/ 5 h 42"/>
                <a:gd name="T26" fmla="*/ 60 w 67"/>
                <a:gd name="T27" fmla="*/ 5 h 42"/>
                <a:gd name="T28" fmla="*/ 63 w 67"/>
                <a:gd name="T29" fmla="*/ 2 h 42"/>
                <a:gd name="T30" fmla="*/ 64 w 67"/>
                <a:gd name="T31" fmla="*/ 0 h 42"/>
                <a:gd name="T32" fmla="*/ 65 w 67"/>
                <a:gd name="T33" fmla="*/ 6 h 42"/>
                <a:gd name="T34" fmla="*/ 64 w 67"/>
                <a:gd name="T35" fmla="*/ 9 h 42"/>
                <a:gd name="T36" fmla="*/ 52 w 67"/>
                <a:gd name="T37" fmla="*/ 14 h 42"/>
                <a:gd name="T38" fmla="*/ 42 w 67"/>
                <a:gd name="T39" fmla="*/ 16 h 42"/>
                <a:gd name="T40" fmla="*/ 37 w 67"/>
                <a:gd name="T41" fmla="*/ 20 h 42"/>
                <a:gd name="T42" fmla="*/ 41 w 67"/>
                <a:gd name="T43" fmla="*/ 26 h 42"/>
                <a:gd name="T44" fmla="*/ 47 w 67"/>
                <a:gd name="T45" fmla="*/ 30 h 42"/>
                <a:gd name="T46" fmla="*/ 50 w 67"/>
                <a:gd name="T47" fmla="*/ 33 h 42"/>
                <a:gd name="T48" fmla="*/ 67 w 67"/>
                <a:gd name="T49" fmla="*/ 37 h 42"/>
                <a:gd name="T50" fmla="*/ 64 w 67"/>
                <a:gd name="T51" fmla="*/ 38 h 42"/>
                <a:gd name="T52" fmla="*/ 63 w 67"/>
                <a:gd name="T53" fmla="*/ 38 h 42"/>
                <a:gd name="T54" fmla="*/ 59 w 67"/>
                <a:gd name="T55" fmla="*/ 39 h 42"/>
                <a:gd name="T56" fmla="*/ 50 w 67"/>
                <a:gd name="T57" fmla="*/ 39 h 42"/>
                <a:gd name="T58" fmla="*/ 45 w 67"/>
                <a:gd name="T59" fmla="*/ 40 h 42"/>
                <a:gd name="T60" fmla="*/ 43 w 67"/>
                <a:gd name="T61" fmla="*/ 40 h 42"/>
                <a:gd name="T62" fmla="*/ 41 w 67"/>
                <a:gd name="T63" fmla="*/ 40 h 42"/>
                <a:gd name="T64" fmla="*/ 38 w 67"/>
                <a:gd name="T65" fmla="*/ 41 h 42"/>
                <a:gd name="T66" fmla="*/ 35 w 67"/>
                <a:gd name="T67" fmla="*/ 41 h 42"/>
                <a:gd name="T68" fmla="*/ 29 w 67"/>
                <a:gd name="T69" fmla="*/ 42 h 42"/>
                <a:gd name="T70" fmla="*/ 22 w 67"/>
                <a:gd name="T71" fmla="*/ 41 h 42"/>
                <a:gd name="T72" fmla="*/ 21 w 67"/>
                <a:gd name="T73" fmla="*/ 42 h 42"/>
                <a:gd name="T74" fmla="*/ 18 w 67"/>
                <a:gd name="T75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42">
                  <a:moveTo>
                    <a:pt x="18" y="41"/>
                  </a:moveTo>
                  <a:cubicBezTo>
                    <a:pt x="14" y="38"/>
                    <a:pt x="9" y="38"/>
                    <a:pt x="4" y="38"/>
                  </a:cubicBezTo>
                  <a:cubicBezTo>
                    <a:pt x="2" y="38"/>
                    <a:pt x="1" y="36"/>
                    <a:pt x="1" y="35"/>
                  </a:cubicBezTo>
                  <a:cubicBezTo>
                    <a:pt x="0" y="32"/>
                    <a:pt x="1" y="29"/>
                    <a:pt x="2" y="26"/>
                  </a:cubicBezTo>
                  <a:cubicBezTo>
                    <a:pt x="3" y="25"/>
                    <a:pt x="2" y="22"/>
                    <a:pt x="3" y="21"/>
                  </a:cubicBezTo>
                  <a:cubicBezTo>
                    <a:pt x="5" y="16"/>
                    <a:pt x="6" y="10"/>
                    <a:pt x="13" y="9"/>
                  </a:cubicBezTo>
                  <a:cubicBezTo>
                    <a:pt x="16" y="9"/>
                    <a:pt x="18" y="9"/>
                    <a:pt x="21" y="9"/>
                  </a:cubicBezTo>
                  <a:cubicBezTo>
                    <a:pt x="23" y="8"/>
                    <a:pt x="26" y="8"/>
                    <a:pt x="28" y="9"/>
                  </a:cubicBezTo>
                  <a:cubicBezTo>
                    <a:pt x="29" y="8"/>
                    <a:pt x="31" y="8"/>
                    <a:pt x="33" y="7"/>
                  </a:cubicBezTo>
                  <a:cubicBezTo>
                    <a:pt x="35" y="6"/>
                    <a:pt x="38" y="7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2" y="5"/>
                    <a:pt x="44" y="7"/>
                    <a:pt x="46" y="5"/>
                  </a:cubicBezTo>
                  <a:cubicBezTo>
                    <a:pt x="48" y="5"/>
                    <a:pt x="49" y="5"/>
                    <a:pt x="51" y="5"/>
                  </a:cubicBezTo>
                  <a:cubicBezTo>
                    <a:pt x="54" y="4"/>
                    <a:pt x="57" y="5"/>
                    <a:pt x="60" y="5"/>
                  </a:cubicBezTo>
                  <a:cubicBezTo>
                    <a:pt x="62" y="5"/>
                    <a:pt x="63" y="4"/>
                    <a:pt x="63" y="2"/>
                  </a:cubicBezTo>
                  <a:cubicBezTo>
                    <a:pt x="63" y="2"/>
                    <a:pt x="63" y="1"/>
                    <a:pt x="64" y="0"/>
                  </a:cubicBezTo>
                  <a:cubicBezTo>
                    <a:pt x="66" y="2"/>
                    <a:pt x="66" y="4"/>
                    <a:pt x="65" y="6"/>
                  </a:cubicBezTo>
                  <a:cubicBezTo>
                    <a:pt x="66" y="8"/>
                    <a:pt x="65" y="8"/>
                    <a:pt x="64" y="9"/>
                  </a:cubicBezTo>
                  <a:cubicBezTo>
                    <a:pt x="60" y="11"/>
                    <a:pt x="55" y="11"/>
                    <a:pt x="52" y="14"/>
                  </a:cubicBezTo>
                  <a:cubicBezTo>
                    <a:pt x="49" y="16"/>
                    <a:pt x="46" y="16"/>
                    <a:pt x="42" y="16"/>
                  </a:cubicBezTo>
                  <a:cubicBezTo>
                    <a:pt x="40" y="17"/>
                    <a:pt x="38" y="17"/>
                    <a:pt x="37" y="20"/>
                  </a:cubicBezTo>
                  <a:cubicBezTo>
                    <a:pt x="37" y="23"/>
                    <a:pt x="39" y="24"/>
                    <a:pt x="41" y="26"/>
                  </a:cubicBezTo>
                  <a:cubicBezTo>
                    <a:pt x="43" y="27"/>
                    <a:pt x="46" y="27"/>
                    <a:pt x="47" y="30"/>
                  </a:cubicBezTo>
                  <a:cubicBezTo>
                    <a:pt x="47" y="32"/>
                    <a:pt x="49" y="33"/>
                    <a:pt x="50" y="33"/>
                  </a:cubicBezTo>
                  <a:cubicBezTo>
                    <a:pt x="56" y="34"/>
                    <a:pt x="62" y="35"/>
                    <a:pt x="67" y="37"/>
                  </a:cubicBezTo>
                  <a:cubicBezTo>
                    <a:pt x="66" y="38"/>
                    <a:pt x="65" y="38"/>
                    <a:pt x="64" y="38"/>
                  </a:cubicBezTo>
                  <a:cubicBezTo>
                    <a:pt x="64" y="38"/>
                    <a:pt x="64" y="38"/>
                    <a:pt x="63" y="38"/>
                  </a:cubicBezTo>
                  <a:cubicBezTo>
                    <a:pt x="62" y="38"/>
                    <a:pt x="60" y="38"/>
                    <a:pt x="59" y="39"/>
                  </a:cubicBezTo>
                  <a:cubicBezTo>
                    <a:pt x="56" y="40"/>
                    <a:pt x="53" y="40"/>
                    <a:pt x="50" y="39"/>
                  </a:cubicBezTo>
                  <a:cubicBezTo>
                    <a:pt x="48" y="39"/>
                    <a:pt x="47" y="39"/>
                    <a:pt x="45" y="40"/>
                  </a:cubicBezTo>
                  <a:cubicBezTo>
                    <a:pt x="44" y="40"/>
                    <a:pt x="43" y="40"/>
                    <a:pt x="43" y="40"/>
                  </a:cubicBezTo>
                  <a:cubicBezTo>
                    <a:pt x="42" y="40"/>
                    <a:pt x="42" y="40"/>
                    <a:pt x="41" y="40"/>
                  </a:cubicBezTo>
                  <a:cubicBezTo>
                    <a:pt x="40" y="40"/>
                    <a:pt x="39" y="40"/>
                    <a:pt x="38" y="41"/>
                  </a:cubicBezTo>
                  <a:cubicBezTo>
                    <a:pt x="37" y="41"/>
                    <a:pt x="36" y="41"/>
                    <a:pt x="35" y="41"/>
                  </a:cubicBezTo>
                  <a:cubicBezTo>
                    <a:pt x="33" y="41"/>
                    <a:pt x="31" y="41"/>
                    <a:pt x="29" y="42"/>
                  </a:cubicBezTo>
                  <a:cubicBezTo>
                    <a:pt x="26" y="41"/>
                    <a:pt x="24" y="40"/>
                    <a:pt x="22" y="41"/>
                  </a:cubicBezTo>
                  <a:cubicBezTo>
                    <a:pt x="21" y="41"/>
                    <a:pt x="21" y="41"/>
                    <a:pt x="21" y="42"/>
                  </a:cubicBezTo>
                  <a:cubicBezTo>
                    <a:pt x="20" y="42"/>
                    <a:pt x="19" y="42"/>
                    <a:pt x="18" y="41"/>
                  </a:cubicBezTo>
                  <a:close/>
                </a:path>
              </a:pathLst>
            </a:custGeom>
            <a:solidFill>
              <a:srgbClr val="FEE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8" name="Freeform 166"/>
            <p:cNvSpPr/>
            <p:nvPr/>
          </p:nvSpPr>
          <p:spPr bwMode="auto">
            <a:xfrm>
              <a:off x="7008813" y="3887788"/>
              <a:ext cx="446088" cy="109538"/>
            </a:xfrm>
            <a:custGeom>
              <a:avLst/>
              <a:gdLst>
                <a:gd name="T0" fmla="*/ 0 w 118"/>
                <a:gd name="T1" fmla="*/ 3 h 29"/>
                <a:gd name="T2" fmla="*/ 10 w 118"/>
                <a:gd name="T3" fmla="*/ 4 h 29"/>
                <a:gd name="T4" fmla="*/ 25 w 118"/>
                <a:gd name="T5" fmla="*/ 9 h 29"/>
                <a:gd name="T6" fmla="*/ 21 w 118"/>
                <a:gd name="T7" fmla="*/ 1 h 29"/>
                <a:gd name="T8" fmla="*/ 28 w 118"/>
                <a:gd name="T9" fmla="*/ 8 h 29"/>
                <a:gd name="T10" fmla="*/ 34 w 118"/>
                <a:gd name="T11" fmla="*/ 7 h 29"/>
                <a:gd name="T12" fmla="*/ 39 w 118"/>
                <a:gd name="T13" fmla="*/ 2 h 29"/>
                <a:gd name="T14" fmla="*/ 44 w 118"/>
                <a:gd name="T15" fmla="*/ 2 h 29"/>
                <a:gd name="T16" fmla="*/ 47 w 118"/>
                <a:gd name="T17" fmla="*/ 1 h 29"/>
                <a:gd name="T18" fmla="*/ 49 w 118"/>
                <a:gd name="T19" fmla="*/ 1 h 29"/>
                <a:gd name="T20" fmla="*/ 53 w 118"/>
                <a:gd name="T21" fmla="*/ 1 h 29"/>
                <a:gd name="T22" fmla="*/ 55 w 118"/>
                <a:gd name="T23" fmla="*/ 2 h 29"/>
                <a:gd name="T24" fmla="*/ 106 w 118"/>
                <a:gd name="T25" fmla="*/ 8 h 29"/>
                <a:gd name="T26" fmla="*/ 109 w 118"/>
                <a:gd name="T27" fmla="*/ 8 h 29"/>
                <a:gd name="T28" fmla="*/ 111 w 118"/>
                <a:gd name="T29" fmla="*/ 10 h 29"/>
                <a:gd name="T30" fmla="*/ 111 w 118"/>
                <a:gd name="T31" fmla="*/ 13 h 29"/>
                <a:gd name="T32" fmla="*/ 108 w 118"/>
                <a:gd name="T33" fmla="*/ 13 h 29"/>
                <a:gd name="T34" fmla="*/ 106 w 118"/>
                <a:gd name="T35" fmla="*/ 13 h 29"/>
                <a:gd name="T36" fmla="*/ 114 w 118"/>
                <a:gd name="T37" fmla="*/ 12 h 29"/>
                <a:gd name="T38" fmla="*/ 116 w 118"/>
                <a:gd name="T39" fmla="*/ 11 h 29"/>
                <a:gd name="T40" fmla="*/ 116 w 118"/>
                <a:gd name="T41" fmla="*/ 18 h 29"/>
                <a:gd name="T42" fmla="*/ 113 w 118"/>
                <a:gd name="T43" fmla="*/ 20 h 29"/>
                <a:gd name="T44" fmla="*/ 107 w 118"/>
                <a:gd name="T45" fmla="*/ 21 h 29"/>
                <a:gd name="T46" fmla="*/ 109 w 118"/>
                <a:gd name="T47" fmla="*/ 25 h 29"/>
                <a:gd name="T48" fmla="*/ 99 w 118"/>
                <a:gd name="T49" fmla="*/ 27 h 29"/>
                <a:gd name="T50" fmla="*/ 93 w 118"/>
                <a:gd name="T51" fmla="*/ 28 h 29"/>
                <a:gd name="T52" fmla="*/ 92 w 118"/>
                <a:gd name="T53" fmla="*/ 27 h 29"/>
                <a:gd name="T54" fmla="*/ 79 w 118"/>
                <a:gd name="T55" fmla="*/ 22 h 29"/>
                <a:gd name="T56" fmla="*/ 63 w 118"/>
                <a:gd name="T57" fmla="*/ 20 h 29"/>
                <a:gd name="T58" fmla="*/ 59 w 118"/>
                <a:gd name="T59" fmla="*/ 20 h 29"/>
                <a:gd name="T60" fmla="*/ 50 w 118"/>
                <a:gd name="T61" fmla="*/ 19 h 29"/>
                <a:gd name="T62" fmla="*/ 27 w 118"/>
                <a:gd name="T63" fmla="*/ 13 h 29"/>
                <a:gd name="T64" fmla="*/ 25 w 118"/>
                <a:gd name="T65" fmla="*/ 12 h 29"/>
                <a:gd name="T66" fmla="*/ 21 w 118"/>
                <a:gd name="T67" fmla="*/ 11 h 29"/>
                <a:gd name="T68" fmla="*/ 15 w 118"/>
                <a:gd name="T69" fmla="*/ 9 h 29"/>
                <a:gd name="T70" fmla="*/ 9 w 118"/>
                <a:gd name="T71" fmla="*/ 6 h 29"/>
                <a:gd name="T72" fmla="*/ 2 w 118"/>
                <a:gd name="T73" fmla="*/ 4 h 29"/>
                <a:gd name="T74" fmla="*/ 0 w 118"/>
                <a:gd name="T7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8" h="29">
                  <a:moveTo>
                    <a:pt x="0" y="3"/>
                  </a:moveTo>
                  <a:cubicBezTo>
                    <a:pt x="4" y="0"/>
                    <a:pt x="6" y="4"/>
                    <a:pt x="10" y="4"/>
                  </a:cubicBezTo>
                  <a:cubicBezTo>
                    <a:pt x="15" y="4"/>
                    <a:pt x="19" y="9"/>
                    <a:pt x="25" y="9"/>
                  </a:cubicBezTo>
                  <a:cubicBezTo>
                    <a:pt x="26" y="5"/>
                    <a:pt x="18" y="6"/>
                    <a:pt x="21" y="1"/>
                  </a:cubicBezTo>
                  <a:cubicBezTo>
                    <a:pt x="23" y="4"/>
                    <a:pt x="27" y="3"/>
                    <a:pt x="28" y="8"/>
                  </a:cubicBezTo>
                  <a:cubicBezTo>
                    <a:pt x="28" y="10"/>
                    <a:pt x="32" y="8"/>
                    <a:pt x="34" y="7"/>
                  </a:cubicBezTo>
                  <a:cubicBezTo>
                    <a:pt x="36" y="6"/>
                    <a:pt x="38" y="4"/>
                    <a:pt x="39" y="2"/>
                  </a:cubicBezTo>
                  <a:cubicBezTo>
                    <a:pt x="40" y="1"/>
                    <a:pt x="43" y="1"/>
                    <a:pt x="44" y="2"/>
                  </a:cubicBezTo>
                  <a:cubicBezTo>
                    <a:pt x="46" y="3"/>
                    <a:pt x="46" y="2"/>
                    <a:pt x="47" y="1"/>
                  </a:cubicBezTo>
                  <a:cubicBezTo>
                    <a:pt x="48" y="1"/>
                    <a:pt x="48" y="1"/>
                    <a:pt x="49" y="1"/>
                  </a:cubicBezTo>
                  <a:cubicBezTo>
                    <a:pt x="50" y="1"/>
                    <a:pt x="52" y="1"/>
                    <a:pt x="53" y="1"/>
                  </a:cubicBezTo>
                  <a:cubicBezTo>
                    <a:pt x="54" y="2"/>
                    <a:pt x="54" y="2"/>
                    <a:pt x="55" y="2"/>
                  </a:cubicBezTo>
                  <a:cubicBezTo>
                    <a:pt x="72" y="6"/>
                    <a:pt x="89" y="9"/>
                    <a:pt x="106" y="8"/>
                  </a:cubicBezTo>
                  <a:cubicBezTo>
                    <a:pt x="107" y="8"/>
                    <a:pt x="108" y="8"/>
                    <a:pt x="109" y="8"/>
                  </a:cubicBezTo>
                  <a:cubicBezTo>
                    <a:pt x="110" y="9"/>
                    <a:pt x="110" y="9"/>
                    <a:pt x="111" y="10"/>
                  </a:cubicBezTo>
                  <a:cubicBezTo>
                    <a:pt x="111" y="11"/>
                    <a:pt x="112" y="12"/>
                    <a:pt x="111" y="13"/>
                  </a:cubicBezTo>
                  <a:cubicBezTo>
                    <a:pt x="110" y="14"/>
                    <a:pt x="109" y="13"/>
                    <a:pt x="108" y="13"/>
                  </a:cubicBezTo>
                  <a:cubicBezTo>
                    <a:pt x="108" y="13"/>
                    <a:pt x="107" y="12"/>
                    <a:pt x="106" y="13"/>
                  </a:cubicBezTo>
                  <a:cubicBezTo>
                    <a:pt x="109" y="14"/>
                    <a:pt x="112" y="14"/>
                    <a:pt x="114" y="12"/>
                  </a:cubicBezTo>
                  <a:cubicBezTo>
                    <a:pt x="115" y="11"/>
                    <a:pt x="116" y="10"/>
                    <a:pt x="116" y="11"/>
                  </a:cubicBezTo>
                  <a:cubicBezTo>
                    <a:pt x="118" y="14"/>
                    <a:pt x="116" y="16"/>
                    <a:pt x="116" y="18"/>
                  </a:cubicBezTo>
                  <a:cubicBezTo>
                    <a:pt x="116" y="20"/>
                    <a:pt x="114" y="20"/>
                    <a:pt x="113" y="20"/>
                  </a:cubicBezTo>
                  <a:cubicBezTo>
                    <a:pt x="111" y="19"/>
                    <a:pt x="109" y="20"/>
                    <a:pt x="107" y="21"/>
                  </a:cubicBezTo>
                  <a:cubicBezTo>
                    <a:pt x="108" y="22"/>
                    <a:pt x="111" y="22"/>
                    <a:pt x="109" y="25"/>
                  </a:cubicBezTo>
                  <a:cubicBezTo>
                    <a:pt x="106" y="26"/>
                    <a:pt x="102" y="26"/>
                    <a:pt x="99" y="27"/>
                  </a:cubicBezTo>
                  <a:cubicBezTo>
                    <a:pt x="97" y="27"/>
                    <a:pt x="95" y="29"/>
                    <a:pt x="93" y="28"/>
                  </a:cubicBezTo>
                  <a:cubicBezTo>
                    <a:pt x="93" y="28"/>
                    <a:pt x="92" y="27"/>
                    <a:pt x="92" y="27"/>
                  </a:cubicBezTo>
                  <a:cubicBezTo>
                    <a:pt x="88" y="26"/>
                    <a:pt x="82" y="26"/>
                    <a:pt x="79" y="22"/>
                  </a:cubicBezTo>
                  <a:cubicBezTo>
                    <a:pt x="74" y="22"/>
                    <a:pt x="69" y="20"/>
                    <a:pt x="63" y="20"/>
                  </a:cubicBezTo>
                  <a:cubicBezTo>
                    <a:pt x="62" y="19"/>
                    <a:pt x="60" y="21"/>
                    <a:pt x="59" y="20"/>
                  </a:cubicBezTo>
                  <a:cubicBezTo>
                    <a:pt x="56" y="19"/>
                    <a:pt x="53" y="20"/>
                    <a:pt x="50" y="19"/>
                  </a:cubicBezTo>
                  <a:cubicBezTo>
                    <a:pt x="42" y="18"/>
                    <a:pt x="35" y="14"/>
                    <a:pt x="27" y="13"/>
                  </a:cubicBezTo>
                  <a:cubicBezTo>
                    <a:pt x="26" y="13"/>
                    <a:pt x="26" y="12"/>
                    <a:pt x="25" y="12"/>
                  </a:cubicBezTo>
                  <a:cubicBezTo>
                    <a:pt x="24" y="12"/>
                    <a:pt x="22" y="12"/>
                    <a:pt x="21" y="11"/>
                  </a:cubicBezTo>
                  <a:cubicBezTo>
                    <a:pt x="19" y="10"/>
                    <a:pt x="17" y="10"/>
                    <a:pt x="15" y="9"/>
                  </a:cubicBezTo>
                  <a:cubicBezTo>
                    <a:pt x="13" y="8"/>
                    <a:pt x="11" y="7"/>
                    <a:pt x="9" y="6"/>
                  </a:cubicBezTo>
                  <a:cubicBezTo>
                    <a:pt x="7" y="5"/>
                    <a:pt x="4" y="5"/>
                    <a:pt x="2" y="4"/>
                  </a:cubicBezTo>
                  <a:cubicBezTo>
                    <a:pt x="1" y="4"/>
                    <a:pt x="1" y="3"/>
                    <a:pt x="0" y="3"/>
                  </a:cubicBezTo>
                  <a:close/>
                </a:path>
              </a:pathLst>
            </a:custGeom>
            <a:solidFill>
              <a:srgbClr val="FEE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9" name="Freeform 167"/>
            <p:cNvSpPr/>
            <p:nvPr/>
          </p:nvSpPr>
          <p:spPr bwMode="auto">
            <a:xfrm>
              <a:off x="6742113" y="2617788"/>
              <a:ext cx="128588" cy="398463"/>
            </a:xfrm>
            <a:custGeom>
              <a:avLst/>
              <a:gdLst>
                <a:gd name="T0" fmla="*/ 7 w 34"/>
                <a:gd name="T1" fmla="*/ 48 h 106"/>
                <a:gd name="T2" fmla="*/ 11 w 34"/>
                <a:gd name="T3" fmla="*/ 35 h 106"/>
                <a:gd name="T4" fmla="*/ 12 w 34"/>
                <a:gd name="T5" fmla="*/ 22 h 106"/>
                <a:gd name="T6" fmla="*/ 13 w 34"/>
                <a:gd name="T7" fmla="*/ 18 h 106"/>
                <a:gd name="T8" fmla="*/ 17 w 34"/>
                <a:gd name="T9" fmla="*/ 7 h 106"/>
                <a:gd name="T10" fmla="*/ 26 w 34"/>
                <a:gd name="T11" fmla="*/ 0 h 106"/>
                <a:gd name="T12" fmla="*/ 28 w 34"/>
                <a:gd name="T13" fmla="*/ 4 h 106"/>
                <a:gd name="T14" fmla="*/ 32 w 34"/>
                <a:gd name="T15" fmla="*/ 10 h 106"/>
                <a:gd name="T16" fmla="*/ 34 w 34"/>
                <a:gd name="T17" fmla="*/ 12 h 106"/>
                <a:gd name="T18" fmla="*/ 29 w 34"/>
                <a:gd name="T19" fmla="*/ 19 h 106"/>
                <a:gd name="T20" fmla="*/ 18 w 34"/>
                <a:gd name="T21" fmla="*/ 44 h 106"/>
                <a:gd name="T22" fmla="*/ 17 w 34"/>
                <a:gd name="T23" fmla="*/ 50 h 106"/>
                <a:gd name="T24" fmla="*/ 22 w 34"/>
                <a:gd name="T25" fmla="*/ 57 h 106"/>
                <a:gd name="T26" fmla="*/ 29 w 34"/>
                <a:gd name="T27" fmla="*/ 63 h 106"/>
                <a:gd name="T28" fmla="*/ 30 w 34"/>
                <a:gd name="T29" fmla="*/ 66 h 106"/>
                <a:gd name="T30" fmla="*/ 33 w 34"/>
                <a:gd name="T31" fmla="*/ 75 h 106"/>
                <a:gd name="T32" fmla="*/ 32 w 34"/>
                <a:gd name="T33" fmla="*/ 92 h 106"/>
                <a:gd name="T34" fmla="*/ 31 w 34"/>
                <a:gd name="T35" fmla="*/ 106 h 106"/>
                <a:gd name="T36" fmla="*/ 26 w 34"/>
                <a:gd name="T37" fmla="*/ 101 h 106"/>
                <a:gd name="T38" fmla="*/ 26 w 34"/>
                <a:gd name="T39" fmla="*/ 99 h 106"/>
                <a:gd name="T40" fmla="*/ 26 w 34"/>
                <a:gd name="T41" fmla="*/ 89 h 106"/>
                <a:gd name="T42" fmla="*/ 26 w 34"/>
                <a:gd name="T43" fmla="*/ 78 h 106"/>
                <a:gd name="T44" fmla="*/ 24 w 34"/>
                <a:gd name="T45" fmla="*/ 71 h 106"/>
                <a:gd name="T46" fmla="*/ 14 w 34"/>
                <a:gd name="T47" fmla="*/ 72 h 106"/>
                <a:gd name="T48" fmla="*/ 11 w 34"/>
                <a:gd name="T49" fmla="*/ 76 h 106"/>
                <a:gd name="T50" fmla="*/ 8 w 34"/>
                <a:gd name="T51" fmla="*/ 81 h 106"/>
                <a:gd name="T52" fmla="*/ 7 w 34"/>
                <a:gd name="T53" fmla="*/ 82 h 106"/>
                <a:gd name="T54" fmla="*/ 3 w 34"/>
                <a:gd name="T55" fmla="*/ 81 h 106"/>
                <a:gd name="T56" fmla="*/ 2 w 34"/>
                <a:gd name="T57" fmla="*/ 74 h 106"/>
                <a:gd name="T58" fmla="*/ 2 w 34"/>
                <a:gd name="T59" fmla="*/ 69 h 106"/>
                <a:gd name="T60" fmla="*/ 3 w 34"/>
                <a:gd name="T61" fmla="*/ 64 h 106"/>
                <a:gd name="T62" fmla="*/ 7 w 34"/>
                <a:gd name="T63" fmla="*/ 4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" h="106">
                  <a:moveTo>
                    <a:pt x="7" y="48"/>
                  </a:moveTo>
                  <a:cubicBezTo>
                    <a:pt x="11" y="45"/>
                    <a:pt x="10" y="39"/>
                    <a:pt x="11" y="35"/>
                  </a:cubicBezTo>
                  <a:cubicBezTo>
                    <a:pt x="13" y="30"/>
                    <a:pt x="10" y="26"/>
                    <a:pt x="12" y="22"/>
                  </a:cubicBezTo>
                  <a:cubicBezTo>
                    <a:pt x="12" y="21"/>
                    <a:pt x="12" y="20"/>
                    <a:pt x="13" y="18"/>
                  </a:cubicBezTo>
                  <a:cubicBezTo>
                    <a:pt x="15" y="15"/>
                    <a:pt x="17" y="12"/>
                    <a:pt x="17" y="7"/>
                  </a:cubicBezTo>
                  <a:cubicBezTo>
                    <a:pt x="18" y="2"/>
                    <a:pt x="21" y="0"/>
                    <a:pt x="26" y="0"/>
                  </a:cubicBezTo>
                  <a:cubicBezTo>
                    <a:pt x="28" y="0"/>
                    <a:pt x="29" y="2"/>
                    <a:pt x="28" y="4"/>
                  </a:cubicBezTo>
                  <a:cubicBezTo>
                    <a:pt x="27" y="7"/>
                    <a:pt x="29" y="10"/>
                    <a:pt x="32" y="10"/>
                  </a:cubicBezTo>
                  <a:cubicBezTo>
                    <a:pt x="33" y="10"/>
                    <a:pt x="34" y="11"/>
                    <a:pt x="34" y="12"/>
                  </a:cubicBezTo>
                  <a:cubicBezTo>
                    <a:pt x="31" y="14"/>
                    <a:pt x="26" y="14"/>
                    <a:pt x="29" y="19"/>
                  </a:cubicBezTo>
                  <a:cubicBezTo>
                    <a:pt x="24" y="27"/>
                    <a:pt x="21" y="35"/>
                    <a:pt x="18" y="44"/>
                  </a:cubicBezTo>
                  <a:cubicBezTo>
                    <a:pt x="18" y="46"/>
                    <a:pt x="17" y="48"/>
                    <a:pt x="17" y="50"/>
                  </a:cubicBezTo>
                  <a:cubicBezTo>
                    <a:pt x="16" y="55"/>
                    <a:pt x="17" y="56"/>
                    <a:pt x="22" y="57"/>
                  </a:cubicBezTo>
                  <a:cubicBezTo>
                    <a:pt x="26" y="57"/>
                    <a:pt x="29" y="58"/>
                    <a:pt x="29" y="63"/>
                  </a:cubicBezTo>
                  <a:cubicBezTo>
                    <a:pt x="29" y="64"/>
                    <a:pt x="29" y="65"/>
                    <a:pt x="30" y="66"/>
                  </a:cubicBezTo>
                  <a:cubicBezTo>
                    <a:pt x="33" y="68"/>
                    <a:pt x="34" y="72"/>
                    <a:pt x="33" y="75"/>
                  </a:cubicBezTo>
                  <a:cubicBezTo>
                    <a:pt x="30" y="81"/>
                    <a:pt x="34" y="87"/>
                    <a:pt x="32" y="92"/>
                  </a:cubicBezTo>
                  <a:cubicBezTo>
                    <a:pt x="31" y="97"/>
                    <a:pt x="32" y="101"/>
                    <a:pt x="31" y="106"/>
                  </a:cubicBezTo>
                  <a:cubicBezTo>
                    <a:pt x="28" y="106"/>
                    <a:pt x="27" y="103"/>
                    <a:pt x="26" y="101"/>
                  </a:cubicBezTo>
                  <a:cubicBezTo>
                    <a:pt x="26" y="101"/>
                    <a:pt x="26" y="100"/>
                    <a:pt x="26" y="99"/>
                  </a:cubicBezTo>
                  <a:cubicBezTo>
                    <a:pt x="27" y="96"/>
                    <a:pt x="29" y="93"/>
                    <a:pt x="26" y="89"/>
                  </a:cubicBezTo>
                  <a:cubicBezTo>
                    <a:pt x="26" y="85"/>
                    <a:pt x="26" y="82"/>
                    <a:pt x="26" y="78"/>
                  </a:cubicBezTo>
                  <a:cubicBezTo>
                    <a:pt x="26" y="75"/>
                    <a:pt x="28" y="72"/>
                    <a:pt x="24" y="71"/>
                  </a:cubicBezTo>
                  <a:cubicBezTo>
                    <a:pt x="21" y="69"/>
                    <a:pt x="17" y="69"/>
                    <a:pt x="14" y="72"/>
                  </a:cubicBezTo>
                  <a:cubicBezTo>
                    <a:pt x="12" y="73"/>
                    <a:pt x="11" y="74"/>
                    <a:pt x="11" y="76"/>
                  </a:cubicBezTo>
                  <a:cubicBezTo>
                    <a:pt x="10" y="78"/>
                    <a:pt x="9" y="80"/>
                    <a:pt x="8" y="81"/>
                  </a:cubicBezTo>
                  <a:cubicBezTo>
                    <a:pt x="7" y="81"/>
                    <a:pt x="7" y="82"/>
                    <a:pt x="7" y="82"/>
                  </a:cubicBezTo>
                  <a:cubicBezTo>
                    <a:pt x="5" y="82"/>
                    <a:pt x="4" y="82"/>
                    <a:pt x="3" y="81"/>
                  </a:cubicBezTo>
                  <a:cubicBezTo>
                    <a:pt x="1" y="79"/>
                    <a:pt x="1" y="77"/>
                    <a:pt x="2" y="74"/>
                  </a:cubicBezTo>
                  <a:cubicBezTo>
                    <a:pt x="1" y="72"/>
                    <a:pt x="0" y="71"/>
                    <a:pt x="2" y="69"/>
                  </a:cubicBezTo>
                  <a:cubicBezTo>
                    <a:pt x="3" y="67"/>
                    <a:pt x="2" y="65"/>
                    <a:pt x="3" y="64"/>
                  </a:cubicBezTo>
                  <a:cubicBezTo>
                    <a:pt x="4" y="59"/>
                    <a:pt x="5" y="54"/>
                    <a:pt x="7" y="48"/>
                  </a:cubicBezTo>
                  <a:close/>
                </a:path>
              </a:pathLst>
            </a:custGeom>
            <a:solidFill>
              <a:srgbClr val="D6F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0" name="Freeform 168"/>
            <p:cNvSpPr/>
            <p:nvPr/>
          </p:nvSpPr>
          <p:spPr bwMode="auto">
            <a:xfrm>
              <a:off x="7718425" y="2130426"/>
              <a:ext cx="247650" cy="238125"/>
            </a:xfrm>
            <a:custGeom>
              <a:avLst/>
              <a:gdLst>
                <a:gd name="T0" fmla="*/ 64 w 66"/>
                <a:gd name="T1" fmla="*/ 1 h 63"/>
                <a:gd name="T2" fmla="*/ 65 w 66"/>
                <a:gd name="T3" fmla="*/ 6 h 63"/>
                <a:gd name="T4" fmla="*/ 56 w 66"/>
                <a:gd name="T5" fmla="*/ 23 h 63"/>
                <a:gd name="T6" fmla="*/ 41 w 66"/>
                <a:gd name="T7" fmla="*/ 52 h 63"/>
                <a:gd name="T8" fmla="*/ 33 w 66"/>
                <a:gd name="T9" fmla="*/ 62 h 63"/>
                <a:gd name="T10" fmla="*/ 30 w 66"/>
                <a:gd name="T11" fmla="*/ 62 h 63"/>
                <a:gd name="T12" fmla="*/ 22 w 66"/>
                <a:gd name="T13" fmla="*/ 62 h 63"/>
                <a:gd name="T14" fmla="*/ 22 w 66"/>
                <a:gd name="T15" fmla="*/ 59 h 63"/>
                <a:gd name="T16" fmla="*/ 24 w 66"/>
                <a:gd name="T17" fmla="*/ 59 h 63"/>
                <a:gd name="T18" fmla="*/ 29 w 66"/>
                <a:gd name="T19" fmla="*/ 59 h 63"/>
                <a:gd name="T20" fmla="*/ 25 w 66"/>
                <a:gd name="T21" fmla="*/ 56 h 63"/>
                <a:gd name="T22" fmla="*/ 18 w 66"/>
                <a:gd name="T23" fmla="*/ 49 h 63"/>
                <a:gd name="T24" fmla="*/ 10 w 66"/>
                <a:gd name="T25" fmla="*/ 45 h 63"/>
                <a:gd name="T26" fmla="*/ 3 w 66"/>
                <a:gd name="T27" fmla="*/ 46 h 63"/>
                <a:gd name="T28" fmla="*/ 2 w 66"/>
                <a:gd name="T29" fmla="*/ 40 h 63"/>
                <a:gd name="T30" fmla="*/ 25 w 66"/>
                <a:gd name="T31" fmla="*/ 5 h 63"/>
                <a:gd name="T32" fmla="*/ 28 w 66"/>
                <a:gd name="T33" fmla="*/ 11 h 63"/>
                <a:gd name="T34" fmla="*/ 29 w 66"/>
                <a:gd name="T35" fmla="*/ 13 h 63"/>
                <a:gd name="T36" fmla="*/ 28 w 66"/>
                <a:gd name="T37" fmla="*/ 19 h 63"/>
                <a:gd name="T38" fmla="*/ 26 w 66"/>
                <a:gd name="T39" fmla="*/ 22 h 63"/>
                <a:gd name="T40" fmla="*/ 20 w 66"/>
                <a:gd name="T41" fmla="*/ 26 h 63"/>
                <a:gd name="T42" fmla="*/ 17 w 66"/>
                <a:gd name="T43" fmla="*/ 24 h 63"/>
                <a:gd name="T44" fmla="*/ 17 w 66"/>
                <a:gd name="T45" fmla="*/ 24 h 63"/>
                <a:gd name="T46" fmla="*/ 13 w 66"/>
                <a:gd name="T47" fmla="*/ 35 h 63"/>
                <a:gd name="T48" fmla="*/ 18 w 66"/>
                <a:gd name="T49" fmla="*/ 39 h 63"/>
                <a:gd name="T50" fmla="*/ 18 w 66"/>
                <a:gd name="T51" fmla="*/ 39 h 63"/>
                <a:gd name="T52" fmla="*/ 18 w 66"/>
                <a:gd name="T53" fmla="*/ 39 h 63"/>
                <a:gd name="T54" fmla="*/ 13 w 66"/>
                <a:gd name="T55" fmla="*/ 35 h 63"/>
                <a:gd name="T56" fmla="*/ 17 w 66"/>
                <a:gd name="T57" fmla="*/ 34 h 63"/>
                <a:gd name="T58" fmla="*/ 18 w 66"/>
                <a:gd name="T59" fmla="*/ 30 h 63"/>
                <a:gd name="T60" fmla="*/ 23 w 66"/>
                <a:gd name="T61" fmla="*/ 23 h 63"/>
                <a:gd name="T62" fmla="*/ 26 w 66"/>
                <a:gd name="T63" fmla="*/ 27 h 63"/>
                <a:gd name="T64" fmla="*/ 26 w 66"/>
                <a:gd name="T65" fmla="*/ 30 h 63"/>
                <a:gd name="T66" fmla="*/ 24 w 66"/>
                <a:gd name="T67" fmla="*/ 36 h 63"/>
                <a:gd name="T68" fmla="*/ 29 w 66"/>
                <a:gd name="T69" fmla="*/ 43 h 63"/>
                <a:gd name="T70" fmla="*/ 39 w 66"/>
                <a:gd name="T71" fmla="*/ 37 h 63"/>
                <a:gd name="T72" fmla="*/ 49 w 66"/>
                <a:gd name="T73" fmla="*/ 16 h 63"/>
                <a:gd name="T74" fmla="*/ 57 w 66"/>
                <a:gd name="T75" fmla="*/ 0 h 63"/>
                <a:gd name="T76" fmla="*/ 64 w 66"/>
                <a:gd name="T77" fmla="*/ 4 h 63"/>
                <a:gd name="T78" fmla="*/ 64 w 66"/>
                <a:gd name="T7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" h="63">
                  <a:moveTo>
                    <a:pt x="64" y="1"/>
                  </a:moveTo>
                  <a:cubicBezTo>
                    <a:pt x="66" y="2"/>
                    <a:pt x="65" y="4"/>
                    <a:pt x="65" y="6"/>
                  </a:cubicBezTo>
                  <a:cubicBezTo>
                    <a:pt x="65" y="13"/>
                    <a:pt x="60" y="18"/>
                    <a:pt x="56" y="23"/>
                  </a:cubicBezTo>
                  <a:cubicBezTo>
                    <a:pt x="51" y="33"/>
                    <a:pt x="44" y="42"/>
                    <a:pt x="41" y="52"/>
                  </a:cubicBezTo>
                  <a:cubicBezTo>
                    <a:pt x="39" y="56"/>
                    <a:pt x="37" y="59"/>
                    <a:pt x="33" y="62"/>
                  </a:cubicBezTo>
                  <a:cubicBezTo>
                    <a:pt x="32" y="62"/>
                    <a:pt x="31" y="62"/>
                    <a:pt x="30" y="62"/>
                  </a:cubicBezTo>
                  <a:cubicBezTo>
                    <a:pt x="27" y="61"/>
                    <a:pt x="24" y="63"/>
                    <a:pt x="22" y="62"/>
                  </a:cubicBezTo>
                  <a:cubicBezTo>
                    <a:pt x="20" y="60"/>
                    <a:pt x="22" y="60"/>
                    <a:pt x="22" y="59"/>
                  </a:cubicBezTo>
                  <a:cubicBezTo>
                    <a:pt x="23" y="59"/>
                    <a:pt x="23" y="59"/>
                    <a:pt x="24" y="59"/>
                  </a:cubicBezTo>
                  <a:cubicBezTo>
                    <a:pt x="25" y="58"/>
                    <a:pt x="27" y="58"/>
                    <a:pt x="29" y="59"/>
                  </a:cubicBezTo>
                  <a:cubicBezTo>
                    <a:pt x="28" y="58"/>
                    <a:pt x="26" y="57"/>
                    <a:pt x="25" y="56"/>
                  </a:cubicBezTo>
                  <a:cubicBezTo>
                    <a:pt x="25" y="52"/>
                    <a:pt x="21" y="51"/>
                    <a:pt x="18" y="49"/>
                  </a:cubicBezTo>
                  <a:cubicBezTo>
                    <a:pt x="16" y="48"/>
                    <a:pt x="13" y="47"/>
                    <a:pt x="10" y="45"/>
                  </a:cubicBezTo>
                  <a:cubicBezTo>
                    <a:pt x="7" y="44"/>
                    <a:pt x="5" y="44"/>
                    <a:pt x="3" y="46"/>
                  </a:cubicBezTo>
                  <a:cubicBezTo>
                    <a:pt x="1" y="45"/>
                    <a:pt x="0" y="43"/>
                    <a:pt x="2" y="40"/>
                  </a:cubicBezTo>
                  <a:cubicBezTo>
                    <a:pt x="10" y="29"/>
                    <a:pt x="16" y="16"/>
                    <a:pt x="25" y="5"/>
                  </a:cubicBezTo>
                  <a:cubicBezTo>
                    <a:pt x="26" y="7"/>
                    <a:pt x="26" y="9"/>
                    <a:pt x="28" y="11"/>
                  </a:cubicBezTo>
                  <a:cubicBezTo>
                    <a:pt x="29" y="11"/>
                    <a:pt x="29" y="12"/>
                    <a:pt x="29" y="13"/>
                  </a:cubicBezTo>
                  <a:cubicBezTo>
                    <a:pt x="28" y="15"/>
                    <a:pt x="26" y="17"/>
                    <a:pt x="28" y="19"/>
                  </a:cubicBezTo>
                  <a:cubicBezTo>
                    <a:pt x="29" y="20"/>
                    <a:pt x="27" y="21"/>
                    <a:pt x="26" y="22"/>
                  </a:cubicBezTo>
                  <a:cubicBezTo>
                    <a:pt x="24" y="24"/>
                    <a:pt x="21" y="23"/>
                    <a:pt x="20" y="26"/>
                  </a:cubicBezTo>
                  <a:cubicBezTo>
                    <a:pt x="19" y="28"/>
                    <a:pt x="18" y="24"/>
                    <a:pt x="17" y="24"/>
                  </a:cubicBezTo>
                  <a:cubicBezTo>
                    <a:pt x="17" y="25"/>
                    <a:pt x="17" y="24"/>
                    <a:pt x="17" y="24"/>
                  </a:cubicBezTo>
                  <a:cubicBezTo>
                    <a:pt x="19" y="29"/>
                    <a:pt x="17" y="33"/>
                    <a:pt x="13" y="35"/>
                  </a:cubicBezTo>
                  <a:cubicBezTo>
                    <a:pt x="12" y="39"/>
                    <a:pt x="14" y="41"/>
                    <a:pt x="18" y="39"/>
                  </a:cubicBezTo>
                  <a:cubicBezTo>
                    <a:pt x="19" y="39"/>
                    <a:pt x="18" y="38"/>
                    <a:pt x="18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3" y="39"/>
                    <a:pt x="13" y="39"/>
                    <a:pt x="13" y="35"/>
                  </a:cubicBezTo>
                  <a:cubicBezTo>
                    <a:pt x="14" y="34"/>
                    <a:pt x="16" y="34"/>
                    <a:pt x="17" y="34"/>
                  </a:cubicBezTo>
                  <a:cubicBezTo>
                    <a:pt x="18" y="33"/>
                    <a:pt x="21" y="32"/>
                    <a:pt x="18" y="30"/>
                  </a:cubicBezTo>
                  <a:cubicBezTo>
                    <a:pt x="17" y="29"/>
                    <a:pt x="21" y="24"/>
                    <a:pt x="23" y="23"/>
                  </a:cubicBezTo>
                  <a:cubicBezTo>
                    <a:pt x="26" y="23"/>
                    <a:pt x="26" y="25"/>
                    <a:pt x="26" y="27"/>
                  </a:cubicBezTo>
                  <a:cubicBezTo>
                    <a:pt x="26" y="28"/>
                    <a:pt x="26" y="29"/>
                    <a:pt x="26" y="30"/>
                  </a:cubicBezTo>
                  <a:cubicBezTo>
                    <a:pt x="26" y="32"/>
                    <a:pt x="25" y="34"/>
                    <a:pt x="24" y="36"/>
                  </a:cubicBezTo>
                  <a:cubicBezTo>
                    <a:pt x="22" y="41"/>
                    <a:pt x="24" y="43"/>
                    <a:pt x="29" y="43"/>
                  </a:cubicBezTo>
                  <a:cubicBezTo>
                    <a:pt x="33" y="42"/>
                    <a:pt x="38" y="41"/>
                    <a:pt x="39" y="37"/>
                  </a:cubicBezTo>
                  <a:cubicBezTo>
                    <a:pt x="42" y="29"/>
                    <a:pt x="47" y="24"/>
                    <a:pt x="49" y="16"/>
                  </a:cubicBezTo>
                  <a:cubicBezTo>
                    <a:pt x="51" y="11"/>
                    <a:pt x="54" y="5"/>
                    <a:pt x="57" y="0"/>
                  </a:cubicBezTo>
                  <a:cubicBezTo>
                    <a:pt x="61" y="0"/>
                    <a:pt x="61" y="4"/>
                    <a:pt x="64" y="4"/>
                  </a:cubicBezTo>
                  <a:cubicBezTo>
                    <a:pt x="63" y="3"/>
                    <a:pt x="63" y="2"/>
                    <a:pt x="64" y="1"/>
                  </a:cubicBez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1" name="Freeform 169"/>
            <p:cNvSpPr/>
            <p:nvPr/>
          </p:nvSpPr>
          <p:spPr bwMode="auto">
            <a:xfrm>
              <a:off x="6967538" y="3397251"/>
              <a:ext cx="317500" cy="174625"/>
            </a:xfrm>
            <a:custGeom>
              <a:avLst/>
              <a:gdLst>
                <a:gd name="T0" fmla="*/ 9 w 84"/>
                <a:gd name="T1" fmla="*/ 10 h 46"/>
                <a:gd name="T2" fmla="*/ 0 w 84"/>
                <a:gd name="T3" fmla="*/ 2 h 46"/>
                <a:gd name="T4" fmla="*/ 3 w 84"/>
                <a:gd name="T5" fmla="*/ 1 h 46"/>
                <a:gd name="T6" fmla="*/ 11 w 84"/>
                <a:gd name="T7" fmla="*/ 6 h 46"/>
                <a:gd name="T8" fmla="*/ 12 w 84"/>
                <a:gd name="T9" fmla="*/ 7 h 46"/>
                <a:gd name="T10" fmla="*/ 24 w 84"/>
                <a:gd name="T11" fmla="*/ 15 h 46"/>
                <a:gd name="T12" fmla="*/ 33 w 84"/>
                <a:gd name="T13" fmla="*/ 19 h 46"/>
                <a:gd name="T14" fmla="*/ 42 w 84"/>
                <a:gd name="T15" fmla="*/ 22 h 46"/>
                <a:gd name="T16" fmla="*/ 70 w 84"/>
                <a:gd name="T17" fmla="*/ 26 h 46"/>
                <a:gd name="T18" fmla="*/ 81 w 84"/>
                <a:gd name="T19" fmla="*/ 25 h 46"/>
                <a:gd name="T20" fmla="*/ 74 w 84"/>
                <a:gd name="T21" fmla="*/ 41 h 46"/>
                <a:gd name="T22" fmla="*/ 73 w 84"/>
                <a:gd name="T23" fmla="*/ 41 h 46"/>
                <a:gd name="T24" fmla="*/ 68 w 84"/>
                <a:gd name="T25" fmla="*/ 42 h 46"/>
                <a:gd name="T26" fmla="*/ 65 w 84"/>
                <a:gd name="T27" fmla="*/ 35 h 46"/>
                <a:gd name="T28" fmla="*/ 75 w 84"/>
                <a:gd name="T29" fmla="*/ 34 h 46"/>
                <a:gd name="T30" fmla="*/ 66 w 84"/>
                <a:gd name="T31" fmla="*/ 34 h 46"/>
                <a:gd name="T32" fmla="*/ 61 w 84"/>
                <a:gd name="T33" fmla="*/ 33 h 46"/>
                <a:gd name="T34" fmla="*/ 65 w 84"/>
                <a:gd name="T35" fmla="*/ 39 h 46"/>
                <a:gd name="T36" fmla="*/ 58 w 84"/>
                <a:gd name="T37" fmla="*/ 45 h 46"/>
                <a:gd name="T38" fmla="*/ 57 w 84"/>
                <a:gd name="T39" fmla="*/ 44 h 46"/>
                <a:gd name="T40" fmla="*/ 48 w 84"/>
                <a:gd name="T41" fmla="*/ 41 h 46"/>
                <a:gd name="T42" fmla="*/ 46 w 84"/>
                <a:gd name="T43" fmla="*/ 40 h 46"/>
                <a:gd name="T44" fmla="*/ 29 w 84"/>
                <a:gd name="T45" fmla="*/ 26 h 46"/>
                <a:gd name="T46" fmla="*/ 24 w 84"/>
                <a:gd name="T47" fmla="*/ 24 h 46"/>
                <a:gd name="T48" fmla="*/ 22 w 84"/>
                <a:gd name="T49" fmla="*/ 22 h 46"/>
                <a:gd name="T50" fmla="*/ 18 w 84"/>
                <a:gd name="T51" fmla="*/ 20 h 46"/>
                <a:gd name="T52" fmla="*/ 13 w 84"/>
                <a:gd name="T53" fmla="*/ 13 h 46"/>
                <a:gd name="T54" fmla="*/ 9 w 84"/>
                <a:gd name="T55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4" h="46">
                  <a:moveTo>
                    <a:pt x="9" y="10"/>
                  </a:moveTo>
                  <a:cubicBezTo>
                    <a:pt x="6" y="8"/>
                    <a:pt x="2" y="6"/>
                    <a:pt x="0" y="2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6" y="2"/>
                    <a:pt x="9" y="4"/>
                    <a:pt x="11" y="6"/>
                  </a:cubicBezTo>
                  <a:cubicBezTo>
                    <a:pt x="11" y="6"/>
                    <a:pt x="12" y="6"/>
                    <a:pt x="12" y="7"/>
                  </a:cubicBezTo>
                  <a:cubicBezTo>
                    <a:pt x="15" y="10"/>
                    <a:pt x="19" y="14"/>
                    <a:pt x="24" y="15"/>
                  </a:cubicBezTo>
                  <a:cubicBezTo>
                    <a:pt x="27" y="15"/>
                    <a:pt x="30" y="18"/>
                    <a:pt x="33" y="19"/>
                  </a:cubicBezTo>
                  <a:cubicBezTo>
                    <a:pt x="36" y="20"/>
                    <a:pt x="39" y="21"/>
                    <a:pt x="42" y="22"/>
                  </a:cubicBezTo>
                  <a:cubicBezTo>
                    <a:pt x="51" y="25"/>
                    <a:pt x="61" y="25"/>
                    <a:pt x="70" y="26"/>
                  </a:cubicBezTo>
                  <a:cubicBezTo>
                    <a:pt x="74" y="27"/>
                    <a:pt x="77" y="26"/>
                    <a:pt x="81" y="25"/>
                  </a:cubicBezTo>
                  <a:cubicBezTo>
                    <a:pt x="84" y="33"/>
                    <a:pt x="81" y="39"/>
                    <a:pt x="74" y="41"/>
                  </a:cubicBezTo>
                  <a:cubicBezTo>
                    <a:pt x="73" y="41"/>
                    <a:pt x="74" y="41"/>
                    <a:pt x="73" y="41"/>
                  </a:cubicBezTo>
                  <a:cubicBezTo>
                    <a:pt x="71" y="41"/>
                    <a:pt x="70" y="44"/>
                    <a:pt x="68" y="42"/>
                  </a:cubicBezTo>
                  <a:cubicBezTo>
                    <a:pt x="66" y="40"/>
                    <a:pt x="65" y="38"/>
                    <a:pt x="65" y="35"/>
                  </a:cubicBezTo>
                  <a:cubicBezTo>
                    <a:pt x="69" y="32"/>
                    <a:pt x="72" y="35"/>
                    <a:pt x="75" y="34"/>
                  </a:cubicBezTo>
                  <a:cubicBezTo>
                    <a:pt x="74" y="31"/>
                    <a:pt x="70" y="31"/>
                    <a:pt x="66" y="34"/>
                  </a:cubicBezTo>
                  <a:cubicBezTo>
                    <a:pt x="64" y="36"/>
                    <a:pt x="63" y="33"/>
                    <a:pt x="61" y="33"/>
                  </a:cubicBezTo>
                  <a:cubicBezTo>
                    <a:pt x="63" y="35"/>
                    <a:pt x="66" y="37"/>
                    <a:pt x="65" y="39"/>
                  </a:cubicBezTo>
                  <a:cubicBezTo>
                    <a:pt x="63" y="42"/>
                    <a:pt x="62" y="46"/>
                    <a:pt x="58" y="45"/>
                  </a:cubicBezTo>
                  <a:cubicBezTo>
                    <a:pt x="57" y="45"/>
                    <a:pt x="57" y="44"/>
                    <a:pt x="57" y="44"/>
                  </a:cubicBezTo>
                  <a:cubicBezTo>
                    <a:pt x="55" y="41"/>
                    <a:pt x="51" y="43"/>
                    <a:pt x="48" y="41"/>
                  </a:cubicBezTo>
                  <a:cubicBezTo>
                    <a:pt x="48" y="41"/>
                    <a:pt x="47" y="40"/>
                    <a:pt x="46" y="40"/>
                  </a:cubicBezTo>
                  <a:cubicBezTo>
                    <a:pt x="41" y="35"/>
                    <a:pt x="36" y="29"/>
                    <a:pt x="29" y="26"/>
                  </a:cubicBezTo>
                  <a:cubicBezTo>
                    <a:pt x="27" y="25"/>
                    <a:pt x="25" y="25"/>
                    <a:pt x="24" y="24"/>
                  </a:cubicBezTo>
                  <a:cubicBezTo>
                    <a:pt x="23" y="23"/>
                    <a:pt x="22" y="23"/>
                    <a:pt x="22" y="22"/>
                  </a:cubicBezTo>
                  <a:cubicBezTo>
                    <a:pt x="20" y="21"/>
                    <a:pt x="19" y="21"/>
                    <a:pt x="18" y="20"/>
                  </a:cubicBezTo>
                  <a:cubicBezTo>
                    <a:pt x="16" y="18"/>
                    <a:pt x="14" y="15"/>
                    <a:pt x="13" y="13"/>
                  </a:cubicBezTo>
                  <a:cubicBezTo>
                    <a:pt x="11" y="13"/>
                    <a:pt x="10" y="12"/>
                    <a:pt x="9" y="10"/>
                  </a:cubicBezTo>
                  <a:close/>
                </a:path>
              </a:pathLst>
            </a:custGeom>
            <a:solidFill>
              <a:srgbClr val="BED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2" name="Freeform 170"/>
            <p:cNvSpPr/>
            <p:nvPr/>
          </p:nvSpPr>
          <p:spPr bwMode="auto">
            <a:xfrm>
              <a:off x="8083550" y="2073276"/>
              <a:ext cx="331788" cy="460375"/>
            </a:xfrm>
            <a:custGeom>
              <a:avLst/>
              <a:gdLst>
                <a:gd name="T0" fmla="*/ 27 w 88"/>
                <a:gd name="T1" fmla="*/ 19 h 122"/>
                <a:gd name="T2" fmla="*/ 37 w 88"/>
                <a:gd name="T3" fmla="*/ 31 h 122"/>
                <a:gd name="T4" fmla="*/ 55 w 88"/>
                <a:gd name="T5" fmla="*/ 51 h 122"/>
                <a:gd name="T6" fmla="*/ 61 w 88"/>
                <a:gd name="T7" fmla="*/ 59 h 122"/>
                <a:gd name="T8" fmla="*/ 73 w 88"/>
                <a:gd name="T9" fmla="*/ 78 h 122"/>
                <a:gd name="T10" fmla="*/ 77 w 88"/>
                <a:gd name="T11" fmla="*/ 85 h 122"/>
                <a:gd name="T12" fmla="*/ 88 w 88"/>
                <a:gd name="T13" fmla="*/ 122 h 122"/>
                <a:gd name="T14" fmla="*/ 88 w 88"/>
                <a:gd name="T15" fmla="*/ 122 h 122"/>
                <a:gd name="T16" fmla="*/ 83 w 88"/>
                <a:gd name="T17" fmla="*/ 115 h 122"/>
                <a:gd name="T18" fmla="*/ 74 w 88"/>
                <a:gd name="T19" fmla="*/ 95 h 122"/>
                <a:gd name="T20" fmla="*/ 70 w 88"/>
                <a:gd name="T21" fmla="*/ 85 h 122"/>
                <a:gd name="T22" fmla="*/ 57 w 88"/>
                <a:gd name="T23" fmla="*/ 65 h 122"/>
                <a:gd name="T24" fmla="*/ 38 w 88"/>
                <a:gd name="T25" fmla="*/ 41 h 122"/>
                <a:gd name="T26" fmla="*/ 17 w 88"/>
                <a:gd name="T27" fmla="*/ 17 h 122"/>
                <a:gd name="T28" fmla="*/ 8 w 88"/>
                <a:gd name="T29" fmla="*/ 9 h 122"/>
                <a:gd name="T30" fmla="*/ 0 w 88"/>
                <a:gd name="T31" fmla="*/ 3 h 122"/>
                <a:gd name="T32" fmla="*/ 0 w 88"/>
                <a:gd name="T33" fmla="*/ 2 h 122"/>
                <a:gd name="T34" fmla="*/ 0 w 88"/>
                <a:gd name="T35" fmla="*/ 1 h 122"/>
                <a:gd name="T36" fmla="*/ 0 w 88"/>
                <a:gd name="T37" fmla="*/ 0 h 122"/>
                <a:gd name="T38" fmla="*/ 12 w 88"/>
                <a:gd name="T39" fmla="*/ 7 h 122"/>
                <a:gd name="T40" fmla="*/ 25 w 88"/>
                <a:gd name="T41" fmla="*/ 15 h 122"/>
                <a:gd name="T42" fmla="*/ 27 w 88"/>
                <a:gd name="T43" fmla="*/ 19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22">
                  <a:moveTo>
                    <a:pt x="27" y="19"/>
                  </a:moveTo>
                  <a:cubicBezTo>
                    <a:pt x="31" y="22"/>
                    <a:pt x="34" y="27"/>
                    <a:pt x="37" y="31"/>
                  </a:cubicBezTo>
                  <a:cubicBezTo>
                    <a:pt x="42" y="39"/>
                    <a:pt x="48" y="46"/>
                    <a:pt x="55" y="51"/>
                  </a:cubicBezTo>
                  <a:cubicBezTo>
                    <a:pt x="58" y="53"/>
                    <a:pt x="60" y="56"/>
                    <a:pt x="61" y="59"/>
                  </a:cubicBezTo>
                  <a:cubicBezTo>
                    <a:pt x="65" y="65"/>
                    <a:pt x="69" y="72"/>
                    <a:pt x="73" y="78"/>
                  </a:cubicBezTo>
                  <a:cubicBezTo>
                    <a:pt x="75" y="80"/>
                    <a:pt x="75" y="83"/>
                    <a:pt x="77" y="85"/>
                  </a:cubicBezTo>
                  <a:cubicBezTo>
                    <a:pt x="81" y="97"/>
                    <a:pt x="85" y="110"/>
                    <a:pt x="88" y="122"/>
                  </a:cubicBezTo>
                  <a:cubicBezTo>
                    <a:pt x="88" y="122"/>
                    <a:pt x="88" y="122"/>
                    <a:pt x="88" y="122"/>
                  </a:cubicBezTo>
                  <a:cubicBezTo>
                    <a:pt x="84" y="122"/>
                    <a:pt x="83" y="118"/>
                    <a:pt x="83" y="115"/>
                  </a:cubicBezTo>
                  <a:cubicBezTo>
                    <a:pt x="81" y="108"/>
                    <a:pt x="78" y="101"/>
                    <a:pt x="74" y="95"/>
                  </a:cubicBezTo>
                  <a:cubicBezTo>
                    <a:pt x="72" y="92"/>
                    <a:pt x="72" y="88"/>
                    <a:pt x="70" y="85"/>
                  </a:cubicBezTo>
                  <a:cubicBezTo>
                    <a:pt x="67" y="78"/>
                    <a:pt x="63" y="71"/>
                    <a:pt x="57" y="65"/>
                  </a:cubicBezTo>
                  <a:cubicBezTo>
                    <a:pt x="50" y="57"/>
                    <a:pt x="45" y="49"/>
                    <a:pt x="38" y="41"/>
                  </a:cubicBezTo>
                  <a:cubicBezTo>
                    <a:pt x="31" y="32"/>
                    <a:pt x="24" y="25"/>
                    <a:pt x="17" y="17"/>
                  </a:cubicBezTo>
                  <a:cubicBezTo>
                    <a:pt x="14" y="14"/>
                    <a:pt x="11" y="12"/>
                    <a:pt x="8" y="9"/>
                  </a:cubicBezTo>
                  <a:cubicBezTo>
                    <a:pt x="5" y="7"/>
                    <a:pt x="3" y="6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5" y="2"/>
                    <a:pt x="9" y="4"/>
                    <a:pt x="12" y="7"/>
                  </a:cubicBezTo>
                  <a:cubicBezTo>
                    <a:pt x="16" y="10"/>
                    <a:pt x="21" y="12"/>
                    <a:pt x="25" y="15"/>
                  </a:cubicBezTo>
                  <a:cubicBezTo>
                    <a:pt x="26" y="16"/>
                    <a:pt x="26" y="18"/>
                    <a:pt x="27" y="19"/>
                  </a:cubicBezTo>
                  <a:close/>
                </a:path>
              </a:pathLst>
            </a:custGeom>
            <a:solidFill>
              <a:srgbClr val="FEE5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3" name="Freeform 171"/>
            <p:cNvSpPr/>
            <p:nvPr/>
          </p:nvSpPr>
          <p:spPr bwMode="auto">
            <a:xfrm>
              <a:off x="6950075" y="3484563"/>
              <a:ext cx="161925" cy="166688"/>
            </a:xfrm>
            <a:custGeom>
              <a:avLst/>
              <a:gdLst>
                <a:gd name="T0" fmla="*/ 29 w 43"/>
                <a:gd name="T1" fmla="*/ 1 h 44"/>
                <a:gd name="T2" fmla="*/ 34 w 43"/>
                <a:gd name="T3" fmla="*/ 2 h 44"/>
                <a:gd name="T4" fmla="*/ 31 w 43"/>
                <a:gd name="T5" fmla="*/ 2 h 44"/>
                <a:gd name="T6" fmla="*/ 42 w 43"/>
                <a:gd name="T7" fmla="*/ 11 h 44"/>
                <a:gd name="T8" fmla="*/ 43 w 43"/>
                <a:gd name="T9" fmla="*/ 13 h 44"/>
                <a:gd name="T10" fmla="*/ 35 w 43"/>
                <a:gd name="T11" fmla="*/ 14 h 44"/>
                <a:gd name="T12" fmla="*/ 28 w 43"/>
                <a:gd name="T13" fmla="*/ 18 h 44"/>
                <a:gd name="T14" fmla="*/ 24 w 43"/>
                <a:gd name="T15" fmla="*/ 26 h 44"/>
                <a:gd name="T16" fmla="*/ 22 w 43"/>
                <a:gd name="T17" fmla="*/ 28 h 44"/>
                <a:gd name="T18" fmla="*/ 20 w 43"/>
                <a:gd name="T19" fmla="*/ 33 h 44"/>
                <a:gd name="T20" fmla="*/ 15 w 43"/>
                <a:gd name="T21" fmla="*/ 41 h 44"/>
                <a:gd name="T22" fmla="*/ 11 w 43"/>
                <a:gd name="T23" fmla="*/ 43 h 44"/>
                <a:gd name="T24" fmla="*/ 9 w 43"/>
                <a:gd name="T25" fmla="*/ 44 h 44"/>
                <a:gd name="T26" fmla="*/ 7 w 43"/>
                <a:gd name="T27" fmla="*/ 41 h 44"/>
                <a:gd name="T28" fmla="*/ 5 w 43"/>
                <a:gd name="T29" fmla="*/ 42 h 44"/>
                <a:gd name="T30" fmla="*/ 1 w 43"/>
                <a:gd name="T31" fmla="*/ 41 h 44"/>
                <a:gd name="T32" fmla="*/ 1 w 43"/>
                <a:gd name="T33" fmla="*/ 39 h 44"/>
                <a:gd name="T34" fmla="*/ 16 w 43"/>
                <a:gd name="T35" fmla="*/ 10 h 44"/>
                <a:gd name="T36" fmla="*/ 18 w 43"/>
                <a:gd name="T37" fmla="*/ 5 h 44"/>
                <a:gd name="T38" fmla="*/ 25 w 43"/>
                <a:gd name="T39" fmla="*/ 1 h 44"/>
                <a:gd name="T40" fmla="*/ 29 w 43"/>
                <a:gd name="T41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3" h="44">
                  <a:moveTo>
                    <a:pt x="29" y="1"/>
                  </a:moveTo>
                  <a:cubicBezTo>
                    <a:pt x="31" y="1"/>
                    <a:pt x="33" y="0"/>
                    <a:pt x="34" y="2"/>
                  </a:cubicBezTo>
                  <a:cubicBezTo>
                    <a:pt x="33" y="3"/>
                    <a:pt x="32" y="3"/>
                    <a:pt x="31" y="2"/>
                  </a:cubicBezTo>
                  <a:cubicBezTo>
                    <a:pt x="36" y="4"/>
                    <a:pt x="38" y="9"/>
                    <a:pt x="42" y="11"/>
                  </a:cubicBezTo>
                  <a:cubicBezTo>
                    <a:pt x="43" y="11"/>
                    <a:pt x="43" y="12"/>
                    <a:pt x="43" y="13"/>
                  </a:cubicBezTo>
                  <a:cubicBezTo>
                    <a:pt x="40" y="14"/>
                    <a:pt x="38" y="14"/>
                    <a:pt x="35" y="14"/>
                  </a:cubicBezTo>
                  <a:cubicBezTo>
                    <a:pt x="32" y="14"/>
                    <a:pt x="30" y="15"/>
                    <a:pt x="28" y="18"/>
                  </a:cubicBezTo>
                  <a:cubicBezTo>
                    <a:pt x="27" y="21"/>
                    <a:pt x="25" y="23"/>
                    <a:pt x="24" y="26"/>
                  </a:cubicBezTo>
                  <a:cubicBezTo>
                    <a:pt x="23" y="26"/>
                    <a:pt x="23" y="27"/>
                    <a:pt x="22" y="28"/>
                  </a:cubicBezTo>
                  <a:cubicBezTo>
                    <a:pt x="22" y="29"/>
                    <a:pt x="21" y="31"/>
                    <a:pt x="20" y="33"/>
                  </a:cubicBezTo>
                  <a:cubicBezTo>
                    <a:pt x="19" y="36"/>
                    <a:pt x="18" y="39"/>
                    <a:pt x="15" y="41"/>
                  </a:cubicBezTo>
                  <a:cubicBezTo>
                    <a:pt x="14" y="42"/>
                    <a:pt x="13" y="42"/>
                    <a:pt x="11" y="43"/>
                  </a:cubicBezTo>
                  <a:cubicBezTo>
                    <a:pt x="11" y="43"/>
                    <a:pt x="10" y="44"/>
                    <a:pt x="9" y="44"/>
                  </a:cubicBezTo>
                  <a:cubicBezTo>
                    <a:pt x="7" y="44"/>
                    <a:pt x="7" y="43"/>
                    <a:pt x="7" y="41"/>
                  </a:cubicBezTo>
                  <a:cubicBezTo>
                    <a:pt x="6" y="41"/>
                    <a:pt x="6" y="42"/>
                    <a:pt x="5" y="42"/>
                  </a:cubicBezTo>
                  <a:cubicBezTo>
                    <a:pt x="4" y="43"/>
                    <a:pt x="2" y="42"/>
                    <a:pt x="1" y="41"/>
                  </a:cubicBezTo>
                  <a:cubicBezTo>
                    <a:pt x="1" y="41"/>
                    <a:pt x="0" y="40"/>
                    <a:pt x="1" y="39"/>
                  </a:cubicBezTo>
                  <a:cubicBezTo>
                    <a:pt x="6" y="30"/>
                    <a:pt x="12" y="20"/>
                    <a:pt x="16" y="10"/>
                  </a:cubicBezTo>
                  <a:cubicBezTo>
                    <a:pt x="17" y="9"/>
                    <a:pt x="17" y="7"/>
                    <a:pt x="18" y="5"/>
                  </a:cubicBezTo>
                  <a:cubicBezTo>
                    <a:pt x="19" y="2"/>
                    <a:pt x="22" y="1"/>
                    <a:pt x="25" y="1"/>
                  </a:cubicBezTo>
                  <a:cubicBezTo>
                    <a:pt x="26" y="1"/>
                    <a:pt x="27" y="2"/>
                    <a:pt x="29" y="1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4" name="Freeform 172"/>
            <p:cNvSpPr/>
            <p:nvPr/>
          </p:nvSpPr>
          <p:spPr bwMode="auto">
            <a:xfrm>
              <a:off x="7400925" y="3903663"/>
              <a:ext cx="161925" cy="90488"/>
            </a:xfrm>
            <a:custGeom>
              <a:avLst/>
              <a:gdLst>
                <a:gd name="T0" fmla="*/ 5 w 43"/>
                <a:gd name="T1" fmla="*/ 20 h 24"/>
                <a:gd name="T2" fmla="*/ 0 w 43"/>
                <a:gd name="T3" fmla="*/ 17 h 24"/>
                <a:gd name="T4" fmla="*/ 6 w 43"/>
                <a:gd name="T5" fmla="*/ 14 h 24"/>
                <a:gd name="T6" fmla="*/ 12 w 43"/>
                <a:gd name="T7" fmla="*/ 6 h 24"/>
                <a:gd name="T8" fmla="*/ 3 w 43"/>
                <a:gd name="T9" fmla="*/ 11 h 24"/>
                <a:gd name="T10" fmla="*/ 1 w 43"/>
                <a:gd name="T11" fmla="*/ 10 h 24"/>
                <a:gd name="T12" fmla="*/ 1 w 43"/>
                <a:gd name="T13" fmla="*/ 7 h 24"/>
                <a:gd name="T14" fmla="*/ 4 w 43"/>
                <a:gd name="T15" fmla="*/ 7 h 24"/>
                <a:gd name="T16" fmla="*/ 6 w 43"/>
                <a:gd name="T17" fmla="*/ 8 h 24"/>
                <a:gd name="T18" fmla="*/ 5 w 43"/>
                <a:gd name="T19" fmla="*/ 5 h 24"/>
                <a:gd name="T20" fmla="*/ 14 w 43"/>
                <a:gd name="T21" fmla="*/ 2 h 24"/>
                <a:gd name="T22" fmla="*/ 25 w 43"/>
                <a:gd name="T23" fmla="*/ 0 h 24"/>
                <a:gd name="T24" fmla="*/ 27 w 43"/>
                <a:gd name="T25" fmla="*/ 0 h 24"/>
                <a:gd name="T26" fmla="*/ 29 w 43"/>
                <a:gd name="T27" fmla="*/ 1 h 24"/>
                <a:gd name="T28" fmla="*/ 27 w 43"/>
                <a:gd name="T29" fmla="*/ 6 h 24"/>
                <a:gd name="T30" fmla="*/ 38 w 43"/>
                <a:gd name="T31" fmla="*/ 8 h 24"/>
                <a:gd name="T32" fmla="*/ 40 w 43"/>
                <a:gd name="T33" fmla="*/ 11 h 24"/>
                <a:gd name="T34" fmla="*/ 43 w 43"/>
                <a:gd name="T35" fmla="*/ 17 h 24"/>
                <a:gd name="T36" fmla="*/ 42 w 43"/>
                <a:gd name="T37" fmla="*/ 18 h 24"/>
                <a:gd name="T38" fmla="*/ 25 w 43"/>
                <a:gd name="T39" fmla="*/ 23 h 24"/>
                <a:gd name="T40" fmla="*/ 22 w 43"/>
                <a:gd name="T41" fmla="*/ 23 h 24"/>
                <a:gd name="T42" fmla="*/ 20 w 43"/>
                <a:gd name="T43" fmla="*/ 23 h 24"/>
                <a:gd name="T44" fmla="*/ 10 w 43"/>
                <a:gd name="T45" fmla="*/ 22 h 24"/>
                <a:gd name="T46" fmla="*/ 5 w 43"/>
                <a:gd name="T4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" h="24">
                  <a:moveTo>
                    <a:pt x="5" y="20"/>
                  </a:moveTo>
                  <a:cubicBezTo>
                    <a:pt x="5" y="17"/>
                    <a:pt x="2" y="18"/>
                    <a:pt x="0" y="17"/>
                  </a:cubicBezTo>
                  <a:cubicBezTo>
                    <a:pt x="1" y="15"/>
                    <a:pt x="4" y="14"/>
                    <a:pt x="6" y="14"/>
                  </a:cubicBezTo>
                  <a:cubicBezTo>
                    <a:pt x="11" y="14"/>
                    <a:pt x="12" y="13"/>
                    <a:pt x="12" y="6"/>
                  </a:cubicBezTo>
                  <a:cubicBezTo>
                    <a:pt x="10" y="12"/>
                    <a:pt x="6" y="9"/>
                    <a:pt x="3" y="11"/>
                  </a:cubicBezTo>
                  <a:cubicBezTo>
                    <a:pt x="2" y="12"/>
                    <a:pt x="1" y="10"/>
                    <a:pt x="1" y="10"/>
                  </a:cubicBezTo>
                  <a:cubicBezTo>
                    <a:pt x="1" y="9"/>
                    <a:pt x="1" y="8"/>
                    <a:pt x="1" y="7"/>
                  </a:cubicBezTo>
                  <a:cubicBezTo>
                    <a:pt x="2" y="6"/>
                    <a:pt x="3" y="6"/>
                    <a:pt x="4" y="7"/>
                  </a:cubicBezTo>
                  <a:cubicBezTo>
                    <a:pt x="5" y="7"/>
                    <a:pt x="5" y="9"/>
                    <a:pt x="6" y="8"/>
                  </a:cubicBezTo>
                  <a:cubicBezTo>
                    <a:pt x="7" y="7"/>
                    <a:pt x="6" y="6"/>
                    <a:pt x="5" y="5"/>
                  </a:cubicBezTo>
                  <a:cubicBezTo>
                    <a:pt x="8" y="2"/>
                    <a:pt x="11" y="3"/>
                    <a:pt x="14" y="2"/>
                  </a:cubicBezTo>
                  <a:cubicBezTo>
                    <a:pt x="18" y="1"/>
                    <a:pt x="21" y="1"/>
                    <a:pt x="25" y="0"/>
                  </a:cubicBezTo>
                  <a:cubicBezTo>
                    <a:pt x="26" y="0"/>
                    <a:pt x="26" y="0"/>
                    <a:pt x="27" y="0"/>
                  </a:cubicBezTo>
                  <a:cubicBezTo>
                    <a:pt x="28" y="0"/>
                    <a:pt x="29" y="0"/>
                    <a:pt x="29" y="1"/>
                  </a:cubicBezTo>
                  <a:cubicBezTo>
                    <a:pt x="33" y="4"/>
                    <a:pt x="31" y="5"/>
                    <a:pt x="27" y="6"/>
                  </a:cubicBezTo>
                  <a:cubicBezTo>
                    <a:pt x="31" y="7"/>
                    <a:pt x="33" y="12"/>
                    <a:pt x="38" y="8"/>
                  </a:cubicBezTo>
                  <a:cubicBezTo>
                    <a:pt x="39" y="7"/>
                    <a:pt x="40" y="11"/>
                    <a:pt x="40" y="11"/>
                  </a:cubicBezTo>
                  <a:cubicBezTo>
                    <a:pt x="40" y="14"/>
                    <a:pt x="40" y="16"/>
                    <a:pt x="43" y="17"/>
                  </a:cubicBezTo>
                  <a:cubicBezTo>
                    <a:pt x="43" y="17"/>
                    <a:pt x="42" y="18"/>
                    <a:pt x="42" y="18"/>
                  </a:cubicBezTo>
                  <a:cubicBezTo>
                    <a:pt x="36" y="20"/>
                    <a:pt x="30" y="19"/>
                    <a:pt x="25" y="23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1" y="23"/>
                    <a:pt x="20" y="23"/>
                    <a:pt x="20" y="23"/>
                  </a:cubicBezTo>
                  <a:cubicBezTo>
                    <a:pt x="17" y="22"/>
                    <a:pt x="14" y="23"/>
                    <a:pt x="10" y="22"/>
                  </a:cubicBezTo>
                  <a:cubicBezTo>
                    <a:pt x="9" y="22"/>
                    <a:pt x="7" y="22"/>
                    <a:pt x="5" y="20"/>
                  </a:cubicBezTo>
                  <a:close/>
                </a:path>
              </a:pathLst>
            </a:custGeom>
            <a:solidFill>
              <a:srgbClr val="FEE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5" name="Freeform 173"/>
            <p:cNvSpPr/>
            <p:nvPr/>
          </p:nvSpPr>
          <p:spPr bwMode="auto">
            <a:xfrm>
              <a:off x="6915150" y="3627438"/>
              <a:ext cx="161925" cy="128588"/>
            </a:xfrm>
            <a:custGeom>
              <a:avLst/>
              <a:gdLst>
                <a:gd name="T0" fmla="*/ 10 w 43"/>
                <a:gd name="T1" fmla="*/ 1 h 34"/>
                <a:gd name="T2" fmla="*/ 16 w 43"/>
                <a:gd name="T3" fmla="*/ 2 h 34"/>
                <a:gd name="T4" fmla="*/ 16 w 43"/>
                <a:gd name="T5" fmla="*/ 2 h 34"/>
                <a:gd name="T6" fmla="*/ 24 w 43"/>
                <a:gd name="T7" fmla="*/ 3 h 34"/>
                <a:gd name="T8" fmla="*/ 19 w 43"/>
                <a:gd name="T9" fmla="*/ 13 h 34"/>
                <a:gd name="T10" fmla="*/ 23 w 43"/>
                <a:gd name="T11" fmla="*/ 19 h 34"/>
                <a:gd name="T12" fmla="*/ 43 w 43"/>
                <a:gd name="T13" fmla="*/ 17 h 34"/>
                <a:gd name="T14" fmla="*/ 43 w 43"/>
                <a:gd name="T15" fmla="*/ 19 h 34"/>
                <a:gd name="T16" fmla="*/ 32 w 43"/>
                <a:gd name="T17" fmla="*/ 34 h 34"/>
                <a:gd name="T18" fmla="*/ 30 w 43"/>
                <a:gd name="T19" fmla="*/ 34 h 34"/>
                <a:gd name="T20" fmla="*/ 26 w 43"/>
                <a:gd name="T21" fmla="*/ 33 h 34"/>
                <a:gd name="T22" fmla="*/ 16 w 43"/>
                <a:gd name="T23" fmla="*/ 31 h 34"/>
                <a:gd name="T24" fmla="*/ 14 w 43"/>
                <a:gd name="T25" fmla="*/ 27 h 34"/>
                <a:gd name="T26" fmla="*/ 13 w 43"/>
                <a:gd name="T27" fmla="*/ 25 h 34"/>
                <a:gd name="T28" fmla="*/ 12 w 43"/>
                <a:gd name="T29" fmla="*/ 21 h 34"/>
                <a:gd name="T30" fmla="*/ 4 w 43"/>
                <a:gd name="T31" fmla="*/ 20 h 34"/>
                <a:gd name="T32" fmla="*/ 1 w 43"/>
                <a:gd name="T33" fmla="*/ 19 h 34"/>
                <a:gd name="T34" fmla="*/ 2 w 43"/>
                <a:gd name="T35" fmla="*/ 16 h 34"/>
                <a:gd name="T36" fmla="*/ 4 w 43"/>
                <a:gd name="T37" fmla="*/ 12 h 34"/>
                <a:gd name="T38" fmla="*/ 10 w 43"/>
                <a:gd name="T39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34">
                  <a:moveTo>
                    <a:pt x="10" y="1"/>
                  </a:moveTo>
                  <a:cubicBezTo>
                    <a:pt x="12" y="2"/>
                    <a:pt x="13" y="5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8" y="9"/>
                    <a:pt x="22" y="0"/>
                    <a:pt x="24" y="3"/>
                  </a:cubicBezTo>
                  <a:cubicBezTo>
                    <a:pt x="23" y="7"/>
                    <a:pt x="20" y="9"/>
                    <a:pt x="19" y="13"/>
                  </a:cubicBezTo>
                  <a:cubicBezTo>
                    <a:pt x="18" y="17"/>
                    <a:pt x="19" y="18"/>
                    <a:pt x="23" y="19"/>
                  </a:cubicBezTo>
                  <a:cubicBezTo>
                    <a:pt x="30" y="21"/>
                    <a:pt x="36" y="19"/>
                    <a:pt x="43" y="17"/>
                  </a:cubicBezTo>
                  <a:cubicBezTo>
                    <a:pt x="43" y="18"/>
                    <a:pt x="43" y="18"/>
                    <a:pt x="43" y="19"/>
                  </a:cubicBezTo>
                  <a:cubicBezTo>
                    <a:pt x="42" y="26"/>
                    <a:pt x="39" y="32"/>
                    <a:pt x="32" y="34"/>
                  </a:cubicBezTo>
                  <a:cubicBezTo>
                    <a:pt x="31" y="34"/>
                    <a:pt x="30" y="34"/>
                    <a:pt x="30" y="34"/>
                  </a:cubicBezTo>
                  <a:cubicBezTo>
                    <a:pt x="28" y="34"/>
                    <a:pt x="27" y="34"/>
                    <a:pt x="26" y="33"/>
                  </a:cubicBezTo>
                  <a:cubicBezTo>
                    <a:pt x="23" y="30"/>
                    <a:pt x="19" y="32"/>
                    <a:pt x="16" y="31"/>
                  </a:cubicBezTo>
                  <a:cubicBezTo>
                    <a:pt x="14" y="30"/>
                    <a:pt x="14" y="28"/>
                    <a:pt x="14" y="27"/>
                  </a:cubicBezTo>
                  <a:cubicBezTo>
                    <a:pt x="14" y="26"/>
                    <a:pt x="14" y="26"/>
                    <a:pt x="13" y="25"/>
                  </a:cubicBezTo>
                  <a:cubicBezTo>
                    <a:pt x="10" y="23"/>
                    <a:pt x="10" y="23"/>
                    <a:pt x="12" y="21"/>
                  </a:cubicBezTo>
                  <a:cubicBezTo>
                    <a:pt x="9" y="20"/>
                    <a:pt x="7" y="18"/>
                    <a:pt x="4" y="20"/>
                  </a:cubicBezTo>
                  <a:cubicBezTo>
                    <a:pt x="3" y="21"/>
                    <a:pt x="2" y="20"/>
                    <a:pt x="1" y="19"/>
                  </a:cubicBezTo>
                  <a:cubicBezTo>
                    <a:pt x="0" y="18"/>
                    <a:pt x="1" y="17"/>
                    <a:pt x="2" y="16"/>
                  </a:cubicBezTo>
                  <a:cubicBezTo>
                    <a:pt x="3" y="15"/>
                    <a:pt x="3" y="13"/>
                    <a:pt x="4" y="12"/>
                  </a:cubicBezTo>
                  <a:cubicBezTo>
                    <a:pt x="6" y="8"/>
                    <a:pt x="7" y="4"/>
                    <a:pt x="10" y="1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6" name="Freeform 174"/>
            <p:cNvSpPr/>
            <p:nvPr/>
          </p:nvSpPr>
          <p:spPr bwMode="auto">
            <a:xfrm>
              <a:off x="7766050" y="2078038"/>
              <a:ext cx="147638" cy="188913"/>
            </a:xfrm>
            <a:custGeom>
              <a:avLst/>
              <a:gdLst>
                <a:gd name="T0" fmla="*/ 0 w 39"/>
                <a:gd name="T1" fmla="*/ 49 h 50"/>
                <a:gd name="T2" fmla="*/ 4 w 39"/>
                <a:gd name="T3" fmla="*/ 40 h 50"/>
                <a:gd name="T4" fmla="*/ 1 w 39"/>
                <a:gd name="T5" fmla="*/ 37 h 50"/>
                <a:gd name="T6" fmla="*/ 6 w 39"/>
                <a:gd name="T7" fmla="*/ 39 h 50"/>
                <a:gd name="T8" fmla="*/ 7 w 39"/>
                <a:gd name="T9" fmla="*/ 39 h 50"/>
                <a:gd name="T10" fmla="*/ 14 w 39"/>
                <a:gd name="T11" fmla="*/ 33 h 50"/>
                <a:gd name="T12" fmla="*/ 11 w 39"/>
                <a:gd name="T13" fmla="*/ 31 h 50"/>
                <a:gd name="T14" fmla="*/ 13 w 39"/>
                <a:gd name="T15" fmla="*/ 28 h 50"/>
                <a:gd name="T16" fmla="*/ 14 w 39"/>
                <a:gd name="T17" fmla="*/ 24 h 50"/>
                <a:gd name="T18" fmla="*/ 12 w 39"/>
                <a:gd name="T19" fmla="*/ 19 h 50"/>
                <a:gd name="T20" fmla="*/ 12 w 39"/>
                <a:gd name="T21" fmla="*/ 9 h 50"/>
                <a:gd name="T22" fmla="*/ 13 w 39"/>
                <a:gd name="T23" fmla="*/ 3 h 50"/>
                <a:gd name="T24" fmla="*/ 22 w 39"/>
                <a:gd name="T25" fmla="*/ 0 h 50"/>
                <a:gd name="T26" fmla="*/ 29 w 39"/>
                <a:gd name="T27" fmla="*/ 1 h 50"/>
                <a:gd name="T28" fmla="*/ 36 w 39"/>
                <a:gd name="T29" fmla="*/ 7 h 50"/>
                <a:gd name="T30" fmla="*/ 38 w 39"/>
                <a:gd name="T31" fmla="*/ 10 h 50"/>
                <a:gd name="T32" fmla="*/ 32 w 39"/>
                <a:gd name="T33" fmla="*/ 12 h 50"/>
                <a:gd name="T34" fmla="*/ 26 w 39"/>
                <a:gd name="T35" fmla="*/ 16 h 50"/>
                <a:gd name="T36" fmla="*/ 16 w 39"/>
                <a:gd name="T37" fmla="*/ 38 h 50"/>
                <a:gd name="T38" fmla="*/ 12 w 39"/>
                <a:gd name="T39" fmla="*/ 44 h 50"/>
                <a:gd name="T40" fmla="*/ 11 w 39"/>
                <a:gd name="T41" fmla="*/ 38 h 50"/>
                <a:gd name="T42" fmla="*/ 5 w 39"/>
                <a:gd name="T43" fmla="*/ 44 h 50"/>
                <a:gd name="T44" fmla="*/ 9 w 39"/>
                <a:gd name="T45" fmla="*/ 43 h 50"/>
                <a:gd name="T46" fmla="*/ 6 w 39"/>
                <a:gd name="T47" fmla="*/ 48 h 50"/>
                <a:gd name="T48" fmla="*/ 0 w 39"/>
                <a:gd name="T49" fmla="*/ 4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" h="50">
                  <a:moveTo>
                    <a:pt x="0" y="49"/>
                  </a:moveTo>
                  <a:cubicBezTo>
                    <a:pt x="2" y="47"/>
                    <a:pt x="3" y="44"/>
                    <a:pt x="4" y="40"/>
                  </a:cubicBezTo>
                  <a:cubicBezTo>
                    <a:pt x="4" y="38"/>
                    <a:pt x="2" y="39"/>
                    <a:pt x="1" y="37"/>
                  </a:cubicBezTo>
                  <a:cubicBezTo>
                    <a:pt x="3" y="38"/>
                    <a:pt x="5" y="36"/>
                    <a:pt x="6" y="39"/>
                  </a:cubicBezTo>
                  <a:cubicBezTo>
                    <a:pt x="6" y="39"/>
                    <a:pt x="7" y="39"/>
                    <a:pt x="7" y="39"/>
                  </a:cubicBezTo>
                  <a:cubicBezTo>
                    <a:pt x="7" y="35"/>
                    <a:pt x="13" y="37"/>
                    <a:pt x="14" y="33"/>
                  </a:cubicBezTo>
                  <a:cubicBezTo>
                    <a:pt x="13" y="33"/>
                    <a:pt x="11" y="34"/>
                    <a:pt x="11" y="31"/>
                  </a:cubicBezTo>
                  <a:cubicBezTo>
                    <a:pt x="14" y="30"/>
                    <a:pt x="13" y="30"/>
                    <a:pt x="13" y="28"/>
                  </a:cubicBezTo>
                  <a:cubicBezTo>
                    <a:pt x="13" y="27"/>
                    <a:pt x="16" y="25"/>
                    <a:pt x="14" y="24"/>
                  </a:cubicBezTo>
                  <a:cubicBezTo>
                    <a:pt x="9" y="23"/>
                    <a:pt x="13" y="20"/>
                    <a:pt x="12" y="19"/>
                  </a:cubicBezTo>
                  <a:cubicBezTo>
                    <a:pt x="15" y="15"/>
                    <a:pt x="13" y="12"/>
                    <a:pt x="12" y="9"/>
                  </a:cubicBezTo>
                  <a:cubicBezTo>
                    <a:pt x="11" y="7"/>
                    <a:pt x="12" y="5"/>
                    <a:pt x="13" y="3"/>
                  </a:cubicBezTo>
                  <a:cubicBezTo>
                    <a:pt x="15" y="1"/>
                    <a:pt x="19" y="1"/>
                    <a:pt x="22" y="0"/>
                  </a:cubicBezTo>
                  <a:cubicBezTo>
                    <a:pt x="24" y="1"/>
                    <a:pt x="26" y="0"/>
                    <a:pt x="29" y="1"/>
                  </a:cubicBezTo>
                  <a:cubicBezTo>
                    <a:pt x="30" y="4"/>
                    <a:pt x="33" y="5"/>
                    <a:pt x="36" y="7"/>
                  </a:cubicBezTo>
                  <a:cubicBezTo>
                    <a:pt x="37" y="8"/>
                    <a:pt x="39" y="8"/>
                    <a:pt x="38" y="10"/>
                  </a:cubicBezTo>
                  <a:cubicBezTo>
                    <a:pt x="36" y="12"/>
                    <a:pt x="34" y="11"/>
                    <a:pt x="32" y="12"/>
                  </a:cubicBezTo>
                  <a:cubicBezTo>
                    <a:pt x="29" y="12"/>
                    <a:pt x="27" y="14"/>
                    <a:pt x="26" y="16"/>
                  </a:cubicBezTo>
                  <a:cubicBezTo>
                    <a:pt x="22" y="23"/>
                    <a:pt x="18" y="30"/>
                    <a:pt x="16" y="38"/>
                  </a:cubicBezTo>
                  <a:cubicBezTo>
                    <a:pt x="16" y="40"/>
                    <a:pt x="15" y="43"/>
                    <a:pt x="12" y="44"/>
                  </a:cubicBezTo>
                  <a:cubicBezTo>
                    <a:pt x="12" y="42"/>
                    <a:pt x="13" y="38"/>
                    <a:pt x="11" y="38"/>
                  </a:cubicBezTo>
                  <a:cubicBezTo>
                    <a:pt x="8" y="38"/>
                    <a:pt x="6" y="41"/>
                    <a:pt x="5" y="44"/>
                  </a:cubicBezTo>
                  <a:cubicBezTo>
                    <a:pt x="7" y="44"/>
                    <a:pt x="8" y="41"/>
                    <a:pt x="9" y="43"/>
                  </a:cubicBezTo>
                  <a:cubicBezTo>
                    <a:pt x="9" y="45"/>
                    <a:pt x="7" y="47"/>
                    <a:pt x="6" y="48"/>
                  </a:cubicBezTo>
                  <a:cubicBezTo>
                    <a:pt x="4" y="50"/>
                    <a:pt x="2" y="50"/>
                    <a:pt x="0" y="49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7" name="Freeform 175"/>
            <p:cNvSpPr/>
            <p:nvPr/>
          </p:nvSpPr>
          <p:spPr bwMode="auto">
            <a:xfrm>
              <a:off x="7710488" y="4287838"/>
              <a:ext cx="173038" cy="147638"/>
            </a:xfrm>
            <a:custGeom>
              <a:avLst/>
              <a:gdLst>
                <a:gd name="T0" fmla="*/ 1 w 46"/>
                <a:gd name="T1" fmla="*/ 1 h 39"/>
                <a:gd name="T2" fmla="*/ 2 w 46"/>
                <a:gd name="T3" fmla="*/ 1 h 39"/>
                <a:gd name="T4" fmla="*/ 4 w 46"/>
                <a:gd name="T5" fmla="*/ 0 h 39"/>
                <a:gd name="T6" fmla="*/ 7 w 46"/>
                <a:gd name="T7" fmla="*/ 2 h 39"/>
                <a:gd name="T8" fmla="*/ 28 w 46"/>
                <a:gd name="T9" fmla="*/ 1 h 39"/>
                <a:gd name="T10" fmla="*/ 38 w 46"/>
                <a:gd name="T11" fmla="*/ 7 h 39"/>
                <a:gd name="T12" fmla="*/ 41 w 46"/>
                <a:gd name="T13" fmla="*/ 11 h 39"/>
                <a:gd name="T14" fmla="*/ 42 w 46"/>
                <a:gd name="T15" fmla="*/ 16 h 39"/>
                <a:gd name="T16" fmla="*/ 36 w 46"/>
                <a:gd name="T17" fmla="*/ 35 h 39"/>
                <a:gd name="T18" fmla="*/ 35 w 46"/>
                <a:gd name="T19" fmla="*/ 36 h 39"/>
                <a:gd name="T20" fmla="*/ 28 w 46"/>
                <a:gd name="T21" fmla="*/ 39 h 39"/>
                <a:gd name="T22" fmla="*/ 16 w 46"/>
                <a:gd name="T23" fmla="*/ 39 h 39"/>
                <a:gd name="T24" fmla="*/ 15 w 46"/>
                <a:gd name="T25" fmla="*/ 39 h 39"/>
                <a:gd name="T26" fmla="*/ 8 w 46"/>
                <a:gd name="T27" fmla="*/ 39 h 39"/>
                <a:gd name="T28" fmla="*/ 10 w 46"/>
                <a:gd name="T29" fmla="*/ 36 h 39"/>
                <a:gd name="T30" fmla="*/ 14 w 46"/>
                <a:gd name="T31" fmla="*/ 35 h 39"/>
                <a:gd name="T32" fmla="*/ 16 w 46"/>
                <a:gd name="T33" fmla="*/ 34 h 39"/>
                <a:gd name="T34" fmla="*/ 22 w 46"/>
                <a:gd name="T35" fmla="*/ 34 h 39"/>
                <a:gd name="T36" fmla="*/ 23 w 46"/>
                <a:gd name="T37" fmla="*/ 33 h 39"/>
                <a:gd name="T38" fmla="*/ 25 w 46"/>
                <a:gd name="T39" fmla="*/ 34 h 39"/>
                <a:gd name="T40" fmla="*/ 25 w 46"/>
                <a:gd name="T41" fmla="*/ 34 h 39"/>
                <a:gd name="T42" fmla="*/ 26 w 46"/>
                <a:gd name="T43" fmla="*/ 31 h 39"/>
                <a:gd name="T44" fmla="*/ 27 w 46"/>
                <a:gd name="T45" fmla="*/ 30 h 39"/>
                <a:gd name="T46" fmla="*/ 37 w 46"/>
                <a:gd name="T47" fmla="*/ 30 h 39"/>
                <a:gd name="T48" fmla="*/ 32 w 46"/>
                <a:gd name="T49" fmla="*/ 31 h 39"/>
                <a:gd name="T50" fmla="*/ 28 w 46"/>
                <a:gd name="T51" fmla="*/ 31 h 39"/>
                <a:gd name="T52" fmla="*/ 28 w 46"/>
                <a:gd name="T53" fmla="*/ 28 h 39"/>
                <a:gd name="T54" fmla="*/ 28 w 46"/>
                <a:gd name="T55" fmla="*/ 25 h 39"/>
                <a:gd name="T56" fmla="*/ 29 w 46"/>
                <a:gd name="T57" fmla="*/ 20 h 39"/>
                <a:gd name="T58" fmla="*/ 24 w 46"/>
                <a:gd name="T59" fmla="*/ 6 h 39"/>
                <a:gd name="T60" fmla="*/ 7 w 46"/>
                <a:gd name="T61" fmla="*/ 5 h 39"/>
                <a:gd name="T62" fmla="*/ 1 w 46"/>
                <a:gd name="T63" fmla="*/ 3 h 39"/>
                <a:gd name="T64" fmla="*/ 1 w 46"/>
                <a:gd name="T6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" h="39">
                  <a:moveTo>
                    <a:pt x="1" y="1"/>
                  </a:moveTo>
                  <a:cubicBezTo>
                    <a:pt x="1" y="1"/>
                    <a:pt x="2" y="1"/>
                    <a:pt x="2" y="1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5" y="0"/>
                    <a:pt x="6" y="1"/>
                    <a:pt x="7" y="2"/>
                  </a:cubicBezTo>
                  <a:cubicBezTo>
                    <a:pt x="14" y="3"/>
                    <a:pt x="21" y="0"/>
                    <a:pt x="28" y="1"/>
                  </a:cubicBezTo>
                  <a:cubicBezTo>
                    <a:pt x="32" y="2"/>
                    <a:pt x="37" y="2"/>
                    <a:pt x="38" y="7"/>
                  </a:cubicBezTo>
                  <a:cubicBezTo>
                    <a:pt x="38" y="9"/>
                    <a:pt x="40" y="9"/>
                    <a:pt x="41" y="11"/>
                  </a:cubicBezTo>
                  <a:cubicBezTo>
                    <a:pt x="43" y="12"/>
                    <a:pt x="41" y="15"/>
                    <a:pt x="42" y="16"/>
                  </a:cubicBezTo>
                  <a:cubicBezTo>
                    <a:pt x="46" y="24"/>
                    <a:pt x="44" y="30"/>
                    <a:pt x="36" y="35"/>
                  </a:cubicBezTo>
                  <a:cubicBezTo>
                    <a:pt x="36" y="35"/>
                    <a:pt x="35" y="36"/>
                    <a:pt x="35" y="36"/>
                  </a:cubicBezTo>
                  <a:cubicBezTo>
                    <a:pt x="33" y="39"/>
                    <a:pt x="30" y="39"/>
                    <a:pt x="28" y="39"/>
                  </a:cubicBezTo>
                  <a:cubicBezTo>
                    <a:pt x="24" y="38"/>
                    <a:pt x="20" y="38"/>
                    <a:pt x="16" y="39"/>
                  </a:cubicBezTo>
                  <a:cubicBezTo>
                    <a:pt x="16" y="39"/>
                    <a:pt x="15" y="39"/>
                    <a:pt x="15" y="39"/>
                  </a:cubicBezTo>
                  <a:cubicBezTo>
                    <a:pt x="13" y="38"/>
                    <a:pt x="10" y="39"/>
                    <a:pt x="8" y="39"/>
                  </a:cubicBezTo>
                  <a:cubicBezTo>
                    <a:pt x="7" y="37"/>
                    <a:pt x="9" y="37"/>
                    <a:pt x="10" y="36"/>
                  </a:cubicBezTo>
                  <a:cubicBezTo>
                    <a:pt x="11" y="36"/>
                    <a:pt x="13" y="36"/>
                    <a:pt x="14" y="35"/>
                  </a:cubicBezTo>
                  <a:cubicBezTo>
                    <a:pt x="15" y="35"/>
                    <a:pt x="15" y="34"/>
                    <a:pt x="16" y="34"/>
                  </a:cubicBezTo>
                  <a:cubicBezTo>
                    <a:pt x="18" y="34"/>
                    <a:pt x="20" y="36"/>
                    <a:pt x="22" y="34"/>
                  </a:cubicBezTo>
                  <a:cubicBezTo>
                    <a:pt x="23" y="34"/>
                    <a:pt x="23" y="33"/>
                    <a:pt x="23" y="33"/>
                  </a:cubicBezTo>
                  <a:cubicBezTo>
                    <a:pt x="24" y="33"/>
                    <a:pt x="25" y="33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5" y="32"/>
                    <a:pt x="26" y="31"/>
                  </a:cubicBezTo>
                  <a:cubicBezTo>
                    <a:pt x="26" y="31"/>
                    <a:pt x="26" y="30"/>
                    <a:pt x="27" y="30"/>
                  </a:cubicBezTo>
                  <a:cubicBezTo>
                    <a:pt x="30" y="33"/>
                    <a:pt x="33" y="33"/>
                    <a:pt x="37" y="30"/>
                  </a:cubicBezTo>
                  <a:cubicBezTo>
                    <a:pt x="35" y="30"/>
                    <a:pt x="33" y="30"/>
                    <a:pt x="32" y="31"/>
                  </a:cubicBezTo>
                  <a:cubicBezTo>
                    <a:pt x="31" y="32"/>
                    <a:pt x="29" y="32"/>
                    <a:pt x="28" y="31"/>
                  </a:cubicBezTo>
                  <a:cubicBezTo>
                    <a:pt x="27" y="30"/>
                    <a:pt x="28" y="29"/>
                    <a:pt x="28" y="28"/>
                  </a:cubicBezTo>
                  <a:cubicBezTo>
                    <a:pt x="29" y="27"/>
                    <a:pt x="28" y="26"/>
                    <a:pt x="28" y="25"/>
                  </a:cubicBezTo>
                  <a:cubicBezTo>
                    <a:pt x="28" y="23"/>
                    <a:pt x="29" y="21"/>
                    <a:pt x="29" y="20"/>
                  </a:cubicBezTo>
                  <a:cubicBezTo>
                    <a:pt x="32" y="14"/>
                    <a:pt x="30" y="9"/>
                    <a:pt x="24" y="6"/>
                  </a:cubicBezTo>
                  <a:cubicBezTo>
                    <a:pt x="19" y="4"/>
                    <a:pt x="13" y="5"/>
                    <a:pt x="7" y="5"/>
                  </a:cubicBezTo>
                  <a:cubicBezTo>
                    <a:pt x="5" y="5"/>
                    <a:pt x="2" y="5"/>
                    <a:pt x="1" y="3"/>
                  </a:cubicBezTo>
                  <a:cubicBezTo>
                    <a:pt x="0" y="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8" name="Freeform 176"/>
            <p:cNvSpPr/>
            <p:nvPr/>
          </p:nvSpPr>
          <p:spPr bwMode="auto">
            <a:xfrm>
              <a:off x="7340600" y="3986213"/>
              <a:ext cx="98425" cy="180975"/>
            </a:xfrm>
            <a:custGeom>
              <a:avLst/>
              <a:gdLst>
                <a:gd name="T0" fmla="*/ 5 w 26"/>
                <a:gd name="T1" fmla="*/ 2 h 48"/>
                <a:gd name="T2" fmla="*/ 10 w 26"/>
                <a:gd name="T3" fmla="*/ 0 h 48"/>
                <a:gd name="T4" fmla="*/ 22 w 26"/>
                <a:gd name="T5" fmla="*/ 1 h 48"/>
                <a:gd name="T6" fmla="*/ 26 w 26"/>
                <a:gd name="T7" fmla="*/ 3 h 48"/>
                <a:gd name="T8" fmla="*/ 25 w 26"/>
                <a:gd name="T9" fmla="*/ 8 h 48"/>
                <a:gd name="T10" fmla="*/ 24 w 26"/>
                <a:gd name="T11" fmla="*/ 13 h 48"/>
                <a:gd name="T12" fmla="*/ 22 w 26"/>
                <a:gd name="T13" fmla="*/ 16 h 48"/>
                <a:gd name="T14" fmla="*/ 18 w 26"/>
                <a:gd name="T15" fmla="*/ 15 h 48"/>
                <a:gd name="T16" fmla="*/ 17 w 26"/>
                <a:gd name="T17" fmla="*/ 15 h 48"/>
                <a:gd name="T18" fmla="*/ 10 w 26"/>
                <a:gd name="T19" fmla="*/ 16 h 48"/>
                <a:gd name="T20" fmla="*/ 11 w 26"/>
                <a:gd name="T21" fmla="*/ 19 h 48"/>
                <a:gd name="T22" fmla="*/ 9 w 26"/>
                <a:gd name="T23" fmla="*/ 28 h 48"/>
                <a:gd name="T24" fmla="*/ 14 w 26"/>
                <a:gd name="T25" fmla="*/ 28 h 48"/>
                <a:gd name="T26" fmla="*/ 11 w 26"/>
                <a:gd name="T27" fmla="*/ 34 h 48"/>
                <a:gd name="T28" fmla="*/ 5 w 26"/>
                <a:gd name="T29" fmla="*/ 33 h 48"/>
                <a:gd name="T30" fmla="*/ 4 w 26"/>
                <a:gd name="T31" fmla="*/ 29 h 48"/>
                <a:gd name="T32" fmla="*/ 4 w 26"/>
                <a:gd name="T33" fmla="*/ 34 h 48"/>
                <a:gd name="T34" fmla="*/ 9 w 26"/>
                <a:gd name="T35" fmla="*/ 37 h 48"/>
                <a:gd name="T36" fmla="*/ 11 w 26"/>
                <a:gd name="T37" fmla="*/ 41 h 48"/>
                <a:gd name="T38" fmla="*/ 7 w 26"/>
                <a:gd name="T39" fmla="*/ 43 h 48"/>
                <a:gd name="T40" fmla="*/ 5 w 26"/>
                <a:gd name="T41" fmla="*/ 44 h 48"/>
                <a:gd name="T42" fmla="*/ 7 w 26"/>
                <a:gd name="T43" fmla="*/ 42 h 48"/>
                <a:gd name="T44" fmla="*/ 8 w 26"/>
                <a:gd name="T45" fmla="*/ 47 h 48"/>
                <a:gd name="T46" fmla="*/ 3 w 26"/>
                <a:gd name="T47" fmla="*/ 48 h 48"/>
                <a:gd name="T48" fmla="*/ 2 w 26"/>
                <a:gd name="T49" fmla="*/ 48 h 48"/>
                <a:gd name="T50" fmla="*/ 1 w 26"/>
                <a:gd name="T51" fmla="*/ 42 h 48"/>
                <a:gd name="T52" fmla="*/ 0 w 26"/>
                <a:gd name="T53" fmla="*/ 40 h 48"/>
                <a:gd name="T54" fmla="*/ 1 w 26"/>
                <a:gd name="T55" fmla="*/ 29 h 48"/>
                <a:gd name="T56" fmla="*/ 4 w 26"/>
                <a:gd name="T57" fmla="*/ 15 h 48"/>
                <a:gd name="T58" fmla="*/ 3 w 26"/>
                <a:gd name="T59" fmla="*/ 10 h 48"/>
                <a:gd name="T60" fmla="*/ 5 w 26"/>
                <a:gd name="T61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" h="48">
                  <a:moveTo>
                    <a:pt x="5" y="2"/>
                  </a:moveTo>
                  <a:cubicBezTo>
                    <a:pt x="7" y="1"/>
                    <a:pt x="8" y="0"/>
                    <a:pt x="10" y="0"/>
                  </a:cubicBezTo>
                  <a:cubicBezTo>
                    <a:pt x="14" y="4"/>
                    <a:pt x="18" y="1"/>
                    <a:pt x="22" y="1"/>
                  </a:cubicBezTo>
                  <a:cubicBezTo>
                    <a:pt x="24" y="1"/>
                    <a:pt x="25" y="1"/>
                    <a:pt x="26" y="3"/>
                  </a:cubicBezTo>
                  <a:cubicBezTo>
                    <a:pt x="26" y="5"/>
                    <a:pt x="26" y="6"/>
                    <a:pt x="25" y="8"/>
                  </a:cubicBezTo>
                  <a:cubicBezTo>
                    <a:pt x="25" y="10"/>
                    <a:pt x="24" y="11"/>
                    <a:pt x="24" y="13"/>
                  </a:cubicBezTo>
                  <a:cubicBezTo>
                    <a:pt x="24" y="14"/>
                    <a:pt x="24" y="15"/>
                    <a:pt x="22" y="16"/>
                  </a:cubicBezTo>
                  <a:cubicBezTo>
                    <a:pt x="21" y="16"/>
                    <a:pt x="19" y="17"/>
                    <a:pt x="18" y="15"/>
                  </a:cubicBezTo>
                  <a:cubicBezTo>
                    <a:pt x="17" y="14"/>
                    <a:pt x="17" y="15"/>
                    <a:pt x="17" y="15"/>
                  </a:cubicBezTo>
                  <a:cubicBezTo>
                    <a:pt x="15" y="17"/>
                    <a:pt x="13" y="18"/>
                    <a:pt x="10" y="16"/>
                  </a:cubicBezTo>
                  <a:cubicBezTo>
                    <a:pt x="9" y="18"/>
                    <a:pt x="11" y="18"/>
                    <a:pt x="11" y="19"/>
                  </a:cubicBezTo>
                  <a:cubicBezTo>
                    <a:pt x="10" y="22"/>
                    <a:pt x="7" y="24"/>
                    <a:pt x="9" y="28"/>
                  </a:cubicBezTo>
                  <a:cubicBezTo>
                    <a:pt x="11" y="28"/>
                    <a:pt x="13" y="25"/>
                    <a:pt x="14" y="28"/>
                  </a:cubicBezTo>
                  <a:cubicBezTo>
                    <a:pt x="15" y="31"/>
                    <a:pt x="13" y="33"/>
                    <a:pt x="11" y="34"/>
                  </a:cubicBezTo>
                  <a:cubicBezTo>
                    <a:pt x="8" y="36"/>
                    <a:pt x="6" y="35"/>
                    <a:pt x="5" y="33"/>
                  </a:cubicBezTo>
                  <a:cubicBezTo>
                    <a:pt x="4" y="32"/>
                    <a:pt x="4" y="31"/>
                    <a:pt x="4" y="29"/>
                  </a:cubicBezTo>
                  <a:cubicBezTo>
                    <a:pt x="4" y="31"/>
                    <a:pt x="4" y="33"/>
                    <a:pt x="4" y="34"/>
                  </a:cubicBezTo>
                  <a:cubicBezTo>
                    <a:pt x="6" y="34"/>
                    <a:pt x="8" y="35"/>
                    <a:pt x="9" y="37"/>
                  </a:cubicBezTo>
                  <a:cubicBezTo>
                    <a:pt x="11" y="38"/>
                    <a:pt x="11" y="40"/>
                    <a:pt x="11" y="41"/>
                  </a:cubicBezTo>
                  <a:cubicBezTo>
                    <a:pt x="10" y="43"/>
                    <a:pt x="8" y="42"/>
                    <a:pt x="7" y="43"/>
                  </a:cubicBezTo>
                  <a:cubicBezTo>
                    <a:pt x="6" y="43"/>
                    <a:pt x="6" y="43"/>
                    <a:pt x="5" y="44"/>
                  </a:cubicBezTo>
                  <a:cubicBezTo>
                    <a:pt x="6" y="43"/>
                    <a:pt x="7" y="43"/>
                    <a:pt x="7" y="42"/>
                  </a:cubicBezTo>
                  <a:cubicBezTo>
                    <a:pt x="11" y="44"/>
                    <a:pt x="11" y="44"/>
                    <a:pt x="8" y="47"/>
                  </a:cubicBezTo>
                  <a:cubicBezTo>
                    <a:pt x="7" y="48"/>
                    <a:pt x="5" y="48"/>
                    <a:pt x="3" y="48"/>
                  </a:cubicBezTo>
                  <a:cubicBezTo>
                    <a:pt x="3" y="48"/>
                    <a:pt x="3" y="48"/>
                    <a:pt x="2" y="48"/>
                  </a:cubicBezTo>
                  <a:cubicBezTo>
                    <a:pt x="2" y="46"/>
                    <a:pt x="1" y="44"/>
                    <a:pt x="1" y="42"/>
                  </a:cubicBezTo>
                  <a:cubicBezTo>
                    <a:pt x="0" y="42"/>
                    <a:pt x="0" y="41"/>
                    <a:pt x="0" y="40"/>
                  </a:cubicBezTo>
                  <a:cubicBezTo>
                    <a:pt x="1" y="36"/>
                    <a:pt x="0" y="33"/>
                    <a:pt x="1" y="29"/>
                  </a:cubicBezTo>
                  <a:cubicBezTo>
                    <a:pt x="1" y="24"/>
                    <a:pt x="1" y="19"/>
                    <a:pt x="4" y="15"/>
                  </a:cubicBezTo>
                  <a:cubicBezTo>
                    <a:pt x="5" y="14"/>
                    <a:pt x="4" y="11"/>
                    <a:pt x="3" y="10"/>
                  </a:cubicBezTo>
                  <a:cubicBezTo>
                    <a:pt x="2" y="7"/>
                    <a:pt x="2" y="4"/>
                    <a:pt x="5" y="2"/>
                  </a:cubicBezTo>
                  <a:close/>
                </a:path>
              </a:pathLst>
            </a:custGeom>
            <a:solidFill>
              <a:srgbClr val="A1A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9" name="Freeform 177"/>
            <p:cNvSpPr/>
            <p:nvPr/>
          </p:nvSpPr>
          <p:spPr bwMode="auto">
            <a:xfrm>
              <a:off x="7532688" y="2247901"/>
              <a:ext cx="128588" cy="127000"/>
            </a:xfrm>
            <a:custGeom>
              <a:avLst/>
              <a:gdLst>
                <a:gd name="T0" fmla="*/ 8 w 34"/>
                <a:gd name="T1" fmla="*/ 9 h 34"/>
                <a:gd name="T2" fmla="*/ 9 w 34"/>
                <a:gd name="T3" fmla="*/ 8 h 34"/>
                <a:gd name="T4" fmla="*/ 12 w 34"/>
                <a:gd name="T5" fmla="*/ 2 h 34"/>
                <a:gd name="T6" fmla="*/ 12 w 34"/>
                <a:gd name="T7" fmla="*/ 1 h 34"/>
                <a:gd name="T8" fmla="*/ 34 w 34"/>
                <a:gd name="T9" fmla="*/ 7 h 34"/>
                <a:gd name="T10" fmla="*/ 25 w 34"/>
                <a:gd name="T11" fmla="*/ 10 h 34"/>
                <a:gd name="T12" fmla="*/ 17 w 34"/>
                <a:gd name="T13" fmla="*/ 21 h 34"/>
                <a:gd name="T14" fmla="*/ 11 w 34"/>
                <a:gd name="T15" fmla="*/ 33 h 34"/>
                <a:gd name="T16" fmla="*/ 1 w 34"/>
                <a:gd name="T17" fmla="*/ 31 h 34"/>
                <a:gd name="T18" fmla="*/ 0 w 34"/>
                <a:gd name="T19" fmla="*/ 29 h 34"/>
                <a:gd name="T20" fmla="*/ 0 w 34"/>
                <a:gd name="T21" fmla="*/ 25 h 34"/>
                <a:gd name="T22" fmla="*/ 0 w 34"/>
                <a:gd name="T23" fmla="*/ 24 h 34"/>
                <a:gd name="T24" fmla="*/ 5 w 34"/>
                <a:gd name="T25" fmla="*/ 13 h 34"/>
                <a:gd name="T26" fmla="*/ 8 w 34"/>
                <a:gd name="T27" fmla="*/ 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34">
                  <a:moveTo>
                    <a:pt x="8" y="9"/>
                  </a:moveTo>
                  <a:cubicBezTo>
                    <a:pt x="8" y="9"/>
                    <a:pt x="8" y="9"/>
                    <a:pt x="9" y="8"/>
                  </a:cubicBezTo>
                  <a:cubicBezTo>
                    <a:pt x="8" y="5"/>
                    <a:pt x="10" y="3"/>
                    <a:pt x="12" y="2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20" y="0"/>
                    <a:pt x="27" y="4"/>
                    <a:pt x="34" y="7"/>
                  </a:cubicBezTo>
                  <a:cubicBezTo>
                    <a:pt x="31" y="9"/>
                    <a:pt x="28" y="10"/>
                    <a:pt x="25" y="10"/>
                  </a:cubicBezTo>
                  <a:cubicBezTo>
                    <a:pt x="20" y="12"/>
                    <a:pt x="18" y="14"/>
                    <a:pt x="17" y="21"/>
                  </a:cubicBezTo>
                  <a:cubicBezTo>
                    <a:pt x="15" y="25"/>
                    <a:pt x="15" y="30"/>
                    <a:pt x="11" y="33"/>
                  </a:cubicBezTo>
                  <a:cubicBezTo>
                    <a:pt x="7" y="34"/>
                    <a:pt x="4" y="34"/>
                    <a:pt x="1" y="31"/>
                  </a:cubicBezTo>
                  <a:cubicBezTo>
                    <a:pt x="1" y="31"/>
                    <a:pt x="1" y="30"/>
                    <a:pt x="0" y="29"/>
                  </a:cubicBezTo>
                  <a:cubicBezTo>
                    <a:pt x="0" y="28"/>
                    <a:pt x="0" y="26"/>
                    <a:pt x="0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3" y="16"/>
                    <a:pt x="5" y="13"/>
                  </a:cubicBezTo>
                  <a:cubicBezTo>
                    <a:pt x="6" y="11"/>
                    <a:pt x="6" y="10"/>
                    <a:pt x="8" y="9"/>
                  </a:cubicBezTo>
                  <a:close/>
                </a:path>
              </a:pathLst>
            </a:custGeom>
            <a:solidFill>
              <a:srgbClr val="C6D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0" name="Freeform 178"/>
            <p:cNvSpPr/>
            <p:nvPr/>
          </p:nvSpPr>
          <p:spPr bwMode="auto">
            <a:xfrm>
              <a:off x="7424738" y="3990976"/>
              <a:ext cx="93663" cy="131763"/>
            </a:xfrm>
            <a:custGeom>
              <a:avLst/>
              <a:gdLst>
                <a:gd name="T0" fmla="*/ 2 w 25"/>
                <a:gd name="T1" fmla="*/ 7 h 35"/>
                <a:gd name="T2" fmla="*/ 3 w 25"/>
                <a:gd name="T3" fmla="*/ 2 h 35"/>
                <a:gd name="T4" fmla="*/ 5 w 25"/>
                <a:gd name="T5" fmla="*/ 0 h 35"/>
                <a:gd name="T6" fmla="*/ 17 w 25"/>
                <a:gd name="T7" fmla="*/ 0 h 35"/>
                <a:gd name="T8" fmla="*/ 19 w 25"/>
                <a:gd name="T9" fmla="*/ 0 h 35"/>
                <a:gd name="T10" fmla="*/ 23 w 25"/>
                <a:gd name="T11" fmla="*/ 3 h 35"/>
                <a:gd name="T12" fmla="*/ 20 w 25"/>
                <a:gd name="T13" fmla="*/ 7 h 35"/>
                <a:gd name="T14" fmla="*/ 20 w 25"/>
                <a:gd name="T15" fmla="*/ 8 h 35"/>
                <a:gd name="T16" fmla="*/ 20 w 25"/>
                <a:gd name="T17" fmla="*/ 11 h 35"/>
                <a:gd name="T18" fmla="*/ 7 w 25"/>
                <a:gd name="T19" fmla="*/ 13 h 35"/>
                <a:gd name="T20" fmla="*/ 21 w 25"/>
                <a:gd name="T21" fmla="*/ 11 h 35"/>
                <a:gd name="T22" fmla="*/ 24 w 25"/>
                <a:gd name="T23" fmla="*/ 17 h 35"/>
                <a:gd name="T24" fmla="*/ 20 w 25"/>
                <a:gd name="T25" fmla="*/ 19 h 35"/>
                <a:gd name="T26" fmla="*/ 18 w 25"/>
                <a:gd name="T27" fmla="*/ 20 h 35"/>
                <a:gd name="T28" fmla="*/ 17 w 25"/>
                <a:gd name="T29" fmla="*/ 21 h 35"/>
                <a:gd name="T30" fmla="*/ 14 w 25"/>
                <a:gd name="T31" fmla="*/ 19 h 35"/>
                <a:gd name="T32" fmla="*/ 15 w 25"/>
                <a:gd name="T33" fmla="*/ 22 h 35"/>
                <a:gd name="T34" fmla="*/ 17 w 25"/>
                <a:gd name="T35" fmla="*/ 23 h 35"/>
                <a:gd name="T36" fmla="*/ 17 w 25"/>
                <a:gd name="T37" fmla="*/ 21 h 35"/>
                <a:gd name="T38" fmla="*/ 18 w 25"/>
                <a:gd name="T39" fmla="*/ 20 h 35"/>
                <a:gd name="T40" fmla="*/ 23 w 25"/>
                <a:gd name="T41" fmla="*/ 26 h 35"/>
                <a:gd name="T42" fmla="*/ 23 w 25"/>
                <a:gd name="T43" fmla="*/ 28 h 35"/>
                <a:gd name="T44" fmla="*/ 10 w 25"/>
                <a:gd name="T45" fmla="*/ 31 h 35"/>
                <a:gd name="T46" fmla="*/ 8 w 25"/>
                <a:gd name="T47" fmla="*/ 26 h 35"/>
                <a:gd name="T48" fmla="*/ 6 w 25"/>
                <a:gd name="T49" fmla="*/ 25 h 35"/>
                <a:gd name="T50" fmla="*/ 1 w 25"/>
                <a:gd name="T51" fmla="*/ 20 h 35"/>
                <a:gd name="T52" fmla="*/ 1 w 25"/>
                <a:gd name="T53" fmla="*/ 19 h 35"/>
                <a:gd name="T54" fmla="*/ 3 w 25"/>
                <a:gd name="T55" fmla="*/ 16 h 35"/>
                <a:gd name="T56" fmla="*/ 1 w 25"/>
                <a:gd name="T57" fmla="*/ 16 h 35"/>
                <a:gd name="T58" fmla="*/ 0 w 25"/>
                <a:gd name="T59" fmla="*/ 15 h 35"/>
                <a:gd name="T60" fmla="*/ 1 w 25"/>
                <a:gd name="T61" fmla="*/ 12 h 35"/>
                <a:gd name="T62" fmla="*/ 2 w 25"/>
                <a:gd name="T63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" h="35">
                  <a:moveTo>
                    <a:pt x="2" y="7"/>
                  </a:moveTo>
                  <a:cubicBezTo>
                    <a:pt x="3" y="5"/>
                    <a:pt x="3" y="4"/>
                    <a:pt x="3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9" y="2"/>
                    <a:pt x="13" y="1"/>
                    <a:pt x="17" y="0"/>
                  </a:cubicBezTo>
                  <a:cubicBezTo>
                    <a:pt x="17" y="0"/>
                    <a:pt x="18" y="0"/>
                    <a:pt x="19" y="0"/>
                  </a:cubicBezTo>
                  <a:cubicBezTo>
                    <a:pt x="21" y="0"/>
                    <a:pt x="23" y="1"/>
                    <a:pt x="23" y="3"/>
                  </a:cubicBezTo>
                  <a:cubicBezTo>
                    <a:pt x="25" y="6"/>
                    <a:pt x="23" y="7"/>
                    <a:pt x="20" y="7"/>
                  </a:cubicBezTo>
                  <a:cubicBezTo>
                    <a:pt x="19" y="7"/>
                    <a:pt x="19" y="7"/>
                    <a:pt x="20" y="8"/>
                  </a:cubicBezTo>
                  <a:cubicBezTo>
                    <a:pt x="20" y="9"/>
                    <a:pt x="20" y="10"/>
                    <a:pt x="20" y="11"/>
                  </a:cubicBezTo>
                  <a:cubicBezTo>
                    <a:pt x="16" y="11"/>
                    <a:pt x="11" y="9"/>
                    <a:pt x="7" y="13"/>
                  </a:cubicBezTo>
                  <a:cubicBezTo>
                    <a:pt x="9" y="14"/>
                    <a:pt x="15" y="14"/>
                    <a:pt x="21" y="11"/>
                  </a:cubicBezTo>
                  <a:cubicBezTo>
                    <a:pt x="25" y="12"/>
                    <a:pt x="24" y="15"/>
                    <a:pt x="24" y="17"/>
                  </a:cubicBezTo>
                  <a:cubicBezTo>
                    <a:pt x="24" y="19"/>
                    <a:pt x="22" y="19"/>
                    <a:pt x="20" y="19"/>
                  </a:cubicBezTo>
                  <a:cubicBezTo>
                    <a:pt x="19" y="19"/>
                    <a:pt x="18" y="19"/>
                    <a:pt x="18" y="20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1"/>
                    <a:pt x="15" y="20"/>
                    <a:pt x="14" y="19"/>
                  </a:cubicBezTo>
                  <a:cubicBezTo>
                    <a:pt x="15" y="20"/>
                    <a:pt x="15" y="21"/>
                    <a:pt x="15" y="22"/>
                  </a:cubicBezTo>
                  <a:cubicBezTo>
                    <a:pt x="16" y="23"/>
                    <a:pt x="16" y="23"/>
                    <a:pt x="17" y="23"/>
                  </a:cubicBezTo>
                  <a:cubicBezTo>
                    <a:pt x="17" y="23"/>
                    <a:pt x="17" y="22"/>
                    <a:pt x="17" y="21"/>
                  </a:cubicBezTo>
                  <a:cubicBezTo>
                    <a:pt x="17" y="21"/>
                    <a:pt x="17" y="21"/>
                    <a:pt x="18" y="20"/>
                  </a:cubicBezTo>
                  <a:cubicBezTo>
                    <a:pt x="23" y="20"/>
                    <a:pt x="24" y="21"/>
                    <a:pt x="23" y="26"/>
                  </a:cubicBezTo>
                  <a:cubicBezTo>
                    <a:pt x="23" y="27"/>
                    <a:pt x="23" y="28"/>
                    <a:pt x="23" y="28"/>
                  </a:cubicBezTo>
                  <a:cubicBezTo>
                    <a:pt x="19" y="34"/>
                    <a:pt x="15" y="35"/>
                    <a:pt x="10" y="31"/>
                  </a:cubicBezTo>
                  <a:cubicBezTo>
                    <a:pt x="9" y="30"/>
                    <a:pt x="6" y="29"/>
                    <a:pt x="8" y="26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3" y="25"/>
                    <a:pt x="1" y="23"/>
                    <a:pt x="1" y="20"/>
                  </a:cubicBezTo>
                  <a:cubicBezTo>
                    <a:pt x="1" y="20"/>
                    <a:pt x="1" y="19"/>
                    <a:pt x="1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1" y="14"/>
                    <a:pt x="1" y="13"/>
                    <a:pt x="1" y="12"/>
                  </a:cubicBezTo>
                  <a:cubicBezTo>
                    <a:pt x="1" y="10"/>
                    <a:pt x="4" y="9"/>
                    <a:pt x="2" y="7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1" name="Freeform 179"/>
            <p:cNvSpPr/>
            <p:nvPr/>
          </p:nvSpPr>
          <p:spPr bwMode="auto">
            <a:xfrm>
              <a:off x="7005638" y="4322763"/>
              <a:ext cx="158750" cy="112713"/>
            </a:xfrm>
            <a:custGeom>
              <a:avLst/>
              <a:gdLst>
                <a:gd name="T0" fmla="*/ 3 w 42"/>
                <a:gd name="T1" fmla="*/ 0 h 30"/>
                <a:gd name="T2" fmla="*/ 12 w 42"/>
                <a:gd name="T3" fmla="*/ 6 h 30"/>
                <a:gd name="T4" fmla="*/ 20 w 42"/>
                <a:gd name="T5" fmla="*/ 7 h 30"/>
                <a:gd name="T6" fmla="*/ 24 w 42"/>
                <a:gd name="T7" fmla="*/ 7 h 30"/>
                <a:gd name="T8" fmla="*/ 26 w 42"/>
                <a:gd name="T9" fmla="*/ 11 h 30"/>
                <a:gd name="T10" fmla="*/ 22 w 42"/>
                <a:gd name="T11" fmla="*/ 13 h 30"/>
                <a:gd name="T12" fmla="*/ 16 w 42"/>
                <a:gd name="T13" fmla="*/ 11 h 30"/>
                <a:gd name="T14" fmla="*/ 16 w 42"/>
                <a:gd name="T15" fmla="*/ 23 h 30"/>
                <a:gd name="T16" fmla="*/ 22 w 42"/>
                <a:gd name="T17" fmla="*/ 22 h 30"/>
                <a:gd name="T18" fmla="*/ 30 w 42"/>
                <a:gd name="T19" fmla="*/ 15 h 30"/>
                <a:gd name="T20" fmla="*/ 40 w 42"/>
                <a:gd name="T21" fmla="*/ 19 h 30"/>
                <a:gd name="T22" fmla="*/ 42 w 42"/>
                <a:gd name="T23" fmla="*/ 20 h 30"/>
                <a:gd name="T24" fmla="*/ 41 w 42"/>
                <a:gd name="T25" fmla="*/ 22 h 30"/>
                <a:gd name="T26" fmla="*/ 39 w 42"/>
                <a:gd name="T27" fmla="*/ 26 h 30"/>
                <a:gd name="T28" fmla="*/ 36 w 42"/>
                <a:gd name="T29" fmla="*/ 29 h 30"/>
                <a:gd name="T30" fmla="*/ 31 w 42"/>
                <a:gd name="T31" fmla="*/ 30 h 30"/>
                <a:gd name="T32" fmla="*/ 30 w 42"/>
                <a:gd name="T33" fmla="*/ 30 h 30"/>
                <a:gd name="T34" fmla="*/ 31 w 42"/>
                <a:gd name="T35" fmla="*/ 21 h 30"/>
                <a:gd name="T36" fmla="*/ 15 w 42"/>
                <a:gd name="T37" fmla="*/ 29 h 30"/>
                <a:gd name="T38" fmla="*/ 11 w 42"/>
                <a:gd name="T39" fmla="*/ 25 h 30"/>
                <a:gd name="T40" fmla="*/ 11 w 42"/>
                <a:gd name="T41" fmla="*/ 20 h 30"/>
                <a:gd name="T42" fmla="*/ 9 w 42"/>
                <a:gd name="T43" fmla="*/ 15 h 30"/>
                <a:gd name="T44" fmla="*/ 5 w 42"/>
                <a:gd name="T45" fmla="*/ 20 h 30"/>
                <a:gd name="T46" fmla="*/ 2 w 42"/>
                <a:gd name="T47" fmla="*/ 16 h 30"/>
                <a:gd name="T48" fmla="*/ 3 w 42"/>
                <a:gd name="T49" fmla="*/ 10 h 30"/>
                <a:gd name="T50" fmla="*/ 3 w 42"/>
                <a:gd name="T51" fmla="*/ 8 h 30"/>
                <a:gd name="T52" fmla="*/ 3 w 42"/>
                <a:gd name="T5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2" h="30">
                  <a:moveTo>
                    <a:pt x="3" y="0"/>
                  </a:moveTo>
                  <a:cubicBezTo>
                    <a:pt x="6" y="1"/>
                    <a:pt x="11" y="1"/>
                    <a:pt x="12" y="6"/>
                  </a:cubicBezTo>
                  <a:cubicBezTo>
                    <a:pt x="13" y="9"/>
                    <a:pt x="18" y="9"/>
                    <a:pt x="20" y="7"/>
                  </a:cubicBezTo>
                  <a:cubicBezTo>
                    <a:pt x="22" y="4"/>
                    <a:pt x="23" y="7"/>
                    <a:pt x="24" y="7"/>
                  </a:cubicBezTo>
                  <a:cubicBezTo>
                    <a:pt x="26" y="7"/>
                    <a:pt x="24" y="10"/>
                    <a:pt x="26" y="11"/>
                  </a:cubicBezTo>
                  <a:cubicBezTo>
                    <a:pt x="25" y="11"/>
                    <a:pt x="24" y="13"/>
                    <a:pt x="22" y="13"/>
                  </a:cubicBezTo>
                  <a:cubicBezTo>
                    <a:pt x="20" y="12"/>
                    <a:pt x="18" y="13"/>
                    <a:pt x="16" y="11"/>
                  </a:cubicBezTo>
                  <a:cubicBezTo>
                    <a:pt x="16" y="15"/>
                    <a:pt x="16" y="19"/>
                    <a:pt x="16" y="23"/>
                  </a:cubicBezTo>
                  <a:cubicBezTo>
                    <a:pt x="17" y="23"/>
                    <a:pt x="18" y="20"/>
                    <a:pt x="22" y="22"/>
                  </a:cubicBezTo>
                  <a:cubicBezTo>
                    <a:pt x="24" y="24"/>
                    <a:pt x="29" y="20"/>
                    <a:pt x="30" y="15"/>
                  </a:cubicBezTo>
                  <a:cubicBezTo>
                    <a:pt x="34" y="17"/>
                    <a:pt x="36" y="21"/>
                    <a:pt x="40" y="19"/>
                  </a:cubicBezTo>
                  <a:cubicBezTo>
                    <a:pt x="41" y="19"/>
                    <a:pt x="42" y="20"/>
                    <a:pt x="42" y="20"/>
                  </a:cubicBezTo>
                  <a:cubicBezTo>
                    <a:pt x="42" y="21"/>
                    <a:pt x="41" y="21"/>
                    <a:pt x="41" y="22"/>
                  </a:cubicBezTo>
                  <a:cubicBezTo>
                    <a:pt x="40" y="23"/>
                    <a:pt x="35" y="22"/>
                    <a:pt x="39" y="26"/>
                  </a:cubicBezTo>
                  <a:cubicBezTo>
                    <a:pt x="39" y="26"/>
                    <a:pt x="37" y="28"/>
                    <a:pt x="36" y="29"/>
                  </a:cubicBezTo>
                  <a:cubicBezTo>
                    <a:pt x="35" y="30"/>
                    <a:pt x="33" y="29"/>
                    <a:pt x="31" y="30"/>
                  </a:cubicBezTo>
                  <a:cubicBezTo>
                    <a:pt x="31" y="30"/>
                    <a:pt x="31" y="30"/>
                    <a:pt x="30" y="30"/>
                  </a:cubicBezTo>
                  <a:cubicBezTo>
                    <a:pt x="29" y="27"/>
                    <a:pt x="32" y="24"/>
                    <a:pt x="31" y="21"/>
                  </a:cubicBezTo>
                  <a:cubicBezTo>
                    <a:pt x="29" y="26"/>
                    <a:pt x="21" y="30"/>
                    <a:pt x="15" y="29"/>
                  </a:cubicBezTo>
                  <a:cubicBezTo>
                    <a:pt x="13" y="29"/>
                    <a:pt x="13" y="26"/>
                    <a:pt x="11" y="25"/>
                  </a:cubicBezTo>
                  <a:cubicBezTo>
                    <a:pt x="9" y="24"/>
                    <a:pt x="8" y="22"/>
                    <a:pt x="11" y="20"/>
                  </a:cubicBezTo>
                  <a:cubicBezTo>
                    <a:pt x="11" y="20"/>
                    <a:pt x="9" y="18"/>
                    <a:pt x="9" y="15"/>
                  </a:cubicBezTo>
                  <a:cubicBezTo>
                    <a:pt x="8" y="18"/>
                    <a:pt x="8" y="21"/>
                    <a:pt x="5" y="20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1" y="14"/>
                    <a:pt x="0" y="11"/>
                    <a:pt x="3" y="10"/>
                  </a:cubicBezTo>
                  <a:cubicBezTo>
                    <a:pt x="4" y="10"/>
                    <a:pt x="4" y="9"/>
                    <a:pt x="3" y="8"/>
                  </a:cubicBezTo>
                  <a:cubicBezTo>
                    <a:pt x="1" y="5"/>
                    <a:pt x="2" y="2"/>
                    <a:pt x="3" y="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2" name="Freeform 180"/>
            <p:cNvSpPr/>
            <p:nvPr/>
          </p:nvSpPr>
          <p:spPr bwMode="auto">
            <a:xfrm>
              <a:off x="7386638" y="4081463"/>
              <a:ext cx="134938" cy="77788"/>
            </a:xfrm>
            <a:custGeom>
              <a:avLst/>
              <a:gdLst>
                <a:gd name="T0" fmla="*/ 20 w 36"/>
                <a:gd name="T1" fmla="*/ 7 h 21"/>
                <a:gd name="T2" fmla="*/ 32 w 36"/>
                <a:gd name="T3" fmla="*/ 4 h 21"/>
                <a:gd name="T4" fmla="*/ 34 w 36"/>
                <a:gd name="T5" fmla="*/ 2 h 21"/>
                <a:gd name="T6" fmla="*/ 35 w 36"/>
                <a:gd name="T7" fmla="*/ 17 h 21"/>
                <a:gd name="T8" fmla="*/ 34 w 36"/>
                <a:gd name="T9" fmla="*/ 18 h 21"/>
                <a:gd name="T10" fmla="*/ 17 w 36"/>
                <a:gd name="T11" fmla="*/ 19 h 21"/>
                <a:gd name="T12" fmla="*/ 13 w 36"/>
                <a:gd name="T13" fmla="*/ 18 h 21"/>
                <a:gd name="T14" fmla="*/ 14 w 36"/>
                <a:gd name="T15" fmla="*/ 16 h 21"/>
                <a:gd name="T16" fmla="*/ 12 w 36"/>
                <a:gd name="T17" fmla="*/ 18 h 21"/>
                <a:gd name="T18" fmla="*/ 3 w 36"/>
                <a:gd name="T19" fmla="*/ 21 h 21"/>
                <a:gd name="T20" fmla="*/ 1 w 36"/>
                <a:gd name="T21" fmla="*/ 20 h 21"/>
                <a:gd name="T22" fmla="*/ 2 w 36"/>
                <a:gd name="T23" fmla="*/ 15 h 21"/>
                <a:gd name="T24" fmla="*/ 3 w 36"/>
                <a:gd name="T25" fmla="*/ 4 h 21"/>
                <a:gd name="T26" fmla="*/ 6 w 36"/>
                <a:gd name="T27" fmla="*/ 0 h 21"/>
                <a:gd name="T28" fmla="*/ 7 w 36"/>
                <a:gd name="T29" fmla="*/ 0 h 21"/>
                <a:gd name="T30" fmla="*/ 11 w 36"/>
                <a:gd name="T31" fmla="*/ 1 h 21"/>
                <a:gd name="T32" fmla="*/ 16 w 36"/>
                <a:gd name="T33" fmla="*/ 3 h 21"/>
                <a:gd name="T34" fmla="*/ 20 w 36"/>
                <a:gd name="T3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21">
                  <a:moveTo>
                    <a:pt x="20" y="7"/>
                  </a:moveTo>
                  <a:cubicBezTo>
                    <a:pt x="25" y="10"/>
                    <a:pt x="28" y="9"/>
                    <a:pt x="32" y="4"/>
                  </a:cubicBezTo>
                  <a:cubicBezTo>
                    <a:pt x="33" y="4"/>
                    <a:pt x="32" y="2"/>
                    <a:pt x="34" y="2"/>
                  </a:cubicBezTo>
                  <a:cubicBezTo>
                    <a:pt x="35" y="7"/>
                    <a:pt x="35" y="12"/>
                    <a:pt x="35" y="17"/>
                  </a:cubicBezTo>
                  <a:cubicBezTo>
                    <a:pt x="36" y="17"/>
                    <a:pt x="35" y="18"/>
                    <a:pt x="34" y="18"/>
                  </a:cubicBezTo>
                  <a:cubicBezTo>
                    <a:pt x="29" y="19"/>
                    <a:pt x="23" y="19"/>
                    <a:pt x="17" y="19"/>
                  </a:cubicBezTo>
                  <a:cubicBezTo>
                    <a:pt x="16" y="20"/>
                    <a:pt x="14" y="20"/>
                    <a:pt x="13" y="18"/>
                  </a:cubicBezTo>
                  <a:cubicBezTo>
                    <a:pt x="13" y="17"/>
                    <a:pt x="13" y="17"/>
                    <a:pt x="14" y="16"/>
                  </a:cubicBezTo>
                  <a:cubicBezTo>
                    <a:pt x="13" y="17"/>
                    <a:pt x="12" y="17"/>
                    <a:pt x="12" y="18"/>
                  </a:cubicBezTo>
                  <a:cubicBezTo>
                    <a:pt x="9" y="21"/>
                    <a:pt x="6" y="20"/>
                    <a:pt x="3" y="21"/>
                  </a:cubicBezTo>
                  <a:cubicBezTo>
                    <a:pt x="2" y="21"/>
                    <a:pt x="2" y="21"/>
                    <a:pt x="1" y="20"/>
                  </a:cubicBezTo>
                  <a:cubicBezTo>
                    <a:pt x="0" y="18"/>
                    <a:pt x="1" y="16"/>
                    <a:pt x="2" y="15"/>
                  </a:cubicBezTo>
                  <a:cubicBezTo>
                    <a:pt x="3" y="10"/>
                    <a:pt x="3" y="8"/>
                    <a:pt x="3" y="4"/>
                  </a:cubicBezTo>
                  <a:cubicBezTo>
                    <a:pt x="2" y="2"/>
                    <a:pt x="4" y="1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2"/>
                    <a:pt x="9" y="2"/>
                    <a:pt x="11" y="1"/>
                  </a:cubicBezTo>
                  <a:cubicBezTo>
                    <a:pt x="13" y="1"/>
                    <a:pt x="15" y="1"/>
                    <a:pt x="16" y="3"/>
                  </a:cubicBezTo>
                  <a:cubicBezTo>
                    <a:pt x="16" y="5"/>
                    <a:pt x="19" y="5"/>
                    <a:pt x="20" y="7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3" name="Freeform 181"/>
            <p:cNvSpPr/>
            <p:nvPr/>
          </p:nvSpPr>
          <p:spPr bwMode="auto">
            <a:xfrm>
              <a:off x="7002463" y="4322763"/>
              <a:ext cx="127000" cy="120650"/>
            </a:xfrm>
            <a:custGeom>
              <a:avLst/>
              <a:gdLst>
                <a:gd name="T0" fmla="*/ 4 w 34"/>
                <a:gd name="T1" fmla="*/ 0 h 32"/>
                <a:gd name="T2" fmla="*/ 6 w 34"/>
                <a:gd name="T3" fmla="*/ 8 h 32"/>
                <a:gd name="T4" fmla="*/ 3 w 34"/>
                <a:gd name="T5" fmla="*/ 12 h 32"/>
                <a:gd name="T6" fmla="*/ 4 w 34"/>
                <a:gd name="T7" fmla="*/ 17 h 32"/>
                <a:gd name="T8" fmla="*/ 6 w 34"/>
                <a:gd name="T9" fmla="*/ 19 h 32"/>
                <a:gd name="T10" fmla="*/ 8 w 34"/>
                <a:gd name="T11" fmla="*/ 17 h 32"/>
                <a:gd name="T12" fmla="*/ 9 w 34"/>
                <a:gd name="T13" fmla="*/ 13 h 32"/>
                <a:gd name="T14" fmla="*/ 14 w 34"/>
                <a:gd name="T15" fmla="*/ 20 h 32"/>
                <a:gd name="T16" fmla="*/ 14 w 34"/>
                <a:gd name="T17" fmla="*/ 24 h 32"/>
                <a:gd name="T18" fmla="*/ 25 w 34"/>
                <a:gd name="T19" fmla="*/ 28 h 32"/>
                <a:gd name="T20" fmla="*/ 32 w 34"/>
                <a:gd name="T21" fmla="*/ 20 h 32"/>
                <a:gd name="T22" fmla="*/ 33 w 34"/>
                <a:gd name="T23" fmla="*/ 19 h 32"/>
                <a:gd name="T24" fmla="*/ 34 w 34"/>
                <a:gd name="T25" fmla="*/ 21 h 32"/>
                <a:gd name="T26" fmla="*/ 31 w 34"/>
                <a:gd name="T27" fmla="*/ 30 h 32"/>
                <a:gd name="T28" fmla="*/ 22 w 34"/>
                <a:gd name="T29" fmla="*/ 30 h 32"/>
                <a:gd name="T30" fmla="*/ 14 w 34"/>
                <a:gd name="T31" fmla="*/ 29 h 32"/>
                <a:gd name="T32" fmla="*/ 15 w 34"/>
                <a:gd name="T33" fmla="*/ 29 h 32"/>
                <a:gd name="T34" fmla="*/ 9 w 34"/>
                <a:gd name="T35" fmla="*/ 26 h 32"/>
                <a:gd name="T36" fmla="*/ 9 w 34"/>
                <a:gd name="T37" fmla="*/ 26 h 32"/>
                <a:gd name="T38" fmla="*/ 4 w 34"/>
                <a:gd name="T39" fmla="*/ 23 h 32"/>
                <a:gd name="T40" fmla="*/ 1 w 34"/>
                <a:gd name="T41" fmla="*/ 22 h 32"/>
                <a:gd name="T42" fmla="*/ 0 w 34"/>
                <a:gd name="T43" fmla="*/ 16 h 32"/>
                <a:gd name="T44" fmla="*/ 0 w 34"/>
                <a:gd name="T45" fmla="*/ 15 h 32"/>
                <a:gd name="T46" fmla="*/ 1 w 34"/>
                <a:gd name="T47" fmla="*/ 7 h 32"/>
                <a:gd name="T48" fmla="*/ 4 w 34"/>
                <a:gd name="T4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2">
                  <a:moveTo>
                    <a:pt x="4" y="0"/>
                  </a:moveTo>
                  <a:cubicBezTo>
                    <a:pt x="4" y="2"/>
                    <a:pt x="3" y="5"/>
                    <a:pt x="6" y="8"/>
                  </a:cubicBezTo>
                  <a:cubicBezTo>
                    <a:pt x="8" y="11"/>
                    <a:pt x="5" y="12"/>
                    <a:pt x="3" y="12"/>
                  </a:cubicBezTo>
                  <a:cubicBezTo>
                    <a:pt x="3" y="14"/>
                    <a:pt x="5" y="15"/>
                    <a:pt x="4" y="17"/>
                  </a:cubicBezTo>
                  <a:cubicBezTo>
                    <a:pt x="3" y="19"/>
                    <a:pt x="5" y="19"/>
                    <a:pt x="6" y="19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6"/>
                    <a:pt x="10" y="15"/>
                    <a:pt x="9" y="13"/>
                  </a:cubicBezTo>
                  <a:cubicBezTo>
                    <a:pt x="13" y="15"/>
                    <a:pt x="10" y="20"/>
                    <a:pt x="14" y="20"/>
                  </a:cubicBezTo>
                  <a:cubicBezTo>
                    <a:pt x="13" y="21"/>
                    <a:pt x="13" y="22"/>
                    <a:pt x="14" y="24"/>
                  </a:cubicBezTo>
                  <a:cubicBezTo>
                    <a:pt x="15" y="32"/>
                    <a:pt x="22" y="25"/>
                    <a:pt x="25" y="28"/>
                  </a:cubicBezTo>
                  <a:cubicBezTo>
                    <a:pt x="25" y="23"/>
                    <a:pt x="31" y="24"/>
                    <a:pt x="32" y="20"/>
                  </a:cubicBezTo>
                  <a:cubicBezTo>
                    <a:pt x="32" y="20"/>
                    <a:pt x="31" y="18"/>
                    <a:pt x="33" y="19"/>
                  </a:cubicBezTo>
                  <a:cubicBezTo>
                    <a:pt x="33" y="19"/>
                    <a:pt x="34" y="19"/>
                    <a:pt x="34" y="21"/>
                  </a:cubicBezTo>
                  <a:cubicBezTo>
                    <a:pt x="33" y="24"/>
                    <a:pt x="33" y="27"/>
                    <a:pt x="31" y="30"/>
                  </a:cubicBezTo>
                  <a:cubicBezTo>
                    <a:pt x="28" y="31"/>
                    <a:pt x="25" y="30"/>
                    <a:pt x="22" y="30"/>
                  </a:cubicBezTo>
                  <a:cubicBezTo>
                    <a:pt x="20" y="29"/>
                    <a:pt x="17" y="31"/>
                    <a:pt x="14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3" y="28"/>
                    <a:pt x="10" y="29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5"/>
                    <a:pt x="6" y="24"/>
                    <a:pt x="4" y="23"/>
                  </a:cubicBezTo>
                  <a:cubicBezTo>
                    <a:pt x="3" y="23"/>
                    <a:pt x="2" y="23"/>
                    <a:pt x="1" y="22"/>
                  </a:cubicBezTo>
                  <a:cubicBezTo>
                    <a:pt x="0" y="20"/>
                    <a:pt x="1" y="18"/>
                    <a:pt x="0" y="1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13"/>
                    <a:pt x="0" y="10"/>
                    <a:pt x="1" y="7"/>
                  </a:cubicBezTo>
                  <a:cubicBezTo>
                    <a:pt x="3" y="5"/>
                    <a:pt x="1" y="1"/>
                    <a:pt x="4" y="0"/>
                  </a:cubicBez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4" name="Freeform 182"/>
            <p:cNvSpPr/>
            <p:nvPr/>
          </p:nvSpPr>
          <p:spPr bwMode="auto">
            <a:xfrm>
              <a:off x="7532688" y="4413251"/>
              <a:ext cx="233363" cy="30163"/>
            </a:xfrm>
            <a:custGeom>
              <a:avLst/>
              <a:gdLst>
                <a:gd name="T0" fmla="*/ 62 w 62"/>
                <a:gd name="T1" fmla="*/ 2 h 8"/>
                <a:gd name="T2" fmla="*/ 55 w 62"/>
                <a:gd name="T3" fmla="*/ 5 h 8"/>
                <a:gd name="T4" fmla="*/ 51 w 62"/>
                <a:gd name="T5" fmla="*/ 6 h 8"/>
                <a:gd name="T6" fmla="*/ 42 w 62"/>
                <a:gd name="T7" fmla="*/ 6 h 8"/>
                <a:gd name="T8" fmla="*/ 31 w 62"/>
                <a:gd name="T9" fmla="*/ 7 h 8"/>
                <a:gd name="T10" fmla="*/ 29 w 62"/>
                <a:gd name="T11" fmla="*/ 7 h 8"/>
                <a:gd name="T12" fmla="*/ 25 w 62"/>
                <a:gd name="T13" fmla="*/ 7 h 8"/>
                <a:gd name="T14" fmla="*/ 25 w 62"/>
                <a:gd name="T15" fmla="*/ 7 h 8"/>
                <a:gd name="T16" fmla="*/ 24 w 62"/>
                <a:gd name="T17" fmla="*/ 7 h 8"/>
                <a:gd name="T18" fmla="*/ 16 w 62"/>
                <a:gd name="T19" fmla="*/ 7 h 8"/>
                <a:gd name="T20" fmla="*/ 16 w 62"/>
                <a:gd name="T21" fmla="*/ 7 h 8"/>
                <a:gd name="T22" fmla="*/ 9 w 62"/>
                <a:gd name="T23" fmla="*/ 6 h 8"/>
                <a:gd name="T24" fmla="*/ 0 w 62"/>
                <a:gd name="T25" fmla="*/ 5 h 8"/>
                <a:gd name="T26" fmla="*/ 0 w 62"/>
                <a:gd name="T27" fmla="*/ 4 h 8"/>
                <a:gd name="T28" fmla="*/ 13 w 62"/>
                <a:gd name="T29" fmla="*/ 2 h 8"/>
                <a:gd name="T30" fmla="*/ 14 w 62"/>
                <a:gd name="T31" fmla="*/ 3 h 8"/>
                <a:gd name="T32" fmla="*/ 23 w 62"/>
                <a:gd name="T33" fmla="*/ 1 h 8"/>
                <a:gd name="T34" fmla="*/ 50 w 62"/>
                <a:gd name="T35" fmla="*/ 0 h 8"/>
                <a:gd name="T36" fmla="*/ 54 w 62"/>
                <a:gd name="T37" fmla="*/ 1 h 8"/>
                <a:gd name="T38" fmla="*/ 57 w 62"/>
                <a:gd name="T39" fmla="*/ 1 h 8"/>
                <a:gd name="T40" fmla="*/ 62 w 62"/>
                <a:gd name="T4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8">
                  <a:moveTo>
                    <a:pt x="62" y="2"/>
                  </a:moveTo>
                  <a:cubicBezTo>
                    <a:pt x="60" y="5"/>
                    <a:pt x="57" y="3"/>
                    <a:pt x="55" y="5"/>
                  </a:cubicBezTo>
                  <a:cubicBezTo>
                    <a:pt x="54" y="6"/>
                    <a:pt x="52" y="5"/>
                    <a:pt x="51" y="6"/>
                  </a:cubicBezTo>
                  <a:cubicBezTo>
                    <a:pt x="48" y="6"/>
                    <a:pt x="45" y="6"/>
                    <a:pt x="42" y="6"/>
                  </a:cubicBezTo>
                  <a:cubicBezTo>
                    <a:pt x="39" y="7"/>
                    <a:pt x="35" y="6"/>
                    <a:pt x="31" y="7"/>
                  </a:cubicBezTo>
                  <a:cubicBezTo>
                    <a:pt x="30" y="7"/>
                    <a:pt x="30" y="7"/>
                    <a:pt x="29" y="7"/>
                  </a:cubicBezTo>
                  <a:cubicBezTo>
                    <a:pt x="28" y="8"/>
                    <a:pt x="26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1" y="8"/>
                    <a:pt x="18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3" y="6"/>
                    <a:pt x="11" y="8"/>
                    <a:pt x="9" y="6"/>
                  </a:cubicBezTo>
                  <a:cubicBezTo>
                    <a:pt x="6" y="7"/>
                    <a:pt x="3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4" y="3"/>
                    <a:pt x="8" y="2"/>
                    <a:pt x="13" y="2"/>
                  </a:cubicBezTo>
                  <a:cubicBezTo>
                    <a:pt x="13" y="2"/>
                    <a:pt x="14" y="3"/>
                    <a:pt x="14" y="3"/>
                  </a:cubicBezTo>
                  <a:cubicBezTo>
                    <a:pt x="18" y="5"/>
                    <a:pt x="21" y="3"/>
                    <a:pt x="23" y="1"/>
                  </a:cubicBezTo>
                  <a:cubicBezTo>
                    <a:pt x="32" y="0"/>
                    <a:pt x="41" y="3"/>
                    <a:pt x="50" y="0"/>
                  </a:cubicBezTo>
                  <a:cubicBezTo>
                    <a:pt x="51" y="2"/>
                    <a:pt x="53" y="2"/>
                    <a:pt x="54" y="1"/>
                  </a:cubicBezTo>
                  <a:cubicBezTo>
                    <a:pt x="55" y="2"/>
                    <a:pt x="56" y="2"/>
                    <a:pt x="57" y="1"/>
                  </a:cubicBezTo>
                  <a:cubicBezTo>
                    <a:pt x="58" y="1"/>
                    <a:pt x="61" y="0"/>
                    <a:pt x="62" y="2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5" name="Freeform 183"/>
            <p:cNvSpPr/>
            <p:nvPr/>
          </p:nvSpPr>
          <p:spPr bwMode="auto">
            <a:xfrm>
              <a:off x="7513638" y="4144963"/>
              <a:ext cx="227013" cy="38100"/>
            </a:xfrm>
            <a:custGeom>
              <a:avLst/>
              <a:gdLst>
                <a:gd name="T0" fmla="*/ 0 w 60"/>
                <a:gd name="T1" fmla="*/ 0 h 10"/>
                <a:gd name="T2" fmla="*/ 1 w 60"/>
                <a:gd name="T3" fmla="*/ 0 h 10"/>
                <a:gd name="T4" fmla="*/ 43 w 60"/>
                <a:gd name="T5" fmla="*/ 1 h 10"/>
                <a:gd name="T6" fmla="*/ 60 w 60"/>
                <a:gd name="T7" fmla="*/ 10 h 10"/>
                <a:gd name="T8" fmla="*/ 25 w 60"/>
                <a:gd name="T9" fmla="*/ 3 h 10"/>
                <a:gd name="T10" fmla="*/ 5 w 60"/>
                <a:gd name="T11" fmla="*/ 3 h 10"/>
                <a:gd name="T12" fmla="*/ 1 w 60"/>
                <a:gd name="T13" fmla="*/ 1 h 10"/>
                <a:gd name="T14" fmla="*/ 0 w 60"/>
                <a:gd name="T15" fmla="*/ 1 h 10"/>
                <a:gd name="T16" fmla="*/ 0 w 60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10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5" y="0"/>
                    <a:pt x="29" y="0"/>
                    <a:pt x="43" y="1"/>
                  </a:cubicBezTo>
                  <a:cubicBezTo>
                    <a:pt x="50" y="1"/>
                    <a:pt x="56" y="3"/>
                    <a:pt x="60" y="10"/>
                  </a:cubicBezTo>
                  <a:cubicBezTo>
                    <a:pt x="49" y="2"/>
                    <a:pt x="37" y="3"/>
                    <a:pt x="25" y="3"/>
                  </a:cubicBezTo>
                  <a:cubicBezTo>
                    <a:pt x="18" y="3"/>
                    <a:pt x="11" y="2"/>
                    <a:pt x="5" y="3"/>
                  </a:cubicBezTo>
                  <a:cubicBezTo>
                    <a:pt x="3" y="4"/>
                    <a:pt x="1" y="3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EE9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6" name="Freeform 184"/>
            <p:cNvSpPr/>
            <p:nvPr/>
          </p:nvSpPr>
          <p:spPr bwMode="auto">
            <a:xfrm>
              <a:off x="6854825" y="3259138"/>
              <a:ext cx="106363" cy="131763"/>
            </a:xfrm>
            <a:custGeom>
              <a:avLst/>
              <a:gdLst>
                <a:gd name="T0" fmla="*/ 12 w 28"/>
                <a:gd name="T1" fmla="*/ 21 h 35"/>
                <a:gd name="T2" fmla="*/ 9 w 28"/>
                <a:gd name="T3" fmla="*/ 18 h 35"/>
                <a:gd name="T4" fmla="*/ 8 w 28"/>
                <a:gd name="T5" fmla="*/ 16 h 35"/>
                <a:gd name="T6" fmla="*/ 1 w 28"/>
                <a:gd name="T7" fmla="*/ 6 h 35"/>
                <a:gd name="T8" fmla="*/ 0 w 28"/>
                <a:gd name="T9" fmla="*/ 1 h 35"/>
                <a:gd name="T10" fmla="*/ 3 w 28"/>
                <a:gd name="T11" fmla="*/ 1 h 35"/>
                <a:gd name="T12" fmla="*/ 4 w 28"/>
                <a:gd name="T13" fmla="*/ 1 h 35"/>
                <a:gd name="T14" fmla="*/ 9 w 28"/>
                <a:gd name="T15" fmla="*/ 9 h 35"/>
                <a:gd name="T16" fmla="*/ 16 w 28"/>
                <a:gd name="T17" fmla="*/ 17 h 35"/>
                <a:gd name="T18" fmla="*/ 22 w 28"/>
                <a:gd name="T19" fmla="*/ 25 h 35"/>
                <a:gd name="T20" fmla="*/ 28 w 28"/>
                <a:gd name="T21" fmla="*/ 34 h 35"/>
                <a:gd name="T22" fmla="*/ 27 w 28"/>
                <a:gd name="T23" fmla="*/ 35 h 35"/>
                <a:gd name="T24" fmla="*/ 15 w 28"/>
                <a:gd name="T25" fmla="*/ 25 h 35"/>
                <a:gd name="T26" fmla="*/ 12 w 28"/>
                <a:gd name="T27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35">
                  <a:moveTo>
                    <a:pt x="12" y="21"/>
                  </a:moveTo>
                  <a:cubicBezTo>
                    <a:pt x="11" y="21"/>
                    <a:pt x="9" y="19"/>
                    <a:pt x="9" y="18"/>
                  </a:cubicBezTo>
                  <a:cubicBezTo>
                    <a:pt x="8" y="17"/>
                    <a:pt x="8" y="16"/>
                    <a:pt x="8" y="16"/>
                  </a:cubicBezTo>
                  <a:cubicBezTo>
                    <a:pt x="6" y="12"/>
                    <a:pt x="3" y="9"/>
                    <a:pt x="1" y="6"/>
                  </a:cubicBezTo>
                  <a:cubicBezTo>
                    <a:pt x="1" y="4"/>
                    <a:pt x="0" y="3"/>
                    <a:pt x="0" y="1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6" y="4"/>
                    <a:pt x="6" y="7"/>
                    <a:pt x="9" y="9"/>
                  </a:cubicBezTo>
                  <a:cubicBezTo>
                    <a:pt x="12" y="12"/>
                    <a:pt x="13" y="15"/>
                    <a:pt x="16" y="17"/>
                  </a:cubicBezTo>
                  <a:cubicBezTo>
                    <a:pt x="16" y="21"/>
                    <a:pt x="18" y="24"/>
                    <a:pt x="22" y="25"/>
                  </a:cubicBezTo>
                  <a:cubicBezTo>
                    <a:pt x="26" y="27"/>
                    <a:pt x="25" y="31"/>
                    <a:pt x="28" y="34"/>
                  </a:cubicBezTo>
                  <a:cubicBezTo>
                    <a:pt x="28" y="34"/>
                    <a:pt x="27" y="35"/>
                    <a:pt x="27" y="35"/>
                  </a:cubicBezTo>
                  <a:cubicBezTo>
                    <a:pt x="21" y="34"/>
                    <a:pt x="18" y="30"/>
                    <a:pt x="15" y="25"/>
                  </a:cubicBezTo>
                  <a:cubicBezTo>
                    <a:pt x="14" y="24"/>
                    <a:pt x="13" y="23"/>
                    <a:pt x="12" y="21"/>
                  </a:cubicBezTo>
                  <a:close/>
                </a:path>
              </a:pathLst>
            </a:custGeom>
            <a:solidFill>
              <a:srgbClr val="B7D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7" name="Freeform 185"/>
            <p:cNvSpPr/>
            <p:nvPr/>
          </p:nvSpPr>
          <p:spPr bwMode="auto">
            <a:xfrm>
              <a:off x="7345363" y="4405313"/>
              <a:ext cx="241300" cy="33338"/>
            </a:xfrm>
            <a:custGeom>
              <a:avLst/>
              <a:gdLst>
                <a:gd name="T0" fmla="*/ 64 w 64"/>
                <a:gd name="T1" fmla="*/ 5 h 9"/>
                <a:gd name="T2" fmla="*/ 50 w 64"/>
                <a:gd name="T3" fmla="*/ 6 h 9"/>
                <a:gd name="T4" fmla="*/ 42 w 64"/>
                <a:gd name="T5" fmla="*/ 6 h 9"/>
                <a:gd name="T6" fmla="*/ 37 w 64"/>
                <a:gd name="T7" fmla="*/ 6 h 9"/>
                <a:gd name="T8" fmla="*/ 36 w 64"/>
                <a:gd name="T9" fmla="*/ 6 h 9"/>
                <a:gd name="T10" fmla="*/ 36 w 64"/>
                <a:gd name="T11" fmla="*/ 6 h 9"/>
                <a:gd name="T12" fmla="*/ 30 w 64"/>
                <a:gd name="T13" fmla="*/ 6 h 9"/>
                <a:gd name="T14" fmla="*/ 21 w 64"/>
                <a:gd name="T15" fmla="*/ 6 h 9"/>
                <a:gd name="T16" fmla="*/ 11 w 64"/>
                <a:gd name="T17" fmla="*/ 8 h 9"/>
                <a:gd name="T18" fmla="*/ 11 w 64"/>
                <a:gd name="T19" fmla="*/ 8 h 9"/>
                <a:gd name="T20" fmla="*/ 11 w 64"/>
                <a:gd name="T21" fmla="*/ 8 h 9"/>
                <a:gd name="T22" fmla="*/ 2 w 64"/>
                <a:gd name="T23" fmla="*/ 9 h 9"/>
                <a:gd name="T24" fmla="*/ 2 w 64"/>
                <a:gd name="T25" fmla="*/ 7 h 9"/>
                <a:gd name="T26" fmla="*/ 6 w 64"/>
                <a:gd name="T27" fmla="*/ 6 h 9"/>
                <a:gd name="T28" fmla="*/ 9 w 64"/>
                <a:gd name="T29" fmla="*/ 3 h 9"/>
                <a:gd name="T30" fmla="*/ 9 w 64"/>
                <a:gd name="T31" fmla="*/ 1 h 9"/>
                <a:gd name="T32" fmla="*/ 13 w 64"/>
                <a:gd name="T33" fmla="*/ 1 h 9"/>
                <a:gd name="T34" fmla="*/ 20 w 64"/>
                <a:gd name="T35" fmla="*/ 2 h 9"/>
                <a:gd name="T36" fmla="*/ 25 w 64"/>
                <a:gd name="T37" fmla="*/ 3 h 9"/>
                <a:gd name="T38" fmla="*/ 35 w 64"/>
                <a:gd name="T39" fmla="*/ 3 h 9"/>
                <a:gd name="T40" fmla="*/ 39 w 64"/>
                <a:gd name="T41" fmla="*/ 3 h 9"/>
                <a:gd name="T42" fmla="*/ 47 w 64"/>
                <a:gd name="T43" fmla="*/ 2 h 9"/>
                <a:gd name="T44" fmla="*/ 52 w 64"/>
                <a:gd name="T45" fmla="*/ 3 h 9"/>
                <a:gd name="T46" fmla="*/ 59 w 64"/>
                <a:gd name="T47" fmla="*/ 2 h 9"/>
                <a:gd name="T48" fmla="*/ 64 w 64"/>
                <a:gd name="T4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4" h="9">
                  <a:moveTo>
                    <a:pt x="64" y="5"/>
                  </a:moveTo>
                  <a:cubicBezTo>
                    <a:pt x="59" y="4"/>
                    <a:pt x="55" y="7"/>
                    <a:pt x="50" y="6"/>
                  </a:cubicBezTo>
                  <a:cubicBezTo>
                    <a:pt x="47" y="8"/>
                    <a:pt x="45" y="5"/>
                    <a:pt x="42" y="6"/>
                  </a:cubicBezTo>
                  <a:cubicBezTo>
                    <a:pt x="40" y="6"/>
                    <a:pt x="38" y="5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4" y="6"/>
                    <a:pt x="32" y="6"/>
                    <a:pt x="30" y="6"/>
                  </a:cubicBezTo>
                  <a:cubicBezTo>
                    <a:pt x="27" y="6"/>
                    <a:pt x="24" y="6"/>
                    <a:pt x="21" y="6"/>
                  </a:cubicBezTo>
                  <a:cubicBezTo>
                    <a:pt x="18" y="8"/>
                    <a:pt x="15" y="7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8" y="9"/>
                    <a:pt x="5" y="8"/>
                    <a:pt x="2" y="9"/>
                  </a:cubicBezTo>
                  <a:cubicBezTo>
                    <a:pt x="1" y="9"/>
                    <a:pt x="0" y="8"/>
                    <a:pt x="2" y="7"/>
                  </a:cubicBezTo>
                  <a:cubicBezTo>
                    <a:pt x="3" y="6"/>
                    <a:pt x="5" y="6"/>
                    <a:pt x="6" y="6"/>
                  </a:cubicBezTo>
                  <a:cubicBezTo>
                    <a:pt x="7" y="5"/>
                    <a:pt x="10" y="6"/>
                    <a:pt x="9" y="3"/>
                  </a:cubicBezTo>
                  <a:cubicBezTo>
                    <a:pt x="9" y="2"/>
                    <a:pt x="9" y="2"/>
                    <a:pt x="9" y="1"/>
                  </a:cubicBezTo>
                  <a:cubicBezTo>
                    <a:pt x="10" y="0"/>
                    <a:pt x="12" y="0"/>
                    <a:pt x="13" y="1"/>
                  </a:cubicBezTo>
                  <a:cubicBezTo>
                    <a:pt x="15" y="2"/>
                    <a:pt x="18" y="2"/>
                    <a:pt x="20" y="2"/>
                  </a:cubicBezTo>
                  <a:cubicBezTo>
                    <a:pt x="21" y="4"/>
                    <a:pt x="23" y="4"/>
                    <a:pt x="25" y="3"/>
                  </a:cubicBezTo>
                  <a:cubicBezTo>
                    <a:pt x="29" y="2"/>
                    <a:pt x="32" y="3"/>
                    <a:pt x="35" y="3"/>
                  </a:cubicBezTo>
                  <a:cubicBezTo>
                    <a:pt x="37" y="3"/>
                    <a:pt x="38" y="3"/>
                    <a:pt x="39" y="3"/>
                  </a:cubicBezTo>
                  <a:cubicBezTo>
                    <a:pt x="42" y="3"/>
                    <a:pt x="45" y="4"/>
                    <a:pt x="47" y="2"/>
                  </a:cubicBezTo>
                  <a:cubicBezTo>
                    <a:pt x="49" y="2"/>
                    <a:pt x="50" y="3"/>
                    <a:pt x="52" y="3"/>
                  </a:cubicBezTo>
                  <a:cubicBezTo>
                    <a:pt x="55" y="4"/>
                    <a:pt x="57" y="3"/>
                    <a:pt x="59" y="2"/>
                  </a:cubicBezTo>
                  <a:cubicBezTo>
                    <a:pt x="61" y="2"/>
                    <a:pt x="64" y="2"/>
                    <a:pt x="64" y="5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8" name="Freeform 186"/>
            <p:cNvSpPr/>
            <p:nvPr/>
          </p:nvSpPr>
          <p:spPr bwMode="auto">
            <a:xfrm>
              <a:off x="6911975" y="3673476"/>
              <a:ext cx="71438" cy="74613"/>
            </a:xfrm>
            <a:custGeom>
              <a:avLst/>
              <a:gdLst>
                <a:gd name="T0" fmla="*/ 5 w 19"/>
                <a:gd name="T1" fmla="*/ 0 h 20"/>
                <a:gd name="T2" fmla="*/ 4 w 19"/>
                <a:gd name="T3" fmla="*/ 4 h 20"/>
                <a:gd name="T4" fmla="*/ 3 w 19"/>
                <a:gd name="T5" fmla="*/ 7 h 20"/>
                <a:gd name="T6" fmla="*/ 7 w 19"/>
                <a:gd name="T7" fmla="*/ 6 h 20"/>
                <a:gd name="T8" fmla="*/ 8 w 19"/>
                <a:gd name="T9" fmla="*/ 4 h 20"/>
                <a:gd name="T10" fmla="*/ 15 w 19"/>
                <a:gd name="T11" fmla="*/ 8 h 20"/>
                <a:gd name="T12" fmla="*/ 12 w 19"/>
                <a:gd name="T13" fmla="*/ 12 h 20"/>
                <a:gd name="T14" fmla="*/ 16 w 19"/>
                <a:gd name="T15" fmla="*/ 18 h 20"/>
                <a:gd name="T16" fmla="*/ 11 w 19"/>
                <a:gd name="T17" fmla="*/ 18 h 20"/>
                <a:gd name="T18" fmla="*/ 10 w 19"/>
                <a:gd name="T19" fmla="*/ 17 h 20"/>
                <a:gd name="T20" fmla="*/ 3 w 19"/>
                <a:gd name="T21" fmla="*/ 9 h 20"/>
                <a:gd name="T22" fmla="*/ 1 w 19"/>
                <a:gd name="T23" fmla="*/ 6 h 20"/>
                <a:gd name="T24" fmla="*/ 5 w 19"/>
                <a:gd name="T2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20">
                  <a:moveTo>
                    <a:pt x="5" y="0"/>
                  </a:moveTo>
                  <a:cubicBezTo>
                    <a:pt x="4" y="1"/>
                    <a:pt x="6" y="3"/>
                    <a:pt x="4" y="4"/>
                  </a:cubicBezTo>
                  <a:cubicBezTo>
                    <a:pt x="3" y="5"/>
                    <a:pt x="2" y="6"/>
                    <a:pt x="3" y="7"/>
                  </a:cubicBezTo>
                  <a:cubicBezTo>
                    <a:pt x="4" y="8"/>
                    <a:pt x="6" y="8"/>
                    <a:pt x="7" y="6"/>
                  </a:cubicBezTo>
                  <a:cubicBezTo>
                    <a:pt x="7" y="5"/>
                    <a:pt x="7" y="5"/>
                    <a:pt x="8" y="4"/>
                  </a:cubicBezTo>
                  <a:cubicBezTo>
                    <a:pt x="9" y="8"/>
                    <a:pt x="12" y="7"/>
                    <a:pt x="15" y="8"/>
                  </a:cubicBezTo>
                  <a:cubicBezTo>
                    <a:pt x="14" y="9"/>
                    <a:pt x="12" y="10"/>
                    <a:pt x="12" y="12"/>
                  </a:cubicBezTo>
                  <a:cubicBezTo>
                    <a:pt x="19" y="10"/>
                    <a:pt x="15" y="16"/>
                    <a:pt x="16" y="18"/>
                  </a:cubicBezTo>
                  <a:cubicBezTo>
                    <a:pt x="15" y="20"/>
                    <a:pt x="13" y="18"/>
                    <a:pt x="11" y="18"/>
                  </a:cubicBezTo>
                  <a:cubicBezTo>
                    <a:pt x="10" y="18"/>
                    <a:pt x="10" y="17"/>
                    <a:pt x="10" y="17"/>
                  </a:cubicBezTo>
                  <a:cubicBezTo>
                    <a:pt x="8" y="14"/>
                    <a:pt x="6" y="12"/>
                    <a:pt x="3" y="9"/>
                  </a:cubicBezTo>
                  <a:cubicBezTo>
                    <a:pt x="0" y="9"/>
                    <a:pt x="0" y="8"/>
                    <a:pt x="1" y="6"/>
                  </a:cubicBezTo>
                  <a:cubicBezTo>
                    <a:pt x="3" y="4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9C9B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9" name="Freeform 187"/>
            <p:cNvSpPr/>
            <p:nvPr/>
          </p:nvSpPr>
          <p:spPr bwMode="auto">
            <a:xfrm>
              <a:off x="7894638" y="1949451"/>
              <a:ext cx="136525" cy="87313"/>
            </a:xfrm>
            <a:custGeom>
              <a:avLst/>
              <a:gdLst>
                <a:gd name="T0" fmla="*/ 0 w 36"/>
                <a:gd name="T1" fmla="*/ 0 h 23"/>
                <a:gd name="T2" fmla="*/ 18 w 36"/>
                <a:gd name="T3" fmla="*/ 9 h 23"/>
                <a:gd name="T4" fmla="*/ 31 w 36"/>
                <a:gd name="T5" fmla="*/ 18 h 23"/>
                <a:gd name="T6" fmla="*/ 36 w 36"/>
                <a:gd name="T7" fmla="*/ 22 h 23"/>
                <a:gd name="T8" fmla="*/ 31 w 36"/>
                <a:gd name="T9" fmla="*/ 22 h 23"/>
                <a:gd name="T10" fmla="*/ 24 w 36"/>
                <a:gd name="T11" fmla="*/ 19 h 23"/>
                <a:gd name="T12" fmla="*/ 12 w 36"/>
                <a:gd name="T13" fmla="*/ 9 h 23"/>
                <a:gd name="T14" fmla="*/ 0 w 36"/>
                <a:gd name="T1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3">
                  <a:moveTo>
                    <a:pt x="0" y="0"/>
                  </a:moveTo>
                  <a:cubicBezTo>
                    <a:pt x="8" y="0"/>
                    <a:pt x="13" y="5"/>
                    <a:pt x="18" y="9"/>
                  </a:cubicBezTo>
                  <a:cubicBezTo>
                    <a:pt x="22" y="12"/>
                    <a:pt x="27" y="15"/>
                    <a:pt x="31" y="18"/>
                  </a:cubicBezTo>
                  <a:cubicBezTo>
                    <a:pt x="33" y="19"/>
                    <a:pt x="35" y="20"/>
                    <a:pt x="36" y="22"/>
                  </a:cubicBezTo>
                  <a:cubicBezTo>
                    <a:pt x="34" y="23"/>
                    <a:pt x="32" y="22"/>
                    <a:pt x="31" y="22"/>
                  </a:cubicBezTo>
                  <a:cubicBezTo>
                    <a:pt x="28" y="22"/>
                    <a:pt x="26" y="21"/>
                    <a:pt x="24" y="19"/>
                  </a:cubicBezTo>
                  <a:cubicBezTo>
                    <a:pt x="20" y="15"/>
                    <a:pt x="16" y="12"/>
                    <a:pt x="12" y="9"/>
                  </a:cubicBezTo>
                  <a:cubicBezTo>
                    <a:pt x="8" y="6"/>
                    <a:pt x="3" y="5"/>
                    <a:pt x="0" y="0"/>
                  </a:cubicBezTo>
                  <a:close/>
                </a:path>
              </a:pathLst>
            </a:custGeom>
            <a:solidFill>
              <a:srgbClr val="FEE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0" name="Freeform 188"/>
            <p:cNvSpPr/>
            <p:nvPr/>
          </p:nvSpPr>
          <p:spPr bwMode="auto">
            <a:xfrm>
              <a:off x="6983413" y="2300288"/>
              <a:ext cx="134938" cy="109538"/>
            </a:xfrm>
            <a:custGeom>
              <a:avLst/>
              <a:gdLst>
                <a:gd name="T0" fmla="*/ 36 w 36"/>
                <a:gd name="T1" fmla="*/ 0 h 29"/>
                <a:gd name="T2" fmla="*/ 35 w 36"/>
                <a:gd name="T3" fmla="*/ 2 h 29"/>
                <a:gd name="T4" fmla="*/ 25 w 36"/>
                <a:gd name="T5" fmla="*/ 10 h 29"/>
                <a:gd name="T6" fmla="*/ 7 w 36"/>
                <a:gd name="T7" fmla="*/ 23 h 29"/>
                <a:gd name="T8" fmla="*/ 4 w 36"/>
                <a:gd name="T9" fmla="*/ 26 h 29"/>
                <a:gd name="T10" fmla="*/ 0 w 36"/>
                <a:gd name="T11" fmla="*/ 29 h 29"/>
                <a:gd name="T12" fmla="*/ 0 w 36"/>
                <a:gd name="T13" fmla="*/ 28 h 29"/>
                <a:gd name="T14" fmla="*/ 2 w 36"/>
                <a:gd name="T15" fmla="*/ 23 h 29"/>
                <a:gd name="T16" fmla="*/ 10 w 36"/>
                <a:gd name="T17" fmla="*/ 17 h 29"/>
                <a:gd name="T18" fmla="*/ 14 w 36"/>
                <a:gd name="T19" fmla="*/ 14 h 29"/>
                <a:gd name="T20" fmla="*/ 19 w 36"/>
                <a:gd name="T21" fmla="*/ 11 h 29"/>
                <a:gd name="T22" fmla="*/ 23 w 36"/>
                <a:gd name="T23" fmla="*/ 6 h 29"/>
                <a:gd name="T24" fmla="*/ 26 w 36"/>
                <a:gd name="T25" fmla="*/ 5 h 29"/>
                <a:gd name="T26" fmla="*/ 31 w 36"/>
                <a:gd name="T27" fmla="*/ 2 h 29"/>
                <a:gd name="T28" fmla="*/ 31 w 36"/>
                <a:gd name="T29" fmla="*/ 2 h 29"/>
                <a:gd name="T30" fmla="*/ 36 w 36"/>
                <a:gd name="T3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" h="29">
                  <a:moveTo>
                    <a:pt x="36" y="0"/>
                  </a:moveTo>
                  <a:cubicBezTo>
                    <a:pt x="36" y="1"/>
                    <a:pt x="36" y="2"/>
                    <a:pt x="35" y="2"/>
                  </a:cubicBezTo>
                  <a:cubicBezTo>
                    <a:pt x="31" y="4"/>
                    <a:pt x="28" y="8"/>
                    <a:pt x="25" y="10"/>
                  </a:cubicBezTo>
                  <a:cubicBezTo>
                    <a:pt x="19" y="15"/>
                    <a:pt x="14" y="20"/>
                    <a:pt x="7" y="23"/>
                  </a:cubicBezTo>
                  <a:cubicBezTo>
                    <a:pt x="5" y="24"/>
                    <a:pt x="4" y="24"/>
                    <a:pt x="4" y="26"/>
                  </a:cubicBezTo>
                  <a:cubicBezTo>
                    <a:pt x="4" y="28"/>
                    <a:pt x="2" y="28"/>
                    <a:pt x="0" y="29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6"/>
                    <a:pt x="1" y="24"/>
                    <a:pt x="2" y="23"/>
                  </a:cubicBezTo>
                  <a:cubicBezTo>
                    <a:pt x="5" y="22"/>
                    <a:pt x="8" y="20"/>
                    <a:pt x="10" y="17"/>
                  </a:cubicBezTo>
                  <a:cubicBezTo>
                    <a:pt x="12" y="17"/>
                    <a:pt x="13" y="16"/>
                    <a:pt x="14" y="14"/>
                  </a:cubicBezTo>
                  <a:cubicBezTo>
                    <a:pt x="16" y="14"/>
                    <a:pt x="18" y="12"/>
                    <a:pt x="19" y="11"/>
                  </a:cubicBezTo>
                  <a:cubicBezTo>
                    <a:pt x="21" y="9"/>
                    <a:pt x="22" y="8"/>
                    <a:pt x="23" y="6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8" y="4"/>
                    <a:pt x="29" y="3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3" y="1"/>
                    <a:pt x="34" y="0"/>
                    <a:pt x="36" y="0"/>
                  </a:cubicBezTo>
                  <a:close/>
                </a:path>
              </a:pathLst>
            </a:custGeom>
            <a:solidFill>
              <a:srgbClr val="E7FE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1" name="Freeform 189"/>
            <p:cNvSpPr/>
            <p:nvPr/>
          </p:nvSpPr>
          <p:spPr bwMode="auto">
            <a:xfrm>
              <a:off x="7593013" y="2270126"/>
              <a:ext cx="117475" cy="57150"/>
            </a:xfrm>
            <a:custGeom>
              <a:avLst/>
              <a:gdLst>
                <a:gd name="T0" fmla="*/ 0 w 31"/>
                <a:gd name="T1" fmla="*/ 15 h 15"/>
                <a:gd name="T2" fmla="*/ 7 w 31"/>
                <a:gd name="T3" fmla="*/ 3 h 15"/>
                <a:gd name="T4" fmla="*/ 18 w 31"/>
                <a:gd name="T5" fmla="*/ 1 h 15"/>
                <a:gd name="T6" fmla="*/ 23 w 31"/>
                <a:gd name="T7" fmla="*/ 2 h 15"/>
                <a:gd name="T8" fmla="*/ 31 w 31"/>
                <a:gd name="T9" fmla="*/ 7 h 15"/>
                <a:gd name="T10" fmla="*/ 21 w 31"/>
                <a:gd name="T11" fmla="*/ 6 h 15"/>
                <a:gd name="T12" fmla="*/ 15 w 31"/>
                <a:gd name="T13" fmla="*/ 8 h 15"/>
                <a:gd name="T14" fmla="*/ 11 w 31"/>
                <a:gd name="T15" fmla="*/ 8 h 15"/>
                <a:gd name="T16" fmla="*/ 3 w 31"/>
                <a:gd name="T17" fmla="*/ 13 h 15"/>
                <a:gd name="T18" fmla="*/ 0 w 31"/>
                <a:gd name="T1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5">
                  <a:moveTo>
                    <a:pt x="0" y="15"/>
                  </a:moveTo>
                  <a:cubicBezTo>
                    <a:pt x="0" y="9"/>
                    <a:pt x="3" y="4"/>
                    <a:pt x="7" y="3"/>
                  </a:cubicBezTo>
                  <a:cubicBezTo>
                    <a:pt x="11" y="3"/>
                    <a:pt x="14" y="0"/>
                    <a:pt x="18" y="1"/>
                  </a:cubicBezTo>
                  <a:cubicBezTo>
                    <a:pt x="19" y="2"/>
                    <a:pt x="21" y="2"/>
                    <a:pt x="23" y="2"/>
                  </a:cubicBezTo>
                  <a:cubicBezTo>
                    <a:pt x="26" y="4"/>
                    <a:pt x="30" y="2"/>
                    <a:pt x="31" y="7"/>
                  </a:cubicBezTo>
                  <a:cubicBezTo>
                    <a:pt x="28" y="8"/>
                    <a:pt x="24" y="10"/>
                    <a:pt x="21" y="6"/>
                  </a:cubicBezTo>
                  <a:cubicBezTo>
                    <a:pt x="18" y="6"/>
                    <a:pt x="16" y="5"/>
                    <a:pt x="15" y="8"/>
                  </a:cubicBezTo>
                  <a:cubicBezTo>
                    <a:pt x="13" y="9"/>
                    <a:pt x="13" y="8"/>
                    <a:pt x="11" y="8"/>
                  </a:cubicBezTo>
                  <a:cubicBezTo>
                    <a:pt x="7" y="7"/>
                    <a:pt x="5" y="9"/>
                    <a:pt x="3" y="13"/>
                  </a:cubicBezTo>
                  <a:cubicBezTo>
                    <a:pt x="2" y="14"/>
                    <a:pt x="2" y="15"/>
                    <a:pt x="0" y="15"/>
                  </a:cubicBezTo>
                  <a:close/>
                </a:path>
              </a:pathLst>
            </a:custGeom>
            <a:solidFill>
              <a:srgbClr val="B7D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2" name="Freeform 190"/>
            <p:cNvSpPr/>
            <p:nvPr/>
          </p:nvSpPr>
          <p:spPr bwMode="auto">
            <a:xfrm>
              <a:off x="7721600" y="4186238"/>
              <a:ext cx="44450" cy="109538"/>
            </a:xfrm>
            <a:custGeom>
              <a:avLst/>
              <a:gdLst>
                <a:gd name="T0" fmla="*/ 4 w 12"/>
                <a:gd name="T1" fmla="*/ 29 h 29"/>
                <a:gd name="T2" fmla="*/ 1 w 12"/>
                <a:gd name="T3" fmla="*/ 28 h 29"/>
                <a:gd name="T4" fmla="*/ 1 w 12"/>
                <a:gd name="T5" fmla="*/ 26 h 29"/>
                <a:gd name="T6" fmla="*/ 7 w 12"/>
                <a:gd name="T7" fmla="*/ 11 h 29"/>
                <a:gd name="T8" fmla="*/ 7 w 12"/>
                <a:gd name="T9" fmla="*/ 5 h 29"/>
                <a:gd name="T10" fmla="*/ 5 w 12"/>
                <a:gd name="T11" fmla="*/ 0 h 29"/>
                <a:gd name="T12" fmla="*/ 11 w 12"/>
                <a:gd name="T13" fmla="*/ 12 h 29"/>
                <a:gd name="T14" fmla="*/ 4 w 12"/>
                <a:gd name="T1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29">
                  <a:moveTo>
                    <a:pt x="4" y="29"/>
                  </a:moveTo>
                  <a:cubicBezTo>
                    <a:pt x="3" y="29"/>
                    <a:pt x="2" y="28"/>
                    <a:pt x="1" y="28"/>
                  </a:cubicBezTo>
                  <a:cubicBezTo>
                    <a:pt x="1" y="27"/>
                    <a:pt x="0" y="27"/>
                    <a:pt x="1" y="26"/>
                  </a:cubicBezTo>
                  <a:cubicBezTo>
                    <a:pt x="4" y="21"/>
                    <a:pt x="4" y="15"/>
                    <a:pt x="7" y="11"/>
                  </a:cubicBezTo>
                  <a:cubicBezTo>
                    <a:pt x="7" y="9"/>
                    <a:pt x="9" y="7"/>
                    <a:pt x="7" y="5"/>
                  </a:cubicBezTo>
                  <a:cubicBezTo>
                    <a:pt x="6" y="3"/>
                    <a:pt x="5" y="2"/>
                    <a:pt x="5" y="0"/>
                  </a:cubicBezTo>
                  <a:cubicBezTo>
                    <a:pt x="9" y="2"/>
                    <a:pt x="12" y="8"/>
                    <a:pt x="11" y="12"/>
                  </a:cubicBezTo>
                  <a:cubicBezTo>
                    <a:pt x="9" y="18"/>
                    <a:pt x="9" y="24"/>
                    <a:pt x="4" y="29"/>
                  </a:cubicBezTo>
                  <a:close/>
                </a:path>
              </a:pathLst>
            </a:custGeom>
            <a:solidFill>
              <a:srgbClr val="FEEC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3" name="Freeform 191"/>
            <p:cNvSpPr/>
            <p:nvPr/>
          </p:nvSpPr>
          <p:spPr bwMode="auto">
            <a:xfrm>
              <a:off x="6911975" y="3322638"/>
              <a:ext cx="101600" cy="101600"/>
            </a:xfrm>
            <a:custGeom>
              <a:avLst/>
              <a:gdLst>
                <a:gd name="T0" fmla="*/ 12 w 27"/>
                <a:gd name="T1" fmla="*/ 18 h 27"/>
                <a:gd name="T2" fmla="*/ 7 w 27"/>
                <a:gd name="T3" fmla="*/ 9 h 27"/>
                <a:gd name="T4" fmla="*/ 0 w 27"/>
                <a:gd name="T5" fmla="*/ 1 h 27"/>
                <a:gd name="T6" fmla="*/ 3 w 27"/>
                <a:gd name="T7" fmla="*/ 2 h 27"/>
                <a:gd name="T8" fmla="*/ 6 w 27"/>
                <a:gd name="T9" fmla="*/ 4 h 27"/>
                <a:gd name="T10" fmla="*/ 24 w 27"/>
                <a:gd name="T11" fmla="*/ 23 h 27"/>
                <a:gd name="T12" fmla="*/ 26 w 27"/>
                <a:gd name="T13" fmla="*/ 27 h 27"/>
                <a:gd name="T14" fmla="*/ 15 w 27"/>
                <a:gd name="T15" fmla="*/ 22 h 27"/>
                <a:gd name="T16" fmla="*/ 12 w 27"/>
                <a:gd name="T1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7">
                  <a:moveTo>
                    <a:pt x="12" y="18"/>
                  </a:moveTo>
                  <a:cubicBezTo>
                    <a:pt x="12" y="16"/>
                    <a:pt x="8" y="10"/>
                    <a:pt x="7" y="9"/>
                  </a:cubicBezTo>
                  <a:cubicBezTo>
                    <a:pt x="2" y="8"/>
                    <a:pt x="0" y="5"/>
                    <a:pt x="0" y="1"/>
                  </a:cubicBezTo>
                  <a:cubicBezTo>
                    <a:pt x="2" y="0"/>
                    <a:pt x="2" y="2"/>
                    <a:pt x="3" y="2"/>
                  </a:cubicBezTo>
                  <a:cubicBezTo>
                    <a:pt x="4" y="3"/>
                    <a:pt x="5" y="4"/>
                    <a:pt x="6" y="4"/>
                  </a:cubicBezTo>
                  <a:cubicBezTo>
                    <a:pt x="12" y="10"/>
                    <a:pt x="17" y="17"/>
                    <a:pt x="24" y="23"/>
                  </a:cubicBezTo>
                  <a:cubicBezTo>
                    <a:pt x="25" y="24"/>
                    <a:pt x="27" y="25"/>
                    <a:pt x="26" y="27"/>
                  </a:cubicBezTo>
                  <a:cubicBezTo>
                    <a:pt x="22" y="25"/>
                    <a:pt x="20" y="22"/>
                    <a:pt x="15" y="22"/>
                  </a:cubicBezTo>
                  <a:cubicBezTo>
                    <a:pt x="14" y="21"/>
                    <a:pt x="13" y="20"/>
                    <a:pt x="12" y="18"/>
                  </a:cubicBezTo>
                  <a:close/>
                </a:path>
              </a:pathLst>
            </a:custGeom>
            <a:solidFill>
              <a:srgbClr val="A3C4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4" name="Freeform 192"/>
            <p:cNvSpPr/>
            <p:nvPr/>
          </p:nvSpPr>
          <p:spPr bwMode="auto">
            <a:xfrm>
              <a:off x="6829425" y="3216276"/>
              <a:ext cx="60325" cy="103188"/>
            </a:xfrm>
            <a:custGeom>
              <a:avLst/>
              <a:gdLst>
                <a:gd name="T0" fmla="*/ 8 w 16"/>
                <a:gd name="T1" fmla="*/ 12 h 27"/>
                <a:gd name="T2" fmla="*/ 13 w 16"/>
                <a:gd name="T3" fmla="*/ 22 h 27"/>
                <a:gd name="T4" fmla="*/ 15 w 16"/>
                <a:gd name="T5" fmla="*/ 27 h 27"/>
                <a:gd name="T6" fmla="*/ 13 w 16"/>
                <a:gd name="T7" fmla="*/ 26 h 27"/>
                <a:gd name="T8" fmla="*/ 0 w 16"/>
                <a:gd name="T9" fmla="*/ 1 h 27"/>
                <a:gd name="T10" fmla="*/ 3 w 16"/>
                <a:gd name="T11" fmla="*/ 0 h 27"/>
                <a:gd name="T12" fmla="*/ 8 w 16"/>
                <a:gd name="T13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7">
                  <a:moveTo>
                    <a:pt x="8" y="12"/>
                  </a:moveTo>
                  <a:cubicBezTo>
                    <a:pt x="9" y="16"/>
                    <a:pt x="11" y="19"/>
                    <a:pt x="13" y="22"/>
                  </a:cubicBezTo>
                  <a:cubicBezTo>
                    <a:pt x="14" y="24"/>
                    <a:pt x="16" y="25"/>
                    <a:pt x="15" y="27"/>
                  </a:cubicBezTo>
                  <a:cubicBezTo>
                    <a:pt x="14" y="27"/>
                    <a:pt x="14" y="26"/>
                    <a:pt x="13" y="26"/>
                  </a:cubicBezTo>
                  <a:cubicBezTo>
                    <a:pt x="7" y="18"/>
                    <a:pt x="4" y="9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7" y="2"/>
                    <a:pt x="9" y="8"/>
                    <a:pt x="8" y="12"/>
                  </a:cubicBezTo>
                  <a:close/>
                </a:path>
              </a:pathLst>
            </a:custGeom>
            <a:solidFill>
              <a:srgbClr val="C4D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5" name="Freeform 193"/>
            <p:cNvSpPr/>
            <p:nvPr/>
          </p:nvSpPr>
          <p:spPr bwMode="auto">
            <a:xfrm>
              <a:off x="7477125" y="4002088"/>
              <a:ext cx="44450" cy="93663"/>
            </a:xfrm>
            <a:custGeom>
              <a:avLst/>
              <a:gdLst>
                <a:gd name="T0" fmla="*/ 10 w 12"/>
                <a:gd name="T1" fmla="*/ 23 h 25"/>
                <a:gd name="T2" fmla="*/ 8 w 12"/>
                <a:gd name="T3" fmla="*/ 25 h 25"/>
                <a:gd name="T4" fmla="*/ 8 w 12"/>
                <a:gd name="T5" fmla="*/ 23 h 25"/>
                <a:gd name="T6" fmla="*/ 4 w 12"/>
                <a:gd name="T7" fmla="*/ 17 h 25"/>
                <a:gd name="T8" fmla="*/ 5 w 12"/>
                <a:gd name="T9" fmla="*/ 15 h 25"/>
                <a:gd name="T10" fmla="*/ 9 w 12"/>
                <a:gd name="T11" fmla="*/ 14 h 25"/>
                <a:gd name="T12" fmla="*/ 7 w 12"/>
                <a:gd name="T13" fmla="*/ 9 h 25"/>
                <a:gd name="T14" fmla="*/ 6 w 12"/>
                <a:gd name="T15" fmla="*/ 8 h 25"/>
                <a:gd name="T16" fmla="*/ 6 w 12"/>
                <a:gd name="T17" fmla="*/ 5 h 25"/>
                <a:gd name="T18" fmla="*/ 6 w 12"/>
                <a:gd name="T19" fmla="*/ 3 h 25"/>
                <a:gd name="T20" fmla="*/ 9 w 12"/>
                <a:gd name="T21" fmla="*/ 0 h 25"/>
                <a:gd name="T22" fmla="*/ 11 w 12"/>
                <a:gd name="T23" fmla="*/ 10 h 25"/>
                <a:gd name="T24" fmla="*/ 10 w 12"/>
                <a:gd name="T25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25">
                  <a:moveTo>
                    <a:pt x="10" y="23"/>
                  </a:moveTo>
                  <a:cubicBezTo>
                    <a:pt x="10" y="24"/>
                    <a:pt x="9" y="24"/>
                    <a:pt x="8" y="25"/>
                  </a:cubicBezTo>
                  <a:cubicBezTo>
                    <a:pt x="8" y="24"/>
                    <a:pt x="8" y="24"/>
                    <a:pt x="8" y="23"/>
                  </a:cubicBezTo>
                  <a:cubicBezTo>
                    <a:pt x="11" y="18"/>
                    <a:pt x="6" y="18"/>
                    <a:pt x="4" y="17"/>
                  </a:cubicBezTo>
                  <a:cubicBezTo>
                    <a:pt x="5" y="17"/>
                    <a:pt x="0" y="12"/>
                    <a:pt x="5" y="15"/>
                  </a:cubicBezTo>
                  <a:cubicBezTo>
                    <a:pt x="6" y="16"/>
                    <a:pt x="9" y="15"/>
                    <a:pt x="9" y="14"/>
                  </a:cubicBezTo>
                  <a:cubicBezTo>
                    <a:pt x="10" y="12"/>
                    <a:pt x="9" y="10"/>
                    <a:pt x="7" y="9"/>
                  </a:cubicBezTo>
                  <a:cubicBezTo>
                    <a:pt x="7" y="8"/>
                    <a:pt x="6" y="9"/>
                    <a:pt x="6" y="8"/>
                  </a:cubicBezTo>
                  <a:cubicBezTo>
                    <a:pt x="6" y="7"/>
                    <a:pt x="6" y="6"/>
                    <a:pt x="6" y="5"/>
                  </a:cubicBezTo>
                  <a:cubicBezTo>
                    <a:pt x="5" y="4"/>
                    <a:pt x="5" y="4"/>
                    <a:pt x="6" y="3"/>
                  </a:cubicBezTo>
                  <a:cubicBezTo>
                    <a:pt x="8" y="3"/>
                    <a:pt x="10" y="3"/>
                    <a:pt x="9" y="0"/>
                  </a:cubicBezTo>
                  <a:cubicBezTo>
                    <a:pt x="12" y="3"/>
                    <a:pt x="11" y="7"/>
                    <a:pt x="11" y="10"/>
                  </a:cubicBezTo>
                  <a:cubicBezTo>
                    <a:pt x="10" y="14"/>
                    <a:pt x="12" y="19"/>
                    <a:pt x="10" y="23"/>
                  </a:cubicBez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6" name="Freeform 194"/>
            <p:cNvSpPr/>
            <p:nvPr/>
          </p:nvSpPr>
          <p:spPr bwMode="auto">
            <a:xfrm>
              <a:off x="7680325" y="2270126"/>
              <a:ext cx="52388" cy="41275"/>
            </a:xfrm>
            <a:custGeom>
              <a:avLst/>
              <a:gdLst>
                <a:gd name="T0" fmla="*/ 8 w 14"/>
                <a:gd name="T1" fmla="*/ 7 h 11"/>
                <a:gd name="T2" fmla="*/ 0 w 14"/>
                <a:gd name="T3" fmla="*/ 2 h 11"/>
                <a:gd name="T4" fmla="*/ 12 w 14"/>
                <a:gd name="T5" fmla="*/ 3 h 11"/>
                <a:gd name="T6" fmla="*/ 14 w 14"/>
                <a:gd name="T7" fmla="*/ 9 h 11"/>
                <a:gd name="T8" fmla="*/ 14 w 14"/>
                <a:gd name="T9" fmla="*/ 10 h 11"/>
                <a:gd name="T10" fmla="*/ 8 w 14"/>
                <a:gd name="T11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1">
                  <a:moveTo>
                    <a:pt x="8" y="7"/>
                  </a:moveTo>
                  <a:cubicBezTo>
                    <a:pt x="6" y="4"/>
                    <a:pt x="2" y="5"/>
                    <a:pt x="0" y="2"/>
                  </a:cubicBezTo>
                  <a:cubicBezTo>
                    <a:pt x="4" y="0"/>
                    <a:pt x="8" y="3"/>
                    <a:pt x="12" y="3"/>
                  </a:cubicBezTo>
                  <a:cubicBezTo>
                    <a:pt x="12" y="5"/>
                    <a:pt x="12" y="7"/>
                    <a:pt x="14" y="9"/>
                  </a:cubicBezTo>
                  <a:cubicBezTo>
                    <a:pt x="14" y="9"/>
                    <a:pt x="14" y="10"/>
                    <a:pt x="14" y="10"/>
                  </a:cubicBezTo>
                  <a:cubicBezTo>
                    <a:pt x="11" y="11"/>
                    <a:pt x="10" y="9"/>
                    <a:pt x="8" y="7"/>
                  </a:cubicBezTo>
                  <a:close/>
                </a:path>
              </a:pathLst>
            </a:custGeom>
            <a:solidFill>
              <a:srgbClr val="E3E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7" name="Freeform 195"/>
            <p:cNvSpPr/>
            <p:nvPr/>
          </p:nvSpPr>
          <p:spPr bwMode="auto">
            <a:xfrm>
              <a:off x="7104063" y="3933826"/>
              <a:ext cx="93663" cy="26988"/>
            </a:xfrm>
            <a:custGeom>
              <a:avLst/>
              <a:gdLst>
                <a:gd name="T0" fmla="*/ 0 w 25"/>
                <a:gd name="T1" fmla="*/ 0 h 7"/>
                <a:gd name="T2" fmla="*/ 25 w 25"/>
                <a:gd name="T3" fmla="*/ 7 h 7"/>
                <a:gd name="T4" fmla="*/ 8 w 25"/>
                <a:gd name="T5" fmla="*/ 3 h 7"/>
                <a:gd name="T6" fmla="*/ 0 w 2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7">
                  <a:moveTo>
                    <a:pt x="0" y="0"/>
                  </a:moveTo>
                  <a:cubicBezTo>
                    <a:pt x="9" y="1"/>
                    <a:pt x="17" y="5"/>
                    <a:pt x="25" y="7"/>
                  </a:cubicBezTo>
                  <a:cubicBezTo>
                    <a:pt x="19" y="7"/>
                    <a:pt x="13" y="6"/>
                    <a:pt x="8" y="3"/>
                  </a:cubicBezTo>
                  <a:cubicBezTo>
                    <a:pt x="5" y="2"/>
                    <a:pt x="2" y="4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8" name="Freeform 196"/>
            <p:cNvSpPr/>
            <p:nvPr/>
          </p:nvSpPr>
          <p:spPr bwMode="auto">
            <a:xfrm>
              <a:off x="7254875" y="2243138"/>
              <a:ext cx="90488" cy="11113"/>
            </a:xfrm>
            <a:custGeom>
              <a:avLst/>
              <a:gdLst>
                <a:gd name="T0" fmla="*/ 24 w 24"/>
                <a:gd name="T1" fmla="*/ 0 h 3"/>
                <a:gd name="T2" fmla="*/ 17 w 24"/>
                <a:gd name="T3" fmla="*/ 2 h 3"/>
                <a:gd name="T4" fmla="*/ 0 w 24"/>
                <a:gd name="T5" fmla="*/ 2 h 3"/>
                <a:gd name="T6" fmla="*/ 15 w 24"/>
                <a:gd name="T7" fmla="*/ 0 h 3"/>
                <a:gd name="T8" fmla="*/ 24 w 2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">
                  <a:moveTo>
                    <a:pt x="24" y="0"/>
                  </a:moveTo>
                  <a:cubicBezTo>
                    <a:pt x="23" y="3"/>
                    <a:pt x="19" y="2"/>
                    <a:pt x="17" y="2"/>
                  </a:cubicBezTo>
                  <a:cubicBezTo>
                    <a:pt x="11" y="1"/>
                    <a:pt x="6" y="3"/>
                    <a:pt x="0" y="2"/>
                  </a:cubicBezTo>
                  <a:cubicBezTo>
                    <a:pt x="5" y="0"/>
                    <a:pt x="10" y="0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9" name="Freeform 197"/>
            <p:cNvSpPr/>
            <p:nvPr/>
          </p:nvSpPr>
          <p:spPr bwMode="auto">
            <a:xfrm>
              <a:off x="6931025" y="2409826"/>
              <a:ext cx="52388" cy="33338"/>
            </a:xfrm>
            <a:custGeom>
              <a:avLst/>
              <a:gdLst>
                <a:gd name="T0" fmla="*/ 14 w 14"/>
                <a:gd name="T1" fmla="*/ 0 h 9"/>
                <a:gd name="T2" fmla="*/ 1 w 14"/>
                <a:gd name="T3" fmla="*/ 9 h 9"/>
                <a:gd name="T4" fmla="*/ 1 w 14"/>
                <a:gd name="T5" fmla="*/ 7 h 9"/>
                <a:gd name="T6" fmla="*/ 7 w 14"/>
                <a:gd name="T7" fmla="*/ 3 h 9"/>
                <a:gd name="T8" fmla="*/ 14 w 14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14" y="0"/>
                  </a:moveTo>
                  <a:cubicBezTo>
                    <a:pt x="10" y="3"/>
                    <a:pt x="7" y="8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4" y="6"/>
                    <a:pt x="5" y="4"/>
                    <a:pt x="7" y="3"/>
                  </a:cubicBezTo>
                  <a:cubicBezTo>
                    <a:pt x="9" y="1"/>
                    <a:pt x="11" y="0"/>
                    <a:pt x="14" y="0"/>
                  </a:cubicBezTo>
                  <a:close/>
                </a:path>
              </a:pathLst>
            </a:custGeom>
            <a:solidFill>
              <a:srgbClr val="E7FE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0" name="Freeform 198"/>
            <p:cNvSpPr/>
            <p:nvPr/>
          </p:nvSpPr>
          <p:spPr bwMode="auto">
            <a:xfrm>
              <a:off x="6892925" y="2451101"/>
              <a:ext cx="30163" cy="49213"/>
            </a:xfrm>
            <a:custGeom>
              <a:avLst/>
              <a:gdLst>
                <a:gd name="T0" fmla="*/ 8 w 8"/>
                <a:gd name="T1" fmla="*/ 0 h 13"/>
                <a:gd name="T2" fmla="*/ 1 w 8"/>
                <a:gd name="T3" fmla="*/ 13 h 13"/>
                <a:gd name="T4" fmla="*/ 1 w 8"/>
                <a:gd name="T5" fmla="*/ 8 h 13"/>
                <a:gd name="T6" fmla="*/ 8 w 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3">
                  <a:moveTo>
                    <a:pt x="8" y="0"/>
                  </a:moveTo>
                  <a:cubicBezTo>
                    <a:pt x="7" y="5"/>
                    <a:pt x="4" y="9"/>
                    <a:pt x="1" y="13"/>
                  </a:cubicBezTo>
                  <a:cubicBezTo>
                    <a:pt x="0" y="11"/>
                    <a:pt x="0" y="10"/>
                    <a:pt x="1" y="8"/>
                  </a:cubicBezTo>
                  <a:cubicBezTo>
                    <a:pt x="3" y="5"/>
                    <a:pt x="4" y="1"/>
                    <a:pt x="8" y="0"/>
                  </a:cubicBezTo>
                  <a:close/>
                </a:path>
              </a:pathLst>
            </a:custGeom>
            <a:solidFill>
              <a:srgbClr val="E4F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1" name="Freeform 199"/>
            <p:cNvSpPr/>
            <p:nvPr/>
          </p:nvSpPr>
          <p:spPr bwMode="auto">
            <a:xfrm>
              <a:off x="7770813" y="4424363"/>
              <a:ext cx="71438" cy="22225"/>
            </a:xfrm>
            <a:custGeom>
              <a:avLst/>
              <a:gdLst>
                <a:gd name="T0" fmla="*/ 0 w 19"/>
                <a:gd name="T1" fmla="*/ 3 h 6"/>
                <a:gd name="T2" fmla="*/ 12 w 19"/>
                <a:gd name="T3" fmla="*/ 2 h 6"/>
                <a:gd name="T4" fmla="*/ 19 w 19"/>
                <a:gd name="T5" fmla="*/ 0 h 6"/>
                <a:gd name="T6" fmla="*/ 6 w 19"/>
                <a:gd name="T7" fmla="*/ 4 h 6"/>
                <a:gd name="T8" fmla="*/ 0 w 19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">
                  <a:moveTo>
                    <a:pt x="0" y="3"/>
                  </a:moveTo>
                  <a:cubicBezTo>
                    <a:pt x="4" y="2"/>
                    <a:pt x="8" y="1"/>
                    <a:pt x="12" y="2"/>
                  </a:cubicBezTo>
                  <a:cubicBezTo>
                    <a:pt x="14" y="2"/>
                    <a:pt x="17" y="2"/>
                    <a:pt x="19" y="0"/>
                  </a:cubicBezTo>
                  <a:cubicBezTo>
                    <a:pt x="16" y="6"/>
                    <a:pt x="11" y="4"/>
                    <a:pt x="6" y="4"/>
                  </a:cubicBezTo>
                  <a:cubicBezTo>
                    <a:pt x="4" y="4"/>
                    <a:pt x="2" y="3"/>
                    <a:pt x="0" y="3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2" name="Freeform 200"/>
            <p:cNvSpPr/>
            <p:nvPr/>
          </p:nvSpPr>
          <p:spPr bwMode="auto">
            <a:xfrm>
              <a:off x="8007350" y="2028826"/>
              <a:ext cx="53975" cy="38100"/>
            </a:xfrm>
            <a:custGeom>
              <a:avLst/>
              <a:gdLst>
                <a:gd name="T0" fmla="*/ 1 w 14"/>
                <a:gd name="T1" fmla="*/ 0 h 10"/>
                <a:gd name="T2" fmla="*/ 6 w 14"/>
                <a:gd name="T3" fmla="*/ 1 h 10"/>
                <a:gd name="T4" fmla="*/ 9 w 14"/>
                <a:gd name="T5" fmla="*/ 3 h 10"/>
                <a:gd name="T6" fmla="*/ 12 w 14"/>
                <a:gd name="T7" fmla="*/ 6 h 10"/>
                <a:gd name="T8" fmla="*/ 13 w 14"/>
                <a:gd name="T9" fmla="*/ 7 h 10"/>
                <a:gd name="T10" fmla="*/ 14 w 14"/>
                <a:gd name="T11" fmla="*/ 9 h 10"/>
                <a:gd name="T12" fmla="*/ 11 w 14"/>
                <a:gd name="T13" fmla="*/ 9 h 10"/>
                <a:gd name="T14" fmla="*/ 1 w 14"/>
                <a:gd name="T15" fmla="*/ 1 h 10"/>
                <a:gd name="T16" fmla="*/ 1 w 14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0">
                  <a:moveTo>
                    <a:pt x="1" y="0"/>
                  </a:moveTo>
                  <a:cubicBezTo>
                    <a:pt x="2" y="0"/>
                    <a:pt x="4" y="1"/>
                    <a:pt x="6" y="1"/>
                  </a:cubicBezTo>
                  <a:cubicBezTo>
                    <a:pt x="7" y="2"/>
                    <a:pt x="8" y="2"/>
                    <a:pt x="9" y="3"/>
                  </a:cubicBezTo>
                  <a:cubicBezTo>
                    <a:pt x="11" y="4"/>
                    <a:pt x="12" y="5"/>
                    <a:pt x="12" y="6"/>
                  </a:cubicBezTo>
                  <a:cubicBezTo>
                    <a:pt x="13" y="6"/>
                    <a:pt x="13" y="7"/>
                    <a:pt x="13" y="7"/>
                  </a:cubicBezTo>
                  <a:cubicBezTo>
                    <a:pt x="14" y="7"/>
                    <a:pt x="14" y="8"/>
                    <a:pt x="14" y="9"/>
                  </a:cubicBezTo>
                  <a:cubicBezTo>
                    <a:pt x="13" y="9"/>
                    <a:pt x="11" y="10"/>
                    <a:pt x="11" y="9"/>
                  </a:cubicBezTo>
                  <a:cubicBezTo>
                    <a:pt x="9" y="5"/>
                    <a:pt x="4" y="4"/>
                    <a:pt x="1" y="1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ED1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3" name="Freeform 201"/>
            <p:cNvSpPr/>
            <p:nvPr/>
          </p:nvSpPr>
          <p:spPr bwMode="auto">
            <a:xfrm>
              <a:off x="7285038" y="4424363"/>
              <a:ext cx="55563" cy="14288"/>
            </a:xfrm>
            <a:custGeom>
              <a:avLst/>
              <a:gdLst>
                <a:gd name="T0" fmla="*/ 0 w 15"/>
                <a:gd name="T1" fmla="*/ 3 h 4"/>
                <a:gd name="T2" fmla="*/ 10 w 15"/>
                <a:gd name="T3" fmla="*/ 0 h 4"/>
                <a:gd name="T4" fmla="*/ 15 w 15"/>
                <a:gd name="T5" fmla="*/ 4 h 4"/>
                <a:gd name="T6" fmla="*/ 11 w 15"/>
                <a:gd name="T7" fmla="*/ 3 h 4"/>
                <a:gd name="T8" fmla="*/ 0 w 1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">
                  <a:moveTo>
                    <a:pt x="0" y="3"/>
                  </a:moveTo>
                  <a:cubicBezTo>
                    <a:pt x="3" y="2"/>
                    <a:pt x="7" y="2"/>
                    <a:pt x="10" y="0"/>
                  </a:cubicBezTo>
                  <a:cubicBezTo>
                    <a:pt x="12" y="0"/>
                    <a:pt x="14" y="0"/>
                    <a:pt x="15" y="4"/>
                  </a:cubicBezTo>
                  <a:cubicBezTo>
                    <a:pt x="14" y="4"/>
                    <a:pt x="12" y="4"/>
                    <a:pt x="11" y="3"/>
                  </a:cubicBezTo>
                  <a:cubicBezTo>
                    <a:pt x="7" y="3"/>
                    <a:pt x="4" y="3"/>
                    <a:pt x="0" y="3"/>
                  </a:cubicBez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4" name="Freeform 202"/>
            <p:cNvSpPr/>
            <p:nvPr/>
          </p:nvSpPr>
          <p:spPr bwMode="auto">
            <a:xfrm>
              <a:off x="6881813" y="2481263"/>
              <a:ext cx="14288" cy="26988"/>
            </a:xfrm>
            <a:custGeom>
              <a:avLst/>
              <a:gdLst>
                <a:gd name="T0" fmla="*/ 4 w 4"/>
                <a:gd name="T1" fmla="*/ 0 h 7"/>
                <a:gd name="T2" fmla="*/ 4 w 4"/>
                <a:gd name="T3" fmla="*/ 5 h 7"/>
                <a:gd name="T4" fmla="*/ 0 w 4"/>
                <a:gd name="T5" fmla="*/ 7 h 7"/>
                <a:gd name="T6" fmla="*/ 4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4" y="0"/>
                  </a:moveTo>
                  <a:cubicBezTo>
                    <a:pt x="4" y="2"/>
                    <a:pt x="4" y="3"/>
                    <a:pt x="4" y="5"/>
                  </a:cubicBezTo>
                  <a:cubicBezTo>
                    <a:pt x="3" y="5"/>
                    <a:pt x="2" y="7"/>
                    <a:pt x="0" y="7"/>
                  </a:cubicBezTo>
                  <a:cubicBezTo>
                    <a:pt x="0" y="4"/>
                    <a:pt x="0" y="1"/>
                    <a:pt x="4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5" name="Freeform 203"/>
            <p:cNvSpPr/>
            <p:nvPr/>
          </p:nvSpPr>
          <p:spPr bwMode="auto">
            <a:xfrm>
              <a:off x="7307263" y="3971926"/>
              <a:ext cx="49213" cy="22225"/>
            </a:xfrm>
            <a:custGeom>
              <a:avLst/>
              <a:gdLst>
                <a:gd name="T0" fmla="*/ 0 w 13"/>
                <a:gd name="T1" fmla="*/ 0 h 6"/>
                <a:gd name="T2" fmla="*/ 13 w 13"/>
                <a:gd name="T3" fmla="*/ 5 h 6"/>
                <a:gd name="T4" fmla="*/ 0 w 1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6">
                  <a:moveTo>
                    <a:pt x="0" y="0"/>
                  </a:moveTo>
                  <a:cubicBezTo>
                    <a:pt x="4" y="3"/>
                    <a:pt x="9" y="3"/>
                    <a:pt x="13" y="5"/>
                  </a:cubicBezTo>
                  <a:cubicBezTo>
                    <a:pt x="8" y="4"/>
                    <a:pt x="3" y="6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6" name="Freeform 204"/>
            <p:cNvSpPr/>
            <p:nvPr/>
          </p:nvSpPr>
          <p:spPr bwMode="auto">
            <a:xfrm>
              <a:off x="7326313" y="4435476"/>
              <a:ext cx="60325" cy="7938"/>
            </a:xfrm>
            <a:custGeom>
              <a:avLst/>
              <a:gdLst>
                <a:gd name="T0" fmla="*/ 0 w 16"/>
                <a:gd name="T1" fmla="*/ 0 h 2"/>
                <a:gd name="T2" fmla="*/ 4 w 16"/>
                <a:gd name="T3" fmla="*/ 0 h 2"/>
                <a:gd name="T4" fmla="*/ 6 w 16"/>
                <a:gd name="T5" fmla="*/ 0 h 2"/>
                <a:gd name="T6" fmla="*/ 16 w 16"/>
                <a:gd name="T7" fmla="*/ 0 h 2"/>
                <a:gd name="T8" fmla="*/ 0 w 16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">
                  <a:moveTo>
                    <a:pt x="0" y="0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9" y="0"/>
                    <a:pt x="13" y="0"/>
                    <a:pt x="16" y="0"/>
                  </a:cubicBezTo>
                  <a:cubicBezTo>
                    <a:pt x="10" y="2"/>
                    <a:pt x="5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grpSp>
          <p:nvGrpSpPr>
            <p:cNvPr id="2562" name="组合 2561"/>
            <p:cNvGrpSpPr/>
            <p:nvPr/>
          </p:nvGrpSpPr>
          <p:grpSpPr>
            <a:xfrm>
              <a:off x="6742113" y="1930401"/>
              <a:ext cx="1766888" cy="2516188"/>
              <a:chOff x="6742113" y="1930401"/>
              <a:chExt cx="1766888" cy="2516188"/>
            </a:xfrm>
          </p:grpSpPr>
          <p:grpSp>
            <p:nvGrpSpPr>
              <p:cNvPr id="2561" name="组合 2560"/>
              <p:cNvGrpSpPr/>
              <p:nvPr/>
            </p:nvGrpSpPr>
            <p:grpSpPr>
              <a:xfrm>
                <a:off x="6742113" y="1933576"/>
                <a:ext cx="1736725" cy="2513013"/>
                <a:chOff x="6742113" y="1933576"/>
                <a:chExt cx="1736725" cy="2513013"/>
              </a:xfrm>
            </p:grpSpPr>
            <p:grpSp>
              <p:nvGrpSpPr>
                <p:cNvPr id="10" name="Group 406"/>
                <p:cNvGrpSpPr/>
                <p:nvPr/>
              </p:nvGrpSpPr>
              <p:grpSpPr bwMode="auto">
                <a:xfrm>
                  <a:off x="6742113" y="1933576"/>
                  <a:ext cx="1736725" cy="2513013"/>
                  <a:chOff x="4247" y="1218"/>
                  <a:chExt cx="1094" cy="1583"/>
                </a:xfrm>
              </p:grpSpPr>
              <p:sp>
                <p:nvSpPr>
                  <p:cNvPr id="2157" name="Freeform 206"/>
                  <p:cNvSpPr/>
                  <p:nvPr/>
                </p:nvSpPr>
                <p:spPr bwMode="auto">
                  <a:xfrm>
                    <a:off x="4294" y="2399"/>
                    <a:ext cx="27" cy="15"/>
                  </a:xfrm>
                  <a:custGeom>
                    <a:avLst/>
                    <a:gdLst>
                      <a:gd name="T0" fmla="*/ 0 w 11"/>
                      <a:gd name="T1" fmla="*/ 0 h 6"/>
                      <a:gd name="T2" fmla="*/ 11 w 11"/>
                      <a:gd name="T3" fmla="*/ 5 h 6"/>
                      <a:gd name="T4" fmla="*/ 0 w 11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" h="6">
                        <a:moveTo>
                          <a:pt x="0" y="0"/>
                        </a:moveTo>
                        <a:cubicBezTo>
                          <a:pt x="4" y="0"/>
                          <a:pt x="7" y="3"/>
                          <a:pt x="11" y="5"/>
                        </a:cubicBezTo>
                        <a:cubicBezTo>
                          <a:pt x="6" y="6"/>
                          <a:pt x="4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8" name="Freeform 207"/>
                  <p:cNvSpPr/>
                  <p:nvPr/>
                </p:nvSpPr>
                <p:spPr bwMode="auto">
                  <a:xfrm>
                    <a:off x="4715" y="2784"/>
                    <a:ext cx="30" cy="8"/>
                  </a:xfrm>
                  <a:custGeom>
                    <a:avLst/>
                    <a:gdLst>
                      <a:gd name="T0" fmla="*/ 0 w 13"/>
                      <a:gd name="T1" fmla="*/ 2 h 3"/>
                      <a:gd name="T2" fmla="*/ 13 w 13"/>
                      <a:gd name="T3" fmla="*/ 2 h 3"/>
                      <a:gd name="T4" fmla="*/ 13 w 13"/>
                      <a:gd name="T5" fmla="*/ 3 h 3"/>
                      <a:gd name="T6" fmla="*/ 0 w 13"/>
                      <a:gd name="T7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" h="3">
                        <a:moveTo>
                          <a:pt x="0" y="2"/>
                        </a:moveTo>
                        <a:cubicBezTo>
                          <a:pt x="4" y="0"/>
                          <a:pt x="9" y="2"/>
                          <a:pt x="13" y="2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9" y="3"/>
                          <a:pt x="4" y="3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9" name="Freeform 208"/>
                  <p:cNvSpPr/>
                  <p:nvPr/>
                </p:nvSpPr>
                <p:spPr bwMode="auto">
                  <a:xfrm>
                    <a:off x="4653" y="2789"/>
                    <a:ext cx="24" cy="10"/>
                  </a:xfrm>
                  <a:custGeom>
                    <a:avLst/>
                    <a:gdLst>
                      <a:gd name="T0" fmla="*/ 0 w 10"/>
                      <a:gd name="T1" fmla="*/ 2 h 4"/>
                      <a:gd name="T2" fmla="*/ 10 w 10"/>
                      <a:gd name="T3" fmla="*/ 0 h 4"/>
                      <a:gd name="T4" fmla="*/ 0 w 10"/>
                      <a:gd name="T5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" h="4">
                        <a:moveTo>
                          <a:pt x="0" y="2"/>
                        </a:moveTo>
                        <a:cubicBezTo>
                          <a:pt x="4" y="1"/>
                          <a:pt x="7" y="0"/>
                          <a:pt x="10" y="0"/>
                        </a:cubicBezTo>
                        <a:cubicBezTo>
                          <a:pt x="8" y="4"/>
                          <a:pt x="4" y="1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0" name="Freeform 209"/>
                  <p:cNvSpPr/>
                  <p:nvPr/>
                </p:nvSpPr>
                <p:spPr bwMode="auto">
                  <a:xfrm>
                    <a:off x="4337" y="2421"/>
                    <a:ext cx="22" cy="9"/>
                  </a:xfrm>
                  <a:custGeom>
                    <a:avLst/>
                    <a:gdLst>
                      <a:gd name="T0" fmla="*/ 0 w 9"/>
                      <a:gd name="T1" fmla="*/ 0 h 4"/>
                      <a:gd name="T2" fmla="*/ 9 w 9"/>
                      <a:gd name="T3" fmla="*/ 4 h 4"/>
                      <a:gd name="T4" fmla="*/ 0 w 9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4">
                        <a:moveTo>
                          <a:pt x="0" y="0"/>
                        </a:moveTo>
                        <a:cubicBezTo>
                          <a:pt x="3" y="1"/>
                          <a:pt x="7" y="0"/>
                          <a:pt x="9" y="4"/>
                        </a:cubicBezTo>
                        <a:cubicBezTo>
                          <a:pt x="6" y="2"/>
                          <a:pt x="2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1" name="Freeform 210"/>
                  <p:cNvSpPr/>
                  <p:nvPr/>
                </p:nvSpPr>
                <p:spPr bwMode="auto">
                  <a:xfrm>
                    <a:off x="5075" y="1295"/>
                    <a:ext cx="17" cy="16"/>
                  </a:xfrm>
                  <a:custGeom>
                    <a:avLst/>
                    <a:gdLst>
                      <a:gd name="T0" fmla="*/ 0 w 7"/>
                      <a:gd name="T1" fmla="*/ 2 h 7"/>
                      <a:gd name="T2" fmla="*/ 0 w 7"/>
                      <a:gd name="T3" fmla="*/ 0 h 7"/>
                      <a:gd name="T4" fmla="*/ 7 w 7"/>
                      <a:gd name="T5" fmla="*/ 5 h 7"/>
                      <a:gd name="T6" fmla="*/ 7 w 7"/>
                      <a:gd name="T7" fmla="*/ 6 h 7"/>
                      <a:gd name="T8" fmla="*/ 2 w 7"/>
                      <a:gd name="T9" fmla="*/ 4 h 7"/>
                      <a:gd name="T10" fmla="*/ 0 w 7"/>
                      <a:gd name="T11" fmla="*/ 2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7">
                        <a:moveTo>
                          <a:pt x="0" y="2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2" y="2"/>
                          <a:pt x="6" y="2"/>
                          <a:pt x="7" y="5"/>
                        </a:cubicBezTo>
                        <a:cubicBezTo>
                          <a:pt x="7" y="5"/>
                          <a:pt x="7" y="6"/>
                          <a:pt x="7" y="6"/>
                        </a:cubicBezTo>
                        <a:cubicBezTo>
                          <a:pt x="5" y="7"/>
                          <a:pt x="4" y="5"/>
                          <a:pt x="2" y="4"/>
                        </a:cubicBezTo>
                        <a:cubicBezTo>
                          <a:pt x="1" y="4"/>
                          <a:pt x="0" y="3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EE5C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2" name="Freeform 211"/>
                  <p:cNvSpPr/>
                  <p:nvPr/>
                </p:nvSpPr>
                <p:spPr bwMode="auto">
                  <a:xfrm>
                    <a:off x="4596" y="2616"/>
                    <a:ext cx="31" cy="7"/>
                  </a:xfrm>
                  <a:custGeom>
                    <a:avLst/>
                    <a:gdLst>
                      <a:gd name="T0" fmla="*/ 12 w 13"/>
                      <a:gd name="T1" fmla="*/ 0 h 3"/>
                      <a:gd name="T2" fmla="*/ 9 w 13"/>
                      <a:gd name="T3" fmla="*/ 3 h 3"/>
                      <a:gd name="T4" fmla="*/ 0 w 13"/>
                      <a:gd name="T5" fmla="*/ 3 h 3"/>
                      <a:gd name="T6" fmla="*/ 7 w 13"/>
                      <a:gd name="T7" fmla="*/ 2 h 3"/>
                      <a:gd name="T8" fmla="*/ 12 w 13"/>
                      <a:gd name="T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" h="3">
                        <a:moveTo>
                          <a:pt x="12" y="0"/>
                        </a:moveTo>
                        <a:cubicBezTo>
                          <a:pt x="13" y="3"/>
                          <a:pt x="11" y="3"/>
                          <a:pt x="9" y="3"/>
                        </a:cubicBezTo>
                        <a:cubicBezTo>
                          <a:pt x="6" y="3"/>
                          <a:pt x="3" y="3"/>
                          <a:pt x="0" y="3"/>
                        </a:cubicBezTo>
                        <a:cubicBezTo>
                          <a:pt x="2" y="1"/>
                          <a:pt x="5" y="3"/>
                          <a:pt x="7" y="2"/>
                        </a:cubicBezTo>
                        <a:cubicBezTo>
                          <a:pt x="9" y="2"/>
                          <a:pt x="11" y="2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3" name="Freeform 212"/>
                  <p:cNvSpPr/>
                  <p:nvPr/>
                </p:nvSpPr>
                <p:spPr bwMode="auto">
                  <a:xfrm>
                    <a:off x="4444" y="1463"/>
                    <a:ext cx="12" cy="12"/>
                  </a:xfrm>
                  <a:custGeom>
                    <a:avLst/>
                    <a:gdLst>
                      <a:gd name="T0" fmla="*/ 4 w 5"/>
                      <a:gd name="T1" fmla="*/ 0 h 5"/>
                      <a:gd name="T2" fmla="*/ 0 w 5"/>
                      <a:gd name="T3" fmla="*/ 5 h 5"/>
                      <a:gd name="T4" fmla="*/ 4 w 5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5">
                        <a:moveTo>
                          <a:pt x="4" y="0"/>
                        </a:moveTo>
                        <a:cubicBezTo>
                          <a:pt x="5" y="3"/>
                          <a:pt x="3" y="4"/>
                          <a:pt x="0" y="5"/>
                        </a:cubicBezTo>
                        <a:cubicBezTo>
                          <a:pt x="0" y="1"/>
                          <a:pt x="2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4" name="Freeform 213"/>
                  <p:cNvSpPr/>
                  <p:nvPr/>
                </p:nvSpPr>
                <p:spPr bwMode="auto">
                  <a:xfrm>
                    <a:off x="4368" y="2435"/>
                    <a:ext cx="19" cy="7"/>
                  </a:xfrm>
                  <a:custGeom>
                    <a:avLst/>
                    <a:gdLst>
                      <a:gd name="T0" fmla="*/ 0 w 8"/>
                      <a:gd name="T1" fmla="*/ 0 h 3"/>
                      <a:gd name="T2" fmla="*/ 8 w 8"/>
                      <a:gd name="T3" fmla="*/ 3 h 3"/>
                      <a:gd name="T4" fmla="*/ 0 w 8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" h="3">
                        <a:moveTo>
                          <a:pt x="0" y="0"/>
                        </a:moveTo>
                        <a:cubicBezTo>
                          <a:pt x="3" y="1"/>
                          <a:pt x="6" y="0"/>
                          <a:pt x="8" y="3"/>
                        </a:cubicBezTo>
                        <a:cubicBezTo>
                          <a:pt x="5" y="2"/>
                          <a:pt x="2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5" name="Freeform 214"/>
                  <p:cNvSpPr/>
                  <p:nvPr/>
                </p:nvSpPr>
                <p:spPr bwMode="auto">
                  <a:xfrm>
                    <a:off x="4553" y="2623"/>
                    <a:ext cx="17" cy="7"/>
                  </a:xfrm>
                  <a:custGeom>
                    <a:avLst/>
                    <a:gdLst>
                      <a:gd name="T0" fmla="*/ 7 w 7"/>
                      <a:gd name="T1" fmla="*/ 1 h 3"/>
                      <a:gd name="T2" fmla="*/ 0 w 7"/>
                      <a:gd name="T3" fmla="*/ 2 h 3"/>
                      <a:gd name="T4" fmla="*/ 7 w 7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3">
                        <a:moveTo>
                          <a:pt x="7" y="1"/>
                        </a:moveTo>
                        <a:cubicBezTo>
                          <a:pt x="5" y="3"/>
                          <a:pt x="2" y="2"/>
                          <a:pt x="0" y="2"/>
                        </a:cubicBezTo>
                        <a:cubicBezTo>
                          <a:pt x="2" y="0"/>
                          <a:pt x="4" y="0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6" name="Freeform 215"/>
                  <p:cNvSpPr/>
                  <p:nvPr/>
                </p:nvSpPr>
                <p:spPr bwMode="auto">
                  <a:xfrm>
                    <a:off x="4783" y="2794"/>
                    <a:ext cx="19" cy="7"/>
                  </a:xfrm>
                  <a:custGeom>
                    <a:avLst/>
                    <a:gdLst>
                      <a:gd name="T0" fmla="*/ 0 w 8"/>
                      <a:gd name="T1" fmla="*/ 1 h 3"/>
                      <a:gd name="T2" fmla="*/ 8 w 8"/>
                      <a:gd name="T3" fmla="*/ 1 h 3"/>
                      <a:gd name="T4" fmla="*/ 0 w 8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" h="3">
                        <a:moveTo>
                          <a:pt x="0" y="1"/>
                        </a:moveTo>
                        <a:cubicBezTo>
                          <a:pt x="2" y="0"/>
                          <a:pt x="5" y="1"/>
                          <a:pt x="8" y="1"/>
                        </a:cubicBezTo>
                        <a:cubicBezTo>
                          <a:pt x="5" y="3"/>
                          <a:pt x="2" y="2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7" name="Freeform 216"/>
                  <p:cNvSpPr/>
                  <p:nvPr/>
                </p:nvSpPr>
                <p:spPr bwMode="auto">
                  <a:xfrm>
                    <a:off x="4819" y="2792"/>
                    <a:ext cx="26" cy="7"/>
                  </a:xfrm>
                  <a:custGeom>
                    <a:avLst/>
                    <a:gdLst>
                      <a:gd name="T0" fmla="*/ 0 w 11"/>
                      <a:gd name="T1" fmla="*/ 2 h 3"/>
                      <a:gd name="T2" fmla="*/ 11 w 11"/>
                      <a:gd name="T3" fmla="*/ 1 h 3"/>
                      <a:gd name="T4" fmla="*/ 0 w 11"/>
                      <a:gd name="T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" h="3">
                        <a:moveTo>
                          <a:pt x="0" y="2"/>
                        </a:moveTo>
                        <a:cubicBezTo>
                          <a:pt x="4" y="0"/>
                          <a:pt x="7" y="2"/>
                          <a:pt x="11" y="1"/>
                        </a:cubicBezTo>
                        <a:cubicBezTo>
                          <a:pt x="8" y="3"/>
                          <a:pt x="4" y="2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8" name="Freeform 217"/>
                  <p:cNvSpPr/>
                  <p:nvPr/>
                </p:nvSpPr>
                <p:spPr bwMode="auto">
                  <a:xfrm>
                    <a:off x="5265" y="1492"/>
                    <a:ext cx="10" cy="16"/>
                  </a:xfrm>
                  <a:custGeom>
                    <a:avLst/>
                    <a:gdLst>
                      <a:gd name="T0" fmla="*/ 4 w 4"/>
                      <a:gd name="T1" fmla="*/ 7 h 7"/>
                      <a:gd name="T2" fmla="*/ 0 w 4"/>
                      <a:gd name="T3" fmla="*/ 0 h 7"/>
                      <a:gd name="T4" fmla="*/ 4 w 4"/>
                      <a:gd name="T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7">
                        <a:moveTo>
                          <a:pt x="4" y="7"/>
                        </a:moveTo>
                        <a:cubicBezTo>
                          <a:pt x="1" y="6"/>
                          <a:pt x="1" y="2"/>
                          <a:pt x="0" y="0"/>
                        </a:cubicBezTo>
                        <a:cubicBezTo>
                          <a:pt x="3" y="1"/>
                          <a:pt x="3" y="5"/>
                          <a:pt x="4" y="7"/>
                        </a:cubicBezTo>
                        <a:close/>
                      </a:path>
                    </a:pathLst>
                  </a:custGeom>
                  <a:solidFill>
                    <a:srgbClr val="FEEED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9" name="Freeform 218"/>
                  <p:cNvSpPr/>
                  <p:nvPr/>
                </p:nvSpPr>
                <p:spPr bwMode="auto">
                  <a:xfrm>
                    <a:off x="4432" y="2784"/>
                    <a:ext cx="14" cy="10"/>
                  </a:xfrm>
                  <a:custGeom>
                    <a:avLst/>
                    <a:gdLst>
                      <a:gd name="T0" fmla="*/ 0 w 6"/>
                      <a:gd name="T1" fmla="*/ 0 h 4"/>
                      <a:gd name="T2" fmla="*/ 6 w 6"/>
                      <a:gd name="T3" fmla="*/ 3 h 4"/>
                      <a:gd name="T4" fmla="*/ 0 w 6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4">
                        <a:moveTo>
                          <a:pt x="0" y="0"/>
                        </a:moveTo>
                        <a:cubicBezTo>
                          <a:pt x="2" y="1"/>
                          <a:pt x="4" y="1"/>
                          <a:pt x="6" y="3"/>
                        </a:cubicBezTo>
                        <a:cubicBezTo>
                          <a:pt x="3" y="3"/>
                          <a:pt x="0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0" name="Freeform 219"/>
                  <p:cNvSpPr/>
                  <p:nvPr/>
                </p:nvSpPr>
                <p:spPr bwMode="auto">
                  <a:xfrm>
                    <a:off x="4420" y="2197"/>
                    <a:ext cx="17" cy="10"/>
                  </a:xfrm>
                  <a:custGeom>
                    <a:avLst/>
                    <a:gdLst>
                      <a:gd name="T0" fmla="*/ 7 w 7"/>
                      <a:gd name="T1" fmla="*/ 0 h 4"/>
                      <a:gd name="T2" fmla="*/ 0 w 7"/>
                      <a:gd name="T3" fmla="*/ 4 h 4"/>
                      <a:gd name="T4" fmla="*/ 7 w 7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4">
                        <a:moveTo>
                          <a:pt x="7" y="0"/>
                        </a:moveTo>
                        <a:cubicBezTo>
                          <a:pt x="4" y="1"/>
                          <a:pt x="2" y="2"/>
                          <a:pt x="0" y="4"/>
                        </a:cubicBezTo>
                        <a:cubicBezTo>
                          <a:pt x="0" y="0"/>
                          <a:pt x="3" y="0"/>
                          <a:pt x="7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1" name="Freeform 220"/>
                  <p:cNvSpPr/>
                  <p:nvPr/>
                </p:nvSpPr>
                <p:spPr bwMode="auto">
                  <a:xfrm>
                    <a:off x="4622" y="2580"/>
                    <a:ext cx="7" cy="26"/>
                  </a:xfrm>
                  <a:custGeom>
                    <a:avLst/>
                    <a:gdLst>
                      <a:gd name="T0" fmla="*/ 2 w 3"/>
                      <a:gd name="T1" fmla="*/ 0 h 11"/>
                      <a:gd name="T2" fmla="*/ 1 w 3"/>
                      <a:gd name="T3" fmla="*/ 11 h 11"/>
                      <a:gd name="T4" fmla="*/ 2 w 3"/>
                      <a:gd name="T5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11">
                        <a:moveTo>
                          <a:pt x="2" y="0"/>
                        </a:moveTo>
                        <a:cubicBezTo>
                          <a:pt x="2" y="4"/>
                          <a:pt x="3" y="7"/>
                          <a:pt x="1" y="11"/>
                        </a:cubicBezTo>
                        <a:cubicBezTo>
                          <a:pt x="2" y="7"/>
                          <a:pt x="0" y="4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2" name="Freeform 221"/>
                  <p:cNvSpPr/>
                  <p:nvPr/>
                </p:nvSpPr>
                <p:spPr bwMode="auto">
                  <a:xfrm>
                    <a:off x="4866" y="2792"/>
                    <a:ext cx="26" cy="2"/>
                  </a:xfrm>
                  <a:custGeom>
                    <a:avLst/>
                    <a:gdLst>
                      <a:gd name="T0" fmla="*/ 0 w 11"/>
                      <a:gd name="T1" fmla="*/ 1 h 1"/>
                      <a:gd name="T2" fmla="*/ 4 w 11"/>
                      <a:gd name="T3" fmla="*/ 0 h 1"/>
                      <a:gd name="T4" fmla="*/ 11 w 11"/>
                      <a:gd name="T5" fmla="*/ 1 h 1"/>
                      <a:gd name="T6" fmla="*/ 0 w 11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" h="1">
                        <a:moveTo>
                          <a:pt x="0" y="1"/>
                        </a:moveTo>
                        <a:cubicBezTo>
                          <a:pt x="1" y="0"/>
                          <a:pt x="3" y="1"/>
                          <a:pt x="4" y="0"/>
                        </a:cubicBezTo>
                        <a:cubicBezTo>
                          <a:pt x="6" y="1"/>
                          <a:pt x="9" y="0"/>
                          <a:pt x="11" y="1"/>
                        </a:cubicBezTo>
                        <a:cubicBezTo>
                          <a:pt x="7" y="1"/>
                          <a:pt x="3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3" name="Freeform 222"/>
                  <p:cNvSpPr/>
                  <p:nvPr/>
                </p:nvSpPr>
                <p:spPr bwMode="auto">
                  <a:xfrm>
                    <a:off x="4256" y="1727"/>
                    <a:ext cx="17" cy="17"/>
                  </a:xfrm>
                  <a:custGeom>
                    <a:avLst/>
                    <a:gdLst>
                      <a:gd name="T0" fmla="*/ 5 w 7"/>
                      <a:gd name="T1" fmla="*/ 0 h 7"/>
                      <a:gd name="T2" fmla="*/ 5 w 7"/>
                      <a:gd name="T3" fmla="*/ 7 h 7"/>
                      <a:gd name="T4" fmla="*/ 5 w 7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7">
                        <a:moveTo>
                          <a:pt x="5" y="0"/>
                        </a:moveTo>
                        <a:cubicBezTo>
                          <a:pt x="4" y="2"/>
                          <a:pt x="7" y="5"/>
                          <a:pt x="5" y="7"/>
                        </a:cubicBezTo>
                        <a:cubicBezTo>
                          <a:pt x="6" y="5"/>
                          <a:pt x="0" y="2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4" name="Freeform 223"/>
                  <p:cNvSpPr/>
                  <p:nvPr/>
                </p:nvSpPr>
                <p:spPr bwMode="auto">
                  <a:xfrm>
                    <a:off x="4541" y="1418"/>
                    <a:ext cx="17" cy="5"/>
                  </a:xfrm>
                  <a:custGeom>
                    <a:avLst/>
                    <a:gdLst>
                      <a:gd name="T0" fmla="*/ 7 w 7"/>
                      <a:gd name="T1" fmla="*/ 1 h 2"/>
                      <a:gd name="T2" fmla="*/ 0 w 7"/>
                      <a:gd name="T3" fmla="*/ 2 h 2"/>
                      <a:gd name="T4" fmla="*/ 7 w 7"/>
                      <a:gd name="T5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2">
                        <a:moveTo>
                          <a:pt x="7" y="1"/>
                        </a:moveTo>
                        <a:cubicBezTo>
                          <a:pt x="5" y="2"/>
                          <a:pt x="3" y="2"/>
                          <a:pt x="0" y="2"/>
                        </a:cubicBezTo>
                        <a:cubicBezTo>
                          <a:pt x="2" y="0"/>
                          <a:pt x="5" y="1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5" name="Freeform 224"/>
                  <p:cNvSpPr/>
                  <p:nvPr/>
                </p:nvSpPr>
                <p:spPr bwMode="auto">
                  <a:xfrm>
                    <a:off x="4394" y="1504"/>
                    <a:ext cx="10" cy="12"/>
                  </a:xfrm>
                  <a:custGeom>
                    <a:avLst/>
                    <a:gdLst>
                      <a:gd name="T0" fmla="*/ 4 w 4"/>
                      <a:gd name="T1" fmla="*/ 0 h 5"/>
                      <a:gd name="T2" fmla="*/ 2 w 4"/>
                      <a:gd name="T3" fmla="*/ 5 h 5"/>
                      <a:gd name="T4" fmla="*/ 4 w 4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5">
                        <a:moveTo>
                          <a:pt x="4" y="0"/>
                        </a:moveTo>
                        <a:cubicBezTo>
                          <a:pt x="4" y="2"/>
                          <a:pt x="4" y="4"/>
                          <a:pt x="2" y="5"/>
                        </a:cubicBezTo>
                        <a:cubicBezTo>
                          <a:pt x="2" y="3"/>
                          <a:pt x="0" y="0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6" name="Freeform 225"/>
                  <p:cNvSpPr/>
                  <p:nvPr/>
                </p:nvSpPr>
                <p:spPr bwMode="auto">
                  <a:xfrm>
                    <a:off x="4525" y="1420"/>
                    <a:ext cx="16" cy="10"/>
                  </a:xfrm>
                  <a:custGeom>
                    <a:avLst/>
                    <a:gdLst>
                      <a:gd name="T0" fmla="*/ 7 w 7"/>
                      <a:gd name="T1" fmla="*/ 1 h 4"/>
                      <a:gd name="T2" fmla="*/ 0 w 7"/>
                      <a:gd name="T3" fmla="*/ 3 h 4"/>
                      <a:gd name="T4" fmla="*/ 7 w 7"/>
                      <a:gd name="T5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4">
                        <a:moveTo>
                          <a:pt x="7" y="1"/>
                        </a:moveTo>
                        <a:cubicBezTo>
                          <a:pt x="5" y="4"/>
                          <a:pt x="2" y="3"/>
                          <a:pt x="0" y="3"/>
                        </a:cubicBezTo>
                        <a:cubicBezTo>
                          <a:pt x="2" y="0"/>
                          <a:pt x="4" y="2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7" name="Freeform 226"/>
                  <p:cNvSpPr/>
                  <p:nvPr/>
                </p:nvSpPr>
                <p:spPr bwMode="auto">
                  <a:xfrm>
                    <a:off x="4928" y="1218"/>
                    <a:ext cx="24" cy="5"/>
                  </a:xfrm>
                  <a:custGeom>
                    <a:avLst/>
                    <a:gdLst>
                      <a:gd name="T0" fmla="*/ 10 w 10"/>
                      <a:gd name="T1" fmla="*/ 2 h 2"/>
                      <a:gd name="T2" fmla="*/ 0 w 10"/>
                      <a:gd name="T3" fmla="*/ 2 h 2"/>
                      <a:gd name="T4" fmla="*/ 10 w 10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" h="2">
                        <a:moveTo>
                          <a:pt x="10" y="2"/>
                        </a:moveTo>
                        <a:cubicBezTo>
                          <a:pt x="6" y="2"/>
                          <a:pt x="3" y="2"/>
                          <a:pt x="0" y="2"/>
                        </a:cubicBezTo>
                        <a:cubicBezTo>
                          <a:pt x="3" y="0"/>
                          <a:pt x="6" y="1"/>
                          <a:pt x="10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8" name="Freeform 227"/>
                  <p:cNvSpPr/>
                  <p:nvPr/>
                </p:nvSpPr>
                <p:spPr bwMode="auto">
                  <a:xfrm>
                    <a:off x="4254" y="1865"/>
                    <a:ext cx="5" cy="16"/>
                  </a:xfrm>
                  <a:custGeom>
                    <a:avLst/>
                    <a:gdLst>
                      <a:gd name="T0" fmla="*/ 2 w 2"/>
                      <a:gd name="T1" fmla="*/ 0 h 7"/>
                      <a:gd name="T2" fmla="*/ 2 w 2"/>
                      <a:gd name="T3" fmla="*/ 7 h 7"/>
                      <a:gd name="T4" fmla="*/ 2 w 2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7">
                        <a:moveTo>
                          <a:pt x="2" y="0"/>
                        </a:moveTo>
                        <a:cubicBezTo>
                          <a:pt x="2" y="2"/>
                          <a:pt x="2" y="5"/>
                          <a:pt x="2" y="7"/>
                        </a:cubicBezTo>
                        <a:cubicBezTo>
                          <a:pt x="0" y="5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9" name="Freeform 228"/>
                  <p:cNvSpPr/>
                  <p:nvPr/>
                </p:nvSpPr>
                <p:spPr bwMode="auto">
                  <a:xfrm>
                    <a:off x="4420" y="2459"/>
                    <a:ext cx="17" cy="5"/>
                  </a:xfrm>
                  <a:custGeom>
                    <a:avLst/>
                    <a:gdLst>
                      <a:gd name="T0" fmla="*/ 0 w 7"/>
                      <a:gd name="T1" fmla="*/ 0 h 2"/>
                      <a:gd name="T2" fmla="*/ 7 w 7"/>
                      <a:gd name="T3" fmla="*/ 2 h 2"/>
                      <a:gd name="T4" fmla="*/ 0 w 7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2">
                        <a:moveTo>
                          <a:pt x="0" y="0"/>
                        </a:moveTo>
                        <a:cubicBezTo>
                          <a:pt x="2" y="0"/>
                          <a:pt x="5" y="0"/>
                          <a:pt x="7" y="2"/>
                        </a:cubicBezTo>
                        <a:cubicBezTo>
                          <a:pt x="4" y="2"/>
                          <a:pt x="2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0" name="Freeform 229"/>
                  <p:cNvSpPr/>
                  <p:nvPr/>
                </p:nvSpPr>
                <p:spPr bwMode="auto">
                  <a:xfrm>
                    <a:off x="4444" y="2792"/>
                    <a:ext cx="19" cy="4"/>
                  </a:xfrm>
                  <a:custGeom>
                    <a:avLst/>
                    <a:gdLst>
                      <a:gd name="T0" fmla="*/ 0 w 8"/>
                      <a:gd name="T1" fmla="*/ 0 h 2"/>
                      <a:gd name="T2" fmla="*/ 8 w 8"/>
                      <a:gd name="T3" fmla="*/ 1 h 2"/>
                      <a:gd name="T4" fmla="*/ 0 w 8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" h="2">
                        <a:moveTo>
                          <a:pt x="0" y="0"/>
                        </a:moveTo>
                        <a:cubicBezTo>
                          <a:pt x="3" y="0"/>
                          <a:pt x="6" y="0"/>
                          <a:pt x="8" y="1"/>
                        </a:cubicBezTo>
                        <a:cubicBezTo>
                          <a:pt x="6" y="1"/>
                          <a:pt x="3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1" name="Freeform 230"/>
                  <p:cNvSpPr/>
                  <p:nvPr/>
                </p:nvSpPr>
                <p:spPr bwMode="auto">
                  <a:xfrm>
                    <a:off x="4351" y="2328"/>
                    <a:ext cx="10" cy="12"/>
                  </a:xfrm>
                  <a:custGeom>
                    <a:avLst/>
                    <a:gdLst>
                      <a:gd name="T0" fmla="*/ 2 w 4"/>
                      <a:gd name="T1" fmla="*/ 0 h 5"/>
                      <a:gd name="T2" fmla="*/ 4 w 4"/>
                      <a:gd name="T3" fmla="*/ 3 h 5"/>
                      <a:gd name="T4" fmla="*/ 0 w 4"/>
                      <a:gd name="T5" fmla="*/ 2 h 5"/>
                      <a:gd name="T6" fmla="*/ 2 w 4"/>
                      <a:gd name="T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5">
                        <a:moveTo>
                          <a:pt x="2" y="0"/>
                        </a:moveTo>
                        <a:cubicBezTo>
                          <a:pt x="2" y="1"/>
                          <a:pt x="2" y="3"/>
                          <a:pt x="4" y="3"/>
                        </a:cubicBezTo>
                        <a:cubicBezTo>
                          <a:pt x="2" y="5"/>
                          <a:pt x="1" y="3"/>
                          <a:pt x="0" y="2"/>
                        </a:cubicBezTo>
                        <a:cubicBezTo>
                          <a:pt x="1" y="1"/>
                          <a:pt x="1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2" name="Freeform 231"/>
                  <p:cNvSpPr/>
                  <p:nvPr/>
                </p:nvSpPr>
                <p:spPr bwMode="auto">
                  <a:xfrm>
                    <a:off x="4264" y="2376"/>
                    <a:ext cx="7" cy="9"/>
                  </a:xfrm>
                  <a:custGeom>
                    <a:avLst/>
                    <a:gdLst>
                      <a:gd name="T0" fmla="*/ 2 w 3"/>
                      <a:gd name="T1" fmla="*/ 0 h 4"/>
                      <a:gd name="T2" fmla="*/ 3 w 3"/>
                      <a:gd name="T3" fmla="*/ 4 h 4"/>
                      <a:gd name="T4" fmla="*/ 2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1" y="3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3" name="Freeform 232"/>
                  <p:cNvSpPr/>
                  <p:nvPr/>
                </p:nvSpPr>
                <p:spPr bwMode="auto">
                  <a:xfrm>
                    <a:off x="4397" y="2445"/>
                    <a:ext cx="14" cy="9"/>
                  </a:xfrm>
                  <a:custGeom>
                    <a:avLst/>
                    <a:gdLst>
                      <a:gd name="T0" fmla="*/ 0 w 6"/>
                      <a:gd name="T1" fmla="*/ 0 h 4"/>
                      <a:gd name="T2" fmla="*/ 6 w 6"/>
                      <a:gd name="T3" fmla="*/ 3 h 4"/>
                      <a:gd name="T4" fmla="*/ 0 w 6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4">
                        <a:moveTo>
                          <a:pt x="0" y="0"/>
                        </a:moveTo>
                        <a:cubicBezTo>
                          <a:pt x="2" y="1"/>
                          <a:pt x="4" y="2"/>
                          <a:pt x="6" y="3"/>
                        </a:cubicBezTo>
                        <a:cubicBezTo>
                          <a:pt x="3" y="4"/>
                          <a:pt x="1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4" name="Freeform 233"/>
                  <p:cNvSpPr/>
                  <p:nvPr/>
                </p:nvSpPr>
                <p:spPr bwMode="auto">
                  <a:xfrm>
                    <a:off x="4451" y="2471"/>
                    <a:ext cx="14" cy="7"/>
                  </a:xfrm>
                  <a:custGeom>
                    <a:avLst/>
                    <a:gdLst>
                      <a:gd name="T0" fmla="*/ 0 w 6"/>
                      <a:gd name="T1" fmla="*/ 0 h 3"/>
                      <a:gd name="T2" fmla="*/ 6 w 6"/>
                      <a:gd name="T3" fmla="*/ 2 h 3"/>
                      <a:gd name="T4" fmla="*/ 0 w 6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3">
                        <a:moveTo>
                          <a:pt x="0" y="0"/>
                        </a:moveTo>
                        <a:cubicBezTo>
                          <a:pt x="2" y="0"/>
                          <a:pt x="4" y="0"/>
                          <a:pt x="6" y="2"/>
                        </a:cubicBezTo>
                        <a:cubicBezTo>
                          <a:pt x="4" y="2"/>
                          <a:pt x="2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5" name="Freeform 234"/>
                  <p:cNvSpPr/>
                  <p:nvPr/>
                </p:nvSpPr>
                <p:spPr bwMode="auto">
                  <a:xfrm>
                    <a:off x="4306" y="1608"/>
                    <a:ext cx="5" cy="12"/>
                  </a:xfrm>
                  <a:custGeom>
                    <a:avLst/>
                    <a:gdLst>
                      <a:gd name="T0" fmla="*/ 2 w 2"/>
                      <a:gd name="T1" fmla="*/ 0 h 5"/>
                      <a:gd name="T2" fmla="*/ 0 w 2"/>
                      <a:gd name="T3" fmla="*/ 5 h 5"/>
                      <a:gd name="T4" fmla="*/ 2 w 2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5">
                        <a:moveTo>
                          <a:pt x="2" y="0"/>
                        </a:moveTo>
                        <a:cubicBezTo>
                          <a:pt x="2" y="2"/>
                          <a:pt x="2" y="4"/>
                          <a:pt x="0" y="5"/>
                        </a:cubicBezTo>
                        <a:cubicBezTo>
                          <a:pt x="0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6" name="Freeform 235"/>
                  <p:cNvSpPr/>
                  <p:nvPr/>
                </p:nvSpPr>
                <p:spPr bwMode="auto">
                  <a:xfrm>
                    <a:off x="4264" y="1706"/>
                    <a:ext cx="4" cy="19"/>
                  </a:xfrm>
                  <a:custGeom>
                    <a:avLst/>
                    <a:gdLst>
                      <a:gd name="T0" fmla="*/ 2 w 2"/>
                      <a:gd name="T1" fmla="*/ 0 h 8"/>
                      <a:gd name="T2" fmla="*/ 2 w 2"/>
                      <a:gd name="T3" fmla="*/ 8 h 8"/>
                      <a:gd name="T4" fmla="*/ 2 w 2"/>
                      <a:gd name="T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8">
                        <a:moveTo>
                          <a:pt x="2" y="0"/>
                        </a:moveTo>
                        <a:cubicBezTo>
                          <a:pt x="2" y="3"/>
                          <a:pt x="2" y="6"/>
                          <a:pt x="2" y="8"/>
                        </a:cubicBezTo>
                        <a:cubicBezTo>
                          <a:pt x="0" y="6"/>
                          <a:pt x="0" y="3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7" name="Freeform 236"/>
                  <p:cNvSpPr/>
                  <p:nvPr/>
                </p:nvSpPr>
                <p:spPr bwMode="auto">
                  <a:xfrm>
                    <a:off x="4423" y="1482"/>
                    <a:ext cx="9" cy="10"/>
                  </a:xfrm>
                  <a:custGeom>
                    <a:avLst/>
                    <a:gdLst>
                      <a:gd name="T0" fmla="*/ 4 w 4"/>
                      <a:gd name="T1" fmla="*/ 0 h 4"/>
                      <a:gd name="T2" fmla="*/ 0 w 4"/>
                      <a:gd name="T3" fmla="*/ 3 h 4"/>
                      <a:gd name="T4" fmla="*/ 4 w 4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4">
                        <a:moveTo>
                          <a:pt x="4" y="0"/>
                        </a:moveTo>
                        <a:cubicBezTo>
                          <a:pt x="4" y="3"/>
                          <a:pt x="3" y="4"/>
                          <a:pt x="0" y="3"/>
                        </a:cubicBezTo>
                        <a:cubicBezTo>
                          <a:pt x="1" y="2"/>
                          <a:pt x="2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8" name="Freeform 237"/>
                  <p:cNvSpPr/>
                  <p:nvPr/>
                </p:nvSpPr>
                <p:spPr bwMode="auto">
                  <a:xfrm>
                    <a:off x="4408" y="2739"/>
                    <a:ext cx="5" cy="19"/>
                  </a:xfrm>
                  <a:custGeom>
                    <a:avLst/>
                    <a:gdLst>
                      <a:gd name="T0" fmla="*/ 2 w 2"/>
                      <a:gd name="T1" fmla="*/ 0 h 8"/>
                      <a:gd name="T2" fmla="*/ 1 w 2"/>
                      <a:gd name="T3" fmla="*/ 8 h 8"/>
                      <a:gd name="T4" fmla="*/ 2 w 2"/>
                      <a:gd name="T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8">
                        <a:moveTo>
                          <a:pt x="2" y="0"/>
                        </a:moveTo>
                        <a:cubicBezTo>
                          <a:pt x="2" y="3"/>
                          <a:pt x="2" y="6"/>
                          <a:pt x="1" y="8"/>
                        </a:cubicBezTo>
                        <a:cubicBezTo>
                          <a:pt x="1" y="6"/>
                          <a:pt x="0" y="3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9" name="Freeform 238"/>
                  <p:cNvSpPr/>
                  <p:nvPr/>
                </p:nvSpPr>
                <p:spPr bwMode="auto">
                  <a:xfrm>
                    <a:off x="4420" y="2777"/>
                    <a:ext cx="12" cy="7"/>
                  </a:xfrm>
                  <a:custGeom>
                    <a:avLst/>
                    <a:gdLst>
                      <a:gd name="T0" fmla="*/ 0 w 5"/>
                      <a:gd name="T1" fmla="*/ 0 h 3"/>
                      <a:gd name="T2" fmla="*/ 5 w 5"/>
                      <a:gd name="T3" fmla="*/ 3 h 3"/>
                      <a:gd name="T4" fmla="*/ 0 w 5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3">
                        <a:moveTo>
                          <a:pt x="0" y="0"/>
                        </a:moveTo>
                        <a:cubicBezTo>
                          <a:pt x="2" y="1"/>
                          <a:pt x="4" y="1"/>
                          <a:pt x="5" y="3"/>
                        </a:cubicBezTo>
                        <a:cubicBezTo>
                          <a:pt x="3" y="3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0" name="Freeform 239"/>
                  <p:cNvSpPr/>
                  <p:nvPr/>
                </p:nvSpPr>
                <p:spPr bwMode="auto">
                  <a:xfrm>
                    <a:off x="4247" y="1824"/>
                    <a:ext cx="7" cy="17"/>
                  </a:xfrm>
                  <a:custGeom>
                    <a:avLst/>
                    <a:gdLst>
                      <a:gd name="T0" fmla="*/ 2 w 3"/>
                      <a:gd name="T1" fmla="*/ 0 h 7"/>
                      <a:gd name="T2" fmla="*/ 3 w 3"/>
                      <a:gd name="T3" fmla="*/ 7 h 7"/>
                      <a:gd name="T4" fmla="*/ 2 w 3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7">
                        <a:moveTo>
                          <a:pt x="2" y="0"/>
                        </a:moveTo>
                        <a:cubicBezTo>
                          <a:pt x="2" y="3"/>
                          <a:pt x="2" y="5"/>
                          <a:pt x="3" y="7"/>
                        </a:cubicBezTo>
                        <a:cubicBezTo>
                          <a:pt x="0" y="5"/>
                          <a:pt x="1" y="3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1" name="Freeform 240"/>
                  <p:cNvSpPr/>
                  <p:nvPr/>
                </p:nvSpPr>
                <p:spPr bwMode="auto">
                  <a:xfrm>
                    <a:off x="4472" y="1447"/>
                    <a:ext cx="12" cy="7"/>
                  </a:xfrm>
                  <a:custGeom>
                    <a:avLst/>
                    <a:gdLst>
                      <a:gd name="T0" fmla="*/ 5 w 5"/>
                      <a:gd name="T1" fmla="*/ 1 h 3"/>
                      <a:gd name="T2" fmla="*/ 0 w 5"/>
                      <a:gd name="T3" fmla="*/ 3 h 3"/>
                      <a:gd name="T4" fmla="*/ 5 w 5"/>
                      <a:gd name="T5" fmla="*/ 0 h 3"/>
                      <a:gd name="T6" fmla="*/ 5 w 5"/>
                      <a:gd name="T7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3">
                        <a:moveTo>
                          <a:pt x="5" y="1"/>
                        </a:moveTo>
                        <a:cubicBezTo>
                          <a:pt x="3" y="2"/>
                          <a:pt x="2" y="2"/>
                          <a:pt x="0" y="3"/>
                        </a:cubicBezTo>
                        <a:cubicBezTo>
                          <a:pt x="1" y="1"/>
                          <a:pt x="3" y="0"/>
                          <a:pt x="5" y="0"/>
                        </a:cubicBezTo>
                        <a:cubicBezTo>
                          <a:pt x="5" y="0"/>
                          <a:pt x="5" y="1"/>
                          <a:pt x="5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2" name="Freeform 241"/>
                  <p:cNvSpPr/>
                  <p:nvPr/>
                </p:nvSpPr>
                <p:spPr bwMode="auto">
                  <a:xfrm>
                    <a:off x="4411" y="2164"/>
                    <a:ext cx="9" cy="7"/>
                  </a:xfrm>
                  <a:custGeom>
                    <a:avLst/>
                    <a:gdLst>
                      <a:gd name="T0" fmla="*/ 0 w 4"/>
                      <a:gd name="T1" fmla="*/ 0 h 3"/>
                      <a:gd name="T2" fmla="*/ 4 w 4"/>
                      <a:gd name="T3" fmla="*/ 3 h 3"/>
                      <a:gd name="T4" fmla="*/ 0 w 4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0"/>
                        </a:moveTo>
                        <a:cubicBezTo>
                          <a:pt x="1" y="1"/>
                          <a:pt x="3" y="2"/>
                          <a:pt x="4" y="3"/>
                        </a:cubicBezTo>
                        <a:cubicBezTo>
                          <a:pt x="2" y="3"/>
                          <a:pt x="0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3" name="Freeform 242"/>
                  <p:cNvSpPr/>
                  <p:nvPr/>
                </p:nvSpPr>
                <p:spPr bwMode="auto">
                  <a:xfrm>
                    <a:off x="4629" y="1411"/>
                    <a:ext cx="12" cy="5"/>
                  </a:xfrm>
                  <a:custGeom>
                    <a:avLst/>
                    <a:gdLst>
                      <a:gd name="T0" fmla="*/ 5 w 5"/>
                      <a:gd name="T1" fmla="*/ 0 h 2"/>
                      <a:gd name="T2" fmla="*/ 0 w 5"/>
                      <a:gd name="T3" fmla="*/ 1 h 2"/>
                      <a:gd name="T4" fmla="*/ 5 w 5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2">
                        <a:moveTo>
                          <a:pt x="5" y="0"/>
                        </a:moveTo>
                        <a:cubicBezTo>
                          <a:pt x="4" y="2"/>
                          <a:pt x="2" y="2"/>
                          <a:pt x="0" y="1"/>
                        </a:cubicBezTo>
                        <a:cubicBezTo>
                          <a:pt x="2" y="0"/>
                          <a:pt x="3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4" name="Freeform 243"/>
                  <p:cNvSpPr/>
                  <p:nvPr/>
                </p:nvSpPr>
                <p:spPr bwMode="auto">
                  <a:xfrm>
                    <a:off x="4767" y="2794"/>
                    <a:ext cx="16" cy="5"/>
                  </a:xfrm>
                  <a:custGeom>
                    <a:avLst/>
                    <a:gdLst>
                      <a:gd name="T0" fmla="*/ 0 w 7"/>
                      <a:gd name="T1" fmla="*/ 0 h 2"/>
                      <a:gd name="T2" fmla="*/ 7 w 7"/>
                      <a:gd name="T3" fmla="*/ 1 h 2"/>
                      <a:gd name="T4" fmla="*/ 0 w 7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2">
                        <a:moveTo>
                          <a:pt x="0" y="0"/>
                        </a:moveTo>
                        <a:cubicBezTo>
                          <a:pt x="2" y="0"/>
                          <a:pt x="4" y="0"/>
                          <a:pt x="7" y="1"/>
                        </a:cubicBezTo>
                        <a:cubicBezTo>
                          <a:pt x="4" y="1"/>
                          <a:pt x="2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5" name="Freeform 244"/>
                  <p:cNvSpPr/>
                  <p:nvPr/>
                </p:nvSpPr>
                <p:spPr bwMode="auto">
                  <a:xfrm>
                    <a:off x="4525" y="2630"/>
                    <a:ext cx="16" cy="2"/>
                  </a:xfrm>
                  <a:custGeom>
                    <a:avLst/>
                    <a:gdLst>
                      <a:gd name="T0" fmla="*/ 7 w 7"/>
                      <a:gd name="T1" fmla="*/ 1 h 1"/>
                      <a:gd name="T2" fmla="*/ 0 w 7"/>
                      <a:gd name="T3" fmla="*/ 1 h 1"/>
                      <a:gd name="T4" fmla="*/ 7 w 7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1">
                        <a:moveTo>
                          <a:pt x="7" y="1"/>
                        </a:moveTo>
                        <a:cubicBezTo>
                          <a:pt x="5" y="1"/>
                          <a:pt x="2" y="1"/>
                          <a:pt x="0" y="1"/>
                        </a:cubicBezTo>
                        <a:cubicBezTo>
                          <a:pt x="2" y="0"/>
                          <a:pt x="5" y="0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6" name="Freeform 245"/>
                  <p:cNvSpPr/>
                  <p:nvPr/>
                </p:nvSpPr>
                <p:spPr bwMode="auto">
                  <a:xfrm>
                    <a:off x="4461" y="1454"/>
                    <a:ext cx="11" cy="7"/>
                  </a:xfrm>
                  <a:custGeom>
                    <a:avLst/>
                    <a:gdLst>
                      <a:gd name="T0" fmla="*/ 5 w 5"/>
                      <a:gd name="T1" fmla="*/ 0 h 3"/>
                      <a:gd name="T2" fmla="*/ 0 w 5"/>
                      <a:gd name="T3" fmla="*/ 3 h 3"/>
                      <a:gd name="T4" fmla="*/ 5 w 5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3">
                        <a:moveTo>
                          <a:pt x="5" y="0"/>
                        </a:moveTo>
                        <a:cubicBezTo>
                          <a:pt x="4" y="1"/>
                          <a:pt x="2" y="3"/>
                          <a:pt x="0" y="3"/>
                        </a:cubicBezTo>
                        <a:cubicBezTo>
                          <a:pt x="1" y="1"/>
                          <a:pt x="3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7" name="Freeform 246"/>
                  <p:cNvSpPr/>
                  <p:nvPr/>
                </p:nvSpPr>
                <p:spPr bwMode="auto">
                  <a:xfrm>
                    <a:off x="4919" y="1316"/>
                    <a:ext cx="4" cy="14"/>
                  </a:xfrm>
                  <a:custGeom>
                    <a:avLst/>
                    <a:gdLst>
                      <a:gd name="T0" fmla="*/ 2 w 2"/>
                      <a:gd name="T1" fmla="*/ 0 h 6"/>
                      <a:gd name="T2" fmla="*/ 1 w 2"/>
                      <a:gd name="T3" fmla="*/ 6 h 6"/>
                      <a:gd name="T4" fmla="*/ 2 w 2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6">
                        <a:moveTo>
                          <a:pt x="2" y="0"/>
                        </a:moveTo>
                        <a:cubicBezTo>
                          <a:pt x="2" y="2"/>
                          <a:pt x="1" y="4"/>
                          <a:pt x="1" y="6"/>
                        </a:cubicBezTo>
                        <a:cubicBezTo>
                          <a:pt x="0" y="4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8" name="Freeform 247"/>
                  <p:cNvSpPr/>
                  <p:nvPr/>
                </p:nvSpPr>
                <p:spPr bwMode="auto">
                  <a:xfrm>
                    <a:off x="4954" y="2727"/>
                    <a:ext cx="5" cy="12"/>
                  </a:xfrm>
                  <a:custGeom>
                    <a:avLst/>
                    <a:gdLst>
                      <a:gd name="T0" fmla="*/ 1 w 2"/>
                      <a:gd name="T1" fmla="*/ 5 h 5"/>
                      <a:gd name="T2" fmla="*/ 0 w 2"/>
                      <a:gd name="T3" fmla="*/ 0 h 5"/>
                      <a:gd name="T4" fmla="*/ 1 w 2"/>
                      <a:gd name="T5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5">
                        <a:moveTo>
                          <a:pt x="1" y="5"/>
                        </a:moveTo>
                        <a:cubicBezTo>
                          <a:pt x="0" y="4"/>
                          <a:pt x="1" y="1"/>
                          <a:pt x="0" y="0"/>
                        </a:cubicBezTo>
                        <a:cubicBezTo>
                          <a:pt x="2" y="1"/>
                          <a:pt x="1" y="3"/>
                          <a:pt x="1" y="5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9" name="Freeform 248"/>
                  <p:cNvSpPr/>
                  <p:nvPr/>
                </p:nvSpPr>
                <p:spPr bwMode="auto">
                  <a:xfrm>
                    <a:off x="4805" y="2794"/>
                    <a:ext cx="9" cy="7"/>
                  </a:xfrm>
                  <a:custGeom>
                    <a:avLst/>
                    <a:gdLst>
                      <a:gd name="T0" fmla="*/ 0 w 4"/>
                      <a:gd name="T1" fmla="*/ 1 h 3"/>
                      <a:gd name="T2" fmla="*/ 4 w 4"/>
                      <a:gd name="T3" fmla="*/ 1 h 3"/>
                      <a:gd name="T4" fmla="*/ 0 w 4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1"/>
                        </a:moveTo>
                        <a:cubicBezTo>
                          <a:pt x="1" y="0"/>
                          <a:pt x="3" y="1"/>
                          <a:pt x="4" y="1"/>
                        </a:cubicBezTo>
                        <a:cubicBezTo>
                          <a:pt x="3" y="3"/>
                          <a:pt x="1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0" name="Freeform 249"/>
                  <p:cNvSpPr/>
                  <p:nvPr/>
                </p:nvSpPr>
                <p:spPr bwMode="auto">
                  <a:xfrm>
                    <a:off x="4280" y="1658"/>
                    <a:ext cx="7" cy="12"/>
                  </a:xfrm>
                  <a:custGeom>
                    <a:avLst/>
                    <a:gdLst>
                      <a:gd name="T0" fmla="*/ 2 w 3"/>
                      <a:gd name="T1" fmla="*/ 0 h 5"/>
                      <a:gd name="T2" fmla="*/ 0 w 3"/>
                      <a:gd name="T3" fmla="*/ 5 h 5"/>
                      <a:gd name="T4" fmla="*/ 2 w 3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2" y="0"/>
                        </a:moveTo>
                        <a:cubicBezTo>
                          <a:pt x="2" y="2"/>
                          <a:pt x="3" y="4"/>
                          <a:pt x="0" y="5"/>
                        </a:cubicBezTo>
                        <a:cubicBezTo>
                          <a:pt x="1" y="3"/>
                          <a:pt x="1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1" name="Freeform 250"/>
                  <p:cNvSpPr/>
                  <p:nvPr/>
                </p:nvSpPr>
                <p:spPr bwMode="auto">
                  <a:xfrm>
                    <a:off x="4698" y="2787"/>
                    <a:ext cx="14" cy="2"/>
                  </a:xfrm>
                  <a:custGeom>
                    <a:avLst/>
                    <a:gdLst>
                      <a:gd name="T0" fmla="*/ 0 w 6"/>
                      <a:gd name="T1" fmla="*/ 1 h 1"/>
                      <a:gd name="T2" fmla="*/ 6 w 6"/>
                      <a:gd name="T3" fmla="*/ 1 h 1"/>
                      <a:gd name="T4" fmla="*/ 0 w 6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1">
                        <a:moveTo>
                          <a:pt x="0" y="1"/>
                        </a:moveTo>
                        <a:cubicBezTo>
                          <a:pt x="2" y="0"/>
                          <a:pt x="4" y="0"/>
                          <a:pt x="6" y="1"/>
                        </a:cubicBezTo>
                        <a:cubicBezTo>
                          <a:pt x="4" y="1"/>
                          <a:pt x="2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2" name="Freeform 251"/>
                  <p:cNvSpPr/>
                  <p:nvPr/>
                </p:nvSpPr>
                <p:spPr bwMode="auto">
                  <a:xfrm>
                    <a:off x="4570" y="2623"/>
                    <a:ext cx="14" cy="5"/>
                  </a:xfrm>
                  <a:custGeom>
                    <a:avLst/>
                    <a:gdLst>
                      <a:gd name="T0" fmla="*/ 6 w 6"/>
                      <a:gd name="T1" fmla="*/ 0 h 2"/>
                      <a:gd name="T2" fmla="*/ 0 w 6"/>
                      <a:gd name="T3" fmla="*/ 1 h 2"/>
                      <a:gd name="T4" fmla="*/ 6 w 6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2">
                        <a:moveTo>
                          <a:pt x="6" y="0"/>
                        </a:moveTo>
                        <a:cubicBezTo>
                          <a:pt x="4" y="2"/>
                          <a:pt x="2" y="1"/>
                          <a:pt x="0" y="1"/>
                        </a:cubicBezTo>
                        <a:cubicBezTo>
                          <a:pt x="2" y="0"/>
                          <a:pt x="4" y="1"/>
                          <a:pt x="6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3" name="Freeform 252"/>
                  <p:cNvSpPr/>
                  <p:nvPr/>
                </p:nvSpPr>
                <p:spPr bwMode="auto">
                  <a:xfrm>
                    <a:off x="4294" y="1627"/>
                    <a:ext cx="8" cy="10"/>
                  </a:xfrm>
                  <a:custGeom>
                    <a:avLst/>
                    <a:gdLst>
                      <a:gd name="T0" fmla="*/ 3 w 3"/>
                      <a:gd name="T1" fmla="*/ 0 h 4"/>
                      <a:gd name="T2" fmla="*/ 0 w 3"/>
                      <a:gd name="T3" fmla="*/ 4 h 4"/>
                      <a:gd name="T4" fmla="*/ 3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3" y="0"/>
                        </a:moveTo>
                        <a:cubicBezTo>
                          <a:pt x="2" y="1"/>
                          <a:pt x="2" y="3"/>
                          <a:pt x="0" y="4"/>
                        </a:cubicBezTo>
                        <a:cubicBezTo>
                          <a:pt x="0" y="2"/>
                          <a:pt x="1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4" name="Freeform 253"/>
                  <p:cNvSpPr/>
                  <p:nvPr/>
                </p:nvSpPr>
                <p:spPr bwMode="auto">
                  <a:xfrm>
                    <a:off x="4487" y="2792"/>
                    <a:ext cx="14" cy="4"/>
                  </a:xfrm>
                  <a:custGeom>
                    <a:avLst/>
                    <a:gdLst>
                      <a:gd name="T0" fmla="*/ 0 w 6"/>
                      <a:gd name="T1" fmla="*/ 1 h 2"/>
                      <a:gd name="T2" fmla="*/ 5 w 6"/>
                      <a:gd name="T3" fmla="*/ 0 h 2"/>
                      <a:gd name="T4" fmla="*/ 6 w 6"/>
                      <a:gd name="T5" fmla="*/ 1 h 2"/>
                      <a:gd name="T6" fmla="*/ 0 w 6"/>
                      <a:gd name="T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2">
                        <a:moveTo>
                          <a:pt x="0" y="1"/>
                        </a:moveTo>
                        <a:cubicBezTo>
                          <a:pt x="2" y="0"/>
                          <a:pt x="4" y="1"/>
                          <a:pt x="5" y="0"/>
                        </a:cubicBezTo>
                        <a:cubicBezTo>
                          <a:pt x="6" y="0"/>
                          <a:pt x="6" y="0"/>
                          <a:pt x="6" y="1"/>
                        </a:cubicBezTo>
                        <a:cubicBezTo>
                          <a:pt x="5" y="2"/>
                          <a:pt x="2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5" name="Freeform 254"/>
                  <p:cNvSpPr/>
                  <p:nvPr/>
                </p:nvSpPr>
                <p:spPr bwMode="auto">
                  <a:xfrm>
                    <a:off x="4408" y="2761"/>
                    <a:ext cx="5" cy="14"/>
                  </a:xfrm>
                  <a:custGeom>
                    <a:avLst/>
                    <a:gdLst>
                      <a:gd name="T0" fmla="*/ 1 w 2"/>
                      <a:gd name="T1" fmla="*/ 0 h 6"/>
                      <a:gd name="T2" fmla="*/ 2 w 2"/>
                      <a:gd name="T3" fmla="*/ 6 h 6"/>
                      <a:gd name="T4" fmla="*/ 1 w 2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6">
                        <a:moveTo>
                          <a:pt x="1" y="0"/>
                        </a:moveTo>
                        <a:cubicBezTo>
                          <a:pt x="2" y="2"/>
                          <a:pt x="2" y="4"/>
                          <a:pt x="2" y="6"/>
                        </a:cubicBezTo>
                        <a:cubicBezTo>
                          <a:pt x="0" y="4"/>
                          <a:pt x="1" y="2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6" name="Freeform 255"/>
                  <p:cNvSpPr/>
                  <p:nvPr/>
                </p:nvSpPr>
                <p:spPr bwMode="auto">
                  <a:xfrm>
                    <a:off x="4347" y="2102"/>
                    <a:ext cx="7" cy="10"/>
                  </a:xfrm>
                  <a:custGeom>
                    <a:avLst/>
                    <a:gdLst>
                      <a:gd name="T0" fmla="*/ 0 w 3"/>
                      <a:gd name="T1" fmla="*/ 0 h 4"/>
                      <a:gd name="T2" fmla="*/ 3 w 3"/>
                      <a:gd name="T3" fmla="*/ 4 h 4"/>
                      <a:gd name="T4" fmla="*/ 0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0" y="0"/>
                        </a:moveTo>
                        <a:cubicBezTo>
                          <a:pt x="2" y="1"/>
                          <a:pt x="2" y="3"/>
                          <a:pt x="3" y="4"/>
                        </a:cubicBezTo>
                        <a:cubicBezTo>
                          <a:pt x="1" y="4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7" name="Freeform 256"/>
                  <p:cNvSpPr/>
                  <p:nvPr/>
                </p:nvSpPr>
                <p:spPr bwMode="auto">
                  <a:xfrm>
                    <a:off x="4363" y="1535"/>
                    <a:ext cx="5" cy="7"/>
                  </a:xfrm>
                  <a:custGeom>
                    <a:avLst/>
                    <a:gdLst>
                      <a:gd name="T0" fmla="*/ 2 w 2"/>
                      <a:gd name="T1" fmla="*/ 0 h 3"/>
                      <a:gd name="T2" fmla="*/ 2 w 2"/>
                      <a:gd name="T3" fmla="*/ 2 h 3"/>
                      <a:gd name="T4" fmla="*/ 0 w 2"/>
                      <a:gd name="T5" fmla="*/ 3 h 3"/>
                      <a:gd name="T6" fmla="*/ 2 w 2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3">
                        <a:moveTo>
                          <a:pt x="2" y="0"/>
                        </a:moveTo>
                        <a:cubicBezTo>
                          <a:pt x="2" y="0"/>
                          <a:pt x="2" y="1"/>
                          <a:pt x="2" y="2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0" y="2"/>
                          <a:pt x="0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8" name="Freeform 257"/>
                  <p:cNvSpPr/>
                  <p:nvPr/>
                </p:nvSpPr>
                <p:spPr bwMode="auto">
                  <a:xfrm>
                    <a:off x="4477" y="2661"/>
                    <a:ext cx="7" cy="12"/>
                  </a:xfrm>
                  <a:custGeom>
                    <a:avLst/>
                    <a:gdLst>
                      <a:gd name="T0" fmla="*/ 2 w 3"/>
                      <a:gd name="T1" fmla="*/ 0 h 5"/>
                      <a:gd name="T2" fmla="*/ 1 w 3"/>
                      <a:gd name="T3" fmla="*/ 5 h 5"/>
                      <a:gd name="T4" fmla="*/ 2 w 3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2" y="0"/>
                        </a:moveTo>
                        <a:cubicBezTo>
                          <a:pt x="2" y="2"/>
                          <a:pt x="3" y="4"/>
                          <a:pt x="1" y="5"/>
                        </a:cubicBezTo>
                        <a:cubicBezTo>
                          <a:pt x="1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9" name="Freeform 258"/>
                  <p:cNvSpPr/>
                  <p:nvPr/>
                </p:nvSpPr>
                <p:spPr bwMode="auto">
                  <a:xfrm>
                    <a:off x="4743" y="1385"/>
                    <a:ext cx="14" cy="7"/>
                  </a:xfrm>
                  <a:custGeom>
                    <a:avLst/>
                    <a:gdLst>
                      <a:gd name="T0" fmla="*/ 6 w 6"/>
                      <a:gd name="T1" fmla="*/ 2 h 3"/>
                      <a:gd name="T2" fmla="*/ 0 w 6"/>
                      <a:gd name="T3" fmla="*/ 1 h 3"/>
                      <a:gd name="T4" fmla="*/ 6 w 6"/>
                      <a:gd name="T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3">
                        <a:moveTo>
                          <a:pt x="6" y="2"/>
                        </a:moveTo>
                        <a:cubicBezTo>
                          <a:pt x="4" y="2"/>
                          <a:pt x="2" y="3"/>
                          <a:pt x="0" y="1"/>
                        </a:cubicBezTo>
                        <a:cubicBezTo>
                          <a:pt x="2" y="1"/>
                          <a:pt x="4" y="0"/>
                          <a:pt x="6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0" name="Freeform 259"/>
                  <p:cNvSpPr/>
                  <p:nvPr/>
                </p:nvSpPr>
                <p:spPr bwMode="auto">
                  <a:xfrm>
                    <a:off x="4254" y="1886"/>
                    <a:ext cx="5" cy="14"/>
                  </a:xfrm>
                  <a:custGeom>
                    <a:avLst/>
                    <a:gdLst>
                      <a:gd name="T0" fmla="*/ 2 w 2"/>
                      <a:gd name="T1" fmla="*/ 0 h 6"/>
                      <a:gd name="T2" fmla="*/ 2 w 2"/>
                      <a:gd name="T3" fmla="*/ 6 h 6"/>
                      <a:gd name="T4" fmla="*/ 2 w 2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6">
                        <a:moveTo>
                          <a:pt x="2" y="0"/>
                        </a:moveTo>
                        <a:cubicBezTo>
                          <a:pt x="2" y="2"/>
                          <a:pt x="2" y="4"/>
                          <a:pt x="2" y="6"/>
                        </a:cubicBezTo>
                        <a:cubicBezTo>
                          <a:pt x="0" y="4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1" name="Freeform 260"/>
                  <p:cNvSpPr/>
                  <p:nvPr/>
                </p:nvSpPr>
                <p:spPr bwMode="auto">
                  <a:xfrm>
                    <a:off x="4477" y="2694"/>
                    <a:ext cx="7" cy="7"/>
                  </a:xfrm>
                  <a:custGeom>
                    <a:avLst/>
                    <a:gdLst>
                      <a:gd name="T0" fmla="*/ 0 w 3"/>
                      <a:gd name="T1" fmla="*/ 0 h 3"/>
                      <a:gd name="T2" fmla="*/ 3 w 3"/>
                      <a:gd name="T3" fmla="*/ 3 h 3"/>
                      <a:gd name="T4" fmla="*/ 0 w 3"/>
                      <a:gd name="T5" fmla="*/ 3 h 3"/>
                      <a:gd name="T6" fmla="*/ 0 w 3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0" y="0"/>
                        </a:moveTo>
                        <a:cubicBezTo>
                          <a:pt x="1" y="1"/>
                          <a:pt x="2" y="2"/>
                          <a:pt x="3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2" name="Freeform 261"/>
                  <p:cNvSpPr/>
                  <p:nvPr/>
                </p:nvSpPr>
                <p:spPr bwMode="auto">
                  <a:xfrm>
                    <a:off x="4283" y="2390"/>
                    <a:ext cx="7" cy="7"/>
                  </a:xfrm>
                  <a:custGeom>
                    <a:avLst/>
                    <a:gdLst>
                      <a:gd name="T0" fmla="*/ 0 w 3"/>
                      <a:gd name="T1" fmla="*/ 0 h 3"/>
                      <a:gd name="T2" fmla="*/ 3 w 3"/>
                      <a:gd name="T3" fmla="*/ 3 h 3"/>
                      <a:gd name="T4" fmla="*/ 0 w 3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0" y="0"/>
                        </a:moveTo>
                        <a:cubicBezTo>
                          <a:pt x="2" y="1"/>
                          <a:pt x="3" y="2"/>
                          <a:pt x="3" y="3"/>
                        </a:cubicBezTo>
                        <a:cubicBezTo>
                          <a:pt x="1" y="3"/>
                          <a:pt x="0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3" name="Freeform 262"/>
                  <p:cNvSpPr/>
                  <p:nvPr/>
                </p:nvSpPr>
                <p:spPr bwMode="auto">
                  <a:xfrm>
                    <a:off x="4432" y="2188"/>
                    <a:ext cx="10" cy="5"/>
                  </a:xfrm>
                  <a:custGeom>
                    <a:avLst/>
                    <a:gdLst>
                      <a:gd name="T0" fmla="*/ 0 w 4"/>
                      <a:gd name="T1" fmla="*/ 0 h 2"/>
                      <a:gd name="T2" fmla="*/ 4 w 4"/>
                      <a:gd name="T3" fmla="*/ 2 h 2"/>
                      <a:gd name="T4" fmla="*/ 0 w 4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0" y="0"/>
                        </a:moveTo>
                        <a:cubicBezTo>
                          <a:pt x="1" y="0"/>
                          <a:pt x="3" y="0"/>
                          <a:pt x="4" y="2"/>
                        </a:cubicBezTo>
                        <a:cubicBezTo>
                          <a:pt x="2" y="2"/>
                          <a:pt x="1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4" name="Freeform 263"/>
                  <p:cNvSpPr/>
                  <p:nvPr/>
                </p:nvSpPr>
                <p:spPr bwMode="auto">
                  <a:xfrm>
                    <a:off x="4290" y="1637"/>
                    <a:ext cx="7" cy="9"/>
                  </a:xfrm>
                  <a:custGeom>
                    <a:avLst/>
                    <a:gdLst>
                      <a:gd name="T0" fmla="*/ 2 w 3"/>
                      <a:gd name="T1" fmla="*/ 0 h 4"/>
                      <a:gd name="T2" fmla="*/ 1 w 3"/>
                      <a:gd name="T3" fmla="*/ 4 h 4"/>
                      <a:gd name="T4" fmla="*/ 2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2" y="1"/>
                          <a:pt x="3" y="3"/>
                          <a:pt x="1" y="4"/>
                        </a:cubicBezTo>
                        <a:cubicBezTo>
                          <a:pt x="1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5" name="Freeform 264"/>
                  <p:cNvSpPr/>
                  <p:nvPr/>
                </p:nvSpPr>
                <p:spPr bwMode="auto">
                  <a:xfrm>
                    <a:off x="4332" y="2088"/>
                    <a:ext cx="8" cy="7"/>
                  </a:xfrm>
                  <a:custGeom>
                    <a:avLst/>
                    <a:gdLst>
                      <a:gd name="T0" fmla="*/ 0 w 3"/>
                      <a:gd name="T1" fmla="*/ 0 h 3"/>
                      <a:gd name="T2" fmla="*/ 2 w 3"/>
                      <a:gd name="T3" fmla="*/ 1 h 3"/>
                      <a:gd name="T4" fmla="*/ 3 w 3"/>
                      <a:gd name="T5" fmla="*/ 3 h 3"/>
                      <a:gd name="T6" fmla="*/ 0 w 3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2" y="1"/>
                        </a:cubicBezTo>
                        <a:cubicBezTo>
                          <a:pt x="3" y="1"/>
                          <a:pt x="3" y="2"/>
                          <a:pt x="3" y="3"/>
                        </a:cubicBezTo>
                        <a:cubicBezTo>
                          <a:pt x="1" y="3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6" name="Freeform 265"/>
                  <p:cNvSpPr/>
                  <p:nvPr/>
                </p:nvSpPr>
                <p:spPr bwMode="auto">
                  <a:xfrm>
                    <a:off x="4696" y="1387"/>
                    <a:ext cx="11" cy="7"/>
                  </a:xfrm>
                  <a:custGeom>
                    <a:avLst/>
                    <a:gdLst>
                      <a:gd name="T0" fmla="*/ 5 w 5"/>
                      <a:gd name="T1" fmla="*/ 1 h 3"/>
                      <a:gd name="T2" fmla="*/ 0 w 5"/>
                      <a:gd name="T3" fmla="*/ 2 h 3"/>
                      <a:gd name="T4" fmla="*/ 5 w 5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3">
                        <a:moveTo>
                          <a:pt x="5" y="1"/>
                        </a:moveTo>
                        <a:cubicBezTo>
                          <a:pt x="4" y="3"/>
                          <a:pt x="2" y="2"/>
                          <a:pt x="0" y="2"/>
                        </a:cubicBezTo>
                        <a:cubicBezTo>
                          <a:pt x="1" y="0"/>
                          <a:pt x="3" y="1"/>
                          <a:pt x="5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7" name="Freeform 266"/>
                  <p:cNvSpPr/>
                  <p:nvPr/>
                </p:nvSpPr>
                <p:spPr bwMode="auto">
                  <a:xfrm>
                    <a:off x="4261" y="1922"/>
                    <a:ext cx="5" cy="9"/>
                  </a:xfrm>
                  <a:custGeom>
                    <a:avLst/>
                    <a:gdLst>
                      <a:gd name="T0" fmla="*/ 1 w 2"/>
                      <a:gd name="T1" fmla="*/ 0 h 4"/>
                      <a:gd name="T2" fmla="*/ 2 w 2"/>
                      <a:gd name="T3" fmla="*/ 4 h 4"/>
                      <a:gd name="T4" fmla="*/ 1 w 2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4">
                        <a:moveTo>
                          <a:pt x="1" y="0"/>
                        </a:moveTo>
                        <a:cubicBezTo>
                          <a:pt x="2" y="1"/>
                          <a:pt x="1" y="3"/>
                          <a:pt x="2" y="4"/>
                        </a:cubicBezTo>
                        <a:cubicBezTo>
                          <a:pt x="0" y="3"/>
                          <a:pt x="1" y="1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8" name="Freeform 267"/>
                  <p:cNvSpPr/>
                  <p:nvPr/>
                </p:nvSpPr>
                <p:spPr bwMode="auto">
                  <a:xfrm>
                    <a:off x="5151" y="1342"/>
                    <a:ext cx="5" cy="10"/>
                  </a:xfrm>
                  <a:custGeom>
                    <a:avLst/>
                    <a:gdLst>
                      <a:gd name="T0" fmla="*/ 2 w 2"/>
                      <a:gd name="T1" fmla="*/ 4 h 4"/>
                      <a:gd name="T2" fmla="*/ 0 w 2"/>
                      <a:gd name="T3" fmla="*/ 0 h 4"/>
                      <a:gd name="T4" fmla="*/ 2 w 2"/>
                      <a:gd name="T5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4">
                        <a:moveTo>
                          <a:pt x="2" y="4"/>
                        </a:moveTo>
                        <a:cubicBezTo>
                          <a:pt x="0" y="3"/>
                          <a:pt x="0" y="2"/>
                          <a:pt x="0" y="0"/>
                        </a:cubicBezTo>
                        <a:cubicBezTo>
                          <a:pt x="1" y="1"/>
                          <a:pt x="2" y="2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9" name="Freeform 268"/>
                  <p:cNvSpPr/>
                  <p:nvPr/>
                </p:nvSpPr>
                <p:spPr bwMode="auto">
                  <a:xfrm>
                    <a:off x="4297" y="2015"/>
                    <a:ext cx="5" cy="9"/>
                  </a:xfrm>
                  <a:custGeom>
                    <a:avLst/>
                    <a:gdLst>
                      <a:gd name="T0" fmla="*/ 0 w 2"/>
                      <a:gd name="T1" fmla="*/ 0 h 4"/>
                      <a:gd name="T2" fmla="*/ 2 w 2"/>
                      <a:gd name="T3" fmla="*/ 4 h 4"/>
                      <a:gd name="T4" fmla="*/ 0 w 2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4">
                        <a:moveTo>
                          <a:pt x="0" y="0"/>
                        </a:moveTo>
                        <a:cubicBezTo>
                          <a:pt x="1" y="1"/>
                          <a:pt x="2" y="2"/>
                          <a:pt x="2" y="4"/>
                        </a:cubicBezTo>
                        <a:cubicBezTo>
                          <a:pt x="0" y="3"/>
                          <a:pt x="0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0" name="Freeform 269"/>
                  <p:cNvSpPr/>
                  <p:nvPr/>
                </p:nvSpPr>
                <p:spPr bwMode="auto">
                  <a:xfrm>
                    <a:off x="4292" y="2005"/>
                    <a:ext cx="5" cy="10"/>
                  </a:xfrm>
                  <a:custGeom>
                    <a:avLst/>
                    <a:gdLst>
                      <a:gd name="T0" fmla="*/ 0 w 2"/>
                      <a:gd name="T1" fmla="*/ 0 h 4"/>
                      <a:gd name="T2" fmla="*/ 2 w 2"/>
                      <a:gd name="T3" fmla="*/ 4 h 4"/>
                      <a:gd name="T4" fmla="*/ 0 w 2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4">
                        <a:moveTo>
                          <a:pt x="0" y="0"/>
                        </a:moveTo>
                        <a:cubicBezTo>
                          <a:pt x="1" y="1"/>
                          <a:pt x="2" y="2"/>
                          <a:pt x="2" y="4"/>
                        </a:cubicBezTo>
                        <a:cubicBezTo>
                          <a:pt x="0" y="3"/>
                          <a:pt x="0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1" name="Freeform 270"/>
                  <p:cNvSpPr/>
                  <p:nvPr/>
                </p:nvSpPr>
                <p:spPr bwMode="auto">
                  <a:xfrm>
                    <a:off x="4278" y="1981"/>
                    <a:ext cx="5" cy="7"/>
                  </a:xfrm>
                  <a:custGeom>
                    <a:avLst/>
                    <a:gdLst>
                      <a:gd name="T0" fmla="*/ 0 w 2"/>
                      <a:gd name="T1" fmla="*/ 0 h 3"/>
                      <a:gd name="T2" fmla="*/ 2 w 2"/>
                      <a:gd name="T3" fmla="*/ 3 h 3"/>
                      <a:gd name="T4" fmla="*/ 0 w 2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3">
                        <a:moveTo>
                          <a:pt x="0" y="0"/>
                        </a:moveTo>
                        <a:cubicBezTo>
                          <a:pt x="2" y="0"/>
                          <a:pt x="2" y="2"/>
                          <a:pt x="2" y="3"/>
                        </a:cubicBezTo>
                        <a:cubicBezTo>
                          <a:pt x="1" y="2"/>
                          <a:pt x="1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2" name="Freeform 271"/>
                  <p:cNvSpPr/>
                  <p:nvPr/>
                </p:nvSpPr>
                <p:spPr bwMode="auto">
                  <a:xfrm>
                    <a:off x="4484" y="1439"/>
                    <a:ext cx="10" cy="5"/>
                  </a:xfrm>
                  <a:custGeom>
                    <a:avLst/>
                    <a:gdLst>
                      <a:gd name="T0" fmla="*/ 4 w 4"/>
                      <a:gd name="T1" fmla="*/ 1 h 2"/>
                      <a:gd name="T2" fmla="*/ 0 w 4"/>
                      <a:gd name="T3" fmla="*/ 2 h 2"/>
                      <a:gd name="T4" fmla="*/ 4 w 4"/>
                      <a:gd name="T5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4" y="1"/>
                        </a:moveTo>
                        <a:cubicBezTo>
                          <a:pt x="3" y="2"/>
                          <a:pt x="1" y="2"/>
                          <a:pt x="0" y="2"/>
                        </a:cubicBezTo>
                        <a:cubicBezTo>
                          <a:pt x="1" y="1"/>
                          <a:pt x="2" y="0"/>
                          <a:pt x="4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3" name="Freeform 272"/>
                  <p:cNvSpPr/>
                  <p:nvPr/>
                </p:nvSpPr>
                <p:spPr bwMode="auto">
                  <a:xfrm>
                    <a:off x="4268" y="1955"/>
                    <a:ext cx="5" cy="12"/>
                  </a:xfrm>
                  <a:custGeom>
                    <a:avLst/>
                    <a:gdLst>
                      <a:gd name="T0" fmla="*/ 1 w 2"/>
                      <a:gd name="T1" fmla="*/ 0 h 5"/>
                      <a:gd name="T2" fmla="*/ 2 w 2"/>
                      <a:gd name="T3" fmla="*/ 5 h 5"/>
                      <a:gd name="T4" fmla="*/ 1 w 2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5">
                        <a:moveTo>
                          <a:pt x="1" y="0"/>
                        </a:moveTo>
                        <a:cubicBezTo>
                          <a:pt x="2" y="1"/>
                          <a:pt x="1" y="3"/>
                          <a:pt x="2" y="5"/>
                        </a:cubicBezTo>
                        <a:cubicBezTo>
                          <a:pt x="0" y="4"/>
                          <a:pt x="1" y="2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4" name="Freeform 273"/>
                  <p:cNvSpPr/>
                  <p:nvPr/>
                </p:nvSpPr>
                <p:spPr bwMode="auto">
                  <a:xfrm>
                    <a:off x="4935" y="1304"/>
                    <a:ext cx="10" cy="5"/>
                  </a:xfrm>
                  <a:custGeom>
                    <a:avLst/>
                    <a:gdLst>
                      <a:gd name="T0" fmla="*/ 0 w 4"/>
                      <a:gd name="T1" fmla="*/ 0 h 2"/>
                      <a:gd name="T2" fmla="*/ 4 w 4"/>
                      <a:gd name="T3" fmla="*/ 1 h 2"/>
                      <a:gd name="T4" fmla="*/ 0 w 4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0" y="0"/>
                        </a:moveTo>
                        <a:cubicBezTo>
                          <a:pt x="1" y="0"/>
                          <a:pt x="3" y="0"/>
                          <a:pt x="4" y="1"/>
                        </a:cubicBezTo>
                        <a:cubicBezTo>
                          <a:pt x="2" y="2"/>
                          <a:pt x="1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5" name="Freeform 274"/>
                  <p:cNvSpPr/>
                  <p:nvPr/>
                </p:nvSpPr>
                <p:spPr bwMode="auto">
                  <a:xfrm>
                    <a:off x="5066" y="1285"/>
                    <a:ext cx="7" cy="7"/>
                  </a:xfrm>
                  <a:custGeom>
                    <a:avLst/>
                    <a:gdLst>
                      <a:gd name="T0" fmla="*/ 3 w 3"/>
                      <a:gd name="T1" fmla="*/ 3 h 3"/>
                      <a:gd name="T2" fmla="*/ 0 w 3"/>
                      <a:gd name="T3" fmla="*/ 0 h 3"/>
                      <a:gd name="T4" fmla="*/ 3 w 3"/>
                      <a:gd name="T5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3" y="3"/>
                        </a:moveTo>
                        <a:cubicBezTo>
                          <a:pt x="2" y="2"/>
                          <a:pt x="1" y="1"/>
                          <a:pt x="0" y="0"/>
                        </a:cubicBezTo>
                        <a:cubicBezTo>
                          <a:pt x="2" y="0"/>
                          <a:pt x="3" y="1"/>
                          <a:pt x="3" y="3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6" name="Freeform 275"/>
                  <p:cNvSpPr/>
                  <p:nvPr/>
                </p:nvSpPr>
                <p:spPr bwMode="auto">
                  <a:xfrm>
                    <a:off x="4556" y="2495"/>
                    <a:ext cx="9" cy="4"/>
                  </a:xfrm>
                  <a:custGeom>
                    <a:avLst/>
                    <a:gdLst>
                      <a:gd name="T0" fmla="*/ 0 w 4"/>
                      <a:gd name="T1" fmla="*/ 1 h 2"/>
                      <a:gd name="T2" fmla="*/ 4 w 4"/>
                      <a:gd name="T3" fmla="*/ 1 h 2"/>
                      <a:gd name="T4" fmla="*/ 0 w 4"/>
                      <a:gd name="T5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0" y="1"/>
                        </a:moveTo>
                        <a:cubicBezTo>
                          <a:pt x="1" y="1"/>
                          <a:pt x="3" y="0"/>
                          <a:pt x="4" y="1"/>
                        </a:cubicBezTo>
                        <a:cubicBezTo>
                          <a:pt x="3" y="1"/>
                          <a:pt x="1" y="2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7" name="Freeform 276"/>
                  <p:cNvSpPr/>
                  <p:nvPr/>
                </p:nvSpPr>
                <p:spPr bwMode="auto">
                  <a:xfrm>
                    <a:off x="4249" y="1801"/>
                    <a:ext cx="5" cy="12"/>
                  </a:xfrm>
                  <a:custGeom>
                    <a:avLst/>
                    <a:gdLst>
                      <a:gd name="T0" fmla="*/ 2 w 2"/>
                      <a:gd name="T1" fmla="*/ 0 h 5"/>
                      <a:gd name="T2" fmla="*/ 1 w 2"/>
                      <a:gd name="T3" fmla="*/ 5 h 5"/>
                      <a:gd name="T4" fmla="*/ 2 w 2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5">
                        <a:moveTo>
                          <a:pt x="2" y="0"/>
                        </a:moveTo>
                        <a:cubicBezTo>
                          <a:pt x="2" y="1"/>
                          <a:pt x="2" y="3"/>
                          <a:pt x="1" y="5"/>
                        </a:cubicBezTo>
                        <a:cubicBezTo>
                          <a:pt x="1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8" name="Freeform 277"/>
                  <p:cNvSpPr/>
                  <p:nvPr/>
                </p:nvSpPr>
                <p:spPr bwMode="auto">
                  <a:xfrm>
                    <a:off x="5127" y="1368"/>
                    <a:ext cx="214" cy="551"/>
                  </a:xfrm>
                  <a:custGeom>
                    <a:avLst/>
                    <a:gdLst>
                      <a:gd name="T0" fmla="*/ 23 w 90"/>
                      <a:gd name="T1" fmla="*/ 14 h 232"/>
                      <a:gd name="T2" fmla="*/ 33 w 90"/>
                      <a:gd name="T3" fmla="*/ 25 h 232"/>
                      <a:gd name="T4" fmla="*/ 51 w 90"/>
                      <a:gd name="T5" fmla="*/ 49 h 232"/>
                      <a:gd name="T6" fmla="*/ 59 w 90"/>
                      <a:gd name="T7" fmla="*/ 67 h 232"/>
                      <a:gd name="T8" fmla="*/ 64 w 90"/>
                      <a:gd name="T9" fmla="*/ 74 h 232"/>
                      <a:gd name="T10" fmla="*/ 67 w 90"/>
                      <a:gd name="T11" fmla="*/ 84 h 232"/>
                      <a:gd name="T12" fmla="*/ 73 w 90"/>
                      <a:gd name="T13" fmla="*/ 96 h 232"/>
                      <a:gd name="T14" fmla="*/ 81 w 90"/>
                      <a:gd name="T15" fmla="*/ 120 h 232"/>
                      <a:gd name="T16" fmla="*/ 88 w 90"/>
                      <a:gd name="T17" fmla="*/ 155 h 232"/>
                      <a:gd name="T18" fmla="*/ 90 w 90"/>
                      <a:gd name="T19" fmla="*/ 186 h 232"/>
                      <a:gd name="T20" fmla="*/ 88 w 90"/>
                      <a:gd name="T21" fmla="*/ 217 h 232"/>
                      <a:gd name="T22" fmla="*/ 85 w 90"/>
                      <a:gd name="T23" fmla="*/ 229 h 232"/>
                      <a:gd name="T24" fmla="*/ 84 w 90"/>
                      <a:gd name="T25" fmla="*/ 229 h 232"/>
                      <a:gd name="T26" fmla="*/ 78 w 90"/>
                      <a:gd name="T27" fmla="*/ 231 h 232"/>
                      <a:gd name="T28" fmla="*/ 78 w 90"/>
                      <a:gd name="T29" fmla="*/ 225 h 232"/>
                      <a:gd name="T30" fmla="*/ 74 w 90"/>
                      <a:gd name="T31" fmla="*/ 226 h 232"/>
                      <a:gd name="T32" fmla="*/ 73 w 90"/>
                      <a:gd name="T33" fmla="*/ 222 h 232"/>
                      <a:gd name="T34" fmla="*/ 71 w 90"/>
                      <a:gd name="T35" fmla="*/ 218 h 232"/>
                      <a:gd name="T36" fmla="*/ 75 w 90"/>
                      <a:gd name="T37" fmla="*/ 214 h 232"/>
                      <a:gd name="T38" fmla="*/ 77 w 90"/>
                      <a:gd name="T39" fmla="*/ 214 h 232"/>
                      <a:gd name="T40" fmla="*/ 71 w 90"/>
                      <a:gd name="T41" fmla="*/ 207 h 232"/>
                      <a:gd name="T42" fmla="*/ 70 w 90"/>
                      <a:gd name="T43" fmla="*/ 176 h 232"/>
                      <a:gd name="T44" fmla="*/ 66 w 90"/>
                      <a:gd name="T45" fmla="*/ 142 h 232"/>
                      <a:gd name="T46" fmla="*/ 63 w 90"/>
                      <a:gd name="T47" fmla="*/ 122 h 232"/>
                      <a:gd name="T48" fmla="*/ 61 w 90"/>
                      <a:gd name="T49" fmla="*/ 118 h 232"/>
                      <a:gd name="T50" fmla="*/ 46 w 90"/>
                      <a:gd name="T51" fmla="*/ 85 h 232"/>
                      <a:gd name="T52" fmla="*/ 47 w 90"/>
                      <a:gd name="T53" fmla="*/ 81 h 232"/>
                      <a:gd name="T54" fmla="*/ 48 w 90"/>
                      <a:gd name="T55" fmla="*/ 80 h 232"/>
                      <a:gd name="T56" fmla="*/ 41 w 90"/>
                      <a:gd name="T57" fmla="*/ 68 h 232"/>
                      <a:gd name="T58" fmla="*/ 40 w 90"/>
                      <a:gd name="T59" fmla="*/ 68 h 232"/>
                      <a:gd name="T60" fmla="*/ 39 w 90"/>
                      <a:gd name="T61" fmla="*/ 66 h 232"/>
                      <a:gd name="T62" fmla="*/ 39 w 90"/>
                      <a:gd name="T63" fmla="*/ 62 h 232"/>
                      <a:gd name="T64" fmla="*/ 35 w 90"/>
                      <a:gd name="T65" fmla="*/ 58 h 232"/>
                      <a:gd name="T66" fmla="*/ 35 w 90"/>
                      <a:gd name="T67" fmla="*/ 58 h 232"/>
                      <a:gd name="T68" fmla="*/ 26 w 90"/>
                      <a:gd name="T69" fmla="*/ 45 h 232"/>
                      <a:gd name="T70" fmla="*/ 26 w 90"/>
                      <a:gd name="T71" fmla="*/ 45 h 232"/>
                      <a:gd name="T72" fmla="*/ 16 w 90"/>
                      <a:gd name="T73" fmla="*/ 35 h 232"/>
                      <a:gd name="T74" fmla="*/ 12 w 90"/>
                      <a:gd name="T75" fmla="*/ 31 h 232"/>
                      <a:gd name="T76" fmla="*/ 12 w 90"/>
                      <a:gd name="T77" fmla="*/ 31 h 232"/>
                      <a:gd name="T78" fmla="*/ 14 w 90"/>
                      <a:gd name="T79" fmla="*/ 20 h 232"/>
                      <a:gd name="T80" fmla="*/ 7 w 90"/>
                      <a:gd name="T81" fmla="*/ 21 h 232"/>
                      <a:gd name="T82" fmla="*/ 3 w 90"/>
                      <a:gd name="T83" fmla="*/ 15 h 232"/>
                      <a:gd name="T84" fmla="*/ 2 w 90"/>
                      <a:gd name="T85" fmla="*/ 12 h 232"/>
                      <a:gd name="T86" fmla="*/ 8 w 90"/>
                      <a:gd name="T87" fmla="*/ 3 h 232"/>
                      <a:gd name="T88" fmla="*/ 9 w 90"/>
                      <a:gd name="T89" fmla="*/ 3 h 232"/>
                      <a:gd name="T90" fmla="*/ 13 w 90"/>
                      <a:gd name="T91" fmla="*/ 3 h 232"/>
                      <a:gd name="T92" fmla="*/ 11 w 90"/>
                      <a:gd name="T93" fmla="*/ 7 h 232"/>
                      <a:gd name="T94" fmla="*/ 19 w 90"/>
                      <a:gd name="T95" fmla="*/ 11 h 232"/>
                      <a:gd name="T96" fmla="*/ 23 w 90"/>
                      <a:gd name="T97" fmla="*/ 14 h 2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90" h="232">
                        <a:moveTo>
                          <a:pt x="23" y="14"/>
                        </a:moveTo>
                        <a:cubicBezTo>
                          <a:pt x="27" y="18"/>
                          <a:pt x="31" y="21"/>
                          <a:pt x="33" y="25"/>
                        </a:cubicBezTo>
                        <a:cubicBezTo>
                          <a:pt x="39" y="34"/>
                          <a:pt x="46" y="40"/>
                          <a:pt x="51" y="49"/>
                        </a:cubicBezTo>
                        <a:cubicBezTo>
                          <a:pt x="54" y="54"/>
                          <a:pt x="58" y="60"/>
                          <a:pt x="59" y="67"/>
                        </a:cubicBezTo>
                        <a:cubicBezTo>
                          <a:pt x="60" y="70"/>
                          <a:pt x="62" y="72"/>
                          <a:pt x="64" y="74"/>
                        </a:cubicBezTo>
                        <a:cubicBezTo>
                          <a:pt x="66" y="77"/>
                          <a:pt x="67" y="80"/>
                          <a:pt x="67" y="84"/>
                        </a:cubicBezTo>
                        <a:cubicBezTo>
                          <a:pt x="68" y="89"/>
                          <a:pt x="70" y="93"/>
                          <a:pt x="73" y="96"/>
                        </a:cubicBezTo>
                        <a:cubicBezTo>
                          <a:pt x="75" y="105"/>
                          <a:pt x="77" y="112"/>
                          <a:pt x="81" y="120"/>
                        </a:cubicBezTo>
                        <a:cubicBezTo>
                          <a:pt x="85" y="131"/>
                          <a:pt x="87" y="143"/>
                          <a:pt x="88" y="155"/>
                        </a:cubicBezTo>
                        <a:cubicBezTo>
                          <a:pt x="89" y="165"/>
                          <a:pt x="89" y="176"/>
                          <a:pt x="90" y="186"/>
                        </a:cubicBezTo>
                        <a:cubicBezTo>
                          <a:pt x="90" y="197"/>
                          <a:pt x="88" y="207"/>
                          <a:pt x="88" y="217"/>
                        </a:cubicBezTo>
                        <a:cubicBezTo>
                          <a:pt x="87" y="221"/>
                          <a:pt x="86" y="225"/>
                          <a:pt x="85" y="229"/>
                        </a:cubicBezTo>
                        <a:cubicBezTo>
                          <a:pt x="85" y="229"/>
                          <a:pt x="84" y="229"/>
                          <a:pt x="84" y="229"/>
                        </a:cubicBezTo>
                        <a:cubicBezTo>
                          <a:pt x="82" y="231"/>
                          <a:pt x="80" y="232"/>
                          <a:pt x="78" y="231"/>
                        </a:cubicBezTo>
                        <a:cubicBezTo>
                          <a:pt x="75" y="229"/>
                          <a:pt x="79" y="227"/>
                          <a:pt x="78" y="225"/>
                        </a:cubicBezTo>
                        <a:cubicBezTo>
                          <a:pt x="77" y="225"/>
                          <a:pt x="76" y="227"/>
                          <a:pt x="74" y="226"/>
                        </a:cubicBezTo>
                        <a:cubicBezTo>
                          <a:pt x="72" y="225"/>
                          <a:pt x="71" y="224"/>
                          <a:pt x="73" y="222"/>
                        </a:cubicBezTo>
                        <a:cubicBezTo>
                          <a:pt x="72" y="221"/>
                          <a:pt x="72" y="220"/>
                          <a:pt x="71" y="218"/>
                        </a:cubicBezTo>
                        <a:cubicBezTo>
                          <a:pt x="70" y="215"/>
                          <a:pt x="71" y="213"/>
                          <a:pt x="75" y="214"/>
                        </a:cubicBezTo>
                        <a:cubicBezTo>
                          <a:pt x="75" y="215"/>
                          <a:pt x="76" y="215"/>
                          <a:pt x="77" y="214"/>
                        </a:cubicBezTo>
                        <a:cubicBezTo>
                          <a:pt x="76" y="211"/>
                          <a:pt x="74" y="208"/>
                          <a:pt x="71" y="207"/>
                        </a:cubicBezTo>
                        <a:cubicBezTo>
                          <a:pt x="69" y="197"/>
                          <a:pt x="71" y="186"/>
                          <a:pt x="70" y="176"/>
                        </a:cubicBezTo>
                        <a:cubicBezTo>
                          <a:pt x="70" y="165"/>
                          <a:pt x="70" y="154"/>
                          <a:pt x="66" y="142"/>
                        </a:cubicBezTo>
                        <a:cubicBezTo>
                          <a:pt x="64" y="136"/>
                          <a:pt x="61" y="129"/>
                          <a:pt x="63" y="122"/>
                        </a:cubicBezTo>
                        <a:cubicBezTo>
                          <a:pt x="63" y="121"/>
                          <a:pt x="61" y="119"/>
                          <a:pt x="61" y="118"/>
                        </a:cubicBezTo>
                        <a:cubicBezTo>
                          <a:pt x="57" y="106"/>
                          <a:pt x="52" y="96"/>
                          <a:pt x="46" y="85"/>
                        </a:cubicBezTo>
                        <a:cubicBezTo>
                          <a:pt x="47" y="83"/>
                          <a:pt x="45" y="82"/>
                          <a:pt x="47" y="81"/>
                        </a:cubicBezTo>
                        <a:cubicBezTo>
                          <a:pt x="47" y="81"/>
                          <a:pt x="48" y="81"/>
                          <a:pt x="48" y="80"/>
                        </a:cubicBezTo>
                        <a:cubicBezTo>
                          <a:pt x="43" y="78"/>
                          <a:pt x="44" y="72"/>
                          <a:pt x="41" y="68"/>
                        </a:cubicBezTo>
                        <a:cubicBezTo>
                          <a:pt x="41" y="68"/>
                          <a:pt x="40" y="68"/>
                          <a:pt x="40" y="68"/>
                        </a:cubicBezTo>
                        <a:cubicBezTo>
                          <a:pt x="39" y="67"/>
                          <a:pt x="39" y="66"/>
                          <a:pt x="39" y="66"/>
                        </a:cubicBezTo>
                        <a:cubicBezTo>
                          <a:pt x="39" y="65"/>
                          <a:pt x="41" y="64"/>
                          <a:pt x="39" y="62"/>
                        </a:cubicBezTo>
                        <a:cubicBezTo>
                          <a:pt x="37" y="62"/>
                          <a:pt x="36" y="59"/>
                          <a:pt x="35" y="58"/>
                        </a:cubicBezTo>
                        <a:cubicBezTo>
                          <a:pt x="35" y="58"/>
                          <a:pt x="35" y="58"/>
                          <a:pt x="35" y="58"/>
                        </a:cubicBezTo>
                        <a:cubicBezTo>
                          <a:pt x="34" y="52"/>
                          <a:pt x="28" y="50"/>
                          <a:pt x="26" y="45"/>
                        </a:cubicBezTo>
                        <a:cubicBezTo>
                          <a:pt x="26" y="45"/>
                          <a:pt x="26" y="45"/>
                          <a:pt x="26" y="45"/>
                        </a:cubicBezTo>
                        <a:cubicBezTo>
                          <a:pt x="23" y="42"/>
                          <a:pt x="18" y="40"/>
                          <a:pt x="16" y="35"/>
                        </a:cubicBezTo>
                        <a:cubicBezTo>
                          <a:pt x="16" y="33"/>
                          <a:pt x="14" y="32"/>
                          <a:pt x="12" y="31"/>
                        </a:cubicBezTo>
                        <a:cubicBezTo>
                          <a:pt x="12" y="31"/>
                          <a:pt x="12" y="31"/>
                          <a:pt x="12" y="31"/>
                        </a:cubicBezTo>
                        <a:cubicBezTo>
                          <a:pt x="10" y="27"/>
                          <a:pt x="14" y="24"/>
                          <a:pt x="14" y="20"/>
                        </a:cubicBezTo>
                        <a:cubicBezTo>
                          <a:pt x="12" y="20"/>
                          <a:pt x="9" y="21"/>
                          <a:pt x="7" y="21"/>
                        </a:cubicBezTo>
                        <a:cubicBezTo>
                          <a:pt x="2" y="21"/>
                          <a:pt x="0" y="19"/>
                          <a:pt x="3" y="15"/>
                        </a:cubicBezTo>
                        <a:cubicBezTo>
                          <a:pt x="3" y="14"/>
                          <a:pt x="3" y="13"/>
                          <a:pt x="2" y="12"/>
                        </a:cubicBezTo>
                        <a:cubicBezTo>
                          <a:pt x="0" y="7"/>
                          <a:pt x="2" y="3"/>
                          <a:pt x="8" y="3"/>
                        </a:cubicBezTo>
                        <a:cubicBezTo>
                          <a:pt x="8" y="3"/>
                          <a:pt x="8" y="3"/>
                          <a:pt x="9" y="3"/>
                        </a:cubicBezTo>
                        <a:cubicBezTo>
                          <a:pt x="10" y="2"/>
                          <a:pt x="12" y="0"/>
                          <a:pt x="13" y="3"/>
                        </a:cubicBezTo>
                        <a:cubicBezTo>
                          <a:pt x="14" y="5"/>
                          <a:pt x="12" y="6"/>
                          <a:pt x="11" y="7"/>
                        </a:cubicBezTo>
                        <a:cubicBezTo>
                          <a:pt x="13" y="9"/>
                          <a:pt x="15" y="12"/>
                          <a:pt x="19" y="11"/>
                        </a:cubicBezTo>
                        <a:cubicBezTo>
                          <a:pt x="21" y="11"/>
                          <a:pt x="22" y="13"/>
                          <a:pt x="23" y="14"/>
                        </a:cubicBezTo>
                        <a:close/>
                      </a:path>
                    </a:pathLst>
                  </a:custGeom>
                  <a:solidFill>
                    <a:srgbClr val="FECE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9" name="Freeform 278"/>
                  <p:cNvSpPr/>
                  <p:nvPr/>
                </p:nvSpPr>
                <p:spPr bwMode="auto">
                  <a:xfrm>
                    <a:off x="5101" y="2041"/>
                    <a:ext cx="190" cy="268"/>
                  </a:xfrm>
                  <a:custGeom>
                    <a:avLst/>
                    <a:gdLst>
                      <a:gd name="T0" fmla="*/ 65 w 80"/>
                      <a:gd name="T1" fmla="*/ 4 h 113"/>
                      <a:gd name="T2" fmla="*/ 66 w 80"/>
                      <a:gd name="T3" fmla="*/ 1 h 113"/>
                      <a:gd name="T4" fmla="*/ 69 w 80"/>
                      <a:gd name="T5" fmla="*/ 5 h 113"/>
                      <a:gd name="T6" fmla="*/ 72 w 80"/>
                      <a:gd name="T7" fmla="*/ 3 h 113"/>
                      <a:gd name="T8" fmla="*/ 72 w 80"/>
                      <a:gd name="T9" fmla="*/ 4 h 113"/>
                      <a:gd name="T10" fmla="*/ 77 w 80"/>
                      <a:gd name="T11" fmla="*/ 2 h 113"/>
                      <a:gd name="T12" fmla="*/ 79 w 80"/>
                      <a:gd name="T13" fmla="*/ 4 h 113"/>
                      <a:gd name="T14" fmla="*/ 77 w 80"/>
                      <a:gd name="T15" fmla="*/ 11 h 113"/>
                      <a:gd name="T16" fmla="*/ 76 w 80"/>
                      <a:gd name="T17" fmla="*/ 16 h 113"/>
                      <a:gd name="T18" fmla="*/ 67 w 80"/>
                      <a:gd name="T19" fmla="*/ 34 h 113"/>
                      <a:gd name="T20" fmla="*/ 58 w 80"/>
                      <a:gd name="T21" fmla="*/ 53 h 113"/>
                      <a:gd name="T22" fmla="*/ 38 w 80"/>
                      <a:gd name="T23" fmla="*/ 79 h 113"/>
                      <a:gd name="T24" fmla="*/ 32 w 80"/>
                      <a:gd name="T25" fmla="*/ 88 h 113"/>
                      <a:gd name="T26" fmla="*/ 10 w 80"/>
                      <a:gd name="T27" fmla="*/ 109 h 113"/>
                      <a:gd name="T28" fmla="*/ 9 w 80"/>
                      <a:gd name="T29" fmla="*/ 110 h 113"/>
                      <a:gd name="T30" fmla="*/ 2 w 80"/>
                      <a:gd name="T31" fmla="*/ 111 h 113"/>
                      <a:gd name="T32" fmla="*/ 5 w 80"/>
                      <a:gd name="T33" fmla="*/ 106 h 113"/>
                      <a:gd name="T34" fmla="*/ 37 w 80"/>
                      <a:gd name="T35" fmla="*/ 60 h 113"/>
                      <a:gd name="T36" fmla="*/ 61 w 80"/>
                      <a:gd name="T37" fmla="*/ 12 h 113"/>
                      <a:gd name="T38" fmla="*/ 65 w 80"/>
                      <a:gd name="T39" fmla="*/ 4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80" h="113">
                        <a:moveTo>
                          <a:pt x="65" y="4"/>
                        </a:moveTo>
                        <a:cubicBezTo>
                          <a:pt x="65" y="3"/>
                          <a:pt x="65" y="2"/>
                          <a:pt x="66" y="1"/>
                        </a:cubicBezTo>
                        <a:cubicBezTo>
                          <a:pt x="70" y="0"/>
                          <a:pt x="67" y="4"/>
                          <a:pt x="69" y="5"/>
                        </a:cubicBezTo>
                        <a:cubicBezTo>
                          <a:pt x="70" y="5"/>
                          <a:pt x="70" y="3"/>
                          <a:pt x="72" y="3"/>
                        </a:cubicBezTo>
                        <a:cubicBezTo>
                          <a:pt x="72" y="3"/>
                          <a:pt x="72" y="4"/>
                          <a:pt x="72" y="4"/>
                        </a:cubicBezTo>
                        <a:cubicBezTo>
                          <a:pt x="73" y="1"/>
                          <a:pt x="75" y="2"/>
                          <a:pt x="77" y="2"/>
                        </a:cubicBezTo>
                        <a:cubicBezTo>
                          <a:pt x="78" y="2"/>
                          <a:pt x="78" y="3"/>
                          <a:pt x="79" y="4"/>
                        </a:cubicBezTo>
                        <a:cubicBezTo>
                          <a:pt x="80" y="7"/>
                          <a:pt x="78" y="9"/>
                          <a:pt x="77" y="11"/>
                        </a:cubicBezTo>
                        <a:cubicBezTo>
                          <a:pt x="77" y="13"/>
                          <a:pt x="77" y="14"/>
                          <a:pt x="76" y="16"/>
                        </a:cubicBezTo>
                        <a:cubicBezTo>
                          <a:pt x="73" y="22"/>
                          <a:pt x="70" y="28"/>
                          <a:pt x="67" y="34"/>
                        </a:cubicBezTo>
                        <a:cubicBezTo>
                          <a:pt x="64" y="40"/>
                          <a:pt x="61" y="47"/>
                          <a:pt x="58" y="53"/>
                        </a:cubicBezTo>
                        <a:cubicBezTo>
                          <a:pt x="52" y="63"/>
                          <a:pt x="46" y="72"/>
                          <a:pt x="38" y="79"/>
                        </a:cubicBezTo>
                        <a:cubicBezTo>
                          <a:pt x="35" y="82"/>
                          <a:pt x="34" y="85"/>
                          <a:pt x="32" y="88"/>
                        </a:cubicBezTo>
                        <a:cubicBezTo>
                          <a:pt x="25" y="96"/>
                          <a:pt x="17" y="103"/>
                          <a:pt x="10" y="109"/>
                        </a:cubicBezTo>
                        <a:cubicBezTo>
                          <a:pt x="9" y="109"/>
                          <a:pt x="9" y="110"/>
                          <a:pt x="9" y="110"/>
                        </a:cubicBezTo>
                        <a:cubicBezTo>
                          <a:pt x="7" y="111"/>
                          <a:pt x="4" y="113"/>
                          <a:pt x="2" y="111"/>
                        </a:cubicBezTo>
                        <a:cubicBezTo>
                          <a:pt x="0" y="109"/>
                          <a:pt x="3" y="107"/>
                          <a:pt x="5" y="106"/>
                        </a:cubicBezTo>
                        <a:cubicBezTo>
                          <a:pt x="17" y="91"/>
                          <a:pt x="27" y="76"/>
                          <a:pt x="37" y="60"/>
                        </a:cubicBezTo>
                        <a:cubicBezTo>
                          <a:pt x="46" y="45"/>
                          <a:pt x="53" y="28"/>
                          <a:pt x="61" y="12"/>
                        </a:cubicBezTo>
                        <a:cubicBezTo>
                          <a:pt x="64" y="10"/>
                          <a:pt x="63" y="7"/>
                          <a:pt x="65" y="4"/>
                        </a:cubicBezTo>
                        <a:close/>
                      </a:path>
                    </a:pathLst>
                  </a:custGeom>
                  <a:solidFill>
                    <a:srgbClr val="FED09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0" name="Freeform 279"/>
                  <p:cNvSpPr/>
                  <p:nvPr/>
                </p:nvSpPr>
                <p:spPr bwMode="auto">
                  <a:xfrm>
                    <a:off x="4907" y="1223"/>
                    <a:ext cx="190" cy="136"/>
                  </a:xfrm>
                  <a:custGeom>
                    <a:avLst/>
                    <a:gdLst>
                      <a:gd name="T0" fmla="*/ 71 w 80"/>
                      <a:gd name="T1" fmla="*/ 32 h 57"/>
                      <a:gd name="T2" fmla="*/ 73 w 80"/>
                      <a:gd name="T3" fmla="*/ 34 h 57"/>
                      <a:gd name="T4" fmla="*/ 78 w 80"/>
                      <a:gd name="T5" fmla="*/ 37 h 57"/>
                      <a:gd name="T6" fmla="*/ 78 w 80"/>
                      <a:gd name="T7" fmla="*/ 37 h 57"/>
                      <a:gd name="T8" fmla="*/ 79 w 80"/>
                      <a:gd name="T9" fmla="*/ 40 h 57"/>
                      <a:gd name="T10" fmla="*/ 77 w 80"/>
                      <a:gd name="T11" fmla="*/ 42 h 57"/>
                      <a:gd name="T12" fmla="*/ 76 w 80"/>
                      <a:gd name="T13" fmla="*/ 45 h 57"/>
                      <a:gd name="T14" fmla="*/ 72 w 80"/>
                      <a:gd name="T15" fmla="*/ 42 h 57"/>
                      <a:gd name="T16" fmla="*/ 69 w 80"/>
                      <a:gd name="T17" fmla="*/ 40 h 57"/>
                      <a:gd name="T18" fmla="*/ 68 w 80"/>
                      <a:gd name="T19" fmla="*/ 43 h 57"/>
                      <a:gd name="T20" fmla="*/ 66 w 80"/>
                      <a:gd name="T21" fmla="*/ 47 h 57"/>
                      <a:gd name="T22" fmla="*/ 65 w 80"/>
                      <a:gd name="T23" fmla="*/ 49 h 57"/>
                      <a:gd name="T24" fmla="*/ 63 w 80"/>
                      <a:gd name="T25" fmla="*/ 54 h 57"/>
                      <a:gd name="T26" fmla="*/ 60 w 80"/>
                      <a:gd name="T27" fmla="*/ 55 h 57"/>
                      <a:gd name="T28" fmla="*/ 57 w 80"/>
                      <a:gd name="T29" fmla="*/ 49 h 57"/>
                      <a:gd name="T30" fmla="*/ 56 w 80"/>
                      <a:gd name="T31" fmla="*/ 49 h 57"/>
                      <a:gd name="T32" fmla="*/ 54 w 80"/>
                      <a:gd name="T33" fmla="*/ 49 h 57"/>
                      <a:gd name="T34" fmla="*/ 50 w 80"/>
                      <a:gd name="T35" fmla="*/ 45 h 57"/>
                      <a:gd name="T36" fmla="*/ 43 w 80"/>
                      <a:gd name="T37" fmla="*/ 41 h 57"/>
                      <a:gd name="T38" fmla="*/ 37 w 80"/>
                      <a:gd name="T39" fmla="*/ 35 h 57"/>
                      <a:gd name="T40" fmla="*/ 35 w 80"/>
                      <a:gd name="T41" fmla="*/ 34 h 57"/>
                      <a:gd name="T42" fmla="*/ 26 w 80"/>
                      <a:gd name="T43" fmla="*/ 28 h 57"/>
                      <a:gd name="T44" fmla="*/ 7 w 80"/>
                      <a:gd name="T45" fmla="*/ 20 h 57"/>
                      <a:gd name="T46" fmla="*/ 2 w 80"/>
                      <a:gd name="T47" fmla="*/ 8 h 57"/>
                      <a:gd name="T48" fmla="*/ 17 w 80"/>
                      <a:gd name="T49" fmla="*/ 2 h 57"/>
                      <a:gd name="T50" fmla="*/ 25 w 80"/>
                      <a:gd name="T51" fmla="*/ 2 h 57"/>
                      <a:gd name="T52" fmla="*/ 26 w 80"/>
                      <a:gd name="T53" fmla="*/ 10 h 57"/>
                      <a:gd name="T54" fmla="*/ 32 w 80"/>
                      <a:gd name="T55" fmla="*/ 5 h 57"/>
                      <a:gd name="T56" fmla="*/ 39 w 80"/>
                      <a:gd name="T57" fmla="*/ 13 h 57"/>
                      <a:gd name="T58" fmla="*/ 37 w 80"/>
                      <a:gd name="T59" fmla="*/ 17 h 57"/>
                      <a:gd name="T60" fmla="*/ 37 w 80"/>
                      <a:gd name="T61" fmla="*/ 17 h 57"/>
                      <a:gd name="T62" fmla="*/ 38 w 80"/>
                      <a:gd name="T63" fmla="*/ 17 h 57"/>
                      <a:gd name="T64" fmla="*/ 52 w 80"/>
                      <a:gd name="T65" fmla="*/ 20 h 57"/>
                      <a:gd name="T66" fmla="*/ 59 w 80"/>
                      <a:gd name="T67" fmla="*/ 24 h 57"/>
                      <a:gd name="T68" fmla="*/ 70 w 80"/>
                      <a:gd name="T69" fmla="*/ 31 h 57"/>
                      <a:gd name="T70" fmla="*/ 71 w 80"/>
                      <a:gd name="T71" fmla="*/ 32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80" h="57">
                        <a:moveTo>
                          <a:pt x="71" y="32"/>
                        </a:moveTo>
                        <a:cubicBezTo>
                          <a:pt x="72" y="32"/>
                          <a:pt x="73" y="33"/>
                          <a:pt x="73" y="34"/>
                        </a:cubicBezTo>
                        <a:cubicBezTo>
                          <a:pt x="74" y="35"/>
                          <a:pt x="76" y="37"/>
                          <a:pt x="78" y="37"/>
                        </a:cubicBezTo>
                        <a:cubicBezTo>
                          <a:pt x="78" y="37"/>
                          <a:pt x="78" y="37"/>
                          <a:pt x="78" y="37"/>
                        </a:cubicBezTo>
                        <a:cubicBezTo>
                          <a:pt x="79" y="38"/>
                          <a:pt x="80" y="39"/>
                          <a:pt x="79" y="40"/>
                        </a:cubicBezTo>
                        <a:cubicBezTo>
                          <a:pt x="78" y="41"/>
                          <a:pt x="77" y="41"/>
                          <a:pt x="77" y="42"/>
                        </a:cubicBezTo>
                        <a:cubicBezTo>
                          <a:pt x="77" y="43"/>
                          <a:pt x="78" y="44"/>
                          <a:pt x="76" y="45"/>
                        </a:cubicBezTo>
                        <a:cubicBezTo>
                          <a:pt x="74" y="45"/>
                          <a:pt x="73" y="44"/>
                          <a:pt x="72" y="42"/>
                        </a:cubicBezTo>
                        <a:cubicBezTo>
                          <a:pt x="71" y="42"/>
                          <a:pt x="72" y="39"/>
                          <a:pt x="69" y="40"/>
                        </a:cubicBezTo>
                        <a:cubicBezTo>
                          <a:pt x="67" y="41"/>
                          <a:pt x="68" y="42"/>
                          <a:pt x="68" y="43"/>
                        </a:cubicBezTo>
                        <a:cubicBezTo>
                          <a:pt x="67" y="44"/>
                          <a:pt x="67" y="46"/>
                          <a:pt x="66" y="47"/>
                        </a:cubicBezTo>
                        <a:cubicBezTo>
                          <a:pt x="64" y="47"/>
                          <a:pt x="64" y="48"/>
                          <a:pt x="65" y="49"/>
                        </a:cubicBezTo>
                        <a:cubicBezTo>
                          <a:pt x="66" y="51"/>
                          <a:pt x="65" y="52"/>
                          <a:pt x="63" y="54"/>
                        </a:cubicBezTo>
                        <a:cubicBezTo>
                          <a:pt x="62" y="57"/>
                          <a:pt x="61" y="56"/>
                          <a:pt x="60" y="55"/>
                        </a:cubicBezTo>
                        <a:cubicBezTo>
                          <a:pt x="58" y="53"/>
                          <a:pt x="57" y="51"/>
                          <a:pt x="57" y="49"/>
                        </a:cubicBezTo>
                        <a:cubicBezTo>
                          <a:pt x="57" y="49"/>
                          <a:pt x="58" y="48"/>
                          <a:pt x="56" y="49"/>
                        </a:cubicBezTo>
                        <a:cubicBezTo>
                          <a:pt x="56" y="49"/>
                          <a:pt x="55" y="49"/>
                          <a:pt x="54" y="49"/>
                        </a:cubicBezTo>
                        <a:cubicBezTo>
                          <a:pt x="53" y="48"/>
                          <a:pt x="53" y="45"/>
                          <a:pt x="50" y="45"/>
                        </a:cubicBezTo>
                        <a:cubicBezTo>
                          <a:pt x="50" y="40"/>
                          <a:pt x="46" y="42"/>
                          <a:pt x="43" y="41"/>
                        </a:cubicBezTo>
                        <a:cubicBezTo>
                          <a:pt x="40" y="40"/>
                          <a:pt x="40" y="36"/>
                          <a:pt x="37" y="35"/>
                        </a:cubicBezTo>
                        <a:cubicBezTo>
                          <a:pt x="36" y="35"/>
                          <a:pt x="35" y="34"/>
                          <a:pt x="35" y="34"/>
                        </a:cubicBezTo>
                        <a:cubicBezTo>
                          <a:pt x="32" y="31"/>
                          <a:pt x="30" y="29"/>
                          <a:pt x="26" y="28"/>
                        </a:cubicBezTo>
                        <a:cubicBezTo>
                          <a:pt x="20" y="25"/>
                          <a:pt x="14" y="21"/>
                          <a:pt x="7" y="20"/>
                        </a:cubicBezTo>
                        <a:cubicBezTo>
                          <a:pt x="2" y="19"/>
                          <a:pt x="0" y="13"/>
                          <a:pt x="2" y="8"/>
                        </a:cubicBezTo>
                        <a:cubicBezTo>
                          <a:pt x="6" y="2"/>
                          <a:pt x="9" y="0"/>
                          <a:pt x="17" y="2"/>
                        </a:cubicBezTo>
                        <a:cubicBezTo>
                          <a:pt x="20" y="2"/>
                          <a:pt x="23" y="0"/>
                          <a:pt x="25" y="2"/>
                        </a:cubicBezTo>
                        <a:cubicBezTo>
                          <a:pt x="29" y="4"/>
                          <a:pt x="29" y="5"/>
                          <a:pt x="26" y="10"/>
                        </a:cubicBezTo>
                        <a:cubicBezTo>
                          <a:pt x="28" y="8"/>
                          <a:pt x="29" y="5"/>
                          <a:pt x="32" y="5"/>
                        </a:cubicBezTo>
                        <a:cubicBezTo>
                          <a:pt x="35" y="6"/>
                          <a:pt x="39" y="10"/>
                          <a:pt x="39" y="13"/>
                        </a:cubicBezTo>
                        <a:cubicBezTo>
                          <a:pt x="40" y="15"/>
                          <a:pt x="39" y="15"/>
                          <a:pt x="37" y="17"/>
                        </a:cubicBezTo>
                        <a:cubicBezTo>
                          <a:pt x="36" y="17"/>
                          <a:pt x="38" y="18"/>
                          <a:pt x="37" y="17"/>
                        </a:cubicBezTo>
                        <a:cubicBezTo>
                          <a:pt x="37" y="17"/>
                          <a:pt x="37" y="17"/>
                          <a:pt x="38" y="17"/>
                        </a:cubicBezTo>
                        <a:cubicBezTo>
                          <a:pt x="43" y="16"/>
                          <a:pt x="48" y="15"/>
                          <a:pt x="52" y="20"/>
                        </a:cubicBezTo>
                        <a:cubicBezTo>
                          <a:pt x="54" y="22"/>
                          <a:pt x="56" y="23"/>
                          <a:pt x="59" y="24"/>
                        </a:cubicBezTo>
                        <a:cubicBezTo>
                          <a:pt x="63" y="26"/>
                          <a:pt x="68" y="26"/>
                          <a:pt x="70" y="31"/>
                        </a:cubicBezTo>
                        <a:cubicBezTo>
                          <a:pt x="70" y="32"/>
                          <a:pt x="71" y="32"/>
                          <a:pt x="71" y="32"/>
                        </a:cubicBezTo>
                        <a:close/>
                      </a:path>
                    </a:pathLst>
                  </a:custGeom>
                  <a:solidFill>
                    <a:srgbClr val="FECE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1" name="Freeform 280"/>
                  <p:cNvSpPr/>
                  <p:nvPr/>
                </p:nvSpPr>
                <p:spPr bwMode="auto">
                  <a:xfrm>
                    <a:off x="5009" y="1311"/>
                    <a:ext cx="173" cy="131"/>
                  </a:xfrm>
                  <a:custGeom>
                    <a:avLst/>
                    <a:gdLst>
                      <a:gd name="T0" fmla="*/ 1 w 73"/>
                      <a:gd name="T1" fmla="*/ 3 h 55"/>
                      <a:gd name="T2" fmla="*/ 3 w 73"/>
                      <a:gd name="T3" fmla="*/ 3 h 55"/>
                      <a:gd name="T4" fmla="*/ 8 w 73"/>
                      <a:gd name="T5" fmla="*/ 8 h 55"/>
                      <a:gd name="T6" fmla="*/ 10 w 73"/>
                      <a:gd name="T7" fmla="*/ 6 h 55"/>
                      <a:gd name="T8" fmla="*/ 11 w 73"/>
                      <a:gd name="T9" fmla="*/ 11 h 55"/>
                      <a:gd name="T10" fmla="*/ 16 w 73"/>
                      <a:gd name="T11" fmla="*/ 10 h 55"/>
                      <a:gd name="T12" fmla="*/ 19 w 73"/>
                      <a:gd name="T13" fmla="*/ 18 h 55"/>
                      <a:gd name="T14" fmla="*/ 21 w 73"/>
                      <a:gd name="T15" fmla="*/ 16 h 55"/>
                      <a:gd name="T16" fmla="*/ 22 w 73"/>
                      <a:gd name="T17" fmla="*/ 15 h 55"/>
                      <a:gd name="T18" fmla="*/ 21 w 73"/>
                      <a:gd name="T19" fmla="*/ 12 h 55"/>
                      <a:gd name="T20" fmla="*/ 21 w 73"/>
                      <a:gd name="T21" fmla="*/ 9 h 55"/>
                      <a:gd name="T22" fmla="*/ 23 w 73"/>
                      <a:gd name="T23" fmla="*/ 3 h 55"/>
                      <a:gd name="T24" fmla="*/ 24 w 73"/>
                      <a:gd name="T25" fmla="*/ 1 h 55"/>
                      <a:gd name="T26" fmla="*/ 29 w 73"/>
                      <a:gd name="T27" fmla="*/ 1 h 55"/>
                      <a:gd name="T28" fmla="*/ 33 w 73"/>
                      <a:gd name="T29" fmla="*/ 7 h 55"/>
                      <a:gd name="T30" fmla="*/ 35 w 73"/>
                      <a:gd name="T31" fmla="*/ 3 h 55"/>
                      <a:gd name="T32" fmla="*/ 35 w 73"/>
                      <a:gd name="T33" fmla="*/ 0 h 55"/>
                      <a:gd name="T34" fmla="*/ 47 w 73"/>
                      <a:gd name="T35" fmla="*/ 9 h 55"/>
                      <a:gd name="T36" fmla="*/ 63 w 73"/>
                      <a:gd name="T37" fmla="*/ 25 h 55"/>
                      <a:gd name="T38" fmla="*/ 73 w 73"/>
                      <a:gd name="T39" fmla="*/ 38 h 55"/>
                      <a:gd name="T40" fmla="*/ 59 w 73"/>
                      <a:gd name="T41" fmla="*/ 32 h 55"/>
                      <a:gd name="T42" fmla="*/ 62 w 73"/>
                      <a:gd name="T43" fmla="*/ 29 h 55"/>
                      <a:gd name="T44" fmla="*/ 63 w 73"/>
                      <a:gd name="T45" fmla="*/ 27 h 55"/>
                      <a:gd name="T46" fmla="*/ 61 w 73"/>
                      <a:gd name="T47" fmla="*/ 27 h 55"/>
                      <a:gd name="T48" fmla="*/ 58 w 73"/>
                      <a:gd name="T49" fmla="*/ 29 h 55"/>
                      <a:gd name="T50" fmla="*/ 54 w 73"/>
                      <a:gd name="T51" fmla="*/ 30 h 55"/>
                      <a:gd name="T52" fmla="*/ 54 w 73"/>
                      <a:gd name="T53" fmla="*/ 36 h 55"/>
                      <a:gd name="T54" fmla="*/ 51 w 73"/>
                      <a:gd name="T55" fmla="*/ 41 h 55"/>
                      <a:gd name="T56" fmla="*/ 67 w 73"/>
                      <a:gd name="T57" fmla="*/ 42 h 55"/>
                      <a:gd name="T58" fmla="*/ 65 w 73"/>
                      <a:gd name="T59" fmla="*/ 48 h 55"/>
                      <a:gd name="T60" fmla="*/ 62 w 73"/>
                      <a:gd name="T61" fmla="*/ 55 h 55"/>
                      <a:gd name="T62" fmla="*/ 48 w 73"/>
                      <a:gd name="T63" fmla="*/ 42 h 55"/>
                      <a:gd name="T64" fmla="*/ 40 w 73"/>
                      <a:gd name="T65" fmla="*/ 34 h 55"/>
                      <a:gd name="T66" fmla="*/ 21 w 73"/>
                      <a:gd name="T67" fmla="*/ 23 h 55"/>
                      <a:gd name="T68" fmla="*/ 18 w 73"/>
                      <a:gd name="T69" fmla="*/ 21 h 55"/>
                      <a:gd name="T70" fmla="*/ 6 w 73"/>
                      <a:gd name="T71" fmla="*/ 8 h 55"/>
                      <a:gd name="T72" fmla="*/ 1 w 73"/>
                      <a:gd name="T73" fmla="*/ 4 h 55"/>
                      <a:gd name="T74" fmla="*/ 0 w 73"/>
                      <a:gd name="T75" fmla="*/ 4 h 55"/>
                      <a:gd name="T76" fmla="*/ 1 w 73"/>
                      <a:gd name="T77" fmla="*/ 3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73" h="55">
                        <a:moveTo>
                          <a:pt x="1" y="3"/>
                        </a:moveTo>
                        <a:cubicBezTo>
                          <a:pt x="1" y="4"/>
                          <a:pt x="2" y="4"/>
                          <a:pt x="3" y="3"/>
                        </a:cubicBezTo>
                        <a:cubicBezTo>
                          <a:pt x="6" y="2"/>
                          <a:pt x="8" y="4"/>
                          <a:pt x="8" y="8"/>
                        </a:cubicBezTo>
                        <a:cubicBezTo>
                          <a:pt x="10" y="8"/>
                          <a:pt x="9" y="6"/>
                          <a:pt x="10" y="6"/>
                        </a:cubicBezTo>
                        <a:cubicBezTo>
                          <a:pt x="11" y="7"/>
                          <a:pt x="11" y="9"/>
                          <a:pt x="11" y="11"/>
                        </a:cubicBezTo>
                        <a:cubicBezTo>
                          <a:pt x="13" y="11"/>
                          <a:pt x="14" y="10"/>
                          <a:pt x="16" y="10"/>
                        </a:cubicBezTo>
                        <a:cubicBezTo>
                          <a:pt x="14" y="14"/>
                          <a:pt x="16" y="16"/>
                          <a:pt x="19" y="18"/>
                        </a:cubicBezTo>
                        <a:cubicBezTo>
                          <a:pt x="19" y="17"/>
                          <a:pt x="20" y="15"/>
                          <a:pt x="21" y="16"/>
                        </a:cubicBezTo>
                        <a:cubicBezTo>
                          <a:pt x="22" y="16"/>
                          <a:pt x="22" y="16"/>
                          <a:pt x="22" y="15"/>
                        </a:cubicBezTo>
                        <a:cubicBezTo>
                          <a:pt x="22" y="14"/>
                          <a:pt x="22" y="13"/>
                          <a:pt x="21" y="12"/>
                        </a:cubicBezTo>
                        <a:cubicBezTo>
                          <a:pt x="17" y="11"/>
                          <a:pt x="19" y="9"/>
                          <a:pt x="21" y="9"/>
                        </a:cubicBezTo>
                        <a:cubicBezTo>
                          <a:pt x="24" y="8"/>
                          <a:pt x="24" y="5"/>
                          <a:pt x="23" y="3"/>
                        </a:cubicBezTo>
                        <a:cubicBezTo>
                          <a:pt x="23" y="2"/>
                          <a:pt x="23" y="0"/>
                          <a:pt x="24" y="1"/>
                        </a:cubicBezTo>
                        <a:cubicBezTo>
                          <a:pt x="26" y="4"/>
                          <a:pt x="27" y="0"/>
                          <a:pt x="29" y="1"/>
                        </a:cubicBezTo>
                        <a:cubicBezTo>
                          <a:pt x="29" y="3"/>
                          <a:pt x="30" y="6"/>
                          <a:pt x="33" y="7"/>
                        </a:cubicBezTo>
                        <a:cubicBezTo>
                          <a:pt x="34" y="5"/>
                          <a:pt x="28" y="1"/>
                          <a:pt x="35" y="3"/>
                        </a:cubicBezTo>
                        <a:cubicBezTo>
                          <a:pt x="36" y="3"/>
                          <a:pt x="35" y="1"/>
                          <a:pt x="35" y="0"/>
                        </a:cubicBezTo>
                        <a:cubicBezTo>
                          <a:pt x="39" y="3"/>
                          <a:pt x="42" y="7"/>
                          <a:pt x="47" y="9"/>
                        </a:cubicBezTo>
                        <a:cubicBezTo>
                          <a:pt x="54" y="13"/>
                          <a:pt x="57" y="21"/>
                          <a:pt x="63" y="25"/>
                        </a:cubicBezTo>
                        <a:cubicBezTo>
                          <a:pt x="67" y="28"/>
                          <a:pt x="70" y="34"/>
                          <a:pt x="73" y="38"/>
                        </a:cubicBezTo>
                        <a:cubicBezTo>
                          <a:pt x="68" y="37"/>
                          <a:pt x="63" y="36"/>
                          <a:pt x="59" y="32"/>
                        </a:cubicBezTo>
                        <a:cubicBezTo>
                          <a:pt x="59" y="30"/>
                          <a:pt x="60" y="30"/>
                          <a:pt x="62" y="29"/>
                        </a:cubicBezTo>
                        <a:cubicBezTo>
                          <a:pt x="63" y="29"/>
                          <a:pt x="63" y="28"/>
                          <a:pt x="63" y="27"/>
                        </a:cubicBezTo>
                        <a:cubicBezTo>
                          <a:pt x="62" y="26"/>
                          <a:pt x="61" y="26"/>
                          <a:pt x="61" y="27"/>
                        </a:cubicBezTo>
                        <a:cubicBezTo>
                          <a:pt x="60" y="28"/>
                          <a:pt x="59" y="29"/>
                          <a:pt x="58" y="29"/>
                        </a:cubicBezTo>
                        <a:cubicBezTo>
                          <a:pt x="56" y="27"/>
                          <a:pt x="55" y="27"/>
                          <a:pt x="54" y="30"/>
                        </a:cubicBezTo>
                        <a:cubicBezTo>
                          <a:pt x="53" y="32"/>
                          <a:pt x="51" y="34"/>
                          <a:pt x="54" y="36"/>
                        </a:cubicBezTo>
                        <a:cubicBezTo>
                          <a:pt x="56" y="38"/>
                          <a:pt x="54" y="41"/>
                          <a:pt x="51" y="41"/>
                        </a:cubicBezTo>
                        <a:cubicBezTo>
                          <a:pt x="56" y="47"/>
                          <a:pt x="62" y="43"/>
                          <a:pt x="67" y="42"/>
                        </a:cubicBezTo>
                        <a:cubicBezTo>
                          <a:pt x="67" y="45"/>
                          <a:pt x="62" y="45"/>
                          <a:pt x="65" y="48"/>
                        </a:cubicBezTo>
                        <a:cubicBezTo>
                          <a:pt x="61" y="49"/>
                          <a:pt x="64" y="53"/>
                          <a:pt x="62" y="55"/>
                        </a:cubicBezTo>
                        <a:cubicBezTo>
                          <a:pt x="56" y="52"/>
                          <a:pt x="53" y="47"/>
                          <a:pt x="48" y="42"/>
                        </a:cubicBezTo>
                        <a:cubicBezTo>
                          <a:pt x="46" y="39"/>
                          <a:pt x="43" y="37"/>
                          <a:pt x="40" y="34"/>
                        </a:cubicBezTo>
                        <a:cubicBezTo>
                          <a:pt x="34" y="29"/>
                          <a:pt x="28" y="25"/>
                          <a:pt x="21" y="23"/>
                        </a:cubicBezTo>
                        <a:cubicBezTo>
                          <a:pt x="20" y="22"/>
                          <a:pt x="19" y="22"/>
                          <a:pt x="18" y="21"/>
                        </a:cubicBezTo>
                        <a:cubicBezTo>
                          <a:pt x="15" y="16"/>
                          <a:pt x="9" y="13"/>
                          <a:pt x="6" y="8"/>
                        </a:cubicBezTo>
                        <a:cubicBezTo>
                          <a:pt x="5" y="6"/>
                          <a:pt x="1" y="7"/>
                          <a:pt x="1" y="4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lose/>
                      </a:path>
                    </a:pathLst>
                  </a:custGeom>
                  <a:solidFill>
                    <a:srgbClr val="FED1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2" name="Freeform 281"/>
                  <p:cNvSpPr/>
                  <p:nvPr/>
                </p:nvSpPr>
                <p:spPr bwMode="auto">
                  <a:xfrm>
                    <a:off x="5258" y="1858"/>
                    <a:ext cx="71" cy="221"/>
                  </a:xfrm>
                  <a:custGeom>
                    <a:avLst/>
                    <a:gdLst>
                      <a:gd name="T0" fmla="*/ 10 w 30"/>
                      <a:gd name="T1" fmla="*/ 93 h 93"/>
                      <a:gd name="T2" fmla="*/ 12 w 30"/>
                      <a:gd name="T3" fmla="*/ 85 h 93"/>
                      <a:gd name="T4" fmla="*/ 11 w 30"/>
                      <a:gd name="T5" fmla="*/ 83 h 93"/>
                      <a:gd name="T6" fmla="*/ 12 w 30"/>
                      <a:gd name="T7" fmla="*/ 80 h 93"/>
                      <a:gd name="T8" fmla="*/ 7 w 30"/>
                      <a:gd name="T9" fmla="*/ 84 h 93"/>
                      <a:gd name="T10" fmla="*/ 5 w 30"/>
                      <a:gd name="T11" fmla="*/ 81 h 93"/>
                      <a:gd name="T12" fmla="*/ 4 w 30"/>
                      <a:gd name="T13" fmla="*/ 83 h 93"/>
                      <a:gd name="T14" fmla="*/ 1 w 30"/>
                      <a:gd name="T15" fmla="*/ 84 h 93"/>
                      <a:gd name="T16" fmla="*/ 1 w 30"/>
                      <a:gd name="T17" fmla="*/ 81 h 93"/>
                      <a:gd name="T18" fmla="*/ 0 w 30"/>
                      <a:gd name="T19" fmla="*/ 78 h 93"/>
                      <a:gd name="T20" fmla="*/ 12 w 30"/>
                      <a:gd name="T21" fmla="*/ 31 h 93"/>
                      <a:gd name="T22" fmla="*/ 15 w 30"/>
                      <a:gd name="T23" fmla="*/ 3 h 93"/>
                      <a:gd name="T24" fmla="*/ 16 w 30"/>
                      <a:gd name="T25" fmla="*/ 1 h 93"/>
                      <a:gd name="T26" fmla="*/ 21 w 30"/>
                      <a:gd name="T27" fmla="*/ 4 h 93"/>
                      <a:gd name="T28" fmla="*/ 22 w 30"/>
                      <a:gd name="T29" fmla="*/ 5 h 93"/>
                      <a:gd name="T30" fmla="*/ 24 w 30"/>
                      <a:gd name="T31" fmla="*/ 9 h 93"/>
                      <a:gd name="T32" fmla="*/ 17 w 30"/>
                      <a:gd name="T33" fmla="*/ 9 h 93"/>
                      <a:gd name="T34" fmla="*/ 20 w 30"/>
                      <a:gd name="T35" fmla="*/ 15 h 93"/>
                      <a:gd name="T36" fmla="*/ 20 w 30"/>
                      <a:gd name="T37" fmla="*/ 17 h 93"/>
                      <a:gd name="T38" fmla="*/ 19 w 30"/>
                      <a:gd name="T39" fmla="*/ 19 h 93"/>
                      <a:gd name="T40" fmla="*/ 22 w 30"/>
                      <a:gd name="T41" fmla="*/ 18 h 93"/>
                      <a:gd name="T42" fmla="*/ 23 w 30"/>
                      <a:gd name="T43" fmla="*/ 17 h 93"/>
                      <a:gd name="T44" fmla="*/ 22 w 30"/>
                      <a:gd name="T45" fmla="*/ 23 h 93"/>
                      <a:gd name="T46" fmla="*/ 30 w 30"/>
                      <a:gd name="T47" fmla="*/ 23 h 93"/>
                      <a:gd name="T48" fmla="*/ 19 w 30"/>
                      <a:gd name="T49" fmla="*/ 63 h 93"/>
                      <a:gd name="T50" fmla="*/ 10 w 30"/>
                      <a:gd name="T51" fmla="*/ 93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30" h="93">
                        <a:moveTo>
                          <a:pt x="10" y="93"/>
                        </a:moveTo>
                        <a:cubicBezTo>
                          <a:pt x="8" y="90"/>
                          <a:pt x="11" y="87"/>
                          <a:pt x="12" y="85"/>
                        </a:cubicBezTo>
                        <a:cubicBezTo>
                          <a:pt x="12" y="84"/>
                          <a:pt x="14" y="82"/>
                          <a:pt x="11" y="83"/>
                        </a:cubicBezTo>
                        <a:cubicBezTo>
                          <a:pt x="8" y="83"/>
                          <a:pt x="11" y="81"/>
                          <a:pt x="12" y="80"/>
                        </a:cubicBezTo>
                        <a:cubicBezTo>
                          <a:pt x="7" y="80"/>
                          <a:pt x="7" y="80"/>
                          <a:pt x="7" y="84"/>
                        </a:cubicBezTo>
                        <a:cubicBezTo>
                          <a:pt x="5" y="84"/>
                          <a:pt x="7" y="82"/>
                          <a:pt x="5" y="81"/>
                        </a:cubicBezTo>
                        <a:cubicBezTo>
                          <a:pt x="5" y="82"/>
                          <a:pt x="4" y="82"/>
                          <a:pt x="4" y="83"/>
                        </a:cubicBezTo>
                        <a:cubicBezTo>
                          <a:pt x="3" y="84"/>
                          <a:pt x="3" y="85"/>
                          <a:pt x="1" y="84"/>
                        </a:cubicBezTo>
                        <a:cubicBezTo>
                          <a:pt x="0" y="84"/>
                          <a:pt x="0" y="82"/>
                          <a:pt x="1" y="81"/>
                        </a:cubicBezTo>
                        <a:cubicBezTo>
                          <a:pt x="1" y="80"/>
                          <a:pt x="3" y="79"/>
                          <a:pt x="0" y="78"/>
                        </a:cubicBezTo>
                        <a:cubicBezTo>
                          <a:pt x="3" y="62"/>
                          <a:pt x="8" y="47"/>
                          <a:pt x="12" y="31"/>
                        </a:cubicBezTo>
                        <a:cubicBezTo>
                          <a:pt x="15" y="22"/>
                          <a:pt x="16" y="12"/>
                          <a:pt x="15" y="3"/>
                        </a:cubicBezTo>
                        <a:cubicBezTo>
                          <a:pt x="15" y="2"/>
                          <a:pt x="15" y="2"/>
                          <a:pt x="16" y="1"/>
                        </a:cubicBezTo>
                        <a:cubicBezTo>
                          <a:pt x="19" y="0"/>
                          <a:pt x="20" y="1"/>
                          <a:pt x="21" y="4"/>
                        </a:cubicBezTo>
                        <a:cubicBezTo>
                          <a:pt x="22" y="4"/>
                          <a:pt x="22" y="5"/>
                          <a:pt x="22" y="5"/>
                        </a:cubicBezTo>
                        <a:cubicBezTo>
                          <a:pt x="20" y="7"/>
                          <a:pt x="26" y="5"/>
                          <a:pt x="24" y="9"/>
                        </a:cubicBezTo>
                        <a:cubicBezTo>
                          <a:pt x="22" y="11"/>
                          <a:pt x="19" y="10"/>
                          <a:pt x="17" y="9"/>
                        </a:cubicBezTo>
                        <a:cubicBezTo>
                          <a:pt x="19" y="10"/>
                          <a:pt x="14" y="15"/>
                          <a:pt x="20" y="15"/>
                        </a:cubicBezTo>
                        <a:cubicBezTo>
                          <a:pt x="21" y="14"/>
                          <a:pt x="20" y="16"/>
                          <a:pt x="20" y="17"/>
                        </a:cubicBezTo>
                        <a:cubicBezTo>
                          <a:pt x="20" y="18"/>
                          <a:pt x="17" y="17"/>
                          <a:pt x="19" y="19"/>
                        </a:cubicBezTo>
                        <a:cubicBezTo>
                          <a:pt x="21" y="21"/>
                          <a:pt x="21" y="19"/>
                          <a:pt x="22" y="18"/>
                        </a:cubicBezTo>
                        <a:cubicBezTo>
                          <a:pt x="22" y="17"/>
                          <a:pt x="22" y="17"/>
                          <a:pt x="23" y="17"/>
                        </a:cubicBezTo>
                        <a:cubicBezTo>
                          <a:pt x="26" y="19"/>
                          <a:pt x="25" y="21"/>
                          <a:pt x="22" y="23"/>
                        </a:cubicBezTo>
                        <a:cubicBezTo>
                          <a:pt x="25" y="25"/>
                          <a:pt x="27" y="22"/>
                          <a:pt x="30" y="23"/>
                        </a:cubicBezTo>
                        <a:cubicBezTo>
                          <a:pt x="26" y="36"/>
                          <a:pt x="23" y="50"/>
                          <a:pt x="19" y="63"/>
                        </a:cubicBezTo>
                        <a:cubicBezTo>
                          <a:pt x="17" y="73"/>
                          <a:pt x="15" y="84"/>
                          <a:pt x="10" y="93"/>
                        </a:cubicBezTo>
                        <a:close/>
                      </a:path>
                    </a:pathLst>
                  </a:custGeom>
                  <a:solidFill>
                    <a:srgbClr val="FED1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3" name="Freeform 282"/>
                  <p:cNvSpPr/>
                  <p:nvPr/>
                </p:nvSpPr>
                <p:spPr bwMode="auto">
                  <a:xfrm>
                    <a:off x="4501" y="2411"/>
                    <a:ext cx="235" cy="62"/>
                  </a:xfrm>
                  <a:custGeom>
                    <a:avLst/>
                    <a:gdLst>
                      <a:gd name="T0" fmla="*/ 8 w 99"/>
                      <a:gd name="T1" fmla="*/ 1 h 26"/>
                      <a:gd name="T2" fmla="*/ 23 w 99"/>
                      <a:gd name="T3" fmla="*/ 5 h 26"/>
                      <a:gd name="T4" fmla="*/ 52 w 99"/>
                      <a:gd name="T5" fmla="*/ 12 h 26"/>
                      <a:gd name="T6" fmla="*/ 73 w 99"/>
                      <a:gd name="T7" fmla="*/ 14 h 26"/>
                      <a:gd name="T8" fmla="*/ 76 w 99"/>
                      <a:gd name="T9" fmla="*/ 14 h 26"/>
                      <a:gd name="T10" fmla="*/ 85 w 99"/>
                      <a:gd name="T11" fmla="*/ 13 h 26"/>
                      <a:gd name="T12" fmla="*/ 90 w 99"/>
                      <a:gd name="T13" fmla="*/ 14 h 26"/>
                      <a:gd name="T14" fmla="*/ 93 w 99"/>
                      <a:gd name="T15" fmla="*/ 14 h 26"/>
                      <a:gd name="T16" fmla="*/ 98 w 99"/>
                      <a:gd name="T17" fmla="*/ 15 h 26"/>
                      <a:gd name="T18" fmla="*/ 97 w 99"/>
                      <a:gd name="T19" fmla="*/ 19 h 26"/>
                      <a:gd name="T20" fmla="*/ 95 w 99"/>
                      <a:gd name="T21" fmla="*/ 21 h 26"/>
                      <a:gd name="T22" fmla="*/ 94 w 99"/>
                      <a:gd name="T23" fmla="*/ 21 h 26"/>
                      <a:gd name="T24" fmla="*/ 82 w 99"/>
                      <a:gd name="T25" fmla="*/ 23 h 26"/>
                      <a:gd name="T26" fmla="*/ 73 w 99"/>
                      <a:gd name="T27" fmla="*/ 25 h 26"/>
                      <a:gd name="T28" fmla="*/ 19 w 99"/>
                      <a:gd name="T29" fmla="*/ 19 h 26"/>
                      <a:gd name="T30" fmla="*/ 18 w 99"/>
                      <a:gd name="T31" fmla="*/ 18 h 26"/>
                      <a:gd name="T32" fmla="*/ 23 w 99"/>
                      <a:gd name="T33" fmla="*/ 15 h 26"/>
                      <a:gd name="T34" fmla="*/ 29 w 99"/>
                      <a:gd name="T35" fmla="*/ 11 h 26"/>
                      <a:gd name="T36" fmla="*/ 19 w 99"/>
                      <a:gd name="T37" fmla="*/ 11 h 26"/>
                      <a:gd name="T38" fmla="*/ 16 w 99"/>
                      <a:gd name="T39" fmla="*/ 9 h 26"/>
                      <a:gd name="T40" fmla="*/ 9 w 99"/>
                      <a:gd name="T41" fmla="*/ 4 h 26"/>
                      <a:gd name="T42" fmla="*/ 10 w 99"/>
                      <a:gd name="T43" fmla="*/ 12 h 26"/>
                      <a:gd name="T44" fmla="*/ 9 w 99"/>
                      <a:gd name="T45" fmla="*/ 15 h 26"/>
                      <a:gd name="T46" fmla="*/ 3 w 99"/>
                      <a:gd name="T47" fmla="*/ 14 h 26"/>
                      <a:gd name="T48" fmla="*/ 2 w 99"/>
                      <a:gd name="T49" fmla="*/ 9 h 26"/>
                      <a:gd name="T50" fmla="*/ 4 w 99"/>
                      <a:gd name="T51" fmla="*/ 5 h 26"/>
                      <a:gd name="T52" fmla="*/ 4 w 99"/>
                      <a:gd name="T53" fmla="*/ 4 h 26"/>
                      <a:gd name="T54" fmla="*/ 5 w 99"/>
                      <a:gd name="T55" fmla="*/ 1 h 26"/>
                      <a:gd name="T56" fmla="*/ 8 w 99"/>
                      <a:gd name="T57" fmla="*/ 1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99" h="26">
                        <a:moveTo>
                          <a:pt x="8" y="1"/>
                        </a:moveTo>
                        <a:cubicBezTo>
                          <a:pt x="13" y="2"/>
                          <a:pt x="18" y="4"/>
                          <a:pt x="23" y="5"/>
                        </a:cubicBezTo>
                        <a:cubicBezTo>
                          <a:pt x="33" y="7"/>
                          <a:pt x="42" y="10"/>
                          <a:pt x="52" y="12"/>
                        </a:cubicBezTo>
                        <a:cubicBezTo>
                          <a:pt x="59" y="14"/>
                          <a:pt x="66" y="14"/>
                          <a:pt x="73" y="14"/>
                        </a:cubicBezTo>
                        <a:cubicBezTo>
                          <a:pt x="74" y="14"/>
                          <a:pt x="75" y="14"/>
                          <a:pt x="76" y="14"/>
                        </a:cubicBezTo>
                        <a:cubicBezTo>
                          <a:pt x="79" y="14"/>
                          <a:pt x="82" y="13"/>
                          <a:pt x="85" y="13"/>
                        </a:cubicBezTo>
                        <a:cubicBezTo>
                          <a:pt x="87" y="15"/>
                          <a:pt x="89" y="12"/>
                          <a:pt x="90" y="14"/>
                        </a:cubicBezTo>
                        <a:cubicBezTo>
                          <a:pt x="92" y="15"/>
                          <a:pt x="92" y="15"/>
                          <a:pt x="93" y="14"/>
                        </a:cubicBezTo>
                        <a:cubicBezTo>
                          <a:pt x="95" y="14"/>
                          <a:pt x="97" y="13"/>
                          <a:pt x="98" y="15"/>
                        </a:cubicBezTo>
                        <a:cubicBezTo>
                          <a:pt x="99" y="17"/>
                          <a:pt x="98" y="18"/>
                          <a:pt x="97" y="19"/>
                        </a:cubicBezTo>
                        <a:cubicBezTo>
                          <a:pt x="96" y="20"/>
                          <a:pt x="95" y="21"/>
                          <a:pt x="95" y="21"/>
                        </a:cubicBezTo>
                        <a:cubicBezTo>
                          <a:pt x="94" y="21"/>
                          <a:pt x="94" y="21"/>
                          <a:pt x="94" y="21"/>
                        </a:cubicBezTo>
                        <a:cubicBezTo>
                          <a:pt x="90" y="21"/>
                          <a:pt x="86" y="22"/>
                          <a:pt x="82" y="23"/>
                        </a:cubicBezTo>
                        <a:cubicBezTo>
                          <a:pt x="79" y="24"/>
                          <a:pt x="76" y="24"/>
                          <a:pt x="73" y="25"/>
                        </a:cubicBezTo>
                        <a:cubicBezTo>
                          <a:pt x="55" y="26"/>
                          <a:pt x="37" y="23"/>
                          <a:pt x="19" y="19"/>
                        </a:cubicBezTo>
                        <a:cubicBezTo>
                          <a:pt x="19" y="19"/>
                          <a:pt x="18" y="19"/>
                          <a:pt x="18" y="18"/>
                        </a:cubicBezTo>
                        <a:cubicBezTo>
                          <a:pt x="19" y="13"/>
                          <a:pt x="19" y="13"/>
                          <a:pt x="23" y="15"/>
                        </a:cubicBezTo>
                        <a:cubicBezTo>
                          <a:pt x="27" y="16"/>
                          <a:pt x="28" y="15"/>
                          <a:pt x="29" y="11"/>
                        </a:cubicBezTo>
                        <a:cubicBezTo>
                          <a:pt x="26" y="10"/>
                          <a:pt x="22" y="8"/>
                          <a:pt x="19" y="11"/>
                        </a:cubicBezTo>
                        <a:cubicBezTo>
                          <a:pt x="18" y="13"/>
                          <a:pt x="16" y="11"/>
                          <a:pt x="16" y="9"/>
                        </a:cubicBezTo>
                        <a:cubicBezTo>
                          <a:pt x="14" y="7"/>
                          <a:pt x="12" y="6"/>
                          <a:pt x="9" y="4"/>
                        </a:cubicBezTo>
                        <a:cubicBezTo>
                          <a:pt x="9" y="7"/>
                          <a:pt x="8" y="9"/>
                          <a:pt x="10" y="12"/>
                        </a:cubicBezTo>
                        <a:cubicBezTo>
                          <a:pt x="11" y="13"/>
                          <a:pt x="11" y="15"/>
                          <a:pt x="9" y="15"/>
                        </a:cubicBezTo>
                        <a:cubicBezTo>
                          <a:pt x="7" y="15"/>
                          <a:pt x="5" y="16"/>
                          <a:pt x="3" y="14"/>
                        </a:cubicBezTo>
                        <a:cubicBezTo>
                          <a:pt x="4" y="13"/>
                          <a:pt x="4" y="11"/>
                          <a:pt x="2" y="9"/>
                        </a:cubicBezTo>
                        <a:cubicBezTo>
                          <a:pt x="1" y="8"/>
                          <a:pt x="0" y="5"/>
                          <a:pt x="4" y="5"/>
                        </a:cubicBezTo>
                        <a:cubicBezTo>
                          <a:pt x="6" y="6"/>
                          <a:pt x="4" y="5"/>
                          <a:pt x="4" y="4"/>
                        </a:cubicBezTo>
                        <a:cubicBezTo>
                          <a:pt x="4" y="3"/>
                          <a:pt x="4" y="1"/>
                          <a:pt x="5" y="1"/>
                        </a:cubicBezTo>
                        <a:cubicBezTo>
                          <a:pt x="6" y="0"/>
                          <a:pt x="7" y="0"/>
                          <a:pt x="8" y="1"/>
                        </a:cubicBezTo>
                        <a:close/>
                      </a:path>
                    </a:pathLst>
                  </a:custGeom>
                  <a:solidFill>
                    <a:srgbClr val="FECA9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4" name="Freeform 283"/>
                  <p:cNvSpPr/>
                  <p:nvPr/>
                </p:nvSpPr>
                <p:spPr bwMode="auto">
                  <a:xfrm>
                    <a:off x="4703" y="2423"/>
                    <a:ext cx="206" cy="41"/>
                  </a:xfrm>
                  <a:custGeom>
                    <a:avLst/>
                    <a:gdLst>
                      <a:gd name="T0" fmla="*/ 10 w 87"/>
                      <a:gd name="T1" fmla="*/ 16 h 17"/>
                      <a:gd name="T2" fmla="*/ 11 w 87"/>
                      <a:gd name="T3" fmla="*/ 12 h 17"/>
                      <a:gd name="T4" fmla="*/ 12 w 87"/>
                      <a:gd name="T5" fmla="*/ 10 h 17"/>
                      <a:gd name="T6" fmla="*/ 9 w 87"/>
                      <a:gd name="T7" fmla="*/ 10 h 17"/>
                      <a:gd name="T8" fmla="*/ 6 w 87"/>
                      <a:gd name="T9" fmla="*/ 12 h 17"/>
                      <a:gd name="T10" fmla="*/ 5 w 87"/>
                      <a:gd name="T11" fmla="*/ 9 h 17"/>
                      <a:gd name="T12" fmla="*/ 3 w 87"/>
                      <a:gd name="T13" fmla="*/ 9 h 17"/>
                      <a:gd name="T14" fmla="*/ 0 w 87"/>
                      <a:gd name="T15" fmla="*/ 8 h 17"/>
                      <a:gd name="T16" fmla="*/ 30 w 87"/>
                      <a:gd name="T17" fmla="*/ 8 h 17"/>
                      <a:gd name="T18" fmla="*/ 52 w 87"/>
                      <a:gd name="T19" fmla="*/ 7 h 17"/>
                      <a:gd name="T20" fmla="*/ 65 w 87"/>
                      <a:gd name="T21" fmla="*/ 6 h 17"/>
                      <a:gd name="T22" fmla="*/ 84 w 87"/>
                      <a:gd name="T23" fmla="*/ 1 h 17"/>
                      <a:gd name="T24" fmla="*/ 87 w 87"/>
                      <a:gd name="T25" fmla="*/ 2 h 17"/>
                      <a:gd name="T26" fmla="*/ 12 w 87"/>
                      <a:gd name="T27" fmla="*/ 16 h 17"/>
                      <a:gd name="T28" fmla="*/ 10 w 87"/>
                      <a:gd name="T2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87" h="17">
                        <a:moveTo>
                          <a:pt x="10" y="16"/>
                        </a:moveTo>
                        <a:cubicBezTo>
                          <a:pt x="10" y="15"/>
                          <a:pt x="11" y="14"/>
                          <a:pt x="11" y="12"/>
                        </a:cubicBezTo>
                        <a:cubicBezTo>
                          <a:pt x="12" y="12"/>
                          <a:pt x="13" y="11"/>
                          <a:pt x="12" y="10"/>
                        </a:cubicBezTo>
                        <a:cubicBezTo>
                          <a:pt x="12" y="9"/>
                          <a:pt x="11" y="10"/>
                          <a:pt x="9" y="10"/>
                        </a:cubicBezTo>
                        <a:cubicBezTo>
                          <a:pt x="8" y="10"/>
                          <a:pt x="8" y="12"/>
                          <a:pt x="6" y="12"/>
                        </a:cubicBezTo>
                        <a:cubicBezTo>
                          <a:pt x="4" y="11"/>
                          <a:pt x="6" y="10"/>
                          <a:pt x="5" y="9"/>
                        </a:cubicBezTo>
                        <a:cubicBezTo>
                          <a:pt x="5" y="9"/>
                          <a:pt x="4" y="9"/>
                          <a:pt x="3" y="9"/>
                        </a:cubicBezTo>
                        <a:cubicBezTo>
                          <a:pt x="2" y="9"/>
                          <a:pt x="1" y="10"/>
                          <a:pt x="0" y="8"/>
                        </a:cubicBezTo>
                        <a:cubicBezTo>
                          <a:pt x="10" y="6"/>
                          <a:pt x="20" y="7"/>
                          <a:pt x="30" y="8"/>
                        </a:cubicBezTo>
                        <a:cubicBezTo>
                          <a:pt x="37" y="8"/>
                          <a:pt x="44" y="8"/>
                          <a:pt x="52" y="7"/>
                        </a:cubicBezTo>
                        <a:cubicBezTo>
                          <a:pt x="56" y="7"/>
                          <a:pt x="61" y="7"/>
                          <a:pt x="65" y="6"/>
                        </a:cubicBezTo>
                        <a:cubicBezTo>
                          <a:pt x="72" y="5"/>
                          <a:pt x="78" y="3"/>
                          <a:pt x="84" y="1"/>
                        </a:cubicBezTo>
                        <a:cubicBezTo>
                          <a:pt x="85" y="1"/>
                          <a:pt x="86" y="0"/>
                          <a:pt x="87" y="2"/>
                        </a:cubicBezTo>
                        <a:cubicBezTo>
                          <a:pt x="63" y="12"/>
                          <a:pt x="38" y="17"/>
                          <a:pt x="12" y="16"/>
                        </a:cubicBezTo>
                        <a:cubicBezTo>
                          <a:pt x="11" y="16"/>
                          <a:pt x="10" y="16"/>
                          <a:pt x="10" y="16"/>
                        </a:cubicBezTo>
                        <a:close/>
                      </a:path>
                    </a:pathLst>
                  </a:custGeom>
                  <a:solidFill>
                    <a:srgbClr val="FECF9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5" name="Freeform 284"/>
                  <p:cNvSpPr/>
                  <p:nvPr/>
                </p:nvSpPr>
                <p:spPr bwMode="auto">
                  <a:xfrm>
                    <a:off x="4556" y="2423"/>
                    <a:ext cx="140" cy="26"/>
                  </a:xfrm>
                  <a:custGeom>
                    <a:avLst/>
                    <a:gdLst>
                      <a:gd name="T0" fmla="*/ 53 w 59"/>
                      <a:gd name="T1" fmla="*/ 9 h 11"/>
                      <a:gd name="T2" fmla="*/ 29 w 59"/>
                      <a:gd name="T3" fmla="*/ 9 h 11"/>
                      <a:gd name="T4" fmla="*/ 0 w 59"/>
                      <a:gd name="T5" fmla="*/ 0 h 11"/>
                      <a:gd name="T6" fmla="*/ 6 w 59"/>
                      <a:gd name="T7" fmla="*/ 1 h 11"/>
                      <a:gd name="T8" fmla="*/ 32 w 59"/>
                      <a:gd name="T9" fmla="*/ 0 h 11"/>
                      <a:gd name="T10" fmla="*/ 43 w 59"/>
                      <a:gd name="T11" fmla="*/ 0 h 11"/>
                      <a:gd name="T12" fmla="*/ 59 w 59"/>
                      <a:gd name="T13" fmla="*/ 1 h 11"/>
                      <a:gd name="T14" fmla="*/ 53 w 59"/>
                      <a:gd name="T15" fmla="*/ 6 h 11"/>
                      <a:gd name="T16" fmla="*/ 53 w 59"/>
                      <a:gd name="T17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9" h="11">
                        <a:moveTo>
                          <a:pt x="53" y="9"/>
                        </a:moveTo>
                        <a:cubicBezTo>
                          <a:pt x="45" y="11"/>
                          <a:pt x="37" y="10"/>
                          <a:pt x="29" y="9"/>
                        </a:cubicBezTo>
                        <a:cubicBezTo>
                          <a:pt x="19" y="6"/>
                          <a:pt x="9" y="4"/>
                          <a:pt x="0" y="0"/>
                        </a:cubicBezTo>
                        <a:cubicBezTo>
                          <a:pt x="2" y="0"/>
                          <a:pt x="4" y="0"/>
                          <a:pt x="6" y="1"/>
                        </a:cubicBezTo>
                        <a:cubicBezTo>
                          <a:pt x="15" y="3"/>
                          <a:pt x="24" y="1"/>
                          <a:pt x="32" y="0"/>
                        </a:cubicBezTo>
                        <a:cubicBezTo>
                          <a:pt x="36" y="0"/>
                          <a:pt x="39" y="0"/>
                          <a:pt x="43" y="0"/>
                        </a:cubicBezTo>
                        <a:cubicBezTo>
                          <a:pt x="48" y="2"/>
                          <a:pt x="53" y="1"/>
                          <a:pt x="59" y="1"/>
                        </a:cubicBezTo>
                        <a:cubicBezTo>
                          <a:pt x="55" y="2"/>
                          <a:pt x="57" y="6"/>
                          <a:pt x="53" y="6"/>
                        </a:cubicBezTo>
                        <a:cubicBezTo>
                          <a:pt x="53" y="7"/>
                          <a:pt x="53" y="8"/>
                          <a:pt x="53" y="9"/>
                        </a:cubicBezTo>
                        <a:close/>
                      </a:path>
                    </a:pathLst>
                  </a:custGeom>
                  <a:solidFill>
                    <a:srgbClr val="FEE3C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6" name="Freeform 285"/>
                  <p:cNvSpPr/>
                  <p:nvPr/>
                </p:nvSpPr>
                <p:spPr bwMode="auto">
                  <a:xfrm>
                    <a:off x="4983" y="2350"/>
                    <a:ext cx="68" cy="45"/>
                  </a:xfrm>
                  <a:custGeom>
                    <a:avLst/>
                    <a:gdLst>
                      <a:gd name="T0" fmla="*/ 29 w 29"/>
                      <a:gd name="T1" fmla="*/ 0 h 19"/>
                      <a:gd name="T2" fmla="*/ 9 w 29"/>
                      <a:gd name="T3" fmla="*/ 17 h 19"/>
                      <a:gd name="T4" fmla="*/ 8 w 29"/>
                      <a:gd name="T5" fmla="*/ 17 h 19"/>
                      <a:gd name="T6" fmla="*/ 1 w 29"/>
                      <a:gd name="T7" fmla="*/ 16 h 19"/>
                      <a:gd name="T8" fmla="*/ 5 w 29"/>
                      <a:gd name="T9" fmla="*/ 12 h 19"/>
                      <a:gd name="T10" fmla="*/ 29 w 29"/>
                      <a:gd name="T11" fmla="*/ 0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9" h="19">
                        <a:moveTo>
                          <a:pt x="29" y="0"/>
                        </a:moveTo>
                        <a:cubicBezTo>
                          <a:pt x="24" y="8"/>
                          <a:pt x="17" y="13"/>
                          <a:pt x="9" y="17"/>
                        </a:cubicBezTo>
                        <a:cubicBezTo>
                          <a:pt x="9" y="17"/>
                          <a:pt x="8" y="17"/>
                          <a:pt x="8" y="17"/>
                        </a:cubicBezTo>
                        <a:cubicBezTo>
                          <a:pt x="6" y="17"/>
                          <a:pt x="2" y="19"/>
                          <a:pt x="1" y="16"/>
                        </a:cubicBezTo>
                        <a:cubicBezTo>
                          <a:pt x="0" y="15"/>
                          <a:pt x="4" y="14"/>
                          <a:pt x="5" y="12"/>
                        </a:cubicBezTo>
                        <a:cubicBezTo>
                          <a:pt x="12" y="7"/>
                          <a:pt x="20" y="2"/>
                          <a:pt x="29" y="0"/>
                        </a:cubicBezTo>
                        <a:close/>
                      </a:path>
                    </a:pathLst>
                  </a:custGeom>
                  <a:solidFill>
                    <a:srgbClr val="FED2A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7" name="Freeform 286"/>
                  <p:cNvSpPr/>
                  <p:nvPr/>
                </p:nvSpPr>
                <p:spPr bwMode="auto">
                  <a:xfrm>
                    <a:off x="4964" y="1228"/>
                    <a:ext cx="83" cy="55"/>
                  </a:xfrm>
                  <a:custGeom>
                    <a:avLst/>
                    <a:gdLst>
                      <a:gd name="T0" fmla="*/ 35 w 35"/>
                      <a:gd name="T1" fmla="*/ 22 h 23"/>
                      <a:gd name="T2" fmla="*/ 29 w 35"/>
                      <a:gd name="T3" fmla="*/ 22 h 23"/>
                      <a:gd name="T4" fmla="*/ 28 w 35"/>
                      <a:gd name="T5" fmla="*/ 19 h 23"/>
                      <a:gd name="T6" fmla="*/ 23 w 35"/>
                      <a:gd name="T7" fmla="*/ 16 h 23"/>
                      <a:gd name="T8" fmla="*/ 19 w 35"/>
                      <a:gd name="T9" fmla="*/ 17 h 23"/>
                      <a:gd name="T10" fmla="*/ 12 w 35"/>
                      <a:gd name="T11" fmla="*/ 17 h 23"/>
                      <a:gd name="T12" fmla="*/ 10 w 35"/>
                      <a:gd name="T13" fmla="*/ 5 h 23"/>
                      <a:gd name="T14" fmla="*/ 4 w 35"/>
                      <a:gd name="T15" fmla="*/ 7 h 23"/>
                      <a:gd name="T16" fmla="*/ 2 w 35"/>
                      <a:gd name="T17" fmla="*/ 10 h 23"/>
                      <a:gd name="T18" fmla="*/ 1 w 35"/>
                      <a:gd name="T19" fmla="*/ 9 h 23"/>
                      <a:gd name="T20" fmla="*/ 1 w 35"/>
                      <a:gd name="T21" fmla="*/ 6 h 23"/>
                      <a:gd name="T22" fmla="*/ 1 w 35"/>
                      <a:gd name="T23" fmla="*/ 0 h 23"/>
                      <a:gd name="T24" fmla="*/ 4 w 35"/>
                      <a:gd name="T25" fmla="*/ 0 h 23"/>
                      <a:gd name="T26" fmla="*/ 20 w 35"/>
                      <a:gd name="T27" fmla="*/ 10 h 23"/>
                      <a:gd name="T28" fmla="*/ 30 w 35"/>
                      <a:gd name="T29" fmla="*/ 18 h 23"/>
                      <a:gd name="T30" fmla="*/ 35 w 35"/>
                      <a:gd name="T31" fmla="*/ 21 h 23"/>
                      <a:gd name="T32" fmla="*/ 35 w 35"/>
                      <a:gd name="T33" fmla="*/ 22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35" h="23">
                        <a:moveTo>
                          <a:pt x="35" y="22"/>
                        </a:moveTo>
                        <a:cubicBezTo>
                          <a:pt x="33" y="23"/>
                          <a:pt x="31" y="21"/>
                          <a:pt x="29" y="22"/>
                        </a:cubicBezTo>
                        <a:cubicBezTo>
                          <a:pt x="26" y="22"/>
                          <a:pt x="29" y="20"/>
                          <a:pt x="28" y="19"/>
                        </a:cubicBezTo>
                        <a:cubicBezTo>
                          <a:pt x="26" y="18"/>
                          <a:pt x="25" y="16"/>
                          <a:pt x="23" y="16"/>
                        </a:cubicBezTo>
                        <a:cubicBezTo>
                          <a:pt x="21" y="15"/>
                          <a:pt x="19" y="14"/>
                          <a:pt x="19" y="17"/>
                        </a:cubicBezTo>
                        <a:cubicBezTo>
                          <a:pt x="17" y="15"/>
                          <a:pt x="15" y="14"/>
                          <a:pt x="12" y="17"/>
                        </a:cubicBezTo>
                        <a:cubicBezTo>
                          <a:pt x="16" y="12"/>
                          <a:pt x="14" y="8"/>
                          <a:pt x="10" y="5"/>
                        </a:cubicBezTo>
                        <a:cubicBezTo>
                          <a:pt x="7" y="3"/>
                          <a:pt x="5" y="4"/>
                          <a:pt x="4" y="7"/>
                        </a:cubicBezTo>
                        <a:cubicBezTo>
                          <a:pt x="4" y="9"/>
                          <a:pt x="3" y="9"/>
                          <a:pt x="2" y="10"/>
                        </a:cubicBezTo>
                        <a:cubicBezTo>
                          <a:pt x="1" y="10"/>
                          <a:pt x="1" y="9"/>
                          <a:pt x="1" y="9"/>
                        </a:cubicBezTo>
                        <a:cubicBezTo>
                          <a:pt x="1" y="8"/>
                          <a:pt x="0" y="7"/>
                          <a:pt x="1" y="6"/>
                        </a:cubicBezTo>
                        <a:cubicBezTo>
                          <a:pt x="5" y="4"/>
                          <a:pt x="3" y="2"/>
                          <a:pt x="1" y="0"/>
                        </a:cubicBezTo>
                        <a:cubicBezTo>
                          <a:pt x="2" y="0"/>
                          <a:pt x="3" y="0"/>
                          <a:pt x="4" y="0"/>
                        </a:cubicBezTo>
                        <a:cubicBezTo>
                          <a:pt x="10" y="2"/>
                          <a:pt x="14" y="7"/>
                          <a:pt x="20" y="10"/>
                        </a:cubicBezTo>
                        <a:cubicBezTo>
                          <a:pt x="23" y="12"/>
                          <a:pt x="27" y="15"/>
                          <a:pt x="30" y="18"/>
                        </a:cubicBezTo>
                        <a:cubicBezTo>
                          <a:pt x="31" y="20"/>
                          <a:pt x="33" y="21"/>
                          <a:pt x="35" y="21"/>
                        </a:cubicBezTo>
                        <a:cubicBezTo>
                          <a:pt x="35" y="21"/>
                          <a:pt x="35" y="22"/>
                          <a:pt x="35" y="22"/>
                        </a:cubicBezTo>
                        <a:close/>
                      </a:path>
                    </a:pathLst>
                  </a:custGeom>
                  <a:solidFill>
                    <a:srgbClr val="FED3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8" name="Freeform 287"/>
                  <p:cNvSpPr/>
                  <p:nvPr/>
                </p:nvSpPr>
                <p:spPr bwMode="auto">
                  <a:xfrm>
                    <a:off x="4952" y="1311"/>
                    <a:ext cx="64" cy="43"/>
                  </a:xfrm>
                  <a:custGeom>
                    <a:avLst/>
                    <a:gdLst>
                      <a:gd name="T0" fmla="*/ 13 w 27"/>
                      <a:gd name="T1" fmla="*/ 9 h 18"/>
                      <a:gd name="T2" fmla="*/ 4 w 27"/>
                      <a:gd name="T3" fmla="*/ 3 h 18"/>
                      <a:gd name="T4" fmla="*/ 4 w 27"/>
                      <a:gd name="T5" fmla="*/ 0 h 18"/>
                      <a:gd name="T6" fmla="*/ 17 w 27"/>
                      <a:gd name="T7" fmla="*/ 6 h 18"/>
                      <a:gd name="T8" fmla="*/ 26 w 27"/>
                      <a:gd name="T9" fmla="*/ 14 h 18"/>
                      <a:gd name="T10" fmla="*/ 26 w 27"/>
                      <a:gd name="T11" fmla="*/ 18 h 18"/>
                      <a:gd name="T12" fmla="*/ 20 w 27"/>
                      <a:gd name="T13" fmla="*/ 13 h 18"/>
                      <a:gd name="T14" fmla="*/ 13 w 27"/>
                      <a:gd name="T15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7" h="18">
                        <a:moveTo>
                          <a:pt x="13" y="9"/>
                        </a:moveTo>
                        <a:cubicBezTo>
                          <a:pt x="11" y="6"/>
                          <a:pt x="7" y="5"/>
                          <a:pt x="4" y="3"/>
                        </a:cubicBezTo>
                        <a:cubicBezTo>
                          <a:pt x="2" y="2"/>
                          <a:pt x="0" y="1"/>
                          <a:pt x="4" y="0"/>
                        </a:cubicBezTo>
                        <a:cubicBezTo>
                          <a:pt x="9" y="0"/>
                          <a:pt x="13" y="3"/>
                          <a:pt x="17" y="6"/>
                        </a:cubicBezTo>
                        <a:cubicBezTo>
                          <a:pt x="20" y="8"/>
                          <a:pt x="24" y="11"/>
                          <a:pt x="26" y="14"/>
                        </a:cubicBezTo>
                        <a:cubicBezTo>
                          <a:pt x="26" y="15"/>
                          <a:pt x="27" y="17"/>
                          <a:pt x="26" y="18"/>
                        </a:cubicBezTo>
                        <a:cubicBezTo>
                          <a:pt x="22" y="18"/>
                          <a:pt x="22" y="15"/>
                          <a:pt x="20" y="13"/>
                        </a:cubicBezTo>
                        <a:cubicBezTo>
                          <a:pt x="17" y="12"/>
                          <a:pt x="15" y="11"/>
                          <a:pt x="13" y="9"/>
                        </a:cubicBezTo>
                        <a:close/>
                      </a:path>
                    </a:pathLst>
                  </a:custGeom>
                  <a:solidFill>
                    <a:srgbClr val="AC9E8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9" name="Freeform 288"/>
                  <p:cNvSpPr/>
                  <p:nvPr/>
                </p:nvSpPr>
                <p:spPr bwMode="auto">
                  <a:xfrm>
                    <a:off x="5222" y="1530"/>
                    <a:ext cx="26" cy="40"/>
                  </a:xfrm>
                  <a:custGeom>
                    <a:avLst/>
                    <a:gdLst>
                      <a:gd name="T0" fmla="*/ 0 w 11"/>
                      <a:gd name="T1" fmla="*/ 0 h 17"/>
                      <a:gd name="T2" fmla="*/ 3 w 11"/>
                      <a:gd name="T3" fmla="*/ 1 h 17"/>
                      <a:gd name="T4" fmla="*/ 5 w 11"/>
                      <a:gd name="T5" fmla="*/ 8 h 17"/>
                      <a:gd name="T6" fmla="*/ 11 w 11"/>
                      <a:gd name="T7" fmla="*/ 13 h 17"/>
                      <a:gd name="T8" fmla="*/ 6 w 11"/>
                      <a:gd name="T9" fmla="*/ 17 h 17"/>
                      <a:gd name="T10" fmla="*/ 0 w 11"/>
                      <a:gd name="T11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" h="17">
                        <a:moveTo>
                          <a:pt x="0" y="0"/>
                        </a:moveTo>
                        <a:cubicBezTo>
                          <a:pt x="1" y="0"/>
                          <a:pt x="3" y="0"/>
                          <a:pt x="3" y="1"/>
                        </a:cubicBezTo>
                        <a:cubicBezTo>
                          <a:pt x="2" y="4"/>
                          <a:pt x="5" y="5"/>
                          <a:pt x="5" y="8"/>
                        </a:cubicBezTo>
                        <a:cubicBezTo>
                          <a:pt x="5" y="12"/>
                          <a:pt x="6" y="12"/>
                          <a:pt x="11" y="13"/>
                        </a:cubicBezTo>
                        <a:cubicBezTo>
                          <a:pt x="7" y="12"/>
                          <a:pt x="7" y="14"/>
                          <a:pt x="6" y="17"/>
                        </a:cubicBezTo>
                        <a:cubicBezTo>
                          <a:pt x="4" y="11"/>
                          <a:pt x="2" y="5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D3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0" name="Freeform 289"/>
                  <p:cNvSpPr/>
                  <p:nvPr/>
                </p:nvSpPr>
                <p:spPr bwMode="auto">
                  <a:xfrm>
                    <a:off x="4767" y="2485"/>
                    <a:ext cx="16" cy="14"/>
                  </a:xfrm>
                  <a:custGeom>
                    <a:avLst/>
                    <a:gdLst>
                      <a:gd name="T0" fmla="*/ 7 w 7"/>
                      <a:gd name="T1" fmla="*/ 4 h 6"/>
                      <a:gd name="T2" fmla="*/ 2 w 7"/>
                      <a:gd name="T3" fmla="*/ 6 h 6"/>
                      <a:gd name="T4" fmla="*/ 0 w 7"/>
                      <a:gd name="T5" fmla="*/ 3 h 6"/>
                      <a:gd name="T6" fmla="*/ 5 w 7"/>
                      <a:gd name="T7" fmla="*/ 0 h 6"/>
                      <a:gd name="T8" fmla="*/ 7 w 7"/>
                      <a:gd name="T9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7" y="4"/>
                        </a:moveTo>
                        <a:cubicBezTo>
                          <a:pt x="6" y="5"/>
                          <a:pt x="4" y="6"/>
                          <a:pt x="2" y="6"/>
                        </a:cubicBezTo>
                        <a:cubicBezTo>
                          <a:pt x="1" y="6"/>
                          <a:pt x="0" y="5"/>
                          <a:pt x="0" y="3"/>
                        </a:cubicBezTo>
                        <a:cubicBezTo>
                          <a:pt x="1" y="1"/>
                          <a:pt x="2" y="0"/>
                          <a:pt x="5" y="0"/>
                        </a:cubicBezTo>
                        <a:cubicBezTo>
                          <a:pt x="7" y="0"/>
                          <a:pt x="7" y="2"/>
                          <a:pt x="7" y="4"/>
                        </a:cubicBezTo>
                        <a:close/>
                      </a:path>
                    </a:pathLst>
                  </a:custGeom>
                  <a:solidFill>
                    <a:srgbClr val="FEE4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1" name="Freeform 290"/>
                  <p:cNvSpPr/>
                  <p:nvPr/>
                </p:nvSpPr>
                <p:spPr bwMode="auto">
                  <a:xfrm>
                    <a:off x="5189" y="1475"/>
                    <a:ext cx="22" cy="31"/>
                  </a:xfrm>
                  <a:custGeom>
                    <a:avLst/>
                    <a:gdLst>
                      <a:gd name="T0" fmla="*/ 0 w 9"/>
                      <a:gd name="T1" fmla="*/ 0 h 13"/>
                      <a:gd name="T2" fmla="*/ 9 w 9"/>
                      <a:gd name="T3" fmla="*/ 13 h 13"/>
                      <a:gd name="T4" fmla="*/ 0 w 9"/>
                      <a:gd name="T5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13">
                        <a:moveTo>
                          <a:pt x="0" y="0"/>
                        </a:moveTo>
                        <a:cubicBezTo>
                          <a:pt x="3" y="4"/>
                          <a:pt x="9" y="7"/>
                          <a:pt x="9" y="13"/>
                        </a:cubicBezTo>
                        <a:cubicBezTo>
                          <a:pt x="5" y="9"/>
                          <a:pt x="2" y="5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D4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2" name="Freeform 291"/>
                  <p:cNvSpPr/>
                  <p:nvPr/>
                </p:nvSpPr>
                <p:spPr bwMode="auto">
                  <a:xfrm>
                    <a:off x="5211" y="1506"/>
                    <a:ext cx="16" cy="19"/>
                  </a:xfrm>
                  <a:custGeom>
                    <a:avLst/>
                    <a:gdLst>
                      <a:gd name="T0" fmla="*/ 0 w 7"/>
                      <a:gd name="T1" fmla="*/ 0 h 8"/>
                      <a:gd name="T2" fmla="*/ 7 w 7"/>
                      <a:gd name="T3" fmla="*/ 4 h 8"/>
                      <a:gd name="T4" fmla="*/ 4 w 7"/>
                      <a:gd name="T5" fmla="*/ 8 h 8"/>
                      <a:gd name="T6" fmla="*/ 0 w 7"/>
                      <a:gd name="T7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8">
                        <a:moveTo>
                          <a:pt x="0" y="0"/>
                        </a:moveTo>
                        <a:cubicBezTo>
                          <a:pt x="3" y="0"/>
                          <a:pt x="3" y="6"/>
                          <a:pt x="7" y="4"/>
                        </a:cubicBezTo>
                        <a:cubicBezTo>
                          <a:pt x="7" y="6"/>
                          <a:pt x="5" y="7"/>
                          <a:pt x="4" y="8"/>
                        </a:cubicBezTo>
                        <a:cubicBezTo>
                          <a:pt x="0" y="6"/>
                          <a:pt x="1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D3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3" name="Freeform 292"/>
                  <p:cNvSpPr/>
                  <p:nvPr/>
                </p:nvSpPr>
                <p:spPr bwMode="auto">
                  <a:xfrm>
                    <a:off x="4968" y="1287"/>
                    <a:ext cx="22" cy="17"/>
                  </a:xfrm>
                  <a:custGeom>
                    <a:avLst/>
                    <a:gdLst>
                      <a:gd name="T0" fmla="*/ 0 w 9"/>
                      <a:gd name="T1" fmla="*/ 1 h 7"/>
                      <a:gd name="T2" fmla="*/ 9 w 9"/>
                      <a:gd name="T3" fmla="*/ 7 h 7"/>
                      <a:gd name="T4" fmla="*/ 0 w 9"/>
                      <a:gd name="T5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7">
                        <a:moveTo>
                          <a:pt x="0" y="1"/>
                        </a:moveTo>
                        <a:cubicBezTo>
                          <a:pt x="5" y="0"/>
                          <a:pt x="7" y="3"/>
                          <a:pt x="9" y="7"/>
                        </a:cubicBezTo>
                        <a:cubicBezTo>
                          <a:pt x="5" y="7"/>
                          <a:pt x="2" y="4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ED7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4" name="Freeform 293"/>
                  <p:cNvSpPr/>
                  <p:nvPr/>
                </p:nvSpPr>
                <p:spPr bwMode="auto">
                  <a:xfrm>
                    <a:off x="5168" y="2164"/>
                    <a:ext cx="21" cy="26"/>
                  </a:xfrm>
                  <a:custGeom>
                    <a:avLst/>
                    <a:gdLst>
                      <a:gd name="T0" fmla="*/ 0 w 9"/>
                      <a:gd name="T1" fmla="*/ 11 h 11"/>
                      <a:gd name="T2" fmla="*/ 8 w 9"/>
                      <a:gd name="T3" fmla="*/ 0 h 11"/>
                      <a:gd name="T4" fmla="*/ 8 w 9"/>
                      <a:gd name="T5" fmla="*/ 3 h 11"/>
                      <a:gd name="T6" fmla="*/ 0 w 9"/>
                      <a:gd name="T7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" h="11">
                        <a:moveTo>
                          <a:pt x="0" y="11"/>
                        </a:moveTo>
                        <a:cubicBezTo>
                          <a:pt x="1" y="6"/>
                          <a:pt x="4" y="3"/>
                          <a:pt x="8" y="0"/>
                        </a:cubicBezTo>
                        <a:cubicBezTo>
                          <a:pt x="9" y="1"/>
                          <a:pt x="9" y="2"/>
                          <a:pt x="8" y="3"/>
                        </a:cubicBezTo>
                        <a:cubicBezTo>
                          <a:pt x="4" y="5"/>
                          <a:pt x="3" y="8"/>
                          <a:pt x="0" y="11"/>
                        </a:cubicBezTo>
                        <a:close/>
                      </a:path>
                    </a:pathLst>
                  </a:custGeom>
                  <a:solidFill>
                    <a:srgbClr val="FEF1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5" name="Freeform 294"/>
                  <p:cNvSpPr/>
                  <p:nvPr/>
                </p:nvSpPr>
                <p:spPr bwMode="auto">
                  <a:xfrm>
                    <a:off x="5163" y="1449"/>
                    <a:ext cx="26" cy="26"/>
                  </a:xfrm>
                  <a:custGeom>
                    <a:avLst/>
                    <a:gdLst>
                      <a:gd name="T0" fmla="*/ 2 w 11"/>
                      <a:gd name="T1" fmla="*/ 1 h 11"/>
                      <a:gd name="T2" fmla="*/ 8 w 11"/>
                      <a:gd name="T3" fmla="*/ 8 h 11"/>
                      <a:gd name="T4" fmla="*/ 11 w 11"/>
                      <a:gd name="T5" fmla="*/ 11 h 11"/>
                      <a:gd name="T6" fmla="*/ 0 w 11"/>
                      <a:gd name="T7" fmla="*/ 1 h 11"/>
                      <a:gd name="T8" fmla="*/ 2 w 11"/>
                      <a:gd name="T9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1">
                        <a:moveTo>
                          <a:pt x="2" y="1"/>
                        </a:moveTo>
                        <a:cubicBezTo>
                          <a:pt x="5" y="2"/>
                          <a:pt x="5" y="7"/>
                          <a:pt x="8" y="8"/>
                        </a:cubicBezTo>
                        <a:cubicBezTo>
                          <a:pt x="10" y="8"/>
                          <a:pt x="11" y="9"/>
                          <a:pt x="11" y="11"/>
                        </a:cubicBezTo>
                        <a:cubicBezTo>
                          <a:pt x="6" y="9"/>
                          <a:pt x="2" y="6"/>
                          <a:pt x="0" y="1"/>
                        </a:cubicBezTo>
                        <a:cubicBezTo>
                          <a:pt x="0" y="0"/>
                          <a:pt x="1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FED4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6" name="Freeform 295"/>
                  <p:cNvSpPr/>
                  <p:nvPr/>
                </p:nvSpPr>
                <p:spPr bwMode="auto">
                  <a:xfrm>
                    <a:off x="4995" y="1304"/>
                    <a:ext cx="16" cy="17"/>
                  </a:xfrm>
                  <a:custGeom>
                    <a:avLst/>
                    <a:gdLst>
                      <a:gd name="T0" fmla="*/ 7 w 7"/>
                      <a:gd name="T1" fmla="*/ 6 h 7"/>
                      <a:gd name="T2" fmla="*/ 7 w 7"/>
                      <a:gd name="T3" fmla="*/ 7 h 7"/>
                      <a:gd name="T4" fmla="*/ 0 w 7"/>
                      <a:gd name="T5" fmla="*/ 1 h 7"/>
                      <a:gd name="T6" fmla="*/ 7 w 7"/>
                      <a:gd name="T7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7">
                        <a:moveTo>
                          <a:pt x="7" y="6"/>
                        </a:moveTo>
                        <a:cubicBezTo>
                          <a:pt x="7" y="7"/>
                          <a:pt x="7" y="7"/>
                          <a:pt x="7" y="7"/>
                        </a:cubicBezTo>
                        <a:cubicBezTo>
                          <a:pt x="2" y="7"/>
                          <a:pt x="2" y="3"/>
                          <a:pt x="0" y="1"/>
                        </a:cubicBezTo>
                        <a:cubicBezTo>
                          <a:pt x="4" y="0"/>
                          <a:pt x="4" y="5"/>
                          <a:pt x="7" y="6"/>
                        </a:cubicBezTo>
                        <a:close/>
                      </a:path>
                    </a:pathLst>
                  </a:custGeom>
                  <a:solidFill>
                    <a:srgbClr val="FED8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7" name="Freeform 296"/>
                  <p:cNvSpPr/>
                  <p:nvPr/>
                </p:nvSpPr>
                <p:spPr bwMode="auto">
                  <a:xfrm>
                    <a:off x="5137" y="1454"/>
                    <a:ext cx="14" cy="16"/>
                  </a:xfrm>
                  <a:custGeom>
                    <a:avLst/>
                    <a:gdLst>
                      <a:gd name="T0" fmla="*/ 6 w 6"/>
                      <a:gd name="T1" fmla="*/ 7 h 7"/>
                      <a:gd name="T2" fmla="*/ 0 w 6"/>
                      <a:gd name="T3" fmla="*/ 0 h 7"/>
                      <a:gd name="T4" fmla="*/ 6 w 6"/>
                      <a:gd name="T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7">
                        <a:moveTo>
                          <a:pt x="6" y="7"/>
                        </a:moveTo>
                        <a:cubicBezTo>
                          <a:pt x="3" y="5"/>
                          <a:pt x="0" y="4"/>
                          <a:pt x="0" y="0"/>
                        </a:cubicBezTo>
                        <a:cubicBezTo>
                          <a:pt x="1" y="3"/>
                          <a:pt x="6" y="3"/>
                          <a:pt x="6" y="7"/>
                        </a:cubicBezTo>
                        <a:close/>
                      </a:path>
                    </a:pathLst>
                  </a:custGeom>
                  <a:solidFill>
                    <a:srgbClr val="FEF0E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8" name="Freeform 297"/>
                  <p:cNvSpPr/>
                  <p:nvPr/>
                </p:nvSpPr>
                <p:spPr bwMode="auto">
                  <a:xfrm>
                    <a:off x="5156" y="1442"/>
                    <a:ext cx="12" cy="9"/>
                  </a:xfrm>
                  <a:custGeom>
                    <a:avLst/>
                    <a:gdLst>
                      <a:gd name="T0" fmla="*/ 5 w 5"/>
                      <a:gd name="T1" fmla="*/ 4 h 4"/>
                      <a:gd name="T2" fmla="*/ 3 w 5"/>
                      <a:gd name="T3" fmla="*/ 4 h 4"/>
                      <a:gd name="T4" fmla="*/ 0 w 5"/>
                      <a:gd name="T5" fmla="*/ 0 h 4"/>
                      <a:gd name="T6" fmla="*/ 5 w 5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4">
                        <a:moveTo>
                          <a:pt x="5" y="4"/>
                        </a:moveTo>
                        <a:cubicBezTo>
                          <a:pt x="4" y="4"/>
                          <a:pt x="3" y="4"/>
                          <a:pt x="3" y="4"/>
                        </a:cubicBezTo>
                        <a:cubicBezTo>
                          <a:pt x="1" y="4"/>
                          <a:pt x="0" y="2"/>
                          <a:pt x="0" y="0"/>
                        </a:cubicBezTo>
                        <a:cubicBezTo>
                          <a:pt x="2" y="0"/>
                          <a:pt x="5" y="0"/>
                          <a:pt x="5" y="4"/>
                        </a:cubicBezTo>
                        <a:close/>
                      </a:path>
                    </a:pathLst>
                  </a:custGeom>
                  <a:solidFill>
                    <a:srgbClr val="FED1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9" name="Freeform 298"/>
                  <p:cNvSpPr/>
                  <p:nvPr/>
                </p:nvSpPr>
                <p:spPr bwMode="auto">
                  <a:xfrm>
                    <a:off x="4741" y="2468"/>
                    <a:ext cx="11" cy="5"/>
                  </a:xfrm>
                  <a:custGeom>
                    <a:avLst/>
                    <a:gdLst>
                      <a:gd name="T0" fmla="*/ 0 w 5"/>
                      <a:gd name="T1" fmla="*/ 2 h 2"/>
                      <a:gd name="T2" fmla="*/ 4 w 5"/>
                      <a:gd name="T3" fmla="*/ 0 h 2"/>
                      <a:gd name="T4" fmla="*/ 0 w 5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2">
                        <a:moveTo>
                          <a:pt x="0" y="2"/>
                        </a:moveTo>
                        <a:cubicBezTo>
                          <a:pt x="2" y="1"/>
                          <a:pt x="3" y="0"/>
                          <a:pt x="4" y="0"/>
                        </a:cubicBezTo>
                        <a:cubicBezTo>
                          <a:pt x="5" y="2"/>
                          <a:pt x="5" y="2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EE4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0" name="Freeform 299"/>
                  <p:cNvSpPr/>
                  <p:nvPr/>
                </p:nvSpPr>
                <p:spPr bwMode="auto">
                  <a:xfrm>
                    <a:off x="5246" y="2050"/>
                    <a:ext cx="10" cy="19"/>
                  </a:xfrm>
                  <a:custGeom>
                    <a:avLst/>
                    <a:gdLst>
                      <a:gd name="T0" fmla="*/ 4 w 4"/>
                      <a:gd name="T1" fmla="*/ 0 h 8"/>
                      <a:gd name="T2" fmla="*/ 0 w 4"/>
                      <a:gd name="T3" fmla="*/ 8 h 8"/>
                      <a:gd name="T4" fmla="*/ 4 w 4"/>
                      <a:gd name="T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8">
                        <a:moveTo>
                          <a:pt x="4" y="0"/>
                        </a:moveTo>
                        <a:cubicBezTo>
                          <a:pt x="3" y="3"/>
                          <a:pt x="4" y="7"/>
                          <a:pt x="0" y="8"/>
                        </a:cubicBezTo>
                        <a:cubicBezTo>
                          <a:pt x="1" y="5"/>
                          <a:pt x="2" y="2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FED1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1" name="Freeform 300"/>
                  <p:cNvSpPr/>
                  <p:nvPr/>
                </p:nvSpPr>
                <p:spPr bwMode="auto">
                  <a:xfrm>
                    <a:off x="5151" y="2195"/>
                    <a:ext cx="10" cy="10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0 h 4"/>
                      <a:gd name="T4" fmla="*/ 0 w 4"/>
                      <a:gd name="T5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2"/>
                          <a:pt x="1" y="0"/>
                          <a:pt x="4" y="0"/>
                        </a:cubicBezTo>
                        <a:cubicBezTo>
                          <a:pt x="4" y="2"/>
                          <a:pt x="2" y="3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FEF2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2" name="Freeform 301"/>
                  <p:cNvSpPr/>
                  <p:nvPr/>
                </p:nvSpPr>
                <p:spPr bwMode="auto">
                  <a:xfrm>
                    <a:off x="4468" y="1423"/>
                    <a:ext cx="330" cy="416"/>
                  </a:xfrm>
                  <a:custGeom>
                    <a:avLst/>
                    <a:gdLst>
                      <a:gd name="T0" fmla="*/ 10 w 139"/>
                      <a:gd name="T1" fmla="*/ 42 h 175"/>
                      <a:gd name="T2" fmla="*/ 26 w 139"/>
                      <a:gd name="T3" fmla="*/ 12 h 175"/>
                      <a:gd name="T4" fmla="*/ 33 w 139"/>
                      <a:gd name="T5" fmla="*/ 9 h 175"/>
                      <a:gd name="T6" fmla="*/ 65 w 139"/>
                      <a:gd name="T7" fmla="*/ 1 h 175"/>
                      <a:gd name="T8" fmla="*/ 81 w 139"/>
                      <a:gd name="T9" fmla="*/ 4 h 175"/>
                      <a:gd name="T10" fmla="*/ 76 w 139"/>
                      <a:gd name="T11" fmla="*/ 15 h 175"/>
                      <a:gd name="T12" fmla="*/ 60 w 139"/>
                      <a:gd name="T13" fmla="*/ 15 h 175"/>
                      <a:gd name="T14" fmla="*/ 50 w 139"/>
                      <a:gd name="T15" fmla="*/ 29 h 175"/>
                      <a:gd name="T16" fmla="*/ 46 w 139"/>
                      <a:gd name="T17" fmla="*/ 32 h 175"/>
                      <a:gd name="T18" fmla="*/ 43 w 139"/>
                      <a:gd name="T19" fmla="*/ 32 h 175"/>
                      <a:gd name="T20" fmla="*/ 32 w 139"/>
                      <a:gd name="T21" fmla="*/ 42 h 175"/>
                      <a:gd name="T22" fmla="*/ 39 w 139"/>
                      <a:gd name="T23" fmla="*/ 44 h 175"/>
                      <a:gd name="T24" fmla="*/ 30 w 139"/>
                      <a:gd name="T25" fmla="*/ 48 h 175"/>
                      <a:gd name="T26" fmla="*/ 20 w 139"/>
                      <a:gd name="T27" fmla="*/ 48 h 175"/>
                      <a:gd name="T28" fmla="*/ 31 w 139"/>
                      <a:gd name="T29" fmla="*/ 58 h 175"/>
                      <a:gd name="T30" fmla="*/ 47 w 139"/>
                      <a:gd name="T31" fmla="*/ 49 h 175"/>
                      <a:gd name="T32" fmla="*/ 53 w 139"/>
                      <a:gd name="T33" fmla="*/ 48 h 175"/>
                      <a:gd name="T34" fmla="*/ 60 w 139"/>
                      <a:gd name="T35" fmla="*/ 37 h 175"/>
                      <a:gd name="T36" fmla="*/ 81 w 139"/>
                      <a:gd name="T37" fmla="*/ 35 h 175"/>
                      <a:gd name="T38" fmla="*/ 85 w 139"/>
                      <a:gd name="T39" fmla="*/ 32 h 175"/>
                      <a:gd name="T40" fmla="*/ 95 w 139"/>
                      <a:gd name="T41" fmla="*/ 31 h 175"/>
                      <a:gd name="T42" fmla="*/ 91 w 139"/>
                      <a:gd name="T43" fmla="*/ 28 h 175"/>
                      <a:gd name="T44" fmla="*/ 98 w 139"/>
                      <a:gd name="T45" fmla="*/ 20 h 175"/>
                      <a:gd name="T46" fmla="*/ 103 w 139"/>
                      <a:gd name="T47" fmla="*/ 18 h 175"/>
                      <a:gd name="T48" fmla="*/ 101 w 139"/>
                      <a:gd name="T49" fmla="*/ 38 h 175"/>
                      <a:gd name="T50" fmla="*/ 113 w 139"/>
                      <a:gd name="T51" fmla="*/ 42 h 175"/>
                      <a:gd name="T52" fmla="*/ 127 w 139"/>
                      <a:gd name="T53" fmla="*/ 49 h 175"/>
                      <a:gd name="T54" fmla="*/ 137 w 139"/>
                      <a:gd name="T55" fmla="*/ 64 h 175"/>
                      <a:gd name="T56" fmla="*/ 123 w 139"/>
                      <a:gd name="T57" fmla="*/ 71 h 175"/>
                      <a:gd name="T58" fmla="*/ 92 w 139"/>
                      <a:gd name="T59" fmla="*/ 73 h 175"/>
                      <a:gd name="T60" fmla="*/ 82 w 139"/>
                      <a:gd name="T61" fmla="*/ 62 h 175"/>
                      <a:gd name="T62" fmla="*/ 56 w 139"/>
                      <a:gd name="T63" fmla="*/ 82 h 175"/>
                      <a:gd name="T64" fmla="*/ 66 w 139"/>
                      <a:gd name="T65" fmla="*/ 106 h 175"/>
                      <a:gd name="T66" fmla="*/ 75 w 139"/>
                      <a:gd name="T67" fmla="*/ 128 h 175"/>
                      <a:gd name="T68" fmla="*/ 74 w 139"/>
                      <a:gd name="T69" fmla="*/ 150 h 175"/>
                      <a:gd name="T70" fmla="*/ 47 w 139"/>
                      <a:gd name="T71" fmla="*/ 174 h 175"/>
                      <a:gd name="T72" fmla="*/ 30 w 139"/>
                      <a:gd name="T73" fmla="*/ 173 h 175"/>
                      <a:gd name="T74" fmla="*/ 34 w 139"/>
                      <a:gd name="T75" fmla="*/ 151 h 175"/>
                      <a:gd name="T76" fmla="*/ 26 w 139"/>
                      <a:gd name="T77" fmla="*/ 150 h 175"/>
                      <a:gd name="T78" fmla="*/ 43 w 139"/>
                      <a:gd name="T79" fmla="*/ 129 h 175"/>
                      <a:gd name="T80" fmla="*/ 19 w 139"/>
                      <a:gd name="T81" fmla="*/ 116 h 175"/>
                      <a:gd name="T82" fmla="*/ 17 w 139"/>
                      <a:gd name="T83" fmla="*/ 100 h 175"/>
                      <a:gd name="T84" fmla="*/ 8 w 139"/>
                      <a:gd name="T85" fmla="*/ 111 h 175"/>
                      <a:gd name="T86" fmla="*/ 13 w 139"/>
                      <a:gd name="T87" fmla="*/ 94 h 175"/>
                      <a:gd name="T88" fmla="*/ 24 w 139"/>
                      <a:gd name="T89" fmla="*/ 83 h 175"/>
                      <a:gd name="T90" fmla="*/ 23 w 139"/>
                      <a:gd name="T91" fmla="*/ 80 h 175"/>
                      <a:gd name="T92" fmla="*/ 5 w 139"/>
                      <a:gd name="T93" fmla="*/ 79 h 175"/>
                      <a:gd name="T94" fmla="*/ 8 w 139"/>
                      <a:gd name="T95" fmla="*/ 68 h 175"/>
                      <a:gd name="T96" fmla="*/ 5 w 139"/>
                      <a:gd name="T97" fmla="*/ 63 h 175"/>
                      <a:gd name="T98" fmla="*/ 2 w 139"/>
                      <a:gd name="T99" fmla="*/ 55 h 175"/>
                      <a:gd name="T100" fmla="*/ 6 w 139"/>
                      <a:gd name="T101" fmla="*/ 59 h 1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139" h="175">
                        <a:moveTo>
                          <a:pt x="8" y="45"/>
                        </a:moveTo>
                        <a:cubicBezTo>
                          <a:pt x="9" y="44"/>
                          <a:pt x="10" y="43"/>
                          <a:pt x="10" y="42"/>
                        </a:cubicBezTo>
                        <a:cubicBezTo>
                          <a:pt x="11" y="32"/>
                          <a:pt x="16" y="23"/>
                          <a:pt x="20" y="15"/>
                        </a:cubicBezTo>
                        <a:cubicBezTo>
                          <a:pt x="21" y="13"/>
                          <a:pt x="24" y="13"/>
                          <a:pt x="26" y="12"/>
                        </a:cubicBezTo>
                        <a:cubicBezTo>
                          <a:pt x="28" y="11"/>
                          <a:pt x="29" y="11"/>
                          <a:pt x="31" y="10"/>
                        </a:cubicBezTo>
                        <a:cubicBezTo>
                          <a:pt x="31" y="9"/>
                          <a:pt x="32" y="9"/>
                          <a:pt x="33" y="9"/>
                        </a:cubicBezTo>
                        <a:cubicBezTo>
                          <a:pt x="34" y="7"/>
                          <a:pt x="35" y="6"/>
                          <a:pt x="37" y="5"/>
                        </a:cubicBezTo>
                        <a:cubicBezTo>
                          <a:pt x="47" y="4"/>
                          <a:pt x="56" y="0"/>
                          <a:pt x="65" y="1"/>
                        </a:cubicBezTo>
                        <a:cubicBezTo>
                          <a:pt x="68" y="2"/>
                          <a:pt x="71" y="1"/>
                          <a:pt x="74" y="1"/>
                        </a:cubicBezTo>
                        <a:cubicBezTo>
                          <a:pt x="77" y="1"/>
                          <a:pt x="80" y="1"/>
                          <a:pt x="81" y="4"/>
                        </a:cubicBezTo>
                        <a:cubicBezTo>
                          <a:pt x="82" y="6"/>
                          <a:pt x="80" y="9"/>
                          <a:pt x="78" y="10"/>
                        </a:cubicBezTo>
                        <a:cubicBezTo>
                          <a:pt x="76" y="12"/>
                          <a:pt x="75" y="13"/>
                          <a:pt x="76" y="15"/>
                        </a:cubicBezTo>
                        <a:cubicBezTo>
                          <a:pt x="78" y="17"/>
                          <a:pt x="76" y="18"/>
                          <a:pt x="75" y="18"/>
                        </a:cubicBezTo>
                        <a:cubicBezTo>
                          <a:pt x="70" y="16"/>
                          <a:pt x="65" y="20"/>
                          <a:pt x="60" y="15"/>
                        </a:cubicBezTo>
                        <a:cubicBezTo>
                          <a:pt x="60" y="24"/>
                          <a:pt x="54" y="25"/>
                          <a:pt x="47" y="26"/>
                        </a:cubicBezTo>
                        <a:cubicBezTo>
                          <a:pt x="49" y="27"/>
                          <a:pt x="50" y="28"/>
                          <a:pt x="50" y="29"/>
                        </a:cubicBezTo>
                        <a:cubicBezTo>
                          <a:pt x="51" y="31"/>
                          <a:pt x="53" y="32"/>
                          <a:pt x="51" y="34"/>
                        </a:cubicBezTo>
                        <a:cubicBezTo>
                          <a:pt x="49" y="35"/>
                          <a:pt x="47" y="34"/>
                          <a:pt x="46" y="32"/>
                        </a:cubicBezTo>
                        <a:cubicBezTo>
                          <a:pt x="45" y="31"/>
                          <a:pt x="45" y="30"/>
                          <a:pt x="45" y="30"/>
                        </a:cubicBezTo>
                        <a:cubicBezTo>
                          <a:pt x="43" y="30"/>
                          <a:pt x="43" y="32"/>
                          <a:pt x="43" y="32"/>
                        </a:cubicBezTo>
                        <a:cubicBezTo>
                          <a:pt x="47" y="36"/>
                          <a:pt x="43" y="39"/>
                          <a:pt x="41" y="41"/>
                        </a:cubicBezTo>
                        <a:cubicBezTo>
                          <a:pt x="39" y="44"/>
                          <a:pt x="36" y="43"/>
                          <a:pt x="32" y="42"/>
                        </a:cubicBezTo>
                        <a:cubicBezTo>
                          <a:pt x="34" y="43"/>
                          <a:pt x="35" y="43"/>
                          <a:pt x="37" y="43"/>
                        </a:cubicBezTo>
                        <a:cubicBezTo>
                          <a:pt x="38" y="43"/>
                          <a:pt x="39" y="43"/>
                          <a:pt x="39" y="44"/>
                        </a:cubicBezTo>
                        <a:cubicBezTo>
                          <a:pt x="40" y="45"/>
                          <a:pt x="39" y="46"/>
                          <a:pt x="38" y="46"/>
                        </a:cubicBezTo>
                        <a:cubicBezTo>
                          <a:pt x="36" y="48"/>
                          <a:pt x="33" y="48"/>
                          <a:pt x="30" y="48"/>
                        </a:cubicBezTo>
                        <a:cubicBezTo>
                          <a:pt x="25" y="48"/>
                          <a:pt x="19" y="47"/>
                          <a:pt x="14" y="47"/>
                        </a:cubicBezTo>
                        <a:cubicBezTo>
                          <a:pt x="16" y="48"/>
                          <a:pt x="18" y="48"/>
                          <a:pt x="20" y="48"/>
                        </a:cubicBezTo>
                        <a:cubicBezTo>
                          <a:pt x="23" y="50"/>
                          <a:pt x="25" y="52"/>
                          <a:pt x="28" y="54"/>
                        </a:cubicBezTo>
                        <a:cubicBezTo>
                          <a:pt x="29" y="55"/>
                          <a:pt x="29" y="57"/>
                          <a:pt x="31" y="58"/>
                        </a:cubicBezTo>
                        <a:cubicBezTo>
                          <a:pt x="32" y="55"/>
                          <a:pt x="34" y="52"/>
                          <a:pt x="37" y="50"/>
                        </a:cubicBezTo>
                        <a:cubicBezTo>
                          <a:pt x="41" y="46"/>
                          <a:pt x="41" y="46"/>
                          <a:pt x="47" y="49"/>
                        </a:cubicBezTo>
                        <a:cubicBezTo>
                          <a:pt x="48" y="47"/>
                          <a:pt x="48" y="45"/>
                          <a:pt x="50" y="45"/>
                        </a:cubicBezTo>
                        <a:cubicBezTo>
                          <a:pt x="52" y="45"/>
                          <a:pt x="52" y="46"/>
                          <a:pt x="53" y="48"/>
                        </a:cubicBezTo>
                        <a:cubicBezTo>
                          <a:pt x="52" y="43"/>
                          <a:pt x="55" y="41"/>
                          <a:pt x="58" y="38"/>
                        </a:cubicBezTo>
                        <a:cubicBezTo>
                          <a:pt x="58" y="38"/>
                          <a:pt x="59" y="37"/>
                          <a:pt x="60" y="37"/>
                        </a:cubicBezTo>
                        <a:cubicBezTo>
                          <a:pt x="65" y="38"/>
                          <a:pt x="69" y="36"/>
                          <a:pt x="74" y="34"/>
                        </a:cubicBezTo>
                        <a:cubicBezTo>
                          <a:pt x="76" y="33"/>
                          <a:pt x="78" y="33"/>
                          <a:pt x="81" y="35"/>
                        </a:cubicBezTo>
                        <a:cubicBezTo>
                          <a:pt x="83" y="36"/>
                          <a:pt x="84" y="36"/>
                          <a:pt x="85" y="33"/>
                        </a:cubicBezTo>
                        <a:cubicBezTo>
                          <a:pt x="85" y="33"/>
                          <a:pt x="85" y="33"/>
                          <a:pt x="85" y="32"/>
                        </a:cubicBezTo>
                        <a:cubicBezTo>
                          <a:pt x="87" y="30"/>
                          <a:pt x="84" y="26"/>
                          <a:pt x="89" y="25"/>
                        </a:cubicBezTo>
                        <a:cubicBezTo>
                          <a:pt x="90" y="29"/>
                          <a:pt x="94" y="28"/>
                          <a:pt x="95" y="31"/>
                        </a:cubicBezTo>
                        <a:cubicBezTo>
                          <a:pt x="95" y="32"/>
                          <a:pt x="96" y="32"/>
                          <a:pt x="96" y="32"/>
                        </a:cubicBezTo>
                        <a:cubicBezTo>
                          <a:pt x="94" y="31"/>
                          <a:pt x="93" y="28"/>
                          <a:pt x="91" y="28"/>
                        </a:cubicBezTo>
                        <a:cubicBezTo>
                          <a:pt x="90" y="27"/>
                          <a:pt x="89" y="26"/>
                          <a:pt x="91" y="24"/>
                        </a:cubicBezTo>
                        <a:cubicBezTo>
                          <a:pt x="93" y="22"/>
                          <a:pt x="95" y="20"/>
                          <a:pt x="98" y="20"/>
                        </a:cubicBezTo>
                        <a:cubicBezTo>
                          <a:pt x="98" y="19"/>
                          <a:pt x="98" y="19"/>
                          <a:pt x="99" y="19"/>
                        </a:cubicBezTo>
                        <a:cubicBezTo>
                          <a:pt x="100" y="19"/>
                          <a:pt x="101" y="17"/>
                          <a:pt x="103" y="18"/>
                        </a:cubicBezTo>
                        <a:cubicBezTo>
                          <a:pt x="106" y="19"/>
                          <a:pt x="106" y="22"/>
                          <a:pt x="105" y="24"/>
                        </a:cubicBezTo>
                        <a:cubicBezTo>
                          <a:pt x="104" y="29"/>
                          <a:pt x="102" y="34"/>
                          <a:pt x="101" y="38"/>
                        </a:cubicBezTo>
                        <a:cubicBezTo>
                          <a:pt x="100" y="41"/>
                          <a:pt x="100" y="42"/>
                          <a:pt x="103" y="42"/>
                        </a:cubicBezTo>
                        <a:cubicBezTo>
                          <a:pt x="106" y="42"/>
                          <a:pt x="110" y="42"/>
                          <a:pt x="113" y="42"/>
                        </a:cubicBezTo>
                        <a:cubicBezTo>
                          <a:pt x="115" y="43"/>
                          <a:pt x="117" y="43"/>
                          <a:pt x="118" y="45"/>
                        </a:cubicBezTo>
                        <a:cubicBezTo>
                          <a:pt x="120" y="48"/>
                          <a:pt x="124" y="48"/>
                          <a:pt x="127" y="49"/>
                        </a:cubicBezTo>
                        <a:cubicBezTo>
                          <a:pt x="129" y="50"/>
                          <a:pt x="132" y="50"/>
                          <a:pt x="134" y="52"/>
                        </a:cubicBezTo>
                        <a:cubicBezTo>
                          <a:pt x="139" y="56"/>
                          <a:pt x="139" y="59"/>
                          <a:pt x="137" y="64"/>
                        </a:cubicBezTo>
                        <a:cubicBezTo>
                          <a:pt x="136" y="66"/>
                          <a:pt x="136" y="68"/>
                          <a:pt x="134" y="70"/>
                        </a:cubicBezTo>
                        <a:cubicBezTo>
                          <a:pt x="131" y="71"/>
                          <a:pt x="127" y="70"/>
                          <a:pt x="123" y="71"/>
                        </a:cubicBezTo>
                        <a:cubicBezTo>
                          <a:pt x="114" y="73"/>
                          <a:pt x="107" y="76"/>
                          <a:pt x="98" y="74"/>
                        </a:cubicBezTo>
                        <a:cubicBezTo>
                          <a:pt x="96" y="74"/>
                          <a:pt x="94" y="73"/>
                          <a:pt x="92" y="73"/>
                        </a:cubicBezTo>
                        <a:cubicBezTo>
                          <a:pt x="85" y="73"/>
                          <a:pt x="85" y="73"/>
                          <a:pt x="85" y="66"/>
                        </a:cubicBezTo>
                        <a:cubicBezTo>
                          <a:pt x="85" y="64"/>
                          <a:pt x="85" y="63"/>
                          <a:pt x="82" y="62"/>
                        </a:cubicBezTo>
                        <a:cubicBezTo>
                          <a:pt x="74" y="59"/>
                          <a:pt x="66" y="63"/>
                          <a:pt x="59" y="65"/>
                        </a:cubicBezTo>
                        <a:cubicBezTo>
                          <a:pt x="54" y="67"/>
                          <a:pt x="53" y="75"/>
                          <a:pt x="56" y="82"/>
                        </a:cubicBezTo>
                        <a:cubicBezTo>
                          <a:pt x="59" y="89"/>
                          <a:pt x="63" y="95"/>
                          <a:pt x="63" y="102"/>
                        </a:cubicBezTo>
                        <a:cubicBezTo>
                          <a:pt x="64" y="104"/>
                          <a:pt x="65" y="105"/>
                          <a:pt x="66" y="106"/>
                        </a:cubicBezTo>
                        <a:cubicBezTo>
                          <a:pt x="67" y="106"/>
                          <a:pt x="68" y="107"/>
                          <a:pt x="68" y="108"/>
                        </a:cubicBezTo>
                        <a:cubicBezTo>
                          <a:pt x="71" y="115"/>
                          <a:pt x="72" y="122"/>
                          <a:pt x="75" y="128"/>
                        </a:cubicBezTo>
                        <a:cubicBezTo>
                          <a:pt x="76" y="131"/>
                          <a:pt x="76" y="134"/>
                          <a:pt x="77" y="137"/>
                        </a:cubicBezTo>
                        <a:cubicBezTo>
                          <a:pt x="76" y="141"/>
                          <a:pt x="75" y="146"/>
                          <a:pt x="74" y="150"/>
                        </a:cubicBezTo>
                        <a:cubicBezTo>
                          <a:pt x="72" y="161"/>
                          <a:pt x="66" y="168"/>
                          <a:pt x="57" y="173"/>
                        </a:cubicBezTo>
                        <a:cubicBezTo>
                          <a:pt x="54" y="174"/>
                          <a:pt x="51" y="174"/>
                          <a:pt x="47" y="174"/>
                        </a:cubicBezTo>
                        <a:cubicBezTo>
                          <a:pt x="43" y="175"/>
                          <a:pt x="38" y="173"/>
                          <a:pt x="33" y="175"/>
                        </a:cubicBezTo>
                        <a:cubicBezTo>
                          <a:pt x="31" y="175"/>
                          <a:pt x="30" y="174"/>
                          <a:pt x="30" y="173"/>
                        </a:cubicBezTo>
                        <a:cubicBezTo>
                          <a:pt x="34" y="167"/>
                          <a:pt x="39" y="170"/>
                          <a:pt x="43" y="171"/>
                        </a:cubicBezTo>
                        <a:cubicBezTo>
                          <a:pt x="35" y="166"/>
                          <a:pt x="36" y="158"/>
                          <a:pt x="34" y="151"/>
                        </a:cubicBezTo>
                        <a:cubicBezTo>
                          <a:pt x="33" y="156"/>
                          <a:pt x="29" y="155"/>
                          <a:pt x="26" y="156"/>
                        </a:cubicBezTo>
                        <a:cubicBezTo>
                          <a:pt x="24" y="154"/>
                          <a:pt x="25" y="151"/>
                          <a:pt x="26" y="150"/>
                        </a:cubicBezTo>
                        <a:cubicBezTo>
                          <a:pt x="30" y="144"/>
                          <a:pt x="33" y="139"/>
                          <a:pt x="37" y="134"/>
                        </a:cubicBezTo>
                        <a:cubicBezTo>
                          <a:pt x="40" y="133"/>
                          <a:pt x="41" y="131"/>
                          <a:pt x="43" y="129"/>
                        </a:cubicBezTo>
                        <a:cubicBezTo>
                          <a:pt x="39" y="124"/>
                          <a:pt x="33" y="127"/>
                          <a:pt x="28" y="125"/>
                        </a:cubicBezTo>
                        <a:cubicBezTo>
                          <a:pt x="22" y="124"/>
                          <a:pt x="20" y="122"/>
                          <a:pt x="19" y="116"/>
                        </a:cubicBezTo>
                        <a:cubicBezTo>
                          <a:pt x="19" y="115"/>
                          <a:pt x="19" y="113"/>
                          <a:pt x="17" y="113"/>
                        </a:cubicBezTo>
                        <a:cubicBezTo>
                          <a:pt x="16" y="108"/>
                          <a:pt x="17" y="103"/>
                          <a:pt x="17" y="100"/>
                        </a:cubicBezTo>
                        <a:cubicBezTo>
                          <a:pt x="15" y="104"/>
                          <a:pt x="15" y="110"/>
                          <a:pt x="10" y="113"/>
                        </a:cubicBezTo>
                        <a:cubicBezTo>
                          <a:pt x="9" y="113"/>
                          <a:pt x="8" y="112"/>
                          <a:pt x="8" y="111"/>
                        </a:cubicBezTo>
                        <a:cubicBezTo>
                          <a:pt x="8" y="109"/>
                          <a:pt x="7" y="107"/>
                          <a:pt x="9" y="106"/>
                        </a:cubicBezTo>
                        <a:cubicBezTo>
                          <a:pt x="13" y="102"/>
                          <a:pt x="13" y="98"/>
                          <a:pt x="13" y="94"/>
                        </a:cubicBezTo>
                        <a:cubicBezTo>
                          <a:pt x="12" y="91"/>
                          <a:pt x="13" y="90"/>
                          <a:pt x="15" y="89"/>
                        </a:cubicBezTo>
                        <a:cubicBezTo>
                          <a:pt x="18" y="87"/>
                          <a:pt x="19" y="82"/>
                          <a:pt x="24" y="83"/>
                        </a:cubicBezTo>
                        <a:cubicBezTo>
                          <a:pt x="25" y="83"/>
                          <a:pt x="26" y="85"/>
                          <a:pt x="26" y="86"/>
                        </a:cubicBezTo>
                        <a:cubicBezTo>
                          <a:pt x="28" y="82"/>
                          <a:pt x="28" y="82"/>
                          <a:pt x="23" y="80"/>
                        </a:cubicBezTo>
                        <a:cubicBezTo>
                          <a:pt x="20" y="85"/>
                          <a:pt x="16" y="86"/>
                          <a:pt x="10" y="83"/>
                        </a:cubicBezTo>
                        <a:cubicBezTo>
                          <a:pt x="8" y="82"/>
                          <a:pt x="7" y="80"/>
                          <a:pt x="5" y="79"/>
                        </a:cubicBezTo>
                        <a:cubicBezTo>
                          <a:pt x="3" y="79"/>
                          <a:pt x="4" y="76"/>
                          <a:pt x="5" y="75"/>
                        </a:cubicBezTo>
                        <a:cubicBezTo>
                          <a:pt x="6" y="73"/>
                          <a:pt x="7" y="71"/>
                          <a:pt x="8" y="68"/>
                        </a:cubicBezTo>
                        <a:cubicBezTo>
                          <a:pt x="8" y="68"/>
                          <a:pt x="8" y="67"/>
                          <a:pt x="8" y="67"/>
                        </a:cubicBezTo>
                        <a:cubicBezTo>
                          <a:pt x="8" y="64"/>
                          <a:pt x="6" y="64"/>
                          <a:pt x="5" y="63"/>
                        </a:cubicBezTo>
                        <a:cubicBezTo>
                          <a:pt x="3" y="62"/>
                          <a:pt x="1" y="61"/>
                          <a:pt x="1" y="59"/>
                        </a:cubicBezTo>
                        <a:cubicBezTo>
                          <a:pt x="0" y="57"/>
                          <a:pt x="0" y="56"/>
                          <a:pt x="2" y="55"/>
                        </a:cubicBezTo>
                        <a:cubicBezTo>
                          <a:pt x="4" y="54"/>
                          <a:pt x="4" y="56"/>
                          <a:pt x="5" y="57"/>
                        </a:cubicBezTo>
                        <a:cubicBezTo>
                          <a:pt x="5" y="58"/>
                          <a:pt x="5" y="58"/>
                          <a:pt x="6" y="59"/>
                        </a:cubicBezTo>
                        <a:cubicBezTo>
                          <a:pt x="4" y="53"/>
                          <a:pt x="6" y="49"/>
                          <a:pt x="8" y="45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3" name="Freeform 302"/>
                  <p:cNvSpPr/>
                  <p:nvPr/>
                </p:nvSpPr>
                <p:spPr bwMode="auto">
                  <a:xfrm>
                    <a:off x="4622" y="1501"/>
                    <a:ext cx="373" cy="475"/>
                  </a:xfrm>
                  <a:custGeom>
                    <a:avLst/>
                    <a:gdLst>
                      <a:gd name="T0" fmla="*/ 157 w 157"/>
                      <a:gd name="T1" fmla="*/ 21 h 200"/>
                      <a:gd name="T2" fmla="*/ 143 w 157"/>
                      <a:gd name="T3" fmla="*/ 34 h 200"/>
                      <a:gd name="T4" fmla="*/ 153 w 157"/>
                      <a:gd name="T5" fmla="*/ 52 h 200"/>
                      <a:gd name="T6" fmla="*/ 148 w 157"/>
                      <a:gd name="T7" fmla="*/ 51 h 200"/>
                      <a:gd name="T8" fmla="*/ 105 w 157"/>
                      <a:gd name="T9" fmla="*/ 51 h 200"/>
                      <a:gd name="T10" fmla="*/ 89 w 157"/>
                      <a:gd name="T11" fmla="*/ 61 h 200"/>
                      <a:gd name="T12" fmla="*/ 77 w 157"/>
                      <a:gd name="T13" fmla="*/ 86 h 200"/>
                      <a:gd name="T14" fmla="*/ 95 w 157"/>
                      <a:gd name="T15" fmla="*/ 115 h 200"/>
                      <a:gd name="T16" fmla="*/ 104 w 157"/>
                      <a:gd name="T17" fmla="*/ 133 h 200"/>
                      <a:gd name="T18" fmla="*/ 99 w 157"/>
                      <a:gd name="T19" fmla="*/ 145 h 200"/>
                      <a:gd name="T20" fmla="*/ 82 w 157"/>
                      <a:gd name="T21" fmla="*/ 139 h 200"/>
                      <a:gd name="T22" fmla="*/ 69 w 157"/>
                      <a:gd name="T23" fmla="*/ 135 h 200"/>
                      <a:gd name="T24" fmla="*/ 56 w 157"/>
                      <a:gd name="T25" fmla="*/ 134 h 200"/>
                      <a:gd name="T26" fmla="*/ 28 w 157"/>
                      <a:gd name="T27" fmla="*/ 157 h 200"/>
                      <a:gd name="T28" fmla="*/ 43 w 157"/>
                      <a:gd name="T29" fmla="*/ 176 h 200"/>
                      <a:gd name="T30" fmla="*/ 52 w 157"/>
                      <a:gd name="T31" fmla="*/ 181 h 200"/>
                      <a:gd name="T32" fmla="*/ 43 w 157"/>
                      <a:gd name="T33" fmla="*/ 190 h 200"/>
                      <a:gd name="T34" fmla="*/ 37 w 157"/>
                      <a:gd name="T35" fmla="*/ 198 h 200"/>
                      <a:gd name="T36" fmla="*/ 28 w 157"/>
                      <a:gd name="T37" fmla="*/ 197 h 200"/>
                      <a:gd name="T38" fmla="*/ 30 w 157"/>
                      <a:gd name="T39" fmla="*/ 189 h 200"/>
                      <a:gd name="T40" fmla="*/ 9 w 157"/>
                      <a:gd name="T41" fmla="*/ 165 h 200"/>
                      <a:gd name="T42" fmla="*/ 1 w 157"/>
                      <a:gd name="T43" fmla="*/ 160 h 200"/>
                      <a:gd name="T44" fmla="*/ 5 w 157"/>
                      <a:gd name="T45" fmla="*/ 156 h 200"/>
                      <a:gd name="T46" fmla="*/ 6 w 157"/>
                      <a:gd name="T47" fmla="*/ 153 h 200"/>
                      <a:gd name="T48" fmla="*/ 11 w 157"/>
                      <a:gd name="T49" fmla="*/ 148 h 200"/>
                      <a:gd name="T50" fmla="*/ 22 w 157"/>
                      <a:gd name="T51" fmla="*/ 145 h 200"/>
                      <a:gd name="T52" fmla="*/ 9 w 157"/>
                      <a:gd name="T53" fmla="*/ 142 h 200"/>
                      <a:gd name="T54" fmla="*/ 7 w 157"/>
                      <a:gd name="T55" fmla="*/ 136 h 200"/>
                      <a:gd name="T56" fmla="*/ 20 w 157"/>
                      <a:gd name="T57" fmla="*/ 104 h 200"/>
                      <a:gd name="T58" fmla="*/ 32 w 157"/>
                      <a:gd name="T59" fmla="*/ 111 h 200"/>
                      <a:gd name="T60" fmla="*/ 54 w 157"/>
                      <a:gd name="T61" fmla="*/ 116 h 200"/>
                      <a:gd name="T62" fmla="*/ 61 w 157"/>
                      <a:gd name="T63" fmla="*/ 93 h 200"/>
                      <a:gd name="T64" fmla="*/ 59 w 157"/>
                      <a:gd name="T65" fmla="*/ 73 h 200"/>
                      <a:gd name="T66" fmla="*/ 33 w 157"/>
                      <a:gd name="T67" fmla="*/ 63 h 200"/>
                      <a:gd name="T68" fmla="*/ 23 w 157"/>
                      <a:gd name="T69" fmla="*/ 66 h 200"/>
                      <a:gd name="T70" fmla="*/ 15 w 157"/>
                      <a:gd name="T71" fmla="*/ 86 h 200"/>
                      <a:gd name="T72" fmla="*/ 12 w 157"/>
                      <a:gd name="T73" fmla="*/ 93 h 200"/>
                      <a:gd name="T74" fmla="*/ 8 w 157"/>
                      <a:gd name="T75" fmla="*/ 88 h 200"/>
                      <a:gd name="T76" fmla="*/ 6 w 157"/>
                      <a:gd name="T77" fmla="*/ 76 h 200"/>
                      <a:gd name="T78" fmla="*/ 3 w 157"/>
                      <a:gd name="T79" fmla="*/ 57 h 200"/>
                      <a:gd name="T80" fmla="*/ 9 w 157"/>
                      <a:gd name="T81" fmla="*/ 53 h 200"/>
                      <a:gd name="T82" fmla="*/ 23 w 157"/>
                      <a:gd name="T83" fmla="*/ 49 h 200"/>
                      <a:gd name="T84" fmla="*/ 74 w 157"/>
                      <a:gd name="T85" fmla="*/ 46 h 200"/>
                      <a:gd name="T86" fmla="*/ 86 w 157"/>
                      <a:gd name="T87" fmla="*/ 39 h 200"/>
                      <a:gd name="T88" fmla="*/ 88 w 157"/>
                      <a:gd name="T89" fmla="*/ 35 h 200"/>
                      <a:gd name="T90" fmla="*/ 95 w 157"/>
                      <a:gd name="T91" fmla="*/ 24 h 200"/>
                      <a:gd name="T92" fmla="*/ 133 w 157"/>
                      <a:gd name="T93" fmla="*/ 10 h 200"/>
                      <a:gd name="T94" fmla="*/ 135 w 157"/>
                      <a:gd name="T95" fmla="*/ 0 h 2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57" h="200">
                        <a:moveTo>
                          <a:pt x="135" y="0"/>
                        </a:moveTo>
                        <a:cubicBezTo>
                          <a:pt x="142" y="7"/>
                          <a:pt x="151" y="13"/>
                          <a:pt x="157" y="21"/>
                        </a:cubicBezTo>
                        <a:cubicBezTo>
                          <a:pt x="155" y="23"/>
                          <a:pt x="153" y="22"/>
                          <a:pt x="151" y="22"/>
                        </a:cubicBezTo>
                        <a:cubicBezTo>
                          <a:pt x="145" y="23"/>
                          <a:pt x="142" y="29"/>
                          <a:pt x="143" y="34"/>
                        </a:cubicBezTo>
                        <a:cubicBezTo>
                          <a:pt x="144" y="41"/>
                          <a:pt x="147" y="46"/>
                          <a:pt x="152" y="50"/>
                        </a:cubicBezTo>
                        <a:cubicBezTo>
                          <a:pt x="153" y="51"/>
                          <a:pt x="153" y="51"/>
                          <a:pt x="153" y="52"/>
                        </a:cubicBezTo>
                        <a:cubicBezTo>
                          <a:pt x="153" y="53"/>
                          <a:pt x="153" y="53"/>
                          <a:pt x="152" y="53"/>
                        </a:cubicBezTo>
                        <a:cubicBezTo>
                          <a:pt x="150" y="53"/>
                          <a:pt x="149" y="52"/>
                          <a:pt x="148" y="51"/>
                        </a:cubicBezTo>
                        <a:cubicBezTo>
                          <a:pt x="137" y="42"/>
                          <a:pt x="125" y="43"/>
                          <a:pt x="113" y="47"/>
                        </a:cubicBezTo>
                        <a:cubicBezTo>
                          <a:pt x="110" y="48"/>
                          <a:pt x="107" y="50"/>
                          <a:pt x="105" y="51"/>
                        </a:cubicBezTo>
                        <a:cubicBezTo>
                          <a:pt x="102" y="53"/>
                          <a:pt x="98" y="54"/>
                          <a:pt x="96" y="57"/>
                        </a:cubicBezTo>
                        <a:cubicBezTo>
                          <a:pt x="93" y="58"/>
                          <a:pt x="91" y="60"/>
                          <a:pt x="89" y="61"/>
                        </a:cubicBezTo>
                        <a:cubicBezTo>
                          <a:pt x="85" y="65"/>
                          <a:pt x="83" y="70"/>
                          <a:pt x="80" y="75"/>
                        </a:cubicBezTo>
                        <a:cubicBezTo>
                          <a:pt x="78" y="78"/>
                          <a:pt x="77" y="82"/>
                          <a:pt x="77" y="86"/>
                        </a:cubicBezTo>
                        <a:cubicBezTo>
                          <a:pt x="79" y="94"/>
                          <a:pt x="80" y="102"/>
                          <a:pt x="86" y="109"/>
                        </a:cubicBezTo>
                        <a:cubicBezTo>
                          <a:pt x="88" y="112"/>
                          <a:pt x="92" y="112"/>
                          <a:pt x="95" y="115"/>
                        </a:cubicBezTo>
                        <a:cubicBezTo>
                          <a:pt x="97" y="119"/>
                          <a:pt x="99" y="122"/>
                          <a:pt x="101" y="126"/>
                        </a:cubicBezTo>
                        <a:cubicBezTo>
                          <a:pt x="102" y="128"/>
                          <a:pt x="103" y="131"/>
                          <a:pt x="104" y="133"/>
                        </a:cubicBezTo>
                        <a:cubicBezTo>
                          <a:pt x="106" y="136"/>
                          <a:pt x="107" y="139"/>
                          <a:pt x="105" y="142"/>
                        </a:cubicBezTo>
                        <a:cubicBezTo>
                          <a:pt x="103" y="144"/>
                          <a:pt x="102" y="145"/>
                          <a:pt x="99" y="145"/>
                        </a:cubicBezTo>
                        <a:cubicBezTo>
                          <a:pt x="97" y="144"/>
                          <a:pt x="96" y="143"/>
                          <a:pt x="94" y="142"/>
                        </a:cubicBezTo>
                        <a:cubicBezTo>
                          <a:pt x="90" y="139"/>
                          <a:pt x="86" y="139"/>
                          <a:pt x="82" y="139"/>
                        </a:cubicBezTo>
                        <a:cubicBezTo>
                          <a:pt x="78" y="139"/>
                          <a:pt x="75" y="139"/>
                          <a:pt x="72" y="137"/>
                        </a:cubicBezTo>
                        <a:cubicBezTo>
                          <a:pt x="71" y="137"/>
                          <a:pt x="70" y="136"/>
                          <a:pt x="69" y="135"/>
                        </a:cubicBezTo>
                        <a:cubicBezTo>
                          <a:pt x="67" y="132"/>
                          <a:pt x="64" y="133"/>
                          <a:pt x="62" y="133"/>
                        </a:cubicBezTo>
                        <a:cubicBezTo>
                          <a:pt x="60" y="134"/>
                          <a:pt x="58" y="134"/>
                          <a:pt x="56" y="134"/>
                        </a:cubicBezTo>
                        <a:cubicBezTo>
                          <a:pt x="44" y="132"/>
                          <a:pt x="36" y="138"/>
                          <a:pt x="30" y="147"/>
                        </a:cubicBezTo>
                        <a:cubicBezTo>
                          <a:pt x="27" y="150"/>
                          <a:pt x="26" y="153"/>
                          <a:pt x="28" y="157"/>
                        </a:cubicBezTo>
                        <a:cubicBezTo>
                          <a:pt x="29" y="159"/>
                          <a:pt x="29" y="162"/>
                          <a:pt x="31" y="164"/>
                        </a:cubicBezTo>
                        <a:cubicBezTo>
                          <a:pt x="33" y="170"/>
                          <a:pt x="35" y="175"/>
                          <a:pt x="43" y="176"/>
                        </a:cubicBezTo>
                        <a:cubicBezTo>
                          <a:pt x="44" y="176"/>
                          <a:pt x="46" y="177"/>
                          <a:pt x="47" y="178"/>
                        </a:cubicBezTo>
                        <a:cubicBezTo>
                          <a:pt x="48" y="180"/>
                          <a:pt x="50" y="180"/>
                          <a:pt x="52" y="181"/>
                        </a:cubicBezTo>
                        <a:cubicBezTo>
                          <a:pt x="54" y="182"/>
                          <a:pt x="56" y="183"/>
                          <a:pt x="56" y="186"/>
                        </a:cubicBezTo>
                        <a:cubicBezTo>
                          <a:pt x="52" y="189"/>
                          <a:pt x="48" y="190"/>
                          <a:pt x="43" y="190"/>
                        </a:cubicBezTo>
                        <a:cubicBezTo>
                          <a:pt x="39" y="190"/>
                          <a:pt x="39" y="192"/>
                          <a:pt x="39" y="195"/>
                        </a:cubicBezTo>
                        <a:cubicBezTo>
                          <a:pt x="39" y="197"/>
                          <a:pt x="38" y="198"/>
                          <a:pt x="37" y="198"/>
                        </a:cubicBezTo>
                        <a:cubicBezTo>
                          <a:pt x="35" y="199"/>
                          <a:pt x="33" y="200"/>
                          <a:pt x="31" y="199"/>
                        </a:cubicBezTo>
                        <a:cubicBezTo>
                          <a:pt x="29" y="199"/>
                          <a:pt x="28" y="199"/>
                          <a:pt x="28" y="197"/>
                        </a:cubicBezTo>
                        <a:cubicBezTo>
                          <a:pt x="27" y="196"/>
                          <a:pt x="28" y="195"/>
                          <a:pt x="29" y="195"/>
                        </a:cubicBezTo>
                        <a:cubicBezTo>
                          <a:pt x="32" y="193"/>
                          <a:pt x="30" y="191"/>
                          <a:pt x="30" y="189"/>
                        </a:cubicBezTo>
                        <a:cubicBezTo>
                          <a:pt x="33" y="183"/>
                          <a:pt x="30" y="179"/>
                          <a:pt x="26" y="174"/>
                        </a:cubicBezTo>
                        <a:cubicBezTo>
                          <a:pt x="21" y="169"/>
                          <a:pt x="16" y="166"/>
                          <a:pt x="9" y="165"/>
                        </a:cubicBezTo>
                        <a:cubicBezTo>
                          <a:pt x="7" y="165"/>
                          <a:pt x="5" y="166"/>
                          <a:pt x="4" y="165"/>
                        </a:cubicBezTo>
                        <a:cubicBezTo>
                          <a:pt x="3" y="163"/>
                          <a:pt x="1" y="162"/>
                          <a:pt x="1" y="160"/>
                        </a:cubicBezTo>
                        <a:cubicBezTo>
                          <a:pt x="1" y="158"/>
                          <a:pt x="0" y="157"/>
                          <a:pt x="1" y="156"/>
                        </a:cubicBezTo>
                        <a:cubicBezTo>
                          <a:pt x="3" y="155"/>
                          <a:pt x="4" y="156"/>
                          <a:pt x="5" y="156"/>
                        </a:cubicBezTo>
                        <a:cubicBezTo>
                          <a:pt x="7" y="157"/>
                          <a:pt x="8" y="158"/>
                          <a:pt x="9" y="160"/>
                        </a:cubicBezTo>
                        <a:cubicBezTo>
                          <a:pt x="9" y="157"/>
                          <a:pt x="7" y="155"/>
                          <a:pt x="6" y="153"/>
                        </a:cubicBezTo>
                        <a:cubicBezTo>
                          <a:pt x="6" y="151"/>
                          <a:pt x="5" y="150"/>
                          <a:pt x="7" y="149"/>
                        </a:cubicBezTo>
                        <a:cubicBezTo>
                          <a:pt x="8" y="148"/>
                          <a:pt x="10" y="147"/>
                          <a:pt x="11" y="148"/>
                        </a:cubicBezTo>
                        <a:cubicBezTo>
                          <a:pt x="14" y="153"/>
                          <a:pt x="17" y="149"/>
                          <a:pt x="20" y="147"/>
                        </a:cubicBezTo>
                        <a:cubicBezTo>
                          <a:pt x="20" y="147"/>
                          <a:pt x="21" y="146"/>
                          <a:pt x="22" y="145"/>
                        </a:cubicBezTo>
                        <a:cubicBezTo>
                          <a:pt x="19" y="146"/>
                          <a:pt x="17" y="145"/>
                          <a:pt x="16" y="143"/>
                        </a:cubicBezTo>
                        <a:cubicBezTo>
                          <a:pt x="14" y="142"/>
                          <a:pt x="12" y="140"/>
                          <a:pt x="9" y="142"/>
                        </a:cubicBezTo>
                        <a:cubicBezTo>
                          <a:pt x="8" y="143"/>
                          <a:pt x="7" y="142"/>
                          <a:pt x="5" y="141"/>
                        </a:cubicBezTo>
                        <a:cubicBezTo>
                          <a:pt x="4" y="139"/>
                          <a:pt x="7" y="138"/>
                          <a:pt x="7" y="136"/>
                        </a:cubicBezTo>
                        <a:cubicBezTo>
                          <a:pt x="12" y="129"/>
                          <a:pt x="16" y="121"/>
                          <a:pt x="19" y="113"/>
                        </a:cubicBezTo>
                        <a:cubicBezTo>
                          <a:pt x="20" y="110"/>
                          <a:pt x="20" y="107"/>
                          <a:pt x="20" y="104"/>
                        </a:cubicBezTo>
                        <a:cubicBezTo>
                          <a:pt x="21" y="103"/>
                          <a:pt x="23" y="103"/>
                          <a:pt x="24" y="104"/>
                        </a:cubicBezTo>
                        <a:cubicBezTo>
                          <a:pt x="26" y="107"/>
                          <a:pt x="30" y="108"/>
                          <a:pt x="32" y="111"/>
                        </a:cubicBezTo>
                        <a:cubicBezTo>
                          <a:pt x="33" y="113"/>
                          <a:pt x="34" y="113"/>
                          <a:pt x="35" y="113"/>
                        </a:cubicBezTo>
                        <a:cubicBezTo>
                          <a:pt x="41" y="115"/>
                          <a:pt x="48" y="116"/>
                          <a:pt x="54" y="116"/>
                        </a:cubicBezTo>
                        <a:cubicBezTo>
                          <a:pt x="61" y="116"/>
                          <a:pt x="63" y="114"/>
                          <a:pt x="64" y="107"/>
                        </a:cubicBezTo>
                        <a:cubicBezTo>
                          <a:pt x="65" y="102"/>
                          <a:pt x="64" y="97"/>
                          <a:pt x="61" y="93"/>
                        </a:cubicBezTo>
                        <a:cubicBezTo>
                          <a:pt x="60" y="92"/>
                          <a:pt x="60" y="91"/>
                          <a:pt x="60" y="89"/>
                        </a:cubicBezTo>
                        <a:cubicBezTo>
                          <a:pt x="62" y="84"/>
                          <a:pt x="61" y="78"/>
                          <a:pt x="59" y="73"/>
                        </a:cubicBezTo>
                        <a:cubicBezTo>
                          <a:pt x="59" y="71"/>
                          <a:pt x="58" y="69"/>
                          <a:pt x="57" y="68"/>
                        </a:cubicBezTo>
                        <a:cubicBezTo>
                          <a:pt x="50" y="62"/>
                          <a:pt x="42" y="61"/>
                          <a:pt x="33" y="63"/>
                        </a:cubicBezTo>
                        <a:cubicBezTo>
                          <a:pt x="31" y="63"/>
                          <a:pt x="29" y="63"/>
                          <a:pt x="27" y="64"/>
                        </a:cubicBezTo>
                        <a:cubicBezTo>
                          <a:pt x="26" y="64"/>
                          <a:pt x="24" y="64"/>
                          <a:pt x="23" y="66"/>
                        </a:cubicBezTo>
                        <a:cubicBezTo>
                          <a:pt x="23" y="66"/>
                          <a:pt x="22" y="67"/>
                          <a:pt x="22" y="68"/>
                        </a:cubicBezTo>
                        <a:cubicBezTo>
                          <a:pt x="17" y="73"/>
                          <a:pt x="19" y="80"/>
                          <a:pt x="15" y="86"/>
                        </a:cubicBezTo>
                        <a:cubicBezTo>
                          <a:pt x="15" y="86"/>
                          <a:pt x="15" y="87"/>
                          <a:pt x="15" y="87"/>
                        </a:cubicBezTo>
                        <a:cubicBezTo>
                          <a:pt x="14" y="89"/>
                          <a:pt x="14" y="92"/>
                          <a:pt x="12" y="93"/>
                        </a:cubicBezTo>
                        <a:cubicBezTo>
                          <a:pt x="10" y="93"/>
                          <a:pt x="9" y="91"/>
                          <a:pt x="8" y="89"/>
                        </a:cubicBezTo>
                        <a:cubicBezTo>
                          <a:pt x="8" y="89"/>
                          <a:pt x="8" y="88"/>
                          <a:pt x="8" y="88"/>
                        </a:cubicBezTo>
                        <a:cubicBezTo>
                          <a:pt x="9" y="84"/>
                          <a:pt x="9" y="80"/>
                          <a:pt x="6" y="77"/>
                        </a:cubicBezTo>
                        <a:cubicBezTo>
                          <a:pt x="6" y="77"/>
                          <a:pt x="6" y="76"/>
                          <a:pt x="6" y="76"/>
                        </a:cubicBezTo>
                        <a:cubicBezTo>
                          <a:pt x="5" y="72"/>
                          <a:pt x="4" y="69"/>
                          <a:pt x="3" y="66"/>
                        </a:cubicBezTo>
                        <a:cubicBezTo>
                          <a:pt x="3" y="63"/>
                          <a:pt x="2" y="60"/>
                          <a:pt x="3" y="57"/>
                        </a:cubicBezTo>
                        <a:cubicBezTo>
                          <a:pt x="3" y="56"/>
                          <a:pt x="3" y="56"/>
                          <a:pt x="3" y="56"/>
                        </a:cubicBezTo>
                        <a:cubicBezTo>
                          <a:pt x="5" y="53"/>
                          <a:pt x="7" y="53"/>
                          <a:pt x="9" y="53"/>
                        </a:cubicBezTo>
                        <a:cubicBezTo>
                          <a:pt x="11" y="52"/>
                          <a:pt x="13" y="51"/>
                          <a:pt x="15" y="50"/>
                        </a:cubicBezTo>
                        <a:cubicBezTo>
                          <a:pt x="18" y="50"/>
                          <a:pt x="20" y="49"/>
                          <a:pt x="23" y="49"/>
                        </a:cubicBezTo>
                        <a:cubicBezTo>
                          <a:pt x="34" y="50"/>
                          <a:pt x="45" y="53"/>
                          <a:pt x="56" y="52"/>
                        </a:cubicBezTo>
                        <a:cubicBezTo>
                          <a:pt x="62" y="51"/>
                          <a:pt x="68" y="49"/>
                          <a:pt x="74" y="46"/>
                        </a:cubicBezTo>
                        <a:cubicBezTo>
                          <a:pt x="75" y="46"/>
                          <a:pt x="75" y="46"/>
                          <a:pt x="76" y="46"/>
                        </a:cubicBezTo>
                        <a:cubicBezTo>
                          <a:pt x="79" y="44"/>
                          <a:pt x="83" y="43"/>
                          <a:pt x="86" y="39"/>
                        </a:cubicBezTo>
                        <a:cubicBezTo>
                          <a:pt x="86" y="39"/>
                          <a:pt x="87" y="39"/>
                          <a:pt x="87" y="39"/>
                        </a:cubicBezTo>
                        <a:cubicBezTo>
                          <a:pt x="88" y="38"/>
                          <a:pt x="88" y="36"/>
                          <a:pt x="88" y="35"/>
                        </a:cubicBezTo>
                        <a:cubicBezTo>
                          <a:pt x="89" y="32"/>
                          <a:pt x="90" y="29"/>
                          <a:pt x="91" y="25"/>
                        </a:cubicBezTo>
                        <a:cubicBezTo>
                          <a:pt x="92" y="24"/>
                          <a:pt x="93" y="23"/>
                          <a:pt x="95" y="24"/>
                        </a:cubicBezTo>
                        <a:cubicBezTo>
                          <a:pt x="103" y="28"/>
                          <a:pt x="112" y="27"/>
                          <a:pt x="121" y="26"/>
                        </a:cubicBezTo>
                        <a:cubicBezTo>
                          <a:pt x="128" y="25"/>
                          <a:pt x="132" y="18"/>
                          <a:pt x="133" y="10"/>
                        </a:cubicBezTo>
                        <a:cubicBezTo>
                          <a:pt x="134" y="7"/>
                          <a:pt x="133" y="3"/>
                          <a:pt x="134" y="0"/>
                        </a:cubicBezTo>
                        <a:cubicBezTo>
                          <a:pt x="134" y="0"/>
                          <a:pt x="134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4" name="Freeform 303"/>
                  <p:cNvSpPr/>
                  <p:nvPr/>
                </p:nvSpPr>
                <p:spPr bwMode="auto">
                  <a:xfrm>
                    <a:off x="4496" y="1418"/>
                    <a:ext cx="216" cy="147"/>
                  </a:xfrm>
                  <a:custGeom>
                    <a:avLst/>
                    <a:gdLst>
                      <a:gd name="T0" fmla="*/ 91 w 91"/>
                      <a:gd name="T1" fmla="*/ 20 h 62"/>
                      <a:gd name="T2" fmla="*/ 87 w 91"/>
                      <a:gd name="T3" fmla="*/ 21 h 62"/>
                      <a:gd name="T4" fmla="*/ 86 w 91"/>
                      <a:gd name="T5" fmla="*/ 21 h 62"/>
                      <a:gd name="T6" fmla="*/ 86 w 91"/>
                      <a:gd name="T7" fmla="*/ 21 h 62"/>
                      <a:gd name="T8" fmla="*/ 87 w 91"/>
                      <a:gd name="T9" fmla="*/ 21 h 62"/>
                      <a:gd name="T10" fmla="*/ 87 w 91"/>
                      <a:gd name="T11" fmla="*/ 21 h 62"/>
                      <a:gd name="T12" fmla="*/ 84 w 91"/>
                      <a:gd name="T13" fmla="*/ 24 h 62"/>
                      <a:gd name="T14" fmla="*/ 81 w 91"/>
                      <a:gd name="T15" fmla="*/ 26 h 62"/>
                      <a:gd name="T16" fmla="*/ 78 w 91"/>
                      <a:gd name="T17" fmla="*/ 28 h 62"/>
                      <a:gd name="T18" fmla="*/ 87 w 91"/>
                      <a:gd name="T19" fmla="*/ 33 h 62"/>
                      <a:gd name="T20" fmla="*/ 76 w 91"/>
                      <a:gd name="T21" fmla="*/ 28 h 62"/>
                      <a:gd name="T22" fmla="*/ 75 w 91"/>
                      <a:gd name="T23" fmla="*/ 40 h 62"/>
                      <a:gd name="T24" fmla="*/ 70 w 91"/>
                      <a:gd name="T25" fmla="*/ 40 h 62"/>
                      <a:gd name="T26" fmla="*/ 69 w 91"/>
                      <a:gd name="T27" fmla="*/ 39 h 62"/>
                      <a:gd name="T28" fmla="*/ 62 w 91"/>
                      <a:gd name="T29" fmla="*/ 38 h 62"/>
                      <a:gd name="T30" fmla="*/ 54 w 91"/>
                      <a:gd name="T31" fmla="*/ 40 h 62"/>
                      <a:gd name="T32" fmla="*/ 53 w 91"/>
                      <a:gd name="T33" fmla="*/ 43 h 62"/>
                      <a:gd name="T34" fmla="*/ 47 w 91"/>
                      <a:gd name="T35" fmla="*/ 41 h 62"/>
                      <a:gd name="T36" fmla="*/ 42 w 91"/>
                      <a:gd name="T37" fmla="*/ 46 h 62"/>
                      <a:gd name="T38" fmla="*/ 41 w 91"/>
                      <a:gd name="T39" fmla="*/ 49 h 62"/>
                      <a:gd name="T40" fmla="*/ 42 w 91"/>
                      <a:gd name="T41" fmla="*/ 51 h 62"/>
                      <a:gd name="T42" fmla="*/ 39 w 91"/>
                      <a:gd name="T43" fmla="*/ 49 h 62"/>
                      <a:gd name="T44" fmla="*/ 38 w 91"/>
                      <a:gd name="T45" fmla="*/ 48 h 62"/>
                      <a:gd name="T46" fmla="*/ 36 w 91"/>
                      <a:gd name="T47" fmla="*/ 49 h 62"/>
                      <a:gd name="T48" fmla="*/ 34 w 91"/>
                      <a:gd name="T49" fmla="*/ 51 h 62"/>
                      <a:gd name="T50" fmla="*/ 25 w 91"/>
                      <a:gd name="T51" fmla="*/ 53 h 62"/>
                      <a:gd name="T52" fmla="*/ 20 w 91"/>
                      <a:gd name="T53" fmla="*/ 60 h 62"/>
                      <a:gd name="T54" fmla="*/ 17 w 91"/>
                      <a:gd name="T55" fmla="*/ 60 h 62"/>
                      <a:gd name="T56" fmla="*/ 15 w 91"/>
                      <a:gd name="T57" fmla="*/ 57 h 62"/>
                      <a:gd name="T58" fmla="*/ 22 w 91"/>
                      <a:gd name="T59" fmla="*/ 51 h 62"/>
                      <a:gd name="T60" fmla="*/ 8 w 91"/>
                      <a:gd name="T61" fmla="*/ 51 h 62"/>
                      <a:gd name="T62" fmla="*/ 0 w 91"/>
                      <a:gd name="T63" fmla="*/ 50 h 62"/>
                      <a:gd name="T64" fmla="*/ 11 w 91"/>
                      <a:gd name="T65" fmla="*/ 48 h 62"/>
                      <a:gd name="T66" fmla="*/ 28 w 91"/>
                      <a:gd name="T67" fmla="*/ 45 h 62"/>
                      <a:gd name="T68" fmla="*/ 18 w 91"/>
                      <a:gd name="T69" fmla="*/ 44 h 62"/>
                      <a:gd name="T70" fmla="*/ 23 w 91"/>
                      <a:gd name="T71" fmla="*/ 43 h 62"/>
                      <a:gd name="T72" fmla="*/ 32 w 91"/>
                      <a:gd name="T73" fmla="*/ 37 h 62"/>
                      <a:gd name="T74" fmla="*/ 32 w 91"/>
                      <a:gd name="T75" fmla="*/ 37 h 62"/>
                      <a:gd name="T76" fmla="*/ 34 w 91"/>
                      <a:gd name="T77" fmla="*/ 30 h 62"/>
                      <a:gd name="T78" fmla="*/ 39 w 91"/>
                      <a:gd name="T79" fmla="*/ 35 h 62"/>
                      <a:gd name="T80" fmla="*/ 34 w 91"/>
                      <a:gd name="T81" fmla="*/ 28 h 62"/>
                      <a:gd name="T82" fmla="*/ 43 w 91"/>
                      <a:gd name="T83" fmla="*/ 25 h 62"/>
                      <a:gd name="T84" fmla="*/ 46 w 91"/>
                      <a:gd name="T85" fmla="*/ 22 h 62"/>
                      <a:gd name="T86" fmla="*/ 45 w 91"/>
                      <a:gd name="T87" fmla="*/ 15 h 62"/>
                      <a:gd name="T88" fmla="*/ 53 w 91"/>
                      <a:gd name="T89" fmla="*/ 19 h 62"/>
                      <a:gd name="T90" fmla="*/ 55 w 91"/>
                      <a:gd name="T91" fmla="*/ 19 h 62"/>
                      <a:gd name="T92" fmla="*/ 65 w 91"/>
                      <a:gd name="T93" fmla="*/ 20 h 62"/>
                      <a:gd name="T94" fmla="*/ 65 w 91"/>
                      <a:gd name="T95" fmla="*/ 11 h 62"/>
                      <a:gd name="T96" fmla="*/ 68 w 91"/>
                      <a:gd name="T97" fmla="*/ 6 h 62"/>
                      <a:gd name="T98" fmla="*/ 62 w 91"/>
                      <a:gd name="T99" fmla="*/ 4 h 62"/>
                      <a:gd name="T100" fmla="*/ 55 w 91"/>
                      <a:gd name="T101" fmla="*/ 6 h 62"/>
                      <a:gd name="T102" fmla="*/ 54 w 91"/>
                      <a:gd name="T103" fmla="*/ 3 h 62"/>
                      <a:gd name="T104" fmla="*/ 62 w 91"/>
                      <a:gd name="T105" fmla="*/ 2 h 62"/>
                      <a:gd name="T106" fmla="*/ 65 w 91"/>
                      <a:gd name="T107" fmla="*/ 2 h 62"/>
                      <a:gd name="T108" fmla="*/ 79 w 91"/>
                      <a:gd name="T109" fmla="*/ 13 h 62"/>
                      <a:gd name="T110" fmla="*/ 83 w 91"/>
                      <a:gd name="T111" fmla="*/ 18 h 62"/>
                      <a:gd name="T112" fmla="*/ 85 w 91"/>
                      <a:gd name="T113" fmla="*/ 18 h 62"/>
                      <a:gd name="T114" fmla="*/ 91 w 91"/>
                      <a:gd name="T115" fmla="*/ 20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91" h="62">
                        <a:moveTo>
                          <a:pt x="91" y="20"/>
                        </a:moveTo>
                        <a:cubicBezTo>
                          <a:pt x="90" y="21"/>
                          <a:pt x="89" y="22"/>
                          <a:pt x="87" y="21"/>
                        </a:cubicBezTo>
                        <a:cubicBezTo>
                          <a:pt x="86" y="21"/>
                          <a:pt x="87" y="21"/>
                          <a:pt x="86" y="21"/>
                        </a:cubicBezTo>
                        <a:cubicBezTo>
                          <a:pt x="86" y="21"/>
                          <a:pt x="86" y="21"/>
                          <a:pt x="86" y="21"/>
                        </a:cubicBezTo>
                        <a:cubicBezTo>
                          <a:pt x="87" y="22"/>
                          <a:pt x="86" y="21"/>
                          <a:pt x="87" y="21"/>
                        </a:cubicBezTo>
                        <a:cubicBezTo>
                          <a:pt x="87" y="22"/>
                          <a:pt x="87" y="22"/>
                          <a:pt x="87" y="21"/>
                        </a:cubicBezTo>
                        <a:cubicBezTo>
                          <a:pt x="86" y="23"/>
                          <a:pt x="85" y="23"/>
                          <a:pt x="84" y="24"/>
                        </a:cubicBezTo>
                        <a:cubicBezTo>
                          <a:pt x="83" y="24"/>
                          <a:pt x="82" y="24"/>
                          <a:pt x="81" y="26"/>
                        </a:cubicBezTo>
                        <a:cubicBezTo>
                          <a:pt x="81" y="28"/>
                          <a:pt x="81" y="28"/>
                          <a:pt x="78" y="28"/>
                        </a:cubicBezTo>
                        <a:cubicBezTo>
                          <a:pt x="82" y="29"/>
                          <a:pt x="83" y="33"/>
                          <a:pt x="87" y="33"/>
                        </a:cubicBezTo>
                        <a:cubicBezTo>
                          <a:pt x="84" y="35"/>
                          <a:pt x="78" y="32"/>
                          <a:pt x="76" y="28"/>
                        </a:cubicBezTo>
                        <a:cubicBezTo>
                          <a:pt x="76" y="32"/>
                          <a:pt x="73" y="35"/>
                          <a:pt x="75" y="40"/>
                        </a:cubicBezTo>
                        <a:cubicBezTo>
                          <a:pt x="73" y="38"/>
                          <a:pt x="71" y="37"/>
                          <a:pt x="70" y="40"/>
                        </a:cubicBezTo>
                        <a:cubicBezTo>
                          <a:pt x="69" y="40"/>
                          <a:pt x="69" y="40"/>
                          <a:pt x="69" y="39"/>
                        </a:cubicBezTo>
                        <a:cubicBezTo>
                          <a:pt x="67" y="35"/>
                          <a:pt x="65" y="36"/>
                          <a:pt x="62" y="38"/>
                        </a:cubicBezTo>
                        <a:cubicBezTo>
                          <a:pt x="59" y="39"/>
                          <a:pt x="57" y="40"/>
                          <a:pt x="54" y="40"/>
                        </a:cubicBezTo>
                        <a:cubicBezTo>
                          <a:pt x="51" y="39"/>
                          <a:pt x="52" y="41"/>
                          <a:pt x="53" y="43"/>
                        </a:cubicBezTo>
                        <a:cubicBezTo>
                          <a:pt x="50" y="44"/>
                          <a:pt x="50" y="39"/>
                          <a:pt x="47" y="41"/>
                        </a:cubicBezTo>
                        <a:cubicBezTo>
                          <a:pt x="45" y="42"/>
                          <a:pt x="44" y="44"/>
                          <a:pt x="42" y="46"/>
                        </a:cubicBezTo>
                        <a:cubicBezTo>
                          <a:pt x="42" y="47"/>
                          <a:pt x="42" y="48"/>
                          <a:pt x="41" y="49"/>
                        </a:cubicBezTo>
                        <a:cubicBezTo>
                          <a:pt x="41" y="50"/>
                          <a:pt x="45" y="49"/>
                          <a:pt x="42" y="51"/>
                        </a:cubicBezTo>
                        <a:cubicBezTo>
                          <a:pt x="41" y="52"/>
                          <a:pt x="40" y="51"/>
                          <a:pt x="39" y="49"/>
                        </a:cubicBezTo>
                        <a:cubicBezTo>
                          <a:pt x="39" y="49"/>
                          <a:pt x="40" y="47"/>
                          <a:pt x="38" y="48"/>
                        </a:cubicBezTo>
                        <a:cubicBezTo>
                          <a:pt x="37" y="48"/>
                          <a:pt x="37" y="48"/>
                          <a:pt x="36" y="49"/>
                        </a:cubicBezTo>
                        <a:cubicBezTo>
                          <a:pt x="36" y="51"/>
                          <a:pt x="36" y="51"/>
                          <a:pt x="34" y="51"/>
                        </a:cubicBezTo>
                        <a:cubicBezTo>
                          <a:pt x="31" y="51"/>
                          <a:pt x="28" y="48"/>
                          <a:pt x="25" y="53"/>
                        </a:cubicBezTo>
                        <a:cubicBezTo>
                          <a:pt x="24" y="55"/>
                          <a:pt x="21" y="57"/>
                          <a:pt x="20" y="60"/>
                        </a:cubicBezTo>
                        <a:cubicBezTo>
                          <a:pt x="19" y="62"/>
                          <a:pt x="18" y="62"/>
                          <a:pt x="17" y="60"/>
                        </a:cubicBezTo>
                        <a:cubicBezTo>
                          <a:pt x="16" y="59"/>
                          <a:pt x="16" y="58"/>
                          <a:pt x="15" y="57"/>
                        </a:cubicBezTo>
                        <a:cubicBezTo>
                          <a:pt x="18" y="56"/>
                          <a:pt x="20" y="53"/>
                          <a:pt x="22" y="51"/>
                        </a:cubicBezTo>
                        <a:cubicBezTo>
                          <a:pt x="18" y="53"/>
                          <a:pt x="13" y="50"/>
                          <a:pt x="8" y="51"/>
                        </a:cubicBezTo>
                        <a:cubicBezTo>
                          <a:pt x="5" y="51"/>
                          <a:pt x="3" y="51"/>
                          <a:pt x="0" y="50"/>
                        </a:cubicBezTo>
                        <a:cubicBezTo>
                          <a:pt x="3" y="45"/>
                          <a:pt x="7" y="48"/>
                          <a:pt x="11" y="48"/>
                        </a:cubicBezTo>
                        <a:cubicBezTo>
                          <a:pt x="19" y="49"/>
                          <a:pt x="23" y="49"/>
                          <a:pt x="28" y="45"/>
                        </a:cubicBezTo>
                        <a:cubicBezTo>
                          <a:pt x="24" y="47"/>
                          <a:pt x="21" y="46"/>
                          <a:pt x="18" y="44"/>
                        </a:cubicBezTo>
                        <a:cubicBezTo>
                          <a:pt x="20" y="43"/>
                          <a:pt x="20" y="42"/>
                          <a:pt x="23" y="43"/>
                        </a:cubicBezTo>
                        <a:cubicBezTo>
                          <a:pt x="25" y="45"/>
                          <a:pt x="32" y="41"/>
                          <a:pt x="32" y="37"/>
                        </a:cubicBezTo>
                        <a:cubicBezTo>
                          <a:pt x="32" y="37"/>
                          <a:pt x="32" y="37"/>
                          <a:pt x="32" y="37"/>
                        </a:cubicBezTo>
                        <a:cubicBezTo>
                          <a:pt x="29" y="33"/>
                          <a:pt x="30" y="31"/>
                          <a:pt x="34" y="30"/>
                        </a:cubicBezTo>
                        <a:cubicBezTo>
                          <a:pt x="34" y="35"/>
                          <a:pt x="35" y="36"/>
                          <a:pt x="39" y="35"/>
                        </a:cubicBezTo>
                        <a:cubicBezTo>
                          <a:pt x="37" y="33"/>
                          <a:pt x="37" y="29"/>
                          <a:pt x="34" y="28"/>
                        </a:cubicBezTo>
                        <a:cubicBezTo>
                          <a:pt x="37" y="26"/>
                          <a:pt x="40" y="25"/>
                          <a:pt x="43" y="25"/>
                        </a:cubicBezTo>
                        <a:cubicBezTo>
                          <a:pt x="46" y="26"/>
                          <a:pt x="46" y="23"/>
                          <a:pt x="46" y="22"/>
                        </a:cubicBezTo>
                        <a:cubicBezTo>
                          <a:pt x="45" y="20"/>
                          <a:pt x="49" y="18"/>
                          <a:pt x="45" y="15"/>
                        </a:cubicBezTo>
                        <a:cubicBezTo>
                          <a:pt x="48" y="18"/>
                          <a:pt x="51" y="17"/>
                          <a:pt x="53" y="19"/>
                        </a:cubicBezTo>
                        <a:cubicBezTo>
                          <a:pt x="54" y="19"/>
                          <a:pt x="54" y="19"/>
                          <a:pt x="55" y="19"/>
                        </a:cubicBezTo>
                        <a:cubicBezTo>
                          <a:pt x="58" y="16"/>
                          <a:pt x="61" y="18"/>
                          <a:pt x="65" y="20"/>
                        </a:cubicBezTo>
                        <a:cubicBezTo>
                          <a:pt x="61" y="16"/>
                          <a:pt x="61" y="13"/>
                          <a:pt x="65" y="11"/>
                        </a:cubicBezTo>
                        <a:cubicBezTo>
                          <a:pt x="68" y="10"/>
                          <a:pt x="69" y="8"/>
                          <a:pt x="68" y="6"/>
                        </a:cubicBezTo>
                        <a:cubicBezTo>
                          <a:pt x="67" y="5"/>
                          <a:pt x="65" y="2"/>
                          <a:pt x="62" y="4"/>
                        </a:cubicBezTo>
                        <a:cubicBezTo>
                          <a:pt x="60" y="6"/>
                          <a:pt x="57" y="2"/>
                          <a:pt x="55" y="6"/>
                        </a:cubicBezTo>
                        <a:cubicBezTo>
                          <a:pt x="54" y="6"/>
                          <a:pt x="55" y="4"/>
                          <a:pt x="54" y="3"/>
                        </a:cubicBezTo>
                        <a:cubicBezTo>
                          <a:pt x="56" y="0"/>
                          <a:pt x="59" y="1"/>
                          <a:pt x="62" y="2"/>
                        </a:cubicBezTo>
                        <a:cubicBezTo>
                          <a:pt x="63" y="2"/>
                          <a:pt x="64" y="2"/>
                          <a:pt x="65" y="2"/>
                        </a:cubicBezTo>
                        <a:cubicBezTo>
                          <a:pt x="74" y="3"/>
                          <a:pt x="76" y="5"/>
                          <a:pt x="79" y="13"/>
                        </a:cubicBezTo>
                        <a:cubicBezTo>
                          <a:pt x="80" y="15"/>
                          <a:pt x="80" y="18"/>
                          <a:pt x="83" y="18"/>
                        </a:cubicBezTo>
                        <a:cubicBezTo>
                          <a:pt x="84" y="19"/>
                          <a:pt x="84" y="18"/>
                          <a:pt x="85" y="18"/>
                        </a:cubicBezTo>
                        <a:cubicBezTo>
                          <a:pt x="87" y="17"/>
                          <a:pt x="89" y="17"/>
                          <a:pt x="91" y="20"/>
                        </a:cubicBezTo>
                        <a:close/>
                      </a:path>
                    </a:pathLst>
                  </a:custGeom>
                  <a:solidFill>
                    <a:srgbClr val="C3FEB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5" name="Freeform 304"/>
                  <p:cNvSpPr/>
                  <p:nvPr/>
                </p:nvSpPr>
                <p:spPr bwMode="auto">
                  <a:xfrm>
                    <a:off x="4769" y="1492"/>
                    <a:ext cx="76" cy="71"/>
                  </a:xfrm>
                  <a:custGeom>
                    <a:avLst/>
                    <a:gdLst>
                      <a:gd name="T0" fmla="*/ 15 w 32"/>
                      <a:gd name="T1" fmla="*/ 16 h 30"/>
                      <a:gd name="T2" fmla="*/ 6 w 32"/>
                      <a:gd name="T3" fmla="*/ 12 h 30"/>
                      <a:gd name="T4" fmla="*/ 2 w 32"/>
                      <a:gd name="T5" fmla="*/ 1 h 30"/>
                      <a:gd name="T6" fmla="*/ 5 w 32"/>
                      <a:gd name="T7" fmla="*/ 1 h 30"/>
                      <a:gd name="T8" fmla="*/ 26 w 32"/>
                      <a:gd name="T9" fmla="*/ 11 h 30"/>
                      <a:gd name="T10" fmla="*/ 30 w 32"/>
                      <a:gd name="T11" fmla="*/ 29 h 30"/>
                      <a:gd name="T12" fmla="*/ 27 w 32"/>
                      <a:gd name="T13" fmla="*/ 28 h 30"/>
                      <a:gd name="T14" fmla="*/ 22 w 32"/>
                      <a:gd name="T15" fmla="*/ 22 h 30"/>
                      <a:gd name="T16" fmla="*/ 22 w 32"/>
                      <a:gd name="T17" fmla="*/ 22 h 30"/>
                      <a:gd name="T18" fmla="*/ 19 w 32"/>
                      <a:gd name="T19" fmla="*/ 20 h 30"/>
                      <a:gd name="T20" fmla="*/ 19 w 32"/>
                      <a:gd name="T21" fmla="*/ 20 h 30"/>
                      <a:gd name="T22" fmla="*/ 15 w 32"/>
                      <a:gd name="T23" fmla="*/ 16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2" h="30">
                        <a:moveTo>
                          <a:pt x="15" y="16"/>
                        </a:moveTo>
                        <a:cubicBezTo>
                          <a:pt x="12" y="15"/>
                          <a:pt x="9" y="13"/>
                          <a:pt x="6" y="12"/>
                        </a:cubicBezTo>
                        <a:cubicBezTo>
                          <a:pt x="2" y="9"/>
                          <a:pt x="0" y="5"/>
                          <a:pt x="2" y="1"/>
                        </a:cubicBezTo>
                        <a:cubicBezTo>
                          <a:pt x="3" y="0"/>
                          <a:pt x="4" y="0"/>
                          <a:pt x="5" y="1"/>
                        </a:cubicBezTo>
                        <a:cubicBezTo>
                          <a:pt x="12" y="4"/>
                          <a:pt x="20" y="6"/>
                          <a:pt x="26" y="11"/>
                        </a:cubicBezTo>
                        <a:cubicBezTo>
                          <a:pt x="30" y="14"/>
                          <a:pt x="32" y="23"/>
                          <a:pt x="30" y="29"/>
                        </a:cubicBezTo>
                        <a:cubicBezTo>
                          <a:pt x="29" y="30"/>
                          <a:pt x="27" y="29"/>
                          <a:pt x="27" y="28"/>
                        </a:cubicBezTo>
                        <a:cubicBezTo>
                          <a:pt x="26" y="26"/>
                          <a:pt x="23" y="24"/>
                          <a:pt x="22" y="22"/>
                        </a:cubicBezTo>
                        <a:cubicBezTo>
                          <a:pt x="22" y="22"/>
                          <a:pt x="22" y="22"/>
                          <a:pt x="22" y="22"/>
                        </a:cubicBezTo>
                        <a:cubicBezTo>
                          <a:pt x="21" y="21"/>
                          <a:pt x="20" y="22"/>
                          <a:pt x="19" y="20"/>
                        </a:cubicBezTo>
                        <a:cubicBezTo>
                          <a:pt x="19" y="20"/>
                          <a:pt x="19" y="20"/>
                          <a:pt x="19" y="20"/>
                        </a:cubicBezTo>
                        <a:cubicBezTo>
                          <a:pt x="18" y="19"/>
                          <a:pt x="17" y="17"/>
                          <a:pt x="15" y="16"/>
                        </a:cubicBezTo>
                        <a:close/>
                      </a:path>
                    </a:pathLst>
                  </a:custGeom>
                  <a:solidFill>
                    <a:srgbClr val="9ECED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6" name="Freeform 305"/>
                  <p:cNvSpPr/>
                  <p:nvPr/>
                </p:nvSpPr>
                <p:spPr bwMode="auto">
                  <a:xfrm>
                    <a:off x="4541" y="1418"/>
                    <a:ext cx="102" cy="26"/>
                  </a:xfrm>
                  <a:custGeom>
                    <a:avLst/>
                    <a:gdLst>
                      <a:gd name="T0" fmla="*/ 43 w 43"/>
                      <a:gd name="T1" fmla="*/ 2 h 11"/>
                      <a:gd name="T2" fmla="*/ 35 w 43"/>
                      <a:gd name="T3" fmla="*/ 3 h 11"/>
                      <a:gd name="T4" fmla="*/ 14 w 43"/>
                      <a:gd name="T5" fmla="*/ 8 h 11"/>
                      <a:gd name="T6" fmla="*/ 7 w 43"/>
                      <a:gd name="T7" fmla="*/ 8 h 11"/>
                      <a:gd name="T8" fmla="*/ 2 w 43"/>
                      <a:gd name="T9" fmla="*/ 11 h 11"/>
                      <a:gd name="T10" fmla="*/ 6 w 43"/>
                      <a:gd name="T11" fmla="*/ 3 h 11"/>
                      <a:gd name="T12" fmla="*/ 30 w 43"/>
                      <a:gd name="T13" fmla="*/ 2 h 11"/>
                      <a:gd name="T14" fmla="*/ 39 w 43"/>
                      <a:gd name="T15" fmla="*/ 0 h 11"/>
                      <a:gd name="T16" fmla="*/ 43 w 43"/>
                      <a:gd name="T17" fmla="*/ 2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11">
                        <a:moveTo>
                          <a:pt x="43" y="2"/>
                        </a:moveTo>
                        <a:cubicBezTo>
                          <a:pt x="40" y="3"/>
                          <a:pt x="38" y="2"/>
                          <a:pt x="35" y="3"/>
                        </a:cubicBezTo>
                        <a:cubicBezTo>
                          <a:pt x="28" y="4"/>
                          <a:pt x="21" y="4"/>
                          <a:pt x="14" y="8"/>
                        </a:cubicBezTo>
                        <a:cubicBezTo>
                          <a:pt x="12" y="9"/>
                          <a:pt x="10" y="8"/>
                          <a:pt x="7" y="8"/>
                        </a:cubicBezTo>
                        <a:cubicBezTo>
                          <a:pt x="5" y="9"/>
                          <a:pt x="3" y="10"/>
                          <a:pt x="2" y="11"/>
                        </a:cubicBezTo>
                        <a:cubicBezTo>
                          <a:pt x="0" y="8"/>
                          <a:pt x="2" y="4"/>
                          <a:pt x="6" y="3"/>
                        </a:cubicBezTo>
                        <a:cubicBezTo>
                          <a:pt x="14" y="2"/>
                          <a:pt x="22" y="1"/>
                          <a:pt x="30" y="2"/>
                        </a:cubicBezTo>
                        <a:cubicBezTo>
                          <a:pt x="34" y="2"/>
                          <a:pt x="36" y="1"/>
                          <a:pt x="39" y="0"/>
                        </a:cubicBezTo>
                        <a:cubicBezTo>
                          <a:pt x="42" y="0"/>
                          <a:pt x="43" y="0"/>
                          <a:pt x="43" y="2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7" name="Freeform 306"/>
                  <p:cNvSpPr/>
                  <p:nvPr/>
                </p:nvSpPr>
                <p:spPr bwMode="auto">
                  <a:xfrm>
                    <a:off x="4677" y="1606"/>
                    <a:ext cx="125" cy="24"/>
                  </a:xfrm>
                  <a:custGeom>
                    <a:avLst/>
                    <a:gdLst>
                      <a:gd name="T0" fmla="*/ 53 w 53"/>
                      <a:gd name="T1" fmla="*/ 2 h 10"/>
                      <a:gd name="T2" fmla="*/ 50 w 53"/>
                      <a:gd name="T3" fmla="*/ 5 h 10"/>
                      <a:gd name="T4" fmla="*/ 16 w 53"/>
                      <a:gd name="T5" fmla="*/ 8 h 10"/>
                      <a:gd name="T6" fmla="*/ 0 w 53"/>
                      <a:gd name="T7" fmla="*/ 5 h 10"/>
                      <a:gd name="T8" fmla="*/ 18 w 53"/>
                      <a:gd name="T9" fmla="*/ 7 h 10"/>
                      <a:gd name="T10" fmla="*/ 48 w 53"/>
                      <a:gd name="T11" fmla="*/ 1 h 10"/>
                      <a:gd name="T12" fmla="*/ 53 w 53"/>
                      <a:gd name="T13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3" h="10">
                        <a:moveTo>
                          <a:pt x="53" y="2"/>
                        </a:moveTo>
                        <a:cubicBezTo>
                          <a:pt x="52" y="3"/>
                          <a:pt x="52" y="4"/>
                          <a:pt x="50" y="5"/>
                        </a:cubicBezTo>
                        <a:cubicBezTo>
                          <a:pt x="39" y="9"/>
                          <a:pt x="28" y="10"/>
                          <a:pt x="16" y="8"/>
                        </a:cubicBezTo>
                        <a:cubicBezTo>
                          <a:pt x="11" y="7"/>
                          <a:pt x="5" y="7"/>
                          <a:pt x="0" y="5"/>
                        </a:cubicBezTo>
                        <a:cubicBezTo>
                          <a:pt x="7" y="4"/>
                          <a:pt x="12" y="6"/>
                          <a:pt x="18" y="7"/>
                        </a:cubicBezTo>
                        <a:cubicBezTo>
                          <a:pt x="29" y="8"/>
                          <a:pt x="39" y="5"/>
                          <a:pt x="48" y="1"/>
                        </a:cubicBezTo>
                        <a:cubicBezTo>
                          <a:pt x="50" y="1"/>
                          <a:pt x="52" y="0"/>
                          <a:pt x="53" y="2"/>
                        </a:cubicBezTo>
                        <a:close/>
                      </a:path>
                    </a:pathLst>
                  </a:custGeom>
                  <a:solidFill>
                    <a:srgbClr val="B7DCE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8" name="Freeform 307"/>
                  <p:cNvSpPr/>
                  <p:nvPr/>
                </p:nvSpPr>
                <p:spPr bwMode="auto">
                  <a:xfrm>
                    <a:off x="4790" y="1544"/>
                    <a:ext cx="50" cy="67"/>
                  </a:xfrm>
                  <a:custGeom>
                    <a:avLst/>
                    <a:gdLst>
                      <a:gd name="T0" fmla="*/ 5 w 21"/>
                      <a:gd name="T1" fmla="*/ 28 h 28"/>
                      <a:gd name="T2" fmla="*/ 0 w 21"/>
                      <a:gd name="T3" fmla="*/ 27 h 28"/>
                      <a:gd name="T4" fmla="*/ 15 w 21"/>
                      <a:gd name="T5" fmla="*/ 16 h 28"/>
                      <a:gd name="T6" fmla="*/ 16 w 21"/>
                      <a:gd name="T7" fmla="*/ 5 h 28"/>
                      <a:gd name="T8" fmla="*/ 13 w 21"/>
                      <a:gd name="T9" fmla="*/ 0 h 28"/>
                      <a:gd name="T10" fmla="*/ 21 w 21"/>
                      <a:gd name="T11" fmla="*/ 7 h 28"/>
                      <a:gd name="T12" fmla="*/ 21 w 21"/>
                      <a:gd name="T13" fmla="*/ 8 h 28"/>
                      <a:gd name="T14" fmla="*/ 21 w 21"/>
                      <a:gd name="T15" fmla="*/ 8 h 28"/>
                      <a:gd name="T16" fmla="*/ 18 w 21"/>
                      <a:gd name="T17" fmla="*/ 18 h 28"/>
                      <a:gd name="T18" fmla="*/ 17 w 21"/>
                      <a:gd name="T19" fmla="*/ 21 h 28"/>
                      <a:gd name="T20" fmla="*/ 17 w 21"/>
                      <a:gd name="T21" fmla="*/ 21 h 28"/>
                      <a:gd name="T22" fmla="*/ 5 w 21"/>
                      <a:gd name="T23" fmla="*/ 2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1" h="28">
                        <a:moveTo>
                          <a:pt x="5" y="28"/>
                        </a:moveTo>
                        <a:cubicBezTo>
                          <a:pt x="4" y="28"/>
                          <a:pt x="2" y="28"/>
                          <a:pt x="0" y="27"/>
                        </a:cubicBezTo>
                        <a:cubicBezTo>
                          <a:pt x="6" y="24"/>
                          <a:pt x="10" y="20"/>
                          <a:pt x="15" y="16"/>
                        </a:cubicBezTo>
                        <a:cubicBezTo>
                          <a:pt x="19" y="12"/>
                          <a:pt x="18" y="9"/>
                          <a:pt x="16" y="5"/>
                        </a:cubicBezTo>
                        <a:cubicBezTo>
                          <a:pt x="15" y="3"/>
                          <a:pt x="13" y="2"/>
                          <a:pt x="13" y="0"/>
                        </a:cubicBezTo>
                        <a:cubicBezTo>
                          <a:pt x="17" y="0"/>
                          <a:pt x="17" y="6"/>
                          <a:pt x="21" y="7"/>
                        </a:cubicBezTo>
                        <a:cubicBezTo>
                          <a:pt x="21" y="7"/>
                          <a:pt x="21" y="7"/>
                          <a:pt x="21" y="8"/>
                        </a:cubicBezTo>
                        <a:cubicBezTo>
                          <a:pt x="21" y="8"/>
                          <a:pt x="21" y="8"/>
                          <a:pt x="21" y="8"/>
                        </a:cubicBezTo>
                        <a:cubicBezTo>
                          <a:pt x="20" y="11"/>
                          <a:pt x="19" y="15"/>
                          <a:pt x="18" y="18"/>
                        </a:cubicBezTo>
                        <a:cubicBezTo>
                          <a:pt x="16" y="19"/>
                          <a:pt x="18" y="20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2" y="23"/>
                          <a:pt x="9" y="27"/>
                          <a:pt x="5" y="28"/>
                        </a:cubicBezTo>
                        <a:close/>
                      </a:path>
                    </a:pathLst>
                  </a:custGeom>
                  <a:solidFill>
                    <a:srgbClr val="ABDA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9" name="Freeform 308"/>
                  <p:cNvSpPr/>
                  <p:nvPr/>
                </p:nvSpPr>
                <p:spPr bwMode="auto">
                  <a:xfrm>
                    <a:off x="4748" y="1489"/>
                    <a:ext cx="35" cy="31"/>
                  </a:xfrm>
                  <a:custGeom>
                    <a:avLst/>
                    <a:gdLst>
                      <a:gd name="T0" fmla="*/ 12 w 15"/>
                      <a:gd name="T1" fmla="*/ 2 h 13"/>
                      <a:gd name="T2" fmla="*/ 15 w 15"/>
                      <a:gd name="T3" fmla="*/ 13 h 13"/>
                      <a:gd name="T4" fmla="*/ 4 w 15"/>
                      <a:gd name="T5" fmla="*/ 5 h 13"/>
                      <a:gd name="T6" fmla="*/ 0 w 15"/>
                      <a:gd name="T7" fmla="*/ 0 h 13"/>
                      <a:gd name="T8" fmla="*/ 11 w 15"/>
                      <a:gd name="T9" fmla="*/ 1 h 13"/>
                      <a:gd name="T10" fmla="*/ 12 w 15"/>
                      <a:gd name="T11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" h="13">
                        <a:moveTo>
                          <a:pt x="12" y="2"/>
                        </a:moveTo>
                        <a:cubicBezTo>
                          <a:pt x="10" y="7"/>
                          <a:pt x="14" y="9"/>
                          <a:pt x="15" y="13"/>
                        </a:cubicBezTo>
                        <a:cubicBezTo>
                          <a:pt x="10" y="13"/>
                          <a:pt x="6" y="10"/>
                          <a:pt x="4" y="5"/>
                        </a:cubicBezTo>
                        <a:cubicBezTo>
                          <a:pt x="3" y="3"/>
                          <a:pt x="0" y="3"/>
                          <a:pt x="0" y="0"/>
                        </a:cubicBezTo>
                        <a:cubicBezTo>
                          <a:pt x="4" y="1"/>
                          <a:pt x="7" y="1"/>
                          <a:pt x="11" y="1"/>
                        </a:cubicBezTo>
                        <a:cubicBezTo>
                          <a:pt x="12" y="1"/>
                          <a:pt x="12" y="1"/>
                          <a:pt x="12" y="2"/>
                        </a:cubicBezTo>
                        <a:close/>
                      </a:path>
                    </a:pathLst>
                  </a:custGeom>
                  <a:solidFill>
                    <a:srgbClr val="ADDB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0" name="Freeform 309"/>
                  <p:cNvSpPr/>
                  <p:nvPr/>
                </p:nvSpPr>
                <p:spPr bwMode="auto">
                  <a:xfrm>
                    <a:off x="4622" y="1637"/>
                    <a:ext cx="17" cy="47"/>
                  </a:xfrm>
                  <a:custGeom>
                    <a:avLst/>
                    <a:gdLst>
                      <a:gd name="T0" fmla="*/ 3 w 7"/>
                      <a:gd name="T1" fmla="*/ 0 h 20"/>
                      <a:gd name="T2" fmla="*/ 7 w 7"/>
                      <a:gd name="T3" fmla="*/ 19 h 20"/>
                      <a:gd name="T4" fmla="*/ 2 w 7"/>
                      <a:gd name="T5" fmla="*/ 18 h 20"/>
                      <a:gd name="T6" fmla="*/ 1 w 7"/>
                      <a:gd name="T7" fmla="*/ 16 h 20"/>
                      <a:gd name="T8" fmla="*/ 1 w 7"/>
                      <a:gd name="T9" fmla="*/ 8 h 20"/>
                      <a:gd name="T10" fmla="*/ 3 w 7"/>
                      <a:gd name="T11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20">
                        <a:moveTo>
                          <a:pt x="3" y="0"/>
                        </a:moveTo>
                        <a:cubicBezTo>
                          <a:pt x="4" y="6"/>
                          <a:pt x="6" y="12"/>
                          <a:pt x="7" y="19"/>
                        </a:cubicBezTo>
                        <a:cubicBezTo>
                          <a:pt x="5" y="20"/>
                          <a:pt x="4" y="18"/>
                          <a:pt x="2" y="18"/>
                        </a:cubicBezTo>
                        <a:cubicBezTo>
                          <a:pt x="2" y="17"/>
                          <a:pt x="1" y="17"/>
                          <a:pt x="1" y="16"/>
                        </a:cubicBezTo>
                        <a:cubicBezTo>
                          <a:pt x="2" y="13"/>
                          <a:pt x="1" y="11"/>
                          <a:pt x="1" y="8"/>
                        </a:cubicBezTo>
                        <a:cubicBezTo>
                          <a:pt x="0" y="5"/>
                          <a:pt x="0" y="2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AEDBD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1" name="Freeform 310"/>
                  <p:cNvSpPr/>
                  <p:nvPr/>
                </p:nvSpPr>
                <p:spPr bwMode="auto">
                  <a:xfrm>
                    <a:off x="4769" y="1539"/>
                    <a:ext cx="36" cy="50"/>
                  </a:xfrm>
                  <a:custGeom>
                    <a:avLst/>
                    <a:gdLst>
                      <a:gd name="T0" fmla="*/ 7 w 15"/>
                      <a:gd name="T1" fmla="*/ 21 h 21"/>
                      <a:gd name="T2" fmla="*/ 8 w 15"/>
                      <a:gd name="T3" fmla="*/ 16 h 21"/>
                      <a:gd name="T4" fmla="*/ 2 w 15"/>
                      <a:gd name="T5" fmla="*/ 2 h 21"/>
                      <a:gd name="T6" fmla="*/ 0 w 15"/>
                      <a:gd name="T7" fmla="*/ 0 h 21"/>
                      <a:gd name="T8" fmla="*/ 11 w 15"/>
                      <a:gd name="T9" fmla="*/ 18 h 21"/>
                      <a:gd name="T10" fmla="*/ 7 w 15"/>
                      <a:gd name="T11" fmla="*/ 21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" h="21">
                        <a:moveTo>
                          <a:pt x="7" y="21"/>
                        </a:moveTo>
                        <a:cubicBezTo>
                          <a:pt x="7" y="19"/>
                          <a:pt x="7" y="18"/>
                          <a:pt x="8" y="16"/>
                        </a:cubicBezTo>
                        <a:cubicBezTo>
                          <a:pt x="12" y="9"/>
                          <a:pt x="10" y="5"/>
                          <a:pt x="2" y="2"/>
                        </a:cubicBezTo>
                        <a:cubicBezTo>
                          <a:pt x="1" y="1"/>
                          <a:pt x="1" y="1"/>
                          <a:pt x="0" y="0"/>
                        </a:cubicBezTo>
                        <a:cubicBezTo>
                          <a:pt x="10" y="0"/>
                          <a:pt x="15" y="8"/>
                          <a:pt x="11" y="18"/>
                        </a:cubicBezTo>
                        <a:cubicBezTo>
                          <a:pt x="10" y="19"/>
                          <a:pt x="9" y="21"/>
                          <a:pt x="7" y="21"/>
                        </a:cubicBezTo>
                        <a:close/>
                      </a:path>
                    </a:pathLst>
                  </a:custGeom>
                  <a:solidFill>
                    <a:srgbClr val="CDFEC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2" name="Freeform 311"/>
                  <p:cNvSpPr/>
                  <p:nvPr/>
                </p:nvSpPr>
                <p:spPr bwMode="auto">
                  <a:xfrm>
                    <a:off x="4629" y="1618"/>
                    <a:ext cx="29" cy="16"/>
                  </a:xfrm>
                  <a:custGeom>
                    <a:avLst/>
                    <a:gdLst>
                      <a:gd name="T0" fmla="*/ 12 w 12"/>
                      <a:gd name="T1" fmla="*/ 1 h 7"/>
                      <a:gd name="T2" fmla="*/ 6 w 12"/>
                      <a:gd name="T3" fmla="*/ 5 h 7"/>
                      <a:gd name="T4" fmla="*/ 0 w 12"/>
                      <a:gd name="T5" fmla="*/ 7 h 7"/>
                      <a:gd name="T6" fmla="*/ 6 w 12"/>
                      <a:gd name="T7" fmla="*/ 1 h 7"/>
                      <a:gd name="T8" fmla="*/ 12 w 12"/>
                      <a:gd name="T9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7">
                        <a:moveTo>
                          <a:pt x="12" y="1"/>
                        </a:moveTo>
                        <a:cubicBezTo>
                          <a:pt x="11" y="4"/>
                          <a:pt x="8" y="5"/>
                          <a:pt x="6" y="5"/>
                        </a:cubicBezTo>
                        <a:cubicBezTo>
                          <a:pt x="4" y="5"/>
                          <a:pt x="2" y="6"/>
                          <a:pt x="0" y="7"/>
                        </a:cubicBezTo>
                        <a:cubicBezTo>
                          <a:pt x="0" y="2"/>
                          <a:pt x="1" y="0"/>
                          <a:pt x="6" y="1"/>
                        </a:cubicBezTo>
                        <a:cubicBezTo>
                          <a:pt x="8" y="1"/>
                          <a:pt x="10" y="1"/>
                          <a:pt x="12" y="1"/>
                        </a:cubicBezTo>
                        <a:close/>
                      </a:path>
                    </a:pathLst>
                  </a:custGeom>
                  <a:solidFill>
                    <a:srgbClr val="F7FA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3" name="Freeform 312"/>
                  <p:cNvSpPr/>
                  <p:nvPr/>
                </p:nvSpPr>
                <p:spPr bwMode="auto">
                  <a:xfrm>
                    <a:off x="4743" y="1437"/>
                    <a:ext cx="21" cy="36"/>
                  </a:xfrm>
                  <a:custGeom>
                    <a:avLst/>
                    <a:gdLst>
                      <a:gd name="T0" fmla="*/ 9 w 9"/>
                      <a:gd name="T1" fmla="*/ 0 h 15"/>
                      <a:gd name="T2" fmla="*/ 3 w 9"/>
                      <a:gd name="T3" fmla="*/ 14 h 15"/>
                      <a:gd name="T4" fmla="*/ 1 w 9"/>
                      <a:gd name="T5" fmla="*/ 15 h 15"/>
                      <a:gd name="T6" fmla="*/ 9 w 9"/>
                      <a:gd name="T7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" h="15">
                        <a:moveTo>
                          <a:pt x="9" y="0"/>
                        </a:moveTo>
                        <a:cubicBezTo>
                          <a:pt x="7" y="5"/>
                          <a:pt x="3" y="8"/>
                          <a:pt x="3" y="14"/>
                        </a:cubicBezTo>
                        <a:cubicBezTo>
                          <a:pt x="3" y="14"/>
                          <a:pt x="2" y="14"/>
                          <a:pt x="1" y="15"/>
                        </a:cubicBezTo>
                        <a:cubicBezTo>
                          <a:pt x="0" y="8"/>
                          <a:pt x="4" y="1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B8DD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4" name="Freeform 313"/>
                  <p:cNvSpPr/>
                  <p:nvPr/>
                </p:nvSpPr>
                <p:spPr bwMode="auto">
                  <a:xfrm>
                    <a:off x="4646" y="1404"/>
                    <a:ext cx="28" cy="14"/>
                  </a:xfrm>
                  <a:custGeom>
                    <a:avLst/>
                    <a:gdLst>
                      <a:gd name="T0" fmla="*/ 12 w 12"/>
                      <a:gd name="T1" fmla="*/ 3 h 6"/>
                      <a:gd name="T2" fmla="*/ 0 w 12"/>
                      <a:gd name="T3" fmla="*/ 4 h 6"/>
                      <a:gd name="T4" fmla="*/ 12 w 12"/>
                      <a:gd name="T5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2" h="6">
                        <a:moveTo>
                          <a:pt x="12" y="3"/>
                        </a:moveTo>
                        <a:cubicBezTo>
                          <a:pt x="8" y="6"/>
                          <a:pt x="4" y="4"/>
                          <a:pt x="0" y="4"/>
                        </a:cubicBezTo>
                        <a:cubicBezTo>
                          <a:pt x="3" y="3"/>
                          <a:pt x="7" y="0"/>
                          <a:pt x="12" y="3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5" name="Freeform 314"/>
                  <p:cNvSpPr/>
                  <p:nvPr/>
                </p:nvSpPr>
                <p:spPr bwMode="auto">
                  <a:xfrm>
                    <a:off x="4760" y="1418"/>
                    <a:ext cx="14" cy="17"/>
                  </a:xfrm>
                  <a:custGeom>
                    <a:avLst/>
                    <a:gdLst>
                      <a:gd name="T0" fmla="*/ 6 w 6"/>
                      <a:gd name="T1" fmla="*/ 1 h 7"/>
                      <a:gd name="T2" fmla="*/ 3 w 6"/>
                      <a:gd name="T3" fmla="*/ 7 h 7"/>
                      <a:gd name="T4" fmla="*/ 0 w 6"/>
                      <a:gd name="T5" fmla="*/ 4 h 7"/>
                      <a:gd name="T6" fmla="*/ 6 w 6"/>
                      <a:gd name="T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7">
                        <a:moveTo>
                          <a:pt x="6" y="1"/>
                        </a:moveTo>
                        <a:cubicBezTo>
                          <a:pt x="5" y="3"/>
                          <a:pt x="4" y="5"/>
                          <a:pt x="3" y="7"/>
                        </a:cubicBezTo>
                        <a:cubicBezTo>
                          <a:pt x="2" y="6"/>
                          <a:pt x="0" y="6"/>
                          <a:pt x="0" y="4"/>
                        </a:cubicBezTo>
                        <a:cubicBezTo>
                          <a:pt x="1" y="1"/>
                          <a:pt x="3" y="0"/>
                          <a:pt x="6" y="1"/>
                        </a:cubicBezTo>
                        <a:close/>
                      </a:path>
                    </a:pathLst>
                  </a:custGeom>
                  <a:solidFill>
                    <a:srgbClr val="B6DED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6" name="Freeform 315"/>
                  <p:cNvSpPr/>
                  <p:nvPr/>
                </p:nvSpPr>
                <p:spPr bwMode="auto">
                  <a:xfrm>
                    <a:off x="4802" y="1527"/>
                    <a:ext cx="12" cy="12"/>
                  </a:xfrm>
                  <a:custGeom>
                    <a:avLst/>
                    <a:gdLst>
                      <a:gd name="T0" fmla="*/ 1 w 5"/>
                      <a:gd name="T1" fmla="*/ 1 h 5"/>
                      <a:gd name="T2" fmla="*/ 5 w 5"/>
                      <a:gd name="T3" fmla="*/ 5 h 5"/>
                      <a:gd name="T4" fmla="*/ 1 w 5"/>
                      <a:gd name="T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5">
                        <a:moveTo>
                          <a:pt x="1" y="1"/>
                        </a:moveTo>
                        <a:cubicBezTo>
                          <a:pt x="5" y="0"/>
                          <a:pt x="4" y="3"/>
                          <a:pt x="5" y="5"/>
                        </a:cubicBezTo>
                        <a:cubicBezTo>
                          <a:pt x="2" y="5"/>
                          <a:pt x="0" y="4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0F4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7" name="Freeform 316"/>
                  <p:cNvSpPr/>
                  <p:nvPr/>
                </p:nvSpPr>
                <p:spPr bwMode="auto">
                  <a:xfrm>
                    <a:off x="4672" y="1413"/>
                    <a:ext cx="14" cy="12"/>
                  </a:xfrm>
                  <a:custGeom>
                    <a:avLst/>
                    <a:gdLst>
                      <a:gd name="T0" fmla="*/ 0 w 6"/>
                      <a:gd name="T1" fmla="*/ 5 h 5"/>
                      <a:gd name="T2" fmla="*/ 4 w 6"/>
                      <a:gd name="T3" fmla="*/ 0 h 5"/>
                      <a:gd name="T4" fmla="*/ 6 w 6"/>
                      <a:gd name="T5" fmla="*/ 2 h 5"/>
                      <a:gd name="T6" fmla="*/ 0 w 6"/>
                      <a:gd name="T7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5">
                        <a:moveTo>
                          <a:pt x="0" y="5"/>
                        </a:moveTo>
                        <a:cubicBezTo>
                          <a:pt x="2" y="3"/>
                          <a:pt x="2" y="0"/>
                          <a:pt x="4" y="0"/>
                        </a:cubicBezTo>
                        <a:cubicBezTo>
                          <a:pt x="5" y="0"/>
                          <a:pt x="6" y="1"/>
                          <a:pt x="6" y="2"/>
                        </a:cubicBezTo>
                        <a:cubicBezTo>
                          <a:pt x="5" y="4"/>
                          <a:pt x="3" y="4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8" name="Freeform 317"/>
                  <p:cNvSpPr/>
                  <p:nvPr/>
                </p:nvSpPr>
                <p:spPr bwMode="auto">
                  <a:xfrm>
                    <a:off x="4743" y="1475"/>
                    <a:ext cx="7" cy="10"/>
                  </a:xfrm>
                  <a:custGeom>
                    <a:avLst/>
                    <a:gdLst>
                      <a:gd name="T0" fmla="*/ 1 w 3"/>
                      <a:gd name="T1" fmla="*/ 0 h 4"/>
                      <a:gd name="T2" fmla="*/ 1 w 3"/>
                      <a:gd name="T3" fmla="*/ 4 h 4"/>
                      <a:gd name="T4" fmla="*/ 1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1" y="0"/>
                        </a:moveTo>
                        <a:cubicBezTo>
                          <a:pt x="3" y="1"/>
                          <a:pt x="3" y="3"/>
                          <a:pt x="1" y="4"/>
                        </a:cubicBezTo>
                        <a:cubicBezTo>
                          <a:pt x="0" y="3"/>
                          <a:pt x="0" y="1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B8DD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9" name="Freeform 318"/>
                  <p:cNvSpPr/>
                  <p:nvPr/>
                </p:nvSpPr>
                <p:spPr bwMode="auto">
                  <a:xfrm>
                    <a:off x="4809" y="1539"/>
                    <a:ext cx="12" cy="12"/>
                  </a:xfrm>
                  <a:custGeom>
                    <a:avLst/>
                    <a:gdLst>
                      <a:gd name="T0" fmla="*/ 2 w 5"/>
                      <a:gd name="T1" fmla="*/ 0 h 5"/>
                      <a:gd name="T2" fmla="*/ 5 w 5"/>
                      <a:gd name="T3" fmla="*/ 2 h 5"/>
                      <a:gd name="T4" fmla="*/ 2 w 5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5">
                        <a:moveTo>
                          <a:pt x="2" y="0"/>
                        </a:moveTo>
                        <a:cubicBezTo>
                          <a:pt x="3" y="0"/>
                          <a:pt x="4" y="1"/>
                          <a:pt x="5" y="2"/>
                        </a:cubicBezTo>
                        <a:cubicBezTo>
                          <a:pt x="4" y="2"/>
                          <a:pt x="0" y="5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D0F4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0" name="Freeform 319"/>
                  <p:cNvSpPr/>
                  <p:nvPr/>
                </p:nvSpPr>
                <p:spPr bwMode="auto">
                  <a:xfrm>
                    <a:off x="4534" y="1435"/>
                    <a:ext cx="5" cy="4"/>
                  </a:xfrm>
                  <a:custGeom>
                    <a:avLst/>
                    <a:gdLst>
                      <a:gd name="T0" fmla="*/ 2 w 2"/>
                      <a:gd name="T1" fmla="*/ 1 h 2"/>
                      <a:gd name="T2" fmla="*/ 1 w 2"/>
                      <a:gd name="T3" fmla="*/ 2 h 2"/>
                      <a:gd name="T4" fmla="*/ 0 w 2"/>
                      <a:gd name="T5" fmla="*/ 1 h 2"/>
                      <a:gd name="T6" fmla="*/ 1 w 2"/>
                      <a:gd name="T7" fmla="*/ 0 h 2"/>
                      <a:gd name="T8" fmla="*/ 2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2" y="1"/>
                        </a:moveTo>
                        <a:cubicBezTo>
                          <a:pt x="2" y="1"/>
                          <a:pt x="1" y="2"/>
                          <a:pt x="1" y="2"/>
                        </a:cubicBezTo>
                        <a:cubicBezTo>
                          <a:pt x="0" y="2"/>
                          <a:pt x="0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1" name="Freeform 320"/>
                  <p:cNvSpPr/>
                  <p:nvPr/>
                </p:nvSpPr>
                <p:spPr bwMode="auto">
                  <a:xfrm>
                    <a:off x="4691" y="1461"/>
                    <a:ext cx="7" cy="5"/>
                  </a:xfrm>
                  <a:custGeom>
                    <a:avLst/>
                    <a:gdLst>
                      <a:gd name="T0" fmla="*/ 3 w 3"/>
                      <a:gd name="T1" fmla="*/ 0 h 2"/>
                      <a:gd name="T2" fmla="*/ 1 w 3"/>
                      <a:gd name="T3" fmla="*/ 2 h 2"/>
                      <a:gd name="T4" fmla="*/ 1 w 3"/>
                      <a:gd name="T5" fmla="*/ 0 h 2"/>
                      <a:gd name="T6" fmla="*/ 3 w 3"/>
                      <a:gd name="T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2">
                        <a:moveTo>
                          <a:pt x="3" y="0"/>
                        </a:moveTo>
                        <a:cubicBezTo>
                          <a:pt x="3" y="1"/>
                          <a:pt x="3" y="2"/>
                          <a:pt x="1" y="2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2" y="0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2" name="Freeform 321"/>
                  <p:cNvSpPr/>
                  <p:nvPr/>
                </p:nvSpPr>
                <p:spPr bwMode="auto">
                  <a:xfrm>
                    <a:off x="4558" y="2637"/>
                    <a:ext cx="114" cy="52"/>
                  </a:xfrm>
                  <a:custGeom>
                    <a:avLst/>
                    <a:gdLst>
                      <a:gd name="T0" fmla="*/ 12 w 48"/>
                      <a:gd name="T1" fmla="*/ 19 h 22"/>
                      <a:gd name="T2" fmla="*/ 5 w 48"/>
                      <a:gd name="T3" fmla="*/ 16 h 22"/>
                      <a:gd name="T4" fmla="*/ 1 w 48"/>
                      <a:gd name="T5" fmla="*/ 9 h 22"/>
                      <a:gd name="T6" fmla="*/ 7 w 48"/>
                      <a:gd name="T7" fmla="*/ 4 h 22"/>
                      <a:gd name="T8" fmla="*/ 17 w 48"/>
                      <a:gd name="T9" fmla="*/ 3 h 22"/>
                      <a:gd name="T10" fmla="*/ 22 w 48"/>
                      <a:gd name="T11" fmla="*/ 3 h 22"/>
                      <a:gd name="T12" fmla="*/ 28 w 48"/>
                      <a:gd name="T13" fmla="*/ 4 h 22"/>
                      <a:gd name="T14" fmla="*/ 31 w 48"/>
                      <a:gd name="T15" fmla="*/ 4 h 22"/>
                      <a:gd name="T16" fmla="*/ 35 w 48"/>
                      <a:gd name="T17" fmla="*/ 3 h 22"/>
                      <a:gd name="T18" fmla="*/ 39 w 48"/>
                      <a:gd name="T19" fmla="*/ 2 h 22"/>
                      <a:gd name="T20" fmla="*/ 41 w 48"/>
                      <a:gd name="T21" fmla="*/ 2 h 22"/>
                      <a:gd name="T22" fmla="*/ 43 w 48"/>
                      <a:gd name="T23" fmla="*/ 6 h 22"/>
                      <a:gd name="T24" fmla="*/ 44 w 48"/>
                      <a:gd name="T25" fmla="*/ 8 h 22"/>
                      <a:gd name="T26" fmla="*/ 44 w 48"/>
                      <a:gd name="T27" fmla="*/ 11 h 22"/>
                      <a:gd name="T28" fmla="*/ 43 w 48"/>
                      <a:gd name="T29" fmla="*/ 13 h 22"/>
                      <a:gd name="T30" fmla="*/ 44 w 48"/>
                      <a:gd name="T31" fmla="*/ 17 h 22"/>
                      <a:gd name="T32" fmla="*/ 36 w 48"/>
                      <a:gd name="T33" fmla="*/ 17 h 22"/>
                      <a:gd name="T34" fmla="*/ 33 w 48"/>
                      <a:gd name="T35" fmla="*/ 16 h 22"/>
                      <a:gd name="T36" fmla="*/ 32 w 48"/>
                      <a:gd name="T37" fmla="*/ 22 h 22"/>
                      <a:gd name="T38" fmla="*/ 25 w 48"/>
                      <a:gd name="T39" fmla="*/ 17 h 22"/>
                      <a:gd name="T40" fmla="*/ 25 w 48"/>
                      <a:gd name="T41" fmla="*/ 21 h 22"/>
                      <a:gd name="T42" fmla="*/ 12 w 48"/>
                      <a:gd name="T43" fmla="*/ 19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8" h="22">
                        <a:moveTo>
                          <a:pt x="12" y="19"/>
                        </a:moveTo>
                        <a:cubicBezTo>
                          <a:pt x="10" y="18"/>
                          <a:pt x="8" y="17"/>
                          <a:pt x="5" y="16"/>
                        </a:cubicBezTo>
                        <a:cubicBezTo>
                          <a:pt x="2" y="15"/>
                          <a:pt x="0" y="12"/>
                          <a:pt x="1" y="9"/>
                        </a:cubicBezTo>
                        <a:cubicBezTo>
                          <a:pt x="1" y="5"/>
                          <a:pt x="4" y="5"/>
                          <a:pt x="7" y="4"/>
                        </a:cubicBezTo>
                        <a:cubicBezTo>
                          <a:pt x="10" y="4"/>
                          <a:pt x="13" y="2"/>
                          <a:pt x="17" y="3"/>
                        </a:cubicBezTo>
                        <a:cubicBezTo>
                          <a:pt x="19" y="4"/>
                          <a:pt x="20" y="4"/>
                          <a:pt x="22" y="3"/>
                        </a:cubicBezTo>
                        <a:cubicBezTo>
                          <a:pt x="24" y="1"/>
                          <a:pt x="27" y="1"/>
                          <a:pt x="28" y="4"/>
                        </a:cubicBezTo>
                        <a:cubicBezTo>
                          <a:pt x="29" y="6"/>
                          <a:pt x="31" y="5"/>
                          <a:pt x="31" y="4"/>
                        </a:cubicBezTo>
                        <a:cubicBezTo>
                          <a:pt x="31" y="0"/>
                          <a:pt x="33" y="1"/>
                          <a:pt x="35" y="3"/>
                        </a:cubicBezTo>
                        <a:cubicBezTo>
                          <a:pt x="37" y="4"/>
                          <a:pt x="37" y="4"/>
                          <a:pt x="39" y="2"/>
                        </a:cubicBezTo>
                        <a:cubicBezTo>
                          <a:pt x="39" y="2"/>
                          <a:pt x="41" y="2"/>
                          <a:pt x="41" y="2"/>
                        </a:cubicBezTo>
                        <a:cubicBezTo>
                          <a:pt x="42" y="3"/>
                          <a:pt x="44" y="4"/>
                          <a:pt x="43" y="6"/>
                        </a:cubicBezTo>
                        <a:cubicBezTo>
                          <a:pt x="42" y="7"/>
                          <a:pt x="43" y="8"/>
                          <a:pt x="44" y="8"/>
                        </a:cubicBezTo>
                        <a:cubicBezTo>
                          <a:pt x="47" y="9"/>
                          <a:pt x="48" y="10"/>
                          <a:pt x="44" y="11"/>
                        </a:cubicBezTo>
                        <a:cubicBezTo>
                          <a:pt x="43" y="11"/>
                          <a:pt x="43" y="12"/>
                          <a:pt x="43" y="13"/>
                        </a:cubicBezTo>
                        <a:cubicBezTo>
                          <a:pt x="44" y="14"/>
                          <a:pt x="45" y="15"/>
                          <a:pt x="44" y="17"/>
                        </a:cubicBezTo>
                        <a:cubicBezTo>
                          <a:pt x="41" y="14"/>
                          <a:pt x="39" y="14"/>
                          <a:pt x="36" y="17"/>
                        </a:cubicBezTo>
                        <a:cubicBezTo>
                          <a:pt x="34" y="19"/>
                          <a:pt x="34" y="16"/>
                          <a:pt x="33" y="16"/>
                        </a:cubicBezTo>
                        <a:cubicBezTo>
                          <a:pt x="32" y="18"/>
                          <a:pt x="34" y="20"/>
                          <a:pt x="32" y="22"/>
                        </a:cubicBezTo>
                        <a:cubicBezTo>
                          <a:pt x="30" y="19"/>
                          <a:pt x="30" y="14"/>
                          <a:pt x="25" y="17"/>
                        </a:cubicBezTo>
                        <a:cubicBezTo>
                          <a:pt x="23" y="18"/>
                          <a:pt x="25" y="20"/>
                          <a:pt x="25" y="21"/>
                        </a:cubicBezTo>
                        <a:cubicBezTo>
                          <a:pt x="21" y="20"/>
                          <a:pt x="17" y="19"/>
                          <a:pt x="12" y="19"/>
                        </a:cubicBezTo>
                        <a:close/>
                      </a:path>
                    </a:pathLst>
                  </a:custGeom>
                  <a:solidFill>
                    <a:srgbClr val="FEC8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3" name="Freeform 322"/>
                  <p:cNvSpPr/>
                  <p:nvPr/>
                </p:nvSpPr>
                <p:spPr bwMode="auto">
                  <a:xfrm>
                    <a:off x="4660" y="2696"/>
                    <a:ext cx="199" cy="22"/>
                  </a:xfrm>
                  <a:custGeom>
                    <a:avLst/>
                    <a:gdLst>
                      <a:gd name="T0" fmla="*/ 84 w 84"/>
                      <a:gd name="T1" fmla="*/ 3 h 9"/>
                      <a:gd name="T2" fmla="*/ 84 w 84"/>
                      <a:gd name="T3" fmla="*/ 5 h 9"/>
                      <a:gd name="T4" fmla="*/ 83 w 84"/>
                      <a:gd name="T5" fmla="*/ 6 h 9"/>
                      <a:gd name="T6" fmla="*/ 79 w 84"/>
                      <a:gd name="T7" fmla="*/ 7 h 9"/>
                      <a:gd name="T8" fmla="*/ 63 w 84"/>
                      <a:gd name="T9" fmla="*/ 8 h 9"/>
                      <a:gd name="T10" fmla="*/ 52 w 84"/>
                      <a:gd name="T11" fmla="*/ 8 h 9"/>
                      <a:gd name="T12" fmla="*/ 41 w 84"/>
                      <a:gd name="T13" fmla="*/ 8 h 9"/>
                      <a:gd name="T14" fmla="*/ 24 w 84"/>
                      <a:gd name="T15" fmla="*/ 8 h 9"/>
                      <a:gd name="T16" fmla="*/ 12 w 84"/>
                      <a:gd name="T17" fmla="*/ 6 h 9"/>
                      <a:gd name="T18" fmla="*/ 6 w 84"/>
                      <a:gd name="T19" fmla="*/ 5 h 9"/>
                      <a:gd name="T20" fmla="*/ 3 w 84"/>
                      <a:gd name="T21" fmla="*/ 1 h 9"/>
                      <a:gd name="T22" fmla="*/ 26 w 84"/>
                      <a:gd name="T23" fmla="*/ 1 h 9"/>
                      <a:gd name="T24" fmla="*/ 52 w 84"/>
                      <a:gd name="T25" fmla="*/ 1 h 9"/>
                      <a:gd name="T26" fmla="*/ 84 w 84"/>
                      <a:gd name="T27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84" h="9">
                        <a:moveTo>
                          <a:pt x="84" y="3"/>
                        </a:moveTo>
                        <a:cubicBezTo>
                          <a:pt x="84" y="4"/>
                          <a:pt x="84" y="4"/>
                          <a:pt x="84" y="5"/>
                        </a:cubicBezTo>
                        <a:cubicBezTo>
                          <a:pt x="84" y="6"/>
                          <a:pt x="83" y="6"/>
                          <a:pt x="83" y="6"/>
                        </a:cubicBezTo>
                        <a:cubicBezTo>
                          <a:pt x="81" y="7"/>
                          <a:pt x="80" y="7"/>
                          <a:pt x="79" y="7"/>
                        </a:cubicBezTo>
                        <a:cubicBezTo>
                          <a:pt x="73" y="7"/>
                          <a:pt x="68" y="7"/>
                          <a:pt x="63" y="8"/>
                        </a:cubicBezTo>
                        <a:cubicBezTo>
                          <a:pt x="60" y="8"/>
                          <a:pt x="56" y="6"/>
                          <a:pt x="52" y="8"/>
                        </a:cubicBezTo>
                        <a:cubicBezTo>
                          <a:pt x="48" y="9"/>
                          <a:pt x="44" y="9"/>
                          <a:pt x="41" y="8"/>
                        </a:cubicBezTo>
                        <a:cubicBezTo>
                          <a:pt x="35" y="6"/>
                          <a:pt x="29" y="8"/>
                          <a:pt x="24" y="8"/>
                        </a:cubicBezTo>
                        <a:cubicBezTo>
                          <a:pt x="20" y="7"/>
                          <a:pt x="16" y="7"/>
                          <a:pt x="12" y="6"/>
                        </a:cubicBezTo>
                        <a:cubicBezTo>
                          <a:pt x="10" y="5"/>
                          <a:pt x="8" y="5"/>
                          <a:pt x="6" y="5"/>
                        </a:cubicBezTo>
                        <a:cubicBezTo>
                          <a:pt x="4" y="5"/>
                          <a:pt x="0" y="5"/>
                          <a:pt x="3" y="1"/>
                        </a:cubicBezTo>
                        <a:cubicBezTo>
                          <a:pt x="10" y="0"/>
                          <a:pt x="18" y="1"/>
                          <a:pt x="26" y="1"/>
                        </a:cubicBezTo>
                        <a:cubicBezTo>
                          <a:pt x="35" y="1"/>
                          <a:pt x="44" y="1"/>
                          <a:pt x="52" y="1"/>
                        </a:cubicBezTo>
                        <a:cubicBezTo>
                          <a:pt x="63" y="1"/>
                          <a:pt x="74" y="1"/>
                          <a:pt x="84" y="3"/>
                        </a:cubicBezTo>
                        <a:close/>
                      </a:path>
                    </a:pathLst>
                  </a:custGeom>
                  <a:solidFill>
                    <a:srgbClr val="A6876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4" name="Freeform 323"/>
                  <p:cNvSpPr/>
                  <p:nvPr/>
                </p:nvSpPr>
                <p:spPr bwMode="auto">
                  <a:xfrm>
                    <a:off x="4574" y="2696"/>
                    <a:ext cx="183" cy="29"/>
                  </a:xfrm>
                  <a:custGeom>
                    <a:avLst/>
                    <a:gdLst>
                      <a:gd name="T0" fmla="*/ 39 w 77"/>
                      <a:gd name="T1" fmla="*/ 1 h 12"/>
                      <a:gd name="T2" fmla="*/ 42 w 77"/>
                      <a:gd name="T3" fmla="*/ 4 h 12"/>
                      <a:gd name="T4" fmla="*/ 49 w 77"/>
                      <a:gd name="T5" fmla="*/ 5 h 12"/>
                      <a:gd name="T6" fmla="*/ 65 w 77"/>
                      <a:gd name="T7" fmla="*/ 6 h 12"/>
                      <a:gd name="T8" fmla="*/ 77 w 77"/>
                      <a:gd name="T9" fmla="*/ 8 h 12"/>
                      <a:gd name="T10" fmla="*/ 77 w 77"/>
                      <a:gd name="T11" fmla="*/ 10 h 12"/>
                      <a:gd name="T12" fmla="*/ 72 w 77"/>
                      <a:gd name="T13" fmla="*/ 11 h 12"/>
                      <a:gd name="T14" fmla="*/ 55 w 77"/>
                      <a:gd name="T15" fmla="*/ 10 h 12"/>
                      <a:gd name="T16" fmla="*/ 52 w 77"/>
                      <a:gd name="T17" fmla="*/ 10 h 12"/>
                      <a:gd name="T18" fmla="*/ 22 w 77"/>
                      <a:gd name="T19" fmla="*/ 8 h 12"/>
                      <a:gd name="T20" fmla="*/ 14 w 77"/>
                      <a:gd name="T21" fmla="*/ 7 h 12"/>
                      <a:gd name="T22" fmla="*/ 7 w 77"/>
                      <a:gd name="T23" fmla="*/ 5 h 12"/>
                      <a:gd name="T24" fmla="*/ 1 w 77"/>
                      <a:gd name="T25" fmla="*/ 5 h 12"/>
                      <a:gd name="T26" fmla="*/ 1 w 77"/>
                      <a:gd name="T27" fmla="*/ 5 h 12"/>
                      <a:gd name="T28" fmla="*/ 0 w 77"/>
                      <a:gd name="T29" fmla="*/ 3 h 12"/>
                      <a:gd name="T30" fmla="*/ 3 w 77"/>
                      <a:gd name="T31" fmla="*/ 3 h 12"/>
                      <a:gd name="T32" fmla="*/ 8 w 77"/>
                      <a:gd name="T33" fmla="*/ 2 h 12"/>
                      <a:gd name="T34" fmla="*/ 17 w 77"/>
                      <a:gd name="T35" fmla="*/ 2 h 12"/>
                      <a:gd name="T36" fmla="*/ 21 w 77"/>
                      <a:gd name="T37" fmla="*/ 2 h 12"/>
                      <a:gd name="T38" fmla="*/ 22 w 77"/>
                      <a:gd name="T39" fmla="*/ 2 h 12"/>
                      <a:gd name="T40" fmla="*/ 27 w 77"/>
                      <a:gd name="T41" fmla="*/ 1 h 12"/>
                      <a:gd name="T42" fmla="*/ 39 w 77"/>
                      <a:gd name="T43" fmla="*/ 1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77" h="12">
                        <a:moveTo>
                          <a:pt x="39" y="1"/>
                        </a:moveTo>
                        <a:cubicBezTo>
                          <a:pt x="38" y="4"/>
                          <a:pt x="40" y="4"/>
                          <a:pt x="42" y="4"/>
                        </a:cubicBezTo>
                        <a:cubicBezTo>
                          <a:pt x="45" y="3"/>
                          <a:pt x="47" y="4"/>
                          <a:pt x="49" y="5"/>
                        </a:cubicBezTo>
                        <a:cubicBezTo>
                          <a:pt x="54" y="7"/>
                          <a:pt x="60" y="6"/>
                          <a:pt x="65" y="6"/>
                        </a:cubicBezTo>
                        <a:cubicBezTo>
                          <a:pt x="69" y="7"/>
                          <a:pt x="73" y="5"/>
                          <a:pt x="77" y="8"/>
                        </a:cubicBezTo>
                        <a:cubicBezTo>
                          <a:pt x="77" y="8"/>
                          <a:pt x="77" y="9"/>
                          <a:pt x="77" y="10"/>
                        </a:cubicBezTo>
                        <a:cubicBezTo>
                          <a:pt x="75" y="11"/>
                          <a:pt x="73" y="12"/>
                          <a:pt x="72" y="11"/>
                        </a:cubicBezTo>
                        <a:cubicBezTo>
                          <a:pt x="66" y="9"/>
                          <a:pt x="61" y="11"/>
                          <a:pt x="55" y="10"/>
                        </a:cubicBezTo>
                        <a:cubicBezTo>
                          <a:pt x="54" y="10"/>
                          <a:pt x="53" y="11"/>
                          <a:pt x="52" y="10"/>
                        </a:cubicBezTo>
                        <a:cubicBezTo>
                          <a:pt x="42" y="7"/>
                          <a:pt x="32" y="8"/>
                          <a:pt x="22" y="8"/>
                        </a:cubicBezTo>
                        <a:cubicBezTo>
                          <a:pt x="19" y="8"/>
                          <a:pt x="16" y="8"/>
                          <a:pt x="14" y="7"/>
                        </a:cubicBezTo>
                        <a:cubicBezTo>
                          <a:pt x="12" y="6"/>
                          <a:pt x="9" y="6"/>
                          <a:pt x="7" y="5"/>
                        </a:cubicBezTo>
                        <a:cubicBezTo>
                          <a:pt x="5" y="5"/>
                          <a:pt x="3" y="5"/>
                          <a:pt x="1" y="5"/>
                        </a:cubicBezTo>
                        <a:cubicBezTo>
                          <a:pt x="1" y="5"/>
                          <a:pt x="1" y="5"/>
                          <a:pt x="1" y="5"/>
                        </a:cubicBezTo>
                        <a:cubicBezTo>
                          <a:pt x="0" y="4"/>
                          <a:pt x="0" y="4"/>
                          <a:pt x="0" y="3"/>
                        </a:cubicBezTo>
                        <a:cubicBezTo>
                          <a:pt x="1" y="3"/>
                          <a:pt x="2" y="3"/>
                          <a:pt x="3" y="3"/>
                        </a:cubicBezTo>
                        <a:cubicBezTo>
                          <a:pt x="4" y="2"/>
                          <a:pt x="6" y="3"/>
                          <a:pt x="8" y="2"/>
                        </a:cubicBezTo>
                        <a:cubicBezTo>
                          <a:pt x="11" y="2"/>
                          <a:pt x="14" y="2"/>
                          <a:pt x="17" y="2"/>
                        </a:cubicBezTo>
                        <a:cubicBezTo>
                          <a:pt x="19" y="1"/>
                          <a:pt x="20" y="2"/>
                          <a:pt x="21" y="2"/>
                        </a:cubicBezTo>
                        <a:cubicBezTo>
                          <a:pt x="22" y="2"/>
                          <a:pt x="22" y="2"/>
                          <a:pt x="22" y="2"/>
                        </a:cubicBezTo>
                        <a:cubicBezTo>
                          <a:pt x="24" y="0"/>
                          <a:pt x="26" y="3"/>
                          <a:pt x="27" y="1"/>
                        </a:cubicBezTo>
                        <a:cubicBezTo>
                          <a:pt x="31" y="1"/>
                          <a:pt x="35" y="1"/>
                          <a:pt x="39" y="1"/>
                        </a:cubicBezTo>
                        <a:close/>
                      </a:path>
                    </a:pathLst>
                  </a:custGeom>
                  <a:solidFill>
                    <a:srgbClr val="A696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5" name="Freeform 324"/>
                  <p:cNvSpPr/>
                  <p:nvPr/>
                </p:nvSpPr>
                <p:spPr bwMode="auto">
                  <a:xfrm>
                    <a:off x="4646" y="2616"/>
                    <a:ext cx="71" cy="21"/>
                  </a:xfrm>
                  <a:custGeom>
                    <a:avLst/>
                    <a:gdLst>
                      <a:gd name="T0" fmla="*/ 5 w 30"/>
                      <a:gd name="T1" fmla="*/ 1 h 9"/>
                      <a:gd name="T2" fmla="*/ 6 w 30"/>
                      <a:gd name="T3" fmla="*/ 1 h 9"/>
                      <a:gd name="T4" fmla="*/ 22 w 30"/>
                      <a:gd name="T5" fmla="*/ 0 h 9"/>
                      <a:gd name="T6" fmla="*/ 29 w 30"/>
                      <a:gd name="T7" fmla="*/ 2 h 9"/>
                      <a:gd name="T8" fmla="*/ 25 w 30"/>
                      <a:gd name="T9" fmla="*/ 8 h 9"/>
                      <a:gd name="T10" fmla="*/ 16 w 30"/>
                      <a:gd name="T11" fmla="*/ 6 h 9"/>
                      <a:gd name="T12" fmla="*/ 5 w 30"/>
                      <a:gd name="T13" fmla="*/ 7 h 9"/>
                      <a:gd name="T14" fmla="*/ 0 w 30"/>
                      <a:gd name="T15" fmla="*/ 4 h 9"/>
                      <a:gd name="T16" fmla="*/ 5 w 30"/>
                      <a:gd name="T17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0" h="9">
                        <a:moveTo>
                          <a:pt x="5" y="1"/>
                        </a:moveTo>
                        <a:cubicBezTo>
                          <a:pt x="5" y="1"/>
                          <a:pt x="5" y="1"/>
                          <a:pt x="6" y="1"/>
                        </a:cubicBezTo>
                        <a:cubicBezTo>
                          <a:pt x="11" y="1"/>
                          <a:pt x="17" y="1"/>
                          <a:pt x="22" y="0"/>
                        </a:cubicBezTo>
                        <a:cubicBezTo>
                          <a:pt x="24" y="0"/>
                          <a:pt x="27" y="1"/>
                          <a:pt x="29" y="2"/>
                        </a:cubicBezTo>
                        <a:cubicBezTo>
                          <a:pt x="30" y="6"/>
                          <a:pt x="28" y="7"/>
                          <a:pt x="25" y="8"/>
                        </a:cubicBezTo>
                        <a:cubicBezTo>
                          <a:pt x="22" y="9"/>
                          <a:pt x="19" y="5"/>
                          <a:pt x="16" y="6"/>
                        </a:cubicBezTo>
                        <a:cubicBezTo>
                          <a:pt x="13" y="6"/>
                          <a:pt x="9" y="7"/>
                          <a:pt x="5" y="7"/>
                        </a:cubicBezTo>
                        <a:cubicBezTo>
                          <a:pt x="3" y="7"/>
                          <a:pt x="1" y="6"/>
                          <a:pt x="0" y="4"/>
                        </a:cubicBezTo>
                        <a:cubicBezTo>
                          <a:pt x="1" y="2"/>
                          <a:pt x="3" y="1"/>
                          <a:pt x="5" y="1"/>
                        </a:cubicBezTo>
                        <a:close/>
                      </a:path>
                    </a:pathLst>
                  </a:custGeom>
                  <a:solidFill>
                    <a:srgbClr val="9F7F5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6" name="Freeform 325"/>
                  <p:cNvSpPr/>
                  <p:nvPr/>
                </p:nvSpPr>
                <p:spPr bwMode="auto">
                  <a:xfrm>
                    <a:off x="4660" y="2611"/>
                    <a:ext cx="76" cy="14"/>
                  </a:xfrm>
                  <a:custGeom>
                    <a:avLst/>
                    <a:gdLst>
                      <a:gd name="T0" fmla="*/ 23 w 32"/>
                      <a:gd name="T1" fmla="*/ 4 h 6"/>
                      <a:gd name="T2" fmla="*/ 0 w 32"/>
                      <a:gd name="T3" fmla="*/ 3 h 6"/>
                      <a:gd name="T4" fmla="*/ 8 w 32"/>
                      <a:gd name="T5" fmla="*/ 0 h 6"/>
                      <a:gd name="T6" fmla="*/ 10 w 32"/>
                      <a:gd name="T7" fmla="*/ 1 h 6"/>
                      <a:gd name="T8" fmla="*/ 26 w 32"/>
                      <a:gd name="T9" fmla="*/ 0 h 6"/>
                      <a:gd name="T10" fmla="*/ 31 w 32"/>
                      <a:gd name="T11" fmla="*/ 0 h 6"/>
                      <a:gd name="T12" fmla="*/ 32 w 32"/>
                      <a:gd name="T13" fmla="*/ 1 h 6"/>
                      <a:gd name="T14" fmla="*/ 31 w 32"/>
                      <a:gd name="T15" fmla="*/ 3 h 6"/>
                      <a:gd name="T16" fmla="*/ 23 w 32"/>
                      <a:gd name="T1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2" h="6">
                        <a:moveTo>
                          <a:pt x="23" y="4"/>
                        </a:moveTo>
                        <a:cubicBezTo>
                          <a:pt x="15" y="3"/>
                          <a:pt x="7" y="5"/>
                          <a:pt x="0" y="3"/>
                        </a:cubicBezTo>
                        <a:cubicBezTo>
                          <a:pt x="2" y="1"/>
                          <a:pt x="6" y="3"/>
                          <a:pt x="8" y="0"/>
                        </a:cubicBezTo>
                        <a:cubicBezTo>
                          <a:pt x="9" y="0"/>
                          <a:pt x="10" y="0"/>
                          <a:pt x="10" y="1"/>
                        </a:cubicBezTo>
                        <a:cubicBezTo>
                          <a:pt x="16" y="2"/>
                          <a:pt x="21" y="1"/>
                          <a:pt x="26" y="0"/>
                        </a:cubicBezTo>
                        <a:cubicBezTo>
                          <a:pt x="28" y="0"/>
                          <a:pt x="30" y="0"/>
                          <a:pt x="31" y="0"/>
                        </a:cubicBezTo>
                        <a:cubicBezTo>
                          <a:pt x="31" y="1"/>
                          <a:pt x="31" y="1"/>
                          <a:pt x="32" y="1"/>
                        </a:cubicBezTo>
                        <a:cubicBezTo>
                          <a:pt x="31" y="2"/>
                          <a:pt x="31" y="3"/>
                          <a:pt x="31" y="3"/>
                        </a:cubicBezTo>
                        <a:cubicBezTo>
                          <a:pt x="29" y="6"/>
                          <a:pt x="26" y="5"/>
                          <a:pt x="23" y="4"/>
                        </a:cubicBezTo>
                        <a:close/>
                      </a:path>
                    </a:pathLst>
                  </a:custGeom>
                  <a:solidFill>
                    <a:srgbClr val="A2978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7" name="Freeform 326"/>
                  <p:cNvSpPr/>
                  <p:nvPr/>
                </p:nvSpPr>
                <p:spPr bwMode="auto">
                  <a:xfrm>
                    <a:off x="4862" y="2651"/>
                    <a:ext cx="23" cy="53"/>
                  </a:xfrm>
                  <a:custGeom>
                    <a:avLst/>
                    <a:gdLst>
                      <a:gd name="T0" fmla="*/ 9 w 10"/>
                      <a:gd name="T1" fmla="*/ 5 h 22"/>
                      <a:gd name="T2" fmla="*/ 2 w 10"/>
                      <a:gd name="T3" fmla="*/ 22 h 22"/>
                      <a:gd name="T4" fmla="*/ 0 w 10"/>
                      <a:gd name="T5" fmla="*/ 22 h 22"/>
                      <a:gd name="T6" fmla="*/ 3 w 10"/>
                      <a:gd name="T7" fmla="*/ 10 h 22"/>
                      <a:gd name="T8" fmla="*/ 5 w 10"/>
                      <a:gd name="T9" fmla="*/ 3 h 22"/>
                      <a:gd name="T10" fmla="*/ 8 w 10"/>
                      <a:gd name="T11" fmla="*/ 0 h 22"/>
                      <a:gd name="T12" fmla="*/ 9 w 10"/>
                      <a:gd name="T13" fmla="*/ 5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" h="22">
                        <a:moveTo>
                          <a:pt x="9" y="5"/>
                        </a:moveTo>
                        <a:cubicBezTo>
                          <a:pt x="7" y="10"/>
                          <a:pt x="6" y="17"/>
                          <a:pt x="2" y="22"/>
                        </a:cubicBezTo>
                        <a:cubicBezTo>
                          <a:pt x="1" y="22"/>
                          <a:pt x="1" y="22"/>
                          <a:pt x="0" y="22"/>
                        </a:cubicBezTo>
                        <a:cubicBezTo>
                          <a:pt x="1" y="18"/>
                          <a:pt x="2" y="14"/>
                          <a:pt x="3" y="10"/>
                        </a:cubicBezTo>
                        <a:cubicBezTo>
                          <a:pt x="4" y="7"/>
                          <a:pt x="2" y="5"/>
                          <a:pt x="5" y="3"/>
                        </a:cubicBezTo>
                        <a:cubicBezTo>
                          <a:pt x="5" y="2"/>
                          <a:pt x="8" y="2"/>
                          <a:pt x="8" y="0"/>
                        </a:cubicBezTo>
                        <a:cubicBezTo>
                          <a:pt x="10" y="1"/>
                          <a:pt x="9" y="3"/>
                          <a:pt x="9" y="5"/>
                        </a:cubicBezTo>
                        <a:close/>
                      </a:path>
                    </a:pathLst>
                  </a:custGeom>
                  <a:solidFill>
                    <a:srgbClr val="FED9B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8" name="Freeform 327"/>
                  <p:cNvSpPr/>
                  <p:nvPr/>
                </p:nvSpPr>
                <p:spPr bwMode="auto">
                  <a:xfrm>
                    <a:off x="4705" y="2618"/>
                    <a:ext cx="28" cy="17"/>
                  </a:xfrm>
                  <a:custGeom>
                    <a:avLst/>
                    <a:gdLst>
                      <a:gd name="T0" fmla="*/ 4 w 12"/>
                      <a:gd name="T1" fmla="*/ 1 h 7"/>
                      <a:gd name="T2" fmla="*/ 12 w 12"/>
                      <a:gd name="T3" fmla="*/ 0 h 7"/>
                      <a:gd name="T4" fmla="*/ 5 w 12"/>
                      <a:gd name="T5" fmla="*/ 7 h 7"/>
                      <a:gd name="T6" fmla="*/ 0 w 12"/>
                      <a:gd name="T7" fmla="*/ 7 h 7"/>
                      <a:gd name="T8" fmla="*/ 4 w 12"/>
                      <a:gd name="T9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7">
                        <a:moveTo>
                          <a:pt x="4" y="1"/>
                        </a:moveTo>
                        <a:cubicBezTo>
                          <a:pt x="6" y="0"/>
                          <a:pt x="9" y="1"/>
                          <a:pt x="12" y="0"/>
                        </a:cubicBezTo>
                        <a:cubicBezTo>
                          <a:pt x="12" y="5"/>
                          <a:pt x="9" y="7"/>
                          <a:pt x="5" y="7"/>
                        </a:cubicBezTo>
                        <a:cubicBezTo>
                          <a:pt x="3" y="7"/>
                          <a:pt x="2" y="7"/>
                          <a:pt x="0" y="7"/>
                        </a:cubicBezTo>
                        <a:cubicBezTo>
                          <a:pt x="2" y="5"/>
                          <a:pt x="3" y="4"/>
                          <a:pt x="4" y="1"/>
                        </a:cubicBezTo>
                        <a:close/>
                      </a:path>
                    </a:pathLst>
                  </a:custGeom>
                  <a:solidFill>
                    <a:srgbClr val="AD8E6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9" name="Freeform 328"/>
                  <p:cNvSpPr/>
                  <p:nvPr/>
                </p:nvSpPr>
                <p:spPr bwMode="auto">
                  <a:xfrm>
                    <a:off x="4631" y="2618"/>
                    <a:ext cx="53" cy="17"/>
                  </a:xfrm>
                  <a:custGeom>
                    <a:avLst/>
                    <a:gdLst>
                      <a:gd name="T0" fmla="*/ 7 w 22"/>
                      <a:gd name="T1" fmla="*/ 2 h 7"/>
                      <a:gd name="T2" fmla="*/ 18 w 22"/>
                      <a:gd name="T3" fmla="*/ 5 h 7"/>
                      <a:gd name="T4" fmla="*/ 22 w 22"/>
                      <a:gd name="T5" fmla="*/ 5 h 7"/>
                      <a:gd name="T6" fmla="*/ 0 w 22"/>
                      <a:gd name="T7" fmla="*/ 3 h 7"/>
                      <a:gd name="T8" fmla="*/ 4 w 22"/>
                      <a:gd name="T9" fmla="*/ 1 h 7"/>
                      <a:gd name="T10" fmla="*/ 7 w 22"/>
                      <a:gd name="T11" fmla="*/ 2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2" h="7">
                        <a:moveTo>
                          <a:pt x="7" y="2"/>
                        </a:moveTo>
                        <a:cubicBezTo>
                          <a:pt x="10" y="7"/>
                          <a:pt x="14" y="4"/>
                          <a:pt x="18" y="5"/>
                        </a:cubicBezTo>
                        <a:cubicBezTo>
                          <a:pt x="20" y="5"/>
                          <a:pt x="21" y="4"/>
                          <a:pt x="22" y="5"/>
                        </a:cubicBezTo>
                        <a:cubicBezTo>
                          <a:pt x="15" y="7"/>
                          <a:pt x="7" y="7"/>
                          <a:pt x="0" y="3"/>
                        </a:cubicBezTo>
                        <a:cubicBezTo>
                          <a:pt x="1" y="2"/>
                          <a:pt x="3" y="3"/>
                          <a:pt x="4" y="1"/>
                        </a:cubicBezTo>
                        <a:cubicBezTo>
                          <a:pt x="5" y="0"/>
                          <a:pt x="6" y="1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AD957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0" name="Freeform 329"/>
                  <p:cNvSpPr/>
                  <p:nvPr/>
                </p:nvSpPr>
                <p:spPr bwMode="auto">
                  <a:xfrm>
                    <a:off x="4627" y="2699"/>
                    <a:ext cx="16" cy="7"/>
                  </a:xfrm>
                  <a:custGeom>
                    <a:avLst/>
                    <a:gdLst>
                      <a:gd name="T0" fmla="*/ 5 w 7"/>
                      <a:gd name="T1" fmla="*/ 0 h 3"/>
                      <a:gd name="T2" fmla="*/ 6 w 7"/>
                      <a:gd name="T3" fmla="*/ 2 h 3"/>
                      <a:gd name="T4" fmla="*/ 5 w 7"/>
                      <a:gd name="T5" fmla="*/ 2 h 3"/>
                      <a:gd name="T6" fmla="*/ 0 w 7"/>
                      <a:gd name="T7" fmla="*/ 1 h 3"/>
                      <a:gd name="T8" fmla="*/ 3 w 7"/>
                      <a:gd name="T9" fmla="*/ 0 h 3"/>
                      <a:gd name="T10" fmla="*/ 5 w 7"/>
                      <a:gd name="T11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3">
                        <a:moveTo>
                          <a:pt x="5" y="0"/>
                        </a:moveTo>
                        <a:cubicBezTo>
                          <a:pt x="6" y="1"/>
                          <a:pt x="7" y="1"/>
                          <a:pt x="6" y="2"/>
                        </a:cubicBezTo>
                        <a:cubicBezTo>
                          <a:pt x="6" y="3"/>
                          <a:pt x="5" y="2"/>
                          <a:pt x="5" y="2"/>
                        </a:cubicBezTo>
                        <a:cubicBezTo>
                          <a:pt x="3" y="1"/>
                          <a:pt x="2" y="1"/>
                          <a:pt x="0" y="1"/>
                        </a:cubicBezTo>
                        <a:cubicBezTo>
                          <a:pt x="1" y="0"/>
                          <a:pt x="2" y="0"/>
                          <a:pt x="3" y="0"/>
                        </a:cubicBezTo>
                        <a:cubicBezTo>
                          <a:pt x="4" y="0"/>
                          <a:pt x="4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A5978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1" name="Freeform 330"/>
                  <p:cNvSpPr/>
                  <p:nvPr/>
                </p:nvSpPr>
                <p:spPr bwMode="auto">
                  <a:xfrm>
                    <a:off x="4881" y="2649"/>
                    <a:ext cx="7" cy="14"/>
                  </a:xfrm>
                  <a:custGeom>
                    <a:avLst/>
                    <a:gdLst>
                      <a:gd name="T0" fmla="*/ 1 w 3"/>
                      <a:gd name="T1" fmla="*/ 6 h 6"/>
                      <a:gd name="T2" fmla="*/ 0 w 3"/>
                      <a:gd name="T3" fmla="*/ 1 h 6"/>
                      <a:gd name="T4" fmla="*/ 0 w 3"/>
                      <a:gd name="T5" fmla="*/ 0 h 6"/>
                      <a:gd name="T6" fmla="*/ 1 w 3"/>
                      <a:gd name="T7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6">
                        <a:moveTo>
                          <a:pt x="1" y="6"/>
                        </a:moveTo>
                        <a:cubicBezTo>
                          <a:pt x="1" y="4"/>
                          <a:pt x="1" y="2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" y="1"/>
                          <a:pt x="2" y="3"/>
                          <a:pt x="1" y="6"/>
                        </a:cubicBezTo>
                        <a:close/>
                      </a:path>
                    </a:pathLst>
                  </a:custGeom>
                  <a:solidFill>
                    <a:srgbClr val="FEE9D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2" name="Freeform 331"/>
                  <p:cNvSpPr/>
                  <p:nvPr/>
                </p:nvSpPr>
                <p:spPr bwMode="auto">
                  <a:xfrm>
                    <a:off x="4617" y="2685"/>
                    <a:ext cx="7" cy="4"/>
                  </a:xfrm>
                  <a:custGeom>
                    <a:avLst/>
                    <a:gdLst>
                      <a:gd name="T0" fmla="*/ 2 w 3"/>
                      <a:gd name="T1" fmla="*/ 0 h 2"/>
                      <a:gd name="T2" fmla="*/ 2 w 3"/>
                      <a:gd name="T3" fmla="*/ 1 h 2"/>
                      <a:gd name="T4" fmla="*/ 1 w 3"/>
                      <a:gd name="T5" fmla="*/ 2 h 2"/>
                      <a:gd name="T6" fmla="*/ 1 w 3"/>
                      <a:gd name="T7" fmla="*/ 1 h 2"/>
                      <a:gd name="T8" fmla="*/ 2 w 3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">
                        <a:moveTo>
                          <a:pt x="2" y="0"/>
                        </a:moveTo>
                        <a:cubicBezTo>
                          <a:pt x="3" y="0"/>
                          <a:pt x="3" y="0"/>
                          <a:pt x="2" y="1"/>
                        </a:cubicBezTo>
                        <a:cubicBezTo>
                          <a:pt x="2" y="1"/>
                          <a:pt x="2" y="2"/>
                          <a:pt x="1" y="2"/>
                        </a:cubicBezTo>
                        <a:cubicBezTo>
                          <a:pt x="1" y="2"/>
                          <a:pt x="0" y="2"/>
                          <a:pt x="1" y="1"/>
                        </a:cubicBezTo>
                        <a:cubicBezTo>
                          <a:pt x="1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EC8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3" name="Freeform 332"/>
                  <p:cNvSpPr/>
                  <p:nvPr/>
                </p:nvSpPr>
                <p:spPr bwMode="auto">
                  <a:xfrm>
                    <a:off x="4366" y="1744"/>
                    <a:ext cx="187" cy="396"/>
                  </a:xfrm>
                  <a:custGeom>
                    <a:avLst/>
                    <a:gdLst>
                      <a:gd name="T0" fmla="*/ 11 w 79"/>
                      <a:gd name="T1" fmla="*/ 121 h 167"/>
                      <a:gd name="T2" fmla="*/ 16 w 79"/>
                      <a:gd name="T3" fmla="*/ 125 h 167"/>
                      <a:gd name="T4" fmla="*/ 20 w 79"/>
                      <a:gd name="T5" fmla="*/ 120 h 167"/>
                      <a:gd name="T6" fmla="*/ 23 w 79"/>
                      <a:gd name="T7" fmla="*/ 110 h 167"/>
                      <a:gd name="T8" fmla="*/ 26 w 79"/>
                      <a:gd name="T9" fmla="*/ 117 h 167"/>
                      <a:gd name="T10" fmla="*/ 32 w 79"/>
                      <a:gd name="T11" fmla="*/ 107 h 167"/>
                      <a:gd name="T12" fmla="*/ 29 w 79"/>
                      <a:gd name="T13" fmla="*/ 108 h 167"/>
                      <a:gd name="T14" fmla="*/ 28 w 79"/>
                      <a:gd name="T15" fmla="*/ 105 h 167"/>
                      <a:gd name="T16" fmla="*/ 24 w 79"/>
                      <a:gd name="T17" fmla="*/ 94 h 167"/>
                      <a:gd name="T18" fmla="*/ 20 w 79"/>
                      <a:gd name="T19" fmla="*/ 92 h 167"/>
                      <a:gd name="T20" fmla="*/ 26 w 79"/>
                      <a:gd name="T21" fmla="*/ 87 h 167"/>
                      <a:gd name="T22" fmla="*/ 26 w 79"/>
                      <a:gd name="T23" fmla="*/ 89 h 167"/>
                      <a:gd name="T24" fmla="*/ 27 w 79"/>
                      <a:gd name="T25" fmla="*/ 84 h 167"/>
                      <a:gd name="T26" fmla="*/ 34 w 79"/>
                      <a:gd name="T27" fmla="*/ 87 h 167"/>
                      <a:gd name="T28" fmla="*/ 35 w 79"/>
                      <a:gd name="T29" fmla="*/ 82 h 167"/>
                      <a:gd name="T30" fmla="*/ 37 w 79"/>
                      <a:gd name="T31" fmla="*/ 77 h 167"/>
                      <a:gd name="T32" fmla="*/ 29 w 79"/>
                      <a:gd name="T33" fmla="*/ 70 h 167"/>
                      <a:gd name="T34" fmla="*/ 24 w 79"/>
                      <a:gd name="T35" fmla="*/ 71 h 167"/>
                      <a:gd name="T36" fmla="*/ 27 w 79"/>
                      <a:gd name="T37" fmla="*/ 40 h 167"/>
                      <a:gd name="T38" fmla="*/ 52 w 79"/>
                      <a:gd name="T39" fmla="*/ 1 h 167"/>
                      <a:gd name="T40" fmla="*/ 57 w 79"/>
                      <a:gd name="T41" fmla="*/ 4 h 167"/>
                      <a:gd name="T42" fmla="*/ 62 w 79"/>
                      <a:gd name="T43" fmla="*/ 22 h 167"/>
                      <a:gd name="T44" fmla="*/ 51 w 79"/>
                      <a:gd name="T45" fmla="*/ 36 h 167"/>
                      <a:gd name="T46" fmla="*/ 37 w 79"/>
                      <a:gd name="T47" fmla="*/ 47 h 167"/>
                      <a:gd name="T48" fmla="*/ 44 w 79"/>
                      <a:gd name="T49" fmla="*/ 66 h 167"/>
                      <a:gd name="T50" fmla="*/ 53 w 79"/>
                      <a:gd name="T51" fmla="*/ 63 h 167"/>
                      <a:gd name="T52" fmla="*/ 60 w 79"/>
                      <a:gd name="T53" fmla="*/ 73 h 167"/>
                      <a:gd name="T54" fmla="*/ 62 w 79"/>
                      <a:gd name="T55" fmla="*/ 81 h 167"/>
                      <a:gd name="T56" fmla="*/ 57 w 79"/>
                      <a:gd name="T57" fmla="*/ 83 h 167"/>
                      <a:gd name="T58" fmla="*/ 56 w 79"/>
                      <a:gd name="T59" fmla="*/ 85 h 167"/>
                      <a:gd name="T60" fmla="*/ 52 w 79"/>
                      <a:gd name="T61" fmla="*/ 90 h 167"/>
                      <a:gd name="T62" fmla="*/ 50 w 79"/>
                      <a:gd name="T63" fmla="*/ 97 h 167"/>
                      <a:gd name="T64" fmla="*/ 42 w 79"/>
                      <a:gd name="T65" fmla="*/ 106 h 167"/>
                      <a:gd name="T66" fmla="*/ 42 w 79"/>
                      <a:gd name="T67" fmla="*/ 139 h 167"/>
                      <a:gd name="T68" fmla="*/ 73 w 79"/>
                      <a:gd name="T69" fmla="*/ 151 h 167"/>
                      <a:gd name="T70" fmla="*/ 79 w 79"/>
                      <a:gd name="T71" fmla="*/ 159 h 167"/>
                      <a:gd name="T72" fmla="*/ 70 w 79"/>
                      <a:gd name="T73" fmla="*/ 166 h 167"/>
                      <a:gd name="T74" fmla="*/ 57 w 79"/>
                      <a:gd name="T75" fmla="*/ 162 h 167"/>
                      <a:gd name="T76" fmla="*/ 54 w 79"/>
                      <a:gd name="T77" fmla="*/ 162 h 167"/>
                      <a:gd name="T78" fmla="*/ 17 w 79"/>
                      <a:gd name="T79" fmla="*/ 134 h 167"/>
                      <a:gd name="T80" fmla="*/ 6 w 79"/>
                      <a:gd name="T81" fmla="*/ 124 h 1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79" h="167">
                        <a:moveTo>
                          <a:pt x="0" y="117"/>
                        </a:moveTo>
                        <a:cubicBezTo>
                          <a:pt x="4" y="115"/>
                          <a:pt x="8" y="116"/>
                          <a:pt x="11" y="121"/>
                        </a:cubicBezTo>
                        <a:cubicBezTo>
                          <a:pt x="11" y="122"/>
                          <a:pt x="12" y="122"/>
                          <a:pt x="13" y="122"/>
                        </a:cubicBezTo>
                        <a:cubicBezTo>
                          <a:pt x="16" y="121"/>
                          <a:pt x="16" y="123"/>
                          <a:pt x="16" y="125"/>
                        </a:cubicBezTo>
                        <a:cubicBezTo>
                          <a:pt x="19" y="125"/>
                          <a:pt x="17" y="120"/>
                          <a:pt x="20" y="122"/>
                        </a:cubicBezTo>
                        <a:cubicBezTo>
                          <a:pt x="21" y="122"/>
                          <a:pt x="21" y="120"/>
                          <a:pt x="20" y="120"/>
                        </a:cubicBezTo>
                        <a:cubicBezTo>
                          <a:pt x="16" y="119"/>
                          <a:pt x="18" y="116"/>
                          <a:pt x="18" y="114"/>
                        </a:cubicBezTo>
                        <a:cubicBezTo>
                          <a:pt x="17" y="109"/>
                          <a:pt x="22" y="112"/>
                          <a:pt x="23" y="110"/>
                        </a:cubicBezTo>
                        <a:cubicBezTo>
                          <a:pt x="23" y="110"/>
                          <a:pt x="24" y="111"/>
                          <a:pt x="24" y="111"/>
                        </a:cubicBezTo>
                        <a:cubicBezTo>
                          <a:pt x="21" y="114"/>
                          <a:pt x="25" y="115"/>
                          <a:pt x="26" y="117"/>
                        </a:cubicBezTo>
                        <a:cubicBezTo>
                          <a:pt x="28" y="114"/>
                          <a:pt x="30" y="111"/>
                          <a:pt x="31" y="109"/>
                        </a:cubicBezTo>
                        <a:cubicBezTo>
                          <a:pt x="32" y="108"/>
                          <a:pt x="33" y="108"/>
                          <a:pt x="32" y="107"/>
                        </a:cubicBezTo>
                        <a:cubicBezTo>
                          <a:pt x="32" y="106"/>
                          <a:pt x="31" y="105"/>
                          <a:pt x="30" y="106"/>
                        </a:cubicBezTo>
                        <a:cubicBezTo>
                          <a:pt x="29" y="106"/>
                          <a:pt x="29" y="107"/>
                          <a:pt x="29" y="108"/>
                        </a:cubicBezTo>
                        <a:cubicBezTo>
                          <a:pt x="30" y="110"/>
                          <a:pt x="28" y="111"/>
                          <a:pt x="27" y="112"/>
                        </a:cubicBezTo>
                        <a:cubicBezTo>
                          <a:pt x="26" y="109"/>
                          <a:pt x="26" y="107"/>
                          <a:pt x="28" y="105"/>
                        </a:cubicBezTo>
                        <a:cubicBezTo>
                          <a:pt x="30" y="104"/>
                          <a:pt x="30" y="103"/>
                          <a:pt x="28" y="101"/>
                        </a:cubicBezTo>
                        <a:cubicBezTo>
                          <a:pt x="27" y="99"/>
                          <a:pt x="26" y="96"/>
                          <a:pt x="24" y="94"/>
                        </a:cubicBezTo>
                        <a:cubicBezTo>
                          <a:pt x="23" y="92"/>
                          <a:pt x="24" y="91"/>
                          <a:pt x="22" y="93"/>
                        </a:cubicBezTo>
                        <a:cubicBezTo>
                          <a:pt x="21" y="93"/>
                          <a:pt x="20" y="93"/>
                          <a:pt x="20" y="92"/>
                        </a:cubicBezTo>
                        <a:cubicBezTo>
                          <a:pt x="20" y="91"/>
                          <a:pt x="21" y="91"/>
                          <a:pt x="21" y="91"/>
                        </a:cubicBezTo>
                        <a:cubicBezTo>
                          <a:pt x="24" y="91"/>
                          <a:pt x="21" y="84"/>
                          <a:pt x="26" y="87"/>
                        </a:cubicBezTo>
                        <a:cubicBezTo>
                          <a:pt x="25" y="87"/>
                          <a:pt x="24" y="87"/>
                          <a:pt x="24" y="89"/>
                        </a:cubicBezTo>
                        <a:cubicBezTo>
                          <a:pt x="25" y="90"/>
                          <a:pt x="26" y="90"/>
                          <a:pt x="26" y="89"/>
                        </a:cubicBezTo>
                        <a:cubicBezTo>
                          <a:pt x="28" y="88"/>
                          <a:pt x="30" y="90"/>
                          <a:pt x="32" y="90"/>
                        </a:cubicBezTo>
                        <a:cubicBezTo>
                          <a:pt x="31" y="87"/>
                          <a:pt x="29" y="85"/>
                          <a:pt x="27" y="84"/>
                        </a:cubicBezTo>
                        <a:cubicBezTo>
                          <a:pt x="29" y="84"/>
                          <a:pt x="32" y="81"/>
                          <a:pt x="33" y="86"/>
                        </a:cubicBezTo>
                        <a:cubicBezTo>
                          <a:pt x="33" y="87"/>
                          <a:pt x="33" y="88"/>
                          <a:pt x="34" y="87"/>
                        </a:cubicBezTo>
                        <a:cubicBezTo>
                          <a:pt x="34" y="87"/>
                          <a:pt x="35" y="87"/>
                          <a:pt x="35" y="87"/>
                        </a:cubicBezTo>
                        <a:cubicBezTo>
                          <a:pt x="35" y="85"/>
                          <a:pt x="35" y="84"/>
                          <a:pt x="35" y="82"/>
                        </a:cubicBezTo>
                        <a:cubicBezTo>
                          <a:pt x="35" y="81"/>
                          <a:pt x="34" y="79"/>
                          <a:pt x="33" y="77"/>
                        </a:cubicBezTo>
                        <a:cubicBezTo>
                          <a:pt x="34" y="77"/>
                          <a:pt x="35" y="77"/>
                          <a:pt x="37" y="77"/>
                        </a:cubicBezTo>
                        <a:cubicBezTo>
                          <a:pt x="37" y="76"/>
                          <a:pt x="35" y="75"/>
                          <a:pt x="35" y="75"/>
                        </a:cubicBezTo>
                        <a:cubicBezTo>
                          <a:pt x="31" y="75"/>
                          <a:pt x="29" y="75"/>
                          <a:pt x="29" y="70"/>
                        </a:cubicBezTo>
                        <a:cubicBezTo>
                          <a:pt x="29" y="69"/>
                          <a:pt x="28" y="69"/>
                          <a:pt x="27" y="70"/>
                        </a:cubicBezTo>
                        <a:cubicBezTo>
                          <a:pt x="26" y="73"/>
                          <a:pt x="25" y="72"/>
                          <a:pt x="24" y="71"/>
                        </a:cubicBezTo>
                        <a:cubicBezTo>
                          <a:pt x="23" y="70"/>
                          <a:pt x="23" y="68"/>
                          <a:pt x="23" y="67"/>
                        </a:cubicBezTo>
                        <a:cubicBezTo>
                          <a:pt x="24" y="58"/>
                          <a:pt x="24" y="49"/>
                          <a:pt x="27" y="40"/>
                        </a:cubicBezTo>
                        <a:cubicBezTo>
                          <a:pt x="27" y="31"/>
                          <a:pt x="27" y="22"/>
                          <a:pt x="31" y="13"/>
                        </a:cubicBezTo>
                        <a:cubicBezTo>
                          <a:pt x="37" y="7"/>
                          <a:pt x="45" y="5"/>
                          <a:pt x="52" y="1"/>
                        </a:cubicBezTo>
                        <a:cubicBezTo>
                          <a:pt x="54" y="0"/>
                          <a:pt x="55" y="1"/>
                          <a:pt x="57" y="3"/>
                        </a:cubicBezTo>
                        <a:cubicBezTo>
                          <a:pt x="57" y="3"/>
                          <a:pt x="57" y="4"/>
                          <a:pt x="57" y="4"/>
                        </a:cubicBezTo>
                        <a:cubicBezTo>
                          <a:pt x="59" y="8"/>
                          <a:pt x="59" y="12"/>
                          <a:pt x="60" y="15"/>
                        </a:cubicBezTo>
                        <a:cubicBezTo>
                          <a:pt x="61" y="18"/>
                          <a:pt x="62" y="20"/>
                          <a:pt x="62" y="22"/>
                        </a:cubicBezTo>
                        <a:cubicBezTo>
                          <a:pt x="60" y="26"/>
                          <a:pt x="62" y="30"/>
                          <a:pt x="61" y="34"/>
                        </a:cubicBezTo>
                        <a:cubicBezTo>
                          <a:pt x="58" y="36"/>
                          <a:pt x="54" y="36"/>
                          <a:pt x="51" y="36"/>
                        </a:cubicBezTo>
                        <a:cubicBezTo>
                          <a:pt x="46" y="36"/>
                          <a:pt x="42" y="37"/>
                          <a:pt x="40" y="42"/>
                        </a:cubicBezTo>
                        <a:cubicBezTo>
                          <a:pt x="39" y="44"/>
                          <a:pt x="38" y="45"/>
                          <a:pt x="37" y="47"/>
                        </a:cubicBezTo>
                        <a:cubicBezTo>
                          <a:pt x="34" y="53"/>
                          <a:pt x="35" y="60"/>
                          <a:pt x="39" y="64"/>
                        </a:cubicBezTo>
                        <a:cubicBezTo>
                          <a:pt x="40" y="66"/>
                          <a:pt x="42" y="66"/>
                          <a:pt x="44" y="66"/>
                        </a:cubicBezTo>
                        <a:cubicBezTo>
                          <a:pt x="46" y="65"/>
                          <a:pt x="49" y="65"/>
                          <a:pt x="51" y="63"/>
                        </a:cubicBezTo>
                        <a:cubicBezTo>
                          <a:pt x="52" y="63"/>
                          <a:pt x="52" y="63"/>
                          <a:pt x="53" y="63"/>
                        </a:cubicBezTo>
                        <a:cubicBezTo>
                          <a:pt x="55" y="64"/>
                          <a:pt x="53" y="68"/>
                          <a:pt x="56" y="68"/>
                        </a:cubicBezTo>
                        <a:cubicBezTo>
                          <a:pt x="60" y="68"/>
                          <a:pt x="59" y="71"/>
                          <a:pt x="60" y="73"/>
                        </a:cubicBezTo>
                        <a:cubicBezTo>
                          <a:pt x="60" y="76"/>
                          <a:pt x="63" y="77"/>
                          <a:pt x="63" y="80"/>
                        </a:cubicBezTo>
                        <a:cubicBezTo>
                          <a:pt x="62" y="81"/>
                          <a:pt x="62" y="81"/>
                          <a:pt x="62" y="81"/>
                        </a:cubicBezTo>
                        <a:cubicBezTo>
                          <a:pt x="61" y="83"/>
                          <a:pt x="63" y="85"/>
                          <a:pt x="61" y="86"/>
                        </a:cubicBezTo>
                        <a:cubicBezTo>
                          <a:pt x="58" y="87"/>
                          <a:pt x="58" y="84"/>
                          <a:pt x="57" y="83"/>
                        </a:cubicBezTo>
                        <a:cubicBezTo>
                          <a:pt x="56" y="83"/>
                          <a:pt x="55" y="83"/>
                          <a:pt x="55" y="84"/>
                        </a:cubicBezTo>
                        <a:cubicBezTo>
                          <a:pt x="54" y="84"/>
                          <a:pt x="55" y="84"/>
                          <a:pt x="56" y="85"/>
                        </a:cubicBezTo>
                        <a:cubicBezTo>
                          <a:pt x="57" y="86"/>
                          <a:pt x="56" y="86"/>
                          <a:pt x="56" y="87"/>
                        </a:cubicBezTo>
                        <a:cubicBezTo>
                          <a:pt x="54" y="88"/>
                          <a:pt x="53" y="90"/>
                          <a:pt x="52" y="90"/>
                        </a:cubicBezTo>
                        <a:cubicBezTo>
                          <a:pt x="52" y="92"/>
                          <a:pt x="54" y="92"/>
                          <a:pt x="54" y="94"/>
                        </a:cubicBezTo>
                        <a:cubicBezTo>
                          <a:pt x="53" y="95"/>
                          <a:pt x="50" y="95"/>
                          <a:pt x="50" y="97"/>
                        </a:cubicBezTo>
                        <a:cubicBezTo>
                          <a:pt x="48" y="99"/>
                          <a:pt x="47" y="101"/>
                          <a:pt x="46" y="102"/>
                        </a:cubicBezTo>
                        <a:cubicBezTo>
                          <a:pt x="44" y="103"/>
                          <a:pt x="43" y="105"/>
                          <a:pt x="42" y="106"/>
                        </a:cubicBezTo>
                        <a:cubicBezTo>
                          <a:pt x="36" y="112"/>
                          <a:pt x="35" y="120"/>
                          <a:pt x="35" y="127"/>
                        </a:cubicBezTo>
                        <a:cubicBezTo>
                          <a:pt x="36" y="132"/>
                          <a:pt x="37" y="136"/>
                          <a:pt x="42" y="139"/>
                        </a:cubicBezTo>
                        <a:cubicBezTo>
                          <a:pt x="46" y="141"/>
                          <a:pt x="50" y="143"/>
                          <a:pt x="54" y="145"/>
                        </a:cubicBezTo>
                        <a:cubicBezTo>
                          <a:pt x="60" y="148"/>
                          <a:pt x="66" y="151"/>
                          <a:pt x="73" y="151"/>
                        </a:cubicBezTo>
                        <a:cubicBezTo>
                          <a:pt x="74" y="151"/>
                          <a:pt x="75" y="152"/>
                          <a:pt x="76" y="153"/>
                        </a:cubicBezTo>
                        <a:cubicBezTo>
                          <a:pt x="78" y="154"/>
                          <a:pt x="79" y="156"/>
                          <a:pt x="79" y="159"/>
                        </a:cubicBezTo>
                        <a:cubicBezTo>
                          <a:pt x="79" y="160"/>
                          <a:pt x="78" y="161"/>
                          <a:pt x="76" y="161"/>
                        </a:cubicBezTo>
                        <a:cubicBezTo>
                          <a:pt x="71" y="160"/>
                          <a:pt x="70" y="161"/>
                          <a:pt x="70" y="166"/>
                        </a:cubicBezTo>
                        <a:cubicBezTo>
                          <a:pt x="66" y="167"/>
                          <a:pt x="62" y="164"/>
                          <a:pt x="59" y="163"/>
                        </a:cubicBezTo>
                        <a:cubicBezTo>
                          <a:pt x="58" y="162"/>
                          <a:pt x="58" y="162"/>
                          <a:pt x="57" y="162"/>
                        </a:cubicBezTo>
                        <a:cubicBezTo>
                          <a:pt x="57" y="162"/>
                          <a:pt x="56" y="162"/>
                          <a:pt x="55" y="162"/>
                        </a:cubicBezTo>
                        <a:cubicBezTo>
                          <a:pt x="55" y="162"/>
                          <a:pt x="54" y="162"/>
                          <a:pt x="54" y="162"/>
                        </a:cubicBezTo>
                        <a:cubicBezTo>
                          <a:pt x="45" y="158"/>
                          <a:pt x="38" y="151"/>
                          <a:pt x="31" y="145"/>
                        </a:cubicBezTo>
                        <a:cubicBezTo>
                          <a:pt x="26" y="141"/>
                          <a:pt x="23" y="136"/>
                          <a:pt x="17" y="134"/>
                        </a:cubicBezTo>
                        <a:cubicBezTo>
                          <a:pt x="14" y="133"/>
                          <a:pt x="12" y="131"/>
                          <a:pt x="11" y="129"/>
                        </a:cubicBezTo>
                        <a:cubicBezTo>
                          <a:pt x="10" y="127"/>
                          <a:pt x="8" y="126"/>
                          <a:pt x="6" y="124"/>
                        </a:cubicBezTo>
                        <a:cubicBezTo>
                          <a:pt x="3" y="122"/>
                          <a:pt x="0" y="121"/>
                          <a:pt x="0" y="117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4" name="Freeform 333"/>
                  <p:cNvSpPr/>
                  <p:nvPr/>
                </p:nvSpPr>
                <p:spPr bwMode="auto">
                  <a:xfrm>
                    <a:off x="4313" y="2017"/>
                    <a:ext cx="224" cy="183"/>
                  </a:xfrm>
                  <a:custGeom>
                    <a:avLst/>
                    <a:gdLst>
                      <a:gd name="T0" fmla="*/ 22 w 94"/>
                      <a:gd name="T1" fmla="*/ 2 h 77"/>
                      <a:gd name="T2" fmla="*/ 30 w 94"/>
                      <a:gd name="T3" fmla="*/ 9 h 77"/>
                      <a:gd name="T4" fmla="*/ 34 w 94"/>
                      <a:gd name="T5" fmla="*/ 13 h 77"/>
                      <a:gd name="T6" fmla="*/ 40 w 94"/>
                      <a:gd name="T7" fmla="*/ 18 h 77"/>
                      <a:gd name="T8" fmla="*/ 52 w 94"/>
                      <a:gd name="T9" fmla="*/ 27 h 77"/>
                      <a:gd name="T10" fmla="*/ 77 w 94"/>
                      <a:gd name="T11" fmla="*/ 46 h 77"/>
                      <a:gd name="T12" fmla="*/ 75 w 94"/>
                      <a:gd name="T13" fmla="*/ 50 h 77"/>
                      <a:gd name="T14" fmla="*/ 71 w 94"/>
                      <a:gd name="T15" fmla="*/ 52 h 77"/>
                      <a:gd name="T16" fmla="*/ 76 w 94"/>
                      <a:gd name="T17" fmla="*/ 53 h 77"/>
                      <a:gd name="T18" fmla="*/ 73 w 94"/>
                      <a:gd name="T19" fmla="*/ 56 h 77"/>
                      <a:gd name="T20" fmla="*/ 71 w 94"/>
                      <a:gd name="T21" fmla="*/ 64 h 77"/>
                      <a:gd name="T22" fmla="*/ 72 w 94"/>
                      <a:gd name="T23" fmla="*/ 65 h 77"/>
                      <a:gd name="T24" fmla="*/ 72 w 94"/>
                      <a:gd name="T25" fmla="*/ 64 h 77"/>
                      <a:gd name="T26" fmla="*/ 73 w 94"/>
                      <a:gd name="T27" fmla="*/ 59 h 77"/>
                      <a:gd name="T28" fmla="*/ 77 w 94"/>
                      <a:gd name="T29" fmla="*/ 56 h 77"/>
                      <a:gd name="T30" fmla="*/ 90 w 94"/>
                      <a:gd name="T31" fmla="*/ 57 h 77"/>
                      <a:gd name="T32" fmla="*/ 93 w 94"/>
                      <a:gd name="T33" fmla="*/ 57 h 77"/>
                      <a:gd name="T34" fmla="*/ 91 w 94"/>
                      <a:gd name="T35" fmla="*/ 64 h 77"/>
                      <a:gd name="T36" fmla="*/ 87 w 94"/>
                      <a:gd name="T37" fmla="*/ 64 h 77"/>
                      <a:gd name="T38" fmla="*/ 78 w 94"/>
                      <a:gd name="T39" fmla="*/ 67 h 77"/>
                      <a:gd name="T40" fmla="*/ 87 w 94"/>
                      <a:gd name="T41" fmla="*/ 67 h 77"/>
                      <a:gd name="T42" fmla="*/ 90 w 94"/>
                      <a:gd name="T43" fmla="*/ 68 h 77"/>
                      <a:gd name="T44" fmla="*/ 92 w 94"/>
                      <a:gd name="T45" fmla="*/ 71 h 77"/>
                      <a:gd name="T46" fmla="*/ 88 w 94"/>
                      <a:gd name="T47" fmla="*/ 73 h 77"/>
                      <a:gd name="T48" fmla="*/ 84 w 94"/>
                      <a:gd name="T49" fmla="*/ 70 h 77"/>
                      <a:gd name="T50" fmla="*/ 86 w 94"/>
                      <a:gd name="T51" fmla="*/ 74 h 77"/>
                      <a:gd name="T52" fmla="*/ 80 w 94"/>
                      <a:gd name="T53" fmla="*/ 76 h 77"/>
                      <a:gd name="T54" fmla="*/ 74 w 94"/>
                      <a:gd name="T55" fmla="*/ 75 h 77"/>
                      <a:gd name="T56" fmla="*/ 64 w 94"/>
                      <a:gd name="T57" fmla="*/ 72 h 77"/>
                      <a:gd name="T58" fmla="*/ 54 w 94"/>
                      <a:gd name="T59" fmla="*/ 66 h 77"/>
                      <a:gd name="T60" fmla="*/ 43 w 94"/>
                      <a:gd name="T61" fmla="*/ 59 h 77"/>
                      <a:gd name="T62" fmla="*/ 43 w 94"/>
                      <a:gd name="T63" fmla="*/ 59 h 77"/>
                      <a:gd name="T64" fmla="*/ 32 w 94"/>
                      <a:gd name="T65" fmla="*/ 47 h 77"/>
                      <a:gd name="T66" fmla="*/ 22 w 94"/>
                      <a:gd name="T67" fmla="*/ 36 h 77"/>
                      <a:gd name="T68" fmla="*/ 32 w 94"/>
                      <a:gd name="T69" fmla="*/ 28 h 77"/>
                      <a:gd name="T70" fmla="*/ 25 w 94"/>
                      <a:gd name="T71" fmla="*/ 30 h 77"/>
                      <a:gd name="T72" fmla="*/ 22 w 94"/>
                      <a:gd name="T73" fmla="*/ 26 h 77"/>
                      <a:gd name="T74" fmla="*/ 30 w 94"/>
                      <a:gd name="T75" fmla="*/ 23 h 77"/>
                      <a:gd name="T76" fmla="*/ 27 w 94"/>
                      <a:gd name="T77" fmla="*/ 20 h 77"/>
                      <a:gd name="T78" fmla="*/ 31 w 94"/>
                      <a:gd name="T79" fmla="*/ 19 h 77"/>
                      <a:gd name="T80" fmla="*/ 37 w 94"/>
                      <a:gd name="T81" fmla="*/ 24 h 77"/>
                      <a:gd name="T82" fmla="*/ 38 w 94"/>
                      <a:gd name="T83" fmla="*/ 24 h 77"/>
                      <a:gd name="T84" fmla="*/ 38 w 94"/>
                      <a:gd name="T85" fmla="*/ 24 h 77"/>
                      <a:gd name="T86" fmla="*/ 30 w 94"/>
                      <a:gd name="T87" fmla="*/ 19 h 77"/>
                      <a:gd name="T88" fmla="*/ 26 w 94"/>
                      <a:gd name="T89" fmla="*/ 21 h 77"/>
                      <a:gd name="T90" fmla="*/ 22 w 94"/>
                      <a:gd name="T91" fmla="*/ 23 h 77"/>
                      <a:gd name="T92" fmla="*/ 19 w 94"/>
                      <a:gd name="T93" fmla="*/ 21 h 77"/>
                      <a:gd name="T94" fmla="*/ 21 w 94"/>
                      <a:gd name="T95" fmla="*/ 17 h 77"/>
                      <a:gd name="T96" fmla="*/ 18 w 94"/>
                      <a:gd name="T97" fmla="*/ 11 h 77"/>
                      <a:gd name="T98" fmla="*/ 13 w 94"/>
                      <a:gd name="T99" fmla="*/ 13 h 77"/>
                      <a:gd name="T100" fmla="*/ 12 w 94"/>
                      <a:gd name="T101" fmla="*/ 13 h 77"/>
                      <a:gd name="T102" fmla="*/ 8 w 94"/>
                      <a:gd name="T103" fmla="*/ 18 h 77"/>
                      <a:gd name="T104" fmla="*/ 6 w 94"/>
                      <a:gd name="T105" fmla="*/ 16 h 77"/>
                      <a:gd name="T106" fmla="*/ 6 w 94"/>
                      <a:gd name="T107" fmla="*/ 16 h 77"/>
                      <a:gd name="T108" fmla="*/ 2 w 94"/>
                      <a:gd name="T109" fmla="*/ 8 h 77"/>
                      <a:gd name="T110" fmla="*/ 0 w 94"/>
                      <a:gd name="T111" fmla="*/ 5 h 77"/>
                      <a:gd name="T112" fmla="*/ 3 w 94"/>
                      <a:gd name="T113" fmla="*/ 2 h 77"/>
                      <a:gd name="T114" fmla="*/ 8 w 94"/>
                      <a:gd name="T115" fmla="*/ 3 h 77"/>
                      <a:gd name="T116" fmla="*/ 11 w 94"/>
                      <a:gd name="T117" fmla="*/ 5 h 77"/>
                      <a:gd name="T118" fmla="*/ 19 w 94"/>
                      <a:gd name="T119" fmla="*/ 1 h 77"/>
                      <a:gd name="T120" fmla="*/ 22 w 94"/>
                      <a:gd name="T121" fmla="*/ 2 h 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94" h="77">
                        <a:moveTo>
                          <a:pt x="22" y="2"/>
                        </a:moveTo>
                        <a:cubicBezTo>
                          <a:pt x="24" y="5"/>
                          <a:pt x="26" y="8"/>
                          <a:pt x="30" y="9"/>
                        </a:cubicBezTo>
                        <a:cubicBezTo>
                          <a:pt x="32" y="10"/>
                          <a:pt x="34" y="11"/>
                          <a:pt x="34" y="13"/>
                        </a:cubicBezTo>
                        <a:cubicBezTo>
                          <a:pt x="35" y="16"/>
                          <a:pt x="38" y="18"/>
                          <a:pt x="40" y="18"/>
                        </a:cubicBezTo>
                        <a:cubicBezTo>
                          <a:pt x="45" y="20"/>
                          <a:pt x="48" y="24"/>
                          <a:pt x="52" y="27"/>
                        </a:cubicBezTo>
                        <a:cubicBezTo>
                          <a:pt x="59" y="34"/>
                          <a:pt x="67" y="41"/>
                          <a:pt x="77" y="46"/>
                        </a:cubicBezTo>
                        <a:cubicBezTo>
                          <a:pt x="78" y="48"/>
                          <a:pt x="77" y="49"/>
                          <a:pt x="75" y="50"/>
                        </a:cubicBezTo>
                        <a:cubicBezTo>
                          <a:pt x="74" y="50"/>
                          <a:pt x="72" y="50"/>
                          <a:pt x="71" y="52"/>
                        </a:cubicBezTo>
                        <a:cubicBezTo>
                          <a:pt x="73" y="52"/>
                          <a:pt x="75" y="51"/>
                          <a:pt x="76" y="53"/>
                        </a:cubicBezTo>
                        <a:cubicBezTo>
                          <a:pt x="76" y="55"/>
                          <a:pt x="74" y="55"/>
                          <a:pt x="73" y="56"/>
                        </a:cubicBezTo>
                        <a:cubicBezTo>
                          <a:pt x="72" y="58"/>
                          <a:pt x="73" y="61"/>
                          <a:pt x="71" y="64"/>
                        </a:cubicBezTo>
                        <a:cubicBezTo>
                          <a:pt x="72" y="64"/>
                          <a:pt x="72" y="64"/>
                          <a:pt x="72" y="65"/>
                        </a:cubicBezTo>
                        <a:cubicBezTo>
                          <a:pt x="72" y="65"/>
                          <a:pt x="72" y="64"/>
                          <a:pt x="72" y="64"/>
                        </a:cubicBezTo>
                        <a:cubicBezTo>
                          <a:pt x="73" y="62"/>
                          <a:pt x="73" y="61"/>
                          <a:pt x="73" y="59"/>
                        </a:cubicBezTo>
                        <a:cubicBezTo>
                          <a:pt x="72" y="56"/>
                          <a:pt x="74" y="55"/>
                          <a:pt x="77" y="56"/>
                        </a:cubicBezTo>
                        <a:cubicBezTo>
                          <a:pt x="80" y="57"/>
                          <a:pt x="87" y="58"/>
                          <a:pt x="90" y="57"/>
                        </a:cubicBezTo>
                        <a:cubicBezTo>
                          <a:pt x="91" y="56"/>
                          <a:pt x="92" y="56"/>
                          <a:pt x="93" y="57"/>
                        </a:cubicBezTo>
                        <a:cubicBezTo>
                          <a:pt x="94" y="60"/>
                          <a:pt x="91" y="61"/>
                          <a:pt x="91" y="64"/>
                        </a:cubicBezTo>
                        <a:cubicBezTo>
                          <a:pt x="91" y="65"/>
                          <a:pt x="88" y="65"/>
                          <a:pt x="87" y="64"/>
                        </a:cubicBezTo>
                        <a:cubicBezTo>
                          <a:pt x="82" y="62"/>
                          <a:pt x="82" y="63"/>
                          <a:pt x="78" y="67"/>
                        </a:cubicBezTo>
                        <a:cubicBezTo>
                          <a:pt x="81" y="64"/>
                          <a:pt x="84" y="64"/>
                          <a:pt x="87" y="67"/>
                        </a:cubicBezTo>
                        <a:cubicBezTo>
                          <a:pt x="87" y="68"/>
                          <a:pt x="88" y="68"/>
                          <a:pt x="90" y="68"/>
                        </a:cubicBezTo>
                        <a:cubicBezTo>
                          <a:pt x="91" y="69"/>
                          <a:pt x="93" y="69"/>
                          <a:pt x="92" y="71"/>
                        </a:cubicBezTo>
                        <a:cubicBezTo>
                          <a:pt x="91" y="73"/>
                          <a:pt x="89" y="73"/>
                          <a:pt x="88" y="73"/>
                        </a:cubicBezTo>
                        <a:cubicBezTo>
                          <a:pt x="86" y="72"/>
                          <a:pt x="86" y="71"/>
                          <a:pt x="84" y="70"/>
                        </a:cubicBezTo>
                        <a:cubicBezTo>
                          <a:pt x="85" y="71"/>
                          <a:pt x="87" y="72"/>
                          <a:pt x="86" y="74"/>
                        </a:cubicBezTo>
                        <a:cubicBezTo>
                          <a:pt x="84" y="75"/>
                          <a:pt x="82" y="77"/>
                          <a:pt x="80" y="76"/>
                        </a:cubicBezTo>
                        <a:cubicBezTo>
                          <a:pt x="78" y="75"/>
                          <a:pt x="76" y="75"/>
                          <a:pt x="74" y="75"/>
                        </a:cubicBezTo>
                        <a:cubicBezTo>
                          <a:pt x="70" y="74"/>
                          <a:pt x="67" y="73"/>
                          <a:pt x="64" y="72"/>
                        </a:cubicBezTo>
                        <a:cubicBezTo>
                          <a:pt x="61" y="69"/>
                          <a:pt x="58" y="68"/>
                          <a:pt x="54" y="66"/>
                        </a:cubicBezTo>
                        <a:cubicBezTo>
                          <a:pt x="50" y="65"/>
                          <a:pt x="46" y="61"/>
                          <a:pt x="43" y="59"/>
                        </a:cubicBezTo>
                        <a:cubicBezTo>
                          <a:pt x="43" y="59"/>
                          <a:pt x="43" y="59"/>
                          <a:pt x="43" y="59"/>
                        </a:cubicBezTo>
                        <a:cubicBezTo>
                          <a:pt x="39" y="55"/>
                          <a:pt x="35" y="51"/>
                          <a:pt x="32" y="47"/>
                        </a:cubicBezTo>
                        <a:cubicBezTo>
                          <a:pt x="28" y="44"/>
                          <a:pt x="24" y="41"/>
                          <a:pt x="22" y="36"/>
                        </a:cubicBezTo>
                        <a:cubicBezTo>
                          <a:pt x="24" y="33"/>
                          <a:pt x="27" y="30"/>
                          <a:pt x="32" y="28"/>
                        </a:cubicBezTo>
                        <a:cubicBezTo>
                          <a:pt x="29" y="29"/>
                          <a:pt x="27" y="30"/>
                          <a:pt x="25" y="30"/>
                        </a:cubicBezTo>
                        <a:cubicBezTo>
                          <a:pt x="22" y="30"/>
                          <a:pt x="21" y="29"/>
                          <a:pt x="22" y="26"/>
                        </a:cubicBezTo>
                        <a:cubicBezTo>
                          <a:pt x="23" y="23"/>
                          <a:pt x="26" y="22"/>
                          <a:pt x="30" y="23"/>
                        </a:cubicBezTo>
                        <a:cubicBezTo>
                          <a:pt x="29" y="22"/>
                          <a:pt x="27" y="23"/>
                          <a:pt x="27" y="20"/>
                        </a:cubicBezTo>
                        <a:cubicBezTo>
                          <a:pt x="28" y="18"/>
                          <a:pt x="30" y="19"/>
                          <a:pt x="31" y="19"/>
                        </a:cubicBezTo>
                        <a:cubicBezTo>
                          <a:pt x="34" y="20"/>
                          <a:pt x="36" y="21"/>
                          <a:pt x="37" y="24"/>
                        </a:cubicBezTo>
                        <a:cubicBezTo>
                          <a:pt x="38" y="24"/>
                          <a:pt x="38" y="25"/>
                          <a:pt x="38" y="24"/>
                        </a:cubicBezTo>
                        <a:cubicBezTo>
                          <a:pt x="38" y="24"/>
                          <a:pt x="38" y="24"/>
                          <a:pt x="38" y="24"/>
                        </a:cubicBezTo>
                        <a:cubicBezTo>
                          <a:pt x="36" y="21"/>
                          <a:pt x="33" y="20"/>
                          <a:pt x="30" y="19"/>
                        </a:cubicBezTo>
                        <a:cubicBezTo>
                          <a:pt x="28" y="18"/>
                          <a:pt x="26" y="19"/>
                          <a:pt x="26" y="21"/>
                        </a:cubicBezTo>
                        <a:cubicBezTo>
                          <a:pt x="25" y="23"/>
                          <a:pt x="24" y="24"/>
                          <a:pt x="22" y="23"/>
                        </a:cubicBezTo>
                        <a:cubicBezTo>
                          <a:pt x="21" y="22"/>
                          <a:pt x="19" y="23"/>
                          <a:pt x="19" y="21"/>
                        </a:cubicBezTo>
                        <a:cubicBezTo>
                          <a:pt x="18" y="19"/>
                          <a:pt x="20" y="18"/>
                          <a:pt x="21" y="17"/>
                        </a:cubicBezTo>
                        <a:cubicBezTo>
                          <a:pt x="20" y="15"/>
                          <a:pt x="17" y="14"/>
                          <a:pt x="18" y="11"/>
                        </a:cubicBezTo>
                        <a:cubicBezTo>
                          <a:pt x="16" y="11"/>
                          <a:pt x="15" y="13"/>
                          <a:pt x="13" y="13"/>
                        </a:cubicBezTo>
                        <a:cubicBezTo>
                          <a:pt x="13" y="13"/>
                          <a:pt x="12" y="13"/>
                          <a:pt x="12" y="13"/>
                        </a:cubicBezTo>
                        <a:cubicBezTo>
                          <a:pt x="16" y="19"/>
                          <a:pt x="9" y="16"/>
                          <a:pt x="8" y="18"/>
                        </a:cubicBezTo>
                        <a:cubicBezTo>
                          <a:pt x="6" y="19"/>
                          <a:pt x="6" y="17"/>
                          <a:pt x="6" y="16"/>
                        </a:cubicBezTo>
                        <a:cubicBezTo>
                          <a:pt x="6" y="16"/>
                          <a:pt x="6" y="16"/>
                          <a:pt x="6" y="16"/>
                        </a:cubicBezTo>
                        <a:cubicBezTo>
                          <a:pt x="2" y="15"/>
                          <a:pt x="4" y="11"/>
                          <a:pt x="2" y="8"/>
                        </a:cubicBezTo>
                        <a:cubicBezTo>
                          <a:pt x="1" y="8"/>
                          <a:pt x="1" y="6"/>
                          <a:pt x="0" y="5"/>
                        </a:cubicBezTo>
                        <a:cubicBezTo>
                          <a:pt x="1" y="4"/>
                          <a:pt x="2" y="3"/>
                          <a:pt x="3" y="2"/>
                        </a:cubicBezTo>
                        <a:cubicBezTo>
                          <a:pt x="5" y="0"/>
                          <a:pt x="6" y="0"/>
                          <a:pt x="8" y="3"/>
                        </a:cubicBezTo>
                        <a:cubicBezTo>
                          <a:pt x="8" y="4"/>
                          <a:pt x="8" y="7"/>
                          <a:pt x="11" y="5"/>
                        </a:cubicBezTo>
                        <a:cubicBezTo>
                          <a:pt x="16" y="8"/>
                          <a:pt x="17" y="4"/>
                          <a:pt x="19" y="1"/>
                        </a:cubicBezTo>
                        <a:cubicBezTo>
                          <a:pt x="20" y="1"/>
                          <a:pt x="21" y="2"/>
                          <a:pt x="22" y="2"/>
                        </a:cubicBezTo>
                        <a:close/>
                      </a:path>
                    </a:pathLst>
                  </a:custGeom>
                  <a:solidFill>
                    <a:srgbClr val="87B0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5" name="Freeform 334"/>
                  <p:cNvSpPr/>
                  <p:nvPr/>
                </p:nvSpPr>
                <p:spPr bwMode="auto">
                  <a:xfrm>
                    <a:off x="4306" y="1706"/>
                    <a:ext cx="193" cy="254"/>
                  </a:xfrm>
                  <a:custGeom>
                    <a:avLst/>
                    <a:gdLst>
                      <a:gd name="T0" fmla="*/ 57 w 81"/>
                      <a:gd name="T1" fmla="*/ 28 h 107"/>
                      <a:gd name="T2" fmla="*/ 53 w 81"/>
                      <a:gd name="T3" fmla="*/ 57 h 107"/>
                      <a:gd name="T4" fmla="*/ 48 w 81"/>
                      <a:gd name="T5" fmla="*/ 84 h 107"/>
                      <a:gd name="T6" fmla="*/ 47 w 81"/>
                      <a:gd name="T7" fmla="*/ 89 h 107"/>
                      <a:gd name="T8" fmla="*/ 36 w 81"/>
                      <a:gd name="T9" fmla="*/ 102 h 107"/>
                      <a:gd name="T10" fmla="*/ 15 w 81"/>
                      <a:gd name="T11" fmla="*/ 103 h 107"/>
                      <a:gd name="T12" fmla="*/ 14 w 81"/>
                      <a:gd name="T13" fmla="*/ 103 h 107"/>
                      <a:gd name="T14" fmla="*/ 4 w 81"/>
                      <a:gd name="T15" fmla="*/ 96 h 107"/>
                      <a:gd name="T16" fmla="*/ 1 w 81"/>
                      <a:gd name="T17" fmla="*/ 77 h 107"/>
                      <a:gd name="T18" fmla="*/ 6 w 81"/>
                      <a:gd name="T19" fmla="*/ 82 h 107"/>
                      <a:gd name="T20" fmla="*/ 31 w 81"/>
                      <a:gd name="T21" fmla="*/ 86 h 107"/>
                      <a:gd name="T22" fmla="*/ 37 w 81"/>
                      <a:gd name="T23" fmla="*/ 80 h 107"/>
                      <a:gd name="T24" fmla="*/ 40 w 81"/>
                      <a:gd name="T25" fmla="*/ 73 h 107"/>
                      <a:gd name="T26" fmla="*/ 42 w 81"/>
                      <a:gd name="T27" fmla="*/ 68 h 107"/>
                      <a:gd name="T28" fmla="*/ 50 w 81"/>
                      <a:gd name="T29" fmla="*/ 35 h 107"/>
                      <a:gd name="T30" fmla="*/ 63 w 81"/>
                      <a:gd name="T31" fmla="*/ 9 h 107"/>
                      <a:gd name="T32" fmla="*/ 69 w 81"/>
                      <a:gd name="T33" fmla="*/ 3 h 107"/>
                      <a:gd name="T34" fmla="*/ 71 w 81"/>
                      <a:gd name="T35" fmla="*/ 4 h 107"/>
                      <a:gd name="T36" fmla="*/ 71 w 81"/>
                      <a:gd name="T37" fmla="*/ 2 h 107"/>
                      <a:gd name="T38" fmla="*/ 73 w 81"/>
                      <a:gd name="T39" fmla="*/ 0 h 107"/>
                      <a:gd name="T40" fmla="*/ 77 w 81"/>
                      <a:gd name="T41" fmla="*/ 1 h 107"/>
                      <a:gd name="T42" fmla="*/ 80 w 81"/>
                      <a:gd name="T43" fmla="*/ 3 h 107"/>
                      <a:gd name="T44" fmla="*/ 77 w 81"/>
                      <a:gd name="T45" fmla="*/ 6 h 107"/>
                      <a:gd name="T46" fmla="*/ 62 w 81"/>
                      <a:gd name="T47" fmla="*/ 20 h 107"/>
                      <a:gd name="T48" fmla="*/ 57 w 81"/>
                      <a:gd name="T49" fmla="*/ 28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81" h="107">
                        <a:moveTo>
                          <a:pt x="57" y="28"/>
                        </a:moveTo>
                        <a:cubicBezTo>
                          <a:pt x="54" y="38"/>
                          <a:pt x="53" y="47"/>
                          <a:pt x="53" y="57"/>
                        </a:cubicBezTo>
                        <a:cubicBezTo>
                          <a:pt x="50" y="66"/>
                          <a:pt x="49" y="75"/>
                          <a:pt x="48" y="84"/>
                        </a:cubicBezTo>
                        <a:cubicBezTo>
                          <a:pt x="48" y="86"/>
                          <a:pt x="48" y="87"/>
                          <a:pt x="47" y="89"/>
                        </a:cubicBezTo>
                        <a:cubicBezTo>
                          <a:pt x="45" y="95"/>
                          <a:pt x="40" y="98"/>
                          <a:pt x="36" y="102"/>
                        </a:cubicBezTo>
                        <a:cubicBezTo>
                          <a:pt x="29" y="104"/>
                          <a:pt x="22" y="107"/>
                          <a:pt x="15" y="103"/>
                        </a:cubicBezTo>
                        <a:cubicBezTo>
                          <a:pt x="15" y="103"/>
                          <a:pt x="15" y="103"/>
                          <a:pt x="14" y="103"/>
                        </a:cubicBezTo>
                        <a:cubicBezTo>
                          <a:pt x="11" y="100"/>
                          <a:pt x="8" y="98"/>
                          <a:pt x="4" y="96"/>
                        </a:cubicBezTo>
                        <a:cubicBezTo>
                          <a:pt x="2" y="90"/>
                          <a:pt x="0" y="84"/>
                          <a:pt x="1" y="77"/>
                        </a:cubicBezTo>
                        <a:cubicBezTo>
                          <a:pt x="3" y="79"/>
                          <a:pt x="5" y="79"/>
                          <a:pt x="6" y="82"/>
                        </a:cubicBezTo>
                        <a:cubicBezTo>
                          <a:pt x="13" y="88"/>
                          <a:pt x="22" y="86"/>
                          <a:pt x="31" y="86"/>
                        </a:cubicBezTo>
                        <a:cubicBezTo>
                          <a:pt x="34" y="86"/>
                          <a:pt x="37" y="84"/>
                          <a:pt x="37" y="80"/>
                        </a:cubicBezTo>
                        <a:cubicBezTo>
                          <a:pt x="38" y="78"/>
                          <a:pt x="39" y="75"/>
                          <a:pt x="40" y="73"/>
                        </a:cubicBezTo>
                        <a:cubicBezTo>
                          <a:pt x="41" y="72"/>
                          <a:pt x="42" y="70"/>
                          <a:pt x="42" y="68"/>
                        </a:cubicBezTo>
                        <a:cubicBezTo>
                          <a:pt x="42" y="56"/>
                          <a:pt x="47" y="46"/>
                          <a:pt x="50" y="35"/>
                        </a:cubicBezTo>
                        <a:cubicBezTo>
                          <a:pt x="53" y="26"/>
                          <a:pt x="57" y="17"/>
                          <a:pt x="63" y="9"/>
                        </a:cubicBezTo>
                        <a:cubicBezTo>
                          <a:pt x="64" y="6"/>
                          <a:pt x="66" y="4"/>
                          <a:pt x="69" y="3"/>
                        </a:cubicBezTo>
                        <a:cubicBezTo>
                          <a:pt x="70" y="3"/>
                          <a:pt x="70" y="4"/>
                          <a:pt x="71" y="4"/>
                        </a:cubicBezTo>
                        <a:cubicBezTo>
                          <a:pt x="71" y="3"/>
                          <a:pt x="71" y="3"/>
                          <a:pt x="71" y="2"/>
                        </a:cubicBezTo>
                        <a:cubicBezTo>
                          <a:pt x="71" y="1"/>
                          <a:pt x="72" y="0"/>
                          <a:pt x="73" y="0"/>
                        </a:cubicBezTo>
                        <a:cubicBezTo>
                          <a:pt x="74" y="0"/>
                          <a:pt x="75" y="1"/>
                          <a:pt x="77" y="1"/>
                        </a:cubicBezTo>
                        <a:cubicBezTo>
                          <a:pt x="78" y="1"/>
                          <a:pt x="80" y="1"/>
                          <a:pt x="80" y="3"/>
                        </a:cubicBezTo>
                        <a:cubicBezTo>
                          <a:pt x="81" y="6"/>
                          <a:pt x="78" y="6"/>
                          <a:pt x="77" y="6"/>
                        </a:cubicBezTo>
                        <a:cubicBezTo>
                          <a:pt x="70" y="9"/>
                          <a:pt x="65" y="14"/>
                          <a:pt x="62" y="20"/>
                        </a:cubicBezTo>
                        <a:cubicBezTo>
                          <a:pt x="60" y="23"/>
                          <a:pt x="59" y="26"/>
                          <a:pt x="57" y="28"/>
                        </a:cubicBezTo>
                        <a:close/>
                      </a:path>
                    </a:pathLst>
                  </a:custGeom>
                  <a:solidFill>
                    <a:srgbClr val="D7FEC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6" name="Freeform 335"/>
                  <p:cNvSpPr/>
                  <p:nvPr/>
                </p:nvSpPr>
                <p:spPr bwMode="auto">
                  <a:xfrm>
                    <a:off x="4283" y="1924"/>
                    <a:ext cx="76" cy="121"/>
                  </a:xfrm>
                  <a:custGeom>
                    <a:avLst/>
                    <a:gdLst>
                      <a:gd name="T0" fmla="*/ 32 w 32"/>
                      <a:gd name="T1" fmla="*/ 40 h 51"/>
                      <a:gd name="T2" fmla="*/ 31 w 32"/>
                      <a:gd name="T3" fmla="*/ 45 h 51"/>
                      <a:gd name="T4" fmla="*/ 25 w 32"/>
                      <a:gd name="T5" fmla="*/ 46 h 51"/>
                      <a:gd name="T6" fmla="*/ 23 w 32"/>
                      <a:gd name="T7" fmla="*/ 45 h 51"/>
                      <a:gd name="T8" fmla="*/ 20 w 32"/>
                      <a:gd name="T9" fmla="*/ 44 h 51"/>
                      <a:gd name="T10" fmla="*/ 19 w 32"/>
                      <a:gd name="T11" fmla="*/ 41 h 51"/>
                      <a:gd name="T12" fmla="*/ 16 w 32"/>
                      <a:gd name="T13" fmla="*/ 42 h 51"/>
                      <a:gd name="T14" fmla="*/ 14 w 32"/>
                      <a:gd name="T15" fmla="*/ 44 h 51"/>
                      <a:gd name="T16" fmla="*/ 11 w 32"/>
                      <a:gd name="T17" fmla="*/ 39 h 51"/>
                      <a:gd name="T18" fmla="*/ 8 w 32"/>
                      <a:gd name="T19" fmla="*/ 31 h 51"/>
                      <a:gd name="T20" fmla="*/ 1 w 32"/>
                      <a:gd name="T21" fmla="*/ 6 h 51"/>
                      <a:gd name="T22" fmla="*/ 1 w 32"/>
                      <a:gd name="T23" fmla="*/ 2 h 51"/>
                      <a:gd name="T24" fmla="*/ 3 w 32"/>
                      <a:gd name="T25" fmla="*/ 0 h 51"/>
                      <a:gd name="T26" fmla="*/ 5 w 32"/>
                      <a:gd name="T27" fmla="*/ 1 h 51"/>
                      <a:gd name="T28" fmla="*/ 8 w 32"/>
                      <a:gd name="T29" fmla="*/ 3 h 51"/>
                      <a:gd name="T30" fmla="*/ 24 w 32"/>
                      <a:gd name="T31" fmla="*/ 28 h 51"/>
                      <a:gd name="T32" fmla="*/ 32 w 32"/>
                      <a:gd name="T33" fmla="*/ 40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32" h="51">
                        <a:moveTo>
                          <a:pt x="32" y="40"/>
                        </a:moveTo>
                        <a:cubicBezTo>
                          <a:pt x="32" y="42"/>
                          <a:pt x="29" y="43"/>
                          <a:pt x="31" y="45"/>
                        </a:cubicBezTo>
                        <a:cubicBezTo>
                          <a:pt x="29" y="47"/>
                          <a:pt x="27" y="47"/>
                          <a:pt x="25" y="46"/>
                        </a:cubicBezTo>
                        <a:cubicBezTo>
                          <a:pt x="25" y="45"/>
                          <a:pt x="24" y="44"/>
                          <a:pt x="23" y="45"/>
                        </a:cubicBezTo>
                        <a:cubicBezTo>
                          <a:pt x="20" y="51"/>
                          <a:pt x="21" y="45"/>
                          <a:pt x="20" y="44"/>
                        </a:cubicBezTo>
                        <a:cubicBezTo>
                          <a:pt x="19" y="43"/>
                          <a:pt x="20" y="41"/>
                          <a:pt x="19" y="41"/>
                        </a:cubicBezTo>
                        <a:cubicBezTo>
                          <a:pt x="17" y="40"/>
                          <a:pt x="16" y="42"/>
                          <a:pt x="16" y="42"/>
                        </a:cubicBezTo>
                        <a:cubicBezTo>
                          <a:pt x="15" y="43"/>
                          <a:pt x="14" y="43"/>
                          <a:pt x="14" y="44"/>
                        </a:cubicBezTo>
                        <a:cubicBezTo>
                          <a:pt x="12" y="43"/>
                          <a:pt x="11" y="41"/>
                          <a:pt x="11" y="39"/>
                        </a:cubicBezTo>
                        <a:cubicBezTo>
                          <a:pt x="11" y="36"/>
                          <a:pt x="10" y="33"/>
                          <a:pt x="8" y="31"/>
                        </a:cubicBezTo>
                        <a:cubicBezTo>
                          <a:pt x="5" y="23"/>
                          <a:pt x="2" y="15"/>
                          <a:pt x="1" y="6"/>
                        </a:cubicBezTo>
                        <a:cubicBezTo>
                          <a:pt x="0" y="5"/>
                          <a:pt x="1" y="3"/>
                          <a:pt x="1" y="2"/>
                        </a:cubicBezTo>
                        <a:cubicBezTo>
                          <a:pt x="1" y="1"/>
                          <a:pt x="2" y="0"/>
                          <a:pt x="3" y="0"/>
                        </a:cubicBezTo>
                        <a:cubicBezTo>
                          <a:pt x="4" y="0"/>
                          <a:pt x="5" y="0"/>
                          <a:pt x="5" y="1"/>
                        </a:cubicBezTo>
                        <a:cubicBezTo>
                          <a:pt x="5" y="4"/>
                          <a:pt x="7" y="1"/>
                          <a:pt x="8" y="3"/>
                        </a:cubicBezTo>
                        <a:cubicBezTo>
                          <a:pt x="13" y="11"/>
                          <a:pt x="19" y="20"/>
                          <a:pt x="24" y="28"/>
                        </a:cubicBezTo>
                        <a:cubicBezTo>
                          <a:pt x="26" y="33"/>
                          <a:pt x="30" y="35"/>
                          <a:pt x="32" y="40"/>
                        </a:cubicBezTo>
                        <a:close/>
                      </a:path>
                    </a:pathLst>
                  </a:custGeom>
                  <a:solidFill>
                    <a:srgbClr val="82AD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7" name="Freeform 336"/>
                  <p:cNvSpPr/>
                  <p:nvPr/>
                </p:nvSpPr>
                <p:spPr bwMode="auto">
                  <a:xfrm>
                    <a:off x="4266" y="1808"/>
                    <a:ext cx="47" cy="62"/>
                  </a:xfrm>
                  <a:custGeom>
                    <a:avLst/>
                    <a:gdLst>
                      <a:gd name="T0" fmla="*/ 0 w 20"/>
                      <a:gd name="T1" fmla="*/ 14 h 26"/>
                      <a:gd name="T2" fmla="*/ 2 w 20"/>
                      <a:gd name="T3" fmla="*/ 7 h 26"/>
                      <a:gd name="T4" fmla="*/ 18 w 20"/>
                      <a:gd name="T5" fmla="*/ 3 h 26"/>
                      <a:gd name="T6" fmla="*/ 20 w 20"/>
                      <a:gd name="T7" fmla="*/ 8 h 26"/>
                      <a:gd name="T8" fmla="*/ 19 w 20"/>
                      <a:gd name="T9" fmla="*/ 23 h 26"/>
                      <a:gd name="T10" fmla="*/ 18 w 20"/>
                      <a:gd name="T11" fmla="*/ 26 h 26"/>
                      <a:gd name="T12" fmla="*/ 17 w 20"/>
                      <a:gd name="T13" fmla="*/ 14 h 26"/>
                      <a:gd name="T14" fmla="*/ 13 w 20"/>
                      <a:gd name="T15" fmla="*/ 6 h 26"/>
                      <a:gd name="T16" fmla="*/ 10 w 20"/>
                      <a:gd name="T17" fmla="*/ 6 h 26"/>
                      <a:gd name="T18" fmla="*/ 9 w 20"/>
                      <a:gd name="T19" fmla="*/ 8 h 26"/>
                      <a:gd name="T20" fmla="*/ 0 w 20"/>
                      <a:gd name="T21" fmla="*/ 14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20" h="26">
                        <a:moveTo>
                          <a:pt x="0" y="14"/>
                        </a:moveTo>
                        <a:cubicBezTo>
                          <a:pt x="0" y="12"/>
                          <a:pt x="1" y="9"/>
                          <a:pt x="2" y="7"/>
                        </a:cubicBezTo>
                        <a:cubicBezTo>
                          <a:pt x="4" y="2"/>
                          <a:pt x="14" y="0"/>
                          <a:pt x="18" y="3"/>
                        </a:cubicBezTo>
                        <a:cubicBezTo>
                          <a:pt x="20" y="4"/>
                          <a:pt x="20" y="6"/>
                          <a:pt x="20" y="8"/>
                        </a:cubicBezTo>
                        <a:cubicBezTo>
                          <a:pt x="19" y="13"/>
                          <a:pt x="19" y="18"/>
                          <a:pt x="19" y="23"/>
                        </a:cubicBezTo>
                        <a:cubicBezTo>
                          <a:pt x="19" y="24"/>
                          <a:pt x="20" y="25"/>
                          <a:pt x="18" y="26"/>
                        </a:cubicBezTo>
                        <a:cubicBezTo>
                          <a:pt x="18" y="22"/>
                          <a:pt x="18" y="18"/>
                          <a:pt x="17" y="14"/>
                        </a:cubicBezTo>
                        <a:cubicBezTo>
                          <a:pt x="16" y="11"/>
                          <a:pt x="14" y="8"/>
                          <a:pt x="13" y="6"/>
                        </a:cubicBezTo>
                        <a:cubicBezTo>
                          <a:pt x="12" y="4"/>
                          <a:pt x="11" y="5"/>
                          <a:pt x="10" y="6"/>
                        </a:cubicBezTo>
                        <a:cubicBezTo>
                          <a:pt x="10" y="7"/>
                          <a:pt x="9" y="7"/>
                          <a:pt x="9" y="8"/>
                        </a:cubicBezTo>
                        <a:cubicBezTo>
                          <a:pt x="8" y="13"/>
                          <a:pt x="5" y="15"/>
                          <a:pt x="0" y="14"/>
                        </a:cubicBezTo>
                        <a:close/>
                      </a:path>
                    </a:pathLst>
                  </a:custGeom>
                  <a:solidFill>
                    <a:srgbClr val="9DD3C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8" name="Freeform 337"/>
                  <p:cNvSpPr/>
                  <p:nvPr/>
                </p:nvSpPr>
                <p:spPr bwMode="auto">
                  <a:xfrm>
                    <a:off x="4275" y="1881"/>
                    <a:ext cx="27" cy="57"/>
                  </a:xfrm>
                  <a:custGeom>
                    <a:avLst/>
                    <a:gdLst>
                      <a:gd name="T0" fmla="*/ 11 w 11"/>
                      <a:gd name="T1" fmla="*/ 21 h 24"/>
                      <a:gd name="T2" fmla="*/ 8 w 11"/>
                      <a:gd name="T3" fmla="*/ 23 h 24"/>
                      <a:gd name="T4" fmla="*/ 8 w 11"/>
                      <a:gd name="T5" fmla="*/ 21 h 24"/>
                      <a:gd name="T6" fmla="*/ 7 w 11"/>
                      <a:gd name="T7" fmla="*/ 19 h 24"/>
                      <a:gd name="T8" fmla="*/ 5 w 11"/>
                      <a:gd name="T9" fmla="*/ 21 h 24"/>
                      <a:gd name="T10" fmla="*/ 4 w 11"/>
                      <a:gd name="T11" fmla="*/ 24 h 24"/>
                      <a:gd name="T12" fmla="*/ 0 w 11"/>
                      <a:gd name="T13" fmla="*/ 7 h 24"/>
                      <a:gd name="T14" fmla="*/ 1 w 11"/>
                      <a:gd name="T15" fmla="*/ 2 h 24"/>
                      <a:gd name="T16" fmla="*/ 3 w 11"/>
                      <a:gd name="T17" fmla="*/ 0 h 24"/>
                      <a:gd name="T18" fmla="*/ 5 w 11"/>
                      <a:gd name="T19" fmla="*/ 2 h 24"/>
                      <a:gd name="T20" fmla="*/ 11 w 11"/>
                      <a:gd name="T21" fmla="*/ 20 h 24"/>
                      <a:gd name="T22" fmla="*/ 11 w 11"/>
                      <a:gd name="T23" fmla="*/ 2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1" h="24">
                        <a:moveTo>
                          <a:pt x="11" y="21"/>
                        </a:moveTo>
                        <a:cubicBezTo>
                          <a:pt x="9" y="20"/>
                          <a:pt x="9" y="22"/>
                          <a:pt x="8" y="23"/>
                        </a:cubicBezTo>
                        <a:cubicBezTo>
                          <a:pt x="7" y="22"/>
                          <a:pt x="8" y="21"/>
                          <a:pt x="8" y="21"/>
                        </a:cubicBezTo>
                        <a:cubicBezTo>
                          <a:pt x="8" y="20"/>
                          <a:pt x="8" y="19"/>
                          <a:pt x="7" y="19"/>
                        </a:cubicBezTo>
                        <a:cubicBezTo>
                          <a:pt x="5" y="18"/>
                          <a:pt x="5" y="20"/>
                          <a:pt x="5" y="21"/>
                        </a:cubicBezTo>
                        <a:cubicBezTo>
                          <a:pt x="5" y="22"/>
                          <a:pt x="4" y="23"/>
                          <a:pt x="4" y="24"/>
                        </a:cubicBezTo>
                        <a:cubicBezTo>
                          <a:pt x="2" y="19"/>
                          <a:pt x="0" y="13"/>
                          <a:pt x="0" y="7"/>
                        </a:cubicBezTo>
                        <a:cubicBezTo>
                          <a:pt x="0" y="5"/>
                          <a:pt x="1" y="4"/>
                          <a:pt x="1" y="2"/>
                        </a:cubicBezTo>
                        <a:cubicBezTo>
                          <a:pt x="2" y="1"/>
                          <a:pt x="2" y="0"/>
                          <a:pt x="3" y="0"/>
                        </a:cubicBezTo>
                        <a:cubicBezTo>
                          <a:pt x="5" y="0"/>
                          <a:pt x="4" y="1"/>
                          <a:pt x="5" y="2"/>
                        </a:cubicBezTo>
                        <a:cubicBezTo>
                          <a:pt x="6" y="8"/>
                          <a:pt x="7" y="15"/>
                          <a:pt x="11" y="20"/>
                        </a:cubicBezTo>
                        <a:cubicBezTo>
                          <a:pt x="11" y="20"/>
                          <a:pt x="11" y="20"/>
                          <a:pt x="11" y="21"/>
                        </a:cubicBezTo>
                        <a:close/>
                      </a:path>
                    </a:pathLst>
                  </a:custGeom>
                  <a:solidFill>
                    <a:srgbClr val="92B8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9" name="Freeform 338"/>
                  <p:cNvSpPr/>
                  <p:nvPr/>
                </p:nvSpPr>
                <p:spPr bwMode="auto">
                  <a:xfrm>
                    <a:off x="4399" y="1976"/>
                    <a:ext cx="31" cy="31"/>
                  </a:xfrm>
                  <a:custGeom>
                    <a:avLst/>
                    <a:gdLst>
                      <a:gd name="T0" fmla="*/ 7 w 13"/>
                      <a:gd name="T1" fmla="*/ 2 h 13"/>
                      <a:gd name="T2" fmla="*/ 8 w 13"/>
                      <a:gd name="T3" fmla="*/ 0 h 13"/>
                      <a:gd name="T4" fmla="*/ 9 w 13"/>
                      <a:gd name="T5" fmla="*/ 1 h 13"/>
                      <a:gd name="T6" fmla="*/ 11 w 13"/>
                      <a:gd name="T7" fmla="*/ 5 h 13"/>
                      <a:gd name="T8" fmla="*/ 9 w 13"/>
                      <a:gd name="T9" fmla="*/ 11 h 13"/>
                      <a:gd name="T10" fmla="*/ 7 w 13"/>
                      <a:gd name="T11" fmla="*/ 12 h 13"/>
                      <a:gd name="T12" fmla="*/ 0 w 13"/>
                      <a:gd name="T13" fmla="*/ 8 h 13"/>
                      <a:gd name="T14" fmla="*/ 0 w 13"/>
                      <a:gd name="T15" fmla="*/ 7 h 13"/>
                      <a:gd name="T16" fmla="*/ 3 w 13"/>
                      <a:gd name="T17" fmla="*/ 6 h 13"/>
                      <a:gd name="T18" fmla="*/ 7 w 13"/>
                      <a:gd name="T19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" h="13">
                        <a:moveTo>
                          <a:pt x="7" y="2"/>
                        </a:moveTo>
                        <a:cubicBezTo>
                          <a:pt x="7" y="1"/>
                          <a:pt x="7" y="1"/>
                          <a:pt x="8" y="0"/>
                        </a:cubicBezTo>
                        <a:cubicBezTo>
                          <a:pt x="9" y="0"/>
                          <a:pt x="9" y="0"/>
                          <a:pt x="9" y="1"/>
                        </a:cubicBezTo>
                        <a:cubicBezTo>
                          <a:pt x="10" y="3"/>
                          <a:pt x="13" y="3"/>
                          <a:pt x="11" y="5"/>
                        </a:cubicBezTo>
                        <a:cubicBezTo>
                          <a:pt x="10" y="7"/>
                          <a:pt x="9" y="9"/>
                          <a:pt x="9" y="11"/>
                        </a:cubicBezTo>
                        <a:cubicBezTo>
                          <a:pt x="9" y="13"/>
                          <a:pt x="7" y="12"/>
                          <a:pt x="7" y="12"/>
                        </a:cubicBezTo>
                        <a:cubicBezTo>
                          <a:pt x="5" y="11"/>
                          <a:pt x="2" y="10"/>
                          <a:pt x="0" y="8"/>
                        </a:cubicBezTo>
                        <a:cubicBezTo>
                          <a:pt x="0" y="8"/>
                          <a:pt x="0" y="7"/>
                          <a:pt x="0" y="7"/>
                        </a:cubicBezTo>
                        <a:cubicBezTo>
                          <a:pt x="1" y="6"/>
                          <a:pt x="2" y="6"/>
                          <a:pt x="3" y="6"/>
                        </a:cubicBezTo>
                        <a:cubicBezTo>
                          <a:pt x="6" y="7"/>
                          <a:pt x="8" y="5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0" name="Freeform 339"/>
                  <p:cNvSpPr/>
                  <p:nvPr/>
                </p:nvSpPr>
                <p:spPr bwMode="auto">
                  <a:xfrm>
                    <a:off x="4415" y="1841"/>
                    <a:ext cx="17" cy="76"/>
                  </a:xfrm>
                  <a:custGeom>
                    <a:avLst/>
                    <a:gdLst>
                      <a:gd name="T0" fmla="*/ 1 w 7"/>
                      <a:gd name="T1" fmla="*/ 32 h 32"/>
                      <a:gd name="T2" fmla="*/ 5 w 7"/>
                      <a:gd name="T3" fmla="*/ 2 h 32"/>
                      <a:gd name="T4" fmla="*/ 7 w 7"/>
                      <a:gd name="T5" fmla="*/ 0 h 32"/>
                      <a:gd name="T6" fmla="*/ 5 w 7"/>
                      <a:gd name="T7" fmla="*/ 13 h 32"/>
                      <a:gd name="T8" fmla="*/ 3 w 7"/>
                      <a:gd name="T9" fmla="*/ 30 h 32"/>
                      <a:gd name="T10" fmla="*/ 1 w 7"/>
                      <a:gd name="T11" fmla="*/ 32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32">
                        <a:moveTo>
                          <a:pt x="1" y="32"/>
                        </a:moveTo>
                        <a:cubicBezTo>
                          <a:pt x="0" y="22"/>
                          <a:pt x="4" y="12"/>
                          <a:pt x="5" y="2"/>
                        </a:cubicBezTo>
                        <a:cubicBezTo>
                          <a:pt x="5" y="2"/>
                          <a:pt x="6" y="1"/>
                          <a:pt x="7" y="0"/>
                        </a:cubicBezTo>
                        <a:cubicBezTo>
                          <a:pt x="7" y="5"/>
                          <a:pt x="5" y="9"/>
                          <a:pt x="5" y="13"/>
                        </a:cubicBezTo>
                        <a:cubicBezTo>
                          <a:pt x="4" y="19"/>
                          <a:pt x="4" y="24"/>
                          <a:pt x="3" y="30"/>
                        </a:cubicBezTo>
                        <a:cubicBezTo>
                          <a:pt x="2" y="30"/>
                          <a:pt x="2" y="31"/>
                          <a:pt x="1" y="32"/>
                        </a:cubicBezTo>
                        <a:close/>
                      </a:path>
                    </a:pathLst>
                  </a:custGeom>
                  <a:solidFill>
                    <a:srgbClr val="ABDB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1" name="Freeform 340"/>
                  <p:cNvSpPr/>
                  <p:nvPr/>
                </p:nvSpPr>
                <p:spPr bwMode="auto">
                  <a:xfrm>
                    <a:off x="4302" y="1998"/>
                    <a:ext cx="26" cy="57"/>
                  </a:xfrm>
                  <a:custGeom>
                    <a:avLst/>
                    <a:gdLst>
                      <a:gd name="T0" fmla="*/ 0 w 11"/>
                      <a:gd name="T1" fmla="*/ 0 h 24"/>
                      <a:gd name="T2" fmla="*/ 3 w 11"/>
                      <a:gd name="T3" fmla="*/ 6 h 24"/>
                      <a:gd name="T4" fmla="*/ 6 w 11"/>
                      <a:gd name="T5" fmla="*/ 13 h 24"/>
                      <a:gd name="T6" fmla="*/ 9 w 11"/>
                      <a:gd name="T7" fmla="*/ 19 h 24"/>
                      <a:gd name="T8" fmla="*/ 11 w 11"/>
                      <a:gd name="T9" fmla="*/ 24 h 24"/>
                      <a:gd name="T10" fmla="*/ 8 w 11"/>
                      <a:gd name="T11" fmla="*/ 24 h 24"/>
                      <a:gd name="T12" fmla="*/ 3 w 11"/>
                      <a:gd name="T13" fmla="*/ 12 h 24"/>
                      <a:gd name="T14" fmla="*/ 0 w 11"/>
                      <a:gd name="T1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1" h="24">
                        <a:moveTo>
                          <a:pt x="0" y="0"/>
                        </a:moveTo>
                        <a:cubicBezTo>
                          <a:pt x="3" y="1"/>
                          <a:pt x="4" y="3"/>
                          <a:pt x="3" y="6"/>
                        </a:cubicBezTo>
                        <a:cubicBezTo>
                          <a:pt x="3" y="9"/>
                          <a:pt x="4" y="11"/>
                          <a:pt x="6" y="13"/>
                        </a:cubicBezTo>
                        <a:cubicBezTo>
                          <a:pt x="7" y="15"/>
                          <a:pt x="8" y="18"/>
                          <a:pt x="9" y="19"/>
                        </a:cubicBezTo>
                        <a:cubicBezTo>
                          <a:pt x="11" y="21"/>
                          <a:pt x="8" y="23"/>
                          <a:pt x="11" y="24"/>
                        </a:cubicBezTo>
                        <a:cubicBezTo>
                          <a:pt x="10" y="24"/>
                          <a:pt x="9" y="24"/>
                          <a:pt x="8" y="24"/>
                        </a:cubicBezTo>
                        <a:cubicBezTo>
                          <a:pt x="7" y="20"/>
                          <a:pt x="6" y="15"/>
                          <a:pt x="3" y="12"/>
                        </a:cubicBezTo>
                        <a:cubicBezTo>
                          <a:pt x="2" y="8"/>
                          <a:pt x="1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99B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2" name="Freeform 341"/>
                  <p:cNvSpPr/>
                  <p:nvPr/>
                </p:nvSpPr>
                <p:spPr bwMode="auto">
                  <a:xfrm>
                    <a:off x="4342" y="1948"/>
                    <a:ext cx="50" cy="12"/>
                  </a:xfrm>
                  <a:custGeom>
                    <a:avLst/>
                    <a:gdLst>
                      <a:gd name="T0" fmla="*/ 0 w 21"/>
                      <a:gd name="T1" fmla="*/ 1 h 5"/>
                      <a:gd name="T2" fmla="*/ 21 w 21"/>
                      <a:gd name="T3" fmla="*/ 0 h 5"/>
                      <a:gd name="T4" fmla="*/ 4 w 21"/>
                      <a:gd name="T5" fmla="*/ 5 h 5"/>
                      <a:gd name="T6" fmla="*/ 0 w 21"/>
                      <a:gd name="T7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" h="5">
                        <a:moveTo>
                          <a:pt x="0" y="1"/>
                        </a:moveTo>
                        <a:cubicBezTo>
                          <a:pt x="7" y="2"/>
                          <a:pt x="14" y="2"/>
                          <a:pt x="21" y="0"/>
                        </a:cubicBezTo>
                        <a:cubicBezTo>
                          <a:pt x="16" y="5"/>
                          <a:pt x="10" y="3"/>
                          <a:pt x="4" y="5"/>
                        </a:cubicBezTo>
                        <a:cubicBezTo>
                          <a:pt x="3" y="5"/>
                          <a:pt x="0" y="4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0FCF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3" name="Freeform 342"/>
                  <p:cNvSpPr/>
                  <p:nvPr/>
                </p:nvSpPr>
                <p:spPr bwMode="auto">
                  <a:xfrm>
                    <a:off x="4316" y="1934"/>
                    <a:ext cx="24" cy="16"/>
                  </a:xfrm>
                  <a:custGeom>
                    <a:avLst/>
                    <a:gdLst>
                      <a:gd name="T0" fmla="*/ 0 w 10"/>
                      <a:gd name="T1" fmla="*/ 0 h 7"/>
                      <a:gd name="T2" fmla="*/ 10 w 10"/>
                      <a:gd name="T3" fmla="*/ 7 h 7"/>
                      <a:gd name="T4" fmla="*/ 0 w 10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" h="7">
                        <a:moveTo>
                          <a:pt x="0" y="0"/>
                        </a:moveTo>
                        <a:cubicBezTo>
                          <a:pt x="5" y="0"/>
                          <a:pt x="8" y="3"/>
                          <a:pt x="10" y="7"/>
                        </a:cubicBezTo>
                        <a:cubicBezTo>
                          <a:pt x="6" y="7"/>
                          <a:pt x="1" y="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A1D4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4" name="Freeform 343"/>
                  <p:cNvSpPr/>
                  <p:nvPr/>
                </p:nvSpPr>
                <p:spPr bwMode="auto">
                  <a:xfrm>
                    <a:off x="4309" y="1862"/>
                    <a:ext cx="16" cy="22"/>
                  </a:xfrm>
                  <a:custGeom>
                    <a:avLst/>
                    <a:gdLst>
                      <a:gd name="T0" fmla="*/ 0 w 7"/>
                      <a:gd name="T1" fmla="*/ 3 h 9"/>
                      <a:gd name="T2" fmla="*/ 1 w 7"/>
                      <a:gd name="T3" fmla="*/ 0 h 9"/>
                      <a:gd name="T4" fmla="*/ 0 w 7"/>
                      <a:gd name="T5" fmla="*/ 9 h 9"/>
                      <a:gd name="T6" fmla="*/ 0 w 7"/>
                      <a:gd name="T7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9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1" y="0"/>
                        </a:cubicBezTo>
                        <a:cubicBezTo>
                          <a:pt x="7" y="3"/>
                          <a:pt x="1" y="6"/>
                          <a:pt x="0" y="9"/>
                        </a:cubicBezTo>
                        <a:cubicBezTo>
                          <a:pt x="0" y="7"/>
                          <a:pt x="0" y="5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D7FEC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5" name="Freeform 344"/>
                  <p:cNvSpPr/>
                  <p:nvPr/>
                </p:nvSpPr>
                <p:spPr bwMode="auto">
                  <a:xfrm>
                    <a:off x="4354" y="2350"/>
                    <a:ext cx="171" cy="97"/>
                  </a:xfrm>
                  <a:custGeom>
                    <a:avLst/>
                    <a:gdLst>
                      <a:gd name="T0" fmla="*/ 67 w 72"/>
                      <a:gd name="T1" fmla="*/ 27 h 41"/>
                      <a:gd name="T2" fmla="*/ 68 w 72"/>
                      <a:gd name="T3" fmla="*/ 34 h 41"/>
                      <a:gd name="T4" fmla="*/ 64 w 72"/>
                      <a:gd name="T5" fmla="*/ 32 h 41"/>
                      <a:gd name="T6" fmla="*/ 65 w 72"/>
                      <a:gd name="T7" fmla="*/ 40 h 41"/>
                      <a:gd name="T8" fmla="*/ 47 w 72"/>
                      <a:gd name="T9" fmla="*/ 36 h 41"/>
                      <a:gd name="T10" fmla="*/ 26 w 72"/>
                      <a:gd name="T11" fmla="*/ 30 h 41"/>
                      <a:gd name="T12" fmla="*/ 23 w 72"/>
                      <a:gd name="T13" fmla="*/ 28 h 41"/>
                      <a:gd name="T14" fmla="*/ 13 w 72"/>
                      <a:gd name="T15" fmla="*/ 23 h 41"/>
                      <a:gd name="T16" fmla="*/ 12 w 72"/>
                      <a:gd name="T17" fmla="*/ 23 h 41"/>
                      <a:gd name="T18" fmla="*/ 5 w 72"/>
                      <a:gd name="T19" fmla="*/ 17 h 41"/>
                      <a:gd name="T20" fmla="*/ 3 w 72"/>
                      <a:gd name="T21" fmla="*/ 2 h 41"/>
                      <a:gd name="T22" fmla="*/ 6 w 72"/>
                      <a:gd name="T23" fmla="*/ 1 h 41"/>
                      <a:gd name="T24" fmla="*/ 10 w 72"/>
                      <a:gd name="T25" fmla="*/ 2 h 41"/>
                      <a:gd name="T26" fmla="*/ 11 w 72"/>
                      <a:gd name="T27" fmla="*/ 2 h 41"/>
                      <a:gd name="T28" fmla="*/ 20 w 72"/>
                      <a:gd name="T29" fmla="*/ 5 h 41"/>
                      <a:gd name="T30" fmla="*/ 27 w 72"/>
                      <a:gd name="T31" fmla="*/ 6 h 41"/>
                      <a:gd name="T32" fmla="*/ 31 w 72"/>
                      <a:gd name="T33" fmla="*/ 6 h 41"/>
                      <a:gd name="T34" fmla="*/ 23 w 72"/>
                      <a:gd name="T35" fmla="*/ 7 h 41"/>
                      <a:gd name="T36" fmla="*/ 30 w 72"/>
                      <a:gd name="T37" fmla="*/ 9 h 41"/>
                      <a:gd name="T38" fmla="*/ 40 w 72"/>
                      <a:gd name="T39" fmla="*/ 15 h 41"/>
                      <a:gd name="T40" fmla="*/ 50 w 72"/>
                      <a:gd name="T41" fmla="*/ 20 h 41"/>
                      <a:gd name="T42" fmla="*/ 67 w 72"/>
                      <a:gd name="T43" fmla="*/ 27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72" h="41">
                        <a:moveTo>
                          <a:pt x="67" y="27"/>
                        </a:moveTo>
                        <a:cubicBezTo>
                          <a:pt x="66" y="29"/>
                          <a:pt x="69" y="31"/>
                          <a:pt x="68" y="34"/>
                        </a:cubicBezTo>
                        <a:cubicBezTo>
                          <a:pt x="66" y="34"/>
                          <a:pt x="66" y="31"/>
                          <a:pt x="64" y="32"/>
                        </a:cubicBezTo>
                        <a:cubicBezTo>
                          <a:pt x="63" y="35"/>
                          <a:pt x="72" y="37"/>
                          <a:pt x="65" y="40"/>
                        </a:cubicBezTo>
                        <a:cubicBezTo>
                          <a:pt x="59" y="41"/>
                          <a:pt x="53" y="38"/>
                          <a:pt x="47" y="36"/>
                        </a:cubicBezTo>
                        <a:cubicBezTo>
                          <a:pt x="40" y="34"/>
                          <a:pt x="33" y="32"/>
                          <a:pt x="26" y="30"/>
                        </a:cubicBezTo>
                        <a:cubicBezTo>
                          <a:pt x="25" y="29"/>
                          <a:pt x="24" y="28"/>
                          <a:pt x="23" y="28"/>
                        </a:cubicBezTo>
                        <a:cubicBezTo>
                          <a:pt x="19" y="27"/>
                          <a:pt x="16" y="25"/>
                          <a:pt x="13" y="23"/>
                        </a:cubicBezTo>
                        <a:cubicBezTo>
                          <a:pt x="12" y="23"/>
                          <a:pt x="12" y="23"/>
                          <a:pt x="12" y="23"/>
                        </a:cubicBezTo>
                        <a:cubicBezTo>
                          <a:pt x="10" y="20"/>
                          <a:pt x="6" y="20"/>
                          <a:pt x="5" y="17"/>
                        </a:cubicBezTo>
                        <a:cubicBezTo>
                          <a:pt x="1" y="12"/>
                          <a:pt x="0" y="7"/>
                          <a:pt x="3" y="2"/>
                        </a:cubicBezTo>
                        <a:cubicBezTo>
                          <a:pt x="3" y="0"/>
                          <a:pt x="5" y="0"/>
                          <a:pt x="6" y="1"/>
                        </a:cubicBezTo>
                        <a:cubicBezTo>
                          <a:pt x="7" y="2"/>
                          <a:pt x="8" y="4"/>
                          <a:pt x="10" y="2"/>
                        </a:cubicBezTo>
                        <a:cubicBezTo>
                          <a:pt x="10" y="2"/>
                          <a:pt x="10" y="2"/>
                          <a:pt x="11" y="2"/>
                        </a:cubicBezTo>
                        <a:cubicBezTo>
                          <a:pt x="13" y="4"/>
                          <a:pt x="17" y="4"/>
                          <a:pt x="20" y="5"/>
                        </a:cubicBezTo>
                        <a:cubicBezTo>
                          <a:pt x="22" y="5"/>
                          <a:pt x="25" y="4"/>
                          <a:pt x="27" y="6"/>
                        </a:cubicBezTo>
                        <a:cubicBezTo>
                          <a:pt x="28" y="6"/>
                          <a:pt x="29" y="6"/>
                          <a:pt x="31" y="6"/>
                        </a:cubicBezTo>
                        <a:cubicBezTo>
                          <a:pt x="29" y="9"/>
                          <a:pt x="26" y="8"/>
                          <a:pt x="23" y="7"/>
                        </a:cubicBezTo>
                        <a:cubicBezTo>
                          <a:pt x="26" y="8"/>
                          <a:pt x="28" y="9"/>
                          <a:pt x="30" y="9"/>
                        </a:cubicBezTo>
                        <a:cubicBezTo>
                          <a:pt x="34" y="10"/>
                          <a:pt x="37" y="12"/>
                          <a:pt x="40" y="15"/>
                        </a:cubicBezTo>
                        <a:cubicBezTo>
                          <a:pt x="42" y="18"/>
                          <a:pt x="46" y="19"/>
                          <a:pt x="50" y="20"/>
                        </a:cubicBezTo>
                        <a:cubicBezTo>
                          <a:pt x="56" y="21"/>
                          <a:pt x="62" y="24"/>
                          <a:pt x="67" y="27"/>
                        </a:cubicBezTo>
                        <a:close/>
                      </a:path>
                    </a:pathLst>
                  </a:custGeom>
                  <a:solidFill>
                    <a:srgbClr val="FEC6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6" name="Freeform 345"/>
                  <p:cNvSpPr/>
                  <p:nvPr/>
                </p:nvSpPr>
                <p:spPr bwMode="auto">
                  <a:xfrm>
                    <a:off x="4518" y="2418"/>
                    <a:ext cx="54" cy="36"/>
                  </a:xfrm>
                  <a:custGeom>
                    <a:avLst/>
                    <a:gdLst>
                      <a:gd name="T0" fmla="*/ 2 w 23"/>
                      <a:gd name="T1" fmla="*/ 12 h 15"/>
                      <a:gd name="T2" fmla="*/ 1 w 23"/>
                      <a:gd name="T3" fmla="*/ 10 h 15"/>
                      <a:gd name="T4" fmla="*/ 1 w 23"/>
                      <a:gd name="T5" fmla="*/ 9 h 15"/>
                      <a:gd name="T6" fmla="*/ 0 w 23"/>
                      <a:gd name="T7" fmla="*/ 0 h 15"/>
                      <a:gd name="T8" fmla="*/ 9 w 23"/>
                      <a:gd name="T9" fmla="*/ 6 h 15"/>
                      <a:gd name="T10" fmla="*/ 13 w 23"/>
                      <a:gd name="T11" fmla="*/ 6 h 15"/>
                      <a:gd name="T12" fmla="*/ 18 w 23"/>
                      <a:gd name="T13" fmla="*/ 6 h 15"/>
                      <a:gd name="T14" fmla="*/ 23 w 23"/>
                      <a:gd name="T15" fmla="*/ 8 h 15"/>
                      <a:gd name="T16" fmla="*/ 16 w 23"/>
                      <a:gd name="T17" fmla="*/ 13 h 15"/>
                      <a:gd name="T18" fmla="*/ 13 w 23"/>
                      <a:gd name="T19" fmla="*/ 11 h 15"/>
                      <a:gd name="T20" fmla="*/ 11 w 23"/>
                      <a:gd name="T21" fmla="*/ 15 h 15"/>
                      <a:gd name="T22" fmla="*/ 11 w 23"/>
                      <a:gd name="T23" fmla="*/ 15 h 15"/>
                      <a:gd name="T24" fmla="*/ 6 w 23"/>
                      <a:gd name="T25" fmla="*/ 14 h 15"/>
                      <a:gd name="T26" fmla="*/ 4 w 23"/>
                      <a:gd name="T27" fmla="*/ 14 h 15"/>
                      <a:gd name="T28" fmla="*/ 2 w 23"/>
                      <a:gd name="T29" fmla="*/ 1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3" h="15">
                        <a:moveTo>
                          <a:pt x="2" y="12"/>
                        </a:moveTo>
                        <a:cubicBezTo>
                          <a:pt x="2" y="11"/>
                          <a:pt x="5" y="9"/>
                          <a:pt x="1" y="10"/>
                        </a:cubicBezTo>
                        <a:cubicBezTo>
                          <a:pt x="0" y="10"/>
                          <a:pt x="0" y="9"/>
                          <a:pt x="1" y="9"/>
                        </a:cubicBezTo>
                        <a:cubicBezTo>
                          <a:pt x="2" y="6"/>
                          <a:pt x="0" y="3"/>
                          <a:pt x="0" y="0"/>
                        </a:cubicBezTo>
                        <a:cubicBezTo>
                          <a:pt x="4" y="1"/>
                          <a:pt x="8" y="2"/>
                          <a:pt x="9" y="6"/>
                        </a:cubicBezTo>
                        <a:cubicBezTo>
                          <a:pt x="10" y="8"/>
                          <a:pt x="11" y="8"/>
                          <a:pt x="13" y="6"/>
                        </a:cubicBezTo>
                        <a:cubicBezTo>
                          <a:pt x="15" y="4"/>
                          <a:pt x="17" y="4"/>
                          <a:pt x="18" y="6"/>
                        </a:cubicBezTo>
                        <a:cubicBezTo>
                          <a:pt x="19" y="8"/>
                          <a:pt x="23" y="5"/>
                          <a:pt x="23" y="8"/>
                        </a:cubicBezTo>
                        <a:cubicBezTo>
                          <a:pt x="23" y="12"/>
                          <a:pt x="20" y="15"/>
                          <a:pt x="16" y="13"/>
                        </a:cubicBezTo>
                        <a:cubicBezTo>
                          <a:pt x="15" y="12"/>
                          <a:pt x="14" y="11"/>
                          <a:pt x="13" y="11"/>
                        </a:cubicBezTo>
                        <a:cubicBezTo>
                          <a:pt x="12" y="12"/>
                          <a:pt x="13" y="15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9" y="14"/>
                          <a:pt x="7" y="15"/>
                          <a:pt x="6" y="14"/>
                        </a:cubicBezTo>
                        <a:cubicBezTo>
                          <a:pt x="5" y="14"/>
                          <a:pt x="5" y="14"/>
                          <a:pt x="4" y="14"/>
                        </a:cubicBezTo>
                        <a:cubicBezTo>
                          <a:pt x="3" y="14"/>
                          <a:pt x="3" y="13"/>
                          <a:pt x="2" y="12"/>
                        </a:cubicBezTo>
                        <a:close/>
                      </a:path>
                    </a:pathLst>
                  </a:custGeom>
                  <a:solidFill>
                    <a:srgbClr val="FEC6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7" name="Freeform 346"/>
                  <p:cNvSpPr/>
                  <p:nvPr/>
                </p:nvSpPr>
                <p:spPr bwMode="auto">
                  <a:xfrm>
                    <a:off x="4385" y="2404"/>
                    <a:ext cx="30" cy="17"/>
                  </a:xfrm>
                  <a:custGeom>
                    <a:avLst/>
                    <a:gdLst>
                      <a:gd name="T0" fmla="*/ 0 w 13"/>
                      <a:gd name="T1" fmla="*/ 0 h 7"/>
                      <a:gd name="T2" fmla="*/ 12 w 13"/>
                      <a:gd name="T3" fmla="*/ 5 h 7"/>
                      <a:gd name="T4" fmla="*/ 13 w 13"/>
                      <a:gd name="T5" fmla="*/ 7 h 7"/>
                      <a:gd name="T6" fmla="*/ 0 w 13"/>
                      <a:gd name="T7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" h="7">
                        <a:moveTo>
                          <a:pt x="0" y="0"/>
                        </a:moveTo>
                        <a:cubicBezTo>
                          <a:pt x="4" y="1"/>
                          <a:pt x="8" y="4"/>
                          <a:pt x="12" y="5"/>
                        </a:cubicBezTo>
                        <a:cubicBezTo>
                          <a:pt x="13" y="5"/>
                          <a:pt x="13" y="6"/>
                          <a:pt x="13" y="7"/>
                        </a:cubicBezTo>
                        <a:cubicBezTo>
                          <a:pt x="8" y="6"/>
                          <a:pt x="3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CD9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8" name="Freeform 347"/>
                  <p:cNvSpPr/>
                  <p:nvPr/>
                </p:nvSpPr>
                <p:spPr bwMode="auto">
                  <a:xfrm>
                    <a:off x="4366" y="2390"/>
                    <a:ext cx="16" cy="14"/>
                  </a:xfrm>
                  <a:custGeom>
                    <a:avLst/>
                    <a:gdLst>
                      <a:gd name="T0" fmla="*/ 0 w 7"/>
                      <a:gd name="T1" fmla="*/ 0 h 6"/>
                      <a:gd name="T2" fmla="*/ 7 w 7"/>
                      <a:gd name="T3" fmla="*/ 6 h 6"/>
                      <a:gd name="T4" fmla="*/ 0 w 7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0" y="0"/>
                        </a:moveTo>
                        <a:cubicBezTo>
                          <a:pt x="2" y="2"/>
                          <a:pt x="6" y="2"/>
                          <a:pt x="7" y="6"/>
                        </a:cubicBezTo>
                        <a:cubicBezTo>
                          <a:pt x="5" y="4"/>
                          <a:pt x="0" y="5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D1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9" name="Freeform 348"/>
                  <p:cNvSpPr/>
                  <p:nvPr/>
                </p:nvSpPr>
                <p:spPr bwMode="auto">
                  <a:xfrm>
                    <a:off x="4591" y="2708"/>
                    <a:ext cx="76" cy="69"/>
                  </a:xfrm>
                  <a:custGeom>
                    <a:avLst/>
                    <a:gdLst>
                      <a:gd name="T0" fmla="*/ 7 w 32"/>
                      <a:gd name="T1" fmla="*/ 2 h 29"/>
                      <a:gd name="T2" fmla="*/ 15 w 32"/>
                      <a:gd name="T3" fmla="*/ 2 h 29"/>
                      <a:gd name="T4" fmla="*/ 19 w 32"/>
                      <a:gd name="T5" fmla="*/ 7 h 29"/>
                      <a:gd name="T6" fmla="*/ 22 w 32"/>
                      <a:gd name="T7" fmla="*/ 8 h 29"/>
                      <a:gd name="T8" fmla="*/ 32 w 32"/>
                      <a:gd name="T9" fmla="*/ 10 h 29"/>
                      <a:gd name="T10" fmla="*/ 28 w 32"/>
                      <a:gd name="T11" fmla="*/ 13 h 29"/>
                      <a:gd name="T12" fmla="*/ 20 w 32"/>
                      <a:gd name="T13" fmla="*/ 16 h 29"/>
                      <a:gd name="T14" fmla="*/ 15 w 32"/>
                      <a:gd name="T15" fmla="*/ 25 h 29"/>
                      <a:gd name="T16" fmla="*/ 10 w 32"/>
                      <a:gd name="T17" fmla="*/ 28 h 29"/>
                      <a:gd name="T18" fmla="*/ 6 w 32"/>
                      <a:gd name="T19" fmla="*/ 25 h 29"/>
                      <a:gd name="T20" fmla="*/ 1 w 32"/>
                      <a:gd name="T21" fmla="*/ 24 h 29"/>
                      <a:gd name="T22" fmla="*/ 0 w 32"/>
                      <a:gd name="T23" fmla="*/ 23 h 29"/>
                      <a:gd name="T24" fmla="*/ 2 w 32"/>
                      <a:gd name="T25" fmla="*/ 17 h 29"/>
                      <a:gd name="T26" fmla="*/ 2 w 32"/>
                      <a:gd name="T27" fmla="*/ 11 h 29"/>
                      <a:gd name="T28" fmla="*/ 4 w 32"/>
                      <a:gd name="T29" fmla="*/ 7 h 29"/>
                      <a:gd name="T30" fmla="*/ 5 w 32"/>
                      <a:gd name="T31" fmla="*/ 10 h 29"/>
                      <a:gd name="T32" fmla="*/ 4 w 32"/>
                      <a:gd name="T33" fmla="*/ 6 h 29"/>
                      <a:gd name="T34" fmla="*/ 2 w 32"/>
                      <a:gd name="T35" fmla="*/ 1 h 29"/>
                      <a:gd name="T36" fmla="*/ 7 w 32"/>
                      <a:gd name="T37" fmla="*/ 2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2" h="29">
                        <a:moveTo>
                          <a:pt x="7" y="2"/>
                        </a:moveTo>
                        <a:cubicBezTo>
                          <a:pt x="9" y="2"/>
                          <a:pt x="12" y="2"/>
                          <a:pt x="15" y="2"/>
                        </a:cubicBezTo>
                        <a:cubicBezTo>
                          <a:pt x="17" y="3"/>
                          <a:pt x="20" y="3"/>
                          <a:pt x="19" y="7"/>
                        </a:cubicBezTo>
                        <a:cubicBezTo>
                          <a:pt x="18" y="9"/>
                          <a:pt x="20" y="9"/>
                          <a:pt x="22" y="8"/>
                        </a:cubicBezTo>
                        <a:cubicBezTo>
                          <a:pt x="25" y="8"/>
                          <a:pt x="29" y="7"/>
                          <a:pt x="32" y="10"/>
                        </a:cubicBezTo>
                        <a:cubicBezTo>
                          <a:pt x="31" y="13"/>
                          <a:pt x="29" y="12"/>
                          <a:pt x="28" y="13"/>
                        </a:cubicBezTo>
                        <a:cubicBezTo>
                          <a:pt x="25" y="14"/>
                          <a:pt x="22" y="15"/>
                          <a:pt x="20" y="16"/>
                        </a:cubicBezTo>
                        <a:cubicBezTo>
                          <a:pt x="16" y="19"/>
                          <a:pt x="14" y="21"/>
                          <a:pt x="15" y="25"/>
                        </a:cubicBezTo>
                        <a:cubicBezTo>
                          <a:pt x="14" y="27"/>
                          <a:pt x="13" y="29"/>
                          <a:pt x="10" y="28"/>
                        </a:cubicBezTo>
                        <a:cubicBezTo>
                          <a:pt x="10" y="25"/>
                          <a:pt x="8" y="24"/>
                          <a:pt x="6" y="25"/>
                        </a:cubicBezTo>
                        <a:cubicBezTo>
                          <a:pt x="4" y="26"/>
                          <a:pt x="3" y="24"/>
                          <a:pt x="1" y="24"/>
                        </a:cubicBezTo>
                        <a:cubicBezTo>
                          <a:pt x="1" y="24"/>
                          <a:pt x="0" y="23"/>
                          <a:pt x="0" y="23"/>
                        </a:cubicBezTo>
                        <a:cubicBezTo>
                          <a:pt x="3" y="21"/>
                          <a:pt x="4" y="19"/>
                          <a:pt x="2" y="17"/>
                        </a:cubicBezTo>
                        <a:cubicBezTo>
                          <a:pt x="5" y="15"/>
                          <a:pt x="3" y="13"/>
                          <a:pt x="2" y="11"/>
                        </a:cubicBezTo>
                        <a:cubicBezTo>
                          <a:pt x="0" y="8"/>
                          <a:pt x="3" y="9"/>
                          <a:pt x="4" y="7"/>
                        </a:cubicBezTo>
                        <a:cubicBezTo>
                          <a:pt x="6" y="7"/>
                          <a:pt x="4" y="9"/>
                          <a:pt x="5" y="10"/>
                        </a:cubicBezTo>
                        <a:cubicBezTo>
                          <a:pt x="5" y="8"/>
                          <a:pt x="6" y="6"/>
                          <a:pt x="4" y="6"/>
                        </a:cubicBezTo>
                        <a:cubicBezTo>
                          <a:pt x="1" y="5"/>
                          <a:pt x="1" y="3"/>
                          <a:pt x="2" y="1"/>
                        </a:cubicBezTo>
                        <a:cubicBezTo>
                          <a:pt x="4" y="0"/>
                          <a:pt x="5" y="1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9F9F9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0" name="Freeform 349"/>
                  <p:cNvSpPr/>
                  <p:nvPr/>
                </p:nvSpPr>
                <p:spPr bwMode="auto">
                  <a:xfrm>
                    <a:off x="4518" y="2704"/>
                    <a:ext cx="59" cy="45"/>
                  </a:xfrm>
                  <a:custGeom>
                    <a:avLst/>
                    <a:gdLst>
                      <a:gd name="T0" fmla="*/ 20 w 25"/>
                      <a:gd name="T1" fmla="*/ 1 h 19"/>
                      <a:gd name="T2" fmla="*/ 23 w 25"/>
                      <a:gd name="T3" fmla="*/ 0 h 19"/>
                      <a:gd name="T4" fmla="*/ 25 w 25"/>
                      <a:gd name="T5" fmla="*/ 2 h 19"/>
                      <a:gd name="T6" fmla="*/ 25 w 25"/>
                      <a:gd name="T7" fmla="*/ 2 h 19"/>
                      <a:gd name="T8" fmla="*/ 15 w 25"/>
                      <a:gd name="T9" fmla="*/ 8 h 19"/>
                      <a:gd name="T10" fmla="*/ 14 w 25"/>
                      <a:gd name="T11" fmla="*/ 11 h 19"/>
                      <a:gd name="T12" fmla="*/ 18 w 25"/>
                      <a:gd name="T13" fmla="*/ 15 h 19"/>
                      <a:gd name="T14" fmla="*/ 19 w 25"/>
                      <a:gd name="T15" fmla="*/ 19 h 19"/>
                      <a:gd name="T16" fmla="*/ 16 w 25"/>
                      <a:gd name="T17" fmla="*/ 18 h 19"/>
                      <a:gd name="T18" fmla="*/ 12 w 25"/>
                      <a:gd name="T19" fmla="*/ 15 h 19"/>
                      <a:gd name="T20" fmla="*/ 10 w 25"/>
                      <a:gd name="T21" fmla="*/ 13 h 19"/>
                      <a:gd name="T22" fmla="*/ 8 w 25"/>
                      <a:gd name="T23" fmla="*/ 11 h 19"/>
                      <a:gd name="T24" fmla="*/ 5 w 25"/>
                      <a:gd name="T25" fmla="*/ 16 h 19"/>
                      <a:gd name="T26" fmla="*/ 2 w 25"/>
                      <a:gd name="T27" fmla="*/ 18 h 19"/>
                      <a:gd name="T28" fmla="*/ 0 w 25"/>
                      <a:gd name="T29" fmla="*/ 10 h 19"/>
                      <a:gd name="T30" fmla="*/ 3 w 25"/>
                      <a:gd name="T31" fmla="*/ 6 h 19"/>
                      <a:gd name="T32" fmla="*/ 3 w 25"/>
                      <a:gd name="T33" fmla="*/ 4 h 19"/>
                      <a:gd name="T34" fmla="*/ 3 w 25"/>
                      <a:gd name="T35" fmla="*/ 2 h 19"/>
                      <a:gd name="T36" fmla="*/ 3 w 25"/>
                      <a:gd name="T37" fmla="*/ 2 h 19"/>
                      <a:gd name="T38" fmla="*/ 10 w 25"/>
                      <a:gd name="T39" fmla="*/ 2 h 19"/>
                      <a:gd name="T40" fmla="*/ 17 w 25"/>
                      <a:gd name="T41" fmla="*/ 1 h 19"/>
                      <a:gd name="T42" fmla="*/ 20 w 25"/>
                      <a:gd name="T43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25" h="19">
                        <a:moveTo>
                          <a:pt x="20" y="1"/>
                        </a:moveTo>
                        <a:cubicBezTo>
                          <a:pt x="21" y="0"/>
                          <a:pt x="22" y="0"/>
                          <a:pt x="23" y="0"/>
                        </a:cubicBezTo>
                        <a:cubicBezTo>
                          <a:pt x="23" y="1"/>
                          <a:pt x="25" y="1"/>
                          <a:pt x="25" y="2"/>
                        </a:cubicBezTo>
                        <a:cubicBezTo>
                          <a:pt x="25" y="2"/>
                          <a:pt x="25" y="2"/>
                          <a:pt x="25" y="2"/>
                        </a:cubicBezTo>
                        <a:cubicBezTo>
                          <a:pt x="23" y="6"/>
                          <a:pt x="21" y="10"/>
                          <a:pt x="15" y="8"/>
                        </a:cubicBezTo>
                        <a:cubicBezTo>
                          <a:pt x="15" y="8"/>
                          <a:pt x="13" y="9"/>
                          <a:pt x="14" y="11"/>
                        </a:cubicBezTo>
                        <a:cubicBezTo>
                          <a:pt x="15" y="12"/>
                          <a:pt x="16" y="14"/>
                          <a:pt x="18" y="15"/>
                        </a:cubicBezTo>
                        <a:cubicBezTo>
                          <a:pt x="19" y="16"/>
                          <a:pt x="20" y="18"/>
                          <a:pt x="19" y="19"/>
                        </a:cubicBezTo>
                        <a:cubicBezTo>
                          <a:pt x="18" y="19"/>
                          <a:pt x="17" y="18"/>
                          <a:pt x="16" y="18"/>
                        </a:cubicBezTo>
                        <a:cubicBezTo>
                          <a:pt x="15" y="16"/>
                          <a:pt x="13" y="17"/>
                          <a:pt x="12" y="15"/>
                        </a:cubicBezTo>
                        <a:cubicBezTo>
                          <a:pt x="10" y="15"/>
                          <a:pt x="10" y="14"/>
                          <a:pt x="10" y="13"/>
                        </a:cubicBezTo>
                        <a:cubicBezTo>
                          <a:pt x="10" y="11"/>
                          <a:pt x="9" y="11"/>
                          <a:pt x="8" y="11"/>
                        </a:cubicBezTo>
                        <a:cubicBezTo>
                          <a:pt x="7" y="13"/>
                          <a:pt x="6" y="14"/>
                          <a:pt x="5" y="16"/>
                        </a:cubicBezTo>
                        <a:cubicBezTo>
                          <a:pt x="4" y="17"/>
                          <a:pt x="3" y="18"/>
                          <a:pt x="2" y="18"/>
                        </a:cubicBezTo>
                        <a:cubicBezTo>
                          <a:pt x="1" y="15"/>
                          <a:pt x="3" y="12"/>
                          <a:pt x="0" y="10"/>
                        </a:cubicBezTo>
                        <a:cubicBezTo>
                          <a:pt x="1" y="9"/>
                          <a:pt x="3" y="8"/>
                          <a:pt x="3" y="6"/>
                        </a:cubicBezTo>
                        <a:cubicBezTo>
                          <a:pt x="3" y="5"/>
                          <a:pt x="3" y="5"/>
                          <a:pt x="3" y="4"/>
                        </a:cubicBezTo>
                        <a:cubicBezTo>
                          <a:pt x="2" y="3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5" y="1"/>
                          <a:pt x="8" y="1"/>
                          <a:pt x="10" y="2"/>
                        </a:cubicBezTo>
                        <a:cubicBezTo>
                          <a:pt x="12" y="1"/>
                          <a:pt x="15" y="1"/>
                          <a:pt x="17" y="1"/>
                        </a:cubicBezTo>
                        <a:cubicBezTo>
                          <a:pt x="18" y="2"/>
                          <a:pt x="18" y="2"/>
                          <a:pt x="20" y="1"/>
                        </a:cubicBez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1" name="Freeform 350"/>
                  <p:cNvSpPr/>
                  <p:nvPr/>
                </p:nvSpPr>
                <p:spPr bwMode="auto">
                  <a:xfrm>
                    <a:off x="4612" y="2765"/>
                    <a:ext cx="43" cy="29"/>
                  </a:xfrm>
                  <a:custGeom>
                    <a:avLst/>
                    <a:gdLst>
                      <a:gd name="T0" fmla="*/ 1 w 18"/>
                      <a:gd name="T1" fmla="*/ 4 h 12"/>
                      <a:gd name="T2" fmla="*/ 5 w 18"/>
                      <a:gd name="T3" fmla="*/ 1 h 12"/>
                      <a:gd name="T4" fmla="*/ 13 w 18"/>
                      <a:gd name="T5" fmla="*/ 6 h 12"/>
                      <a:gd name="T6" fmla="*/ 16 w 18"/>
                      <a:gd name="T7" fmla="*/ 7 h 12"/>
                      <a:gd name="T8" fmla="*/ 16 w 18"/>
                      <a:gd name="T9" fmla="*/ 10 h 12"/>
                      <a:gd name="T10" fmla="*/ 7 w 18"/>
                      <a:gd name="T11" fmla="*/ 12 h 12"/>
                      <a:gd name="T12" fmla="*/ 5 w 18"/>
                      <a:gd name="T13" fmla="*/ 12 h 12"/>
                      <a:gd name="T14" fmla="*/ 0 w 18"/>
                      <a:gd name="T15" fmla="*/ 9 h 12"/>
                      <a:gd name="T16" fmla="*/ 0 w 18"/>
                      <a:gd name="T17" fmla="*/ 7 h 12"/>
                      <a:gd name="T18" fmla="*/ 1 w 18"/>
                      <a:gd name="T19" fmla="*/ 5 h 12"/>
                      <a:gd name="T20" fmla="*/ 1 w 18"/>
                      <a:gd name="T21" fmla="*/ 4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8" h="12">
                        <a:moveTo>
                          <a:pt x="1" y="4"/>
                        </a:moveTo>
                        <a:cubicBezTo>
                          <a:pt x="4" y="4"/>
                          <a:pt x="4" y="2"/>
                          <a:pt x="5" y="1"/>
                        </a:cubicBezTo>
                        <a:cubicBezTo>
                          <a:pt x="9" y="0"/>
                          <a:pt x="12" y="3"/>
                          <a:pt x="13" y="6"/>
                        </a:cubicBezTo>
                        <a:cubicBezTo>
                          <a:pt x="14" y="10"/>
                          <a:pt x="15" y="6"/>
                          <a:pt x="16" y="7"/>
                        </a:cubicBezTo>
                        <a:cubicBezTo>
                          <a:pt x="18" y="9"/>
                          <a:pt x="18" y="9"/>
                          <a:pt x="16" y="10"/>
                        </a:cubicBezTo>
                        <a:cubicBezTo>
                          <a:pt x="13" y="12"/>
                          <a:pt x="10" y="10"/>
                          <a:pt x="7" y="12"/>
                        </a:cubicBezTo>
                        <a:cubicBezTo>
                          <a:pt x="7" y="12"/>
                          <a:pt x="6" y="12"/>
                          <a:pt x="5" y="12"/>
                        </a:cubicBezTo>
                        <a:cubicBezTo>
                          <a:pt x="3" y="11"/>
                          <a:pt x="1" y="10"/>
                          <a:pt x="0" y="9"/>
                        </a:cubicBezTo>
                        <a:cubicBezTo>
                          <a:pt x="0" y="9"/>
                          <a:pt x="0" y="8"/>
                          <a:pt x="0" y="7"/>
                        </a:cubicBezTo>
                        <a:cubicBezTo>
                          <a:pt x="0" y="6"/>
                          <a:pt x="1" y="5"/>
                          <a:pt x="1" y="5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solidFill>
                    <a:srgbClr val="94949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2" name="Freeform 351"/>
                  <p:cNvSpPr/>
                  <p:nvPr/>
                </p:nvSpPr>
                <p:spPr bwMode="auto">
                  <a:xfrm>
                    <a:off x="4522" y="2723"/>
                    <a:ext cx="24" cy="33"/>
                  </a:xfrm>
                  <a:custGeom>
                    <a:avLst/>
                    <a:gdLst>
                      <a:gd name="T0" fmla="*/ 6 w 10"/>
                      <a:gd name="T1" fmla="*/ 2 h 14"/>
                      <a:gd name="T2" fmla="*/ 8 w 10"/>
                      <a:gd name="T3" fmla="*/ 1 h 14"/>
                      <a:gd name="T4" fmla="*/ 9 w 10"/>
                      <a:gd name="T5" fmla="*/ 4 h 14"/>
                      <a:gd name="T6" fmla="*/ 10 w 10"/>
                      <a:gd name="T7" fmla="*/ 7 h 14"/>
                      <a:gd name="T8" fmla="*/ 7 w 10"/>
                      <a:gd name="T9" fmla="*/ 10 h 14"/>
                      <a:gd name="T10" fmla="*/ 3 w 10"/>
                      <a:gd name="T11" fmla="*/ 12 h 14"/>
                      <a:gd name="T12" fmla="*/ 0 w 10"/>
                      <a:gd name="T13" fmla="*/ 10 h 14"/>
                      <a:gd name="T14" fmla="*/ 2 w 10"/>
                      <a:gd name="T15" fmla="*/ 8 h 14"/>
                      <a:gd name="T16" fmla="*/ 6 w 10"/>
                      <a:gd name="T17" fmla="*/ 2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14">
                        <a:moveTo>
                          <a:pt x="6" y="2"/>
                        </a:moveTo>
                        <a:cubicBezTo>
                          <a:pt x="7" y="2"/>
                          <a:pt x="7" y="0"/>
                          <a:pt x="8" y="1"/>
                        </a:cubicBezTo>
                        <a:cubicBezTo>
                          <a:pt x="10" y="2"/>
                          <a:pt x="10" y="3"/>
                          <a:pt x="9" y="4"/>
                        </a:cubicBezTo>
                        <a:cubicBezTo>
                          <a:pt x="9" y="5"/>
                          <a:pt x="9" y="6"/>
                          <a:pt x="10" y="7"/>
                        </a:cubicBezTo>
                        <a:cubicBezTo>
                          <a:pt x="10" y="9"/>
                          <a:pt x="9" y="10"/>
                          <a:pt x="7" y="10"/>
                        </a:cubicBezTo>
                        <a:cubicBezTo>
                          <a:pt x="5" y="9"/>
                          <a:pt x="4" y="10"/>
                          <a:pt x="3" y="12"/>
                        </a:cubicBezTo>
                        <a:cubicBezTo>
                          <a:pt x="0" y="14"/>
                          <a:pt x="0" y="12"/>
                          <a:pt x="0" y="10"/>
                        </a:cubicBezTo>
                        <a:cubicBezTo>
                          <a:pt x="1" y="9"/>
                          <a:pt x="1" y="9"/>
                          <a:pt x="2" y="8"/>
                        </a:cubicBezTo>
                        <a:cubicBezTo>
                          <a:pt x="4" y="7"/>
                          <a:pt x="6" y="5"/>
                          <a:pt x="6" y="2"/>
                        </a:cubicBezTo>
                        <a:close/>
                      </a:path>
                    </a:pathLst>
                  </a:custGeom>
                  <a:solidFill>
                    <a:srgbClr val="92929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3" name="Freeform 352"/>
                  <p:cNvSpPr/>
                  <p:nvPr/>
                </p:nvSpPr>
                <p:spPr bwMode="auto">
                  <a:xfrm>
                    <a:off x="4596" y="2773"/>
                    <a:ext cx="19" cy="9"/>
                  </a:xfrm>
                  <a:custGeom>
                    <a:avLst/>
                    <a:gdLst>
                      <a:gd name="T0" fmla="*/ 8 w 8"/>
                      <a:gd name="T1" fmla="*/ 2 h 4"/>
                      <a:gd name="T2" fmla="*/ 7 w 8"/>
                      <a:gd name="T3" fmla="*/ 4 h 4"/>
                      <a:gd name="T4" fmla="*/ 0 w 8"/>
                      <a:gd name="T5" fmla="*/ 4 h 4"/>
                      <a:gd name="T6" fmla="*/ 8 w 8"/>
                      <a:gd name="T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4">
                        <a:moveTo>
                          <a:pt x="8" y="2"/>
                        </a:moveTo>
                        <a:cubicBezTo>
                          <a:pt x="8" y="3"/>
                          <a:pt x="8" y="4"/>
                          <a:pt x="7" y="4"/>
                        </a:cubicBezTo>
                        <a:cubicBezTo>
                          <a:pt x="4" y="4"/>
                          <a:pt x="2" y="1"/>
                          <a:pt x="0" y="4"/>
                        </a:cubicBezTo>
                        <a:cubicBezTo>
                          <a:pt x="1" y="0"/>
                          <a:pt x="3" y="0"/>
                          <a:pt x="8" y="2"/>
                        </a:cubicBezTo>
                        <a:close/>
                      </a:path>
                    </a:pathLst>
                  </a:custGeom>
                  <a:solidFill>
                    <a:srgbClr val="9F9F9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4" name="Freeform 353"/>
                  <p:cNvSpPr/>
                  <p:nvPr/>
                </p:nvSpPr>
                <p:spPr bwMode="auto">
                  <a:xfrm>
                    <a:off x="4574" y="2727"/>
                    <a:ext cx="15" cy="17"/>
                  </a:xfrm>
                  <a:custGeom>
                    <a:avLst/>
                    <a:gdLst>
                      <a:gd name="T0" fmla="*/ 0 w 6"/>
                      <a:gd name="T1" fmla="*/ 1 h 7"/>
                      <a:gd name="T2" fmla="*/ 5 w 6"/>
                      <a:gd name="T3" fmla="*/ 4 h 7"/>
                      <a:gd name="T4" fmla="*/ 6 w 6"/>
                      <a:gd name="T5" fmla="*/ 6 h 7"/>
                      <a:gd name="T6" fmla="*/ 3 w 6"/>
                      <a:gd name="T7" fmla="*/ 7 h 7"/>
                      <a:gd name="T8" fmla="*/ 1 w 6"/>
                      <a:gd name="T9" fmla="*/ 5 h 7"/>
                      <a:gd name="T10" fmla="*/ 0 w 6"/>
                      <a:gd name="T11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7">
                        <a:moveTo>
                          <a:pt x="0" y="1"/>
                        </a:moveTo>
                        <a:cubicBezTo>
                          <a:pt x="3" y="0"/>
                          <a:pt x="3" y="3"/>
                          <a:pt x="5" y="4"/>
                        </a:cubicBezTo>
                        <a:cubicBezTo>
                          <a:pt x="6" y="4"/>
                          <a:pt x="6" y="5"/>
                          <a:pt x="6" y="6"/>
                        </a:cubicBezTo>
                        <a:cubicBezTo>
                          <a:pt x="5" y="6"/>
                          <a:pt x="4" y="6"/>
                          <a:pt x="3" y="7"/>
                        </a:cubicBezTo>
                        <a:cubicBezTo>
                          <a:pt x="2" y="7"/>
                          <a:pt x="2" y="6"/>
                          <a:pt x="1" y="5"/>
                        </a:cubicBezTo>
                        <a:cubicBezTo>
                          <a:pt x="1" y="4"/>
                          <a:pt x="1" y="2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5" name="Freeform 354"/>
                  <p:cNvSpPr/>
                  <p:nvPr/>
                </p:nvSpPr>
                <p:spPr bwMode="auto">
                  <a:xfrm>
                    <a:off x="4598" y="2716"/>
                    <a:ext cx="10" cy="21"/>
                  </a:xfrm>
                  <a:custGeom>
                    <a:avLst/>
                    <a:gdLst>
                      <a:gd name="T0" fmla="*/ 1 w 4"/>
                      <a:gd name="T1" fmla="*/ 3 h 9"/>
                      <a:gd name="T2" fmla="*/ 2 w 4"/>
                      <a:gd name="T3" fmla="*/ 0 h 9"/>
                      <a:gd name="T4" fmla="*/ 3 w 4"/>
                      <a:gd name="T5" fmla="*/ 3 h 9"/>
                      <a:gd name="T6" fmla="*/ 4 w 4"/>
                      <a:gd name="T7" fmla="*/ 8 h 9"/>
                      <a:gd name="T8" fmla="*/ 1 w 4"/>
                      <a:gd name="T9" fmla="*/ 4 h 9"/>
                      <a:gd name="T10" fmla="*/ 1 w 4"/>
                      <a:gd name="T11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9">
                        <a:moveTo>
                          <a:pt x="1" y="3"/>
                        </a:moveTo>
                        <a:cubicBezTo>
                          <a:pt x="1" y="2"/>
                          <a:pt x="2" y="0"/>
                          <a:pt x="2" y="0"/>
                        </a:cubicBezTo>
                        <a:cubicBezTo>
                          <a:pt x="4" y="1"/>
                          <a:pt x="3" y="2"/>
                          <a:pt x="3" y="3"/>
                        </a:cubicBezTo>
                        <a:cubicBezTo>
                          <a:pt x="3" y="5"/>
                          <a:pt x="3" y="6"/>
                          <a:pt x="4" y="8"/>
                        </a:cubicBezTo>
                        <a:cubicBezTo>
                          <a:pt x="0" y="9"/>
                          <a:pt x="2" y="6"/>
                          <a:pt x="1" y="4"/>
                        </a:cubicBezTo>
                        <a:cubicBezTo>
                          <a:pt x="1" y="4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solidFill>
                    <a:srgbClr val="A5A5A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6" name="Freeform 355"/>
                  <p:cNvSpPr/>
                  <p:nvPr/>
                </p:nvSpPr>
                <p:spPr bwMode="auto">
                  <a:xfrm>
                    <a:off x="4515" y="2708"/>
                    <a:ext cx="10" cy="8"/>
                  </a:xfrm>
                  <a:custGeom>
                    <a:avLst/>
                    <a:gdLst>
                      <a:gd name="T0" fmla="*/ 4 w 4"/>
                      <a:gd name="T1" fmla="*/ 0 h 3"/>
                      <a:gd name="T2" fmla="*/ 4 w 4"/>
                      <a:gd name="T3" fmla="*/ 2 h 3"/>
                      <a:gd name="T4" fmla="*/ 1 w 4"/>
                      <a:gd name="T5" fmla="*/ 2 h 3"/>
                      <a:gd name="T6" fmla="*/ 1 w 4"/>
                      <a:gd name="T7" fmla="*/ 0 h 3"/>
                      <a:gd name="T8" fmla="*/ 4 w 4"/>
                      <a:gd name="T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4" y="0"/>
                        </a:moveTo>
                        <a:cubicBezTo>
                          <a:pt x="4" y="1"/>
                          <a:pt x="4" y="1"/>
                          <a:pt x="4" y="2"/>
                        </a:cubicBezTo>
                        <a:cubicBezTo>
                          <a:pt x="3" y="2"/>
                          <a:pt x="2" y="3"/>
                          <a:pt x="1" y="2"/>
                        </a:cubicBezTo>
                        <a:cubicBezTo>
                          <a:pt x="0" y="1"/>
                          <a:pt x="0" y="0"/>
                          <a:pt x="1" y="0"/>
                        </a:cubicBezTo>
                        <a:cubicBezTo>
                          <a:pt x="2" y="0"/>
                          <a:pt x="3" y="0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91908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7" name="Freeform 356"/>
                  <p:cNvSpPr/>
                  <p:nvPr/>
                </p:nvSpPr>
                <p:spPr bwMode="auto">
                  <a:xfrm>
                    <a:off x="4591" y="2704"/>
                    <a:ext cx="17" cy="9"/>
                  </a:xfrm>
                  <a:custGeom>
                    <a:avLst/>
                    <a:gdLst>
                      <a:gd name="T0" fmla="*/ 7 w 7"/>
                      <a:gd name="T1" fmla="*/ 4 h 4"/>
                      <a:gd name="T2" fmla="*/ 2 w 7"/>
                      <a:gd name="T3" fmla="*/ 3 h 4"/>
                      <a:gd name="T4" fmla="*/ 0 w 7"/>
                      <a:gd name="T5" fmla="*/ 2 h 4"/>
                      <a:gd name="T6" fmla="*/ 7 w 7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4">
                        <a:moveTo>
                          <a:pt x="7" y="4"/>
                        </a:moveTo>
                        <a:cubicBezTo>
                          <a:pt x="5" y="3"/>
                          <a:pt x="3" y="3"/>
                          <a:pt x="2" y="3"/>
                        </a:cubicBezTo>
                        <a:cubicBezTo>
                          <a:pt x="1" y="3"/>
                          <a:pt x="0" y="3"/>
                          <a:pt x="0" y="2"/>
                        </a:cubicBezTo>
                        <a:cubicBezTo>
                          <a:pt x="2" y="2"/>
                          <a:pt x="5" y="0"/>
                          <a:pt x="7" y="4"/>
                        </a:cubicBezTo>
                        <a:close/>
                      </a:path>
                    </a:pathLst>
                  </a:custGeom>
                  <a:solidFill>
                    <a:srgbClr val="A5978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8" name="Freeform 357"/>
                  <p:cNvSpPr/>
                  <p:nvPr/>
                </p:nvSpPr>
                <p:spPr bwMode="auto">
                  <a:xfrm>
                    <a:off x="4560" y="2732"/>
                    <a:ext cx="7" cy="7"/>
                  </a:xfrm>
                  <a:custGeom>
                    <a:avLst/>
                    <a:gdLst>
                      <a:gd name="T0" fmla="*/ 0 w 3"/>
                      <a:gd name="T1" fmla="*/ 3 h 3"/>
                      <a:gd name="T2" fmla="*/ 2 w 3"/>
                      <a:gd name="T3" fmla="*/ 0 h 3"/>
                      <a:gd name="T4" fmla="*/ 3 w 3"/>
                      <a:gd name="T5" fmla="*/ 1 h 3"/>
                      <a:gd name="T6" fmla="*/ 0 w 3"/>
                      <a:gd name="T7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0" y="1"/>
                          <a:pt x="1" y="0"/>
                          <a:pt x="2" y="0"/>
                        </a:cubicBezTo>
                        <a:cubicBezTo>
                          <a:pt x="3" y="0"/>
                          <a:pt x="3" y="1"/>
                          <a:pt x="3" y="1"/>
                        </a:cubicBezTo>
                        <a:cubicBezTo>
                          <a:pt x="3" y="3"/>
                          <a:pt x="2" y="3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9" name="Freeform 358"/>
                  <p:cNvSpPr/>
                  <p:nvPr/>
                </p:nvSpPr>
                <p:spPr bwMode="auto">
                  <a:xfrm>
                    <a:off x="4508" y="2782"/>
                    <a:ext cx="2" cy="7"/>
                  </a:xfrm>
                  <a:custGeom>
                    <a:avLst/>
                    <a:gdLst>
                      <a:gd name="T0" fmla="*/ 1 w 1"/>
                      <a:gd name="T1" fmla="*/ 1 h 3"/>
                      <a:gd name="T2" fmla="*/ 0 w 1"/>
                      <a:gd name="T3" fmla="*/ 3 h 3"/>
                      <a:gd name="T4" fmla="*/ 0 w 1"/>
                      <a:gd name="T5" fmla="*/ 2 h 3"/>
                      <a:gd name="T6" fmla="*/ 1 w 1"/>
                      <a:gd name="T7" fmla="*/ 0 h 3"/>
                      <a:gd name="T8" fmla="*/ 1 w 1"/>
                      <a:gd name="T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3">
                        <a:moveTo>
                          <a:pt x="1" y="1"/>
                        </a:moveTo>
                        <a:cubicBezTo>
                          <a:pt x="1" y="2"/>
                          <a:pt x="1" y="2"/>
                          <a:pt x="0" y="3"/>
                        </a:cubicBezTo>
                        <a:cubicBezTo>
                          <a:pt x="0" y="3"/>
                          <a:pt x="0" y="2"/>
                          <a:pt x="0" y="2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96969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0" name="Freeform 359"/>
                  <p:cNvSpPr/>
                  <p:nvPr/>
                </p:nvSpPr>
                <p:spPr bwMode="auto">
                  <a:xfrm>
                    <a:off x="4309" y="1527"/>
                    <a:ext cx="228" cy="186"/>
                  </a:xfrm>
                  <a:custGeom>
                    <a:avLst/>
                    <a:gdLst>
                      <a:gd name="T0" fmla="*/ 72 w 96"/>
                      <a:gd name="T1" fmla="*/ 75 h 78"/>
                      <a:gd name="T2" fmla="*/ 70 w 96"/>
                      <a:gd name="T3" fmla="*/ 77 h 78"/>
                      <a:gd name="T4" fmla="*/ 69 w 96"/>
                      <a:gd name="T5" fmla="*/ 78 h 78"/>
                      <a:gd name="T6" fmla="*/ 63 w 96"/>
                      <a:gd name="T7" fmla="*/ 77 h 78"/>
                      <a:gd name="T8" fmla="*/ 61 w 96"/>
                      <a:gd name="T9" fmla="*/ 74 h 78"/>
                      <a:gd name="T10" fmla="*/ 64 w 96"/>
                      <a:gd name="T11" fmla="*/ 70 h 78"/>
                      <a:gd name="T12" fmla="*/ 71 w 96"/>
                      <a:gd name="T13" fmla="*/ 60 h 78"/>
                      <a:gd name="T14" fmla="*/ 71 w 96"/>
                      <a:gd name="T15" fmla="*/ 59 h 78"/>
                      <a:gd name="T16" fmla="*/ 63 w 96"/>
                      <a:gd name="T17" fmla="*/ 60 h 78"/>
                      <a:gd name="T18" fmla="*/ 59 w 96"/>
                      <a:gd name="T19" fmla="*/ 60 h 78"/>
                      <a:gd name="T20" fmla="*/ 64 w 96"/>
                      <a:gd name="T21" fmla="*/ 60 h 78"/>
                      <a:gd name="T22" fmla="*/ 62 w 96"/>
                      <a:gd name="T23" fmla="*/ 63 h 78"/>
                      <a:gd name="T24" fmla="*/ 51 w 96"/>
                      <a:gd name="T25" fmla="*/ 62 h 78"/>
                      <a:gd name="T26" fmla="*/ 53 w 96"/>
                      <a:gd name="T27" fmla="*/ 53 h 78"/>
                      <a:gd name="T28" fmla="*/ 54 w 96"/>
                      <a:gd name="T29" fmla="*/ 46 h 78"/>
                      <a:gd name="T30" fmla="*/ 28 w 96"/>
                      <a:gd name="T31" fmla="*/ 61 h 78"/>
                      <a:gd name="T32" fmla="*/ 8 w 96"/>
                      <a:gd name="T33" fmla="*/ 63 h 78"/>
                      <a:gd name="T34" fmla="*/ 5 w 96"/>
                      <a:gd name="T35" fmla="*/ 62 h 78"/>
                      <a:gd name="T36" fmla="*/ 1 w 96"/>
                      <a:gd name="T37" fmla="*/ 56 h 78"/>
                      <a:gd name="T38" fmla="*/ 0 w 96"/>
                      <a:gd name="T39" fmla="*/ 51 h 78"/>
                      <a:gd name="T40" fmla="*/ 3 w 96"/>
                      <a:gd name="T41" fmla="*/ 48 h 78"/>
                      <a:gd name="T42" fmla="*/ 17 w 96"/>
                      <a:gd name="T43" fmla="*/ 25 h 78"/>
                      <a:gd name="T44" fmla="*/ 26 w 96"/>
                      <a:gd name="T45" fmla="*/ 16 h 78"/>
                      <a:gd name="T46" fmla="*/ 31 w 96"/>
                      <a:gd name="T47" fmla="*/ 14 h 78"/>
                      <a:gd name="T48" fmla="*/ 28 w 96"/>
                      <a:gd name="T49" fmla="*/ 19 h 78"/>
                      <a:gd name="T50" fmla="*/ 32 w 96"/>
                      <a:gd name="T51" fmla="*/ 21 h 78"/>
                      <a:gd name="T52" fmla="*/ 33 w 96"/>
                      <a:gd name="T53" fmla="*/ 22 h 78"/>
                      <a:gd name="T54" fmla="*/ 39 w 96"/>
                      <a:gd name="T55" fmla="*/ 25 h 78"/>
                      <a:gd name="T56" fmla="*/ 46 w 96"/>
                      <a:gd name="T57" fmla="*/ 17 h 78"/>
                      <a:gd name="T58" fmla="*/ 52 w 96"/>
                      <a:gd name="T59" fmla="*/ 15 h 78"/>
                      <a:gd name="T60" fmla="*/ 45 w 96"/>
                      <a:gd name="T61" fmla="*/ 16 h 78"/>
                      <a:gd name="T62" fmla="*/ 41 w 96"/>
                      <a:gd name="T63" fmla="*/ 13 h 78"/>
                      <a:gd name="T64" fmla="*/ 39 w 96"/>
                      <a:gd name="T65" fmla="*/ 8 h 78"/>
                      <a:gd name="T66" fmla="*/ 48 w 96"/>
                      <a:gd name="T67" fmla="*/ 2 h 78"/>
                      <a:gd name="T68" fmla="*/ 75 w 96"/>
                      <a:gd name="T69" fmla="*/ 1 h 78"/>
                      <a:gd name="T70" fmla="*/ 73 w 96"/>
                      <a:gd name="T71" fmla="*/ 9 h 78"/>
                      <a:gd name="T72" fmla="*/ 76 w 96"/>
                      <a:gd name="T73" fmla="*/ 16 h 78"/>
                      <a:gd name="T74" fmla="*/ 71 w 96"/>
                      <a:gd name="T75" fmla="*/ 13 h 78"/>
                      <a:gd name="T76" fmla="*/ 70 w 96"/>
                      <a:gd name="T77" fmla="*/ 12 h 78"/>
                      <a:gd name="T78" fmla="*/ 68 w 96"/>
                      <a:gd name="T79" fmla="*/ 13 h 78"/>
                      <a:gd name="T80" fmla="*/ 72 w 96"/>
                      <a:gd name="T81" fmla="*/ 18 h 78"/>
                      <a:gd name="T82" fmla="*/ 77 w 96"/>
                      <a:gd name="T83" fmla="*/ 21 h 78"/>
                      <a:gd name="T84" fmla="*/ 76 w 96"/>
                      <a:gd name="T85" fmla="*/ 23 h 78"/>
                      <a:gd name="T86" fmla="*/ 69 w 96"/>
                      <a:gd name="T87" fmla="*/ 23 h 78"/>
                      <a:gd name="T88" fmla="*/ 76 w 96"/>
                      <a:gd name="T89" fmla="*/ 23 h 78"/>
                      <a:gd name="T90" fmla="*/ 71 w 96"/>
                      <a:gd name="T91" fmla="*/ 35 h 78"/>
                      <a:gd name="T92" fmla="*/ 76 w 96"/>
                      <a:gd name="T93" fmla="*/ 36 h 78"/>
                      <a:gd name="T94" fmla="*/ 84 w 96"/>
                      <a:gd name="T95" fmla="*/ 39 h 78"/>
                      <a:gd name="T96" fmla="*/ 88 w 96"/>
                      <a:gd name="T97" fmla="*/ 35 h 78"/>
                      <a:gd name="T98" fmla="*/ 91 w 96"/>
                      <a:gd name="T99" fmla="*/ 34 h 78"/>
                      <a:gd name="T100" fmla="*/ 96 w 96"/>
                      <a:gd name="T101" fmla="*/ 40 h 78"/>
                      <a:gd name="T102" fmla="*/ 94 w 96"/>
                      <a:gd name="T103" fmla="*/ 44 h 78"/>
                      <a:gd name="T104" fmla="*/ 93 w 96"/>
                      <a:gd name="T105" fmla="*/ 43 h 78"/>
                      <a:gd name="T106" fmla="*/ 91 w 96"/>
                      <a:gd name="T107" fmla="*/ 40 h 78"/>
                      <a:gd name="T108" fmla="*/ 86 w 96"/>
                      <a:gd name="T109" fmla="*/ 43 h 78"/>
                      <a:gd name="T110" fmla="*/ 81 w 96"/>
                      <a:gd name="T111" fmla="*/ 46 h 78"/>
                      <a:gd name="T112" fmla="*/ 80 w 96"/>
                      <a:gd name="T113" fmla="*/ 49 h 78"/>
                      <a:gd name="T114" fmla="*/ 78 w 96"/>
                      <a:gd name="T115" fmla="*/ 63 h 78"/>
                      <a:gd name="T116" fmla="*/ 77 w 96"/>
                      <a:gd name="T117" fmla="*/ 62 h 78"/>
                      <a:gd name="T118" fmla="*/ 76 w 96"/>
                      <a:gd name="T119" fmla="*/ 61 h 78"/>
                      <a:gd name="T120" fmla="*/ 76 w 96"/>
                      <a:gd name="T121" fmla="*/ 67 h 78"/>
                      <a:gd name="T122" fmla="*/ 77 w 96"/>
                      <a:gd name="T123" fmla="*/ 69 h 78"/>
                      <a:gd name="T124" fmla="*/ 72 w 96"/>
                      <a:gd name="T125" fmla="*/ 75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96" h="78">
                        <a:moveTo>
                          <a:pt x="72" y="75"/>
                        </a:moveTo>
                        <a:cubicBezTo>
                          <a:pt x="71" y="76"/>
                          <a:pt x="70" y="76"/>
                          <a:pt x="70" y="77"/>
                        </a:cubicBezTo>
                        <a:cubicBezTo>
                          <a:pt x="70" y="78"/>
                          <a:pt x="69" y="78"/>
                          <a:pt x="69" y="78"/>
                        </a:cubicBezTo>
                        <a:cubicBezTo>
                          <a:pt x="67" y="77"/>
                          <a:pt x="65" y="76"/>
                          <a:pt x="63" y="77"/>
                        </a:cubicBezTo>
                        <a:cubicBezTo>
                          <a:pt x="61" y="77"/>
                          <a:pt x="60" y="76"/>
                          <a:pt x="61" y="74"/>
                        </a:cubicBezTo>
                        <a:cubicBezTo>
                          <a:pt x="62" y="73"/>
                          <a:pt x="63" y="70"/>
                          <a:pt x="64" y="70"/>
                        </a:cubicBezTo>
                        <a:cubicBezTo>
                          <a:pt x="71" y="69"/>
                          <a:pt x="70" y="64"/>
                          <a:pt x="71" y="60"/>
                        </a:cubicBezTo>
                        <a:cubicBezTo>
                          <a:pt x="71" y="59"/>
                          <a:pt x="71" y="59"/>
                          <a:pt x="71" y="59"/>
                        </a:cubicBezTo>
                        <a:cubicBezTo>
                          <a:pt x="68" y="63"/>
                          <a:pt x="68" y="63"/>
                          <a:pt x="63" y="60"/>
                        </a:cubicBezTo>
                        <a:cubicBezTo>
                          <a:pt x="62" y="59"/>
                          <a:pt x="61" y="60"/>
                          <a:pt x="59" y="60"/>
                        </a:cubicBezTo>
                        <a:cubicBezTo>
                          <a:pt x="61" y="60"/>
                          <a:pt x="63" y="59"/>
                          <a:pt x="64" y="60"/>
                        </a:cubicBezTo>
                        <a:cubicBezTo>
                          <a:pt x="65" y="62"/>
                          <a:pt x="64" y="63"/>
                          <a:pt x="62" y="63"/>
                        </a:cubicBezTo>
                        <a:cubicBezTo>
                          <a:pt x="58" y="65"/>
                          <a:pt x="54" y="64"/>
                          <a:pt x="51" y="62"/>
                        </a:cubicBezTo>
                        <a:cubicBezTo>
                          <a:pt x="50" y="59"/>
                          <a:pt x="52" y="56"/>
                          <a:pt x="53" y="53"/>
                        </a:cubicBezTo>
                        <a:cubicBezTo>
                          <a:pt x="54" y="51"/>
                          <a:pt x="54" y="49"/>
                          <a:pt x="54" y="46"/>
                        </a:cubicBezTo>
                        <a:cubicBezTo>
                          <a:pt x="45" y="50"/>
                          <a:pt x="36" y="54"/>
                          <a:pt x="28" y="61"/>
                        </a:cubicBezTo>
                        <a:cubicBezTo>
                          <a:pt x="22" y="66"/>
                          <a:pt x="15" y="65"/>
                          <a:pt x="8" y="63"/>
                        </a:cubicBezTo>
                        <a:cubicBezTo>
                          <a:pt x="7" y="62"/>
                          <a:pt x="6" y="62"/>
                          <a:pt x="5" y="62"/>
                        </a:cubicBezTo>
                        <a:cubicBezTo>
                          <a:pt x="1" y="62"/>
                          <a:pt x="0" y="59"/>
                          <a:pt x="1" y="56"/>
                        </a:cubicBezTo>
                        <a:cubicBezTo>
                          <a:pt x="1" y="54"/>
                          <a:pt x="2" y="52"/>
                          <a:pt x="0" y="51"/>
                        </a:cubicBezTo>
                        <a:cubicBezTo>
                          <a:pt x="2" y="50"/>
                          <a:pt x="2" y="49"/>
                          <a:pt x="3" y="48"/>
                        </a:cubicBezTo>
                        <a:cubicBezTo>
                          <a:pt x="5" y="39"/>
                          <a:pt x="11" y="32"/>
                          <a:pt x="17" y="25"/>
                        </a:cubicBezTo>
                        <a:cubicBezTo>
                          <a:pt x="20" y="22"/>
                          <a:pt x="24" y="20"/>
                          <a:pt x="26" y="16"/>
                        </a:cubicBezTo>
                        <a:cubicBezTo>
                          <a:pt x="27" y="14"/>
                          <a:pt x="29" y="14"/>
                          <a:pt x="31" y="14"/>
                        </a:cubicBezTo>
                        <a:cubicBezTo>
                          <a:pt x="32" y="17"/>
                          <a:pt x="28" y="17"/>
                          <a:pt x="28" y="19"/>
                        </a:cubicBezTo>
                        <a:cubicBezTo>
                          <a:pt x="29" y="19"/>
                          <a:pt x="32" y="17"/>
                          <a:pt x="32" y="21"/>
                        </a:cubicBezTo>
                        <a:cubicBezTo>
                          <a:pt x="32" y="22"/>
                          <a:pt x="32" y="22"/>
                          <a:pt x="33" y="22"/>
                        </a:cubicBezTo>
                        <a:cubicBezTo>
                          <a:pt x="36" y="21"/>
                          <a:pt x="38" y="23"/>
                          <a:pt x="39" y="25"/>
                        </a:cubicBezTo>
                        <a:cubicBezTo>
                          <a:pt x="39" y="18"/>
                          <a:pt x="39" y="18"/>
                          <a:pt x="46" y="17"/>
                        </a:cubicBezTo>
                        <a:cubicBezTo>
                          <a:pt x="48" y="17"/>
                          <a:pt x="49" y="17"/>
                          <a:pt x="52" y="15"/>
                        </a:cubicBezTo>
                        <a:cubicBezTo>
                          <a:pt x="49" y="15"/>
                          <a:pt x="47" y="16"/>
                          <a:pt x="45" y="16"/>
                        </a:cubicBezTo>
                        <a:cubicBezTo>
                          <a:pt x="43" y="16"/>
                          <a:pt x="40" y="15"/>
                          <a:pt x="41" y="13"/>
                        </a:cubicBezTo>
                        <a:cubicBezTo>
                          <a:pt x="43" y="10"/>
                          <a:pt x="41" y="9"/>
                          <a:pt x="39" y="8"/>
                        </a:cubicBezTo>
                        <a:cubicBezTo>
                          <a:pt x="41" y="5"/>
                          <a:pt x="44" y="3"/>
                          <a:pt x="48" y="2"/>
                        </a:cubicBezTo>
                        <a:cubicBezTo>
                          <a:pt x="57" y="0"/>
                          <a:pt x="66" y="0"/>
                          <a:pt x="75" y="1"/>
                        </a:cubicBezTo>
                        <a:cubicBezTo>
                          <a:pt x="74" y="3"/>
                          <a:pt x="75" y="6"/>
                          <a:pt x="73" y="9"/>
                        </a:cubicBezTo>
                        <a:cubicBezTo>
                          <a:pt x="72" y="11"/>
                          <a:pt x="74" y="14"/>
                          <a:pt x="76" y="16"/>
                        </a:cubicBezTo>
                        <a:cubicBezTo>
                          <a:pt x="73" y="17"/>
                          <a:pt x="71" y="15"/>
                          <a:pt x="71" y="13"/>
                        </a:cubicBezTo>
                        <a:cubicBezTo>
                          <a:pt x="70" y="12"/>
                          <a:pt x="71" y="11"/>
                          <a:pt x="70" y="12"/>
                        </a:cubicBezTo>
                        <a:cubicBezTo>
                          <a:pt x="69" y="12"/>
                          <a:pt x="68" y="13"/>
                          <a:pt x="68" y="13"/>
                        </a:cubicBezTo>
                        <a:cubicBezTo>
                          <a:pt x="69" y="15"/>
                          <a:pt x="69" y="18"/>
                          <a:pt x="72" y="18"/>
                        </a:cubicBezTo>
                        <a:cubicBezTo>
                          <a:pt x="74" y="18"/>
                          <a:pt x="75" y="20"/>
                          <a:pt x="77" y="21"/>
                        </a:cubicBezTo>
                        <a:cubicBezTo>
                          <a:pt x="78" y="22"/>
                          <a:pt x="77" y="23"/>
                          <a:pt x="76" y="23"/>
                        </a:cubicBezTo>
                        <a:cubicBezTo>
                          <a:pt x="73" y="22"/>
                          <a:pt x="71" y="22"/>
                          <a:pt x="69" y="23"/>
                        </a:cubicBezTo>
                        <a:cubicBezTo>
                          <a:pt x="72" y="22"/>
                          <a:pt x="74" y="23"/>
                          <a:pt x="76" y="23"/>
                        </a:cubicBezTo>
                        <a:cubicBezTo>
                          <a:pt x="76" y="28"/>
                          <a:pt x="72" y="31"/>
                          <a:pt x="71" y="35"/>
                        </a:cubicBezTo>
                        <a:cubicBezTo>
                          <a:pt x="73" y="35"/>
                          <a:pt x="75" y="32"/>
                          <a:pt x="76" y="36"/>
                        </a:cubicBezTo>
                        <a:cubicBezTo>
                          <a:pt x="77" y="39"/>
                          <a:pt x="81" y="39"/>
                          <a:pt x="84" y="39"/>
                        </a:cubicBezTo>
                        <a:cubicBezTo>
                          <a:pt x="85" y="40"/>
                          <a:pt x="89" y="39"/>
                          <a:pt x="88" y="35"/>
                        </a:cubicBezTo>
                        <a:cubicBezTo>
                          <a:pt x="88" y="34"/>
                          <a:pt x="90" y="33"/>
                          <a:pt x="91" y="34"/>
                        </a:cubicBezTo>
                        <a:cubicBezTo>
                          <a:pt x="93" y="35"/>
                          <a:pt x="96" y="37"/>
                          <a:pt x="96" y="40"/>
                        </a:cubicBezTo>
                        <a:cubicBezTo>
                          <a:pt x="96" y="41"/>
                          <a:pt x="93" y="42"/>
                          <a:pt x="94" y="44"/>
                        </a:cubicBezTo>
                        <a:cubicBezTo>
                          <a:pt x="92" y="44"/>
                          <a:pt x="93" y="44"/>
                          <a:pt x="93" y="43"/>
                        </a:cubicBezTo>
                        <a:cubicBezTo>
                          <a:pt x="91" y="42"/>
                          <a:pt x="92" y="39"/>
                          <a:pt x="91" y="40"/>
                        </a:cubicBezTo>
                        <a:cubicBezTo>
                          <a:pt x="89" y="40"/>
                          <a:pt x="87" y="40"/>
                          <a:pt x="86" y="43"/>
                        </a:cubicBezTo>
                        <a:cubicBezTo>
                          <a:pt x="86" y="45"/>
                          <a:pt x="83" y="44"/>
                          <a:pt x="81" y="46"/>
                        </a:cubicBezTo>
                        <a:cubicBezTo>
                          <a:pt x="81" y="47"/>
                          <a:pt x="80" y="48"/>
                          <a:pt x="80" y="49"/>
                        </a:cubicBezTo>
                        <a:cubicBezTo>
                          <a:pt x="82" y="53"/>
                          <a:pt x="80" y="61"/>
                          <a:pt x="78" y="63"/>
                        </a:cubicBezTo>
                        <a:cubicBezTo>
                          <a:pt x="78" y="63"/>
                          <a:pt x="77" y="62"/>
                          <a:pt x="77" y="62"/>
                        </a:cubicBezTo>
                        <a:cubicBezTo>
                          <a:pt x="76" y="62"/>
                          <a:pt x="77" y="60"/>
                          <a:pt x="76" y="61"/>
                        </a:cubicBezTo>
                        <a:cubicBezTo>
                          <a:pt x="74" y="63"/>
                          <a:pt x="75" y="65"/>
                          <a:pt x="76" y="67"/>
                        </a:cubicBezTo>
                        <a:cubicBezTo>
                          <a:pt x="76" y="67"/>
                          <a:pt x="76" y="68"/>
                          <a:pt x="77" y="69"/>
                        </a:cubicBezTo>
                        <a:cubicBezTo>
                          <a:pt x="77" y="72"/>
                          <a:pt x="75" y="75"/>
                          <a:pt x="72" y="75"/>
                        </a:cubicBezTo>
                        <a:close/>
                      </a:path>
                    </a:pathLst>
                  </a:custGeom>
                  <a:solidFill>
                    <a:srgbClr val="BCFE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1" name="Freeform 360"/>
                  <p:cNvSpPr/>
                  <p:nvPr/>
                </p:nvSpPr>
                <p:spPr bwMode="auto">
                  <a:xfrm>
                    <a:off x="4366" y="1546"/>
                    <a:ext cx="71" cy="48"/>
                  </a:xfrm>
                  <a:custGeom>
                    <a:avLst/>
                    <a:gdLst>
                      <a:gd name="T0" fmla="*/ 15 w 30"/>
                      <a:gd name="T1" fmla="*/ 0 h 20"/>
                      <a:gd name="T2" fmla="*/ 22 w 30"/>
                      <a:gd name="T3" fmla="*/ 2 h 20"/>
                      <a:gd name="T4" fmla="*/ 18 w 30"/>
                      <a:gd name="T5" fmla="*/ 4 h 20"/>
                      <a:gd name="T6" fmla="*/ 19 w 30"/>
                      <a:gd name="T7" fmla="*/ 7 h 20"/>
                      <a:gd name="T8" fmla="*/ 28 w 30"/>
                      <a:gd name="T9" fmla="*/ 5 h 20"/>
                      <a:gd name="T10" fmla="*/ 25 w 30"/>
                      <a:gd name="T11" fmla="*/ 10 h 20"/>
                      <a:gd name="T12" fmla="*/ 22 w 30"/>
                      <a:gd name="T13" fmla="*/ 10 h 20"/>
                      <a:gd name="T14" fmla="*/ 17 w 30"/>
                      <a:gd name="T15" fmla="*/ 19 h 20"/>
                      <a:gd name="T16" fmla="*/ 16 w 30"/>
                      <a:gd name="T17" fmla="*/ 20 h 20"/>
                      <a:gd name="T18" fmla="*/ 7 w 30"/>
                      <a:gd name="T19" fmla="*/ 16 h 20"/>
                      <a:gd name="T20" fmla="*/ 7 w 30"/>
                      <a:gd name="T21" fmla="*/ 11 h 20"/>
                      <a:gd name="T22" fmla="*/ 0 w 30"/>
                      <a:gd name="T23" fmla="*/ 13 h 20"/>
                      <a:gd name="T24" fmla="*/ 7 w 30"/>
                      <a:gd name="T25" fmla="*/ 6 h 20"/>
                      <a:gd name="T26" fmla="*/ 15 w 30"/>
                      <a:gd name="T27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0" h="20">
                        <a:moveTo>
                          <a:pt x="15" y="0"/>
                        </a:moveTo>
                        <a:cubicBezTo>
                          <a:pt x="17" y="1"/>
                          <a:pt x="20" y="0"/>
                          <a:pt x="22" y="2"/>
                        </a:cubicBezTo>
                        <a:cubicBezTo>
                          <a:pt x="21" y="4"/>
                          <a:pt x="18" y="1"/>
                          <a:pt x="18" y="4"/>
                        </a:cubicBezTo>
                        <a:cubicBezTo>
                          <a:pt x="18" y="5"/>
                          <a:pt x="18" y="6"/>
                          <a:pt x="19" y="7"/>
                        </a:cubicBezTo>
                        <a:cubicBezTo>
                          <a:pt x="21" y="8"/>
                          <a:pt x="25" y="7"/>
                          <a:pt x="28" y="5"/>
                        </a:cubicBezTo>
                        <a:cubicBezTo>
                          <a:pt x="30" y="9"/>
                          <a:pt x="30" y="9"/>
                          <a:pt x="25" y="10"/>
                        </a:cubicBezTo>
                        <a:cubicBezTo>
                          <a:pt x="24" y="10"/>
                          <a:pt x="23" y="10"/>
                          <a:pt x="22" y="10"/>
                        </a:cubicBezTo>
                        <a:cubicBezTo>
                          <a:pt x="15" y="11"/>
                          <a:pt x="14" y="12"/>
                          <a:pt x="17" y="19"/>
                        </a:cubicBezTo>
                        <a:cubicBezTo>
                          <a:pt x="17" y="19"/>
                          <a:pt x="17" y="20"/>
                          <a:pt x="16" y="20"/>
                        </a:cubicBezTo>
                        <a:cubicBezTo>
                          <a:pt x="14" y="18"/>
                          <a:pt x="13" y="11"/>
                          <a:pt x="7" y="16"/>
                        </a:cubicBezTo>
                        <a:cubicBezTo>
                          <a:pt x="6" y="14"/>
                          <a:pt x="8" y="13"/>
                          <a:pt x="7" y="11"/>
                        </a:cubicBezTo>
                        <a:cubicBezTo>
                          <a:pt x="5" y="12"/>
                          <a:pt x="3" y="13"/>
                          <a:pt x="0" y="13"/>
                        </a:cubicBezTo>
                        <a:cubicBezTo>
                          <a:pt x="2" y="10"/>
                          <a:pt x="5" y="9"/>
                          <a:pt x="7" y="6"/>
                        </a:cubicBezTo>
                        <a:cubicBezTo>
                          <a:pt x="9" y="4"/>
                          <a:pt x="12" y="1"/>
                          <a:pt x="15" y="0"/>
                        </a:cubicBezTo>
                        <a:close/>
                      </a:path>
                    </a:pathLst>
                  </a:custGeom>
                  <a:solidFill>
                    <a:srgbClr val="B7FEA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2" name="Freeform 361"/>
                  <p:cNvSpPr/>
                  <p:nvPr/>
                </p:nvSpPr>
                <p:spPr bwMode="auto">
                  <a:xfrm>
                    <a:off x="4525" y="2704"/>
                    <a:ext cx="16" cy="4"/>
                  </a:xfrm>
                  <a:custGeom>
                    <a:avLst/>
                    <a:gdLst>
                      <a:gd name="T0" fmla="*/ 7 w 7"/>
                      <a:gd name="T1" fmla="*/ 2 h 2"/>
                      <a:gd name="T2" fmla="*/ 0 w 7"/>
                      <a:gd name="T3" fmla="*/ 2 h 2"/>
                      <a:gd name="T4" fmla="*/ 7 w 7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2">
                        <a:moveTo>
                          <a:pt x="7" y="2"/>
                        </a:moveTo>
                        <a:cubicBezTo>
                          <a:pt x="4" y="2"/>
                          <a:pt x="2" y="2"/>
                          <a:pt x="0" y="2"/>
                        </a:cubicBezTo>
                        <a:cubicBezTo>
                          <a:pt x="2" y="0"/>
                          <a:pt x="5" y="1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FDF2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3" name="Freeform 362"/>
                  <p:cNvSpPr/>
                  <p:nvPr/>
                </p:nvSpPr>
                <p:spPr bwMode="auto">
                  <a:xfrm>
                    <a:off x="4570" y="2704"/>
                    <a:ext cx="7" cy="7"/>
                  </a:xfrm>
                  <a:custGeom>
                    <a:avLst/>
                    <a:gdLst>
                      <a:gd name="T0" fmla="*/ 3 w 3"/>
                      <a:gd name="T1" fmla="*/ 2 h 3"/>
                      <a:gd name="T2" fmla="*/ 0 w 3"/>
                      <a:gd name="T3" fmla="*/ 2 h 3"/>
                      <a:gd name="T4" fmla="*/ 1 w 3"/>
                      <a:gd name="T5" fmla="*/ 0 h 3"/>
                      <a:gd name="T6" fmla="*/ 2 w 3"/>
                      <a:gd name="T7" fmla="*/ 0 h 3"/>
                      <a:gd name="T8" fmla="*/ 3 w 3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3" y="2"/>
                        </a:moveTo>
                        <a:cubicBezTo>
                          <a:pt x="2" y="1"/>
                          <a:pt x="1" y="3"/>
                          <a:pt x="0" y="2"/>
                        </a:cubicBezTo>
                        <a:cubicBezTo>
                          <a:pt x="0" y="2"/>
                          <a:pt x="1" y="1"/>
                          <a:pt x="1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2" y="1"/>
                          <a:pt x="3" y="1"/>
                          <a:pt x="3" y="2"/>
                        </a:cubicBezTo>
                        <a:close/>
                      </a:path>
                    </a:pathLst>
                  </a:custGeom>
                  <a:solidFill>
                    <a:srgbClr val="9B9B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4" name="Freeform 363"/>
                  <p:cNvSpPr/>
                  <p:nvPr/>
                </p:nvSpPr>
                <p:spPr bwMode="auto">
                  <a:xfrm>
                    <a:off x="4615" y="2699"/>
                    <a:ext cx="9" cy="7"/>
                  </a:xfrm>
                  <a:custGeom>
                    <a:avLst/>
                    <a:gdLst>
                      <a:gd name="T0" fmla="*/ 4 w 4"/>
                      <a:gd name="T1" fmla="*/ 1 h 3"/>
                      <a:gd name="T2" fmla="*/ 0 w 4"/>
                      <a:gd name="T3" fmla="*/ 1 h 3"/>
                      <a:gd name="T4" fmla="*/ 4 w 4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4" y="1"/>
                        </a:moveTo>
                        <a:cubicBezTo>
                          <a:pt x="3" y="3"/>
                          <a:pt x="2" y="1"/>
                          <a:pt x="0" y="1"/>
                        </a:cubicBezTo>
                        <a:cubicBezTo>
                          <a:pt x="2" y="0"/>
                          <a:pt x="3" y="0"/>
                          <a:pt x="4" y="1"/>
                        </a:cubicBezTo>
                        <a:close/>
                      </a:path>
                    </a:pathLst>
                  </a:custGeom>
                  <a:solidFill>
                    <a:srgbClr val="A5978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5" name="Freeform 364"/>
                  <p:cNvSpPr/>
                  <p:nvPr/>
                </p:nvSpPr>
                <p:spPr bwMode="auto">
                  <a:xfrm>
                    <a:off x="4582" y="2701"/>
                    <a:ext cx="11" cy="5"/>
                  </a:xfrm>
                  <a:custGeom>
                    <a:avLst/>
                    <a:gdLst>
                      <a:gd name="T0" fmla="*/ 5 w 5"/>
                      <a:gd name="T1" fmla="*/ 0 h 2"/>
                      <a:gd name="T2" fmla="*/ 0 w 5"/>
                      <a:gd name="T3" fmla="*/ 1 h 2"/>
                      <a:gd name="T4" fmla="*/ 5 w 5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2">
                        <a:moveTo>
                          <a:pt x="5" y="0"/>
                        </a:moveTo>
                        <a:cubicBezTo>
                          <a:pt x="3" y="2"/>
                          <a:pt x="2" y="1"/>
                          <a:pt x="0" y="1"/>
                        </a:cubicBezTo>
                        <a:cubicBezTo>
                          <a:pt x="1" y="0"/>
                          <a:pt x="3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A5978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6" name="Freeform 365"/>
                  <p:cNvSpPr/>
                  <p:nvPr/>
                </p:nvSpPr>
                <p:spPr bwMode="auto">
                  <a:xfrm>
                    <a:off x="4558" y="2706"/>
                    <a:ext cx="7" cy="5"/>
                  </a:xfrm>
                  <a:custGeom>
                    <a:avLst/>
                    <a:gdLst>
                      <a:gd name="T0" fmla="*/ 3 w 3"/>
                      <a:gd name="T1" fmla="*/ 0 h 2"/>
                      <a:gd name="T2" fmla="*/ 1 w 3"/>
                      <a:gd name="T3" fmla="*/ 2 h 2"/>
                      <a:gd name="T4" fmla="*/ 0 w 3"/>
                      <a:gd name="T5" fmla="*/ 0 h 2"/>
                      <a:gd name="T6" fmla="*/ 3 w 3"/>
                      <a:gd name="T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2">
                        <a:moveTo>
                          <a:pt x="3" y="0"/>
                        </a:moveTo>
                        <a:cubicBezTo>
                          <a:pt x="3" y="1"/>
                          <a:pt x="2" y="2"/>
                          <a:pt x="1" y="2"/>
                        </a:cubicBezTo>
                        <a:cubicBezTo>
                          <a:pt x="1" y="2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9B9B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7" name="Freeform 366"/>
                  <p:cNvSpPr/>
                  <p:nvPr/>
                </p:nvSpPr>
                <p:spPr bwMode="auto">
                  <a:xfrm>
                    <a:off x="4643" y="2506"/>
                    <a:ext cx="69" cy="15"/>
                  </a:xfrm>
                  <a:custGeom>
                    <a:avLst/>
                    <a:gdLst>
                      <a:gd name="T0" fmla="*/ 19 w 29"/>
                      <a:gd name="T1" fmla="*/ 3 h 6"/>
                      <a:gd name="T2" fmla="*/ 17 w 29"/>
                      <a:gd name="T3" fmla="*/ 5 h 6"/>
                      <a:gd name="T4" fmla="*/ 8 w 29"/>
                      <a:gd name="T5" fmla="*/ 5 h 6"/>
                      <a:gd name="T6" fmla="*/ 1 w 29"/>
                      <a:gd name="T7" fmla="*/ 4 h 6"/>
                      <a:gd name="T8" fmla="*/ 2 w 29"/>
                      <a:gd name="T9" fmla="*/ 2 h 6"/>
                      <a:gd name="T10" fmla="*/ 13 w 29"/>
                      <a:gd name="T11" fmla="*/ 0 h 6"/>
                      <a:gd name="T12" fmla="*/ 29 w 29"/>
                      <a:gd name="T13" fmla="*/ 2 h 6"/>
                      <a:gd name="T14" fmla="*/ 19 w 29"/>
                      <a:gd name="T15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9" h="6">
                        <a:moveTo>
                          <a:pt x="19" y="3"/>
                        </a:moveTo>
                        <a:cubicBezTo>
                          <a:pt x="19" y="4"/>
                          <a:pt x="18" y="5"/>
                          <a:pt x="17" y="5"/>
                        </a:cubicBezTo>
                        <a:cubicBezTo>
                          <a:pt x="14" y="3"/>
                          <a:pt x="10" y="4"/>
                          <a:pt x="8" y="5"/>
                        </a:cubicBezTo>
                        <a:cubicBezTo>
                          <a:pt x="5" y="6"/>
                          <a:pt x="3" y="4"/>
                          <a:pt x="1" y="4"/>
                        </a:cubicBezTo>
                        <a:cubicBezTo>
                          <a:pt x="0" y="4"/>
                          <a:pt x="2" y="3"/>
                          <a:pt x="2" y="2"/>
                        </a:cubicBezTo>
                        <a:cubicBezTo>
                          <a:pt x="6" y="1"/>
                          <a:pt x="10" y="1"/>
                          <a:pt x="13" y="0"/>
                        </a:cubicBezTo>
                        <a:cubicBezTo>
                          <a:pt x="18" y="2"/>
                          <a:pt x="24" y="0"/>
                          <a:pt x="29" y="2"/>
                        </a:cubicBezTo>
                        <a:cubicBezTo>
                          <a:pt x="26" y="4"/>
                          <a:pt x="23" y="4"/>
                          <a:pt x="19" y="3"/>
                        </a:cubicBezTo>
                        <a:close/>
                      </a:path>
                    </a:pathLst>
                  </a:custGeom>
                  <a:solidFill>
                    <a:srgbClr val="A493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8" name="Freeform 367"/>
                  <p:cNvSpPr/>
                  <p:nvPr/>
                </p:nvSpPr>
                <p:spPr bwMode="auto">
                  <a:xfrm>
                    <a:off x="4646" y="2476"/>
                    <a:ext cx="19" cy="9"/>
                  </a:xfrm>
                  <a:custGeom>
                    <a:avLst/>
                    <a:gdLst>
                      <a:gd name="T0" fmla="*/ 0 w 8"/>
                      <a:gd name="T1" fmla="*/ 3 h 4"/>
                      <a:gd name="T2" fmla="*/ 6 w 8"/>
                      <a:gd name="T3" fmla="*/ 1 h 4"/>
                      <a:gd name="T4" fmla="*/ 4 w 8"/>
                      <a:gd name="T5" fmla="*/ 3 h 4"/>
                      <a:gd name="T6" fmla="*/ 0 w 8"/>
                      <a:gd name="T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4">
                        <a:moveTo>
                          <a:pt x="0" y="3"/>
                        </a:moveTo>
                        <a:cubicBezTo>
                          <a:pt x="2" y="2"/>
                          <a:pt x="4" y="0"/>
                          <a:pt x="6" y="1"/>
                        </a:cubicBezTo>
                        <a:cubicBezTo>
                          <a:pt x="8" y="3"/>
                          <a:pt x="6" y="4"/>
                          <a:pt x="4" y="3"/>
                        </a:cubicBezTo>
                        <a:cubicBezTo>
                          <a:pt x="3" y="3"/>
                          <a:pt x="2" y="4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FEE4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9" name="Freeform 368"/>
                  <p:cNvSpPr/>
                  <p:nvPr/>
                </p:nvSpPr>
                <p:spPr bwMode="auto">
                  <a:xfrm>
                    <a:off x="4639" y="2473"/>
                    <a:ext cx="9" cy="7"/>
                  </a:xfrm>
                  <a:custGeom>
                    <a:avLst/>
                    <a:gdLst>
                      <a:gd name="T0" fmla="*/ 0 w 4"/>
                      <a:gd name="T1" fmla="*/ 0 h 3"/>
                      <a:gd name="T2" fmla="*/ 3 w 4"/>
                      <a:gd name="T3" fmla="*/ 0 h 3"/>
                      <a:gd name="T4" fmla="*/ 3 w 4"/>
                      <a:gd name="T5" fmla="*/ 2 h 3"/>
                      <a:gd name="T6" fmla="*/ 0 w 4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3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3" y="0"/>
                        </a:cubicBezTo>
                        <a:cubicBezTo>
                          <a:pt x="4" y="1"/>
                          <a:pt x="3" y="2"/>
                          <a:pt x="3" y="2"/>
                        </a:cubicBezTo>
                        <a:cubicBezTo>
                          <a:pt x="1" y="3"/>
                          <a:pt x="0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E4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0" name="Freeform 369"/>
                  <p:cNvSpPr/>
                  <p:nvPr/>
                </p:nvSpPr>
                <p:spPr bwMode="auto">
                  <a:xfrm>
                    <a:off x="4532" y="2452"/>
                    <a:ext cx="12" cy="4"/>
                  </a:xfrm>
                  <a:custGeom>
                    <a:avLst/>
                    <a:gdLst>
                      <a:gd name="T0" fmla="*/ 0 w 5"/>
                      <a:gd name="T1" fmla="*/ 0 h 2"/>
                      <a:gd name="T2" fmla="*/ 5 w 5"/>
                      <a:gd name="T3" fmla="*/ 1 h 2"/>
                      <a:gd name="T4" fmla="*/ 0 w 5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2">
                        <a:moveTo>
                          <a:pt x="0" y="0"/>
                        </a:moveTo>
                        <a:cubicBezTo>
                          <a:pt x="2" y="1"/>
                          <a:pt x="3" y="0"/>
                          <a:pt x="5" y="1"/>
                        </a:cubicBezTo>
                        <a:cubicBezTo>
                          <a:pt x="3" y="1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CA9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1" name="Freeform 370"/>
                  <p:cNvSpPr/>
                  <p:nvPr/>
                </p:nvSpPr>
                <p:spPr bwMode="auto">
                  <a:xfrm>
                    <a:off x="4280" y="1682"/>
                    <a:ext cx="150" cy="233"/>
                  </a:xfrm>
                  <a:custGeom>
                    <a:avLst/>
                    <a:gdLst>
                      <a:gd name="T0" fmla="*/ 62 w 63"/>
                      <a:gd name="T1" fmla="*/ 45 h 98"/>
                      <a:gd name="T2" fmla="*/ 55 w 63"/>
                      <a:gd name="T3" fmla="*/ 68 h 98"/>
                      <a:gd name="T4" fmla="*/ 53 w 63"/>
                      <a:gd name="T5" fmla="*/ 82 h 98"/>
                      <a:gd name="T6" fmla="*/ 49 w 63"/>
                      <a:gd name="T7" fmla="*/ 93 h 98"/>
                      <a:gd name="T8" fmla="*/ 40 w 63"/>
                      <a:gd name="T9" fmla="*/ 97 h 98"/>
                      <a:gd name="T10" fmla="*/ 26 w 63"/>
                      <a:gd name="T11" fmla="*/ 97 h 98"/>
                      <a:gd name="T12" fmla="*/ 17 w 63"/>
                      <a:gd name="T13" fmla="*/ 92 h 98"/>
                      <a:gd name="T14" fmla="*/ 17 w 63"/>
                      <a:gd name="T15" fmla="*/ 74 h 98"/>
                      <a:gd name="T16" fmla="*/ 18 w 63"/>
                      <a:gd name="T17" fmla="*/ 57 h 98"/>
                      <a:gd name="T18" fmla="*/ 17 w 63"/>
                      <a:gd name="T19" fmla="*/ 55 h 98"/>
                      <a:gd name="T20" fmla="*/ 13 w 63"/>
                      <a:gd name="T21" fmla="*/ 47 h 98"/>
                      <a:gd name="T22" fmla="*/ 9 w 63"/>
                      <a:gd name="T23" fmla="*/ 44 h 98"/>
                      <a:gd name="T24" fmla="*/ 1 w 63"/>
                      <a:gd name="T25" fmla="*/ 37 h 98"/>
                      <a:gd name="T26" fmla="*/ 15 w 63"/>
                      <a:gd name="T27" fmla="*/ 5 h 98"/>
                      <a:gd name="T28" fmla="*/ 15 w 63"/>
                      <a:gd name="T29" fmla="*/ 4 h 98"/>
                      <a:gd name="T30" fmla="*/ 33 w 63"/>
                      <a:gd name="T31" fmla="*/ 3 h 98"/>
                      <a:gd name="T32" fmla="*/ 40 w 63"/>
                      <a:gd name="T33" fmla="*/ 16 h 98"/>
                      <a:gd name="T34" fmla="*/ 41 w 63"/>
                      <a:gd name="T35" fmla="*/ 24 h 98"/>
                      <a:gd name="T36" fmla="*/ 45 w 63"/>
                      <a:gd name="T37" fmla="*/ 20 h 98"/>
                      <a:gd name="T38" fmla="*/ 55 w 63"/>
                      <a:gd name="T39" fmla="*/ 18 h 98"/>
                      <a:gd name="T40" fmla="*/ 58 w 63"/>
                      <a:gd name="T41" fmla="*/ 20 h 98"/>
                      <a:gd name="T42" fmla="*/ 55 w 63"/>
                      <a:gd name="T43" fmla="*/ 28 h 98"/>
                      <a:gd name="T44" fmla="*/ 54 w 63"/>
                      <a:gd name="T45" fmla="*/ 28 h 98"/>
                      <a:gd name="T46" fmla="*/ 48 w 63"/>
                      <a:gd name="T47" fmla="*/ 29 h 98"/>
                      <a:gd name="T48" fmla="*/ 51 w 63"/>
                      <a:gd name="T49" fmla="*/ 32 h 98"/>
                      <a:gd name="T50" fmla="*/ 57 w 63"/>
                      <a:gd name="T51" fmla="*/ 35 h 98"/>
                      <a:gd name="T52" fmla="*/ 63 w 63"/>
                      <a:gd name="T53" fmla="*/ 39 h 98"/>
                      <a:gd name="T54" fmla="*/ 62 w 63"/>
                      <a:gd name="T55" fmla="*/ 45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</a:cxnLst>
                    <a:rect l="0" t="0" r="r" b="b"/>
                    <a:pathLst>
                      <a:path w="63" h="98">
                        <a:moveTo>
                          <a:pt x="62" y="45"/>
                        </a:moveTo>
                        <a:cubicBezTo>
                          <a:pt x="60" y="53"/>
                          <a:pt x="58" y="60"/>
                          <a:pt x="55" y="68"/>
                        </a:cubicBezTo>
                        <a:cubicBezTo>
                          <a:pt x="54" y="73"/>
                          <a:pt x="56" y="78"/>
                          <a:pt x="53" y="82"/>
                        </a:cubicBezTo>
                        <a:cubicBezTo>
                          <a:pt x="51" y="85"/>
                          <a:pt x="50" y="89"/>
                          <a:pt x="49" y="93"/>
                        </a:cubicBezTo>
                        <a:cubicBezTo>
                          <a:pt x="48" y="97"/>
                          <a:pt x="44" y="98"/>
                          <a:pt x="40" y="97"/>
                        </a:cubicBezTo>
                        <a:cubicBezTo>
                          <a:pt x="35" y="97"/>
                          <a:pt x="31" y="98"/>
                          <a:pt x="26" y="97"/>
                        </a:cubicBezTo>
                        <a:cubicBezTo>
                          <a:pt x="22" y="97"/>
                          <a:pt x="19" y="95"/>
                          <a:pt x="17" y="92"/>
                        </a:cubicBezTo>
                        <a:cubicBezTo>
                          <a:pt x="16" y="86"/>
                          <a:pt x="18" y="80"/>
                          <a:pt x="17" y="74"/>
                        </a:cubicBezTo>
                        <a:cubicBezTo>
                          <a:pt x="16" y="68"/>
                          <a:pt x="17" y="63"/>
                          <a:pt x="18" y="57"/>
                        </a:cubicBezTo>
                        <a:cubicBezTo>
                          <a:pt x="18" y="56"/>
                          <a:pt x="18" y="55"/>
                          <a:pt x="17" y="55"/>
                        </a:cubicBezTo>
                        <a:cubicBezTo>
                          <a:pt x="14" y="53"/>
                          <a:pt x="13" y="50"/>
                          <a:pt x="13" y="47"/>
                        </a:cubicBezTo>
                        <a:cubicBezTo>
                          <a:pt x="14" y="44"/>
                          <a:pt x="11" y="44"/>
                          <a:pt x="9" y="44"/>
                        </a:cubicBezTo>
                        <a:cubicBezTo>
                          <a:pt x="2" y="44"/>
                          <a:pt x="0" y="43"/>
                          <a:pt x="1" y="37"/>
                        </a:cubicBezTo>
                        <a:cubicBezTo>
                          <a:pt x="4" y="25"/>
                          <a:pt x="8" y="14"/>
                          <a:pt x="15" y="5"/>
                        </a:cubicBezTo>
                        <a:cubicBezTo>
                          <a:pt x="15" y="4"/>
                          <a:pt x="15" y="4"/>
                          <a:pt x="15" y="4"/>
                        </a:cubicBezTo>
                        <a:cubicBezTo>
                          <a:pt x="21" y="0"/>
                          <a:pt x="27" y="2"/>
                          <a:pt x="33" y="3"/>
                        </a:cubicBezTo>
                        <a:cubicBezTo>
                          <a:pt x="39" y="5"/>
                          <a:pt x="40" y="10"/>
                          <a:pt x="40" y="16"/>
                        </a:cubicBezTo>
                        <a:cubicBezTo>
                          <a:pt x="40" y="18"/>
                          <a:pt x="41" y="21"/>
                          <a:pt x="41" y="24"/>
                        </a:cubicBezTo>
                        <a:cubicBezTo>
                          <a:pt x="42" y="22"/>
                          <a:pt x="44" y="21"/>
                          <a:pt x="45" y="20"/>
                        </a:cubicBezTo>
                        <a:cubicBezTo>
                          <a:pt x="48" y="18"/>
                          <a:pt x="52" y="20"/>
                          <a:pt x="55" y="18"/>
                        </a:cubicBezTo>
                        <a:cubicBezTo>
                          <a:pt x="56" y="17"/>
                          <a:pt x="57" y="18"/>
                          <a:pt x="58" y="20"/>
                        </a:cubicBezTo>
                        <a:cubicBezTo>
                          <a:pt x="58" y="21"/>
                          <a:pt x="55" y="28"/>
                          <a:pt x="55" y="28"/>
                        </a:cubicBezTo>
                        <a:cubicBezTo>
                          <a:pt x="54" y="28"/>
                          <a:pt x="55" y="28"/>
                          <a:pt x="54" y="28"/>
                        </a:cubicBezTo>
                        <a:cubicBezTo>
                          <a:pt x="52" y="27"/>
                          <a:pt x="51" y="30"/>
                          <a:pt x="48" y="29"/>
                        </a:cubicBezTo>
                        <a:cubicBezTo>
                          <a:pt x="50" y="29"/>
                          <a:pt x="52" y="28"/>
                          <a:pt x="51" y="32"/>
                        </a:cubicBezTo>
                        <a:cubicBezTo>
                          <a:pt x="51" y="34"/>
                          <a:pt x="55" y="36"/>
                          <a:pt x="57" y="35"/>
                        </a:cubicBezTo>
                        <a:cubicBezTo>
                          <a:pt x="61" y="33"/>
                          <a:pt x="63" y="35"/>
                          <a:pt x="63" y="39"/>
                        </a:cubicBezTo>
                        <a:cubicBezTo>
                          <a:pt x="62" y="41"/>
                          <a:pt x="62" y="43"/>
                          <a:pt x="62" y="45"/>
                        </a:cubicBezTo>
                        <a:close/>
                      </a:path>
                    </a:pathLst>
                  </a:custGeom>
                  <a:solidFill>
                    <a:srgbClr val="B5FE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2" name="Freeform 371"/>
                  <p:cNvSpPr/>
                  <p:nvPr/>
                </p:nvSpPr>
                <p:spPr bwMode="auto">
                  <a:xfrm>
                    <a:off x="4309" y="1630"/>
                    <a:ext cx="133" cy="99"/>
                  </a:xfrm>
                  <a:custGeom>
                    <a:avLst/>
                    <a:gdLst>
                      <a:gd name="T0" fmla="*/ 28 w 56"/>
                      <a:gd name="T1" fmla="*/ 38 h 42"/>
                      <a:gd name="T2" fmla="*/ 27 w 56"/>
                      <a:gd name="T3" fmla="*/ 34 h 42"/>
                      <a:gd name="T4" fmla="*/ 21 w 56"/>
                      <a:gd name="T5" fmla="*/ 26 h 42"/>
                      <a:gd name="T6" fmla="*/ 19 w 56"/>
                      <a:gd name="T7" fmla="*/ 24 h 42"/>
                      <a:gd name="T8" fmla="*/ 4 w 56"/>
                      <a:gd name="T9" fmla="*/ 25 h 42"/>
                      <a:gd name="T10" fmla="*/ 3 w 56"/>
                      <a:gd name="T11" fmla="*/ 27 h 42"/>
                      <a:gd name="T12" fmla="*/ 3 w 56"/>
                      <a:gd name="T13" fmla="*/ 27 h 42"/>
                      <a:gd name="T14" fmla="*/ 1 w 56"/>
                      <a:gd name="T15" fmla="*/ 25 h 42"/>
                      <a:gd name="T16" fmla="*/ 4 w 56"/>
                      <a:gd name="T17" fmla="*/ 20 h 42"/>
                      <a:gd name="T18" fmla="*/ 8 w 56"/>
                      <a:gd name="T19" fmla="*/ 20 h 42"/>
                      <a:gd name="T20" fmla="*/ 19 w 56"/>
                      <a:gd name="T21" fmla="*/ 20 h 42"/>
                      <a:gd name="T22" fmla="*/ 25 w 56"/>
                      <a:gd name="T23" fmla="*/ 18 h 42"/>
                      <a:gd name="T24" fmla="*/ 36 w 56"/>
                      <a:gd name="T25" fmla="*/ 10 h 42"/>
                      <a:gd name="T26" fmla="*/ 46 w 56"/>
                      <a:gd name="T27" fmla="*/ 6 h 42"/>
                      <a:gd name="T28" fmla="*/ 56 w 56"/>
                      <a:gd name="T29" fmla="*/ 0 h 42"/>
                      <a:gd name="T30" fmla="*/ 51 w 56"/>
                      <a:gd name="T31" fmla="*/ 19 h 42"/>
                      <a:gd name="T32" fmla="*/ 51 w 56"/>
                      <a:gd name="T33" fmla="*/ 20 h 42"/>
                      <a:gd name="T34" fmla="*/ 48 w 56"/>
                      <a:gd name="T35" fmla="*/ 23 h 42"/>
                      <a:gd name="T36" fmla="*/ 36 w 56"/>
                      <a:gd name="T37" fmla="*/ 38 h 42"/>
                      <a:gd name="T38" fmla="*/ 33 w 56"/>
                      <a:gd name="T39" fmla="*/ 41 h 42"/>
                      <a:gd name="T40" fmla="*/ 28 w 56"/>
                      <a:gd name="T41" fmla="*/ 3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56" h="42">
                        <a:moveTo>
                          <a:pt x="28" y="38"/>
                        </a:moveTo>
                        <a:cubicBezTo>
                          <a:pt x="27" y="37"/>
                          <a:pt x="27" y="36"/>
                          <a:pt x="27" y="34"/>
                        </a:cubicBezTo>
                        <a:cubicBezTo>
                          <a:pt x="27" y="30"/>
                          <a:pt x="24" y="28"/>
                          <a:pt x="21" y="26"/>
                        </a:cubicBezTo>
                        <a:cubicBezTo>
                          <a:pt x="21" y="25"/>
                          <a:pt x="20" y="24"/>
                          <a:pt x="19" y="24"/>
                        </a:cubicBezTo>
                        <a:cubicBezTo>
                          <a:pt x="14" y="25"/>
                          <a:pt x="9" y="23"/>
                          <a:pt x="4" y="25"/>
                        </a:cubicBezTo>
                        <a:cubicBezTo>
                          <a:pt x="3" y="26"/>
                          <a:pt x="3" y="26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2" y="26"/>
                          <a:pt x="0" y="27"/>
                          <a:pt x="1" y="25"/>
                        </a:cubicBezTo>
                        <a:cubicBezTo>
                          <a:pt x="1" y="23"/>
                          <a:pt x="1" y="21"/>
                          <a:pt x="4" y="20"/>
                        </a:cubicBezTo>
                        <a:cubicBezTo>
                          <a:pt x="5" y="20"/>
                          <a:pt x="6" y="20"/>
                          <a:pt x="8" y="20"/>
                        </a:cubicBezTo>
                        <a:cubicBezTo>
                          <a:pt x="11" y="20"/>
                          <a:pt x="15" y="20"/>
                          <a:pt x="19" y="20"/>
                        </a:cubicBezTo>
                        <a:cubicBezTo>
                          <a:pt x="21" y="20"/>
                          <a:pt x="24" y="20"/>
                          <a:pt x="25" y="18"/>
                        </a:cubicBezTo>
                        <a:cubicBezTo>
                          <a:pt x="28" y="15"/>
                          <a:pt x="33" y="14"/>
                          <a:pt x="36" y="10"/>
                        </a:cubicBezTo>
                        <a:cubicBezTo>
                          <a:pt x="38" y="7"/>
                          <a:pt x="42" y="7"/>
                          <a:pt x="46" y="6"/>
                        </a:cubicBezTo>
                        <a:cubicBezTo>
                          <a:pt x="49" y="4"/>
                          <a:pt x="52" y="2"/>
                          <a:pt x="56" y="0"/>
                        </a:cubicBezTo>
                        <a:cubicBezTo>
                          <a:pt x="56" y="7"/>
                          <a:pt x="54" y="13"/>
                          <a:pt x="51" y="19"/>
                        </a:cubicBezTo>
                        <a:cubicBezTo>
                          <a:pt x="51" y="19"/>
                          <a:pt x="51" y="19"/>
                          <a:pt x="51" y="20"/>
                        </a:cubicBezTo>
                        <a:cubicBezTo>
                          <a:pt x="50" y="21"/>
                          <a:pt x="49" y="22"/>
                          <a:pt x="48" y="23"/>
                        </a:cubicBezTo>
                        <a:cubicBezTo>
                          <a:pt x="44" y="28"/>
                          <a:pt x="39" y="32"/>
                          <a:pt x="36" y="38"/>
                        </a:cubicBezTo>
                        <a:cubicBezTo>
                          <a:pt x="35" y="39"/>
                          <a:pt x="34" y="40"/>
                          <a:pt x="33" y="41"/>
                        </a:cubicBezTo>
                        <a:cubicBezTo>
                          <a:pt x="30" y="42"/>
                          <a:pt x="28" y="42"/>
                          <a:pt x="28" y="38"/>
                        </a:cubicBezTo>
                        <a:close/>
                      </a:path>
                    </a:pathLst>
                  </a:custGeom>
                  <a:solidFill>
                    <a:srgbClr val="DAFE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3" name="Freeform 372"/>
                  <p:cNvSpPr/>
                  <p:nvPr/>
                </p:nvSpPr>
                <p:spPr bwMode="auto">
                  <a:xfrm>
                    <a:off x="4774" y="1442"/>
                    <a:ext cx="171" cy="126"/>
                  </a:xfrm>
                  <a:custGeom>
                    <a:avLst/>
                    <a:gdLst>
                      <a:gd name="T0" fmla="*/ 1 w 72"/>
                      <a:gd name="T1" fmla="*/ 22 h 53"/>
                      <a:gd name="T2" fmla="*/ 0 w 72"/>
                      <a:gd name="T3" fmla="*/ 21 h 53"/>
                      <a:gd name="T4" fmla="*/ 4 w 72"/>
                      <a:gd name="T5" fmla="*/ 10 h 53"/>
                      <a:gd name="T6" fmla="*/ 7 w 72"/>
                      <a:gd name="T7" fmla="*/ 4 h 53"/>
                      <a:gd name="T8" fmla="*/ 19 w 72"/>
                      <a:gd name="T9" fmla="*/ 3 h 53"/>
                      <a:gd name="T10" fmla="*/ 20 w 72"/>
                      <a:gd name="T11" fmla="*/ 3 h 53"/>
                      <a:gd name="T12" fmla="*/ 24 w 72"/>
                      <a:gd name="T13" fmla="*/ 1 h 53"/>
                      <a:gd name="T14" fmla="*/ 25 w 72"/>
                      <a:gd name="T15" fmla="*/ 0 h 53"/>
                      <a:gd name="T16" fmla="*/ 35 w 72"/>
                      <a:gd name="T17" fmla="*/ 2 h 53"/>
                      <a:gd name="T18" fmla="*/ 41 w 72"/>
                      <a:gd name="T19" fmla="*/ 5 h 53"/>
                      <a:gd name="T20" fmla="*/ 51 w 72"/>
                      <a:gd name="T21" fmla="*/ 11 h 53"/>
                      <a:gd name="T22" fmla="*/ 56 w 72"/>
                      <a:gd name="T23" fmla="*/ 14 h 53"/>
                      <a:gd name="T24" fmla="*/ 57 w 72"/>
                      <a:gd name="T25" fmla="*/ 16 h 53"/>
                      <a:gd name="T26" fmla="*/ 58 w 72"/>
                      <a:gd name="T27" fmla="*/ 19 h 53"/>
                      <a:gd name="T28" fmla="*/ 67 w 72"/>
                      <a:gd name="T29" fmla="*/ 19 h 53"/>
                      <a:gd name="T30" fmla="*/ 68 w 72"/>
                      <a:gd name="T31" fmla="*/ 21 h 53"/>
                      <a:gd name="T32" fmla="*/ 70 w 72"/>
                      <a:gd name="T33" fmla="*/ 25 h 53"/>
                      <a:gd name="T34" fmla="*/ 68 w 72"/>
                      <a:gd name="T35" fmla="*/ 41 h 53"/>
                      <a:gd name="T36" fmla="*/ 68 w 72"/>
                      <a:gd name="T37" fmla="*/ 45 h 53"/>
                      <a:gd name="T38" fmla="*/ 62 w 72"/>
                      <a:gd name="T39" fmla="*/ 49 h 53"/>
                      <a:gd name="T40" fmla="*/ 60 w 72"/>
                      <a:gd name="T41" fmla="*/ 52 h 53"/>
                      <a:gd name="T42" fmla="*/ 59 w 72"/>
                      <a:gd name="T43" fmla="*/ 53 h 53"/>
                      <a:gd name="T44" fmla="*/ 33 w 72"/>
                      <a:gd name="T45" fmla="*/ 52 h 53"/>
                      <a:gd name="T46" fmla="*/ 31 w 72"/>
                      <a:gd name="T47" fmla="*/ 51 h 53"/>
                      <a:gd name="T48" fmla="*/ 28 w 72"/>
                      <a:gd name="T49" fmla="*/ 51 h 53"/>
                      <a:gd name="T50" fmla="*/ 28 w 72"/>
                      <a:gd name="T51" fmla="*/ 50 h 53"/>
                      <a:gd name="T52" fmla="*/ 24 w 72"/>
                      <a:gd name="T53" fmla="*/ 34 h 53"/>
                      <a:gd name="T54" fmla="*/ 11 w 72"/>
                      <a:gd name="T55" fmla="*/ 26 h 53"/>
                      <a:gd name="T56" fmla="*/ 6 w 72"/>
                      <a:gd name="T57" fmla="*/ 24 h 53"/>
                      <a:gd name="T58" fmla="*/ 1 w 72"/>
                      <a:gd name="T59" fmla="*/ 22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72" h="53">
                        <a:moveTo>
                          <a:pt x="1" y="22"/>
                        </a:moveTo>
                        <a:cubicBezTo>
                          <a:pt x="0" y="22"/>
                          <a:pt x="0" y="22"/>
                          <a:pt x="0" y="21"/>
                        </a:cubicBezTo>
                        <a:cubicBezTo>
                          <a:pt x="1" y="17"/>
                          <a:pt x="2" y="13"/>
                          <a:pt x="4" y="10"/>
                        </a:cubicBezTo>
                        <a:cubicBezTo>
                          <a:pt x="6" y="8"/>
                          <a:pt x="5" y="6"/>
                          <a:pt x="7" y="4"/>
                        </a:cubicBezTo>
                        <a:cubicBezTo>
                          <a:pt x="11" y="1"/>
                          <a:pt x="15" y="1"/>
                          <a:pt x="19" y="3"/>
                        </a:cubicBezTo>
                        <a:cubicBezTo>
                          <a:pt x="19" y="3"/>
                          <a:pt x="19" y="3"/>
                          <a:pt x="20" y="3"/>
                        </a:cubicBezTo>
                        <a:cubicBezTo>
                          <a:pt x="23" y="5"/>
                          <a:pt x="24" y="4"/>
                          <a:pt x="24" y="1"/>
                        </a:cubicBezTo>
                        <a:cubicBezTo>
                          <a:pt x="24" y="0"/>
                          <a:pt x="24" y="0"/>
                          <a:pt x="25" y="0"/>
                        </a:cubicBezTo>
                        <a:cubicBezTo>
                          <a:pt x="28" y="4"/>
                          <a:pt x="32" y="1"/>
                          <a:pt x="35" y="2"/>
                        </a:cubicBezTo>
                        <a:cubicBezTo>
                          <a:pt x="38" y="2"/>
                          <a:pt x="38" y="5"/>
                          <a:pt x="41" y="5"/>
                        </a:cubicBezTo>
                        <a:cubicBezTo>
                          <a:pt x="46" y="4"/>
                          <a:pt x="48" y="8"/>
                          <a:pt x="51" y="11"/>
                        </a:cubicBezTo>
                        <a:cubicBezTo>
                          <a:pt x="52" y="12"/>
                          <a:pt x="54" y="13"/>
                          <a:pt x="56" y="14"/>
                        </a:cubicBezTo>
                        <a:cubicBezTo>
                          <a:pt x="56" y="15"/>
                          <a:pt x="56" y="15"/>
                          <a:pt x="57" y="16"/>
                        </a:cubicBezTo>
                        <a:cubicBezTo>
                          <a:pt x="57" y="17"/>
                          <a:pt x="58" y="18"/>
                          <a:pt x="58" y="19"/>
                        </a:cubicBezTo>
                        <a:cubicBezTo>
                          <a:pt x="61" y="20"/>
                          <a:pt x="64" y="17"/>
                          <a:pt x="67" y="19"/>
                        </a:cubicBezTo>
                        <a:cubicBezTo>
                          <a:pt x="66" y="20"/>
                          <a:pt x="67" y="21"/>
                          <a:pt x="68" y="21"/>
                        </a:cubicBezTo>
                        <a:cubicBezTo>
                          <a:pt x="69" y="22"/>
                          <a:pt x="70" y="23"/>
                          <a:pt x="70" y="25"/>
                        </a:cubicBezTo>
                        <a:cubicBezTo>
                          <a:pt x="71" y="31"/>
                          <a:pt x="72" y="36"/>
                          <a:pt x="68" y="41"/>
                        </a:cubicBezTo>
                        <a:cubicBezTo>
                          <a:pt x="67" y="42"/>
                          <a:pt x="68" y="43"/>
                          <a:pt x="68" y="45"/>
                        </a:cubicBezTo>
                        <a:cubicBezTo>
                          <a:pt x="67" y="47"/>
                          <a:pt x="65" y="50"/>
                          <a:pt x="62" y="49"/>
                        </a:cubicBezTo>
                        <a:cubicBezTo>
                          <a:pt x="60" y="49"/>
                          <a:pt x="60" y="49"/>
                          <a:pt x="60" y="52"/>
                        </a:cubicBezTo>
                        <a:cubicBezTo>
                          <a:pt x="60" y="52"/>
                          <a:pt x="59" y="53"/>
                          <a:pt x="59" y="53"/>
                        </a:cubicBezTo>
                        <a:cubicBezTo>
                          <a:pt x="50" y="52"/>
                          <a:pt x="42" y="53"/>
                          <a:pt x="33" y="52"/>
                        </a:cubicBezTo>
                        <a:cubicBezTo>
                          <a:pt x="32" y="52"/>
                          <a:pt x="31" y="52"/>
                          <a:pt x="31" y="51"/>
                        </a:cubicBezTo>
                        <a:cubicBezTo>
                          <a:pt x="30" y="47"/>
                          <a:pt x="29" y="51"/>
                          <a:pt x="28" y="51"/>
                        </a:cubicBezTo>
                        <a:cubicBezTo>
                          <a:pt x="28" y="51"/>
                          <a:pt x="28" y="50"/>
                          <a:pt x="28" y="50"/>
                        </a:cubicBezTo>
                        <a:cubicBezTo>
                          <a:pt x="30" y="44"/>
                          <a:pt x="27" y="38"/>
                          <a:pt x="24" y="34"/>
                        </a:cubicBezTo>
                        <a:cubicBezTo>
                          <a:pt x="21" y="30"/>
                          <a:pt x="16" y="27"/>
                          <a:pt x="11" y="26"/>
                        </a:cubicBezTo>
                        <a:cubicBezTo>
                          <a:pt x="8" y="26"/>
                          <a:pt x="8" y="24"/>
                          <a:pt x="6" y="24"/>
                        </a:cubicBezTo>
                        <a:cubicBezTo>
                          <a:pt x="4" y="23"/>
                          <a:pt x="2" y="22"/>
                          <a:pt x="1" y="22"/>
                        </a:cubicBezTo>
                        <a:close/>
                      </a:path>
                    </a:pathLst>
                  </a:custGeom>
                  <a:solidFill>
                    <a:srgbClr val="AFC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4" name="Freeform 373"/>
                  <p:cNvSpPr/>
                  <p:nvPr/>
                </p:nvSpPr>
                <p:spPr bwMode="auto">
                  <a:xfrm>
                    <a:off x="4911" y="1347"/>
                    <a:ext cx="69" cy="104"/>
                  </a:xfrm>
                  <a:custGeom>
                    <a:avLst/>
                    <a:gdLst>
                      <a:gd name="T0" fmla="*/ 4 w 29"/>
                      <a:gd name="T1" fmla="*/ 28 h 44"/>
                      <a:gd name="T2" fmla="*/ 7 w 29"/>
                      <a:gd name="T3" fmla="*/ 21 h 44"/>
                      <a:gd name="T4" fmla="*/ 17 w 29"/>
                      <a:gd name="T5" fmla="*/ 0 h 44"/>
                      <a:gd name="T6" fmla="*/ 18 w 29"/>
                      <a:gd name="T7" fmla="*/ 17 h 44"/>
                      <a:gd name="T8" fmla="*/ 16 w 29"/>
                      <a:gd name="T9" fmla="*/ 19 h 44"/>
                      <a:gd name="T10" fmla="*/ 14 w 29"/>
                      <a:gd name="T11" fmla="*/ 23 h 44"/>
                      <a:gd name="T12" fmla="*/ 16 w 29"/>
                      <a:gd name="T13" fmla="*/ 23 h 44"/>
                      <a:gd name="T14" fmla="*/ 19 w 29"/>
                      <a:gd name="T15" fmla="*/ 22 h 44"/>
                      <a:gd name="T16" fmla="*/ 27 w 29"/>
                      <a:gd name="T17" fmla="*/ 15 h 44"/>
                      <a:gd name="T18" fmla="*/ 29 w 29"/>
                      <a:gd name="T19" fmla="*/ 15 h 44"/>
                      <a:gd name="T20" fmla="*/ 20 w 29"/>
                      <a:gd name="T21" fmla="*/ 34 h 44"/>
                      <a:gd name="T22" fmla="*/ 2 w 29"/>
                      <a:gd name="T23" fmla="*/ 41 h 44"/>
                      <a:gd name="T24" fmla="*/ 1 w 29"/>
                      <a:gd name="T25" fmla="*/ 38 h 44"/>
                      <a:gd name="T26" fmla="*/ 4 w 29"/>
                      <a:gd name="T27" fmla="*/ 28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9" h="44">
                        <a:moveTo>
                          <a:pt x="4" y="28"/>
                        </a:moveTo>
                        <a:cubicBezTo>
                          <a:pt x="6" y="26"/>
                          <a:pt x="7" y="24"/>
                          <a:pt x="7" y="21"/>
                        </a:cubicBezTo>
                        <a:cubicBezTo>
                          <a:pt x="9" y="13"/>
                          <a:pt x="13" y="6"/>
                          <a:pt x="17" y="0"/>
                        </a:cubicBezTo>
                        <a:cubicBezTo>
                          <a:pt x="23" y="6"/>
                          <a:pt x="20" y="11"/>
                          <a:pt x="18" y="17"/>
                        </a:cubicBezTo>
                        <a:cubicBezTo>
                          <a:pt x="17" y="18"/>
                          <a:pt x="16" y="19"/>
                          <a:pt x="16" y="19"/>
                        </a:cubicBezTo>
                        <a:cubicBezTo>
                          <a:pt x="12" y="19"/>
                          <a:pt x="16" y="21"/>
                          <a:pt x="14" y="23"/>
                        </a:cubicBezTo>
                        <a:cubicBezTo>
                          <a:pt x="13" y="23"/>
                          <a:pt x="15" y="23"/>
                          <a:pt x="16" y="23"/>
                        </a:cubicBezTo>
                        <a:cubicBezTo>
                          <a:pt x="17" y="24"/>
                          <a:pt x="18" y="23"/>
                          <a:pt x="19" y="22"/>
                        </a:cubicBezTo>
                        <a:cubicBezTo>
                          <a:pt x="21" y="19"/>
                          <a:pt x="25" y="18"/>
                          <a:pt x="27" y="15"/>
                        </a:cubicBezTo>
                        <a:cubicBezTo>
                          <a:pt x="28" y="14"/>
                          <a:pt x="29" y="15"/>
                          <a:pt x="29" y="15"/>
                        </a:cubicBezTo>
                        <a:cubicBezTo>
                          <a:pt x="27" y="22"/>
                          <a:pt x="22" y="27"/>
                          <a:pt x="20" y="34"/>
                        </a:cubicBezTo>
                        <a:cubicBezTo>
                          <a:pt x="18" y="40"/>
                          <a:pt x="9" y="44"/>
                          <a:pt x="2" y="41"/>
                        </a:cubicBezTo>
                        <a:cubicBezTo>
                          <a:pt x="0" y="40"/>
                          <a:pt x="1" y="39"/>
                          <a:pt x="1" y="38"/>
                        </a:cubicBezTo>
                        <a:cubicBezTo>
                          <a:pt x="1" y="34"/>
                          <a:pt x="4" y="31"/>
                          <a:pt x="4" y="28"/>
                        </a:cubicBezTo>
                        <a:close/>
                      </a:path>
                    </a:pathLst>
                  </a:custGeom>
                  <a:solidFill>
                    <a:srgbClr val="8F8F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5" name="Freeform 374"/>
                  <p:cNvSpPr/>
                  <p:nvPr/>
                </p:nvSpPr>
                <p:spPr bwMode="auto">
                  <a:xfrm>
                    <a:off x="4938" y="1333"/>
                    <a:ext cx="61" cy="76"/>
                  </a:xfrm>
                  <a:custGeom>
                    <a:avLst/>
                    <a:gdLst>
                      <a:gd name="T0" fmla="*/ 18 w 26"/>
                      <a:gd name="T1" fmla="*/ 21 h 32"/>
                      <a:gd name="T2" fmla="*/ 14 w 26"/>
                      <a:gd name="T3" fmla="*/ 25 h 32"/>
                      <a:gd name="T4" fmla="*/ 8 w 26"/>
                      <a:gd name="T5" fmla="*/ 31 h 32"/>
                      <a:gd name="T6" fmla="*/ 6 w 26"/>
                      <a:gd name="T7" fmla="*/ 31 h 32"/>
                      <a:gd name="T8" fmla="*/ 1 w 26"/>
                      <a:gd name="T9" fmla="*/ 29 h 32"/>
                      <a:gd name="T10" fmla="*/ 3 w 26"/>
                      <a:gd name="T11" fmla="*/ 27 h 32"/>
                      <a:gd name="T12" fmla="*/ 0 w 26"/>
                      <a:gd name="T13" fmla="*/ 25 h 32"/>
                      <a:gd name="T14" fmla="*/ 4 w 26"/>
                      <a:gd name="T15" fmla="*/ 25 h 32"/>
                      <a:gd name="T16" fmla="*/ 7 w 26"/>
                      <a:gd name="T17" fmla="*/ 19 h 32"/>
                      <a:gd name="T18" fmla="*/ 7 w 26"/>
                      <a:gd name="T19" fmla="*/ 10 h 32"/>
                      <a:gd name="T20" fmla="*/ 6 w 26"/>
                      <a:gd name="T21" fmla="*/ 6 h 32"/>
                      <a:gd name="T22" fmla="*/ 13 w 26"/>
                      <a:gd name="T23" fmla="*/ 1 h 32"/>
                      <a:gd name="T24" fmla="*/ 19 w 26"/>
                      <a:gd name="T25" fmla="*/ 0 h 32"/>
                      <a:gd name="T26" fmla="*/ 26 w 26"/>
                      <a:gd name="T27" fmla="*/ 4 h 32"/>
                      <a:gd name="T28" fmla="*/ 18 w 26"/>
                      <a:gd name="T29" fmla="*/ 21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6" h="32">
                        <a:moveTo>
                          <a:pt x="18" y="21"/>
                        </a:moveTo>
                        <a:cubicBezTo>
                          <a:pt x="15" y="20"/>
                          <a:pt x="16" y="24"/>
                          <a:pt x="14" y="25"/>
                        </a:cubicBezTo>
                        <a:cubicBezTo>
                          <a:pt x="12" y="27"/>
                          <a:pt x="8" y="27"/>
                          <a:pt x="8" y="31"/>
                        </a:cubicBezTo>
                        <a:cubicBezTo>
                          <a:pt x="8" y="32"/>
                          <a:pt x="7" y="32"/>
                          <a:pt x="6" y="31"/>
                        </a:cubicBezTo>
                        <a:cubicBezTo>
                          <a:pt x="4" y="31"/>
                          <a:pt x="3" y="30"/>
                          <a:pt x="1" y="29"/>
                        </a:cubicBezTo>
                        <a:cubicBezTo>
                          <a:pt x="1" y="28"/>
                          <a:pt x="4" y="29"/>
                          <a:pt x="3" y="27"/>
                        </a:cubicBezTo>
                        <a:cubicBezTo>
                          <a:pt x="2" y="25"/>
                          <a:pt x="0" y="28"/>
                          <a:pt x="0" y="25"/>
                        </a:cubicBezTo>
                        <a:cubicBezTo>
                          <a:pt x="1" y="23"/>
                          <a:pt x="3" y="25"/>
                          <a:pt x="4" y="25"/>
                        </a:cubicBezTo>
                        <a:cubicBezTo>
                          <a:pt x="7" y="24"/>
                          <a:pt x="6" y="21"/>
                          <a:pt x="7" y="19"/>
                        </a:cubicBezTo>
                        <a:cubicBezTo>
                          <a:pt x="8" y="16"/>
                          <a:pt x="11" y="12"/>
                          <a:pt x="7" y="10"/>
                        </a:cubicBezTo>
                        <a:cubicBezTo>
                          <a:pt x="5" y="9"/>
                          <a:pt x="8" y="7"/>
                          <a:pt x="6" y="6"/>
                        </a:cubicBezTo>
                        <a:cubicBezTo>
                          <a:pt x="7" y="1"/>
                          <a:pt x="10" y="1"/>
                          <a:pt x="13" y="1"/>
                        </a:cubicBezTo>
                        <a:cubicBezTo>
                          <a:pt x="15" y="0"/>
                          <a:pt x="17" y="0"/>
                          <a:pt x="19" y="0"/>
                        </a:cubicBezTo>
                        <a:cubicBezTo>
                          <a:pt x="22" y="1"/>
                          <a:pt x="24" y="1"/>
                          <a:pt x="26" y="4"/>
                        </a:cubicBezTo>
                        <a:cubicBezTo>
                          <a:pt x="25" y="10"/>
                          <a:pt x="20" y="15"/>
                          <a:pt x="18" y="21"/>
                        </a:cubicBezTo>
                        <a:close/>
                      </a:path>
                    </a:pathLst>
                  </a:custGeom>
                  <a:solidFill>
                    <a:srgbClr val="89898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6" name="Freeform 375"/>
                  <p:cNvSpPr/>
                  <p:nvPr/>
                </p:nvSpPr>
                <p:spPr bwMode="auto">
                  <a:xfrm>
                    <a:off x="4871" y="1439"/>
                    <a:ext cx="57" cy="46"/>
                  </a:xfrm>
                  <a:custGeom>
                    <a:avLst/>
                    <a:gdLst>
                      <a:gd name="T0" fmla="*/ 10 w 24"/>
                      <a:gd name="T1" fmla="*/ 13 h 19"/>
                      <a:gd name="T2" fmla="*/ 0 w 24"/>
                      <a:gd name="T3" fmla="*/ 6 h 19"/>
                      <a:gd name="T4" fmla="*/ 0 w 24"/>
                      <a:gd name="T5" fmla="*/ 5 h 19"/>
                      <a:gd name="T6" fmla="*/ 4 w 24"/>
                      <a:gd name="T7" fmla="*/ 2 h 19"/>
                      <a:gd name="T8" fmla="*/ 16 w 24"/>
                      <a:gd name="T9" fmla="*/ 7 h 19"/>
                      <a:gd name="T10" fmla="*/ 22 w 24"/>
                      <a:gd name="T11" fmla="*/ 15 h 19"/>
                      <a:gd name="T12" fmla="*/ 17 w 24"/>
                      <a:gd name="T13" fmla="*/ 14 h 19"/>
                      <a:gd name="T14" fmla="*/ 19 w 24"/>
                      <a:gd name="T15" fmla="*/ 18 h 19"/>
                      <a:gd name="T16" fmla="*/ 19 w 24"/>
                      <a:gd name="T17" fmla="*/ 18 h 19"/>
                      <a:gd name="T18" fmla="*/ 14 w 24"/>
                      <a:gd name="T19" fmla="*/ 17 h 19"/>
                      <a:gd name="T20" fmla="*/ 14 w 24"/>
                      <a:gd name="T21" fmla="*/ 15 h 19"/>
                      <a:gd name="T22" fmla="*/ 10 w 24"/>
                      <a:gd name="T23" fmla="*/ 1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4" h="19">
                        <a:moveTo>
                          <a:pt x="10" y="13"/>
                        </a:moveTo>
                        <a:cubicBezTo>
                          <a:pt x="7" y="9"/>
                          <a:pt x="4" y="7"/>
                          <a:pt x="0" y="6"/>
                        </a:cubicBezTo>
                        <a:cubicBezTo>
                          <a:pt x="0" y="6"/>
                          <a:pt x="0" y="5"/>
                          <a:pt x="0" y="5"/>
                        </a:cubicBezTo>
                        <a:cubicBezTo>
                          <a:pt x="0" y="1"/>
                          <a:pt x="1" y="0"/>
                          <a:pt x="4" y="2"/>
                        </a:cubicBezTo>
                        <a:cubicBezTo>
                          <a:pt x="8" y="4"/>
                          <a:pt x="13" y="5"/>
                          <a:pt x="16" y="7"/>
                        </a:cubicBezTo>
                        <a:cubicBezTo>
                          <a:pt x="18" y="10"/>
                          <a:pt x="24" y="9"/>
                          <a:pt x="22" y="15"/>
                        </a:cubicBezTo>
                        <a:cubicBezTo>
                          <a:pt x="20" y="16"/>
                          <a:pt x="19" y="14"/>
                          <a:pt x="17" y="14"/>
                        </a:cubicBezTo>
                        <a:cubicBezTo>
                          <a:pt x="17" y="16"/>
                          <a:pt x="21" y="16"/>
                          <a:pt x="19" y="18"/>
                        </a:cubicBezTo>
                        <a:cubicBezTo>
                          <a:pt x="19" y="18"/>
                          <a:pt x="19" y="18"/>
                          <a:pt x="19" y="18"/>
                        </a:cubicBezTo>
                        <a:cubicBezTo>
                          <a:pt x="17" y="19"/>
                          <a:pt x="16" y="18"/>
                          <a:pt x="14" y="17"/>
                        </a:cubicBezTo>
                        <a:cubicBezTo>
                          <a:pt x="14" y="17"/>
                          <a:pt x="14" y="16"/>
                          <a:pt x="14" y="15"/>
                        </a:cubicBezTo>
                        <a:cubicBezTo>
                          <a:pt x="13" y="14"/>
                          <a:pt x="11" y="14"/>
                          <a:pt x="10" y="13"/>
                        </a:cubicBezTo>
                        <a:close/>
                      </a:path>
                    </a:pathLst>
                  </a:custGeom>
                  <a:solidFill>
                    <a:srgbClr val="9BA2A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7" name="Freeform 376"/>
                  <p:cNvSpPr/>
                  <p:nvPr/>
                </p:nvSpPr>
                <p:spPr bwMode="auto">
                  <a:xfrm>
                    <a:off x="4907" y="1468"/>
                    <a:ext cx="28" cy="17"/>
                  </a:xfrm>
                  <a:custGeom>
                    <a:avLst/>
                    <a:gdLst>
                      <a:gd name="T0" fmla="*/ 4 w 12"/>
                      <a:gd name="T1" fmla="*/ 6 h 7"/>
                      <a:gd name="T2" fmla="*/ 2 w 12"/>
                      <a:gd name="T3" fmla="*/ 4 h 7"/>
                      <a:gd name="T4" fmla="*/ 1 w 12"/>
                      <a:gd name="T5" fmla="*/ 1 h 7"/>
                      <a:gd name="T6" fmla="*/ 4 w 12"/>
                      <a:gd name="T7" fmla="*/ 1 h 7"/>
                      <a:gd name="T8" fmla="*/ 7 w 12"/>
                      <a:gd name="T9" fmla="*/ 3 h 7"/>
                      <a:gd name="T10" fmla="*/ 12 w 12"/>
                      <a:gd name="T11" fmla="*/ 6 h 7"/>
                      <a:gd name="T12" fmla="*/ 4 w 12"/>
                      <a:gd name="T13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" h="7">
                        <a:moveTo>
                          <a:pt x="4" y="6"/>
                        </a:moveTo>
                        <a:cubicBezTo>
                          <a:pt x="4" y="5"/>
                          <a:pt x="3" y="5"/>
                          <a:pt x="2" y="4"/>
                        </a:cubicBezTo>
                        <a:cubicBezTo>
                          <a:pt x="0" y="3"/>
                          <a:pt x="0" y="2"/>
                          <a:pt x="1" y="1"/>
                        </a:cubicBezTo>
                        <a:cubicBezTo>
                          <a:pt x="1" y="0"/>
                          <a:pt x="2" y="0"/>
                          <a:pt x="4" y="1"/>
                        </a:cubicBezTo>
                        <a:cubicBezTo>
                          <a:pt x="5" y="2"/>
                          <a:pt x="6" y="2"/>
                          <a:pt x="7" y="3"/>
                        </a:cubicBezTo>
                        <a:cubicBezTo>
                          <a:pt x="9" y="4"/>
                          <a:pt x="10" y="5"/>
                          <a:pt x="12" y="6"/>
                        </a:cubicBezTo>
                        <a:cubicBezTo>
                          <a:pt x="10" y="7"/>
                          <a:pt x="7" y="6"/>
                          <a:pt x="4" y="6"/>
                        </a:cubicBezTo>
                        <a:close/>
                      </a:path>
                    </a:pathLst>
                  </a:custGeom>
                  <a:solidFill>
                    <a:srgbClr val="9098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8" name="Freeform 377"/>
                  <p:cNvSpPr/>
                  <p:nvPr/>
                </p:nvSpPr>
                <p:spPr bwMode="auto">
                  <a:xfrm>
                    <a:off x="4883" y="1425"/>
                    <a:ext cx="28" cy="17"/>
                  </a:xfrm>
                  <a:custGeom>
                    <a:avLst/>
                    <a:gdLst>
                      <a:gd name="T0" fmla="*/ 4 w 12"/>
                      <a:gd name="T1" fmla="*/ 0 h 7"/>
                      <a:gd name="T2" fmla="*/ 8 w 12"/>
                      <a:gd name="T3" fmla="*/ 3 h 7"/>
                      <a:gd name="T4" fmla="*/ 11 w 12"/>
                      <a:gd name="T5" fmla="*/ 1 h 7"/>
                      <a:gd name="T6" fmla="*/ 9 w 12"/>
                      <a:gd name="T7" fmla="*/ 6 h 7"/>
                      <a:gd name="T8" fmla="*/ 4 w 12"/>
                      <a:gd name="T9" fmla="*/ 5 h 7"/>
                      <a:gd name="T10" fmla="*/ 4 w 12"/>
                      <a:gd name="T11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" h="7">
                        <a:moveTo>
                          <a:pt x="4" y="0"/>
                        </a:moveTo>
                        <a:cubicBezTo>
                          <a:pt x="3" y="4"/>
                          <a:pt x="7" y="1"/>
                          <a:pt x="8" y="3"/>
                        </a:cubicBezTo>
                        <a:cubicBezTo>
                          <a:pt x="9" y="2"/>
                          <a:pt x="9" y="0"/>
                          <a:pt x="11" y="1"/>
                        </a:cubicBezTo>
                        <a:cubicBezTo>
                          <a:pt x="12" y="3"/>
                          <a:pt x="10" y="5"/>
                          <a:pt x="9" y="6"/>
                        </a:cubicBezTo>
                        <a:cubicBezTo>
                          <a:pt x="8" y="7"/>
                          <a:pt x="6" y="5"/>
                          <a:pt x="4" y="5"/>
                        </a:cubicBezTo>
                        <a:cubicBezTo>
                          <a:pt x="5" y="4"/>
                          <a:pt x="0" y="2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A4A4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9" name="Freeform 378"/>
                  <p:cNvSpPr/>
                  <p:nvPr/>
                </p:nvSpPr>
                <p:spPr bwMode="auto">
                  <a:xfrm>
                    <a:off x="4923" y="1487"/>
                    <a:ext cx="19" cy="14"/>
                  </a:xfrm>
                  <a:custGeom>
                    <a:avLst/>
                    <a:gdLst>
                      <a:gd name="T0" fmla="*/ 7 w 8"/>
                      <a:gd name="T1" fmla="*/ 6 h 6"/>
                      <a:gd name="T2" fmla="*/ 3 w 8"/>
                      <a:gd name="T3" fmla="*/ 2 h 6"/>
                      <a:gd name="T4" fmla="*/ 4 w 8"/>
                      <a:gd name="T5" fmla="*/ 0 h 6"/>
                      <a:gd name="T6" fmla="*/ 7 w 8"/>
                      <a:gd name="T7" fmla="*/ 0 h 6"/>
                      <a:gd name="T8" fmla="*/ 8 w 8"/>
                      <a:gd name="T9" fmla="*/ 6 h 6"/>
                      <a:gd name="T10" fmla="*/ 7 w 8"/>
                      <a:gd name="T11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" h="6">
                        <a:moveTo>
                          <a:pt x="7" y="6"/>
                        </a:moveTo>
                        <a:cubicBezTo>
                          <a:pt x="6" y="4"/>
                          <a:pt x="4" y="4"/>
                          <a:pt x="3" y="2"/>
                        </a:cubicBezTo>
                        <a:cubicBezTo>
                          <a:pt x="0" y="0"/>
                          <a:pt x="2" y="0"/>
                          <a:pt x="4" y="0"/>
                        </a:cubicBezTo>
                        <a:cubicBezTo>
                          <a:pt x="5" y="0"/>
                          <a:pt x="6" y="0"/>
                          <a:pt x="7" y="0"/>
                        </a:cubicBezTo>
                        <a:cubicBezTo>
                          <a:pt x="7" y="2"/>
                          <a:pt x="7" y="4"/>
                          <a:pt x="8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lose/>
                      </a:path>
                    </a:pathLst>
                  </a:custGeom>
                  <a:solidFill>
                    <a:srgbClr val="E6EE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0" name="Freeform 379"/>
                  <p:cNvSpPr/>
                  <p:nvPr/>
                </p:nvSpPr>
                <p:spPr bwMode="auto">
                  <a:xfrm>
                    <a:off x="4904" y="1480"/>
                    <a:ext cx="12" cy="7"/>
                  </a:xfrm>
                  <a:custGeom>
                    <a:avLst/>
                    <a:gdLst>
                      <a:gd name="T0" fmla="*/ 0 w 5"/>
                      <a:gd name="T1" fmla="*/ 0 h 3"/>
                      <a:gd name="T2" fmla="*/ 5 w 5"/>
                      <a:gd name="T3" fmla="*/ 1 h 3"/>
                      <a:gd name="T4" fmla="*/ 3 w 5"/>
                      <a:gd name="T5" fmla="*/ 3 h 3"/>
                      <a:gd name="T6" fmla="*/ 0 w 5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3">
                        <a:moveTo>
                          <a:pt x="0" y="0"/>
                        </a:moveTo>
                        <a:cubicBezTo>
                          <a:pt x="2" y="0"/>
                          <a:pt x="4" y="0"/>
                          <a:pt x="5" y="1"/>
                        </a:cubicBezTo>
                        <a:cubicBezTo>
                          <a:pt x="5" y="2"/>
                          <a:pt x="4" y="2"/>
                          <a:pt x="3" y="3"/>
                        </a:cubicBezTo>
                        <a:cubicBezTo>
                          <a:pt x="2" y="3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9098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1" name="Freeform 380"/>
                  <p:cNvSpPr/>
                  <p:nvPr/>
                </p:nvSpPr>
                <p:spPr bwMode="auto">
                  <a:xfrm>
                    <a:off x="4522" y="2007"/>
                    <a:ext cx="292" cy="264"/>
                  </a:xfrm>
                  <a:custGeom>
                    <a:avLst/>
                    <a:gdLst>
                      <a:gd name="T0" fmla="*/ 2 w 123"/>
                      <a:gd name="T1" fmla="*/ 51 h 111"/>
                      <a:gd name="T2" fmla="*/ 13 w 123"/>
                      <a:gd name="T3" fmla="*/ 48 h 111"/>
                      <a:gd name="T4" fmla="*/ 43 w 123"/>
                      <a:gd name="T5" fmla="*/ 52 h 111"/>
                      <a:gd name="T6" fmla="*/ 55 w 123"/>
                      <a:gd name="T7" fmla="*/ 49 h 111"/>
                      <a:gd name="T8" fmla="*/ 64 w 123"/>
                      <a:gd name="T9" fmla="*/ 54 h 111"/>
                      <a:gd name="T10" fmla="*/ 70 w 123"/>
                      <a:gd name="T11" fmla="*/ 56 h 111"/>
                      <a:gd name="T12" fmla="*/ 85 w 123"/>
                      <a:gd name="T13" fmla="*/ 56 h 111"/>
                      <a:gd name="T14" fmla="*/ 83 w 123"/>
                      <a:gd name="T15" fmla="*/ 34 h 111"/>
                      <a:gd name="T16" fmla="*/ 73 w 123"/>
                      <a:gd name="T17" fmla="*/ 16 h 111"/>
                      <a:gd name="T18" fmla="*/ 68 w 123"/>
                      <a:gd name="T19" fmla="*/ 7 h 111"/>
                      <a:gd name="T20" fmla="*/ 84 w 123"/>
                      <a:gd name="T21" fmla="*/ 8 h 111"/>
                      <a:gd name="T22" fmla="*/ 98 w 123"/>
                      <a:gd name="T23" fmla="*/ 7 h 111"/>
                      <a:gd name="T24" fmla="*/ 115 w 123"/>
                      <a:gd name="T25" fmla="*/ 1 h 111"/>
                      <a:gd name="T26" fmla="*/ 109 w 123"/>
                      <a:gd name="T27" fmla="*/ 20 h 111"/>
                      <a:gd name="T28" fmla="*/ 112 w 123"/>
                      <a:gd name="T29" fmla="*/ 36 h 111"/>
                      <a:gd name="T30" fmla="*/ 118 w 123"/>
                      <a:gd name="T31" fmla="*/ 37 h 111"/>
                      <a:gd name="T32" fmla="*/ 114 w 123"/>
                      <a:gd name="T33" fmla="*/ 44 h 111"/>
                      <a:gd name="T34" fmla="*/ 121 w 123"/>
                      <a:gd name="T35" fmla="*/ 54 h 111"/>
                      <a:gd name="T36" fmla="*/ 116 w 123"/>
                      <a:gd name="T37" fmla="*/ 62 h 111"/>
                      <a:gd name="T38" fmla="*/ 115 w 123"/>
                      <a:gd name="T39" fmla="*/ 62 h 111"/>
                      <a:gd name="T40" fmla="*/ 89 w 123"/>
                      <a:gd name="T41" fmla="*/ 72 h 111"/>
                      <a:gd name="T42" fmla="*/ 92 w 123"/>
                      <a:gd name="T43" fmla="*/ 81 h 111"/>
                      <a:gd name="T44" fmla="*/ 111 w 123"/>
                      <a:gd name="T45" fmla="*/ 83 h 111"/>
                      <a:gd name="T46" fmla="*/ 110 w 123"/>
                      <a:gd name="T47" fmla="*/ 96 h 111"/>
                      <a:gd name="T48" fmla="*/ 113 w 123"/>
                      <a:gd name="T49" fmla="*/ 99 h 111"/>
                      <a:gd name="T50" fmla="*/ 103 w 123"/>
                      <a:gd name="T51" fmla="*/ 106 h 111"/>
                      <a:gd name="T52" fmla="*/ 34 w 123"/>
                      <a:gd name="T53" fmla="*/ 107 h 111"/>
                      <a:gd name="T54" fmla="*/ 4 w 123"/>
                      <a:gd name="T55" fmla="*/ 101 h 111"/>
                      <a:gd name="T56" fmla="*/ 8 w 123"/>
                      <a:gd name="T57" fmla="*/ 95 h 111"/>
                      <a:gd name="T58" fmla="*/ 3 w 123"/>
                      <a:gd name="T59" fmla="*/ 89 h 111"/>
                      <a:gd name="T60" fmla="*/ 10 w 123"/>
                      <a:gd name="T61" fmla="*/ 90 h 111"/>
                      <a:gd name="T62" fmla="*/ 22 w 123"/>
                      <a:gd name="T63" fmla="*/ 94 h 111"/>
                      <a:gd name="T64" fmla="*/ 25 w 123"/>
                      <a:gd name="T65" fmla="*/ 82 h 111"/>
                      <a:gd name="T66" fmla="*/ 22 w 123"/>
                      <a:gd name="T67" fmla="*/ 70 h 111"/>
                      <a:gd name="T68" fmla="*/ 4 w 123"/>
                      <a:gd name="T69" fmla="*/ 58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123" h="111">
                        <a:moveTo>
                          <a:pt x="4" y="55"/>
                        </a:moveTo>
                        <a:cubicBezTo>
                          <a:pt x="5" y="53"/>
                          <a:pt x="0" y="51"/>
                          <a:pt x="2" y="51"/>
                        </a:cubicBezTo>
                        <a:cubicBezTo>
                          <a:pt x="5" y="50"/>
                          <a:pt x="7" y="44"/>
                          <a:pt x="11" y="49"/>
                        </a:cubicBezTo>
                        <a:cubicBezTo>
                          <a:pt x="12" y="50"/>
                          <a:pt x="12" y="49"/>
                          <a:pt x="13" y="48"/>
                        </a:cubicBezTo>
                        <a:cubicBezTo>
                          <a:pt x="16" y="50"/>
                          <a:pt x="18" y="54"/>
                          <a:pt x="21" y="56"/>
                        </a:cubicBezTo>
                        <a:cubicBezTo>
                          <a:pt x="28" y="61"/>
                          <a:pt x="37" y="59"/>
                          <a:pt x="43" y="52"/>
                        </a:cubicBezTo>
                        <a:cubicBezTo>
                          <a:pt x="44" y="51"/>
                          <a:pt x="45" y="50"/>
                          <a:pt x="46" y="49"/>
                        </a:cubicBezTo>
                        <a:cubicBezTo>
                          <a:pt x="49" y="49"/>
                          <a:pt x="52" y="49"/>
                          <a:pt x="55" y="49"/>
                        </a:cubicBezTo>
                        <a:cubicBezTo>
                          <a:pt x="55" y="49"/>
                          <a:pt x="56" y="49"/>
                          <a:pt x="56" y="49"/>
                        </a:cubicBezTo>
                        <a:cubicBezTo>
                          <a:pt x="59" y="51"/>
                          <a:pt x="62" y="51"/>
                          <a:pt x="64" y="54"/>
                        </a:cubicBezTo>
                        <a:cubicBezTo>
                          <a:pt x="65" y="55"/>
                          <a:pt x="66" y="55"/>
                          <a:pt x="68" y="55"/>
                        </a:cubicBezTo>
                        <a:cubicBezTo>
                          <a:pt x="68" y="55"/>
                          <a:pt x="69" y="55"/>
                          <a:pt x="70" y="56"/>
                        </a:cubicBezTo>
                        <a:cubicBezTo>
                          <a:pt x="73" y="60"/>
                          <a:pt x="78" y="58"/>
                          <a:pt x="82" y="58"/>
                        </a:cubicBezTo>
                        <a:cubicBezTo>
                          <a:pt x="84" y="58"/>
                          <a:pt x="84" y="57"/>
                          <a:pt x="85" y="56"/>
                        </a:cubicBezTo>
                        <a:cubicBezTo>
                          <a:pt x="86" y="50"/>
                          <a:pt x="88" y="45"/>
                          <a:pt x="87" y="40"/>
                        </a:cubicBezTo>
                        <a:cubicBezTo>
                          <a:pt x="87" y="37"/>
                          <a:pt x="86" y="35"/>
                          <a:pt x="83" y="34"/>
                        </a:cubicBezTo>
                        <a:cubicBezTo>
                          <a:pt x="83" y="33"/>
                          <a:pt x="82" y="33"/>
                          <a:pt x="82" y="32"/>
                        </a:cubicBezTo>
                        <a:cubicBezTo>
                          <a:pt x="79" y="27"/>
                          <a:pt x="76" y="21"/>
                          <a:pt x="73" y="16"/>
                        </a:cubicBezTo>
                        <a:cubicBezTo>
                          <a:pt x="71" y="13"/>
                          <a:pt x="67" y="12"/>
                          <a:pt x="64" y="9"/>
                        </a:cubicBezTo>
                        <a:cubicBezTo>
                          <a:pt x="65" y="8"/>
                          <a:pt x="66" y="7"/>
                          <a:pt x="68" y="7"/>
                        </a:cubicBezTo>
                        <a:cubicBezTo>
                          <a:pt x="72" y="9"/>
                          <a:pt x="77" y="6"/>
                          <a:pt x="81" y="9"/>
                        </a:cubicBezTo>
                        <a:cubicBezTo>
                          <a:pt x="82" y="10"/>
                          <a:pt x="83" y="9"/>
                          <a:pt x="84" y="8"/>
                        </a:cubicBezTo>
                        <a:cubicBezTo>
                          <a:pt x="86" y="4"/>
                          <a:pt x="90" y="6"/>
                          <a:pt x="91" y="7"/>
                        </a:cubicBezTo>
                        <a:cubicBezTo>
                          <a:pt x="94" y="9"/>
                          <a:pt x="96" y="8"/>
                          <a:pt x="98" y="7"/>
                        </a:cubicBezTo>
                        <a:cubicBezTo>
                          <a:pt x="102" y="6"/>
                          <a:pt x="107" y="6"/>
                          <a:pt x="111" y="4"/>
                        </a:cubicBezTo>
                        <a:cubicBezTo>
                          <a:pt x="112" y="3"/>
                          <a:pt x="113" y="0"/>
                          <a:pt x="115" y="1"/>
                        </a:cubicBezTo>
                        <a:cubicBezTo>
                          <a:pt x="117" y="3"/>
                          <a:pt x="115" y="5"/>
                          <a:pt x="114" y="7"/>
                        </a:cubicBezTo>
                        <a:cubicBezTo>
                          <a:pt x="112" y="11"/>
                          <a:pt x="108" y="15"/>
                          <a:pt x="109" y="20"/>
                        </a:cubicBezTo>
                        <a:cubicBezTo>
                          <a:pt x="107" y="25"/>
                          <a:pt x="110" y="29"/>
                          <a:pt x="112" y="33"/>
                        </a:cubicBezTo>
                        <a:cubicBezTo>
                          <a:pt x="112" y="34"/>
                          <a:pt x="111" y="36"/>
                          <a:pt x="112" y="36"/>
                        </a:cubicBezTo>
                        <a:cubicBezTo>
                          <a:pt x="113" y="37"/>
                          <a:pt x="113" y="35"/>
                          <a:pt x="114" y="35"/>
                        </a:cubicBezTo>
                        <a:cubicBezTo>
                          <a:pt x="116" y="35"/>
                          <a:pt x="118" y="35"/>
                          <a:pt x="118" y="37"/>
                        </a:cubicBezTo>
                        <a:cubicBezTo>
                          <a:pt x="118" y="38"/>
                          <a:pt x="118" y="38"/>
                          <a:pt x="118" y="38"/>
                        </a:cubicBezTo>
                        <a:cubicBezTo>
                          <a:pt x="118" y="43"/>
                          <a:pt x="118" y="43"/>
                          <a:pt x="114" y="44"/>
                        </a:cubicBezTo>
                        <a:cubicBezTo>
                          <a:pt x="116" y="46"/>
                          <a:pt x="116" y="46"/>
                          <a:pt x="112" y="53"/>
                        </a:cubicBezTo>
                        <a:cubicBezTo>
                          <a:pt x="116" y="49"/>
                          <a:pt x="118" y="52"/>
                          <a:pt x="121" y="54"/>
                        </a:cubicBezTo>
                        <a:cubicBezTo>
                          <a:pt x="123" y="56"/>
                          <a:pt x="122" y="59"/>
                          <a:pt x="120" y="61"/>
                        </a:cubicBezTo>
                        <a:cubicBezTo>
                          <a:pt x="119" y="62"/>
                          <a:pt x="117" y="63"/>
                          <a:pt x="116" y="62"/>
                        </a:cubicBezTo>
                        <a:cubicBezTo>
                          <a:pt x="115" y="62"/>
                          <a:pt x="115" y="60"/>
                          <a:pt x="114" y="60"/>
                        </a:cubicBezTo>
                        <a:cubicBezTo>
                          <a:pt x="114" y="61"/>
                          <a:pt x="116" y="61"/>
                          <a:pt x="115" y="62"/>
                        </a:cubicBezTo>
                        <a:cubicBezTo>
                          <a:pt x="110" y="66"/>
                          <a:pt x="105" y="66"/>
                          <a:pt x="99" y="67"/>
                        </a:cubicBezTo>
                        <a:cubicBezTo>
                          <a:pt x="96" y="68"/>
                          <a:pt x="92" y="70"/>
                          <a:pt x="89" y="72"/>
                        </a:cubicBezTo>
                        <a:cubicBezTo>
                          <a:pt x="88" y="73"/>
                          <a:pt x="86" y="75"/>
                          <a:pt x="87" y="78"/>
                        </a:cubicBezTo>
                        <a:cubicBezTo>
                          <a:pt x="87" y="80"/>
                          <a:pt x="90" y="80"/>
                          <a:pt x="92" y="81"/>
                        </a:cubicBezTo>
                        <a:cubicBezTo>
                          <a:pt x="95" y="81"/>
                          <a:pt x="99" y="81"/>
                          <a:pt x="103" y="82"/>
                        </a:cubicBezTo>
                        <a:cubicBezTo>
                          <a:pt x="106" y="83"/>
                          <a:pt x="108" y="82"/>
                          <a:pt x="111" y="83"/>
                        </a:cubicBezTo>
                        <a:cubicBezTo>
                          <a:pt x="112" y="85"/>
                          <a:pt x="114" y="87"/>
                          <a:pt x="110" y="88"/>
                        </a:cubicBezTo>
                        <a:cubicBezTo>
                          <a:pt x="111" y="91"/>
                          <a:pt x="108" y="94"/>
                          <a:pt x="110" y="96"/>
                        </a:cubicBezTo>
                        <a:cubicBezTo>
                          <a:pt x="111" y="97"/>
                          <a:pt x="112" y="97"/>
                          <a:pt x="112" y="98"/>
                        </a:cubicBezTo>
                        <a:cubicBezTo>
                          <a:pt x="113" y="99"/>
                          <a:pt x="113" y="99"/>
                          <a:pt x="113" y="99"/>
                        </a:cubicBezTo>
                        <a:cubicBezTo>
                          <a:pt x="113" y="101"/>
                          <a:pt x="112" y="102"/>
                          <a:pt x="111" y="102"/>
                        </a:cubicBezTo>
                        <a:cubicBezTo>
                          <a:pt x="107" y="101"/>
                          <a:pt x="106" y="105"/>
                          <a:pt x="103" y="106"/>
                        </a:cubicBezTo>
                        <a:cubicBezTo>
                          <a:pt x="95" y="109"/>
                          <a:pt x="88" y="109"/>
                          <a:pt x="80" y="109"/>
                        </a:cubicBezTo>
                        <a:cubicBezTo>
                          <a:pt x="65" y="111"/>
                          <a:pt x="50" y="108"/>
                          <a:pt x="34" y="107"/>
                        </a:cubicBezTo>
                        <a:cubicBezTo>
                          <a:pt x="32" y="106"/>
                          <a:pt x="30" y="106"/>
                          <a:pt x="28" y="105"/>
                        </a:cubicBezTo>
                        <a:cubicBezTo>
                          <a:pt x="21" y="101"/>
                          <a:pt x="12" y="102"/>
                          <a:pt x="4" y="101"/>
                        </a:cubicBezTo>
                        <a:cubicBezTo>
                          <a:pt x="3" y="101"/>
                          <a:pt x="2" y="101"/>
                          <a:pt x="1" y="100"/>
                        </a:cubicBezTo>
                        <a:cubicBezTo>
                          <a:pt x="6" y="101"/>
                          <a:pt x="5" y="95"/>
                          <a:pt x="8" y="95"/>
                        </a:cubicBezTo>
                        <a:cubicBezTo>
                          <a:pt x="8" y="94"/>
                          <a:pt x="7" y="92"/>
                          <a:pt x="6" y="92"/>
                        </a:cubicBezTo>
                        <a:cubicBezTo>
                          <a:pt x="4" y="91"/>
                          <a:pt x="2" y="90"/>
                          <a:pt x="3" y="89"/>
                        </a:cubicBezTo>
                        <a:cubicBezTo>
                          <a:pt x="4" y="87"/>
                          <a:pt x="7" y="88"/>
                          <a:pt x="8" y="90"/>
                        </a:cubicBezTo>
                        <a:cubicBezTo>
                          <a:pt x="8" y="90"/>
                          <a:pt x="9" y="90"/>
                          <a:pt x="10" y="90"/>
                        </a:cubicBezTo>
                        <a:cubicBezTo>
                          <a:pt x="10" y="93"/>
                          <a:pt x="13" y="94"/>
                          <a:pt x="12" y="98"/>
                        </a:cubicBezTo>
                        <a:cubicBezTo>
                          <a:pt x="15" y="94"/>
                          <a:pt x="19" y="96"/>
                          <a:pt x="22" y="94"/>
                        </a:cubicBezTo>
                        <a:cubicBezTo>
                          <a:pt x="23" y="94"/>
                          <a:pt x="25" y="94"/>
                          <a:pt x="24" y="92"/>
                        </a:cubicBezTo>
                        <a:cubicBezTo>
                          <a:pt x="23" y="89"/>
                          <a:pt x="25" y="85"/>
                          <a:pt x="25" y="82"/>
                        </a:cubicBezTo>
                        <a:cubicBezTo>
                          <a:pt x="28" y="78"/>
                          <a:pt x="31" y="79"/>
                          <a:pt x="34" y="79"/>
                        </a:cubicBezTo>
                        <a:cubicBezTo>
                          <a:pt x="29" y="78"/>
                          <a:pt x="25" y="74"/>
                          <a:pt x="22" y="70"/>
                        </a:cubicBezTo>
                        <a:cubicBezTo>
                          <a:pt x="18" y="65"/>
                          <a:pt x="13" y="62"/>
                          <a:pt x="8" y="60"/>
                        </a:cubicBezTo>
                        <a:cubicBezTo>
                          <a:pt x="6" y="59"/>
                          <a:pt x="5" y="59"/>
                          <a:pt x="4" y="58"/>
                        </a:cubicBezTo>
                        <a:cubicBezTo>
                          <a:pt x="4" y="57"/>
                          <a:pt x="3" y="56"/>
                          <a:pt x="4" y="55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2" name="Freeform 381"/>
                  <p:cNvSpPr/>
                  <p:nvPr/>
                </p:nvSpPr>
                <p:spPr bwMode="auto">
                  <a:xfrm>
                    <a:off x="4475" y="2126"/>
                    <a:ext cx="133" cy="81"/>
                  </a:xfrm>
                  <a:custGeom>
                    <a:avLst/>
                    <a:gdLst>
                      <a:gd name="T0" fmla="*/ 25 w 56"/>
                      <a:gd name="T1" fmla="*/ 8 h 34"/>
                      <a:gd name="T2" fmla="*/ 39 w 56"/>
                      <a:gd name="T3" fmla="*/ 15 h 34"/>
                      <a:gd name="T4" fmla="*/ 42 w 56"/>
                      <a:gd name="T5" fmla="*/ 16 h 34"/>
                      <a:gd name="T6" fmla="*/ 56 w 56"/>
                      <a:gd name="T7" fmla="*/ 30 h 34"/>
                      <a:gd name="T8" fmla="*/ 45 w 56"/>
                      <a:gd name="T9" fmla="*/ 32 h 34"/>
                      <a:gd name="T10" fmla="*/ 37 w 56"/>
                      <a:gd name="T11" fmla="*/ 34 h 34"/>
                      <a:gd name="T12" fmla="*/ 6 w 56"/>
                      <a:gd name="T13" fmla="*/ 29 h 34"/>
                      <a:gd name="T14" fmla="*/ 10 w 56"/>
                      <a:gd name="T15" fmla="*/ 27 h 34"/>
                      <a:gd name="T16" fmla="*/ 18 w 56"/>
                      <a:gd name="T17" fmla="*/ 27 h 34"/>
                      <a:gd name="T18" fmla="*/ 15 w 56"/>
                      <a:gd name="T19" fmla="*/ 22 h 34"/>
                      <a:gd name="T20" fmla="*/ 19 w 56"/>
                      <a:gd name="T21" fmla="*/ 25 h 34"/>
                      <a:gd name="T22" fmla="*/ 23 w 56"/>
                      <a:gd name="T23" fmla="*/ 26 h 34"/>
                      <a:gd name="T24" fmla="*/ 23 w 56"/>
                      <a:gd name="T25" fmla="*/ 24 h 34"/>
                      <a:gd name="T26" fmla="*/ 21 w 56"/>
                      <a:gd name="T27" fmla="*/ 24 h 34"/>
                      <a:gd name="T28" fmla="*/ 19 w 56"/>
                      <a:gd name="T29" fmla="*/ 23 h 34"/>
                      <a:gd name="T30" fmla="*/ 11 w 56"/>
                      <a:gd name="T31" fmla="*/ 22 h 34"/>
                      <a:gd name="T32" fmla="*/ 9 w 56"/>
                      <a:gd name="T33" fmla="*/ 22 h 34"/>
                      <a:gd name="T34" fmla="*/ 9 w 56"/>
                      <a:gd name="T35" fmla="*/ 20 h 34"/>
                      <a:gd name="T36" fmla="*/ 23 w 56"/>
                      <a:gd name="T37" fmla="*/ 19 h 34"/>
                      <a:gd name="T38" fmla="*/ 24 w 56"/>
                      <a:gd name="T39" fmla="*/ 11 h 34"/>
                      <a:gd name="T40" fmla="*/ 14 w 56"/>
                      <a:gd name="T41" fmla="*/ 12 h 34"/>
                      <a:gd name="T42" fmla="*/ 12 w 56"/>
                      <a:gd name="T43" fmla="*/ 13 h 34"/>
                      <a:gd name="T44" fmla="*/ 9 w 56"/>
                      <a:gd name="T45" fmla="*/ 14 h 34"/>
                      <a:gd name="T46" fmla="*/ 10 w 56"/>
                      <a:gd name="T47" fmla="*/ 12 h 34"/>
                      <a:gd name="T48" fmla="*/ 9 w 56"/>
                      <a:gd name="T49" fmla="*/ 12 h 34"/>
                      <a:gd name="T50" fmla="*/ 6 w 56"/>
                      <a:gd name="T51" fmla="*/ 11 h 34"/>
                      <a:gd name="T52" fmla="*/ 6 w 56"/>
                      <a:gd name="T53" fmla="*/ 12 h 34"/>
                      <a:gd name="T54" fmla="*/ 5 w 56"/>
                      <a:gd name="T55" fmla="*/ 20 h 34"/>
                      <a:gd name="T56" fmla="*/ 2 w 56"/>
                      <a:gd name="T57" fmla="*/ 19 h 34"/>
                      <a:gd name="T58" fmla="*/ 1 w 56"/>
                      <a:gd name="T59" fmla="*/ 16 h 34"/>
                      <a:gd name="T60" fmla="*/ 3 w 56"/>
                      <a:gd name="T61" fmla="*/ 13 h 34"/>
                      <a:gd name="T62" fmla="*/ 7 w 56"/>
                      <a:gd name="T63" fmla="*/ 8 h 34"/>
                      <a:gd name="T64" fmla="*/ 5 w 56"/>
                      <a:gd name="T65" fmla="*/ 6 h 34"/>
                      <a:gd name="T66" fmla="*/ 0 w 56"/>
                      <a:gd name="T67" fmla="*/ 6 h 34"/>
                      <a:gd name="T68" fmla="*/ 5 w 56"/>
                      <a:gd name="T69" fmla="*/ 3 h 34"/>
                      <a:gd name="T70" fmla="*/ 9 w 56"/>
                      <a:gd name="T71" fmla="*/ 0 h 34"/>
                      <a:gd name="T72" fmla="*/ 10 w 56"/>
                      <a:gd name="T73" fmla="*/ 0 h 34"/>
                      <a:gd name="T74" fmla="*/ 11 w 56"/>
                      <a:gd name="T75" fmla="*/ 0 h 34"/>
                      <a:gd name="T76" fmla="*/ 12 w 56"/>
                      <a:gd name="T77" fmla="*/ 0 h 34"/>
                      <a:gd name="T78" fmla="*/ 22 w 56"/>
                      <a:gd name="T79" fmla="*/ 6 h 34"/>
                      <a:gd name="T80" fmla="*/ 25 w 56"/>
                      <a:gd name="T81" fmla="*/ 8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56" h="34">
                        <a:moveTo>
                          <a:pt x="25" y="8"/>
                        </a:moveTo>
                        <a:cubicBezTo>
                          <a:pt x="30" y="9"/>
                          <a:pt x="35" y="11"/>
                          <a:pt x="39" y="15"/>
                        </a:cubicBezTo>
                        <a:cubicBezTo>
                          <a:pt x="40" y="15"/>
                          <a:pt x="41" y="16"/>
                          <a:pt x="42" y="16"/>
                        </a:cubicBezTo>
                        <a:cubicBezTo>
                          <a:pt x="44" y="23"/>
                          <a:pt x="51" y="26"/>
                          <a:pt x="56" y="30"/>
                        </a:cubicBezTo>
                        <a:cubicBezTo>
                          <a:pt x="52" y="30"/>
                          <a:pt x="48" y="30"/>
                          <a:pt x="45" y="32"/>
                        </a:cubicBezTo>
                        <a:cubicBezTo>
                          <a:pt x="43" y="33"/>
                          <a:pt x="40" y="34"/>
                          <a:pt x="37" y="34"/>
                        </a:cubicBezTo>
                        <a:cubicBezTo>
                          <a:pt x="26" y="33"/>
                          <a:pt x="16" y="32"/>
                          <a:pt x="6" y="29"/>
                        </a:cubicBezTo>
                        <a:cubicBezTo>
                          <a:pt x="7" y="28"/>
                          <a:pt x="8" y="26"/>
                          <a:pt x="10" y="27"/>
                        </a:cubicBezTo>
                        <a:cubicBezTo>
                          <a:pt x="13" y="31"/>
                          <a:pt x="15" y="29"/>
                          <a:pt x="18" y="27"/>
                        </a:cubicBezTo>
                        <a:cubicBezTo>
                          <a:pt x="15" y="26"/>
                          <a:pt x="13" y="25"/>
                          <a:pt x="15" y="22"/>
                        </a:cubicBezTo>
                        <a:cubicBezTo>
                          <a:pt x="17" y="22"/>
                          <a:pt x="18" y="25"/>
                          <a:pt x="19" y="25"/>
                        </a:cubicBezTo>
                        <a:cubicBezTo>
                          <a:pt x="20" y="26"/>
                          <a:pt x="21" y="26"/>
                          <a:pt x="23" y="26"/>
                        </a:cubicBezTo>
                        <a:cubicBezTo>
                          <a:pt x="23" y="25"/>
                          <a:pt x="24" y="25"/>
                          <a:pt x="23" y="24"/>
                        </a:cubicBezTo>
                        <a:cubicBezTo>
                          <a:pt x="23" y="23"/>
                          <a:pt x="22" y="23"/>
                          <a:pt x="21" y="24"/>
                        </a:cubicBezTo>
                        <a:cubicBezTo>
                          <a:pt x="20" y="24"/>
                          <a:pt x="19" y="23"/>
                          <a:pt x="19" y="23"/>
                        </a:cubicBezTo>
                        <a:cubicBezTo>
                          <a:pt x="16" y="19"/>
                          <a:pt x="14" y="19"/>
                          <a:pt x="11" y="22"/>
                        </a:cubicBezTo>
                        <a:cubicBezTo>
                          <a:pt x="10" y="23"/>
                          <a:pt x="9" y="23"/>
                          <a:pt x="9" y="22"/>
                        </a:cubicBezTo>
                        <a:cubicBezTo>
                          <a:pt x="8" y="21"/>
                          <a:pt x="9" y="21"/>
                          <a:pt x="9" y="20"/>
                        </a:cubicBezTo>
                        <a:cubicBezTo>
                          <a:pt x="13" y="15"/>
                          <a:pt x="15" y="14"/>
                          <a:pt x="23" y="19"/>
                        </a:cubicBezTo>
                        <a:cubicBezTo>
                          <a:pt x="19" y="15"/>
                          <a:pt x="25" y="14"/>
                          <a:pt x="24" y="11"/>
                        </a:cubicBezTo>
                        <a:cubicBezTo>
                          <a:pt x="21" y="13"/>
                          <a:pt x="18" y="14"/>
                          <a:pt x="14" y="12"/>
                        </a:cubicBezTo>
                        <a:cubicBezTo>
                          <a:pt x="13" y="10"/>
                          <a:pt x="13" y="13"/>
                          <a:pt x="12" y="13"/>
                        </a:cubicBezTo>
                        <a:cubicBezTo>
                          <a:pt x="11" y="14"/>
                          <a:pt x="10" y="15"/>
                          <a:pt x="9" y="14"/>
                        </a:cubicBezTo>
                        <a:cubicBezTo>
                          <a:pt x="8" y="13"/>
                          <a:pt x="10" y="13"/>
                          <a:pt x="10" y="12"/>
                        </a:cubicBezTo>
                        <a:cubicBezTo>
                          <a:pt x="11" y="11"/>
                          <a:pt x="9" y="12"/>
                          <a:pt x="9" y="12"/>
                        </a:cubicBezTo>
                        <a:cubicBezTo>
                          <a:pt x="8" y="11"/>
                          <a:pt x="7" y="9"/>
                          <a:pt x="6" y="11"/>
                        </a:cubicBezTo>
                        <a:cubicBezTo>
                          <a:pt x="5" y="11"/>
                          <a:pt x="6" y="12"/>
                          <a:pt x="6" y="12"/>
                        </a:cubicBezTo>
                        <a:cubicBezTo>
                          <a:pt x="9" y="15"/>
                          <a:pt x="4" y="17"/>
                          <a:pt x="5" y="20"/>
                        </a:cubicBezTo>
                        <a:cubicBezTo>
                          <a:pt x="6" y="21"/>
                          <a:pt x="4" y="18"/>
                          <a:pt x="2" y="19"/>
                        </a:cubicBezTo>
                        <a:cubicBezTo>
                          <a:pt x="1" y="19"/>
                          <a:pt x="1" y="16"/>
                          <a:pt x="1" y="16"/>
                        </a:cubicBezTo>
                        <a:cubicBezTo>
                          <a:pt x="4" y="16"/>
                          <a:pt x="3" y="14"/>
                          <a:pt x="3" y="13"/>
                        </a:cubicBezTo>
                        <a:cubicBezTo>
                          <a:pt x="4" y="10"/>
                          <a:pt x="4" y="8"/>
                          <a:pt x="7" y="8"/>
                        </a:cubicBezTo>
                        <a:cubicBezTo>
                          <a:pt x="7" y="7"/>
                          <a:pt x="6" y="7"/>
                          <a:pt x="5" y="6"/>
                        </a:cubicBezTo>
                        <a:cubicBezTo>
                          <a:pt x="3" y="6"/>
                          <a:pt x="1" y="8"/>
                          <a:pt x="0" y="6"/>
                        </a:cubicBezTo>
                        <a:cubicBezTo>
                          <a:pt x="0" y="5"/>
                          <a:pt x="3" y="4"/>
                          <a:pt x="5" y="3"/>
                        </a:cubicBezTo>
                        <a:cubicBezTo>
                          <a:pt x="6" y="2"/>
                          <a:pt x="9" y="3"/>
                          <a:pt x="9" y="0"/>
                        </a:cubicBezTo>
                        <a:cubicBezTo>
                          <a:pt x="9" y="0"/>
                          <a:pt x="9" y="0"/>
                          <a:pt x="10" y="0"/>
                        </a:cubicBezTo>
                        <a:cubicBezTo>
                          <a:pt x="10" y="1"/>
                          <a:pt x="11" y="1"/>
                          <a:pt x="11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  <a:cubicBezTo>
                          <a:pt x="15" y="4"/>
                          <a:pt x="19" y="3"/>
                          <a:pt x="22" y="6"/>
                        </a:cubicBezTo>
                        <a:cubicBezTo>
                          <a:pt x="23" y="7"/>
                          <a:pt x="24" y="7"/>
                          <a:pt x="25" y="8"/>
                        </a:cubicBezTo>
                        <a:close/>
                      </a:path>
                    </a:pathLst>
                  </a:custGeom>
                  <a:solidFill>
                    <a:srgbClr val="92B8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3" name="Freeform 382"/>
                  <p:cNvSpPr/>
                  <p:nvPr/>
                </p:nvSpPr>
                <p:spPr bwMode="auto">
                  <a:xfrm>
                    <a:off x="4475" y="2231"/>
                    <a:ext cx="31" cy="57"/>
                  </a:xfrm>
                  <a:custGeom>
                    <a:avLst/>
                    <a:gdLst>
                      <a:gd name="T0" fmla="*/ 12 w 13"/>
                      <a:gd name="T1" fmla="*/ 4 h 24"/>
                      <a:gd name="T2" fmla="*/ 1 w 13"/>
                      <a:gd name="T3" fmla="*/ 24 h 24"/>
                      <a:gd name="T4" fmla="*/ 1 w 13"/>
                      <a:gd name="T5" fmla="*/ 18 h 24"/>
                      <a:gd name="T6" fmla="*/ 5 w 13"/>
                      <a:gd name="T7" fmla="*/ 1 h 24"/>
                      <a:gd name="T8" fmla="*/ 11 w 13"/>
                      <a:gd name="T9" fmla="*/ 1 h 24"/>
                      <a:gd name="T10" fmla="*/ 12 w 13"/>
                      <a:gd name="T11" fmla="*/ 3 h 24"/>
                      <a:gd name="T12" fmla="*/ 13 w 13"/>
                      <a:gd name="T13" fmla="*/ 4 h 24"/>
                      <a:gd name="T14" fmla="*/ 12 w 13"/>
                      <a:gd name="T15" fmla="*/ 4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24">
                        <a:moveTo>
                          <a:pt x="12" y="4"/>
                        </a:moveTo>
                        <a:cubicBezTo>
                          <a:pt x="10" y="12"/>
                          <a:pt x="5" y="18"/>
                          <a:pt x="1" y="24"/>
                        </a:cubicBezTo>
                        <a:cubicBezTo>
                          <a:pt x="0" y="22"/>
                          <a:pt x="0" y="20"/>
                          <a:pt x="1" y="18"/>
                        </a:cubicBezTo>
                        <a:cubicBezTo>
                          <a:pt x="3" y="13"/>
                          <a:pt x="2" y="6"/>
                          <a:pt x="5" y="1"/>
                        </a:cubicBezTo>
                        <a:cubicBezTo>
                          <a:pt x="7" y="0"/>
                          <a:pt x="9" y="2"/>
                          <a:pt x="11" y="1"/>
                        </a:cubicBezTo>
                        <a:cubicBezTo>
                          <a:pt x="12" y="2"/>
                          <a:pt x="12" y="2"/>
                          <a:pt x="12" y="3"/>
                        </a:cubicBezTo>
                        <a:cubicBezTo>
                          <a:pt x="13" y="3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2" y="4"/>
                        </a:cubicBezTo>
                        <a:close/>
                      </a:path>
                    </a:pathLst>
                  </a:custGeom>
                  <a:solidFill>
                    <a:srgbClr val="A0A2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4" name="Freeform 383"/>
                  <p:cNvSpPr/>
                  <p:nvPr/>
                </p:nvSpPr>
                <p:spPr bwMode="auto">
                  <a:xfrm>
                    <a:off x="4451" y="2197"/>
                    <a:ext cx="50" cy="46"/>
                  </a:xfrm>
                  <a:custGeom>
                    <a:avLst/>
                    <a:gdLst>
                      <a:gd name="T0" fmla="*/ 21 w 21"/>
                      <a:gd name="T1" fmla="*/ 15 h 19"/>
                      <a:gd name="T2" fmla="*/ 16 w 21"/>
                      <a:gd name="T3" fmla="*/ 15 h 19"/>
                      <a:gd name="T4" fmla="*/ 12 w 21"/>
                      <a:gd name="T5" fmla="*/ 11 h 19"/>
                      <a:gd name="T6" fmla="*/ 0 w 21"/>
                      <a:gd name="T7" fmla="*/ 2 h 19"/>
                      <a:gd name="T8" fmla="*/ 3 w 21"/>
                      <a:gd name="T9" fmla="*/ 1 h 19"/>
                      <a:gd name="T10" fmla="*/ 8 w 21"/>
                      <a:gd name="T11" fmla="*/ 2 h 19"/>
                      <a:gd name="T12" fmla="*/ 21 w 21"/>
                      <a:gd name="T13" fmla="*/ 15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19">
                        <a:moveTo>
                          <a:pt x="21" y="15"/>
                        </a:moveTo>
                        <a:cubicBezTo>
                          <a:pt x="19" y="19"/>
                          <a:pt x="18" y="15"/>
                          <a:pt x="16" y="15"/>
                        </a:cubicBezTo>
                        <a:cubicBezTo>
                          <a:pt x="14" y="14"/>
                          <a:pt x="12" y="13"/>
                          <a:pt x="12" y="11"/>
                        </a:cubicBezTo>
                        <a:cubicBezTo>
                          <a:pt x="7" y="9"/>
                          <a:pt x="4" y="5"/>
                          <a:pt x="0" y="2"/>
                        </a:cubicBezTo>
                        <a:cubicBezTo>
                          <a:pt x="1" y="0"/>
                          <a:pt x="2" y="1"/>
                          <a:pt x="3" y="1"/>
                        </a:cubicBezTo>
                        <a:cubicBezTo>
                          <a:pt x="5" y="1"/>
                          <a:pt x="7" y="1"/>
                          <a:pt x="8" y="2"/>
                        </a:cubicBezTo>
                        <a:cubicBezTo>
                          <a:pt x="11" y="8"/>
                          <a:pt x="18" y="10"/>
                          <a:pt x="21" y="15"/>
                        </a:cubicBezTo>
                        <a:close/>
                      </a:path>
                    </a:pathLst>
                  </a:custGeom>
                  <a:solidFill>
                    <a:srgbClr val="7D8B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5" name="Freeform 384"/>
                  <p:cNvSpPr/>
                  <p:nvPr/>
                </p:nvSpPr>
                <p:spPr bwMode="auto">
                  <a:xfrm>
                    <a:off x="4415" y="2157"/>
                    <a:ext cx="50" cy="31"/>
                  </a:xfrm>
                  <a:custGeom>
                    <a:avLst/>
                    <a:gdLst>
                      <a:gd name="T0" fmla="*/ 0 w 21"/>
                      <a:gd name="T1" fmla="*/ 0 h 13"/>
                      <a:gd name="T2" fmla="*/ 9 w 21"/>
                      <a:gd name="T3" fmla="*/ 5 h 13"/>
                      <a:gd name="T4" fmla="*/ 13 w 21"/>
                      <a:gd name="T5" fmla="*/ 7 h 13"/>
                      <a:gd name="T6" fmla="*/ 21 w 21"/>
                      <a:gd name="T7" fmla="*/ 13 h 13"/>
                      <a:gd name="T8" fmla="*/ 1 w 21"/>
                      <a:gd name="T9" fmla="*/ 2 h 13"/>
                      <a:gd name="T10" fmla="*/ 0 w 21"/>
                      <a:gd name="T11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1" h="13">
                        <a:moveTo>
                          <a:pt x="0" y="0"/>
                        </a:moveTo>
                        <a:cubicBezTo>
                          <a:pt x="3" y="1"/>
                          <a:pt x="6" y="2"/>
                          <a:pt x="9" y="5"/>
                        </a:cubicBezTo>
                        <a:cubicBezTo>
                          <a:pt x="10" y="6"/>
                          <a:pt x="11" y="7"/>
                          <a:pt x="13" y="7"/>
                        </a:cubicBezTo>
                        <a:cubicBezTo>
                          <a:pt x="17" y="8"/>
                          <a:pt x="19" y="10"/>
                          <a:pt x="21" y="13"/>
                        </a:cubicBezTo>
                        <a:cubicBezTo>
                          <a:pt x="15" y="9"/>
                          <a:pt x="6" y="8"/>
                          <a:pt x="1" y="2"/>
                        </a:cubicBezTo>
                        <a:cubicBezTo>
                          <a:pt x="1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A3C4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6" name="Freeform 385"/>
                  <p:cNvSpPr/>
                  <p:nvPr/>
                </p:nvSpPr>
                <p:spPr bwMode="auto">
                  <a:xfrm>
                    <a:off x="4544" y="2209"/>
                    <a:ext cx="30" cy="17"/>
                  </a:xfrm>
                  <a:custGeom>
                    <a:avLst/>
                    <a:gdLst>
                      <a:gd name="T0" fmla="*/ 7 w 13"/>
                      <a:gd name="T1" fmla="*/ 6 h 7"/>
                      <a:gd name="T2" fmla="*/ 4 w 13"/>
                      <a:gd name="T3" fmla="*/ 6 h 7"/>
                      <a:gd name="T4" fmla="*/ 1 w 13"/>
                      <a:gd name="T5" fmla="*/ 4 h 7"/>
                      <a:gd name="T6" fmla="*/ 5 w 13"/>
                      <a:gd name="T7" fmla="*/ 2 h 7"/>
                      <a:gd name="T8" fmla="*/ 6 w 13"/>
                      <a:gd name="T9" fmla="*/ 1 h 7"/>
                      <a:gd name="T10" fmla="*/ 8 w 13"/>
                      <a:gd name="T11" fmla="*/ 0 h 7"/>
                      <a:gd name="T12" fmla="*/ 9 w 13"/>
                      <a:gd name="T13" fmla="*/ 2 h 7"/>
                      <a:gd name="T14" fmla="*/ 12 w 13"/>
                      <a:gd name="T15" fmla="*/ 6 h 7"/>
                      <a:gd name="T16" fmla="*/ 7 w 13"/>
                      <a:gd name="T17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3" h="7">
                        <a:moveTo>
                          <a:pt x="7" y="6"/>
                        </a:moveTo>
                        <a:cubicBezTo>
                          <a:pt x="6" y="7"/>
                          <a:pt x="5" y="7"/>
                          <a:pt x="4" y="6"/>
                        </a:cubicBezTo>
                        <a:cubicBezTo>
                          <a:pt x="3" y="5"/>
                          <a:pt x="0" y="7"/>
                          <a:pt x="1" y="4"/>
                        </a:cubicBezTo>
                        <a:cubicBezTo>
                          <a:pt x="1" y="2"/>
                          <a:pt x="3" y="2"/>
                          <a:pt x="5" y="2"/>
                        </a:cubicBezTo>
                        <a:cubicBezTo>
                          <a:pt x="6" y="3"/>
                          <a:pt x="7" y="5"/>
                          <a:pt x="6" y="1"/>
                        </a:cubicBezTo>
                        <a:cubicBezTo>
                          <a:pt x="6" y="0"/>
                          <a:pt x="7" y="0"/>
                          <a:pt x="8" y="0"/>
                        </a:cubicBezTo>
                        <a:cubicBezTo>
                          <a:pt x="9" y="1"/>
                          <a:pt x="9" y="1"/>
                          <a:pt x="9" y="2"/>
                        </a:cubicBezTo>
                        <a:cubicBezTo>
                          <a:pt x="10" y="3"/>
                          <a:pt x="13" y="4"/>
                          <a:pt x="12" y="6"/>
                        </a:cubicBezTo>
                        <a:cubicBezTo>
                          <a:pt x="11" y="7"/>
                          <a:pt x="9" y="7"/>
                          <a:pt x="7" y="6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7" name="Freeform 386"/>
                  <p:cNvSpPr/>
                  <p:nvPr/>
                </p:nvSpPr>
                <p:spPr bwMode="auto">
                  <a:xfrm>
                    <a:off x="4503" y="2233"/>
                    <a:ext cx="24" cy="12"/>
                  </a:xfrm>
                  <a:custGeom>
                    <a:avLst/>
                    <a:gdLst>
                      <a:gd name="T0" fmla="*/ 0 w 10"/>
                      <a:gd name="T1" fmla="*/ 3 h 5"/>
                      <a:gd name="T2" fmla="*/ 0 w 10"/>
                      <a:gd name="T3" fmla="*/ 2 h 5"/>
                      <a:gd name="T4" fmla="*/ 9 w 10"/>
                      <a:gd name="T5" fmla="*/ 2 h 5"/>
                      <a:gd name="T6" fmla="*/ 9 w 10"/>
                      <a:gd name="T7" fmla="*/ 5 h 5"/>
                      <a:gd name="T8" fmla="*/ 0 w 10"/>
                      <a:gd name="T9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5">
                        <a:moveTo>
                          <a:pt x="0" y="3"/>
                        </a:moveTo>
                        <a:cubicBezTo>
                          <a:pt x="0" y="3"/>
                          <a:pt x="0" y="2"/>
                          <a:pt x="0" y="2"/>
                        </a:cubicBezTo>
                        <a:cubicBezTo>
                          <a:pt x="3" y="0"/>
                          <a:pt x="6" y="3"/>
                          <a:pt x="9" y="2"/>
                        </a:cubicBezTo>
                        <a:cubicBezTo>
                          <a:pt x="10" y="1"/>
                          <a:pt x="9" y="4"/>
                          <a:pt x="9" y="5"/>
                        </a:cubicBezTo>
                        <a:cubicBezTo>
                          <a:pt x="6" y="4"/>
                          <a:pt x="3" y="4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8" name="Freeform 387"/>
                  <p:cNvSpPr/>
                  <p:nvPr/>
                </p:nvSpPr>
                <p:spPr bwMode="auto">
                  <a:xfrm>
                    <a:off x="4515" y="2231"/>
                    <a:ext cx="5" cy="2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1 w 2"/>
                      <a:gd name="T3" fmla="*/ 1 h 1"/>
                      <a:gd name="T4" fmla="*/ 0 w 2"/>
                      <a:gd name="T5" fmla="*/ 0 h 1"/>
                      <a:gd name="T6" fmla="*/ 1 w 2"/>
                      <a:gd name="T7" fmla="*/ 0 h 1"/>
                      <a:gd name="T8" fmla="*/ 2 w 2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2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9" name="Freeform 388"/>
                  <p:cNvSpPr/>
                  <p:nvPr/>
                </p:nvSpPr>
                <p:spPr bwMode="auto">
                  <a:xfrm>
                    <a:off x="5080" y="1304"/>
                    <a:ext cx="12" cy="7"/>
                  </a:xfrm>
                  <a:custGeom>
                    <a:avLst/>
                    <a:gdLst>
                      <a:gd name="T0" fmla="*/ 5 w 5"/>
                      <a:gd name="T1" fmla="*/ 3 h 3"/>
                      <a:gd name="T2" fmla="*/ 0 w 5"/>
                      <a:gd name="T3" fmla="*/ 0 h 3"/>
                      <a:gd name="T4" fmla="*/ 5 w 5"/>
                      <a:gd name="T5" fmla="*/ 2 h 3"/>
                      <a:gd name="T6" fmla="*/ 5 w 5"/>
                      <a:gd name="T7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3">
                        <a:moveTo>
                          <a:pt x="5" y="3"/>
                        </a:moveTo>
                        <a:cubicBezTo>
                          <a:pt x="3" y="3"/>
                          <a:pt x="0" y="3"/>
                          <a:pt x="0" y="0"/>
                        </a:cubicBezTo>
                        <a:cubicBezTo>
                          <a:pt x="2" y="0"/>
                          <a:pt x="3" y="1"/>
                          <a:pt x="5" y="2"/>
                        </a:cubicBezTo>
                        <a:cubicBezTo>
                          <a:pt x="5" y="2"/>
                          <a:pt x="5" y="3"/>
                          <a:pt x="5" y="3"/>
                        </a:cubicBezTo>
                        <a:close/>
                      </a:path>
                    </a:pathLst>
                  </a:custGeom>
                  <a:solidFill>
                    <a:srgbClr val="FED1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0" name="Freeform 389"/>
                  <p:cNvSpPr/>
                  <p:nvPr/>
                </p:nvSpPr>
                <p:spPr bwMode="auto">
                  <a:xfrm>
                    <a:off x="4394" y="2233"/>
                    <a:ext cx="90" cy="105"/>
                  </a:xfrm>
                  <a:custGeom>
                    <a:avLst/>
                    <a:gdLst>
                      <a:gd name="T0" fmla="*/ 26 w 38"/>
                      <a:gd name="T1" fmla="*/ 39 h 44"/>
                      <a:gd name="T2" fmla="*/ 10 w 38"/>
                      <a:gd name="T3" fmla="*/ 43 h 44"/>
                      <a:gd name="T4" fmla="*/ 7 w 38"/>
                      <a:gd name="T5" fmla="*/ 42 h 44"/>
                      <a:gd name="T6" fmla="*/ 1 w 38"/>
                      <a:gd name="T7" fmla="*/ 37 h 44"/>
                      <a:gd name="T8" fmla="*/ 8 w 38"/>
                      <a:gd name="T9" fmla="*/ 25 h 44"/>
                      <a:gd name="T10" fmla="*/ 13 w 38"/>
                      <a:gd name="T11" fmla="*/ 16 h 44"/>
                      <a:gd name="T12" fmla="*/ 15 w 38"/>
                      <a:gd name="T13" fmla="*/ 12 h 44"/>
                      <a:gd name="T14" fmla="*/ 16 w 38"/>
                      <a:gd name="T15" fmla="*/ 10 h 44"/>
                      <a:gd name="T16" fmla="*/ 25 w 38"/>
                      <a:gd name="T17" fmla="*/ 8 h 44"/>
                      <a:gd name="T18" fmla="*/ 28 w 38"/>
                      <a:gd name="T19" fmla="*/ 5 h 44"/>
                      <a:gd name="T20" fmla="*/ 32 w 38"/>
                      <a:gd name="T21" fmla="*/ 2 h 44"/>
                      <a:gd name="T22" fmla="*/ 35 w 38"/>
                      <a:gd name="T23" fmla="*/ 1 h 44"/>
                      <a:gd name="T24" fmla="*/ 38 w 38"/>
                      <a:gd name="T25" fmla="*/ 1 h 44"/>
                      <a:gd name="T26" fmla="*/ 37 w 38"/>
                      <a:gd name="T27" fmla="*/ 5 h 44"/>
                      <a:gd name="T28" fmla="*/ 33 w 38"/>
                      <a:gd name="T29" fmla="*/ 10 h 44"/>
                      <a:gd name="T30" fmla="*/ 30 w 38"/>
                      <a:gd name="T31" fmla="*/ 12 h 44"/>
                      <a:gd name="T32" fmla="*/ 26 w 38"/>
                      <a:gd name="T33" fmla="*/ 16 h 44"/>
                      <a:gd name="T34" fmla="*/ 22 w 38"/>
                      <a:gd name="T35" fmla="*/ 17 h 44"/>
                      <a:gd name="T36" fmla="*/ 30 w 38"/>
                      <a:gd name="T37" fmla="*/ 23 h 44"/>
                      <a:gd name="T38" fmla="*/ 33 w 38"/>
                      <a:gd name="T39" fmla="*/ 28 h 44"/>
                      <a:gd name="T40" fmla="*/ 26 w 38"/>
                      <a:gd name="T41" fmla="*/ 39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8" h="44">
                        <a:moveTo>
                          <a:pt x="26" y="39"/>
                        </a:moveTo>
                        <a:cubicBezTo>
                          <a:pt x="24" y="43"/>
                          <a:pt x="15" y="44"/>
                          <a:pt x="10" y="43"/>
                        </a:cubicBezTo>
                        <a:cubicBezTo>
                          <a:pt x="9" y="42"/>
                          <a:pt x="8" y="42"/>
                          <a:pt x="7" y="42"/>
                        </a:cubicBezTo>
                        <a:cubicBezTo>
                          <a:pt x="4" y="43"/>
                          <a:pt x="0" y="39"/>
                          <a:pt x="1" y="37"/>
                        </a:cubicBezTo>
                        <a:cubicBezTo>
                          <a:pt x="3" y="33"/>
                          <a:pt x="4" y="28"/>
                          <a:pt x="8" y="25"/>
                        </a:cubicBezTo>
                        <a:cubicBezTo>
                          <a:pt x="9" y="22"/>
                          <a:pt x="11" y="19"/>
                          <a:pt x="13" y="16"/>
                        </a:cubicBezTo>
                        <a:cubicBezTo>
                          <a:pt x="14" y="15"/>
                          <a:pt x="14" y="13"/>
                          <a:pt x="15" y="12"/>
                        </a:cubicBezTo>
                        <a:cubicBezTo>
                          <a:pt x="15" y="11"/>
                          <a:pt x="15" y="10"/>
                          <a:pt x="16" y="10"/>
                        </a:cubicBezTo>
                        <a:cubicBezTo>
                          <a:pt x="19" y="9"/>
                          <a:pt x="21" y="7"/>
                          <a:pt x="25" y="8"/>
                        </a:cubicBezTo>
                        <a:cubicBezTo>
                          <a:pt x="26" y="9"/>
                          <a:pt x="29" y="7"/>
                          <a:pt x="28" y="5"/>
                        </a:cubicBezTo>
                        <a:cubicBezTo>
                          <a:pt x="27" y="0"/>
                          <a:pt x="30" y="1"/>
                          <a:pt x="32" y="2"/>
                        </a:cubicBezTo>
                        <a:cubicBezTo>
                          <a:pt x="33" y="2"/>
                          <a:pt x="34" y="3"/>
                          <a:pt x="35" y="1"/>
                        </a:cubicBezTo>
                        <a:cubicBezTo>
                          <a:pt x="35" y="0"/>
                          <a:pt x="37" y="0"/>
                          <a:pt x="38" y="1"/>
                        </a:cubicBezTo>
                        <a:cubicBezTo>
                          <a:pt x="38" y="3"/>
                          <a:pt x="38" y="4"/>
                          <a:pt x="37" y="5"/>
                        </a:cubicBezTo>
                        <a:cubicBezTo>
                          <a:pt x="34" y="5"/>
                          <a:pt x="33" y="7"/>
                          <a:pt x="33" y="10"/>
                        </a:cubicBezTo>
                        <a:cubicBezTo>
                          <a:pt x="32" y="11"/>
                          <a:pt x="32" y="12"/>
                          <a:pt x="30" y="12"/>
                        </a:cubicBezTo>
                        <a:cubicBezTo>
                          <a:pt x="28" y="13"/>
                          <a:pt x="26" y="12"/>
                          <a:pt x="26" y="16"/>
                        </a:cubicBezTo>
                        <a:cubicBezTo>
                          <a:pt x="26" y="18"/>
                          <a:pt x="23" y="15"/>
                          <a:pt x="22" y="17"/>
                        </a:cubicBezTo>
                        <a:cubicBezTo>
                          <a:pt x="25" y="19"/>
                          <a:pt x="27" y="22"/>
                          <a:pt x="30" y="23"/>
                        </a:cubicBezTo>
                        <a:cubicBezTo>
                          <a:pt x="33" y="24"/>
                          <a:pt x="32" y="26"/>
                          <a:pt x="33" y="28"/>
                        </a:cubicBezTo>
                        <a:cubicBezTo>
                          <a:pt x="31" y="32"/>
                          <a:pt x="30" y="36"/>
                          <a:pt x="26" y="39"/>
                        </a:cubicBezTo>
                        <a:close/>
                      </a:path>
                    </a:pathLst>
                  </a:custGeom>
                  <a:solidFill>
                    <a:srgbClr val="79797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1" name="Freeform 390"/>
                  <p:cNvSpPr/>
                  <p:nvPr/>
                </p:nvSpPr>
                <p:spPr bwMode="auto">
                  <a:xfrm>
                    <a:off x="4432" y="2224"/>
                    <a:ext cx="57" cy="76"/>
                  </a:xfrm>
                  <a:custGeom>
                    <a:avLst/>
                    <a:gdLst>
                      <a:gd name="T0" fmla="*/ 16 w 24"/>
                      <a:gd name="T1" fmla="*/ 32 h 32"/>
                      <a:gd name="T2" fmla="*/ 4 w 24"/>
                      <a:gd name="T3" fmla="*/ 21 h 32"/>
                      <a:gd name="T4" fmla="*/ 10 w 24"/>
                      <a:gd name="T5" fmla="*/ 20 h 32"/>
                      <a:gd name="T6" fmla="*/ 13 w 24"/>
                      <a:gd name="T7" fmla="*/ 16 h 32"/>
                      <a:gd name="T8" fmla="*/ 16 w 24"/>
                      <a:gd name="T9" fmla="*/ 14 h 32"/>
                      <a:gd name="T10" fmla="*/ 21 w 24"/>
                      <a:gd name="T11" fmla="*/ 8 h 32"/>
                      <a:gd name="T12" fmla="*/ 21 w 24"/>
                      <a:gd name="T13" fmla="*/ 6 h 32"/>
                      <a:gd name="T14" fmla="*/ 19 w 24"/>
                      <a:gd name="T15" fmla="*/ 5 h 32"/>
                      <a:gd name="T16" fmla="*/ 13 w 24"/>
                      <a:gd name="T17" fmla="*/ 6 h 32"/>
                      <a:gd name="T18" fmla="*/ 14 w 24"/>
                      <a:gd name="T19" fmla="*/ 11 h 32"/>
                      <a:gd name="T20" fmla="*/ 6 w 24"/>
                      <a:gd name="T21" fmla="*/ 13 h 32"/>
                      <a:gd name="T22" fmla="*/ 2 w 24"/>
                      <a:gd name="T23" fmla="*/ 16 h 32"/>
                      <a:gd name="T24" fmla="*/ 0 w 24"/>
                      <a:gd name="T25" fmla="*/ 14 h 32"/>
                      <a:gd name="T26" fmla="*/ 5 w 24"/>
                      <a:gd name="T27" fmla="*/ 3 h 32"/>
                      <a:gd name="T28" fmla="*/ 10 w 24"/>
                      <a:gd name="T29" fmla="*/ 0 h 32"/>
                      <a:gd name="T30" fmla="*/ 20 w 24"/>
                      <a:gd name="T31" fmla="*/ 0 h 32"/>
                      <a:gd name="T32" fmla="*/ 24 w 24"/>
                      <a:gd name="T33" fmla="*/ 4 h 32"/>
                      <a:gd name="T34" fmla="*/ 20 w 24"/>
                      <a:gd name="T35" fmla="*/ 19 h 32"/>
                      <a:gd name="T36" fmla="*/ 19 w 24"/>
                      <a:gd name="T37" fmla="*/ 27 h 32"/>
                      <a:gd name="T38" fmla="*/ 19 w 24"/>
                      <a:gd name="T39" fmla="*/ 28 h 32"/>
                      <a:gd name="T40" fmla="*/ 16 w 24"/>
                      <a:gd name="T41" fmla="*/ 32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24" h="32">
                        <a:moveTo>
                          <a:pt x="16" y="32"/>
                        </a:moveTo>
                        <a:cubicBezTo>
                          <a:pt x="15" y="30"/>
                          <a:pt x="6" y="22"/>
                          <a:pt x="4" y="21"/>
                        </a:cubicBezTo>
                        <a:cubicBezTo>
                          <a:pt x="6" y="19"/>
                          <a:pt x="7" y="17"/>
                          <a:pt x="10" y="20"/>
                        </a:cubicBezTo>
                        <a:cubicBezTo>
                          <a:pt x="8" y="16"/>
                          <a:pt x="9" y="15"/>
                          <a:pt x="13" y="16"/>
                        </a:cubicBezTo>
                        <a:cubicBezTo>
                          <a:pt x="14" y="16"/>
                          <a:pt x="16" y="15"/>
                          <a:pt x="16" y="14"/>
                        </a:cubicBezTo>
                        <a:cubicBezTo>
                          <a:pt x="16" y="11"/>
                          <a:pt x="16" y="7"/>
                          <a:pt x="21" y="8"/>
                        </a:cubicBezTo>
                        <a:cubicBezTo>
                          <a:pt x="21" y="8"/>
                          <a:pt x="21" y="6"/>
                          <a:pt x="21" y="6"/>
                        </a:cubicBezTo>
                        <a:cubicBezTo>
                          <a:pt x="21" y="5"/>
                          <a:pt x="19" y="5"/>
                          <a:pt x="19" y="5"/>
                        </a:cubicBezTo>
                        <a:cubicBezTo>
                          <a:pt x="18" y="9"/>
                          <a:pt x="15" y="6"/>
                          <a:pt x="13" y="6"/>
                        </a:cubicBezTo>
                        <a:cubicBezTo>
                          <a:pt x="13" y="8"/>
                          <a:pt x="16" y="10"/>
                          <a:pt x="14" y="11"/>
                        </a:cubicBezTo>
                        <a:cubicBezTo>
                          <a:pt x="12" y="12"/>
                          <a:pt x="10" y="16"/>
                          <a:pt x="6" y="13"/>
                        </a:cubicBezTo>
                        <a:cubicBezTo>
                          <a:pt x="3" y="11"/>
                          <a:pt x="2" y="14"/>
                          <a:pt x="2" y="16"/>
                        </a:cubicBezTo>
                        <a:cubicBezTo>
                          <a:pt x="1" y="15"/>
                          <a:pt x="0" y="15"/>
                          <a:pt x="0" y="14"/>
                        </a:cubicBezTo>
                        <a:cubicBezTo>
                          <a:pt x="1" y="10"/>
                          <a:pt x="4" y="7"/>
                          <a:pt x="5" y="3"/>
                        </a:cubicBezTo>
                        <a:cubicBezTo>
                          <a:pt x="6" y="1"/>
                          <a:pt x="8" y="0"/>
                          <a:pt x="10" y="0"/>
                        </a:cubicBezTo>
                        <a:cubicBezTo>
                          <a:pt x="13" y="0"/>
                          <a:pt x="17" y="0"/>
                          <a:pt x="20" y="0"/>
                        </a:cubicBezTo>
                        <a:cubicBezTo>
                          <a:pt x="21" y="1"/>
                          <a:pt x="23" y="3"/>
                          <a:pt x="24" y="4"/>
                        </a:cubicBezTo>
                        <a:cubicBezTo>
                          <a:pt x="22" y="9"/>
                          <a:pt x="22" y="15"/>
                          <a:pt x="20" y="19"/>
                        </a:cubicBezTo>
                        <a:cubicBezTo>
                          <a:pt x="19" y="22"/>
                          <a:pt x="19" y="25"/>
                          <a:pt x="19" y="27"/>
                        </a:cubicBezTo>
                        <a:cubicBezTo>
                          <a:pt x="19" y="28"/>
                          <a:pt x="19" y="28"/>
                          <a:pt x="19" y="28"/>
                        </a:cubicBezTo>
                        <a:cubicBezTo>
                          <a:pt x="18" y="29"/>
                          <a:pt x="18" y="32"/>
                          <a:pt x="16" y="32"/>
                        </a:cubicBezTo>
                        <a:close/>
                      </a:path>
                    </a:pathLst>
                  </a:custGeom>
                  <a:solidFill>
                    <a:srgbClr val="7E7F7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2" name="Freeform 391"/>
                  <p:cNvSpPr/>
                  <p:nvPr/>
                </p:nvSpPr>
                <p:spPr bwMode="auto">
                  <a:xfrm>
                    <a:off x="4425" y="2262"/>
                    <a:ext cx="7" cy="9"/>
                  </a:xfrm>
                  <a:custGeom>
                    <a:avLst/>
                    <a:gdLst>
                      <a:gd name="T0" fmla="*/ 2 w 3"/>
                      <a:gd name="T1" fmla="*/ 0 h 4"/>
                      <a:gd name="T2" fmla="*/ 0 w 3"/>
                      <a:gd name="T3" fmla="*/ 4 h 4"/>
                      <a:gd name="T4" fmla="*/ 2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1" y="1"/>
                          <a:pt x="3" y="4"/>
                          <a:pt x="0" y="4"/>
                        </a:cubicBezTo>
                        <a:cubicBezTo>
                          <a:pt x="0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7E7F7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3" name="Freeform 392"/>
                  <p:cNvSpPr/>
                  <p:nvPr/>
                </p:nvSpPr>
                <p:spPr bwMode="auto">
                  <a:xfrm>
                    <a:off x="4688" y="2511"/>
                    <a:ext cx="29" cy="10"/>
                  </a:xfrm>
                  <a:custGeom>
                    <a:avLst/>
                    <a:gdLst>
                      <a:gd name="T0" fmla="*/ 0 w 12"/>
                      <a:gd name="T1" fmla="*/ 1 h 4"/>
                      <a:gd name="T2" fmla="*/ 10 w 12"/>
                      <a:gd name="T3" fmla="*/ 0 h 4"/>
                      <a:gd name="T4" fmla="*/ 12 w 12"/>
                      <a:gd name="T5" fmla="*/ 1 h 4"/>
                      <a:gd name="T6" fmla="*/ 0 w 12"/>
                      <a:gd name="T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" h="4">
                        <a:moveTo>
                          <a:pt x="0" y="1"/>
                        </a:moveTo>
                        <a:cubicBezTo>
                          <a:pt x="3" y="1"/>
                          <a:pt x="7" y="0"/>
                          <a:pt x="10" y="0"/>
                        </a:cubicBezTo>
                        <a:cubicBezTo>
                          <a:pt x="11" y="0"/>
                          <a:pt x="11" y="0"/>
                          <a:pt x="12" y="1"/>
                        </a:cubicBezTo>
                        <a:cubicBezTo>
                          <a:pt x="8" y="4"/>
                          <a:pt x="4" y="4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877E7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4" name="Freeform 393"/>
                  <p:cNvSpPr/>
                  <p:nvPr/>
                </p:nvSpPr>
                <p:spPr bwMode="auto">
                  <a:xfrm>
                    <a:off x="4696" y="2456"/>
                    <a:ext cx="28" cy="10"/>
                  </a:xfrm>
                  <a:custGeom>
                    <a:avLst/>
                    <a:gdLst>
                      <a:gd name="T0" fmla="*/ 0 w 12"/>
                      <a:gd name="T1" fmla="*/ 4 h 4"/>
                      <a:gd name="T2" fmla="*/ 10 w 12"/>
                      <a:gd name="T3" fmla="*/ 1 h 4"/>
                      <a:gd name="T4" fmla="*/ 12 w 12"/>
                      <a:gd name="T5" fmla="*/ 2 h 4"/>
                      <a:gd name="T6" fmla="*/ 0 w 12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" h="4">
                        <a:moveTo>
                          <a:pt x="0" y="4"/>
                        </a:moveTo>
                        <a:cubicBezTo>
                          <a:pt x="3" y="1"/>
                          <a:pt x="7" y="3"/>
                          <a:pt x="10" y="1"/>
                        </a:cubicBezTo>
                        <a:cubicBezTo>
                          <a:pt x="11" y="0"/>
                          <a:pt x="11" y="1"/>
                          <a:pt x="12" y="2"/>
                        </a:cubicBezTo>
                        <a:cubicBezTo>
                          <a:pt x="8" y="4"/>
                          <a:pt x="4" y="3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FECF9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5" name="Freeform 394"/>
                  <p:cNvSpPr/>
                  <p:nvPr/>
                </p:nvSpPr>
                <p:spPr bwMode="auto">
                  <a:xfrm>
                    <a:off x="4408" y="2364"/>
                    <a:ext cx="112" cy="50"/>
                  </a:xfrm>
                  <a:custGeom>
                    <a:avLst/>
                    <a:gdLst>
                      <a:gd name="T0" fmla="*/ 44 w 47"/>
                      <a:gd name="T1" fmla="*/ 21 h 21"/>
                      <a:gd name="T2" fmla="*/ 19 w 47"/>
                      <a:gd name="T3" fmla="*/ 12 h 21"/>
                      <a:gd name="T4" fmla="*/ 14 w 47"/>
                      <a:gd name="T5" fmla="*/ 8 h 21"/>
                      <a:gd name="T6" fmla="*/ 10 w 47"/>
                      <a:gd name="T7" fmla="*/ 6 h 21"/>
                      <a:gd name="T8" fmla="*/ 0 w 47"/>
                      <a:gd name="T9" fmla="*/ 1 h 21"/>
                      <a:gd name="T10" fmla="*/ 8 w 47"/>
                      <a:gd name="T11" fmla="*/ 0 h 21"/>
                      <a:gd name="T12" fmla="*/ 10 w 47"/>
                      <a:gd name="T13" fmla="*/ 0 h 21"/>
                      <a:gd name="T14" fmla="*/ 12 w 47"/>
                      <a:gd name="T15" fmla="*/ 2 h 21"/>
                      <a:gd name="T16" fmla="*/ 27 w 47"/>
                      <a:gd name="T17" fmla="*/ 10 h 21"/>
                      <a:gd name="T18" fmla="*/ 43 w 47"/>
                      <a:gd name="T19" fmla="*/ 19 h 21"/>
                      <a:gd name="T20" fmla="*/ 47 w 47"/>
                      <a:gd name="T21" fmla="*/ 21 h 21"/>
                      <a:gd name="T22" fmla="*/ 44 w 47"/>
                      <a:gd name="T23" fmla="*/ 21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7" h="21">
                        <a:moveTo>
                          <a:pt x="44" y="21"/>
                        </a:moveTo>
                        <a:cubicBezTo>
                          <a:pt x="36" y="18"/>
                          <a:pt x="27" y="15"/>
                          <a:pt x="19" y="12"/>
                        </a:cubicBezTo>
                        <a:cubicBezTo>
                          <a:pt x="17" y="12"/>
                          <a:pt x="15" y="11"/>
                          <a:pt x="14" y="8"/>
                        </a:cubicBezTo>
                        <a:cubicBezTo>
                          <a:pt x="14" y="7"/>
                          <a:pt x="12" y="6"/>
                          <a:pt x="10" y="6"/>
                        </a:cubicBezTo>
                        <a:cubicBezTo>
                          <a:pt x="7" y="5"/>
                          <a:pt x="3" y="4"/>
                          <a:pt x="0" y="1"/>
                        </a:cubicBezTo>
                        <a:cubicBezTo>
                          <a:pt x="2" y="0"/>
                          <a:pt x="5" y="2"/>
                          <a:pt x="8" y="0"/>
                        </a:cubicBezTo>
                        <a:cubicBezTo>
                          <a:pt x="8" y="0"/>
                          <a:pt x="9" y="0"/>
                          <a:pt x="10" y="0"/>
                        </a:cubicBezTo>
                        <a:cubicBezTo>
                          <a:pt x="10" y="1"/>
                          <a:pt x="11" y="1"/>
                          <a:pt x="12" y="2"/>
                        </a:cubicBezTo>
                        <a:cubicBezTo>
                          <a:pt x="18" y="4"/>
                          <a:pt x="23" y="6"/>
                          <a:pt x="27" y="10"/>
                        </a:cubicBezTo>
                        <a:cubicBezTo>
                          <a:pt x="31" y="15"/>
                          <a:pt x="37" y="17"/>
                          <a:pt x="43" y="19"/>
                        </a:cubicBezTo>
                        <a:cubicBezTo>
                          <a:pt x="44" y="20"/>
                          <a:pt x="46" y="20"/>
                          <a:pt x="47" y="21"/>
                        </a:cubicBezTo>
                        <a:cubicBezTo>
                          <a:pt x="46" y="21"/>
                          <a:pt x="45" y="21"/>
                          <a:pt x="44" y="21"/>
                        </a:cubicBezTo>
                        <a:close/>
                      </a:path>
                    </a:pathLst>
                  </a:custGeom>
                  <a:solidFill>
                    <a:srgbClr val="FDDFB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6" name="Freeform 395"/>
                  <p:cNvSpPr/>
                  <p:nvPr/>
                </p:nvSpPr>
                <p:spPr bwMode="auto">
                  <a:xfrm>
                    <a:off x="4456" y="2290"/>
                    <a:ext cx="21" cy="41"/>
                  </a:xfrm>
                  <a:custGeom>
                    <a:avLst/>
                    <a:gdLst>
                      <a:gd name="T0" fmla="*/ 6 w 9"/>
                      <a:gd name="T1" fmla="*/ 4 h 17"/>
                      <a:gd name="T2" fmla="*/ 9 w 9"/>
                      <a:gd name="T3" fmla="*/ 0 h 17"/>
                      <a:gd name="T4" fmla="*/ 0 w 9"/>
                      <a:gd name="T5" fmla="*/ 17 h 17"/>
                      <a:gd name="T6" fmla="*/ 0 w 9"/>
                      <a:gd name="T7" fmla="*/ 15 h 17"/>
                      <a:gd name="T8" fmla="*/ 6 w 9"/>
                      <a:gd name="T9" fmla="*/ 4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7">
                        <a:moveTo>
                          <a:pt x="6" y="4"/>
                        </a:moveTo>
                        <a:cubicBezTo>
                          <a:pt x="7" y="3"/>
                          <a:pt x="8" y="1"/>
                          <a:pt x="9" y="0"/>
                        </a:cubicBezTo>
                        <a:cubicBezTo>
                          <a:pt x="8" y="7"/>
                          <a:pt x="6" y="13"/>
                          <a:pt x="0" y="17"/>
                        </a:cubicBezTo>
                        <a:cubicBezTo>
                          <a:pt x="0" y="16"/>
                          <a:pt x="0" y="16"/>
                          <a:pt x="0" y="15"/>
                        </a:cubicBezTo>
                        <a:cubicBezTo>
                          <a:pt x="2" y="11"/>
                          <a:pt x="4" y="7"/>
                          <a:pt x="6" y="4"/>
                        </a:cubicBez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7" name="Freeform 396"/>
                  <p:cNvSpPr/>
                  <p:nvPr/>
                </p:nvSpPr>
                <p:spPr bwMode="auto">
                  <a:xfrm>
                    <a:off x="4380" y="2354"/>
                    <a:ext cx="38" cy="12"/>
                  </a:xfrm>
                  <a:custGeom>
                    <a:avLst/>
                    <a:gdLst>
                      <a:gd name="T0" fmla="*/ 16 w 16"/>
                      <a:gd name="T1" fmla="*/ 4 h 5"/>
                      <a:gd name="T2" fmla="*/ 1 w 16"/>
                      <a:gd name="T3" fmla="*/ 2 h 5"/>
                      <a:gd name="T4" fmla="*/ 0 w 16"/>
                      <a:gd name="T5" fmla="*/ 0 h 5"/>
                      <a:gd name="T6" fmla="*/ 5 w 16"/>
                      <a:gd name="T7" fmla="*/ 1 h 5"/>
                      <a:gd name="T8" fmla="*/ 12 w 16"/>
                      <a:gd name="T9" fmla="*/ 1 h 5"/>
                      <a:gd name="T10" fmla="*/ 16 w 16"/>
                      <a:gd name="T11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5">
                        <a:moveTo>
                          <a:pt x="16" y="4"/>
                        </a:moveTo>
                        <a:cubicBezTo>
                          <a:pt x="11" y="4"/>
                          <a:pt x="6" y="5"/>
                          <a:pt x="1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2" y="0"/>
                          <a:pt x="3" y="1"/>
                          <a:pt x="5" y="1"/>
                        </a:cubicBezTo>
                        <a:cubicBezTo>
                          <a:pt x="8" y="1"/>
                          <a:pt x="10" y="1"/>
                          <a:pt x="12" y="1"/>
                        </a:cubicBezTo>
                        <a:cubicBezTo>
                          <a:pt x="14" y="1"/>
                          <a:pt x="16" y="2"/>
                          <a:pt x="16" y="4"/>
                        </a:cubicBezTo>
                        <a:close/>
                      </a:path>
                    </a:pathLst>
                  </a:custGeom>
                  <a:solidFill>
                    <a:srgbClr val="9D8C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8" name="Freeform 397"/>
                  <p:cNvSpPr/>
                  <p:nvPr/>
                </p:nvSpPr>
                <p:spPr bwMode="auto">
                  <a:xfrm>
                    <a:off x="4864" y="2713"/>
                    <a:ext cx="74" cy="74"/>
                  </a:xfrm>
                  <a:custGeom>
                    <a:avLst/>
                    <a:gdLst>
                      <a:gd name="T0" fmla="*/ 12 w 31"/>
                      <a:gd name="T1" fmla="*/ 30 h 31"/>
                      <a:gd name="T2" fmla="*/ 4 w 31"/>
                      <a:gd name="T3" fmla="*/ 30 h 31"/>
                      <a:gd name="T4" fmla="*/ 3 w 31"/>
                      <a:gd name="T5" fmla="*/ 29 h 31"/>
                      <a:gd name="T6" fmla="*/ 15 w 31"/>
                      <a:gd name="T7" fmla="*/ 24 h 31"/>
                      <a:gd name="T8" fmla="*/ 11 w 31"/>
                      <a:gd name="T9" fmla="*/ 25 h 31"/>
                      <a:gd name="T10" fmla="*/ 4 w 31"/>
                      <a:gd name="T11" fmla="*/ 20 h 31"/>
                      <a:gd name="T12" fmla="*/ 3 w 31"/>
                      <a:gd name="T13" fmla="*/ 18 h 31"/>
                      <a:gd name="T14" fmla="*/ 2 w 31"/>
                      <a:gd name="T15" fmla="*/ 15 h 31"/>
                      <a:gd name="T16" fmla="*/ 4 w 31"/>
                      <a:gd name="T17" fmla="*/ 9 h 31"/>
                      <a:gd name="T18" fmla="*/ 5 w 31"/>
                      <a:gd name="T19" fmla="*/ 8 h 31"/>
                      <a:gd name="T20" fmla="*/ 8 w 31"/>
                      <a:gd name="T21" fmla="*/ 8 h 31"/>
                      <a:gd name="T22" fmla="*/ 9 w 31"/>
                      <a:gd name="T23" fmla="*/ 11 h 31"/>
                      <a:gd name="T24" fmla="*/ 19 w 31"/>
                      <a:gd name="T25" fmla="*/ 12 h 31"/>
                      <a:gd name="T26" fmla="*/ 15 w 31"/>
                      <a:gd name="T27" fmla="*/ 8 h 31"/>
                      <a:gd name="T28" fmla="*/ 14 w 31"/>
                      <a:gd name="T29" fmla="*/ 7 h 31"/>
                      <a:gd name="T30" fmla="*/ 14 w 31"/>
                      <a:gd name="T31" fmla="*/ 4 h 31"/>
                      <a:gd name="T32" fmla="*/ 21 w 31"/>
                      <a:gd name="T33" fmla="*/ 1 h 31"/>
                      <a:gd name="T34" fmla="*/ 27 w 31"/>
                      <a:gd name="T35" fmla="*/ 15 h 31"/>
                      <a:gd name="T36" fmla="*/ 26 w 31"/>
                      <a:gd name="T37" fmla="*/ 20 h 31"/>
                      <a:gd name="T38" fmla="*/ 23 w 31"/>
                      <a:gd name="T39" fmla="*/ 26 h 31"/>
                      <a:gd name="T40" fmla="*/ 23 w 31"/>
                      <a:gd name="T41" fmla="*/ 26 h 31"/>
                      <a:gd name="T42" fmla="*/ 20 w 31"/>
                      <a:gd name="T43" fmla="*/ 29 h 31"/>
                      <a:gd name="T44" fmla="*/ 20 w 31"/>
                      <a:gd name="T45" fmla="*/ 29 h 31"/>
                      <a:gd name="T46" fmla="*/ 13 w 31"/>
                      <a:gd name="T47" fmla="*/ 30 h 31"/>
                      <a:gd name="T48" fmla="*/ 12 w 31"/>
                      <a:gd name="T49" fmla="*/ 3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31" h="31">
                        <a:moveTo>
                          <a:pt x="12" y="30"/>
                        </a:moveTo>
                        <a:cubicBezTo>
                          <a:pt x="9" y="28"/>
                          <a:pt x="6" y="31"/>
                          <a:pt x="4" y="30"/>
                        </a:cubicBezTo>
                        <a:cubicBezTo>
                          <a:pt x="4" y="30"/>
                          <a:pt x="3" y="30"/>
                          <a:pt x="3" y="29"/>
                        </a:cubicBezTo>
                        <a:cubicBezTo>
                          <a:pt x="6" y="25"/>
                          <a:pt x="10" y="26"/>
                          <a:pt x="15" y="24"/>
                        </a:cubicBezTo>
                        <a:cubicBezTo>
                          <a:pt x="13" y="24"/>
                          <a:pt x="12" y="24"/>
                          <a:pt x="11" y="25"/>
                        </a:cubicBezTo>
                        <a:cubicBezTo>
                          <a:pt x="7" y="26"/>
                          <a:pt x="5" y="25"/>
                          <a:pt x="4" y="20"/>
                        </a:cubicBezTo>
                        <a:cubicBezTo>
                          <a:pt x="4" y="19"/>
                          <a:pt x="3" y="19"/>
                          <a:pt x="3" y="18"/>
                        </a:cubicBezTo>
                        <a:cubicBezTo>
                          <a:pt x="1" y="17"/>
                          <a:pt x="0" y="16"/>
                          <a:pt x="2" y="15"/>
                        </a:cubicBezTo>
                        <a:cubicBezTo>
                          <a:pt x="5" y="13"/>
                          <a:pt x="2" y="10"/>
                          <a:pt x="4" y="9"/>
                        </a:cubicBezTo>
                        <a:cubicBezTo>
                          <a:pt x="4" y="8"/>
                          <a:pt x="5" y="8"/>
                          <a:pt x="5" y="8"/>
                        </a:cubicBezTo>
                        <a:cubicBezTo>
                          <a:pt x="6" y="8"/>
                          <a:pt x="7" y="8"/>
                          <a:pt x="8" y="8"/>
                        </a:cubicBezTo>
                        <a:cubicBezTo>
                          <a:pt x="8" y="9"/>
                          <a:pt x="7" y="10"/>
                          <a:pt x="9" y="11"/>
                        </a:cubicBezTo>
                        <a:cubicBezTo>
                          <a:pt x="13" y="11"/>
                          <a:pt x="17" y="12"/>
                          <a:pt x="19" y="12"/>
                        </a:cubicBezTo>
                        <a:cubicBezTo>
                          <a:pt x="17" y="13"/>
                          <a:pt x="16" y="10"/>
                          <a:pt x="15" y="8"/>
                        </a:cubicBezTo>
                        <a:cubicBezTo>
                          <a:pt x="15" y="8"/>
                          <a:pt x="14" y="8"/>
                          <a:pt x="14" y="7"/>
                        </a:cubicBezTo>
                        <a:cubicBezTo>
                          <a:pt x="13" y="6"/>
                          <a:pt x="13" y="5"/>
                          <a:pt x="14" y="4"/>
                        </a:cubicBezTo>
                        <a:cubicBezTo>
                          <a:pt x="16" y="3"/>
                          <a:pt x="18" y="0"/>
                          <a:pt x="21" y="1"/>
                        </a:cubicBezTo>
                        <a:cubicBezTo>
                          <a:pt x="27" y="2"/>
                          <a:pt x="31" y="10"/>
                          <a:pt x="27" y="15"/>
                        </a:cubicBezTo>
                        <a:cubicBezTo>
                          <a:pt x="26" y="17"/>
                          <a:pt x="27" y="18"/>
                          <a:pt x="26" y="20"/>
                        </a:cubicBezTo>
                        <a:cubicBezTo>
                          <a:pt x="25" y="22"/>
                          <a:pt x="24" y="24"/>
                          <a:pt x="23" y="26"/>
                        </a:cubicBezTo>
                        <a:cubicBezTo>
                          <a:pt x="23" y="26"/>
                          <a:pt x="23" y="26"/>
                          <a:pt x="23" y="26"/>
                        </a:cubicBezTo>
                        <a:cubicBezTo>
                          <a:pt x="22" y="27"/>
                          <a:pt x="22" y="28"/>
                          <a:pt x="20" y="29"/>
                        </a:cubicBezTo>
                        <a:cubicBezTo>
                          <a:pt x="20" y="29"/>
                          <a:pt x="20" y="29"/>
                          <a:pt x="20" y="29"/>
                        </a:cubicBezTo>
                        <a:cubicBezTo>
                          <a:pt x="18" y="31"/>
                          <a:pt x="16" y="30"/>
                          <a:pt x="13" y="30"/>
                        </a:cubicBezTo>
                        <a:cubicBezTo>
                          <a:pt x="13" y="30"/>
                          <a:pt x="12" y="30"/>
                          <a:pt x="12" y="3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9" name="Freeform 398"/>
                  <p:cNvSpPr/>
                  <p:nvPr/>
                </p:nvSpPr>
                <p:spPr bwMode="auto">
                  <a:xfrm>
                    <a:off x="4824" y="2708"/>
                    <a:ext cx="97" cy="36"/>
                  </a:xfrm>
                  <a:custGeom>
                    <a:avLst/>
                    <a:gdLst>
                      <a:gd name="T0" fmla="*/ 38 w 41"/>
                      <a:gd name="T1" fmla="*/ 3 h 15"/>
                      <a:gd name="T2" fmla="*/ 31 w 41"/>
                      <a:gd name="T3" fmla="*/ 9 h 15"/>
                      <a:gd name="T4" fmla="*/ 31 w 41"/>
                      <a:gd name="T5" fmla="*/ 11 h 15"/>
                      <a:gd name="T6" fmla="*/ 31 w 41"/>
                      <a:gd name="T7" fmla="*/ 9 h 15"/>
                      <a:gd name="T8" fmla="*/ 36 w 41"/>
                      <a:gd name="T9" fmla="*/ 8 h 15"/>
                      <a:gd name="T10" fmla="*/ 34 w 41"/>
                      <a:gd name="T11" fmla="*/ 13 h 15"/>
                      <a:gd name="T12" fmla="*/ 41 w 41"/>
                      <a:gd name="T13" fmla="*/ 12 h 15"/>
                      <a:gd name="T14" fmla="*/ 33 w 41"/>
                      <a:gd name="T15" fmla="*/ 15 h 15"/>
                      <a:gd name="T16" fmla="*/ 26 w 41"/>
                      <a:gd name="T17" fmla="*/ 14 h 15"/>
                      <a:gd name="T18" fmla="*/ 25 w 41"/>
                      <a:gd name="T19" fmla="*/ 10 h 15"/>
                      <a:gd name="T20" fmla="*/ 21 w 41"/>
                      <a:gd name="T21" fmla="*/ 7 h 15"/>
                      <a:gd name="T22" fmla="*/ 20 w 41"/>
                      <a:gd name="T23" fmla="*/ 7 h 15"/>
                      <a:gd name="T24" fmla="*/ 21 w 41"/>
                      <a:gd name="T25" fmla="*/ 7 h 15"/>
                      <a:gd name="T26" fmla="*/ 22 w 41"/>
                      <a:gd name="T27" fmla="*/ 10 h 15"/>
                      <a:gd name="T28" fmla="*/ 18 w 41"/>
                      <a:gd name="T29" fmla="*/ 12 h 15"/>
                      <a:gd name="T30" fmla="*/ 17 w 41"/>
                      <a:gd name="T31" fmla="*/ 12 h 15"/>
                      <a:gd name="T32" fmla="*/ 15 w 41"/>
                      <a:gd name="T33" fmla="*/ 7 h 15"/>
                      <a:gd name="T34" fmla="*/ 12 w 41"/>
                      <a:gd name="T35" fmla="*/ 14 h 15"/>
                      <a:gd name="T36" fmla="*/ 5 w 41"/>
                      <a:gd name="T37" fmla="*/ 10 h 15"/>
                      <a:gd name="T38" fmla="*/ 8 w 41"/>
                      <a:gd name="T39" fmla="*/ 9 h 15"/>
                      <a:gd name="T40" fmla="*/ 5 w 41"/>
                      <a:gd name="T41" fmla="*/ 10 h 15"/>
                      <a:gd name="T42" fmla="*/ 3 w 41"/>
                      <a:gd name="T43" fmla="*/ 11 h 15"/>
                      <a:gd name="T44" fmla="*/ 1 w 41"/>
                      <a:gd name="T45" fmla="*/ 3 h 15"/>
                      <a:gd name="T46" fmla="*/ 14 w 41"/>
                      <a:gd name="T47" fmla="*/ 1 h 15"/>
                      <a:gd name="T48" fmla="*/ 15 w 41"/>
                      <a:gd name="T49" fmla="*/ 0 h 15"/>
                      <a:gd name="T50" fmla="*/ 31 w 41"/>
                      <a:gd name="T51" fmla="*/ 1 h 15"/>
                      <a:gd name="T52" fmla="*/ 38 w 41"/>
                      <a:gd name="T53" fmla="*/ 3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1" h="15">
                        <a:moveTo>
                          <a:pt x="38" y="3"/>
                        </a:moveTo>
                        <a:cubicBezTo>
                          <a:pt x="36" y="5"/>
                          <a:pt x="31" y="5"/>
                          <a:pt x="31" y="9"/>
                        </a:cubicBezTo>
                        <a:cubicBezTo>
                          <a:pt x="31" y="10"/>
                          <a:pt x="31" y="10"/>
                          <a:pt x="31" y="11"/>
                        </a:cubicBezTo>
                        <a:cubicBezTo>
                          <a:pt x="31" y="10"/>
                          <a:pt x="31" y="10"/>
                          <a:pt x="31" y="9"/>
                        </a:cubicBezTo>
                        <a:cubicBezTo>
                          <a:pt x="33" y="9"/>
                          <a:pt x="34" y="8"/>
                          <a:pt x="36" y="8"/>
                        </a:cubicBezTo>
                        <a:cubicBezTo>
                          <a:pt x="36" y="10"/>
                          <a:pt x="32" y="10"/>
                          <a:pt x="34" y="13"/>
                        </a:cubicBezTo>
                        <a:cubicBezTo>
                          <a:pt x="36" y="12"/>
                          <a:pt x="38" y="10"/>
                          <a:pt x="41" y="12"/>
                        </a:cubicBezTo>
                        <a:cubicBezTo>
                          <a:pt x="39" y="14"/>
                          <a:pt x="36" y="15"/>
                          <a:pt x="33" y="15"/>
                        </a:cubicBezTo>
                        <a:cubicBezTo>
                          <a:pt x="31" y="14"/>
                          <a:pt x="28" y="15"/>
                          <a:pt x="26" y="14"/>
                        </a:cubicBezTo>
                        <a:cubicBezTo>
                          <a:pt x="23" y="13"/>
                          <a:pt x="23" y="12"/>
                          <a:pt x="25" y="10"/>
                        </a:cubicBezTo>
                        <a:cubicBezTo>
                          <a:pt x="23" y="10"/>
                          <a:pt x="22" y="8"/>
                          <a:pt x="21" y="7"/>
                        </a:cubicBezTo>
                        <a:cubicBezTo>
                          <a:pt x="20" y="6"/>
                          <a:pt x="20" y="7"/>
                          <a:pt x="20" y="7"/>
                        </a:cubicBezTo>
                        <a:cubicBezTo>
                          <a:pt x="20" y="7"/>
                          <a:pt x="20" y="7"/>
                          <a:pt x="21" y="7"/>
                        </a:cubicBezTo>
                        <a:cubicBezTo>
                          <a:pt x="22" y="8"/>
                          <a:pt x="23" y="9"/>
                          <a:pt x="22" y="10"/>
                        </a:cubicBezTo>
                        <a:cubicBezTo>
                          <a:pt x="21" y="11"/>
                          <a:pt x="19" y="11"/>
                          <a:pt x="18" y="12"/>
                        </a:cubicBezTo>
                        <a:cubicBezTo>
                          <a:pt x="18" y="13"/>
                          <a:pt x="17" y="13"/>
                          <a:pt x="17" y="12"/>
                        </a:cubicBezTo>
                        <a:cubicBezTo>
                          <a:pt x="16" y="11"/>
                          <a:pt x="17" y="8"/>
                          <a:pt x="15" y="7"/>
                        </a:cubicBezTo>
                        <a:cubicBezTo>
                          <a:pt x="16" y="9"/>
                          <a:pt x="14" y="14"/>
                          <a:pt x="12" y="14"/>
                        </a:cubicBezTo>
                        <a:cubicBezTo>
                          <a:pt x="9" y="14"/>
                          <a:pt x="6" y="13"/>
                          <a:pt x="5" y="10"/>
                        </a:cubicBezTo>
                        <a:cubicBezTo>
                          <a:pt x="6" y="9"/>
                          <a:pt x="7" y="8"/>
                          <a:pt x="8" y="9"/>
                        </a:cubicBezTo>
                        <a:cubicBezTo>
                          <a:pt x="7" y="8"/>
                          <a:pt x="6" y="9"/>
                          <a:pt x="5" y="10"/>
                        </a:cubicBezTo>
                        <a:cubicBezTo>
                          <a:pt x="5" y="11"/>
                          <a:pt x="5" y="12"/>
                          <a:pt x="3" y="11"/>
                        </a:cubicBezTo>
                        <a:cubicBezTo>
                          <a:pt x="1" y="10"/>
                          <a:pt x="0" y="6"/>
                          <a:pt x="1" y="3"/>
                        </a:cubicBezTo>
                        <a:cubicBezTo>
                          <a:pt x="5" y="2"/>
                          <a:pt x="10" y="2"/>
                          <a:pt x="14" y="1"/>
                        </a:cubicBezTo>
                        <a:cubicBezTo>
                          <a:pt x="14" y="0"/>
                          <a:pt x="15" y="0"/>
                          <a:pt x="15" y="0"/>
                        </a:cubicBezTo>
                        <a:cubicBezTo>
                          <a:pt x="20" y="2"/>
                          <a:pt x="25" y="0"/>
                          <a:pt x="31" y="1"/>
                        </a:cubicBezTo>
                        <a:cubicBezTo>
                          <a:pt x="33" y="1"/>
                          <a:pt x="36" y="1"/>
                          <a:pt x="38" y="3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0" name="Freeform 399"/>
                  <p:cNvSpPr/>
                  <p:nvPr/>
                </p:nvSpPr>
                <p:spPr bwMode="auto">
                  <a:xfrm>
                    <a:off x="4919" y="2761"/>
                    <a:ext cx="30" cy="23"/>
                  </a:xfrm>
                  <a:custGeom>
                    <a:avLst/>
                    <a:gdLst>
                      <a:gd name="T0" fmla="*/ 0 w 13"/>
                      <a:gd name="T1" fmla="*/ 6 h 10"/>
                      <a:gd name="T2" fmla="*/ 3 w 13"/>
                      <a:gd name="T3" fmla="*/ 0 h 10"/>
                      <a:gd name="T4" fmla="*/ 3 w 13"/>
                      <a:gd name="T5" fmla="*/ 3 h 10"/>
                      <a:gd name="T6" fmla="*/ 3 w 13"/>
                      <a:gd name="T7" fmla="*/ 5 h 10"/>
                      <a:gd name="T8" fmla="*/ 5 w 13"/>
                      <a:gd name="T9" fmla="*/ 5 h 10"/>
                      <a:gd name="T10" fmla="*/ 13 w 13"/>
                      <a:gd name="T11" fmla="*/ 5 h 10"/>
                      <a:gd name="T12" fmla="*/ 6 w 13"/>
                      <a:gd name="T13" fmla="*/ 9 h 10"/>
                      <a:gd name="T14" fmla="*/ 0 w 13"/>
                      <a:gd name="T15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10">
                        <a:moveTo>
                          <a:pt x="0" y="6"/>
                        </a:moveTo>
                        <a:cubicBezTo>
                          <a:pt x="0" y="3"/>
                          <a:pt x="1" y="1"/>
                          <a:pt x="3" y="0"/>
                        </a:cubicBezTo>
                        <a:cubicBezTo>
                          <a:pt x="3" y="1"/>
                          <a:pt x="6" y="2"/>
                          <a:pt x="3" y="3"/>
                        </a:cubicBezTo>
                        <a:cubicBezTo>
                          <a:pt x="3" y="4"/>
                          <a:pt x="2" y="4"/>
                          <a:pt x="3" y="5"/>
                        </a:cubicBezTo>
                        <a:cubicBezTo>
                          <a:pt x="4" y="7"/>
                          <a:pt x="4" y="5"/>
                          <a:pt x="5" y="5"/>
                        </a:cubicBezTo>
                        <a:cubicBezTo>
                          <a:pt x="8" y="3"/>
                          <a:pt x="10" y="4"/>
                          <a:pt x="13" y="5"/>
                        </a:cubicBezTo>
                        <a:cubicBezTo>
                          <a:pt x="12" y="9"/>
                          <a:pt x="8" y="7"/>
                          <a:pt x="6" y="9"/>
                        </a:cubicBezTo>
                        <a:cubicBezTo>
                          <a:pt x="4" y="10"/>
                          <a:pt x="2" y="6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A6A6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1" name="Freeform 400"/>
                  <p:cNvSpPr/>
                  <p:nvPr/>
                </p:nvSpPr>
                <p:spPr bwMode="auto">
                  <a:xfrm>
                    <a:off x="4895" y="2782"/>
                    <a:ext cx="16" cy="12"/>
                  </a:xfrm>
                  <a:custGeom>
                    <a:avLst/>
                    <a:gdLst>
                      <a:gd name="T0" fmla="*/ 0 w 7"/>
                      <a:gd name="T1" fmla="*/ 1 h 5"/>
                      <a:gd name="T2" fmla="*/ 7 w 7"/>
                      <a:gd name="T3" fmla="*/ 0 h 5"/>
                      <a:gd name="T4" fmla="*/ 0 w 7"/>
                      <a:gd name="T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5">
                        <a:moveTo>
                          <a:pt x="0" y="1"/>
                        </a:moveTo>
                        <a:cubicBezTo>
                          <a:pt x="3" y="0"/>
                          <a:pt x="5" y="0"/>
                          <a:pt x="7" y="0"/>
                        </a:cubicBezTo>
                        <a:cubicBezTo>
                          <a:pt x="6" y="5"/>
                          <a:pt x="3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6A6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2" name="Freeform 401"/>
                  <p:cNvSpPr/>
                  <p:nvPr/>
                </p:nvSpPr>
                <p:spPr bwMode="auto">
                  <a:xfrm>
                    <a:off x="4911" y="2775"/>
                    <a:ext cx="8" cy="7"/>
                  </a:xfrm>
                  <a:custGeom>
                    <a:avLst/>
                    <a:gdLst>
                      <a:gd name="T0" fmla="*/ 0 w 3"/>
                      <a:gd name="T1" fmla="*/ 3 h 3"/>
                      <a:gd name="T2" fmla="*/ 3 w 3"/>
                      <a:gd name="T3" fmla="*/ 0 h 3"/>
                      <a:gd name="T4" fmla="*/ 3 w 3"/>
                      <a:gd name="T5" fmla="*/ 3 h 3"/>
                      <a:gd name="T6" fmla="*/ 0 w 3"/>
                      <a:gd name="T7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1" y="1"/>
                          <a:pt x="2" y="0"/>
                          <a:pt x="3" y="0"/>
                        </a:cubicBezTo>
                        <a:cubicBezTo>
                          <a:pt x="3" y="1"/>
                          <a:pt x="3" y="2"/>
                          <a:pt x="3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A6A6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3" name="Freeform 402"/>
                  <p:cNvSpPr/>
                  <p:nvPr/>
                </p:nvSpPr>
                <p:spPr bwMode="auto">
                  <a:xfrm>
                    <a:off x="4919" y="2782"/>
                    <a:ext cx="7" cy="2"/>
                  </a:xfrm>
                  <a:custGeom>
                    <a:avLst/>
                    <a:gdLst>
                      <a:gd name="T0" fmla="*/ 3 w 3"/>
                      <a:gd name="T1" fmla="*/ 1 h 1"/>
                      <a:gd name="T2" fmla="*/ 2 w 3"/>
                      <a:gd name="T3" fmla="*/ 1 h 1"/>
                      <a:gd name="T4" fmla="*/ 0 w 3"/>
                      <a:gd name="T5" fmla="*/ 1 h 1"/>
                      <a:gd name="T6" fmla="*/ 1 w 3"/>
                      <a:gd name="T7" fmla="*/ 0 h 1"/>
                      <a:gd name="T8" fmla="*/ 3 w 3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1">
                        <a:moveTo>
                          <a:pt x="3" y="1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1"/>
                          <a:pt x="1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2" y="0"/>
                          <a:pt x="2" y="0"/>
                          <a:pt x="3" y="1"/>
                        </a:cubicBezTo>
                        <a:close/>
                      </a:path>
                    </a:pathLst>
                  </a:custGeom>
                  <a:solidFill>
                    <a:srgbClr val="A6A6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4" name="Freeform 403"/>
                  <p:cNvSpPr/>
                  <p:nvPr/>
                </p:nvSpPr>
                <p:spPr bwMode="auto">
                  <a:xfrm>
                    <a:off x="4629" y="2552"/>
                    <a:ext cx="50" cy="71"/>
                  </a:xfrm>
                  <a:custGeom>
                    <a:avLst/>
                    <a:gdLst>
                      <a:gd name="T0" fmla="*/ 8 w 21"/>
                      <a:gd name="T1" fmla="*/ 30 h 30"/>
                      <a:gd name="T2" fmla="*/ 5 w 21"/>
                      <a:gd name="T3" fmla="*/ 29 h 30"/>
                      <a:gd name="T4" fmla="*/ 5 w 21"/>
                      <a:gd name="T5" fmla="*/ 25 h 30"/>
                      <a:gd name="T6" fmla="*/ 7 w 21"/>
                      <a:gd name="T7" fmla="*/ 22 h 30"/>
                      <a:gd name="T8" fmla="*/ 2 w 21"/>
                      <a:gd name="T9" fmla="*/ 18 h 30"/>
                      <a:gd name="T10" fmla="*/ 1 w 21"/>
                      <a:gd name="T11" fmla="*/ 18 h 30"/>
                      <a:gd name="T12" fmla="*/ 2 w 21"/>
                      <a:gd name="T13" fmla="*/ 10 h 30"/>
                      <a:gd name="T14" fmla="*/ 3 w 21"/>
                      <a:gd name="T15" fmla="*/ 13 h 30"/>
                      <a:gd name="T16" fmla="*/ 6 w 21"/>
                      <a:gd name="T17" fmla="*/ 17 h 30"/>
                      <a:gd name="T18" fmla="*/ 11 w 21"/>
                      <a:gd name="T19" fmla="*/ 13 h 30"/>
                      <a:gd name="T20" fmla="*/ 11 w 21"/>
                      <a:gd name="T21" fmla="*/ 10 h 30"/>
                      <a:gd name="T22" fmla="*/ 9 w 21"/>
                      <a:gd name="T23" fmla="*/ 12 h 30"/>
                      <a:gd name="T24" fmla="*/ 5 w 21"/>
                      <a:gd name="T25" fmla="*/ 12 h 30"/>
                      <a:gd name="T26" fmla="*/ 5 w 21"/>
                      <a:gd name="T27" fmla="*/ 6 h 30"/>
                      <a:gd name="T28" fmla="*/ 8 w 21"/>
                      <a:gd name="T29" fmla="*/ 4 h 30"/>
                      <a:gd name="T30" fmla="*/ 9 w 21"/>
                      <a:gd name="T31" fmla="*/ 2 h 30"/>
                      <a:gd name="T32" fmla="*/ 9 w 21"/>
                      <a:gd name="T33" fmla="*/ 1 h 30"/>
                      <a:gd name="T34" fmla="*/ 11 w 21"/>
                      <a:gd name="T35" fmla="*/ 1 h 30"/>
                      <a:gd name="T36" fmla="*/ 20 w 21"/>
                      <a:gd name="T37" fmla="*/ 3 h 30"/>
                      <a:gd name="T38" fmla="*/ 21 w 21"/>
                      <a:gd name="T39" fmla="*/ 4 h 30"/>
                      <a:gd name="T40" fmla="*/ 20 w 21"/>
                      <a:gd name="T41" fmla="*/ 10 h 30"/>
                      <a:gd name="T42" fmla="*/ 17 w 21"/>
                      <a:gd name="T43" fmla="*/ 12 h 30"/>
                      <a:gd name="T44" fmla="*/ 17 w 21"/>
                      <a:gd name="T45" fmla="*/ 8 h 30"/>
                      <a:gd name="T46" fmla="*/ 18 w 21"/>
                      <a:gd name="T47" fmla="*/ 16 h 30"/>
                      <a:gd name="T48" fmla="*/ 12 w 21"/>
                      <a:gd name="T49" fmla="*/ 28 h 30"/>
                      <a:gd name="T50" fmla="*/ 8 w 21"/>
                      <a:gd name="T51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21" h="30">
                        <a:moveTo>
                          <a:pt x="8" y="30"/>
                        </a:moveTo>
                        <a:cubicBezTo>
                          <a:pt x="7" y="30"/>
                          <a:pt x="6" y="30"/>
                          <a:pt x="5" y="29"/>
                        </a:cubicBezTo>
                        <a:cubicBezTo>
                          <a:pt x="7" y="28"/>
                          <a:pt x="9" y="27"/>
                          <a:pt x="5" y="25"/>
                        </a:cubicBezTo>
                        <a:cubicBezTo>
                          <a:pt x="6" y="24"/>
                          <a:pt x="9" y="25"/>
                          <a:pt x="7" y="22"/>
                        </a:cubicBezTo>
                        <a:cubicBezTo>
                          <a:pt x="6" y="20"/>
                          <a:pt x="6" y="16"/>
                          <a:pt x="2" y="18"/>
                        </a:cubicBezTo>
                        <a:cubicBezTo>
                          <a:pt x="1" y="19"/>
                          <a:pt x="1" y="18"/>
                          <a:pt x="1" y="18"/>
                        </a:cubicBezTo>
                        <a:cubicBezTo>
                          <a:pt x="2" y="15"/>
                          <a:pt x="0" y="13"/>
                          <a:pt x="2" y="10"/>
                        </a:cubicBezTo>
                        <a:cubicBezTo>
                          <a:pt x="3" y="11"/>
                          <a:pt x="4" y="13"/>
                          <a:pt x="3" y="13"/>
                        </a:cubicBezTo>
                        <a:cubicBezTo>
                          <a:pt x="3" y="16"/>
                          <a:pt x="5" y="18"/>
                          <a:pt x="6" y="17"/>
                        </a:cubicBezTo>
                        <a:cubicBezTo>
                          <a:pt x="8" y="17"/>
                          <a:pt x="11" y="16"/>
                          <a:pt x="11" y="13"/>
                        </a:cubicBezTo>
                        <a:cubicBezTo>
                          <a:pt x="11" y="12"/>
                          <a:pt x="12" y="11"/>
                          <a:pt x="11" y="10"/>
                        </a:cubicBezTo>
                        <a:cubicBezTo>
                          <a:pt x="9" y="10"/>
                          <a:pt x="10" y="12"/>
                          <a:pt x="9" y="12"/>
                        </a:cubicBezTo>
                        <a:cubicBezTo>
                          <a:pt x="8" y="13"/>
                          <a:pt x="6" y="13"/>
                          <a:pt x="5" y="12"/>
                        </a:cubicBezTo>
                        <a:cubicBezTo>
                          <a:pt x="4" y="10"/>
                          <a:pt x="6" y="8"/>
                          <a:pt x="5" y="6"/>
                        </a:cubicBezTo>
                        <a:cubicBezTo>
                          <a:pt x="4" y="5"/>
                          <a:pt x="6" y="4"/>
                          <a:pt x="8" y="4"/>
                        </a:cubicBezTo>
                        <a:cubicBezTo>
                          <a:pt x="8" y="4"/>
                          <a:pt x="8" y="3"/>
                          <a:pt x="9" y="2"/>
                        </a:cubicBezTo>
                        <a:cubicBezTo>
                          <a:pt x="8" y="2"/>
                          <a:pt x="8" y="1"/>
                          <a:pt x="9" y="1"/>
                        </a:cubicBezTo>
                        <a:cubicBezTo>
                          <a:pt x="10" y="0"/>
                          <a:pt x="10" y="1"/>
                          <a:pt x="11" y="1"/>
                        </a:cubicBezTo>
                        <a:cubicBezTo>
                          <a:pt x="13" y="3"/>
                          <a:pt x="17" y="3"/>
                          <a:pt x="20" y="3"/>
                        </a:cubicBezTo>
                        <a:cubicBezTo>
                          <a:pt x="20" y="3"/>
                          <a:pt x="20" y="3"/>
                          <a:pt x="21" y="4"/>
                        </a:cubicBezTo>
                        <a:cubicBezTo>
                          <a:pt x="20" y="6"/>
                          <a:pt x="21" y="8"/>
                          <a:pt x="20" y="10"/>
                        </a:cubicBezTo>
                        <a:cubicBezTo>
                          <a:pt x="19" y="10"/>
                          <a:pt x="18" y="12"/>
                          <a:pt x="17" y="12"/>
                        </a:cubicBezTo>
                        <a:cubicBezTo>
                          <a:pt x="15" y="11"/>
                          <a:pt x="19" y="9"/>
                          <a:pt x="17" y="8"/>
                        </a:cubicBezTo>
                        <a:cubicBezTo>
                          <a:pt x="11" y="11"/>
                          <a:pt x="15" y="13"/>
                          <a:pt x="18" y="16"/>
                        </a:cubicBezTo>
                        <a:cubicBezTo>
                          <a:pt x="15" y="16"/>
                          <a:pt x="12" y="23"/>
                          <a:pt x="12" y="28"/>
                        </a:cubicBezTo>
                        <a:cubicBezTo>
                          <a:pt x="10" y="29"/>
                          <a:pt x="9" y="30"/>
                          <a:pt x="8" y="30"/>
                        </a:cubicBezTo>
                        <a:close/>
                      </a:path>
                    </a:pathLst>
                  </a:custGeom>
                  <a:solidFill>
                    <a:srgbClr val="9B9A9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5" name="Freeform 404"/>
                  <p:cNvSpPr/>
                  <p:nvPr/>
                </p:nvSpPr>
                <p:spPr bwMode="auto">
                  <a:xfrm>
                    <a:off x="4641" y="2537"/>
                    <a:ext cx="40" cy="24"/>
                  </a:xfrm>
                  <a:custGeom>
                    <a:avLst/>
                    <a:gdLst>
                      <a:gd name="T0" fmla="*/ 5 w 17"/>
                      <a:gd name="T1" fmla="*/ 8 h 10"/>
                      <a:gd name="T2" fmla="*/ 4 w 17"/>
                      <a:gd name="T3" fmla="*/ 7 h 10"/>
                      <a:gd name="T4" fmla="*/ 4 w 17"/>
                      <a:gd name="T5" fmla="*/ 8 h 10"/>
                      <a:gd name="T6" fmla="*/ 1 w 17"/>
                      <a:gd name="T7" fmla="*/ 5 h 10"/>
                      <a:gd name="T8" fmla="*/ 5 w 17"/>
                      <a:gd name="T9" fmla="*/ 5 h 10"/>
                      <a:gd name="T10" fmla="*/ 12 w 17"/>
                      <a:gd name="T11" fmla="*/ 0 h 10"/>
                      <a:gd name="T12" fmla="*/ 15 w 17"/>
                      <a:gd name="T13" fmla="*/ 5 h 10"/>
                      <a:gd name="T14" fmla="*/ 16 w 17"/>
                      <a:gd name="T15" fmla="*/ 6 h 10"/>
                      <a:gd name="T16" fmla="*/ 16 w 17"/>
                      <a:gd name="T17" fmla="*/ 9 h 10"/>
                      <a:gd name="T18" fmla="*/ 16 w 17"/>
                      <a:gd name="T19" fmla="*/ 9 h 10"/>
                      <a:gd name="T20" fmla="*/ 15 w 17"/>
                      <a:gd name="T21" fmla="*/ 9 h 10"/>
                      <a:gd name="T22" fmla="*/ 15 w 17"/>
                      <a:gd name="T23" fmla="*/ 9 h 10"/>
                      <a:gd name="T24" fmla="*/ 9 w 17"/>
                      <a:gd name="T25" fmla="*/ 8 h 10"/>
                      <a:gd name="T26" fmla="*/ 5 w 17"/>
                      <a:gd name="T27" fmla="*/ 8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7" h="10">
                        <a:moveTo>
                          <a:pt x="5" y="8"/>
                        </a:moveTo>
                        <a:cubicBezTo>
                          <a:pt x="5" y="8"/>
                          <a:pt x="4" y="8"/>
                          <a:pt x="4" y="7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1" y="8"/>
                          <a:pt x="0" y="6"/>
                          <a:pt x="1" y="5"/>
                        </a:cubicBezTo>
                        <a:cubicBezTo>
                          <a:pt x="1" y="2"/>
                          <a:pt x="3" y="4"/>
                          <a:pt x="5" y="5"/>
                        </a:cubicBezTo>
                        <a:cubicBezTo>
                          <a:pt x="8" y="5"/>
                          <a:pt x="9" y="2"/>
                          <a:pt x="12" y="0"/>
                        </a:cubicBezTo>
                        <a:cubicBezTo>
                          <a:pt x="11" y="4"/>
                          <a:pt x="13" y="5"/>
                          <a:pt x="15" y="5"/>
                        </a:cubicBezTo>
                        <a:cubicBezTo>
                          <a:pt x="16" y="5"/>
                          <a:pt x="16" y="5"/>
                          <a:pt x="16" y="6"/>
                        </a:cubicBezTo>
                        <a:cubicBezTo>
                          <a:pt x="17" y="7"/>
                          <a:pt x="17" y="8"/>
                          <a:pt x="16" y="9"/>
                        </a:cubicBezTo>
                        <a:cubicBezTo>
                          <a:pt x="16" y="9"/>
                          <a:pt x="16" y="9"/>
                          <a:pt x="16" y="9"/>
                        </a:cubicBezTo>
                        <a:cubicBezTo>
                          <a:pt x="16" y="10"/>
                          <a:pt x="16" y="10"/>
                          <a:pt x="15" y="9"/>
                        </a:cubicBezTo>
                        <a:cubicBezTo>
                          <a:pt x="15" y="9"/>
                          <a:pt x="15" y="9"/>
                          <a:pt x="15" y="9"/>
                        </a:cubicBezTo>
                        <a:cubicBezTo>
                          <a:pt x="14" y="7"/>
                          <a:pt x="11" y="8"/>
                          <a:pt x="9" y="8"/>
                        </a:cubicBezTo>
                        <a:cubicBezTo>
                          <a:pt x="8" y="8"/>
                          <a:pt x="6" y="9"/>
                          <a:pt x="5" y="8"/>
                        </a:cubicBezTo>
                        <a:close/>
                      </a:path>
                    </a:pathLst>
                  </a:custGeom>
                  <a:solidFill>
                    <a:srgbClr val="98989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6" name="Freeform 405"/>
                  <p:cNvSpPr/>
                  <p:nvPr/>
                </p:nvSpPr>
                <p:spPr bwMode="auto">
                  <a:xfrm>
                    <a:off x="4631" y="2609"/>
                    <a:ext cx="10" cy="11"/>
                  </a:xfrm>
                  <a:custGeom>
                    <a:avLst/>
                    <a:gdLst>
                      <a:gd name="T0" fmla="*/ 4 w 4"/>
                      <a:gd name="T1" fmla="*/ 1 h 5"/>
                      <a:gd name="T2" fmla="*/ 1 w 4"/>
                      <a:gd name="T3" fmla="*/ 5 h 5"/>
                      <a:gd name="T4" fmla="*/ 0 w 4"/>
                      <a:gd name="T5" fmla="*/ 3 h 5"/>
                      <a:gd name="T6" fmla="*/ 4 w 4"/>
                      <a:gd name="T7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5">
                        <a:moveTo>
                          <a:pt x="4" y="1"/>
                        </a:moveTo>
                        <a:cubicBezTo>
                          <a:pt x="3" y="3"/>
                          <a:pt x="3" y="5"/>
                          <a:pt x="1" y="5"/>
                        </a:cubicBezTo>
                        <a:cubicBezTo>
                          <a:pt x="0" y="5"/>
                          <a:pt x="0" y="3"/>
                          <a:pt x="0" y="3"/>
                        </a:cubicBezTo>
                        <a:cubicBezTo>
                          <a:pt x="0" y="0"/>
                          <a:pt x="3" y="3"/>
                          <a:pt x="4" y="1"/>
                        </a:cubicBezTo>
                        <a:close/>
                      </a:path>
                    </a:pathLst>
                  </a:custGeom>
                  <a:solidFill>
                    <a:srgbClr val="9B9A9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</p:grpSp>
            <p:grpSp>
              <p:nvGrpSpPr>
                <p:cNvPr id="11" name="Group 607"/>
                <p:cNvGrpSpPr/>
                <p:nvPr/>
              </p:nvGrpSpPr>
              <p:grpSpPr bwMode="auto">
                <a:xfrm>
                  <a:off x="6843713" y="2163763"/>
                  <a:ext cx="1457325" cy="2271713"/>
                  <a:chOff x="4311" y="1363"/>
                  <a:chExt cx="918" cy="1431"/>
                </a:xfrm>
              </p:grpSpPr>
              <p:sp>
                <p:nvSpPr>
                  <p:cNvPr id="1957" name="Freeform 407"/>
                  <p:cNvSpPr/>
                  <p:nvPr/>
                </p:nvSpPr>
                <p:spPr bwMode="auto">
                  <a:xfrm>
                    <a:off x="4674" y="2530"/>
                    <a:ext cx="14" cy="12"/>
                  </a:xfrm>
                  <a:custGeom>
                    <a:avLst/>
                    <a:gdLst>
                      <a:gd name="T0" fmla="*/ 3 w 6"/>
                      <a:gd name="T1" fmla="*/ 0 h 5"/>
                      <a:gd name="T2" fmla="*/ 2 w 6"/>
                      <a:gd name="T3" fmla="*/ 5 h 5"/>
                      <a:gd name="T4" fmla="*/ 3 w 6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5">
                        <a:moveTo>
                          <a:pt x="3" y="0"/>
                        </a:moveTo>
                        <a:cubicBezTo>
                          <a:pt x="6" y="2"/>
                          <a:pt x="3" y="3"/>
                          <a:pt x="2" y="5"/>
                        </a:cubicBezTo>
                        <a:cubicBezTo>
                          <a:pt x="0" y="3"/>
                          <a:pt x="4" y="2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58" name="Freeform 408"/>
                  <p:cNvSpPr/>
                  <p:nvPr/>
                </p:nvSpPr>
                <p:spPr bwMode="auto">
                  <a:xfrm>
                    <a:off x="4688" y="2533"/>
                    <a:ext cx="38" cy="21"/>
                  </a:xfrm>
                  <a:custGeom>
                    <a:avLst/>
                    <a:gdLst>
                      <a:gd name="T0" fmla="*/ 15 w 16"/>
                      <a:gd name="T1" fmla="*/ 3 h 9"/>
                      <a:gd name="T2" fmla="*/ 16 w 16"/>
                      <a:gd name="T3" fmla="*/ 4 h 9"/>
                      <a:gd name="T4" fmla="*/ 11 w 16"/>
                      <a:gd name="T5" fmla="*/ 6 h 9"/>
                      <a:gd name="T6" fmla="*/ 6 w 16"/>
                      <a:gd name="T7" fmla="*/ 7 h 9"/>
                      <a:gd name="T8" fmla="*/ 2 w 16"/>
                      <a:gd name="T9" fmla="*/ 7 h 9"/>
                      <a:gd name="T10" fmla="*/ 1 w 16"/>
                      <a:gd name="T11" fmla="*/ 4 h 9"/>
                      <a:gd name="T12" fmla="*/ 4 w 16"/>
                      <a:gd name="T13" fmla="*/ 3 h 9"/>
                      <a:gd name="T14" fmla="*/ 15 w 16"/>
                      <a:gd name="T15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6" h="9">
                        <a:moveTo>
                          <a:pt x="15" y="3"/>
                        </a:moveTo>
                        <a:cubicBezTo>
                          <a:pt x="15" y="3"/>
                          <a:pt x="16" y="3"/>
                          <a:pt x="16" y="4"/>
                        </a:cubicBezTo>
                        <a:cubicBezTo>
                          <a:pt x="15" y="5"/>
                          <a:pt x="14" y="6"/>
                          <a:pt x="11" y="6"/>
                        </a:cubicBezTo>
                        <a:cubicBezTo>
                          <a:pt x="9" y="6"/>
                          <a:pt x="7" y="5"/>
                          <a:pt x="6" y="7"/>
                        </a:cubicBezTo>
                        <a:cubicBezTo>
                          <a:pt x="4" y="9"/>
                          <a:pt x="3" y="7"/>
                          <a:pt x="2" y="7"/>
                        </a:cubicBezTo>
                        <a:cubicBezTo>
                          <a:pt x="0" y="6"/>
                          <a:pt x="1" y="5"/>
                          <a:pt x="1" y="4"/>
                        </a:cubicBezTo>
                        <a:cubicBezTo>
                          <a:pt x="1" y="1"/>
                          <a:pt x="3" y="4"/>
                          <a:pt x="4" y="3"/>
                        </a:cubicBezTo>
                        <a:cubicBezTo>
                          <a:pt x="7" y="0"/>
                          <a:pt x="11" y="1"/>
                          <a:pt x="15" y="3"/>
                        </a:cubicBezTo>
                        <a:close/>
                      </a:path>
                    </a:pathLst>
                  </a:custGeom>
                  <a:solidFill>
                    <a:srgbClr val="7878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59" name="Freeform 409"/>
                  <p:cNvSpPr/>
                  <p:nvPr/>
                </p:nvSpPr>
                <p:spPr bwMode="auto">
                  <a:xfrm>
                    <a:off x="4672" y="2559"/>
                    <a:ext cx="31" cy="28"/>
                  </a:xfrm>
                  <a:custGeom>
                    <a:avLst/>
                    <a:gdLst>
                      <a:gd name="T0" fmla="*/ 2 w 13"/>
                      <a:gd name="T1" fmla="*/ 0 h 12"/>
                      <a:gd name="T2" fmla="*/ 3 w 13"/>
                      <a:gd name="T3" fmla="*/ 0 h 12"/>
                      <a:gd name="T4" fmla="*/ 10 w 13"/>
                      <a:gd name="T5" fmla="*/ 5 h 12"/>
                      <a:gd name="T6" fmla="*/ 11 w 13"/>
                      <a:gd name="T7" fmla="*/ 8 h 12"/>
                      <a:gd name="T8" fmla="*/ 12 w 13"/>
                      <a:gd name="T9" fmla="*/ 12 h 12"/>
                      <a:gd name="T10" fmla="*/ 6 w 13"/>
                      <a:gd name="T11" fmla="*/ 8 h 12"/>
                      <a:gd name="T12" fmla="*/ 2 w 13"/>
                      <a:gd name="T13" fmla="*/ 7 h 12"/>
                      <a:gd name="T14" fmla="*/ 2 w 13"/>
                      <a:gd name="T15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12">
                        <a:moveTo>
                          <a:pt x="2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4" y="4"/>
                          <a:pt x="6" y="5"/>
                          <a:pt x="10" y="5"/>
                        </a:cubicBezTo>
                        <a:cubicBezTo>
                          <a:pt x="12" y="5"/>
                          <a:pt x="12" y="6"/>
                          <a:pt x="11" y="8"/>
                        </a:cubicBezTo>
                        <a:cubicBezTo>
                          <a:pt x="9" y="10"/>
                          <a:pt x="13" y="10"/>
                          <a:pt x="12" y="12"/>
                        </a:cubicBezTo>
                        <a:cubicBezTo>
                          <a:pt x="10" y="11"/>
                          <a:pt x="7" y="11"/>
                          <a:pt x="6" y="8"/>
                        </a:cubicBezTo>
                        <a:cubicBezTo>
                          <a:pt x="6" y="6"/>
                          <a:pt x="4" y="8"/>
                          <a:pt x="2" y="7"/>
                        </a:cubicBezTo>
                        <a:cubicBezTo>
                          <a:pt x="0" y="5"/>
                          <a:pt x="1" y="3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0" name="Freeform 410"/>
                  <p:cNvSpPr/>
                  <p:nvPr/>
                </p:nvSpPr>
                <p:spPr bwMode="auto">
                  <a:xfrm>
                    <a:off x="4705" y="2552"/>
                    <a:ext cx="14" cy="19"/>
                  </a:xfrm>
                  <a:custGeom>
                    <a:avLst/>
                    <a:gdLst>
                      <a:gd name="T0" fmla="*/ 2 w 6"/>
                      <a:gd name="T1" fmla="*/ 6 h 8"/>
                      <a:gd name="T2" fmla="*/ 2 w 6"/>
                      <a:gd name="T3" fmla="*/ 5 h 8"/>
                      <a:gd name="T4" fmla="*/ 1 w 6"/>
                      <a:gd name="T5" fmla="*/ 2 h 8"/>
                      <a:gd name="T6" fmla="*/ 4 w 6"/>
                      <a:gd name="T7" fmla="*/ 3 h 8"/>
                      <a:gd name="T8" fmla="*/ 6 w 6"/>
                      <a:gd name="T9" fmla="*/ 4 h 8"/>
                      <a:gd name="T10" fmla="*/ 6 w 6"/>
                      <a:gd name="T11" fmla="*/ 5 h 8"/>
                      <a:gd name="T12" fmla="*/ 2 w 6"/>
                      <a:gd name="T13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8">
                        <a:moveTo>
                          <a:pt x="2" y="6"/>
                        </a:moveTo>
                        <a:cubicBezTo>
                          <a:pt x="2" y="6"/>
                          <a:pt x="2" y="5"/>
                          <a:pt x="2" y="5"/>
                        </a:cubicBezTo>
                        <a:cubicBezTo>
                          <a:pt x="0" y="4"/>
                          <a:pt x="0" y="3"/>
                          <a:pt x="1" y="2"/>
                        </a:cubicBezTo>
                        <a:cubicBezTo>
                          <a:pt x="3" y="0"/>
                          <a:pt x="3" y="2"/>
                          <a:pt x="4" y="3"/>
                        </a:cubicBezTo>
                        <a:cubicBezTo>
                          <a:pt x="4" y="4"/>
                          <a:pt x="5" y="4"/>
                          <a:pt x="6" y="4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5" y="6"/>
                          <a:pt x="3" y="8"/>
                          <a:pt x="2" y="6"/>
                        </a:cubicBezTo>
                        <a:close/>
                      </a:path>
                    </a:pathLst>
                  </a:custGeom>
                  <a:solidFill>
                    <a:srgbClr val="8E8E8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1" name="Freeform 411"/>
                  <p:cNvSpPr/>
                  <p:nvPr/>
                </p:nvSpPr>
                <p:spPr bwMode="auto">
                  <a:xfrm>
                    <a:off x="4679" y="2544"/>
                    <a:ext cx="12" cy="15"/>
                  </a:xfrm>
                  <a:custGeom>
                    <a:avLst/>
                    <a:gdLst>
                      <a:gd name="T0" fmla="*/ 0 w 5"/>
                      <a:gd name="T1" fmla="*/ 6 h 6"/>
                      <a:gd name="T2" fmla="*/ 0 w 5"/>
                      <a:gd name="T3" fmla="*/ 3 h 6"/>
                      <a:gd name="T4" fmla="*/ 4 w 5"/>
                      <a:gd name="T5" fmla="*/ 1 h 6"/>
                      <a:gd name="T6" fmla="*/ 3 w 5"/>
                      <a:gd name="T7" fmla="*/ 5 h 6"/>
                      <a:gd name="T8" fmla="*/ 0 w 5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6">
                        <a:moveTo>
                          <a:pt x="0" y="6"/>
                        </a:moveTo>
                        <a:cubicBezTo>
                          <a:pt x="0" y="5"/>
                          <a:pt x="0" y="4"/>
                          <a:pt x="0" y="3"/>
                        </a:cubicBezTo>
                        <a:cubicBezTo>
                          <a:pt x="1" y="2"/>
                          <a:pt x="2" y="0"/>
                          <a:pt x="4" y="1"/>
                        </a:cubicBezTo>
                        <a:cubicBezTo>
                          <a:pt x="5" y="3"/>
                          <a:pt x="4" y="4"/>
                          <a:pt x="3" y="5"/>
                        </a:cubicBezTo>
                        <a:cubicBezTo>
                          <a:pt x="2" y="6"/>
                          <a:pt x="1" y="6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2" name="Freeform 412"/>
                  <p:cNvSpPr/>
                  <p:nvPr/>
                </p:nvSpPr>
                <p:spPr bwMode="auto">
                  <a:xfrm>
                    <a:off x="4710" y="2563"/>
                    <a:ext cx="14" cy="10"/>
                  </a:xfrm>
                  <a:custGeom>
                    <a:avLst/>
                    <a:gdLst>
                      <a:gd name="T0" fmla="*/ 0 w 6"/>
                      <a:gd name="T1" fmla="*/ 1 h 4"/>
                      <a:gd name="T2" fmla="*/ 4 w 6"/>
                      <a:gd name="T3" fmla="*/ 0 h 4"/>
                      <a:gd name="T4" fmla="*/ 5 w 6"/>
                      <a:gd name="T5" fmla="*/ 4 h 4"/>
                      <a:gd name="T6" fmla="*/ 0 w 6"/>
                      <a:gd name="T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4">
                        <a:moveTo>
                          <a:pt x="0" y="1"/>
                        </a:moveTo>
                        <a:cubicBezTo>
                          <a:pt x="1" y="1"/>
                          <a:pt x="2" y="1"/>
                          <a:pt x="4" y="0"/>
                        </a:cubicBezTo>
                        <a:cubicBezTo>
                          <a:pt x="4" y="1"/>
                          <a:pt x="6" y="2"/>
                          <a:pt x="5" y="4"/>
                        </a:cubicBezTo>
                        <a:cubicBezTo>
                          <a:pt x="3" y="3"/>
                          <a:pt x="1" y="4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75757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3" name="Freeform 413"/>
                  <p:cNvSpPr/>
                  <p:nvPr/>
                </p:nvSpPr>
                <p:spPr bwMode="auto">
                  <a:xfrm>
                    <a:off x="4717" y="2525"/>
                    <a:ext cx="7" cy="10"/>
                  </a:xfrm>
                  <a:custGeom>
                    <a:avLst/>
                    <a:gdLst>
                      <a:gd name="T0" fmla="*/ 3 w 3"/>
                      <a:gd name="T1" fmla="*/ 1 h 4"/>
                      <a:gd name="T2" fmla="*/ 3 w 3"/>
                      <a:gd name="T3" fmla="*/ 3 h 4"/>
                      <a:gd name="T4" fmla="*/ 1 w 3"/>
                      <a:gd name="T5" fmla="*/ 2 h 4"/>
                      <a:gd name="T6" fmla="*/ 3 w 3"/>
                      <a:gd name="T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4">
                        <a:moveTo>
                          <a:pt x="3" y="1"/>
                        </a:moveTo>
                        <a:cubicBezTo>
                          <a:pt x="3" y="2"/>
                          <a:pt x="3" y="2"/>
                          <a:pt x="3" y="3"/>
                        </a:cubicBezTo>
                        <a:cubicBezTo>
                          <a:pt x="1" y="4"/>
                          <a:pt x="0" y="3"/>
                          <a:pt x="1" y="2"/>
                        </a:cubicBezTo>
                        <a:cubicBezTo>
                          <a:pt x="1" y="0"/>
                          <a:pt x="2" y="0"/>
                          <a:pt x="3" y="1"/>
                        </a:cubicBezTo>
                        <a:close/>
                      </a:path>
                    </a:pathLst>
                  </a:custGeom>
                  <a:solidFill>
                    <a:srgbClr val="7878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4" name="Freeform 414"/>
                  <p:cNvSpPr/>
                  <p:nvPr/>
                </p:nvSpPr>
                <p:spPr bwMode="auto">
                  <a:xfrm>
                    <a:off x="4423" y="2730"/>
                    <a:ext cx="4" cy="5"/>
                  </a:xfrm>
                  <a:custGeom>
                    <a:avLst/>
                    <a:gdLst>
                      <a:gd name="T0" fmla="*/ 1 w 2"/>
                      <a:gd name="T1" fmla="*/ 0 h 2"/>
                      <a:gd name="T2" fmla="*/ 2 w 2"/>
                      <a:gd name="T3" fmla="*/ 1 h 2"/>
                      <a:gd name="T4" fmla="*/ 1 w 2"/>
                      <a:gd name="T5" fmla="*/ 2 h 2"/>
                      <a:gd name="T6" fmla="*/ 0 w 2"/>
                      <a:gd name="T7" fmla="*/ 1 h 2"/>
                      <a:gd name="T8" fmla="*/ 1 w 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1" y="0"/>
                        </a:moveTo>
                        <a:cubicBezTo>
                          <a:pt x="2" y="0"/>
                          <a:pt x="2" y="0"/>
                          <a:pt x="2" y="1"/>
                        </a:cubicBezTo>
                        <a:cubicBezTo>
                          <a:pt x="2" y="1"/>
                          <a:pt x="2" y="2"/>
                          <a:pt x="1" y="2"/>
                        </a:cubicBezTo>
                        <a:cubicBezTo>
                          <a:pt x="1" y="2"/>
                          <a:pt x="0" y="1"/>
                          <a:pt x="0" y="1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9B9B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5" name="Freeform 415"/>
                  <p:cNvSpPr/>
                  <p:nvPr/>
                </p:nvSpPr>
                <p:spPr bwMode="auto">
                  <a:xfrm>
                    <a:off x="4679" y="2604"/>
                    <a:ext cx="12" cy="9"/>
                  </a:xfrm>
                  <a:custGeom>
                    <a:avLst/>
                    <a:gdLst>
                      <a:gd name="T0" fmla="*/ 2 w 5"/>
                      <a:gd name="T1" fmla="*/ 4 h 4"/>
                      <a:gd name="T2" fmla="*/ 0 w 5"/>
                      <a:gd name="T3" fmla="*/ 3 h 4"/>
                      <a:gd name="T4" fmla="*/ 5 w 5"/>
                      <a:gd name="T5" fmla="*/ 1 h 4"/>
                      <a:gd name="T6" fmla="*/ 2 w 5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4">
                        <a:moveTo>
                          <a:pt x="2" y="4"/>
                        </a:moveTo>
                        <a:cubicBezTo>
                          <a:pt x="2" y="4"/>
                          <a:pt x="1" y="4"/>
                          <a:pt x="0" y="3"/>
                        </a:cubicBezTo>
                        <a:cubicBezTo>
                          <a:pt x="1" y="2"/>
                          <a:pt x="3" y="0"/>
                          <a:pt x="5" y="1"/>
                        </a:cubicBezTo>
                        <a:cubicBezTo>
                          <a:pt x="5" y="3"/>
                          <a:pt x="3" y="3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6" name="Freeform 416"/>
                  <p:cNvSpPr/>
                  <p:nvPr/>
                </p:nvSpPr>
                <p:spPr bwMode="auto">
                  <a:xfrm>
                    <a:off x="4475" y="2784"/>
                    <a:ext cx="7" cy="8"/>
                  </a:xfrm>
                  <a:custGeom>
                    <a:avLst/>
                    <a:gdLst>
                      <a:gd name="T0" fmla="*/ 3 w 3"/>
                      <a:gd name="T1" fmla="*/ 2 h 3"/>
                      <a:gd name="T2" fmla="*/ 0 w 3"/>
                      <a:gd name="T3" fmla="*/ 2 h 3"/>
                      <a:gd name="T4" fmla="*/ 1 w 3"/>
                      <a:gd name="T5" fmla="*/ 1 h 3"/>
                      <a:gd name="T6" fmla="*/ 3 w 3"/>
                      <a:gd name="T7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3" y="2"/>
                        </a:moveTo>
                        <a:cubicBezTo>
                          <a:pt x="2" y="3"/>
                          <a:pt x="1" y="2"/>
                          <a:pt x="0" y="2"/>
                        </a:cubicBezTo>
                        <a:cubicBezTo>
                          <a:pt x="0" y="2"/>
                          <a:pt x="0" y="1"/>
                          <a:pt x="1" y="1"/>
                        </a:cubicBezTo>
                        <a:cubicBezTo>
                          <a:pt x="2" y="0"/>
                          <a:pt x="2" y="1"/>
                          <a:pt x="3" y="2"/>
                        </a:cubicBezTo>
                        <a:close/>
                      </a:path>
                    </a:pathLst>
                  </a:custGeom>
                  <a:solidFill>
                    <a:srgbClr val="96969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7" name="Freeform 417"/>
                  <p:cNvSpPr/>
                  <p:nvPr/>
                </p:nvSpPr>
                <p:spPr bwMode="auto">
                  <a:xfrm>
                    <a:off x="4750" y="2746"/>
                    <a:ext cx="126" cy="43"/>
                  </a:xfrm>
                  <a:custGeom>
                    <a:avLst/>
                    <a:gdLst>
                      <a:gd name="T0" fmla="*/ 12 w 53"/>
                      <a:gd name="T1" fmla="*/ 17 h 18"/>
                      <a:gd name="T2" fmla="*/ 3 w 53"/>
                      <a:gd name="T3" fmla="*/ 16 h 18"/>
                      <a:gd name="T4" fmla="*/ 0 w 53"/>
                      <a:gd name="T5" fmla="*/ 16 h 18"/>
                      <a:gd name="T6" fmla="*/ 4 w 53"/>
                      <a:gd name="T7" fmla="*/ 12 h 18"/>
                      <a:gd name="T8" fmla="*/ 7 w 53"/>
                      <a:gd name="T9" fmla="*/ 10 h 18"/>
                      <a:gd name="T10" fmla="*/ 17 w 53"/>
                      <a:gd name="T11" fmla="*/ 8 h 18"/>
                      <a:gd name="T12" fmla="*/ 22 w 53"/>
                      <a:gd name="T13" fmla="*/ 9 h 18"/>
                      <a:gd name="T14" fmla="*/ 25 w 53"/>
                      <a:gd name="T15" fmla="*/ 10 h 18"/>
                      <a:gd name="T16" fmla="*/ 30 w 53"/>
                      <a:gd name="T17" fmla="*/ 9 h 18"/>
                      <a:gd name="T18" fmla="*/ 33 w 53"/>
                      <a:gd name="T19" fmla="*/ 10 h 18"/>
                      <a:gd name="T20" fmla="*/ 39 w 53"/>
                      <a:gd name="T21" fmla="*/ 9 h 18"/>
                      <a:gd name="T22" fmla="*/ 39 w 53"/>
                      <a:gd name="T23" fmla="*/ 5 h 18"/>
                      <a:gd name="T24" fmla="*/ 40 w 53"/>
                      <a:gd name="T25" fmla="*/ 3 h 18"/>
                      <a:gd name="T26" fmla="*/ 46 w 53"/>
                      <a:gd name="T27" fmla="*/ 2 h 18"/>
                      <a:gd name="T28" fmla="*/ 46 w 53"/>
                      <a:gd name="T29" fmla="*/ 5 h 18"/>
                      <a:gd name="T30" fmla="*/ 46 w 53"/>
                      <a:gd name="T31" fmla="*/ 8 h 18"/>
                      <a:gd name="T32" fmla="*/ 50 w 53"/>
                      <a:gd name="T33" fmla="*/ 6 h 18"/>
                      <a:gd name="T34" fmla="*/ 53 w 53"/>
                      <a:gd name="T35" fmla="*/ 10 h 18"/>
                      <a:gd name="T36" fmla="*/ 50 w 53"/>
                      <a:gd name="T37" fmla="*/ 12 h 18"/>
                      <a:gd name="T38" fmla="*/ 48 w 53"/>
                      <a:gd name="T39" fmla="*/ 14 h 18"/>
                      <a:gd name="T40" fmla="*/ 48 w 53"/>
                      <a:gd name="T41" fmla="*/ 15 h 18"/>
                      <a:gd name="T42" fmla="*/ 40 w 53"/>
                      <a:gd name="T43" fmla="*/ 17 h 18"/>
                      <a:gd name="T44" fmla="*/ 21 w 53"/>
                      <a:gd name="T45" fmla="*/ 16 h 18"/>
                      <a:gd name="T46" fmla="*/ 12 w 53"/>
                      <a:gd name="T47" fmla="*/ 17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3" h="18">
                        <a:moveTo>
                          <a:pt x="12" y="17"/>
                        </a:moveTo>
                        <a:cubicBezTo>
                          <a:pt x="9" y="13"/>
                          <a:pt x="6" y="17"/>
                          <a:pt x="3" y="16"/>
                        </a:cubicBezTo>
                        <a:cubicBezTo>
                          <a:pt x="2" y="16"/>
                          <a:pt x="0" y="18"/>
                          <a:pt x="0" y="16"/>
                        </a:cubicBezTo>
                        <a:cubicBezTo>
                          <a:pt x="0" y="13"/>
                          <a:pt x="3" y="13"/>
                          <a:pt x="4" y="12"/>
                        </a:cubicBezTo>
                        <a:cubicBezTo>
                          <a:pt x="5" y="11"/>
                          <a:pt x="6" y="10"/>
                          <a:pt x="7" y="10"/>
                        </a:cubicBezTo>
                        <a:cubicBezTo>
                          <a:pt x="11" y="12"/>
                          <a:pt x="14" y="10"/>
                          <a:pt x="17" y="8"/>
                        </a:cubicBezTo>
                        <a:cubicBezTo>
                          <a:pt x="19" y="6"/>
                          <a:pt x="21" y="7"/>
                          <a:pt x="22" y="9"/>
                        </a:cubicBezTo>
                        <a:cubicBezTo>
                          <a:pt x="23" y="10"/>
                          <a:pt x="24" y="10"/>
                          <a:pt x="25" y="10"/>
                        </a:cubicBezTo>
                        <a:cubicBezTo>
                          <a:pt x="27" y="13"/>
                          <a:pt x="29" y="11"/>
                          <a:pt x="30" y="9"/>
                        </a:cubicBezTo>
                        <a:cubicBezTo>
                          <a:pt x="31" y="8"/>
                          <a:pt x="32" y="9"/>
                          <a:pt x="33" y="10"/>
                        </a:cubicBezTo>
                        <a:cubicBezTo>
                          <a:pt x="35" y="11"/>
                          <a:pt x="37" y="10"/>
                          <a:pt x="39" y="9"/>
                        </a:cubicBezTo>
                        <a:cubicBezTo>
                          <a:pt x="40" y="9"/>
                          <a:pt x="41" y="7"/>
                          <a:pt x="39" y="5"/>
                        </a:cubicBezTo>
                        <a:cubicBezTo>
                          <a:pt x="38" y="4"/>
                          <a:pt x="39" y="3"/>
                          <a:pt x="40" y="3"/>
                        </a:cubicBezTo>
                        <a:cubicBezTo>
                          <a:pt x="42" y="2"/>
                          <a:pt x="44" y="0"/>
                          <a:pt x="46" y="2"/>
                        </a:cubicBezTo>
                        <a:cubicBezTo>
                          <a:pt x="48" y="3"/>
                          <a:pt x="47" y="4"/>
                          <a:pt x="46" y="5"/>
                        </a:cubicBezTo>
                        <a:cubicBezTo>
                          <a:pt x="46" y="5"/>
                          <a:pt x="46" y="6"/>
                          <a:pt x="46" y="8"/>
                        </a:cubicBezTo>
                        <a:cubicBezTo>
                          <a:pt x="47" y="6"/>
                          <a:pt x="48" y="5"/>
                          <a:pt x="50" y="6"/>
                        </a:cubicBezTo>
                        <a:cubicBezTo>
                          <a:pt x="51" y="7"/>
                          <a:pt x="53" y="8"/>
                          <a:pt x="53" y="10"/>
                        </a:cubicBezTo>
                        <a:cubicBezTo>
                          <a:pt x="53" y="12"/>
                          <a:pt x="51" y="12"/>
                          <a:pt x="50" y="12"/>
                        </a:cubicBezTo>
                        <a:cubicBezTo>
                          <a:pt x="47" y="12"/>
                          <a:pt x="47" y="12"/>
                          <a:pt x="48" y="14"/>
                        </a:cubicBezTo>
                        <a:cubicBezTo>
                          <a:pt x="48" y="14"/>
                          <a:pt x="48" y="14"/>
                          <a:pt x="48" y="15"/>
                        </a:cubicBezTo>
                        <a:cubicBezTo>
                          <a:pt x="46" y="18"/>
                          <a:pt x="43" y="17"/>
                          <a:pt x="40" y="17"/>
                        </a:cubicBezTo>
                        <a:cubicBezTo>
                          <a:pt x="34" y="17"/>
                          <a:pt x="28" y="16"/>
                          <a:pt x="21" y="16"/>
                        </a:cubicBezTo>
                        <a:cubicBezTo>
                          <a:pt x="18" y="16"/>
                          <a:pt x="15" y="17"/>
                          <a:pt x="12" y="17"/>
                        </a:cubicBezTo>
                        <a:close/>
                      </a:path>
                    </a:pathLst>
                  </a:custGeom>
                  <a:solidFill>
                    <a:srgbClr val="8A8A8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8" name="Freeform 418"/>
                  <p:cNvSpPr/>
                  <p:nvPr/>
                </p:nvSpPr>
                <p:spPr bwMode="auto">
                  <a:xfrm>
                    <a:off x="4779" y="2780"/>
                    <a:ext cx="21" cy="14"/>
                  </a:xfrm>
                  <a:custGeom>
                    <a:avLst/>
                    <a:gdLst>
                      <a:gd name="T0" fmla="*/ 0 w 9"/>
                      <a:gd name="T1" fmla="*/ 3 h 6"/>
                      <a:gd name="T2" fmla="*/ 9 w 9"/>
                      <a:gd name="T3" fmla="*/ 2 h 6"/>
                      <a:gd name="T4" fmla="*/ 0 w 9"/>
                      <a:gd name="T5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6">
                        <a:moveTo>
                          <a:pt x="0" y="3"/>
                        </a:moveTo>
                        <a:cubicBezTo>
                          <a:pt x="2" y="1"/>
                          <a:pt x="6" y="0"/>
                          <a:pt x="9" y="2"/>
                        </a:cubicBezTo>
                        <a:cubicBezTo>
                          <a:pt x="7" y="6"/>
                          <a:pt x="3" y="6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98989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9" name="Freeform 419"/>
                  <p:cNvSpPr/>
                  <p:nvPr/>
                </p:nvSpPr>
                <p:spPr bwMode="auto">
                  <a:xfrm>
                    <a:off x="4864" y="2777"/>
                    <a:ext cx="10" cy="12"/>
                  </a:xfrm>
                  <a:custGeom>
                    <a:avLst/>
                    <a:gdLst>
                      <a:gd name="T0" fmla="*/ 4 w 4"/>
                      <a:gd name="T1" fmla="*/ 2 h 5"/>
                      <a:gd name="T2" fmla="*/ 4 w 4"/>
                      <a:gd name="T3" fmla="*/ 3 h 5"/>
                      <a:gd name="T4" fmla="*/ 0 w 4"/>
                      <a:gd name="T5" fmla="*/ 2 h 5"/>
                      <a:gd name="T6" fmla="*/ 0 w 4"/>
                      <a:gd name="T7" fmla="*/ 2 h 5"/>
                      <a:gd name="T8" fmla="*/ 4 w 4"/>
                      <a:gd name="T9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5">
                        <a:moveTo>
                          <a:pt x="4" y="2"/>
                        </a:moveTo>
                        <a:cubicBezTo>
                          <a:pt x="4" y="3"/>
                          <a:pt x="4" y="3"/>
                          <a:pt x="4" y="3"/>
                        </a:cubicBezTo>
                        <a:cubicBezTo>
                          <a:pt x="3" y="3"/>
                          <a:pt x="0" y="5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2" y="0"/>
                          <a:pt x="3" y="1"/>
                          <a:pt x="4" y="2"/>
                        </a:cubicBezTo>
                        <a:close/>
                      </a:path>
                    </a:pathLst>
                  </a:custGeom>
                  <a:solidFill>
                    <a:srgbClr val="8A8A8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0" name="Freeform 420"/>
                  <p:cNvSpPr/>
                  <p:nvPr/>
                </p:nvSpPr>
                <p:spPr bwMode="auto">
                  <a:xfrm>
                    <a:off x="4337" y="2062"/>
                    <a:ext cx="31" cy="38"/>
                  </a:xfrm>
                  <a:custGeom>
                    <a:avLst/>
                    <a:gdLst>
                      <a:gd name="T0" fmla="*/ 10 w 13"/>
                      <a:gd name="T1" fmla="*/ 16 h 16"/>
                      <a:gd name="T2" fmla="*/ 7 w 13"/>
                      <a:gd name="T3" fmla="*/ 14 h 16"/>
                      <a:gd name="T4" fmla="*/ 0 w 13"/>
                      <a:gd name="T5" fmla="*/ 6 h 16"/>
                      <a:gd name="T6" fmla="*/ 0 w 13"/>
                      <a:gd name="T7" fmla="*/ 5 h 16"/>
                      <a:gd name="T8" fmla="*/ 0 w 13"/>
                      <a:gd name="T9" fmla="*/ 5 h 16"/>
                      <a:gd name="T10" fmla="*/ 4 w 13"/>
                      <a:gd name="T11" fmla="*/ 1 h 16"/>
                      <a:gd name="T12" fmla="*/ 7 w 13"/>
                      <a:gd name="T13" fmla="*/ 1 h 16"/>
                      <a:gd name="T14" fmla="*/ 8 w 13"/>
                      <a:gd name="T15" fmla="*/ 6 h 16"/>
                      <a:gd name="T16" fmla="*/ 9 w 13"/>
                      <a:gd name="T17" fmla="*/ 10 h 16"/>
                      <a:gd name="T18" fmla="*/ 10 w 13"/>
                      <a:gd name="T19" fmla="*/ 16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" h="16">
                        <a:moveTo>
                          <a:pt x="10" y="16"/>
                        </a:moveTo>
                        <a:cubicBezTo>
                          <a:pt x="8" y="16"/>
                          <a:pt x="8" y="14"/>
                          <a:pt x="7" y="14"/>
                        </a:cubicBezTo>
                        <a:cubicBezTo>
                          <a:pt x="4" y="12"/>
                          <a:pt x="3" y="8"/>
                          <a:pt x="0" y="6"/>
                        </a:cubicBezTo>
                        <a:cubicBezTo>
                          <a:pt x="0" y="6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2" y="4"/>
                          <a:pt x="4" y="4"/>
                          <a:pt x="4" y="1"/>
                        </a:cubicBezTo>
                        <a:cubicBezTo>
                          <a:pt x="4" y="0"/>
                          <a:pt x="6" y="0"/>
                          <a:pt x="7" y="1"/>
                        </a:cubicBezTo>
                        <a:cubicBezTo>
                          <a:pt x="8" y="2"/>
                          <a:pt x="9" y="4"/>
                          <a:pt x="8" y="6"/>
                        </a:cubicBezTo>
                        <a:cubicBezTo>
                          <a:pt x="8" y="8"/>
                          <a:pt x="8" y="9"/>
                          <a:pt x="9" y="10"/>
                        </a:cubicBezTo>
                        <a:cubicBezTo>
                          <a:pt x="13" y="12"/>
                          <a:pt x="12" y="14"/>
                          <a:pt x="10" y="16"/>
                        </a:cubicBezTo>
                        <a:close/>
                      </a:path>
                    </a:pathLst>
                  </a:custGeom>
                  <a:solidFill>
                    <a:srgbClr val="87B0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1" name="Freeform 421"/>
                  <p:cNvSpPr/>
                  <p:nvPr/>
                </p:nvSpPr>
                <p:spPr bwMode="auto">
                  <a:xfrm>
                    <a:off x="4328" y="2055"/>
                    <a:ext cx="12" cy="21"/>
                  </a:xfrm>
                  <a:custGeom>
                    <a:avLst/>
                    <a:gdLst>
                      <a:gd name="T0" fmla="*/ 4 w 5"/>
                      <a:gd name="T1" fmla="*/ 8 h 9"/>
                      <a:gd name="T2" fmla="*/ 4 w 5"/>
                      <a:gd name="T3" fmla="*/ 9 h 9"/>
                      <a:gd name="T4" fmla="*/ 0 w 5"/>
                      <a:gd name="T5" fmla="*/ 0 h 9"/>
                      <a:gd name="T6" fmla="*/ 1 w 5"/>
                      <a:gd name="T7" fmla="*/ 2 h 9"/>
                      <a:gd name="T8" fmla="*/ 4 w 5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9">
                        <a:moveTo>
                          <a:pt x="4" y="8"/>
                        </a:moveTo>
                        <a:cubicBezTo>
                          <a:pt x="4" y="8"/>
                          <a:pt x="4" y="9"/>
                          <a:pt x="4" y="9"/>
                        </a:cubicBezTo>
                        <a:cubicBezTo>
                          <a:pt x="2" y="7"/>
                          <a:pt x="0" y="4"/>
                          <a:pt x="0" y="0"/>
                        </a:cubicBezTo>
                        <a:cubicBezTo>
                          <a:pt x="0" y="1"/>
                          <a:pt x="1" y="2"/>
                          <a:pt x="1" y="2"/>
                        </a:cubicBezTo>
                        <a:cubicBezTo>
                          <a:pt x="4" y="3"/>
                          <a:pt x="5" y="5"/>
                          <a:pt x="4" y="8"/>
                        </a:cubicBezTo>
                        <a:close/>
                      </a:path>
                    </a:pathLst>
                  </a:custGeom>
                  <a:solidFill>
                    <a:srgbClr val="99B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2" name="Freeform 422"/>
                  <p:cNvSpPr/>
                  <p:nvPr/>
                </p:nvSpPr>
                <p:spPr bwMode="auto">
                  <a:xfrm>
                    <a:off x="4622" y="2723"/>
                    <a:ext cx="154" cy="66"/>
                  </a:xfrm>
                  <a:custGeom>
                    <a:avLst/>
                    <a:gdLst>
                      <a:gd name="T0" fmla="*/ 61 w 65"/>
                      <a:gd name="T1" fmla="*/ 21 h 28"/>
                      <a:gd name="T2" fmla="*/ 59 w 65"/>
                      <a:gd name="T3" fmla="*/ 23 h 28"/>
                      <a:gd name="T4" fmla="*/ 49 w 65"/>
                      <a:gd name="T5" fmla="*/ 25 h 28"/>
                      <a:gd name="T6" fmla="*/ 42 w 65"/>
                      <a:gd name="T7" fmla="*/ 26 h 28"/>
                      <a:gd name="T8" fmla="*/ 43 w 65"/>
                      <a:gd name="T9" fmla="*/ 23 h 28"/>
                      <a:gd name="T10" fmla="*/ 37 w 65"/>
                      <a:gd name="T11" fmla="*/ 26 h 28"/>
                      <a:gd name="T12" fmla="*/ 27 w 65"/>
                      <a:gd name="T13" fmla="*/ 25 h 28"/>
                      <a:gd name="T14" fmla="*/ 22 w 65"/>
                      <a:gd name="T15" fmla="*/ 25 h 28"/>
                      <a:gd name="T16" fmla="*/ 16 w 65"/>
                      <a:gd name="T17" fmla="*/ 24 h 28"/>
                      <a:gd name="T18" fmla="*/ 12 w 65"/>
                      <a:gd name="T19" fmla="*/ 18 h 28"/>
                      <a:gd name="T20" fmla="*/ 12 w 65"/>
                      <a:gd name="T21" fmla="*/ 12 h 28"/>
                      <a:gd name="T22" fmla="*/ 9 w 65"/>
                      <a:gd name="T23" fmla="*/ 19 h 28"/>
                      <a:gd name="T24" fmla="*/ 11 w 65"/>
                      <a:gd name="T25" fmla="*/ 24 h 28"/>
                      <a:gd name="T26" fmla="*/ 12 w 65"/>
                      <a:gd name="T27" fmla="*/ 25 h 28"/>
                      <a:gd name="T28" fmla="*/ 7 w 65"/>
                      <a:gd name="T29" fmla="*/ 27 h 28"/>
                      <a:gd name="T30" fmla="*/ 1 w 65"/>
                      <a:gd name="T31" fmla="*/ 19 h 28"/>
                      <a:gd name="T32" fmla="*/ 3 w 65"/>
                      <a:gd name="T33" fmla="*/ 12 h 28"/>
                      <a:gd name="T34" fmla="*/ 19 w 65"/>
                      <a:gd name="T35" fmla="*/ 4 h 28"/>
                      <a:gd name="T36" fmla="*/ 28 w 65"/>
                      <a:gd name="T37" fmla="*/ 4 h 28"/>
                      <a:gd name="T38" fmla="*/ 26 w 65"/>
                      <a:gd name="T39" fmla="*/ 9 h 28"/>
                      <a:gd name="T40" fmla="*/ 30 w 65"/>
                      <a:gd name="T41" fmla="*/ 8 h 28"/>
                      <a:gd name="T42" fmla="*/ 28 w 65"/>
                      <a:gd name="T43" fmla="*/ 4 h 28"/>
                      <a:gd name="T44" fmla="*/ 36 w 65"/>
                      <a:gd name="T45" fmla="*/ 3 h 28"/>
                      <a:gd name="T46" fmla="*/ 40 w 65"/>
                      <a:gd name="T47" fmla="*/ 5 h 28"/>
                      <a:gd name="T48" fmla="*/ 41 w 65"/>
                      <a:gd name="T49" fmla="*/ 4 h 28"/>
                      <a:gd name="T50" fmla="*/ 42 w 65"/>
                      <a:gd name="T51" fmla="*/ 2 h 28"/>
                      <a:gd name="T52" fmla="*/ 61 w 65"/>
                      <a:gd name="T53" fmla="*/ 4 h 28"/>
                      <a:gd name="T54" fmla="*/ 57 w 65"/>
                      <a:gd name="T55" fmla="*/ 7 h 28"/>
                      <a:gd name="T56" fmla="*/ 56 w 65"/>
                      <a:gd name="T57" fmla="*/ 16 h 28"/>
                      <a:gd name="T58" fmla="*/ 53 w 65"/>
                      <a:gd name="T59" fmla="*/ 17 h 28"/>
                      <a:gd name="T60" fmla="*/ 61 w 65"/>
                      <a:gd name="T61" fmla="*/ 15 h 28"/>
                      <a:gd name="T62" fmla="*/ 63 w 65"/>
                      <a:gd name="T63" fmla="*/ 17 h 28"/>
                      <a:gd name="T64" fmla="*/ 61 w 65"/>
                      <a:gd name="T65" fmla="*/ 20 h 28"/>
                      <a:gd name="T66" fmla="*/ 61 w 65"/>
                      <a:gd name="T67" fmla="*/ 21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65" h="28">
                        <a:moveTo>
                          <a:pt x="61" y="21"/>
                        </a:moveTo>
                        <a:cubicBezTo>
                          <a:pt x="60" y="21"/>
                          <a:pt x="59" y="22"/>
                          <a:pt x="59" y="23"/>
                        </a:cubicBezTo>
                        <a:cubicBezTo>
                          <a:pt x="55" y="22"/>
                          <a:pt x="52" y="23"/>
                          <a:pt x="49" y="25"/>
                        </a:cubicBezTo>
                        <a:cubicBezTo>
                          <a:pt x="47" y="28"/>
                          <a:pt x="44" y="26"/>
                          <a:pt x="42" y="26"/>
                        </a:cubicBezTo>
                        <a:cubicBezTo>
                          <a:pt x="40" y="24"/>
                          <a:pt x="40" y="24"/>
                          <a:pt x="43" y="23"/>
                        </a:cubicBezTo>
                        <a:cubicBezTo>
                          <a:pt x="39" y="22"/>
                          <a:pt x="39" y="25"/>
                          <a:pt x="37" y="26"/>
                        </a:cubicBezTo>
                        <a:cubicBezTo>
                          <a:pt x="34" y="26"/>
                          <a:pt x="30" y="26"/>
                          <a:pt x="27" y="25"/>
                        </a:cubicBezTo>
                        <a:cubicBezTo>
                          <a:pt x="25" y="27"/>
                          <a:pt x="24" y="24"/>
                          <a:pt x="22" y="25"/>
                        </a:cubicBezTo>
                        <a:cubicBezTo>
                          <a:pt x="20" y="25"/>
                          <a:pt x="18" y="26"/>
                          <a:pt x="16" y="24"/>
                        </a:cubicBezTo>
                        <a:cubicBezTo>
                          <a:pt x="15" y="21"/>
                          <a:pt x="15" y="19"/>
                          <a:pt x="12" y="18"/>
                        </a:cubicBezTo>
                        <a:cubicBezTo>
                          <a:pt x="8" y="17"/>
                          <a:pt x="11" y="14"/>
                          <a:pt x="12" y="12"/>
                        </a:cubicBezTo>
                        <a:cubicBezTo>
                          <a:pt x="8" y="13"/>
                          <a:pt x="7" y="15"/>
                          <a:pt x="9" y="19"/>
                        </a:cubicBezTo>
                        <a:cubicBezTo>
                          <a:pt x="10" y="20"/>
                          <a:pt x="12" y="21"/>
                          <a:pt x="11" y="24"/>
                        </a:cubicBezTo>
                        <a:cubicBezTo>
                          <a:pt x="11" y="24"/>
                          <a:pt x="12" y="24"/>
                          <a:pt x="12" y="25"/>
                        </a:cubicBezTo>
                        <a:cubicBezTo>
                          <a:pt x="11" y="27"/>
                          <a:pt x="9" y="27"/>
                          <a:pt x="7" y="27"/>
                        </a:cubicBezTo>
                        <a:cubicBezTo>
                          <a:pt x="9" y="24"/>
                          <a:pt x="7" y="21"/>
                          <a:pt x="1" y="19"/>
                        </a:cubicBezTo>
                        <a:cubicBezTo>
                          <a:pt x="0" y="16"/>
                          <a:pt x="0" y="14"/>
                          <a:pt x="3" y="12"/>
                        </a:cubicBezTo>
                        <a:cubicBezTo>
                          <a:pt x="7" y="8"/>
                          <a:pt x="13" y="6"/>
                          <a:pt x="19" y="4"/>
                        </a:cubicBezTo>
                        <a:cubicBezTo>
                          <a:pt x="22" y="1"/>
                          <a:pt x="25" y="3"/>
                          <a:pt x="28" y="4"/>
                        </a:cubicBezTo>
                        <a:cubicBezTo>
                          <a:pt x="31" y="7"/>
                          <a:pt x="28" y="8"/>
                          <a:pt x="26" y="9"/>
                        </a:cubicBezTo>
                        <a:cubicBezTo>
                          <a:pt x="28" y="9"/>
                          <a:pt x="29" y="9"/>
                          <a:pt x="30" y="8"/>
                        </a:cubicBezTo>
                        <a:cubicBezTo>
                          <a:pt x="31" y="6"/>
                          <a:pt x="29" y="6"/>
                          <a:pt x="28" y="4"/>
                        </a:cubicBezTo>
                        <a:cubicBezTo>
                          <a:pt x="30" y="0"/>
                          <a:pt x="33" y="2"/>
                          <a:pt x="36" y="3"/>
                        </a:cubicBezTo>
                        <a:cubicBezTo>
                          <a:pt x="37" y="4"/>
                          <a:pt x="38" y="6"/>
                          <a:pt x="40" y="5"/>
                        </a:cubicBezTo>
                        <a:cubicBezTo>
                          <a:pt x="42" y="5"/>
                          <a:pt x="41" y="5"/>
                          <a:pt x="41" y="4"/>
                        </a:cubicBezTo>
                        <a:cubicBezTo>
                          <a:pt x="40" y="3"/>
                          <a:pt x="41" y="2"/>
                          <a:pt x="42" y="2"/>
                        </a:cubicBezTo>
                        <a:cubicBezTo>
                          <a:pt x="49" y="1"/>
                          <a:pt x="55" y="1"/>
                          <a:pt x="61" y="4"/>
                        </a:cubicBezTo>
                        <a:cubicBezTo>
                          <a:pt x="61" y="6"/>
                          <a:pt x="58" y="6"/>
                          <a:pt x="57" y="7"/>
                        </a:cubicBezTo>
                        <a:cubicBezTo>
                          <a:pt x="59" y="10"/>
                          <a:pt x="58" y="16"/>
                          <a:pt x="56" y="16"/>
                        </a:cubicBezTo>
                        <a:cubicBezTo>
                          <a:pt x="54" y="15"/>
                          <a:pt x="54" y="17"/>
                          <a:pt x="53" y="17"/>
                        </a:cubicBezTo>
                        <a:cubicBezTo>
                          <a:pt x="55" y="17"/>
                          <a:pt x="58" y="15"/>
                          <a:pt x="61" y="15"/>
                        </a:cubicBezTo>
                        <a:cubicBezTo>
                          <a:pt x="63" y="14"/>
                          <a:pt x="65" y="14"/>
                          <a:pt x="63" y="17"/>
                        </a:cubicBezTo>
                        <a:cubicBezTo>
                          <a:pt x="62" y="18"/>
                          <a:pt x="61" y="18"/>
                          <a:pt x="61" y="20"/>
                        </a:cubicBezTo>
                        <a:cubicBezTo>
                          <a:pt x="61" y="20"/>
                          <a:pt x="61" y="21"/>
                          <a:pt x="61" y="21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3" name="Freeform 423"/>
                  <p:cNvSpPr/>
                  <p:nvPr/>
                </p:nvSpPr>
                <p:spPr bwMode="auto">
                  <a:xfrm>
                    <a:off x="4634" y="2746"/>
                    <a:ext cx="31" cy="34"/>
                  </a:xfrm>
                  <a:custGeom>
                    <a:avLst/>
                    <a:gdLst>
                      <a:gd name="T0" fmla="*/ 6 w 13"/>
                      <a:gd name="T1" fmla="*/ 14 h 14"/>
                      <a:gd name="T2" fmla="*/ 4 w 13"/>
                      <a:gd name="T3" fmla="*/ 10 h 14"/>
                      <a:gd name="T4" fmla="*/ 6 w 13"/>
                      <a:gd name="T5" fmla="*/ 1 h 14"/>
                      <a:gd name="T6" fmla="*/ 8 w 13"/>
                      <a:gd name="T7" fmla="*/ 0 h 14"/>
                      <a:gd name="T8" fmla="*/ 8 w 13"/>
                      <a:gd name="T9" fmla="*/ 1 h 14"/>
                      <a:gd name="T10" fmla="*/ 10 w 13"/>
                      <a:gd name="T11" fmla="*/ 9 h 14"/>
                      <a:gd name="T12" fmla="*/ 11 w 13"/>
                      <a:gd name="T13" fmla="*/ 14 h 14"/>
                      <a:gd name="T14" fmla="*/ 6 w 13"/>
                      <a:gd name="T15" fmla="*/ 14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14">
                        <a:moveTo>
                          <a:pt x="6" y="14"/>
                        </a:moveTo>
                        <a:cubicBezTo>
                          <a:pt x="6" y="12"/>
                          <a:pt x="5" y="11"/>
                          <a:pt x="4" y="10"/>
                        </a:cubicBezTo>
                        <a:cubicBezTo>
                          <a:pt x="0" y="6"/>
                          <a:pt x="1" y="3"/>
                          <a:pt x="6" y="1"/>
                        </a:cubicBezTo>
                        <a:cubicBezTo>
                          <a:pt x="7" y="1"/>
                          <a:pt x="8" y="0"/>
                          <a:pt x="8" y="0"/>
                        </a:cubicBezTo>
                        <a:cubicBezTo>
                          <a:pt x="8" y="0"/>
                          <a:pt x="8" y="1"/>
                          <a:pt x="8" y="1"/>
                        </a:cubicBezTo>
                        <a:cubicBezTo>
                          <a:pt x="7" y="4"/>
                          <a:pt x="5" y="7"/>
                          <a:pt x="10" y="9"/>
                        </a:cubicBezTo>
                        <a:cubicBezTo>
                          <a:pt x="13" y="10"/>
                          <a:pt x="11" y="12"/>
                          <a:pt x="11" y="14"/>
                        </a:cubicBezTo>
                        <a:cubicBezTo>
                          <a:pt x="9" y="14"/>
                          <a:pt x="7" y="14"/>
                          <a:pt x="6" y="14"/>
                        </a:cubicBezTo>
                        <a:close/>
                      </a:path>
                    </a:pathLst>
                  </a:custGeom>
                  <a:solidFill>
                    <a:srgbClr val="7A7A7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4" name="Freeform 424"/>
                  <p:cNvSpPr/>
                  <p:nvPr/>
                </p:nvSpPr>
                <p:spPr bwMode="auto">
                  <a:xfrm>
                    <a:off x="4738" y="2773"/>
                    <a:ext cx="24" cy="14"/>
                  </a:xfrm>
                  <a:custGeom>
                    <a:avLst/>
                    <a:gdLst>
                      <a:gd name="T0" fmla="*/ 0 w 10"/>
                      <a:gd name="T1" fmla="*/ 4 h 6"/>
                      <a:gd name="T2" fmla="*/ 10 w 10"/>
                      <a:gd name="T3" fmla="*/ 2 h 6"/>
                      <a:gd name="T4" fmla="*/ 5 w 10"/>
                      <a:gd name="T5" fmla="*/ 5 h 6"/>
                      <a:gd name="T6" fmla="*/ 0 w 10"/>
                      <a:gd name="T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6">
                        <a:moveTo>
                          <a:pt x="0" y="4"/>
                        </a:moveTo>
                        <a:cubicBezTo>
                          <a:pt x="1" y="0"/>
                          <a:pt x="6" y="0"/>
                          <a:pt x="10" y="2"/>
                        </a:cubicBezTo>
                        <a:cubicBezTo>
                          <a:pt x="9" y="4"/>
                          <a:pt x="6" y="2"/>
                          <a:pt x="5" y="5"/>
                        </a:cubicBezTo>
                        <a:cubicBezTo>
                          <a:pt x="3" y="6"/>
                          <a:pt x="2" y="5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79797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5" name="Freeform 425"/>
                  <p:cNvSpPr/>
                  <p:nvPr/>
                </p:nvSpPr>
                <p:spPr bwMode="auto">
                  <a:xfrm>
                    <a:off x="4710" y="2773"/>
                    <a:ext cx="19" cy="11"/>
                  </a:xfrm>
                  <a:custGeom>
                    <a:avLst/>
                    <a:gdLst>
                      <a:gd name="T0" fmla="*/ 0 w 8"/>
                      <a:gd name="T1" fmla="*/ 5 h 5"/>
                      <a:gd name="T2" fmla="*/ 6 w 8"/>
                      <a:gd name="T3" fmla="*/ 1 h 5"/>
                      <a:gd name="T4" fmla="*/ 8 w 8"/>
                      <a:gd name="T5" fmla="*/ 3 h 5"/>
                      <a:gd name="T6" fmla="*/ 5 w 8"/>
                      <a:gd name="T7" fmla="*/ 3 h 5"/>
                      <a:gd name="T8" fmla="*/ 5 w 8"/>
                      <a:gd name="T9" fmla="*/ 5 h 5"/>
                      <a:gd name="T10" fmla="*/ 0 w 8"/>
                      <a:gd name="T11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" h="5">
                        <a:moveTo>
                          <a:pt x="0" y="5"/>
                        </a:moveTo>
                        <a:cubicBezTo>
                          <a:pt x="1" y="2"/>
                          <a:pt x="2" y="0"/>
                          <a:pt x="6" y="1"/>
                        </a:cubicBezTo>
                        <a:cubicBezTo>
                          <a:pt x="7" y="1"/>
                          <a:pt x="8" y="1"/>
                          <a:pt x="8" y="3"/>
                        </a:cubicBezTo>
                        <a:cubicBezTo>
                          <a:pt x="8" y="4"/>
                          <a:pt x="7" y="4"/>
                          <a:pt x="5" y="3"/>
                        </a:cubicBezTo>
                        <a:cubicBezTo>
                          <a:pt x="2" y="3"/>
                          <a:pt x="5" y="5"/>
                          <a:pt x="5" y="5"/>
                        </a:cubicBezTo>
                        <a:cubicBezTo>
                          <a:pt x="3" y="5"/>
                          <a:pt x="1" y="5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7878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6" name="Freeform 426"/>
                  <p:cNvSpPr/>
                  <p:nvPr/>
                </p:nvSpPr>
                <p:spPr bwMode="auto">
                  <a:xfrm>
                    <a:off x="4674" y="2773"/>
                    <a:ext cx="12" cy="14"/>
                  </a:xfrm>
                  <a:custGeom>
                    <a:avLst/>
                    <a:gdLst>
                      <a:gd name="T0" fmla="*/ 0 w 5"/>
                      <a:gd name="T1" fmla="*/ 4 h 6"/>
                      <a:gd name="T2" fmla="*/ 5 w 5"/>
                      <a:gd name="T3" fmla="*/ 4 h 6"/>
                      <a:gd name="T4" fmla="*/ 0 w 5"/>
                      <a:gd name="T5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6">
                        <a:moveTo>
                          <a:pt x="0" y="4"/>
                        </a:moveTo>
                        <a:cubicBezTo>
                          <a:pt x="3" y="0"/>
                          <a:pt x="3" y="6"/>
                          <a:pt x="5" y="4"/>
                        </a:cubicBezTo>
                        <a:cubicBezTo>
                          <a:pt x="3" y="6"/>
                          <a:pt x="1" y="6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94949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7" name="Freeform 427"/>
                  <p:cNvSpPr/>
                  <p:nvPr/>
                </p:nvSpPr>
                <p:spPr bwMode="auto">
                  <a:xfrm>
                    <a:off x="4814" y="1439"/>
                    <a:ext cx="19" cy="15"/>
                  </a:xfrm>
                  <a:custGeom>
                    <a:avLst/>
                    <a:gdLst>
                      <a:gd name="T0" fmla="*/ 2 w 8"/>
                      <a:gd name="T1" fmla="*/ 4 h 6"/>
                      <a:gd name="T2" fmla="*/ 1 w 8"/>
                      <a:gd name="T3" fmla="*/ 0 h 6"/>
                      <a:gd name="T4" fmla="*/ 8 w 8"/>
                      <a:gd name="T5" fmla="*/ 1 h 6"/>
                      <a:gd name="T6" fmla="*/ 2 w 8"/>
                      <a:gd name="T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6">
                        <a:moveTo>
                          <a:pt x="2" y="4"/>
                        </a:moveTo>
                        <a:cubicBezTo>
                          <a:pt x="2" y="3"/>
                          <a:pt x="0" y="2"/>
                          <a:pt x="1" y="0"/>
                        </a:cubicBezTo>
                        <a:cubicBezTo>
                          <a:pt x="3" y="2"/>
                          <a:pt x="5" y="0"/>
                          <a:pt x="8" y="1"/>
                        </a:cubicBezTo>
                        <a:cubicBezTo>
                          <a:pt x="7" y="6"/>
                          <a:pt x="7" y="6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AFC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8" name="Freeform 428"/>
                  <p:cNvSpPr/>
                  <p:nvPr/>
                </p:nvSpPr>
                <p:spPr bwMode="auto">
                  <a:xfrm>
                    <a:off x="4330" y="2038"/>
                    <a:ext cx="78" cy="67"/>
                  </a:xfrm>
                  <a:custGeom>
                    <a:avLst/>
                    <a:gdLst>
                      <a:gd name="T0" fmla="*/ 3 w 33"/>
                      <a:gd name="T1" fmla="*/ 15 h 28"/>
                      <a:gd name="T2" fmla="*/ 0 w 33"/>
                      <a:gd name="T3" fmla="*/ 9 h 28"/>
                      <a:gd name="T4" fmla="*/ 3 w 33"/>
                      <a:gd name="T5" fmla="*/ 7 h 28"/>
                      <a:gd name="T6" fmla="*/ 5 w 33"/>
                      <a:gd name="T7" fmla="*/ 6 h 28"/>
                      <a:gd name="T8" fmla="*/ 3 w 33"/>
                      <a:gd name="T9" fmla="*/ 6 h 28"/>
                      <a:gd name="T10" fmla="*/ 3 w 33"/>
                      <a:gd name="T11" fmla="*/ 4 h 28"/>
                      <a:gd name="T12" fmla="*/ 9 w 33"/>
                      <a:gd name="T13" fmla="*/ 0 h 28"/>
                      <a:gd name="T14" fmla="*/ 13 w 33"/>
                      <a:gd name="T15" fmla="*/ 2 h 28"/>
                      <a:gd name="T16" fmla="*/ 16 w 33"/>
                      <a:gd name="T17" fmla="*/ 8 h 28"/>
                      <a:gd name="T18" fmla="*/ 13 w 33"/>
                      <a:gd name="T19" fmla="*/ 10 h 28"/>
                      <a:gd name="T20" fmla="*/ 12 w 33"/>
                      <a:gd name="T21" fmla="*/ 12 h 28"/>
                      <a:gd name="T22" fmla="*/ 14 w 33"/>
                      <a:gd name="T23" fmla="*/ 12 h 28"/>
                      <a:gd name="T24" fmla="*/ 17 w 33"/>
                      <a:gd name="T25" fmla="*/ 10 h 28"/>
                      <a:gd name="T26" fmla="*/ 21 w 33"/>
                      <a:gd name="T27" fmla="*/ 8 h 28"/>
                      <a:gd name="T28" fmla="*/ 32 w 33"/>
                      <a:gd name="T29" fmla="*/ 15 h 28"/>
                      <a:gd name="T30" fmla="*/ 30 w 33"/>
                      <a:gd name="T31" fmla="*/ 18 h 28"/>
                      <a:gd name="T32" fmla="*/ 21 w 33"/>
                      <a:gd name="T33" fmla="*/ 11 h 28"/>
                      <a:gd name="T34" fmla="*/ 22 w 33"/>
                      <a:gd name="T35" fmla="*/ 12 h 28"/>
                      <a:gd name="T36" fmla="*/ 24 w 33"/>
                      <a:gd name="T37" fmla="*/ 14 h 28"/>
                      <a:gd name="T38" fmla="*/ 22 w 33"/>
                      <a:gd name="T39" fmla="*/ 15 h 28"/>
                      <a:gd name="T40" fmla="*/ 15 w 33"/>
                      <a:gd name="T41" fmla="*/ 20 h 28"/>
                      <a:gd name="T42" fmla="*/ 25 w 33"/>
                      <a:gd name="T43" fmla="*/ 18 h 28"/>
                      <a:gd name="T44" fmla="*/ 27 w 33"/>
                      <a:gd name="T45" fmla="*/ 18 h 28"/>
                      <a:gd name="T46" fmla="*/ 26 w 33"/>
                      <a:gd name="T47" fmla="*/ 20 h 28"/>
                      <a:gd name="T48" fmla="*/ 17 w 33"/>
                      <a:gd name="T49" fmla="*/ 28 h 28"/>
                      <a:gd name="T50" fmla="*/ 15 w 33"/>
                      <a:gd name="T51" fmla="*/ 27 h 28"/>
                      <a:gd name="T52" fmla="*/ 13 w 33"/>
                      <a:gd name="T53" fmla="*/ 26 h 28"/>
                      <a:gd name="T54" fmla="*/ 11 w 33"/>
                      <a:gd name="T55" fmla="*/ 21 h 28"/>
                      <a:gd name="T56" fmla="*/ 10 w 33"/>
                      <a:gd name="T57" fmla="*/ 16 h 28"/>
                      <a:gd name="T58" fmla="*/ 11 w 33"/>
                      <a:gd name="T59" fmla="*/ 13 h 28"/>
                      <a:gd name="T60" fmla="*/ 9 w 33"/>
                      <a:gd name="T61" fmla="*/ 11 h 28"/>
                      <a:gd name="T62" fmla="*/ 8 w 33"/>
                      <a:gd name="T63" fmla="*/ 11 h 28"/>
                      <a:gd name="T64" fmla="*/ 9 w 33"/>
                      <a:gd name="T65" fmla="*/ 14 h 28"/>
                      <a:gd name="T66" fmla="*/ 9 w 33"/>
                      <a:gd name="T67" fmla="*/ 16 h 28"/>
                      <a:gd name="T68" fmla="*/ 3 w 33"/>
                      <a:gd name="T69" fmla="*/ 15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33" h="28">
                        <a:moveTo>
                          <a:pt x="3" y="15"/>
                        </a:moveTo>
                        <a:cubicBezTo>
                          <a:pt x="2" y="13"/>
                          <a:pt x="2" y="11"/>
                          <a:pt x="0" y="9"/>
                        </a:cubicBezTo>
                        <a:cubicBezTo>
                          <a:pt x="1" y="8"/>
                          <a:pt x="1" y="7"/>
                          <a:pt x="3" y="7"/>
                        </a:cubicBezTo>
                        <a:cubicBezTo>
                          <a:pt x="4" y="7"/>
                          <a:pt x="5" y="8"/>
                          <a:pt x="5" y="6"/>
                        </a:cubicBezTo>
                        <a:cubicBezTo>
                          <a:pt x="6" y="4"/>
                          <a:pt x="4" y="6"/>
                          <a:pt x="3" y="6"/>
                        </a:cubicBezTo>
                        <a:cubicBezTo>
                          <a:pt x="3" y="5"/>
                          <a:pt x="3" y="5"/>
                          <a:pt x="3" y="4"/>
                        </a:cubicBezTo>
                        <a:cubicBezTo>
                          <a:pt x="4" y="1"/>
                          <a:pt x="9" y="4"/>
                          <a:pt x="9" y="0"/>
                        </a:cubicBezTo>
                        <a:cubicBezTo>
                          <a:pt x="10" y="1"/>
                          <a:pt x="12" y="1"/>
                          <a:pt x="13" y="2"/>
                        </a:cubicBezTo>
                        <a:cubicBezTo>
                          <a:pt x="10" y="5"/>
                          <a:pt x="15" y="6"/>
                          <a:pt x="16" y="8"/>
                        </a:cubicBezTo>
                        <a:cubicBezTo>
                          <a:pt x="15" y="8"/>
                          <a:pt x="14" y="9"/>
                          <a:pt x="13" y="10"/>
                        </a:cubicBezTo>
                        <a:cubicBezTo>
                          <a:pt x="13" y="10"/>
                          <a:pt x="12" y="11"/>
                          <a:pt x="12" y="12"/>
                        </a:cubicBezTo>
                        <a:cubicBezTo>
                          <a:pt x="13" y="13"/>
                          <a:pt x="14" y="12"/>
                          <a:pt x="14" y="12"/>
                        </a:cubicBezTo>
                        <a:cubicBezTo>
                          <a:pt x="17" y="13"/>
                          <a:pt x="18" y="13"/>
                          <a:pt x="17" y="10"/>
                        </a:cubicBezTo>
                        <a:cubicBezTo>
                          <a:pt x="17" y="10"/>
                          <a:pt x="20" y="8"/>
                          <a:pt x="21" y="8"/>
                        </a:cubicBezTo>
                        <a:cubicBezTo>
                          <a:pt x="26" y="9"/>
                          <a:pt x="30" y="11"/>
                          <a:pt x="32" y="15"/>
                        </a:cubicBezTo>
                        <a:cubicBezTo>
                          <a:pt x="33" y="17"/>
                          <a:pt x="31" y="17"/>
                          <a:pt x="30" y="18"/>
                        </a:cubicBezTo>
                        <a:cubicBezTo>
                          <a:pt x="30" y="13"/>
                          <a:pt x="27" y="11"/>
                          <a:pt x="21" y="11"/>
                        </a:cubicBezTo>
                        <a:cubicBezTo>
                          <a:pt x="21" y="13"/>
                          <a:pt x="22" y="12"/>
                          <a:pt x="22" y="12"/>
                        </a:cubicBezTo>
                        <a:cubicBezTo>
                          <a:pt x="23" y="12"/>
                          <a:pt x="25" y="12"/>
                          <a:pt x="24" y="14"/>
                        </a:cubicBezTo>
                        <a:cubicBezTo>
                          <a:pt x="24" y="15"/>
                          <a:pt x="23" y="15"/>
                          <a:pt x="22" y="15"/>
                        </a:cubicBezTo>
                        <a:cubicBezTo>
                          <a:pt x="18" y="14"/>
                          <a:pt x="17" y="15"/>
                          <a:pt x="15" y="20"/>
                        </a:cubicBezTo>
                        <a:cubicBezTo>
                          <a:pt x="19" y="20"/>
                          <a:pt x="22" y="20"/>
                          <a:pt x="25" y="18"/>
                        </a:cubicBezTo>
                        <a:cubicBezTo>
                          <a:pt x="26" y="17"/>
                          <a:pt x="27" y="17"/>
                          <a:pt x="27" y="18"/>
                        </a:cubicBezTo>
                        <a:cubicBezTo>
                          <a:pt x="28" y="19"/>
                          <a:pt x="27" y="20"/>
                          <a:pt x="26" y="20"/>
                        </a:cubicBezTo>
                        <a:cubicBezTo>
                          <a:pt x="22" y="22"/>
                          <a:pt x="18" y="23"/>
                          <a:pt x="17" y="28"/>
                        </a:cubicBezTo>
                        <a:cubicBezTo>
                          <a:pt x="16" y="28"/>
                          <a:pt x="15" y="28"/>
                          <a:pt x="15" y="27"/>
                        </a:cubicBezTo>
                        <a:cubicBezTo>
                          <a:pt x="14" y="27"/>
                          <a:pt x="14" y="26"/>
                          <a:pt x="13" y="26"/>
                        </a:cubicBezTo>
                        <a:cubicBezTo>
                          <a:pt x="13" y="24"/>
                          <a:pt x="15" y="21"/>
                          <a:pt x="11" y="21"/>
                        </a:cubicBezTo>
                        <a:cubicBezTo>
                          <a:pt x="10" y="21"/>
                          <a:pt x="9" y="18"/>
                          <a:pt x="10" y="16"/>
                        </a:cubicBezTo>
                        <a:cubicBezTo>
                          <a:pt x="11" y="16"/>
                          <a:pt x="11" y="15"/>
                          <a:pt x="11" y="13"/>
                        </a:cubicBezTo>
                        <a:cubicBezTo>
                          <a:pt x="10" y="12"/>
                          <a:pt x="10" y="11"/>
                          <a:pt x="9" y="11"/>
                        </a:cubicBezTo>
                        <a:cubicBezTo>
                          <a:pt x="9" y="11"/>
                          <a:pt x="8" y="11"/>
                          <a:pt x="8" y="11"/>
                        </a:cubicBezTo>
                        <a:cubicBezTo>
                          <a:pt x="7" y="13"/>
                          <a:pt x="8" y="13"/>
                          <a:pt x="9" y="14"/>
                        </a:cubicBezTo>
                        <a:cubicBezTo>
                          <a:pt x="9" y="14"/>
                          <a:pt x="9" y="15"/>
                          <a:pt x="9" y="16"/>
                        </a:cubicBezTo>
                        <a:cubicBezTo>
                          <a:pt x="7" y="14"/>
                          <a:pt x="5" y="16"/>
                          <a:pt x="3" y="15"/>
                        </a:cubicBezTo>
                        <a:close/>
                      </a:path>
                    </a:pathLst>
                  </a:custGeom>
                  <a:solidFill>
                    <a:srgbClr val="80A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9" name="Freeform 429"/>
                  <p:cNvSpPr/>
                  <p:nvPr/>
                </p:nvSpPr>
                <p:spPr bwMode="auto">
                  <a:xfrm>
                    <a:off x="4776" y="1622"/>
                    <a:ext cx="356" cy="485"/>
                  </a:xfrm>
                  <a:custGeom>
                    <a:avLst/>
                    <a:gdLst>
                      <a:gd name="T0" fmla="*/ 6 w 150"/>
                      <a:gd name="T1" fmla="*/ 169 h 204"/>
                      <a:gd name="T2" fmla="*/ 10 w 150"/>
                      <a:gd name="T3" fmla="*/ 159 h 204"/>
                      <a:gd name="T4" fmla="*/ 17 w 150"/>
                      <a:gd name="T5" fmla="*/ 139 h 204"/>
                      <a:gd name="T6" fmla="*/ 22 w 150"/>
                      <a:gd name="T7" fmla="*/ 137 h 204"/>
                      <a:gd name="T8" fmla="*/ 39 w 150"/>
                      <a:gd name="T9" fmla="*/ 101 h 204"/>
                      <a:gd name="T10" fmla="*/ 34 w 150"/>
                      <a:gd name="T11" fmla="*/ 93 h 204"/>
                      <a:gd name="T12" fmla="*/ 39 w 150"/>
                      <a:gd name="T13" fmla="*/ 82 h 204"/>
                      <a:gd name="T14" fmla="*/ 29 w 150"/>
                      <a:gd name="T15" fmla="*/ 65 h 204"/>
                      <a:gd name="T16" fmla="*/ 15 w 150"/>
                      <a:gd name="T17" fmla="*/ 23 h 204"/>
                      <a:gd name="T18" fmla="*/ 30 w 150"/>
                      <a:gd name="T19" fmla="*/ 6 h 204"/>
                      <a:gd name="T20" fmla="*/ 40 w 150"/>
                      <a:gd name="T21" fmla="*/ 0 h 204"/>
                      <a:gd name="T22" fmla="*/ 23 w 150"/>
                      <a:gd name="T23" fmla="*/ 36 h 204"/>
                      <a:gd name="T24" fmla="*/ 27 w 150"/>
                      <a:gd name="T25" fmla="*/ 49 h 204"/>
                      <a:gd name="T26" fmla="*/ 34 w 150"/>
                      <a:gd name="T27" fmla="*/ 50 h 204"/>
                      <a:gd name="T28" fmla="*/ 45 w 150"/>
                      <a:gd name="T29" fmla="*/ 54 h 204"/>
                      <a:gd name="T30" fmla="*/ 59 w 150"/>
                      <a:gd name="T31" fmla="*/ 63 h 204"/>
                      <a:gd name="T32" fmla="*/ 56 w 150"/>
                      <a:gd name="T33" fmla="*/ 65 h 204"/>
                      <a:gd name="T34" fmla="*/ 50 w 150"/>
                      <a:gd name="T35" fmla="*/ 70 h 204"/>
                      <a:gd name="T36" fmla="*/ 45 w 150"/>
                      <a:gd name="T37" fmla="*/ 72 h 204"/>
                      <a:gd name="T38" fmla="*/ 52 w 150"/>
                      <a:gd name="T39" fmla="*/ 77 h 204"/>
                      <a:gd name="T40" fmla="*/ 63 w 150"/>
                      <a:gd name="T41" fmla="*/ 76 h 204"/>
                      <a:gd name="T42" fmla="*/ 59 w 150"/>
                      <a:gd name="T43" fmla="*/ 85 h 204"/>
                      <a:gd name="T44" fmla="*/ 51 w 150"/>
                      <a:gd name="T45" fmla="*/ 83 h 204"/>
                      <a:gd name="T46" fmla="*/ 66 w 150"/>
                      <a:gd name="T47" fmla="*/ 85 h 204"/>
                      <a:gd name="T48" fmla="*/ 65 w 150"/>
                      <a:gd name="T49" fmla="*/ 89 h 204"/>
                      <a:gd name="T50" fmla="*/ 76 w 150"/>
                      <a:gd name="T51" fmla="*/ 105 h 204"/>
                      <a:gd name="T52" fmla="*/ 87 w 150"/>
                      <a:gd name="T53" fmla="*/ 99 h 204"/>
                      <a:gd name="T54" fmla="*/ 98 w 150"/>
                      <a:gd name="T55" fmla="*/ 87 h 204"/>
                      <a:gd name="T56" fmla="*/ 96 w 150"/>
                      <a:gd name="T57" fmla="*/ 116 h 204"/>
                      <a:gd name="T58" fmla="*/ 128 w 150"/>
                      <a:gd name="T59" fmla="*/ 124 h 204"/>
                      <a:gd name="T60" fmla="*/ 139 w 150"/>
                      <a:gd name="T61" fmla="*/ 115 h 204"/>
                      <a:gd name="T62" fmla="*/ 141 w 150"/>
                      <a:gd name="T63" fmla="*/ 106 h 204"/>
                      <a:gd name="T64" fmla="*/ 150 w 150"/>
                      <a:gd name="T65" fmla="*/ 94 h 204"/>
                      <a:gd name="T66" fmla="*/ 144 w 150"/>
                      <a:gd name="T67" fmla="*/ 119 h 204"/>
                      <a:gd name="T68" fmla="*/ 131 w 150"/>
                      <a:gd name="T69" fmla="*/ 162 h 204"/>
                      <a:gd name="T70" fmla="*/ 111 w 150"/>
                      <a:gd name="T71" fmla="*/ 178 h 204"/>
                      <a:gd name="T72" fmla="*/ 108 w 150"/>
                      <a:gd name="T73" fmla="*/ 177 h 204"/>
                      <a:gd name="T74" fmla="*/ 109 w 150"/>
                      <a:gd name="T75" fmla="*/ 150 h 204"/>
                      <a:gd name="T76" fmla="*/ 89 w 150"/>
                      <a:gd name="T77" fmla="*/ 135 h 204"/>
                      <a:gd name="T78" fmla="*/ 81 w 150"/>
                      <a:gd name="T79" fmla="*/ 135 h 204"/>
                      <a:gd name="T80" fmla="*/ 59 w 150"/>
                      <a:gd name="T81" fmla="*/ 137 h 204"/>
                      <a:gd name="T82" fmla="*/ 46 w 150"/>
                      <a:gd name="T83" fmla="*/ 151 h 204"/>
                      <a:gd name="T84" fmla="*/ 28 w 150"/>
                      <a:gd name="T85" fmla="*/ 179 h 204"/>
                      <a:gd name="T86" fmla="*/ 55 w 150"/>
                      <a:gd name="T87" fmla="*/ 189 h 204"/>
                      <a:gd name="T88" fmla="*/ 89 w 150"/>
                      <a:gd name="T89" fmla="*/ 181 h 204"/>
                      <a:gd name="T90" fmla="*/ 69 w 150"/>
                      <a:gd name="T91" fmla="*/ 193 h 204"/>
                      <a:gd name="T92" fmla="*/ 39 w 150"/>
                      <a:gd name="T93" fmla="*/ 203 h 204"/>
                      <a:gd name="T94" fmla="*/ 18 w 150"/>
                      <a:gd name="T95" fmla="*/ 202 h 204"/>
                      <a:gd name="T96" fmla="*/ 1 w 150"/>
                      <a:gd name="T97" fmla="*/ 182 h 2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150" h="204">
                        <a:moveTo>
                          <a:pt x="1" y="182"/>
                        </a:moveTo>
                        <a:cubicBezTo>
                          <a:pt x="0" y="177"/>
                          <a:pt x="4" y="173"/>
                          <a:pt x="6" y="169"/>
                        </a:cubicBezTo>
                        <a:cubicBezTo>
                          <a:pt x="7" y="167"/>
                          <a:pt x="9" y="165"/>
                          <a:pt x="8" y="163"/>
                        </a:cubicBezTo>
                        <a:cubicBezTo>
                          <a:pt x="8" y="161"/>
                          <a:pt x="10" y="160"/>
                          <a:pt x="10" y="159"/>
                        </a:cubicBezTo>
                        <a:cubicBezTo>
                          <a:pt x="11" y="157"/>
                          <a:pt x="12" y="155"/>
                          <a:pt x="14" y="154"/>
                        </a:cubicBezTo>
                        <a:cubicBezTo>
                          <a:pt x="19" y="152"/>
                          <a:pt x="20" y="145"/>
                          <a:pt x="17" y="139"/>
                        </a:cubicBezTo>
                        <a:cubicBezTo>
                          <a:pt x="17" y="139"/>
                          <a:pt x="16" y="138"/>
                          <a:pt x="17" y="138"/>
                        </a:cubicBezTo>
                        <a:cubicBezTo>
                          <a:pt x="18" y="136"/>
                          <a:pt x="20" y="136"/>
                          <a:pt x="22" y="137"/>
                        </a:cubicBezTo>
                        <a:cubicBezTo>
                          <a:pt x="34" y="138"/>
                          <a:pt x="44" y="132"/>
                          <a:pt x="45" y="116"/>
                        </a:cubicBezTo>
                        <a:cubicBezTo>
                          <a:pt x="48" y="111"/>
                          <a:pt x="45" y="104"/>
                          <a:pt x="39" y="101"/>
                        </a:cubicBezTo>
                        <a:cubicBezTo>
                          <a:pt x="36" y="99"/>
                          <a:pt x="33" y="98"/>
                          <a:pt x="32" y="95"/>
                        </a:cubicBezTo>
                        <a:cubicBezTo>
                          <a:pt x="32" y="94"/>
                          <a:pt x="33" y="92"/>
                          <a:pt x="34" y="93"/>
                        </a:cubicBezTo>
                        <a:cubicBezTo>
                          <a:pt x="36" y="93"/>
                          <a:pt x="37" y="92"/>
                          <a:pt x="39" y="91"/>
                        </a:cubicBezTo>
                        <a:cubicBezTo>
                          <a:pt x="42" y="88"/>
                          <a:pt x="42" y="85"/>
                          <a:pt x="39" y="82"/>
                        </a:cubicBezTo>
                        <a:cubicBezTo>
                          <a:pt x="38" y="79"/>
                          <a:pt x="37" y="77"/>
                          <a:pt x="35" y="75"/>
                        </a:cubicBezTo>
                        <a:cubicBezTo>
                          <a:pt x="33" y="72"/>
                          <a:pt x="31" y="68"/>
                          <a:pt x="29" y="65"/>
                        </a:cubicBezTo>
                        <a:cubicBezTo>
                          <a:pt x="24" y="61"/>
                          <a:pt x="22" y="53"/>
                          <a:pt x="17" y="48"/>
                        </a:cubicBezTo>
                        <a:cubicBezTo>
                          <a:pt x="12" y="41"/>
                          <a:pt x="10" y="32"/>
                          <a:pt x="15" y="23"/>
                        </a:cubicBezTo>
                        <a:cubicBezTo>
                          <a:pt x="17" y="18"/>
                          <a:pt x="19" y="13"/>
                          <a:pt x="24" y="10"/>
                        </a:cubicBezTo>
                        <a:cubicBezTo>
                          <a:pt x="26" y="9"/>
                          <a:pt x="28" y="7"/>
                          <a:pt x="30" y="6"/>
                        </a:cubicBezTo>
                        <a:cubicBezTo>
                          <a:pt x="32" y="2"/>
                          <a:pt x="36" y="1"/>
                          <a:pt x="39" y="0"/>
                        </a:cubicBezTo>
                        <a:cubicBezTo>
                          <a:pt x="39" y="0"/>
                          <a:pt x="40" y="0"/>
                          <a:pt x="40" y="0"/>
                        </a:cubicBezTo>
                        <a:cubicBezTo>
                          <a:pt x="38" y="4"/>
                          <a:pt x="35" y="7"/>
                          <a:pt x="32" y="11"/>
                        </a:cubicBezTo>
                        <a:cubicBezTo>
                          <a:pt x="28" y="19"/>
                          <a:pt x="24" y="27"/>
                          <a:pt x="23" y="36"/>
                        </a:cubicBezTo>
                        <a:cubicBezTo>
                          <a:pt x="21" y="40"/>
                          <a:pt x="23" y="44"/>
                          <a:pt x="24" y="48"/>
                        </a:cubicBezTo>
                        <a:cubicBezTo>
                          <a:pt x="25" y="49"/>
                          <a:pt x="26" y="49"/>
                          <a:pt x="27" y="49"/>
                        </a:cubicBezTo>
                        <a:cubicBezTo>
                          <a:pt x="29" y="50"/>
                          <a:pt x="31" y="50"/>
                          <a:pt x="33" y="50"/>
                        </a:cubicBezTo>
                        <a:cubicBezTo>
                          <a:pt x="34" y="50"/>
                          <a:pt x="34" y="50"/>
                          <a:pt x="34" y="50"/>
                        </a:cubicBezTo>
                        <a:cubicBezTo>
                          <a:pt x="37" y="51"/>
                          <a:pt x="39" y="51"/>
                          <a:pt x="41" y="51"/>
                        </a:cubicBezTo>
                        <a:cubicBezTo>
                          <a:pt x="43" y="51"/>
                          <a:pt x="44" y="51"/>
                          <a:pt x="45" y="54"/>
                        </a:cubicBezTo>
                        <a:cubicBezTo>
                          <a:pt x="46" y="55"/>
                          <a:pt x="46" y="56"/>
                          <a:pt x="48" y="56"/>
                        </a:cubicBezTo>
                        <a:cubicBezTo>
                          <a:pt x="51" y="55"/>
                          <a:pt x="58" y="60"/>
                          <a:pt x="59" y="63"/>
                        </a:cubicBezTo>
                        <a:cubicBezTo>
                          <a:pt x="60" y="64"/>
                          <a:pt x="60" y="65"/>
                          <a:pt x="59" y="65"/>
                        </a:cubicBezTo>
                        <a:cubicBezTo>
                          <a:pt x="58" y="66"/>
                          <a:pt x="57" y="66"/>
                          <a:pt x="56" y="65"/>
                        </a:cubicBezTo>
                        <a:cubicBezTo>
                          <a:pt x="54" y="65"/>
                          <a:pt x="51" y="67"/>
                          <a:pt x="51" y="68"/>
                        </a:cubicBezTo>
                        <a:cubicBezTo>
                          <a:pt x="51" y="69"/>
                          <a:pt x="51" y="70"/>
                          <a:pt x="50" y="70"/>
                        </a:cubicBezTo>
                        <a:cubicBezTo>
                          <a:pt x="47" y="70"/>
                          <a:pt x="43" y="74"/>
                          <a:pt x="40" y="72"/>
                        </a:cubicBezTo>
                        <a:cubicBezTo>
                          <a:pt x="41" y="72"/>
                          <a:pt x="43" y="73"/>
                          <a:pt x="45" y="72"/>
                        </a:cubicBezTo>
                        <a:cubicBezTo>
                          <a:pt x="50" y="70"/>
                          <a:pt x="52" y="71"/>
                          <a:pt x="51" y="77"/>
                        </a:cubicBezTo>
                        <a:cubicBezTo>
                          <a:pt x="52" y="77"/>
                          <a:pt x="52" y="77"/>
                          <a:pt x="52" y="77"/>
                        </a:cubicBezTo>
                        <a:cubicBezTo>
                          <a:pt x="52" y="75"/>
                          <a:pt x="51" y="72"/>
                          <a:pt x="54" y="71"/>
                        </a:cubicBezTo>
                        <a:cubicBezTo>
                          <a:pt x="54" y="71"/>
                          <a:pt x="63" y="75"/>
                          <a:pt x="63" y="76"/>
                        </a:cubicBezTo>
                        <a:cubicBezTo>
                          <a:pt x="64" y="76"/>
                          <a:pt x="64" y="77"/>
                          <a:pt x="63" y="78"/>
                        </a:cubicBezTo>
                        <a:cubicBezTo>
                          <a:pt x="61" y="80"/>
                          <a:pt x="60" y="82"/>
                          <a:pt x="59" y="85"/>
                        </a:cubicBezTo>
                        <a:cubicBezTo>
                          <a:pt x="59" y="87"/>
                          <a:pt x="57" y="85"/>
                          <a:pt x="56" y="85"/>
                        </a:cubicBezTo>
                        <a:cubicBezTo>
                          <a:pt x="55" y="83"/>
                          <a:pt x="54" y="81"/>
                          <a:pt x="51" y="83"/>
                        </a:cubicBezTo>
                        <a:cubicBezTo>
                          <a:pt x="54" y="86"/>
                          <a:pt x="56" y="87"/>
                          <a:pt x="61" y="86"/>
                        </a:cubicBezTo>
                        <a:cubicBezTo>
                          <a:pt x="62" y="85"/>
                          <a:pt x="64" y="85"/>
                          <a:pt x="66" y="85"/>
                        </a:cubicBezTo>
                        <a:cubicBezTo>
                          <a:pt x="66" y="85"/>
                          <a:pt x="66" y="86"/>
                          <a:pt x="66" y="86"/>
                        </a:cubicBezTo>
                        <a:cubicBezTo>
                          <a:pt x="66" y="87"/>
                          <a:pt x="66" y="88"/>
                          <a:pt x="65" y="89"/>
                        </a:cubicBezTo>
                        <a:cubicBezTo>
                          <a:pt x="62" y="92"/>
                          <a:pt x="62" y="98"/>
                          <a:pt x="65" y="102"/>
                        </a:cubicBezTo>
                        <a:cubicBezTo>
                          <a:pt x="66" y="105"/>
                          <a:pt x="72" y="106"/>
                          <a:pt x="76" y="105"/>
                        </a:cubicBezTo>
                        <a:cubicBezTo>
                          <a:pt x="80" y="105"/>
                          <a:pt x="82" y="102"/>
                          <a:pt x="85" y="100"/>
                        </a:cubicBezTo>
                        <a:cubicBezTo>
                          <a:pt x="86" y="99"/>
                          <a:pt x="86" y="99"/>
                          <a:pt x="87" y="99"/>
                        </a:cubicBezTo>
                        <a:cubicBezTo>
                          <a:pt x="92" y="98"/>
                          <a:pt x="92" y="94"/>
                          <a:pt x="94" y="91"/>
                        </a:cubicBezTo>
                        <a:cubicBezTo>
                          <a:pt x="95" y="89"/>
                          <a:pt x="95" y="87"/>
                          <a:pt x="98" y="87"/>
                        </a:cubicBezTo>
                        <a:cubicBezTo>
                          <a:pt x="99" y="90"/>
                          <a:pt x="98" y="92"/>
                          <a:pt x="97" y="94"/>
                        </a:cubicBezTo>
                        <a:cubicBezTo>
                          <a:pt x="94" y="102"/>
                          <a:pt x="94" y="109"/>
                          <a:pt x="96" y="116"/>
                        </a:cubicBezTo>
                        <a:cubicBezTo>
                          <a:pt x="95" y="120"/>
                          <a:pt x="97" y="122"/>
                          <a:pt x="100" y="123"/>
                        </a:cubicBezTo>
                        <a:cubicBezTo>
                          <a:pt x="110" y="125"/>
                          <a:pt x="119" y="126"/>
                          <a:pt x="128" y="124"/>
                        </a:cubicBezTo>
                        <a:cubicBezTo>
                          <a:pt x="130" y="123"/>
                          <a:pt x="131" y="123"/>
                          <a:pt x="132" y="122"/>
                        </a:cubicBezTo>
                        <a:cubicBezTo>
                          <a:pt x="137" y="122"/>
                          <a:pt x="137" y="118"/>
                          <a:pt x="139" y="115"/>
                        </a:cubicBezTo>
                        <a:cubicBezTo>
                          <a:pt x="139" y="115"/>
                          <a:pt x="139" y="115"/>
                          <a:pt x="139" y="114"/>
                        </a:cubicBezTo>
                        <a:cubicBezTo>
                          <a:pt x="140" y="112"/>
                          <a:pt x="142" y="109"/>
                          <a:pt x="141" y="106"/>
                        </a:cubicBezTo>
                        <a:cubicBezTo>
                          <a:pt x="143" y="100"/>
                          <a:pt x="142" y="94"/>
                          <a:pt x="145" y="88"/>
                        </a:cubicBezTo>
                        <a:cubicBezTo>
                          <a:pt x="149" y="88"/>
                          <a:pt x="149" y="91"/>
                          <a:pt x="150" y="94"/>
                        </a:cubicBezTo>
                        <a:cubicBezTo>
                          <a:pt x="150" y="97"/>
                          <a:pt x="149" y="101"/>
                          <a:pt x="148" y="104"/>
                        </a:cubicBezTo>
                        <a:cubicBezTo>
                          <a:pt x="147" y="109"/>
                          <a:pt x="145" y="114"/>
                          <a:pt x="144" y="119"/>
                        </a:cubicBezTo>
                        <a:cubicBezTo>
                          <a:pt x="143" y="121"/>
                          <a:pt x="143" y="123"/>
                          <a:pt x="143" y="125"/>
                        </a:cubicBezTo>
                        <a:cubicBezTo>
                          <a:pt x="140" y="137"/>
                          <a:pt x="136" y="150"/>
                          <a:pt x="131" y="162"/>
                        </a:cubicBezTo>
                        <a:cubicBezTo>
                          <a:pt x="128" y="171"/>
                          <a:pt x="121" y="175"/>
                          <a:pt x="113" y="177"/>
                        </a:cubicBezTo>
                        <a:cubicBezTo>
                          <a:pt x="112" y="177"/>
                          <a:pt x="111" y="177"/>
                          <a:pt x="111" y="178"/>
                        </a:cubicBezTo>
                        <a:cubicBezTo>
                          <a:pt x="110" y="179"/>
                          <a:pt x="109" y="179"/>
                          <a:pt x="108" y="179"/>
                        </a:cubicBezTo>
                        <a:cubicBezTo>
                          <a:pt x="108" y="178"/>
                          <a:pt x="108" y="178"/>
                          <a:pt x="108" y="177"/>
                        </a:cubicBezTo>
                        <a:cubicBezTo>
                          <a:pt x="109" y="173"/>
                          <a:pt x="110" y="169"/>
                          <a:pt x="112" y="165"/>
                        </a:cubicBezTo>
                        <a:cubicBezTo>
                          <a:pt x="115" y="160"/>
                          <a:pt x="111" y="155"/>
                          <a:pt x="109" y="150"/>
                        </a:cubicBezTo>
                        <a:cubicBezTo>
                          <a:pt x="107" y="146"/>
                          <a:pt x="104" y="142"/>
                          <a:pt x="100" y="139"/>
                        </a:cubicBezTo>
                        <a:cubicBezTo>
                          <a:pt x="97" y="136"/>
                          <a:pt x="93" y="137"/>
                          <a:pt x="89" y="135"/>
                        </a:cubicBezTo>
                        <a:cubicBezTo>
                          <a:pt x="87" y="134"/>
                          <a:pt x="85" y="135"/>
                          <a:pt x="83" y="135"/>
                        </a:cubicBezTo>
                        <a:cubicBezTo>
                          <a:pt x="82" y="135"/>
                          <a:pt x="82" y="135"/>
                          <a:pt x="81" y="135"/>
                        </a:cubicBezTo>
                        <a:cubicBezTo>
                          <a:pt x="77" y="135"/>
                          <a:pt x="73" y="135"/>
                          <a:pt x="70" y="135"/>
                        </a:cubicBezTo>
                        <a:cubicBezTo>
                          <a:pt x="66" y="135"/>
                          <a:pt x="62" y="134"/>
                          <a:pt x="59" y="137"/>
                        </a:cubicBezTo>
                        <a:cubicBezTo>
                          <a:pt x="59" y="138"/>
                          <a:pt x="59" y="138"/>
                          <a:pt x="58" y="138"/>
                        </a:cubicBezTo>
                        <a:cubicBezTo>
                          <a:pt x="53" y="141"/>
                          <a:pt x="49" y="146"/>
                          <a:pt x="46" y="151"/>
                        </a:cubicBezTo>
                        <a:cubicBezTo>
                          <a:pt x="42" y="154"/>
                          <a:pt x="37" y="154"/>
                          <a:pt x="34" y="159"/>
                        </a:cubicBezTo>
                        <a:cubicBezTo>
                          <a:pt x="30" y="165"/>
                          <a:pt x="28" y="172"/>
                          <a:pt x="28" y="179"/>
                        </a:cubicBezTo>
                        <a:cubicBezTo>
                          <a:pt x="28" y="183"/>
                          <a:pt x="31" y="186"/>
                          <a:pt x="35" y="187"/>
                        </a:cubicBezTo>
                        <a:cubicBezTo>
                          <a:pt x="41" y="189"/>
                          <a:pt x="49" y="190"/>
                          <a:pt x="55" y="189"/>
                        </a:cubicBezTo>
                        <a:cubicBezTo>
                          <a:pt x="61" y="189"/>
                          <a:pt x="68" y="187"/>
                          <a:pt x="73" y="184"/>
                        </a:cubicBezTo>
                        <a:cubicBezTo>
                          <a:pt x="78" y="181"/>
                          <a:pt x="83" y="180"/>
                          <a:pt x="89" y="181"/>
                        </a:cubicBezTo>
                        <a:cubicBezTo>
                          <a:pt x="91" y="181"/>
                          <a:pt x="93" y="181"/>
                          <a:pt x="93" y="184"/>
                        </a:cubicBezTo>
                        <a:cubicBezTo>
                          <a:pt x="86" y="188"/>
                          <a:pt x="79" y="194"/>
                          <a:pt x="69" y="193"/>
                        </a:cubicBezTo>
                        <a:cubicBezTo>
                          <a:pt x="60" y="193"/>
                          <a:pt x="53" y="198"/>
                          <a:pt x="44" y="201"/>
                        </a:cubicBezTo>
                        <a:cubicBezTo>
                          <a:pt x="43" y="202"/>
                          <a:pt x="41" y="203"/>
                          <a:pt x="39" y="203"/>
                        </a:cubicBezTo>
                        <a:cubicBezTo>
                          <a:pt x="39" y="204"/>
                          <a:pt x="38" y="204"/>
                          <a:pt x="38" y="204"/>
                        </a:cubicBezTo>
                        <a:cubicBezTo>
                          <a:pt x="31" y="204"/>
                          <a:pt x="25" y="203"/>
                          <a:pt x="18" y="202"/>
                        </a:cubicBezTo>
                        <a:cubicBezTo>
                          <a:pt x="18" y="202"/>
                          <a:pt x="17" y="202"/>
                          <a:pt x="16" y="201"/>
                        </a:cubicBezTo>
                        <a:cubicBezTo>
                          <a:pt x="11" y="195"/>
                          <a:pt x="4" y="190"/>
                          <a:pt x="1" y="182"/>
                        </a:cubicBezTo>
                        <a:close/>
                      </a:path>
                    </a:pathLst>
                  </a:custGeom>
                  <a:solidFill>
                    <a:srgbClr val="DEFE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0" name="Freeform 430"/>
                  <p:cNvSpPr/>
                  <p:nvPr/>
                </p:nvSpPr>
                <p:spPr bwMode="auto">
                  <a:xfrm>
                    <a:off x="4762" y="2045"/>
                    <a:ext cx="294" cy="214"/>
                  </a:xfrm>
                  <a:custGeom>
                    <a:avLst/>
                    <a:gdLst>
                      <a:gd name="T0" fmla="*/ 44 w 124"/>
                      <a:gd name="T1" fmla="*/ 24 h 90"/>
                      <a:gd name="T2" fmla="*/ 45 w 124"/>
                      <a:gd name="T3" fmla="*/ 25 h 90"/>
                      <a:gd name="T4" fmla="*/ 69 w 124"/>
                      <a:gd name="T5" fmla="*/ 19 h 90"/>
                      <a:gd name="T6" fmla="*/ 97 w 124"/>
                      <a:gd name="T7" fmla="*/ 9 h 90"/>
                      <a:gd name="T8" fmla="*/ 107 w 124"/>
                      <a:gd name="T9" fmla="*/ 4 h 90"/>
                      <a:gd name="T10" fmla="*/ 114 w 124"/>
                      <a:gd name="T11" fmla="*/ 0 h 90"/>
                      <a:gd name="T12" fmla="*/ 117 w 124"/>
                      <a:gd name="T13" fmla="*/ 0 h 90"/>
                      <a:gd name="T14" fmla="*/ 119 w 124"/>
                      <a:gd name="T15" fmla="*/ 11 h 90"/>
                      <a:gd name="T16" fmla="*/ 108 w 124"/>
                      <a:gd name="T17" fmla="*/ 28 h 90"/>
                      <a:gd name="T18" fmla="*/ 104 w 124"/>
                      <a:gd name="T19" fmla="*/ 32 h 90"/>
                      <a:gd name="T20" fmla="*/ 90 w 124"/>
                      <a:gd name="T21" fmla="*/ 45 h 90"/>
                      <a:gd name="T22" fmla="*/ 74 w 124"/>
                      <a:gd name="T23" fmla="*/ 58 h 90"/>
                      <a:gd name="T24" fmla="*/ 55 w 124"/>
                      <a:gd name="T25" fmla="*/ 70 h 90"/>
                      <a:gd name="T26" fmla="*/ 25 w 124"/>
                      <a:gd name="T27" fmla="*/ 83 h 90"/>
                      <a:gd name="T28" fmla="*/ 2 w 124"/>
                      <a:gd name="T29" fmla="*/ 90 h 90"/>
                      <a:gd name="T30" fmla="*/ 3 w 124"/>
                      <a:gd name="T31" fmla="*/ 87 h 90"/>
                      <a:gd name="T32" fmla="*/ 3 w 124"/>
                      <a:gd name="T33" fmla="*/ 87 h 90"/>
                      <a:gd name="T34" fmla="*/ 12 w 124"/>
                      <a:gd name="T35" fmla="*/ 83 h 90"/>
                      <a:gd name="T36" fmla="*/ 15 w 124"/>
                      <a:gd name="T37" fmla="*/ 80 h 90"/>
                      <a:gd name="T38" fmla="*/ 21 w 124"/>
                      <a:gd name="T39" fmla="*/ 79 h 90"/>
                      <a:gd name="T40" fmla="*/ 22 w 124"/>
                      <a:gd name="T41" fmla="*/ 81 h 90"/>
                      <a:gd name="T42" fmla="*/ 23 w 124"/>
                      <a:gd name="T43" fmla="*/ 80 h 90"/>
                      <a:gd name="T44" fmla="*/ 21 w 124"/>
                      <a:gd name="T45" fmla="*/ 78 h 90"/>
                      <a:gd name="T46" fmla="*/ 14 w 124"/>
                      <a:gd name="T47" fmla="*/ 73 h 90"/>
                      <a:gd name="T48" fmla="*/ 12 w 124"/>
                      <a:gd name="T49" fmla="*/ 83 h 90"/>
                      <a:gd name="T50" fmla="*/ 8 w 124"/>
                      <a:gd name="T51" fmla="*/ 75 h 90"/>
                      <a:gd name="T52" fmla="*/ 6 w 124"/>
                      <a:gd name="T53" fmla="*/ 71 h 90"/>
                      <a:gd name="T54" fmla="*/ 10 w 124"/>
                      <a:gd name="T55" fmla="*/ 71 h 90"/>
                      <a:gd name="T56" fmla="*/ 9 w 124"/>
                      <a:gd name="T57" fmla="*/ 68 h 90"/>
                      <a:gd name="T58" fmla="*/ 26 w 124"/>
                      <a:gd name="T59" fmla="*/ 64 h 90"/>
                      <a:gd name="T60" fmla="*/ 59 w 124"/>
                      <a:gd name="T61" fmla="*/ 48 h 90"/>
                      <a:gd name="T62" fmla="*/ 66 w 124"/>
                      <a:gd name="T63" fmla="*/ 38 h 90"/>
                      <a:gd name="T64" fmla="*/ 47 w 124"/>
                      <a:gd name="T65" fmla="*/ 41 h 90"/>
                      <a:gd name="T66" fmla="*/ 24 w 124"/>
                      <a:gd name="T67" fmla="*/ 45 h 90"/>
                      <a:gd name="T68" fmla="*/ 19 w 124"/>
                      <a:gd name="T69" fmla="*/ 45 h 90"/>
                      <a:gd name="T70" fmla="*/ 15 w 124"/>
                      <a:gd name="T71" fmla="*/ 36 h 90"/>
                      <a:gd name="T72" fmla="*/ 12 w 124"/>
                      <a:gd name="T73" fmla="*/ 38 h 90"/>
                      <a:gd name="T74" fmla="*/ 11 w 124"/>
                      <a:gd name="T75" fmla="*/ 39 h 90"/>
                      <a:gd name="T76" fmla="*/ 10 w 124"/>
                      <a:gd name="T77" fmla="*/ 38 h 90"/>
                      <a:gd name="T78" fmla="*/ 15 w 124"/>
                      <a:gd name="T79" fmla="*/ 30 h 90"/>
                      <a:gd name="T80" fmla="*/ 11 w 124"/>
                      <a:gd name="T81" fmla="*/ 29 h 90"/>
                      <a:gd name="T82" fmla="*/ 14 w 124"/>
                      <a:gd name="T83" fmla="*/ 27 h 90"/>
                      <a:gd name="T84" fmla="*/ 17 w 124"/>
                      <a:gd name="T85" fmla="*/ 25 h 90"/>
                      <a:gd name="T86" fmla="*/ 14 w 124"/>
                      <a:gd name="T87" fmla="*/ 23 h 90"/>
                      <a:gd name="T88" fmla="*/ 17 w 124"/>
                      <a:gd name="T89" fmla="*/ 22 h 90"/>
                      <a:gd name="T90" fmla="*/ 22 w 124"/>
                      <a:gd name="T91" fmla="*/ 23 h 90"/>
                      <a:gd name="T92" fmla="*/ 24 w 124"/>
                      <a:gd name="T93" fmla="*/ 23 h 90"/>
                      <a:gd name="T94" fmla="*/ 44 w 124"/>
                      <a:gd name="T95" fmla="*/ 24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24" h="90">
                        <a:moveTo>
                          <a:pt x="44" y="24"/>
                        </a:moveTo>
                        <a:cubicBezTo>
                          <a:pt x="44" y="24"/>
                          <a:pt x="45" y="24"/>
                          <a:pt x="45" y="25"/>
                        </a:cubicBezTo>
                        <a:cubicBezTo>
                          <a:pt x="53" y="24"/>
                          <a:pt x="61" y="21"/>
                          <a:pt x="69" y="19"/>
                        </a:cubicBezTo>
                        <a:cubicBezTo>
                          <a:pt x="78" y="16"/>
                          <a:pt x="88" y="13"/>
                          <a:pt x="97" y="9"/>
                        </a:cubicBezTo>
                        <a:cubicBezTo>
                          <a:pt x="100" y="8"/>
                          <a:pt x="104" y="7"/>
                          <a:pt x="107" y="4"/>
                        </a:cubicBezTo>
                        <a:cubicBezTo>
                          <a:pt x="109" y="2"/>
                          <a:pt x="111" y="1"/>
                          <a:pt x="114" y="0"/>
                        </a:cubicBezTo>
                        <a:cubicBezTo>
                          <a:pt x="115" y="0"/>
                          <a:pt x="116" y="0"/>
                          <a:pt x="117" y="0"/>
                        </a:cubicBezTo>
                        <a:cubicBezTo>
                          <a:pt x="123" y="2"/>
                          <a:pt x="124" y="6"/>
                          <a:pt x="119" y="11"/>
                        </a:cubicBezTo>
                        <a:cubicBezTo>
                          <a:pt x="114" y="16"/>
                          <a:pt x="110" y="21"/>
                          <a:pt x="108" y="28"/>
                        </a:cubicBezTo>
                        <a:cubicBezTo>
                          <a:pt x="107" y="30"/>
                          <a:pt x="106" y="31"/>
                          <a:pt x="104" y="32"/>
                        </a:cubicBezTo>
                        <a:cubicBezTo>
                          <a:pt x="98" y="35"/>
                          <a:pt x="94" y="40"/>
                          <a:pt x="90" y="45"/>
                        </a:cubicBezTo>
                        <a:cubicBezTo>
                          <a:pt x="86" y="50"/>
                          <a:pt x="81" y="55"/>
                          <a:pt x="74" y="58"/>
                        </a:cubicBezTo>
                        <a:cubicBezTo>
                          <a:pt x="68" y="62"/>
                          <a:pt x="61" y="66"/>
                          <a:pt x="55" y="70"/>
                        </a:cubicBezTo>
                        <a:cubicBezTo>
                          <a:pt x="46" y="76"/>
                          <a:pt x="35" y="78"/>
                          <a:pt x="25" y="83"/>
                        </a:cubicBezTo>
                        <a:cubicBezTo>
                          <a:pt x="18" y="86"/>
                          <a:pt x="10" y="88"/>
                          <a:pt x="2" y="90"/>
                        </a:cubicBezTo>
                        <a:cubicBezTo>
                          <a:pt x="2" y="89"/>
                          <a:pt x="0" y="87"/>
                          <a:pt x="3" y="87"/>
                        </a:cubicBezTo>
                        <a:cubicBezTo>
                          <a:pt x="3" y="87"/>
                          <a:pt x="3" y="87"/>
                          <a:pt x="3" y="87"/>
                        </a:cubicBezTo>
                        <a:cubicBezTo>
                          <a:pt x="5" y="84"/>
                          <a:pt x="9" y="85"/>
                          <a:pt x="12" y="83"/>
                        </a:cubicBezTo>
                        <a:cubicBezTo>
                          <a:pt x="13" y="82"/>
                          <a:pt x="14" y="81"/>
                          <a:pt x="15" y="80"/>
                        </a:cubicBezTo>
                        <a:cubicBezTo>
                          <a:pt x="17" y="78"/>
                          <a:pt x="19" y="78"/>
                          <a:pt x="21" y="79"/>
                        </a:cubicBezTo>
                        <a:cubicBezTo>
                          <a:pt x="22" y="79"/>
                          <a:pt x="22" y="80"/>
                          <a:pt x="22" y="81"/>
                        </a:cubicBezTo>
                        <a:cubicBezTo>
                          <a:pt x="22" y="80"/>
                          <a:pt x="22" y="80"/>
                          <a:pt x="23" y="80"/>
                        </a:cubicBezTo>
                        <a:cubicBezTo>
                          <a:pt x="23" y="78"/>
                          <a:pt x="22" y="78"/>
                          <a:pt x="21" y="78"/>
                        </a:cubicBezTo>
                        <a:cubicBezTo>
                          <a:pt x="18" y="77"/>
                          <a:pt x="16" y="76"/>
                          <a:pt x="14" y="73"/>
                        </a:cubicBezTo>
                        <a:cubicBezTo>
                          <a:pt x="16" y="77"/>
                          <a:pt x="15" y="80"/>
                          <a:pt x="12" y="83"/>
                        </a:cubicBezTo>
                        <a:cubicBezTo>
                          <a:pt x="7" y="82"/>
                          <a:pt x="5" y="79"/>
                          <a:pt x="8" y="75"/>
                        </a:cubicBezTo>
                        <a:cubicBezTo>
                          <a:pt x="9" y="72"/>
                          <a:pt x="4" y="73"/>
                          <a:pt x="6" y="71"/>
                        </a:cubicBezTo>
                        <a:cubicBezTo>
                          <a:pt x="7" y="69"/>
                          <a:pt x="9" y="73"/>
                          <a:pt x="10" y="71"/>
                        </a:cubicBezTo>
                        <a:cubicBezTo>
                          <a:pt x="11" y="70"/>
                          <a:pt x="10" y="69"/>
                          <a:pt x="9" y="68"/>
                        </a:cubicBezTo>
                        <a:cubicBezTo>
                          <a:pt x="15" y="65"/>
                          <a:pt x="20" y="66"/>
                          <a:pt x="26" y="64"/>
                        </a:cubicBezTo>
                        <a:cubicBezTo>
                          <a:pt x="38" y="61"/>
                          <a:pt x="50" y="58"/>
                          <a:pt x="59" y="48"/>
                        </a:cubicBezTo>
                        <a:cubicBezTo>
                          <a:pt x="62" y="44"/>
                          <a:pt x="63" y="39"/>
                          <a:pt x="66" y="38"/>
                        </a:cubicBezTo>
                        <a:cubicBezTo>
                          <a:pt x="62" y="41"/>
                          <a:pt x="54" y="41"/>
                          <a:pt x="47" y="41"/>
                        </a:cubicBezTo>
                        <a:cubicBezTo>
                          <a:pt x="39" y="41"/>
                          <a:pt x="31" y="44"/>
                          <a:pt x="24" y="45"/>
                        </a:cubicBezTo>
                        <a:cubicBezTo>
                          <a:pt x="22" y="45"/>
                          <a:pt x="21" y="46"/>
                          <a:pt x="19" y="45"/>
                        </a:cubicBezTo>
                        <a:cubicBezTo>
                          <a:pt x="20" y="41"/>
                          <a:pt x="18" y="36"/>
                          <a:pt x="15" y="36"/>
                        </a:cubicBezTo>
                        <a:cubicBezTo>
                          <a:pt x="13" y="35"/>
                          <a:pt x="13" y="37"/>
                          <a:pt x="12" y="38"/>
                        </a:cubicBezTo>
                        <a:cubicBezTo>
                          <a:pt x="12" y="38"/>
                          <a:pt x="11" y="39"/>
                          <a:pt x="11" y="39"/>
                        </a:cubicBezTo>
                        <a:cubicBezTo>
                          <a:pt x="11" y="39"/>
                          <a:pt x="10" y="38"/>
                          <a:pt x="10" y="38"/>
                        </a:cubicBezTo>
                        <a:cubicBezTo>
                          <a:pt x="11" y="35"/>
                          <a:pt x="10" y="31"/>
                          <a:pt x="15" y="30"/>
                        </a:cubicBezTo>
                        <a:cubicBezTo>
                          <a:pt x="14" y="29"/>
                          <a:pt x="12" y="30"/>
                          <a:pt x="11" y="29"/>
                        </a:cubicBezTo>
                        <a:cubicBezTo>
                          <a:pt x="12" y="28"/>
                          <a:pt x="13" y="27"/>
                          <a:pt x="14" y="27"/>
                        </a:cubicBezTo>
                        <a:cubicBezTo>
                          <a:pt x="15" y="26"/>
                          <a:pt x="17" y="27"/>
                          <a:pt x="17" y="25"/>
                        </a:cubicBezTo>
                        <a:cubicBezTo>
                          <a:pt x="17" y="23"/>
                          <a:pt x="14" y="24"/>
                          <a:pt x="14" y="23"/>
                        </a:cubicBezTo>
                        <a:cubicBezTo>
                          <a:pt x="15" y="21"/>
                          <a:pt x="16" y="22"/>
                          <a:pt x="17" y="22"/>
                        </a:cubicBezTo>
                        <a:cubicBezTo>
                          <a:pt x="19" y="20"/>
                          <a:pt x="20" y="22"/>
                          <a:pt x="22" y="23"/>
                        </a:cubicBezTo>
                        <a:cubicBezTo>
                          <a:pt x="23" y="23"/>
                          <a:pt x="23" y="23"/>
                          <a:pt x="24" y="23"/>
                        </a:cubicBezTo>
                        <a:cubicBezTo>
                          <a:pt x="30" y="25"/>
                          <a:pt x="37" y="27"/>
                          <a:pt x="44" y="24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1" name="Freeform 431"/>
                  <p:cNvSpPr/>
                  <p:nvPr/>
                </p:nvSpPr>
                <p:spPr bwMode="auto">
                  <a:xfrm>
                    <a:off x="4926" y="1608"/>
                    <a:ext cx="163" cy="257"/>
                  </a:xfrm>
                  <a:custGeom>
                    <a:avLst/>
                    <a:gdLst>
                      <a:gd name="T0" fmla="*/ 24 w 69"/>
                      <a:gd name="T1" fmla="*/ 106 h 108"/>
                      <a:gd name="T2" fmla="*/ 23 w 69"/>
                      <a:gd name="T3" fmla="*/ 107 h 108"/>
                      <a:gd name="T4" fmla="*/ 6 w 69"/>
                      <a:gd name="T5" fmla="*/ 108 h 108"/>
                      <a:gd name="T6" fmla="*/ 1 w 69"/>
                      <a:gd name="T7" fmla="*/ 103 h 108"/>
                      <a:gd name="T8" fmla="*/ 2 w 69"/>
                      <a:gd name="T9" fmla="*/ 94 h 108"/>
                      <a:gd name="T10" fmla="*/ 3 w 69"/>
                      <a:gd name="T11" fmla="*/ 92 h 108"/>
                      <a:gd name="T12" fmla="*/ 8 w 69"/>
                      <a:gd name="T13" fmla="*/ 82 h 108"/>
                      <a:gd name="T14" fmla="*/ 19 w 69"/>
                      <a:gd name="T15" fmla="*/ 58 h 108"/>
                      <a:gd name="T16" fmla="*/ 20 w 69"/>
                      <a:gd name="T17" fmla="*/ 52 h 108"/>
                      <a:gd name="T18" fmla="*/ 24 w 69"/>
                      <a:gd name="T19" fmla="*/ 37 h 108"/>
                      <a:gd name="T20" fmla="*/ 26 w 69"/>
                      <a:gd name="T21" fmla="*/ 28 h 108"/>
                      <a:gd name="T22" fmla="*/ 26 w 69"/>
                      <a:gd name="T23" fmla="*/ 14 h 108"/>
                      <a:gd name="T24" fmla="*/ 25 w 69"/>
                      <a:gd name="T25" fmla="*/ 8 h 108"/>
                      <a:gd name="T26" fmla="*/ 25 w 69"/>
                      <a:gd name="T27" fmla="*/ 8 h 108"/>
                      <a:gd name="T28" fmla="*/ 40 w 69"/>
                      <a:gd name="T29" fmla="*/ 14 h 108"/>
                      <a:gd name="T30" fmla="*/ 48 w 69"/>
                      <a:gd name="T31" fmla="*/ 0 h 108"/>
                      <a:gd name="T32" fmla="*/ 49 w 69"/>
                      <a:gd name="T33" fmla="*/ 0 h 108"/>
                      <a:gd name="T34" fmla="*/ 68 w 69"/>
                      <a:gd name="T35" fmla="*/ 35 h 108"/>
                      <a:gd name="T36" fmla="*/ 65 w 69"/>
                      <a:gd name="T37" fmla="*/ 43 h 108"/>
                      <a:gd name="T38" fmla="*/ 64 w 69"/>
                      <a:gd name="T39" fmla="*/ 44 h 108"/>
                      <a:gd name="T40" fmla="*/ 64 w 69"/>
                      <a:gd name="T41" fmla="*/ 44 h 108"/>
                      <a:gd name="T42" fmla="*/ 51 w 69"/>
                      <a:gd name="T43" fmla="*/ 54 h 108"/>
                      <a:gd name="T44" fmla="*/ 50 w 69"/>
                      <a:gd name="T45" fmla="*/ 56 h 108"/>
                      <a:gd name="T46" fmla="*/ 41 w 69"/>
                      <a:gd name="T47" fmla="*/ 75 h 108"/>
                      <a:gd name="T48" fmla="*/ 38 w 69"/>
                      <a:gd name="T49" fmla="*/ 79 h 108"/>
                      <a:gd name="T50" fmla="*/ 37 w 69"/>
                      <a:gd name="T51" fmla="*/ 75 h 108"/>
                      <a:gd name="T52" fmla="*/ 37 w 69"/>
                      <a:gd name="T53" fmla="*/ 71 h 108"/>
                      <a:gd name="T54" fmla="*/ 32 w 69"/>
                      <a:gd name="T55" fmla="*/ 65 h 108"/>
                      <a:gd name="T56" fmla="*/ 27 w 69"/>
                      <a:gd name="T57" fmla="*/ 67 h 108"/>
                      <a:gd name="T58" fmla="*/ 24 w 69"/>
                      <a:gd name="T59" fmla="*/ 69 h 108"/>
                      <a:gd name="T60" fmla="*/ 18 w 69"/>
                      <a:gd name="T61" fmla="*/ 79 h 108"/>
                      <a:gd name="T62" fmla="*/ 23 w 69"/>
                      <a:gd name="T63" fmla="*/ 84 h 108"/>
                      <a:gd name="T64" fmla="*/ 29 w 69"/>
                      <a:gd name="T65" fmla="*/ 84 h 108"/>
                      <a:gd name="T66" fmla="*/ 34 w 69"/>
                      <a:gd name="T67" fmla="*/ 83 h 108"/>
                      <a:gd name="T68" fmla="*/ 34 w 69"/>
                      <a:gd name="T69" fmla="*/ 83 h 108"/>
                      <a:gd name="T70" fmla="*/ 35 w 69"/>
                      <a:gd name="T71" fmla="*/ 84 h 108"/>
                      <a:gd name="T72" fmla="*/ 24 w 69"/>
                      <a:gd name="T73" fmla="*/ 106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69" h="108">
                        <a:moveTo>
                          <a:pt x="24" y="106"/>
                        </a:moveTo>
                        <a:cubicBezTo>
                          <a:pt x="24" y="106"/>
                          <a:pt x="23" y="106"/>
                          <a:pt x="23" y="107"/>
                        </a:cubicBezTo>
                        <a:cubicBezTo>
                          <a:pt x="17" y="106"/>
                          <a:pt x="12" y="108"/>
                          <a:pt x="6" y="108"/>
                        </a:cubicBezTo>
                        <a:cubicBezTo>
                          <a:pt x="2" y="108"/>
                          <a:pt x="1" y="107"/>
                          <a:pt x="1" y="103"/>
                        </a:cubicBezTo>
                        <a:cubicBezTo>
                          <a:pt x="1" y="100"/>
                          <a:pt x="0" y="97"/>
                          <a:pt x="2" y="94"/>
                        </a:cubicBezTo>
                        <a:cubicBezTo>
                          <a:pt x="2" y="94"/>
                          <a:pt x="3" y="93"/>
                          <a:pt x="3" y="92"/>
                        </a:cubicBezTo>
                        <a:cubicBezTo>
                          <a:pt x="5" y="89"/>
                          <a:pt x="7" y="85"/>
                          <a:pt x="8" y="82"/>
                        </a:cubicBezTo>
                        <a:cubicBezTo>
                          <a:pt x="11" y="73"/>
                          <a:pt x="17" y="66"/>
                          <a:pt x="19" y="58"/>
                        </a:cubicBezTo>
                        <a:cubicBezTo>
                          <a:pt x="19" y="56"/>
                          <a:pt x="20" y="54"/>
                          <a:pt x="20" y="52"/>
                        </a:cubicBezTo>
                        <a:cubicBezTo>
                          <a:pt x="21" y="47"/>
                          <a:pt x="23" y="42"/>
                          <a:pt x="24" y="37"/>
                        </a:cubicBezTo>
                        <a:cubicBezTo>
                          <a:pt x="25" y="34"/>
                          <a:pt x="25" y="31"/>
                          <a:pt x="26" y="28"/>
                        </a:cubicBezTo>
                        <a:cubicBezTo>
                          <a:pt x="28" y="24"/>
                          <a:pt x="28" y="19"/>
                          <a:pt x="26" y="14"/>
                        </a:cubicBezTo>
                        <a:cubicBezTo>
                          <a:pt x="25" y="12"/>
                          <a:pt x="23" y="10"/>
                          <a:pt x="25" y="8"/>
                        </a:cubicBezTo>
                        <a:cubicBezTo>
                          <a:pt x="25" y="8"/>
                          <a:pt x="25" y="8"/>
                          <a:pt x="25" y="8"/>
                        </a:cubicBezTo>
                        <a:cubicBezTo>
                          <a:pt x="31" y="6"/>
                          <a:pt x="36" y="8"/>
                          <a:pt x="40" y="14"/>
                        </a:cubicBezTo>
                        <a:cubicBezTo>
                          <a:pt x="42" y="9"/>
                          <a:pt x="44" y="4"/>
                          <a:pt x="48" y="0"/>
                        </a:cubicBezTo>
                        <a:cubicBezTo>
                          <a:pt x="48" y="0"/>
                          <a:pt x="49" y="0"/>
                          <a:pt x="49" y="0"/>
                        </a:cubicBezTo>
                        <a:cubicBezTo>
                          <a:pt x="57" y="11"/>
                          <a:pt x="62" y="23"/>
                          <a:pt x="68" y="35"/>
                        </a:cubicBezTo>
                        <a:cubicBezTo>
                          <a:pt x="69" y="38"/>
                          <a:pt x="66" y="41"/>
                          <a:pt x="65" y="43"/>
                        </a:cubicBezTo>
                        <a:cubicBezTo>
                          <a:pt x="65" y="44"/>
                          <a:pt x="65" y="44"/>
                          <a:pt x="64" y="44"/>
                        </a:cubicBezTo>
                        <a:cubicBezTo>
                          <a:pt x="63" y="44"/>
                          <a:pt x="64" y="44"/>
                          <a:pt x="64" y="44"/>
                        </a:cubicBezTo>
                        <a:cubicBezTo>
                          <a:pt x="56" y="43"/>
                          <a:pt x="53" y="48"/>
                          <a:pt x="51" y="54"/>
                        </a:cubicBezTo>
                        <a:cubicBezTo>
                          <a:pt x="51" y="55"/>
                          <a:pt x="50" y="55"/>
                          <a:pt x="50" y="56"/>
                        </a:cubicBezTo>
                        <a:cubicBezTo>
                          <a:pt x="47" y="62"/>
                          <a:pt x="45" y="69"/>
                          <a:pt x="41" y="75"/>
                        </a:cubicBezTo>
                        <a:cubicBezTo>
                          <a:pt x="40" y="77"/>
                          <a:pt x="40" y="79"/>
                          <a:pt x="38" y="79"/>
                        </a:cubicBezTo>
                        <a:cubicBezTo>
                          <a:pt x="36" y="78"/>
                          <a:pt x="36" y="76"/>
                          <a:pt x="37" y="75"/>
                        </a:cubicBezTo>
                        <a:cubicBezTo>
                          <a:pt x="37" y="74"/>
                          <a:pt x="37" y="73"/>
                          <a:pt x="37" y="71"/>
                        </a:cubicBezTo>
                        <a:cubicBezTo>
                          <a:pt x="36" y="69"/>
                          <a:pt x="34" y="66"/>
                          <a:pt x="32" y="65"/>
                        </a:cubicBezTo>
                        <a:cubicBezTo>
                          <a:pt x="29" y="62"/>
                          <a:pt x="29" y="67"/>
                          <a:pt x="27" y="67"/>
                        </a:cubicBezTo>
                        <a:cubicBezTo>
                          <a:pt x="26" y="67"/>
                          <a:pt x="25" y="68"/>
                          <a:pt x="24" y="69"/>
                        </a:cubicBezTo>
                        <a:cubicBezTo>
                          <a:pt x="21" y="72"/>
                          <a:pt x="19" y="75"/>
                          <a:pt x="18" y="79"/>
                        </a:cubicBezTo>
                        <a:cubicBezTo>
                          <a:pt x="17" y="83"/>
                          <a:pt x="19" y="85"/>
                          <a:pt x="23" y="84"/>
                        </a:cubicBezTo>
                        <a:cubicBezTo>
                          <a:pt x="25" y="84"/>
                          <a:pt x="27" y="83"/>
                          <a:pt x="29" y="84"/>
                        </a:cubicBezTo>
                        <a:cubicBezTo>
                          <a:pt x="31" y="84"/>
                          <a:pt x="32" y="84"/>
                          <a:pt x="34" y="83"/>
                        </a:cubicBezTo>
                        <a:cubicBezTo>
                          <a:pt x="34" y="83"/>
                          <a:pt x="34" y="83"/>
                          <a:pt x="34" y="83"/>
                        </a:cubicBezTo>
                        <a:cubicBezTo>
                          <a:pt x="35" y="84"/>
                          <a:pt x="35" y="84"/>
                          <a:pt x="35" y="84"/>
                        </a:cubicBezTo>
                        <a:cubicBezTo>
                          <a:pt x="32" y="92"/>
                          <a:pt x="30" y="100"/>
                          <a:pt x="24" y="106"/>
                        </a:cubicBezTo>
                        <a:close/>
                      </a:path>
                    </a:pathLst>
                  </a:custGeom>
                  <a:solidFill>
                    <a:srgbClr val="C2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2" name="Freeform 432"/>
                  <p:cNvSpPr/>
                  <p:nvPr/>
                </p:nvSpPr>
                <p:spPr bwMode="auto">
                  <a:xfrm>
                    <a:off x="4954" y="1551"/>
                    <a:ext cx="86" cy="98"/>
                  </a:xfrm>
                  <a:custGeom>
                    <a:avLst/>
                    <a:gdLst>
                      <a:gd name="T0" fmla="*/ 36 w 36"/>
                      <a:gd name="T1" fmla="*/ 24 h 41"/>
                      <a:gd name="T2" fmla="*/ 31 w 36"/>
                      <a:gd name="T3" fmla="*/ 34 h 41"/>
                      <a:gd name="T4" fmla="*/ 29 w 36"/>
                      <a:gd name="T5" fmla="*/ 41 h 41"/>
                      <a:gd name="T6" fmla="*/ 13 w 36"/>
                      <a:gd name="T7" fmla="*/ 32 h 41"/>
                      <a:gd name="T8" fmla="*/ 4 w 36"/>
                      <a:gd name="T9" fmla="*/ 23 h 41"/>
                      <a:gd name="T10" fmla="*/ 3 w 36"/>
                      <a:gd name="T11" fmla="*/ 20 h 41"/>
                      <a:gd name="T12" fmla="*/ 2 w 36"/>
                      <a:gd name="T13" fmla="*/ 16 h 41"/>
                      <a:gd name="T14" fmla="*/ 2 w 36"/>
                      <a:gd name="T15" fmla="*/ 8 h 41"/>
                      <a:gd name="T16" fmla="*/ 14 w 36"/>
                      <a:gd name="T17" fmla="*/ 0 h 41"/>
                      <a:gd name="T18" fmla="*/ 17 w 36"/>
                      <a:gd name="T19" fmla="*/ 0 h 41"/>
                      <a:gd name="T20" fmla="*/ 18 w 36"/>
                      <a:gd name="T21" fmla="*/ 0 h 41"/>
                      <a:gd name="T22" fmla="*/ 25 w 36"/>
                      <a:gd name="T23" fmla="*/ 6 h 41"/>
                      <a:gd name="T24" fmla="*/ 36 w 36"/>
                      <a:gd name="T25" fmla="*/ 24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6" h="41">
                        <a:moveTo>
                          <a:pt x="36" y="24"/>
                        </a:moveTo>
                        <a:cubicBezTo>
                          <a:pt x="34" y="27"/>
                          <a:pt x="34" y="32"/>
                          <a:pt x="31" y="34"/>
                        </a:cubicBezTo>
                        <a:cubicBezTo>
                          <a:pt x="29" y="36"/>
                          <a:pt x="29" y="38"/>
                          <a:pt x="29" y="41"/>
                        </a:cubicBezTo>
                        <a:cubicBezTo>
                          <a:pt x="25" y="35"/>
                          <a:pt x="20" y="32"/>
                          <a:pt x="13" y="32"/>
                        </a:cubicBezTo>
                        <a:cubicBezTo>
                          <a:pt x="10" y="29"/>
                          <a:pt x="7" y="26"/>
                          <a:pt x="4" y="23"/>
                        </a:cubicBezTo>
                        <a:cubicBezTo>
                          <a:pt x="3" y="22"/>
                          <a:pt x="1" y="21"/>
                          <a:pt x="3" y="20"/>
                        </a:cubicBezTo>
                        <a:cubicBezTo>
                          <a:pt x="4" y="19"/>
                          <a:pt x="3" y="17"/>
                          <a:pt x="2" y="16"/>
                        </a:cubicBezTo>
                        <a:cubicBezTo>
                          <a:pt x="2" y="13"/>
                          <a:pt x="0" y="11"/>
                          <a:pt x="2" y="8"/>
                        </a:cubicBezTo>
                        <a:cubicBezTo>
                          <a:pt x="5" y="0"/>
                          <a:pt x="5" y="0"/>
                          <a:pt x="14" y="0"/>
                        </a:cubicBezTo>
                        <a:cubicBezTo>
                          <a:pt x="15" y="0"/>
                          <a:pt x="16" y="0"/>
                          <a:pt x="17" y="0"/>
                        </a:cubicBezTo>
                        <a:cubicBezTo>
                          <a:pt x="17" y="0"/>
                          <a:pt x="17" y="0"/>
                          <a:pt x="18" y="0"/>
                        </a:cubicBezTo>
                        <a:cubicBezTo>
                          <a:pt x="21" y="1"/>
                          <a:pt x="22" y="4"/>
                          <a:pt x="25" y="6"/>
                        </a:cubicBezTo>
                        <a:cubicBezTo>
                          <a:pt x="31" y="11"/>
                          <a:pt x="33" y="18"/>
                          <a:pt x="36" y="24"/>
                        </a:cubicBezTo>
                        <a:close/>
                      </a:path>
                    </a:pathLst>
                  </a:custGeom>
                  <a:solidFill>
                    <a:srgbClr val="AEC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3" name="Freeform 433"/>
                  <p:cNvSpPr/>
                  <p:nvPr/>
                </p:nvSpPr>
                <p:spPr bwMode="auto">
                  <a:xfrm>
                    <a:off x="5023" y="1710"/>
                    <a:ext cx="100" cy="79"/>
                  </a:xfrm>
                  <a:custGeom>
                    <a:avLst/>
                    <a:gdLst>
                      <a:gd name="T0" fmla="*/ 8 w 42"/>
                      <a:gd name="T1" fmla="*/ 12 h 33"/>
                      <a:gd name="T2" fmla="*/ 9 w 42"/>
                      <a:gd name="T3" fmla="*/ 11 h 33"/>
                      <a:gd name="T4" fmla="*/ 23 w 42"/>
                      <a:gd name="T5" fmla="*/ 0 h 33"/>
                      <a:gd name="T6" fmla="*/ 24 w 42"/>
                      <a:gd name="T7" fmla="*/ 0 h 33"/>
                      <a:gd name="T8" fmla="*/ 29 w 42"/>
                      <a:gd name="T9" fmla="*/ 0 h 33"/>
                      <a:gd name="T10" fmla="*/ 39 w 42"/>
                      <a:gd name="T11" fmla="*/ 9 h 33"/>
                      <a:gd name="T12" fmla="*/ 40 w 42"/>
                      <a:gd name="T13" fmla="*/ 25 h 33"/>
                      <a:gd name="T14" fmla="*/ 39 w 42"/>
                      <a:gd name="T15" fmla="*/ 33 h 33"/>
                      <a:gd name="T16" fmla="*/ 35 w 42"/>
                      <a:gd name="T17" fmla="*/ 28 h 33"/>
                      <a:gd name="T18" fmla="*/ 11 w 42"/>
                      <a:gd name="T19" fmla="*/ 26 h 33"/>
                      <a:gd name="T20" fmla="*/ 6 w 42"/>
                      <a:gd name="T21" fmla="*/ 30 h 33"/>
                      <a:gd name="T22" fmla="*/ 2 w 42"/>
                      <a:gd name="T23" fmla="*/ 33 h 33"/>
                      <a:gd name="T24" fmla="*/ 2 w 42"/>
                      <a:gd name="T25" fmla="*/ 28 h 33"/>
                      <a:gd name="T26" fmla="*/ 8 w 42"/>
                      <a:gd name="T27" fmla="*/ 12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42" h="33">
                        <a:moveTo>
                          <a:pt x="8" y="12"/>
                        </a:moveTo>
                        <a:cubicBezTo>
                          <a:pt x="8" y="12"/>
                          <a:pt x="9" y="11"/>
                          <a:pt x="9" y="11"/>
                        </a:cubicBezTo>
                        <a:cubicBezTo>
                          <a:pt x="12" y="5"/>
                          <a:pt x="18" y="4"/>
                          <a:pt x="23" y="0"/>
                        </a:cubicBez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26" y="0"/>
                          <a:pt x="27" y="0"/>
                          <a:pt x="29" y="0"/>
                        </a:cubicBezTo>
                        <a:cubicBezTo>
                          <a:pt x="35" y="0"/>
                          <a:pt x="38" y="3"/>
                          <a:pt x="39" y="9"/>
                        </a:cubicBezTo>
                        <a:cubicBezTo>
                          <a:pt x="39" y="14"/>
                          <a:pt x="42" y="20"/>
                          <a:pt x="40" y="25"/>
                        </a:cubicBezTo>
                        <a:cubicBezTo>
                          <a:pt x="38" y="28"/>
                          <a:pt x="41" y="31"/>
                          <a:pt x="39" y="33"/>
                        </a:cubicBezTo>
                        <a:cubicBezTo>
                          <a:pt x="36" y="33"/>
                          <a:pt x="37" y="29"/>
                          <a:pt x="35" y="28"/>
                        </a:cubicBezTo>
                        <a:cubicBezTo>
                          <a:pt x="27" y="24"/>
                          <a:pt x="19" y="25"/>
                          <a:pt x="11" y="26"/>
                        </a:cubicBezTo>
                        <a:cubicBezTo>
                          <a:pt x="8" y="26"/>
                          <a:pt x="7" y="28"/>
                          <a:pt x="6" y="30"/>
                        </a:cubicBezTo>
                        <a:cubicBezTo>
                          <a:pt x="5" y="31"/>
                          <a:pt x="5" y="33"/>
                          <a:pt x="2" y="33"/>
                        </a:cubicBezTo>
                        <a:cubicBezTo>
                          <a:pt x="0" y="31"/>
                          <a:pt x="1" y="29"/>
                          <a:pt x="2" y="28"/>
                        </a:cubicBezTo>
                        <a:cubicBezTo>
                          <a:pt x="6" y="23"/>
                          <a:pt x="6" y="17"/>
                          <a:pt x="8" y="12"/>
                        </a:cubicBezTo>
                        <a:close/>
                      </a:path>
                    </a:pathLst>
                  </a:custGeom>
                  <a:solidFill>
                    <a:srgbClr val="DFFED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4" name="Freeform 434"/>
                  <p:cNvSpPr/>
                  <p:nvPr/>
                </p:nvSpPr>
                <p:spPr bwMode="auto">
                  <a:xfrm>
                    <a:off x="4997" y="1551"/>
                    <a:ext cx="50" cy="57"/>
                  </a:xfrm>
                  <a:custGeom>
                    <a:avLst/>
                    <a:gdLst>
                      <a:gd name="T0" fmla="*/ 18 w 21"/>
                      <a:gd name="T1" fmla="*/ 24 h 24"/>
                      <a:gd name="T2" fmla="*/ 13 w 21"/>
                      <a:gd name="T3" fmla="*/ 16 h 24"/>
                      <a:gd name="T4" fmla="*/ 0 w 21"/>
                      <a:gd name="T5" fmla="*/ 0 h 24"/>
                      <a:gd name="T6" fmla="*/ 19 w 21"/>
                      <a:gd name="T7" fmla="*/ 24 h 24"/>
                      <a:gd name="T8" fmla="*/ 18 w 21"/>
                      <a:gd name="T9" fmla="*/ 24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24">
                        <a:moveTo>
                          <a:pt x="18" y="24"/>
                        </a:moveTo>
                        <a:cubicBezTo>
                          <a:pt x="14" y="23"/>
                          <a:pt x="14" y="19"/>
                          <a:pt x="13" y="16"/>
                        </a:cubicBezTo>
                        <a:cubicBezTo>
                          <a:pt x="9" y="10"/>
                          <a:pt x="4" y="5"/>
                          <a:pt x="0" y="0"/>
                        </a:cubicBezTo>
                        <a:cubicBezTo>
                          <a:pt x="14" y="3"/>
                          <a:pt x="21" y="10"/>
                          <a:pt x="19" y="24"/>
                        </a:cubicBezTo>
                        <a:cubicBezTo>
                          <a:pt x="19" y="24"/>
                          <a:pt x="18" y="24"/>
                          <a:pt x="18" y="24"/>
                        </a:cubicBezTo>
                        <a:close/>
                      </a:path>
                    </a:pathLst>
                  </a:custGeom>
                  <a:solidFill>
                    <a:srgbClr val="E2ED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5" name="Freeform 435"/>
                  <p:cNvSpPr/>
                  <p:nvPr/>
                </p:nvSpPr>
                <p:spPr bwMode="auto">
                  <a:xfrm>
                    <a:off x="5108" y="1770"/>
                    <a:ext cx="19" cy="54"/>
                  </a:xfrm>
                  <a:custGeom>
                    <a:avLst/>
                    <a:gdLst>
                      <a:gd name="T0" fmla="*/ 3 w 8"/>
                      <a:gd name="T1" fmla="*/ 8 h 23"/>
                      <a:gd name="T2" fmla="*/ 4 w 8"/>
                      <a:gd name="T3" fmla="*/ 0 h 23"/>
                      <a:gd name="T4" fmla="*/ 4 w 8"/>
                      <a:gd name="T5" fmla="*/ 3 h 23"/>
                      <a:gd name="T6" fmla="*/ 5 w 8"/>
                      <a:gd name="T7" fmla="*/ 22 h 23"/>
                      <a:gd name="T8" fmla="*/ 4 w 8"/>
                      <a:gd name="T9" fmla="*/ 23 h 23"/>
                      <a:gd name="T10" fmla="*/ 1 w 8"/>
                      <a:gd name="T11" fmla="*/ 18 h 23"/>
                      <a:gd name="T12" fmla="*/ 3 w 8"/>
                      <a:gd name="T13" fmla="*/ 8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23">
                        <a:moveTo>
                          <a:pt x="3" y="8"/>
                        </a:moveTo>
                        <a:cubicBezTo>
                          <a:pt x="4" y="6"/>
                          <a:pt x="0" y="3"/>
                          <a:pt x="4" y="0"/>
                        </a:cubicBezTo>
                        <a:cubicBezTo>
                          <a:pt x="4" y="1"/>
                          <a:pt x="3" y="2"/>
                          <a:pt x="4" y="3"/>
                        </a:cubicBezTo>
                        <a:cubicBezTo>
                          <a:pt x="8" y="9"/>
                          <a:pt x="6" y="16"/>
                          <a:pt x="5" y="22"/>
                        </a:cubicBezTo>
                        <a:cubicBezTo>
                          <a:pt x="4" y="22"/>
                          <a:pt x="4" y="23"/>
                          <a:pt x="4" y="23"/>
                        </a:cubicBezTo>
                        <a:cubicBezTo>
                          <a:pt x="1" y="22"/>
                          <a:pt x="1" y="20"/>
                          <a:pt x="1" y="18"/>
                        </a:cubicBezTo>
                        <a:cubicBezTo>
                          <a:pt x="1" y="15"/>
                          <a:pt x="1" y="11"/>
                          <a:pt x="3" y="8"/>
                        </a:cubicBezTo>
                        <a:close/>
                      </a:path>
                    </a:pathLst>
                  </a:custGeom>
                  <a:solidFill>
                    <a:srgbClr val="EEFEE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6" name="Freeform 436"/>
                  <p:cNvSpPr/>
                  <p:nvPr/>
                </p:nvSpPr>
                <p:spPr bwMode="auto">
                  <a:xfrm>
                    <a:off x="5118" y="1822"/>
                    <a:ext cx="19" cy="83"/>
                  </a:xfrm>
                  <a:custGeom>
                    <a:avLst/>
                    <a:gdLst>
                      <a:gd name="T0" fmla="*/ 0 w 8"/>
                      <a:gd name="T1" fmla="*/ 35 h 35"/>
                      <a:gd name="T2" fmla="*/ 5 w 8"/>
                      <a:gd name="T3" fmla="*/ 15 h 35"/>
                      <a:gd name="T4" fmla="*/ 2 w 8"/>
                      <a:gd name="T5" fmla="*/ 4 h 35"/>
                      <a:gd name="T6" fmla="*/ 1 w 8"/>
                      <a:gd name="T7" fmla="*/ 0 h 35"/>
                      <a:gd name="T8" fmla="*/ 1 w 8"/>
                      <a:gd name="T9" fmla="*/ 0 h 35"/>
                      <a:gd name="T10" fmla="*/ 6 w 8"/>
                      <a:gd name="T11" fmla="*/ 17 h 35"/>
                      <a:gd name="T12" fmla="*/ 1 w 8"/>
                      <a:gd name="T13" fmla="*/ 34 h 35"/>
                      <a:gd name="T14" fmla="*/ 0 w 8"/>
                      <a:gd name="T15" fmla="*/ 3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" h="35">
                        <a:moveTo>
                          <a:pt x="0" y="35"/>
                        </a:moveTo>
                        <a:cubicBezTo>
                          <a:pt x="1" y="28"/>
                          <a:pt x="3" y="22"/>
                          <a:pt x="5" y="15"/>
                        </a:cubicBezTo>
                        <a:cubicBezTo>
                          <a:pt x="6" y="11"/>
                          <a:pt x="6" y="7"/>
                          <a:pt x="2" y="4"/>
                        </a:cubicBezTo>
                        <a:cubicBezTo>
                          <a:pt x="0" y="3"/>
                          <a:pt x="0" y="2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5" y="3"/>
                          <a:pt x="8" y="10"/>
                          <a:pt x="6" y="17"/>
                        </a:cubicBezTo>
                        <a:cubicBezTo>
                          <a:pt x="5" y="22"/>
                          <a:pt x="3" y="28"/>
                          <a:pt x="1" y="34"/>
                        </a:cubicBezTo>
                        <a:cubicBezTo>
                          <a:pt x="1" y="34"/>
                          <a:pt x="0" y="35"/>
                          <a:pt x="0" y="35"/>
                        </a:cubicBezTo>
                        <a:close/>
                      </a:path>
                    </a:pathLst>
                  </a:custGeom>
                  <a:solidFill>
                    <a:srgbClr val="EEFEE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7" name="Freeform 437"/>
                  <p:cNvSpPr/>
                  <p:nvPr/>
                </p:nvSpPr>
                <p:spPr bwMode="auto">
                  <a:xfrm>
                    <a:off x="5142" y="1397"/>
                    <a:ext cx="16" cy="14"/>
                  </a:xfrm>
                  <a:custGeom>
                    <a:avLst/>
                    <a:gdLst>
                      <a:gd name="T0" fmla="*/ 0 w 7"/>
                      <a:gd name="T1" fmla="*/ 6 h 6"/>
                      <a:gd name="T2" fmla="*/ 7 w 7"/>
                      <a:gd name="T3" fmla="*/ 1 h 6"/>
                      <a:gd name="T4" fmla="*/ 0 w 7"/>
                      <a:gd name="T5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0" y="6"/>
                        </a:moveTo>
                        <a:cubicBezTo>
                          <a:pt x="1" y="3"/>
                          <a:pt x="2" y="0"/>
                          <a:pt x="7" y="1"/>
                        </a:cubicBezTo>
                        <a:cubicBezTo>
                          <a:pt x="5" y="3"/>
                          <a:pt x="3" y="5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FED1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8" name="Freeform 438"/>
                  <p:cNvSpPr/>
                  <p:nvPr/>
                </p:nvSpPr>
                <p:spPr bwMode="auto">
                  <a:xfrm>
                    <a:off x="5222" y="1501"/>
                    <a:ext cx="7" cy="10"/>
                  </a:xfrm>
                  <a:custGeom>
                    <a:avLst/>
                    <a:gdLst>
                      <a:gd name="T0" fmla="*/ 3 w 3"/>
                      <a:gd name="T1" fmla="*/ 2 h 4"/>
                      <a:gd name="T2" fmla="*/ 1 w 3"/>
                      <a:gd name="T3" fmla="*/ 4 h 4"/>
                      <a:gd name="T4" fmla="*/ 0 w 3"/>
                      <a:gd name="T5" fmla="*/ 2 h 4"/>
                      <a:gd name="T6" fmla="*/ 2 w 3"/>
                      <a:gd name="T7" fmla="*/ 1 h 4"/>
                      <a:gd name="T8" fmla="*/ 3 w 3"/>
                      <a:gd name="T9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3" y="2"/>
                        </a:moveTo>
                        <a:cubicBezTo>
                          <a:pt x="3" y="3"/>
                          <a:pt x="2" y="3"/>
                          <a:pt x="1" y="4"/>
                        </a:cubicBezTo>
                        <a:cubicBezTo>
                          <a:pt x="1" y="4"/>
                          <a:pt x="0" y="3"/>
                          <a:pt x="0" y="2"/>
                        </a:cubicBezTo>
                        <a:cubicBezTo>
                          <a:pt x="0" y="1"/>
                          <a:pt x="1" y="1"/>
                          <a:pt x="2" y="1"/>
                        </a:cubicBezTo>
                        <a:cubicBezTo>
                          <a:pt x="2" y="0"/>
                          <a:pt x="2" y="1"/>
                          <a:pt x="3" y="2"/>
                        </a:cubicBezTo>
                        <a:close/>
                      </a:path>
                    </a:pathLst>
                  </a:custGeom>
                  <a:solidFill>
                    <a:srgbClr val="FED3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9" name="Freeform 439"/>
                  <p:cNvSpPr/>
                  <p:nvPr/>
                </p:nvSpPr>
                <p:spPr bwMode="auto">
                  <a:xfrm>
                    <a:off x="4679" y="2430"/>
                    <a:ext cx="5" cy="7"/>
                  </a:xfrm>
                  <a:custGeom>
                    <a:avLst/>
                    <a:gdLst>
                      <a:gd name="T0" fmla="*/ 0 w 2"/>
                      <a:gd name="T1" fmla="*/ 2 h 3"/>
                      <a:gd name="T2" fmla="*/ 1 w 2"/>
                      <a:gd name="T3" fmla="*/ 0 h 3"/>
                      <a:gd name="T4" fmla="*/ 2 w 2"/>
                      <a:gd name="T5" fmla="*/ 1 h 3"/>
                      <a:gd name="T6" fmla="*/ 1 w 2"/>
                      <a:gd name="T7" fmla="*/ 3 h 3"/>
                      <a:gd name="T8" fmla="*/ 0 w 2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2"/>
                        </a:move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2" y="0"/>
                          <a:pt x="2" y="1"/>
                          <a:pt x="2" y="1"/>
                        </a:cubicBezTo>
                        <a:cubicBezTo>
                          <a:pt x="2" y="2"/>
                          <a:pt x="2" y="3"/>
                          <a:pt x="1" y="3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EE5C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0" name="Freeform 440"/>
                  <p:cNvSpPr/>
                  <p:nvPr/>
                </p:nvSpPr>
                <p:spPr bwMode="auto">
                  <a:xfrm>
                    <a:off x="4446" y="1651"/>
                    <a:ext cx="121" cy="166"/>
                  </a:xfrm>
                  <a:custGeom>
                    <a:avLst/>
                    <a:gdLst>
                      <a:gd name="T0" fmla="*/ 14 w 51"/>
                      <a:gd name="T1" fmla="*/ 23 h 70"/>
                      <a:gd name="T2" fmla="*/ 19 w 51"/>
                      <a:gd name="T3" fmla="*/ 17 h 70"/>
                      <a:gd name="T4" fmla="*/ 27 w 51"/>
                      <a:gd name="T5" fmla="*/ 0 h 70"/>
                      <a:gd name="T6" fmla="*/ 26 w 51"/>
                      <a:gd name="T7" fmla="*/ 17 h 70"/>
                      <a:gd name="T8" fmla="*/ 27 w 51"/>
                      <a:gd name="T9" fmla="*/ 17 h 70"/>
                      <a:gd name="T10" fmla="*/ 44 w 51"/>
                      <a:gd name="T11" fmla="*/ 30 h 70"/>
                      <a:gd name="T12" fmla="*/ 46 w 51"/>
                      <a:gd name="T13" fmla="*/ 30 h 70"/>
                      <a:gd name="T14" fmla="*/ 49 w 51"/>
                      <a:gd name="T15" fmla="*/ 36 h 70"/>
                      <a:gd name="T16" fmla="*/ 47 w 51"/>
                      <a:gd name="T17" fmla="*/ 39 h 70"/>
                      <a:gd name="T18" fmla="*/ 37 w 51"/>
                      <a:gd name="T19" fmla="*/ 54 h 70"/>
                      <a:gd name="T20" fmla="*/ 35 w 51"/>
                      <a:gd name="T21" fmla="*/ 60 h 70"/>
                      <a:gd name="T22" fmla="*/ 32 w 51"/>
                      <a:gd name="T23" fmla="*/ 70 h 70"/>
                      <a:gd name="T24" fmla="*/ 27 w 51"/>
                      <a:gd name="T25" fmla="*/ 62 h 70"/>
                      <a:gd name="T26" fmla="*/ 25 w 51"/>
                      <a:gd name="T27" fmla="*/ 54 h 70"/>
                      <a:gd name="T28" fmla="*/ 23 w 51"/>
                      <a:gd name="T29" fmla="*/ 44 h 70"/>
                      <a:gd name="T30" fmla="*/ 22 w 51"/>
                      <a:gd name="T31" fmla="*/ 43 h 70"/>
                      <a:gd name="T32" fmla="*/ 17 w 51"/>
                      <a:gd name="T33" fmla="*/ 40 h 70"/>
                      <a:gd name="T34" fmla="*/ 2 w 51"/>
                      <a:gd name="T35" fmla="*/ 43 h 70"/>
                      <a:gd name="T36" fmla="*/ 4 w 51"/>
                      <a:gd name="T37" fmla="*/ 39 h 70"/>
                      <a:gd name="T38" fmla="*/ 6 w 51"/>
                      <a:gd name="T39" fmla="*/ 38 h 70"/>
                      <a:gd name="T40" fmla="*/ 19 w 51"/>
                      <a:gd name="T41" fmla="*/ 28 h 70"/>
                      <a:gd name="T42" fmla="*/ 21 w 51"/>
                      <a:gd name="T43" fmla="*/ 26 h 70"/>
                      <a:gd name="T44" fmla="*/ 18 w 51"/>
                      <a:gd name="T45" fmla="*/ 25 h 70"/>
                      <a:gd name="T46" fmla="*/ 14 w 51"/>
                      <a:gd name="T47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1" h="70">
                        <a:moveTo>
                          <a:pt x="14" y="23"/>
                        </a:moveTo>
                        <a:cubicBezTo>
                          <a:pt x="15" y="21"/>
                          <a:pt x="17" y="19"/>
                          <a:pt x="19" y="17"/>
                        </a:cubicBezTo>
                        <a:cubicBezTo>
                          <a:pt x="23" y="12"/>
                          <a:pt x="25" y="6"/>
                          <a:pt x="27" y="0"/>
                        </a:cubicBezTo>
                        <a:cubicBezTo>
                          <a:pt x="27" y="6"/>
                          <a:pt x="27" y="11"/>
                          <a:pt x="26" y="17"/>
                        </a:cubicBezTo>
                        <a:cubicBezTo>
                          <a:pt x="27" y="17"/>
                          <a:pt x="27" y="17"/>
                          <a:pt x="27" y="17"/>
                        </a:cubicBezTo>
                        <a:cubicBezTo>
                          <a:pt x="30" y="29"/>
                          <a:pt x="32" y="30"/>
                          <a:pt x="44" y="30"/>
                        </a:cubicBezTo>
                        <a:cubicBezTo>
                          <a:pt x="45" y="30"/>
                          <a:pt x="45" y="30"/>
                          <a:pt x="46" y="30"/>
                        </a:cubicBezTo>
                        <a:cubicBezTo>
                          <a:pt x="50" y="31"/>
                          <a:pt x="51" y="33"/>
                          <a:pt x="49" y="36"/>
                        </a:cubicBezTo>
                        <a:cubicBezTo>
                          <a:pt x="49" y="37"/>
                          <a:pt x="48" y="38"/>
                          <a:pt x="47" y="39"/>
                        </a:cubicBezTo>
                        <a:cubicBezTo>
                          <a:pt x="44" y="44"/>
                          <a:pt x="40" y="49"/>
                          <a:pt x="37" y="54"/>
                        </a:cubicBezTo>
                        <a:cubicBezTo>
                          <a:pt x="35" y="56"/>
                          <a:pt x="35" y="58"/>
                          <a:pt x="35" y="60"/>
                        </a:cubicBezTo>
                        <a:cubicBezTo>
                          <a:pt x="34" y="63"/>
                          <a:pt x="34" y="67"/>
                          <a:pt x="32" y="70"/>
                        </a:cubicBezTo>
                        <a:cubicBezTo>
                          <a:pt x="29" y="68"/>
                          <a:pt x="27" y="66"/>
                          <a:pt x="27" y="62"/>
                        </a:cubicBezTo>
                        <a:cubicBezTo>
                          <a:pt x="26" y="59"/>
                          <a:pt x="25" y="57"/>
                          <a:pt x="25" y="54"/>
                        </a:cubicBezTo>
                        <a:cubicBezTo>
                          <a:pt x="26" y="50"/>
                          <a:pt x="25" y="47"/>
                          <a:pt x="23" y="44"/>
                        </a:cubicBezTo>
                        <a:cubicBezTo>
                          <a:pt x="23" y="43"/>
                          <a:pt x="22" y="43"/>
                          <a:pt x="22" y="43"/>
                        </a:cubicBezTo>
                        <a:cubicBezTo>
                          <a:pt x="21" y="40"/>
                          <a:pt x="20" y="40"/>
                          <a:pt x="17" y="40"/>
                        </a:cubicBezTo>
                        <a:cubicBezTo>
                          <a:pt x="12" y="40"/>
                          <a:pt x="7" y="41"/>
                          <a:pt x="2" y="43"/>
                        </a:cubicBezTo>
                        <a:cubicBezTo>
                          <a:pt x="2" y="41"/>
                          <a:pt x="0" y="39"/>
                          <a:pt x="4" y="39"/>
                        </a:cubicBezTo>
                        <a:cubicBezTo>
                          <a:pt x="4" y="39"/>
                          <a:pt x="5" y="38"/>
                          <a:pt x="6" y="38"/>
                        </a:cubicBezTo>
                        <a:cubicBezTo>
                          <a:pt x="8" y="32"/>
                          <a:pt x="13" y="30"/>
                          <a:pt x="19" y="28"/>
                        </a:cubicBezTo>
                        <a:cubicBezTo>
                          <a:pt x="20" y="28"/>
                          <a:pt x="21" y="28"/>
                          <a:pt x="21" y="26"/>
                        </a:cubicBezTo>
                        <a:cubicBezTo>
                          <a:pt x="20" y="25"/>
                          <a:pt x="19" y="24"/>
                          <a:pt x="18" y="25"/>
                        </a:cubicBezTo>
                        <a:cubicBezTo>
                          <a:pt x="16" y="27"/>
                          <a:pt x="15" y="24"/>
                          <a:pt x="14" y="23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1" name="Freeform 441"/>
                  <p:cNvSpPr/>
                  <p:nvPr/>
                </p:nvSpPr>
                <p:spPr bwMode="auto">
                  <a:xfrm>
                    <a:off x="4546" y="1748"/>
                    <a:ext cx="116" cy="107"/>
                  </a:xfrm>
                  <a:custGeom>
                    <a:avLst/>
                    <a:gdLst>
                      <a:gd name="T0" fmla="*/ 40 w 49"/>
                      <a:gd name="T1" fmla="*/ 32 h 45"/>
                      <a:gd name="T2" fmla="*/ 37 w 49"/>
                      <a:gd name="T3" fmla="*/ 37 h 45"/>
                      <a:gd name="T4" fmla="*/ 37 w 49"/>
                      <a:gd name="T5" fmla="*/ 38 h 45"/>
                      <a:gd name="T6" fmla="*/ 4 w 49"/>
                      <a:gd name="T7" fmla="*/ 43 h 45"/>
                      <a:gd name="T8" fmla="*/ 0 w 49"/>
                      <a:gd name="T9" fmla="*/ 38 h 45"/>
                      <a:gd name="T10" fmla="*/ 2 w 49"/>
                      <a:gd name="T11" fmla="*/ 36 h 45"/>
                      <a:gd name="T12" fmla="*/ 17 w 49"/>
                      <a:gd name="T13" fmla="*/ 36 h 45"/>
                      <a:gd name="T14" fmla="*/ 28 w 49"/>
                      <a:gd name="T15" fmla="*/ 31 h 45"/>
                      <a:gd name="T16" fmla="*/ 40 w 49"/>
                      <a:gd name="T17" fmla="*/ 14 h 45"/>
                      <a:gd name="T18" fmla="*/ 43 w 49"/>
                      <a:gd name="T19" fmla="*/ 0 h 45"/>
                      <a:gd name="T20" fmla="*/ 46 w 49"/>
                      <a:gd name="T21" fmla="*/ 18 h 45"/>
                      <a:gd name="T22" fmla="*/ 40 w 49"/>
                      <a:gd name="T23" fmla="*/ 32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9" h="45">
                        <a:moveTo>
                          <a:pt x="40" y="32"/>
                        </a:moveTo>
                        <a:cubicBezTo>
                          <a:pt x="40" y="35"/>
                          <a:pt x="38" y="35"/>
                          <a:pt x="37" y="37"/>
                        </a:cubicBezTo>
                        <a:cubicBezTo>
                          <a:pt x="37" y="37"/>
                          <a:pt x="37" y="38"/>
                          <a:pt x="37" y="38"/>
                        </a:cubicBezTo>
                        <a:cubicBezTo>
                          <a:pt x="27" y="45"/>
                          <a:pt x="15" y="44"/>
                          <a:pt x="4" y="43"/>
                        </a:cubicBezTo>
                        <a:cubicBezTo>
                          <a:pt x="2" y="42"/>
                          <a:pt x="0" y="41"/>
                          <a:pt x="0" y="38"/>
                        </a:cubicBezTo>
                        <a:cubicBezTo>
                          <a:pt x="0" y="37"/>
                          <a:pt x="0" y="36"/>
                          <a:pt x="2" y="36"/>
                        </a:cubicBezTo>
                        <a:cubicBezTo>
                          <a:pt x="7" y="36"/>
                          <a:pt x="12" y="36"/>
                          <a:pt x="17" y="36"/>
                        </a:cubicBezTo>
                        <a:cubicBezTo>
                          <a:pt x="22" y="36"/>
                          <a:pt x="25" y="34"/>
                          <a:pt x="28" y="31"/>
                        </a:cubicBezTo>
                        <a:cubicBezTo>
                          <a:pt x="33" y="27"/>
                          <a:pt x="38" y="22"/>
                          <a:pt x="40" y="14"/>
                        </a:cubicBezTo>
                        <a:cubicBezTo>
                          <a:pt x="41" y="10"/>
                          <a:pt x="41" y="4"/>
                          <a:pt x="43" y="0"/>
                        </a:cubicBezTo>
                        <a:cubicBezTo>
                          <a:pt x="48" y="5"/>
                          <a:pt x="49" y="11"/>
                          <a:pt x="46" y="18"/>
                        </a:cubicBezTo>
                        <a:cubicBezTo>
                          <a:pt x="44" y="23"/>
                          <a:pt x="42" y="28"/>
                          <a:pt x="40" y="32"/>
                        </a:cubicBezTo>
                        <a:close/>
                      </a:path>
                    </a:pathLst>
                  </a:custGeom>
                  <a:solidFill>
                    <a:srgbClr val="DCFE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2" name="Freeform 442"/>
                  <p:cNvSpPr/>
                  <p:nvPr/>
                </p:nvSpPr>
                <p:spPr bwMode="auto">
                  <a:xfrm>
                    <a:off x="4639" y="1710"/>
                    <a:ext cx="38" cy="114"/>
                  </a:xfrm>
                  <a:custGeom>
                    <a:avLst/>
                    <a:gdLst>
                      <a:gd name="T0" fmla="*/ 1 w 16"/>
                      <a:gd name="T1" fmla="*/ 48 h 48"/>
                      <a:gd name="T2" fmla="*/ 7 w 16"/>
                      <a:gd name="T3" fmla="*/ 31 h 48"/>
                      <a:gd name="T4" fmla="*/ 6 w 16"/>
                      <a:gd name="T5" fmla="*/ 21 h 48"/>
                      <a:gd name="T6" fmla="*/ 4 w 16"/>
                      <a:gd name="T7" fmla="*/ 16 h 48"/>
                      <a:gd name="T8" fmla="*/ 2 w 16"/>
                      <a:gd name="T9" fmla="*/ 7 h 48"/>
                      <a:gd name="T10" fmla="*/ 1 w 16"/>
                      <a:gd name="T11" fmla="*/ 3 h 48"/>
                      <a:gd name="T12" fmla="*/ 2 w 16"/>
                      <a:gd name="T13" fmla="*/ 0 h 48"/>
                      <a:gd name="T14" fmla="*/ 5 w 16"/>
                      <a:gd name="T15" fmla="*/ 4 h 48"/>
                      <a:gd name="T16" fmla="*/ 7 w 16"/>
                      <a:gd name="T17" fmla="*/ 5 h 48"/>
                      <a:gd name="T18" fmla="*/ 8 w 16"/>
                      <a:gd name="T19" fmla="*/ 5 h 48"/>
                      <a:gd name="T20" fmla="*/ 12 w 16"/>
                      <a:gd name="T21" fmla="*/ 7 h 48"/>
                      <a:gd name="T22" fmla="*/ 14 w 16"/>
                      <a:gd name="T23" fmla="*/ 16 h 48"/>
                      <a:gd name="T24" fmla="*/ 14 w 16"/>
                      <a:gd name="T25" fmla="*/ 22 h 48"/>
                      <a:gd name="T26" fmla="*/ 1 w 16"/>
                      <a:gd name="T27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6" h="48">
                        <a:moveTo>
                          <a:pt x="1" y="48"/>
                        </a:moveTo>
                        <a:cubicBezTo>
                          <a:pt x="1" y="42"/>
                          <a:pt x="5" y="37"/>
                          <a:pt x="7" y="31"/>
                        </a:cubicBezTo>
                        <a:cubicBezTo>
                          <a:pt x="8" y="27"/>
                          <a:pt x="8" y="24"/>
                          <a:pt x="6" y="21"/>
                        </a:cubicBezTo>
                        <a:cubicBezTo>
                          <a:pt x="5" y="19"/>
                          <a:pt x="4" y="17"/>
                          <a:pt x="4" y="16"/>
                        </a:cubicBezTo>
                        <a:cubicBezTo>
                          <a:pt x="3" y="13"/>
                          <a:pt x="3" y="10"/>
                          <a:pt x="2" y="7"/>
                        </a:cubicBezTo>
                        <a:cubicBezTo>
                          <a:pt x="2" y="6"/>
                          <a:pt x="1" y="4"/>
                          <a:pt x="1" y="3"/>
                        </a:cubicBezTo>
                        <a:cubicBezTo>
                          <a:pt x="1" y="2"/>
                          <a:pt x="0" y="0"/>
                          <a:pt x="2" y="0"/>
                        </a:cubicBezTo>
                        <a:cubicBezTo>
                          <a:pt x="3" y="2"/>
                          <a:pt x="3" y="3"/>
                          <a:pt x="5" y="4"/>
                        </a:cubicBezTo>
                        <a:cubicBezTo>
                          <a:pt x="5" y="5"/>
                          <a:pt x="6" y="4"/>
                          <a:pt x="7" y="5"/>
                        </a:cubicBezTo>
                        <a:cubicBezTo>
                          <a:pt x="7" y="5"/>
                          <a:pt x="7" y="5"/>
                          <a:pt x="8" y="5"/>
                        </a:cubicBezTo>
                        <a:cubicBezTo>
                          <a:pt x="9" y="6"/>
                          <a:pt x="11" y="6"/>
                          <a:pt x="12" y="7"/>
                        </a:cubicBezTo>
                        <a:cubicBezTo>
                          <a:pt x="15" y="9"/>
                          <a:pt x="16" y="12"/>
                          <a:pt x="14" y="16"/>
                        </a:cubicBezTo>
                        <a:cubicBezTo>
                          <a:pt x="15" y="18"/>
                          <a:pt x="15" y="20"/>
                          <a:pt x="14" y="22"/>
                        </a:cubicBezTo>
                        <a:cubicBezTo>
                          <a:pt x="11" y="31"/>
                          <a:pt x="8" y="41"/>
                          <a:pt x="1" y="48"/>
                        </a:cubicBezTo>
                        <a:close/>
                      </a:path>
                    </a:pathLst>
                  </a:custGeom>
                  <a:solidFill>
                    <a:srgbClr val="AAD9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3" name="Freeform 443"/>
                  <p:cNvSpPr/>
                  <p:nvPr/>
                </p:nvSpPr>
                <p:spPr bwMode="auto">
                  <a:xfrm>
                    <a:off x="4522" y="1775"/>
                    <a:ext cx="52" cy="61"/>
                  </a:xfrm>
                  <a:custGeom>
                    <a:avLst/>
                    <a:gdLst>
                      <a:gd name="T0" fmla="*/ 0 w 22"/>
                      <a:gd name="T1" fmla="*/ 18 h 26"/>
                      <a:gd name="T2" fmla="*/ 3 w 22"/>
                      <a:gd name="T3" fmla="*/ 8 h 26"/>
                      <a:gd name="T4" fmla="*/ 10 w 22"/>
                      <a:gd name="T5" fmla="*/ 6 h 26"/>
                      <a:gd name="T6" fmla="*/ 10 w 22"/>
                      <a:gd name="T7" fmla="*/ 0 h 26"/>
                      <a:gd name="T8" fmla="*/ 13 w 22"/>
                      <a:gd name="T9" fmla="*/ 9 h 26"/>
                      <a:gd name="T10" fmla="*/ 19 w 22"/>
                      <a:gd name="T11" fmla="*/ 19 h 26"/>
                      <a:gd name="T12" fmla="*/ 22 w 22"/>
                      <a:gd name="T13" fmla="*/ 23 h 26"/>
                      <a:gd name="T14" fmla="*/ 8 w 22"/>
                      <a:gd name="T15" fmla="*/ 24 h 26"/>
                      <a:gd name="T16" fmla="*/ 0 w 22"/>
                      <a:gd name="T17" fmla="*/ 20 h 26"/>
                      <a:gd name="T18" fmla="*/ 0 w 22"/>
                      <a:gd name="T19" fmla="*/ 18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2" h="26">
                        <a:moveTo>
                          <a:pt x="0" y="18"/>
                        </a:moveTo>
                        <a:cubicBezTo>
                          <a:pt x="0" y="14"/>
                          <a:pt x="0" y="11"/>
                          <a:pt x="3" y="8"/>
                        </a:cubicBezTo>
                        <a:cubicBezTo>
                          <a:pt x="5" y="6"/>
                          <a:pt x="6" y="3"/>
                          <a:pt x="10" y="6"/>
                        </a:cubicBezTo>
                        <a:cubicBezTo>
                          <a:pt x="10" y="4"/>
                          <a:pt x="10" y="2"/>
                          <a:pt x="10" y="0"/>
                        </a:cubicBezTo>
                        <a:cubicBezTo>
                          <a:pt x="11" y="3"/>
                          <a:pt x="16" y="5"/>
                          <a:pt x="13" y="9"/>
                        </a:cubicBezTo>
                        <a:cubicBezTo>
                          <a:pt x="16" y="12"/>
                          <a:pt x="13" y="18"/>
                          <a:pt x="19" y="19"/>
                        </a:cubicBezTo>
                        <a:cubicBezTo>
                          <a:pt x="21" y="20"/>
                          <a:pt x="20" y="23"/>
                          <a:pt x="22" y="23"/>
                        </a:cubicBezTo>
                        <a:cubicBezTo>
                          <a:pt x="17" y="25"/>
                          <a:pt x="12" y="20"/>
                          <a:pt x="8" y="24"/>
                        </a:cubicBezTo>
                        <a:cubicBezTo>
                          <a:pt x="4" y="26"/>
                          <a:pt x="2" y="22"/>
                          <a:pt x="0" y="20"/>
                        </a:cubicBezTo>
                        <a:cubicBezTo>
                          <a:pt x="0" y="19"/>
                          <a:pt x="0" y="18"/>
                          <a:pt x="0" y="18"/>
                        </a:cubicBezTo>
                        <a:close/>
                      </a:path>
                    </a:pathLst>
                  </a:custGeom>
                  <a:solidFill>
                    <a:srgbClr val="B9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4" name="Freeform 444"/>
                  <p:cNvSpPr/>
                  <p:nvPr/>
                </p:nvSpPr>
                <p:spPr bwMode="auto">
                  <a:xfrm>
                    <a:off x="4508" y="1817"/>
                    <a:ext cx="66" cy="50"/>
                  </a:xfrm>
                  <a:custGeom>
                    <a:avLst/>
                    <a:gdLst>
                      <a:gd name="T0" fmla="*/ 7 w 28"/>
                      <a:gd name="T1" fmla="*/ 1 h 21"/>
                      <a:gd name="T2" fmla="*/ 14 w 28"/>
                      <a:gd name="T3" fmla="*/ 6 h 21"/>
                      <a:gd name="T4" fmla="*/ 16 w 28"/>
                      <a:gd name="T5" fmla="*/ 9 h 21"/>
                      <a:gd name="T6" fmla="*/ 20 w 28"/>
                      <a:gd name="T7" fmla="*/ 13 h 21"/>
                      <a:gd name="T8" fmla="*/ 23 w 28"/>
                      <a:gd name="T9" fmla="*/ 13 h 21"/>
                      <a:gd name="T10" fmla="*/ 27 w 28"/>
                      <a:gd name="T11" fmla="*/ 20 h 21"/>
                      <a:gd name="T12" fmla="*/ 15 w 28"/>
                      <a:gd name="T13" fmla="*/ 19 h 21"/>
                      <a:gd name="T14" fmla="*/ 2 w 28"/>
                      <a:gd name="T15" fmla="*/ 11 h 21"/>
                      <a:gd name="T16" fmla="*/ 0 w 28"/>
                      <a:gd name="T17" fmla="*/ 4 h 21"/>
                      <a:gd name="T18" fmla="*/ 7 w 28"/>
                      <a:gd name="T19" fmla="*/ 1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8" h="21">
                        <a:moveTo>
                          <a:pt x="7" y="1"/>
                        </a:moveTo>
                        <a:cubicBezTo>
                          <a:pt x="9" y="4"/>
                          <a:pt x="10" y="6"/>
                          <a:pt x="14" y="6"/>
                        </a:cubicBezTo>
                        <a:cubicBezTo>
                          <a:pt x="14" y="8"/>
                          <a:pt x="14" y="9"/>
                          <a:pt x="16" y="9"/>
                        </a:cubicBezTo>
                        <a:cubicBezTo>
                          <a:pt x="17" y="10"/>
                          <a:pt x="18" y="12"/>
                          <a:pt x="20" y="13"/>
                        </a:cubicBezTo>
                        <a:cubicBezTo>
                          <a:pt x="20" y="14"/>
                          <a:pt x="22" y="13"/>
                          <a:pt x="23" y="13"/>
                        </a:cubicBezTo>
                        <a:cubicBezTo>
                          <a:pt x="27" y="14"/>
                          <a:pt x="28" y="15"/>
                          <a:pt x="27" y="20"/>
                        </a:cubicBezTo>
                        <a:cubicBezTo>
                          <a:pt x="23" y="21"/>
                          <a:pt x="19" y="19"/>
                          <a:pt x="15" y="19"/>
                        </a:cubicBezTo>
                        <a:cubicBezTo>
                          <a:pt x="10" y="17"/>
                          <a:pt x="4" y="17"/>
                          <a:pt x="2" y="11"/>
                        </a:cubicBezTo>
                        <a:cubicBezTo>
                          <a:pt x="1" y="9"/>
                          <a:pt x="0" y="7"/>
                          <a:pt x="0" y="4"/>
                        </a:cubicBezTo>
                        <a:cubicBezTo>
                          <a:pt x="2" y="2"/>
                          <a:pt x="4" y="0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91C6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5" name="Freeform 445"/>
                  <p:cNvSpPr/>
                  <p:nvPr/>
                </p:nvSpPr>
                <p:spPr bwMode="auto">
                  <a:xfrm>
                    <a:off x="4579" y="1779"/>
                    <a:ext cx="55" cy="36"/>
                  </a:xfrm>
                  <a:custGeom>
                    <a:avLst/>
                    <a:gdLst>
                      <a:gd name="T0" fmla="*/ 7 w 23"/>
                      <a:gd name="T1" fmla="*/ 12 h 15"/>
                      <a:gd name="T2" fmla="*/ 9 w 23"/>
                      <a:gd name="T3" fmla="*/ 9 h 15"/>
                      <a:gd name="T4" fmla="*/ 0 w 23"/>
                      <a:gd name="T5" fmla="*/ 6 h 15"/>
                      <a:gd name="T6" fmla="*/ 5 w 23"/>
                      <a:gd name="T7" fmla="*/ 3 h 15"/>
                      <a:gd name="T8" fmla="*/ 9 w 23"/>
                      <a:gd name="T9" fmla="*/ 2 h 15"/>
                      <a:gd name="T10" fmla="*/ 19 w 23"/>
                      <a:gd name="T11" fmla="*/ 6 h 15"/>
                      <a:gd name="T12" fmla="*/ 22 w 23"/>
                      <a:gd name="T13" fmla="*/ 7 h 15"/>
                      <a:gd name="T14" fmla="*/ 20 w 23"/>
                      <a:gd name="T15" fmla="*/ 9 h 15"/>
                      <a:gd name="T16" fmla="*/ 18 w 23"/>
                      <a:gd name="T17" fmla="*/ 10 h 15"/>
                      <a:gd name="T18" fmla="*/ 7 w 23"/>
                      <a:gd name="T19" fmla="*/ 1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3" h="15">
                        <a:moveTo>
                          <a:pt x="7" y="12"/>
                        </a:moveTo>
                        <a:cubicBezTo>
                          <a:pt x="7" y="11"/>
                          <a:pt x="9" y="11"/>
                          <a:pt x="9" y="9"/>
                        </a:cubicBezTo>
                        <a:cubicBezTo>
                          <a:pt x="6" y="11"/>
                          <a:pt x="2" y="12"/>
                          <a:pt x="0" y="6"/>
                        </a:cubicBezTo>
                        <a:cubicBezTo>
                          <a:pt x="5" y="10"/>
                          <a:pt x="4" y="5"/>
                          <a:pt x="5" y="3"/>
                        </a:cubicBezTo>
                        <a:cubicBezTo>
                          <a:pt x="6" y="0"/>
                          <a:pt x="8" y="1"/>
                          <a:pt x="9" y="2"/>
                        </a:cubicBezTo>
                        <a:cubicBezTo>
                          <a:pt x="12" y="3"/>
                          <a:pt x="17" y="6"/>
                          <a:pt x="19" y="6"/>
                        </a:cubicBezTo>
                        <a:cubicBezTo>
                          <a:pt x="21" y="6"/>
                          <a:pt x="22" y="6"/>
                          <a:pt x="22" y="7"/>
                        </a:cubicBezTo>
                        <a:cubicBezTo>
                          <a:pt x="23" y="9"/>
                          <a:pt x="21" y="9"/>
                          <a:pt x="20" y="9"/>
                        </a:cubicBezTo>
                        <a:cubicBezTo>
                          <a:pt x="19" y="9"/>
                          <a:pt x="18" y="9"/>
                          <a:pt x="18" y="10"/>
                        </a:cubicBezTo>
                        <a:cubicBezTo>
                          <a:pt x="15" y="13"/>
                          <a:pt x="11" y="15"/>
                          <a:pt x="7" y="12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6" name="Freeform 446"/>
                  <p:cNvSpPr/>
                  <p:nvPr/>
                </p:nvSpPr>
                <p:spPr bwMode="auto">
                  <a:xfrm>
                    <a:off x="4506" y="1684"/>
                    <a:ext cx="71" cy="60"/>
                  </a:xfrm>
                  <a:custGeom>
                    <a:avLst/>
                    <a:gdLst>
                      <a:gd name="T0" fmla="*/ 22 w 30"/>
                      <a:gd name="T1" fmla="*/ 25 h 25"/>
                      <a:gd name="T2" fmla="*/ 17 w 30"/>
                      <a:gd name="T3" fmla="*/ 18 h 25"/>
                      <a:gd name="T4" fmla="*/ 6 w 30"/>
                      <a:gd name="T5" fmla="*/ 16 h 25"/>
                      <a:gd name="T6" fmla="*/ 5 w 30"/>
                      <a:gd name="T7" fmla="*/ 15 h 25"/>
                      <a:gd name="T8" fmla="*/ 1 w 30"/>
                      <a:gd name="T9" fmla="*/ 3 h 25"/>
                      <a:gd name="T10" fmla="*/ 4 w 30"/>
                      <a:gd name="T11" fmla="*/ 4 h 25"/>
                      <a:gd name="T12" fmla="*/ 11 w 30"/>
                      <a:gd name="T13" fmla="*/ 14 h 25"/>
                      <a:gd name="T14" fmla="*/ 21 w 30"/>
                      <a:gd name="T15" fmla="*/ 15 h 25"/>
                      <a:gd name="T16" fmla="*/ 30 w 30"/>
                      <a:gd name="T17" fmla="*/ 19 h 25"/>
                      <a:gd name="T18" fmla="*/ 22 w 30"/>
                      <a:gd name="T19" fmla="*/ 25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0" h="25">
                        <a:moveTo>
                          <a:pt x="22" y="25"/>
                        </a:moveTo>
                        <a:cubicBezTo>
                          <a:pt x="25" y="18"/>
                          <a:pt x="25" y="18"/>
                          <a:pt x="17" y="18"/>
                        </a:cubicBezTo>
                        <a:cubicBezTo>
                          <a:pt x="14" y="17"/>
                          <a:pt x="10" y="15"/>
                          <a:pt x="6" y="16"/>
                        </a:cubicBezTo>
                        <a:cubicBezTo>
                          <a:pt x="6" y="16"/>
                          <a:pt x="5" y="15"/>
                          <a:pt x="5" y="15"/>
                        </a:cubicBezTo>
                        <a:cubicBezTo>
                          <a:pt x="4" y="11"/>
                          <a:pt x="0" y="8"/>
                          <a:pt x="1" y="3"/>
                        </a:cubicBezTo>
                        <a:cubicBezTo>
                          <a:pt x="2" y="3"/>
                          <a:pt x="5" y="0"/>
                          <a:pt x="4" y="4"/>
                        </a:cubicBezTo>
                        <a:cubicBezTo>
                          <a:pt x="3" y="9"/>
                          <a:pt x="6" y="12"/>
                          <a:pt x="11" y="14"/>
                        </a:cubicBezTo>
                        <a:cubicBezTo>
                          <a:pt x="14" y="14"/>
                          <a:pt x="18" y="16"/>
                          <a:pt x="21" y="15"/>
                        </a:cubicBezTo>
                        <a:cubicBezTo>
                          <a:pt x="25" y="14"/>
                          <a:pt x="26" y="19"/>
                          <a:pt x="30" y="19"/>
                        </a:cubicBezTo>
                        <a:cubicBezTo>
                          <a:pt x="26" y="20"/>
                          <a:pt x="25" y="23"/>
                          <a:pt x="22" y="25"/>
                        </a:cubicBezTo>
                        <a:close/>
                      </a:path>
                    </a:pathLst>
                  </a:custGeom>
                  <a:solidFill>
                    <a:srgbClr val="CAFEC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7" name="Freeform 447"/>
                  <p:cNvSpPr/>
                  <p:nvPr/>
                </p:nvSpPr>
                <p:spPr bwMode="auto">
                  <a:xfrm>
                    <a:off x="4515" y="1535"/>
                    <a:ext cx="41" cy="21"/>
                  </a:xfrm>
                  <a:custGeom>
                    <a:avLst/>
                    <a:gdLst>
                      <a:gd name="T0" fmla="*/ 0 w 17"/>
                      <a:gd name="T1" fmla="*/ 2 h 9"/>
                      <a:gd name="T2" fmla="*/ 2 w 17"/>
                      <a:gd name="T3" fmla="*/ 1 h 9"/>
                      <a:gd name="T4" fmla="*/ 17 w 17"/>
                      <a:gd name="T5" fmla="*/ 1 h 9"/>
                      <a:gd name="T6" fmla="*/ 7 w 17"/>
                      <a:gd name="T7" fmla="*/ 8 h 9"/>
                      <a:gd name="T8" fmla="*/ 0 w 17"/>
                      <a:gd name="T9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9">
                        <a:moveTo>
                          <a:pt x="0" y="2"/>
                        </a:moveTo>
                        <a:cubicBezTo>
                          <a:pt x="0" y="1"/>
                          <a:pt x="0" y="0"/>
                          <a:pt x="2" y="1"/>
                        </a:cubicBezTo>
                        <a:cubicBezTo>
                          <a:pt x="7" y="2"/>
                          <a:pt x="12" y="2"/>
                          <a:pt x="17" y="1"/>
                        </a:cubicBezTo>
                        <a:cubicBezTo>
                          <a:pt x="13" y="3"/>
                          <a:pt x="13" y="9"/>
                          <a:pt x="7" y="8"/>
                        </a:cubicBezTo>
                        <a:cubicBezTo>
                          <a:pt x="5" y="6"/>
                          <a:pt x="2" y="4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DAFE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8" name="Freeform 448"/>
                  <p:cNvSpPr/>
                  <p:nvPr/>
                </p:nvSpPr>
                <p:spPr bwMode="auto">
                  <a:xfrm>
                    <a:off x="4627" y="1675"/>
                    <a:ext cx="21" cy="52"/>
                  </a:xfrm>
                  <a:custGeom>
                    <a:avLst/>
                    <a:gdLst>
                      <a:gd name="T0" fmla="*/ 7 w 9"/>
                      <a:gd name="T1" fmla="*/ 15 h 22"/>
                      <a:gd name="T2" fmla="*/ 7 w 9"/>
                      <a:gd name="T3" fmla="*/ 22 h 22"/>
                      <a:gd name="T4" fmla="*/ 0 w 9"/>
                      <a:gd name="T5" fmla="*/ 2 h 22"/>
                      <a:gd name="T6" fmla="*/ 5 w 9"/>
                      <a:gd name="T7" fmla="*/ 3 h 22"/>
                      <a:gd name="T8" fmla="*/ 5 w 9"/>
                      <a:gd name="T9" fmla="*/ 4 h 22"/>
                      <a:gd name="T10" fmla="*/ 7 w 9"/>
                      <a:gd name="T11" fmla="*/ 15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" h="22">
                        <a:moveTo>
                          <a:pt x="7" y="15"/>
                        </a:moveTo>
                        <a:cubicBezTo>
                          <a:pt x="4" y="18"/>
                          <a:pt x="9" y="20"/>
                          <a:pt x="7" y="22"/>
                        </a:cubicBezTo>
                        <a:cubicBezTo>
                          <a:pt x="4" y="16"/>
                          <a:pt x="2" y="9"/>
                          <a:pt x="0" y="2"/>
                        </a:cubicBezTo>
                        <a:cubicBezTo>
                          <a:pt x="2" y="0"/>
                          <a:pt x="3" y="3"/>
                          <a:pt x="5" y="3"/>
                        </a:cubicBezTo>
                        <a:cubicBezTo>
                          <a:pt x="5" y="3"/>
                          <a:pt x="5" y="4"/>
                          <a:pt x="5" y="4"/>
                        </a:cubicBezTo>
                        <a:cubicBezTo>
                          <a:pt x="7" y="8"/>
                          <a:pt x="7" y="11"/>
                          <a:pt x="7" y="15"/>
                        </a:cubicBezTo>
                        <a:close/>
                      </a:path>
                    </a:pathLst>
                  </a:custGeom>
                  <a:solidFill>
                    <a:srgbClr val="9FDFB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9" name="Freeform 449"/>
                  <p:cNvSpPr/>
                  <p:nvPr/>
                </p:nvSpPr>
                <p:spPr bwMode="auto">
                  <a:xfrm>
                    <a:off x="4582" y="1542"/>
                    <a:ext cx="21" cy="16"/>
                  </a:xfrm>
                  <a:custGeom>
                    <a:avLst/>
                    <a:gdLst>
                      <a:gd name="T0" fmla="*/ 0 w 9"/>
                      <a:gd name="T1" fmla="*/ 6 h 7"/>
                      <a:gd name="T2" fmla="*/ 2 w 9"/>
                      <a:gd name="T3" fmla="*/ 0 h 7"/>
                      <a:gd name="T4" fmla="*/ 9 w 9"/>
                      <a:gd name="T5" fmla="*/ 1 h 7"/>
                      <a:gd name="T6" fmla="*/ 0 w 9"/>
                      <a:gd name="T7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" h="7">
                        <a:moveTo>
                          <a:pt x="0" y="6"/>
                        </a:moveTo>
                        <a:cubicBezTo>
                          <a:pt x="3" y="5"/>
                          <a:pt x="4" y="3"/>
                          <a:pt x="2" y="0"/>
                        </a:cubicBezTo>
                        <a:cubicBezTo>
                          <a:pt x="4" y="0"/>
                          <a:pt x="6" y="0"/>
                          <a:pt x="9" y="1"/>
                        </a:cubicBezTo>
                        <a:cubicBezTo>
                          <a:pt x="5" y="2"/>
                          <a:pt x="6" y="7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C3FEB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0" name="Freeform 450"/>
                  <p:cNvSpPr/>
                  <p:nvPr/>
                </p:nvSpPr>
                <p:spPr bwMode="auto">
                  <a:xfrm>
                    <a:off x="4482" y="1665"/>
                    <a:ext cx="12" cy="22"/>
                  </a:xfrm>
                  <a:custGeom>
                    <a:avLst/>
                    <a:gdLst>
                      <a:gd name="T0" fmla="*/ 3 w 5"/>
                      <a:gd name="T1" fmla="*/ 9 h 9"/>
                      <a:gd name="T2" fmla="*/ 5 w 5"/>
                      <a:gd name="T3" fmla="*/ 0 h 9"/>
                      <a:gd name="T4" fmla="*/ 4 w 5"/>
                      <a:gd name="T5" fmla="*/ 4 h 9"/>
                      <a:gd name="T6" fmla="*/ 3 w 5"/>
                      <a:gd name="T7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9">
                        <a:moveTo>
                          <a:pt x="3" y="9"/>
                        </a:moveTo>
                        <a:cubicBezTo>
                          <a:pt x="0" y="5"/>
                          <a:pt x="0" y="4"/>
                          <a:pt x="5" y="0"/>
                        </a:cubicBezTo>
                        <a:cubicBezTo>
                          <a:pt x="4" y="2"/>
                          <a:pt x="4" y="3"/>
                          <a:pt x="4" y="4"/>
                        </a:cubicBezTo>
                        <a:cubicBezTo>
                          <a:pt x="2" y="5"/>
                          <a:pt x="4" y="7"/>
                          <a:pt x="3" y="9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1" name="Freeform 451"/>
                  <p:cNvSpPr/>
                  <p:nvPr/>
                </p:nvSpPr>
                <p:spPr bwMode="auto">
                  <a:xfrm>
                    <a:off x="4634" y="1451"/>
                    <a:ext cx="5" cy="5"/>
                  </a:xfrm>
                  <a:custGeom>
                    <a:avLst/>
                    <a:gdLst>
                      <a:gd name="T0" fmla="*/ 1 w 2"/>
                      <a:gd name="T1" fmla="*/ 0 h 2"/>
                      <a:gd name="T2" fmla="*/ 2 w 2"/>
                      <a:gd name="T3" fmla="*/ 1 h 2"/>
                      <a:gd name="T4" fmla="*/ 1 w 2"/>
                      <a:gd name="T5" fmla="*/ 1 h 2"/>
                      <a:gd name="T6" fmla="*/ 0 w 2"/>
                      <a:gd name="T7" fmla="*/ 0 h 2"/>
                      <a:gd name="T8" fmla="*/ 1 w 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1" y="0"/>
                        </a:moveTo>
                        <a:cubicBezTo>
                          <a:pt x="2" y="0"/>
                          <a:pt x="2" y="0"/>
                          <a:pt x="2" y="1"/>
                        </a:cubicBezTo>
                        <a:cubicBezTo>
                          <a:pt x="2" y="2"/>
                          <a:pt x="2" y="2"/>
                          <a:pt x="1" y="1"/>
                        </a:cubicBezTo>
                        <a:cubicBezTo>
                          <a:pt x="1" y="1"/>
                          <a:pt x="1" y="1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C3FEB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2" name="Freeform 452"/>
                  <p:cNvSpPr/>
                  <p:nvPr/>
                </p:nvSpPr>
                <p:spPr bwMode="auto">
                  <a:xfrm>
                    <a:off x="4650" y="1641"/>
                    <a:ext cx="129" cy="138"/>
                  </a:xfrm>
                  <a:custGeom>
                    <a:avLst/>
                    <a:gdLst>
                      <a:gd name="T0" fmla="*/ 9 w 54"/>
                      <a:gd name="T1" fmla="*/ 45 h 58"/>
                      <a:gd name="T2" fmla="*/ 6 w 54"/>
                      <a:gd name="T3" fmla="*/ 36 h 58"/>
                      <a:gd name="T4" fmla="*/ 2 w 54"/>
                      <a:gd name="T5" fmla="*/ 34 h 58"/>
                      <a:gd name="T6" fmla="*/ 2 w 54"/>
                      <a:gd name="T7" fmla="*/ 34 h 58"/>
                      <a:gd name="T8" fmla="*/ 5 w 54"/>
                      <a:gd name="T9" fmla="*/ 29 h 58"/>
                      <a:gd name="T10" fmla="*/ 5 w 54"/>
                      <a:gd name="T11" fmla="*/ 29 h 58"/>
                      <a:gd name="T12" fmla="*/ 5 w 54"/>
                      <a:gd name="T13" fmla="*/ 29 h 58"/>
                      <a:gd name="T14" fmla="*/ 3 w 54"/>
                      <a:gd name="T15" fmla="*/ 30 h 58"/>
                      <a:gd name="T16" fmla="*/ 3 w 54"/>
                      <a:gd name="T17" fmla="*/ 27 h 58"/>
                      <a:gd name="T18" fmla="*/ 3 w 54"/>
                      <a:gd name="T19" fmla="*/ 27 h 58"/>
                      <a:gd name="T20" fmla="*/ 14 w 54"/>
                      <a:gd name="T21" fmla="*/ 23 h 58"/>
                      <a:gd name="T22" fmla="*/ 8 w 54"/>
                      <a:gd name="T23" fmla="*/ 14 h 58"/>
                      <a:gd name="T24" fmla="*/ 9 w 54"/>
                      <a:gd name="T25" fmla="*/ 8 h 58"/>
                      <a:gd name="T26" fmla="*/ 10 w 54"/>
                      <a:gd name="T27" fmla="*/ 6 h 58"/>
                      <a:gd name="T28" fmla="*/ 14 w 54"/>
                      <a:gd name="T29" fmla="*/ 3 h 58"/>
                      <a:gd name="T30" fmla="*/ 36 w 54"/>
                      <a:gd name="T31" fmla="*/ 3 h 58"/>
                      <a:gd name="T32" fmla="*/ 46 w 54"/>
                      <a:gd name="T33" fmla="*/ 8 h 58"/>
                      <a:gd name="T34" fmla="*/ 48 w 54"/>
                      <a:gd name="T35" fmla="*/ 28 h 58"/>
                      <a:gd name="T36" fmla="*/ 49 w 54"/>
                      <a:gd name="T37" fmla="*/ 30 h 58"/>
                      <a:gd name="T38" fmla="*/ 52 w 54"/>
                      <a:gd name="T39" fmla="*/ 35 h 58"/>
                      <a:gd name="T40" fmla="*/ 53 w 54"/>
                      <a:gd name="T41" fmla="*/ 50 h 58"/>
                      <a:gd name="T42" fmla="*/ 46 w 54"/>
                      <a:gd name="T43" fmla="*/ 58 h 58"/>
                      <a:gd name="T44" fmla="*/ 29 w 54"/>
                      <a:gd name="T45" fmla="*/ 57 h 58"/>
                      <a:gd name="T46" fmla="*/ 12 w 54"/>
                      <a:gd name="T47" fmla="*/ 46 h 58"/>
                      <a:gd name="T48" fmla="*/ 9 w 54"/>
                      <a:gd name="T49" fmla="*/ 45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54" h="58">
                        <a:moveTo>
                          <a:pt x="9" y="45"/>
                        </a:moveTo>
                        <a:cubicBezTo>
                          <a:pt x="9" y="41"/>
                          <a:pt x="9" y="38"/>
                          <a:pt x="6" y="36"/>
                        </a:cubicBezTo>
                        <a:cubicBezTo>
                          <a:pt x="5" y="34"/>
                          <a:pt x="3" y="34"/>
                          <a:pt x="2" y="34"/>
                        </a:cubicBezTo>
                        <a:cubicBezTo>
                          <a:pt x="2" y="34"/>
                          <a:pt x="2" y="34"/>
                          <a:pt x="2" y="34"/>
                        </a:cubicBezTo>
                        <a:cubicBezTo>
                          <a:pt x="0" y="31"/>
                          <a:pt x="5" y="31"/>
                          <a:pt x="5" y="29"/>
                        </a:cubicBezTo>
                        <a:cubicBezTo>
                          <a:pt x="6" y="29"/>
                          <a:pt x="5" y="28"/>
                          <a:pt x="5" y="29"/>
                        </a:cubicBezTo>
                        <a:cubicBezTo>
                          <a:pt x="5" y="29"/>
                          <a:pt x="5" y="29"/>
                          <a:pt x="5" y="29"/>
                        </a:cubicBezTo>
                        <a:cubicBezTo>
                          <a:pt x="4" y="30"/>
                          <a:pt x="4" y="30"/>
                          <a:pt x="3" y="30"/>
                        </a:cubicBezTo>
                        <a:cubicBezTo>
                          <a:pt x="2" y="29"/>
                          <a:pt x="2" y="28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4" y="22"/>
                          <a:pt x="9" y="24"/>
                          <a:pt x="14" y="23"/>
                        </a:cubicBezTo>
                        <a:cubicBezTo>
                          <a:pt x="7" y="22"/>
                          <a:pt x="5" y="18"/>
                          <a:pt x="8" y="14"/>
                        </a:cubicBezTo>
                        <a:cubicBezTo>
                          <a:pt x="10" y="12"/>
                          <a:pt x="10" y="10"/>
                          <a:pt x="9" y="8"/>
                        </a:cubicBezTo>
                        <a:cubicBezTo>
                          <a:pt x="9" y="7"/>
                          <a:pt x="10" y="7"/>
                          <a:pt x="10" y="6"/>
                        </a:cubicBezTo>
                        <a:cubicBezTo>
                          <a:pt x="13" y="7"/>
                          <a:pt x="12" y="4"/>
                          <a:pt x="14" y="3"/>
                        </a:cubicBezTo>
                        <a:cubicBezTo>
                          <a:pt x="21" y="2"/>
                          <a:pt x="29" y="0"/>
                          <a:pt x="36" y="3"/>
                        </a:cubicBezTo>
                        <a:cubicBezTo>
                          <a:pt x="40" y="4"/>
                          <a:pt x="43" y="5"/>
                          <a:pt x="46" y="8"/>
                        </a:cubicBezTo>
                        <a:cubicBezTo>
                          <a:pt x="48" y="15"/>
                          <a:pt x="50" y="21"/>
                          <a:pt x="48" y="28"/>
                        </a:cubicBezTo>
                        <a:cubicBezTo>
                          <a:pt x="48" y="29"/>
                          <a:pt x="48" y="30"/>
                          <a:pt x="49" y="30"/>
                        </a:cubicBezTo>
                        <a:cubicBezTo>
                          <a:pt x="49" y="33"/>
                          <a:pt x="51" y="34"/>
                          <a:pt x="52" y="35"/>
                        </a:cubicBezTo>
                        <a:cubicBezTo>
                          <a:pt x="54" y="40"/>
                          <a:pt x="54" y="45"/>
                          <a:pt x="53" y="50"/>
                        </a:cubicBezTo>
                        <a:cubicBezTo>
                          <a:pt x="53" y="54"/>
                          <a:pt x="51" y="58"/>
                          <a:pt x="46" y="58"/>
                        </a:cubicBezTo>
                        <a:cubicBezTo>
                          <a:pt x="40" y="58"/>
                          <a:pt x="35" y="58"/>
                          <a:pt x="29" y="57"/>
                        </a:cubicBezTo>
                        <a:cubicBezTo>
                          <a:pt x="21" y="56"/>
                          <a:pt x="17" y="51"/>
                          <a:pt x="12" y="46"/>
                        </a:cubicBezTo>
                        <a:cubicBezTo>
                          <a:pt x="11" y="45"/>
                          <a:pt x="10" y="45"/>
                          <a:pt x="9" y="45"/>
                        </a:cubicBezTo>
                        <a:close/>
                      </a:path>
                    </a:pathLst>
                  </a:custGeom>
                  <a:solidFill>
                    <a:srgbClr val="AD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3" name="Freeform 453"/>
                  <p:cNvSpPr/>
                  <p:nvPr/>
                </p:nvSpPr>
                <p:spPr bwMode="auto">
                  <a:xfrm>
                    <a:off x="4482" y="1934"/>
                    <a:ext cx="304" cy="114"/>
                  </a:xfrm>
                  <a:custGeom>
                    <a:avLst/>
                    <a:gdLst>
                      <a:gd name="T0" fmla="*/ 123 w 128"/>
                      <a:gd name="T1" fmla="*/ 38 h 48"/>
                      <a:gd name="T2" fmla="*/ 109 w 128"/>
                      <a:gd name="T3" fmla="*/ 40 h 48"/>
                      <a:gd name="T4" fmla="*/ 98 w 128"/>
                      <a:gd name="T5" fmla="*/ 42 h 48"/>
                      <a:gd name="T6" fmla="*/ 81 w 128"/>
                      <a:gd name="T7" fmla="*/ 40 h 48"/>
                      <a:gd name="T8" fmla="*/ 75 w 128"/>
                      <a:gd name="T9" fmla="*/ 38 h 48"/>
                      <a:gd name="T10" fmla="*/ 74 w 128"/>
                      <a:gd name="T11" fmla="*/ 37 h 48"/>
                      <a:gd name="T12" fmla="*/ 72 w 128"/>
                      <a:gd name="T13" fmla="*/ 40 h 48"/>
                      <a:gd name="T14" fmla="*/ 54 w 128"/>
                      <a:gd name="T15" fmla="*/ 47 h 48"/>
                      <a:gd name="T16" fmla="*/ 44 w 128"/>
                      <a:gd name="T17" fmla="*/ 48 h 48"/>
                      <a:gd name="T18" fmla="*/ 30 w 128"/>
                      <a:gd name="T19" fmla="*/ 40 h 48"/>
                      <a:gd name="T20" fmla="*/ 24 w 128"/>
                      <a:gd name="T21" fmla="*/ 33 h 48"/>
                      <a:gd name="T22" fmla="*/ 22 w 128"/>
                      <a:gd name="T23" fmla="*/ 25 h 48"/>
                      <a:gd name="T24" fmla="*/ 19 w 128"/>
                      <a:gd name="T25" fmla="*/ 19 h 48"/>
                      <a:gd name="T26" fmla="*/ 5 w 128"/>
                      <a:gd name="T27" fmla="*/ 14 h 48"/>
                      <a:gd name="T28" fmla="*/ 0 w 128"/>
                      <a:gd name="T29" fmla="*/ 10 h 48"/>
                      <a:gd name="T30" fmla="*/ 8 w 128"/>
                      <a:gd name="T31" fmla="*/ 6 h 48"/>
                      <a:gd name="T32" fmla="*/ 11 w 128"/>
                      <a:gd name="T33" fmla="*/ 6 h 48"/>
                      <a:gd name="T34" fmla="*/ 13 w 128"/>
                      <a:gd name="T35" fmla="*/ 0 h 48"/>
                      <a:gd name="T36" fmla="*/ 17 w 128"/>
                      <a:gd name="T37" fmla="*/ 6 h 48"/>
                      <a:gd name="T38" fmla="*/ 19 w 128"/>
                      <a:gd name="T39" fmla="*/ 10 h 48"/>
                      <a:gd name="T40" fmla="*/ 27 w 128"/>
                      <a:gd name="T41" fmla="*/ 13 h 48"/>
                      <a:gd name="T42" fmla="*/ 29 w 128"/>
                      <a:gd name="T43" fmla="*/ 21 h 48"/>
                      <a:gd name="T44" fmla="*/ 34 w 128"/>
                      <a:gd name="T45" fmla="*/ 28 h 48"/>
                      <a:gd name="T46" fmla="*/ 35 w 128"/>
                      <a:gd name="T47" fmla="*/ 19 h 48"/>
                      <a:gd name="T48" fmla="*/ 55 w 128"/>
                      <a:gd name="T49" fmla="*/ 18 h 48"/>
                      <a:gd name="T50" fmla="*/ 81 w 128"/>
                      <a:gd name="T51" fmla="*/ 14 h 48"/>
                      <a:gd name="T52" fmla="*/ 90 w 128"/>
                      <a:gd name="T53" fmla="*/ 7 h 48"/>
                      <a:gd name="T54" fmla="*/ 90 w 128"/>
                      <a:gd name="T55" fmla="*/ 13 h 48"/>
                      <a:gd name="T56" fmla="*/ 91 w 128"/>
                      <a:gd name="T57" fmla="*/ 16 h 48"/>
                      <a:gd name="T58" fmla="*/ 95 w 128"/>
                      <a:gd name="T59" fmla="*/ 23 h 48"/>
                      <a:gd name="T60" fmla="*/ 85 w 128"/>
                      <a:gd name="T61" fmla="*/ 21 h 48"/>
                      <a:gd name="T62" fmla="*/ 81 w 128"/>
                      <a:gd name="T63" fmla="*/ 20 h 48"/>
                      <a:gd name="T64" fmla="*/ 81 w 128"/>
                      <a:gd name="T65" fmla="*/ 23 h 48"/>
                      <a:gd name="T66" fmla="*/ 88 w 128"/>
                      <a:gd name="T67" fmla="*/ 21 h 48"/>
                      <a:gd name="T68" fmla="*/ 90 w 128"/>
                      <a:gd name="T69" fmla="*/ 26 h 48"/>
                      <a:gd name="T70" fmla="*/ 105 w 128"/>
                      <a:gd name="T71" fmla="*/ 34 h 48"/>
                      <a:gd name="T72" fmla="*/ 125 w 128"/>
                      <a:gd name="T73" fmla="*/ 34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28" h="48">
                        <a:moveTo>
                          <a:pt x="128" y="36"/>
                        </a:moveTo>
                        <a:cubicBezTo>
                          <a:pt x="127" y="37"/>
                          <a:pt x="125" y="38"/>
                          <a:pt x="123" y="38"/>
                        </a:cubicBezTo>
                        <a:cubicBezTo>
                          <a:pt x="120" y="38"/>
                          <a:pt x="116" y="39"/>
                          <a:pt x="113" y="42"/>
                        </a:cubicBezTo>
                        <a:cubicBezTo>
                          <a:pt x="111" y="43"/>
                          <a:pt x="110" y="42"/>
                          <a:pt x="109" y="40"/>
                        </a:cubicBezTo>
                        <a:cubicBezTo>
                          <a:pt x="108" y="38"/>
                          <a:pt x="105" y="38"/>
                          <a:pt x="102" y="40"/>
                        </a:cubicBezTo>
                        <a:cubicBezTo>
                          <a:pt x="101" y="41"/>
                          <a:pt x="99" y="41"/>
                          <a:pt x="98" y="42"/>
                        </a:cubicBezTo>
                        <a:cubicBezTo>
                          <a:pt x="93" y="38"/>
                          <a:pt x="87" y="40"/>
                          <a:pt x="81" y="40"/>
                        </a:cubicBezTo>
                        <a:cubicBezTo>
                          <a:pt x="81" y="40"/>
                          <a:pt x="81" y="40"/>
                          <a:pt x="81" y="40"/>
                        </a:cubicBezTo>
                        <a:cubicBezTo>
                          <a:pt x="80" y="40"/>
                          <a:pt x="80" y="39"/>
                          <a:pt x="79" y="39"/>
                        </a:cubicBezTo>
                        <a:cubicBezTo>
                          <a:pt x="78" y="39"/>
                          <a:pt x="75" y="39"/>
                          <a:pt x="75" y="38"/>
                        </a:cubicBezTo>
                        <a:cubicBezTo>
                          <a:pt x="74" y="36"/>
                          <a:pt x="77" y="36"/>
                          <a:pt x="78" y="34"/>
                        </a:cubicBezTo>
                        <a:cubicBezTo>
                          <a:pt x="74" y="33"/>
                          <a:pt x="73" y="33"/>
                          <a:pt x="74" y="37"/>
                        </a:cubicBezTo>
                        <a:cubicBezTo>
                          <a:pt x="74" y="38"/>
                          <a:pt x="74" y="38"/>
                          <a:pt x="73" y="39"/>
                        </a:cubicBezTo>
                        <a:cubicBezTo>
                          <a:pt x="73" y="40"/>
                          <a:pt x="72" y="40"/>
                          <a:pt x="72" y="40"/>
                        </a:cubicBezTo>
                        <a:cubicBezTo>
                          <a:pt x="71" y="41"/>
                          <a:pt x="70" y="41"/>
                          <a:pt x="70" y="41"/>
                        </a:cubicBezTo>
                        <a:cubicBezTo>
                          <a:pt x="64" y="42"/>
                          <a:pt x="58" y="42"/>
                          <a:pt x="54" y="47"/>
                        </a:cubicBezTo>
                        <a:cubicBezTo>
                          <a:pt x="54" y="47"/>
                          <a:pt x="53" y="48"/>
                          <a:pt x="53" y="48"/>
                        </a:cubicBezTo>
                        <a:cubicBezTo>
                          <a:pt x="50" y="48"/>
                          <a:pt x="47" y="48"/>
                          <a:pt x="44" y="48"/>
                        </a:cubicBezTo>
                        <a:cubicBezTo>
                          <a:pt x="41" y="48"/>
                          <a:pt x="37" y="47"/>
                          <a:pt x="34" y="46"/>
                        </a:cubicBezTo>
                        <a:cubicBezTo>
                          <a:pt x="32" y="44"/>
                          <a:pt x="31" y="42"/>
                          <a:pt x="30" y="40"/>
                        </a:cubicBezTo>
                        <a:cubicBezTo>
                          <a:pt x="30" y="38"/>
                          <a:pt x="29" y="37"/>
                          <a:pt x="27" y="36"/>
                        </a:cubicBezTo>
                        <a:cubicBezTo>
                          <a:pt x="26" y="36"/>
                          <a:pt x="25" y="35"/>
                          <a:pt x="24" y="33"/>
                        </a:cubicBezTo>
                        <a:cubicBezTo>
                          <a:pt x="24" y="32"/>
                          <a:pt x="23" y="30"/>
                          <a:pt x="23" y="29"/>
                        </a:cubicBezTo>
                        <a:cubicBezTo>
                          <a:pt x="24" y="27"/>
                          <a:pt x="24" y="26"/>
                          <a:pt x="22" y="25"/>
                        </a:cubicBezTo>
                        <a:cubicBezTo>
                          <a:pt x="22" y="25"/>
                          <a:pt x="21" y="25"/>
                          <a:pt x="21" y="24"/>
                        </a:cubicBezTo>
                        <a:cubicBezTo>
                          <a:pt x="21" y="22"/>
                          <a:pt x="21" y="20"/>
                          <a:pt x="19" y="19"/>
                        </a:cubicBezTo>
                        <a:cubicBezTo>
                          <a:pt x="16" y="16"/>
                          <a:pt x="13" y="15"/>
                          <a:pt x="9" y="15"/>
                        </a:cubicBezTo>
                        <a:cubicBezTo>
                          <a:pt x="7" y="15"/>
                          <a:pt x="6" y="15"/>
                          <a:pt x="5" y="14"/>
                        </a:cubicBezTo>
                        <a:cubicBezTo>
                          <a:pt x="4" y="13"/>
                          <a:pt x="4" y="12"/>
                          <a:pt x="3" y="12"/>
                        </a:cubicBezTo>
                        <a:cubicBezTo>
                          <a:pt x="1" y="12"/>
                          <a:pt x="0" y="11"/>
                          <a:pt x="0" y="10"/>
                        </a:cubicBezTo>
                        <a:cubicBezTo>
                          <a:pt x="0" y="8"/>
                          <a:pt x="2" y="10"/>
                          <a:pt x="3" y="9"/>
                        </a:cubicBezTo>
                        <a:cubicBezTo>
                          <a:pt x="4" y="8"/>
                          <a:pt x="5" y="6"/>
                          <a:pt x="8" y="6"/>
                        </a:cubicBezTo>
                        <a:cubicBezTo>
                          <a:pt x="5" y="5"/>
                          <a:pt x="4" y="5"/>
                          <a:pt x="3" y="4"/>
                        </a:cubicBezTo>
                        <a:cubicBezTo>
                          <a:pt x="8" y="0"/>
                          <a:pt x="8" y="0"/>
                          <a:pt x="11" y="6"/>
                        </a:cubicBezTo>
                        <a:cubicBezTo>
                          <a:pt x="13" y="4"/>
                          <a:pt x="11" y="3"/>
                          <a:pt x="11" y="1"/>
                        </a:cubicBezTo>
                        <a:cubicBezTo>
                          <a:pt x="12" y="0"/>
                          <a:pt x="12" y="0"/>
                          <a:pt x="13" y="0"/>
                        </a:cubicBezTo>
                        <a:cubicBezTo>
                          <a:pt x="14" y="1"/>
                          <a:pt x="14" y="1"/>
                          <a:pt x="15" y="1"/>
                        </a:cubicBezTo>
                        <a:cubicBezTo>
                          <a:pt x="16" y="3"/>
                          <a:pt x="17" y="4"/>
                          <a:pt x="17" y="6"/>
                        </a:cubicBezTo>
                        <a:cubicBezTo>
                          <a:pt x="18" y="6"/>
                          <a:pt x="18" y="6"/>
                          <a:pt x="18" y="7"/>
                        </a:cubicBezTo>
                        <a:cubicBezTo>
                          <a:pt x="18" y="8"/>
                          <a:pt x="18" y="9"/>
                          <a:pt x="19" y="10"/>
                        </a:cubicBezTo>
                        <a:cubicBezTo>
                          <a:pt x="19" y="11"/>
                          <a:pt x="19" y="11"/>
                          <a:pt x="20" y="12"/>
                        </a:cubicBezTo>
                        <a:cubicBezTo>
                          <a:pt x="22" y="13"/>
                          <a:pt x="25" y="12"/>
                          <a:pt x="27" y="13"/>
                        </a:cubicBezTo>
                        <a:cubicBezTo>
                          <a:pt x="29" y="14"/>
                          <a:pt x="32" y="14"/>
                          <a:pt x="34" y="17"/>
                        </a:cubicBezTo>
                        <a:cubicBezTo>
                          <a:pt x="35" y="20"/>
                          <a:pt x="32" y="20"/>
                          <a:pt x="29" y="21"/>
                        </a:cubicBezTo>
                        <a:cubicBezTo>
                          <a:pt x="35" y="22"/>
                          <a:pt x="36" y="22"/>
                          <a:pt x="34" y="28"/>
                        </a:cubicBezTo>
                        <a:cubicBezTo>
                          <a:pt x="34" y="28"/>
                          <a:pt x="35" y="28"/>
                          <a:pt x="34" y="28"/>
                        </a:cubicBezTo>
                        <a:cubicBezTo>
                          <a:pt x="34" y="28"/>
                          <a:pt x="34" y="28"/>
                          <a:pt x="34" y="28"/>
                        </a:cubicBezTo>
                        <a:cubicBezTo>
                          <a:pt x="35" y="25"/>
                          <a:pt x="36" y="22"/>
                          <a:pt x="35" y="19"/>
                        </a:cubicBezTo>
                        <a:cubicBezTo>
                          <a:pt x="35" y="18"/>
                          <a:pt x="35" y="17"/>
                          <a:pt x="37" y="16"/>
                        </a:cubicBezTo>
                        <a:cubicBezTo>
                          <a:pt x="43" y="16"/>
                          <a:pt x="48" y="18"/>
                          <a:pt x="55" y="18"/>
                        </a:cubicBezTo>
                        <a:cubicBezTo>
                          <a:pt x="61" y="18"/>
                          <a:pt x="68" y="19"/>
                          <a:pt x="74" y="17"/>
                        </a:cubicBezTo>
                        <a:cubicBezTo>
                          <a:pt x="77" y="17"/>
                          <a:pt x="79" y="16"/>
                          <a:pt x="81" y="14"/>
                        </a:cubicBezTo>
                        <a:cubicBezTo>
                          <a:pt x="83" y="12"/>
                          <a:pt x="87" y="11"/>
                          <a:pt x="88" y="7"/>
                        </a:cubicBezTo>
                        <a:cubicBezTo>
                          <a:pt x="89" y="6"/>
                          <a:pt x="90" y="7"/>
                          <a:pt x="90" y="7"/>
                        </a:cubicBezTo>
                        <a:cubicBezTo>
                          <a:pt x="90" y="8"/>
                          <a:pt x="91" y="9"/>
                          <a:pt x="91" y="10"/>
                        </a:cubicBezTo>
                        <a:cubicBezTo>
                          <a:pt x="93" y="12"/>
                          <a:pt x="93" y="13"/>
                          <a:pt x="90" y="13"/>
                        </a:cubicBezTo>
                        <a:cubicBezTo>
                          <a:pt x="88" y="12"/>
                          <a:pt x="87" y="13"/>
                          <a:pt x="88" y="15"/>
                        </a:cubicBezTo>
                        <a:cubicBezTo>
                          <a:pt x="88" y="17"/>
                          <a:pt x="90" y="16"/>
                          <a:pt x="91" y="16"/>
                        </a:cubicBezTo>
                        <a:cubicBezTo>
                          <a:pt x="93" y="16"/>
                          <a:pt x="94" y="16"/>
                          <a:pt x="96" y="16"/>
                        </a:cubicBezTo>
                        <a:cubicBezTo>
                          <a:pt x="97" y="18"/>
                          <a:pt x="96" y="21"/>
                          <a:pt x="95" y="23"/>
                        </a:cubicBezTo>
                        <a:cubicBezTo>
                          <a:pt x="91" y="20"/>
                          <a:pt x="91" y="20"/>
                          <a:pt x="88" y="22"/>
                        </a:cubicBezTo>
                        <a:cubicBezTo>
                          <a:pt x="87" y="20"/>
                          <a:pt x="86" y="19"/>
                          <a:pt x="85" y="21"/>
                        </a:cubicBezTo>
                        <a:cubicBezTo>
                          <a:pt x="84" y="22"/>
                          <a:pt x="83" y="22"/>
                          <a:pt x="82" y="21"/>
                        </a:cubicBezTo>
                        <a:cubicBezTo>
                          <a:pt x="81" y="20"/>
                          <a:pt x="81" y="20"/>
                          <a:pt x="81" y="20"/>
                        </a:cubicBezTo>
                        <a:cubicBezTo>
                          <a:pt x="80" y="21"/>
                          <a:pt x="80" y="21"/>
                          <a:pt x="80" y="22"/>
                        </a:cubicBezTo>
                        <a:cubicBezTo>
                          <a:pt x="80" y="22"/>
                          <a:pt x="80" y="23"/>
                          <a:pt x="81" y="23"/>
                        </a:cubicBezTo>
                        <a:cubicBezTo>
                          <a:pt x="83" y="23"/>
                          <a:pt x="84" y="23"/>
                          <a:pt x="85" y="21"/>
                        </a:cubicBezTo>
                        <a:cubicBezTo>
                          <a:pt x="86" y="19"/>
                          <a:pt x="87" y="20"/>
                          <a:pt x="88" y="21"/>
                        </a:cubicBezTo>
                        <a:cubicBezTo>
                          <a:pt x="89" y="23"/>
                          <a:pt x="92" y="22"/>
                          <a:pt x="93" y="24"/>
                        </a:cubicBezTo>
                        <a:cubicBezTo>
                          <a:pt x="93" y="26"/>
                          <a:pt x="91" y="25"/>
                          <a:pt x="90" y="26"/>
                        </a:cubicBezTo>
                        <a:cubicBezTo>
                          <a:pt x="91" y="26"/>
                          <a:pt x="93" y="26"/>
                          <a:pt x="93" y="27"/>
                        </a:cubicBezTo>
                        <a:cubicBezTo>
                          <a:pt x="95" y="32"/>
                          <a:pt x="100" y="35"/>
                          <a:pt x="105" y="34"/>
                        </a:cubicBezTo>
                        <a:cubicBezTo>
                          <a:pt x="106" y="34"/>
                          <a:pt x="107" y="33"/>
                          <a:pt x="108" y="34"/>
                        </a:cubicBezTo>
                        <a:cubicBezTo>
                          <a:pt x="114" y="38"/>
                          <a:pt x="120" y="35"/>
                          <a:pt x="125" y="34"/>
                        </a:cubicBezTo>
                        <a:cubicBezTo>
                          <a:pt x="127" y="33"/>
                          <a:pt x="128" y="35"/>
                          <a:pt x="128" y="36"/>
                        </a:cubicBezTo>
                        <a:close/>
                      </a:path>
                    </a:pathLst>
                  </a:custGeom>
                  <a:solidFill>
                    <a:srgbClr val="BFD7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4" name="Freeform 454"/>
                  <p:cNvSpPr/>
                  <p:nvPr/>
                </p:nvSpPr>
                <p:spPr bwMode="auto">
                  <a:xfrm>
                    <a:off x="4688" y="1955"/>
                    <a:ext cx="102" cy="71"/>
                  </a:xfrm>
                  <a:custGeom>
                    <a:avLst/>
                    <a:gdLst>
                      <a:gd name="T0" fmla="*/ 7 w 43"/>
                      <a:gd name="T1" fmla="*/ 13 h 30"/>
                      <a:gd name="T2" fmla="*/ 9 w 43"/>
                      <a:gd name="T3" fmla="*/ 7 h 30"/>
                      <a:gd name="T4" fmla="*/ 11 w 43"/>
                      <a:gd name="T5" fmla="*/ 4 h 30"/>
                      <a:gd name="T6" fmla="*/ 11 w 43"/>
                      <a:gd name="T7" fmla="*/ 2 h 30"/>
                      <a:gd name="T8" fmla="*/ 13 w 43"/>
                      <a:gd name="T9" fmla="*/ 2 h 30"/>
                      <a:gd name="T10" fmla="*/ 17 w 43"/>
                      <a:gd name="T11" fmla="*/ 3 h 30"/>
                      <a:gd name="T12" fmla="*/ 23 w 43"/>
                      <a:gd name="T13" fmla="*/ 4 h 30"/>
                      <a:gd name="T14" fmla="*/ 29 w 43"/>
                      <a:gd name="T15" fmla="*/ 5 h 30"/>
                      <a:gd name="T16" fmla="*/ 31 w 43"/>
                      <a:gd name="T17" fmla="*/ 4 h 30"/>
                      <a:gd name="T18" fmla="*/ 34 w 43"/>
                      <a:gd name="T19" fmla="*/ 11 h 30"/>
                      <a:gd name="T20" fmla="*/ 34 w 43"/>
                      <a:gd name="T21" fmla="*/ 17 h 30"/>
                      <a:gd name="T22" fmla="*/ 36 w 43"/>
                      <a:gd name="T23" fmla="*/ 19 h 30"/>
                      <a:gd name="T24" fmla="*/ 37 w 43"/>
                      <a:gd name="T25" fmla="*/ 19 h 30"/>
                      <a:gd name="T26" fmla="*/ 42 w 43"/>
                      <a:gd name="T27" fmla="*/ 20 h 30"/>
                      <a:gd name="T28" fmla="*/ 39 w 43"/>
                      <a:gd name="T29" fmla="*/ 25 h 30"/>
                      <a:gd name="T30" fmla="*/ 29 w 43"/>
                      <a:gd name="T31" fmla="*/ 28 h 30"/>
                      <a:gd name="T32" fmla="*/ 17 w 43"/>
                      <a:gd name="T33" fmla="*/ 27 h 30"/>
                      <a:gd name="T34" fmla="*/ 11 w 43"/>
                      <a:gd name="T35" fmla="*/ 26 h 30"/>
                      <a:gd name="T36" fmla="*/ 9 w 43"/>
                      <a:gd name="T37" fmla="*/ 23 h 30"/>
                      <a:gd name="T38" fmla="*/ 6 w 43"/>
                      <a:gd name="T39" fmla="*/ 25 h 30"/>
                      <a:gd name="T40" fmla="*/ 0 w 43"/>
                      <a:gd name="T41" fmla="*/ 17 h 30"/>
                      <a:gd name="T42" fmla="*/ 6 w 43"/>
                      <a:gd name="T43" fmla="*/ 14 h 30"/>
                      <a:gd name="T44" fmla="*/ 7 w 43"/>
                      <a:gd name="T45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43" h="30">
                        <a:moveTo>
                          <a:pt x="7" y="13"/>
                        </a:moveTo>
                        <a:cubicBezTo>
                          <a:pt x="8" y="11"/>
                          <a:pt x="9" y="9"/>
                          <a:pt x="9" y="7"/>
                        </a:cubicBezTo>
                        <a:cubicBezTo>
                          <a:pt x="9" y="6"/>
                          <a:pt x="11" y="5"/>
                          <a:pt x="11" y="4"/>
                        </a:cubicBezTo>
                        <a:cubicBezTo>
                          <a:pt x="10" y="3"/>
                          <a:pt x="10" y="2"/>
                          <a:pt x="11" y="2"/>
                        </a:cubicBezTo>
                        <a:cubicBezTo>
                          <a:pt x="12" y="1"/>
                          <a:pt x="13" y="2"/>
                          <a:pt x="13" y="2"/>
                        </a:cubicBezTo>
                        <a:cubicBezTo>
                          <a:pt x="14" y="7"/>
                          <a:pt x="16" y="5"/>
                          <a:pt x="17" y="3"/>
                        </a:cubicBezTo>
                        <a:cubicBezTo>
                          <a:pt x="20" y="0"/>
                          <a:pt x="21" y="2"/>
                          <a:pt x="23" y="4"/>
                        </a:cubicBezTo>
                        <a:cubicBezTo>
                          <a:pt x="26" y="8"/>
                          <a:pt x="26" y="8"/>
                          <a:pt x="29" y="5"/>
                        </a:cubicBezTo>
                        <a:cubicBezTo>
                          <a:pt x="30" y="4"/>
                          <a:pt x="31" y="3"/>
                          <a:pt x="31" y="4"/>
                        </a:cubicBezTo>
                        <a:cubicBezTo>
                          <a:pt x="33" y="6"/>
                          <a:pt x="36" y="8"/>
                          <a:pt x="34" y="11"/>
                        </a:cubicBezTo>
                        <a:cubicBezTo>
                          <a:pt x="33" y="13"/>
                          <a:pt x="34" y="15"/>
                          <a:pt x="34" y="17"/>
                        </a:cubicBezTo>
                        <a:cubicBezTo>
                          <a:pt x="34" y="18"/>
                          <a:pt x="35" y="19"/>
                          <a:pt x="36" y="19"/>
                        </a:cubicBezTo>
                        <a:cubicBezTo>
                          <a:pt x="36" y="19"/>
                          <a:pt x="37" y="19"/>
                          <a:pt x="37" y="19"/>
                        </a:cubicBezTo>
                        <a:cubicBezTo>
                          <a:pt x="39" y="19"/>
                          <a:pt x="41" y="18"/>
                          <a:pt x="42" y="20"/>
                        </a:cubicBezTo>
                        <a:cubicBezTo>
                          <a:pt x="43" y="23"/>
                          <a:pt x="40" y="23"/>
                          <a:pt x="39" y="25"/>
                        </a:cubicBezTo>
                        <a:cubicBezTo>
                          <a:pt x="36" y="28"/>
                          <a:pt x="32" y="27"/>
                          <a:pt x="29" y="28"/>
                        </a:cubicBezTo>
                        <a:cubicBezTo>
                          <a:pt x="24" y="30"/>
                          <a:pt x="21" y="25"/>
                          <a:pt x="17" y="27"/>
                        </a:cubicBezTo>
                        <a:cubicBezTo>
                          <a:pt x="16" y="27"/>
                          <a:pt x="14" y="26"/>
                          <a:pt x="11" y="26"/>
                        </a:cubicBezTo>
                        <a:cubicBezTo>
                          <a:pt x="9" y="27"/>
                          <a:pt x="12" y="23"/>
                          <a:pt x="9" y="23"/>
                        </a:cubicBezTo>
                        <a:cubicBezTo>
                          <a:pt x="8" y="23"/>
                          <a:pt x="8" y="25"/>
                          <a:pt x="6" y="25"/>
                        </a:cubicBezTo>
                        <a:cubicBezTo>
                          <a:pt x="4" y="23"/>
                          <a:pt x="8" y="16"/>
                          <a:pt x="0" y="17"/>
                        </a:cubicBezTo>
                        <a:cubicBezTo>
                          <a:pt x="3" y="16"/>
                          <a:pt x="5" y="16"/>
                          <a:pt x="6" y="14"/>
                        </a:cubicBezTo>
                        <a:cubicBezTo>
                          <a:pt x="6" y="14"/>
                          <a:pt x="6" y="13"/>
                          <a:pt x="7" y="13"/>
                        </a:cubicBezTo>
                        <a:close/>
                      </a:path>
                    </a:pathLst>
                  </a:custGeom>
                  <a:solidFill>
                    <a:srgbClr val="AC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5" name="Freeform 455"/>
                  <p:cNvSpPr/>
                  <p:nvPr/>
                </p:nvSpPr>
                <p:spPr bwMode="auto">
                  <a:xfrm>
                    <a:off x="4710" y="1941"/>
                    <a:ext cx="99" cy="78"/>
                  </a:xfrm>
                  <a:custGeom>
                    <a:avLst/>
                    <a:gdLst>
                      <a:gd name="T0" fmla="*/ 30 w 42"/>
                      <a:gd name="T1" fmla="*/ 31 h 33"/>
                      <a:gd name="T2" fmla="*/ 32 w 42"/>
                      <a:gd name="T3" fmla="*/ 28 h 33"/>
                      <a:gd name="T4" fmla="*/ 32 w 42"/>
                      <a:gd name="T5" fmla="*/ 27 h 33"/>
                      <a:gd name="T6" fmla="*/ 31 w 42"/>
                      <a:gd name="T7" fmla="*/ 26 h 33"/>
                      <a:gd name="T8" fmla="*/ 28 w 42"/>
                      <a:gd name="T9" fmla="*/ 25 h 33"/>
                      <a:gd name="T10" fmla="*/ 34 w 42"/>
                      <a:gd name="T11" fmla="*/ 22 h 33"/>
                      <a:gd name="T12" fmla="*/ 29 w 42"/>
                      <a:gd name="T13" fmla="*/ 16 h 33"/>
                      <a:gd name="T14" fmla="*/ 28 w 42"/>
                      <a:gd name="T15" fmla="*/ 25 h 33"/>
                      <a:gd name="T16" fmla="*/ 23 w 42"/>
                      <a:gd name="T17" fmla="*/ 23 h 33"/>
                      <a:gd name="T18" fmla="*/ 25 w 42"/>
                      <a:gd name="T19" fmla="*/ 16 h 33"/>
                      <a:gd name="T20" fmla="*/ 21 w 42"/>
                      <a:gd name="T21" fmla="*/ 10 h 33"/>
                      <a:gd name="T22" fmla="*/ 13 w 42"/>
                      <a:gd name="T23" fmla="*/ 16 h 33"/>
                      <a:gd name="T24" fmla="*/ 11 w 42"/>
                      <a:gd name="T25" fmla="*/ 8 h 33"/>
                      <a:gd name="T26" fmla="*/ 3 w 42"/>
                      <a:gd name="T27" fmla="*/ 14 h 33"/>
                      <a:gd name="T28" fmla="*/ 3 w 42"/>
                      <a:gd name="T29" fmla="*/ 9 h 33"/>
                      <a:gd name="T30" fmla="*/ 2 w 42"/>
                      <a:gd name="T31" fmla="*/ 10 h 33"/>
                      <a:gd name="T32" fmla="*/ 6 w 42"/>
                      <a:gd name="T33" fmla="*/ 4 h 33"/>
                      <a:gd name="T34" fmla="*/ 13 w 42"/>
                      <a:gd name="T35" fmla="*/ 2 h 33"/>
                      <a:gd name="T36" fmla="*/ 19 w 42"/>
                      <a:gd name="T37" fmla="*/ 1 h 33"/>
                      <a:gd name="T38" fmla="*/ 35 w 42"/>
                      <a:gd name="T39" fmla="*/ 3 h 33"/>
                      <a:gd name="T40" fmla="*/ 41 w 42"/>
                      <a:gd name="T41" fmla="*/ 14 h 33"/>
                      <a:gd name="T42" fmla="*/ 41 w 42"/>
                      <a:gd name="T43" fmla="*/ 18 h 33"/>
                      <a:gd name="T44" fmla="*/ 39 w 42"/>
                      <a:gd name="T45" fmla="*/ 25 h 33"/>
                      <a:gd name="T46" fmla="*/ 36 w 42"/>
                      <a:gd name="T47" fmla="*/ 29 h 33"/>
                      <a:gd name="T48" fmla="*/ 32 w 42"/>
                      <a:gd name="T49" fmla="*/ 33 h 33"/>
                      <a:gd name="T50" fmla="*/ 30 w 42"/>
                      <a:gd name="T51" fmla="*/ 31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42" h="33">
                        <a:moveTo>
                          <a:pt x="30" y="31"/>
                        </a:moveTo>
                        <a:cubicBezTo>
                          <a:pt x="31" y="30"/>
                          <a:pt x="29" y="27"/>
                          <a:pt x="32" y="28"/>
                        </a:cubicBezTo>
                        <a:cubicBezTo>
                          <a:pt x="32" y="28"/>
                          <a:pt x="32" y="27"/>
                          <a:pt x="32" y="27"/>
                        </a:cubicBezTo>
                        <a:cubicBezTo>
                          <a:pt x="32" y="26"/>
                          <a:pt x="32" y="25"/>
                          <a:pt x="31" y="26"/>
                        </a:cubicBezTo>
                        <a:cubicBezTo>
                          <a:pt x="30" y="26"/>
                          <a:pt x="29" y="27"/>
                          <a:pt x="28" y="25"/>
                        </a:cubicBezTo>
                        <a:cubicBezTo>
                          <a:pt x="29" y="22"/>
                          <a:pt x="32" y="23"/>
                          <a:pt x="34" y="22"/>
                        </a:cubicBezTo>
                        <a:cubicBezTo>
                          <a:pt x="33" y="19"/>
                          <a:pt x="30" y="18"/>
                          <a:pt x="29" y="16"/>
                        </a:cubicBezTo>
                        <a:cubicBezTo>
                          <a:pt x="24" y="19"/>
                          <a:pt x="29" y="22"/>
                          <a:pt x="28" y="25"/>
                        </a:cubicBezTo>
                        <a:cubicBezTo>
                          <a:pt x="24" y="28"/>
                          <a:pt x="23" y="25"/>
                          <a:pt x="23" y="23"/>
                        </a:cubicBezTo>
                        <a:cubicBezTo>
                          <a:pt x="24" y="20"/>
                          <a:pt x="21" y="18"/>
                          <a:pt x="25" y="16"/>
                        </a:cubicBezTo>
                        <a:cubicBezTo>
                          <a:pt x="26" y="15"/>
                          <a:pt x="22" y="12"/>
                          <a:pt x="21" y="10"/>
                        </a:cubicBezTo>
                        <a:cubicBezTo>
                          <a:pt x="22" y="18"/>
                          <a:pt x="16" y="14"/>
                          <a:pt x="13" y="16"/>
                        </a:cubicBezTo>
                        <a:cubicBezTo>
                          <a:pt x="15" y="12"/>
                          <a:pt x="12" y="10"/>
                          <a:pt x="11" y="8"/>
                        </a:cubicBezTo>
                        <a:cubicBezTo>
                          <a:pt x="10" y="12"/>
                          <a:pt x="6" y="11"/>
                          <a:pt x="3" y="14"/>
                        </a:cubicBezTo>
                        <a:cubicBezTo>
                          <a:pt x="3" y="12"/>
                          <a:pt x="4" y="10"/>
                          <a:pt x="3" y="9"/>
                        </a:cubicBezTo>
                        <a:cubicBezTo>
                          <a:pt x="2" y="7"/>
                          <a:pt x="2" y="9"/>
                          <a:pt x="2" y="10"/>
                        </a:cubicBezTo>
                        <a:cubicBezTo>
                          <a:pt x="0" y="5"/>
                          <a:pt x="1" y="4"/>
                          <a:pt x="6" y="4"/>
                        </a:cubicBezTo>
                        <a:cubicBezTo>
                          <a:pt x="8" y="4"/>
                          <a:pt x="11" y="3"/>
                          <a:pt x="13" y="2"/>
                        </a:cubicBezTo>
                        <a:cubicBezTo>
                          <a:pt x="15" y="2"/>
                          <a:pt x="17" y="1"/>
                          <a:pt x="19" y="1"/>
                        </a:cubicBezTo>
                        <a:cubicBezTo>
                          <a:pt x="24" y="0"/>
                          <a:pt x="30" y="2"/>
                          <a:pt x="35" y="3"/>
                        </a:cubicBezTo>
                        <a:cubicBezTo>
                          <a:pt x="38" y="6"/>
                          <a:pt x="41" y="10"/>
                          <a:pt x="41" y="14"/>
                        </a:cubicBezTo>
                        <a:cubicBezTo>
                          <a:pt x="42" y="15"/>
                          <a:pt x="42" y="17"/>
                          <a:pt x="41" y="18"/>
                        </a:cubicBezTo>
                        <a:cubicBezTo>
                          <a:pt x="39" y="20"/>
                          <a:pt x="39" y="23"/>
                          <a:pt x="39" y="25"/>
                        </a:cubicBezTo>
                        <a:cubicBezTo>
                          <a:pt x="39" y="27"/>
                          <a:pt x="37" y="28"/>
                          <a:pt x="36" y="29"/>
                        </a:cubicBezTo>
                        <a:cubicBezTo>
                          <a:pt x="35" y="30"/>
                          <a:pt x="34" y="32"/>
                          <a:pt x="32" y="33"/>
                        </a:cubicBezTo>
                        <a:cubicBezTo>
                          <a:pt x="31" y="32"/>
                          <a:pt x="31" y="32"/>
                          <a:pt x="30" y="31"/>
                        </a:cubicBezTo>
                        <a:close/>
                      </a:path>
                    </a:pathLst>
                  </a:custGeom>
                  <a:solidFill>
                    <a:srgbClr val="B3C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6" name="Freeform 456"/>
                  <p:cNvSpPr/>
                  <p:nvPr/>
                </p:nvSpPr>
                <p:spPr bwMode="auto">
                  <a:xfrm>
                    <a:off x="4681" y="1815"/>
                    <a:ext cx="117" cy="121"/>
                  </a:xfrm>
                  <a:custGeom>
                    <a:avLst/>
                    <a:gdLst>
                      <a:gd name="T0" fmla="*/ 4 w 49"/>
                      <a:gd name="T1" fmla="*/ 15 h 51"/>
                      <a:gd name="T2" fmla="*/ 26 w 49"/>
                      <a:gd name="T3" fmla="*/ 0 h 51"/>
                      <a:gd name="T4" fmla="*/ 37 w 49"/>
                      <a:gd name="T5" fmla="*/ 0 h 51"/>
                      <a:gd name="T6" fmla="*/ 45 w 49"/>
                      <a:gd name="T7" fmla="*/ 2 h 51"/>
                      <a:gd name="T8" fmla="*/ 46 w 49"/>
                      <a:gd name="T9" fmla="*/ 4 h 51"/>
                      <a:gd name="T10" fmla="*/ 49 w 49"/>
                      <a:gd name="T11" fmla="*/ 7 h 51"/>
                      <a:gd name="T12" fmla="*/ 49 w 49"/>
                      <a:gd name="T13" fmla="*/ 8 h 51"/>
                      <a:gd name="T14" fmla="*/ 30 w 49"/>
                      <a:gd name="T15" fmla="*/ 6 h 51"/>
                      <a:gd name="T16" fmla="*/ 12 w 49"/>
                      <a:gd name="T17" fmla="*/ 19 h 51"/>
                      <a:gd name="T18" fmla="*/ 12 w 49"/>
                      <a:gd name="T19" fmla="*/ 31 h 51"/>
                      <a:gd name="T20" fmla="*/ 16 w 49"/>
                      <a:gd name="T21" fmla="*/ 36 h 51"/>
                      <a:gd name="T22" fmla="*/ 37 w 49"/>
                      <a:gd name="T23" fmla="*/ 47 h 51"/>
                      <a:gd name="T24" fmla="*/ 40 w 49"/>
                      <a:gd name="T25" fmla="*/ 51 h 51"/>
                      <a:gd name="T26" fmla="*/ 38 w 49"/>
                      <a:gd name="T27" fmla="*/ 51 h 51"/>
                      <a:gd name="T28" fmla="*/ 21 w 49"/>
                      <a:gd name="T29" fmla="*/ 47 h 51"/>
                      <a:gd name="T30" fmla="*/ 18 w 49"/>
                      <a:gd name="T31" fmla="*/ 45 h 51"/>
                      <a:gd name="T32" fmla="*/ 5 w 49"/>
                      <a:gd name="T33" fmla="*/ 31 h 51"/>
                      <a:gd name="T34" fmla="*/ 4 w 49"/>
                      <a:gd name="T35" fmla="*/ 15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49" h="51">
                        <a:moveTo>
                          <a:pt x="4" y="15"/>
                        </a:moveTo>
                        <a:cubicBezTo>
                          <a:pt x="9" y="6"/>
                          <a:pt x="16" y="0"/>
                          <a:pt x="26" y="0"/>
                        </a:cubicBezTo>
                        <a:cubicBezTo>
                          <a:pt x="30" y="0"/>
                          <a:pt x="33" y="1"/>
                          <a:pt x="37" y="0"/>
                        </a:cubicBezTo>
                        <a:cubicBezTo>
                          <a:pt x="39" y="1"/>
                          <a:pt x="43" y="0"/>
                          <a:pt x="45" y="2"/>
                        </a:cubicBezTo>
                        <a:cubicBezTo>
                          <a:pt x="45" y="3"/>
                          <a:pt x="46" y="4"/>
                          <a:pt x="46" y="4"/>
                        </a:cubicBezTo>
                        <a:cubicBezTo>
                          <a:pt x="47" y="5"/>
                          <a:pt x="49" y="5"/>
                          <a:pt x="49" y="7"/>
                        </a:cubicBezTo>
                        <a:cubicBezTo>
                          <a:pt x="49" y="7"/>
                          <a:pt x="49" y="8"/>
                          <a:pt x="49" y="8"/>
                        </a:cubicBezTo>
                        <a:cubicBezTo>
                          <a:pt x="42" y="7"/>
                          <a:pt x="36" y="6"/>
                          <a:pt x="30" y="6"/>
                        </a:cubicBezTo>
                        <a:cubicBezTo>
                          <a:pt x="17" y="6"/>
                          <a:pt x="17" y="6"/>
                          <a:pt x="12" y="19"/>
                        </a:cubicBezTo>
                        <a:cubicBezTo>
                          <a:pt x="11" y="23"/>
                          <a:pt x="12" y="27"/>
                          <a:pt x="12" y="31"/>
                        </a:cubicBezTo>
                        <a:cubicBezTo>
                          <a:pt x="12" y="34"/>
                          <a:pt x="14" y="35"/>
                          <a:pt x="16" y="36"/>
                        </a:cubicBezTo>
                        <a:cubicBezTo>
                          <a:pt x="22" y="41"/>
                          <a:pt x="30" y="44"/>
                          <a:pt x="37" y="47"/>
                        </a:cubicBezTo>
                        <a:cubicBezTo>
                          <a:pt x="38" y="48"/>
                          <a:pt x="40" y="48"/>
                          <a:pt x="40" y="51"/>
                        </a:cubicBezTo>
                        <a:cubicBezTo>
                          <a:pt x="39" y="51"/>
                          <a:pt x="38" y="51"/>
                          <a:pt x="38" y="51"/>
                        </a:cubicBezTo>
                        <a:cubicBezTo>
                          <a:pt x="32" y="51"/>
                          <a:pt x="27" y="49"/>
                          <a:pt x="21" y="47"/>
                        </a:cubicBezTo>
                        <a:cubicBezTo>
                          <a:pt x="20" y="46"/>
                          <a:pt x="19" y="45"/>
                          <a:pt x="18" y="45"/>
                        </a:cubicBezTo>
                        <a:cubicBezTo>
                          <a:pt x="12" y="42"/>
                          <a:pt x="8" y="37"/>
                          <a:pt x="5" y="31"/>
                        </a:cubicBezTo>
                        <a:cubicBezTo>
                          <a:pt x="3" y="26"/>
                          <a:pt x="0" y="20"/>
                          <a:pt x="4" y="15"/>
                        </a:cubicBezTo>
                        <a:close/>
                      </a:path>
                    </a:pathLst>
                  </a:custGeom>
                  <a:solidFill>
                    <a:srgbClr val="DEFE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7" name="Freeform 457"/>
                  <p:cNvSpPr/>
                  <p:nvPr/>
                </p:nvSpPr>
                <p:spPr bwMode="auto">
                  <a:xfrm>
                    <a:off x="4584" y="1827"/>
                    <a:ext cx="93" cy="69"/>
                  </a:xfrm>
                  <a:custGeom>
                    <a:avLst/>
                    <a:gdLst>
                      <a:gd name="T0" fmla="*/ 21 w 39"/>
                      <a:gd name="T1" fmla="*/ 4 h 29"/>
                      <a:gd name="T2" fmla="*/ 30 w 39"/>
                      <a:gd name="T3" fmla="*/ 0 h 29"/>
                      <a:gd name="T4" fmla="*/ 29 w 39"/>
                      <a:gd name="T5" fmla="*/ 4 h 29"/>
                      <a:gd name="T6" fmla="*/ 32 w 39"/>
                      <a:gd name="T7" fmla="*/ 3 h 29"/>
                      <a:gd name="T8" fmla="*/ 39 w 39"/>
                      <a:gd name="T9" fmla="*/ 7 h 29"/>
                      <a:gd name="T10" fmla="*/ 32 w 39"/>
                      <a:gd name="T11" fmla="*/ 15 h 29"/>
                      <a:gd name="T12" fmla="*/ 27 w 39"/>
                      <a:gd name="T13" fmla="*/ 13 h 29"/>
                      <a:gd name="T14" fmla="*/ 24 w 39"/>
                      <a:gd name="T15" fmla="*/ 13 h 29"/>
                      <a:gd name="T16" fmla="*/ 23 w 39"/>
                      <a:gd name="T17" fmla="*/ 16 h 29"/>
                      <a:gd name="T18" fmla="*/ 26 w 39"/>
                      <a:gd name="T19" fmla="*/ 23 h 29"/>
                      <a:gd name="T20" fmla="*/ 26 w 39"/>
                      <a:gd name="T21" fmla="*/ 25 h 29"/>
                      <a:gd name="T22" fmla="*/ 24 w 39"/>
                      <a:gd name="T23" fmla="*/ 24 h 29"/>
                      <a:gd name="T24" fmla="*/ 18 w 39"/>
                      <a:gd name="T25" fmla="*/ 19 h 29"/>
                      <a:gd name="T26" fmla="*/ 20 w 39"/>
                      <a:gd name="T27" fmla="*/ 27 h 29"/>
                      <a:gd name="T28" fmla="*/ 17 w 39"/>
                      <a:gd name="T29" fmla="*/ 29 h 29"/>
                      <a:gd name="T30" fmla="*/ 15 w 39"/>
                      <a:gd name="T31" fmla="*/ 29 h 29"/>
                      <a:gd name="T32" fmla="*/ 11 w 39"/>
                      <a:gd name="T33" fmla="*/ 27 h 29"/>
                      <a:gd name="T34" fmla="*/ 10 w 39"/>
                      <a:gd name="T35" fmla="*/ 26 h 29"/>
                      <a:gd name="T36" fmla="*/ 5 w 39"/>
                      <a:gd name="T37" fmla="*/ 23 h 29"/>
                      <a:gd name="T38" fmla="*/ 1 w 39"/>
                      <a:gd name="T39" fmla="*/ 18 h 29"/>
                      <a:gd name="T40" fmla="*/ 0 w 39"/>
                      <a:gd name="T41" fmla="*/ 16 h 29"/>
                      <a:gd name="T42" fmla="*/ 2 w 39"/>
                      <a:gd name="T43" fmla="*/ 14 h 29"/>
                      <a:gd name="T44" fmla="*/ 21 w 39"/>
                      <a:gd name="T45" fmla="*/ 4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9" h="29">
                        <a:moveTo>
                          <a:pt x="21" y="4"/>
                        </a:moveTo>
                        <a:cubicBezTo>
                          <a:pt x="25" y="5"/>
                          <a:pt x="27" y="3"/>
                          <a:pt x="30" y="0"/>
                        </a:cubicBezTo>
                        <a:cubicBezTo>
                          <a:pt x="31" y="2"/>
                          <a:pt x="29" y="3"/>
                          <a:pt x="29" y="4"/>
                        </a:cubicBezTo>
                        <a:cubicBezTo>
                          <a:pt x="31" y="5"/>
                          <a:pt x="31" y="3"/>
                          <a:pt x="32" y="3"/>
                        </a:cubicBezTo>
                        <a:cubicBezTo>
                          <a:pt x="31" y="10"/>
                          <a:pt x="37" y="6"/>
                          <a:pt x="39" y="7"/>
                        </a:cubicBezTo>
                        <a:cubicBezTo>
                          <a:pt x="39" y="12"/>
                          <a:pt x="34" y="12"/>
                          <a:pt x="32" y="15"/>
                        </a:cubicBezTo>
                        <a:cubicBezTo>
                          <a:pt x="32" y="16"/>
                          <a:pt x="28" y="15"/>
                          <a:pt x="27" y="13"/>
                        </a:cubicBezTo>
                        <a:cubicBezTo>
                          <a:pt x="26" y="9"/>
                          <a:pt x="25" y="13"/>
                          <a:pt x="24" y="13"/>
                        </a:cubicBezTo>
                        <a:cubicBezTo>
                          <a:pt x="21" y="13"/>
                          <a:pt x="23" y="15"/>
                          <a:pt x="23" y="16"/>
                        </a:cubicBezTo>
                        <a:cubicBezTo>
                          <a:pt x="26" y="18"/>
                          <a:pt x="25" y="20"/>
                          <a:pt x="26" y="23"/>
                        </a:cubicBezTo>
                        <a:cubicBezTo>
                          <a:pt x="26" y="23"/>
                          <a:pt x="27" y="24"/>
                          <a:pt x="26" y="25"/>
                        </a:cubicBezTo>
                        <a:cubicBezTo>
                          <a:pt x="25" y="26"/>
                          <a:pt x="24" y="25"/>
                          <a:pt x="24" y="24"/>
                        </a:cubicBezTo>
                        <a:cubicBezTo>
                          <a:pt x="23" y="21"/>
                          <a:pt x="20" y="20"/>
                          <a:pt x="18" y="19"/>
                        </a:cubicBezTo>
                        <a:cubicBezTo>
                          <a:pt x="17" y="22"/>
                          <a:pt x="20" y="24"/>
                          <a:pt x="20" y="27"/>
                        </a:cubicBezTo>
                        <a:cubicBezTo>
                          <a:pt x="19" y="29"/>
                          <a:pt x="18" y="29"/>
                          <a:pt x="17" y="29"/>
                        </a:cubicBezTo>
                        <a:cubicBezTo>
                          <a:pt x="16" y="29"/>
                          <a:pt x="16" y="29"/>
                          <a:pt x="15" y="29"/>
                        </a:cubicBezTo>
                        <a:cubicBezTo>
                          <a:pt x="14" y="28"/>
                          <a:pt x="12" y="28"/>
                          <a:pt x="11" y="27"/>
                        </a:cubicBezTo>
                        <a:cubicBezTo>
                          <a:pt x="11" y="26"/>
                          <a:pt x="11" y="25"/>
                          <a:pt x="10" y="26"/>
                        </a:cubicBezTo>
                        <a:cubicBezTo>
                          <a:pt x="6" y="28"/>
                          <a:pt x="5" y="26"/>
                          <a:pt x="5" y="23"/>
                        </a:cubicBezTo>
                        <a:cubicBezTo>
                          <a:pt x="4" y="21"/>
                          <a:pt x="3" y="19"/>
                          <a:pt x="1" y="18"/>
                        </a:cubicBezTo>
                        <a:cubicBezTo>
                          <a:pt x="0" y="17"/>
                          <a:pt x="0" y="17"/>
                          <a:pt x="0" y="16"/>
                        </a:cubicBezTo>
                        <a:cubicBezTo>
                          <a:pt x="0" y="15"/>
                          <a:pt x="1" y="14"/>
                          <a:pt x="2" y="14"/>
                        </a:cubicBezTo>
                        <a:cubicBezTo>
                          <a:pt x="10" y="14"/>
                          <a:pt x="15" y="8"/>
                          <a:pt x="21" y="4"/>
                        </a:cubicBezTo>
                        <a:close/>
                      </a:path>
                    </a:pathLst>
                  </a:custGeom>
                  <a:solidFill>
                    <a:srgbClr val="BFD8F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8" name="Freeform 458"/>
                  <p:cNvSpPr/>
                  <p:nvPr/>
                </p:nvSpPr>
                <p:spPr bwMode="auto">
                  <a:xfrm>
                    <a:off x="4620" y="1891"/>
                    <a:ext cx="85" cy="93"/>
                  </a:xfrm>
                  <a:custGeom>
                    <a:avLst/>
                    <a:gdLst>
                      <a:gd name="T0" fmla="*/ 1 w 36"/>
                      <a:gd name="T1" fmla="*/ 1 h 39"/>
                      <a:gd name="T2" fmla="*/ 5 w 36"/>
                      <a:gd name="T3" fmla="*/ 0 h 39"/>
                      <a:gd name="T4" fmla="*/ 17 w 36"/>
                      <a:gd name="T5" fmla="*/ 2 h 39"/>
                      <a:gd name="T6" fmla="*/ 33 w 36"/>
                      <a:gd name="T7" fmla="*/ 18 h 39"/>
                      <a:gd name="T8" fmla="*/ 32 w 36"/>
                      <a:gd name="T9" fmla="*/ 25 h 39"/>
                      <a:gd name="T10" fmla="*/ 30 w 36"/>
                      <a:gd name="T11" fmla="*/ 28 h 39"/>
                      <a:gd name="T12" fmla="*/ 28 w 36"/>
                      <a:gd name="T13" fmla="*/ 31 h 39"/>
                      <a:gd name="T14" fmla="*/ 17 w 36"/>
                      <a:gd name="T15" fmla="*/ 36 h 39"/>
                      <a:gd name="T16" fmla="*/ 15 w 36"/>
                      <a:gd name="T17" fmla="*/ 33 h 39"/>
                      <a:gd name="T18" fmla="*/ 11 w 36"/>
                      <a:gd name="T19" fmla="*/ 30 h 39"/>
                      <a:gd name="T20" fmla="*/ 15 w 36"/>
                      <a:gd name="T21" fmla="*/ 27 h 39"/>
                      <a:gd name="T22" fmla="*/ 20 w 36"/>
                      <a:gd name="T23" fmla="*/ 24 h 39"/>
                      <a:gd name="T24" fmla="*/ 28 w 36"/>
                      <a:gd name="T25" fmla="*/ 24 h 39"/>
                      <a:gd name="T26" fmla="*/ 24 w 36"/>
                      <a:gd name="T27" fmla="*/ 17 h 39"/>
                      <a:gd name="T28" fmla="*/ 17 w 36"/>
                      <a:gd name="T29" fmla="*/ 11 h 39"/>
                      <a:gd name="T30" fmla="*/ 13 w 36"/>
                      <a:gd name="T31" fmla="*/ 7 h 39"/>
                      <a:gd name="T32" fmla="*/ 5 w 36"/>
                      <a:gd name="T33" fmla="*/ 6 h 39"/>
                      <a:gd name="T34" fmla="*/ 1 w 36"/>
                      <a:gd name="T35" fmla="*/ 1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36" h="39">
                        <a:moveTo>
                          <a:pt x="1" y="1"/>
                        </a:moveTo>
                        <a:cubicBezTo>
                          <a:pt x="3" y="1"/>
                          <a:pt x="4" y="1"/>
                          <a:pt x="5" y="0"/>
                        </a:cubicBezTo>
                        <a:cubicBezTo>
                          <a:pt x="9" y="0"/>
                          <a:pt x="13" y="0"/>
                          <a:pt x="17" y="2"/>
                        </a:cubicBezTo>
                        <a:cubicBezTo>
                          <a:pt x="25" y="5"/>
                          <a:pt x="29" y="11"/>
                          <a:pt x="33" y="18"/>
                        </a:cubicBezTo>
                        <a:cubicBezTo>
                          <a:pt x="36" y="21"/>
                          <a:pt x="31" y="22"/>
                          <a:pt x="32" y="25"/>
                        </a:cubicBezTo>
                        <a:cubicBezTo>
                          <a:pt x="30" y="25"/>
                          <a:pt x="30" y="26"/>
                          <a:pt x="30" y="28"/>
                        </a:cubicBezTo>
                        <a:cubicBezTo>
                          <a:pt x="30" y="30"/>
                          <a:pt x="28" y="31"/>
                          <a:pt x="28" y="31"/>
                        </a:cubicBezTo>
                        <a:cubicBezTo>
                          <a:pt x="23" y="30"/>
                          <a:pt x="22" y="39"/>
                          <a:pt x="17" y="36"/>
                        </a:cubicBezTo>
                        <a:cubicBezTo>
                          <a:pt x="15" y="35"/>
                          <a:pt x="17" y="33"/>
                          <a:pt x="15" y="33"/>
                        </a:cubicBezTo>
                        <a:cubicBezTo>
                          <a:pt x="11" y="35"/>
                          <a:pt x="11" y="32"/>
                          <a:pt x="11" y="30"/>
                        </a:cubicBezTo>
                        <a:cubicBezTo>
                          <a:pt x="11" y="27"/>
                          <a:pt x="13" y="26"/>
                          <a:pt x="15" y="27"/>
                        </a:cubicBezTo>
                        <a:cubicBezTo>
                          <a:pt x="18" y="28"/>
                          <a:pt x="19" y="28"/>
                          <a:pt x="20" y="24"/>
                        </a:cubicBezTo>
                        <a:cubicBezTo>
                          <a:pt x="20" y="22"/>
                          <a:pt x="24" y="22"/>
                          <a:pt x="28" y="24"/>
                        </a:cubicBezTo>
                        <a:cubicBezTo>
                          <a:pt x="29" y="20"/>
                          <a:pt x="29" y="18"/>
                          <a:pt x="24" y="17"/>
                        </a:cubicBezTo>
                        <a:cubicBezTo>
                          <a:pt x="20" y="17"/>
                          <a:pt x="18" y="15"/>
                          <a:pt x="17" y="11"/>
                        </a:cubicBezTo>
                        <a:cubicBezTo>
                          <a:pt x="17" y="9"/>
                          <a:pt x="16" y="8"/>
                          <a:pt x="13" y="7"/>
                        </a:cubicBezTo>
                        <a:cubicBezTo>
                          <a:pt x="11" y="7"/>
                          <a:pt x="8" y="6"/>
                          <a:pt x="5" y="6"/>
                        </a:cubicBezTo>
                        <a:cubicBezTo>
                          <a:pt x="3" y="6"/>
                          <a:pt x="0" y="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AD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9" name="Freeform 459"/>
                  <p:cNvSpPr/>
                  <p:nvPr/>
                </p:nvSpPr>
                <p:spPr bwMode="auto">
                  <a:xfrm>
                    <a:off x="4869" y="1601"/>
                    <a:ext cx="128" cy="95"/>
                  </a:xfrm>
                  <a:custGeom>
                    <a:avLst/>
                    <a:gdLst>
                      <a:gd name="T0" fmla="*/ 49 w 54"/>
                      <a:gd name="T1" fmla="*/ 11 h 40"/>
                      <a:gd name="T2" fmla="*/ 51 w 54"/>
                      <a:gd name="T3" fmla="*/ 17 h 40"/>
                      <a:gd name="T4" fmla="*/ 51 w 54"/>
                      <a:gd name="T5" fmla="*/ 32 h 40"/>
                      <a:gd name="T6" fmla="*/ 49 w 54"/>
                      <a:gd name="T7" fmla="*/ 40 h 40"/>
                      <a:gd name="T8" fmla="*/ 48 w 54"/>
                      <a:gd name="T9" fmla="*/ 37 h 40"/>
                      <a:gd name="T10" fmla="*/ 48 w 54"/>
                      <a:gd name="T11" fmla="*/ 22 h 40"/>
                      <a:gd name="T12" fmla="*/ 32 w 54"/>
                      <a:gd name="T13" fmla="*/ 6 h 40"/>
                      <a:gd name="T14" fmla="*/ 20 w 54"/>
                      <a:gd name="T15" fmla="*/ 7 h 40"/>
                      <a:gd name="T16" fmla="*/ 4 w 54"/>
                      <a:gd name="T17" fmla="*/ 9 h 40"/>
                      <a:gd name="T18" fmla="*/ 1 w 54"/>
                      <a:gd name="T19" fmla="*/ 9 h 40"/>
                      <a:gd name="T20" fmla="*/ 0 w 54"/>
                      <a:gd name="T21" fmla="*/ 9 h 40"/>
                      <a:gd name="T22" fmla="*/ 11 w 54"/>
                      <a:gd name="T23" fmla="*/ 3 h 40"/>
                      <a:gd name="T24" fmla="*/ 38 w 54"/>
                      <a:gd name="T25" fmla="*/ 3 h 40"/>
                      <a:gd name="T26" fmla="*/ 44 w 54"/>
                      <a:gd name="T27" fmla="*/ 8 h 40"/>
                      <a:gd name="T28" fmla="*/ 49 w 54"/>
                      <a:gd name="T29" fmla="*/ 11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54" h="40">
                        <a:moveTo>
                          <a:pt x="49" y="11"/>
                        </a:moveTo>
                        <a:cubicBezTo>
                          <a:pt x="49" y="13"/>
                          <a:pt x="50" y="15"/>
                          <a:pt x="51" y="17"/>
                        </a:cubicBezTo>
                        <a:cubicBezTo>
                          <a:pt x="54" y="22"/>
                          <a:pt x="54" y="27"/>
                          <a:pt x="51" y="32"/>
                        </a:cubicBezTo>
                        <a:cubicBezTo>
                          <a:pt x="50" y="35"/>
                          <a:pt x="51" y="37"/>
                          <a:pt x="49" y="40"/>
                        </a:cubicBezTo>
                        <a:cubicBezTo>
                          <a:pt x="48" y="39"/>
                          <a:pt x="47" y="38"/>
                          <a:pt x="48" y="37"/>
                        </a:cubicBezTo>
                        <a:cubicBezTo>
                          <a:pt x="49" y="32"/>
                          <a:pt x="48" y="27"/>
                          <a:pt x="48" y="22"/>
                        </a:cubicBezTo>
                        <a:cubicBezTo>
                          <a:pt x="47" y="14"/>
                          <a:pt x="40" y="6"/>
                          <a:pt x="32" y="6"/>
                        </a:cubicBezTo>
                        <a:cubicBezTo>
                          <a:pt x="28" y="6"/>
                          <a:pt x="24" y="6"/>
                          <a:pt x="20" y="7"/>
                        </a:cubicBezTo>
                        <a:cubicBezTo>
                          <a:pt x="15" y="7"/>
                          <a:pt x="9" y="7"/>
                          <a:pt x="4" y="9"/>
                        </a:cubicBezTo>
                        <a:cubicBezTo>
                          <a:pt x="3" y="10"/>
                          <a:pt x="2" y="10"/>
                          <a:pt x="1" y="9"/>
                        </a:cubicBezTo>
                        <a:cubicBezTo>
                          <a:pt x="1" y="9"/>
                          <a:pt x="0" y="9"/>
                          <a:pt x="0" y="9"/>
                        </a:cubicBezTo>
                        <a:cubicBezTo>
                          <a:pt x="3" y="6"/>
                          <a:pt x="7" y="4"/>
                          <a:pt x="11" y="3"/>
                        </a:cubicBezTo>
                        <a:cubicBezTo>
                          <a:pt x="20" y="0"/>
                          <a:pt x="29" y="0"/>
                          <a:pt x="38" y="3"/>
                        </a:cubicBezTo>
                        <a:cubicBezTo>
                          <a:pt x="40" y="4"/>
                          <a:pt x="42" y="6"/>
                          <a:pt x="44" y="8"/>
                        </a:cubicBezTo>
                        <a:cubicBezTo>
                          <a:pt x="46" y="9"/>
                          <a:pt x="47" y="11"/>
                          <a:pt x="49" y="11"/>
                        </a:cubicBezTo>
                        <a:close/>
                      </a:path>
                    </a:pathLst>
                  </a:custGeom>
                  <a:solidFill>
                    <a:srgbClr val="FAFD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0" name="Freeform 460"/>
                  <p:cNvSpPr/>
                  <p:nvPr/>
                </p:nvSpPr>
                <p:spPr bwMode="auto">
                  <a:xfrm>
                    <a:off x="4798" y="1677"/>
                    <a:ext cx="47" cy="100"/>
                  </a:xfrm>
                  <a:custGeom>
                    <a:avLst/>
                    <a:gdLst>
                      <a:gd name="T0" fmla="*/ 6 w 20"/>
                      <a:gd name="T1" fmla="*/ 0 h 42"/>
                      <a:gd name="T2" fmla="*/ 8 w 20"/>
                      <a:gd name="T3" fmla="*/ 22 h 42"/>
                      <a:gd name="T4" fmla="*/ 12 w 20"/>
                      <a:gd name="T5" fmla="*/ 27 h 42"/>
                      <a:gd name="T6" fmla="*/ 13 w 20"/>
                      <a:gd name="T7" fmla="*/ 28 h 42"/>
                      <a:gd name="T8" fmla="*/ 20 w 20"/>
                      <a:gd name="T9" fmla="*/ 42 h 42"/>
                      <a:gd name="T10" fmla="*/ 9 w 20"/>
                      <a:gd name="T11" fmla="*/ 34 h 42"/>
                      <a:gd name="T12" fmla="*/ 3 w 20"/>
                      <a:gd name="T13" fmla="*/ 20 h 42"/>
                      <a:gd name="T14" fmla="*/ 3 w 20"/>
                      <a:gd name="T15" fmla="*/ 4 h 42"/>
                      <a:gd name="T16" fmla="*/ 6 w 20"/>
                      <a:gd name="T17" fmla="*/ 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0" h="42">
                        <a:moveTo>
                          <a:pt x="6" y="0"/>
                        </a:moveTo>
                        <a:cubicBezTo>
                          <a:pt x="4" y="7"/>
                          <a:pt x="4" y="15"/>
                          <a:pt x="8" y="22"/>
                        </a:cubicBezTo>
                        <a:cubicBezTo>
                          <a:pt x="9" y="24"/>
                          <a:pt x="10" y="26"/>
                          <a:pt x="12" y="27"/>
                        </a:cubicBezTo>
                        <a:cubicBezTo>
                          <a:pt x="12" y="27"/>
                          <a:pt x="13" y="27"/>
                          <a:pt x="13" y="28"/>
                        </a:cubicBezTo>
                        <a:cubicBezTo>
                          <a:pt x="14" y="33"/>
                          <a:pt x="18" y="37"/>
                          <a:pt x="20" y="42"/>
                        </a:cubicBezTo>
                        <a:cubicBezTo>
                          <a:pt x="17" y="39"/>
                          <a:pt x="13" y="38"/>
                          <a:pt x="9" y="34"/>
                        </a:cubicBezTo>
                        <a:cubicBezTo>
                          <a:pt x="6" y="30"/>
                          <a:pt x="4" y="25"/>
                          <a:pt x="3" y="20"/>
                        </a:cubicBezTo>
                        <a:cubicBezTo>
                          <a:pt x="3" y="15"/>
                          <a:pt x="0" y="9"/>
                          <a:pt x="3" y="4"/>
                        </a:cubicBezTo>
                        <a:cubicBezTo>
                          <a:pt x="4" y="2"/>
                          <a:pt x="4" y="1"/>
                          <a:pt x="6" y="0"/>
                        </a:cubicBezTo>
                        <a:close/>
                      </a:path>
                    </a:pathLst>
                  </a:custGeom>
                  <a:solidFill>
                    <a:srgbClr val="FDF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1" name="Freeform 461"/>
                  <p:cNvSpPr/>
                  <p:nvPr/>
                </p:nvSpPr>
                <p:spPr bwMode="auto">
                  <a:xfrm>
                    <a:off x="4798" y="1829"/>
                    <a:ext cx="59" cy="24"/>
                  </a:xfrm>
                  <a:custGeom>
                    <a:avLst/>
                    <a:gdLst>
                      <a:gd name="T0" fmla="*/ 25 w 25"/>
                      <a:gd name="T1" fmla="*/ 6 h 10"/>
                      <a:gd name="T2" fmla="*/ 23 w 25"/>
                      <a:gd name="T3" fmla="*/ 8 h 10"/>
                      <a:gd name="T4" fmla="*/ 21 w 25"/>
                      <a:gd name="T5" fmla="*/ 9 h 10"/>
                      <a:gd name="T6" fmla="*/ 9 w 25"/>
                      <a:gd name="T7" fmla="*/ 9 h 10"/>
                      <a:gd name="T8" fmla="*/ 0 w 25"/>
                      <a:gd name="T9" fmla="*/ 1 h 10"/>
                      <a:gd name="T10" fmla="*/ 0 w 25"/>
                      <a:gd name="T11" fmla="*/ 1 h 10"/>
                      <a:gd name="T12" fmla="*/ 20 w 25"/>
                      <a:gd name="T13" fmla="*/ 4 h 10"/>
                      <a:gd name="T14" fmla="*/ 25 w 25"/>
                      <a:gd name="T15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5" h="10">
                        <a:moveTo>
                          <a:pt x="25" y="6"/>
                        </a:moveTo>
                        <a:cubicBezTo>
                          <a:pt x="24" y="6"/>
                          <a:pt x="24" y="7"/>
                          <a:pt x="23" y="8"/>
                        </a:cubicBezTo>
                        <a:cubicBezTo>
                          <a:pt x="23" y="9"/>
                          <a:pt x="22" y="9"/>
                          <a:pt x="21" y="9"/>
                        </a:cubicBezTo>
                        <a:cubicBezTo>
                          <a:pt x="17" y="9"/>
                          <a:pt x="13" y="10"/>
                          <a:pt x="9" y="9"/>
                        </a:cubicBezTo>
                        <a:cubicBezTo>
                          <a:pt x="3" y="9"/>
                          <a:pt x="0" y="5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7" y="0"/>
                          <a:pt x="14" y="1"/>
                          <a:pt x="20" y="4"/>
                        </a:cubicBezTo>
                        <a:cubicBezTo>
                          <a:pt x="22" y="4"/>
                          <a:pt x="24" y="5"/>
                          <a:pt x="25" y="6"/>
                        </a:cubicBezTo>
                        <a:close/>
                      </a:path>
                    </a:pathLst>
                  </a:custGeom>
                  <a:solidFill>
                    <a:srgbClr val="A3DFC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2" name="Freeform 462"/>
                  <p:cNvSpPr/>
                  <p:nvPr/>
                </p:nvSpPr>
                <p:spPr bwMode="auto">
                  <a:xfrm>
                    <a:off x="4655" y="1660"/>
                    <a:ext cx="29" cy="46"/>
                  </a:xfrm>
                  <a:custGeom>
                    <a:avLst/>
                    <a:gdLst>
                      <a:gd name="T0" fmla="*/ 7 w 12"/>
                      <a:gd name="T1" fmla="*/ 0 h 19"/>
                      <a:gd name="T2" fmla="*/ 8 w 12"/>
                      <a:gd name="T3" fmla="*/ 5 h 19"/>
                      <a:gd name="T4" fmla="*/ 6 w 12"/>
                      <a:gd name="T5" fmla="*/ 9 h 19"/>
                      <a:gd name="T6" fmla="*/ 12 w 12"/>
                      <a:gd name="T7" fmla="*/ 14 h 19"/>
                      <a:gd name="T8" fmla="*/ 8 w 12"/>
                      <a:gd name="T9" fmla="*/ 17 h 19"/>
                      <a:gd name="T10" fmla="*/ 1 w 12"/>
                      <a:gd name="T11" fmla="*/ 19 h 19"/>
                      <a:gd name="T12" fmla="*/ 2 w 12"/>
                      <a:gd name="T13" fmla="*/ 10 h 19"/>
                      <a:gd name="T14" fmla="*/ 7 w 12"/>
                      <a:gd name="T15" fmla="*/ 0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2" h="19">
                        <a:moveTo>
                          <a:pt x="7" y="0"/>
                        </a:moveTo>
                        <a:cubicBezTo>
                          <a:pt x="10" y="2"/>
                          <a:pt x="9" y="4"/>
                          <a:pt x="8" y="5"/>
                        </a:cubicBezTo>
                        <a:cubicBezTo>
                          <a:pt x="7" y="7"/>
                          <a:pt x="5" y="8"/>
                          <a:pt x="6" y="9"/>
                        </a:cubicBezTo>
                        <a:cubicBezTo>
                          <a:pt x="7" y="11"/>
                          <a:pt x="7" y="16"/>
                          <a:pt x="12" y="14"/>
                        </a:cubicBezTo>
                        <a:cubicBezTo>
                          <a:pt x="12" y="17"/>
                          <a:pt x="9" y="17"/>
                          <a:pt x="8" y="17"/>
                        </a:cubicBezTo>
                        <a:cubicBezTo>
                          <a:pt x="5" y="16"/>
                          <a:pt x="3" y="18"/>
                          <a:pt x="1" y="19"/>
                        </a:cubicBezTo>
                        <a:cubicBezTo>
                          <a:pt x="0" y="16"/>
                          <a:pt x="3" y="13"/>
                          <a:pt x="2" y="10"/>
                        </a:cubicBezTo>
                        <a:cubicBezTo>
                          <a:pt x="1" y="5"/>
                          <a:pt x="6" y="3"/>
                          <a:pt x="7" y="0"/>
                        </a:cubicBezTo>
                        <a:close/>
                      </a:path>
                    </a:pathLst>
                  </a:custGeom>
                  <a:solidFill>
                    <a:srgbClr val="B5CF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3" name="Freeform 463"/>
                  <p:cNvSpPr/>
                  <p:nvPr/>
                </p:nvSpPr>
                <p:spPr bwMode="auto">
                  <a:xfrm>
                    <a:off x="4731" y="1924"/>
                    <a:ext cx="81" cy="31"/>
                  </a:xfrm>
                  <a:custGeom>
                    <a:avLst/>
                    <a:gdLst>
                      <a:gd name="T0" fmla="*/ 0 w 34"/>
                      <a:gd name="T1" fmla="*/ 1 h 13"/>
                      <a:gd name="T2" fmla="*/ 17 w 34"/>
                      <a:gd name="T3" fmla="*/ 4 h 13"/>
                      <a:gd name="T4" fmla="*/ 18 w 34"/>
                      <a:gd name="T5" fmla="*/ 7 h 13"/>
                      <a:gd name="T6" fmla="*/ 33 w 34"/>
                      <a:gd name="T7" fmla="*/ 10 h 13"/>
                      <a:gd name="T8" fmla="*/ 34 w 34"/>
                      <a:gd name="T9" fmla="*/ 11 h 13"/>
                      <a:gd name="T10" fmla="*/ 26 w 34"/>
                      <a:gd name="T11" fmla="*/ 11 h 13"/>
                      <a:gd name="T12" fmla="*/ 10 w 34"/>
                      <a:gd name="T13" fmla="*/ 8 h 13"/>
                      <a:gd name="T14" fmla="*/ 4 w 34"/>
                      <a:gd name="T15" fmla="*/ 4 h 13"/>
                      <a:gd name="T16" fmla="*/ 0 w 34"/>
                      <a:gd name="T17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4" h="13">
                        <a:moveTo>
                          <a:pt x="0" y="1"/>
                        </a:moveTo>
                        <a:cubicBezTo>
                          <a:pt x="6" y="0"/>
                          <a:pt x="11" y="4"/>
                          <a:pt x="17" y="4"/>
                        </a:cubicBezTo>
                        <a:cubicBezTo>
                          <a:pt x="18" y="5"/>
                          <a:pt x="14" y="6"/>
                          <a:pt x="18" y="7"/>
                        </a:cubicBezTo>
                        <a:cubicBezTo>
                          <a:pt x="23" y="8"/>
                          <a:pt x="28" y="8"/>
                          <a:pt x="33" y="10"/>
                        </a:cubicBezTo>
                        <a:cubicBezTo>
                          <a:pt x="34" y="10"/>
                          <a:pt x="34" y="11"/>
                          <a:pt x="34" y="11"/>
                        </a:cubicBezTo>
                        <a:cubicBezTo>
                          <a:pt x="32" y="13"/>
                          <a:pt x="29" y="12"/>
                          <a:pt x="26" y="11"/>
                        </a:cubicBezTo>
                        <a:cubicBezTo>
                          <a:pt x="21" y="10"/>
                          <a:pt x="15" y="9"/>
                          <a:pt x="10" y="8"/>
                        </a:cubicBezTo>
                        <a:cubicBezTo>
                          <a:pt x="9" y="6"/>
                          <a:pt x="7" y="5"/>
                          <a:pt x="4" y="4"/>
                        </a:cubicBezTo>
                        <a:cubicBezTo>
                          <a:pt x="3" y="3"/>
                          <a:pt x="1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B2DBE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4" name="Freeform 464"/>
                  <p:cNvSpPr/>
                  <p:nvPr/>
                </p:nvSpPr>
                <p:spPr bwMode="auto">
                  <a:xfrm>
                    <a:off x="4790" y="1824"/>
                    <a:ext cx="55" cy="15"/>
                  </a:xfrm>
                  <a:custGeom>
                    <a:avLst/>
                    <a:gdLst>
                      <a:gd name="T0" fmla="*/ 23 w 23"/>
                      <a:gd name="T1" fmla="*/ 6 h 6"/>
                      <a:gd name="T2" fmla="*/ 3 w 23"/>
                      <a:gd name="T3" fmla="*/ 3 h 6"/>
                      <a:gd name="T4" fmla="*/ 0 w 23"/>
                      <a:gd name="T5" fmla="*/ 0 h 6"/>
                      <a:gd name="T6" fmla="*/ 13 w 23"/>
                      <a:gd name="T7" fmla="*/ 1 h 6"/>
                      <a:gd name="T8" fmla="*/ 23 w 23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" h="6">
                        <a:moveTo>
                          <a:pt x="23" y="6"/>
                        </a:moveTo>
                        <a:cubicBezTo>
                          <a:pt x="17" y="5"/>
                          <a:pt x="10" y="5"/>
                          <a:pt x="3" y="3"/>
                        </a:cubicBezTo>
                        <a:cubicBezTo>
                          <a:pt x="2" y="2"/>
                          <a:pt x="1" y="2"/>
                          <a:pt x="0" y="0"/>
                        </a:cubicBezTo>
                        <a:cubicBezTo>
                          <a:pt x="4" y="2"/>
                          <a:pt x="9" y="1"/>
                          <a:pt x="13" y="1"/>
                        </a:cubicBezTo>
                        <a:cubicBezTo>
                          <a:pt x="17" y="2"/>
                          <a:pt x="21" y="2"/>
                          <a:pt x="23" y="6"/>
                        </a:cubicBezTo>
                        <a:close/>
                      </a:path>
                    </a:pathLst>
                  </a:custGeom>
                  <a:solidFill>
                    <a:srgbClr val="BCDBF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5" name="Freeform 465"/>
                  <p:cNvSpPr/>
                  <p:nvPr/>
                </p:nvSpPr>
                <p:spPr bwMode="auto">
                  <a:xfrm>
                    <a:off x="4693" y="1889"/>
                    <a:ext cx="31" cy="33"/>
                  </a:xfrm>
                  <a:custGeom>
                    <a:avLst/>
                    <a:gdLst>
                      <a:gd name="T0" fmla="*/ 1 w 13"/>
                      <a:gd name="T1" fmla="*/ 0 h 14"/>
                      <a:gd name="T2" fmla="*/ 13 w 13"/>
                      <a:gd name="T3" fmla="*/ 14 h 14"/>
                      <a:gd name="T4" fmla="*/ 0 w 13"/>
                      <a:gd name="T5" fmla="*/ 1 h 14"/>
                      <a:gd name="T6" fmla="*/ 1 w 13"/>
                      <a:gd name="T7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" h="14">
                        <a:moveTo>
                          <a:pt x="1" y="0"/>
                        </a:moveTo>
                        <a:cubicBezTo>
                          <a:pt x="4" y="5"/>
                          <a:pt x="9" y="9"/>
                          <a:pt x="13" y="14"/>
                        </a:cubicBezTo>
                        <a:cubicBezTo>
                          <a:pt x="5" y="14"/>
                          <a:pt x="1" y="8"/>
                          <a:pt x="0" y="1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CFDF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6" name="Freeform 466"/>
                  <p:cNvSpPr/>
                  <p:nvPr/>
                </p:nvSpPr>
                <p:spPr bwMode="auto">
                  <a:xfrm>
                    <a:off x="4760" y="1660"/>
                    <a:ext cx="11" cy="53"/>
                  </a:xfrm>
                  <a:custGeom>
                    <a:avLst/>
                    <a:gdLst>
                      <a:gd name="T0" fmla="*/ 3 w 5"/>
                      <a:gd name="T1" fmla="*/ 22 h 22"/>
                      <a:gd name="T2" fmla="*/ 1 w 5"/>
                      <a:gd name="T3" fmla="*/ 20 h 22"/>
                      <a:gd name="T4" fmla="*/ 0 w 5"/>
                      <a:gd name="T5" fmla="*/ 0 h 22"/>
                      <a:gd name="T6" fmla="*/ 3 w 5"/>
                      <a:gd name="T7" fmla="*/ 9 h 22"/>
                      <a:gd name="T8" fmla="*/ 3 w 5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22">
                        <a:moveTo>
                          <a:pt x="3" y="22"/>
                        </a:moveTo>
                        <a:cubicBezTo>
                          <a:pt x="1" y="22"/>
                          <a:pt x="0" y="21"/>
                          <a:pt x="1" y="20"/>
                        </a:cubicBezTo>
                        <a:cubicBezTo>
                          <a:pt x="4" y="13"/>
                          <a:pt x="0" y="7"/>
                          <a:pt x="0" y="0"/>
                        </a:cubicBezTo>
                        <a:cubicBezTo>
                          <a:pt x="4" y="2"/>
                          <a:pt x="2" y="6"/>
                          <a:pt x="3" y="9"/>
                        </a:cubicBezTo>
                        <a:cubicBezTo>
                          <a:pt x="5" y="13"/>
                          <a:pt x="4" y="18"/>
                          <a:pt x="3" y="22"/>
                        </a:cubicBezTo>
                        <a:close/>
                      </a:path>
                    </a:pathLst>
                  </a:custGeom>
                  <a:solidFill>
                    <a:srgbClr val="B8D2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7" name="Freeform 467"/>
                  <p:cNvSpPr/>
                  <p:nvPr/>
                </p:nvSpPr>
                <p:spPr bwMode="auto">
                  <a:xfrm>
                    <a:off x="4859" y="1801"/>
                    <a:ext cx="19" cy="38"/>
                  </a:xfrm>
                  <a:custGeom>
                    <a:avLst/>
                    <a:gdLst>
                      <a:gd name="T0" fmla="*/ 0 w 8"/>
                      <a:gd name="T1" fmla="*/ 0 h 16"/>
                      <a:gd name="T2" fmla="*/ 4 w 8"/>
                      <a:gd name="T3" fmla="*/ 16 h 16"/>
                      <a:gd name="T4" fmla="*/ 3 w 8"/>
                      <a:gd name="T5" fmla="*/ 6 h 16"/>
                      <a:gd name="T6" fmla="*/ 0 w 8"/>
                      <a:gd name="T7" fmla="*/ 0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16">
                        <a:moveTo>
                          <a:pt x="0" y="0"/>
                        </a:moveTo>
                        <a:cubicBezTo>
                          <a:pt x="6" y="3"/>
                          <a:pt x="8" y="12"/>
                          <a:pt x="4" y="16"/>
                        </a:cubicBezTo>
                        <a:cubicBezTo>
                          <a:pt x="5" y="13"/>
                          <a:pt x="5" y="10"/>
                          <a:pt x="3" y="6"/>
                        </a:cubicBezTo>
                        <a:cubicBezTo>
                          <a:pt x="1" y="5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2FBF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8" name="Freeform 468"/>
                  <p:cNvSpPr/>
                  <p:nvPr/>
                </p:nvSpPr>
                <p:spPr bwMode="auto">
                  <a:xfrm>
                    <a:off x="4681" y="1851"/>
                    <a:ext cx="15" cy="40"/>
                  </a:xfrm>
                  <a:custGeom>
                    <a:avLst/>
                    <a:gdLst>
                      <a:gd name="T0" fmla="*/ 6 w 6"/>
                      <a:gd name="T1" fmla="*/ 16 h 17"/>
                      <a:gd name="T2" fmla="*/ 5 w 6"/>
                      <a:gd name="T3" fmla="*/ 17 h 17"/>
                      <a:gd name="T4" fmla="*/ 4 w 6"/>
                      <a:gd name="T5" fmla="*/ 0 h 17"/>
                      <a:gd name="T6" fmla="*/ 6 w 6"/>
                      <a:gd name="T7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17">
                        <a:moveTo>
                          <a:pt x="6" y="16"/>
                        </a:moveTo>
                        <a:cubicBezTo>
                          <a:pt x="6" y="17"/>
                          <a:pt x="5" y="17"/>
                          <a:pt x="5" y="17"/>
                        </a:cubicBezTo>
                        <a:cubicBezTo>
                          <a:pt x="0" y="11"/>
                          <a:pt x="0" y="4"/>
                          <a:pt x="4" y="0"/>
                        </a:cubicBezTo>
                        <a:cubicBezTo>
                          <a:pt x="3" y="6"/>
                          <a:pt x="3" y="11"/>
                          <a:pt x="6" y="16"/>
                        </a:cubicBezTo>
                        <a:close/>
                      </a:path>
                    </a:pathLst>
                  </a:custGeom>
                  <a:solidFill>
                    <a:srgbClr val="F7FCF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9" name="Freeform 469"/>
                  <p:cNvSpPr/>
                  <p:nvPr/>
                </p:nvSpPr>
                <p:spPr bwMode="auto">
                  <a:xfrm>
                    <a:off x="4802" y="1592"/>
                    <a:ext cx="29" cy="19"/>
                  </a:xfrm>
                  <a:custGeom>
                    <a:avLst/>
                    <a:gdLst>
                      <a:gd name="T0" fmla="*/ 0 w 12"/>
                      <a:gd name="T1" fmla="*/ 8 h 8"/>
                      <a:gd name="T2" fmla="*/ 8 w 12"/>
                      <a:gd name="T3" fmla="*/ 1 h 8"/>
                      <a:gd name="T4" fmla="*/ 12 w 12"/>
                      <a:gd name="T5" fmla="*/ 1 h 8"/>
                      <a:gd name="T6" fmla="*/ 0 w 12"/>
                      <a:gd name="T7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" h="8">
                        <a:moveTo>
                          <a:pt x="0" y="8"/>
                        </a:moveTo>
                        <a:cubicBezTo>
                          <a:pt x="3" y="5"/>
                          <a:pt x="6" y="4"/>
                          <a:pt x="8" y="1"/>
                        </a:cubicBezTo>
                        <a:cubicBezTo>
                          <a:pt x="9" y="0"/>
                          <a:pt x="11" y="1"/>
                          <a:pt x="12" y="1"/>
                        </a:cubicBezTo>
                        <a:cubicBezTo>
                          <a:pt x="9" y="6"/>
                          <a:pt x="5" y="7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B8DCE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0" name="Freeform 470"/>
                  <p:cNvSpPr/>
                  <p:nvPr/>
                </p:nvSpPr>
                <p:spPr bwMode="auto">
                  <a:xfrm>
                    <a:off x="4639" y="1684"/>
                    <a:ext cx="9" cy="26"/>
                  </a:xfrm>
                  <a:custGeom>
                    <a:avLst/>
                    <a:gdLst>
                      <a:gd name="T0" fmla="*/ 2 w 4"/>
                      <a:gd name="T1" fmla="*/ 11 h 11"/>
                      <a:gd name="T2" fmla="*/ 0 w 4"/>
                      <a:gd name="T3" fmla="*/ 0 h 11"/>
                      <a:gd name="T4" fmla="*/ 2 w 4"/>
                      <a:gd name="T5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11">
                        <a:moveTo>
                          <a:pt x="2" y="11"/>
                        </a:moveTo>
                        <a:cubicBezTo>
                          <a:pt x="0" y="8"/>
                          <a:pt x="0" y="4"/>
                          <a:pt x="0" y="0"/>
                        </a:cubicBezTo>
                        <a:cubicBezTo>
                          <a:pt x="3" y="3"/>
                          <a:pt x="4" y="7"/>
                          <a:pt x="2" y="11"/>
                        </a:cubicBezTo>
                        <a:close/>
                      </a:path>
                    </a:pathLst>
                  </a:custGeom>
                  <a:solidFill>
                    <a:srgbClr val="AAD9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1" name="Freeform 471"/>
                  <p:cNvSpPr/>
                  <p:nvPr/>
                </p:nvSpPr>
                <p:spPr bwMode="auto">
                  <a:xfrm>
                    <a:off x="4650" y="1706"/>
                    <a:ext cx="15" cy="16"/>
                  </a:xfrm>
                  <a:custGeom>
                    <a:avLst/>
                    <a:gdLst>
                      <a:gd name="T0" fmla="*/ 3 w 6"/>
                      <a:gd name="T1" fmla="*/ 0 h 7"/>
                      <a:gd name="T2" fmla="*/ 6 w 6"/>
                      <a:gd name="T3" fmla="*/ 2 h 7"/>
                      <a:gd name="T4" fmla="*/ 2 w 6"/>
                      <a:gd name="T5" fmla="*/ 7 h 7"/>
                      <a:gd name="T6" fmla="*/ 0 w 6"/>
                      <a:gd name="T7" fmla="*/ 6 h 7"/>
                      <a:gd name="T8" fmla="*/ 3 w 6"/>
                      <a:gd name="T9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7">
                        <a:moveTo>
                          <a:pt x="3" y="0"/>
                        </a:moveTo>
                        <a:cubicBezTo>
                          <a:pt x="3" y="3"/>
                          <a:pt x="5" y="2"/>
                          <a:pt x="6" y="2"/>
                        </a:cubicBezTo>
                        <a:cubicBezTo>
                          <a:pt x="6" y="4"/>
                          <a:pt x="2" y="5"/>
                          <a:pt x="2" y="7"/>
                        </a:cubicBezTo>
                        <a:cubicBezTo>
                          <a:pt x="1" y="7"/>
                          <a:pt x="0" y="7"/>
                          <a:pt x="0" y="6"/>
                        </a:cubicBezTo>
                        <a:cubicBezTo>
                          <a:pt x="1" y="4"/>
                          <a:pt x="2" y="2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B5CF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2" name="Freeform 472"/>
                  <p:cNvSpPr/>
                  <p:nvPr/>
                </p:nvSpPr>
                <p:spPr bwMode="auto">
                  <a:xfrm>
                    <a:off x="4769" y="1810"/>
                    <a:ext cx="19" cy="10"/>
                  </a:xfrm>
                  <a:custGeom>
                    <a:avLst/>
                    <a:gdLst>
                      <a:gd name="T0" fmla="*/ 8 w 8"/>
                      <a:gd name="T1" fmla="*/ 4 h 4"/>
                      <a:gd name="T2" fmla="*/ 0 w 8"/>
                      <a:gd name="T3" fmla="*/ 2 h 4"/>
                      <a:gd name="T4" fmla="*/ 8 w 8"/>
                      <a:gd name="T5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" h="4">
                        <a:moveTo>
                          <a:pt x="8" y="4"/>
                        </a:moveTo>
                        <a:cubicBezTo>
                          <a:pt x="5" y="4"/>
                          <a:pt x="2" y="3"/>
                          <a:pt x="0" y="2"/>
                        </a:cubicBezTo>
                        <a:cubicBezTo>
                          <a:pt x="3" y="2"/>
                          <a:pt x="6" y="0"/>
                          <a:pt x="8" y="4"/>
                        </a:cubicBezTo>
                        <a:close/>
                      </a:path>
                    </a:pathLst>
                  </a:custGeom>
                  <a:solidFill>
                    <a:srgbClr val="F9FCF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3" name="Freeform 473"/>
                  <p:cNvSpPr/>
                  <p:nvPr/>
                </p:nvSpPr>
                <p:spPr bwMode="auto">
                  <a:xfrm>
                    <a:off x="4674" y="1649"/>
                    <a:ext cx="10" cy="14"/>
                  </a:xfrm>
                  <a:custGeom>
                    <a:avLst/>
                    <a:gdLst>
                      <a:gd name="T0" fmla="*/ 4 w 4"/>
                      <a:gd name="T1" fmla="*/ 0 h 6"/>
                      <a:gd name="T2" fmla="*/ 4 w 4"/>
                      <a:gd name="T3" fmla="*/ 6 h 6"/>
                      <a:gd name="T4" fmla="*/ 0 w 4"/>
                      <a:gd name="T5" fmla="*/ 3 h 6"/>
                      <a:gd name="T6" fmla="*/ 4 w 4"/>
                      <a:gd name="T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6">
                        <a:moveTo>
                          <a:pt x="4" y="0"/>
                        </a:moveTo>
                        <a:cubicBezTo>
                          <a:pt x="3" y="2"/>
                          <a:pt x="3" y="4"/>
                          <a:pt x="4" y="6"/>
                        </a:cubicBezTo>
                        <a:cubicBezTo>
                          <a:pt x="2" y="6"/>
                          <a:pt x="2" y="4"/>
                          <a:pt x="0" y="3"/>
                        </a:cubicBezTo>
                        <a:cubicBezTo>
                          <a:pt x="1" y="2"/>
                          <a:pt x="2" y="0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B5CF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4" name="Freeform 474"/>
                  <p:cNvSpPr/>
                  <p:nvPr/>
                </p:nvSpPr>
                <p:spPr bwMode="auto">
                  <a:xfrm>
                    <a:off x="4833" y="1634"/>
                    <a:ext cx="14" cy="12"/>
                  </a:xfrm>
                  <a:custGeom>
                    <a:avLst/>
                    <a:gdLst>
                      <a:gd name="T0" fmla="*/ 6 w 6"/>
                      <a:gd name="T1" fmla="*/ 1 h 5"/>
                      <a:gd name="T2" fmla="*/ 0 w 6"/>
                      <a:gd name="T3" fmla="*/ 5 h 5"/>
                      <a:gd name="T4" fmla="*/ 6 w 6"/>
                      <a:gd name="T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5">
                        <a:moveTo>
                          <a:pt x="6" y="1"/>
                        </a:moveTo>
                        <a:cubicBezTo>
                          <a:pt x="5" y="3"/>
                          <a:pt x="3" y="5"/>
                          <a:pt x="0" y="5"/>
                        </a:cubicBezTo>
                        <a:cubicBezTo>
                          <a:pt x="2" y="3"/>
                          <a:pt x="3" y="0"/>
                          <a:pt x="6" y="1"/>
                        </a:cubicBezTo>
                        <a:close/>
                      </a:path>
                    </a:pathLst>
                  </a:custGeom>
                  <a:solidFill>
                    <a:srgbClr val="F5FBF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5" name="Freeform 475"/>
                  <p:cNvSpPr/>
                  <p:nvPr/>
                </p:nvSpPr>
                <p:spPr bwMode="auto">
                  <a:xfrm>
                    <a:off x="4824" y="1587"/>
                    <a:ext cx="9" cy="7"/>
                  </a:xfrm>
                  <a:custGeom>
                    <a:avLst/>
                    <a:gdLst>
                      <a:gd name="T0" fmla="*/ 3 w 4"/>
                      <a:gd name="T1" fmla="*/ 3 h 3"/>
                      <a:gd name="T2" fmla="*/ 4 w 4"/>
                      <a:gd name="T3" fmla="*/ 0 h 3"/>
                      <a:gd name="T4" fmla="*/ 3 w 4"/>
                      <a:gd name="T5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3" y="3"/>
                        </a:moveTo>
                        <a:cubicBezTo>
                          <a:pt x="3" y="2"/>
                          <a:pt x="0" y="0"/>
                          <a:pt x="4" y="0"/>
                        </a:cubicBezTo>
                        <a:cubicBezTo>
                          <a:pt x="4" y="1"/>
                          <a:pt x="4" y="2"/>
                          <a:pt x="3" y="3"/>
                        </a:cubicBezTo>
                        <a:close/>
                      </a:path>
                    </a:pathLst>
                  </a:custGeom>
                  <a:solidFill>
                    <a:srgbClr val="B8DCE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6" name="Freeform 476"/>
                  <p:cNvSpPr/>
                  <p:nvPr/>
                </p:nvSpPr>
                <p:spPr bwMode="auto">
                  <a:xfrm>
                    <a:off x="4653" y="1447"/>
                    <a:ext cx="38" cy="28"/>
                  </a:xfrm>
                  <a:custGeom>
                    <a:avLst/>
                    <a:gdLst>
                      <a:gd name="T0" fmla="*/ 12 w 16"/>
                      <a:gd name="T1" fmla="*/ 12 h 12"/>
                      <a:gd name="T2" fmla="*/ 8 w 16"/>
                      <a:gd name="T3" fmla="*/ 10 h 12"/>
                      <a:gd name="T4" fmla="*/ 7 w 16"/>
                      <a:gd name="T5" fmla="*/ 9 h 12"/>
                      <a:gd name="T6" fmla="*/ 9 w 16"/>
                      <a:gd name="T7" fmla="*/ 7 h 12"/>
                      <a:gd name="T8" fmla="*/ 10 w 16"/>
                      <a:gd name="T9" fmla="*/ 5 h 12"/>
                      <a:gd name="T10" fmla="*/ 8 w 16"/>
                      <a:gd name="T11" fmla="*/ 6 h 12"/>
                      <a:gd name="T12" fmla="*/ 4 w 16"/>
                      <a:gd name="T13" fmla="*/ 8 h 12"/>
                      <a:gd name="T14" fmla="*/ 1 w 16"/>
                      <a:gd name="T15" fmla="*/ 6 h 12"/>
                      <a:gd name="T16" fmla="*/ 3 w 16"/>
                      <a:gd name="T17" fmla="*/ 4 h 12"/>
                      <a:gd name="T18" fmla="*/ 4 w 16"/>
                      <a:gd name="T19" fmla="*/ 4 h 12"/>
                      <a:gd name="T20" fmla="*/ 13 w 16"/>
                      <a:gd name="T21" fmla="*/ 5 h 12"/>
                      <a:gd name="T22" fmla="*/ 12 w 16"/>
                      <a:gd name="T23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6" h="12">
                        <a:moveTo>
                          <a:pt x="12" y="12"/>
                        </a:moveTo>
                        <a:cubicBezTo>
                          <a:pt x="11" y="12"/>
                          <a:pt x="12" y="8"/>
                          <a:pt x="8" y="10"/>
                        </a:cubicBezTo>
                        <a:cubicBezTo>
                          <a:pt x="8" y="10"/>
                          <a:pt x="7" y="9"/>
                          <a:pt x="7" y="9"/>
                        </a:cubicBezTo>
                        <a:cubicBezTo>
                          <a:pt x="7" y="8"/>
                          <a:pt x="8" y="7"/>
                          <a:pt x="9" y="7"/>
                        </a:cubicBezTo>
                        <a:cubicBezTo>
                          <a:pt x="10" y="6"/>
                          <a:pt x="12" y="6"/>
                          <a:pt x="10" y="5"/>
                        </a:cubicBezTo>
                        <a:cubicBezTo>
                          <a:pt x="9" y="3"/>
                          <a:pt x="9" y="6"/>
                          <a:pt x="8" y="6"/>
                        </a:cubicBezTo>
                        <a:cubicBezTo>
                          <a:pt x="6" y="6"/>
                          <a:pt x="5" y="8"/>
                          <a:pt x="4" y="8"/>
                        </a:cubicBezTo>
                        <a:cubicBezTo>
                          <a:pt x="2" y="8"/>
                          <a:pt x="1" y="7"/>
                          <a:pt x="1" y="6"/>
                        </a:cubicBezTo>
                        <a:cubicBezTo>
                          <a:pt x="3" y="7"/>
                          <a:pt x="0" y="1"/>
                          <a:pt x="3" y="4"/>
                        </a:cubicBezTo>
                        <a:cubicBezTo>
                          <a:pt x="3" y="4"/>
                          <a:pt x="4" y="4"/>
                          <a:pt x="4" y="4"/>
                        </a:cubicBezTo>
                        <a:cubicBezTo>
                          <a:pt x="8" y="0"/>
                          <a:pt x="10" y="1"/>
                          <a:pt x="13" y="5"/>
                        </a:cubicBezTo>
                        <a:cubicBezTo>
                          <a:pt x="16" y="9"/>
                          <a:pt x="15" y="10"/>
                          <a:pt x="12" y="12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7" name="Freeform 477"/>
                  <p:cNvSpPr/>
                  <p:nvPr/>
                </p:nvSpPr>
                <p:spPr bwMode="auto">
                  <a:xfrm>
                    <a:off x="4598" y="1489"/>
                    <a:ext cx="45" cy="15"/>
                  </a:xfrm>
                  <a:custGeom>
                    <a:avLst/>
                    <a:gdLst>
                      <a:gd name="T0" fmla="*/ 15 w 19"/>
                      <a:gd name="T1" fmla="*/ 6 h 6"/>
                      <a:gd name="T2" fmla="*/ 1 w 19"/>
                      <a:gd name="T3" fmla="*/ 6 h 6"/>
                      <a:gd name="T4" fmla="*/ 0 w 19"/>
                      <a:gd name="T5" fmla="*/ 5 h 6"/>
                      <a:gd name="T6" fmla="*/ 1 w 19"/>
                      <a:gd name="T7" fmla="*/ 4 h 6"/>
                      <a:gd name="T8" fmla="*/ 5 w 19"/>
                      <a:gd name="T9" fmla="*/ 2 h 6"/>
                      <a:gd name="T10" fmla="*/ 8 w 19"/>
                      <a:gd name="T11" fmla="*/ 1 h 6"/>
                      <a:gd name="T12" fmla="*/ 14 w 19"/>
                      <a:gd name="T13" fmla="*/ 2 h 6"/>
                      <a:gd name="T14" fmla="*/ 19 w 19"/>
                      <a:gd name="T15" fmla="*/ 3 h 6"/>
                      <a:gd name="T16" fmla="*/ 19 w 19"/>
                      <a:gd name="T17" fmla="*/ 5 h 6"/>
                      <a:gd name="T18" fmla="*/ 15 w 19"/>
                      <a:gd name="T1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9" h="6">
                        <a:moveTo>
                          <a:pt x="15" y="6"/>
                        </a:moveTo>
                        <a:cubicBezTo>
                          <a:pt x="10" y="5"/>
                          <a:pt x="6" y="5"/>
                          <a:pt x="1" y="6"/>
                        </a:cubicBezTo>
                        <a:cubicBezTo>
                          <a:pt x="1" y="6"/>
                          <a:pt x="0" y="6"/>
                          <a:pt x="0" y="5"/>
                        </a:cubicBezTo>
                        <a:cubicBezTo>
                          <a:pt x="0" y="4"/>
                          <a:pt x="0" y="4"/>
                          <a:pt x="1" y="4"/>
                        </a:cubicBezTo>
                        <a:cubicBezTo>
                          <a:pt x="3" y="5"/>
                          <a:pt x="4" y="3"/>
                          <a:pt x="5" y="2"/>
                        </a:cubicBezTo>
                        <a:cubicBezTo>
                          <a:pt x="6" y="1"/>
                          <a:pt x="7" y="0"/>
                          <a:pt x="8" y="1"/>
                        </a:cubicBezTo>
                        <a:cubicBezTo>
                          <a:pt x="9" y="6"/>
                          <a:pt x="12" y="3"/>
                          <a:pt x="14" y="2"/>
                        </a:cubicBezTo>
                        <a:cubicBezTo>
                          <a:pt x="16" y="2"/>
                          <a:pt x="17" y="2"/>
                          <a:pt x="19" y="3"/>
                        </a:cubicBezTo>
                        <a:cubicBezTo>
                          <a:pt x="19" y="3"/>
                          <a:pt x="19" y="4"/>
                          <a:pt x="19" y="5"/>
                        </a:cubicBezTo>
                        <a:cubicBezTo>
                          <a:pt x="18" y="6"/>
                          <a:pt x="16" y="6"/>
                          <a:pt x="15" y="6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8" name="Freeform 478"/>
                  <p:cNvSpPr/>
                  <p:nvPr/>
                </p:nvSpPr>
                <p:spPr bwMode="auto">
                  <a:xfrm>
                    <a:off x="4615" y="1473"/>
                    <a:ext cx="31" cy="16"/>
                  </a:xfrm>
                  <a:custGeom>
                    <a:avLst/>
                    <a:gdLst>
                      <a:gd name="T0" fmla="*/ 0 w 13"/>
                      <a:gd name="T1" fmla="*/ 6 h 7"/>
                      <a:gd name="T2" fmla="*/ 7 w 13"/>
                      <a:gd name="T3" fmla="*/ 2 h 7"/>
                      <a:gd name="T4" fmla="*/ 10 w 13"/>
                      <a:gd name="T5" fmla="*/ 2 h 7"/>
                      <a:gd name="T6" fmla="*/ 10 w 13"/>
                      <a:gd name="T7" fmla="*/ 5 h 7"/>
                      <a:gd name="T8" fmla="*/ 0 w 13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" h="7">
                        <a:moveTo>
                          <a:pt x="0" y="6"/>
                        </a:moveTo>
                        <a:cubicBezTo>
                          <a:pt x="3" y="4"/>
                          <a:pt x="5" y="3"/>
                          <a:pt x="7" y="2"/>
                        </a:cubicBezTo>
                        <a:cubicBezTo>
                          <a:pt x="8" y="0"/>
                          <a:pt x="9" y="1"/>
                          <a:pt x="10" y="2"/>
                        </a:cubicBezTo>
                        <a:cubicBezTo>
                          <a:pt x="12" y="4"/>
                          <a:pt x="13" y="4"/>
                          <a:pt x="10" y="5"/>
                        </a:cubicBezTo>
                        <a:cubicBezTo>
                          <a:pt x="7" y="6"/>
                          <a:pt x="4" y="7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9" name="Freeform 479"/>
                  <p:cNvSpPr/>
                  <p:nvPr/>
                </p:nvSpPr>
                <p:spPr bwMode="auto">
                  <a:xfrm>
                    <a:off x="4660" y="1487"/>
                    <a:ext cx="9" cy="9"/>
                  </a:xfrm>
                  <a:custGeom>
                    <a:avLst/>
                    <a:gdLst>
                      <a:gd name="T0" fmla="*/ 2 w 4"/>
                      <a:gd name="T1" fmla="*/ 0 h 4"/>
                      <a:gd name="T2" fmla="*/ 4 w 4"/>
                      <a:gd name="T3" fmla="*/ 2 h 4"/>
                      <a:gd name="T4" fmla="*/ 3 w 4"/>
                      <a:gd name="T5" fmla="*/ 3 h 4"/>
                      <a:gd name="T6" fmla="*/ 0 w 4"/>
                      <a:gd name="T7" fmla="*/ 1 h 4"/>
                      <a:gd name="T8" fmla="*/ 2 w 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0"/>
                        </a:moveTo>
                        <a:cubicBezTo>
                          <a:pt x="4" y="0"/>
                          <a:pt x="4" y="1"/>
                          <a:pt x="4" y="2"/>
                        </a:cubicBezTo>
                        <a:cubicBezTo>
                          <a:pt x="4" y="3"/>
                          <a:pt x="4" y="4"/>
                          <a:pt x="3" y="3"/>
                        </a:cubicBezTo>
                        <a:cubicBezTo>
                          <a:pt x="2" y="3"/>
                          <a:pt x="1" y="3"/>
                          <a:pt x="0" y="1"/>
                        </a:cubicBezTo>
                        <a:cubicBezTo>
                          <a:pt x="0" y="0"/>
                          <a:pt x="2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0" name="Freeform 480"/>
                  <p:cNvSpPr/>
                  <p:nvPr/>
                </p:nvSpPr>
                <p:spPr bwMode="auto">
                  <a:xfrm>
                    <a:off x="4662" y="1501"/>
                    <a:ext cx="5" cy="5"/>
                  </a:xfrm>
                  <a:custGeom>
                    <a:avLst/>
                    <a:gdLst>
                      <a:gd name="T0" fmla="*/ 2 w 2"/>
                      <a:gd name="T1" fmla="*/ 1 h 2"/>
                      <a:gd name="T2" fmla="*/ 1 w 2"/>
                      <a:gd name="T3" fmla="*/ 2 h 2"/>
                      <a:gd name="T4" fmla="*/ 0 w 2"/>
                      <a:gd name="T5" fmla="*/ 1 h 2"/>
                      <a:gd name="T6" fmla="*/ 1 w 2"/>
                      <a:gd name="T7" fmla="*/ 0 h 2"/>
                      <a:gd name="T8" fmla="*/ 2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2" y="1"/>
                        </a:move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0" y="2"/>
                          <a:pt x="0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1" name="Freeform 481"/>
                  <p:cNvSpPr/>
                  <p:nvPr/>
                </p:nvSpPr>
                <p:spPr bwMode="auto">
                  <a:xfrm>
                    <a:off x="4693" y="1466"/>
                    <a:ext cx="10" cy="4"/>
                  </a:xfrm>
                  <a:custGeom>
                    <a:avLst/>
                    <a:gdLst>
                      <a:gd name="T0" fmla="*/ 4 w 4"/>
                      <a:gd name="T1" fmla="*/ 2 h 2"/>
                      <a:gd name="T2" fmla="*/ 0 w 4"/>
                      <a:gd name="T3" fmla="*/ 2 h 2"/>
                      <a:gd name="T4" fmla="*/ 4 w 4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4" y="2"/>
                        </a:moveTo>
                        <a:cubicBezTo>
                          <a:pt x="3" y="2"/>
                          <a:pt x="2" y="2"/>
                          <a:pt x="0" y="2"/>
                        </a:cubicBezTo>
                        <a:cubicBezTo>
                          <a:pt x="2" y="0"/>
                          <a:pt x="3" y="0"/>
                          <a:pt x="4" y="2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2" name="Freeform 482"/>
                  <p:cNvSpPr/>
                  <p:nvPr/>
                </p:nvSpPr>
                <p:spPr bwMode="auto">
                  <a:xfrm>
                    <a:off x="4636" y="2663"/>
                    <a:ext cx="5" cy="7"/>
                  </a:xfrm>
                  <a:custGeom>
                    <a:avLst/>
                    <a:gdLst>
                      <a:gd name="T0" fmla="*/ 2 w 2"/>
                      <a:gd name="T1" fmla="*/ 0 h 3"/>
                      <a:gd name="T2" fmla="*/ 1 w 2"/>
                      <a:gd name="T3" fmla="*/ 3 h 3"/>
                      <a:gd name="T4" fmla="*/ 0 w 2"/>
                      <a:gd name="T5" fmla="*/ 2 h 3"/>
                      <a:gd name="T6" fmla="*/ 2 w 2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3">
                        <a:moveTo>
                          <a:pt x="2" y="0"/>
                        </a:moveTo>
                        <a:cubicBezTo>
                          <a:pt x="2" y="1"/>
                          <a:pt x="2" y="2"/>
                          <a:pt x="1" y="3"/>
                        </a:cubicBezTo>
                        <a:cubicBezTo>
                          <a:pt x="1" y="3"/>
                          <a:pt x="0" y="3"/>
                          <a:pt x="0" y="2"/>
                        </a:cubicBezTo>
                        <a:cubicBezTo>
                          <a:pt x="0" y="1"/>
                          <a:pt x="0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ECD9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3" name="Freeform 483"/>
                  <p:cNvSpPr/>
                  <p:nvPr/>
                </p:nvSpPr>
                <p:spPr bwMode="auto">
                  <a:xfrm>
                    <a:off x="4752" y="2711"/>
                    <a:ext cx="105" cy="12"/>
                  </a:xfrm>
                  <a:custGeom>
                    <a:avLst/>
                    <a:gdLst>
                      <a:gd name="T0" fmla="*/ 44 w 44"/>
                      <a:gd name="T1" fmla="*/ 0 h 5"/>
                      <a:gd name="T2" fmla="*/ 31 w 44"/>
                      <a:gd name="T3" fmla="*/ 3 h 5"/>
                      <a:gd name="T4" fmla="*/ 27 w 44"/>
                      <a:gd name="T5" fmla="*/ 4 h 5"/>
                      <a:gd name="T6" fmla="*/ 19 w 44"/>
                      <a:gd name="T7" fmla="*/ 5 h 5"/>
                      <a:gd name="T8" fmla="*/ 14 w 44"/>
                      <a:gd name="T9" fmla="*/ 5 h 5"/>
                      <a:gd name="T10" fmla="*/ 3 w 44"/>
                      <a:gd name="T11" fmla="*/ 5 h 5"/>
                      <a:gd name="T12" fmla="*/ 1 w 44"/>
                      <a:gd name="T13" fmla="*/ 3 h 5"/>
                      <a:gd name="T14" fmla="*/ 2 w 44"/>
                      <a:gd name="T15" fmla="*/ 2 h 5"/>
                      <a:gd name="T16" fmla="*/ 13 w 44"/>
                      <a:gd name="T17" fmla="*/ 2 h 5"/>
                      <a:gd name="T18" fmla="*/ 34 w 44"/>
                      <a:gd name="T19" fmla="*/ 1 h 5"/>
                      <a:gd name="T20" fmla="*/ 39 w 44"/>
                      <a:gd name="T21" fmla="*/ 0 h 5"/>
                      <a:gd name="T22" fmla="*/ 44 w 44"/>
                      <a:gd name="T23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4" h="5">
                        <a:moveTo>
                          <a:pt x="44" y="0"/>
                        </a:moveTo>
                        <a:cubicBezTo>
                          <a:pt x="40" y="2"/>
                          <a:pt x="36" y="3"/>
                          <a:pt x="31" y="3"/>
                        </a:cubicBezTo>
                        <a:cubicBezTo>
                          <a:pt x="30" y="4"/>
                          <a:pt x="29" y="5"/>
                          <a:pt x="27" y="4"/>
                        </a:cubicBezTo>
                        <a:cubicBezTo>
                          <a:pt x="25" y="5"/>
                          <a:pt x="22" y="5"/>
                          <a:pt x="19" y="5"/>
                        </a:cubicBezTo>
                        <a:cubicBezTo>
                          <a:pt x="18" y="5"/>
                          <a:pt x="16" y="5"/>
                          <a:pt x="14" y="5"/>
                        </a:cubicBezTo>
                        <a:cubicBezTo>
                          <a:pt x="11" y="5"/>
                          <a:pt x="7" y="4"/>
                          <a:pt x="3" y="5"/>
                        </a:cubicBezTo>
                        <a:cubicBezTo>
                          <a:pt x="2" y="5"/>
                          <a:pt x="0" y="5"/>
                          <a:pt x="1" y="3"/>
                        </a:cubicBezTo>
                        <a:cubicBezTo>
                          <a:pt x="1" y="2"/>
                          <a:pt x="2" y="2"/>
                          <a:pt x="2" y="2"/>
                        </a:cubicBezTo>
                        <a:cubicBezTo>
                          <a:pt x="5" y="0"/>
                          <a:pt x="9" y="2"/>
                          <a:pt x="13" y="2"/>
                        </a:cubicBezTo>
                        <a:cubicBezTo>
                          <a:pt x="20" y="1"/>
                          <a:pt x="27" y="1"/>
                          <a:pt x="34" y="1"/>
                        </a:cubicBezTo>
                        <a:cubicBezTo>
                          <a:pt x="36" y="1"/>
                          <a:pt x="38" y="1"/>
                          <a:pt x="39" y="0"/>
                        </a:cubicBezTo>
                        <a:cubicBezTo>
                          <a:pt x="41" y="0"/>
                          <a:pt x="43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rgbClr val="8E81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4" name="Freeform 484"/>
                  <p:cNvSpPr/>
                  <p:nvPr/>
                </p:nvSpPr>
                <p:spPr bwMode="auto">
                  <a:xfrm>
                    <a:off x="4783" y="2708"/>
                    <a:ext cx="62" cy="12"/>
                  </a:xfrm>
                  <a:custGeom>
                    <a:avLst/>
                    <a:gdLst>
                      <a:gd name="T0" fmla="*/ 26 w 26"/>
                      <a:gd name="T1" fmla="*/ 1 h 5"/>
                      <a:gd name="T2" fmla="*/ 11 w 26"/>
                      <a:gd name="T3" fmla="*/ 3 h 5"/>
                      <a:gd name="T4" fmla="*/ 0 w 26"/>
                      <a:gd name="T5" fmla="*/ 3 h 5"/>
                      <a:gd name="T6" fmla="*/ 3 w 26"/>
                      <a:gd name="T7" fmla="*/ 1 h 5"/>
                      <a:gd name="T8" fmla="*/ 26 w 26"/>
                      <a:gd name="T9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6" h="5">
                        <a:moveTo>
                          <a:pt x="26" y="1"/>
                        </a:moveTo>
                        <a:cubicBezTo>
                          <a:pt x="22" y="4"/>
                          <a:pt x="16" y="3"/>
                          <a:pt x="11" y="3"/>
                        </a:cubicBezTo>
                        <a:cubicBezTo>
                          <a:pt x="7" y="3"/>
                          <a:pt x="3" y="5"/>
                          <a:pt x="0" y="3"/>
                        </a:cubicBezTo>
                        <a:cubicBezTo>
                          <a:pt x="0" y="0"/>
                          <a:pt x="2" y="1"/>
                          <a:pt x="3" y="1"/>
                        </a:cubicBezTo>
                        <a:cubicBezTo>
                          <a:pt x="11" y="2"/>
                          <a:pt x="19" y="0"/>
                          <a:pt x="26" y="1"/>
                        </a:cubicBezTo>
                        <a:close/>
                      </a:path>
                    </a:pathLst>
                  </a:custGeom>
                  <a:solidFill>
                    <a:srgbClr val="937C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5" name="Freeform 485"/>
                  <p:cNvSpPr/>
                  <p:nvPr/>
                </p:nvSpPr>
                <p:spPr bwMode="auto">
                  <a:xfrm>
                    <a:off x="4627" y="2711"/>
                    <a:ext cx="118" cy="26"/>
                  </a:xfrm>
                  <a:custGeom>
                    <a:avLst/>
                    <a:gdLst>
                      <a:gd name="T0" fmla="*/ 26 w 50"/>
                      <a:gd name="T1" fmla="*/ 9 h 11"/>
                      <a:gd name="T2" fmla="*/ 17 w 50"/>
                      <a:gd name="T3" fmla="*/ 9 h 11"/>
                      <a:gd name="T4" fmla="*/ 7 w 50"/>
                      <a:gd name="T5" fmla="*/ 9 h 11"/>
                      <a:gd name="T6" fmla="*/ 3 w 50"/>
                      <a:gd name="T7" fmla="*/ 8 h 11"/>
                      <a:gd name="T8" fmla="*/ 3 w 50"/>
                      <a:gd name="T9" fmla="*/ 5 h 11"/>
                      <a:gd name="T10" fmla="*/ 0 w 50"/>
                      <a:gd name="T11" fmla="*/ 1 h 11"/>
                      <a:gd name="T12" fmla="*/ 23 w 50"/>
                      <a:gd name="T13" fmla="*/ 0 h 11"/>
                      <a:gd name="T14" fmla="*/ 27 w 50"/>
                      <a:gd name="T15" fmla="*/ 2 h 11"/>
                      <a:gd name="T16" fmla="*/ 49 w 50"/>
                      <a:gd name="T17" fmla="*/ 3 h 11"/>
                      <a:gd name="T18" fmla="*/ 50 w 50"/>
                      <a:gd name="T19" fmla="*/ 4 h 11"/>
                      <a:gd name="T20" fmla="*/ 45 w 50"/>
                      <a:gd name="T21" fmla="*/ 6 h 11"/>
                      <a:gd name="T22" fmla="*/ 34 w 50"/>
                      <a:gd name="T23" fmla="*/ 8 h 11"/>
                      <a:gd name="T24" fmla="*/ 26 w 50"/>
                      <a:gd name="T25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50" h="11">
                        <a:moveTo>
                          <a:pt x="26" y="9"/>
                        </a:moveTo>
                        <a:cubicBezTo>
                          <a:pt x="23" y="11"/>
                          <a:pt x="20" y="8"/>
                          <a:pt x="17" y="9"/>
                        </a:cubicBezTo>
                        <a:cubicBezTo>
                          <a:pt x="13" y="9"/>
                          <a:pt x="10" y="7"/>
                          <a:pt x="7" y="9"/>
                        </a:cubicBezTo>
                        <a:cubicBezTo>
                          <a:pt x="5" y="10"/>
                          <a:pt x="4" y="10"/>
                          <a:pt x="3" y="8"/>
                        </a:cubicBezTo>
                        <a:cubicBezTo>
                          <a:pt x="2" y="7"/>
                          <a:pt x="2" y="7"/>
                          <a:pt x="3" y="5"/>
                        </a:cubicBezTo>
                        <a:cubicBezTo>
                          <a:pt x="5" y="2"/>
                          <a:pt x="0" y="3"/>
                          <a:pt x="0" y="1"/>
                        </a:cubicBezTo>
                        <a:cubicBezTo>
                          <a:pt x="8" y="0"/>
                          <a:pt x="16" y="1"/>
                          <a:pt x="23" y="0"/>
                        </a:cubicBezTo>
                        <a:cubicBezTo>
                          <a:pt x="26" y="0"/>
                          <a:pt x="25" y="2"/>
                          <a:pt x="27" y="2"/>
                        </a:cubicBezTo>
                        <a:cubicBezTo>
                          <a:pt x="34" y="4"/>
                          <a:pt x="41" y="3"/>
                          <a:pt x="49" y="3"/>
                        </a:cubicBezTo>
                        <a:cubicBezTo>
                          <a:pt x="49" y="3"/>
                          <a:pt x="50" y="3"/>
                          <a:pt x="50" y="4"/>
                        </a:cubicBezTo>
                        <a:cubicBezTo>
                          <a:pt x="50" y="6"/>
                          <a:pt x="47" y="6"/>
                          <a:pt x="45" y="6"/>
                        </a:cubicBezTo>
                        <a:cubicBezTo>
                          <a:pt x="41" y="7"/>
                          <a:pt x="38" y="8"/>
                          <a:pt x="34" y="8"/>
                        </a:cubicBezTo>
                        <a:cubicBezTo>
                          <a:pt x="31" y="8"/>
                          <a:pt x="28" y="7"/>
                          <a:pt x="26" y="9"/>
                        </a:cubicBezTo>
                        <a:close/>
                      </a:path>
                    </a:pathLst>
                  </a:custGeom>
                  <a:solidFill>
                    <a:srgbClr val="A5A5A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6" name="Freeform 486"/>
                  <p:cNvSpPr/>
                  <p:nvPr/>
                </p:nvSpPr>
                <p:spPr bwMode="auto">
                  <a:xfrm>
                    <a:off x="4703" y="2718"/>
                    <a:ext cx="95" cy="21"/>
                  </a:xfrm>
                  <a:custGeom>
                    <a:avLst/>
                    <a:gdLst>
                      <a:gd name="T0" fmla="*/ 2 w 40"/>
                      <a:gd name="T1" fmla="*/ 5 h 9"/>
                      <a:gd name="T2" fmla="*/ 12 w 40"/>
                      <a:gd name="T3" fmla="*/ 3 h 9"/>
                      <a:gd name="T4" fmla="*/ 18 w 40"/>
                      <a:gd name="T5" fmla="*/ 1 h 9"/>
                      <a:gd name="T6" fmla="*/ 22 w 40"/>
                      <a:gd name="T7" fmla="*/ 0 h 9"/>
                      <a:gd name="T8" fmla="*/ 23 w 40"/>
                      <a:gd name="T9" fmla="*/ 1 h 9"/>
                      <a:gd name="T10" fmla="*/ 35 w 40"/>
                      <a:gd name="T11" fmla="*/ 1 h 9"/>
                      <a:gd name="T12" fmla="*/ 35 w 40"/>
                      <a:gd name="T13" fmla="*/ 5 h 9"/>
                      <a:gd name="T14" fmla="*/ 27 w 40"/>
                      <a:gd name="T15" fmla="*/ 6 h 9"/>
                      <a:gd name="T16" fmla="*/ 9 w 40"/>
                      <a:gd name="T17" fmla="*/ 5 h 9"/>
                      <a:gd name="T18" fmla="*/ 7 w 40"/>
                      <a:gd name="T19" fmla="*/ 6 h 9"/>
                      <a:gd name="T20" fmla="*/ 9 w 40"/>
                      <a:gd name="T21" fmla="*/ 6 h 9"/>
                      <a:gd name="T22" fmla="*/ 9 w 40"/>
                      <a:gd name="T23" fmla="*/ 7 h 9"/>
                      <a:gd name="T24" fmla="*/ 3 w 40"/>
                      <a:gd name="T25" fmla="*/ 8 h 9"/>
                      <a:gd name="T26" fmla="*/ 2 w 40"/>
                      <a:gd name="T27" fmla="*/ 5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40" h="9">
                        <a:moveTo>
                          <a:pt x="2" y="5"/>
                        </a:moveTo>
                        <a:cubicBezTo>
                          <a:pt x="4" y="2"/>
                          <a:pt x="9" y="4"/>
                          <a:pt x="12" y="3"/>
                        </a:cubicBezTo>
                        <a:cubicBezTo>
                          <a:pt x="14" y="2"/>
                          <a:pt x="17" y="3"/>
                          <a:pt x="18" y="1"/>
                        </a:cubicBezTo>
                        <a:cubicBezTo>
                          <a:pt x="20" y="3"/>
                          <a:pt x="21" y="0"/>
                          <a:pt x="22" y="0"/>
                        </a:cubicBezTo>
                        <a:cubicBezTo>
                          <a:pt x="22" y="0"/>
                          <a:pt x="22" y="1"/>
                          <a:pt x="23" y="1"/>
                        </a:cubicBezTo>
                        <a:cubicBezTo>
                          <a:pt x="27" y="1"/>
                          <a:pt x="31" y="1"/>
                          <a:pt x="35" y="1"/>
                        </a:cubicBezTo>
                        <a:cubicBezTo>
                          <a:pt x="37" y="2"/>
                          <a:pt x="40" y="4"/>
                          <a:pt x="35" y="5"/>
                        </a:cubicBezTo>
                        <a:cubicBezTo>
                          <a:pt x="32" y="5"/>
                          <a:pt x="30" y="9"/>
                          <a:pt x="27" y="6"/>
                        </a:cubicBezTo>
                        <a:cubicBezTo>
                          <a:pt x="21" y="5"/>
                          <a:pt x="15" y="4"/>
                          <a:pt x="9" y="5"/>
                        </a:cubicBezTo>
                        <a:cubicBezTo>
                          <a:pt x="8" y="5"/>
                          <a:pt x="7" y="5"/>
                          <a:pt x="7" y="6"/>
                        </a:cubicBezTo>
                        <a:cubicBezTo>
                          <a:pt x="7" y="7"/>
                          <a:pt x="8" y="6"/>
                          <a:pt x="9" y="6"/>
                        </a:cubicBezTo>
                        <a:cubicBezTo>
                          <a:pt x="9" y="7"/>
                          <a:pt x="9" y="7"/>
                          <a:pt x="9" y="7"/>
                        </a:cubicBezTo>
                        <a:cubicBezTo>
                          <a:pt x="7" y="9"/>
                          <a:pt x="5" y="8"/>
                          <a:pt x="3" y="8"/>
                        </a:cubicBezTo>
                        <a:cubicBezTo>
                          <a:pt x="0" y="8"/>
                          <a:pt x="3" y="6"/>
                          <a:pt x="2" y="5"/>
                        </a:cubicBezTo>
                        <a:close/>
                      </a:path>
                    </a:pathLst>
                  </a:custGeom>
                  <a:solidFill>
                    <a:srgbClr val="89898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7" name="Freeform 487"/>
                  <p:cNvSpPr/>
                  <p:nvPr/>
                </p:nvSpPr>
                <p:spPr bwMode="auto">
                  <a:xfrm>
                    <a:off x="4650" y="2699"/>
                    <a:ext cx="10" cy="7"/>
                  </a:xfrm>
                  <a:custGeom>
                    <a:avLst/>
                    <a:gdLst>
                      <a:gd name="T0" fmla="*/ 0 w 4"/>
                      <a:gd name="T1" fmla="*/ 2 h 3"/>
                      <a:gd name="T2" fmla="*/ 4 w 4"/>
                      <a:gd name="T3" fmla="*/ 1 h 3"/>
                      <a:gd name="T4" fmla="*/ 0 w 4"/>
                      <a:gd name="T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2"/>
                        </a:moveTo>
                        <a:cubicBezTo>
                          <a:pt x="1" y="0"/>
                          <a:pt x="3" y="1"/>
                          <a:pt x="4" y="1"/>
                        </a:cubicBezTo>
                        <a:cubicBezTo>
                          <a:pt x="3" y="2"/>
                          <a:pt x="2" y="3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A6876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8" name="Freeform 488"/>
                  <p:cNvSpPr/>
                  <p:nvPr/>
                </p:nvSpPr>
                <p:spPr bwMode="auto">
                  <a:xfrm>
                    <a:off x="4470" y="1860"/>
                    <a:ext cx="223" cy="124"/>
                  </a:xfrm>
                  <a:custGeom>
                    <a:avLst/>
                    <a:gdLst>
                      <a:gd name="T0" fmla="*/ 64 w 94"/>
                      <a:gd name="T1" fmla="*/ 14 h 52"/>
                      <a:gd name="T2" fmla="*/ 68 w 94"/>
                      <a:gd name="T3" fmla="*/ 18 h 52"/>
                      <a:gd name="T4" fmla="*/ 78 w 94"/>
                      <a:gd name="T5" fmla="*/ 19 h 52"/>
                      <a:gd name="T6" fmla="*/ 82 w 94"/>
                      <a:gd name="T7" fmla="*/ 24 h 52"/>
                      <a:gd name="T8" fmla="*/ 91 w 94"/>
                      <a:gd name="T9" fmla="*/ 29 h 52"/>
                      <a:gd name="T10" fmla="*/ 93 w 94"/>
                      <a:gd name="T11" fmla="*/ 31 h 52"/>
                      <a:gd name="T12" fmla="*/ 92 w 94"/>
                      <a:gd name="T13" fmla="*/ 37 h 52"/>
                      <a:gd name="T14" fmla="*/ 91 w 94"/>
                      <a:gd name="T15" fmla="*/ 40 h 52"/>
                      <a:gd name="T16" fmla="*/ 89 w 94"/>
                      <a:gd name="T17" fmla="*/ 38 h 52"/>
                      <a:gd name="T18" fmla="*/ 84 w 94"/>
                      <a:gd name="T19" fmla="*/ 37 h 52"/>
                      <a:gd name="T20" fmla="*/ 84 w 94"/>
                      <a:gd name="T21" fmla="*/ 39 h 52"/>
                      <a:gd name="T22" fmla="*/ 84 w 94"/>
                      <a:gd name="T23" fmla="*/ 40 h 52"/>
                      <a:gd name="T24" fmla="*/ 80 w 94"/>
                      <a:gd name="T25" fmla="*/ 42 h 52"/>
                      <a:gd name="T26" fmla="*/ 76 w 94"/>
                      <a:gd name="T27" fmla="*/ 41 h 52"/>
                      <a:gd name="T28" fmla="*/ 76 w 94"/>
                      <a:gd name="T29" fmla="*/ 46 h 52"/>
                      <a:gd name="T30" fmla="*/ 80 w 94"/>
                      <a:gd name="T31" fmla="*/ 44 h 52"/>
                      <a:gd name="T32" fmla="*/ 80 w 94"/>
                      <a:gd name="T33" fmla="*/ 49 h 52"/>
                      <a:gd name="T34" fmla="*/ 70 w 94"/>
                      <a:gd name="T35" fmla="*/ 51 h 52"/>
                      <a:gd name="T36" fmla="*/ 41 w 94"/>
                      <a:gd name="T37" fmla="*/ 48 h 52"/>
                      <a:gd name="T38" fmla="*/ 38 w 94"/>
                      <a:gd name="T39" fmla="*/ 48 h 52"/>
                      <a:gd name="T40" fmla="*/ 32 w 94"/>
                      <a:gd name="T41" fmla="*/ 45 h 52"/>
                      <a:gd name="T42" fmla="*/ 26 w 94"/>
                      <a:gd name="T43" fmla="*/ 41 h 52"/>
                      <a:gd name="T44" fmla="*/ 22 w 94"/>
                      <a:gd name="T45" fmla="*/ 37 h 52"/>
                      <a:gd name="T46" fmla="*/ 22 w 94"/>
                      <a:gd name="T47" fmla="*/ 37 h 52"/>
                      <a:gd name="T48" fmla="*/ 19 w 94"/>
                      <a:gd name="T49" fmla="*/ 32 h 52"/>
                      <a:gd name="T50" fmla="*/ 18 w 94"/>
                      <a:gd name="T51" fmla="*/ 31 h 52"/>
                      <a:gd name="T52" fmla="*/ 14 w 94"/>
                      <a:gd name="T53" fmla="*/ 21 h 52"/>
                      <a:gd name="T54" fmla="*/ 12 w 94"/>
                      <a:gd name="T55" fmla="*/ 21 h 52"/>
                      <a:gd name="T56" fmla="*/ 11 w 94"/>
                      <a:gd name="T57" fmla="*/ 20 h 52"/>
                      <a:gd name="T58" fmla="*/ 8 w 94"/>
                      <a:gd name="T59" fmla="*/ 14 h 52"/>
                      <a:gd name="T60" fmla="*/ 0 w 94"/>
                      <a:gd name="T61" fmla="*/ 18 h 52"/>
                      <a:gd name="T62" fmla="*/ 5 w 94"/>
                      <a:gd name="T63" fmla="*/ 4 h 52"/>
                      <a:gd name="T64" fmla="*/ 9 w 94"/>
                      <a:gd name="T65" fmla="*/ 3 h 52"/>
                      <a:gd name="T66" fmla="*/ 11 w 94"/>
                      <a:gd name="T67" fmla="*/ 6 h 52"/>
                      <a:gd name="T68" fmla="*/ 16 w 94"/>
                      <a:gd name="T69" fmla="*/ 13 h 52"/>
                      <a:gd name="T70" fmla="*/ 11 w 94"/>
                      <a:gd name="T71" fmla="*/ 10 h 52"/>
                      <a:gd name="T72" fmla="*/ 15 w 94"/>
                      <a:gd name="T73" fmla="*/ 8 h 52"/>
                      <a:gd name="T74" fmla="*/ 23 w 94"/>
                      <a:gd name="T75" fmla="*/ 9 h 52"/>
                      <a:gd name="T76" fmla="*/ 23 w 94"/>
                      <a:gd name="T77" fmla="*/ 9 h 52"/>
                      <a:gd name="T78" fmla="*/ 30 w 94"/>
                      <a:gd name="T79" fmla="*/ 10 h 52"/>
                      <a:gd name="T80" fmla="*/ 29 w 94"/>
                      <a:gd name="T81" fmla="*/ 5 h 52"/>
                      <a:gd name="T82" fmla="*/ 28 w 94"/>
                      <a:gd name="T83" fmla="*/ 4 h 52"/>
                      <a:gd name="T84" fmla="*/ 31 w 94"/>
                      <a:gd name="T85" fmla="*/ 0 h 52"/>
                      <a:gd name="T86" fmla="*/ 42 w 94"/>
                      <a:gd name="T87" fmla="*/ 2 h 52"/>
                      <a:gd name="T88" fmla="*/ 48 w 94"/>
                      <a:gd name="T89" fmla="*/ 2 h 52"/>
                      <a:gd name="T90" fmla="*/ 49 w 94"/>
                      <a:gd name="T91" fmla="*/ 4 h 52"/>
                      <a:gd name="T92" fmla="*/ 63 w 94"/>
                      <a:gd name="T93" fmla="*/ 14 h 52"/>
                      <a:gd name="T94" fmla="*/ 64 w 94"/>
                      <a:gd name="T95" fmla="*/ 14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94" h="52">
                        <a:moveTo>
                          <a:pt x="64" y="14"/>
                        </a:moveTo>
                        <a:cubicBezTo>
                          <a:pt x="64" y="17"/>
                          <a:pt x="67" y="18"/>
                          <a:pt x="68" y="18"/>
                        </a:cubicBezTo>
                        <a:cubicBezTo>
                          <a:pt x="72" y="16"/>
                          <a:pt x="74" y="20"/>
                          <a:pt x="78" y="19"/>
                        </a:cubicBezTo>
                        <a:cubicBezTo>
                          <a:pt x="80" y="19"/>
                          <a:pt x="81" y="21"/>
                          <a:pt x="82" y="24"/>
                        </a:cubicBezTo>
                        <a:cubicBezTo>
                          <a:pt x="82" y="28"/>
                          <a:pt x="86" y="30"/>
                          <a:pt x="91" y="29"/>
                        </a:cubicBezTo>
                        <a:cubicBezTo>
                          <a:pt x="92" y="29"/>
                          <a:pt x="94" y="29"/>
                          <a:pt x="93" y="31"/>
                        </a:cubicBezTo>
                        <a:cubicBezTo>
                          <a:pt x="92" y="33"/>
                          <a:pt x="92" y="35"/>
                          <a:pt x="92" y="37"/>
                        </a:cubicBezTo>
                        <a:cubicBezTo>
                          <a:pt x="92" y="38"/>
                          <a:pt x="92" y="39"/>
                          <a:pt x="91" y="40"/>
                        </a:cubicBezTo>
                        <a:cubicBezTo>
                          <a:pt x="90" y="40"/>
                          <a:pt x="90" y="39"/>
                          <a:pt x="89" y="38"/>
                        </a:cubicBezTo>
                        <a:cubicBezTo>
                          <a:pt x="88" y="36"/>
                          <a:pt x="86" y="36"/>
                          <a:pt x="84" y="37"/>
                        </a:cubicBezTo>
                        <a:cubicBezTo>
                          <a:pt x="82" y="38"/>
                          <a:pt x="83" y="38"/>
                          <a:pt x="84" y="39"/>
                        </a:cubicBezTo>
                        <a:cubicBezTo>
                          <a:pt x="86" y="39"/>
                          <a:pt x="85" y="40"/>
                          <a:pt x="84" y="40"/>
                        </a:cubicBezTo>
                        <a:cubicBezTo>
                          <a:pt x="83" y="41"/>
                          <a:pt x="82" y="44"/>
                          <a:pt x="80" y="42"/>
                        </a:cubicBezTo>
                        <a:cubicBezTo>
                          <a:pt x="78" y="41"/>
                          <a:pt x="77" y="40"/>
                          <a:pt x="76" y="41"/>
                        </a:cubicBezTo>
                        <a:cubicBezTo>
                          <a:pt x="74" y="43"/>
                          <a:pt x="76" y="44"/>
                          <a:pt x="76" y="46"/>
                        </a:cubicBezTo>
                        <a:cubicBezTo>
                          <a:pt x="78" y="46"/>
                          <a:pt x="78" y="43"/>
                          <a:pt x="80" y="44"/>
                        </a:cubicBezTo>
                        <a:cubicBezTo>
                          <a:pt x="82" y="46"/>
                          <a:pt x="79" y="47"/>
                          <a:pt x="80" y="49"/>
                        </a:cubicBezTo>
                        <a:cubicBezTo>
                          <a:pt x="76" y="49"/>
                          <a:pt x="73" y="52"/>
                          <a:pt x="70" y="51"/>
                        </a:cubicBezTo>
                        <a:cubicBezTo>
                          <a:pt x="61" y="49"/>
                          <a:pt x="51" y="51"/>
                          <a:pt x="41" y="48"/>
                        </a:cubicBezTo>
                        <a:cubicBezTo>
                          <a:pt x="40" y="48"/>
                          <a:pt x="39" y="49"/>
                          <a:pt x="38" y="48"/>
                        </a:cubicBezTo>
                        <a:cubicBezTo>
                          <a:pt x="36" y="46"/>
                          <a:pt x="34" y="47"/>
                          <a:pt x="32" y="45"/>
                        </a:cubicBezTo>
                        <a:cubicBezTo>
                          <a:pt x="31" y="43"/>
                          <a:pt x="27" y="44"/>
                          <a:pt x="26" y="41"/>
                        </a:cubicBezTo>
                        <a:cubicBezTo>
                          <a:pt x="25" y="39"/>
                          <a:pt x="22" y="40"/>
                          <a:pt x="22" y="37"/>
                        </a:cubicBezTo>
                        <a:cubicBezTo>
                          <a:pt x="22" y="37"/>
                          <a:pt x="22" y="37"/>
                          <a:pt x="22" y="37"/>
                        </a:cubicBezTo>
                        <a:cubicBezTo>
                          <a:pt x="23" y="34"/>
                          <a:pt x="20" y="34"/>
                          <a:pt x="19" y="32"/>
                        </a:cubicBezTo>
                        <a:cubicBezTo>
                          <a:pt x="19" y="32"/>
                          <a:pt x="19" y="32"/>
                          <a:pt x="18" y="31"/>
                        </a:cubicBezTo>
                        <a:cubicBezTo>
                          <a:pt x="16" y="28"/>
                          <a:pt x="14" y="25"/>
                          <a:pt x="14" y="21"/>
                        </a:cubicBezTo>
                        <a:cubicBezTo>
                          <a:pt x="14" y="21"/>
                          <a:pt x="13" y="18"/>
                          <a:pt x="12" y="21"/>
                        </a:cubicBezTo>
                        <a:cubicBezTo>
                          <a:pt x="11" y="22"/>
                          <a:pt x="11" y="21"/>
                          <a:pt x="11" y="20"/>
                        </a:cubicBezTo>
                        <a:cubicBezTo>
                          <a:pt x="10" y="19"/>
                          <a:pt x="9" y="17"/>
                          <a:pt x="8" y="14"/>
                        </a:cubicBezTo>
                        <a:cubicBezTo>
                          <a:pt x="7" y="19"/>
                          <a:pt x="3" y="17"/>
                          <a:pt x="0" y="18"/>
                        </a:cubicBezTo>
                        <a:cubicBezTo>
                          <a:pt x="0" y="13"/>
                          <a:pt x="2" y="8"/>
                          <a:pt x="5" y="4"/>
                        </a:cubicBezTo>
                        <a:cubicBezTo>
                          <a:pt x="6" y="3"/>
                          <a:pt x="7" y="2"/>
                          <a:pt x="9" y="3"/>
                        </a:cubicBezTo>
                        <a:cubicBezTo>
                          <a:pt x="10" y="4"/>
                          <a:pt x="11" y="5"/>
                          <a:pt x="11" y="6"/>
                        </a:cubicBezTo>
                        <a:cubicBezTo>
                          <a:pt x="10" y="10"/>
                          <a:pt x="11" y="12"/>
                          <a:pt x="16" y="13"/>
                        </a:cubicBezTo>
                        <a:cubicBezTo>
                          <a:pt x="13" y="12"/>
                          <a:pt x="11" y="11"/>
                          <a:pt x="11" y="10"/>
                        </a:cubicBezTo>
                        <a:cubicBezTo>
                          <a:pt x="12" y="8"/>
                          <a:pt x="13" y="8"/>
                          <a:pt x="15" y="8"/>
                        </a:cubicBezTo>
                        <a:cubicBezTo>
                          <a:pt x="17" y="9"/>
                          <a:pt x="20" y="5"/>
                          <a:pt x="23" y="9"/>
                        </a:cubicBezTo>
                        <a:cubicBezTo>
                          <a:pt x="23" y="9"/>
                          <a:pt x="23" y="9"/>
                          <a:pt x="23" y="9"/>
                        </a:cubicBezTo>
                        <a:cubicBezTo>
                          <a:pt x="27" y="5"/>
                          <a:pt x="29" y="8"/>
                          <a:pt x="30" y="10"/>
                        </a:cubicBezTo>
                        <a:cubicBezTo>
                          <a:pt x="29" y="9"/>
                          <a:pt x="29" y="7"/>
                          <a:pt x="29" y="5"/>
                        </a:cubicBezTo>
                        <a:cubicBezTo>
                          <a:pt x="29" y="5"/>
                          <a:pt x="28" y="4"/>
                          <a:pt x="28" y="4"/>
                        </a:cubicBezTo>
                        <a:cubicBezTo>
                          <a:pt x="29" y="3"/>
                          <a:pt x="30" y="1"/>
                          <a:pt x="31" y="0"/>
                        </a:cubicBezTo>
                        <a:cubicBezTo>
                          <a:pt x="35" y="0"/>
                          <a:pt x="38" y="1"/>
                          <a:pt x="42" y="2"/>
                        </a:cubicBezTo>
                        <a:cubicBezTo>
                          <a:pt x="44" y="0"/>
                          <a:pt x="46" y="0"/>
                          <a:pt x="48" y="2"/>
                        </a:cubicBezTo>
                        <a:cubicBezTo>
                          <a:pt x="48" y="2"/>
                          <a:pt x="49" y="3"/>
                          <a:pt x="49" y="4"/>
                        </a:cubicBezTo>
                        <a:cubicBezTo>
                          <a:pt x="51" y="10"/>
                          <a:pt x="56" y="14"/>
                          <a:pt x="63" y="14"/>
                        </a:cubicBezTo>
                        <a:cubicBezTo>
                          <a:pt x="64" y="14"/>
                          <a:pt x="64" y="14"/>
                          <a:pt x="64" y="14"/>
                        </a:cubicBezTo>
                        <a:close/>
                      </a:path>
                    </a:pathLst>
                  </a:custGeom>
                  <a:solidFill>
                    <a:srgbClr val="A7C6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9" name="Freeform 489"/>
                  <p:cNvSpPr/>
                  <p:nvPr/>
                </p:nvSpPr>
                <p:spPr bwMode="auto">
                  <a:xfrm>
                    <a:off x="4544" y="2024"/>
                    <a:ext cx="189" cy="124"/>
                  </a:xfrm>
                  <a:custGeom>
                    <a:avLst/>
                    <a:gdLst>
                      <a:gd name="T0" fmla="*/ 44 w 80"/>
                      <a:gd name="T1" fmla="*/ 2 h 52"/>
                      <a:gd name="T2" fmla="*/ 46 w 80"/>
                      <a:gd name="T3" fmla="*/ 2 h 52"/>
                      <a:gd name="T4" fmla="*/ 60 w 80"/>
                      <a:gd name="T5" fmla="*/ 6 h 52"/>
                      <a:gd name="T6" fmla="*/ 63 w 80"/>
                      <a:gd name="T7" fmla="*/ 8 h 52"/>
                      <a:gd name="T8" fmla="*/ 66 w 80"/>
                      <a:gd name="T9" fmla="*/ 15 h 52"/>
                      <a:gd name="T10" fmla="*/ 74 w 80"/>
                      <a:gd name="T11" fmla="*/ 25 h 52"/>
                      <a:gd name="T12" fmla="*/ 75 w 80"/>
                      <a:gd name="T13" fmla="*/ 26 h 52"/>
                      <a:gd name="T14" fmla="*/ 76 w 80"/>
                      <a:gd name="T15" fmla="*/ 47 h 52"/>
                      <a:gd name="T16" fmla="*/ 60 w 80"/>
                      <a:gd name="T17" fmla="*/ 49 h 52"/>
                      <a:gd name="T18" fmla="*/ 58 w 80"/>
                      <a:gd name="T19" fmla="*/ 49 h 52"/>
                      <a:gd name="T20" fmla="*/ 48 w 80"/>
                      <a:gd name="T21" fmla="*/ 43 h 52"/>
                      <a:gd name="T22" fmla="*/ 47 w 80"/>
                      <a:gd name="T23" fmla="*/ 43 h 52"/>
                      <a:gd name="T24" fmla="*/ 37 w 80"/>
                      <a:gd name="T25" fmla="*/ 43 h 52"/>
                      <a:gd name="T26" fmla="*/ 35 w 80"/>
                      <a:gd name="T27" fmla="*/ 46 h 52"/>
                      <a:gd name="T28" fmla="*/ 16 w 80"/>
                      <a:gd name="T29" fmla="*/ 52 h 52"/>
                      <a:gd name="T30" fmla="*/ 11 w 80"/>
                      <a:gd name="T31" fmla="*/ 50 h 52"/>
                      <a:gd name="T32" fmla="*/ 4 w 80"/>
                      <a:gd name="T33" fmla="*/ 41 h 52"/>
                      <a:gd name="T34" fmla="*/ 1 w 80"/>
                      <a:gd name="T35" fmla="*/ 35 h 52"/>
                      <a:gd name="T36" fmla="*/ 1 w 80"/>
                      <a:gd name="T37" fmla="*/ 34 h 52"/>
                      <a:gd name="T38" fmla="*/ 3 w 80"/>
                      <a:gd name="T39" fmla="*/ 33 h 52"/>
                      <a:gd name="T40" fmla="*/ 17 w 80"/>
                      <a:gd name="T41" fmla="*/ 33 h 52"/>
                      <a:gd name="T42" fmla="*/ 30 w 80"/>
                      <a:gd name="T43" fmla="*/ 34 h 52"/>
                      <a:gd name="T44" fmla="*/ 39 w 80"/>
                      <a:gd name="T45" fmla="*/ 34 h 52"/>
                      <a:gd name="T46" fmla="*/ 47 w 80"/>
                      <a:gd name="T47" fmla="*/ 29 h 52"/>
                      <a:gd name="T48" fmla="*/ 44 w 80"/>
                      <a:gd name="T49" fmla="*/ 19 h 52"/>
                      <a:gd name="T50" fmla="*/ 27 w 80"/>
                      <a:gd name="T51" fmla="*/ 15 h 52"/>
                      <a:gd name="T52" fmla="*/ 20 w 80"/>
                      <a:gd name="T53" fmla="*/ 12 h 52"/>
                      <a:gd name="T54" fmla="*/ 20 w 80"/>
                      <a:gd name="T55" fmla="*/ 10 h 52"/>
                      <a:gd name="T56" fmla="*/ 28 w 80"/>
                      <a:gd name="T57" fmla="*/ 9 h 52"/>
                      <a:gd name="T58" fmla="*/ 29 w 80"/>
                      <a:gd name="T59" fmla="*/ 8 h 52"/>
                      <a:gd name="T60" fmla="*/ 44 w 80"/>
                      <a:gd name="T61" fmla="*/ 2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80" h="52">
                        <a:moveTo>
                          <a:pt x="44" y="2"/>
                        </a:moveTo>
                        <a:cubicBezTo>
                          <a:pt x="44" y="2"/>
                          <a:pt x="45" y="2"/>
                          <a:pt x="46" y="2"/>
                        </a:cubicBezTo>
                        <a:cubicBezTo>
                          <a:pt x="51" y="0"/>
                          <a:pt x="56" y="3"/>
                          <a:pt x="60" y="6"/>
                        </a:cubicBezTo>
                        <a:cubicBezTo>
                          <a:pt x="61" y="6"/>
                          <a:pt x="62" y="7"/>
                          <a:pt x="63" y="8"/>
                        </a:cubicBezTo>
                        <a:cubicBezTo>
                          <a:pt x="65" y="10"/>
                          <a:pt x="66" y="12"/>
                          <a:pt x="66" y="15"/>
                        </a:cubicBezTo>
                        <a:cubicBezTo>
                          <a:pt x="67" y="19"/>
                          <a:pt x="72" y="21"/>
                          <a:pt x="74" y="25"/>
                        </a:cubicBezTo>
                        <a:cubicBezTo>
                          <a:pt x="74" y="25"/>
                          <a:pt x="74" y="25"/>
                          <a:pt x="75" y="26"/>
                        </a:cubicBezTo>
                        <a:cubicBezTo>
                          <a:pt x="79" y="30"/>
                          <a:pt x="80" y="42"/>
                          <a:pt x="76" y="47"/>
                        </a:cubicBezTo>
                        <a:cubicBezTo>
                          <a:pt x="73" y="51"/>
                          <a:pt x="67" y="52"/>
                          <a:pt x="60" y="49"/>
                        </a:cubicBezTo>
                        <a:cubicBezTo>
                          <a:pt x="60" y="49"/>
                          <a:pt x="59" y="49"/>
                          <a:pt x="58" y="49"/>
                        </a:cubicBezTo>
                        <a:cubicBezTo>
                          <a:pt x="55" y="47"/>
                          <a:pt x="52" y="43"/>
                          <a:pt x="48" y="43"/>
                        </a:cubicBezTo>
                        <a:cubicBezTo>
                          <a:pt x="47" y="43"/>
                          <a:pt x="47" y="43"/>
                          <a:pt x="47" y="43"/>
                        </a:cubicBezTo>
                        <a:cubicBezTo>
                          <a:pt x="44" y="41"/>
                          <a:pt x="40" y="40"/>
                          <a:pt x="37" y="43"/>
                        </a:cubicBezTo>
                        <a:cubicBezTo>
                          <a:pt x="36" y="44"/>
                          <a:pt x="36" y="45"/>
                          <a:pt x="35" y="46"/>
                        </a:cubicBezTo>
                        <a:cubicBezTo>
                          <a:pt x="30" y="52"/>
                          <a:pt x="23" y="52"/>
                          <a:pt x="16" y="52"/>
                        </a:cubicBezTo>
                        <a:cubicBezTo>
                          <a:pt x="14" y="52"/>
                          <a:pt x="12" y="51"/>
                          <a:pt x="11" y="50"/>
                        </a:cubicBezTo>
                        <a:cubicBezTo>
                          <a:pt x="8" y="48"/>
                          <a:pt x="6" y="45"/>
                          <a:pt x="4" y="41"/>
                        </a:cubicBezTo>
                        <a:cubicBezTo>
                          <a:pt x="3" y="39"/>
                          <a:pt x="1" y="38"/>
                          <a:pt x="1" y="35"/>
                        </a:cubicBezTo>
                        <a:cubicBezTo>
                          <a:pt x="0" y="35"/>
                          <a:pt x="0" y="35"/>
                          <a:pt x="1" y="34"/>
                        </a:cubicBezTo>
                        <a:cubicBezTo>
                          <a:pt x="1" y="34"/>
                          <a:pt x="2" y="33"/>
                          <a:pt x="3" y="33"/>
                        </a:cubicBezTo>
                        <a:cubicBezTo>
                          <a:pt x="7" y="32"/>
                          <a:pt x="12" y="32"/>
                          <a:pt x="17" y="33"/>
                        </a:cubicBezTo>
                        <a:cubicBezTo>
                          <a:pt x="21" y="35"/>
                          <a:pt x="26" y="34"/>
                          <a:pt x="30" y="34"/>
                        </a:cubicBezTo>
                        <a:cubicBezTo>
                          <a:pt x="33" y="34"/>
                          <a:pt x="36" y="34"/>
                          <a:pt x="39" y="34"/>
                        </a:cubicBezTo>
                        <a:cubicBezTo>
                          <a:pt x="43" y="35"/>
                          <a:pt x="46" y="33"/>
                          <a:pt x="47" y="29"/>
                        </a:cubicBezTo>
                        <a:cubicBezTo>
                          <a:pt x="49" y="24"/>
                          <a:pt x="48" y="21"/>
                          <a:pt x="44" y="19"/>
                        </a:cubicBezTo>
                        <a:cubicBezTo>
                          <a:pt x="39" y="16"/>
                          <a:pt x="33" y="15"/>
                          <a:pt x="27" y="15"/>
                        </a:cubicBezTo>
                        <a:cubicBezTo>
                          <a:pt x="24" y="14"/>
                          <a:pt x="21" y="15"/>
                          <a:pt x="20" y="12"/>
                        </a:cubicBezTo>
                        <a:cubicBezTo>
                          <a:pt x="20" y="11"/>
                          <a:pt x="20" y="11"/>
                          <a:pt x="20" y="10"/>
                        </a:cubicBezTo>
                        <a:cubicBezTo>
                          <a:pt x="22" y="8"/>
                          <a:pt x="25" y="11"/>
                          <a:pt x="28" y="9"/>
                        </a:cubicBezTo>
                        <a:cubicBezTo>
                          <a:pt x="28" y="9"/>
                          <a:pt x="28" y="8"/>
                          <a:pt x="29" y="8"/>
                        </a:cubicBezTo>
                        <a:cubicBezTo>
                          <a:pt x="34" y="7"/>
                          <a:pt x="39" y="4"/>
                          <a:pt x="44" y="2"/>
                        </a:cubicBezTo>
                        <a:close/>
                      </a:path>
                    </a:pathLst>
                  </a:custGeom>
                  <a:solidFill>
                    <a:srgbClr val="DDFE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0" name="Freeform 490"/>
                  <p:cNvSpPr/>
                  <p:nvPr/>
                </p:nvSpPr>
                <p:spPr bwMode="auto">
                  <a:xfrm>
                    <a:off x="4444" y="1965"/>
                    <a:ext cx="109" cy="140"/>
                  </a:xfrm>
                  <a:custGeom>
                    <a:avLst/>
                    <a:gdLst>
                      <a:gd name="T0" fmla="*/ 45 w 46"/>
                      <a:gd name="T1" fmla="*/ 59 h 59"/>
                      <a:gd name="T2" fmla="*/ 43 w 46"/>
                      <a:gd name="T3" fmla="*/ 59 h 59"/>
                      <a:gd name="T4" fmla="*/ 21 w 46"/>
                      <a:gd name="T5" fmla="*/ 53 h 59"/>
                      <a:gd name="T6" fmla="*/ 8 w 46"/>
                      <a:gd name="T7" fmla="*/ 47 h 59"/>
                      <a:gd name="T8" fmla="*/ 8 w 46"/>
                      <a:gd name="T9" fmla="*/ 14 h 59"/>
                      <a:gd name="T10" fmla="*/ 12 w 46"/>
                      <a:gd name="T11" fmla="*/ 9 h 59"/>
                      <a:gd name="T12" fmla="*/ 16 w 46"/>
                      <a:gd name="T13" fmla="*/ 4 h 59"/>
                      <a:gd name="T14" fmla="*/ 31 w 46"/>
                      <a:gd name="T15" fmla="*/ 5 h 59"/>
                      <a:gd name="T16" fmla="*/ 41 w 46"/>
                      <a:gd name="T17" fmla="*/ 20 h 59"/>
                      <a:gd name="T18" fmla="*/ 44 w 46"/>
                      <a:gd name="T19" fmla="*/ 22 h 59"/>
                      <a:gd name="T20" fmla="*/ 46 w 46"/>
                      <a:gd name="T21" fmla="*/ 31 h 59"/>
                      <a:gd name="T22" fmla="*/ 45 w 46"/>
                      <a:gd name="T23" fmla="*/ 32 h 59"/>
                      <a:gd name="T24" fmla="*/ 31 w 46"/>
                      <a:gd name="T25" fmla="*/ 28 h 59"/>
                      <a:gd name="T26" fmla="*/ 19 w 46"/>
                      <a:gd name="T27" fmla="*/ 22 h 59"/>
                      <a:gd name="T28" fmla="*/ 15 w 46"/>
                      <a:gd name="T29" fmla="*/ 29 h 59"/>
                      <a:gd name="T30" fmla="*/ 17 w 46"/>
                      <a:gd name="T31" fmla="*/ 36 h 59"/>
                      <a:gd name="T32" fmla="*/ 32 w 46"/>
                      <a:gd name="T33" fmla="*/ 46 h 59"/>
                      <a:gd name="T34" fmla="*/ 40 w 46"/>
                      <a:gd name="T35" fmla="*/ 47 h 59"/>
                      <a:gd name="T36" fmla="*/ 43 w 46"/>
                      <a:gd name="T37" fmla="*/ 54 h 59"/>
                      <a:gd name="T38" fmla="*/ 45 w 46"/>
                      <a:gd name="T39" fmla="*/ 59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46" h="59">
                        <a:moveTo>
                          <a:pt x="45" y="59"/>
                        </a:moveTo>
                        <a:cubicBezTo>
                          <a:pt x="44" y="59"/>
                          <a:pt x="43" y="59"/>
                          <a:pt x="43" y="59"/>
                        </a:cubicBezTo>
                        <a:cubicBezTo>
                          <a:pt x="36" y="55"/>
                          <a:pt x="28" y="54"/>
                          <a:pt x="21" y="53"/>
                        </a:cubicBezTo>
                        <a:cubicBezTo>
                          <a:pt x="16" y="51"/>
                          <a:pt x="12" y="49"/>
                          <a:pt x="8" y="47"/>
                        </a:cubicBezTo>
                        <a:cubicBezTo>
                          <a:pt x="4" y="36"/>
                          <a:pt x="0" y="25"/>
                          <a:pt x="8" y="14"/>
                        </a:cubicBezTo>
                        <a:cubicBezTo>
                          <a:pt x="9" y="12"/>
                          <a:pt x="11" y="10"/>
                          <a:pt x="12" y="9"/>
                        </a:cubicBezTo>
                        <a:cubicBezTo>
                          <a:pt x="13" y="7"/>
                          <a:pt x="15" y="5"/>
                          <a:pt x="16" y="4"/>
                        </a:cubicBezTo>
                        <a:cubicBezTo>
                          <a:pt x="19" y="0"/>
                          <a:pt x="27" y="1"/>
                          <a:pt x="31" y="5"/>
                        </a:cubicBezTo>
                        <a:cubicBezTo>
                          <a:pt x="35" y="10"/>
                          <a:pt x="38" y="15"/>
                          <a:pt x="41" y="20"/>
                        </a:cubicBezTo>
                        <a:cubicBezTo>
                          <a:pt x="41" y="21"/>
                          <a:pt x="42" y="22"/>
                          <a:pt x="44" y="22"/>
                        </a:cubicBezTo>
                        <a:cubicBezTo>
                          <a:pt x="46" y="25"/>
                          <a:pt x="45" y="28"/>
                          <a:pt x="46" y="31"/>
                        </a:cubicBezTo>
                        <a:cubicBezTo>
                          <a:pt x="46" y="32"/>
                          <a:pt x="45" y="32"/>
                          <a:pt x="45" y="32"/>
                        </a:cubicBezTo>
                        <a:cubicBezTo>
                          <a:pt x="39" y="35"/>
                          <a:pt x="35" y="33"/>
                          <a:pt x="31" y="28"/>
                        </a:cubicBezTo>
                        <a:cubicBezTo>
                          <a:pt x="29" y="23"/>
                          <a:pt x="24" y="22"/>
                          <a:pt x="19" y="22"/>
                        </a:cubicBezTo>
                        <a:cubicBezTo>
                          <a:pt x="15" y="23"/>
                          <a:pt x="14" y="25"/>
                          <a:pt x="15" y="29"/>
                        </a:cubicBezTo>
                        <a:cubicBezTo>
                          <a:pt x="15" y="31"/>
                          <a:pt x="16" y="34"/>
                          <a:pt x="17" y="36"/>
                        </a:cubicBezTo>
                        <a:cubicBezTo>
                          <a:pt x="20" y="43"/>
                          <a:pt x="25" y="47"/>
                          <a:pt x="32" y="46"/>
                        </a:cubicBezTo>
                        <a:cubicBezTo>
                          <a:pt x="35" y="45"/>
                          <a:pt x="38" y="46"/>
                          <a:pt x="40" y="47"/>
                        </a:cubicBezTo>
                        <a:cubicBezTo>
                          <a:pt x="42" y="49"/>
                          <a:pt x="42" y="52"/>
                          <a:pt x="43" y="54"/>
                        </a:cubicBezTo>
                        <a:cubicBezTo>
                          <a:pt x="44" y="56"/>
                          <a:pt x="46" y="57"/>
                          <a:pt x="45" y="59"/>
                        </a:cubicBezTo>
                        <a:close/>
                      </a:path>
                    </a:pathLst>
                  </a:custGeom>
                  <a:solidFill>
                    <a:srgbClr val="DAFE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1" name="Freeform 491"/>
                  <p:cNvSpPr/>
                  <p:nvPr/>
                </p:nvSpPr>
                <p:spPr bwMode="auto">
                  <a:xfrm>
                    <a:off x="4442" y="1822"/>
                    <a:ext cx="106" cy="81"/>
                  </a:xfrm>
                  <a:custGeom>
                    <a:avLst/>
                    <a:gdLst>
                      <a:gd name="T0" fmla="*/ 43 w 45"/>
                      <a:gd name="T1" fmla="*/ 16 h 34"/>
                      <a:gd name="T2" fmla="*/ 41 w 45"/>
                      <a:gd name="T3" fmla="*/ 21 h 34"/>
                      <a:gd name="T4" fmla="*/ 35 w 45"/>
                      <a:gd name="T5" fmla="*/ 19 h 34"/>
                      <a:gd name="T6" fmla="*/ 41 w 45"/>
                      <a:gd name="T7" fmla="*/ 21 h 34"/>
                      <a:gd name="T8" fmla="*/ 45 w 45"/>
                      <a:gd name="T9" fmla="*/ 28 h 34"/>
                      <a:gd name="T10" fmla="*/ 42 w 45"/>
                      <a:gd name="T11" fmla="*/ 26 h 34"/>
                      <a:gd name="T12" fmla="*/ 36 w 45"/>
                      <a:gd name="T13" fmla="*/ 26 h 34"/>
                      <a:gd name="T14" fmla="*/ 34 w 45"/>
                      <a:gd name="T15" fmla="*/ 27 h 34"/>
                      <a:gd name="T16" fmla="*/ 29 w 45"/>
                      <a:gd name="T17" fmla="*/ 25 h 34"/>
                      <a:gd name="T18" fmla="*/ 24 w 45"/>
                      <a:gd name="T19" fmla="*/ 25 h 34"/>
                      <a:gd name="T20" fmla="*/ 28 w 45"/>
                      <a:gd name="T21" fmla="*/ 28 h 34"/>
                      <a:gd name="T22" fmla="*/ 30 w 45"/>
                      <a:gd name="T23" fmla="*/ 29 h 34"/>
                      <a:gd name="T24" fmla="*/ 28 w 45"/>
                      <a:gd name="T25" fmla="*/ 30 h 34"/>
                      <a:gd name="T26" fmla="*/ 21 w 45"/>
                      <a:gd name="T27" fmla="*/ 27 h 34"/>
                      <a:gd name="T28" fmla="*/ 21 w 45"/>
                      <a:gd name="T29" fmla="*/ 23 h 34"/>
                      <a:gd name="T30" fmla="*/ 20 w 45"/>
                      <a:gd name="T31" fmla="*/ 19 h 34"/>
                      <a:gd name="T32" fmla="*/ 17 w 45"/>
                      <a:gd name="T33" fmla="*/ 22 h 34"/>
                      <a:gd name="T34" fmla="*/ 12 w 45"/>
                      <a:gd name="T35" fmla="*/ 34 h 34"/>
                      <a:gd name="T36" fmla="*/ 5 w 45"/>
                      <a:gd name="T37" fmla="*/ 30 h 34"/>
                      <a:gd name="T38" fmla="*/ 7 w 45"/>
                      <a:gd name="T39" fmla="*/ 9 h 34"/>
                      <a:gd name="T40" fmla="*/ 20 w 45"/>
                      <a:gd name="T41" fmla="*/ 2 h 34"/>
                      <a:gd name="T42" fmla="*/ 29 w 45"/>
                      <a:gd name="T43" fmla="*/ 0 h 34"/>
                      <a:gd name="T44" fmla="*/ 30 w 45"/>
                      <a:gd name="T45" fmla="*/ 1 h 34"/>
                      <a:gd name="T46" fmla="*/ 29 w 45"/>
                      <a:gd name="T47" fmla="*/ 1 h 34"/>
                      <a:gd name="T48" fmla="*/ 39 w 45"/>
                      <a:gd name="T49" fmla="*/ 14 h 34"/>
                      <a:gd name="T50" fmla="*/ 43 w 45"/>
                      <a:gd name="T51" fmla="*/ 16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45" h="34">
                        <a:moveTo>
                          <a:pt x="43" y="16"/>
                        </a:moveTo>
                        <a:cubicBezTo>
                          <a:pt x="45" y="18"/>
                          <a:pt x="41" y="19"/>
                          <a:pt x="41" y="21"/>
                        </a:cubicBezTo>
                        <a:cubicBezTo>
                          <a:pt x="38" y="22"/>
                          <a:pt x="39" y="16"/>
                          <a:pt x="35" y="19"/>
                        </a:cubicBezTo>
                        <a:cubicBezTo>
                          <a:pt x="38" y="18"/>
                          <a:pt x="38" y="22"/>
                          <a:pt x="41" y="21"/>
                        </a:cubicBezTo>
                        <a:cubicBezTo>
                          <a:pt x="43" y="23"/>
                          <a:pt x="43" y="26"/>
                          <a:pt x="45" y="28"/>
                        </a:cubicBezTo>
                        <a:cubicBezTo>
                          <a:pt x="42" y="29"/>
                          <a:pt x="42" y="27"/>
                          <a:pt x="42" y="26"/>
                        </a:cubicBezTo>
                        <a:cubicBezTo>
                          <a:pt x="40" y="24"/>
                          <a:pt x="38" y="22"/>
                          <a:pt x="36" y="26"/>
                        </a:cubicBezTo>
                        <a:cubicBezTo>
                          <a:pt x="35" y="27"/>
                          <a:pt x="34" y="27"/>
                          <a:pt x="34" y="27"/>
                        </a:cubicBezTo>
                        <a:cubicBezTo>
                          <a:pt x="34" y="21"/>
                          <a:pt x="31" y="25"/>
                          <a:pt x="29" y="25"/>
                        </a:cubicBezTo>
                        <a:cubicBezTo>
                          <a:pt x="28" y="25"/>
                          <a:pt x="26" y="27"/>
                          <a:pt x="24" y="25"/>
                        </a:cubicBezTo>
                        <a:cubicBezTo>
                          <a:pt x="25" y="28"/>
                          <a:pt x="26" y="28"/>
                          <a:pt x="28" y="28"/>
                        </a:cubicBezTo>
                        <a:cubicBezTo>
                          <a:pt x="29" y="27"/>
                          <a:pt x="30" y="28"/>
                          <a:pt x="30" y="29"/>
                        </a:cubicBezTo>
                        <a:cubicBezTo>
                          <a:pt x="30" y="30"/>
                          <a:pt x="29" y="29"/>
                          <a:pt x="28" y="30"/>
                        </a:cubicBezTo>
                        <a:cubicBezTo>
                          <a:pt x="25" y="31"/>
                          <a:pt x="24" y="27"/>
                          <a:pt x="21" y="27"/>
                        </a:cubicBezTo>
                        <a:cubicBezTo>
                          <a:pt x="24" y="26"/>
                          <a:pt x="19" y="24"/>
                          <a:pt x="21" y="23"/>
                        </a:cubicBezTo>
                        <a:cubicBezTo>
                          <a:pt x="24" y="21"/>
                          <a:pt x="20" y="20"/>
                          <a:pt x="20" y="19"/>
                        </a:cubicBezTo>
                        <a:cubicBezTo>
                          <a:pt x="19" y="20"/>
                          <a:pt x="18" y="21"/>
                          <a:pt x="17" y="22"/>
                        </a:cubicBezTo>
                        <a:cubicBezTo>
                          <a:pt x="14" y="25"/>
                          <a:pt x="15" y="31"/>
                          <a:pt x="12" y="34"/>
                        </a:cubicBezTo>
                        <a:cubicBezTo>
                          <a:pt x="9" y="34"/>
                          <a:pt x="7" y="34"/>
                          <a:pt x="5" y="30"/>
                        </a:cubicBezTo>
                        <a:cubicBezTo>
                          <a:pt x="0" y="22"/>
                          <a:pt x="2" y="16"/>
                          <a:pt x="7" y="9"/>
                        </a:cubicBezTo>
                        <a:cubicBezTo>
                          <a:pt x="11" y="2"/>
                          <a:pt x="12" y="1"/>
                          <a:pt x="20" y="2"/>
                        </a:cubicBezTo>
                        <a:cubicBezTo>
                          <a:pt x="23" y="2"/>
                          <a:pt x="26" y="2"/>
                          <a:pt x="29" y="0"/>
                        </a:cubicBezTo>
                        <a:cubicBezTo>
                          <a:pt x="30" y="1"/>
                          <a:pt x="30" y="1"/>
                          <a:pt x="30" y="1"/>
                        </a:cubicBezTo>
                        <a:cubicBezTo>
                          <a:pt x="30" y="1"/>
                          <a:pt x="29" y="1"/>
                          <a:pt x="29" y="1"/>
                        </a:cubicBezTo>
                        <a:cubicBezTo>
                          <a:pt x="29" y="9"/>
                          <a:pt x="32" y="12"/>
                          <a:pt x="39" y="14"/>
                        </a:cubicBezTo>
                        <a:cubicBezTo>
                          <a:pt x="40" y="15"/>
                          <a:pt x="41" y="16"/>
                          <a:pt x="43" y="16"/>
                        </a:cubicBezTo>
                        <a:close/>
                      </a:path>
                    </a:pathLst>
                  </a:custGeom>
                  <a:solidFill>
                    <a:srgbClr val="A1C2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2" name="Freeform 492"/>
                  <p:cNvSpPr/>
                  <p:nvPr/>
                </p:nvSpPr>
                <p:spPr bwMode="auto">
                  <a:xfrm>
                    <a:off x="4444" y="1993"/>
                    <a:ext cx="21" cy="83"/>
                  </a:xfrm>
                  <a:custGeom>
                    <a:avLst/>
                    <a:gdLst>
                      <a:gd name="T0" fmla="*/ 9 w 9"/>
                      <a:gd name="T1" fmla="*/ 1 h 35"/>
                      <a:gd name="T2" fmla="*/ 5 w 9"/>
                      <a:gd name="T3" fmla="*/ 22 h 35"/>
                      <a:gd name="T4" fmla="*/ 8 w 9"/>
                      <a:gd name="T5" fmla="*/ 35 h 35"/>
                      <a:gd name="T6" fmla="*/ 1 w 9"/>
                      <a:gd name="T7" fmla="*/ 17 h 35"/>
                      <a:gd name="T8" fmla="*/ 8 w 9"/>
                      <a:gd name="T9" fmla="*/ 0 h 35"/>
                      <a:gd name="T10" fmla="*/ 9 w 9"/>
                      <a:gd name="T11" fmla="*/ 1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" h="35">
                        <a:moveTo>
                          <a:pt x="9" y="1"/>
                        </a:moveTo>
                        <a:cubicBezTo>
                          <a:pt x="5" y="8"/>
                          <a:pt x="4" y="15"/>
                          <a:pt x="5" y="22"/>
                        </a:cubicBezTo>
                        <a:cubicBezTo>
                          <a:pt x="6" y="26"/>
                          <a:pt x="8" y="30"/>
                          <a:pt x="8" y="35"/>
                        </a:cubicBezTo>
                        <a:cubicBezTo>
                          <a:pt x="0" y="31"/>
                          <a:pt x="1" y="24"/>
                          <a:pt x="1" y="17"/>
                        </a:cubicBezTo>
                        <a:cubicBezTo>
                          <a:pt x="1" y="10"/>
                          <a:pt x="4" y="5"/>
                          <a:pt x="8" y="0"/>
                        </a:cubicBezTo>
                        <a:cubicBezTo>
                          <a:pt x="9" y="0"/>
                          <a:pt x="9" y="0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FDF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3" name="Freeform 493"/>
                  <p:cNvSpPr/>
                  <p:nvPr/>
                </p:nvSpPr>
                <p:spPr bwMode="auto">
                  <a:xfrm>
                    <a:off x="4442" y="1739"/>
                    <a:ext cx="57" cy="33"/>
                  </a:xfrm>
                  <a:custGeom>
                    <a:avLst/>
                    <a:gdLst>
                      <a:gd name="T0" fmla="*/ 4 w 24"/>
                      <a:gd name="T1" fmla="*/ 6 h 14"/>
                      <a:gd name="T2" fmla="*/ 21 w 24"/>
                      <a:gd name="T3" fmla="*/ 2 h 14"/>
                      <a:gd name="T4" fmla="*/ 24 w 24"/>
                      <a:gd name="T5" fmla="*/ 6 h 14"/>
                      <a:gd name="T6" fmla="*/ 18 w 24"/>
                      <a:gd name="T7" fmla="*/ 6 h 14"/>
                      <a:gd name="T8" fmla="*/ 0 w 24"/>
                      <a:gd name="T9" fmla="*/ 14 h 14"/>
                      <a:gd name="T10" fmla="*/ 4 w 24"/>
                      <a:gd name="T11" fmla="*/ 6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4" h="14">
                        <a:moveTo>
                          <a:pt x="4" y="6"/>
                        </a:moveTo>
                        <a:cubicBezTo>
                          <a:pt x="9" y="0"/>
                          <a:pt x="15" y="2"/>
                          <a:pt x="21" y="2"/>
                        </a:cubicBezTo>
                        <a:cubicBezTo>
                          <a:pt x="23" y="2"/>
                          <a:pt x="24" y="3"/>
                          <a:pt x="24" y="6"/>
                        </a:cubicBezTo>
                        <a:cubicBezTo>
                          <a:pt x="22" y="4"/>
                          <a:pt x="21" y="5"/>
                          <a:pt x="18" y="6"/>
                        </a:cubicBezTo>
                        <a:cubicBezTo>
                          <a:pt x="12" y="8"/>
                          <a:pt x="6" y="12"/>
                          <a:pt x="0" y="14"/>
                        </a:cubicBezTo>
                        <a:cubicBezTo>
                          <a:pt x="0" y="11"/>
                          <a:pt x="2" y="8"/>
                          <a:pt x="4" y="6"/>
                        </a:cubicBezTo>
                        <a:close/>
                      </a:path>
                    </a:pathLst>
                  </a:custGeom>
                  <a:solidFill>
                    <a:srgbClr val="A5D7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4" name="Freeform 494"/>
                  <p:cNvSpPr/>
                  <p:nvPr/>
                </p:nvSpPr>
                <p:spPr bwMode="auto">
                  <a:xfrm>
                    <a:off x="4482" y="1965"/>
                    <a:ext cx="59" cy="47"/>
                  </a:xfrm>
                  <a:custGeom>
                    <a:avLst/>
                    <a:gdLst>
                      <a:gd name="T0" fmla="*/ 25 w 25"/>
                      <a:gd name="T1" fmla="*/ 20 h 20"/>
                      <a:gd name="T2" fmla="*/ 17 w 25"/>
                      <a:gd name="T3" fmla="*/ 9 h 20"/>
                      <a:gd name="T4" fmla="*/ 0 w 25"/>
                      <a:gd name="T5" fmla="*/ 4 h 20"/>
                      <a:gd name="T6" fmla="*/ 5 w 25"/>
                      <a:gd name="T7" fmla="*/ 1 h 20"/>
                      <a:gd name="T8" fmla="*/ 10 w 25"/>
                      <a:gd name="T9" fmla="*/ 1 h 20"/>
                      <a:gd name="T10" fmla="*/ 20 w 25"/>
                      <a:gd name="T11" fmla="*/ 6 h 20"/>
                      <a:gd name="T12" fmla="*/ 22 w 25"/>
                      <a:gd name="T13" fmla="*/ 11 h 20"/>
                      <a:gd name="T14" fmla="*/ 22 w 25"/>
                      <a:gd name="T15" fmla="*/ 11 h 20"/>
                      <a:gd name="T16" fmla="*/ 24 w 25"/>
                      <a:gd name="T17" fmla="*/ 15 h 20"/>
                      <a:gd name="T18" fmla="*/ 25 w 25"/>
                      <a:gd name="T19" fmla="*/ 2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" h="20">
                        <a:moveTo>
                          <a:pt x="25" y="20"/>
                        </a:moveTo>
                        <a:cubicBezTo>
                          <a:pt x="21" y="17"/>
                          <a:pt x="19" y="13"/>
                          <a:pt x="17" y="9"/>
                        </a:cubicBezTo>
                        <a:cubicBezTo>
                          <a:pt x="13" y="3"/>
                          <a:pt x="5" y="0"/>
                          <a:pt x="0" y="4"/>
                        </a:cubicBezTo>
                        <a:cubicBezTo>
                          <a:pt x="0" y="1"/>
                          <a:pt x="2" y="1"/>
                          <a:pt x="5" y="1"/>
                        </a:cubicBezTo>
                        <a:cubicBezTo>
                          <a:pt x="6" y="1"/>
                          <a:pt x="8" y="1"/>
                          <a:pt x="10" y="1"/>
                        </a:cubicBezTo>
                        <a:cubicBezTo>
                          <a:pt x="14" y="0"/>
                          <a:pt x="17" y="2"/>
                          <a:pt x="20" y="6"/>
                        </a:cubicBezTo>
                        <a:cubicBezTo>
                          <a:pt x="23" y="7"/>
                          <a:pt x="21" y="10"/>
                          <a:pt x="22" y="11"/>
                        </a:cubicBezTo>
                        <a:cubicBezTo>
                          <a:pt x="22" y="11"/>
                          <a:pt x="22" y="11"/>
                          <a:pt x="22" y="11"/>
                        </a:cubicBezTo>
                        <a:cubicBezTo>
                          <a:pt x="23" y="13"/>
                          <a:pt x="24" y="14"/>
                          <a:pt x="24" y="15"/>
                        </a:cubicBezTo>
                        <a:cubicBezTo>
                          <a:pt x="24" y="17"/>
                          <a:pt x="24" y="18"/>
                          <a:pt x="25" y="20"/>
                        </a:cubicBezTo>
                        <a:close/>
                      </a:path>
                    </a:pathLst>
                  </a:custGeom>
                  <a:solidFill>
                    <a:srgbClr val="ABDA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5" name="Freeform 495"/>
                  <p:cNvSpPr/>
                  <p:nvPr/>
                </p:nvSpPr>
                <p:spPr bwMode="auto">
                  <a:xfrm>
                    <a:off x="4494" y="2088"/>
                    <a:ext cx="52" cy="19"/>
                  </a:xfrm>
                  <a:custGeom>
                    <a:avLst/>
                    <a:gdLst>
                      <a:gd name="T0" fmla="*/ 0 w 22"/>
                      <a:gd name="T1" fmla="*/ 1 h 8"/>
                      <a:gd name="T2" fmla="*/ 15 w 22"/>
                      <a:gd name="T3" fmla="*/ 3 h 8"/>
                      <a:gd name="T4" fmla="*/ 22 w 22"/>
                      <a:gd name="T5" fmla="*/ 7 h 8"/>
                      <a:gd name="T6" fmla="*/ 22 w 22"/>
                      <a:gd name="T7" fmla="*/ 8 h 8"/>
                      <a:gd name="T8" fmla="*/ 0 w 22"/>
                      <a:gd name="T9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" h="8">
                        <a:moveTo>
                          <a:pt x="0" y="1"/>
                        </a:moveTo>
                        <a:cubicBezTo>
                          <a:pt x="5" y="0"/>
                          <a:pt x="10" y="1"/>
                          <a:pt x="15" y="3"/>
                        </a:cubicBezTo>
                        <a:cubicBezTo>
                          <a:pt x="18" y="4"/>
                          <a:pt x="20" y="5"/>
                          <a:pt x="22" y="7"/>
                        </a:cubicBezTo>
                        <a:cubicBezTo>
                          <a:pt x="22" y="8"/>
                          <a:pt x="22" y="8"/>
                          <a:pt x="22" y="8"/>
                        </a:cubicBezTo>
                        <a:cubicBezTo>
                          <a:pt x="14" y="7"/>
                          <a:pt x="6" y="6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9FC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6" name="Freeform 496"/>
                  <p:cNvSpPr/>
                  <p:nvPr/>
                </p:nvSpPr>
                <p:spPr bwMode="auto">
                  <a:xfrm>
                    <a:off x="4506" y="1798"/>
                    <a:ext cx="19" cy="26"/>
                  </a:xfrm>
                  <a:custGeom>
                    <a:avLst/>
                    <a:gdLst>
                      <a:gd name="T0" fmla="*/ 2 w 8"/>
                      <a:gd name="T1" fmla="*/ 11 h 11"/>
                      <a:gd name="T2" fmla="*/ 2 w 8"/>
                      <a:gd name="T3" fmla="*/ 10 h 11"/>
                      <a:gd name="T4" fmla="*/ 2 w 8"/>
                      <a:gd name="T5" fmla="*/ 0 h 11"/>
                      <a:gd name="T6" fmla="*/ 7 w 8"/>
                      <a:gd name="T7" fmla="*/ 8 h 11"/>
                      <a:gd name="T8" fmla="*/ 8 w 8"/>
                      <a:gd name="T9" fmla="*/ 9 h 11"/>
                      <a:gd name="T10" fmla="*/ 2 w 8"/>
                      <a:gd name="T11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" h="11">
                        <a:moveTo>
                          <a:pt x="2" y="11"/>
                        </a:moveTo>
                        <a:cubicBezTo>
                          <a:pt x="2" y="11"/>
                          <a:pt x="2" y="11"/>
                          <a:pt x="2" y="10"/>
                        </a:cubicBezTo>
                        <a:cubicBezTo>
                          <a:pt x="1" y="7"/>
                          <a:pt x="0" y="3"/>
                          <a:pt x="2" y="0"/>
                        </a:cubicBezTo>
                        <a:cubicBezTo>
                          <a:pt x="4" y="2"/>
                          <a:pt x="5" y="5"/>
                          <a:pt x="7" y="8"/>
                        </a:cubicBezTo>
                        <a:cubicBezTo>
                          <a:pt x="7" y="8"/>
                          <a:pt x="8" y="9"/>
                          <a:pt x="8" y="9"/>
                        </a:cubicBezTo>
                        <a:cubicBezTo>
                          <a:pt x="6" y="11"/>
                          <a:pt x="4" y="9"/>
                          <a:pt x="2" y="11"/>
                        </a:cubicBezTo>
                        <a:close/>
                      </a:path>
                    </a:pathLst>
                  </a:custGeom>
                  <a:solidFill>
                    <a:srgbClr val="A5D6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7" name="Freeform 497"/>
                  <p:cNvSpPr/>
                  <p:nvPr/>
                </p:nvSpPr>
                <p:spPr bwMode="auto">
                  <a:xfrm>
                    <a:off x="4503" y="2126"/>
                    <a:ext cx="31" cy="19"/>
                  </a:xfrm>
                  <a:custGeom>
                    <a:avLst/>
                    <a:gdLst>
                      <a:gd name="T0" fmla="*/ 13 w 13"/>
                      <a:gd name="T1" fmla="*/ 8 h 8"/>
                      <a:gd name="T2" fmla="*/ 0 w 13"/>
                      <a:gd name="T3" fmla="*/ 0 h 8"/>
                      <a:gd name="T4" fmla="*/ 12 w 13"/>
                      <a:gd name="T5" fmla="*/ 5 h 8"/>
                      <a:gd name="T6" fmla="*/ 13 w 13"/>
                      <a:gd name="T7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" h="8">
                        <a:moveTo>
                          <a:pt x="13" y="8"/>
                        </a:moveTo>
                        <a:cubicBezTo>
                          <a:pt x="8" y="6"/>
                          <a:pt x="3" y="5"/>
                          <a:pt x="0" y="0"/>
                        </a:cubicBezTo>
                        <a:cubicBezTo>
                          <a:pt x="4" y="2"/>
                          <a:pt x="8" y="3"/>
                          <a:pt x="12" y="5"/>
                        </a:cubicBezTo>
                        <a:cubicBezTo>
                          <a:pt x="12" y="6"/>
                          <a:pt x="13" y="7"/>
                          <a:pt x="13" y="8"/>
                        </a:cubicBezTo>
                        <a:close/>
                      </a:path>
                    </a:pathLst>
                  </a:custGeom>
                  <a:solidFill>
                    <a:srgbClr val="A0C2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8" name="Freeform 498"/>
                  <p:cNvSpPr/>
                  <p:nvPr/>
                </p:nvSpPr>
                <p:spPr bwMode="auto">
                  <a:xfrm>
                    <a:off x="4501" y="1756"/>
                    <a:ext cx="9" cy="23"/>
                  </a:xfrm>
                  <a:custGeom>
                    <a:avLst/>
                    <a:gdLst>
                      <a:gd name="T0" fmla="*/ 0 w 4"/>
                      <a:gd name="T1" fmla="*/ 0 h 10"/>
                      <a:gd name="T2" fmla="*/ 2 w 4"/>
                      <a:gd name="T3" fmla="*/ 10 h 10"/>
                      <a:gd name="T4" fmla="*/ 0 w 4"/>
                      <a:gd name="T5" fmla="*/ 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10">
                        <a:moveTo>
                          <a:pt x="0" y="0"/>
                        </a:moveTo>
                        <a:cubicBezTo>
                          <a:pt x="3" y="2"/>
                          <a:pt x="4" y="6"/>
                          <a:pt x="2" y="10"/>
                        </a:cubicBezTo>
                        <a:cubicBezTo>
                          <a:pt x="0" y="7"/>
                          <a:pt x="0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E5FAE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9" name="Freeform 499"/>
                  <p:cNvSpPr/>
                  <p:nvPr/>
                </p:nvSpPr>
                <p:spPr bwMode="auto">
                  <a:xfrm>
                    <a:off x="4463" y="1986"/>
                    <a:ext cx="9" cy="10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0 w 4"/>
                      <a:gd name="T3" fmla="*/ 3 h 4"/>
                      <a:gd name="T4" fmla="*/ 4 w 4"/>
                      <a:gd name="T5" fmla="*/ 0 h 4"/>
                      <a:gd name="T6" fmla="*/ 1 w 4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1" y="4"/>
                          <a:pt x="0" y="4"/>
                          <a:pt x="0" y="3"/>
                        </a:cubicBezTo>
                        <a:cubicBezTo>
                          <a:pt x="1" y="2"/>
                          <a:pt x="2" y="0"/>
                          <a:pt x="4" y="0"/>
                        </a:cubicBezTo>
                        <a:cubicBezTo>
                          <a:pt x="4" y="2"/>
                          <a:pt x="2" y="3"/>
                          <a:pt x="1" y="4"/>
                        </a:cubicBezTo>
                        <a:close/>
                      </a:path>
                    </a:pathLst>
                  </a:custGeom>
                  <a:solidFill>
                    <a:srgbClr val="EDF9F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0" name="Freeform 500"/>
                  <p:cNvSpPr/>
                  <p:nvPr/>
                </p:nvSpPr>
                <p:spPr bwMode="auto">
                  <a:xfrm>
                    <a:off x="4499" y="2126"/>
                    <a:ext cx="4" cy="5"/>
                  </a:xfrm>
                  <a:custGeom>
                    <a:avLst/>
                    <a:gdLst>
                      <a:gd name="T0" fmla="*/ 1 w 2"/>
                      <a:gd name="T1" fmla="*/ 0 h 2"/>
                      <a:gd name="T2" fmla="*/ 1 w 2"/>
                      <a:gd name="T3" fmla="*/ 2 h 2"/>
                      <a:gd name="T4" fmla="*/ 0 w 2"/>
                      <a:gd name="T5" fmla="*/ 0 h 2"/>
                      <a:gd name="T6" fmla="*/ 1 w 2"/>
                      <a:gd name="T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2">
                        <a:moveTo>
                          <a:pt x="1" y="0"/>
                        </a:moveTo>
                        <a:cubicBezTo>
                          <a:pt x="1" y="1"/>
                          <a:pt x="2" y="2"/>
                          <a:pt x="1" y="2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A0C2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1" name="Freeform 501"/>
                  <p:cNvSpPr/>
                  <p:nvPr/>
                </p:nvSpPr>
                <p:spPr bwMode="auto">
                  <a:xfrm>
                    <a:off x="4392" y="2102"/>
                    <a:ext cx="50" cy="43"/>
                  </a:xfrm>
                  <a:custGeom>
                    <a:avLst/>
                    <a:gdLst>
                      <a:gd name="T0" fmla="*/ 10 w 21"/>
                      <a:gd name="T1" fmla="*/ 12 h 18"/>
                      <a:gd name="T2" fmla="*/ 10 w 21"/>
                      <a:gd name="T3" fmla="*/ 17 h 18"/>
                      <a:gd name="T4" fmla="*/ 9 w 21"/>
                      <a:gd name="T5" fmla="*/ 18 h 18"/>
                      <a:gd name="T6" fmla="*/ 9 w 21"/>
                      <a:gd name="T7" fmla="*/ 16 h 18"/>
                      <a:gd name="T8" fmla="*/ 8 w 21"/>
                      <a:gd name="T9" fmla="*/ 14 h 18"/>
                      <a:gd name="T10" fmla="*/ 5 w 21"/>
                      <a:gd name="T11" fmla="*/ 12 h 18"/>
                      <a:gd name="T12" fmla="*/ 1 w 21"/>
                      <a:gd name="T13" fmla="*/ 13 h 18"/>
                      <a:gd name="T14" fmla="*/ 0 w 21"/>
                      <a:gd name="T15" fmla="*/ 8 h 18"/>
                      <a:gd name="T16" fmla="*/ 2 w 21"/>
                      <a:gd name="T17" fmla="*/ 8 h 18"/>
                      <a:gd name="T18" fmla="*/ 7 w 21"/>
                      <a:gd name="T19" fmla="*/ 9 h 18"/>
                      <a:gd name="T20" fmla="*/ 4 w 21"/>
                      <a:gd name="T21" fmla="*/ 5 h 18"/>
                      <a:gd name="T22" fmla="*/ 9 w 21"/>
                      <a:gd name="T23" fmla="*/ 0 h 18"/>
                      <a:gd name="T24" fmla="*/ 11 w 21"/>
                      <a:gd name="T25" fmla="*/ 6 h 18"/>
                      <a:gd name="T26" fmla="*/ 12 w 21"/>
                      <a:gd name="T27" fmla="*/ 7 h 18"/>
                      <a:gd name="T28" fmla="*/ 16 w 21"/>
                      <a:gd name="T29" fmla="*/ 6 h 18"/>
                      <a:gd name="T30" fmla="*/ 20 w 21"/>
                      <a:gd name="T31" fmla="*/ 3 h 18"/>
                      <a:gd name="T32" fmla="*/ 21 w 21"/>
                      <a:gd name="T33" fmla="*/ 10 h 18"/>
                      <a:gd name="T34" fmla="*/ 21 w 21"/>
                      <a:gd name="T35" fmla="*/ 11 h 18"/>
                      <a:gd name="T36" fmla="*/ 10 w 21"/>
                      <a:gd name="T37" fmla="*/ 12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1" h="18">
                        <a:moveTo>
                          <a:pt x="10" y="12"/>
                        </a:moveTo>
                        <a:cubicBezTo>
                          <a:pt x="10" y="14"/>
                          <a:pt x="10" y="15"/>
                          <a:pt x="10" y="17"/>
                        </a:cubicBezTo>
                        <a:cubicBezTo>
                          <a:pt x="10" y="18"/>
                          <a:pt x="9" y="18"/>
                          <a:pt x="9" y="18"/>
                        </a:cubicBezTo>
                        <a:cubicBezTo>
                          <a:pt x="7" y="17"/>
                          <a:pt x="9" y="17"/>
                          <a:pt x="9" y="16"/>
                        </a:cubicBezTo>
                        <a:cubicBezTo>
                          <a:pt x="9" y="15"/>
                          <a:pt x="9" y="14"/>
                          <a:pt x="8" y="14"/>
                        </a:cubicBezTo>
                        <a:cubicBezTo>
                          <a:pt x="5" y="16"/>
                          <a:pt x="5" y="15"/>
                          <a:pt x="5" y="12"/>
                        </a:cubicBezTo>
                        <a:cubicBezTo>
                          <a:pt x="5" y="10"/>
                          <a:pt x="3" y="13"/>
                          <a:pt x="1" y="13"/>
                        </a:cubicBezTo>
                        <a:cubicBezTo>
                          <a:pt x="3" y="11"/>
                          <a:pt x="1" y="10"/>
                          <a:pt x="0" y="8"/>
                        </a:cubicBezTo>
                        <a:cubicBezTo>
                          <a:pt x="1" y="7"/>
                          <a:pt x="2" y="8"/>
                          <a:pt x="2" y="8"/>
                        </a:cubicBezTo>
                        <a:cubicBezTo>
                          <a:pt x="4" y="7"/>
                          <a:pt x="6" y="12"/>
                          <a:pt x="7" y="9"/>
                        </a:cubicBezTo>
                        <a:cubicBezTo>
                          <a:pt x="8" y="7"/>
                          <a:pt x="4" y="8"/>
                          <a:pt x="4" y="5"/>
                        </a:cubicBezTo>
                        <a:cubicBezTo>
                          <a:pt x="8" y="7"/>
                          <a:pt x="8" y="3"/>
                          <a:pt x="9" y="0"/>
                        </a:cubicBezTo>
                        <a:cubicBezTo>
                          <a:pt x="9" y="3"/>
                          <a:pt x="16" y="2"/>
                          <a:pt x="11" y="6"/>
                        </a:cubicBezTo>
                        <a:cubicBezTo>
                          <a:pt x="11" y="6"/>
                          <a:pt x="11" y="7"/>
                          <a:pt x="12" y="7"/>
                        </a:cubicBezTo>
                        <a:cubicBezTo>
                          <a:pt x="13" y="7"/>
                          <a:pt x="15" y="8"/>
                          <a:pt x="16" y="6"/>
                        </a:cubicBezTo>
                        <a:cubicBezTo>
                          <a:pt x="17" y="5"/>
                          <a:pt x="18" y="4"/>
                          <a:pt x="20" y="3"/>
                        </a:cubicBezTo>
                        <a:cubicBezTo>
                          <a:pt x="21" y="5"/>
                          <a:pt x="17" y="8"/>
                          <a:pt x="21" y="10"/>
                        </a:cubicBezTo>
                        <a:cubicBezTo>
                          <a:pt x="21" y="10"/>
                          <a:pt x="21" y="11"/>
                          <a:pt x="21" y="11"/>
                        </a:cubicBezTo>
                        <a:cubicBezTo>
                          <a:pt x="20" y="13"/>
                          <a:pt x="12" y="14"/>
                          <a:pt x="10" y="12"/>
                        </a:cubicBezTo>
                        <a:close/>
                      </a:path>
                    </a:pathLst>
                  </a:custGeom>
                  <a:solidFill>
                    <a:srgbClr val="80A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2" name="Freeform 502"/>
                  <p:cNvSpPr/>
                  <p:nvPr/>
                </p:nvSpPr>
                <p:spPr bwMode="auto">
                  <a:xfrm>
                    <a:off x="4385" y="1663"/>
                    <a:ext cx="97" cy="126"/>
                  </a:xfrm>
                  <a:custGeom>
                    <a:avLst/>
                    <a:gdLst>
                      <a:gd name="T0" fmla="*/ 0 w 41"/>
                      <a:gd name="T1" fmla="*/ 26 h 53"/>
                      <a:gd name="T2" fmla="*/ 12 w 41"/>
                      <a:gd name="T3" fmla="*/ 11 h 53"/>
                      <a:gd name="T4" fmla="*/ 16 w 41"/>
                      <a:gd name="T5" fmla="*/ 8 h 53"/>
                      <a:gd name="T6" fmla="*/ 19 w 41"/>
                      <a:gd name="T7" fmla="*/ 5 h 53"/>
                      <a:gd name="T8" fmla="*/ 19 w 41"/>
                      <a:gd name="T9" fmla="*/ 5 h 53"/>
                      <a:gd name="T10" fmla="*/ 30 w 41"/>
                      <a:gd name="T11" fmla="*/ 6 h 53"/>
                      <a:gd name="T12" fmla="*/ 31 w 41"/>
                      <a:gd name="T13" fmla="*/ 3 h 53"/>
                      <a:gd name="T14" fmla="*/ 34 w 41"/>
                      <a:gd name="T15" fmla="*/ 3 h 53"/>
                      <a:gd name="T16" fmla="*/ 37 w 41"/>
                      <a:gd name="T17" fmla="*/ 2 h 53"/>
                      <a:gd name="T18" fmla="*/ 38 w 41"/>
                      <a:gd name="T19" fmla="*/ 0 h 53"/>
                      <a:gd name="T20" fmla="*/ 40 w 41"/>
                      <a:gd name="T21" fmla="*/ 2 h 53"/>
                      <a:gd name="T22" fmla="*/ 41 w 41"/>
                      <a:gd name="T23" fmla="*/ 9 h 53"/>
                      <a:gd name="T24" fmla="*/ 35 w 41"/>
                      <a:gd name="T25" fmla="*/ 14 h 53"/>
                      <a:gd name="T26" fmla="*/ 29 w 41"/>
                      <a:gd name="T27" fmla="*/ 18 h 53"/>
                      <a:gd name="T28" fmla="*/ 31 w 41"/>
                      <a:gd name="T29" fmla="*/ 19 h 53"/>
                      <a:gd name="T30" fmla="*/ 37 w 41"/>
                      <a:gd name="T31" fmla="*/ 20 h 53"/>
                      <a:gd name="T32" fmla="*/ 37 w 41"/>
                      <a:gd name="T33" fmla="*/ 21 h 53"/>
                      <a:gd name="T34" fmla="*/ 37 w 41"/>
                      <a:gd name="T35" fmla="*/ 21 h 53"/>
                      <a:gd name="T36" fmla="*/ 26 w 41"/>
                      <a:gd name="T37" fmla="*/ 34 h 53"/>
                      <a:gd name="T38" fmla="*/ 18 w 41"/>
                      <a:gd name="T39" fmla="*/ 53 h 53"/>
                      <a:gd name="T40" fmla="*/ 17 w 41"/>
                      <a:gd name="T41" fmla="*/ 49 h 53"/>
                      <a:gd name="T42" fmla="*/ 16 w 41"/>
                      <a:gd name="T43" fmla="*/ 43 h 53"/>
                      <a:gd name="T44" fmla="*/ 12 w 41"/>
                      <a:gd name="T45" fmla="*/ 47 h 53"/>
                      <a:gd name="T46" fmla="*/ 7 w 41"/>
                      <a:gd name="T47" fmla="*/ 42 h 53"/>
                      <a:gd name="T48" fmla="*/ 7 w 41"/>
                      <a:gd name="T49" fmla="*/ 38 h 53"/>
                      <a:gd name="T50" fmla="*/ 2 w 41"/>
                      <a:gd name="T51" fmla="*/ 38 h 53"/>
                      <a:gd name="T52" fmla="*/ 11 w 41"/>
                      <a:gd name="T53" fmla="*/ 35 h 53"/>
                      <a:gd name="T54" fmla="*/ 13 w 41"/>
                      <a:gd name="T55" fmla="*/ 29 h 53"/>
                      <a:gd name="T56" fmla="*/ 13 w 41"/>
                      <a:gd name="T57" fmla="*/ 28 h 53"/>
                      <a:gd name="T58" fmla="*/ 11 w 41"/>
                      <a:gd name="T59" fmla="*/ 27 h 53"/>
                      <a:gd name="T60" fmla="*/ 1 w 41"/>
                      <a:gd name="T61" fmla="*/ 28 h 53"/>
                      <a:gd name="T62" fmla="*/ 0 w 41"/>
                      <a:gd name="T63" fmla="*/ 26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1" h="53">
                        <a:moveTo>
                          <a:pt x="0" y="26"/>
                        </a:moveTo>
                        <a:cubicBezTo>
                          <a:pt x="3" y="21"/>
                          <a:pt x="8" y="16"/>
                          <a:pt x="12" y="11"/>
                        </a:cubicBezTo>
                        <a:cubicBezTo>
                          <a:pt x="13" y="10"/>
                          <a:pt x="14" y="8"/>
                          <a:pt x="16" y="8"/>
                        </a:cubicBezTo>
                        <a:cubicBezTo>
                          <a:pt x="17" y="7"/>
                          <a:pt x="18" y="6"/>
                          <a:pt x="19" y="5"/>
                        </a:cubicBezTo>
                        <a:cubicBezTo>
                          <a:pt x="19" y="5"/>
                          <a:pt x="19" y="5"/>
                          <a:pt x="19" y="5"/>
                        </a:cubicBezTo>
                        <a:cubicBezTo>
                          <a:pt x="23" y="4"/>
                          <a:pt x="26" y="7"/>
                          <a:pt x="30" y="6"/>
                        </a:cubicBezTo>
                        <a:cubicBezTo>
                          <a:pt x="32" y="5"/>
                          <a:pt x="32" y="4"/>
                          <a:pt x="31" y="3"/>
                        </a:cubicBezTo>
                        <a:cubicBezTo>
                          <a:pt x="32" y="3"/>
                          <a:pt x="33" y="2"/>
                          <a:pt x="34" y="3"/>
                        </a:cubicBezTo>
                        <a:cubicBezTo>
                          <a:pt x="36" y="6"/>
                          <a:pt x="37" y="4"/>
                          <a:pt x="37" y="2"/>
                        </a:cubicBezTo>
                        <a:cubicBezTo>
                          <a:pt x="37" y="0"/>
                          <a:pt x="37" y="0"/>
                          <a:pt x="38" y="0"/>
                        </a:cubicBezTo>
                        <a:cubicBezTo>
                          <a:pt x="39" y="0"/>
                          <a:pt x="41" y="0"/>
                          <a:pt x="40" y="2"/>
                        </a:cubicBezTo>
                        <a:cubicBezTo>
                          <a:pt x="39" y="4"/>
                          <a:pt x="39" y="7"/>
                          <a:pt x="41" y="9"/>
                        </a:cubicBezTo>
                        <a:cubicBezTo>
                          <a:pt x="38" y="9"/>
                          <a:pt x="38" y="14"/>
                          <a:pt x="35" y="14"/>
                        </a:cubicBezTo>
                        <a:cubicBezTo>
                          <a:pt x="32" y="13"/>
                          <a:pt x="32" y="18"/>
                          <a:pt x="29" y="18"/>
                        </a:cubicBezTo>
                        <a:cubicBezTo>
                          <a:pt x="29" y="19"/>
                          <a:pt x="30" y="19"/>
                          <a:pt x="31" y="19"/>
                        </a:cubicBezTo>
                        <a:cubicBezTo>
                          <a:pt x="34" y="17"/>
                          <a:pt x="35" y="19"/>
                          <a:pt x="37" y="20"/>
                        </a:cubicBezTo>
                        <a:cubicBezTo>
                          <a:pt x="37" y="21"/>
                          <a:pt x="37" y="21"/>
                          <a:pt x="37" y="21"/>
                        </a:cubicBezTo>
                        <a:cubicBezTo>
                          <a:pt x="37" y="21"/>
                          <a:pt x="37" y="21"/>
                          <a:pt x="37" y="21"/>
                        </a:cubicBezTo>
                        <a:cubicBezTo>
                          <a:pt x="32" y="24"/>
                          <a:pt x="30" y="29"/>
                          <a:pt x="26" y="34"/>
                        </a:cubicBezTo>
                        <a:cubicBezTo>
                          <a:pt x="22" y="40"/>
                          <a:pt x="21" y="47"/>
                          <a:pt x="18" y="53"/>
                        </a:cubicBezTo>
                        <a:cubicBezTo>
                          <a:pt x="17" y="52"/>
                          <a:pt x="17" y="50"/>
                          <a:pt x="17" y="49"/>
                        </a:cubicBezTo>
                        <a:cubicBezTo>
                          <a:pt x="17" y="47"/>
                          <a:pt x="19" y="44"/>
                          <a:pt x="16" y="43"/>
                        </a:cubicBezTo>
                        <a:cubicBezTo>
                          <a:pt x="13" y="42"/>
                          <a:pt x="13" y="46"/>
                          <a:pt x="12" y="47"/>
                        </a:cubicBezTo>
                        <a:cubicBezTo>
                          <a:pt x="11" y="44"/>
                          <a:pt x="9" y="43"/>
                          <a:pt x="7" y="42"/>
                        </a:cubicBezTo>
                        <a:cubicBezTo>
                          <a:pt x="5" y="41"/>
                          <a:pt x="3" y="39"/>
                          <a:pt x="7" y="38"/>
                        </a:cubicBezTo>
                        <a:cubicBezTo>
                          <a:pt x="5" y="36"/>
                          <a:pt x="3" y="39"/>
                          <a:pt x="2" y="38"/>
                        </a:cubicBezTo>
                        <a:cubicBezTo>
                          <a:pt x="2" y="37"/>
                          <a:pt x="9" y="34"/>
                          <a:pt x="11" y="35"/>
                        </a:cubicBezTo>
                        <a:cubicBezTo>
                          <a:pt x="11" y="33"/>
                          <a:pt x="9" y="30"/>
                          <a:pt x="13" y="29"/>
                        </a:cubicBezTo>
                        <a:cubicBezTo>
                          <a:pt x="14" y="29"/>
                          <a:pt x="14" y="28"/>
                          <a:pt x="13" y="28"/>
                        </a:cubicBezTo>
                        <a:cubicBezTo>
                          <a:pt x="13" y="27"/>
                          <a:pt x="11" y="26"/>
                          <a:pt x="11" y="27"/>
                        </a:cubicBezTo>
                        <a:cubicBezTo>
                          <a:pt x="8" y="31"/>
                          <a:pt x="4" y="27"/>
                          <a:pt x="1" y="28"/>
                        </a:cubicBezTo>
                        <a:cubicBezTo>
                          <a:pt x="1" y="28"/>
                          <a:pt x="0" y="27"/>
                          <a:pt x="0" y="26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3" name="Freeform 503"/>
                  <p:cNvSpPr/>
                  <p:nvPr/>
                </p:nvSpPr>
                <p:spPr bwMode="auto">
                  <a:xfrm>
                    <a:off x="4470" y="1710"/>
                    <a:ext cx="10" cy="7"/>
                  </a:xfrm>
                  <a:custGeom>
                    <a:avLst/>
                    <a:gdLst>
                      <a:gd name="T0" fmla="*/ 1 w 4"/>
                      <a:gd name="T1" fmla="*/ 1 h 3"/>
                      <a:gd name="T2" fmla="*/ 1 w 4"/>
                      <a:gd name="T3" fmla="*/ 0 h 3"/>
                      <a:gd name="T4" fmla="*/ 2 w 4"/>
                      <a:gd name="T5" fmla="*/ 0 h 3"/>
                      <a:gd name="T6" fmla="*/ 3 w 4"/>
                      <a:gd name="T7" fmla="*/ 2 h 3"/>
                      <a:gd name="T8" fmla="*/ 1 w 4"/>
                      <a:gd name="T9" fmla="*/ 3 h 3"/>
                      <a:gd name="T10" fmla="*/ 1 w 4"/>
                      <a:gd name="T11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3">
                        <a:moveTo>
                          <a:pt x="1" y="1"/>
                        </a:moveTo>
                        <a:cubicBezTo>
                          <a:pt x="1" y="1"/>
                          <a:pt x="1" y="1"/>
                          <a:pt x="1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3" y="1"/>
                          <a:pt x="4" y="1"/>
                          <a:pt x="3" y="2"/>
                        </a:cubicBezTo>
                        <a:cubicBezTo>
                          <a:pt x="3" y="3"/>
                          <a:pt x="2" y="3"/>
                          <a:pt x="1" y="3"/>
                        </a:cubicBezTo>
                        <a:cubicBezTo>
                          <a:pt x="0" y="3"/>
                          <a:pt x="1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4" name="Freeform 504"/>
                  <p:cNvSpPr/>
                  <p:nvPr/>
                </p:nvSpPr>
                <p:spPr bwMode="auto">
                  <a:xfrm>
                    <a:off x="4603" y="2716"/>
                    <a:ext cx="21" cy="35"/>
                  </a:xfrm>
                  <a:custGeom>
                    <a:avLst/>
                    <a:gdLst>
                      <a:gd name="T0" fmla="*/ 0 w 9"/>
                      <a:gd name="T1" fmla="*/ 12 h 15"/>
                      <a:gd name="T2" fmla="*/ 3 w 9"/>
                      <a:gd name="T3" fmla="*/ 6 h 15"/>
                      <a:gd name="T4" fmla="*/ 8 w 9"/>
                      <a:gd name="T5" fmla="*/ 0 h 15"/>
                      <a:gd name="T6" fmla="*/ 9 w 9"/>
                      <a:gd name="T7" fmla="*/ 1 h 15"/>
                      <a:gd name="T8" fmla="*/ 9 w 9"/>
                      <a:gd name="T9" fmla="*/ 2 h 15"/>
                      <a:gd name="T10" fmla="*/ 5 w 9"/>
                      <a:gd name="T11" fmla="*/ 10 h 15"/>
                      <a:gd name="T12" fmla="*/ 0 w 9"/>
                      <a:gd name="T13" fmla="*/ 1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15">
                        <a:moveTo>
                          <a:pt x="0" y="12"/>
                        </a:moveTo>
                        <a:cubicBezTo>
                          <a:pt x="3" y="11"/>
                          <a:pt x="7" y="10"/>
                          <a:pt x="3" y="6"/>
                        </a:cubicBezTo>
                        <a:cubicBezTo>
                          <a:pt x="2" y="5"/>
                          <a:pt x="6" y="0"/>
                          <a:pt x="8" y="0"/>
                        </a:cubicBezTo>
                        <a:cubicBezTo>
                          <a:pt x="8" y="0"/>
                          <a:pt x="9" y="1"/>
                          <a:pt x="9" y="1"/>
                        </a:cubicBezTo>
                        <a:cubicBezTo>
                          <a:pt x="9" y="1"/>
                          <a:pt x="9" y="2"/>
                          <a:pt x="9" y="2"/>
                        </a:cubicBezTo>
                        <a:cubicBezTo>
                          <a:pt x="5" y="3"/>
                          <a:pt x="6" y="7"/>
                          <a:pt x="5" y="10"/>
                        </a:cubicBezTo>
                        <a:cubicBezTo>
                          <a:pt x="5" y="13"/>
                          <a:pt x="4" y="15"/>
                          <a:pt x="0" y="12"/>
                        </a:cubicBezTo>
                        <a:close/>
                      </a:path>
                    </a:pathLst>
                  </a:custGeom>
                  <a:solidFill>
                    <a:srgbClr val="A5A5A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5" name="Freeform 505"/>
                  <p:cNvSpPr/>
                  <p:nvPr/>
                </p:nvSpPr>
                <p:spPr bwMode="auto">
                  <a:xfrm>
                    <a:off x="4527" y="2727"/>
                    <a:ext cx="10" cy="15"/>
                  </a:xfrm>
                  <a:custGeom>
                    <a:avLst/>
                    <a:gdLst>
                      <a:gd name="T0" fmla="*/ 4 w 4"/>
                      <a:gd name="T1" fmla="*/ 0 h 6"/>
                      <a:gd name="T2" fmla="*/ 0 w 4"/>
                      <a:gd name="T3" fmla="*/ 6 h 6"/>
                      <a:gd name="T4" fmla="*/ 4 w 4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6">
                        <a:moveTo>
                          <a:pt x="4" y="0"/>
                        </a:moveTo>
                        <a:cubicBezTo>
                          <a:pt x="4" y="3"/>
                          <a:pt x="3" y="6"/>
                          <a:pt x="0" y="6"/>
                        </a:cubicBezTo>
                        <a:cubicBezTo>
                          <a:pt x="0" y="4"/>
                          <a:pt x="1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9B9B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6" name="Freeform 506"/>
                  <p:cNvSpPr/>
                  <p:nvPr/>
                </p:nvSpPr>
                <p:spPr bwMode="auto">
                  <a:xfrm>
                    <a:off x="4465" y="1575"/>
                    <a:ext cx="24" cy="19"/>
                  </a:xfrm>
                  <a:custGeom>
                    <a:avLst/>
                    <a:gdLst>
                      <a:gd name="T0" fmla="*/ 10 w 10"/>
                      <a:gd name="T1" fmla="*/ 3 h 8"/>
                      <a:gd name="T2" fmla="*/ 2 w 10"/>
                      <a:gd name="T3" fmla="*/ 8 h 8"/>
                      <a:gd name="T4" fmla="*/ 5 w 10"/>
                      <a:gd name="T5" fmla="*/ 1 h 8"/>
                      <a:gd name="T6" fmla="*/ 10 w 10"/>
                      <a:gd name="T7" fmla="*/ 3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8">
                        <a:moveTo>
                          <a:pt x="10" y="3"/>
                        </a:moveTo>
                        <a:cubicBezTo>
                          <a:pt x="7" y="5"/>
                          <a:pt x="3" y="2"/>
                          <a:pt x="2" y="8"/>
                        </a:cubicBezTo>
                        <a:cubicBezTo>
                          <a:pt x="0" y="2"/>
                          <a:pt x="3" y="2"/>
                          <a:pt x="5" y="1"/>
                        </a:cubicBezTo>
                        <a:cubicBezTo>
                          <a:pt x="8" y="0"/>
                          <a:pt x="9" y="1"/>
                          <a:pt x="10" y="3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7" name="Freeform 507"/>
                  <p:cNvSpPr/>
                  <p:nvPr/>
                </p:nvSpPr>
                <p:spPr bwMode="auto">
                  <a:xfrm>
                    <a:off x="4444" y="1665"/>
                    <a:ext cx="17" cy="10"/>
                  </a:xfrm>
                  <a:custGeom>
                    <a:avLst/>
                    <a:gdLst>
                      <a:gd name="T0" fmla="*/ 0 w 7"/>
                      <a:gd name="T1" fmla="*/ 2 h 4"/>
                      <a:gd name="T2" fmla="*/ 6 w 7"/>
                      <a:gd name="T3" fmla="*/ 1 h 4"/>
                      <a:gd name="T4" fmla="*/ 6 w 7"/>
                      <a:gd name="T5" fmla="*/ 2 h 4"/>
                      <a:gd name="T6" fmla="*/ 0 w 7"/>
                      <a:gd name="T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4">
                        <a:moveTo>
                          <a:pt x="0" y="2"/>
                        </a:moveTo>
                        <a:cubicBezTo>
                          <a:pt x="2" y="0"/>
                          <a:pt x="4" y="0"/>
                          <a:pt x="6" y="1"/>
                        </a:cubicBezTo>
                        <a:cubicBezTo>
                          <a:pt x="6" y="1"/>
                          <a:pt x="7" y="2"/>
                          <a:pt x="6" y="2"/>
                        </a:cubicBezTo>
                        <a:cubicBezTo>
                          <a:pt x="4" y="4"/>
                          <a:pt x="2" y="4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8" name="Freeform 508"/>
                  <p:cNvSpPr/>
                  <p:nvPr/>
                </p:nvSpPr>
                <p:spPr bwMode="auto">
                  <a:xfrm>
                    <a:off x="4475" y="1537"/>
                    <a:ext cx="5" cy="5"/>
                  </a:xfrm>
                  <a:custGeom>
                    <a:avLst/>
                    <a:gdLst>
                      <a:gd name="T0" fmla="*/ 1 w 2"/>
                      <a:gd name="T1" fmla="*/ 0 h 2"/>
                      <a:gd name="T2" fmla="*/ 2 w 2"/>
                      <a:gd name="T3" fmla="*/ 1 h 2"/>
                      <a:gd name="T4" fmla="*/ 1 w 2"/>
                      <a:gd name="T5" fmla="*/ 2 h 2"/>
                      <a:gd name="T6" fmla="*/ 0 w 2"/>
                      <a:gd name="T7" fmla="*/ 1 h 2"/>
                      <a:gd name="T8" fmla="*/ 1 w 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1" y="0"/>
                        </a:moveTo>
                        <a:cubicBezTo>
                          <a:pt x="2" y="0"/>
                          <a:pt x="2" y="0"/>
                          <a:pt x="2" y="1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1" y="2"/>
                          <a:pt x="0" y="2"/>
                          <a:pt x="0" y="1"/>
                        </a:cubicBezTo>
                        <a:cubicBezTo>
                          <a:pt x="0" y="1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9" name="Freeform 509"/>
                  <p:cNvSpPr/>
                  <p:nvPr/>
                </p:nvSpPr>
                <p:spPr bwMode="auto">
                  <a:xfrm>
                    <a:off x="4361" y="1748"/>
                    <a:ext cx="47" cy="38"/>
                  </a:xfrm>
                  <a:custGeom>
                    <a:avLst/>
                    <a:gdLst>
                      <a:gd name="T0" fmla="*/ 20 w 20"/>
                      <a:gd name="T1" fmla="*/ 14 h 16"/>
                      <a:gd name="T2" fmla="*/ 16 w 20"/>
                      <a:gd name="T3" fmla="*/ 16 h 16"/>
                      <a:gd name="T4" fmla="*/ 14 w 20"/>
                      <a:gd name="T5" fmla="*/ 16 h 16"/>
                      <a:gd name="T6" fmla="*/ 7 w 20"/>
                      <a:gd name="T7" fmla="*/ 12 h 16"/>
                      <a:gd name="T8" fmla="*/ 3 w 20"/>
                      <a:gd name="T9" fmla="*/ 5 h 16"/>
                      <a:gd name="T10" fmla="*/ 7 w 20"/>
                      <a:gd name="T11" fmla="*/ 9 h 16"/>
                      <a:gd name="T12" fmla="*/ 12 w 20"/>
                      <a:gd name="T13" fmla="*/ 9 h 16"/>
                      <a:gd name="T14" fmla="*/ 10 w 20"/>
                      <a:gd name="T15" fmla="*/ 6 h 16"/>
                      <a:gd name="T16" fmla="*/ 8 w 20"/>
                      <a:gd name="T17" fmla="*/ 3 h 16"/>
                      <a:gd name="T18" fmla="*/ 7 w 20"/>
                      <a:gd name="T19" fmla="*/ 0 h 16"/>
                      <a:gd name="T20" fmla="*/ 10 w 20"/>
                      <a:gd name="T21" fmla="*/ 3 h 16"/>
                      <a:gd name="T22" fmla="*/ 12 w 20"/>
                      <a:gd name="T23" fmla="*/ 5 h 16"/>
                      <a:gd name="T24" fmla="*/ 15 w 20"/>
                      <a:gd name="T25" fmla="*/ 8 h 16"/>
                      <a:gd name="T26" fmla="*/ 20 w 20"/>
                      <a:gd name="T27" fmla="*/ 14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0" h="16">
                        <a:moveTo>
                          <a:pt x="20" y="14"/>
                        </a:moveTo>
                        <a:cubicBezTo>
                          <a:pt x="18" y="15"/>
                          <a:pt x="15" y="12"/>
                          <a:pt x="16" y="16"/>
                        </a:cubicBezTo>
                        <a:cubicBezTo>
                          <a:pt x="16" y="16"/>
                          <a:pt x="14" y="16"/>
                          <a:pt x="14" y="16"/>
                        </a:cubicBezTo>
                        <a:cubicBezTo>
                          <a:pt x="13" y="12"/>
                          <a:pt x="10" y="13"/>
                          <a:pt x="7" y="12"/>
                        </a:cubicBezTo>
                        <a:cubicBezTo>
                          <a:pt x="4" y="12"/>
                          <a:pt x="0" y="10"/>
                          <a:pt x="3" y="5"/>
                        </a:cubicBezTo>
                        <a:cubicBezTo>
                          <a:pt x="5" y="6"/>
                          <a:pt x="6" y="8"/>
                          <a:pt x="7" y="9"/>
                        </a:cubicBezTo>
                        <a:cubicBezTo>
                          <a:pt x="9" y="12"/>
                          <a:pt x="10" y="7"/>
                          <a:pt x="12" y="9"/>
                        </a:cubicBezTo>
                        <a:cubicBezTo>
                          <a:pt x="12" y="7"/>
                          <a:pt x="12" y="6"/>
                          <a:pt x="10" y="6"/>
                        </a:cubicBezTo>
                        <a:cubicBezTo>
                          <a:pt x="9" y="5"/>
                          <a:pt x="9" y="4"/>
                          <a:pt x="8" y="3"/>
                        </a:cubicBezTo>
                        <a:cubicBezTo>
                          <a:pt x="7" y="2"/>
                          <a:pt x="5" y="2"/>
                          <a:pt x="7" y="0"/>
                        </a:cubicBezTo>
                        <a:cubicBezTo>
                          <a:pt x="8" y="0"/>
                          <a:pt x="9" y="1"/>
                          <a:pt x="10" y="3"/>
                        </a:cubicBezTo>
                        <a:cubicBezTo>
                          <a:pt x="10" y="4"/>
                          <a:pt x="10" y="4"/>
                          <a:pt x="12" y="5"/>
                        </a:cubicBezTo>
                        <a:cubicBezTo>
                          <a:pt x="14" y="5"/>
                          <a:pt x="15" y="6"/>
                          <a:pt x="15" y="8"/>
                        </a:cubicBezTo>
                        <a:cubicBezTo>
                          <a:pt x="15" y="11"/>
                          <a:pt x="19" y="11"/>
                          <a:pt x="20" y="14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0" name="Freeform 510"/>
                  <p:cNvSpPr/>
                  <p:nvPr/>
                </p:nvSpPr>
                <p:spPr bwMode="auto">
                  <a:xfrm>
                    <a:off x="4368" y="1720"/>
                    <a:ext cx="19" cy="24"/>
                  </a:xfrm>
                  <a:custGeom>
                    <a:avLst/>
                    <a:gdLst>
                      <a:gd name="T0" fmla="*/ 7 w 8"/>
                      <a:gd name="T1" fmla="*/ 2 h 10"/>
                      <a:gd name="T2" fmla="*/ 8 w 8"/>
                      <a:gd name="T3" fmla="*/ 4 h 10"/>
                      <a:gd name="T4" fmla="*/ 3 w 8"/>
                      <a:gd name="T5" fmla="*/ 10 h 10"/>
                      <a:gd name="T6" fmla="*/ 3 w 8"/>
                      <a:gd name="T7" fmla="*/ 0 h 10"/>
                      <a:gd name="T8" fmla="*/ 7 w 8"/>
                      <a:gd name="T9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10">
                        <a:moveTo>
                          <a:pt x="7" y="2"/>
                        </a:moveTo>
                        <a:cubicBezTo>
                          <a:pt x="8" y="3"/>
                          <a:pt x="8" y="3"/>
                          <a:pt x="8" y="4"/>
                        </a:cubicBezTo>
                        <a:cubicBezTo>
                          <a:pt x="8" y="7"/>
                          <a:pt x="5" y="8"/>
                          <a:pt x="3" y="10"/>
                        </a:cubicBezTo>
                        <a:cubicBezTo>
                          <a:pt x="4" y="6"/>
                          <a:pt x="0" y="3"/>
                          <a:pt x="3" y="0"/>
                        </a:cubicBezTo>
                        <a:cubicBezTo>
                          <a:pt x="4" y="3"/>
                          <a:pt x="5" y="4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C8FEB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1" name="Freeform 511"/>
                  <p:cNvSpPr/>
                  <p:nvPr/>
                </p:nvSpPr>
                <p:spPr bwMode="auto">
                  <a:xfrm>
                    <a:off x="4311" y="1682"/>
                    <a:ext cx="50" cy="12"/>
                  </a:xfrm>
                  <a:custGeom>
                    <a:avLst/>
                    <a:gdLst>
                      <a:gd name="T0" fmla="*/ 2 w 21"/>
                      <a:gd name="T1" fmla="*/ 5 h 5"/>
                      <a:gd name="T2" fmla="*/ 3 w 21"/>
                      <a:gd name="T3" fmla="*/ 2 h 5"/>
                      <a:gd name="T4" fmla="*/ 17 w 21"/>
                      <a:gd name="T5" fmla="*/ 1 h 5"/>
                      <a:gd name="T6" fmla="*/ 20 w 21"/>
                      <a:gd name="T7" fmla="*/ 4 h 5"/>
                      <a:gd name="T8" fmla="*/ 2 w 21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5">
                        <a:moveTo>
                          <a:pt x="2" y="5"/>
                        </a:moveTo>
                        <a:cubicBezTo>
                          <a:pt x="2" y="4"/>
                          <a:pt x="0" y="2"/>
                          <a:pt x="3" y="2"/>
                        </a:cubicBezTo>
                        <a:cubicBezTo>
                          <a:pt x="8" y="2"/>
                          <a:pt x="12" y="2"/>
                          <a:pt x="17" y="1"/>
                        </a:cubicBezTo>
                        <a:cubicBezTo>
                          <a:pt x="20" y="0"/>
                          <a:pt x="21" y="1"/>
                          <a:pt x="20" y="4"/>
                        </a:cubicBezTo>
                        <a:cubicBezTo>
                          <a:pt x="14" y="3"/>
                          <a:pt x="8" y="2"/>
                          <a:pt x="2" y="5"/>
                        </a:cubicBezTo>
                        <a:close/>
                      </a:path>
                    </a:pathLst>
                  </a:custGeom>
                  <a:solidFill>
                    <a:srgbClr val="D6FEC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2" name="Freeform 512"/>
                  <p:cNvSpPr/>
                  <p:nvPr/>
                </p:nvSpPr>
                <p:spPr bwMode="auto">
                  <a:xfrm>
                    <a:off x="4423" y="1675"/>
                    <a:ext cx="7" cy="7"/>
                  </a:xfrm>
                  <a:custGeom>
                    <a:avLst/>
                    <a:gdLst>
                      <a:gd name="T0" fmla="*/ 3 w 3"/>
                      <a:gd name="T1" fmla="*/ 0 h 3"/>
                      <a:gd name="T2" fmla="*/ 0 w 3"/>
                      <a:gd name="T3" fmla="*/ 3 h 3"/>
                      <a:gd name="T4" fmla="*/ 3 w 3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3" y="0"/>
                        </a:moveTo>
                        <a:cubicBezTo>
                          <a:pt x="3" y="2"/>
                          <a:pt x="2" y="3"/>
                          <a:pt x="0" y="3"/>
                        </a:cubicBezTo>
                        <a:cubicBezTo>
                          <a:pt x="1" y="2"/>
                          <a:pt x="1" y="1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BCFE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3" name="Freeform 513"/>
                  <p:cNvSpPr/>
                  <p:nvPr/>
                </p:nvSpPr>
                <p:spPr bwMode="auto">
                  <a:xfrm>
                    <a:off x="4819" y="1442"/>
                    <a:ext cx="17" cy="14"/>
                  </a:xfrm>
                  <a:custGeom>
                    <a:avLst/>
                    <a:gdLst>
                      <a:gd name="T0" fmla="*/ 0 w 7"/>
                      <a:gd name="T1" fmla="*/ 3 h 6"/>
                      <a:gd name="T2" fmla="*/ 6 w 7"/>
                      <a:gd name="T3" fmla="*/ 0 h 6"/>
                      <a:gd name="T4" fmla="*/ 5 w 7"/>
                      <a:gd name="T5" fmla="*/ 5 h 6"/>
                      <a:gd name="T6" fmla="*/ 0 w 7"/>
                      <a:gd name="T7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6">
                        <a:moveTo>
                          <a:pt x="0" y="3"/>
                        </a:moveTo>
                        <a:cubicBezTo>
                          <a:pt x="2" y="3"/>
                          <a:pt x="5" y="3"/>
                          <a:pt x="6" y="0"/>
                        </a:cubicBezTo>
                        <a:cubicBezTo>
                          <a:pt x="6" y="2"/>
                          <a:pt x="7" y="5"/>
                          <a:pt x="5" y="5"/>
                        </a:cubicBezTo>
                        <a:cubicBezTo>
                          <a:pt x="3" y="6"/>
                          <a:pt x="1" y="6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B7D1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4" name="Freeform 514"/>
                  <p:cNvSpPr/>
                  <p:nvPr/>
                </p:nvSpPr>
                <p:spPr bwMode="auto">
                  <a:xfrm>
                    <a:off x="4895" y="1468"/>
                    <a:ext cx="9" cy="7"/>
                  </a:xfrm>
                  <a:custGeom>
                    <a:avLst/>
                    <a:gdLst>
                      <a:gd name="T0" fmla="*/ 0 w 4"/>
                      <a:gd name="T1" fmla="*/ 1 h 3"/>
                      <a:gd name="T2" fmla="*/ 4 w 4"/>
                      <a:gd name="T3" fmla="*/ 3 h 3"/>
                      <a:gd name="T4" fmla="*/ 0 w 4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1"/>
                        </a:moveTo>
                        <a:cubicBezTo>
                          <a:pt x="2" y="1"/>
                          <a:pt x="4" y="0"/>
                          <a:pt x="4" y="3"/>
                        </a:cubicBezTo>
                        <a:cubicBezTo>
                          <a:pt x="2" y="3"/>
                          <a:pt x="1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D2E1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5" name="Freeform 515"/>
                  <p:cNvSpPr/>
                  <p:nvPr/>
                </p:nvSpPr>
                <p:spPr bwMode="auto">
                  <a:xfrm>
                    <a:off x="4959" y="1363"/>
                    <a:ext cx="19" cy="15"/>
                  </a:xfrm>
                  <a:custGeom>
                    <a:avLst/>
                    <a:gdLst>
                      <a:gd name="T0" fmla="*/ 0 w 8"/>
                      <a:gd name="T1" fmla="*/ 6 h 6"/>
                      <a:gd name="T2" fmla="*/ 1 w 8"/>
                      <a:gd name="T3" fmla="*/ 0 h 6"/>
                      <a:gd name="T4" fmla="*/ 8 w 8"/>
                      <a:gd name="T5" fmla="*/ 1 h 6"/>
                      <a:gd name="T6" fmla="*/ 0 w 8"/>
                      <a:gd name="T7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6">
                        <a:moveTo>
                          <a:pt x="0" y="6"/>
                        </a:moveTo>
                        <a:cubicBezTo>
                          <a:pt x="0" y="4"/>
                          <a:pt x="1" y="3"/>
                          <a:pt x="1" y="0"/>
                        </a:cubicBezTo>
                        <a:cubicBezTo>
                          <a:pt x="3" y="4"/>
                          <a:pt x="4" y="5"/>
                          <a:pt x="8" y="1"/>
                        </a:cubicBezTo>
                        <a:cubicBezTo>
                          <a:pt x="6" y="6"/>
                          <a:pt x="6" y="6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8F8F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6" name="Freeform 516"/>
                  <p:cNvSpPr/>
                  <p:nvPr/>
                </p:nvSpPr>
                <p:spPr bwMode="auto">
                  <a:xfrm>
                    <a:off x="4757" y="2126"/>
                    <a:ext cx="178" cy="83"/>
                  </a:xfrm>
                  <a:custGeom>
                    <a:avLst/>
                    <a:gdLst>
                      <a:gd name="T0" fmla="*/ 21 w 75"/>
                      <a:gd name="T1" fmla="*/ 11 h 35"/>
                      <a:gd name="T2" fmla="*/ 61 w 75"/>
                      <a:gd name="T3" fmla="*/ 5 h 35"/>
                      <a:gd name="T4" fmla="*/ 68 w 75"/>
                      <a:gd name="T5" fmla="*/ 2 h 35"/>
                      <a:gd name="T6" fmla="*/ 75 w 75"/>
                      <a:gd name="T7" fmla="*/ 0 h 35"/>
                      <a:gd name="T8" fmla="*/ 54 w 75"/>
                      <a:gd name="T9" fmla="*/ 22 h 35"/>
                      <a:gd name="T10" fmla="*/ 49 w 75"/>
                      <a:gd name="T11" fmla="*/ 25 h 35"/>
                      <a:gd name="T12" fmla="*/ 11 w 75"/>
                      <a:gd name="T13" fmla="*/ 34 h 35"/>
                      <a:gd name="T14" fmla="*/ 5 w 75"/>
                      <a:gd name="T15" fmla="*/ 33 h 35"/>
                      <a:gd name="T16" fmla="*/ 13 w 75"/>
                      <a:gd name="T17" fmla="*/ 24 h 35"/>
                      <a:gd name="T18" fmla="*/ 16 w 75"/>
                      <a:gd name="T19" fmla="*/ 24 h 35"/>
                      <a:gd name="T20" fmla="*/ 21 w 75"/>
                      <a:gd name="T21" fmla="*/ 26 h 35"/>
                      <a:gd name="T22" fmla="*/ 16 w 75"/>
                      <a:gd name="T23" fmla="*/ 22 h 35"/>
                      <a:gd name="T24" fmla="*/ 21 w 75"/>
                      <a:gd name="T25" fmla="*/ 17 h 35"/>
                      <a:gd name="T26" fmla="*/ 7 w 75"/>
                      <a:gd name="T27" fmla="*/ 18 h 35"/>
                      <a:gd name="T28" fmla="*/ 0 w 75"/>
                      <a:gd name="T29" fmla="*/ 16 h 35"/>
                      <a:gd name="T30" fmla="*/ 16 w 75"/>
                      <a:gd name="T31" fmla="*/ 12 h 35"/>
                      <a:gd name="T32" fmla="*/ 16 w 75"/>
                      <a:gd name="T33" fmla="*/ 12 h 35"/>
                      <a:gd name="T34" fmla="*/ 21 w 75"/>
                      <a:gd name="T35" fmla="*/ 11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75" h="35">
                        <a:moveTo>
                          <a:pt x="21" y="11"/>
                        </a:moveTo>
                        <a:cubicBezTo>
                          <a:pt x="34" y="8"/>
                          <a:pt x="48" y="6"/>
                          <a:pt x="61" y="5"/>
                        </a:cubicBezTo>
                        <a:cubicBezTo>
                          <a:pt x="64" y="5"/>
                          <a:pt x="66" y="3"/>
                          <a:pt x="68" y="2"/>
                        </a:cubicBezTo>
                        <a:cubicBezTo>
                          <a:pt x="70" y="1"/>
                          <a:pt x="72" y="0"/>
                          <a:pt x="75" y="0"/>
                        </a:cubicBezTo>
                        <a:cubicBezTo>
                          <a:pt x="66" y="6"/>
                          <a:pt x="62" y="16"/>
                          <a:pt x="54" y="22"/>
                        </a:cubicBezTo>
                        <a:cubicBezTo>
                          <a:pt x="53" y="24"/>
                          <a:pt x="51" y="24"/>
                          <a:pt x="49" y="25"/>
                        </a:cubicBezTo>
                        <a:cubicBezTo>
                          <a:pt x="37" y="30"/>
                          <a:pt x="25" y="34"/>
                          <a:pt x="11" y="34"/>
                        </a:cubicBezTo>
                        <a:cubicBezTo>
                          <a:pt x="9" y="32"/>
                          <a:pt x="7" y="35"/>
                          <a:pt x="5" y="33"/>
                        </a:cubicBezTo>
                        <a:cubicBezTo>
                          <a:pt x="7" y="29"/>
                          <a:pt x="12" y="29"/>
                          <a:pt x="13" y="24"/>
                        </a:cubicBezTo>
                        <a:cubicBezTo>
                          <a:pt x="13" y="22"/>
                          <a:pt x="15" y="22"/>
                          <a:pt x="16" y="24"/>
                        </a:cubicBezTo>
                        <a:cubicBezTo>
                          <a:pt x="17" y="26"/>
                          <a:pt x="19" y="26"/>
                          <a:pt x="21" y="26"/>
                        </a:cubicBezTo>
                        <a:cubicBezTo>
                          <a:pt x="19" y="24"/>
                          <a:pt x="15" y="25"/>
                          <a:pt x="16" y="22"/>
                        </a:cubicBezTo>
                        <a:cubicBezTo>
                          <a:pt x="16" y="19"/>
                          <a:pt x="19" y="18"/>
                          <a:pt x="21" y="17"/>
                        </a:cubicBezTo>
                        <a:cubicBezTo>
                          <a:pt x="16" y="15"/>
                          <a:pt x="12" y="18"/>
                          <a:pt x="7" y="18"/>
                        </a:cubicBezTo>
                        <a:cubicBezTo>
                          <a:pt x="4" y="18"/>
                          <a:pt x="2" y="18"/>
                          <a:pt x="0" y="16"/>
                        </a:cubicBezTo>
                        <a:cubicBezTo>
                          <a:pt x="5" y="14"/>
                          <a:pt x="11" y="14"/>
                          <a:pt x="16" y="12"/>
                        </a:cubicBezTo>
                        <a:cubicBezTo>
                          <a:pt x="16" y="12"/>
                          <a:pt x="16" y="12"/>
                          <a:pt x="16" y="12"/>
                        </a:cubicBezTo>
                        <a:cubicBezTo>
                          <a:pt x="18" y="11"/>
                          <a:pt x="19" y="11"/>
                          <a:pt x="21" y="11"/>
                        </a:cubicBezTo>
                        <a:close/>
                      </a:path>
                    </a:pathLst>
                  </a:custGeom>
                  <a:solidFill>
                    <a:srgbClr val="9BB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7" name="Freeform 517"/>
                  <p:cNvSpPr/>
                  <p:nvPr/>
                </p:nvSpPr>
                <p:spPr bwMode="auto">
                  <a:xfrm>
                    <a:off x="4722" y="2155"/>
                    <a:ext cx="95" cy="52"/>
                  </a:xfrm>
                  <a:custGeom>
                    <a:avLst/>
                    <a:gdLst>
                      <a:gd name="T0" fmla="*/ 15 w 40"/>
                      <a:gd name="T1" fmla="*/ 4 h 22"/>
                      <a:gd name="T2" fmla="*/ 25 w 40"/>
                      <a:gd name="T3" fmla="*/ 5 h 22"/>
                      <a:gd name="T4" fmla="*/ 27 w 40"/>
                      <a:gd name="T5" fmla="*/ 5 h 22"/>
                      <a:gd name="T6" fmla="*/ 38 w 40"/>
                      <a:gd name="T7" fmla="*/ 6 h 22"/>
                      <a:gd name="T8" fmla="*/ 31 w 40"/>
                      <a:gd name="T9" fmla="*/ 10 h 22"/>
                      <a:gd name="T10" fmla="*/ 33 w 40"/>
                      <a:gd name="T11" fmla="*/ 12 h 22"/>
                      <a:gd name="T12" fmla="*/ 37 w 40"/>
                      <a:gd name="T13" fmla="*/ 17 h 22"/>
                      <a:gd name="T14" fmla="*/ 29 w 40"/>
                      <a:gd name="T15" fmla="*/ 11 h 22"/>
                      <a:gd name="T16" fmla="*/ 26 w 40"/>
                      <a:gd name="T17" fmla="*/ 17 h 22"/>
                      <a:gd name="T18" fmla="*/ 20 w 40"/>
                      <a:gd name="T19" fmla="*/ 21 h 22"/>
                      <a:gd name="T20" fmla="*/ 7 w 40"/>
                      <a:gd name="T21" fmla="*/ 20 h 22"/>
                      <a:gd name="T22" fmla="*/ 1 w 40"/>
                      <a:gd name="T23" fmla="*/ 16 h 22"/>
                      <a:gd name="T24" fmla="*/ 4 w 40"/>
                      <a:gd name="T25" fmla="*/ 9 h 22"/>
                      <a:gd name="T26" fmla="*/ 15 w 40"/>
                      <a:gd name="T27" fmla="*/ 4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40" h="22">
                        <a:moveTo>
                          <a:pt x="15" y="4"/>
                        </a:moveTo>
                        <a:cubicBezTo>
                          <a:pt x="18" y="6"/>
                          <a:pt x="22" y="3"/>
                          <a:pt x="25" y="5"/>
                        </a:cubicBezTo>
                        <a:cubicBezTo>
                          <a:pt x="25" y="5"/>
                          <a:pt x="26" y="5"/>
                          <a:pt x="27" y="5"/>
                        </a:cubicBezTo>
                        <a:cubicBezTo>
                          <a:pt x="31" y="0"/>
                          <a:pt x="34" y="6"/>
                          <a:pt x="38" y="6"/>
                        </a:cubicBezTo>
                        <a:cubicBezTo>
                          <a:pt x="34" y="4"/>
                          <a:pt x="34" y="10"/>
                          <a:pt x="31" y="10"/>
                        </a:cubicBezTo>
                        <a:cubicBezTo>
                          <a:pt x="31" y="11"/>
                          <a:pt x="32" y="12"/>
                          <a:pt x="33" y="12"/>
                        </a:cubicBezTo>
                        <a:cubicBezTo>
                          <a:pt x="40" y="10"/>
                          <a:pt x="36" y="14"/>
                          <a:pt x="37" y="17"/>
                        </a:cubicBezTo>
                        <a:cubicBezTo>
                          <a:pt x="34" y="14"/>
                          <a:pt x="30" y="16"/>
                          <a:pt x="29" y="11"/>
                        </a:cubicBezTo>
                        <a:cubicBezTo>
                          <a:pt x="29" y="17"/>
                          <a:pt x="29" y="17"/>
                          <a:pt x="26" y="17"/>
                        </a:cubicBezTo>
                        <a:cubicBezTo>
                          <a:pt x="24" y="18"/>
                          <a:pt x="23" y="22"/>
                          <a:pt x="20" y="21"/>
                        </a:cubicBezTo>
                        <a:cubicBezTo>
                          <a:pt x="16" y="21"/>
                          <a:pt x="12" y="21"/>
                          <a:pt x="7" y="20"/>
                        </a:cubicBezTo>
                        <a:cubicBezTo>
                          <a:pt x="5" y="19"/>
                          <a:pt x="2" y="19"/>
                          <a:pt x="1" y="16"/>
                        </a:cubicBezTo>
                        <a:cubicBezTo>
                          <a:pt x="0" y="13"/>
                          <a:pt x="2" y="11"/>
                          <a:pt x="4" y="9"/>
                        </a:cubicBezTo>
                        <a:cubicBezTo>
                          <a:pt x="7" y="7"/>
                          <a:pt x="11" y="4"/>
                          <a:pt x="15" y="4"/>
                        </a:cubicBezTo>
                        <a:close/>
                      </a:path>
                    </a:pathLst>
                  </a:custGeom>
                  <a:solidFill>
                    <a:srgbClr val="95B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8" name="Freeform 518"/>
                  <p:cNvSpPr/>
                  <p:nvPr/>
                </p:nvSpPr>
                <p:spPr bwMode="auto">
                  <a:xfrm>
                    <a:off x="4686" y="2086"/>
                    <a:ext cx="47" cy="64"/>
                  </a:xfrm>
                  <a:custGeom>
                    <a:avLst/>
                    <a:gdLst>
                      <a:gd name="T0" fmla="*/ 0 w 20"/>
                      <a:gd name="T1" fmla="*/ 23 h 27"/>
                      <a:gd name="T2" fmla="*/ 10 w 20"/>
                      <a:gd name="T3" fmla="*/ 23 h 27"/>
                      <a:gd name="T4" fmla="*/ 17 w 20"/>
                      <a:gd name="T5" fmla="*/ 14 h 27"/>
                      <a:gd name="T6" fmla="*/ 15 w 20"/>
                      <a:gd name="T7" fmla="*/ 0 h 27"/>
                      <a:gd name="T8" fmla="*/ 20 w 20"/>
                      <a:gd name="T9" fmla="*/ 9 h 27"/>
                      <a:gd name="T10" fmla="*/ 18 w 20"/>
                      <a:gd name="T11" fmla="*/ 20 h 27"/>
                      <a:gd name="T12" fmla="*/ 9 w 20"/>
                      <a:gd name="T13" fmla="*/ 27 h 27"/>
                      <a:gd name="T14" fmla="*/ 4 w 20"/>
                      <a:gd name="T15" fmla="*/ 26 h 27"/>
                      <a:gd name="T16" fmla="*/ 0 w 20"/>
                      <a:gd name="T17" fmla="*/ 2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0" h="27">
                        <a:moveTo>
                          <a:pt x="0" y="23"/>
                        </a:moveTo>
                        <a:cubicBezTo>
                          <a:pt x="4" y="22"/>
                          <a:pt x="7" y="24"/>
                          <a:pt x="10" y="23"/>
                        </a:cubicBezTo>
                        <a:cubicBezTo>
                          <a:pt x="15" y="22"/>
                          <a:pt x="17" y="19"/>
                          <a:pt x="17" y="14"/>
                        </a:cubicBezTo>
                        <a:cubicBezTo>
                          <a:pt x="17" y="9"/>
                          <a:pt x="17" y="4"/>
                          <a:pt x="15" y="0"/>
                        </a:cubicBezTo>
                        <a:cubicBezTo>
                          <a:pt x="18" y="1"/>
                          <a:pt x="20" y="5"/>
                          <a:pt x="20" y="9"/>
                        </a:cubicBezTo>
                        <a:cubicBezTo>
                          <a:pt x="19" y="13"/>
                          <a:pt x="19" y="16"/>
                          <a:pt x="18" y="20"/>
                        </a:cubicBezTo>
                        <a:cubicBezTo>
                          <a:pt x="16" y="27"/>
                          <a:pt x="16" y="27"/>
                          <a:pt x="9" y="27"/>
                        </a:cubicBezTo>
                        <a:cubicBezTo>
                          <a:pt x="7" y="27"/>
                          <a:pt x="5" y="27"/>
                          <a:pt x="4" y="26"/>
                        </a:cubicBezTo>
                        <a:cubicBezTo>
                          <a:pt x="2" y="26"/>
                          <a:pt x="0" y="25"/>
                          <a:pt x="0" y="23"/>
                        </a:cubicBezTo>
                        <a:close/>
                      </a:path>
                    </a:pathLst>
                  </a:custGeom>
                  <a:solidFill>
                    <a:srgbClr val="FA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9" name="Freeform 519"/>
                  <p:cNvSpPr/>
                  <p:nvPr/>
                </p:nvSpPr>
                <p:spPr bwMode="auto">
                  <a:xfrm>
                    <a:off x="4771" y="2055"/>
                    <a:ext cx="43" cy="45"/>
                  </a:xfrm>
                  <a:custGeom>
                    <a:avLst/>
                    <a:gdLst>
                      <a:gd name="T0" fmla="*/ 18 w 18"/>
                      <a:gd name="T1" fmla="*/ 19 h 19"/>
                      <a:gd name="T2" fmla="*/ 13 w 18"/>
                      <a:gd name="T3" fmla="*/ 18 h 19"/>
                      <a:gd name="T4" fmla="*/ 8 w 18"/>
                      <a:gd name="T5" fmla="*/ 16 h 19"/>
                      <a:gd name="T6" fmla="*/ 6 w 18"/>
                      <a:gd name="T7" fmla="*/ 14 h 19"/>
                      <a:gd name="T8" fmla="*/ 3 w 18"/>
                      <a:gd name="T9" fmla="*/ 0 h 19"/>
                      <a:gd name="T10" fmla="*/ 18 w 18"/>
                      <a:gd name="T11" fmla="*/ 19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8" h="19">
                        <a:moveTo>
                          <a:pt x="18" y="19"/>
                        </a:moveTo>
                        <a:cubicBezTo>
                          <a:pt x="16" y="18"/>
                          <a:pt x="15" y="18"/>
                          <a:pt x="13" y="18"/>
                        </a:cubicBezTo>
                        <a:cubicBezTo>
                          <a:pt x="12" y="16"/>
                          <a:pt x="10" y="16"/>
                          <a:pt x="8" y="16"/>
                        </a:cubicBezTo>
                        <a:cubicBezTo>
                          <a:pt x="7" y="15"/>
                          <a:pt x="6" y="15"/>
                          <a:pt x="6" y="14"/>
                        </a:cubicBezTo>
                        <a:cubicBezTo>
                          <a:pt x="3" y="10"/>
                          <a:pt x="0" y="6"/>
                          <a:pt x="3" y="0"/>
                        </a:cubicBezTo>
                        <a:cubicBezTo>
                          <a:pt x="8" y="7"/>
                          <a:pt x="14" y="12"/>
                          <a:pt x="18" y="19"/>
                        </a:cubicBezTo>
                        <a:close/>
                      </a:path>
                    </a:pathLst>
                  </a:custGeom>
                  <a:solidFill>
                    <a:srgbClr val="B2DCD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0" name="Freeform 520"/>
                  <p:cNvSpPr/>
                  <p:nvPr/>
                </p:nvSpPr>
                <p:spPr bwMode="auto">
                  <a:xfrm>
                    <a:off x="4693" y="2043"/>
                    <a:ext cx="26" cy="40"/>
                  </a:xfrm>
                  <a:custGeom>
                    <a:avLst/>
                    <a:gdLst>
                      <a:gd name="T0" fmla="*/ 11 w 11"/>
                      <a:gd name="T1" fmla="*/ 17 h 17"/>
                      <a:gd name="T2" fmla="*/ 0 w 11"/>
                      <a:gd name="T3" fmla="*/ 1 h 17"/>
                      <a:gd name="T4" fmla="*/ 1 w 11"/>
                      <a:gd name="T5" fmla="*/ 0 h 17"/>
                      <a:gd name="T6" fmla="*/ 11 w 11"/>
                      <a:gd name="T7" fmla="*/ 17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" h="17">
                        <a:moveTo>
                          <a:pt x="11" y="17"/>
                        </a:moveTo>
                        <a:cubicBezTo>
                          <a:pt x="4" y="14"/>
                          <a:pt x="2" y="7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6" y="5"/>
                          <a:pt x="8" y="11"/>
                          <a:pt x="11" y="17"/>
                        </a:cubicBezTo>
                        <a:close/>
                      </a:path>
                    </a:pathLst>
                  </a:custGeom>
                  <a:solidFill>
                    <a:srgbClr val="FCFDF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1" name="Freeform 521"/>
                  <p:cNvSpPr/>
                  <p:nvPr/>
                </p:nvSpPr>
                <p:spPr bwMode="auto">
                  <a:xfrm>
                    <a:off x="4570" y="2133"/>
                    <a:ext cx="57" cy="22"/>
                  </a:xfrm>
                  <a:custGeom>
                    <a:avLst/>
                    <a:gdLst>
                      <a:gd name="T0" fmla="*/ 0 w 24"/>
                      <a:gd name="T1" fmla="*/ 4 h 9"/>
                      <a:gd name="T2" fmla="*/ 21 w 24"/>
                      <a:gd name="T3" fmla="*/ 1 h 9"/>
                      <a:gd name="T4" fmla="*/ 24 w 24"/>
                      <a:gd name="T5" fmla="*/ 0 h 9"/>
                      <a:gd name="T6" fmla="*/ 3 w 24"/>
                      <a:gd name="T7" fmla="*/ 6 h 9"/>
                      <a:gd name="T8" fmla="*/ 0 w 24"/>
                      <a:gd name="T9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9">
                        <a:moveTo>
                          <a:pt x="0" y="4"/>
                        </a:moveTo>
                        <a:cubicBezTo>
                          <a:pt x="7" y="5"/>
                          <a:pt x="15" y="7"/>
                          <a:pt x="21" y="1"/>
                        </a:cubicBezTo>
                        <a:cubicBezTo>
                          <a:pt x="22" y="0"/>
                          <a:pt x="23" y="0"/>
                          <a:pt x="24" y="0"/>
                        </a:cubicBezTo>
                        <a:cubicBezTo>
                          <a:pt x="19" y="7"/>
                          <a:pt x="11" y="9"/>
                          <a:pt x="3" y="6"/>
                        </a:cubicBezTo>
                        <a:cubicBezTo>
                          <a:pt x="2" y="6"/>
                          <a:pt x="0" y="5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F9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2" name="Freeform 522"/>
                  <p:cNvSpPr/>
                  <p:nvPr/>
                </p:nvSpPr>
                <p:spPr bwMode="auto">
                  <a:xfrm>
                    <a:off x="4653" y="2024"/>
                    <a:ext cx="43" cy="21"/>
                  </a:xfrm>
                  <a:custGeom>
                    <a:avLst/>
                    <a:gdLst>
                      <a:gd name="T0" fmla="*/ 18 w 18"/>
                      <a:gd name="T1" fmla="*/ 8 h 9"/>
                      <a:gd name="T2" fmla="*/ 17 w 18"/>
                      <a:gd name="T3" fmla="*/ 9 h 9"/>
                      <a:gd name="T4" fmla="*/ 0 w 18"/>
                      <a:gd name="T5" fmla="*/ 2 h 9"/>
                      <a:gd name="T6" fmla="*/ 1 w 18"/>
                      <a:gd name="T7" fmla="*/ 1 h 9"/>
                      <a:gd name="T8" fmla="*/ 9 w 18"/>
                      <a:gd name="T9" fmla="*/ 2 h 9"/>
                      <a:gd name="T10" fmla="*/ 9 w 18"/>
                      <a:gd name="T11" fmla="*/ 2 h 9"/>
                      <a:gd name="T12" fmla="*/ 18 w 18"/>
                      <a:gd name="T13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" h="9">
                        <a:moveTo>
                          <a:pt x="18" y="8"/>
                        </a:moveTo>
                        <a:cubicBezTo>
                          <a:pt x="18" y="8"/>
                          <a:pt x="17" y="9"/>
                          <a:pt x="17" y="9"/>
                        </a:cubicBezTo>
                        <a:cubicBezTo>
                          <a:pt x="12" y="5"/>
                          <a:pt x="6" y="2"/>
                          <a:pt x="0" y="2"/>
                        </a:cubicBez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4" y="0"/>
                          <a:pt x="7" y="1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13" y="3"/>
                          <a:pt x="16" y="5"/>
                          <a:pt x="18" y="8"/>
                        </a:cubicBezTo>
                        <a:close/>
                      </a:path>
                    </a:pathLst>
                  </a:custGeom>
                  <a:solidFill>
                    <a:srgbClr val="F0FAF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3" name="Freeform 523"/>
                  <p:cNvSpPr/>
                  <p:nvPr/>
                </p:nvSpPr>
                <p:spPr bwMode="auto">
                  <a:xfrm>
                    <a:off x="4658" y="2124"/>
                    <a:ext cx="23" cy="19"/>
                  </a:xfrm>
                  <a:custGeom>
                    <a:avLst/>
                    <a:gdLst>
                      <a:gd name="T0" fmla="*/ 0 w 10"/>
                      <a:gd name="T1" fmla="*/ 1 h 8"/>
                      <a:gd name="T2" fmla="*/ 10 w 10"/>
                      <a:gd name="T3" fmla="*/ 7 h 8"/>
                      <a:gd name="T4" fmla="*/ 7 w 10"/>
                      <a:gd name="T5" fmla="*/ 7 h 8"/>
                      <a:gd name="T6" fmla="*/ 0 w 10"/>
                      <a:gd name="T7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8">
                        <a:moveTo>
                          <a:pt x="0" y="1"/>
                        </a:moveTo>
                        <a:cubicBezTo>
                          <a:pt x="5" y="0"/>
                          <a:pt x="8" y="3"/>
                          <a:pt x="10" y="7"/>
                        </a:cubicBezTo>
                        <a:cubicBezTo>
                          <a:pt x="9" y="8"/>
                          <a:pt x="7" y="7"/>
                          <a:pt x="7" y="7"/>
                        </a:cubicBezTo>
                        <a:cubicBezTo>
                          <a:pt x="5" y="4"/>
                          <a:pt x="2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B5DDE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4" name="Freeform 524"/>
                  <p:cNvSpPr/>
                  <p:nvPr/>
                </p:nvSpPr>
                <p:spPr bwMode="auto">
                  <a:xfrm>
                    <a:off x="4631" y="2117"/>
                    <a:ext cx="24" cy="9"/>
                  </a:xfrm>
                  <a:custGeom>
                    <a:avLst/>
                    <a:gdLst>
                      <a:gd name="T0" fmla="*/ 0 w 10"/>
                      <a:gd name="T1" fmla="*/ 4 h 4"/>
                      <a:gd name="T2" fmla="*/ 10 w 10"/>
                      <a:gd name="T3" fmla="*/ 4 h 4"/>
                      <a:gd name="T4" fmla="*/ 0 w 10"/>
                      <a:gd name="T5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" h="4">
                        <a:moveTo>
                          <a:pt x="0" y="4"/>
                        </a:moveTo>
                        <a:cubicBezTo>
                          <a:pt x="2" y="0"/>
                          <a:pt x="6" y="0"/>
                          <a:pt x="10" y="4"/>
                        </a:cubicBezTo>
                        <a:cubicBezTo>
                          <a:pt x="7" y="4"/>
                          <a:pt x="3" y="4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F3FAF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5" name="Freeform 525"/>
                  <p:cNvSpPr/>
                  <p:nvPr/>
                </p:nvSpPr>
                <p:spPr bwMode="auto">
                  <a:xfrm>
                    <a:off x="4779" y="2088"/>
                    <a:ext cx="11" cy="12"/>
                  </a:xfrm>
                  <a:custGeom>
                    <a:avLst/>
                    <a:gdLst>
                      <a:gd name="T0" fmla="*/ 3 w 5"/>
                      <a:gd name="T1" fmla="*/ 0 h 5"/>
                      <a:gd name="T2" fmla="*/ 5 w 5"/>
                      <a:gd name="T3" fmla="*/ 2 h 5"/>
                      <a:gd name="T4" fmla="*/ 5 w 5"/>
                      <a:gd name="T5" fmla="*/ 5 h 5"/>
                      <a:gd name="T6" fmla="*/ 3 w 5"/>
                      <a:gd name="T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5">
                        <a:moveTo>
                          <a:pt x="3" y="0"/>
                        </a:moveTo>
                        <a:cubicBezTo>
                          <a:pt x="4" y="0"/>
                          <a:pt x="5" y="1"/>
                          <a:pt x="5" y="2"/>
                        </a:cubicBezTo>
                        <a:cubicBezTo>
                          <a:pt x="5" y="3"/>
                          <a:pt x="5" y="4"/>
                          <a:pt x="5" y="5"/>
                        </a:cubicBezTo>
                        <a:cubicBezTo>
                          <a:pt x="4" y="3"/>
                          <a:pt x="0" y="3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6" name="Freeform 526"/>
                  <p:cNvSpPr/>
                  <p:nvPr/>
                </p:nvSpPr>
                <p:spPr bwMode="auto">
                  <a:xfrm>
                    <a:off x="4790" y="2145"/>
                    <a:ext cx="10" cy="10"/>
                  </a:xfrm>
                  <a:custGeom>
                    <a:avLst/>
                    <a:gdLst>
                      <a:gd name="T0" fmla="*/ 2 w 4"/>
                      <a:gd name="T1" fmla="*/ 4 h 4"/>
                      <a:gd name="T2" fmla="*/ 0 w 4"/>
                      <a:gd name="T3" fmla="*/ 1 h 4"/>
                      <a:gd name="T4" fmla="*/ 2 w 4"/>
                      <a:gd name="T5" fmla="*/ 0 h 4"/>
                      <a:gd name="T6" fmla="*/ 2 w 4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4">
                        <a:moveTo>
                          <a:pt x="2" y="4"/>
                        </a:moveTo>
                        <a:cubicBezTo>
                          <a:pt x="0" y="4"/>
                          <a:pt x="0" y="2"/>
                          <a:pt x="0" y="1"/>
                        </a:cubicBezTo>
                        <a:cubicBezTo>
                          <a:pt x="0" y="0"/>
                          <a:pt x="1" y="0"/>
                          <a:pt x="2" y="0"/>
                        </a:cubicBezTo>
                        <a:cubicBezTo>
                          <a:pt x="4" y="1"/>
                          <a:pt x="3" y="2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7" name="Freeform 527"/>
                  <p:cNvSpPr/>
                  <p:nvPr/>
                </p:nvSpPr>
                <p:spPr bwMode="auto">
                  <a:xfrm>
                    <a:off x="4800" y="2140"/>
                    <a:ext cx="7" cy="8"/>
                  </a:xfrm>
                  <a:custGeom>
                    <a:avLst/>
                    <a:gdLst>
                      <a:gd name="T0" fmla="*/ 2 w 3"/>
                      <a:gd name="T1" fmla="*/ 0 h 3"/>
                      <a:gd name="T2" fmla="*/ 3 w 3"/>
                      <a:gd name="T3" fmla="*/ 1 h 3"/>
                      <a:gd name="T4" fmla="*/ 1 w 3"/>
                      <a:gd name="T5" fmla="*/ 3 h 3"/>
                      <a:gd name="T6" fmla="*/ 0 w 3"/>
                      <a:gd name="T7" fmla="*/ 2 h 3"/>
                      <a:gd name="T8" fmla="*/ 2 w 3"/>
                      <a:gd name="T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2" y="0"/>
                        </a:moveTo>
                        <a:cubicBezTo>
                          <a:pt x="2" y="1"/>
                          <a:pt x="3" y="1"/>
                          <a:pt x="3" y="1"/>
                        </a:cubicBezTo>
                        <a:cubicBezTo>
                          <a:pt x="2" y="2"/>
                          <a:pt x="2" y="3"/>
                          <a:pt x="1" y="3"/>
                        </a:cubicBezTo>
                        <a:cubicBezTo>
                          <a:pt x="0" y="3"/>
                          <a:pt x="0" y="3"/>
                          <a:pt x="0" y="2"/>
                        </a:cubicBezTo>
                        <a:cubicBezTo>
                          <a:pt x="0" y="1"/>
                          <a:pt x="1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8" name="Freeform 528"/>
                  <p:cNvSpPr/>
                  <p:nvPr/>
                </p:nvSpPr>
                <p:spPr bwMode="auto">
                  <a:xfrm>
                    <a:off x="4783" y="2105"/>
                    <a:ext cx="5" cy="2"/>
                  </a:xfrm>
                  <a:custGeom>
                    <a:avLst/>
                    <a:gdLst>
                      <a:gd name="T0" fmla="*/ 1 w 2"/>
                      <a:gd name="T1" fmla="*/ 1 h 1"/>
                      <a:gd name="T2" fmla="*/ 0 w 2"/>
                      <a:gd name="T3" fmla="*/ 0 h 1"/>
                      <a:gd name="T4" fmla="*/ 1 w 2"/>
                      <a:gd name="T5" fmla="*/ 0 h 1"/>
                      <a:gd name="T6" fmla="*/ 2 w 2"/>
                      <a:gd name="T7" fmla="*/ 0 h 1"/>
                      <a:gd name="T8" fmla="*/ 1 w 2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1" y="1"/>
                        </a:moveTo>
                        <a:cubicBezTo>
                          <a:pt x="1" y="1"/>
                          <a:pt x="0" y="1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2" y="1"/>
                          <a:pt x="2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9" name="Freeform 529"/>
                  <p:cNvSpPr/>
                  <p:nvPr/>
                </p:nvSpPr>
                <p:spPr bwMode="auto">
                  <a:xfrm>
                    <a:off x="4537" y="2167"/>
                    <a:ext cx="14" cy="16"/>
                  </a:xfrm>
                  <a:custGeom>
                    <a:avLst/>
                    <a:gdLst>
                      <a:gd name="T0" fmla="*/ 0 w 6"/>
                      <a:gd name="T1" fmla="*/ 0 h 7"/>
                      <a:gd name="T2" fmla="*/ 6 w 6"/>
                      <a:gd name="T3" fmla="*/ 5 h 7"/>
                      <a:gd name="T4" fmla="*/ 0 w 6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7">
                        <a:moveTo>
                          <a:pt x="0" y="0"/>
                        </a:moveTo>
                        <a:cubicBezTo>
                          <a:pt x="3" y="1"/>
                          <a:pt x="4" y="4"/>
                          <a:pt x="6" y="5"/>
                        </a:cubicBezTo>
                        <a:cubicBezTo>
                          <a:pt x="2" y="7"/>
                          <a:pt x="0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81A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0" name="Freeform 530"/>
                  <p:cNvSpPr/>
                  <p:nvPr/>
                </p:nvSpPr>
                <p:spPr bwMode="auto">
                  <a:xfrm>
                    <a:off x="4411" y="2288"/>
                    <a:ext cx="38" cy="28"/>
                  </a:xfrm>
                  <a:custGeom>
                    <a:avLst/>
                    <a:gdLst>
                      <a:gd name="T0" fmla="*/ 3 w 16"/>
                      <a:gd name="T1" fmla="*/ 5 h 12"/>
                      <a:gd name="T2" fmla="*/ 4 w 16"/>
                      <a:gd name="T3" fmla="*/ 6 h 12"/>
                      <a:gd name="T4" fmla="*/ 12 w 16"/>
                      <a:gd name="T5" fmla="*/ 7 h 12"/>
                      <a:gd name="T6" fmla="*/ 16 w 16"/>
                      <a:gd name="T7" fmla="*/ 9 h 12"/>
                      <a:gd name="T8" fmla="*/ 15 w 16"/>
                      <a:gd name="T9" fmla="*/ 11 h 12"/>
                      <a:gd name="T10" fmla="*/ 10 w 16"/>
                      <a:gd name="T11" fmla="*/ 11 h 12"/>
                      <a:gd name="T12" fmla="*/ 5 w 16"/>
                      <a:gd name="T13" fmla="*/ 11 h 12"/>
                      <a:gd name="T14" fmla="*/ 2 w 16"/>
                      <a:gd name="T15" fmla="*/ 11 h 12"/>
                      <a:gd name="T16" fmla="*/ 1 w 16"/>
                      <a:gd name="T17" fmla="*/ 9 h 12"/>
                      <a:gd name="T18" fmla="*/ 3 w 16"/>
                      <a:gd name="T19" fmla="*/ 5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12">
                        <a:moveTo>
                          <a:pt x="3" y="5"/>
                        </a:moveTo>
                        <a:cubicBezTo>
                          <a:pt x="4" y="5"/>
                          <a:pt x="4" y="6"/>
                          <a:pt x="4" y="6"/>
                        </a:cubicBezTo>
                        <a:cubicBezTo>
                          <a:pt x="8" y="0"/>
                          <a:pt x="10" y="6"/>
                          <a:pt x="12" y="7"/>
                        </a:cubicBezTo>
                        <a:cubicBezTo>
                          <a:pt x="14" y="7"/>
                          <a:pt x="13" y="10"/>
                          <a:pt x="16" y="9"/>
                        </a:cubicBezTo>
                        <a:cubicBezTo>
                          <a:pt x="16" y="9"/>
                          <a:pt x="16" y="11"/>
                          <a:pt x="15" y="11"/>
                        </a:cubicBezTo>
                        <a:cubicBezTo>
                          <a:pt x="14" y="12"/>
                          <a:pt x="12" y="12"/>
                          <a:pt x="10" y="11"/>
                        </a:cubicBezTo>
                        <a:cubicBezTo>
                          <a:pt x="9" y="10"/>
                          <a:pt x="7" y="8"/>
                          <a:pt x="5" y="11"/>
                        </a:cubicBezTo>
                        <a:cubicBezTo>
                          <a:pt x="4" y="12"/>
                          <a:pt x="3" y="12"/>
                          <a:pt x="2" y="11"/>
                        </a:cubicBezTo>
                        <a:cubicBezTo>
                          <a:pt x="1" y="11"/>
                          <a:pt x="0" y="10"/>
                          <a:pt x="1" y="9"/>
                        </a:cubicBezTo>
                        <a:cubicBezTo>
                          <a:pt x="2" y="8"/>
                          <a:pt x="1" y="5"/>
                          <a:pt x="3" y="5"/>
                        </a:cubicBezTo>
                        <a:close/>
                      </a:path>
                    </a:pathLst>
                  </a:custGeom>
                  <a:solidFill>
                    <a:srgbClr val="7171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1" name="Freeform 531"/>
                  <p:cNvSpPr/>
                  <p:nvPr/>
                </p:nvSpPr>
                <p:spPr bwMode="auto">
                  <a:xfrm>
                    <a:off x="4767" y="2718"/>
                    <a:ext cx="135" cy="64"/>
                  </a:xfrm>
                  <a:custGeom>
                    <a:avLst/>
                    <a:gdLst>
                      <a:gd name="T0" fmla="*/ 21 w 57"/>
                      <a:gd name="T1" fmla="*/ 1 h 27"/>
                      <a:gd name="T2" fmla="*/ 25 w 57"/>
                      <a:gd name="T3" fmla="*/ 0 h 27"/>
                      <a:gd name="T4" fmla="*/ 28 w 57"/>
                      <a:gd name="T5" fmla="*/ 6 h 27"/>
                      <a:gd name="T6" fmla="*/ 30 w 57"/>
                      <a:gd name="T7" fmla="*/ 5 h 27"/>
                      <a:gd name="T8" fmla="*/ 36 w 57"/>
                      <a:gd name="T9" fmla="*/ 9 h 27"/>
                      <a:gd name="T10" fmla="*/ 37 w 57"/>
                      <a:gd name="T11" fmla="*/ 0 h 27"/>
                      <a:gd name="T12" fmla="*/ 42 w 57"/>
                      <a:gd name="T13" fmla="*/ 9 h 27"/>
                      <a:gd name="T14" fmla="*/ 42 w 57"/>
                      <a:gd name="T15" fmla="*/ 9 h 27"/>
                      <a:gd name="T16" fmla="*/ 42 w 57"/>
                      <a:gd name="T17" fmla="*/ 9 h 27"/>
                      <a:gd name="T18" fmla="*/ 46 w 57"/>
                      <a:gd name="T19" fmla="*/ 6 h 27"/>
                      <a:gd name="T20" fmla="*/ 45 w 57"/>
                      <a:gd name="T21" fmla="*/ 10 h 27"/>
                      <a:gd name="T22" fmla="*/ 42 w 57"/>
                      <a:gd name="T23" fmla="*/ 15 h 27"/>
                      <a:gd name="T24" fmla="*/ 47 w 57"/>
                      <a:gd name="T25" fmla="*/ 19 h 27"/>
                      <a:gd name="T26" fmla="*/ 51 w 57"/>
                      <a:gd name="T27" fmla="*/ 22 h 27"/>
                      <a:gd name="T28" fmla="*/ 57 w 57"/>
                      <a:gd name="T29" fmla="*/ 21 h 27"/>
                      <a:gd name="T30" fmla="*/ 47 w 57"/>
                      <a:gd name="T31" fmla="*/ 26 h 27"/>
                      <a:gd name="T32" fmla="*/ 45 w 57"/>
                      <a:gd name="T33" fmla="*/ 27 h 27"/>
                      <a:gd name="T34" fmla="*/ 41 w 57"/>
                      <a:gd name="T35" fmla="*/ 27 h 27"/>
                      <a:gd name="T36" fmla="*/ 41 w 57"/>
                      <a:gd name="T37" fmla="*/ 22 h 27"/>
                      <a:gd name="T38" fmla="*/ 42 w 57"/>
                      <a:gd name="T39" fmla="*/ 22 h 27"/>
                      <a:gd name="T40" fmla="*/ 45 w 57"/>
                      <a:gd name="T41" fmla="*/ 23 h 27"/>
                      <a:gd name="T42" fmla="*/ 44 w 57"/>
                      <a:gd name="T43" fmla="*/ 20 h 27"/>
                      <a:gd name="T44" fmla="*/ 40 w 57"/>
                      <a:gd name="T45" fmla="*/ 19 h 27"/>
                      <a:gd name="T46" fmla="*/ 37 w 57"/>
                      <a:gd name="T47" fmla="*/ 22 h 27"/>
                      <a:gd name="T48" fmla="*/ 40 w 57"/>
                      <a:gd name="T49" fmla="*/ 14 h 27"/>
                      <a:gd name="T50" fmla="*/ 32 w 57"/>
                      <a:gd name="T51" fmla="*/ 16 h 27"/>
                      <a:gd name="T52" fmla="*/ 35 w 57"/>
                      <a:gd name="T53" fmla="*/ 19 h 27"/>
                      <a:gd name="T54" fmla="*/ 30 w 57"/>
                      <a:gd name="T55" fmla="*/ 22 h 27"/>
                      <a:gd name="T56" fmla="*/ 27 w 57"/>
                      <a:gd name="T57" fmla="*/ 25 h 27"/>
                      <a:gd name="T58" fmla="*/ 24 w 57"/>
                      <a:gd name="T59" fmla="*/ 21 h 27"/>
                      <a:gd name="T60" fmla="*/ 21 w 57"/>
                      <a:gd name="T61" fmla="*/ 26 h 27"/>
                      <a:gd name="T62" fmla="*/ 15 w 57"/>
                      <a:gd name="T63" fmla="*/ 26 h 27"/>
                      <a:gd name="T64" fmla="*/ 14 w 57"/>
                      <a:gd name="T65" fmla="*/ 21 h 27"/>
                      <a:gd name="T66" fmla="*/ 12 w 57"/>
                      <a:gd name="T67" fmla="*/ 20 h 27"/>
                      <a:gd name="T68" fmla="*/ 6 w 57"/>
                      <a:gd name="T69" fmla="*/ 23 h 27"/>
                      <a:gd name="T70" fmla="*/ 0 w 57"/>
                      <a:gd name="T71" fmla="*/ 23 h 27"/>
                      <a:gd name="T72" fmla="*/ 2 w 57"/>
                      <a:gd name="T73" fmla="*/ 19 h 27"/>
                      <a:gd name="T74" fmla="*/ 6 w 57"/>
                      <a:gd name="T75" fmla="*/ 17 h 27"/>
                      <a:gd name="T76" fmla="*/ 10 w 57"/>
                      <a:gd name="T77" fmla="*/ 14 h 27"/>
                      <a:gd name="T78" fmla="*/ 21 w 57"/>
                      <a:gd name="T79" fmla="*/ 14 h 27"/>
                      <a:gd name="T80" fmla="*/ 27 w 57"/>
                      <a:gd name="T81" fmla="*/ 14 h 27"/>
                      <a:gd name="T82" fmla="*/ 30 w 57"/>
                      <a:gd name="T83" fmla="*/ 16 h 27"/>
                      <a:gd name="T84" fmla="*/ 31 w 57"/>
                      <a:gd name="T85" fmla="*/ 12 h 27"/>
                      <a:gd name="T86" fmla="*/ 21 w 57"/>
                      <a:gd name="T87" fmla="*/ 1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57" h="27">
                        <a:moveTo>
                          <a:pt x="21" y="1"/>
                        </a:moveTo>
                        <a:cubicBezTo>
                          <a:pt x="22" y="1"/>
                          <a:pt x="24" y="0"/>
                          <a:pt x="25" y="0"/>
                        </a:cubicBezTo>
                        <a:cubicBezTo>
                          <a:pt x="24" y="3"/>
                          <a:pt x="27" y="4"/>
                          <a:pt x="28" y="6"/>
                        </a:cubicBezTo>
                        <a:cubicBezTo>
                          <a:pt x="28" y="7"/>
                          <a:pt x="29" y="6"/>
                          <a:pt x="30" y="5"/>
                        </a:cubicBezTo>
                        <a:cubicBezTo>
                          <a:pt x="31" y="8"/>
                          <a:pt x="34" y="8"/>
                          <a:pt x="36" y="9"/>
                        </a:cubicBezTo>
                        <a:cubicBezTo>
                          <a:pt x="37" y="6"/>
                          <a:pt x="41" y="5"/>
                          <a:pt x="37" y="0"/>
                        </a:cubicBezTo>
                        <a:cubicBezTo>
                          <a:pt x="41" y="3"/>
                          <a:pt x="41" y="6"/>
                          <a:pt x="42" y="9"/>
                        </a:cubicBezTo>
                        <a:cubicBezTo>
                          <a:pt x="43" y="9"/>
                          <a:pt x="43" y="9"/>
                          <a:pt x="42" y="9"/>
                        </a:cubicBezTo>
                        <a:cubicBezTo>
                          <a:pt x="42" y="9"/>
                          <a:pt x="43" y="9"/>
                          <a:pt x="42" y="9"/>
                        </a:cubicBezTo>
                        <a:cubicBezTo>
                          <a:pt x="42" y="5"/>
                          <a:pt x="44" y="5"/>
                          <a:pt x="46" y="6"/>
                        </a:cubicBezTo>
                        <a:cubicBezTo>
                          <a:pt x="46" y="8"/>
                          <a:pt x="45" y="9"/>
                          <a:pt x="45" y="10"/>
                        </a:cubicBezTo>
                        <a:cubicBezTo>
                          <a:pt x="47" y="13"/>
                          <a:pt x="45" y="14"/>
                          <a:pt x="42" y="15"/>
                        </a:cubicBezTo>
                        <a:cubicBezTo>
                          <a:pt x="45" y="15"/>
                          <a:pt x="48" y="15"/>
                          <a:pt x="47" y="19"/>
                        </a:cubicBezTo>
                        <a:cubicBezTo>
                          <a:pt x="46" y="21"/>
                          <a:pt x="47" y="24"/>
                          <a:pt x="51" y="22"/>
                        </a:cubicBezTo>
                        <a:cubicBezTo>
                          <a:pt x="53" y="21"/>
                          <a:pt x="55" y="22"/>
                          <a:pt x="57" y="21"/>
                        </a:cubicBezTo>
                        <a:cubicBezTo>
                          <a:pt x="55" y="25"/>
                          <a:pt x="51" y="24"/>
                          <a:pt x="47" y="26"/>
                        </a:cubicBezTo>
                        <a:cubicBezTo>
                          <a:pt x="46" y="26"/>
                          <a:pt x="45" y="26"/>
                          <a:pt x="45" y="27"/>
                        </a:cubicBezTo>
                        <a:cubicBezTo>
                          <a:pt x="44" y="27"/>
                          <a:pt x="42" y="27"/>
                          <a:pt x="41" y="27"/>
                        </a:cubicBezTo>
                        <a:cubicBezTo>
                          <a:pt x="42" y="25"/>
                          <a:pt x="36" y="24"/>
                          <a:pt x="41" y="22"/>
                        </a:cubicBezTo>
                        <a:cubicBezTo>
                          <a:pt x="41" y="22"/>
                          <a:pt x="41" y="20"/>
                          <a:pt x="42" y="22"/>
                        </a:cubicBezTo>
                        <a:cubicBezTo>
                          <a:pt x="43" y="24"/>
                          <a:pt x="44" y="23"/>
                          <a:pt x="45" y="23"/>
                        </a:cubicBezTo>
                        <a:cubicBezTo>
                          <a:pt x="46" y="22"/>
                          <a:pt x="45" y="21"/>
                          <a:pt x="44" y="20"/>
                        </a:cubicBezTo>
                        <a:cubicBezTo>
                          <a:pt x="43" y="20"/>
                          <a:pt x="42" y="17"/>
                          <a:pt x="40" y="19"/>
                        </a:cubicBezTo>
                        <a:cubicBezTo>
                          <a:pt x="39" y="20"/>
                          <a:pt x="39" y="22"/>
                          <a:pt x="37" y="22"/>
                        </a:cubicBezTo>
                        <a:cubicBezTo>
                          <a:pt x="38" y="19"/>
                          <a:pt x="37" y="16"/>
                          <a:pt x="40" y="14"/>
                        </a:cubicBezTo>
                        <a:cubicBezTo>
                          <a:pt x="36" y="13"/>
                          <a:pt x="35" y="16"/>
                          <a:pt x="32" y="16"/>
                        </a:cubicBezTo>
                        <a:cubicBezTo>
                          <a:pt x="32" y="18"/>
                          <a:pt x="36" y="16"/>
                          <a:pt x="35" y="19"/>
                        </a:cubicBezTo>
                        <a:cubicBezTo>
                          <a:pt x="35" y="20"/>
                          <a:pt x="31" y="22"/>
                          <a:pt x="30" y="22"/>
                        </a:cubicBezTo>
                        <a:cubicBezTo>
                          <a:pt x="28" y="22"/>
                          <a:pt x="28" y="24"/>
                          <a:pt x="27" y="25"/>
                        </a:cubicBezTo>
                        <a:cubicBezTo>
                          <a:pt x="25" y="24"/>
                          <a:pt x="26" y="22"/>
                          <a:pt x="24" y="21"/>
                        </a:cubicBezTo>
                        <a:cubicBezTo>
                          <a:pt x="24" y="23"/>
                          <a:pt x="21" y="24"/>
                          <a:pt x="21" y="26"/>
                        </a:cubicBezTo>
                        <a:cubicBezTo>
                          <a:pt x="19" y="25"/>
                          <a:pt x="18" y="20"/>
                          <a:pt x="15" y="26"/>
                        </a:cubicBezTo>
                        <a:cubicBezTo>
                          <a:pt x="15" y="24"/>
                          <a:pt x="15" y="22"/>
                          <a:pt x="14" y="21"/>
                        </a:cubicBezTo>
                        <a:cubicBezTo>
                          <a:pt x="14" y="20"/>
                          <a:pt x="12" y="19"/>
                          <a:pt x="12" y="20"/>
                        </a:cubicBezTo>
                        <a:cubicBezTo>
                          <a:pt x="11" y="23"/>
                          <a:pt x="7" y="22"/>
                          <a:pt x="6" y="23"/>
                        </a:cubicBezTo>
                        <a:cubicBezTo>
                          <a:pt x="3" y="26"/>
                          <a:pt x="2" y="24"/>
                          <a:pt x="0" y="23"/>
                        </a:cubicBezTo>
                        <a:cubicBezTo>
                          <a:pt x="1" y="22"/>
                          <a:pt x="0" y="20"/>
                          <a:pt x="2" y="19"/>
                        </a:cubicBezTo>
                        <a:cubicBezTo>
                          <a:pt x="3" y="18"/>
                          <a:pt x="4" y="17"/>
                          <a:pt x="6" y="17"/>
                        </a:cubicBezTo>
                        <a:cubicBezTo>
                          <a:pt x="9" y="18"/>
                          <a:pt x="10" y="16"/>
                          <a:pt x="10" y="14"/>
                        </a:cubicBezTo>
                        <a:cubicBezTo>
                          <a:pt x="13" y="9"/>
                          <a:pt x="17" y="13"/>
                          <a:pt x="21" y="14"/>
                        </a:cubicBezTo>
                        <a:cubicBezTo>
                          <a:pt x="23" y="14"/>
                          <a:pt x="25" y="16"/>
                          <a:pt x="27" y="14"/>
                        </a:cubicBezTo>
                        <a:cubicBezTo>
                          <a:pt x="29" y="13"/>
                          <a:pt x="30" y="15"/>
                          <a:pt x="30" y="16"/>
                        </a:cubicBezTo>
                        <a:cubicBezTo>
                          <a:pt x="30" y="15"/>
                          <a:pt x="28" y="12"/>
                          <a:pt x="31" y="12"/>
                        </a:cubicBezTo>
                        <a:cubicBezTo>
                          <a:pt x="27" y="9"/>
                          <a:pt x="22" y="7"/>
                          <a:pt x="21" y="1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2" name="Freeform 532"/>
                  <p:cNvSpPr/>
                  <p:nvPr/>
                </p:nvSpPr>
                <p:spPr bwMode="auto">
                  <a:xfrm>
                    <a:off x="4864" y="2718"/>
                    <a:ext cx="19" cy="14"/>
                  </a:xfrm>
                  <a:custGeom>
                    <a:avLst/>
                    <a:gdLst>
                      <a:gd name="T0" fmla="*/ 5 w 8"/>
                      <a:gd name="T1" fmla="*/ 6 h 6"/>
                      <a:gd name="T2" fmla="*/ 1 w 8"/>
                      <a:gd name="T3" fmla="*/ 0 h 6"/>
                      <a:gd name="T4" fmla="*/ 8 w 8"/>
                      <a:gd name="T5" fmla="*/ 6 h 6"/>
                      <a:gd name="T6" fmla="*/ 5 w 8"/>
                      <a:gd name="T7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6">
                        <a:moveTo>
                          <a:pt x="5" y="6"/>
                        </a:moveTo>
                        <a:cubicBezTo>
                          <a:pt x="5" y="3"/>
                          <a:pt x="0" y="4"/>
                          <a:pt x="1" y="0"/>
                        </a:cubicBezTo>
                        <a:cubicBezTo>
                          <a:pt x="4" y="1"/>
                          <a:pt x="6" y="4"/>
                          <a:pt x="8" y="6"/>
                        </a:cubicBezTo>
                        <a:cubicBezTo>
                          <a:pt x="7" y="6"/>
                          <a:pt x="6" y="6"/>
                          <a:pt x="5" y="6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3" name="Freeform 533"/>
                  <p:cNvSpPr/>
                  <p:nvPr/>
                </p:nvSpPr>
                <p:spPr bwMode="auto">
                  <a:xfrm>
                    <a:off x="4885" y="2713"/>
                    <a:ext cx="10" cy="14"/>
                  </a:xfrm>
                  <a:custGeom>
                    <a:avLst/>
                    <a:gdLst>
                      <a:gd name="T0" fmla="*/ 0 w 4"/>
                      <a:gd name="T1" fmla="*/ 0 h 6"/>
                      <a:gd name="T2" fmla="*/ 4 w 4"/>
                      <a:gd name="T3" fmla="*/ 2 h 6"/>
                      <a:gd name="T4" fmla="*/ 2 w 4"/>
                      <a:gd name="T5" fmla="*/ 6 h 6"/>
                      <a:gd name="T6" fmla="*/ 0 w 4"/>
                      <a:gd name="T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6">
                        <a:moveTo>
                          <a:pt x="0" y="0"/>
                        </a:moveTo>
                        <a:cubicBezTo>
                          <a:pt x="1" y="1"/>
                          <a:pt x="3" y="2"/>
                          <a:pt x="4" y="2"/>
                        </a:cubicBezTo>
                        <a:cubicBezTo>
                          <a:pt x="3" y="3"/>
                          <a:pt x="3" y="5"/>
                          <a:pt x="2" y="6"/>
                        </a:cubicBezTo>
                        <a:cubicBezTo>
                          <a:pt x="1" y="4"/>
                          <a:pt x="0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4" name="Freeform 534"/>
                  <p:cNvSpPr/>
                  <p:nvPr/>
                </p:nvSpPr>
                <p:spPr bwMode="auto">
                  <a:xfrm>
                    <a:off x="4838" y="2720"/>
                    <a:ext cx="12" cy="17"/>
                  </a:xfrm>
                  <a:custGeom>
                    <a:avLst/>
                    <a:gdLst>
                      <a:gd name="T0" fmla="*/ 0 w 5"/>
                      <a:gd name="T1" fmla="*/ 5 h 7"/>
                      <a:gd name="T2" fmla="*/ 5 w 5"/>
                      <a:gd name="T3" fmla="*/ 3 h 7"/>
                      <a:gd name="T4" fmla="*/ 0 w 5"/>
                      <a:gd name="T5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7">
                        <a:moveTo>
                          <a:pt x="0" y="5"/>
                        </a:moveTo>
                        <a:cubicBezTo>
                          <a:pt x="1" y="0"/>
                          <a:pt x="3" y="4"/>
                          <a:pt x="5" y="3"/>
                        </a:cubicBezTo>
                        <a:cubicBezTo>
                          <a:pt x="4" y="7"/>
                          <a:pt x="1" y="4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5" name="Freeform 535"/>
                  <p:cNvSpPr/>
                  <p:nvPr/>
                </p:nvSpPr>
                <p:spPr bwMode="auto">
                  <a:xfrm>
                    <a:off x="4888" y="2732"/>
                    <a:ext cx="4" cy="5"/>
                  </a:xfrm>
                  <a:custGeom>
                    <a:avLst/>
                    <a:gdLst>
                      <a:gd name="T0" fmla="*/ 2 w 2"/>
                      <a:gd name="T1" fmla="*/ 1 h 2"/>
                      <a:gd name="T2" fmla="*/ 1 w 2"/>
                      <a:gd name="T3" fmla="*/ 2 h 2"/>
                      <a:gd name="T4" fmla="*/ 0 w 2"/>
                      <a:gd name="T5" fmla="*/ 1 h 2"/>
                      <a:gd name="T6" fmla="*/ 2 w 2"/>
                      <a:gd name="T7" fmla="*/ 0 h 2"/>
                      <a:gd name="T8" fmla="*/ 2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2" y="1"/>
                        </a:move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1" y="2"/>
                          <a:pt x="0" y="2"/>
                          <a:pt x="0" y="1"/>
                        </a:cubicBezTo>
                        <a:cubicBezTo>
                          <a:pt x="0" y="1"/>
                          <a:pt x="1" y="0"/>
                          <a:pt x="2" y="0"/>
                        </a:cubicBezTo>
                        <a:cubicBezTo>
                          <a:pt x="2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6" name="Freeform 536"/>
                  <p:cNvSpPr/>
                  <p:nvPr/>
                </p:nvSpPr>
                <p:spPr bwMode="auto">
                  <a:xfrm>
                    <a:off x="4895" y="2730"/>
                    <a:ext cx="7" cy="9"/>
                  </a:xfrm>
                  <a:custGeom>
                    <a:avLst/>
                    <a:gdLst>
                      <a:gd name="T0" fmla="*/ 2 w 3"/>
                      <a:gd name="T1" fmla="*/ 0 h 4"/>
                      <a:gd name="T2" fmla="*/ 1 w 3"/>
                      <a:gd name="T3" fmla="*/ 4 h 4"/>
                      <a:gd name="T4" fmla="*/ 2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1" y="2"/>
                          <a:pt x="3" y="3"/>
                          <a:pt x="1" y="4"/>
                        </a:cubicBezTo>
                        <a:cubicBezTo>
                          <a:pt x="0" y="3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7" name="Freeform 537"/>
                  <p:cNvSpPr/>
                  <p:nvPr/>
                </p:nvSpPr>
                <p:spPr bwMode="auto">
                  <a:xfrm>
                    <a:off x="4653" y="2549"/>
                    <a:ext cx="24" cy="14"/>
                  </a:xfrm>
                  <a:custGeom>
                    <a:avLst/>
                    <a:gdLst>
                      <a:gd name="T0" fmla="*/ 0 w 10"/>
                      <a:gd name="T1" fmla="*/ 3 h 6"/>
                      <a:gd name="T2" fmla="*/ 7 w 10"/>
                      <a:gd name="T3" fmla="*/ 2 h 6"/>
                      <a:gd name="T4" fmla="*/ 10 w 10"/>
                      <a:gd name="T5" fmla="*/ 4 h 6"/>
                      <a:gd name="T6" fmla="*/ 0 w 10"/>
                      <a:gd name="T7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6">
                        <a:moveTo>
                          <a:pt x="0" y="3"/>
                        </a:moveTo>
                        <a:cubicBezTo>
                          <a:pt x="2" y="3"/>
                          <a:pt x="5" y="3"/>
                          <a:pt x="7" y="2"/>
                        </a:cubicBezTo>
                        <a:cubicBezTo>
                          <a:pt x="10" y="0"/>
                          <a:pt x="10" y="2"/>
                          <a:pt x="10" y="4"/>
                        </a:cubicBezTo>
                        <a:cubicBezTo>
                          <a:pt x="7" y="5"/>
                          <a:pt x="3" y="6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A1A1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8" name="Freeform 538"/>
                  <p:cNvSpPr/>
                  <p:nvPr/>
                </p:nvSpPr>
                <p:spPr bwMode="auto">
                  <a:xfrm>
                    <a:off x="4660" y="2566"/>
                    <a:ext cx="9" cy="7"/>
                  </a:xfrm>
                  <a:custGeom>
                    <a:avLst/>
                    <a:gdLst>
                      <a:gd name="T0" fmla="*/ 0 w 4"/>
                      <a:gd name="T1" fmla="*/ 1 h 3"/>
                      <a:gd name="T2" fmla="*/ 3 w 4"/>
                      <a:gd name="T3" fmla="*/ 1 h 3"/>
                      <a:gd name="T4" fmla="*/ 4 w 4"/>
                      <a:gd name="T5" fmla="*/ 2 h 3"/>
                      <a:gd name="T6" fmla="*/ 0 w 4"/>
                      <a:gd name="T7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3">
                        <a:moveTo>
                          <a:pt x="0" y="1"/>
                        </a:moveTo>
                        <a:cubicBezTo>
                          <a:pt x="1" y="0"/>
                          <a:pt x="2" y="0"/>
                          <a:pt x="3" y="1"/>
                        </a:cubicBezTo>
                        <a:cubicBezTo>
                          <a:pt x="3" y="2"/>
                          <a:pt x="3" y="2"/>
                          <a:pt x="4" y="2"/>
                        </a:cubicBezTo>
                        <a:cubicBezTo>
                          <a:pt x="2" y="2"/>
                          <a:pt x="1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4A4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9" name="Freeform 539"/>
                  <p:cNvSpPr/>
                  <p:nvPr/>
                </p:nvSpPr>
                <p:spPr bwMode="auto">
                  <a:xfrm>
                    <a:off x="4741" y="2725"/>
                    <a:ext cx="59" cy="43"/>
                  </a:xfrm>
                  <a:custGeom>
                    <a:avLst/>
                    <a:gdLst>
                      <a:gd name="T0" fmla="*/ 21 w 25"/>
                      <a:gd name="T1" fmla="*/ 11 h 18"/>
                      <a:gd name="T2" fmla="*/ 18 w 25"/>
                      <a:gd name="T3" fmla="*/ 15 h 18"/>
                      <a:gd name="T4" fmla="*/ 13 w 25"/>
                      <a:gd name="T5" fmla="*/ 17 h 18"/>
                      <a:gd name="T6" fmla="*/ 12 w 25"/>
                      <a:gd name="T7" fmla="*/ 16 h 18"/>
                      <a:gd name="T8" fmla="*/ 13 w 25"/>
                      <a:gd name="T9" fmla="*/ 16 h 18"/>
                      <a:gd name="T10" fmla="*/ 11 w 25"/>
                      <a:gd name="T11" fmla="*/ 15 h 18"/>
                      <a:gd name="T12" fmla="*/ 0 w 25"/>
                      <a:gd name="T13" fmla="*/ 18 h 18"/>
                      <a:gd name="T14" fmla="*/ 2 w 25"/>
                      <a:gd name="T15" fmla="*/ 15 h 18"/>
                      <a:gd name="T16" fmla="*/ 3 w 25"/>
                      <a:gd name="T17" fmla="*/ 14 h 18"/>
                      <a:gd name="T18" fmla="*/ 4 w 25"/>
                      <a:gd name="T19" fmla="*/ 11 h 18"/>
                      <a:gd name="T20" fmla="*/ 6 w 25"/>
                      <a:gd name="T21" fmla="*/ 14 h 18"/>
                      <a:gd name="T22" fmla="*/ 8 w 25"/>
                      <a:gd name="T23" fmla="*/ 10 h 18"/>
                      <a:gd name="T24" fmla="*/ 7 w 25"/>
                      <a:gd name="T25" fmla="*/ 9 h 18"/>
                      <a:gd name="T26" fmla="*/ 6 w 25"/>
                      <a:gd name="T27" fmla="*/ 5 h 18"/>
                      <a:gd name="T28" fmla="*/ 20 w 25"/>
                      <a:gd name="T29" fmla="*/ 2 h 18"/>
                      <a:gd name="T30" fmla="*/ 24 w 25"/>
                      <a:gd name="T31" fmla="*/ 2 h 18"/>
                      <a:gd name="T32" fmla="*/ 23 w 25"/>
                      <a:gd name="T33" fmla="*/ 6 h 18"/>
                      <a:gd name="T34" fmla="*/ 22 w 25"/>
                      <a:gd name="T35" fmla="*/ 9 h 18"/>
                      <a:gd name="T36" fmla="*/ 21 w 25"/>
                      <a:gd name="T37" fmla="*/ 11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5" h="18">
                        <a:moveTo>
                          <a:pt x="21" y="11"/>
                        </a:moveTo>
                        <a:cubicBezTo>
                          <a:pt x="22" y="14"/>
                          <a:pt x="22" y="17"/>
                          <a:pt x="18" y="15"/>
                        </a:cubicBezTo>
                        <a:cubicBezTo>
                          <a:pt x="15" y="15"/>
                          <a:pt x="14" y="16"/>
                          <a:pt x="13" y="17"/>
                        </a:cubicBezTo>
                        <a:cubicBezTo>
                          <a:pt x="12" y="17"/>
                          <a:pt x="12" y="16"/>
                          <a:pt x="12" y="16"/>
                        </a:cubicBezTo>
                        <a:cubicBezTo>
                          <a:pt x="13" y="16"/>
                          <a:pt x="13" y="16"/>
                          <a:pt x="13" y="16"/>
                        </a:cubicBezTo>
                        <a:cubicBezTo>
                          <a:pt x="13" y="14"/>
                          <a:pt x="13" y="14"/>
                          <a:pt x="11" y="15"/>
                        </a:cubicBezTo>
                        <a:cubicBezTo>
                          <a:pt x="8" y="15"/>
                          <a:pt x="4" y="18"/>
                          <a:pt x="0" y="18"/>
                        </a:cubicBezTo>
                        <a:cubicBezTo>
                          <a:pt x="0" y="16"/>
                          <a:pt x="0" y="15"/>
                          <a:pt x="2" y="15"/>
                        </a:cubicBezTo>
                        <a:cubicBezTo>
                          <a:pt x="3" y="15"/>
                          <a:pt x="4" y="15"/>
                          <a:pt x="3" y="14"/>
                        </a:cubicBezTo>
                        <a:cubicBezTo>
                          <a:pt x="3" y="13"/>
                          <a:pt x="1" y="12"/>
                          <a:pt x="4" y="11"/>
                        </a:cubicBezTo>
                        <a:cubicBezTo>
                          <a:pt x="6" y="11"/>
                          <a:pt x="5" y="13"/>
                          <a:pt x="6" y="14"/>
                        </a:cubicBezTo>
                        <a:cubicBezTo>
                          <a:pt x="8" y="13"/>
                          <a:pt x="7" y="11"/>
                          <a:pt x="8" y="10"/>
                        </a:cubicBezTo>
                        <a:cubicBezTo>
                          <a:pt x="9" y="9"/>
                          <a:pt x="8" y="9"/>
                          <a:pt x="7" y="9"/>
                        </a:cubicBezTo>
                        <a:cubicBezTo>
                          <a:pt x="3" y="9"/>
                          <a:pt x="5" y="7"/>
                          <a:pt x="6" y="5"/>
                        </a:cubicBezTo>
                        <a:cubicBezTo>
                          <a:pt x="11" y="5"/>
                          <a:pt x="15" y="4"/>
                          <a:pt x="20" y="2"/>
                        </a:cubicBezTo>
                        <a:cubicBezTo>
                          <a:pt x="21" y="3"/>
                          <a:pt x="23" y="0"/>
                          <a:pt x="24" y="2"/>
                        </a:cubicBezTo>
                        <a:cubicBezTo>
                          <a:pt x="25" y="3"/>
                          <a:pt x="24" y="5"/>
                          <a:pt x="23" y="6"/>
                        </a:cubicBezTo>
                        <a:cubicBezTo>
                          <a:pt x="22" y="7"/>
                          <a:pt x="20" y="8"/>
                          <a:pt x="22" y="9"/>
                        </a:cubicBezTo>
                        <a:cubicBezTo>
                          <a:pt x="22" y="10"/>
                          <a:pt x="22" y="11"/>
                          <a:pt x="21" y="11"/>
                        </a:cubicBezTo>
                        <a:close/>
                      </a:path>
                    </a:pathLst>
                  </a:custGeom>
                  <a:solidFill>
                    <a:srgbClr val="89898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0" name="Freeform 540"/>
                  <p:cNvSpPr/>
                  <p:nvPr/>
                </p:nvSpPr>
                <p:spPr bwMode="auto">
                  <a:xfrm>
                    <a:off x="4755" y="2725"/>
                    <a:ext cx="35" cy="17"/>
                  </a:xfrm>
                  <a:custGeom>
                    <a:avLst/>
                    <a:gdLst>
                      <a:gd name="T0" fmla="*/ 14 w 15"/>
                      <a:gd name="T1" fmla="*/ 3 h 7"/>
                      <a:gd name="T2" fmla="*/ 0 w 15"/>
                      <a:gd name="T3" fmla="*/ 5 h 7"/>
                      <a:gd name="T4" fmla="*/ 5 w 15"/>
                      <a:gd name="T5" fmla="*/ 3 h 7"/>
                      <a:gd name="T6" fmla="*/ 12 w 15"/>
                      <a:gd name="T7" fmla="*/ 1 h 7"/>
                      <a:gd name="T8" fmla="*/ 14 w 15"/>
                      <a:gd name="T9" fmla="*/ 3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7">
                        <a:moveTo>
                          <a:pt x="14" y="3"/>
                        </a:moveTo>
                        <a:cubicBezTo>
                          <a:pt x="10" y="5"/>
                          <a:pt x="5" y="7"/>
                          <a:pt x="0" y="5"/>
                        </a:cubicBezTo>
                        <a:cubicBezTo>
                          <a:pt x="2" y="5"/>
                          <a:pt x="3" y="4"/>
                          <a:pt x="5" y="3"/>
                        </a:cubicBezTo>
                        <a:cubicBezTo>
                          <a:pt x="8" y="5"/>
                          <a:pt x="9" y="0"/>
                          <a:pt x="12" y="1"/>
                        </a:cubicBezTo>
                        <a:cubicBezTo>
                          <a:pt x="13" y="2"/>
                          <a:pt x="15" y="1"/>
                          <a:pt x="14" y="3"/>
                        </a:cubicBezTo>
                        <a:close/>
                      </a:path>
                    </a:pathLst>
                  </a:custGeom>
                  <a:solidFill>
                    <a:srgbClr val="7A7A7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1" name="Freeform 541"/>
                  <p:cNvSpPr/>
                  <p:nvPr/>
                </p:nvSpPr>
                <p:spPr bwMode="auto">
                  <a:xfrm>
                    <a:off x="4679" y="2732"/>
                    <a:ext cx="21" cy="17"/>
                  </a:xfrm>
                  <a:custGeom>
                    <a:avLst/>
                    <a:gdLst>
                      <a:gd name="T0" fmla="*/ 4 w 9"/>
                      <a:gd name="T1" fmla="*/ 0 h 7"/>
                      <a:gd name="T2" fmla="*/ 8 w 9"/>
                      <a:gd name="T3" fmla="*/ 3 h 7"/>
                      <a:gd name="T4" fmla="*/ 7 w 9"/>
                      <a:gd name="T5" fmla="*/ 5 h 7"/>
                      <a:gd name="T6" fmla="*/ 0 w 9"/>
                      <a:gd name="T7" fmla="*/ 5 h 7"/>
                      <a:gd name="T8" fmla="*/ 4 w 9"/>
                      <a:gd name="T9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4" y="0"/>
                        </a:moveTo>
                        <a:cubicBezTo>
                          <a:pt x="7" y="0"/>
                          <a:pt x="7" y="2"/>
                          <a:pt x="8" y="3"/>
                        </a:cubicBezTo>
                        <a:cubicBezTo>
                          <a:pt x="9" y="5"/>
                          <a:pt x="8" y="4"/>
                          <a:pt x="7" y="5"/>
                        </a:cubicBezTo>
                        <a:cubicBezTo>
                          <a:pt x="5" y="7"/>
                          <a:pt x="3" y="7"/>
                          <a:pt x="0" y="5"/>
                        </a:cubicBezTo>
                        <a:cubicBezTo>
                          <a:pt x="1" y="3"/>
                          <a:pt x="6" y="5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74747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2" name="Freeform 542"/>
                  <p:cNvSpPr/>
                  <p:nvPr/>
                </p:nvSpPr>
                <p:spPr bwMode="auto">
                  <a:xfrm>
                    <a:off x="4760" y="2763"/>
                    <a:ext cx="11" cy="10"/>
                  </a:xfrm>
                  <a:custGeom>
                    <a:avLst/>
                    <a:gdLst>
                      <a:gd name="T0" fmla="*/ 5 w 5"/>
                      <a:gd name="T1" fmla="*/ 0 h 4"/>
                      <a:gd name="T2" fmla="*/ 5 w 5"/>
                      <a:gd name="T3" fmla="*/ 1 h 4"/>
                      <a:gd name="T4" fmla="*/ 3 w 5"/>
                      <a:gd name="T5" fmla="*/ 4 h 4"/>
                      <a:gd name="T6" fmla="*/ 5 w 5"/>
                      <a:gd name="T7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4">
                        <a:moveTo>
                          <a:pt x="5" y="0"/>
                        </a:moveTo>
                        <a:cubicBezTo>
                          <a:pt x="5" y="0"/>
                          <a:pt x="5" y="0"/>
                          <a:pt x="5" y="1"/>
                        </a:cubicBezTo>
                        <a:cubicBezTo>
                          <a:pt x="4" y="2"/>
                          <a:pt x="5" y="4"/>
                          <a:pt x="3" y="4"/>
                        </a:cubicBezTo>
                        <a:cubicBezTo>
                          <a:pt x="0" y="1"/>
                          <a:pt x="2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8A8A8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3" name="Freeform 543"/>
                  <p:cNvSpPr/>
                  <p:nvPr/>
                </p:nvSpPr>
                <p:spPr bwMode="auto">
                  <a:xfrm>
                    <a:off x="4838" y="1941"/>
                    <a:ext cx="209" cy="140"/>
                  </a:xfrm>
                  <a:custGeom>
                    <a:avLst/>
                    <a:gdLst>
                      <a:gd name="T0" fmla="*/ 48 w 88"/>
                      <a:gd name="T1" fmla="*/ 51 h 59"/>
                      <a:gd name="T2" fmla="*/ 34 w 88"/>
                      <a:gd name="T3" fmla="*/ 55 h 59"/>
                      <a:gd name="T4" fmla="*/ 9 w 88"/>
                      <a:gd name="T5" fmla="*/ 55 h 59"/>
                      <a:gd name="T6" fmla="*/ 1 w 88"/>
                      <a:gd name="T7" fmla="*/ 41 h 59"/>
                      <a:gd name="T8" fmla="*/ 9 w 88"/>
                      <a:gd name="T9" fmla="*/ 22 h 59"/>
                      <a:gd name="T10" fmla="*/ 20 w 88"/>
                      <a:gd name="T11" fmla="*/ 17 h 59"/>
                      <a:gd name="T12" fmla="*/ 32 w 88"/>
                      <a:gd name="T13" fmla="*/ 3 h 59"/>
                      <a:gd name="T14" fmla="*/ 38 w 88"/>
                      <a:gd name="T15" fmla="*/ 2 h 59"/>
                      <a:gd name="T16" fmla="*/ 56 w 88"/>
                      <a:gd name="T17" fmla="*/ 0 h 59"/>
                      <a:gd name="T18" fmla="*/ 56 w 88"/>
                      <a:gd name="T19" fmla="*/ 0 h 59"/>
                      <a:gd name="T20" fmla="*/ 63 w 88"/>
                      <a:gd name="T21" fmla="*/ 0 h 59"/>
                      <a:gd name="T22" fmla="*/ 75 w 88"/>
                      <a:gd name="T23" fmla="*/ 4 h 59"/>
                      <a:gd name="T24" fmla="*/ 88 w 88"/>
                      <a:gd name="T25" fmla="*/ 25 h 59"/>
                      <a:gd name="T26" fmla="*/ 86 w 88"/>
                      <a:gd name="T27" fmla="*/ 32 h 59"/>
                      <a:gd name="T28" fmla="*/ 82 w 88"/>
                      <a:gd name="T29" fmla="*/ 44 h 59"/>
                      <a:gd name="T30" fmla="*/ 72 w 88"/>
                      <a:gd name="T31" fmla="*/ 46 h 59"/>
                      <a:gd name="T32" fmla="*/ 54 w 88"/>
                      <a:gd name="T33" fmla="*/ 47 h 59"/>
                      <a:gd name="T34" fmla="*/ 48 w 88"/>
                      <a:gd name="T35" fmla="*/ 51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88" h="59">
                        <a:moveTo>
                          <a:pt x="48" y="51"/>
                        </a:moveTo>
                        <a:cubicBezTo>
                          <a:pt x="43" y="53"/>
                          <a:pt x="38" y="54"/>
                          <a:pt x="34" y="55"/>
                        </a:cubicBezTo>
                        <a:cubicBezTo>
                          <a:pt x="26" y="59"/>
                          <a:pt x="18" y="55"/>
                          <a:pt x="9" y="55"/>
                        </a:cubicBezTo>
                        <a:cubicBezTo>
                          <a:pt x="4" y="55"/>
                          <a:pt x="0" y="47"/>
                          <a:pt x="1" y="41"/>
                        </a:cubicBezTo>
                        <a:cubicBezTo>
                          <a:pt x="3" y="34"/>
                          <a:pt x="4" y="28"/>
                          <a:pt x="9" y="22"/>
                        </a:cubicBezTo>
                        <a:cubicBezTo>
                          <a:pt x="12" y="18"/>
                          <a:pt x="16" y="19"/>
                          <a:pt x="20" y="17"/>
                        </a:cubicBezTo>
                        <a:cubicBezTo>
                          <a:pt x="24" y="12"/>
                          <a:pt x="28" y="8"/>
                          <a:pt x="32" y="3"/>
                        </a:cubicBezTo>
                        <a:cubicBezTo>
                          <a:pt x="34" y="2"/>
                          <a:pt x="36" y="2"/>
                          <a:pt x="38" y="2"/>
                        </a:cubicBezTo>
                        <a:cubicBezTo>
                          <a:pt x="44" y="2"/>
                          <a:pt x="50" y="1"/>
                          <a:pt x="56" y="0"/>
                        </a:cubicBezTo>
                        <a:cubicBezTo>
                          <a:pt x="56" y="0"/>
                          <a:pt x="56" y="0"/>
                          <a:pt x="56" y="0"/>
                        </a:cubicBezTo>
                        <a:cubicBezTo>
                          <a:pt x="58" y="0"/>
                          <a:pt x="61" y="2"/>
                          <a:pt x="63" y="0"/>
                        </a:cubicBezTo>
                        <a:cubicBezTo>
                          <a:pt x="67" y="2"/>
                          <a:pt x="72" y="1"/>
                          <a:pt x="75" y="4"/>
                        </a:cubicBezTo>
                        <a:cubicBezTo>
                          <a:pt x="81" y="10"/>
                          <a:pt x="86" y="17"/>
                          <a:pt x="88" y="25"/>
                        </a:cubicBezTo>
                        <a:cubicBezTo>
                          <a:pt x="88" y="28"/>
                          <a:pt x="88" y="30"/>
                          <a:pt x="86" y="32"/>
                        </a:cubicBezTo>
                        <a:cubicBezTo>
                          <a:pt x="84" y="36"/>
                          <a:pt x="85" y="40"/>
                          <a:pt x="82" y="44"/>
                        </a:cubicBezTo>
                        <a:cubicBezTo>
                          <a:pt x="79" y="45"/>
                          <a:pt x="75" y="45"/>
                          <a:pt x="72" y="46"/>
                        </a:cubicBezTo>
                        <a:cubicBezTo>
                          <a:pt x="66" y="46"/>
                          <a:pt x="60" y="47"/>
                          <a:pt x="54" y="47"/>
                        </a:cubicBezTo>
                        <a:cubicBezTo>
                          <a:pt x="51" y="46"/>
                          <a:pt x="49" y="49"/>
                          <a:pt x="48" y="51"/>
                        </a:cubicBezTo>
                        <a:close/>
                      </a:path>
                    </a:pathLst>
                  </a:custGeom>
                  <a:solidFill>
                    <a:srgbClr val="C4FEB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4" name="Freeform 544"/>
                  <p:cNvSpPr/>
                  <p:nvPr/>
                </p:nvSpPr>
                <p:spPr bwMode="auto">
                  <a:xfrm>
                    <a:off x="4828" y="1611"/>
                    <a:ext cx="136" cy="135"/>
                  </a:xfrm>
                  <a:custGeom>
                    <a:avLst/>
                    <a:gdLst>
                      <a:gd name="T0" fmla="*/ 37 w 57"/>
                      <a:gd name="T1" fmla="*/ 2 h 57"/>
                      <a:gd name="T2" fmla="*/ 50 w 57"/>
                      <a:gd name="T3" fmla="*/ 1 h 57"/>
                      <a:gd name="T4" fmla="*/ 56 w 57"/>
                      <a:gd name="T5" fmla="*/ 10 h 57"/>
                      <a:gd name="T6" fmla="*/ 55 w 57"/>
                      <a:gd name="T7" fmla="*/ 17 h 57"/>
                      <a:gd name="T8" fmla="*/ 47 w 57"/>
                      <a:gd name="T9" fmla="*/ 30 h 57"/>
                      <a:gd name="T10" fmla="*/ 42 w 57"/>
                      <a:gd name="T11" fmla="*/ 34 h 57"/>
                      <a:gd name="T12" fmla="*/ 37 w 57"/>
                      <a:gd name="T13" fmla="*/ 40 h 57"/>
                      <a:gd name="T14" fmla="*/ 34 w 57"/>
                      <a:gd name="T15" fmla="*/ 49 h 57"/>
                      <a:gd name="T16" fmla="*/ 17 w 57"/>
                      <a:gd name="T17" fmla="*/ 56 h 57"/>
                      <a:gd name="T18" fmla="*/ 12 w 57"/>
                      <a:gd name="T19" fmla="*/ 56 h 57"/>
                      <a:gd name="T20" fmla="*/ 12 w 57"/>
                      <a:gd name="T21" fmla="*/ 56 h 57"/>
                      <a:gd name="T22" fmla="*/ 11 w 57"/>
                      <a:gd name="T23" fmla="*/ 55 h 57"/>
                      <a:gd name="T24" fmla="*/ 0 w 57"/>
                      <a:gd name="T25" fmla="*/ 40 h 57"/>
                      <a:gd name="T26" fmla="*/ 9 w 57"/>
                      <a:gd name="T27" fmla="*/ 16 h 57"/>
                      <a:gd name="T28" fmla="*/ 22 w 57"/>
                      <a:gd name="T29" fmla="*/ 5 h 57"/>
                      <a:gd name="T30" fmla="*/ 28 w 57"/>
                      <a:gd name="T31" fmla="*/ 3 h 57"/>
                      <a:gd name="T32" fmla="*/ 37 w 57"/>
                      <a:gd name="T33" fmla="*/ 2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7" h="57">
                        <a:moveTo>
                          <a:pt x="37" y="2"/>
                        </a:moveTo>
                        <a:cubicBezTo>
                          <a:pt x="41" y="0"/>
                          <a:pt x="45" y="1"/>
                          <a:pt x="50" y="1"/>
                        </a:cubicBezTo>
                        <a:cubicBezTo>
                          <a:pt x="54" y="2"/>
                          <a:pt x="56" y="6"/>
                          <a:pt x="56" y="10"/>
                        </a:cubicBezTo>
                        <a:cubicBezTo>
                          <a:pt x="57" y="13"/>
                          <a:pt x="56" y="15"/>
                          <a:pt x="55" y="17"/>
                        </a:cubicBezTo>
                        <a:cubicBezTo>
                          <a:pt x="52" y="21"/>
                          <a:pt x="51" y="27"/>
                          <a:pt x="47" y="30"/>
                        </a:cubicBezTo>
                        <a:cubicBezTo>
                          <a:pt x="46" y="33"/>
                          <a:pt x="44" y="34"/>
                          <a:pt x="42" y="34"/>
                        </a:cubicBezTo>
                        <a:cubicBezTo>
                          <a:pt x="39" y="35"/>
                          <a:pt x="37" y="37"/>
                          <a:pt x="37" y="40"/>
                        </a:cubicBezTo>
                        <a:cubicBezTo>
                          <a:pt x="36" y="43"/>
                          <a:pt x="36" y="46"/>
                          <a:pt x="34" y="49"/>
                        </a:cubicBezTo>
                        <a:cubicBezTo>
                          <a:pt x="30" y="55"/>
                          <a:pt x="24" y="57"/>
                          <a:pt x="17" y="56"/>
                        </a:cubicBezTo>
                        <a:cubicBezTo>
                          <a:pt x="15" y="56"/>
                          <a:pt x="14" y="56"/>
                          <a:pt x="12" y="56"/>
                        </a:cubicBezTo>
                        <a:cubicBezTo>
                          <a:pt x="12" y="56"/>
                          <a:pt x="12" y="56"/>
                          <a:pt x="12" y="56"/>
                        </a:cubicBezTo>
                        <a:cubicBezTo>
                          <a:pt x="12" y="56"/>
                          <a:pt x="12" y="55"/>
                          <a:pt x="11" y="55"/>
                        </a:cubicBezTo>
                        <a:cubicBezTo>
                          <a:pt x="1" y="53"/>
                          <a:pt x="0" y="51"/>
                          <a:pt x="0" y="40"/>
                        </a:cubicBezTo>
                        <a:cubicBezTo>
                          <a:pt x="1" y="31"/>
                          <a:pt x="5" y="23"/>
                          <a:pt x="9" y="16"/>
                        </a:cubicBezTo>
                        <a:cubicBezTo>
                          <a:pt x="13" y="11"/>
                          <a:pt x="19" y="10"/>
                          <a:pt x="22" y="5"/>
                        </a:cubicBezTo>
                        <a:cubicBezTo>
                          <a:pt x="23" y="3"/>
                          <a:pt x="26" y="3"/>
                          <a:pt x="28" y="3"/>
                        </a:cubicBezTo>
                        <a:cubicBezTo>
                          <a:pt x="31" y="2"/>
                          <a:pt x="34" y="3"/>
                          <a:pt x="37" y="2"/>
                        </a:cubicBezTo>
                        <a:close/>
                      </a:path>
                    </a:pathLst>
                  </a:custGeom>
                  <a:solidFill>
                    <a:srgbClr val="C1FE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5" name="Freeform 545"/>
                  <p:cNvSpPr/>
                  <p:nvPr/>
                </p:nvSpPr>
                <p:spPr bwMode="auto">
                  <a:xfrm>
                    <a:off x="4864" y="1613"/>
                    <a:ext cx="121" cy="221"/>
                  </a:xfrm>
                  <a:custGeom>
                    <a:avLst/>
                    <a:gdLst>
                      <a:gd name="T0" fmla="*/ 40 w 51"/>
                      <a:gd name="T1" fmla="*/ 10 h 93"/>
                      <a:gd name="T2" fmla="*/ 35 w 51"/>
                      <a:gd name="T3" fmla="*/ 0 h 93"/>
                      <a:gd name="T4" fmla="*/ 51 w 51"/>
                      <a:gd name="T5" fmla="*/ 17 h 93"/>
                      <a:gd name="T6" fmla="*/ 51 w 51"/>
                      <a:gd name="T7" fmla="*/ 35 h 93"/>
                      <a:gd name="T8" fmla="*/ 47 w 51"/>
                      <a:gd name="T9" fmla="*/ 50 h 93"/>
                      <a:gd name="T10" fmla="*/ 34 w 51"/>
                      <a:gd name="T11" fmla="*/ 79 h 93"/>
                      <a:gd name="T12" fmla="*/ 29 w 51"/>
                      <a:gd name="T13" fmla="*/ 81 h 93"/>
                      <a:gd name="T14" fmla="*/ 31 w 51"/>
                      <a:gd name="T15" fmla="*/ 86 h 93"/>
                      <a:gd name="T16" fmla="*/ 29 w 51"/>
                      <a:gd name="T17" fmla="*/ 89 h 93"/>
                      <a:gd name="T18" fmla="*/ 12 w 51"/>
                      <a:gd name="T19" fmla="*/ 88 h 93"/>
                      <a:gd name="T20" fmla="*/ 21 w 51"/>
                      <a:gd name="T21" fmla="*/ 89 h 93"/>
                      <a:gd name="T22" fmla="*/ 22 w 51"/>
                      <a:gd name="T23" fmla="*/ 86 h 93"/>
                      <a:gd name="T24" fmla="*/ 23 w 51"/>
                      <a:gd name="T25" fmla="*/ 83 h 93"/>
                      <a:gd name="T26" fmla="*/ 26 w 51"/>
                      <a:gd name="T27" fmla="*/ 81 h 93"/>
                      <a:gd name="T28" fmla="*/ 23 w 51"/>
                      <a:gd name="T29" fmla="*/ 79 h 93"/>
                      <a:gd name="T30" fmla="*/ 17 w 51"/>
                      <a:gd name="T31" fmla="*/ 76 h 93"/>
                      <a:gd name="T32" fmla="*/ 17 w 51"/>
                      <a:gd name="T33" fmla="*/ 80 h 93"/>
                      <a:gd name="T34" fmla="*/ 17 w 51"/>
                      <a:gd name="T35" fmla="*/ 83 h 93"/>
                      <a:gd name="T36" fmla="*/ 13 w 51"/>
                      <a:gd name="T37" fmla="*/ 82 h 93"/>
                      <a:gd name="T38" fmla="*/ 13 w 51"/>
                      <a:gd name="T39" fmla="*/ 80 h 93"/>
                      <a:gd name="T40" fmla="*/ 10 w 51"/>
                      <a:gd name="T41" fmla="*/ 76 h 93"/>
                      <a:gd name="T42" fmla="*/ 0 w 51"/>
                      <a:gd name="T43" fmla="*/ 76 h 93"/>
                      <a:gd name="T44" fmla="*/ 13 w 51"/>
                      <a:gd name="T45" fmla="*/ 73 h 93"/>
                      <a:gd name="T46" fmla="*/ 12 w 51"/>
                      <a:gd name="T47" fmla="*/ 72 h 93"/>
                      <a:gd name="T48" fmla="*/ 10 w 51"/>
                      <a:gd name="T49" fmla="*/ 70 h 93"/>
                      <a:gd name="T50" fmla="*/ 13 w 51"/>
                      <a:gd name="T51" fmla="*/ 70 h 93"/>
                      <a:gd name="T52" fmla="*/ 17 w 51"/>
                      <a:gd name="T53" fmla="*/ 66 h 93"/>
                      <a:gd name="T54" fmla="*/ 22 w 51"/>
                      <a:gd name="T55" fmla="*/ 68 h 93"/>
                      <a:gd name="T56" fmla="*/ 15 w 51"/>
                      <a:gd name="T57" fmla="*/ 61 h 93"/>
                      <a:gd name="T58" fmla="*/ 12 w 51"/>
                      <a:gd name="T59" fmla="*/ 60 h 93"/>
                      <a:gd name="T60" fmla="*/ 7 w 51"/>
                      <a:gd name="T61" fmla="*/ 58 h 93"/>
                      <a:gd name="T62" fmla="*/ 18 w 51"/>
                      <a:gd name="T63" fmla="*/ 48 h 93"/>
                      <a:gd name="T64" fmla="*/ 21 w 51"/>
                      <a:gd name="T65" fmla="*/ 36 h 93"/>
                      <a:gd name="T66" fmla="*/ 24 w 51"/>
                      <a:gd name="T67" fmla="*/ 33 h 93"/>
                      <a:gd name="T68" fmla="*/ 32 w 51"/>
                      <a:gd name="T69" fmla="*/ 29 h 93"/>
                      <a:gd name="T70" fmla="*/ 39 w 51"/>
                      <a:gd name="T71" fmla="*/ 18 h 93"/>
                      <a:gd name="T72" fmla="*/ 40 w 51"/>
                      <a:gd name="T73" fmla="*/ 10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51" h="93">
                        <a:moveTo>
                          <a:pt x="40" y="10"/>
                        </a:moveTo>
                        <a:cubicBezTo>
                          <a:pt x="40" y="5"/>
                          <a:pt x="38" y="3"/>
                          <a:pt x="35" y="0"/>
                        </a:cubicBezTo>
                        <a:cubicBezTo>
                          <a:pt x="44" y="0"/>
                          <a:pt x="50" y="8"/>
                          <a:pt x="51" y="17"/>
                        </a:cubicBezTo>
                        <a:cubicBezTo>
                          <a:pt x="51" y="23"/>
                          <a:pt x="51" y="29"/>
                          <a:pt x="51" y="35"/>
                        </a:cubicBezTo>
                        <a:cubicBezTo>
                          <a:pt x="51" y="40"/>
                          <a:pt x="49" y="45"/>
                          <a:pt x="47" y="50"/>
                        </a:cubicBezTo>
                        <a:cubicBezTo>
                          <a:pt x="44" y="60"/>
                          <a:pt x="39" y="70"/>
                          <a:pt x="34" y="79"/>
                        </a:cubicBezTo>
                        <a:cubicBezTo>
                          <a:pt x="32" y="81"/>
                          <a:pt x="31" y="82"/>
                          <a:pt x="29" y="81"/>
                        </a:cubicBezTo>
                        <a:cubicBezTo>
                          <a:pt x="30" y="83"/>
                          <a:pt x="31" y="84"/>
                          <a:pt x="31" y="86"/>
                        </a:cubicBezTo>
                        <a:cubicBezTo>
                          <a:pt x="30" y="88"/>
                          <a:pt x="30" y="89"/>
                          <a:pt x="29" y="89"/>
                        </a:cubicBezTo>
                        <a:cubicBezTo>
                          <a:pt x="23" y="92"/>
                          <a:pt x="17" y="93"/>
                          <a:pt x="12" y="88"/>
                        </a:cubicBezTo>
                        <a:cubicBezTo>
                          <a:pt x="15" y="83"/>
                          <a:pt x="16" y="84"/>
                          <a:pt x="21" y="89"/>
                        </a:cubicBezTo>
                        <a:cubicBezTo>
                          <a:pt x="22" y="88"/>
                          <a:pt x="22" y="87"/>
                          <a:pt x="22" y="86"/>
                        </a:cubicBezTo>
                        <a:cubicBezTo>
                          <a:pt x="20" y="84"/>
                          <a:pt x="20" y="83"/>
                          <a:pt x="23" y="83"/>
                        </a:cubicBezTo>
                        <a:cubicBezTo>
                          <a:pt x="25" y="83"/>
                          <a:pt x="26" y="82"/>
                          <a:pt x="26" y="81"/>
                        </a:cubicBezTo>
                        <a:cubicBezTo>
                          <a:pt x="26" y="79"/>
                          <a:pt x="24" y="79"/>
                          <a:pt x="23" y="79"/>
                        </a:cubicBezTo>
                        <a:cubicBezTo>
                          <a:pt x="21" y="78"/>
                          <a:pt x="18" y="79"/>
                          <a:pt x="17" y="76"/>
                        </a:cubicBezTo>
                        <a:cubicBezTo>
                          <a:pt x="17" y="77"/>
                          <a:pt x="15" y="79"/>
                          <a:pt x="17" y="80"/>
                        </a:cubicBezTo>
                        <a:cubicBezTo>
                          <a:pt x="18" y="81"/>
                          <a:pt x="18" y="82"/>
                          <a:pt x="17" y="83"/>
                        </a:cubicBezTo>
                        <a:cubicBezTo>
                          <a:pt x="15" y="84"/>
                          <a:pt x="15" y="82"/>
                          <a:pt x="13" y="82"/>
                        </a:cubicBezTo>
                        <a:cubicBezTo>
                          <a:pt x="12" y="82"/>
                          <a:pt x="12" y="81"/>
                          <a:pt x="13" y="80"/>
                        </a:cubicBezTo>
                        <a:cubicBezTo>
                          <a:pt x="16" y="76"/>
                          <a:pt x="11" y="76"/>
                          <a:pt x="10" y="76"/>
                        </a:cubicBezTo>
                        <a:cubicBezTo>
                          <a:pt x="7" y="78"/>
                          <a:pt x="3" y="77"/>
                          <a:pt x="0" y="76"/>
                        </a:cubicBezTo>
                        <a:cubicBezTo>
                          <a:pt x="5" y="76"/>
                          <a:pt x="8" y="73"/>
                          <a:pt x="13" y="73"/>
                        </a:cubicBezTo>
                        <a:cubicBezTo>
                          <a:pt x="13" y="73"/>
                          <a:pt x="13" y="72"/>
                          <a:pt x="12" y="72"/>
                        </a:cubicBezTo>
                        <a:cubicBezTo>
                          <a:pt x="12" y="71"/>
                          <a:pt x="9" y="73"/>
                          <a:pt x="10" y="70"/>
                        </a:cubicBezTo>
                        <a:cubicBezTo>
                          <a:pt x="10" y="69"/>
                          <a:pt x="12" y="69"/>
                          <a:pt x="13" y="70"/>
                        </a:cubicBezTo>
                        <a:cubicBezTo>
                          <a:pt x="16" y="71"/>
                          <a:pt x="16" y="67"/>
                          <a:pt x="17" y="66"/>
                        </a:cubicBezTo>
                        <a:cubicBezTo>
                          <a:pt x="18" y="68"/>
                          <a:pt x="19" y="70"/>
                          <a:pt x="22" y="68"/>
                        </a:cubicBezTo>
                        <a:cubicBezTo>
                          <a:pt x="20" y="66"/>
                          <a:pt x="18" y="63"/>
                          <a:pt x="15" y="61"/>
                        </a:cubicBezTo>
                        <a:cubicBezTo>
                          <a:pt x="14" y="60"/>
                          <a:pt x="13" y="59"/>
                          <a:pt x="12" y="60"/>
                        </a:cubicBezTo>
                        <a:cubicBezTo>
                          <a:pt x="8" y="64"/>
                          <a:pt x="8" y="60"/>
                          <a:pt x="7" y="58"/>
                        </a:cubicBezTo>
                        <a:cubicBezTo>
                          <a:pt x="10" y="54"/>
                          <a:pt x="16" y="53"/>
                          <a:pt x="18" y="48"/>
                        </a:cubicBezTo>
                        <a:cubicBezTo>
                          <a:pt x="19" y="44"/>
                          <a:pt x="20" y="40"/>
                          <a:pt x="21" y="36"/>
                        </a:cubicBezTo>
                        <a:cubicBezTo>
                          <a:pt x="21" y="34"/>
                          <a:pt x="22" y="33"/>
                          <a:pt x="24" y="33"/>
                        </a:cubicBezTo>
                        <a:cubicBezTo>
                          <a:pt x="27" y="32"/>
                          <a:pt x="30" y="31"/>
                          <a:pt x="32" y="29"/>
                        </a:cubicBezTo>
                        <a:cubicBezTo>
                          <a:pt x="35" y="26"/>
                          <a:pt x="38" y="23"/>
                          <a:pt x="39" y="18"/>
                        </a:cubicBezTo>
                        <a:cubicBezTo>
                          <a:pt x="39" y="15"/>
                          <a:pt x="43" y="13"/>
                          <a:pt x="40" y="10"/>
                        </a:cubicBezTo>
                        <a:close/>
                      </a:path>
                    </a:pathLst>
                  </a:custGeom>
                  <a:solidFill>
                    <a:srgbClr val="DCFE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6" name="Freeform 546"/>
                  <p:cNvSpPr/>
                  <p:nvPr/>
                </p:nvSpPr>
                <p:spPr bwMode="auto">
                  <a:xfrm>
                    <a:off x="4999" y="1772"/>
                    <a:ext cx="124" cy="155"/>
                  </a:xfrm>
                  <a:custGeom>
                    <a:avLst/>
                    <a:gdLst>
                      <a:gd name="T0" fmla="*/ 51 w 52"/>
                      <a:gd name="T1" fmla="*/ 21 h 65"/>
                      <a:gd name="T2" fmla="*/ 52 w 52"/>
                      <a:gd name="T3" fmla="*/ 25 h 65"/>
                      <a:gd name="T4" fmla="*/ 48 w 52"/>
                      <a:gd name="T5" fmla="*/ 44 h 65"/>
                      <a:gd name="T6" fmla="*/ 46 w 52"/>
                      <a:gd name="T7" fmla="*/ 52 h 65"/>
                      <a:gd name="T8" fmla="*/ 46 w 52"/>
                      <a:gd name="T9" fmla="*/ 52 h 65"/>
                      <a:gd name="T10" fmla="*/ 39 w 52"/>
                      <a:gd name="T11" fmla="*/ 60 h 65"/>
                      <a:gd name="T12" fmla="*/ 14 w 52"/>
                      <a:gd name="T13" fmla="*/ 62 h 65"/>
                      <a:gd name="T14" fmla="*/ 7 w 52"/>
                      <a:gd name="T15" fmla="*/ 61 h 65"/>
                      <a:gd name="T16" fmla="*/ 0 w 52"/>
                      <a:gd name="T17" fmla="*/ 57 h 65"/>
                      <a:gd name="T18" fmla="*/ 1 w 52"/>
                      <a:gd name="T19" fmla="*/ 54 h 65"/>
                      <a:gd name="T20" fmla="*/ 7 w 52"/>
                      <a:gd name="T21" fmla="*/ 53 h 65"/>
                      <a:gd name="T22" fmla="*/ 9 w 52"/>
                      <a:gd name="T23" fmla="*/ 49 h 65"/>
                      <a:gd name="T24" fmla="*/ 14 w 52"/>
                      <a:gd name="T25" fmla="*/ 42 h 65"/>
                      <a:gd name="T26" fmla="*/ 18 w 52"/>
                      <a:gd name="T27" fmla="*/ 38 h 65"/>
                      <a:gd name="T28" fmla="*/ 21 w 52"/>
                      <a:gd name="T29" fmla="*/ 35 h 65"/>
                      <a:gd name="T30" fmla="*/ 23 w 52"/>
                      <a:gd name="T31" fmla="*/ 38 h 65"/>
                      <a:gd name="T32" fmla="*/ 25 w 52"/>
                      <a:gd name="T33" fmla="*/ 45 h 65"/>
                      <a:gd name="T34" fmla="*/ 29 w 52"/>
                      <a:gd name="T35" fmla="*/ 44 h 65"/>
                      <a:gd name="T36" fmla="*/ 34 w 52"/>
                      <a:gd name="T37" fmla="*/ 40 h 65"/>
                      <a:gd name="T38" fmla="*/ 31 w 52"/>
                      <a:gd name="T39" fmla="*/ 42 h 65"/>
                      <a:gd name="T40" fmla="*/ 27 w 52"/>
                      <a:gd name="T41" fmla="*/ 42 h 65"/>
                      <a:gd name="T42" fmla="*/ 25 w 52"/>
                      <a:gd name="T43" fmla="*/ 39 h 65"/>
                      <a:gd name="T44" fmla="*/ 30 w 52"/>
                      <a:gd name="T45" fmla="*/ 36 h 65"/>
                      <a:gd name="T46" fmla="*/ 32 w 52"/>
                      <a:gd name="T47" fmla="*/ 36 h 65"/>
                      <a:gd name="T48" fmla="*/ 18 w 52"/>
                      <a:gd name="T49" fmla="*/ 32 h 65"/>
                      <a:gd name="T50" fmla="*/ 15 w 52"/>
                      <a:gd name="T51" fmla="*/ 29 h 65"/>
                      <a:gd name="T52" fmla="*/ 13 w 52"/>
                      <a:gd name="T53" fmla="*/ 27 h 65"/>
                      <a:gd name="T54" fmla="*/ 9 w 52"/>
                      <a:gd name="T55" fmla="*/ 27 h 65"/>
                      <a:gd name="T56" fmla="*/ 7 w 52"/>
                      <a:gd name="T57" fmla="*/ 25 h 65"/>
                      <a:gd name="T58" fmla="*/ 8 w 52"/>
                      <a:gd name="T59" fmla="*/ 23 h 65"/>
                      <a:gd name="T60" fmla="*/ 17 w 52"/>
                      <a:gd name="T61" fmla="*/ 20 h 65"/>
                      <a:gd name="T62" fmla="*/ 21 w 52"/>
                      <a:gd name="T63" fmla="*/ 23 h 65"/>
                      <a:gd name="T64" fmla="*/ 26 w 52"/>
                      <a:gd name="T65" fmla="*/ 18 h 65"/>
                      <a:gd name="T66" fmla="*/ 23 w 52"/>
                      <a:gd name="T67" fmla="*/ 18 h 65"/>
                      <a:gd name="T68" fmla="*/ 24 w 52"/>
                      <a:gd name="T69" fmla="*/ 14 h 65"/>
                      <a:gd name="T70" fmla="*/ 29 w 52"/>
                      <a:gd name="T71" fmla="*/ 13 h 65"/>
                      <a:gd name="T72" fmla="*/ 30 w 52"/>
                      <a:gd name="T73" fmla="*/ 14 h 65"/>
                      <a:gd name="T74" fmla="*/ 30 w 52"/>
                      <a:gd name="T75" fmla="*/ 22 h 65"/>
                      <a:gd name="T76" fmla="*/ 30 w 52"/>
                      <a:gd name="T77" fmla="*/ 23 h 65"/>
                      <a:gd name="T78" fmla="*/ 30 w 52"/>
                      <a:gd name="T79" fmla="*/ 22 h 65"/>
                      <a:gd name="T80" fmla="*/ 34 w 52"/>
                      <a:gd name="T81" fmla="*/ 19 h 65"/>
                      <a:gd name="T82" fmla="*/ 36 w 52"/>
                      <a:gd name="T83" fmla="*/ 13 h 65"/>
                      <a:gd name="T84" fmla="*/ 32 w 52"/>
                      <a:gd name="T85" fmla="*/ 13 h 65"/>
                      <a:gd name="T86" fmla="*/ 29 w 52"/>
                      <a:gd name="T87" fmla="*/ 9 h 65"/>
                      <a:gd name="T88" fmla="*/ 30 w 52"/>
                      <a:gd name="T89" fmla="*/ 5 h 65"/>
                      <a:gd name="T90" fmla="*/ 33 w 52"/>
                      <a:gd name="T91" fmla="*/ 2 h 65"/>
                      <a:gd name="T92" fmla="*/ 34 w 52"/>
                      <a:gd name="T93" fmla="*/ 6 h 65"/>
                      <a:gd name="T94" fmla="*/ 33 w 52"/>
                      <a:gd name="T95" fmla="*/ 9 h 65"/>
                      <a:gd name="T96" fmla="*/ 45 w 52"/>
                      <a:gd name="T97" fmla="*/ 6 h 65"/>
                      <a:gd name="T98" fmla="*/ 46 w 52"/>
                      <a:gd name="T99" fmla="*/ 1 h 65"/>
                      <a:gd name="T100" fmla="*/ 49 w 52"/>
                      <a:gd name="T101" fmla="*/ 7 h 65"/>
                      <a:gd name="T102" fmla="*/ 48 w 52"/>
                      <a:gd name="T103" fmla="*/ 15 h 65"/>
                      <a:gd name="T104" fmla="*/ 51 w 52"/>
                      <a:gd name="T105" fmla="*/ 21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52" h="65">
                        <a:moveTo>
                          <a:pt x="51" y="21"/>
                        </a:moveTo>
                        <a:cubicBezTo>
                          <a:pt x="51" y="23"/>
                          <a:pt x="52" y="24"/>
                          <a:pt x="52" y="25"/>
                        </a:cubicBezTo>
                        <a:cubicBezTo>
                          <a:pt x="50" y="32"/>
                          <a:pt x="50" y="38"/>
                          <a:pt x="48" y="44"/>
                        </a:cubicBezTo>
                        <a:cubicBezTo>
                          <a:pt x="47" y="47"/>
                          <a:pt x="46" y="49"/>
                          <a:pt x="46" y="52"/>
                        </a:cubicBezTo>
                        <a:cubicBezTo>
                          <a:pt x="46" y="52"/>
                          <a:pt x="46" y="52"/>
                          <a:pt x="46" y="52"/>
                        </a:cubicBezTo>
                        <a:cubicBezTo>
                          <a:pt x="42" y="53"/>
                          <a:pt x="41" y="57"/>
                          <a:pt x="39" y="60"/>
                        </a:cubicBezTo>
                        <a:cubicBezTo>
                          <a:pt x="31" y="63"/>
                          <a:pt x="23" y="65"/>
                          <a:pt x="14" y="62"/>
                        </a:cubicBezTo>
                        <a:cubicBezTo>
                          <a:pt x="12" y="61"/>
                          <a:pt x="10" y="61"/>
                          <a:pt x="7" y="61"/>
                        </a:cubicBezTo>
                        <a:cubicBezTo>
                          <a:pt x="3" y="62"/>
                          <a:pt x="3" y="58"/>
                          <a:pt x="0" y="57"/>
                        </a:cubicBezTo>
                        <a:cubicBezTo>
                          <a:pt x="0" y="57"/>
                          <a:pt x="0" y="55"/>
                          <a:pt x="1" y="54"/>
                        </a:cubicBezTo>
                        <a:cubicBezTo>
                          <a:pt x="2" y="53"/>
                          <a:pt x="5" y="53"/>
                          <a:pt x="7" y="53"/>
                        </a:cubicBezTo>
                        <a:cubicBezTo>
                          <a:pt x="9" y="52"/>
                          <a:pt x="10" y="51"/>
                          <a:pt x="9" y="49"/>
                        </a:cubicBezTo>
                        <a:cubicBezTo>
                          <a:pt x="8" y="47"/>
                          <a:pt x="11" y="43"/>
                          <a:pt x="14" y="42"/>
                        </a:cubicBezTo>
                        <a:cubicBezTo>
                          <a:pt x="16" y="42"/>
                          <a:pt x="19" y="42"/>
                          <a:pt x="18" y="38"/>
                        </a:cubicBezTo>
                        <a:cubicBezTo>
                          <a:pt x="18" y="37"/>
                          <a:pt x="19" y="36"/>
                          <a:pt x="21" y="35"/>
                        </a:cubicBezTo>
                        <a:cubicBezTo>
                          <a:pt x="22" y="35"/>
                          <a:pt x="23" y="37"/>
                          <a:pt x="23" y="38"/>
                        </a:cubicBezTo>
                        <a:cubicBezTo>
                          <a:pt x="23" y="40"/>
                          <a:pt x="24" y="43"/>
                          <a:pt x="25" y="45"/>
                        </a:cubicBezTo>
                        <a:cubicBezTo>
                          <a:pt x="26" y="45"/>
                          <a:pt x="28" y="43"/>
                          <a:pt x="29" y="44"/>
                        </a:cubicBezTo>
                        <a:cubicBezTo>
                          <a:pt x="33" y="45"/>
                          <a:pt x="35" y="44"/>
                          <a:pt x="34" y="40"/>
                        </a:cubicBezTo>
                        <a:cubicBezTo>
                          <a:pt x="34" y="41"/>
                          <a:pt x="33" y="41"/>
                          <a:pt x="31" y="42"/>
                        </a:cubicBezTo>
                        <a:cubicBezTo>
                          <a:pt x="30" y="43"/>
                          <a:pt x="28" y="44"/>
                          <a:pt x="27" y="42"/>
                        </a:cubicBezTo>
                        <a:cubicBezTo>
                          <a:pt x="26" y="41"/>
                          <a:pt x="25" y="40"/>
                          <a:pt x="25" y="39"/>
                        </a:cubicBezTo>
                        <a:cubicBezTo>
                          <a:pt x="26" y="37"/>
                          <a:pt x="28" y="36"/>
                          <a:pt x="30" y="36"/>
                        </a:cubicBezTo>
                        <a:cubicBezTo>
                          <a:pt x="31" y="36"/>
                          <a:pt x="31" y="36"/>
                          <a:pt x="32" y="36"/>
                        </a:cubicBezTo>
                        <a:cubicBezTo>
                          <a:pt x="27" y="34"/>
                          <a:pt x="23" y="33"/>
                          <a:pt x="18" y="32"/>
                        </a:cubicBezTo>
                        <a:cubicBezTo>
                          <a:pt x="16" y="32"/>
                          <a:pt x="13" y="33"/>
                          <a:pt x="15" y="29"/>
                        </a:cubicBezTo>
                        <a:cubicBezTo>
                          <a:pt x="16" y="27"/>
                          <a:pt x="14" y="27"/>
                          <a:pt x="13" y="27"/>
                        </a:cubicBezTo>
                        <a:cubicBezTo>
                          <a:pt x="12" y="27"/>
                          <a:pt x="11" y="27"/>
                          <a:pt x="9" y="27"/>
                        </a:cubicBezTo>
                        <a:cubicBezTo>
                          <a:pt x="8" y="27"/>
                          <a:pt x="7" y="27"/>
                          <a:pt x="7" y="25"/>
                        </a:cubicBezTo>
                        <a:cubicBezTo>
                          <a:pt x="6" y="24"/>
                          <a:pt x="8" y="24"/>
                          <a:pt x="8" y="23"/>
                        </a:cubicBezTo>
                        <a:cubicBezTo>
                          <a:pt x="11" y="21"/>
                          <a:pt x="14" y="22"/>
                          <a:pt x="17" y="20"/>
                        </a:cubicBezTo>
                        <a:cubicBezTo>
                          <a:pt x="19" y="19"/>
                          <a:pt x="20" y="22"/>
                          <a:pt x="21" y="23"/>
                        </a:cubicBezTo>
                        <a:cubicBezTo>
                          <a:pt x="23" y="21"/>
                          <a:pt x="25" y="21"/>
                          <a:pt x="26" y="18"/>
                        </a:cubicBezTo>
                        <a:cubicBezTo>
                          <a:pt x="25" y="18"/>
                          <a:pt x="23" y="20"/>
                          <a:pt x="23" y="18"/>
                        </a:cubicBezTo>
                        <a:cubicBezTo>
                          <a:pt x="22" y="16"/>
                          <a:pt x="23" y="15"/>
                          <a:pt x="24" y="14"/>
                        </a:cubicBezTo>
                        <a:cubicBezTo>
                          <a:pt x="26" y="13"/>
                          <a:pt x="27" y="12"/>
                          <a:pt x="29" y="13"/>
                        </a:cubicBezTo>
                        <a:cubicBezTo>
                          <a:pt x="29" y="13"/>
                          <a:pt x="29" y="14"/>
                          <a:pt x="30" y="14"/>
                        </a:cubicBezTo>
                        <a:cubicBezTo>
                          <a:pt x="34" y="18"/>
                          <a:pt x="34" y="18"/>
                          <a:pt x="30" y="22"/>
                        </a:cubicBezTo>
                        <a:cubicBezTo>
                          <a:pt x="30" y="23"/>
                          <a:pt x="31" y="23"/>
                          <a:pt x="30" y="23"/>
                        </a:cubicBezTo>
                        <a:cubicBezTo>
                          <a:pt x="30" y="22"/>
                          <a:pt x="30" y="22"/>
                          <a:pt x="30" y="22"/>
                        </a:cubicBezTo>
                        <a:cubicBezTo>
                          <a:pt x="31" y="20"/>
                          <a:pt x="34" y="21"/>
                          <a:pt x="34" y="19"/>
                        </a:cubicBezTo>
                        <a:cubicBezTo>
                          <a:pt x="35" y="17"/>
                          <a:pt x="34" y="15"/>
                          <a:pt x="36" y="13"/>
                        </a:cubicBezTo>
                        <a:cubicBezTo>
                          <a:pt x="35" y="13"/>
                          <a:pt x="34" y="13"/>
                          <a:pt x="32" y="13"/>
                        </a:cubicBezTo>
                        <a:cubicBezTo>
                          <a:pt x="30" y="13"/>
                          <a:pt x="28" y="11"/>
                          <a:pt x="29" y="9"/>
                        </a:cubicBezTo>
                        <a:cubicBezTo>
                          <a:pt x="29" y="7"/>
                          <a:pt x="29" y="6"/>
                          <a:pt x="30" y="5"/>
                        </a:cubicBezTo>
                        <a:cubicBezTo>
                          <a:pt x="30" y="3"/>
                          <a:pt x="30" y="0"/>
                          <a:pt x="33" y="2"/>
                        </a:cubicBezTo>
                        <a:cubicBezTo>
                          <a:pt x="35" y="2"/>
                          <a:pt x="36" y="4"/>
                          <a:pt x="34" y="6"/>
                        </a:cubicBezTo>
                        <a:cubicBezTo>
                          <a:pt x="34" y="7"/>
                          <a:pt x="33" y="7"/>
                          <a:pt x="33" y="9"/>
                        </a:cubicBezTo>
                        <a:cubicBezTo>
                          <a:pt x="37" y="7"/>
                          <a:pt x="40" y="3"/>
                          <a:pt x="45" y="6"/>
                        </a:cubicBezTo>
                        <a:cubicBezTo>
                          <a:pt x="45" y="4"/>
                          <a:pt x="44" y="2"/>
                          <a:pt x="46" y="1"/>
                        </a:cubicBezTo>
                        <a:cubicBezTo>
                          <a:pt x="49" y="2"/>
                          <a:pt x="47" y="6"/>
                          <a:pt x="49" y="7"/>
                        </a:cubicBezTo>
                        <a:cubicBezTo>
                          <a:pt x="49" y="10"/>
                          <a:pt x="48" y="12"/>
                          <a:pt x="48" y="15"/>
                        </a:cubicBezTo>
                        <a:cubicBezTo>
                          <a:pt x="48" y="17"/>
                          <a:pt x="47" y="20"/>
                          <a:pt x="51" y="21"/>
                        </a:cubicBezTo>
                        <a:close/>
                      </a:path>
                    </a:pathLst>
                  </a:custGeom>
                  <a:solidFill>
                    <a:srgbClr val="C5FEB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7" name="Freeform 547"/>
                  <p:cNvSpPr/>
                  <p:nvPr/>
                </p:nvSpPr>
                <p:spPr bwMode="auto">
                  <a:xfrm>
                    <a:off x="4995" y="1767"/>
                    <a:ext cx="113" cy="136"/>
                  </a:xfrm>
                  <a:custGeom>
                    <a:avLst/>
                    <a:gdLst>
                      <a:gd name="T0" fmla="*/ 48 w 48"/>
                      <a:gd name="T1" fmla="*/ 3 h 57"/>
                      <a:gd name="T2" fmla="*/ 48 w 48"/>
                      <a:gd name="T3" fmla="*/ 10 h 57"/>
                      <a:gd name="T4" fmla="*/ 38 w 48"/>
                      <a:gd name="T5" fmla="*/ 10 h 57"/>
                      <a:gd name="T6" fmla="*/ 34 w 48"/>
                      <a:gd name="T7" fmla="*/ 12 h 57"/>
                      <a:gd name="T8" fmla="*/ 35 w 48"/>
                      <a:gd name="T9" fmla="*/ 8 h 57"/>
                      <a:gd name="T10" fmla="*/ 34 w 48"/>
                      <a:gd name="T11" fmla="*/ 4 h 57"/>
                      <a:gd name="T12" fmla="*/ 40 w 48"/>
                      <a:gd name="T13" fmla="*/ 14 h 57"/>
                      <a:gd name="T14" fmla="*/ 38 w 48"/>
                      <a:gd name="T15" fmla="*/ 21 h 57"/>
                      <a:gd name="T16" fmla="*/ 32 w 48"/>
                      <a:gd name="T17" fmla="*/ 26 h 57"/>
                      <a:gd name="T18" fmla="*/ 35 w 48"/>
                      <a:gd name="T19" fmla="*/ 20 h 57"/>
                      <a:gd name="T20" fmla="*/ 30 w 48"/>
                      <a:gd name="T21" fmla="*/ 15 h 57"/>
                      <a:gd name="T22" fmla="*/ 26 w 48"/>
                      <a:gd name="T23" fmla="*/ 20 h 57"/>
                      <a:gd name="T24" fmla="*/ 28 w 48"/>
                      <a:gd name="T25" fmla="*/ 19 h 57"/>
                      <a:gd name="T26" fmla="*/ 30 w 48"/>
                      <a:gd name="T27" fmla="*/ 19 h 57"/>
                      <a:gd name="T28" fmla="*/ 30 w 48"/>
                      <a:gd name="T29" fmla="*/ 21 h 57"/>
                      <a:gd name="T30" fmla="*/ 27 w 48"/>
                      <a:gd name="T31" fmla="*/ 24 h 57"/>
                      <a:gd name="T32" fmla="*/ 26 w 48"/>
                      <a:gd name="T33" fmla="*/ 28 h 57"/>
                      <a:gd name="T34" fmla="*/ 20 w 48"/>
                      <a:gd name="T35" fmla="*/ 22 h 57"/>
                      <a:gd name="T36" fmla="*/ 14 w 48"/>
                      <a:gd name="T37" fmla="*/ 24 h 57"/>
                      <a:gd name="T38" fmla="*/ 9 w 48"/>
                      <a:gd name="T39" fmla="*/ 26 h 57"/>
                      <a:gd name="T40" fmla="*/ 12 w 48"/>
                      <a:gd name="T41" fmla="*/ 28 h 57"/>
                      <a:gd name="T42" fmla="*/ 16 w 48"/>
                      <a:gd name="T43" fmla="*/ 28 h 57"/>
                      <a:gd name="T44" fmla="*/ 19 w 48"/>
                      <a:gd name="T45" fmla="*/ 29 h 57"/>
                      <a:gd name="T46" fmla="*/ 17 w 48"/>
                      <a:gd name="T47" fmla="*/ 33 h 57"/>
                      <a:gd name="T48" fmla="*/ 33 w 48"/>
                      <a:gd name="T49" fmla="*/ 35 h 57"/>
                      <a:gd name="T50" fmla="*/ 35 w 48"/>
                      <a:gd name="T51" fmla="*/ 40 h 57"/>
                      <a:gd name="T52" fmla="*/ 28 w 48"/>
                      <a:gd name="T53" fmla="*/ 41 h 57"/>
                      <a:gd name="T54" fmla="*/ 30 w 48"/>
                      <a:gd name="T55" fmla="*/ 43 h 57"/>
                      <a:gd name="T56" fmla="*/ 37 w 48"/>
                      <a:gd name="T57" fmla="*/ 38 h 57"/>
                      <a:gd name="T58" fmla="*/ 38 w 48"/>
                      <a:gd name="T59" fmla="*/ 46 h 57"/>
                      <a:gd name="T60" fmla="*/ 33 w 48"/>
                      <a:gd name="T61" fmla="*/ 48 h 57"/>
                      <a:gd name="T62" fmla="*/ 26 w 48"/>
                      <a:gd name="T63" fmla="*/ 50 h 57"/>
                      <a:gd name="T64" fmla="*/ 24 w 48"/>
                      <a:gd name="T65" fmla="*/ 40 h 57"/>
                      <a:gd name="T66" fmla="*/ 23 w 48"/>
                      <a:gd name="T67" fmla="*/ 38 h 57"/>
                      <a:gd name="T68" fmla="*/ 21 w 48"/>
                      <a:gd name="T69" fmla="*/ 39 h 57"/>
                      <a:gd name="T70" fmla="*/ 22 w 48"/>
                      <a:gd name="T71" fmla="*/ 40 h 57"/>
                      <a:gd name="T72" fmla="*/ 22 w 48"/>
                      <a:gd name="T73" fmla="*/ 43 h 57"/>
                      <a:gd name="T74" fmla="*/ 17 w 48"/>
                      <a:gd name="T75" fmla="*/ 47 h 57"/>
                      <a:gd name="T76" fmla="*/ 15 w 48"/>
                      <a:gd name="T77" fmla="*/ 44 h 57"/>
                      <a:gd name="T78" fmla="*/ 13 w 48"/>
                      <a:gd name="T79" fmla="*/ 48 h 57"/>
                      <a:gd name="T80" fmla="*/ 12 w 48"/>
                      <a:gd name="T81" fmla="*/ 50 h 57"/>
                      <a:gd name="T82" fmla="*/ 12 w 48"/>
                      <a:gd name="T83" fmla="*/ 57 h 57"/>
                      <a:gd name="T84" fmla="*/ 3 w 48"/>
                      <a:gd name="T85" fmla="*/ 56 h 57"/>
                      <a:gd name="T86" fmla="*/ 5 w 48"/>
                      <a:gd name="T87" fmla="*/ 29 h 57"/>
                      <a:gd name="T88" fmla="*/ 6 w 48"/>
                      <a:gd name="T89" fmla="*/ 26 h 57"/>
                      <a:gd name="T90" fmla="*/ 5 w 48"/>
                      <a:gd name="T91" fmla="*/ 25 h 57"/>
                      <a:gd name="T92" fmla="*/ 14 w 48"/>
                      <a:gd name="T93" fmla="*/ 9 h 57"/>
                      <a:gd name="T94" fmla="*/ 32 w 48"/>
                      <a:gd name="T95" fmla="*/ 0 h 57"/>
                      <a:gd name="T96" fmla="*/ 48 w 48"/>
                      <a:gd name="T97" fmla="*/ 3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48" h="57">
                        <a:moveTo>
                          <a:pt x="48" y="3"/>
                        </a:moveTo>
                        <a:cubicBezTo>
                          <a:pt x="48" y="5"/>
                          <a:pt x="48" y="7"/>
                          <a:pt x="48" y="10"/>
                        </a:cubicBezTo>
                        <a:cubicBezTo>
                          <a:pt x="44" y="6"/>
                          <a:pt x="41" y="9"/>
                          <a:pt x="38" y="10"/>
                        </a:cubicBezTo>
                        <a:cubicBezTo>
                          <a:pt x="37" y="11"/>
                          <a:pt x="35" y="13"/>
                          <a:pt x="34" y="12"/>
                        </a:cubicBezTo>
                        <a:cubicBezTo>
                          <a:pt x="33" y="10"/>
                          <a:pt x="33" y="9"/>
                          <a:pt x="35" y="8"/>
                        </a:cubicBezTo>
                        <a:cubicBezTo>
                          <a:pt x="37" y="7"/>
                          <a:pt x="36" y="6"/>
                          <a:pt x="34" y="4"/>
                        </a:cubicBezTo>
                        <a:cubicBezTo>
                          <a:pt x="31" y="14"/>
                          <a:pt x="31" y="14"/>
                          <a:pt x="40" y="14"/>
                        </a:cubicBezTo>
                        <a:cubicBezTo>
                          <a:pt x="41" y="16"/>
                          <a:pt x="37" y="17"/>
                          <a:pt x="38" y="21"/>
                        </a:cubicBezTo>
                        <a:cubicBezTo>
                          <a:pt x="39" y="24"/>
                          <a:pt x="32" y="22"/>
                          <a:pt x="32" y="26"/>
                        </a:cubicBezTo>
                        <a:cubicBezTo>
                          <a:pt x="31" y="23"/>
                          <a:pt x="32" y="21"/>
                          <a:pt x="35" y="20"/>
                        </a:cubicBezTo>
                        <a:cubicBezTo>
                          <a:pt x="32" y="19"/>
                          <a:pt x="31" y="17"/>
                          <a:pt x="30" y="15"/>
                        </a:cubicBezTo>
                        <a:cubicBezTo>
                          <a:pt x="28" y="17"/>
                          <a:pt x="25" y="17"/>
                          <a:pt x="26" y="20"/>
                        </a:cubicBezTo>
                        <a:cubicBezTo>
                          <a:pt x="27" y="20"/>
                          <a:pt x="27" y="20"/>
                          <a:pt x="28" y="19"/>
                        </a:cubicBezTo>
                        <a:cubicBezTo>
                          <a:pt x="28" y="18"/>
                          <a:pt x="29" y="18"/>
                          <a:pt x="30" y="19"/>
                        </a:cubicBezTo>
                        <a:cubicBezTo>
                          <a:pt x="31" y="20"/>
                          <a:pt x="31" y="21"/>
                          <a:pt x="30" y="21"/>
                        </a:cubicBezTo>
                        <a:cubicBezTo>
                          <a:pt x="29" y="22"/>
                          <a:pt x="28" y="24"/>
                          <a:pt x="27" y="24"/>
                        </a:cubicBezTo>
                        <a:cubicBezTo>
                          <a:pt x="24" y="25"/>
                          <a:pt x="25" y="26"/>
                          <a:pt x="26" y="28"/>
                        </a:cubicBezTo>
                        <a:cubicBezTo>
                          <a:pt x="23" y="26"/>
                          <a:pt x="20" y="26"/>
                          <a:pt x="20" y="22"/>
                        </a:cubicBezTo>
                        <a:cubicBezTo>
                          <a:pt x="18" y="24"/>
                          <a:pt x="18" y="28"/>
                          <a:pt x="14" y="24"/>
                        </a:cubicBezTo>
                        <a:cubicBezTo>
                          <a:pt x="14" y="24"/>
                          <a:pt x="12" y="28"/>
                          <a:pt x="9" y="26"/>
                        </a:cubicBezTo>
                        <a:cubicBezTo>
                          <a:pt x="9" y="28"/>
                          <a:pt x="10" y="29"/>
                          <a:pt x="12" y="28"/>
                        </a:cubicBezTo>
                        <a:cubicBezTo>
                          <a:pt x="13" y="28"/>
                          <a:pt x="14" y="27"/>
                          <a:pt x="16" y="28"/>
                        </a:cubicBezTo>
                        <a:cubicBezTo>
                          <a:pt x="17" y="28"/>
                          <a:pt x="19" y="28"/>
                          <a:pt x="19" y="29"/>
                        </a:cubicBezTo>
                        <a:cubicBezTo>
                          <a:pt x="20" y="31"/>
                          <a:pt x="17" y="31"/>
                          <a:pt x="17" y="33"/>
                        </a:cubicBezTo>
                        <a:cubicBezTo>
                          <a:pt x="23" y="32"/>
                          <a:pt x="27" y="36"/>
                          <a:pt x="33" y="35"/>
                        </a:cubicBezTo>
                        <a:cubicBezTo>
                          <a:pt x="35" y="35"/>
                          <a:pt x="35" y="38"/>
                          <a:pt x="35" y="40"/>
                        </a:cubicBezTo>
                        <a:cubicBezTo>
                          <a:pt x="33" y="38"/>
                          <a:pt x="30" y="38"/>
                          <a:pt x="28" y="41"/>
                        </a:cubicBezTo>
                        <a:cubicBezTo>
                          <a:pt x="27" y="42"/>
                          <a:pt x="29" y="43"/>
                          <a:pt x="30" y="43"/>
                        </a:cubicBezTo>
                        <a:cubicBezTo>
                          <a:pt x="33" y="43"/>
                          <a:pt x="36" y="43"/>
                          <a:pt x="37" y="38"/>
                        </a:cubicBezTo>
                        <a:cubicBezTo>
                          <a:pt x="38" y="41"/>
                          <a:pt x="37" y="44"/>
                          <a:pt x="38" y="46"/>
                        </a:cubicBezTo>
                        <a:cubicBezTo>
                          <a:pt x="39" y="47"/>
                          <a:pt x="34" y="49"/>
                          <a:pt x="33" y="48"/>
                        </a:cubicBezTo>
                        <a:cubicBezTo>
                          <a:pt x="29" y="46"/>
                          <a:pt x="28" y="48"/>
                          <a:pt x="26" y="50"/>
                        </a:cubicBezTo>
                        <a:cubicBezTo>
                          <a:pt x="25" y="47"/>
                          <a:pt x="24" y="44"/>
                          <a:pt x="24" y="40"/>
                        </a:cubicBezTo>
                        <a:cubicBezTo>
                          <a:pt x="24" y="39"/>
                          <a:pt x="24" y="38"/>
                          <a:pt x="23" y="38"/>
                        </a:cubicBezTo>
                        <a:cubicBezTo>
                          <a:pt x="22" y="38"/>
                          <a:pt x="21" y="39"/>
                          <a:pt x="21" y="39"/>
                        </a:cubicBezTo>
                        <a:cubicBezTo>
                          <a:pt x="20" y="41"/>
                          <a:pt x="22" y="40"/>
                          <a:pt x="22" y="40"/>
                        </a:cubicBezTo>
                        <a:cubicBezTo>
                          <a:pt x="23" y="41"/>
                          <a:pt x="23" y="42"/>
                          <a:pt x="22" y="43"/>
                        </a:cubicBezTo>
                        <a:cubicBezTo>
                          <a:pt x="21" y="45"/>
                          <a:pt x="17" y="44"/>
                          <a:pt x="17" y="47"/>
                        </a:cubicBezTo>
                        <a:cubicBezTo>
                          <a:pt x="16" y="46"/>
                          <a:pt x="15" y="45"/>
                          <a:pt x="15" y="44"/>
                        </a:cubicBezTo>
                        <a:cubicBezTo>
                          <a:pt x="14" y="46"/>
                          <a:pt x="14" y="47"/>
                          <a:pt x="13" y="48"/>
                        </a:cubicBezTo>
                        <a:cubicBezTo>
                          <a:pt x="12" y="49"/>
                          <a:pt x="12" y="49"/>
                          <a:pt x="12" y="50"/>
                        </a:cubicBezTo>
                        <a:cubicBezTo>
                          <a:pt x="15" y="52"/>
                          <a:pt x="12" y="54"/>
                          <a:pt x="12" y="57"/>
                        </a:cubicBezTo>
                        <a:cubicBezTo>
                          <a:pt x="9" y="55"/>
                          <a:pt x="6" y="57"/>
                          <a:pt x="3" y="56"/>
                        </a:cubicBezTo>
                        <a:cubicBezTo>
                          <a:pt x="0" y="47"/>
                          <a:pt x="2" y="38"/>
                          <a:pt x="5" y="29"/>
                        </a:cubicBezTo>
                        <a:cubicBezTo>
                          <a:pt x="5" y="28"/>
                          <a:pt x="5" y="27"/>
                          <a:pt x="6" y="26"/>
                        </a:cubicBezTo>
                        <a:cubicBezTo>
                          <a:pt x="5" y="26"/>
                          <a:pt x="5" y="25"/>
                          <a:pt x="5" y="25"/>
                        </a:cubicBezTo>
                        <a:cubicBezTo>
                          <a:pt x="7" y="19"/>
                          <a:pt x="9" y="13"/>
                          <a:pt x="14" y="9"/>
                        </a:cubicBezTo>
                        <a:cubicBezTo>
                          <a:pt x="18" y="1"/>
                          <a:pt x="24" y="0"/>
                          <a:pt x="32" y="0"/>
                        </a:cubicBezTo>
                        <a:cubicBezTo>
                          <a:pt x="38" y="0"/>
                          <a:pt x="43" y="1"/>
                          <a:pt x="48" y="3"/>
                        </a:cubicBezTo>
                        <a:close/>
                      </a:path>
                    </a:pathLst>
                  </a:custGeom>
                  <a:solidFill>
                    <a:srgbClr val="C1FE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8" name="Freeform 548"/>
                  <p:cNvSpPr/>
                  <p:nvPr/>
                </p:nvSpPr>
                <p:spPr bwMode="auto">
                  <a:xfrm>
                    <a:off x="4869" y="2050"/>
                    <a:ext cx="147" cy="57"/>
                  </a:xfrm>
                  <a:custGeom>
                    <a:avLst/>
                    <a:gdLst>
                      <a:gd name="T0" fmla="*/ 62 w 62"/>
                      <a:gd name="T1" fmla="*/ 2 h 24"/>
                      <a:gd name="T2" fmla="*/ 49 w 62"/>
                      <a:gd name="T3" fmla="*/ 10 h 24"/>
                      <a:gd name="T4" fmla="*/ 16 w 62"/>
                      <a:gd name="T5" fmla="*/ 21 h 24"/>
                      <a:gd name="T6" fmla="*/ 0 w 62"/>
                      <a:gd name="T7" fmla="*/ 23 h 24"/>
                      <a:gd name="T8" fmla="*/ 24 w 62"/>
                      <a:gd name="T9" fmla="*/ 13 h 24"/>
                      <a:gd name="T10" fmla="*/ 26 w 62"/>
                      <a:gd name="T11" fmla="*/ 12 h 24"/>
                      <a:gd name="T12" fmla="*/ 54 w 62"/>
                      <a:gd name="T13" fmla="*/ 3 h 24"/>
                      <a:gd name="T14" fmla="*/ 55 w 62"/>
                      <a:gd name="T15" fmla="*/ 2 h 24"/>
                      <a:gd name="T16" fmla="*/ 62 w 62"/>
                      <a:gd name="T17" fmla="*/ 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2" h="24">
                        <a:moveTo>
                          <a:pt x="62" y="2"/>
                        </a:moveTo>
                        <a:cubicBezTo>
                          <a:pt x="59" y="7"/>
                          <a:pt x="54" y="8"/>
                          <a:pt x="49" y="10"/>
                        </a:cubicBezTo>
                        <a:cubicBezTo>
                          <a:pt x="38" y="14"/>
                          <a:pt x="27" y="17"/>
                          <a:pt x="16" y="21"/>
                        </a:cubicBezTo>
                        <a:cubicBezTo>
                          <a:pt x="11" y="22"/>
                          <a:pt x="6" y="24"/>
                          <a:pt x="0" y="23"/>
                        </a:cubicBezTo>
                        <a:cubicBezTo>
                          <a:pt x="8" y="18"/>
                          <a:pt x="16" y="15"/>
                          <a:pt x="24" y="13"/>
                        </a:cubicBezTo>
                        <a:cubicBezTo>
                          <a:pt x="25" y="12"/>
                          <a:pt x="26" y="12"/>
                          <a:pt x="26" y="12"/>
                        </a:cubicBezTo>
                        <a:cubicBezTo>
                          <a:pt x="37" y="14"/>
                          <a:pt x="45" y="7"/>
                          <a:pt x="54" y="3"/>
                        </a:cubicBezTo>
                        <a:cubicBezTo>
                          <a:pt x="54" y="3"/>
                          <a:pt x="54" y="2"/>
                          <a:pt x="55" y="2"/>
                        </a:cubicBezTo>
                        <a:cubicBezTo>
                          <a:pt x="58" y="2"/>
                          <a:pt x="60" y="0"/>
                          <a:pt x="62" y="2"/>
                        </a:cubicBezTo>
                        <a:close/>
                      </a:path>
                    </a:pathLst>
                  </a:custGeom>
                  <a:solidFill>
                    <a:srgbClr val="B2DDD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9" name="Freeform 549"/>
                  <p:cNvSpPr/>
                  <p:nvPr/>
                </p:nvSpPr>
                <p:spPr bwMode="auto">
                  <a:xfrm>
                    <a:off x="4826" y="1848"/>
                    <a:ext cx="59" cy="60"/>
                  </a:xfrm>
                  <a:custGeom>
                    <a:avLst/>
                    <a:gdLst>
                      <a:gd name="T0" fmla="*/ 9 w 25"/>
                      <a:gd name="T1" fmla="*/ 0 h 25"/>
                      <a:gd name="T2" fmla="*/ 11 w 25"/>
                      <a:gd name="T3" fmla="*/ 0 h 25"/>
                      <a:gd name="T4" fmla="*/ 18 w 25"/>
                      <a:gd name="T5" fmla="*/ 5 h 25"/>
                      <a:gd name="T6" fmla="*/ 22 w 25"/>
                      <a:gd name="T7" fmla="*/ 11 h 25"/>
                      <a:gd name="T8" fmla="*/ 18 w 25"/>
                      <a:gd name="T9" fmla="*/ 11 h 25"/>
                      <a:gd name="T10" fmla="*/ 17 w 25"/>
                      <a:gd name="T11" fmla="*/ 13 h 25"/>
                      <a:gd name="T12" fmla="*/ 18 w 25"/>
                      <a:gd name="T13" fmla="*/ 14 h 25"/>
                      <a:gd name="T14" fmla="*/ 18 w 25"/>
                      <a:gd name="T15" fmla="*/ 13 h 25"/>
                      <a:gd name="T16" fmla="*/ 22 w 25"/>
                      <a:gd name="T17" fmla="*/ 11 h 25"/>
                      <a:gd name="T18" fmla="*/ 24 w 25"/>
                      <a:gd name="T19" fmla="*/ 16 h 25"/>
                      <a:gd name="T20" fmla="*/ 24 w 25"/>
                      <a:gd name="T21" fmla="*/ 23 h 25"/>
                      <a:gd name="T22" fmla="*/ 22 w 25"/>
                      <a:gd name="T23" fmla="*/ 25 h 25"/>
                      <a:gd name="T24" fmla="*/ 20 w 25"/>
                      <a:gd name="T25" fmla="*/ 21 h 25"/>
                      <a:gd name="T26" fmla="*/ 8 w 25"/>
                      <a:gd name="T27" fmla="*/ 19 h 25"/>
                      <a:gd name="T28" fmla="*/ 1 w 25"/>
                      <a:gd name="T29" fmla="*/ 18 h 25"/>
                      <a:gd name="T30" fmla="*/ 5 w 25"/>
                      <a:gd name="T31" fmla="*/ 13 h 25"/>
                      <a:gd name="T32" fmla="*/ 9 w 25"/>
                      <a:gd name="T33" fmla="*/ 12 h 25"/>
                      <a:gd name="T34" fmla="*/ 12 w 25"/>
                      <a:gd name="T35" fmla="*/ 11 h 25"/>
                      <a:gd name="T36" fmla="*/ 10 w 25"/>
                      <a:gd name="T37" fmla="*/ 8 h 25"/>
                      <a:gd name="T38" fmla="*/ 6 w 25"/>
                      <a:gd name="T39" fmla="*/ 4 h 25"/>
                      <a:gd name="T40" fmla="*/ 9 w 25"/>
                      <a:gd name="T4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25" h="25">
                        <a:moveTo>
                          <a:pt x="9" y="0"/>
                        </a:moveTo>
                        <a:cubicBezTo>
                          <a:pt x="10" y="0"/>
                          <a:pt x="11" y="0"/>
                          <a:pt x="11" y="0"/>
                        </a:cubicBezTo>
                        <a:cubicBezTo>
                          <a:pt x="13" y="2"/>
                          <a:pt x="16" y="3"/>
                          <a:pt x="18" y="5"/>
                        </a:cubicBezTo>
                        <a:cubicBezTo>
                          <a:pt x="20" y="7"/>
                          <a:pt x="23" y="8"/>
                          <a:pt x="22" y="11"/>
                        </a:cubicBezTo>
                        <a:cubicBezTo>
                          <a:pt x="21" y="13"/>
                          <a:pt x="19" y="11"/>
                          <a:pt x="18" y="11"/>
                        </a:cubicBezTo>
                        <a:cubicBezTo>
                          <a:pt x="17" y="12"/>
                          <a:pt x="17" y="12"/>
                          <a:pt x="17" y="13"/>
                        </a:cubicBezTo>
                        <a:cubicBezTo>
                          <a:pt x="17" y="13"/>
                          <a:pt x="17" y="14"/>
                          <a:pt x="18" y="14"/>
                        </a:cubicBezTo>
                        <a:cubicBezTo>
                          <a:pt x="19" y="14"/>
                          <a:pt x="18" y="13"/>
                          <a:pt x="18" y="13"/>
                        </a:cubicBezTo>
                        <a:cubicBezTo>
                          <a:pt x="19" y="11"/>
                          <a:pt x="21" y="12"/>
                          <a:pt x="22" y="11"/>
                        </a:cubicBezTo>
                        <a:cubicBezTo>
                          <a:pt x="25" y="12"/>
                          <a:pt x="24" y="14"/>
                          <a:pt x="24" y="16"/>
                        </a:cubicBezTo>
                        <a:cubicBezTo>
                          <a:pt x="25" y="19"/>
                          <a:pt x="24" y="21"/>
                          <a:pt x="24" y="23"/>
                        </a:cubicBezTo>
                        <a:cubicBezTo>
                          <a:pt x="24" y="25"/>
                          <a:pt x="23" y="25"/>
                          <a:pt x="22" y="25"/>
                        </a:cubicBezTo>
                        <a:cubicBezTo>
                          <a:pt x="20" y="24"/>
                          <a:pt x="21" y="21"/>
                          <a:pt x="20" y="21"/>
                        </a:cubicBezTo>
                        <a:cubicBezTo>
                          <a:pt x="15" y="22"/>
                          <a:pt x="12" y="18"/>
                          <a:pt x="8" y="19"/>
                        </a:cubicBezTo>
                        <a:cubicBezTo>
                          <a:pt x="6" y="20"/>
                          <a:pt x="3" y="21"/>
                          <a:pt x="1" y="18"/>
                        </a:cubicBezTo>
                        <a:cubicBezTo>
                          <a:pt x="0" y="15"/>
                          <a:pt x="4" y="15"/>
                          <a:pt x="5" y="13"/>
                        </a:cubicBezTo>
                        <a:cubicBezTo>
                          <a:pt x="6" y="12"/>
                          <a:pt x="7" y="11"/>
                          <a:pt x="9" y="12"/>
                        </a:cubicBezTo>
                        <a:cubicBezTo>
                          <a:pt x="10" y="13"/>
                          <a:pt x="12" y="12"/>
                          <a:pt x="12" y="11"/>
                        </a:cubicBezTo>
                        <a:cubicBezTo>
                          <a:pt x="13" y="9"/>
                          <a:pt x="13" y="8"/>
                          <a:pt x="10" y="8"/>
                        </a:cubicBezTo>
                        <a:cubicBezTo>
                          <a:pt x="8" y="8"/>
                          <a:pt x="7" y="6"/>
                          <a:pt x="6" y="4"/>
                        </a:cubicBezTo>
                        <a:cubicBezTo>
                          <a:pt x="5" y="2"/>
                          <a:pt x="8" y="1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C5FEB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0" name="Freeform 550"/>
                  <p:cNvSpPr/>
                  <p:nvPr/>
                </p:nvSpPr>
                <p:spPr bwMode="auto">
                  <a:xfrm>
                    <a:off x="4983" y="1739"/>
                    <a:ext cx="59" cy="121"/>
                  </a:xfrm>
                  <a:custGeom>
                    <a:avLst/>
                    <a:gdLst>
                      <a:gd name="T0" fmla="*/ 19 w 25"/>
                      <a:gd name="T1" fmla="*/ 21 h 51"/>
                      <a:gd name="T2" fmla="*/ 11 w 25"/>
                      <a:gd name="T3" fmla="*/ 38 h 51"/>
                      <a:gd name="T4" fmla="*/ 6 w 25"/>
                      <a:gd name="T5" fmla="*/ 47 h 51"/>
                      <a:gd name="T6" fmla="*/ 0 w 25"/>
                      <a:gd name="T7" fmla="*/ 51 h 51"/>
                      <a:gd name="T8" fmla="*/ 11 w 25"/>
                      <a:gd name="T9" fmla="*/ 29 h 51"/>
                      <a:gd name="T10" fmla="*/ 13 w 25"/>
                      <a:gd name="T11" fmla="*/ 24 h 51"/>
                      <a:gd name="T12" fmla="*/ 23 w 25"/>
                      <a:gd name="T13" fmla="*/ 4 h 51"/>
                      <a:gd name="T14" fmla="*/ 25 w 25"/>
                      <a:gd name="T15" fmla="*/ 0 h 51"/>
                      <a:gd name="T16" fmla="*/ 20 w 25"/>
                      <a:gd name="T17" fmla="*/ 15 h 51"/>
                      <a:gd name="T18" fmla="*/ 19 w 25"/>
                      <a:gd name="T19" fmla="*/ 21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" h="51">
                        <a:moveTo>
                          <a:pt x="19" y="21"/>
                        </a:moveTo>
                        <a:cubicBezTo>
                          <a:pt x="16" y="27"/>
                          <a:pt x="12" y="32"/>
                          <a:pt x="11" y="38"/>
                        </a:cubicBezTo>
                        <a:cubicBezTo>
                          <a:pt x="9" y="41"/>
                          <a:pt x="7" y="44"/>
                          <a:pt x="6" y="47"/>
                        </a:cubicBezTo>
                        <a:cubicBezTo>
                          <a:pt x="4" y="50"/>
                          <a:pt x="3" y="51"/>
                          <a:pt x="0" y="51"/>
                        </a:cubicBezTo>
                        <a:cubicBezTo>
                          <a:pt x="4" y="44"/>
                          <a:pt x="8" y="36"/>
                          <a:pt x="11" y="29"/>
                        </a:cubicBezTo>
                        <a:cubicBezTo>
                          <a:pt x="11" y="27"/>
                          <a:pt x="11" y="25"/>
                          <a:pt x="13" y="24"/>
                        </a:cubicBezTo>
                        <a:cubicBezTo>
                          <a:pt x="17" y="18"/>
                          <a:pt x="21" y="11"/>
                          <a:pt x="23" y="4"/>
                        </a:cubicBezTo>
                        <a:cubicBezTo>
                          <a:pt x="23" y="3"/>
                          <a:pt x="24" y="1"/>
                          <a:pt x="25" y="0"/>
                        </a:cubicBezTo>
                        <a:cubicBezTo>
                          <a:pt x="24" y="5"/>
                          <a:pt x="24" y="11"/>
                          <a:pt x="20" y="15"/>
                        </a:cubicBezTo>
                        <a:cubicBezTo>
                          <a:pt x="19" y="17"/>
                          <a:pt x="20" y="19"/>
                          <a:pt x="19" y="21"/>
                        </a:cubicBezTo>
                        <a:close/>
                      </a:path>
                    </a:pathLst>
                  </a:custGeom>
                  <a:solidFill>
                    <a:srgbClr val="FBFD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1" name="Freeform 551"/>
                  <p:cNvSpPr/>
                  <p:nvPr/>
                </p:nvSpPr>
                <p:spPr bwMode="auto">
                  <a:xfrm>
                    <a:off x="4921" y="1832"/>
                    <a:ext cx="59" cy="47"/>
                  </a:xfrm>
                  <a:custGeom>
                    <a:avLst/>
                    <a:gdLst>
                      <a:gd name="T0" fmla="*/ 4 w 25"/>
                      <a:gd name="T1" fmla="*/ 0 h 20"/>
                      <a:gd name="T2" fmla="*/ 4 w 25"/>
                      <a:gd name="T3" fmla="*/ 10 h 20"/>
                      <a:gd name="T4" fmla="*/ 7 w 25"/>
                      <a:gd name="T5" fmla="*/ 13 h 20"/>
                      <a:gd name="T6" fmla="*/ 21 w 25"/>
                      <a:gd name="T7" fmla="*/ 11 h 20"/>
                      <a:gd name="T8" fmla="*/ 25 w 25"/>
                      <a:gd name="T9" fmla="*/ 13 h 20"/>
                      <a:gd name="T10" fmla="*/ 7 w 25"/>
                      <a:gd name="T11" fmla="*/ 18 h 20"/>
                      <a:gd name="T12" fmla="*/ 6 w 25"/>
                      <a:gd name="T13" fmla="*/ 18 h 20"/>
                      <a:gd name="T14" fmla="*/ 0 w 25"/>
                      <a:gd name="T15" fmla="*/ 7 h 20"/>
                      <a:gd name="T16" fmla="*/ 4 w 25"/>
                      <a:gd name="T17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5" h="20">
                        <a:moveTo>
                          <a:pt x="4" y="0"/>
                        </a:moveTo>
                        <a:cubicBezTo>
                          <a:pt x="4" y="3"/>
                          <a:pt x="4" y="6"/>
                          <a:pt x="4" y="10"/>
                        </a:cubicBezTo>
                        <a:cubicBezTo>
                          <a:pt x="4" y="12"/>
                          <a:pt x="4" y="13"/>
                          <a:pt x="7" y="13"/>
                        </a:cubicBezTo>
                        <a:cubicBezTo>
                          <a:pt x="12" y="13"/>
                          <a:pt x="16" y="12"/>
                          <a:pt x="21" y="11"/>
                        </a:cubicBezTo>
                        <a:cubicBezTo>
                          <a:pt x="23" y="11"/>
                          <a:pt x="24" y="12"/>
                          <a:pt x="25" y="13"/>
                        </a:cubicBezTo>
                        <a:cubicBezTo>
                          <a:pt x="20" y="18"/>
                          <a:pt x="14" y="20"/>
                          <a:pt x="7" y="18"/>
                        </a:cubicBezTo>
                        <a:cubicBezTo>
                          <a:pt x="7" y="18"/>
                          <a:pt x="6" y="18"/>
                          <a:pt x="6" y="18"/>
                        </a:cubicBezTo>
                        <a:cubicBezTo>
                          <a:pt x="1" y="16"/>
                          <a:pt x="1" y="11"/>
                          <a:pt x="0" y="7"/>
                        </a:cubicBezTo>
                        <a:cubicBezTo>
                          <a:pt x="0" y="4"/>
                          <a:pt x="1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ADDB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2" name="Freeform 552"/>
                  <p:cNvSpPr/>
                  <p:nvPr/>
                </p:nvSpPr>
                <p:spPr bwMode="auto">
                  <a:xfrm>
                    <a:off x="4795" y="1886"/>
                    <a:ext cx="95" cy="69"/>
                  </a:xfrm>
                  <a:custGeom>
                    <a:avLst/>
                    <a:gdLst>
                      <a:gd name="T0" fmla="*/ 35 w 40"/>
                      <a:gd name="T1" fmla="*/ 9 h 29"/>
                      <a:gd name="T2" fmla="*/ 36 w 40"/>
                      <a:gd name="T3" fmla="*/ 0 h 29"/>
                      <a:gd name="T4" fmla="*/ 38 w 40"/>
                      <a:gd name="T5" fmla="*/ 5 h 29"/>
                      <a:gd name="T6" fmla="*/ 16 w 40"/>
                      <a:gd name="T7" fmla="*/ 27 h 29"/>
                      <a:gd name="T8" fmla="*/ 9 w 40"/>
                      <a:gd name="T9" fmla="*/ 27 h 29"/>
                      <a:gd name="T10" fmla="*/ 7 w 40"/>
                      <a:gd name="T11" fmla="*/ 27 h 29"/>
                      <a:gd name="T12" fmla="*/ 6 w 40"/>
                      <a:gd name="T13" fmla="*/ 26 h 29"/>
                      <a:gd name="T14" fmla="*/ 0 w 40"/>
                      <a:gd name="T15" fmla="*/ 22 h 29"/>
                      <a:gd name="T16" fmla="*/ 4 w 40"/>
                      <a:gd name="T17" fmla="*/ 20 h 29"/>
                      <a:gd name="T18" fmla="*/ 18 w 40"/>
                      <a:gd name="T19" fmla="*/ 22 h 29"/>
                      <a:gd name="T20" fmla="*/ 28 w 40"/>
                      <a:gd name="T21" fmla="*/ 20 h 29"/>
                      <a:gd name="T22" fmla="*/ 34 w 40"/>
                      <a:gd name="T23" fmla="*/ 11 h 29"/>
                      <a:gd name="T24" fmla="*/ 35 w 40"/>
                      <a:gd name="T25" fmla="*/ 9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0" h="29">
                        <a:moveTo>
                          <a:pt x="35" y="9"/>
                        </a:moveTo>
                        <a:cubicBezTo>
                          <a:pt x="38" y="6"/>
                          <a:pt x="36" y="3"/>
                          <a:pt x="36" y="0"/>
                        </a:cubicBezTo>
                        <a:cubicBezTo>
                          <a:pt x="39" y="1"/>
                          <a:pt x="40" y="2"/>
                          <a:pt x="38" y="5"/>
                        </a:cubicBezTo>
                        <a:cubicBezTo>
                          <a:pt x="40" y="18"/>
                          <a:pt x="28" y="29"/>
                          <a:pt x="16" y="27"/>
                        </a:cubicBezTo>
                        <a:cubicBezTo>
                          <a:pt x="14" y="27"/>
                          <a:pt x="11" y="25"/>
                          <a:pt x="9" y="27"/>
                        </a:cubicBezTo>
                        <a:cubicBezTo>
                          <a:pt x="8" y="28"/>
                          <a:pt x="8" y="28"/>
                          <a:pt x="7" y="27"/>
                        </a:cubicBezTo>
                        <a:cubicBezTo>
                          <a:pt x="7" y="27"/>
                          <a:pt x="6" y="27"/>
                          <a:pt x="6" y="26"/>
                        </a:cubicBezTo>
                        <a:cubicBezTo>
                          <a:pt x="4" y="25"/>
                          <a:pt x="0" y="26"/>
                          <a:pt x="0" y="22"/>
                        </a:cubicBezTo>
                        <a:cubicBezTo>
                          <a:pt x="0" y="20"/>
                          <a:pt x="2" y="20"/>
                          <a:pt x="4" y="20"/>
                        </a:cubicBezTo>
                        <a:cubicBezTo>
                          <a:pt x="8" y="21"/>
                          <a:pt x="13" y="22"/>
                          <a:pt x="18" y="22"/>
                        </a:cubicBezTo>
                        <a:cubicBezTo>
                          <a:pt x="21" y="22"/>
                          <a:pt x="25" y="21"/>
                          <a:pt x="28" y="20"/>
                        </a:cubicBezTo>
                        <a:cubicBezTo>
                          <a:pt x="32" y="18"/>
                          <a:pt x="33" y="14"/>
                          <a:pt x="34" y="11"/>
                        </a:cubicBezTo>
                        <a:cubicBezTo>
                          <a:pt x="34" y="10"/>
                          <a:pt x="33" y="9"/>
                          <a:pt x="35" y="9"/>
                        </a:cubicBezTo>
                        <a:close/>
                      </a:path>
                    </a:pathLst>
                  </a:custGeom>
                  <a:solidFill>
                    <a:srgbClr val="CFFEC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3" name="Freeform 553"/>
                  <p:cNvSpPr/>
                  <p:nvPr/>
                </p:nvSpPr>
                <p:spPr bwMode="auto">
                  <a:xfrm>
                    <a:off x="4933" y="1732"/>
                    <a:ext cx="43" cy="95"/>
                  </a:xfrm>
                  <a:custGeom>
                    <a:avLst/>
                    <a:gdLst>
                      <a:gd name="T0" fmla="*/ 0 w 18"/>
                      <a:gd name="T1" fmla="*/ 39 h 40"/>
                      <a:gd name="T2" fmla="*/ 1 w 18"/>
                      <a:gd name="T3" fmla="*/ 36 h 40"/>
                      <a:gd name="T4" fmla="*/ 4 w 18"/>
                      <a:gd name="T5" fmla="*/ 29 h 40"/>
                      <a:gd name="T6" fmla="*/ 13 w 18"/>
                      <a:gd name="T7" fmla="*/ 9 h 40"/>
                      <a:gd name="T8" fmla="*/ 18 w 18"/>
                      <a:gd name="T9" fmla="*/ 0 h 40"/>
                      <a:gd name="T10" fmla="*/ 13 w 18"/>
                      <a:gd name="T11" fmla="*/ 16 h 40"/>
                      <a:gd name="T12" fmla="*/ 4 w 18"/>
                      <a:gd name="T13" fmla="*/ 37 h 40"/>
                      <a:gd name="T14" fmla="*/ 0 w 18"/>
                      <a:gd name="T15" fmla="*/ 40 h 40"/>
                      <a:gd name="T16" fmla="*/ 0 w 18"/>
                      <a:gd name="T17" fmla="*/ 39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8" h="40">
                        <a:moveTo>
                          <a:pt x="0" y="39"/>
                        </a:moveTo>
                        <a:cubicBezTo>
                          <a:pt x="0" y="38"/>
                          <a:pt x="0" y="37"/>
                          <a:pt x="1" y="36"/>
                        </a:cubicBezTo>
                        <a:cubicBezTo>
                          <a:pt x="1" y="34"/>
                          <a:pt x="2" y="31"/>
                          <a:pt x="4" y="29"/>
                        </a:cubicBezTo>
                        <a:cubicBezTo>
                          <a:pt x="7" y="22"/>
                          <a:pt x="11" y="16"/>
                          <a:pt x="13" y="9"/>
                        </a:cubicBezTo>
                        <a:cubicBezTo>
                          <a:pt x="14" y="6"/>
                          <a:pt x="15" y="2"/>
                          <a:pt x="18" y="0"/>
                        </a:cubicBezTo>
                        <a:cubicBezTo>
                          <a:pt x="18" y="6"/>
                          <a:pt x="16" y="11"/>
                          <a:pt x="13" y="16"/>
                        </a:cubicBezTo>
                        <a:cubicBezTo>
                          <a:pt x="10" y="23"/>
                          <a:pt x="7" y="30"/>
                          <a:pt x="4" y="37"/>
                        </a:cubicBezTo>
                        <a:cubicBezTo>
                          <a:pt x="3" y="38"/>
                          <a:pt x="2" y="40"/>
                          <a:pt x="0" y="40"/>
                        </a:cubicBezTo>
                        <a:cubicBezTo>
                          <a:pt x="0" y="40"/>
                          <a:pt x="0" y="40"/>
                          <a:pt x="0" y="39"/>
                        </a:cubicBezTo>
                        <a:close/>
                      </a:path>
                    </a:pathLst>
                  </a:custGeom>
                  <a:solidFill>
                    <a:srgbClr val="FBFD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4" name="Freeform 554"/>
                  <p:cNvSpPr/>
                  <p:nvPr/>
                </p:nvSpPr>
                <p:spPr bwMode="auto">
                  <a:xfrm>
                    <a:off x="4793" y="1950"/>
                    <a:ext cx="31" cy="50"/>
                  </a:xfrm>
                  <a:custGeom>
                    <a:avLst/>
                    <a:gdLst>
                      <a:gd name="T0" fmla="*/ 8 w 13"/>
                      <a:gd name="T1" fmla="*/ 0 h 21"/>
                      <a:gd name="T2" fmla="*/ 10 w 13"/>
                      <a:gd name="T3" fmla="*/ 0 h 21"/>
                      <a:gd name="T4" fmla="*/ 11 w 13"/>
                      <a:gd name="T5" fmla="*/ 1 h 21"/>
                      <a:gd name="T6" fmla="*/ 7 w 13"/>
                      <a:gd name="T7" fmla="*/ 17 h 21"/>
                      <a:gd name="T8" fmla="*/ 4 w 13"/>
                      <a:gd name="T9" fmla="*/ 21 h 21"/>
                      <a:gd name="T10" fmla="*/ 3 w 13"/>
                      <a:gd name="T11" fmla="*/ 17 h 21"/>
                      <a:gd name="T12" fmla="*/ 0 w 13"/>
                      <a:gd name="T13" fmla="*/ 0 h 21"/>
                      <a:gd name="T14" fmla="*/ 8 w 13"/>
                      <a:gd name="T15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21">
                        <a:moveTo>
                          <a:pt x="8" y="0"/>
                        </a:moveTo>
                        <a:cubicBezTo>
                          <a:pt x="9" y="0"/>
                          <a:pt x="9" y="0"/>
                          <a:pt x="10" y="0"/>
                        </a:cubicBezTo>
                        <a:cubicBezTo>
                          <a:pt x="10" y="0"/>
                          <a:pt x="11" y="1"/>
                          <a:pt x="11" y="1"/>
                        </a:cubicBezTo>
                        <a:cubicBezTo>
                          <a:pt x="13" y="7"/>
                          <a:pt x="10" y="12"/>
                          <a:pt x="7" y="17"/>
                        </a:cubicBezTo>
                        <a:cubicBezTo>
                          <a:pt x="5" y="18"/>
                          <a:pt x="6" y="20"/>
                          <a:pt x="4" y="21"/>
                        </a:cubicBezTo>
                        <a:cubicBezTo>
                          <a:pt x="3" y="20"/>
                          <a:pt x="2" y="18"/>
                          <a:pt x="3" y="17"/>
                        </a:cubicBezTo>
                        <a:cubicBezTo>
                          <a:pt x="8" y="10"/>
                          <a:pt x="3" y="5"/>
                          <a:pt x="0" y="0"/>
                        </a:cubicBezTo>
                        <a:cubicBezTo>
                          <a:pt x="3" y="0"/>
                          <a:pt x="5" y="0"/>
                          <a:pt x="8" y="0"/>
                        </a:cubicBezTo>
                        <a:close/>
                      </a:path>
                    </a:pathLst>
                  </a:custGeom>
                  <a:solidFill>
                    <a:srgbClr val="C7DCF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5" name="Freeform 555"/>
                  <p:cNvSpPr/>
                  <p:nvPr/>
                </p:nvSpPr>
                <p:spPr bwMode="auto">
                  <a:xfrm>
                    <a:off x="4850" y="1613"/>
                    <a:ext cx="66" cy="36"/>
                  </a:xfrm>
                  <a:custGeom>
                    <a:avLst/>
                    <a:gdLst>
                      <a:gd name="T0" fmla="*/ 28 w 28"/>
                      <a:gd name="T1" fmla="*/ 1 h 15"/>
                      <a:gd name="T2" fmla="*/ 19 w 28"/>
                      <a:gd name="T3" fmla="*/ 3 h 15"/>
                      <a:gd name="T4" fmla="*/ 14 w 28"/>
                      <a:gd name="T5" fmla="*/ 7 h 15"/>
                      <a:gd name="T6" fmla="*/ 14 w 28"/>
                      <a:gd name="T7" fmla="*/ 7 h 15"/>
                      <a:gd name="T8" fmla="*/ 0 w 28"/>
                      <a:gd name="T9" fmla="*/ 15 h 15"/>
                      <a:gd name="T10" fmla="*/ 9 w 28"/>
                      <a:gd name="T11" fmla="*/ 4 h 15"/>
                      <a:gd name="T12" fmla="*/ 28 w 28"/>
                      <a:gd name="T13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15">
                        <a:moveTo>
                          <a:pt x="28" y="1"/>
                        </a:moveTo>
                        <a:cubicBezTo>
                          <a:pt x="25" y="3"/>
                          <a:pt x="22" y="2"/>
                          <a:pt x="19" y="3"/>
                        </a:cubicBezTo>
                        <a:cubicBezTo>
                          <a:pt x="17" y="3"/>
                          <a:pt x="12" y="1"/>
                          <a:pt x="14" y="7"/>
                        </a:cubicBezTo>
                        <a:cubicBezTo>
                          <a:pt x="14" y="7"/>
                          <a:pt x="14" y="7"/>
                          <a:pt x="14" y="7"/>
                        </a:cubicBezTo>
                        <a:cubicBezTo>
                          <a:pt x="9" y="9"/>
                          <a:pt x="5" y="12"/>
                          <a:pt x="0" y="15"/>
                        </a:cubicBezTo>
                        <a:cubicBezTo>
                          <a:pt x="3" y="11"/>
                          <a:pt x="5" y="7"/>
                          <a:pt x="9" y="4"/>
                        </a:cubicBezTo>
                        <a:cubicBezTo>
                          <a:pt x="15" y="2"/>
                          <a:pt x="22" y="0"/>
                          <a:pt x="28" y="1"/>
                        </a:cubicBezTo>
                        <a:close/>
                      </a:path>
                    </a:pathLst>
                  </a:custGeom>
                  <a:solidFill>
                    <a:srgbClr val="CCFEC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6" name="Freeform 556"/>
                  <p:cNvSpPr/>
                  <p:nvPr/>
                </p:nvSpPr>
                <p:spPr bwMode="auto">
                  <a:xfrm>
                    <a:off x="4952" y="2045"/>
                    <a:ext cx="57" cy="17"/>
                  </a:xfrm>
                  <a:custGeom>
                    <a:avLst/>
                    <a:gdLst>
                      <a:gd name="T0" fmla="*/ 20 w 24"/>
                      <a:gd name="T1" fmla="*/ 4 h 7"/>
                      <a:gd name="T2" fmla="*/ 19 w 24"/>
                      <a:gd name="T3" fmla="*/ 5 h 7"/>
                      <a:gd name="T4" fmla="*/ 0 w 24"/>
                      <a:gd name="T5" fmla="*/ 7 h 7"/>
                      <a:gd name="T6" fmla="*/ 7 w 24"/>
                      <a:gd name="T7" fmla="*/ 1 h 7"/>
                      <a:gd name="T8" fmla="*/ 21 w 24"/>
                      <a:gd name="T9" fmla="*/ 1 h 7"/>
                      <a:gd name="T10" fmla="*/ 24 w 24"/>
                      <a:gd name="T11" fmla="*/ 1 h 7"/>
                      <a:gd name="T12" fmla="*/ 20 w 24"/>
                      <a:gd name="T13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" h="7">
                        <a:moveTo>
                          <a:pt x="20" y="4"/>
                        </a:moveTo>
                        <a:cubicBezTo>
                          <a:pt x="19" y="5"/>
                          <a:pt x="19" y="5"/>
                          <a:pt x="19" y="5"/>
                        </a:cubicBezTo>
                        <a:cubicBezTo>
                          <a:pt x="12" y="3"/>
                          <a:pt x="6" y="3"/>
                          <a:pt x="0" y="7"/>
                        </a:cubicBezTo>
                        <a:cubicBezTo>
                          <a:pt x="0" y="3"/>
                          <a:pt x="2" y="1"/>
                          <a:pt x="7" y="1"/>
                        </a:cubicBezTo>
                        <a:cubicBezTo>
                          <a:pt x="11" y="2"/>
                          <a:pt x="16" y="2"/>
                          <a:pt x="21" y="1"/>
                        </a:cubicBezTo>
                        <a:cubicBezTo>
                          <a:pt x="22" y="1"/>
                          <a:pt x="23" y="0"/>
                          <a:pt x="24" y="1"/>
                        </a:cubicBezTo>
                        <a:cubicBezTo>
                          <a:pt x="23" y="3"/>
                          <a:pt x="21" y="3"/>
                          <a:pt x="20" y="4"/>
                        </a:cubicBezTo>
                        <a:close/>
                      </a:path>
                    </a:pathLst>
                  </a:custGeom>
                  <a:solidFill>
                    <a:srgbClr val="D4FE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7" name="Freeform 557"/>
                  <p:cNvSpPr/>
                  <p:nvPr/>
                </p:nvSpPr>
                <p:spPr bwMode="auto">
                  <a:xfrm>
                    <a:off x="4914" y="1931"/>
                    <a:ext cx="57" cy="17"/>
                  </a:xfrm>
                  <a:custGeom>
                    <a:avLst/>
                    <a:gdLst>
                      <a:gd name="T0" fmla="*/ 24 w 24"/>
                      <a:gd name="T1" fmla="*/ 4 h 7"/>
                      <a:gd name="T2" fmla="*/ 21 w 24"/>
                      <a:gd name="T3" fmla="*/ 6 h 7"/>
                      <a:gd name="T4" fmla="*/ 0 w 24"/>
                      <a:gd name="T5" fmla="*/ 7 h 7"/>
                      <a:gd name="T6" fmla="*/ 7 w 24"/>
                      <a:gd name="T7" fmla="*/ 5 h 7"/>
                      <a:gd name="T8" fmla="*/ 22 w 24"/>
                      <a:gd name="T9" fmla="*/ 4 h 7"/>
                      <a:gd name="T10" fmla="*/ 24 w 24"/>
                      <a:gd name="T11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4" h="7">
                        <a:moveTo>
                          <a:pt x="24" y="4"/>
                        </a:moveTo>
                        <a:cubicBezTo>
                          <a:pt x="24" y="6"/>
                          <a:pt x="23" y="6"/>
                          <a:pt x="21" y="6"/>
                        </a:cubicBezTo>
                        <a:cubicBezTo>
                          <a:pt x="14" y="6"/>
                          <a:pt x="7" y="7"/>
                          <a:pt x="0" y="7"/>
                        </a:cubicBezTo>
                        <a:cubicBezTo>
                          <a:pt x="2" y="5"/>
                          <a:pt x="3" y="2"/>
                          <a:pt x="7" y="5"/>
                        </a:cubicBezTo>
                        <a:cubicBezTo>
                          <a:pt x="11" y="0"/>
                          <a:pt x="17" y="6"/>
                          <a:pt x="22" y="4"/>
                        </a:cubicBezTo>
                        <a:cubicBezTo>
                          <a:pt x="22" y="4"/>
                          <a:pt x="23" y="4"/>
                          <a:pt x="24" y="4"/>
                        </a:cubicBezTo>
                        <a:close/>
                      </a:path>
                    </a:pathLst>
                  </a:custGeom>
                  <a:solidFill>
                    <a:srgbClr val="D2FEC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8" name="Freeform 558"/>
                  <p:cNvSpPr/>
                  <p:nvPr/>
                </p:nvSpPr>
                <p:spPr bwMode="auto">
                  <a:xfrm>
                    <a:off x="4824" y="1706"/>
                    <a:ext cx="33" cy="40"/>
                  </a:xfrm>
                  <a:custGeom>
                    <a:avLst/>
                    <a:gdLst>
                      <a:gd name="T0" fmla="*/ 2 w 14"/>
                      <a:gd name="T1" fmla="*/ 0 h 17"/>
                      <a:gd name="T2" fmla="*/ 4 w 14"/>
                      <a:gd name="T3" fmla="*/ 10 h 17"/>
                      <a:gd name="T4" fmla="*/ 9 w 14"/>
                      <a:gd name="T5" fmla="*/ 13 h 17"/>
                      <a:gd name="T6" fmla="*/ 14 w 14"/>
                      <a:gd name="T7" fmla="*/ 16 h 17"/>
                      <a:gd name="T8" fmla="*/ 4 w 14"/>
                      <a:gd name="T9" fmla="*/ 15 h 17"/>
                      <a:gd name="T10" fmla="*/ 1 w 14"/>
                      <a:gd name="T11" fmla="*/ 3 h 17"/>
                      <a:gd name="T12" fmla="*/ 2 w 14"/>
                      <a:gd name="T13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" h="17">
                        <a:moveTo>
                          <a:pt x="2" y="0"/>
                        </a:moveTo>
                        <a:cubicBezTo>
                          <a:pt x="2" y="4"/>
                          <a:pt x="4" y="6"/>
                          <a:pt x="4" y="10"/>
                        </a:cubicBezTo>
                        <a:cubicBezTo>
                          <a:pt x="4" y="12"/>
                          <a:pt x="6" y="13"/>
                          <a:pt x="9" y="13"/>
                        </a:cubicBezTo>
                        <a:cubicBezTo>
                          <a:pt x="11" y="14"/>
                          <a:pt x="13" y="13"/>
                          <a:pt x="14" y="16"/>
                        </a:cubicBezTo>
                        <a:cubicBezTo>
                          <a:pt x="10" y="16"/>
                          <a:pt x="5" y="17"/>
                          <a:pt x="4" y="15"/>
                        </a:cubicBezTo>
                        <a:cubicBezTo>
                          <a:pt x="2" y="11"/>
                          <a:pt x="0" y="7"/>
                          <a:pt x="1" y="3"/>
                        </a:cubicBezTo>
                        <a:cubicBezTo>
                          <a:pt x="1" y="2"/>
                          <a:pt x="2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CEFE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9" name="Freeform 559"/>
                  <p:cNvSpPr/>
                  <p:nvPr/>
                </p:nvSpPr>
                <p:spPr bwMode="auto">
                  <a:xfrm>
                    <a:off x="4809" y="1953"/>
                    <a:ext cx="19" cy="38"/>
                  </a:xfrm>
                  <a:custGeom>
                    <a:avLst/>
                    <a:gdLst>
                      <a:gd name="T0" fmla="*/ 0 w 8"/>
                      <a:gd name="T1" fmla="*/ 16 h 16"/>
                      <a:gd name="T2" fmla="*/ 4 w 8"/>
                      <a:gd name="T3" fmla="*/ 0 h 16"/>
                      <a:gd name="T4" fmla="*/ 5 w 8"/>
                      <a:gd name="T5" fmla="*/ 0 h 16"/>
                      <a:gd name="T6" fmla="*/ 0 w 8"/>
                      <a:gd name="T7" fmla="*/ 16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16">
                        <a:moveTo>
                          <a:pt x="0" y="16"/>
                        </a:moveTo>
                        <a:cubicBezTo>
                          <a:pt x="1" y="11"/>
                          <a:pt x="4" y="6"/>
                          <a:pt x="4" y="0"/>
                        </a:cubicBezTo>
                        <a:cubicBezTo>
                          <a:pt x="4" y="0"/>
                          <a:pt x="5" y="0"/>
                          <a:pt x="5" y="0"/>
                        </a:cubicBezTo>
                        <a:cubicBezTo>
                          <a:pt x="8" y="4"/>
                          <a:pt x="5" y="15"/>
                          <a:pt x="0" y="16"/>
                        </a:cubicBezTo>
                        <a:close/>
                      </a:path>
                    </a:pathLst>
                  </a:custGeom>
                  <a:solidFill>
                    <a:srgbClr val="F9FDF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0" name="Freeform 560"/>
                  <p:cNvSpPr/>
                  <p:nvPr/>
                </p:nvSpPr>
                <p:spPr bwMode="auto">
                  <a:xfrm>
                    <a:off x="4857" y="1727"/>
                    <a:ext cx="50" cy="24"/>
                  </a:xfrm>
                  <a:custGeom>
                    <a:avLst/>
                    <a:gdLst>
                      <a:gd name="T0" fmla="*/ 21 w 21"/>
                      <a:gd name="T1" fmla="*/ 0 h 10"/>
                      <a:gd name="T2" fmla="*/ 10 w 21"/>
                      <a:gd name="T3" fmla="*/ 10 h 10"/>
                      <a:gd name="T4" fmla="*/ 5 w 21"/>
                      <a:gd name="T5" fmla="*/ 8 h 10"/>
                      <a:gd name="T6" fmla="*/ 0 w 21"/>
                      <a:gd name="T7" fmla="*/ 7 h 10"/>
                      <a:gd name="T8" fmla="*/ 2 w 21"/>
                      <a:gd name="T9" fmla="*/ 6 h 10"/>
                      <a:gd name="T10" fmla="*/ 21 w 21"/>
                      <a:gd name="T11" fmla="*/ 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1" h="10">
                        <a:moveTo>
                          <a:pt x="21" y="0"/>
                        </a:moveTo>
                        <a:cubicBezTo>
                          <a:pt x="20" y="6"/>
                          <a:pt x="15" y="8"/>
                          <a:pt x="10" y="10"/>
                        </a:cubicBezTo>
                        <a:cubicBezTo>
                          <a:pt x="9" y="8"/>
                          <a:pt x="7" y="8"/>
                          <a:pt x="5" y="8"/>
                        </a:cubicBezTo>
                        <a:cubicBezTo>
                          <a:pt x="3" y="8"/>
                          <a:pt x="2" y="8"/>
                          <a:pt x="0" y="7"/>
                        </a:cubicBezTo>
                        <a:cubicBezTo>
                          <a:pt x="1" y="7"/>
                          <a:pt x="2" y="6"/>
                          <a:pt x="2" y="6"/>
                        </a:cubicBezTo>
                        <a:cubicBezTo>
                          <a:pt x="10" y="9"/>
                          <a:pt x="16" y="5"/>
                          <a:pt x="21" y="0"/>
                        </a:cubicBezTo>
                        <a:close/>
                      </a:path>
                    </a:pathLst>
                  </a:custGeom>
                  <a:solidFill>
                    <a:srgbClr val="CEFE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1" name="Freeform 561"/>
                  <p:cNvSpPr/>
                  <p:nvPr/>
                </p:nvSpPr>
                <p:spPr bwMode="auto">
                  <a:xfrm>
                    <a:off x="4999" y="2043"/>
                    <a:ext cx="34" cy="14"/>
                  </a:xfrm>
                  <a:custGeom>
                    <a:avLst/>
                    <a:gdLst>
                      <a:gd name="T0" fmla="*/ 0 w 14"/>
                      <a:gd name="T1" fmla="*/ 5 h 6"/>
                      <a:gd name="T2" fmla="*/ 4 w 14"/>
                      <a:gd name="T3" fmla="*/ 2 h 6"/>
                      <a:gd name="T4" fmla="*/ 14 w 14"/>
                      <a:gd name="T5" fmla="*/ 1 h 6"/>
                      <a:gd name="T6" fmla="*/ 14 w 14"/>
                      <a:gd name="T7" fmla="*/ 1 h 6"/>
                      <a:gd name="T8" fmla="*/ 7 w 14"/>
                      <a:gd name="T9" fmla="*/ 5 h 6"/>
                      <a:gd name="T10" fmla="*/ 0 w 14"/>
                      <a:gd name="T11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4" h="6">
                        <a:moveTo>
                          <a:pt x="0" y="5"/>
                        </a:moveTo>
                        <a:cubicBezTo>
                          <a:pt x="1" y="4"/>
                          <a:pt x="2" y="2"/>
                          <a:pt x="4" y="2"/>
                        </a:cubicBezTo>
                        <a:cubicBezTo>
                          <a:pt x="7" y="1"/>
                          <a:pt x="10" y="0"/>
                          <a:pt x="14" y="1"/>
                        </a:cubicBezTo>
                        <a:cubicBezTo>
                          <a:pt x="14" y="1"/>
                          <a:pt x="14" y="1"/>
                          <a:pt x="14" y="1"/>
                        </a:cubicBezTo>
                        <a:cubicBezTo>
                          <a:pt x="12" y="3"/>
                          <a:pt x="10" y="4"/>
                          <a:pt x="7" y="5"/>
                        </a:cubicBezTo>
                        <a:cubicBezTo>
                          <a:pt x="5" y="5"/>
                          <a:pt x="2" y="6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ABDF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2" name="Freeform 562"/>
                  <p:cNvSpPr/>
                  <p:nvPr/>
                </p:nvSpPr>
                <p:spPr bwMode="auto">
                  <a:xfrm>
                    <a:off x="4885" y="1948"/>
                    <a:ext cx="29" cy="33"/>
                  </a:xfrm>
                  <a:custGeom>
                    <a:avLst/>
                    <a:gdLst>
                      <a:gd name="T0" fmla="*/ 12 w 12"/>
                      <a:gd name="T1" fmla="*/ 0 h 14"/>
                      <a:gd name="T2" fmla="*/ 0 w 12"/>
                      <a:gd name="T3" fmla="*/ 14 h 14"/>
                      <a:gd name="T4" fmla="*/ 12 w 12"/>
                      <a:gd name="T5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2" h="14">
                        <a:moveTo>
                          <a:pt x="12" y="0"/>
                        </a:moveTo>
                        <a:cubicBezTo>
                          <a:pt x="10" y="6"/>
                          <a:pt x="5" y="10"/>
                          <a:pt x="0" y="14"/>
                        </a:cubicBezTo>
                        <a:cubicBezTo>
                          <a:pt x="1" y="7"/>
                          <a:pt x="7" y="3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D2FEC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3" name="Freeform 563"/>
                  <p:cNvSpPr/>
                  <p:nvPr/>
                </p:nvSpPr>
                <p:spPr bwMode="auto">
                  <a:xfrm>
                    <a:off x="4869" y="1860"/>
                    <a:ext cx="23" cy="38"/>
                  </a:xfrm>
                  <a:custGeom>
                    <a:avLst/>
                    <a:gdLst>
                      <a:gd name="T0" fmla="*/ 7 w 10"/>
                      <a:gd name="T1" fmla="*/ 16 h 16"/>
                      <a:gd name="T2" fmla="*/ 5 w 10"/>
                      <a:gd name="T3" fmla="*/ 11 h 16"/>
                      <a:gd name="T4" fmla="*/ 4 w 10"/>
                      <a:gd name="T5" fmla="*/ 6 h 16"/>
                      <a:gd name="T6" fmla="*/ 0 w 10"/>
                      <a:gd name="T7" fmla="*/ 0 h 16"/>
                      <a:gd name="T8" fmla="*/ 7 w 10"/>
                      <a:gd name="T9" fmla="*/ 9 h 16"/>
                      <a:gd name="T10" fmla="*/ 9 w 10"/>
                      <a:gd name="T11" fmla="*/ 12 h 16"/>
                      <a:gd name="T12" fmla="*/ 7 w 10"/>
                      <a:gd name="T13" fmla="*/ 16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" h="16">
                        <a:moveTo>
                          <a:pt x="7" y="16"/>
                        </a:moveTo>
                        <a:cubicBezTo>
                          <a:pt x="8" y="14"/>
                          <a:pt x="6" y="13"/>
                          <a:pt x="5" y="11"/>
                        </a:cubicBezTo>
                        <a:cubicBezTo>
                          <a:pt x="5" y="10"/>
                          <a:pt x="7" y="8"/>
                          <a:pt x="4" y="6"/>
                        </a:cubicBezTo>
                        <a:cubicBezTo>
                          <a:pt x="3" y="4"/>
                          <a:pt x="1" y="2"/>
                          <a:pt x="0" y="0"/>
                        </a:cubicBezTo>
                        <a:cubicBezTo>
                          <a:pt x="4" y="2"/>
                          <a:pt x="9" y="3"/>
                          <a:pt x="7" y="9"/>
                        </a:cubicBezTo>
                        <a:cubicBezTo>
                          <a:pt x="7" y="10"/>
                          <a:pt x="8" y="11"/>
                          <a:pt x="9" y="12"/>
                        </a:cubicBezTo>
                        <a:cubicBezTo>
                          <a:pt x="10" y="14"/>
                          <a:pt x="9" y="16"/>
                          <a:pt x="7" y="16"/>
                        </a:cubicBezTo>
                        <a:close/>
                      </a:path>
                    </a:pathLst>
                  </a:custGeom>
                  <a:solidFill>
                    <a:srgbClr val="D3FEC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4" name="Freeform 564"/>
                  <p:cNvSpPr/>
                  <p:nvPr/>
                </p:nvSpPr>
                <p:spPr bwMode="auto">
                  <a:xfrm>
                    <a:off x="4819" y="2100"/>
                    <a:ext cx="47" cy="17"/>
                  </a:xfrm>
                  <a:custGeom>
                    <a:avLst/>
                    <a:gdLst>
                      <a:gd name="T0" fmla="*/ 20 w 20"/>
                      <a:gd name="T1" fmla="*/ 1 h 7"/>
                      <a:gd name="T2" fmla="*/ 5 w 20"/>
                      <a:gd name="T3" fmla="*/ 2 h 7"/>
                      <a:gd name="T4" fmla="*/ 0 w 20"/>
                      <a:gd name="T5" fmla="*/ 0 h 7"/>
                      <a:gd name="T6" fmla="*/ 20 w 20"/>
                      <a:gd name="T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7">
                        <a:moveTo>
                          <a:pt x="20" y="1"/>
                        </a:moveTo>
                        <a:cubicBezTo>
                          <a:pt x="15" y="7"/>
                          <a:pt x="10" y="2"/>
                          <a:pt x="5" y="2"/>
                        </a:cubicBezTo>
                        <a:cubicBezTo>
                          <a:pt x="3" y="2"/>
                          <a:pt x="1" y="2"/>
                          <a:pt x="0" y="0"/>
                        </a:cubicBezTo>
                        <a:cubicBezTo>
                          <a:pt x="7" y="1"/>
                          <a:pt x="13" y="2"/>
                          <a:pt x="20" y="1"/>
                        </a:cubicBezTo>
                        <a:close/>
                      </a:path>
                    </a:pathLst>
                  </a:custGeom>
                  <a:solidFill>
                    <a:srgbClr val="ECFBE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5" name="Freeform 565"/>
                  <p:cNvSpPr/>
                  <p:nvPr/>
                </p:nvSpPr>
                <p:spPr bwMode="auto">
                  <a:xfrm>
                    <a:off x="5092" y="1896"/>
                    <a:ext cx="16" cy="19"/>
                  </a:xfrm>
                  <a:custGeom>
                    <a:avLst/>
                    <a:gdLst>
                      <a:gd name="T0" fmla="*/ 0 w 7"/>
                      <a:gd name="T1" fmla="*/ 8 h 8"/>
                      <a:gd name="T2" fmla="*/ 7 w 7"/>
                      <a:gd name="T3" fmla="*/ 0 h 8"/>
                      <a:gd name="T4" fmla="*/ 6 w 7"/>
                      <a:gd name="T5" fmla="*/ 3 h 8"/>
                      <a:gd name="T6" fmla="*/ 0 w 7"/>
                      <a:gd name="T7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8">
                        <a:moveTo>
                          <a:pt x="0" y="8"/>
                        </a:moveTo>
                        <a:cubicBezTo>
                          <a:pt x="0" y="4"/>
                          <a:pt x="2" y="0"/>
                          <a:pt x="7" y="0"/>
                        </a:cubicBezTo>
                        <a:cubicBezTo>
                          <a:pt x="6" y="1"/>
                          <a:pt x="6" y="2"/>
                          <a:pt x="6" y="3"/>
                        </a:cubicBezTo>
                        <a:cubicBezTo>
                          <a:pt x="5" y="6"/>
                          <a:pt x="3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CFFEC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6" name="Freeform 566"/>
                  <p:cNvSpPr/>
                  <p:nvPr/>
                </p:nvSpPr>
                <p:spPr bwMode="auto">
                  <a:xfrm>
                    <a:off x="4971" y="1938"/>
                    <a:ext cx="21" cy="12"/>
                  </a:xfrm>
                  <a:custGeom>
                    <a:avLst/>
                    <a:gdLst>
                      <a:gd name="T0" fmla="*/ 7 w 9"/>
                      <a:gd name="T1" fmla="*/ 1 h 5"/>
                      <a:gd name="T2" fmla="*/ 7 w 9"/>
                      <a:gd name="T3" fmla="*/ 5 h 5"/>
                      <a:gd name="T4" fmla="*/ 0 w 9"/>
                      <a:gd name="T5" fmla="*/ 1 h 5"/>
                      <a:gd name="T6" fmla="*/ 7 w 9"/>
                      <a:gd name="T7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" h="5">
                        <a:moveTo>
                          <a:pt x="7" y="1"/>
                        </a:moveTo>
                        <a:cubicBezTo>
                          <a:pt x="5" y="3"/>
                          <a:pt x="9" y="3"/>
                          <a:pt x="7" y="5"/>
                        </a:cubicBezTo>
                        <a:cubicBezTo>
                          <a:pt x="5" y="2"/>
                          <a:pt x="3" y="2"/>
                          <a:pt x="0" y="1"/>
                        </a:cubicBezTo>
                        <a:cubicBezTo>
                          <a:pt x="2" y="0"/>
                          <a:pt x="5" y="0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D2FEC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7" name="Freeform 567"/>
                  <p:cNvSpPr/>
                  <p:nvPr/>
                </p:nvSpPr>
                <p:spPr bwMode="auto">
                  <a:xfrm>
                    <a:off x="5104" y="1877"/>
                    <a:ext cx="9" cy="19"/>
                  </a:xfrm>
                  <a:custGeom>
                    <a:avLst/>
                    <a:gdLst>
                      <a:gd name="T0" fmla="*/ 2 w 4"/>
                      <a:gd name="T1" fmla="*/ 8 h 8"/>
                      <a:gd name="T2" fmla="*/ 4 w 4"/>
                      <a:gd name="T3" fmla="*/ 0 h 8"/>
                      <a:gd name="T4" fmla="*/ 2 w 4"/>
                      <a:gd name="T5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8">
                        <a:moveTo>
                          <a:pt x="2" y="8"/>
                        </a:moveTo>
                        <a:cubicBezTo>
                          <a:pt x="0" y="5"/>
                          <a:pt x="2" y="3"/>
                          <a:pt x="4" y="0"/>
                        </a:cubicBezTo>
                        <a:cubicBezTo>
                          <a:pt x="4" y="2"/>
                          <a:pt x="3" y="6"/>
                          <a:pt x="2" y="8"/>
                        </a:cubicBezTo>
                        <a:close/>
                      </a:path>
                    </a:pathLst>
                  </a:custGeom>
                  <a:solidFill>
                    <a:srgbClr val="CFFEC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8" name="Freeform 568"/>
                  <p:cNvSpPr/>
                  <p:nvPr/>
                </p:nvSpPr>
                <p:spPr bwMode="auto">
                  <a:xfrm>
                    <a:off x="4788" y="2212"/>
                    <a:ext cx="33" cy="31"/>
                  </a:xfrm>
                  <a:custGeom>
                    <a:avLst/>
                    <a:gdLst>
                      <a:gd name="T0" fmla="*/ 0 w 14"/>
                      <a:gd name="T1" fmla="*/ 13 h 13"/>
                      <a:gd name="T2" fmla="*/ 1 w 14"/>
                      <a:gd name="T3" fmla="*/ 3 h 13"/>
                      <a:gd name="T4" fmla="*/ 4 w 14"/>
                      <a:gd name="T5" fmla="*/ 0 h 13"/>
                      <a:gd name="T6" fmla="*/ 14 w 14"/>
                      <a:gd name="T7" fmla="*/ 8 h 13"/>
                      <a:gd name="T8" fmla="*/ 12 w 14"/>
                      <a:gd name="T9" fmla="*/ 11 h 13"/>
                      <a:gd name="T10" fmla="*/ 10 w 14"/>
                      <a:gd name="T11" fmla="*/ 12 h 13"/>
                      <a:gd name="T12" fmla="*/ 4 w 14"/>
                      <a:gd name="T13" fmla="*/ 12 h 13"/>
                      <a:gd name="T14" fmla="*/ 0 w 14"/>
                      <a:gd name="T15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" h="13">
                        <a:moveTo>
                          <a:pt x="0" y="13"/>
                        </a:moveTo>
                        <a:cubicBezTo>
                          <a:pt x="1" y="10"/>
                          <a:pt x="5" y="7"/>
                          <a:pt x="1" y="3"/>
                        </a:cubicBezTo>
                        <a:cubicBezTo>
                          <a:pt x="1" y="2"/>
                          <a:pt x="2" y="1"/>
                          <a:pt x="4" y="0"/>
                        </a:cubicBezTo>
                        <a:cubicBezTo>
                          <a:pt x="4" y="7"/>
                          <a:pt x="10" y="7"/>
                          <a:pt x="14" y="8"/>
                        </a:cubicBezTo>
                        <a:cubicBezTo>
                          <a:pt x="13" y="9"/>
                          <a:pt x="12" y="10"/>
                          <a:pt x="12" y="11"/>
                        </a:cubicBezTo>
                        <a:cubicBezTo>
                          <a:pt x="12" y="12"/>
                          <a:pt x="11" y="12"/>
                          <a:pt x="10" y="12"/>
                        </a:cubicBezTo>
                        <a:cubicBezTo>
                          <a:pt x="7" y="9"/>
                          <a:pt x="6" y="9"/>
                          <a:pt x="4" y="12"/>
                        </a:cubicBezTo>
                        <a:cubicBezTo>
                          <a:pt x="3" y="13"/>
                          <a:pt x="2" y="13"/>
                          <a:pt x="0" y="13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9" name="Freeform 569"/>
                  <p:cNvSpPr/>
                  <p:nvPr/>
                </p:nvSpPr>
                <p:spPr bwMode="auto">
                  <a:xfrm>
                    <a:off x="4802" y="2209"/>
                    <a:ext cx="5" cy="3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1 w 2"/>
                      <a:gd name="T3" fmla="*/ 1 h 1"/>
                      <a:gd name="T4" fmla="*/ 0 w 2"/>
                      <a:gd name="T5" fmla="*/ 1 h 1"/>
                      <a:gd name="T6" fmla="*/ 1 w 2"/>
                      <a:gd name="T7" fmla="*/ 0 h 1"/>
                      <a:gd name="T8" fmla="*/ 2 w 2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2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0" name="Freeform 570"/>
                  <p:cNvSpPr/>
                  <p:nvPr/>
                </p:nvSpPr>
                <p:spPr bwMode="auto">
                  <a:xfrm>
                    <a:off x="4959" y="1767"/>
                    <a:ext cx="55" cy="46"/>
                  </a:xfrm>
                  <a:custGeom>
                    <a:avLst/>
                    <a:gdLst>
                      <a:gd name="T0" fmla="*/ 16 w 23"/>
                      <a:gd name="T1" fmla="*/ 19 h 19"/>
                      <a:gd name="T2" fmla="*/ 11 w 23"/>
                      <a:gd name="T3" fmla="*/ 18 h 19"/>
                      <a:gd name="T4" fmla="*/ 4 w 23"/>
                      <a:gd name="T5" fmla="*/ 18 h 19"/>
                      <a:gd name="T6" fmla="*/ 4 w 23"/>
                      <a:gd name="T7" fmla="*/ 8 h 19"/>
                      <a:gd name="T8" fmla="*/ 9 w 23"/>
                      <a:gd name="T9" fmla="*/ 1 h 19"/>
                      <a:gd name="T10" fmla="*/ 14 w 23"/>
                      <a:gd name="T11" fmla="*/ 1 h 19"/>
                      <a:gd name="T12" fmla="*/ 17 w 23"/>
                      <a:gd name="T13" fmla="*/ 2 h 19"/>
                      <a:gd name="T14" fmla="*/ 22 w 23"/>
                      <a:gd name="T15" fmla="*/ 2 h 19"/>
                      <a:gd name="T16" fmla="*/ 23 w 23"/>
                      <a:gd name="T17" fmla="*/ 11 h 19"/>
                      <a:gd name="T18" fmla="*/ 20 w 23"/>
                      <a:gd name="T19" fmla="*/ 12 h 19"/>
                      <a:gd name="T20" fmla="*/ 16 w 23"/>
                      <a:gd name="T21" fmla="*/ 10 h 19"/>
                      <a:gd name="T22" fmla="*/ 20 w 23"/>
                      <a:gd name="T23" fmla="*/ 17 h 19"/>
                      <a:gd name="T24" fmla="*/ 20 w 23"/>
                      <a:gd name="T25" fmla="*/ 17 h 19"/>
                      <a:gd name="T26" fmla="*/ 16 w 23"/>
                      <a:gd name="T27" fmla="*/ 19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3" h="19">
                        <a:moveTo>
                          <a:pt x="16" y="19"/>
                        </a:moveTo>
                        <a:cubicBezTo>
                          <a:pt x="14" y="18"/>
                          <a:pt x="13" y="17"/>
                          <a:pt x="11" y="18"/>
                        </a:cubicBezTo>
                        <a:cubicBezTo>
                          <a:pt x="9" y="19"/>
                          <a:pt x="6" y="19"/>
                          <a:pt x="4" y="18"/>
                        </a:cubicBezTo>
                        <a:cubicBezTo>
                          <a:pt x="0" y="14"/>
                          <a:pt x="3" y="11"/>
                          <a:pt x="4" y="8"/>
                        </a:cubicBezTo>
                        <a:cubicBezTo>
                          <a:pt x="5" y="6"/>
                          <a:pt x="7" y="3"/>
                          <a:pt x="9" y="1"/>
                        </a:cubicBezTo>
                        <a:cubicBezTo>
                          <a:pt x="11" y="0"/>
                          <a:pt x="12" y="1"/>
                          <a:pt x="14" y="1"/>
                        </a:cubicBezTo>
                        <a:cubicBezTo>
                          <a:pt x="15" y="2"/>
                          <a:pt x="16" y="2"/>
                          <a:pt x="17" y="2"/>
                        </a:cubicBezTo>
                        <a:cubicBezTo>
                          <a:pt x="19" y="3"/>
                          <a:pt x="21" y="0"/>
                          <a:pt x="22" y="2"/>
                        </a:cubicBezTo>
                        <a:cubicBezTo>
                          <a:pt x="23" y="4"/>
                          <a:pt x="23" y="8"/>
                          <a:pt x="23" y="11"/>
                        </a:cubicBezTo>
                        <a:cubicBezTo>
                          <a:pt x="23" y="13"/>
                          <a:pt x="21" y="12"/>
                          <a:pt x="20" y="12"/>
                        </a:cubicBezTo>
                        <a:cubicBezTo>
                          <a:pt x="18" y="12"/>
                          <a:pt x="18" y="11"/>
                          <a:pt x="16" y="10"/>
                        </a:cubicBezTo>
                        <a:cubicBezTo>
                          <a:pt x="17" y="13"/>
                          <a:pt x="22" y="13"/>
                          <a:pt x="20" y="17"/>
                        </a:cubicBezTo>
                        <a:cubicBezTo>
                          <a:pt x="20" y="17"/>
                          <a:pt x="20" y="17"/>
                          <a:pt x="20" y="17"/>
                        </a:cubicBezTo>
                        <a:cubicBezTo>
                          <a:pt x="19" y="18"/>
                          <a:pt x="16" y="16"/>
                          <a:pt x="16" y="19"/>
                        </a:cubicBezTo>
                        <a:close/>
                      </a:path>
                    </a:pathLst>
                  </a:custGeom>
                  <a:solidFill>
                    <a:srgbClr val="A8C7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1" name="Freeform 571"/>
                  <p:cNvSpPr/>
                  <p:nvPr/>
                </p:nvSpPr>
                <p:spPr bwMode="auto">
                  <a:xfrm>
                    <a:off x="4980" y="1753"/>
                    <a:ext cx="38" cy="55"/>
                  </a:xfrm>
                  <a:custGeom>
                    <a:avLst/>
                    <a:gdLst>
                      <a:gd name="T0" fmla="*/ 11 w 16"/>
                      <a:gd name="T1" fmla="*/ 23 h 23"/>
                      <a:gd name="T2" fmla="*/ 7 w 16"/>
                      <a:gd name="T3" fmla="*/ 17 h 23"/>
                      <a:gd name="T4" fmla="*/ 6 w 16"/>
                      <a:gd name="T5" fmla="*/ 16 h 23"/>
                      <a:gd name="T6" fmla="*/ 8 w 16"/>
                      <a:gd name="T7" fmla="*/ 16 h 23"/>
                      <a:gd name="T8" fmla="*/ 13 w 16"/>
                      <a:gd name="T9" fmla="*/ 17 h 23"/>
                      <a:gd name="T10" fmla="*/ 12 w 16"/>
                      <a:gd name="T11" fmla="*/ 13 h 23"/>
                      <a:gd name="T12" fmla="*/ 12 w 16"/>
                      <a:gd name="T13" fmla="*/ 8 h 23"/>
                      <a:gd name="T14" fmla="*/ 0 w 16"/>
                      <a:gd name="T15" fmla="*/ 7 h 23"/>
                      <a:gd name="T16" fmla="*/ 6 w 16"/>
                      <a:gd name="T17" fmla="*/ 2 h 23"/>
                      <a:gd name="T18" fmla="*/ 11 w 16"/>
                      <a:gd name="T19" fmla="*/ 3 h 23"/>
                      <a:gd name="T20" fmla="*/ 14 w 16"/>
                      <a:gd name="T21" fmla="*/ 8 h 23"/>
                      <a:gd name="T22" fmla="*/ 14 w 16"/>
                      <a:gd name="T23" fmla="*/ 18 h 23"/>
                      <a:gd name="T24" fmla="*/ 12 w 16"/>
                      <a:gd name="T25" fmla="*/ 23 h 23"/>
                      <a:gd name="T26" fmla="*/ 11 w 16"/>
                      <a:gd name="T27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6" h="23">
                        <a:moveTo>
                          <a:pt x="11" y="23"/>
                        </a:moveTo>
                        <a:cubicBezTo>
                          <a:pt x="12" y="20"/>
                          <a:pt x="8" y="20"/>
                          <a:pt x="7" y="17"/>
                        </a:cubicBezTo>
                        <a:cubicBezTo>
                          <a:pt x="7" y="17"/>
                          <a:pt x="5" y="17"/>
                          <a:pt x="6" y="16"/>
                        </a:cubicBezTo>
                        <a:cubicBezTo>
                          <a:pt x="7" y="15"/>
                          <a:pt x="8" y="14"/>
                          <a:pt x="8" y="16"/>
                        </a:cubicBezTo>
                        <a:cubicBezTo>
                          <a:pt x="9" y="18"/>
                          <a:pt x="11" y="18"/>
                          <a:pt x="13" y="17"/>
                        </a:cubicBezTo>
                        <a:cubicBezTo>
                          <a:pt x="13" y="16"/>
                          <a:pt x="14" y="14"/>
                          <a:pt x="12" y="13"/>
                        </a:cubicBezTo>
                        <a:cubicBezTo>
                          <a:pt x="11" y="11"/>
                          <a:pt x="13" y="10"/>
                          <a:pt x="12" y="8"/>
                        </a:cubicBezTo>
                        <a:cubicBezTo>
                          <a:pt x="8" y="12"/>
                          <a:pt x="4" y="7"/>
                          <a:pt x="0" y="7"/>
                        </a:cubicBezTo>
                        <a:cubicBezTo>
                          <a:pt x="2" y="5"/>
                          <a:pt x="5" y="4"/>
                          <a:pt x="6" y="2"/>
                        </a:cubicBezTo>
                        <a:cubicBezTo>
                          <a:pt x="8" y="0"/>
                          <a:pt x="10" y="0"/>
                          <a:pt x="11" y="3"/>
                        </a:cubicBezTo>
                        <a:cubicBezTo>
                          <a:pt x="11" y="5"/>
                          <a:pt x="13" y="6"/>
                          <a:pt x="14" y="8"/>
                        </a:cubicBezTo>
                        <a:cubicBezTo>
                          <a:pt x="16" y="11"/>
                          <a:pt x="14" y="14"/>
                          <a:pt x="14" y="18"/>
                        </a:cubicBezTo>
                        <a:cubicBezTo>
                          <a:pt x="13" y="19"/>
                          <a:pt x="13" y="21"/>
                          <a:pt x="12" y="23"/>
                        </a:cubicBezTo>
                        <a:cubicBezTo>
                          <a:pt x="11" y="23"/>
                          <a:pt x="11" y="23"/>
                          <a:pt x="11" y="23"/>
                        </a:cubicBezTo>
                        <a:close/>
                      </a:path>
                    </a:pathLst>
                  </a:custGeom>
                  <a:solidFill>
                    <a:srgbClr val="B0C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2" name="Freeform 572"/>
                  <p:cNvSpPr/>
                  <p:nvPr/>
                </p:nvSpPr>
                <p:spPr bwMode="auto">
                  <a:xfrm>
                    <a:off x="5044" y="1708"/>
                    <a:ext cx="34" cy="28"/>
                  </a:xfrm>
                  <a:custGeom>
                    <a:avLst/>
                    <a:gdLst>
                      <a:gd name="T0" fmla="*/ 14 w 14"/>
                      <a:gd name="T1" fmla="*/ 1 h 12"/>
                      <a:gd name="T2" fmla="*/ 12 w 14"/>
                      <a:gd name="T3" fmla="*/ 4 h 12"/>
                      <a:gd name="T4" fmla="*/ 0 w 14"/>
                      <a:gd name="T5" fmla="*/ 12 h 12"/>
                      <a:gd name="T6" fmla="*/ 2 w 14"/>
                      <a:gd name="T7" fmla="*/ 6 h 12"/>
                      <a:gd name="T8" fmla="*/ 14 w 14"/>
                      <a:gd name="T9" fmla="*/ 1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2">
                        <a:moveTo>
                          <a:pt x="14" y="1"/>
                        </a:moveTo>
                        <a:cubicBezTo>
                          <a:pt x="14" y="2"/>
                          <a:pt x="13" y="4"/>
                          <a:pt x="12" y="4"/>
                        </a:cubicBezTo>
                        <a:cubicBezTo>
                          <a:pt x="7" y="5"/>
                          <a:pt x="4" y="9"/>
                          <a:pt x="0" y="12"/>
                        </a:cubicBezTo>
                        <a:cubicBezTo>
                          <a:pt x="1" y="10"/>
                          <a:pt x="1" y="8"/>
                          <a:pt x="2" y="6"/>
                        </a:cubicBezTo>
                        <a:cubicBezTo>
                          <a:pt x="5" y="0"/>
                          <a:pt x="10" y="2"/>
                          <a:pt x="14" y="1"/>
                        </a:cubicBezTo>
                        <a:close/>
                      </a:path>
                    </a:pathLst>
                  </a:custGeom>
                  <a:solidFill>
                    <a:srgbClr val="B1DDD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3" name="Freeform 573"/>
                  <p:cNvSpPr/>
                  <p:nvPr/>
                </p:nvSpPr>
                <p:spPr bwMode="auto">
                  <a:xfrm>
                    <a:off x="4992" y="1801"/>
                    <a:ext cx="14" cy="12"/>
                  </a:xfrm>
                  <a:custGeom>
                    <a:avLst/>
                    <a:gdLst>
                      <a:gd name="T0" fmla="*/ 2 w 6"/>
                      <a:gd name="T1" fmla="*/ 5 h 5"/>
                      <a:gd name="T2" fmla="*/ 0 w 6"/>
                      <a:gd name="T3" fmla="*/ 1 h 5"/>
                      <a:gd name="T4" fmla="*/ 6 w 6"/>
                      <a:gd name="T5" fmla="*/ 3 h 5"/>
                      <a:gd name="T6" fmla="*/ 2 w 6"/>
                      <a:gd name="T7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5">
                        <a:moveTo>
                          <a:pt x="2" y="5"/>
                        </a:moveTo>
                        <a:cubicBezTo>
                          <a:pt x="1" y="3"/>
                          <a:pt x="1" y="2"/>
                          <a:pt x="0" y="1"/>
                        </a:cubicBezTo>
                        <a:cubicBezTo>
                          <a:pt x="3" y="0"/>
                          <a:pt x="4" y="4"/>
                          <a:pt x="6" y="3"/>
                        </a:cubicBezTo>
                        <a:cubicBezTo>
                          <a:pt x="5" y="5"/>
                          <a:pt x="3" y="4"/>
                          <a:pt x="2" y="5"/>
                        </a:cubicBezTo>
                        <a:close/>
                      </a:path>
                    </a:pathLst>
                  </a:custGeom>
                  <a:solidFill>
                    <a:srgbClr val="B0C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4" name="Freeform 574"/>
                  <p:cNvSpPr/>
                  <p:nvPr/>
                </p:nvSpPr>
                <p:spPr bwMode="auto">
                  <a:xfrm>
                    <a:off x="4556" y="1836"/>
                    <a:ext cx="78" cy="29"/>
                  </a:xfrm>
                  <a:custGeom>
                    <a:avLst/>
                    <a:gdLst>
                      <a:gd name="T0" fmla="*/ 12 w 33"/>
                      <a:gd name="T1" fmla="*/ 12 h 12"/>
                      <a:gd name="T2" fmla="*/ 6 w 33"/>
                      <a:gd name="T3" fmla="*/ 12 h 12"/>
                      <a:gd name="T4" fmla="*/ 0 w 33"/>
                      <a:gd name="T5" fmla="*/ 5 h 12"/>
                      <a:gd name="T6" fmla="*/ 33 w 33"/>
                      <a:gd name="T7" fmla="*/ 0 h 12"/>
                      <a:gd name="T8" fmla="*/ 18 w 33"/>
                      <a:gd name="T9" fmla="*/ 11 h 12"/>
                      <a:gd name="T10" fmla="*/ 12 w 33"/>
                      <a:gd name="T11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3" h="12">
                        <a:moveTo>
                          <a:pt x="12" y="12"/>
                        </a:moveTo>
                        <a:cubicBezTo>
                          <a:pt x="10" y="12"/>
                          <a:pt x="8" y="12"/>
                          <a:pt x="6" y="12"/>
                        </a:cubicBezTo>
                        <a:cubicBezTo>
                          <a:pt x="8" y="6"/>
                          <a:pt x="2" y="7"/>
                          <a:pt x="0" y="5"/>
                        </a:cubicBezTo>
                        <a:cubicBezTo>
                          <a:pt x="11" y="6"/>
                          <a:pt x="22" y="5"/>
                          <a:pt x="33" y="0"/>
                        </a:cubicBezTo>
                        <a:cubicBezTo>
                          <a:pt x="29" y="5"/>
                          <a:pt x="24" y="9"/>
                          <a:pt x="18" y="11"/>
                        </a:cubicBezTo>
                        <a:cubicBezTo>
                          <a:pt x="16" y="11"/>
                          <a:pt x="14" y="11"/>
                          <a:pt x="12" y="12"/>
                        </a:cubicBezTo>
                        <a:close/>
                      </a:path>
                    </a:pathLst>
                  </a:custGeom>
                  <a:solidFill>
                    <a:srgbClr val="A7D7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5" name="Freeform 575"/>
                  <p:cNvSpPr/>
                  <p:nvPr/>
                </p:nvSpPr>
                <p:spPr bwMode="auto">
                  <a:xfrm>
                    <a:off x="4655" y="1720"/>
                    <a:ext cx="10" cy="7"/>
                  </a:xfrm>
                  <a:custGeom>
                    <a:avLst/>
                    <a:gdLst>
                      <a:gd name="T0" fmla="*/ 0 w 4"/>
                      <a:gd name="T1" fmla="*/ 1 h 3"/>
                      <a:gd name="T2" fmla="*/ 4 w 4"/>
                      <a:gd name="T3" fmla="*/ 3 h 3"/>
                      <a:gd name="T4" fmla="*/ 0 w 4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1"/>
                        </a:moveTo>
                        <a:cubicBezTo>
                          <a:pt x="2" y="0"/>
                          <a:pt x="4" y="0"/>
                          <a:pt x="4" y="3"/>
                        </a:cubicBezTo>
                        <a:cubicBezTo>
                          <a:pt x="2" y="3"/>
                          <a:pt x="1" y="2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B5CF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6" name="Freeform 576"/>
                  <p:cNvSpPr/>
                  <p:nvPr/>
                </p:nvSpPr>
                <p:spPr bwMode="auto">
                  <a:xfrm>
                    <a:off x="4548" y="1813"/>
                    <a:ext cx="5" cy="7"/>
                  </a:xfrm>
                  <a:custGeom>
                    <a:avLst/>
                    <a:gdLst>
                      <a:gd name="T0" fmla="*/ 2 w 2"/>
                      <a:gd name="T1" fmla="*/ 1 h 3"/>
                      <a:gd name="T2" fmla="*/ 1 w 2"/>
                      <a:gd name="T3" fmla="*/ 3 h 3"/>
                      <a:gd name="T4" fmla="*/ 0 w 2"/>
                      <a:gd name="T5" fmla="*/ 2 h 3"/>
                      <a:gd name="T6" fmla="*/ 1 w 2"/>
                      <a:gd name="T7" fmla="*/ 0 h 3"/>
                      <a:gd name="T8" fmla="*/ 2 w 2"/>
                      <a:gd name="T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2" y="1"/>
                        </a:moveTo>
                        <a:cubicBezTo>
                          <a:pt x="2" y="2"/>
                          <a:pt x="2" y="3"/>
                          <a:pt x="1" y="3"/>
                        </a:cubicBezTo>
                        <a:cubicBezTo>
                          <a:pt x="1" y="3"/>
                          <a:pt x="0" y="2"/>
                          <a:pt x="0" y="2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2" y="0"/>
                          <a:pt x="2" y="1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7" name="Freeform 577"/>
                  <p:cNvSpPr/>
                  <p:nvPr/>
                </p:nvSpPr>
                <p:spPr bwMode="auto">
                  <a:xfrm>
                    <a:off x="4548" y="1969"/>
                    <a:ext cx="22" cy="36"/>
                  </a:xfrm>
                  <a:custGeom>
                    <a:avLst/>
                    <a:gdLst>
                      <a:gd name="T0" fmla="*/ 5 w 9"/>
                      <a:gd name="T1" fmla="*/ 2 h 15"/>
                      <a:gd name="T2" fmla="*/ 8 w 9"/>
                      <a:gd name="T3" fmla="*/ 2 h 15"/>
                      <a:gd name="T4" fmla="*/ 6 w 9"/>
                      <a:gd name="T5" fmla="*/ 13 h 15"/>
                      <a:gd name="T6" fmla="*/ 4 w 9"/>
                      <a:gd name="T7" fmla="*/ 15 h 15"/>
                      <a:gd name="T8" fmla="*/ 5 w 9"/>
                      <a:gd name="T9" fmla="*/ 11 h 15"/>
                      <a:gd name="T10" fmla="*/ 6 w 9"/>
                      <a:gd name="T11" fmla="*/ 8 h 15"/>
                      <a:gd name="T12" fmla="*/ 3 w 9"/>
                      <a:gd name="T13" fmla="*/ 9 h 15"/>
                      <a:gd name="T14" fmla="*/ 1 w 9"/>
                      <a:gd name="T15" fmla="*/ 9 h 15"/>
                      <a:gd name="T16" fmla="*/ 1 w 9"/>
                      <a:gd name="T17" fmla="*/ 5 h 15"/>
                      <a:gd name="T18" fmla="*/ 3 w 9"/>
                      <a:gd name="T19" fmla="*/ 4 h 15"/>
                      <a:gd name="T20" fmla="*/ 5 w 9"/>
                      <a:gd name="T21" fmla="*/ 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15">
                        <a:moveTo>
                          <a:pt x="5" y="2"/>
                        </a:moveTo>
                        <a:cubicBezTo>
                          <a:pt x="6" y="1"/>
                          <a:pt x="7" y="0"/>
                          <a:pt x="8" y="2"/>
                        </a:cubicBezTo>
                        <a:cubicBezTo>
                          <a:pt x="8" y="6"/>
                          <a:pt x="9" y="10"/>
                          <a:pt x="6" y="13"/>
                        </a:cubicBezTo>
                        <a:cubicBezTo>
                          <a:pt x="6" y="14"/>
                          <a:pt x="5" y="14"/>
                          <a:pt x="4" y="15"/>
                        </a:cubicBezTo>
                        <a:cubicBezTo>
                          <a:pt x="5" y="13"/>
                          <a:pt x="5" y="12"/>
                          <a:pt x="5" y="11"/>
                        </a:cubicBezTo>
                        <a:cubicBezTo>
                          <a:pt x="6" y="10"/>
                          <a:pt x="7" y="8"/>
                          <a:pt x="6" y="8"/>
                        </a:cubicBezTo>
                        <a:cubicBezTo>
                          <a:pt x="4" y="6"/>
                          <a:pt x="4" y="8"/>
                          <a:pt x="3" y="9"/>
                        </a:cubicBezTo>
                        <a:cubicBezTo>
                          <a:pt x="2" y="9"/>
                          <a:pt x="2" y="10"/>
                          <a:pt x="1" y="9"/>
                        </a:cubicBezTo>
                        <a:cubicBezTo>
                          <a:pt x="0" y="8"/>
                          <a:pt x="0" y="6"/>
                          <a:pt x="1" y="5"/>
                        </a:cubicBezTo>
                        <a:cubicBezTo>
                          <a:pt x="1" y="4"/>
                          <a:pt x="2" y="2"/>
                          <a:pt x="3" y="4"/>
                        </a:cubicBezTo>
                        <a:cubicBezTo>
                          <a:pt x="6" y="5"/>
                          <a:pt x="5" y="3"/>
                          <a:pt x="5" y="2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8" name="Freeform 578"/>
                  <p:cNvSpPr/>
                  <p:nvPr/>
                </p:nvSpPr>
                <p:spPr bwMode="auto">
                  <a:xfrm>
                    <a:off x="4612" y="2026"/>
                    <a:ext cx="36" cy="19"/>
                  </a:xfrm>
                  <a:custGeom>
                    <a:avLst/>
                    <a:gdLst>
                      <a:gd name="T0" fmla="*/ 15 w 15"/>
                      <a:gd name="T1" fmla="*/ 1 h 8"/>
                      <a:gd name="T2" fmla="*/ 0 w 15"/>
                      <a:gd name="T3" fmla="*/ 7 h 8"/>
                      <a:gd name="T4" fmla="*/ 15 w 15"/>
                      <a:gd name="T5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5" h="8">
                        <a:moveTo>
                          <a:pt x="15" y="1"/>
                        </a:moveTo>
                        <a:cubicBezTo>
                          <a:pt x="10" y="4"/>
                          <a:pt x="6" y="8"/>
                          <a:pt x="0" y="7"/>
                        </a:cubicBezTo>
                        <a:cubicBezTo>
                          <a:pt x="3" y="0"/>
                          <a:pt x="9" y="2"/>
                          <a:pt x="15" y="1"/>
                        </a:cubicBezTo>
                        <a:close/>
                      </a:path>
                    </a:pathLst>
                  </a:custGeom>
                  <a:solidFill>
                    <a:srgbClr val="ADDB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9" name="Freeform 579"/>
                  <p:cNvSpPr/>
                  <p:nvPr/>
                </p:nvSpPr>
                <p:spPr bwMode="auto">
                  <a:xfrm>
                    <a:off x="4646" y="2010"/>
                    <a:ext cx="28" cy="19"/>
                  </a:xfrm>
                  <a:custGeom>
                    <a:avLst/>
                    <a:gdLst>
                      <a:gd name="T0" fmla="*/ 12 w 12"/>
                      <a:gd name="T1" fmla="*/ 8 h 8"/>
                      <a:gd name="T2" fmla="*/ 4 w 12"/>
                      <a:gd name="T3" fmla="*/ 7 h 8"/>
                      <a:gd name="T4" fmla="*/ 4 w 12"/>
                      <a:gd name="T5" fmla="*/ 5 h 8"/>
                      <a:gd name="T6" fmla="*/ 5 w 12"/>
                      <a:gd name="T7" fmla="*/ 0 h 8"/>
                      <a:gd name="T8" fmla="*/ 10 w 12"/>
                      <a:gd name="T9" fmla="*/ 1 h 8"/>
                      <a:gd name="T10" fmla="*/ 6 w 12"/>
                      <a:gd name="T11" fmla="*/ 5 h 8"/>
                      <a:gd name="T12" fmla="*/ 12 w 12"/>
                      <a:gd name="T13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" h="8">
                        <a:moveTo>
                          <a:pt x="12" y="8"/>
                        </a:moveTo>
                        <a:cubicBezTo>
                          <a:pt x="10" y="7"/>
                          <a:pt x="7" y="7"/>
                          <a:pt x="4" y="7"/>
                        </a:cubicBezTo>
                        <a:cubicBezTo>
                          <a:pt x="4" y="6"/>
                          <a:pt x="5" y="5"/>
                          <a:pt x="4" y="5"/>
                        </a:cubicBezTo>
                        <a:cubicBezTo>
                          <a:pt x="0" y="2"/>
                          <a:pt x="4" y="1"/>
                          <a:pt x="5" y="0"/>
                        </a:cubicBezTo>
                        <a:cubicBezTo>
                          <a:pt x="7" y="0"/>
                          <a:pt x="10" y="0"/>
                          <a:pt x="10" y="1"/>
                        </a:cubicBezTo>
                        <a:cubicBezTo>
                          <a:pt x="11" y="4"/>
                          <a:pt x="8" y="4"/>
                          <a:pt x="6" y="5"/>
                        </a:cubicBezTo>
                        <a:cubicBezTo>
                          <a:pt x="8" y="8"/>
                          <a:pt x="12" y="4"/>
                          <a:pt x="12" y="8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0" name="Freeform 580"/>
                  <p:cNvSpPr/>
                  <p:nvPr/>
                </p:nvSpPr>
                <p:spPr bwMode="auto">
                  <a:xfrm>
                    <a:off x="4662" y="1976"/>
                    <a:ext cx="29" cy="17"/>
                  </a:xfrm>
                  <a:custGeom>
                    <a:avLst/>
                    <a:gdLst>
                      <a:gd name="T0" fmla="*/ 6 w 12"/>
                      <a:gd name="T1" fmla="*/ 0 h 7"/>
                      <a:gd name="T2" fmla="*/ 7 w 12"/>
                      <a:gd name="T3" fmla="*/ 3 h 7"/>
                      <a:gd name="T4" fmla="*/ 10 w 12"/>
                      <a:gd name="T5" fmla="*/ 1 h 7"/>
                      <a:gd name="T6" fmla="*/ 12 w 12"/>
                      <a:gd name="T7" fmla="*/ 3 h 7"/>
                      <a:gd name="T8" fmla="*/ 10 w 12"/>
                      <a:gd name="T9" fmla="*/ 3 h 7"/>
                      <a:gd name="T10" fmla="*/ 8 w 12"/>
                      <a:gd name="T11" fmla="*/ 5 h 7"/>
                      <a:gd name="T12" fmla="*/ 2 w 12"/>
                      <a:gd name="T13" fmla="*/ 5 h 7"/>
                      <a:gd name="T14" fmla="*/ 5 w 12"/>
                      <a:gd name="T15" fmla="*/ 1 h 7"/>
                      <a:gd name="T16" fmla="*/ 6 w 12"/>
                      <a:gd name="T17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" h="7">
                        <a:moveTo>
                          <a:pt x="6" y="0"/>
                        </a:moveTo>
                        <a:cubicBezTo>
                          <a:pt x="7" y="1"/>
                          <a:pt x="6" y="2"/>
                          <a:pt x="7" y="3"/>
                        </a:cubicBezTo>
                        <a:cubicBezTo>
                          <a:pt x="8" y="2"/>
                          <a:pt x="8" y="0"/>
                          <a:pt x="10" y="1"/>
                        </a:cubicBezTo>
                        <a:cubicBezTo>
                          <a:pt x="11" y="1"/>
                          <a:pt x="12" y="1"/>
                          <a:pt x="12" y="3"/>
                        </a:cubicBezTo>
                        <a:cubicBezTo>
                          <a:pt x="12" y="5"/>
                          <a:pt x="11" y="3"/>
                          <a:pt x="10" y="3"/>
                        </a:cubicBezTo>
                        <a:cubicBezTo>
                          <a:pt x="9" y="3"/>
                          <a:pt x="9" y="5"/>
                          <a:pt x="8" y="5"/>
                        </a:cubicBezTo>
                        <a:cubicBezTo>
                          <a:pt x="6" y="7"/>
                          <a:pt x="4" y="7"/>
                          <a:pt x="2" y="5"/>
                        </a:cubicBezTo>
                        <a:cubicBezTo>
                          <a:pt x="0" y="3"/>
                          <a:pt x="3" y="2"/>
                          <a:pt x="5" y="1"/>
                        </a:cubicBezTo>
                        <a:cubicBezTo>
                          <a:pt x="5" y="1"/>
                          <a:pt x="6" y="0"/>
                          <a:pt x="6" y="0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1" name="Freeform 581"/>
                  <p:cNvSpPr/>
                  <p:nvPr/>
                </p:nvSpPr>
                <p:spPr bwMode="auto">
                  <a:xfrm>
                    <a:off x="4546" y="2017"/>
                    <a:ext cx="14" cy="26"/>
                  </a:xfrm>
                  <a:custGeom>
                    <a:avLst/>
                    <a:gdLst>
                      <a:gd name="T0" fmla="*/ 3 w 6"/>
                      <a:gd name="T1" fmla="*/ 10 h 11"/>
                      <a:gd name="T2" fmla="*/ 1 w 6"/>
                      <a:gd name="T3" fmla="*/ 0 h 11"/>
                      <a:gd name="T4" fmla="*/ 4 w 6"/>
                      <a:gd name="T5" fmla="*/ 4 h 11"/>
                      <a:gd name="T6" fmla="*/ 6 w 6"/>
                      <a:gd name="T7" fmla="*/ 10 h 11"/>
                      <a:gd name="T8" fmla="*/ 3 w 6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11">
                        <a:moveTo>
                          <a:pt x="3" y="10"/>
                        </a:moveTo>
                        <a:cubicBezTo>
                          <a:pt x="0" y="7"/>
                          <a:pt x="1" y="3"/>
                          <a:pt x="1" y="0"/>
                        </a:cubicBezTo>
                        <a:cubicBezTo>
                          <a:pt x="3" y="0"/>
                          <a:pt x="4" y="2"/>
                          <a:pt x="4" y="4"/>
                        </a:cubicBezTo>
                        <a:cubicBezTo>
                          <a:pt x="5" y="6"/>
                          <a:pt x="6" y="8"/>
                          <a:pt x="6" y="10"/>
                        </a:cubicBezTo>
                        <a:cubicBezTo>
                          <a:pt x="5" y="11"/>
                          <a:pt x="4" y="11"/>
                          <a:pt x="3" y="10"/>
                        </a:cubicBezTo>
                        <a:close/>
                      </a:path>
                    </a:pathLst>
                  </a:custGeom>
                  <a:solidFill>
                    <a:srgbClr val="F6FBF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2" name="Freeform 582"/>
                  <p:cNvSpPr/>
                  <p:nvPr/>
                </p:nvSpPr>
                <p:spPr bwMode="auto">
                  <a:xfrm>
                    <a:off x="4553" y="2041"/>
                    <a:ext cx="38" cy="9"/>
                  </a:xfrm>
                  <a:custGeom>
                    <a:avLst/>
                    <a:gdLst>
                      <a:gd name="T0" fmla="*/ 0 w 16"/>
                      <a:gd name="T1" fmla="*/ 0 h 4"/>
                      <a:gd name="T2" fmla="*/ 3 w 16"/>
                      <a:gd name="T3" fmla="*/ 0 h 4"/>
                      <a:gd name="T4" fmla="*/ 14 w 16"/>
                      <a:gd name="T5" fmla="*/ 2 h 4"/>
                      <a:gd name="T6" fmla="*/ 16 w 16"/>
                      <a:gd name="T7" fmla="*/ 3 h 4"/>
                      <a:gd name="T8" fmla="*/ 16 w 16"/>
                      <a:gd name="T9" fmla="*/ 3 h 4"/>
                      <a:gd name="T10" fmla="*/ 14 w 16"/>
                      <a:gd name="T11" fmla="*/ 4 h 4"/>
                      <a:gd name="T12" fmla="*/ 12 w 16"/>
                      <a:gd name="T13" fmla="*/ 4 h 4"/>
                      <a:gd name="T14" fmla="*/ 4 w 16"/>
                      <a:gd name="T15" fmla="*/ 4 h 4"/>
                      <a:gd name="T16" fmla="*/ 0 w 16"/>
                      <a:gd name="T17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4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3" y="0"/>
                        </a:cubicBezTo>
                        <a:cubicBezTo>
                          <a:pt x="7" y="1"/>
                          <a:pt x="10" y="2"/>
                          <a:pt x="14" y="2"/>
                        </a:cubicBezTo>
                        <a:cubicBezTo>
                          <a:pt x="15" y="2"/>
                          <a:pt x="16" y="2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5" y="4"/>
                          <a:pt x="15" y="4"/>
                          <a:pt x="14" y="4"/>
                        </a:cubicBezTo>
                        <a:cubicBezTo>
                          <a:pt x="13" y="4"/>
                          <a:pt x="13" y="4"/>
                          <a:pt x="12" y="4"/>
                        </a:cubicBezTo>
                        <a:cubicBezTo>
                          <a:pt x="10" y="3"/>
                          <a:pt x="7" y="4"/>
                          <a:pt x="4" y="4"/>
                        </a:cubicBezTo>
                        <a:cubicBezTo>
                          <a:pt x="2" y="3"/>
                          <a:pt x="0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DAFE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3" name="Freeform 583"/>
                  <p:cNvSpPr/>
                  <p:nvPr/>
                </p:nvSpPr>
                <p:spPr bwMode="auto">
                  <a:xfrm>
                    <a:off x="4691" y="1976"/>
                    <a:ext cx="14" cy="20"/>
                  </a:xfrm>
                  <a:custGeom>
                    <a:avLst/>
                    <a:gdLst>
                      <a:gd name="T0" fmla="*/ 6 w 6"/>
                      <a:gd name="T1" fmla="*/ 4 h 8"/>
                      <a:gd name="T2" fmla="*/ 5 w 6"/>
                      <a:gd name="T3" fmla="*/ 5 h 8"/>
                      <a:gd name="T4" fmla="*/ 0 w 6"/>
                      <a:gd name="T5" fmla="*/ 4 h 8"/>
                      <a:gd name="T6" fmla="*/ 4 w 6"/>
                      <a:gd name="T7" fmla="*/ 0 h 8"/>
                      <a:gd name="T8" fmla="*/ 6 w 6"/>
                      <a:gd name="T9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8">
                        <a:moveTo>
                          <a:pt x="6" y="4"/>
                        </a:moveTo>
                        <a:cubicBezTo>
                          <a:pt x="6" y="5"/>
                          <a:pt x="5" y="5"/>
                          <a:pt x="5" y="5"/>
                        </a:cubicBezTo>
                        <a:cubicBezTo>
                          <a:pt x="3" y="5"/>
                          <a:pt x="0" y="8"/>
                          <a:pt x="0" y="4"/>
                        </a:cubicBezTo>
                        <a:cubicBezTo>
                          <a:pt x="1" y="2"/>
                          <a:pt x="2" y="0"/>
                          <a:pt x="4" y="0"/>
                        </a:cubicBezTo>
                        <a:cubicBezTo>
                          <a:pt x="6" y="1"/>
                          <a:pt x="5" y="3"/>
                          <a:pt x="6" y="4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4" name="Freeform 584"/>
                  <p:cNvSpPr/>
                  <p:nvPr/>
                </p:nvSpPr>
                <p:spPr bwMode="auto">
                  <a:xfrm>
                    <a:off x="4527" y="1955"/>
                    <a:ext cx="24" cy="14"/>
                  </a:xfrm>
                  <a:custGeom>
                    <a:avLst/>
                    <a:gdLst>
                      <a:gd name="T0" fmla="*/ 3 w 10"/>
                      <a:gd name="T1" fmla="*/ 1 h 6"/>
                      <a:gd name="T2" fmla="*/ 6 w 10"/>
                      <a:gd name="T3" fmla="*/ 2 h 6"/>
                      <a:gd name="T4" fmla="*/ 8 w 10"/>
                      <a:gd name="T5" fmla="*/ 5 h 6"/>
                      <a:gd name="T6" fmla="*/ 0 w 10"/>
                      <a:gd name="T7" fmla="*/ 3 h 6"/>
                      <a:gd name="T8" fmla="*/ 2 w 10"/>
                      <a:gd name="T9" fmla="*/ 1 h 6"/>
                      <a:gd name="T10" fmla="*/ 3 w 10"/>
                      <a:gd name="T11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0" h="6">
                        <a:moveTo>
                          <a:pt x="3" y="1"/>
                        </a:moveTo>
                        <a:cubicBezTo>
                          <a:pt x="4" y="1"/>
                          <a:pt x="4" y="3"/>
                          <a:pt x="6" y="2"/>
                        </a:cubicBezTo>
                        <a:cubicBezTo>
                          <a:pt x="10" y="0"/>
                          <a:pt x="7" y="4"/>
                          <a:pt x="8" y="5"/>
                        </a:cubicBezTo>
                        <a:cubicBezTo>
                          <a:pt x="5" y="4"/>
                          <a:pt x="2" y="6"/>
                          <a:pt x="0" y="3"/>
                        </a:cubicBezTo>
                        <a:cubicBezTo>
                          <a:pt x="0" y="2"/>
                          <a:pt x="1" y="1"/>
                          <a:pt x="2" y="1"/>
                        </a:cubicBezTo>
                        <a:cubicBezTo>
                          <a:pt x="2" y="1"/>
                          <a:pt x="3" y="1"/>
                          <a:pt x="3" y="1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5" name="Freeform 585"/>
                  <p:cNvSpPr/>
                  <p:nvPr/>
                </p:nvSpPr>
                <p:spPr bwMode="auto">
                  <a:xfrm>
                    <a:off x="4586" y="2045"/>
                    <a:ext cx="24" cy="10"/>
                  </a:xfrm>
                  <a:custGeom>
                    <a:avLst/>
                    <a:gdLst>
                      <a:gd name="T0" fmla="*/ 2 w 10"/>
                      <a:gd name="T1" fmla="*/ 1 h 4"/>
                      <a:gd name="T2" fmla="*/ 0 w 10"/>
                      <a:gd name="T3" fmla="*/ 0 h 4"/>
                      <a:gd name="T4" fmla="*/ 10 w 10"/>
                      <a:gd name="T5" fmla="*/ 0 h 4"/>
                      <a:gd name="T6" fmla="*/ 2 w 10"/>
                      <a:gd name="T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4">
                        <a:moveTo>
                          <a:pt x="2" y="1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3" y="0"/>
                          <a:pt x="6" y="0"/>
                          <a:pt x="10" y="0"/>
                        </a:cubicBezTo>
                        <a:cubicBezTo>
                          <a:pt x="8" y="4"/>
                          <a:pt x="4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EDF7F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6" name="Freeform 586"/>
                  <p:cNvSpPr/>
                  <p:nvPr/>
                </p:nvSpPr>
                <p:spPr bwMode="auto">
                  <a:xfrm>
                    <a:off x="4520" y="1948"/>
                    <a:ext cx="14" cy="12"/>
                  </a:xfrm>
                  <a:custGeom>
                    <a:avLst/>
                    <a:gdLst>
                      <a:gd name="T0" fmla="*/ 1 w 6"/>
                      <a:gd name="T1" fmla="*/ 0 h 5"/>
                      <a:gd name="T2" fmla="*/ 4 w 6"/>
                      <a:gd name="T3" fmla="*/ 2 h 5"/>
                      <a:gd name="T4" fmla="*/ 6 w 6"/>
                      <a:gd name="T5" fmla="*/ 4 h 5"/>
                      <a:gd name="T6" fmla="*/ 6 w 6"/>
                      <a:gd name="T7" fmla="*/ 4 h 5"/>
                      <a:gd name="T8" fmla="*/ 2 w 6"/>
                      <a:gd name="T9" fmla="*/ 5 h 5"/>
                      <a:gd name="T10" fmla="*/ 1 w 6"/>
                      <a:gd name="T11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5">
                        <a:moveTo>
                          <a:pt x="1" y="0"/>
                        </a:moveTo>
                        <a:cubicBezTo>
                          <a:pt x="2" y="1"/>
                          <a:pt x="2" y="2"/>
                          <a:pt x="4" y="2"/>
                        </a:cubicBezTo>
                        <a:cubicBezTo>
                          <a:pt x="6" y="1"/>
                          <a:pt x="6" y="3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5" y="5"/>
                          <a:pt x="3" y="5"/>
                          <a:pt x="2" y="5"/>
                        </a:cubicBezTo>
                        <a:cubicBezTo>
                          <a:pt x="0" y="4"/>
                          <a:pt x="1" y="2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7" name="Freeform 587"/>
                  <p:cNvSpPr/>
                  <p:nvPr/>
                </p:nvSpPr>
                <p:spPr bwMode="auto">
                  <a:xfrm>
                    <a:off x="4515" y="1936"/>
                    <a:ext cx="17" cy="12"/>
                  </a:xfrm>
                  <a:custGeom>
                    <a:avLst/>
                    <a:gdLst>
                      <a:gd name="T0" fmla="*/ 0 w 7"/>
                      <a:gd name="T1" fmla="*/ 0 h 5"/>
                      <a:gd name="T2" fmla="*/ 3 w 7"/>
                      <a:gd name="T3" fmla="*/ 2 h 5"/>
                      <a:gd name="T4" fmla="*/ 3 w 7"/>
                      <a:gd name="T5" fmla="*/ 5 h 5"/>
                      <a:gd name="T6" fmla="*/ 0 w 7"/>
                      <a:gd name="T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5">
                        <a:moveTo>
                          <a:pt x="0" y="0"/>
                        </a:moveTo>
                        <a:cubicBezTo>
                          <a:pt x="1" y="0"/>
                          <a:pt x="2" y="1"/>
                          <a:pt x="3" y="2"/>
                        </a:cubicBezTo>
                        <a:cubicBezTo>
                          <a:pt x="7" y="3"/>
                          <a:pt x="4" y="4"/>
                          <a:pt x="3" y="5"/>
                        </a:cubicBezTo>
                        <a:cubicBezTo>
                          <a:pt x="1" y="4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8" name="Freeform 588"/>
                  <p:cNvSpPr/>
                  <p:nvPr/>
                </p:nvSpPr>
                <p:spPr bwMode="auto">
                  <a:xfrm>
                    <a:off x="4534" y="1991"/>
                    <a:ext cx="10" cy="9"/>
                  </a:xfrm>
                  <a:custGeom>
                    <a:avLst/>
                    <a:gdLst>
                      <a:gd name="T0" fmla="*/ 2 w 4"/>
                      <a:gd name="T1" fmla="*/ 4 h 4"/>
                      <a:gd name="T2" fmla="*/ 0 w 4"/>
                      <a:gd name="T3" fmla="*/ 0 h 4"/>
                      <a:gd name="T4" fmla="*/ 4 w 4"/>
                      <a:gd name="T5" fmla="*/ 2 h 4"/>
                      <a:gd name="T6" fmla="*/ 2 w 4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4">
                        <a:moveTo>
                          <a:pt x="2" y="4"/>
                        </a:moveTo>
                        <a:cubicBezTo>
                          <a:pt x="1" y="3"/>
                          <a:pt x="0" y="2"/>
                          <a:pt x="0" y="0"/>
                        </a:cubicBezTo>
                        <a:cubicBezTo>
                          <a:pt x="1" y="1"/>
                          <a:pt x="3" y="1"/>
                          <a:pt x="4" y="2"/>
                        </a:cubicBezTo>
                        <a:cubicBezTo>
                          <a:pt x="4" y="4"/>
                          <a:pt x="2" y="3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9" name="Freeform 589"/>
                  <p:cNvSpPr/>
                  <p:nvPr/>
                </p:nvSpPr>
                <p:spPr bwMode="auto">
                  <a:xfrm>
                    <a:off x="4494" y="1953"/>
                    <a:ext cx="9" cy="7"/>
                  </a:xfrm>
                  <a:custGeom>
                    <a:avLst/>
                    <a:gdLst>
                      <a:gd name="T0" fmla="*/ 4 w 4"/>
                      <a:gd name="T1" fmla="*/ 0 h 3"/>
                      <a:gd name="T2" fmla="*/ 1 w 4"/>
                      <a:gd name="T3" fmla="*/ 3 h 3"/>
                      <a:gd name="T4" fmla="*/ 0 w 4"/>
                      <a:gd name="T5" fmla="*/ 2 h 3"/>
                      <a:gd name="T6" fmla="*/ 4 w 4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3">
                        <a:moveTo>
                          <a:pt x="4" y="0"/>
                        </a:moveTo>
                        <a:cubicBezTo>
                          <a:pt x="3" y="1"/>
                          <a:pt x="3" y="3"/>
                          <a:pt x="1" y="3"/>
                        </a:cubicBezTo>
                        <a:cubicBezTo>
                          <a:pt x="1" y="3"/>
                          <a:pt x="0" y="2"/>
                          <a:pt x="0" y="2"/>
                        </a:cubicBezTo>
                        <a:cubicBezTo>
                          <a:pt x="1" y="0"/>
                          <a:pt x="3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0" name="Freeform 590"/>
                  <p:cNvSpPr/>
                  <p:nvPr/>
                </p:nvSpPr>
                <p:spPr bwMode="auto">
                  <a:xfrm>
                    <a:off x="4529" y="1979"/>
                    <a:ext cx="10" cy="12"/>
                  </a:xfrm>
                  <a:custGeom>
                    <a:avLst/>
                    <a:gdLst>
                      <a:gd name="T0" fmla="*/ 2 w 4"/>
                      <a:gd name="T1" fmla="*/ 5 h 5"/>
                      <a:gd name="T2" fmla="*/ 0 w 4"/>
                      <a:gd name="T3" fmla="*/ 0 h 5"/>
                      <a:gd name="T4" fmla="*/ 2 w 4"/>
                      <a:gd name="T5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5">
                        <a:moveTo>
                          <a:pt x="2" y="5"/>
                        </a:moveTo>
                        <a:cubicBezTo>
                          <a:pt x="0" y="4"/>
                          <a:pt x="1" y="1"/>
                          <a:pt x="0" y="0"/>
                        </a:cubicBezTo>
                        <a:cubicBezTo>
                          <a:pt x="4" y="1"/>
                          <a:pt x="2" y="3"/>
                          <a:pt x="2" y="5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1" name="Freeform 591"/>
                  <p:cNvSpPr/>
                  <p:nvPr/>
                </p:nvSpPr>
                <p:spPr bwMode="auto">
                  <a:xfrm>
                    <a:off x="4525" y="1957"/>
                    <a:ext cx="9" cy="5"/>
                  </a:xfrm>
                  <a:custGeom>
                    <a:avLst/>
                    <a:gdLst>
                      <a:gd name="T0" fmla="*/ 0 w 4"/>
                      <a:gd name="T1" fmla="*/ 1 h 2"/>
                      <a:gd name="T2" fmla="*/ 4 w 4"/>
                      <a:gd name="T3" fmla="*/ 0 h 2"/>
                      <a:gd name="T4" fmla="*/ 1 w 4"/>
                      <a:gd name="T5" fmla="*/ 2 h 2"/>
                      <a:gd name="T6" fmla="*/ 0 w 4"/>
                      <a:gd name="T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2">
                        <a:moveTo>
                          <a:pt x="0" y="1"/>
                        </a:moveTo>
                        <a:cubicBezTo>
                          <a:pt x="1" y="0"/>
                          <a:pt x="3" y="0"/>
                          <a:pt x="4" y="0"/>
                        </a:cubicBezTo>
                        <a:cubicBezTo>
                          <a:pt x="3" y="1"/>
                          <a:pt x="2" y="1"/>
                          <a:pt x="1" y="2"/>
                        </a:cubicBezTo>
                        <a:cubicBezTo>
                          <a:pt x="1" y="2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7C6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2" name="Freeform 592"/>
                  <p:cNvSpPr/>
                  <p:nvPr/>
                </p:nvSpPr>
                <p:spPr bwMode="auto">
                  <a:xfrm>
                    <a:off x="4764" y="1976"/>
                    <a:ext cx="34" cy="24"/>
                  </a:xfrm>
                  <a:custGeom>
                    <a:avLst/>
                    <a:gdLst>
                      <a:gd name="T0" fmla="*/ 5 w 14"/>
                      <a:gd name="T1" fmla="*/ 10 h 10"/>
                      <a:gd name="T2" fmla="*/ 6 w 14"/>
                      <a:gd name="T3" fmla="*/ 0 h 10"/>
                      <a:gd name="T4" fmla="*/ 11 w 14"/>
                      <a:gd name="T5" fmla="*/ 4 h 10"/>
                      <a:gd name="T6" fmla="*/ 13 w 14"/>
                      <a:gd name="T7" fmla="*/ 6 h 10"/>
                      <a:gd name="T8" fmla="*/ 10 w 14"/>
                      <a:gd name="T9" fmla="*/ 9 h 10"/>
                      <a:gd name="T10" fmla="*/ 5 w 14"/>
                      <a:gd name="T11" fmla="*/ 1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4" h="10">
                        <a:moveTo>
                          <a:pt x="5" y="10"/>
                        </a:moveTo>
                        <a:cubicBezTo>
                          <a:pt x="2" y="6"/>
                          <a:pt x="0" y="2"/>
                          <a:pt x="6" y="0"/>
                        </a:cubicBezTo>
                        <a:cubicBezTo>
                          <a:pt x="8" y="1"/>
                          <a:pt x="9" y="3"/>
                          <a:pt x="11" y="4"/>
                        </a:cubicBezTo>
                        <a:cubicBezTo>
                          <a:pt x="12" y="5"/>
                          <a:pt x="14" y="4"/>
                          <a:pt x="13" y="6"/>
                        </a:cubicBezTo>
                        <a:cubicBezTo>
                          <a:pt x="12" y="7"/>
                          <a:pt x="12" y="9"/>
                          <a:pt x="10" y="9"/>
                        </a:cubicBezTo>
                        <a:cubicBezTo>
                          <a:pt x="8" y="8"/>
                          <a:pt x="6" y="10"/>
                          <a:pt x="5" y="10"/>
                        </a:cubicBezTo>
                        <a:close/>
                      </a:path>
                    </a:pathLst>
                  </a:custGeom>
                  <a:solidFill>
                    <a:srgbClr val="AC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3" name="Freeform 593"/>
                  <p:cNvSpPr/>
                  <p:nvPr/>
                </p:nvSpPr>
                <p:spPr bwMode="auto">
                  <a:xfrm>
                    <a:off x="4705" y="1824"/>
                    <a:ext cx="173" cy="117"/>
                  </a:xfrm>
                  <a:custGeom>
                    <a:avLst/>
                    <a:gdLst>
                      <a:gd name="T0" fmla="*/ 73 w 73"/>
                      <a:gd name="T1" fmla="*/ 35 h 49"/>
                      <a:gd name="T2" fmla="*/ 73 w 73"/>
                      <a:gd name="T3" fmla="*/ 36 h 49"/>
                      <a:gd name="T4" fmla="*/ 71 w 73"/>
                      <a:gd name="T5" fmla="*/ 40 h 49"/>
                      <a:gd name="T6" fmla="*/ 67 w 73"/>
                      <a:gd name="T7" fmla="*/ 42 h 49"/>
                      <a:gd name="T8" fmla="*/ 66 w 73"/>
                      <a:gd name="T9" fmla="*/ 37 h 49"/>
                      <a:gd name="T10" fmla="*/ 61 w 73"/>
                      <a:gd name="T11" fmla="*/ 40 h 49"/>
                      <a:gd name="T12" fmla="*/ 64 w 73"/>
                      <a:gd name="T13" fmla="*/ 44 h 49"/>
                      <a:gd name="T14" fmla="*/ 61 w 73"/>
                      <a:gd name="T15" fmla="*/ 46 h 49"/>
                      <a:gd name="T16" fmla="*/ 41 w 73"/>
                      <a:gd name="T17" fmla="*/ 44 h 49"/>
                      <a:gd name="T18" fmla="*/ 40 w 73"/>
                      <a:gd name="T19" fmla="*/ 43 h 49"/>
                      <a:gd name="T20" fmla="*/ 34 w 73"/>
                      <a:gd name="T21" fmla="*/ 44 h 49"/>
                      <a:gd name="T22" fmla="*/ 18 w 73"/>
                      <a:gd name="T23" fmla="*/ 36 h 49"/>
                      <a:gd name="T24" fmla="*/ 12 w 73"/>
                      <a:gd name="T25" fmla="*/ 31 h 49"/>
                      <a:gd name="T26" fmla="*/ 10 w 73"/>
                      <a:gd name="T27" fmla="*/ 31 h 49"/>
                      <a:gd name="T28" fmla="*/ 3 w 73"/>
                      <a:gd name="T29" fmla="*/ 24 h 49"/>
                      <a:gd name="T30" fmla="*/ 1 w 73"/>
                      <a:gd name="T31" fmla="*/ 17 h 49"/>
                      <a:gd name="T32" fmla="*/ 1 w 73"/>
                      <a:gd name="T33" fmla="*/ 15 h 49"/>
                      <a:gd name="T34" fmla="*/ 4 w 73"/>
                      <a:gd name="T35" fmla="*/ 5 h 49"/>
                      <a:gd name="T36" fmla="*/ 10 w 73"/>
                      <a:gd name="T37" fmla="*/ 1 h 49"/>
                      <a:gd name="T38" fmla="*/ 36 w 73"/>
                      <a:gd name="T39" fmla="*/ 3 h 49"/>
                      <a:gd name="T40" fmla="*/ 39 w 73"/>
                      <a:gd name="T41" fmla="*/ 3 h 49"/>
                      <a:gd name="T42" fmla="*/ 48 w 73"/>
                      <a:gd name="T43" fmla="*/ 10 h 49"/>
                      <a:gd name="T44" fmla="*/ 60 w 73"/>
                      <a:gd name="T45" fmla="*/ 10 h 49"/>
                      <a:gd name="T46" fmla="*/ 60 w 73"/>
                      <a:gd name="T47" fmla="*/ 16 h 49"/>
                      <a:gd name="T48" fmla="*/ 62 w 73"/>
                      <a:gd name="T49" fmla="*/ 17 h 49"/>
                      <a:gd name="T50" fmla="*/ 64 w 73"/>
                      <a:gd name="T51" fmla="*/ 16 h 49"/>
                      <a:gd name="T52" fmla="*/ 64 w 73"/>
                      <a:gd name="T53" fmla="*/ 23 h 49"/>
                      <a:gd name="T54" fmla="*/ 59 w 73"/>
                      <a:gd name="T55" fmla="*/ 24 h 49"/>
                      <a:gd name="T56" fmla="*/ 57 w 73"/>
                      <a:gd name="T57" fmla="*/ 24 h 49"/>
                      <a:gd name="T58" fmla="*/ 57 w 73"/>
                      <a:gd name="T59" fmla="*/ 25 h 49"/>
                      <a:gd name="T60" fmla="*/ 53 w 73"/>
                      <a:gd name="T61" fmla="*/ 28 h 49"/>
                      <a:gd name="T62" fmla="*/ 59 w 73"/>
                      <a:gd name="T63" fmla="*/ 28 h 49"/>
                      <a:gd name="T64" fmla="*/ 67 w 73"/>
                      <a:gd name="T65" fmla="*/ 29 h 49"/>
                      <a:gd name="T66" fmla="*/ 72 w 73"/>
                      <a:gd name="T67" fmla="*/ 28 h 49"/>
                      <a:gd name="T68" fmla="*/ 73 w 73"/>
                      <a:gd name="T69" fmla="*/ 35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73" h="49">
                        <a:moveTo>
                          <a:pt x="73" y="35"/>
                        </a:moveTo>
                        <a:cubicBezTo>
                          <a:pt x="72" y="35"/>
                          <a:pt x="72" y="36"/>
                          <a:pt x="73" y="36"/>
                        </a:cubicBezTo>
                        <a:cubicBezTo>
                          <a:pt x="73" y="38"/>
                          <a:pt x="72" y="39"/>
                          <a:pt x="71" y="40"/>
                        </a:cubicBezTo>
                        <a:cubicBezTo>
                          <a:pt x="70" y="41"/>
                          <a:pt x="69" y="43"/>
                          <a:pt x="67" y="42"/>
                        </a:cubicBezTo>
                        <a:cubicBezTo>
                          <a:pt x="65" y="41"/>
                          <a:pt x="66" y="39"/>
                          <a:pt x="66" y="37"/>
                        </a:cubicBezTo>
                        <a:cubicBezTo>
                          <a:pt x="64" y="39"/>
                          <a:pt x="66" y="44"/>
                          <a:pt x="61" y="40"/>
                        </a:cubicBezTo>
                        <a:cubicBezTo>
                          <a:pt x="62" y="42"/>
                          <a:pt x="64" y="42"/>
                          <a:pt x="64" y="44"/>
                        </a:cubicBezTo>
                        <a:cubicBezTo>
                          <a:pt x="64" y="46"/>
                          <a:pt x="62" y="46"/>
                          <a:pt x="61" y="46"/>
                        </a:cubicBezTo>
                        <a:cubicBezTo>
                          <a:pt x="54" y="49"/>
                          <a:pt x="48" y="49"/>
                          <a:pt x="41" y="44"/>
                        </a:cubicBezTo>
                        <a:cubicBezTo>
                          <a:pt x="41" y="44"/>
                          <a:pt x="41" y="41"/>
                          <a:pt x="40" y="43"/>
                        </a:cubicBezTo>
                        <a:cubicBezTo>
                          <a:pt x="38" y="45"/>
                          <a:pt x="36" y="44"/>
                          <a:pt x="34" y="44"/>
                        </a:cubicBezTo>
                        <a:cubicBezTo>
                          <a:pt x="28" y="43"/>
                          <a:pt x="23" y="40"/>
                          <a:pt x="18" y="36"/>
                        </a:cubicBezTo>
                        <a:cubicBezTo>
                          <a:pt x="17" y="34"/>
                          <a:pt x="15" y="32"/>
                          <a:pt x="12" y="31"/>
                        </a:cubicBezTo>
                        <a:cubicBezTo>
                          <a:pt x="12" y="31"/>
                          <a:pt x="11" y="30"/>
                          <a:pt x="10" y="31"/>
                        </a:cubicBezTo>
                        <a:cubicBezTo>
                          <a:pt x="5" y="32"/>
                          <a:pt x="1" y="28"/>
                          <a:pt x="3" y="24"/>
                        </a:cubicBezTo>
                        <a:cubicBezTo>
                          <a:pt x="4" y="20"/>
                          <a:pt x="3" y="19"/>
                          <a:pt x="1" y="17"/>
                        </a:cubicBezTo>
                        <a:cubicBezTo>
                          <a:pt x="0" y="16"/>
                          <a:pt x="0" y="15"/>
                          <a:pt x="1" y="15"/>
                        </a:cubicBezTo>
                        <a:cubicBezTo>
                          <a:pt x="2" y="12"/>
                          <a:pt x="3" y="8"/>
                          <a:pt x="4" y="5"/>
                        </a:cubicBezTo>
                        <a:cubicBezTo>
                          <a:pt x="5" y="3"/>
                          <a:pt x="7" y="1"/>
                          <a:pt x="10" y="1"/>
                        </a:cubicBezTo>
                        <a:cubicBezTo>
                          <a:pt x="19" y="1"/>
                          <a:pt x="27" y="0"/>
                          <a:pt x="36" y="3"/>
                        </a:cubicBezTo>
                        <a:cubicBezTo>
                          <a:pt x="37" y="3"/>
                          <a:pt x="38" y="3"/>
                          <a:pt x="39" y="3"/>
                        </a:cubicBezTo>
                        <a:cubicBezTo>
                          <a:pt x="40" y="8"/>
                          <a:pt x="44" y="9"/>
                          <a:pt x="48" y="10"/>
                        </a:cubicBezTo>
                        <a:cubicBezTo>
                          <a:pt x="52" y="10"/>
                          <a:pt x="56" y="10"/>
                          <a:pt x="60" y="10"/>
                        </a:cubicBezTo>
                        <a:cubicBezTo>
                          <a:pt x="58" y="12"/>
                          <a:pt x="57" y="14"/>
                          <a:pt x="60" y="16"/>
                        </a:cubicBezTo>
                        <a:cubicBezTo>
                          <a:pt x="61" y="17"/>
                          <a:pt x="61" y="18"/>
                          <a:pt x="62" y="17"/>
                        </a:cubicBezTo>
                        <a:cubicBezTo>
                          <a:pt x="63" y="16"/>
                          <a:pt x="63" y="14"/>
                          <a:pt x="64" y="16"/>
                        </a:cubicBezTo>
                        <a:cubicBezTo>
                          <a:pt x="65" y="18"/>
                          <a:pt x="66" y="21"/>
                          <a:pt x="64" y="23"/>
                        </a:cubicBezTo>
                        <a:cubicBezTo>
                          <a:pt x="62" y="24"/>
                          <a:pt x="60" y="25"/>
                          <a:pt x="59" y="24"/>
                        </a:cubicBezTo>
                        <a:cubicBezTo>
                          <a:pt x="58" y="22"/>
                          <a:pt x="57" y="23"/>
                          <a:pt x="57" y="24"/>
                        </a:cubicBezTo>
                        <a:cubicBezTo>
                          <a:pt x="57" y="25"/>
                          <a:pt x="57" y="25"/>
                          <a:pt x="57" y="25"/>
                        </a:cubicBezTo>
                        <a:cubicBezTo>
                          <a:pt x="54" y="25"/>
                          <a:pt x="52" y="26"/>
                          <a:pt x="53" y="28"/>
                        </a:cubicBezTo>
                        <a:cubicBezTo>
                          <a:pt x="54" y="30"/>
                          <a:pt x="57" y="29"/>
                          <a:pt x="59" y="28"/>
                        </a:cubicBezTo>
                        <a:cubicBezTo>
                          <a:pt x="62" y="26"/>
                          <a:pt x="65" y="28"/>
                          <a:pt x="67" y="29"/>
                        </a:cubicBezTo>
                        <a:cubicBezTo>
                          <a:pt x="69" y="32"/>
                          <a:pt x="70" y="29"/>
                          <a:pt x="72" y="28"/>
                        </a:cubicBezTo>
                        <a:cubicBezTo>
                          <a:pt x="72" y="31"/>
                          <a:pt x="73" y="33"/>
                          <a:pt x="73" y="35"/>
                        </a:cubicBezTo>
                        <a:close/>
                      </a:path>
                    </a:pathLst>
                  </a:custGeom>
                  <a:solidFill>
                    <a:srgbClr val="C1FE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4" name="Freeform 594"/>
                  <p:cNvSpPr/>
                  <p:nvPr/>
                </p:nvSpPr>
                <p:spPr bwMode="auto">
                  <a:xfrm>
                    <a:off x="4700" y="1860"/>
                    <a:ext cx="181" cy="83"/>
                  </a:xfrm>
                  <a:custGeom>
                    <a:avLst/>
                    <a:gdLst>
                      <a:gd name="T0" fmla="*/ 3 w 76"/>
                      <a:gd name="T1" fmla="*/ 0 h 35"/>
                      <a:gd name="T2" fmla="*/ 8 w 76"/>
                      <a:gd name="T3" fmla="*/ 7 h 35"/>
                      <a:gd name="T4" fmla="*/ 5 w 76"/>
                      <a:gd name="T5" fmla="*/ 8 h 35"/>
                      <a:gd name="T6" fmla="*/ 6 w 76"/>
                      <a:gd name="T7" fmla="*/ 13 h 35"/>
                      <a:gd name="T8" fmla="*/ 13 w 76"/>
                      <a:gd name="T9" fmla="*/ 13 h 35"/>
                      <a:gd name="T10" fmla="*/ 17 w 76"/>
                      <a:gd name="T11" fmla="*/ 15 h 35"/>
                      <a:gd name="T12" fmla="*/ 21 w 76"/>
                      <a:gd name="T13" fmla="*/ 19 h 35"/>
                      <a:gd name="T14" fmla="*/ 22 w 76"/>
                      <a:gd name="T15" fmla="*/ 21 h 35"/>
                      <a:gd name="T16" fmla="*/ 23 w 76"/>
                      <a:gd name="T17" fmla="*/ 23 h 35"/>
                      <a:gd name="T18" fmla="*/ 29 w 76"/>
                      <a:gd name="T19" fmla="*/ 25 h 35"/>
                      <a:gd name="T20" fmla="*/ 31 w 76"/>
                      <a:gd name="T21" fmla="*/ 29 h 35"/>
                      <a:gd name="T22" fmla="*/ 43 w 76"/>
                      <a:gd name="T23" fmla="*/ 24 h 35"/>
                      <a:gd name="T24" fmla="*/ 46 w 76"/>
                      <a:gd name="T25" fmla="*/ 28 h 35"/>
                      <a:gd name="T26" fmla="*/ 48 w 76"/>
                      <a:gd name="T27" fmla="*/ 29 h 35"/>
                      <a:gd name="T28" fmla="*/ 60 w 76"/>
                      <a:gd name="T29" fmla="*/ 31 h 35"/>
                      <a:gd name="T30" fmla="*/ 62 w 76"/>
                      <a:gd name="T31" fmla="*/ 30 h 35"/>
                      <a:gd name="T32" fmla="*/ 65 w 76"/>
                      <a:gd name="T33" fmla="*/ 28 h 35"/>
                      <a:gd name="T34" fmla="*/ 61 w 76"/>
                      <a:gd name="T35" fmla="*/ 27 h 35"/>
                      <a:gd name="T36" fmla="*/ 66 w 76"/>
                      <a:gd name="T37" fmla="*/ 26 h 35"/>
                      <a:gd name="T38" fmla="*/ 67 w 76"/>
                      <a:gd name="T39" fmla="*/ 21 h 35"/>
                      <a:gd name="T40" fmla="*/ 70 w 76"/>
                      <a:gd name="T41" fmla="*/ 22 h 35"/>
                      <a:gd name="T42" fmla="*/ 69 w 76"/>
                      <a:gd name="T43" fmla="*/ 24 h 35"/>
                      <a:gd name="T44" fmla="*/ 69 w 76"/>
                      <a:gd name="T45" fmla="*/ 26 h 35"/>
                      <a:gd name="T46" fmla="*/ 71 w 76"/>
                      <a:gd name="T47" fmla="*/ 25 h 35"/>
                      <a:gd name="T48" fmla="*/ 75 w 76"/>
                      <a:gd name="T49" fmla="*/ 21 h 35"/>
                      <a:gd name="T50" fmla="*/ 76 w 76"/>
                      <a:gd name="T51" fmla="*/ 22 h 35"/>
                      <a:gd name="T52" fmla="*/ 59 w 76"/>
                      <a:gd name="T53" fmla="*/ 34 h 35"/>
                      <a:gd name="T54" fmla="*/ 42 w 76"/>
                      <a:gd name="T55" fmla="*/ 32 h 35"/>
                      <a:gd name="T56" fmla="*/ 40 w 76"/>
                      <a:gd name="T57" fmla="*/ 33 h 35"/>
                      <a:gd name="T58" fmla="*/ 32 w 76"/>
                      <a:gd name="T59" fmla="*/ 31 h 35"/>
                      <a:gd name="T60" fmla="*/ 13 w 76"/>
                      <a:gd name="T61" fmla="*/ 22 h 35"/>
                      <a:gd name="T62" fmla="*/ 3 w 76"/>
                      <a:gd name="T63" fmla="*/ 0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76" h="35">
                        <a:moveTo>
                          <a:pt x="3" y="0"/>
                        </a:moveTo>
                        <a:cubicBezTo>
                          <a:pt x="5" y="2"/>
                          <a:pt x="7" y="5"/>
                          <a:pt x="8" y="7"/>
                        </a:cubicBezTo>
                        <a:cubicBezTo>
                          <a:pt x="8" y="9"/>
                          <a:pt x="5" y="8"/>
                          <a:pt x="5" y="8"/>
                        </a:cubicBezTo>
                        <a:cubicBezTo>
                          <a:pt x="7" y="10"/>
                          <a:pt x="2" y="12"/>
                          <a:pt x="6" y="13"/>
                        </a:cubicBezTo>
                        <a:cubicBezTo>
                          <a:pt x="9" y="14"/>
                          <a:pt x="10" y="18"/>
                          <a:pt x="13" y="13"/>
                        </a:cubicBezTo>
                        <a:cubicBezTo>
                          <a:pt x="14" y="11"/>
                          <a:pt x="15" y="17"/>
                          <a:pt x="17" y="15"/>
                        </a:cubicBezTo>
                        <a:cubicBezTo>
                          <a:pt x="17" y="18"/>
                          <a:pt x="19" y="18"/>
                          <a:pt x="21" y="19"/>
                        </a:cubicBezTo>
                        <a:cubicBezTo>
                          <a:pt x="22" y="19"/>
                          <a:pt x="23" y="20"/>
                          <a:pt x="22" y="21"/>
                        </a:cubicBezTo>
                        <a:cubicBezTo>
                          <a:pt x="22" y="22"/>
                          <a:pt x="22" y="22"/>
                          <a:pt x="23" y="23"/>
                        </a:cubicBezTo>
                        <a:cubicBezTo>
                          <a:pt x="26" y="21"/>
                          <a:pt x="26" y="26"/>
                          <a:pt x="29" y="25"/>
                        </a:cubicBezTo>
                        <a:cubicBezTo>
                          <a:pt x="32" y="24"/>
                          <a:pt x="32" y="24"/>
                          <a:pt x="31" y="29"/>
                        </a:cubicBezTo>
                        <a:cubicBezTo>
                          <a:pt x="35" y="25"/>
                          <a:pt x="41" y="33"/>
                          <a:pt x="43" y="24"/>
                        </a:cubicBezTo>
                        <a:cubicBezTo>
                          <a:pt x="44" y="27"/>
                          <a:pt x="43" y="29"/>
                          <a:pt x="46" y="28"/>
                        </a:cubicBezTo>
                        <a:cubicBezTo>
                          <a:pt x="47" y="28"/>
                          <a:pt x="47" y="28"/>
                          <a:pt x="48" y="29"/>
                        </a:cubicBezTo>
                        <a:cubicBezTo>
                          <a:pt x="51" y="33"/>
                          <a:pt x="55" y="33"/>
                          <a:pt x="60" y="31"/>
                        </a:cubicBezTo>
                        <a:cubicBezTo>
                          <a:pt x="61" y="31"/>
                          <a:pt x="61" y="30"/>
                          <a:pt x="62" y="30"/>
                        </a:cubicBezTo>
                        <a:cubicBezTo>
                          <a:pt x="63" y="29"/>
                          <a:pt x="66" y="31"/>
                          <a:pt x="65" y="28"/>
                        </a:cubicBezTo>
                        <a:cubicBezTo>
                          <a:pt x="65" y="26"/>
                          <a:pt x="63" y="27"/>
                          <a:pt x="61" y="27"/>
                        </a:cubicBezTo>
                        <a:cubicBezTo>
                          <a:pt x="62" y="24"/>
                          <a:pt x="64" y="26"/>
                          <a:pt x="66" y="26"/>
                        </a:cubicBezTo>
                        <a:cubicBezTo>
                          <a:pt x="65" y="24"/>
                          <a:pt x="65" y="22"/>
                          <a:pt x="67" y="21"/>
                        </a:cubicBezTo>
                        <a:cubicBezTo>
                          <a:pt x="68" y="21"/>
                          <a:pt x="69" y="21"/>
                          <a:pt x="70" y="22"/>
                        </a:cubicBezTo>
                        <a:cubicBezTo>
                          <a:pt x="71" y="23"/>
                          <a:pt x="70" y="23"/>
                          <a:pt x="69" y="24"/>
                        </a:cubicBezTo>
                        <a:cubicBezTo>
                          <a:pt x="68" y="24"/>
                          <a:pt x="68" y="25"/>
                          <a:pt x="69" y="26"/>
                        </a:cubicBezTo>
                        <a:cubicBezTo>
                          <a:pt x="70" y="27"/>
                          <a:pt x="71" y="26"/>
                          <a:pt x="71" y="25"/>
                        </a:cubicBezTo>
                        <a:cubicBezTo>
                          <a:pt x="72" y="24"/>
                          <a:pt x="74" y="22"/>
                          <a:pt x="75" y="21"/>
                        </a:cubicBezTo>
                        <a:cubicBezTo>
                          <a:pt x="75" y="21"/>
                          <a:pt x="76" y="22"/>
                          <a:pt x="76" y="22"/>
                        </a:cubicBezTo>
                        <a:cubicBezTo>
                          <a:pt x="74" y="30"/>
                          <a:pt x="66" y="35"/>
                          <a:pt x="59" y="34"/>
                        </a:cubicBezTo>
                        <a:cubicBezTo>
                          <a:pt x="53" y="34"/>
                          <a:pt x="48" y="34"/>
                          <a:pt x="42" y="32"/>
                        </a:cubicBezTo>
                        <a:cubicBezTo>
                          <a:pt x="42" y="32"/>
                          <a:pt x="41" y="33"/>
                          <a:pt x="40" y="33"/>
                        </a:cubicBezTo>
                        <a:cubicBezTo>
                          <a:pt x="37" y="35"/>
                          <a:pt x="34" y="34"/>
                          <a:pt x="32" y="31"/>
                        </a:cubicBezTo>
                        <a:cubicBezTo>
                          <a:pt x="25" y="28"/>
                          <a:pt x="19" y="25"/>
                          <a:pt x="13" y="22"/>
                        </a:cubicBezTo>
                        <a:cubicBezTo>
                          <a:pt x="4" y="17"/>
                          <a:pt x="0" y="9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C5FEB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5" name="Freeform 595"/>
                  <p:cNvSpPr/>
                  <p:nvPr/>
                </p:nvSpPr>
                <p:spPr bwMode="auto">
                  <a:xfrm>
                    <a:off x="4760" y="1934"/>
                    <a:ext cx="49" cy="16"/>
                  </a:xfrm>
                  <a:custGeom>
                    <a:avLst/>
                    <a:gdLst>
                      <a:gd name="T0" fmla="*/ 7 w 21"/>
                      <a:gd name="T1" fmla="*/ 0 h 7"/>
                      <a:gd name="T2" fmla="*/ 15 w 21"/>
                      <a:gd name="T3" fmla="*/ 2 h 7"/>
                      <a:gd name="T4" fmla="*/ 21 w 21"/>
                      <a:gd name="T5" fmla="*/ 6 h 7"/>
                      <a:gd name="T6" fmla="*/ 10 w 21"/>
                      <a:gd name="T7" fmla="*/ 5 h 7"/>
                      <a:gd name="T8" fmla="*/ 0 w 21"/>
                      <a:gd name="T9" fmla="*/ 3 h 7"/>
                      <a:gd name="T10" fmla="*/ 5 w 21"/>
                      <a:gd name="T11" fmla="*/ 0 h 7"/>
                      <a:gd name="T12" fmla="*/ 7 w 21"/>
                      <a:gd name="T13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7">
                        <a:moveTo>
                          <a:pt x="7" y="0"/>
                        </a:moveTo>
                        <a:cubicBezTo>
                          <a:pt x="10" y="1"/>
                          <a:pt x="12" y="2"/>
                          <a:pt x="15" y="2"/>
                        </a:cubicBezTo>
                        <a:cubicBezTo>
                          <a:pt x="16" y="5"/>
                          <a:pt x="19" y="5"/>
                          <a:pt x="21" y="6"/>
                        </a:cubicBezTo>
                        <a:cubicBezTo>
                          <a:pt x="17" y="7"/>
                          <a:pt x="14" y="5"/>
                          <a:pt x="10" y="5"/>
                        </a:cubicBezTo>
                        <a:cubicBezTo>
                          <a:pt x="7" y="5"/>
                          <a:pt x="4" y="3"/>
                          <a:pt x="0" y="3"/>
                        </a:cubicBezTo>
                        <a:cubicBezTo>
                          <a:pt x="2" y="1"/>
                          <a:pt x="4" y="3"/>
                          <a:pt x="5" y="0"/>
                        </a:cubicBezTo>
                        <a:cubicBezTo>
                          <a:pt x="5" y="0"/>
                          <a:pt x="6" y="0"/>
                          <a:pt x="7" y="0"/>
                        </a:cubicBezTo>
                        <a:close/>
                      </a:path>
                    </a:pathLst>
                  </a:custGeom>
                  <a:solidFill>
                    <a:srgbClr val="ACDDD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6" name="Freeform 596"/>
                  <p:cNvSpPr/>
                  <p:nvPr/>
                </p:nvSpPr>
                <p:spPr bwMode="auto">
                  <a:xfrm>
                    <a:off x="4584" y="1870"/>
                    <a:ext cx="36" cy="26"/>
                  </a:xfrm>
                  <a:custGeom>
                    <a:avLst/>
                    <a:gdLst>
                      <a:gd name="T0" fmla="*/ 15 w 15"/>
                      <a:gd name="T1" fmla="*/ 10 h 11"/>
                      <a:gd name="T2" fmla="*/ 8 w 15"/>
                      <a:gd name="T3" fmla="*/ 9 h 11"/>
                      <a:gd name="T4" fmla="*/ 3 w 15"/>
                      <a:gd name="T5" fmla="*/ 5 h 11"/>
                      <a:gd name="T6" fmla="*/ 2 w 15"/>
                      <a:gd name="T7" fmla="*/ 3 h 11"/>
                      <a:gd name="T8" fmla="*/ 1 w 15"/>
                      <a:gd name="T9" fmla="*/ 0 h 11"/>
                      <a:gd name="T10" fmla="*/ 6 w 15"/>
                      <a:gd name="T11" fmla="*/ 5 h 11"/>
                      <a:gd name="T12" fmla="*/ 10 w 15"/>
                      <a:gd name="T13" fmla="*/ 8 h 11"/>
                      <a:gd name="T14" fmla="*/ 15 w 15"/>
                      <a:gd name="T15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5" h="11">
                        <a:moveTo>
                          <a:pt x="15" y="10"/>
                        </a:moveTo>
                        <a:cubicBezTo>
                          <a:pt x="13" y="10"/>
                          <a:pt x="10" y="11"/>
                          <a:pt x="8" y="9"/>
                        </a:cubicBezTo>
                        <a:cubicBezTo>
                          <a:pt x="5" y="8"/>
                          <a:pt x="3" y="8"/>
                          <a:pt x="3" y="5"/>
                        </a:cubicBezTo>
                        <a:cubicBezTo>
                          <a:pt x="3" y="4"/>
                          <a:pt x="3" y="3"/>
                          <a:pt x="2" y="3"/>
                        </a:cubicBezTo>
                        <a:cubicBezTo>
                          <a:pt x="0" y="2"/>
                          <a:pt x="0" y="1"/>
                          <a:pt x="1" y="0"/>
                        </a:cubicBezTo>
                        <a:cubicBezTo>
                          <a:pt x="4" y="0"/>
                          <a:pt x="5" y="1"/>
                          <a:pt x="6" y="5"/>
                        </a:cubicBezTo>
                        <a:cubicBezTo>
                          <a:pt x="6" y="6"/>
                          <a:pt x="6" y="9"/>
                          <a:pt x="10" y="8"/>
                        </a:cubicBezTo>
                        <a:cubicBezTo>
                          <a:pt x="11" y="7"/>
                          <a:pt x="13" y="9"/>
                          <a:pt x="15" y="10"/>
                        </a:cubicBezTo>
                        <a:close/>
                      </a:path>
                    </a:pathLst>
                  </a:custGeom>
                  <a:solidFill>
                    <a:srgbClr val="AD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7" name="Freeform 597"/>
                  <p:cNvSpPr/>
                  <p:nvPr/>
                </p:nvSpPr>
                <p:spPr bwMode="auto">
                  <a:xfrm>
                    <a:off x="4790" y="2718"/>
                    <a:ext cx="57" cy="45"/>
                  </a:xfrm>
                  <a:custGeom>
                    <a:avLst/>
                    <a:gdLst>
                      <a:gd name="T0" fmla="*/ 0 w 24"/>
                      <a:gd name="T1" fmla="*/ 14 h 19"/>
                      <a:gd name="T2" fmla="*/ 0 w 24"/>
                      <a:gd name="T3" fmla="*/ 12 h 19"/>
                      <a:gd name="T4" fmla="*/ 1 w 24"/>
                      <a:gd name="T5" fmla="*/ 11 h 19"/>
                      <a:gd name="T6" fmla="*/ 3 w 24"/>
                      <a:gd name="T7" fmla="*/ 2 h 19"/>
                      <a:gd name="T8" fmla="*/ 11 w 24"/>
                      <a:gd name="T9" fmla="*/ 1 h 19"/>
                      <a:gd name="T10" fmla="*/ 19 w 24"/>
                      <a:gd name="T11" fmla="*/ 9 h 19"/>
                      <a:gd name="T12" fmla="*/ 22 w 24"/>
                      <a:gd name="T13" fmla="*/ 10 h 19"/>
                      <a:gd name="T14" fmla="*/ 24 w 24"/>
                      <a:gd name="T15" fmla="*/ 11 h 19"/>
                      <a:gd name="T16" fmla="*/ 23 w 24"/>
                      <a:gd name="T17" fmla="*/ 13 h 19"/>
                      <a:gd name="T18" fmla="*/ 21 w 24"/>
                      <a:gd name="T19" fmla="*/ 16 h 19"/>
                      <a:gd name="T20" fmla="*/ 18 w 24"/>
                      <a:gd name="T21" fmla="*/ 19 h 19"/>
                      <a:gd name="T22" fmla="*/ 19 w 24"/>
                      <a:gd name="T23" fmla="*/ 17 h 19"/>
                      <a:gd name="T24" fmla="*/ 19 w 24"/>
                      <a:gd name="T25" fmla="*/ 15 h 19"/>
                      <a:gd name="T26" fmla="*/ 17 w 24"/>
                      <a:gd name="T27" fmla="*/ 15 h 19"/>
                      <a:gd name="T28" fmla="*/ 13 w 24"/>
                      <a:gd name="T29" fmla="*/ 16 h 19"/>
                      <a:gd name="T30" fmla="*/ 4 w 24"/>
                      <a:gd name="T31" fmla="*/ 13 h 19"/>
                      <a:gd name="T32" fmla="*/ 0 w 24"/>
                      <a:gd name="T33" fmla="*/ 14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4" h="19">
                        <a:moveTo>
                          <a:pt x="0" y="14"/>
                        </a:moveTo>
                        <a:cubicBezTo>
                          <a:pt x="0" y="13"/>
                          <a:pt x="0" y="13"/>
                          <a:pt x="0" y="12"/>
                        </a:cubicBezTo>
                        <a:cubicBezTo>
                          <a:pt x="0" y="12"/>
                          <a:pt x="0" y="11"/>
                          <a:pt x="1" y="11"/>
                        </a:cubicBezTo>
                        <a:cubicBezTo>
                          <a:pt x="6" y="9"/>
                          <a:pt x="5" y="5"/>
                          <a:pt x="3" y="2"/>
                        </a:cubicBezTo>
                        <a:cubicBezTo>
                          <a:pt x="6" y="0"/>
                          <a:pt x="8" y="1"/>
                          <a:pt x="11" y="1"/>
                        </a:cubicBezTo>
                        <a:cubicBezTo>
                          <a:pt x="13" y="4"/>
                          <a:pt x="15" y="7"/>
                          <a:pt x="19" y="9"/>
                        </a:cubicBezTo>
                        <a:cubicBezTo>
                          <a:pt x="20" y="10"/>
                          <a:pt x="21" y="11"/>
                          <a:pt x="22" y="10"/>
                        </a:cubicBezTo>
                        <a:cubicBezTo>
                          <a:pt x="24" y="10"/>
                          <a:pt x="24" y="11"/>
                          <a:pt x="24" y="11"/>
                        </a:cubicBezTo>
                        <a:cubicBezTo>
                          <a:pt x="24" y="12"/>
                          <a:pt x="23" y="13"/>
                          <a:pt x="23" y="13"/>
                        </a:cubicBezTo>
                        <a:cubicBezTo>
                          <a:pt x="19" y="12"/>
                          <a:pt x="21" y="15"/>
                          <a:pt x="21" y="16"/>
                        </a:cubicBezTo>
                        <a:cubicBezTo>
                          <a:pt x="20" y="18"/>
                          <a:pt x="20" y="19"/>
                          <a:pt x="18" y="19"/>
                        </a:cubicBezTo>
                        <a:cubicBezTo>
                          <a:pt x="17" y="17"/>
                          <a:pt x="18" y="17"/>
                          <a:pt x="19" y="17"/>
                        </a:cubicBezTo>
                        <a:cubicBezTo>
                          <a:pt x="19" y="16"/>
                          <a:pt x="19" y="16"/>
                          <a:pt x="19" y="15"/>
                        </a:cubicBezTo>
                        <a:cubicBezTo>
                          <a:pt x="18" y="14"/>
                          <a:pt x="18" y="15"/>
                          <a:pt x="17" y="15"/>
                        </a:cubicBezTo>
                        <a:cubicBezTo>
                          <a:pt x="16" y="18"/>
                          <a:pt x="14" y="17"/>
                          <a:pt x="13" y="16"/>
                        </a:cubicBezTo>
                        <a:cubicBezTo>
                          <a:pt x="10" y="14"/>
                          <a:pt x="7" y="15"/>
                          <a:pt x="4" y="13"/>
                        </a:cubicBezTo>
                        <a:cubicBezTo>
                          <a:pt x="3" y="12"/>
                          <a:pt x="2" y="14"/>
                          <a:pt x="0" y="14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8" name="Freeform 598"/>
                  <p:cNvSpPr/>
                  <p:nvPr/>
                </p:nvSpPr>
                <p:spPr bwMode="auto">
                  <a:xfrm>
                    <a:off x="4783" y="2720"/>
                    <a:ext cx="29" cy="26"/>
                  </a:xfrm>
                  <a:custGeom>
                    <a:avLst/>
                    <a:gdLst>
                      <a:gd name="T0" fmla="*/ 6 w 12"/>
                      <a:gd name="T1" fmla="*/ 1 h 11"/>
                      <a:gd name="T2" fmla="*/ 8 w 12"/>
                      <a:gd name="T3" fmla="*/ 9 h 11"/>
                      <a:gd name="T4" fmla="*/ 3 w 12"/>
                      <a:gd name="T5" fmla="*/ 11 h 11"/>
                      <a:gd name="T6" fmla="*/ 1 w 12"/>
                      <a:gd name="T7" fmla="*/ 10 h 11"/>
                      <a:gd name="T8" fmla="*/ 2 w 12"/>
                      <a:gd name="T9" fmla="*/ 9 h 11"/>
                      <a:gd name="T10" fmla="*/ 6 w 12"/>
                      <a:gd name="T11" fmla="*/ 4 h 11"/>
                      <a:gd name="T12" fmla="*/ 2 w 12"/>
                      <a:gd name="T13" fmla="*/ 5 h 11"/>
                      <a:gd name="T14" fmla="*/ 0 w 12"/>
                      <a:gd name="T15" fmla="*/ 3 h 11"/>
                      <a:gd name="T16" fmla="*/ 1 w 12"/>
                      <a:gd name="T17" fmla="*/ 0 h 11"/>
                      <a:gd name="T18" fmla="*/ 6 w 12"/>
                      <a:gd name="T19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" h="11">
                        <a:moveTo>
                          <a:pt x="6" y="1"/>
                        </a:moveTo>
                        <a:cubicBezTo>
                          <a:pt x="8" y="3"/>
                          <a:pt x="12" y="6"/>
                          <a:pt x="8" y="9"/>
                        </a:cubicBezTo>
                        <a:cubicBezTo>
                          <a:pt x="7" y="10"/>
                          <a:pt x="5" y="10"/>
                          <a:pt x="3" y="11"/>
                        </a:cubicBezTo>
                        <a:cubicBezTo>
                          <a:pt x="2" y="11"/>
                          <a:pt x="1" y="11"/>
                          <a:pt x="1" y="10"/>
                        </a:cubicBezTo>
                        <a:cubicBezTo>
                          <a:pt x="1" y="9"/>
                          <a:pt x="1" y="9"/>
                          <a:pt x="2" y="9"/>
                        </a:cubicBezTo>
                        <a:cubicBezTo>
                          <a:pt x="5" y="8"/>
                          <a:pt x="5" y="6"/>
                          <a:pt x="6" y="4"/>
                        </a:cubicBezTo>
                        <a:cubicBezTo>
                          <a:pt x="4" y="3"/>
                          <a:pt x="4" y="5"/>
                          <a:pt x="2" y="5"/>
                        </a:cubicBezTo>
                        <a:cubicBezTo>
                          <a:pt x="2" y="5"/>
                          <a:pt x="1" y="4"/>
                          <a:pt x="0" y="3"/>
                        </a:cubicBezTo>
                        <a:cubicBezTo>
                          <a:pt x="6" y="3"/>
                          <a:pt x="0" y="1"/>
                          <a:pt x="1" y="0"/>
                        </a:cubicBezTo>
                        <a:cubicBezTo>
                          <a:pt x="3" y="0"/>
                          <a:pt x="5" y="0"/>
                          <a:pt x="6" y="1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9" name="Freeform 599"/>
                  <p:cNvSpPr/>
                  <p:nvPr/>
                </p:nvSpPr>
                <p:spPr bwMode="auto">
                  <a:xfrm>
                    <a:off x="4544" y="2048"/>
                    <a:ext cx="118" cy="62"/>
                  </a:xfrm>
                  <a:custGeom>
                    <a:avLst/>
                    <a:gdLst>
                      <a:gd name="T0" fmla="*/ 18 w 50"/>
                      <a:gd name="T1" fmla="*/ 0 h 26"/>
                      <a:gd name="T2" fmla="*/ 20 w 50"/>
                      <a:gd name="T3" fmla="*/ 0 h 26"/>
                      <a:gd name="T4" fmla="*/ 26 w 50"/>
                      <a:gd name="T5" fmla="*/ 3 h 26"/>
                      <a:gd name="T6" fmla="*/ 44 w 50"/>
                      <a:gd name="T7" fmla="*/ 7 h 26"/>
                      <a:gd name="T8" fmla="*/ 49 w 50"/>
                      <a:gd name="T9" fmla="*/ 16 h 26"/>
                      <a:gd name="T10" fmla="*/ 42 w 50"/>
                      <a:gd name="T11" fmla="*/ 26 h 26"/>
                      <a:gd name="T12" fmla="*/ 40 w 50"/>
                      <a:gd name="T13" fmla="*/ 26 h 26"/>
                      <a:gd name="T14" fmla="*/ 21 w 50"/>
                      <a:gd name="T15" fmla="*/ 25 h 26"/>
                      <a:gd name="T16" fmla="*/ 18 w 50"/>
                      <a:gd name="T17" fmla="*/ 25 h 26"/>
                      <a:gd name="T18" fmla="*/ 3 w 50"/>
                      <a:gd name="T19" fmla="*/ 24 h 26"/>
                      <a:gd name="T20" fmla="*/ 1 w 50"/>
                      <a:gd name="T21" fmla="*/ 20 h 26"/>
                      <a:gd name="T22" fmla="*/ 4 w 50"/>
                      <a:gd name="T23" fmla="*/ 18 h 26"/>
                      <a:gd name="T24" fmla="*/ 8 w 50"/>
                      <a:gd name="T25" fmla="*/ 15 h 26"/>
                      <a:gd name="T26" fmla="*/ 8 w 50"/>
                      <a:gd name="T27" fmla="*/ 14 h 26"/>
                      <a:gd name="T28" fmla="*/ 8 w 50"/>
                      <a:gd name="T29" fmla="*/ 15 h 26"/>
                      <a:gd name="T30" fmla="*/ 2 w 50"/>
                      <a:gd name="T31" fmla="*/ 15 h 26"/>
                      <a:gd name="T32" fmla="*/ 2 w 50"/>
                      <a:gd name="T33" fmla="*/ 11 h 26"/>
                      <a:gd name="T34" fmla="*/ 4 w 50"/>
                      <a:gd name="T35" fmla="*/ 9 h 26"/>
                      <a:gd name="T36" fmla="*/ 9 w 50"/>
                      <a:gd name="T37" fmla="*/ 7 h 26"/>
                      <a:gd name="T38" fmla="*/ 12 w 50"/>
                      <a:gd name="T39" fmla="*/ 6 h 26"/>
                      <a:gd name="T40" fmla="*/ 14 w 50"/>
                      <a:gd name="T41" fmla="*/ 10 h 26"/>
                      <a:gd name="T42" fmla="*/ 16 w 50"/>
                      <a:gd name="T43" fmla="*/ 14 h 26"/>
                      <a:gd name="T44" fmla="*/ 14 w 50"/>
                      <a:gd name="T45" fmla="*/ 10 h 26"/>
                      <a:gd name="T46" fmla="*/ 18 w 50"/>
                      <a:gd name="T47" fmla="*/ 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0" h="26">
                        <a:moveTo>
                          <a:pt x="18" y="0"/>
                        </a:moveTo>
                        <a:cubicBezTo>
                          <a:pt x="19" y="0"/>
                          <a:pt x="19" y="0"/>
                          <a:pt x="20" y="0"/>
                        </a:cubicBezTo>
                        <a:cubicBezTo>
                          <a:pt x="21" y="3"/>
                          <a:pt x="24" y="3"/>
                          <a:pt x="26" y="3"/>
                        </a:cubicBezTo>
                        <a:cubicBezTo>
                          <a:pt x="32" y="3"/>
                          <a:pt x="38" y="4"/>
                          <a:pt x="44" y="7"/>
                        </a:cubicBezTo>
                        <a:cubicBezTo>
                          <a:pt x="47" y="9"/>
                          <a:pt x="50" y="12"/>
                          <a:pt x="49" y="16"/>
                        </a:cubicBezTo>
                        <a:cubicBezTo>
                          <a:pt x="48" y="21"/>
                          <a:pt x="47" y="25"/>
                          <a:pt x="42" y="26"/>
                        </a:cubicBezTo>
                        <a:cubicBezTo>
                          <a:pt x="41" y="26"/>
                          <a:pt x="40" y="26"/>
                          <a:pt x="40" y="26"/>
                        </a:cubicBezTo>
                        <a:cubicBezTo>
                          <a:pt x="34" y="23"/>
                          <a:pt x="27" y="26"/>
                          <a:pt x="21" y="25"/>
                        </a:cubicBezTo>
                        <a:cubicBezTo>
                          <a:pt x="20" y="25"/>
                          <a:pt x="19" y="25"/>
                          <a:pt x="18" y="25"/>
                        </a:cubicBezTo>
                        <a:cubicBezTo>
                          <a:pt x="13" y="23"/>
                          <a:pt x="8" y="23"/>
                          <a:pt x="3" y="24"/>
                        </a:cubicBezTo>
                        <a:cubicBezTo>
                          <a:pt x="2" y="23"/>
                          <a:pt x="1" y="21"/>
                          <a:pt x="1" y="20"/>
                        </a:cubicBezTo>
                        <a:cubicBezTo>
                          <a:pt x="2" y="18"/>
                          <a:pt x="4" y="21"/>
                          <a:pt x="4" y="18"/>
                        </a:cubicBezTo>
                        <a:cubicBezTo>
                          <a:pt x="5" y="17"/>
                          <a:pt x="8" y="17"/>
                          <a:pt x="8" y="15"/>
                        </a:cubicBezTo>
                        <a:cubicBezTo>
                          <a:pt x="9" y="14"/>
                          <a:pt x="7" y="14"/>
                          <a:pt x="8" y="14"/>
                        </a:cubicBezTo>
                        <a:cubicBezTo>
                          <a:pt x="8" y="14"/>
                          <a:pt x="8" y="14"/>
                          <a:pt x="8" y="15"/>
                        </a:cubicBezTo>
                        <a:cubicBezTo>
                          <a:pt x="6" y="16"/>
                          <a:pt x="4" y="16"/>
                          <a:pt x="2" y="15"/>
                        </a:cubicBezTo>
                        <a:cubicBezTo>
                          <a:pt x="0" y="14"/>
                          <a:pt x="2" y="12"/>
                          <a:pt x="2" y="11"/>
                        </a:cubicBezTo>
                        <a:cubicBezTo>
                          <a:pt x="3" y="10"/>
                          <a:pt x="3" y="9"/>
                          <a:pt x="4" y="9"/>
                        </a:cubicBezTo>
                        <a:cubicBezTo>
                          <a:pt x="6" y="9"/>
                          <a:pt x="8" y="10"/>
                          <a:pt x="9" y="7"/>
                        </a:cubicBezTo>
                        <a:cubicBezTo>
                          <a:pt x="10" y="6"/>
                          <a:pt x="11" y="5"/>
                          <a:pt x="12" y="6"/>
                        </a:cubicBezTo>
                        <a:cubicBezTo>
                          <a:pt x="13" y="7"/>
                          <a:pt x="15" y="7"/>
                          <a:pt x="14" y="10"/>
                        </a:cubicBezTo>
                        <a:cubicBezTo>
                          <a:pt x="13" y="12"/>
                          <a:pt x="14" y="13"/>
                          <a:pt x="16" y="14"/>
                        </a:cubicBezTo>
                        <a:cubicBezTo>
                          <a:pt x="15" y="13"/>
                          <a:pt x="14" y="12"/>
                          <a:pt x="14" y="10"/>
                        </a:cubicBezTo>
                        <a:cubicBezTo>
                          <a:pt x="16" y="7"/>
                          <a:pt x="14" y="3"/>
                          <a:pt x="18" y="0"/>
                        </a:cubicBezTo>
                        <a:close/>
                      </a:path>
                    </a:pathLst>
                  </a:custGeom>
                  <a:solidFill>
                    <a:srgbClr val="BDFEB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0" name="Freeform 600"/>
                  <p:cNvSpPr/>
                  <p:nvPr/>
                </p:nvSpPr>
                <p:spPr bwMode="auto">
                  <a:xfrm>
                    <a:off x="4658" y="2093"/>
                    <a:ext cx="28" cy="17"/>
                  </a:xfrm>
                  <a:custGeom>
                    <a:avLst/>
                    <a:gdLst>
                      <a:gd name="T0" fmla="*/ 7 w 12"/>
                      <a:gd name="T1" fmla="*/ 6 h 7"/>
                      <a:gd name="T2" fmla="*/ 4 w 12"/>
                      <a:gd name="T3" fmla="*/ 6 h 7"/>
                      <a:gd name="T4" fmla="*/ 1 w 12"/>
                      <a:gd name="T5" fmla="*/ 5 h 7"/>
                      <a:gd name="T6" fmla="*/ 3 w 12"/>
                      <a:gd name="T7" fmla="*/ 2 h 7"/>
                      <a:gd name="T8" fmla="*/ 11 w 12"/>
                      <a:gd name="T9" fmla="*/ 2 h 7"/>
                      <a:gd name="T10" fmla="*/ 12 w 12"/>
                      <a:gd name="T11" fmla="*/ 5 h 7"/>
                      <a:gd name="T12" fmla="*/ 10 w 12"/>
                      <a:gd name="T13" fmla="*/ 7 h 7"/>
                      <a:gd name="T14" fmla="*/ 7 w 12"/>
                      <a:gd name="T15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2" h="7">
                        <a:moveTo>
                          <a:pt x="7" y="6"/>
                        </a:moveTo>
                        <a:cubicBezTo>
                          <a:pt x="6" y="6"/>
                          <a:pt x="5" y="6"/>
                          <a:pt x="4" y="6"/>
                        </a:cubicBezTo>
                        <a:cubicBezTo>
                          <a:pt x="3" y="6"/>
                          <a:pt x="1" y="6"/>
                          <a:pt x="1" y="5"/>
                        </a:cubicBezTo>
                        <a:cubicBezTo>
                          <a:pt x="0" y="4"/>
                          <a:pt x="1" y="2"/>
                          <a:pt x="3" y="2"/>
                        </a:cubicBezTo>
                        <a:cubicBezTo>
                          <a:pt x="6" y="0"/>
                          <a:pt x="9" y="1"/>
                          <a:pt x="11" y="2"/>
                        </a:cubicBezTo>
                        <a:cubicBezTo>
                          <a:pt x="12" y="3"/>
                          <a:pt x="12" y="4"/>
                          <a:pt x="12" y="5"/>
                        </a:cubicBezTo>
                        <a:cubicBezTo>
                          <a:pt x="12" y="6"/>
                          <a:pt x="11" y="7"/>
                          <a:pt x="10" y="7"/>
                        </a:cubicBezTo>
                        <a:cubicBezTo>
                          <a:pt x="9" y="7"/>
                          <a:pt x="8" y="6"/>
                          <a:pt x="7" y="6"/>
                        </a:cubicBezTo>
                        <a:close/>
                      </a:path>
                    </a:pathLst>
                  </a:custGeom>
                  <a:solidFill>
                    <a:srgbClr val="C1FE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1" name="Freeform 601"/>
                  <p:cNvSpPr/>
                  <p:nvPr/>
                </p:nvSpPr>
                <p:spPr bwMode="auto">
                  <a:xfrm>
                    <a:off x="4472" y="2010"/>
                    <a:ext cx="112" cy="69"/>
                  </a:xfrm>
                  <a:custGeom>
                    <a:avLst/>
                    <a:gdLst>
                      <a:gd name="T0" fmla="*/ 35 w 47"/>
                      <a:gd name="T1" fmla="*/ 25 h 29"/>
                      <a:gd name="T2" fmla="*/ 34 w 47"/>
                      <a:gd name="T3" fmla="*/ 27 h 29"/>
                      <a:gd name="T4" fmla="*/ 30 w 47"/>
                      <a:gd name="T5" fmla="*/ 24 h 29"/>
                      <a:gd name="T6" fmla="*/ 28 w 47"/>
                      <a:gd name="T7" fmla="*/ 29 h 29"/>
                      <a:gd name="T8" fmla="*/ 21 w 47"/>
                      <a:gd name="T9" fmla="*/ 28 h 29"/>
                      <a:gd name="T10" fmla="*/ 4 w 47"/>
                      <a:gd name="T11" fmla="*/ 17 h 29"/>
                      <a:gd name="T12" fmla="*/ 1 w 47"/>
                      <a:gd name="T13" fmla="*/ 10 h 29"/>
                      <a:gd name="T14" fmla="*/ 4 w 47"/>
                      <a:gd name="T15" fmla="*/ 2 h 29"/>
                      <a:gd name="T16" fmla="*/ 18 w 47"/>
                      <a:gd name="T17" fmla="*/ 5 h 29"/>
                      <a:gd name="T18" fmla="*/ 19 w 47"/>
                      <a:gd name="T19" fmla="*/ 6 h 29"/>
                      <a:gd name="T20" fmla="*/ 34 w 47"/>
                      <a:gd name="T21" fmla="*/ 13 h 29"/>
                      <a:gd name="T22" fmla="*/ 39 w 47"/>
                      <a:gd name="T23" fmla="*/ 16 h 29"/>
                      <a:gd name="T24" fmla="*/ 47 w 47"/>
                      <a:gd name="T25" fmla="*/ 16 h 29"/>
                      <a:gd name="T26" fmla="*/ 44 w 47"/>
                      <a:gd name="T27" fmla="*/ 18 h 29"/>
                      <a:gd name="T28" fmla="*/ 35 w 47"/>
                      <a:gd name="T29" fmla="*/ 25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47" h="29">
                        <a:moveTo>
                          <a:pt x="35" y="25"/>
                        </a:moveTo>
                        <a:cubicBezTo>
                          <a:pt x="34" y="25"/>
                          <a:pt x="34" y="26"/>
                          <a:pt x="34" y="27"/>
                        </a:cubicBezTo>
                        <a:cubicBezTo>
                          <a:pt x="31" y="27"/>
                          <a:pt x="31" y="26"/>
                          <a:pt x="30" y="24"/>
                        </a:cubicBezTo>
                        <a:cubicBezTo>
                          <a:pt x="29" y="26"/>
                          <a:pt x="29" y="28"/>
                          <a:pt x="28" y="29"/>
                        </a:cubicBezTo>
                        <a:cubicBezTo>
                          <a:pt x="25" y="29"/>
                          <a:pt x="23" y="28"/>
                          <a:pt x="21" y="28"/>
                        </a:cubicBezTo>
                        <a:cubicBezTo>
                          <a:pt x="12" y="29"/>
                          <a:pt x="7" y="25"/>
                          <a:pt x="4" y="17"/>
                        </a:cubicBezTo>
                        <a:cubicBezTo>
                          <a:pt x="3" y="15"/>
                          <a:pt x="2" y="12"/>
                          <a:pt x="1" y="10"/>
                        </a:cubicBezTo>
                        <a:cubicBezTo>
                          <a:pt x="0" y="6"/>
                          <a:pt x="2" y="4"/>
                          <a:pt x="4" y="2"/>
                        </a:cubicBezTo>
                        <a:cubicBezTo>
                          <a:pt x="8" y="0"/>
                          <a:pt x="16" y="2"/>
                          <a:pt x="18" y="5"/>
                        </a:cubicBezTo>
                        <a:cubicBezTo>
                          <a:pt x="19" y="6"/>
                          <a:pt x="19" y="6"/>
                          <a:pt x="19" y="6"/>
                        </a:cubicBezTo>
                        <a:cubicBezTo>
                          <a:pt x="22" y="12"/>
                          <a:pt x="27" y="15"/>
                          <a:pt x="34" y="13"/>
                        </a:cubicBezTo>
                        <a:cubicBezTo>
                          <a:pt x="35" y="15"/>
                          <a:pt x="37" y="16"/>
                          <a:pt x="39" y="16"/>
                        </a:cubicBezTo>
                        <a:cubicBezTo>
                          <a:pt x="42" y="16"/>
                          <a:pt x="45" y="15"/>
                          <a:pt x="47" y="16"/>
                        </a:cubicBezTo>
                        <a:cubicBezTo>
                          <a:pt x="46" y="18"/>
                          <a:pt x="45" y="17"/>
                          <a:pt x="44" y="18"/>
                        </a:cubicBezTo>
                        <a:cubicBezTo>
                          <a:pt x="39" y="18"/>
                          <a:pt x="37" y="22"/>
                          <a:pt x="35" y="25"/>
                        </a:cubicBezTo>
                        <a:close/>
                      </a:path>
                    </a:pathLst>
                  </a:custGeom>
                  <a:solidFill>
                    <a:srgbClr val="BDFE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2" name="Freeform 602"/>
                  <p:cNvSpPr/>
                  <p:nvPr/>
                </p:nvSpPr>
                <p:spPr bwMode="auto">
                  <a:xfrm>
                    <a:off x="4537" y="2067"/>
                    <a:ext cx="35" cy="35"/>
                  </a:xfrm>
                  <a:custGeom>
                    <a:avLst/>
                    <a:gdLst>
                      <a:gd name="T0" fmla="*/ 1 w 15"/>
                      <a:gd name="T1" fmla="*/ 5 h 15"/>
                      <a:gd name="T2" fmla="*/ 3 w 15"/>
                      <a:gd name="T3" fmla="*/ 0 h 15"/>
                      <a:gd name="T4" fmla="*/ 7 w 15"/>
                      <a:gd name="T5" fmla="*/ 3 h 15"/>
                      <a:gd name="T6" fmla="*/ 5 w 15"/>
                      <a:gd name="T7" fmla="*/ 7 h 15"/>
                      <a:gd name="T8" fmla="*/ 11 w 15"/>
                      <a:gd name="T9" fmla="*/ 5 h 15"/>
                      <a:gd name="T10" fmla="*/ 13 w 15"/>
                      <a:gd name="T11" fmla="*/ 4 h 15"/>
                      <a:gd name="T12" fmla="*/ 12 w 15"/>
                      <a:gd name="T13" fmla="*/ 6 h 15"/>
                      <a:gd name="T14" fmla="*/ 8 w 15"/>
                      <a:gd name="T15" fmla="*/ 11 h 15"/>
                      <a:gd name="T16" fmla="*/ 9 w 15"/>
                      <a:gd name="T17" fmla="*/ 14 h 15"/>
                      <a:gd name="T18" fmla="*/ 4 w 15"/>
                      <a:gd name="T19" fmla="*/ 12 h 15"/>
                      <a:gd name="T20" fmla="*/ 1 w 15"/>
                      <a:gd name="T21" fmla="*/ 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15">
                        <a:moveTo>
                          <a:pt x="1" y="5"/>
                        </a:moveTo>
                        <a:cubicBezTo>
                          <a:pt x="1" y="3"/>
                          <a:pt x="0" y="1"/>
                          <a:pt x="3" y="0"/>
                        </a:cubicBezTo>
                        <a:cubicBezTo>
                          <a:pt x="5" y="0"/>
                          <a:pt x="5" y="2"/>
                          <a:pt x="7" y="3"/>
                        </a:cubicBezTo>
                        <a:cubicBezTo>
                          <a:pt x="6" y="4"/>
                          <a:pt x="6" y="5"/>
                          <a:pt x="5" y="7"/>
                        </a:cubicBezTo>
                        <a:cubicBezTo>
                          <a:pt x="8" y="7"/>
                          <a:pt x="10" y="7"/>
                          <a:pt x="11" y="5"/>
                        </a:cubicBezTo>
                        <a:cubicBezTo>
                          <a:pt x="11" y="4"/>
                          <a:pt x="13" y="4"/>
                          <a:pt x="13" y="4"/>
                        </a:cubicBezTo>
                        <a:cubicBezTo>
                          <a:pt x="15" y="6"/>
                          <a:pt x="12" y="6"/>
                          <a:pt x="12" y="6"/>
                        </a:cubicBezTo>
                        <a:cubicBezTo>
                          <a:pt x="12" y="9"/>
                          <a:pt x="11" y="10"/>
                          <a:pt x="8" y="11"/>
                        </a:cubicBezTo>
                        <a:cubicBezTo>
                          <a:pt x="5" y="11"/>
                          <a:pt x="10" y="13"/>
                          <a:pt x="9" y="14"/>
                        </a:cubicBezTo>
                        <a:cubicBezTo>
                          <a:pt x="6" y="15"/>
                          <a:pt x="6" y="11"/>
                          <a:pt x="4" y="12"/>
                        </a:cubicBezTo>
                        <a:cubicBezTo>
                          <a:pt x="2" y="10"/>
                          <a:pt x="1" y="8"/>
                          <a:pt x="1" y="5"/>
                        </a:cubicBezTo>
                        <a:close/>
                      </a:path>
                    </a:pathLst>
                  </a:custGeom>
                  <a:solidFill>
                    <a:srgbClr val="B8FEA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3" name="Freeform 603"/>
                  <p:cNvSpPr/>
                  <p:nvPr/>
                </p:nvSpPr>
                <p:spPr bwMode="auto">
                  <a:xfrm>
                    <a:off x="4518" y="1860"/>
                    <a:ext cx="16" cy="10"/>
                  </a:xfrm>
                  <a:custGeom>
                    <a:avLst/>
                    <a:gdLst>
                      <a:gd name="T0" fmla="*/ 0 w 7"/>
                      <a:gd name="T1" fmla="*/ 3 h 4"/>
                      <a:gd name="T2" fmla="*/ 6 w 7"/>
                      <a:gd name="T3" fmla="*/ 0 h 4"/>
                      <a:gd name="T4" fmla="*/ 7 w 7"/>
                      <a:gd name="T5" fmla="*/ 0 h 4"/>
                      <a:gd name="T6" fmla="*/ 3 w 7"/>
                      <a:gd name="T7" fmla="*/ 3 h 4"/>
                      <a:gd name="T8" fmla="*/ 0 w 7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4">
                        <a:moveTo>
                          <a:pt x="0" y="3"/>
                        </a:moveTo>
                        <a:cubicBezTo>
                          <a:pt x="2" y="1"/>
                          <a:pt x="5" y="2"/>
                          <a:pt x="6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7" y="4"/>
                          <a:pt x="7" y="4"/>
                          <a:pt x="3" y="3"/>
                        </a:cubicBezTo>
                        <a:cubicBezTo>
                          <a:pt x="3" y="3"/>
                          <a:pt x="2" y="4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A7C6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4" name="Freeform 604"/>
                  <p:cNvSpPr/>
                  <p:nvPr/>
                </p:nvSpPr>
                <p:spPr bwMode="auto">
                  <a:xfrm>
                    <a:off x="4795" y="2167"/>
                    <a:ext cx="5" cy="4"/>
                  </a:xfrm>
                  <a:custGeom>
                    <a:avLst/>
                    <a:gdLst>
                      <a:gd name="T0" fmla="*/ 2 w 2"/>
                      <a:gd name="T1" fmla="*/ 1 h 2"/>
                      <a:gd name="T2" fmla="*/ 1 w 2"/>
                      <a:gd name="T3" fmla="*/ 2 h 2"/>
                      <a:gd name="T4" fmla="*/ 0 w 2"/>
                      <a:gd name="T5" fmla="*/ 1 h 2"/>
                      <a:gd name="T6" fmla="*/ 1 w 2"/>
                      <a:gd name="T7" fmla="*/ 0 h 2"/>
                      <a:gd name="T8" fmla="*/ 2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2" y="1"/>
                        </a:moveTo>
                        <a:cubicBezTo>
                          <a:pt x="2" y="1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2" y="0"/>
                          <a:pt x="2" y="1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9BB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5" name="Freeform 605"/>
                  <p:cNvSpPr/>
                  <p:nvPr/>
                </p:nvSpPr>
                <p:spPr bwMode="auto">
                  <a:xfrm>
                    <a:off x="4864" y="2737"/>
                    <a:ext cx="7" cy="5"/>
                  </a:xfrm>
                  <a:custGeom>
                    <a:avLst/>
                    <a:gdLst>
                      <a:gd name="T0" fmla="*/ 3 w 3"/>
                      <a:gd name="T1" fmla="*/ 1 h 2"/>
                      <a:gd name="T2" fmla="*/ 2 w 3"/>
                      <a:gd name="T3" fmla="*/ 2 h 2"/>
                      <a:gd name="T4" fmla="*/ 1 w 3"/>
                      <a:gd name="T5" fmla="*/ 1 h 2"/>
                      <a:gd name="T6" fmla="*/ 1 w 3"/>
                      <a:gd name="T7" fmla="*/ 0 h 2"/>
                      <a:gd name="T8" fmla="*/ 3 w 3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">
                        <a:moveTo>
                          <a:pt x="3" y="1"/>
                        </a:move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2"/>
                          <a:pt x="1" y="2"/>
                          <a:pt x="1" y="1"/>
                        </a:cubicBezTo>
                        <a:cubicBezTo>
                          <a:pt x="1" y="1"/>
                          <a:pt x="0" y="0"/>
                          <a:pt x="1" y="0"/>
                        </a:cubicBezTo>
                        <a:cubicBezTo>
                          <a:pt x="2" y="0"/>
                          <a:pt x="2" y="1"/>
                          <a:pt x="3" y="1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6" name="Freeform 606"/>
                  <p:cNvSpPr/>
                  <p:nvPr/>
                </p:nvSpPr>
                <p:spPr bwMode="auto">
                  <a:xfrm>
                    <a:off x="4938" y="1637"/>
                    <a:ext cx="28" cy="45"/>
                  </a:xfrm>
                  <a:custGeom>
                    <a:avLst/>
                    <a:gdLst>
                      <a:gd name="T0" fmla="*/ 9 w 12"/>
                      <a:gd name="T1" fmla="*/ 0 h 19"/>
                      <a:gd name="T2" fmla="*/ 11 w 12"/>
                      <a:gd name="T3" fmla="*/ 3 h 19"/>
                      <a:gd name="T4" fmla="*/ 3 w 12"/>
                      <a:gd name="T5" fmla="*/ 18 h 19"/>
                      <a:gd name="T6" fmla="*/ 1 w 12"/>
                      <a:gd name="T7" fmla="*/ 19 h 19"/>
                      <a:gd name="T8" fmla="*/ 1 w 12"/>
                      <a:gd name="T9" fmla="*/ 16 h 19"/>
                      <a:gd name="T10" fmla="*/ 9 w 12"/>
                      <a:gd name="T11" fmla="*/ 2 h 19"/>
                      <a:gd name="T12" fmla="*/ 9 w 12"/>
                      <a:gd name="T13" fmla="*/ 0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" h="19">
                        <a:moveTo>
                          <a:pt x="9" y="0"/>
                        </a:moveTo>
                        <a:cubicBezTo>
                          <a:pt x="12" y="0"/>
                          <a:pt x="12" y="2"/>
                          <a:pt x="11" y="3"/>
                        </a:cubicBezTo>
                        <a:cubicBezTo>
                          <a:pt x="9" y="8"/>
                          <a:pt x="8" y="14"/>
                          <a:pt x="3" y="18"/>
                        </a:cubicBezTo>
                        <a:cubicBezTo>
                          <a:pt x="3" y="19"/>
                          <a:pt x="2" y="19"/>
                          <a:pt x="1" y="19"/>
                        </a:cubicBezTo>
                        <a:cubicBezTo>
                          <a:pt x="1" y="18"/>
                          <a:pt x="0" y="17"/>
                          <a:pt x="1" y="16"/>
                        </a:cubicBezTo>
                        <a:cubicBezTo>
                          <a:pt x="6" y="13"/>
                          <a:pt x="6" y="6"/>
                          <a:pt x="9" y="2"/>
                        </a:cubicBezTo>
                        <a:cubicBezTo>
                          <a:pt x="10" y="2"/>
                          <a:pt x="9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CDFE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</p:grpSp>
          </p:grpSp>
          <p:sp>
            <p:nvSpPr>
              <p:cNvPr id="1757" name="Freeform 608"/>
              <p:cNvSpPr/>
              <p:nvPr/>
            </p:nvSpPr>
            <p:spPr bwMode="auto">
              <a:xfrm>
                <a:off x="7823201" y="2859089"/>
                <a:ext cx="22225" cy="25400"/>
              </a:xfrm>
              <a:custGeom>
                <a:avLst/>
                <a:gdLst>
                  <a:gd name="T0" fmla="*/ 6 w 6"/>
                  <a:gd name="T1" fmla="*/ 0 h 7"/>
                  <a:gd name="T2" fmla="*/ 3 w 6"/>
                  <a:gd name="T3" fmla="*/ 7 h 7"/>
                  <a:gd name="T4" fmla="*/ 0 w 6"/>
                  <a:gd name="T5" fmla="*/ 2 h 7"/>
                  <a:gd name="T6" fmla="*/ 6 w 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6" y="0"/>
                    </a:moveTo>
                    <a:cubicBezTo>
                      <a:pt x="6" y="3"/>
                      <a:pt x="4" y="5"/>
                      <a:pt x="3" y="7"/>
                    </a:cubicBezTo>
                    <a:cubicBezTo>
                      <a:pt x="3" y="5"/>
                      <a:pt x="2" y="3"/>
                      <a:pt x="0" y="2"/>
                    </a:cubicBezTo>
                    <a:cubicBezTo>
                      <a:pt x="3" y="2"/>
                      <a:pt x="4" y="2"/>
                      <a:pt x="6" y="0"/>
                    </a:cubicBezTo>
                    <a:close/>
                  </a:path>
                </a:pathLst>
              </a:custGeom>
              <a:solidFill>
                <a:srgbClr val="DEFE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8" name="Freeform 609"/>
              <p:cNvSpPr/>
              <p:nvPr/>
            </p:nvSpPr>
            <p:spPr bwMode="auto">
              <a:xfrm>
                <a:off x="8078788" y="2859089"/>
                <a:ext cx="30163" cy="25400"/>
              </a:xfrm>
              <a:custGeom>
                <a:avLst/>
                <a:gdLst>
                  <a:gd name="T0" fmla="*/ 2 w 8"/>
                  <a:gd name="T1" fmla="*/ 2 h 7"/>
                  <a:gd name="T2" fmla="*/ 3 w 8"/>
                  <a:gd name="T3" fmla="*/ 4 h 7"/>
                  <a:gd name="T4" fmla="*/ 4 w 8"/>
                  <a:gd name="T5" fmla="*/ 2 h 7"/>
                  <a:gd name="T6" fmla="*/ 4 w 8"/>
                  <a:gd name="T7" fmla="*/ 1 h 7"/>
                  <a:gd name="T8" fmla="*/ 7 w 8"/>
                  <a:gd name="T9" fmla="*/ 2 h 7"/>
                  <a:gd name="T10" fmla="*/ 7 w 8"/>
                  <a:gd name="T11" fmla="*/ 3 h 7"/>
                  <a:gd name="T12" fmla="*/ 2 w 8"/>
                  <a:gd name="T13" fmla="*/ 6 h 7"/>
                  <a:gd name="T14" fmla="*/ 2 w 8"/>
                  <a:gd name="T1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7">
                    <a:moveTo>
                      <a:pt x="2" y="2"/>
                    </a:moveTo>
                    <a:cubicBezTo>
                      <a:pt x="2" y="2"/>
                      <a:pt x="2" y="4"/>
                      <a:pt x="3" y="4"/>
                    </a:cubicBezTo>
                    <a:cubicBezTo>
                      <a:pt x="4" y="4"/>
                      <a:pt x="4" y="3"/>
                      <a:pt x="4" y="2"/>
                    </a:cubicBezTo>
                    <a:cubicBezTo>
                      <a:pt x="4" y="2"/>
                      <a:pt x="3" y="0"/>
                      <a:pt x="4" y="1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8" y="2"/>
                      <a:pt x="8" y="3"/>
                      <a:pt x="7" y="3"/>
                    </a:cubicBezTo>
                    <a:cubicBezTo>
                      <a:pt x="6" y="5"/>
                      <a:pt x="4" y="7"/>
                      <a:pt x="2" y="6"/>
                    </a:cubicBezTo>
                    <a:cubicBezTo>
                      <a:pt x="0" y="5"/>
                      <a:pt x="0" y="3"/>
                      <a:pt x="2" y="2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9" name="Freeform 610"/>
              <p:cNvSpPr/>
              <p:nvPr/>
            </p:nvSpPr>
            <p:spPr bwMode="auto">
              <a:xfrm>
                <a:off x="8056563" y="2903539"/>
                <a:ext cx="19050" cy="19050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4 h 5"/>
                  <a:gd name="T4" fmla="*/ 5 w 5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cubicBezTo>
                      <a:pt x="3" y="5"/>
                      <a:pt x="2" y="3"/>
                      <a:pt x="0" y="4"/>
                    </a:cubicBezTo>
                    <a:cubicBezTo>
                      <a:pt x="3" y="0"/>
                      <a:pt x="3" y="0"/>
                      <a:pt x="5" y="5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0" name="Freeform 611"/>
              <p:cNvSpPr/>
              <p:nvPr/>
            </p:nvSpPr>
            <p:spPr bwMode="auto">
              <a:xfrm>
                <a:off x="8091488" y="2840039"/>
                <a:ext cx="17463" cy="19050"/>
              </a:xfrm>
              <a:custGeom>
                <a:avLst/>
                <a:gdLst>
                  <a:gd name="T0" fmla="*/ 1 w 5"/>
                  <a:gd name="T1" fmla="*/ 0 h 5"/>
                  <a:gd name="T2" fmla="*/ 4 w 5"/>
                  <a:gd name="T3" fmla="*/ 3 h 5"/>
                  <a:gd name="T4" fmla="*/ 3 w 5"/>
                  <a:gd name="T5" fmla="*/ 4 h 5"/>
                  <a:gd name="T6" fmla="*/ 0 w 5"/>
                  <a:gd name="T7" fmla="*/ 2 h 5"/>
                  <a:gd name="T8" fmla="*/ 1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0"/>
                    </a:moveTo>
                    <a:cubicBezTo>
                      <a:pt x="2" y="1"/>
                      <a:pt x="3" y="2"/>
                      <a:pt x="4" y="3"/>
                    </a:cubicBezTo>
                    <a:cubicBezTo>
                      <a:pt x="5" y="4"/>
                      <a:pt x="4" y="5"/>
                      <a:pt x="3" y="4"/>
                    </a:cubicBezTo>
                    <a:cubicBezTo>
                      <a:pt x="2" y="4"/>
                      <a:pt x="0" y="3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1" name="Freeform 612"/>
              <p:cNvSpPr/>
              <p:nvPr/>
            </p:nvSpPr>
            <p:spPr bwMode="auto">
              <a:xfrm>
                <a:off x="8034338" y="2895601"/>
                <a:ext cx="7938" cy="12700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1"/>
                      <a:pt x="0" y="0"/>
                      <a:pt x="2" y="0"/>
                    </a:cubicBezTo>
                    <a:cubicBezTo>
                      <a:pt x="2" y="1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2" name="Freeform 613"/>
              <p:cNvSpPr/>
              <p:nvPr/>
            </p:nvSpPr>
            <p:spPr bwMode="auto">
              <a:xfrm>
                <a:off x="8105776" y="2892426"/>
                <a:ext cx="11113" cy="11113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3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2"/>
                      <a:pt x="1" y="3"/>
                      <a:pt x="0" y="2"/>
                    </a:cubicBezTo>
                    <a:cubicBezTo>
                      <a:pt x="0" y="1"/>
                      <a:pt x="2" y="0"/>
                      <a:pt x="3" y="1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3" name="Freeform 614"/>
              <p:cNvSpPr/>
              <p:nvPr/>
            </p:nvSpPr>
            <p:spPr bwMode="auto">
              <a:xfrm>
                <a:off x="7713663" y="2971801"/>
                <a:ext cx="30163" cy="26988"/>
              </a:xfrm>
              <a:custGeom>
                <a:avLst/>
                <a:gdLst>
                  <a:gd name="T0" fmla="*/ 8 w 8"/>
                  <a:gd name="T1" fmla="*/ 1 h 7"/>
                  <a:gd name="T2" fmla="*/ 6 w 8"/>
                  <a:gd name="T3" fmla="*/ 2 h 7"/>
                  <a:gd name="T4" fmla="*/ 3 w 8"/>
                  <a:gd name="T5" fmla="*/ 5 h 7"/>
                  <a:gd name="T6" fmla="*/ 0 w 8"/>
                  <a:gd name="T7" fmla="*/ 0 h 7"/>
                  <a:gd name="T8" fmla="*/ 8 w 8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8" y="1"/>
                    </a:moveTo>
                    <a:cubicBezTo>
                      <a:pt x="7" y="2"/>
                      <a:pt x="7" y="2"/>
                      <a:pt x="6" y="2"/>
                    </a:cubicBezTo>
                    <a:cubicBezTo>
                      <a:pt x="4" y="2"/>
                      <a:pt x="6" y="7"/>
                      <a:pt x="3" y="5"/>
                    </a:cubicBezTo>
                    <a:cubicBezTo>
                      <a:pt x="0" y="3"/>
                      <a:pt x="3" y="1"/>
                      <a:pt x="0" y="0"/>
                    </a:cubicBezTo>
                    <a:cubicBezTo>
                      <a:pt x="4" y="0"/>
                      <a:pt x="6" y="1"/>
                      <a:pt x="8" y="1"/>
                    </a:cubicBezTo>
                    <a:close/>
                  </a:path>
                </a:pathLst>
              </a:custGeom>
              <a:solidFill>
                <a:srgbClr val="C1FE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4" name="Freeform 615"/>
              <p:cNvSpPr/>
              <p:nvPr/>
            </p:nvSpPr>
            <p:spPr bwMode="auto">
              <a:xfrm>
                <a:off x="7219951" y="3251201"/>
                <a:ext cx="60325" cy="49213"/>
              </a:xfrm>
              <a:custGeom>
                <a:avLst/>
                <a:gdLst>
                  <a:gd name="T0" fmla="*/ 3 w 16"/>
                  <a:gd name="T1" fmla="*/ 9 h 13"/>
                  <a:gd name="T2" fmla="*/ 7 w 16"/>
                  <a:gd name="T3" fmla="*/ 4 h 13"/>
                  <a:gd name="T4" fmla="*/ 8 w 16"/>
                  <a:gd name="T5" fmla="*/ 0 h 13"/>
                  <a:gd name="T6" fmla="*/ 15 w 16"/>
                  <a:gd name="T7" fmla="*/ 0 h 13"/>
                  <a:gd name="T8" fmla="*/ 16 w 16"/>
                  <a:gd name="T9" fmla="*/ 0 h 13"/>
                  <a:gd name="T10" fmla="*/ 12 w 16"/>
                  <a:gd name="T11" fmla="*/ 10 h 13"/>
                  <a:gd name="T12" fmla="*/ 9 w 16"/>
                  <a:gd name="T13" fmla="*/ 10 h 13"/>
                  <a:gd name="T14" fmla="*/ 8 w 16"/>
                  <a:gd name="T15" fmla="*/ 10 h 13"/>
                  <a:gd name="T16" fmla="*/ 3 w 16"/>
                  <a:gd name="T1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3">
                    <a:moveTo>
                      <a:pt x="3" y="9"/>
                    </a:moveTo>
                    <a:cubicBezTo>
                      <a:pt x="0" y="6"/>
                      <a:pt x="1" y="5"/>
                      <a:pt x="7" y="4"/>
                    </a:cubicBezTo>
                    <a:cubicBezTo>
                      <a:pt x="5" y="2"/>
                      <a:pt x="4" y="0"/>
                      <a:pt x="8" y="0"/>
                    </a:cubicBezTo>
                    <a:cubicBezTo>
                      <a:pt x="10" y="1"/>
                      <a:pt x="13" y="0"/>
                      <a:pt x="15" y="0"/>
                    </a:cubicBezTo>
                    <a:cubicBezTo>
                      <a:pt x="15" y="0"/>
                      <a:pt x="16" y="0"/>
                      <a:pt x="16" y="0"/>
                    </a:cubicBezTo>
                    <a:cubicBezTo>
                      <a:pt x="13" y="3"/>
                      <a:pt x="16" y="8"/>
                      <a:pt x="12" y="10"/>
                    </a:cubicBezTo>
                    <a:cubicBezTo>
                      <a:pt x="10" y="7"/>
                      <a:pt x="10" y="7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6" y="10"/>
                      <a:pt x="4" y="13"/>
                      <a:pt x="3" y="9"/>
                    </a:cubicBezTo>
                    <a:close/>
                  </a:path>
                </a:pathLst>
              </a:custGeom>
              <a:solidFill>
                <a:srgbClr val="B8FE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5" name="Freeform 616"/>
              <p:cNvSpPr/>
              <p:nvPr/>
            </p:nvSpPr>
            <p:spPr bwMode="auto">
              <a:xfrm>
                <a:off x="7261226" y="3289301"/>
                <a:ext cx="19050" cy="17463"/>
              </a:xfrm>
              <a:custGeom>
                <a:avLst/>
                <a:gdLst>
                  <a:gd name="T0" fmla="*/ 5 w 5"/>
                  <a:gd name="T1" fmla="*/ 4 h 5"/>
                  <a:gd name="T2" fmla="*/ 0 w 5"/>
                  <a:gd name="T3" fmla="*/ 5 h 5"/>
                  <a:gd name="T4" fmla="*/ 0 w 5"/>
                  <a:gd name="T5" fmla="*/ 0 h 5"/>
                  <a:gd name="T6" fmla="*/ 5 w 5"/>
                  <a:gd name="T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4"/>
                    </a:moveTo>
                    <a:cubicBezTo>
                      <a:pt x="4" y="4"/>
                      <a:pt x="2" y="5"/>
                      <a:pt x="0" y="5"/>
                    </a:cubicBezTo>
                    <a:cubicBezTo>
                      <a:pt x="1" y="3"/>
                      <a:pt x="1" y="2"/>
                      <a:pt x="0" y="0"/>
                    </a:cubicBezTo>
                    <a:cubicBezTo>
                      <a:pt x="2" y="1"/>
                      <a:pt x="3" y="4"/>
                      <a:pt x="5" y="4"/>
                    </a:cubicBezTo>
                    <a:close/>
                  </a:path>
                </a:pathLst>
              </a:custGeom>
              <a:solidFill>
                <a:srgbClr val="B8FE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6" name="Freeform 617"/>
              <p:cNvSpPr/>
              <p:nvPr/>
            </p:nvSpPr>
            <p:spPr bwMode="auto">
              <a:xfrm>
                <a:off x="6756401" y="2243139"/>
                <a:ext cx="1365250" cy="1366838"/>
              </a:xfrm>
              <a:custGeom>
                <a:avLst/>
                <a:gdLst>
                  <a:gd name="T0" fmla="*/ 362 w 362"/>
                  <a:gd name="T1" fmla="*/ 181 h 362"/>
                  <a:gd name="T2" fmla="*/ 181 w 362"/>
                  <a:gd name="T3" fmla="*/ 362 h 362"/>
                  <a:gd name="T4" fmla="*/ 106 w 362"/>
                  <a:gd name="T5" fmla="*/ 346 h 362"/>
                  <a:gd name="T6" fmla="*/ 75 w 362"/>
                  <a:gd name="T7" fmla="*/ 328 h 362"/>
                  <a:gd name="T8" fmla="*/ 0 w 362"/>
                  <a:gd name="T9" fmla="*/ 181 h 362"/>
                  <a:gd name="T10" fmla="*/ 181 w 362"/>
                  <a:gd name="T11" fmla="*/ 0 h 362"/>
                  <a:gd name="T12" fmla="*/ 255 w 362"/>
                  <a:gd name="T13" fmla="*/ 16 h 362"/>
                  <a:gd name="T14" fmla="*/ 286 w 362"/>
                  <a:gd name="T15" fmla="*/ 34 h 362"/>
                  <a:gd name="T16" fmla="*/ 362 w 362"/>
                  <a:gd name="T17" fmla="*/ 181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2" h="362">
                    <a:moveTo>
                      <a:pt x="362" y="181"/>
                    </a:moveTo>
                    <a:cubicBezTo>
                      <a:pt x="362" y="281"/>
                      <a:pt x="281" y="362"/>
                      <a:pt x="181" y="362"/>
                    </a:cubicBezTo>
                    <a:cubicBezTo>
                      <a:pt x="154" y="362"/>
                      <a:pt x="129" y="356"/>
                      <a:pt x="106" y="346"/>
                    </a:cubicBezTo>
                    <a:cubicBezTo>
                      <a:pt x="95" y="341"/>
                      <a:pt x="85" y="335"/>
                      <a:pt x="75" y="328"/>
                    </a:cubicBezTo>
                    <a:cubicBezTo>
                      <a:pt x="29" y="295"/>
                      <a:pt x="0" y="241"/>
                      <a:pt x="0" y="181"/>
                    </a:cubicBezTo>
                    <a:cubicBezTo>
                      <a:pt x="0" y="81"/>
                      <a:pt x="81" y="0"/>
                      <a:pt x="181" y="0"/>
                    </a:cubicBezTo>
                    <a:cubicBezTo>
                      <a:pt x="207" y="0"/>
                      <a:pt x="232" y="5"/>
                      <a:pt x="255" y="16"/>
                    </a:cubicBezTo>
                    <a:cubicBezTo>
                      <a:pt x="266" y="21"/>
                      <a:pt x="277" y="27"/>
                      <a:pt x="286" y="34"/>
                    </a:cubicBezTo>
                    <a:cubicBezTo>
                      <a:pt x="332" y="67"/>
                      <a:pt x="362" y="120"/>
                      <a:pt x="362" y="181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7" name="Freeform 618"/>
              <p:cNvSpPr/>
              <p:nvPr/>
            </p:nvSpPr>
            <p:spPr bwMode="auto">
              <a:xfrm>
                <a:off x="6769101" y="1930401"/>
                <a:ext cx="1739900" cy="2066925"/>
              </a:xfrm>
              <a:custGeom>
                <a:avLst/>
                <a:gdLst>
                  <a:gd name="T0" fmla="*/ 461 w 462"/>
                  <a:gd name="T1" fmla="*/ 268 h 548"/>
                  <a:gd name="T2" fmla="*/ 185 w 462"/>
                  <a:gd name="T3" fmla="*/ 547 h 548"/>
                  <a:gd name="T4" fmla="*/ 52 w 462"/>
                  <a:gd name="T5" fmla="*/ 517 h 548"/>
                  <a:gd name="T6" fmla="*/ 21 w 462"/>
                  <a:gd name="T7" fmla="*/ 499 h 548"/>
                  <a:gd name="T8" fmla="*/ 5 w 462"/>
                  <a:gd name="T9" fmla="*/ 488 h 548"/>
                  <a:gd name="T10" fmla="*/ 3 w 462"/>
                  <a:gd name="T11" fmla="*/ 477 h 548"/>
                  <a:gd name="T12" fmla="*/ 11 w 462"/>
                  <a:gd name="T13" fmla="*/ 463 h 548"/>
                  <a:gd name="T14" fmla="*/ 23 w 462"/>
                  <a:gd name="T15" fmla="*/ 460 h 548"/>
                  <a:gd name="T16" fmla="*/ 37 w 462"/>
                  <a:gd name="T17" fmla="*/ 471 h 548"/>
                  <a:gd name="T18" fmla="*/ 69 w 462"/>
                  <a:gd name="T19" fmla="*/ 489 h 548"/>
                  <a:gd name="T20" fmla="*/ 182 w 462"/>
                  <a:gd name="T21" fmla="*/ 514 h 548"/>
                  <a:gd name="T22" fmla="*/ 427 w 462"/>
                  <a:gd name="T23" fmla="*/ 269 h 548"/>
                  <a:gd name="T24" fmla="*/ 318 w 462"/>
                  <a:gd name="T25" fmla="*/ 57 h 548"/>
                  <a:gd name="T26" fmla="*/ 287 w 462"/>
                  <a:gd name="T27" fmla="*/ 39 h 548"/>
                  <a:gd name="T28" fmla="*/ 271 w 462"/>
                  <a:gd name="T29" fmla="*/ 32 h 548"/>
                  <a:gd name="T30" fmla="*/ 267 w 462"/>
                  <a:gd name="T31" fmla="*/ 20 h 548"/>
                  <a:gd name="T32" fmla="*/ 275 w 462"/>
                  <a:gd name="T33" fmla="*/ 6 h 548"/>
                  <a:gd name="T34" fmla="*/ 285 w 462"/>
                  <a:gd name="T35" fmla="*/ 2 h 548"/>
                  <a:gd name="T36" fmla="*/ 303 w 462"/>
                  <a:gd name="T37" fmla="*/ 10 h 548"/>
                  <a:gd name="T38" fmla="*/ 334 w 462"/>
                  <a:gd name="T39" fmla="*/ 28 h 548"/>
                  <a:gd name="T40" fmla="*/ 461 w 462"/>
                  <a:gd name="T41" fmla="*/ 268 h 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2" h="548">
                    <a:moveTo>
                      <a:pt x="461" y="268"/>
                    </a:moveTo>
                    <a:cubicBezTo>
                      <a:pt x="458" y="419"/>
                      <a:pt x="336" y="543"/>
                      <a:pt x="185" y="547"/>
                    </a:cubicBezTo>
                    <a:cubicBezTo>
                      <a:pt x="137" y="548"/>
                      <a:pt x="92" y="537"/>
                      <a:pt x="52" y="517"/>
                    </a:cubicBezTo>
                    <a:cubicBezTo>
                      <a:pt x="41" y="512"/>
                      <a:pt x="31" y="506"/>
                      <a:pt x="21" y="499"/>
                    </a:cubicBezTo>
                    <a:cubicBezTo>
                      <a:pt x="15" y="496"/>
                      <a:pt x="10" y="492"/>
                      <a:pt x="5" y="488"/>
                    </a:cubicBezTo>
                    <a:cubicBezTo>
                      <a:pt x="1" y="485"/>
                      <a:pt x="0" y="481"/>
                      <a:pt x="3" y="477"/>
                    </a:cubicBezTo>
                    <a:cubicBezTo>
                      <a:pt x="11" y="463"/>
                      <a:pt x="11" y="463"/>
                      <a:pt x="11" y="463"/>
                    </a:cubicBezTo>
                    <a:cubicBezTo>
                      <a:pt x="13" y="458"/>
                      <a:pt x="19" y="457"/>
                      <a:pt x="23" y="460"/>
                    </a:cubicBezTo>
                    <a:cubicBezTo>
                      <a:pt x="28" y="464"/>
                      <a:pt x="33" y="467"/>
                      <a:pt x="37" y="471"/>
                    </a:cubicBezTo>
                    <a:cubicBezTo>
                      <a:pt x="47" y="477"/>
                      <a:pt x="58" y="483"/>
                      <a:pt x="69" y="489"/>
                    </a:cubicBezTo>
                    <a:cubicBezTo>
                      <a:pt x="103" y="505"/>
                      <a:pt x="141" y="514"/>
                      <a:pt x="182" y="514"/>
                    </a:cubicBezTo>
                    <a:cubicBezTo>
                      <a:pt x="316" y="511"/>
                      <a:pt x="425" y="402"/>
                      <a:pt x="427" y="269"/>
                    </a:cubicBezTo>
                    <a:cubicBezTo>
                      <a:pt x="429" y="181"/>
                      <a:pt x="385" y="103"/>
                      <a:pt x="318" y="57"/>
                    </a:cubicBezTo>
                    <a:cubicBezTo>
                      <a:pt x="308" y="50"/>
                      <a:pt x="297" y="44"/>
                      <a:pt x="287" y="39"/>
                    </a:cubicBezTo>
                    <a:cubicBezTo>
                      <a:pt x="281" y="36"/>
                      <a:pt x="276" y="34"/>
                      <a:pt x="271" y="32"/>
                    </a:cubicBezTo>
                    <a:cubicBezTo>
                      <a:pt x="266" y="30"/>
                      <a:pt x="264" y="24"/>
                      <a:pt x="267" y="20"/>
                    </a:cubicBezTo>
                    <a:cubicBezTo>
                      <a:pt x="275" y="6"/>
                      <a:pt x="275" y="6"/>
                      <a:pt x="275" y="6"/>
                    </a:cubicBezTo>
                    <a:cubicBezTo>
                      <a:pt x="277" y="2"/>
                      <a:pt x="281" y="0"/>
                      <a:pt x="285" y="2"/>
                    </a:cubicBezTo>
                    <a:cubicBezTo>
                      <a:pt x="291" y="4"/>
                      <a:pt x="297" y="7"/>
                      <a:pt x="303" y="10"/>
                    </a:cubicBezTo>
                    <a:cubicBezTo>
                      <a:pt x="314" y="15"/>
                      <a:pt x="324" y="21"/>
                      <a:pt x="334" y="28"/>
                    </a:cubicBezTo>
                    <a:cubicBezTo>
                      <a:pt x="412" y="80"/>
                      <a:pt x="462" y="168"/>
                      <a:pt x="461" y="268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8" name="Freeform 619"/>
              <p:cNvSpPr/>
              <p:nvPr/>
            </p:nvSpPr>
            <p:spPr bwMode="auto">
              <a:xfrm>
                <a:off x="7718426" y="2078039"/>
                <a:ext cx="247650" cy="293688"/>
              </a:xfrm>
              <a:custGeom>
                <a:avLst/>
                <a:gdLst>
                  <a:gd name="T0" fmla="*/ 66 w 66"/>
                  <a:gd name="T1" fmla="*/ 18 h 78"/>
                  <a:gd name="T2" fmla="*/ 31 w 66"/>
                  <a:gd name="T3" fmla="*/ 78 h 78"/>
                  <a:gd name="T4" fmla="*/ 0 w 66"/>
                  <a:gd name="T5" fmla="*/ 60 h 78"/>
                  <a:gd name="T6" fmla="*/ 35 w 66"/>
                  <a:gd name="T7" fmla="*/ 0 h 78"/>
                  <a:gd name="T8" fmla="*/ 66 w 66"/>
                  <a:gd name="T9" fmla="*/ 1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78">
                    <a:moveTo>
                      <a:pt x="66" y="18"/>
                    </a:moveTo>
                    <a:cubicBezTo>
                      <a:pt x="31" y="78"/>
                      <a:pt x="31" y="78"/>
                      <a:pt x="31" y="78"/>
                    </a:cubicBezTo>
                    <a:cubicBezTo>
                      <a:pt x="22" y="71"/>
                      <a:pt x="11" y="65"/>
                      <a:pt x="0" y="6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45" y="5"/>
                      <a:pt x="56" y="11"/>
                      <a:pt x="66" y="18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9" name="Freeform 620"/>
              <p:cNvSpPr/>
              <p:nvPr/>
            </p:nvSpPr>
            <p:spPr bwMode="auto">
              <a:xfrm>
                <a:off x="6907213" y="3481389"/>
                <a:ext cx="249238" cy="293688"/>
              </a:xfrm>
              <a:custGeom>
                <a:avLst/>
                <a:gdLst>
                  <a:gd name="T0" fmla="*/ 66 w 66"/>
                  <a:gd name="T1" fmla="*/ 18 h 78"/>
                  <a:gd name="T2" fmla="*/ 32 w 66"/>
                  <a:gd name="T3" fmla="*/ 78 h 78"/>
                  <a:gd name="T4" fmla="*/ 0 w 66"/>
                  <a:gd name="T5" fmla="*/ 60 h 78"/>
                  <a:gd name="T6" fmla="*/ 35 w 66"/>
                  <a:gd name="T7" fmla="*/ 0 h 78"/>
                  <a:gd name="T8" fmla="*/ 66 w 66"/>
                  <a:gd name="T9" fmla="*/ 1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78">
                    <a:moveTo>
                      <a:pt x="66" y="18"/>
                    </a:moveTo>
                    <a:cubicBezTo>
                      <a:pt x="32" y="78"/>
                      <a:pt x="32" y="78"/>
                      <a:pt x="32" y="78"/>
                    </a:cubicBezTo>
                    <a:cubicBezTo>
                      <a:pt x="21" y="72"/>
                      <a:pt x="10" y="66"/>
                      <a:pt x="0" y="6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45" y="7"/>
                      <a:pt x="55" y="13"/>
                      <a:pt x="66" y="18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0" name="Freeform 621"/>
              <p:cNvSpPr/>
              <p:nvPr/>
            </p:nvSpPr>
            <p:spPr bwMode="auto">
              <a:xfrm>
                <a:off x="6750051" y="2251076"/>
                <a:ext cx="941388" cy="879475"/>
              </a:xfrm>
              <a:custGeom>
                <a:avLst/>
                <a:gdLst>
                  <a:gd name="T0" fmla="*/ 244 w 250"/>
                  <a:gd name="T1" fmla="*/ 54 h 233"/>
                  <a:gd name="T2" fmla="*/ 215 w 250"/>
                  <a:gd name="T3" fmla="*/ 38 h 233"/>
                  <a:gd name="T4" fmla="*/ 220 w 250"/>
                  <a:gd name="T5" fmla="*/ 4 h 233"/>
                  <a:gd name="T6" fmla="*/ 218 w 250"/>
                  <a:gd name="T7" fmla="*/ 1 h 233"/>
                  <a:gd name="T8" fmla="*/ 214 w 250"/>
                  <a:gd name="T9" fmla="*/ 43 h 233"/>
                  <a:gd name="T10" fmla="*/ 228 w 250"/>
                  <a:gd name="T11" fmla="*/ 50 h 233"/>
                  <a:gd name="T12" fmla="*/ 242 w 250"/>
                  <a:gd name="T13" fmla="*/ 62 h 233"/>
                  <a:gd name="T14" fmla="*/ 217 w 250"/>
                  <a:gd name="T15" fmla="*/ 84 h 233"/>
                  <a:gd name="T16" fmla="*/ 183 w 250"/>
                  <a:gd name="T17" fmla="*/ 83 h 233"/>
                  <a:gd name="T18" fmla="*/ 160 w 250"/>
                  <a:gd name="T19" fmla="*/ 88 h 233"/>
                  <a:gd name="T20" fmla="*/ 165 w 250"/>
                  <a:gd name="T21" fmla="*/ 138 h 233"/>
                  <a:gd name="T22" fmla="*/ 161 w 250"/>
                  <a:gd name="T23" fmla="*/ 172 h 233"/>
                  <a:gd name="T24" fmla="*/ 134 w 250"/>
                  <a:gd name="T25" fmla="*/ 184 h 233"/>
                  <a:gd name="T26" fmla="*/ 114 w 250"/>
                  <a:gd name="T27" fmla="*/ 162 h 233"/>
                  <a:gd name="T28" fmla="*/ 111 w 250"/>
                  <a:gd name="T29" fmla="*/ 150 h 233"/>
                  <a:gd name="T30" fmla="*/ 107 w 250"/>
                  <a:gd name="T31" fmla="*/ 138 h 233"/>
                  <a:gd name="T32" fmla="*/ 86 w 250"/>
                  <a:gd name="T33" fmla="*/ 142 h 233"/>
                  <a:gd name="T34" fmla="*/ 74 w 250"/>
                  <a:gd name="T35" fmla="*/ 164 h 233"/>
                  <a:gd name="T36" fmla="*/ 69 w 250"/>
                  <a:gd name="T37" fmla="*/ 200 h 233"/>
                  <a:gd name="T38" fmla="*/ 55 w 250"/>
                  <a:gd name="T39" fmla="*/ 226 h 233"/>
                  <a:gd name="T40" fmla="*/ 25 w 250"/>
                  <a:gd name="T41" fmla="*/ 211 h 233"/>
                  <a:gd name="T42" fmla="*/ 25 w 250"/>
                  <a:gd name="T43" fmla="*/ 191 h 233"/>
                  <a:gd name="T44" fmla="*/ 29 w 250"/>
                  <a:gd name="T45" fmla="*/ 175 h 233"/>
                  <a:gd name="T46" fmla="*/ 15 w 250"/>
                  <a:gd name="T47" fmla="*/ 167 h 233"/>
                  <a:gd name="T48" fmla="*/ 1 w 250"/>
                  <a:gd name="T49" fmla="*/ 184 h 233"/>
                  <a:gd name="T50" fmla="*/ 2 w 250"/>
                  <a:gd name="T51" fmla="*/ 186 h 233"/>
                  <a:gd name="T52" fmla="*/ 15 w 250"/>
                  <a:gd name="T53" fmla="*/ 171 h 233"/>
                  <a:gd name="T54" fmla="*/ 26 w 250"/>
                  <a:gd name="T55" fmla="*/ 177 h 233"/>
                  <a:gd name="T56" fmla="*/ 22 w 250"/>
                  <a:gd name="T57" fmla="*/ 194 h 233"/>
                  <a:gd name="T58" fmla="*/ 45 w 250"/>
                  <a:gd name="T59" fmla="*/ 231 h 233"/>
                  <a:gd name="T60" fmla="*/ 73 w 250"/>
                  <a:gd name="T61" fmla="*/ 195 h 233"/>
                  <a:gd name="T62" fmla="*/ 79 w 250"/>
                  <a:gd name="T63" fmla="*/ 159 h 233"/>
                  <a:gd name="T64" fmla="*/ 87 w 250"/>
                  <a:gd name="T65" fmla="*/ 146 h 233"/>
                  <a:gd name="T66" fmla="*/ 104 w 250"/>
                  <a:gd name="T67" fmla="*/ 141 h 233"/>
                  <a:gd name="T68" fmla="*/ 109 w 250"/>
                  <a:gd name="T69" fmla="*/ 156 h 233"/>
                  <a:gd name="T70" fmla="*/ 113 w 250"/>
                  <a:gd name="T71" fmla="*/ 170 h 233"/>
                  <a:gd name="T72" fmla="*/ 127 w 250"/>
                  <a:gd name="T73" fmla="*/ 185 h 233"/>
                  <a:gd name="T74" fmla="*/ 169 w 250"/>
                  <a:gd name="T75" fmla="*/ 165 h 233"/>
                  <a:gd name="T76" fmla="*/ 169 w 250"/>
                  <a:gd name="T77" fmla="*/ 137 h 233"/>
                  <a:gd name="T78" fmla="*/ 159 w 250"/>
                  <a:gd name="T79" fmla="*/ 108 h 233"/>
                  <a:gd name="T80" fmla="*/ 176 w 250"/>
                  <a:gd name="T81" fmla="*/ 86 h 233"/>
                  <a:gd name="T82" fmla="*/ 207 w 250"/>
                  <a:gd name="T83" fmla="*/ 89 h 233"/>
                  <a:gd name="T84" fmla="*/ 235 w 250"/>
                  <a:gd name="T85" fmla="*/ 79 h 233"/>
                  <a:gd name="T86" fmla="*/ 244 w 250"/>
                  <a:gd name="T87" fmla="*/ 54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0" h="233">
                    <a:moveTo>
                      <a:pt x="244" y="54"/>
                    </a:moveTo>
                    <a:cubicBezTo>
                      <a:pt x="236" y="45"/>
                      <a:pt x="222" y="47"/>
                      <a:pt x="215" y="38"/>
                    </a:cubicBezTo>
                    <a:cubicBezTo>
                      <a:pt x="205" y="28"/>
                      <a:pt x="208" y="12"/>
                      <a:pt x="220" y="4"/>
                    </a:cubicBezTo>
                    <a:cubicBezTo>
                      <a:pt x="222" y="3"/>
                      <a:pt x="220" y="0"/>
                      <a:pt x="218" y="1"/>
                    </a:cubicBezTo>
                    <a:cubicBezTo>
                      <a:pt x="202" y="10"/>
                      <a:pt x="200" y="32"/>
                      <a:pt x="214" y="43"/>
                    </a:cubicBezTo>
                    <a:cubicBezTo>
                      <a:pt x="218" y="47"/>
                      <a:pt x="223" y="48"/>
                      <a:pt x="228" y="50"/>
                    </a:cubicBezTo>
                    <a:cubicBezTo>
                      <a:pt x="234" y="51"/>
                      <a:pt x="242" y="54"/>
                      <a:pt x="242" y="62"/>
                    </a:cubicBezTo>
                    <a:cubicBezTo>
                      <a:pt x="242" y="73"/>
                      <a:pt x="226" y="81"/>
                      <a:pt x="217" y="84"/>
                    </a:cubicBezTo>
                    <a:cubicBezTo>
                      <a:pt x="205" y="87"/>
                      <a:pt x="195" y="84"/>
                      <a:pt x="183" y="83"/>
                    </a:cubicBezTo>
                    <a:cubicBezTo>
                      <a:pt x="175" y="82"/>
                      <a:pt x="166" y="82"/>
                      <a:pt x="160" y="88"/>
                    </a:cubicBezTo>
                    <a:cubicBezTo>
                      <a:pt x="147" y="103"/>
                      <a:pt x="160" y="123"/>
                      <a:pt x="165" y="138"/>
                    </a:cubicBezTo>
                    <a:cubicBezTo>
                      <a:pt x="170" y="150"/>
                      <a:pt x="169" y="162"/>
                      <a:pt x="161" y="172"/>
                    </a:cubicBezTo>
                    <a:cubicBezTo>
                      <a:pt x="154" y="180"/>
                      <a:pt x="144" y="185"/>
                      <a:pt x="134" y="184"/>
                    </a:cubicBezTo>
                    <a:cubicBezTo>
                      <a:pt x="123" y="183"/>
                      <a:pt x="117" y="173"/>
                      <a:pt x="114" y="162"/>
                    </a:cubicBezTo>
                    <a:cubicBezTo>
                      <a:pt x="112" y="158"/>
                      <a:pt x="112" y="154"/>
                      <a:pt x="111" y="150"/>
                    </a:cubicBezTo>
                    <a:cubicBezTo>
                      <a:pt x="110" y="146"/>
                      <a:pt x="110" y="141"/>
                      <a:pt x="107" y="138"/>
                    </a:cubicBezTo>
                    <a:cubicBezTo>
                      <a:pt x="101" y="133"/>
                      <a:pt x="92" y="137"/>
                      <a:pt x="86" y="142"/>
                    </a:cubicBezTo>
                    <a:cubicBezTo>
                      <a:pt x="80" y="148"/>
                      <a:pt x="76" y="156"/>
                      <a:pt x="74" y="164"/>
                    </a:cubicBezTo>
                    <a:cubicBezTo>
                      <a:pt x="71" y="176"/>
                      <a:pt x="71" y="188"/>
                      <a:pt x="69" y="200"/>
                    </a:cubicBezTo>
                    <a:cubicBezTo>
                      <a:pt x="67" y="209"/>
                      <a:pt x="64" y="221"/>
                      <a:pt x="55" y="226"/>
                    </a:cubicBezTo>
                    <a:cubicBezTo>
                      <a:pt x="43" y="233"/>
                      <a:pt x="29" y="223"/>
                      <a:pt x="25" y="211"/>
                    </a:cubicBezTo>
                    <a:cubicBezTo>
                      <a:pt x="23" y="204"/>
                      <a:pt x="23" y="198"/>
                      <a:pt x="25" y="191"/>
                    </a:cubicBezTo>
                    <a:cubicBezTo>
                      <a:pt x="26" y="186"/>
                      <a:pt x="29" y="181"/>
                      <a:pt x="29" y="175"/>
                    </a:cubicBezTo>
                    <a:cubicBezTo>
                      <a:pt x="28" y="169"/>
                      <a:pt x="22" y="163"/>
                      <a:pt x="15" y="167"/>
                    </a:cubicBezTo>
                    <a:cubicBezTo>
                      <a:pt x="9" y="171"/>
                      <a:pt x="8" y="181"/>
                      <a:pt x="1" y="184"/>
                    </a:cubicBezTo>
                    <a:cubicBezTo>
                      <a:pt x="0" y="185"/>
                      <a:pt x="1" y="186"/>
                      <a:pt x="2" y="186"/>
                    </a:cubicBezTo>
                    <a:cubicBezTo>
                      <a:pt x="8" y="183"/>
                      <a:pt x="10" y="175"/>
                      <a:pt x="15" y="171"/>
                    </a:cubicBezTo>
                    <a:cubicBezTo>
                      <a:pt x="20" y="165"/>
                      <a:pt x="26" y="170"/>
                      <a:pt x="26" y="177"/>
                    </a:cubicBezTo>
                    <a:cubicBezTo>
                      <a:pt x="26" y="183"/>
                      <a:pt x="23" y="188"/>
                      <a:pt x="22" y="194"/>
                    </a:cubicBezTo>
                    <a:cubicBezTo>
                      <a:pt x="19" y="210"/>
                      <a:pt x="27" y="229"/>
                      <a:pt x="45" y="231"/>
                    </a:cubicBezTo>
                    <a:cubicBezTo>
                      <a:pt x="65" y="232"/>
                      <a:pt x="71" y="210"/>
                      <a:pt x="73" y="195"/>
                    </a:cubicBezTo>
                    <a:cubicBezTo>
                      <a:pt x="74" y="183"/>
                      <a:pt x="74" y="171"/>
                      <a:pt x="79" y="159"/>
                    </a:cubicBezTo>
                    <a:cubicBezTo>
                      <a:pt x="81" y="155"/>
                      <a:pt x="83" y="150"/>
                      <a:pt x="87" y="146"/>
                    </a:cubicBezTo>
                    <a:cubicBezTo>
                      <a:pt x="90" y="142"/>
                      <a:pt x="99" y="136"/>
                      <a:pt x="104" y="141"/>
                    </a:cubicBezTo>
                    <a:cubicBezTo>
                      <a:pt x="108" y="144"/>
                      <a:pt x="108" y="151"/>
                      <a:pt x="109" y="156"/>
                    </a:cubicBezTo>
                    <a:cubicBezTo>
                      <a:pt x="110" y="161"/>
                      <a:pt x="111" y="165"/>
                      <a:pt x="113" y="170"/>
                    </a:cubicBezTo>
                    <a:cubicBezTo>
                      <a:pt x="116" y="177"/>
                      <a:pt x="120" y="183"/>
                      <a:pt x="127" y="185"/>
                    </a:cubicBezTo>
                    <a:cubicBezTo>
                      <a:pt x="144" y="192"/>
                      <a:pt x="162" y="180"/>
                      <a:pt x="169" y="165"/>
                    </a:cubicBezTo>
                    <a:cubicBezTo>
                      <a:pt x="173" y="156"/>
                      <a:pt x="172" y="146"/>
                      <a:pt x="169" y="137"/>
                    </a:cubicBezTo>
                    <a:cubicBezTo>
                      <a:pt x="165" y="128"/>
                      <a:pt x="160" y="119"/>
                      <a:pt x="159" y="108"/>
                    </a:cubicBezTo>
                    <a:cubicBezTo>
                      <a:pt x="157" y="96"/>
                      <a:pt x="163" y="86"/>
                      <a:pt x="176" y="86"/>
                    </a:cubicBezTo>
                    <a:cubicBezTo>
                      <a:pt x="187" y="86"/>
                      <a:pt x="196" y="90"/>
                      <a:pt x="207" y="89"/>
                    </a:cubicBezTo>
                    <a:cubicBezTo>
                      <a:pt x="217" y="89"/>
                      <a:pt x="227" y="85"/>
                      <a:pt x="235" y="79"/>
                    </a:cubicBezTo>
                    <a:cubicBezTo>
                      <a:pt x="242" y="73"/>
                      <a:pt x="250" y="63"/>
                      <a:pt x="244" y="54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1" name="Freeform 622"/>
              <p:cNvSpPr/>
              <p:nvPr/>
            </p:nvSpPr>
            <p:spPr bwMode="auto">
              <a:xfrm>
                <a:off x="7419976" y="2522539"/>
                <a:ext cx="671513" cy="841375"/>
              </a:xfrm>
              <a:custGeom>
                <a:avLst/>
                <a:gdLst>
                  <a:gd name="T0" fmla="*/ 175 w 178"/>
                  <a:gd name="T1" fmla="*/ 49 h 223"/>
                  <a:gd name="T2" fmla="*/ 137 w 178"/>
                  <a:gd name="T3" fmla="*/ 104 h 223"/>
                  <a:gd name="T4" fmla="*/ 124 w 178"/>
                  <a:gd name="T5" fmla="*/ 119 h 223"/>
                  <a:gd name="T6" fmla="*/ 107 w 178"/>
                  <a:gd name="T7" fmla="*/ 114 h 223"/>
                  <a:gd name="T8" fmla="*/ 113 w 178"/>
                  <a:gd name="T9" fmla="*/ 95 h 223"/>
                  <a:gd name="T10" fmla="*/ 124 w 178"/>
                  <a:gd name="T11" fmla="*/ 72 h 223"/>
                  <a:gd name="T12" fmla="*/ 135 w 178"/>
                  <a:gd name="T13" fmla="*/ 34 h 223"/>
                  <a:gd name="T14" fmla="*/ 122 w 178"/>
                  <a:gd name="T15" fmla="*/ 9 h 223"/>
                  <a:gd name="T16" fmla="*/ 63 w 178"/>
                  <a:gd name="T17" fmla="*/ 27 h 223"/>
                  <a:gd name="T18" fmla="*/ 55 w 178"/>
                  <a:gd name="T19" fmla="*/ 56 h 223"/>
                  <a:gd name="T20" fmla="*/ 75 w 178"/>
                  <a:gd name="T21" fmla="*/ 87 h 223"/>
                  <a:gd name="T22" fmla="*/ 81 w 178"/>
                  <a:gd name="T23" fmla="*/ 107 h 223"/>
                  <a:gd name="T24" fmla="*/ 61 w 178"/>
                  <a:gd name="T25" fmla="*/ 108 h 223"/>
                  <a:gd name="T26" fmla="*/ 33 w 178"/>
                  <a:gd name="T27" fmla="*/ 93 h 223"/>
                  <a:gd name="T28" fmla="*/ 6 w 178"/>
                  <a:gd name="T29" fmla="*/ 110 h 223"/>
                  <a:gd name="T30" fmla="*/ 11 w 178"/>
                  <a:gd name="T31" fmla="*/ 137 h 223"/>
                  <a:gd name="T32" fmla="*/ 46 w 178"/>
                  <a:gd name="T33" fmla="*/ 152 h 223"/>
                  <a:gd name="T34" fmla="*/ 63 w 178"/>
                  <a:gd name="T35" fmla="*/ 164 h 223"/>
                  <a:gd name="T36" fmla="*/ 52 w 178"/>
                  <a:gd name="T37" fmla="*/ 179 h 223"/>
                  <a:gd name="T38" fmla="*/ 42 w 178"/>
                  <a:gd name="T39" fmla="*/ 204 h 223"/>
                  <a:gd name="T40" fmla="*/ 71 w 178"/>
                  <a:gd name="T41" fmla="*/ 221 h 223"/>
                  <a:gd name="T42" fmla="*/ 162 w 178"/>
                  <a:gd name="T43" fmla="*/ 195 h 223"/>
                  <a:gd name="T44" fmla="*/ 162 w 178"/>
                  <a:gd name="T45" fmla="*/ 193 h 223"/>
                  <a:gd name="T46" fmla="*/ 86 w 178"/>
                  <a:gd name="T47" fmla="*/ 217 h 223"/>
                  <a:gd name="T48" fmla="*/ 47 w 178"/>
                  <a:gd name="T49" fmla="*/ 206 h 223"/>
                  <a:gd name="T50" fmla="*/ 56 w 178"/>
                  <a:gd name="T51" fmla="*/ 179 h 223"/>
                  <a:gd name="T52" fmla="*/ 65 w 178"/>
                  <a:gd name="T53" fmla="*/ 157 h 223"/>
                  <a:gd name="T54" fmla="*/ 54 w 178"/>
                  <a:gd name="T55" fmla="*/ 150 h 223"/>
                  <a:gd name="T56" fmla="*/ 33 w 178"/>
                  <a:gd name="T57" fmla="*/ 145 h 223"/>
                  <a:gd name="T58" fmla="*/ 7 w 178"/>
                  <a:gd name="T59" fmla="*/ 117 h 223"/>
                  <a:gd name="T60" fmla="*/ 39 w 178"/>
                  <a:gd name="T61" fmla="*/ 97 h 223"/>
                  <a:gd name="T62" fmla="*/ 67 w 178"/>
                  <a:gd name="T63" fmla="*/ 114 h 223"/>
                  <a:gd name="T64" fmla="*/ 85 w 178"/>
                  <a:gd name="T65" fmla="*/ 104 h 223"/>
                  <a:gd name="T66" fmla="*/ 69 w 178"/>
                  <a:gd name="T67" fmla="*/ 76 h 223"/>
                  <a:gd name="T68" fmla="*/ 59 w 178"/>
                  <a:gd name="T69" fmla="*/ 39 h 223"/>
                  <a:gd name="T70" fmla="*/ 85 w 178"/>
                  <a:gd name="T71" fmla="*/ 15 h 223"/>
                  <a:gd name="T72" fmla="*/ 121 w 178"/>
                  <a:gd name="T73" fmla="*/ 13 h 223"/>
                  <a:gd name="T74" fmla="*/ 129 w 178"/>
                  <a:gd name="T75" fmla="*/ 50 h 223"/>
                  <a:gd name="T76" fmla="*/ 111 w 178"/>
                  <a:gd name="T77" fmla="*/ 90 h 223"/>
                  <a:gd name="T78" fmla="*/ 107 w 178"/>
                  <a:gd name="T79" fmla="*/ 122 h 223"/>
                  <a:gd name="T80" fmla="*/ 132 w 178"/>
                  <a:gd name="T81" fmla="*/ 117 h 223"/>
                  <a:gd name="T82" fmla="*/ 176 w 178"/>
                  <a:gd name="T83" fmla="*/ 52 h 223"/>
                  <a:gd name="T84" fmla="*/ 175 w 178"/>
                  <a:gd name="T85" fmla="*/ 49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8" h="223">
                    <a:moveTo>
                      <a:pt x="175" y="49"/>
                    </a:moveTo>
                    <a:cubicBezTo>
                      <a:pt x="151" y="57"/>
                      <a:pt x="147" y="85"/>
                      <a:pt x="137" y="104"/>
                    </a:cubicBezTo>
                    <a:cubicBezTo>
                      <a:pt x="134" y="110"/>
                      <a:pt x="130" y="116"/>
                      <a:pt x="124" y="119"/>
                    </a:cubicBezTo>
                    <a:cubicBezTo>
                      <a:pt x="118" y="123"/>
                      <a:pt x="107" y="124"/>
                      <a:pt x="107" y="114"/>
                    </a:cubicBezTo>
                    <a:cubicBezTo>
                      <a:pt x="106" y="107"/>
                      <a:pt x="110" y="101"/>
                      <a:pt x="113" y="95"/>
                    </a:cubicBezTo>
                    <a:cubicBezTo>
                      <a:pt x="124" y="72"/>
                      <a:pt x="124" y="72"/>
                      <a:pt x="124" y="72"/>
                    </a:cubicBezTo>
                    <a:cubicBezTo>
                      <a:pt x="129" y="60"/>
                      <a:pt x="136" y="47"/>
                      <a:pt x="135" y="34"/>
                    </a:cubicBezTo>
                    <a:cubicBezTo>
                      <a:pt x="135" y="24"/>
                      <a:pt x="131" y="14"/>
                      <a:pt x="122" y="9"/>
                    </a:cubicBezTo>
                    <a:cubicBezTo>
                      <a:pt x="103" y="0"/>
                      <a:pt x="75" y="13"/>
                      <a:pt x="63" y="27"/>
                    </a:cubicBezTo>
                    <a:cubicBezTo>
                      <a:pt x="56" y="35"/>
                      <a:pt x="52" y="46"/>
                      <a:pt x="55" y="56"/>
                    </a:cubicBezTo>
                    <a:cubicBezTo>
                      <a:pt x="57" y="69"/>
                      <a:pt x="66" y="78"/>
                      <a:pt x="75" y="87"/>
                    </a:cubicBezTo>
                    <a:cubicBezTo>
                      <a:pt x="79" y="92"/>
                      <a:pt x="85" y="100"/>
                      <a:pt x="81" y="107"/>
                    </a:cubicBezTo>
                    <a:cubicBezTo>
                      <a:pt x="77" y="114"/>
                      <a:pt x="66" y="111"/>
                      <a:pt x="61" y="108"/>
                    </a:cubicBezTo>
                    <a:cubicBezTo>
                      <a:pt x="52" y="101"/>
                      <a:pt x="45" y="92"/>
                      <a:pt x="33" y="93"/>
                    </a:cubicBezTo>
                    <a:cubicBezTo>
                      <a:pt x="22" y="94"/>
                      <a:pt x="11" y="101"/>
                      <a:pt x="6" y="110"/>
                    </a:cubicBezTo>
                    <a:cubicBezTo>
                      <a:pt x="0" y="120"/>
                      <a:pt x="4" y="130"/>
                      <a:pt x="11" y="137"/>
                    </a:cubicBezTo>
                    <a:cubicBezTo>
                      <a:pt x="21" y="146"/>
                      <a:pt x="34" y="148"/>
                      <a:pt x="46" y="152"/>
                    </a:cubicBezTo>
                    <a:cubicBezTo>
                      <a:pt x="52" y="153"/>
                      <a:pt x="65" y="156"/>
                      <a:pt x="63" y="164"/>
                    </a:cubicBezTo>
                    <a:cubicBezTo>
                      <a:pt x="62" y="170"/>
                      <a:pt x="56" y="175"/>
                      <a:pt x="52" y="179"/>
                    </a:cubicBezTo>
                    <a:cubicBezTo>
                      <a:pt x="45" y="186"/>
                      <a:pt x="38" y="194"/>
                      <a:pt x="42" y="204"/>
                    </a:cubicBezTo>
                    <a:cubicBezTo>
                      <a:pt x="46" y="216"/>
                      <a:pt x="60" y="221"/>
                      <a:pt x="71" y="221"/>
                    </a:cubicBezTo>
                    <a:cubicBezTo>
                      <a:pt x="104" y="223"/>
                      <a:pt x="130" y="198"/>
                      <a:pt x="162" y="195"/>
                    </a:cubicBezTo>
                    <a:cubicBezTo>
                      <a:pt x="163" y="195"/>
                      <a:pt x="163" y="193"/>
                      <a:pt x="162" y="193"/>
                    </a:cubicBezTo>
                    <a:cubicBezTo>
                      <a:pt x="134" y="193"/>
                      <a:pt x="112" y="212"/>
                      <a:pt x="86" y="217"/>
                    </a:cubicBezTo>
                    <a:cubicBezTo>
                      <a:pt x="73" y="219"/>
                      <a:pt x="55" y="219"/>
                      <a:pt x="47" y="206"/>
                    </a:cubicBezTo>
                    <a:cubicBezTo>
                      <a:pt x="39" y="196"/>
                      <a:pt x="49" y="187"/>
                      <a:pt x="56" y="179"/>
                    </a:cubicBezTo>
                    <a:cubicBezTo>
                      <a:pt x="61" y="174"/>
                      <a:pt x="70" y="165"/>
                      <a:pt x="65" y="157"/>
                    </a:cubicBezTo>
                    <a:cubicBezTo>
                      <a:pt x="62" y="153"/>
                      <a:pt x="58" y="152"/>
                      <a:pt x="54" y="150"/>
                    </a:cubicBezTo>
                    <a:cubicBezTo>
                      <a:pt x="47" y="148"/>
                      <a:pt x="40" y="147"/>
                      <a:pt x="33" y="145"/>
                    </a:cubicBezTo>
                    <a:cubicBezTo>
                      <a:pt x="21" y="142"/>
                      <a:pt x="4" y="132"/>
                      <a:pt x="7" y="117"/>
                    </a:cubicBezTo>
                    <a:cubicBezTo>
                      <a:pt x="9" y="105"/>
                      <a:pt x="27" y="94"/>
                      <a:pt x="39" y="97"/>
                    </a:cubicBezTo>
                    <a:cubicBezTo>
                      <a:pt x="50" y="100"/>
                      <a:pt x="56" y="111"/>
                      <a:pt x="67" y="114"/>
                    </a:cubicBezTo>
                    <a:cubicBezTo>
                      <a:pt x="75" y="116"/>
                      <a:pt x="84" y="113"/>
                      <a:pt x="85" y="104"/>
                    </a:cubicBezTo>
                    <a:cubicBezTo>
                      <a:pt x="87" y="92"/>
                      <a:pt x="76" y="84"/>
                      <a:pt x="69" y="76"/>
                    </a:cubicBezTo>
                    <a:cubicBezTo>
                      <a:pt x="60" y="66"/>
                      <a:pt x="54" y="52"/>
                      <a:pt x="59" y="39"/>
                    </a:cubicBezTo>
                    <a:cubicBezTo>
                      <a:pt x="64" y="28"/>
                      <a:pt x="75" y="20"/>
                      <a:pt x="85" y="15"/>
                    </a:cubicBezTo>
                    <a:cubicBezTo>
                      <a:pt x="96" y="10"/>
                      <a:pt x="110" y="7"/>
                      <a:pt x="121" y="13"/>
                    </a:cubicBezTo>
                    <a:cubicBezTo>
                      <a:pt x="134" y="21"/>
                      <a:pt x="134" y="37"/>
                      <a:pt x="129" y="50"/>
                    </a:cubicBezTo>
                    <a:cubicBezTo>
                      <a:pt x="125" y="64"/>
                      <a:pt x="118" y="77"/>
                      <a:pt x="111" y="90"/>
                    </a:cubicBezTo>
                    <a:cubicBezTo>
                      <a:pt x="108" y="99"/>
                      <a:pt x="98" y="114"/>
                      <a:pt x="107" y="122"/>
                    </a:cubicBezTo>
                    <a:cubicBezTo>
                      <a:pt x="115" y="129"/>
                      <a:pt x="126" y="123"/>
                      <a:pt x="132" y="117"/>
                    </a:cubicBezTo>
                    <a:cubicBezTo>
                      <a:pt x="149" y="98"/>
                      <a:pt x="149" y="61"/>
                      <a:pt x="176" y="52"/>
                    </a:cubicBezTo>
                    <a:cubicBezTo>
                      <a:pt x="178" y="52"/>
                      <a:pt x="177" y="48"/>
                      <a:pt x="175" y="49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2" name="Freeform 623"/>
              <p:cNvSpPr/>
              <p:nvPr/>
            </p:nvSpPr>
            <p:spPr bwMode="auto">
              <a:xfrm>
                <a:off x="7065963" y="3133726"/>
                <a:ext cx="447675" cy="317500"/>
              </a:xfrm>
              <a:custGeom>
                <a:avLst/>
                <a:gdLst>
                  <a:gd name="T0" fmla="*/ 32 w 119"/>
                  <a:gd name="T1" fmla="*/ 55 h 84"/>
                  <a:gd name="T2" fmla="*/ 14 w 119"/>
                  <a:gd name="T3" fmla="*/ 50 h 84"/>
                  <a:gd name="T4" fmla="*/ 0 w 119"/>
                  <a:gd name="T5" fmla="*/ 29 h 84"/>
                  <a:gd name="T6" fmla="*/ 11 w 119"/>
                  <a:gd name="T7" fmla="*/ 4 h 84"/>
                  <a:gd name="T8" fmla="*/ 20 w 119"/>
                  <a:gd name="T9" fmla="*/ 0 h 84"/>
                  <a:gd name="T10" fmla="*/ 28 w 119"/>
                  <a:gd name="T11" fmla="*/ 6 h 84"/>
                  <a:gd name="T12" fmla="*/ 43 w 119"/>
                  <a:gd name="T13" fmla="*/ 24 h 84"/>
                  <a:gd name="T14" fmla="*/ 51 w 119"/>
                  <a:gd name="T15" fmla="*/ 31 h 84"/>
                  <a:gd name="T16" fmla="*/ 85 w 119"/>
                  <a:gd name="T17" fmla="*/ 25 h 84"/>
                  <a:gd name="T18" fmla="*/ 112 w 119"/>
                  <a:gd name="T19" fmla="*/ 41 h 84"/>
                  <a:gd name="T20" fmla="*/ 119 w 119"/>
                  <a:gd name="T21" fmla="*/ 61 h 84"/>
                  <a:gd name="T22" fmla="*/ 106 w 119"/>
                  <a:gd name="T23" fmla="*/ 75 h 84"/>
                  <a:gd name="T24" fmla="*/ 79 w 119"/>
                  <a:gd name="T25" fmla="*/ 66 h 84"/>
                  <a:gd name="T26" fmla="*/ 67 w 119"/>
                  <a:gd name="T27" fmla="*/ 74 h 84"/>
                  <a:gd name="T28" fmla="*/ 32 w 119"/>
                  <a:gd name="T29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9" h="84">
                    <a:moveTo>
                      <a:pt x="32" y="55"/>
                    </a:moveTo>
                    <a:cubicBezTo>
                      <a:pt x="26" y="53"/>
                      <a:pt x="20" y="53"/>
                      <a:pt x="14" y="50"/>
                    </a:cubicBezTo>
                    <a:cubicBezTo>
                      <a:pt x="6" y="47"/>
                      <a:pt x="0" y="38"/>
                      <a:pt x="0" y="29"/>
                    </a:cubicBezTo>
                    <a:cubicBezTo>
                      <a:pt x="0" y="19"/>
                      <a:pt x="4" y="11"/>
                      <a:pt x="11" y="4"/>
                    </a:cubicBezTo>
                    <a:cubicBezTo>
                      <a:pt x="14" y="2"/>
                      <a:pt x="17" y="0"/>
                      <a:pt x="20" y="0"/>
                    </a:cubicBezTo>
                    <a:cubicBezTo>
                      <a:pt x="24" y="1"/>
                      <a:pt x="26" y="4"/>
                      <a:pt x="28" y="6"/>
                    </a:cubicBezTo>
                    <a:cubicBezTo>
                      <a:pt x="33" y="12"/>
                      <a:pt x="38" y="18"/>
                      <a:pt x="43" y="24"/>
                    </a:cubicBezTo>
                    <a:cubicBezTo>
                      <a:pt x="45" y="26"/>
                      <a:pt x="47" y="29"/>
                      <a:pt x="51" y="31"/>
                    </a:cubicBezTo>
                    <a:cubicBezTo>
                      <a:pt x="61" y="36"/>
                      <a:pt x="73" y="25"/>
                      <a:pt x="85" y="25"/>
                    </a:cubicBezTo>
                    <a:cubicBezTo>
                      <a:pt x="96" y="24"/>
                      <a:pt x="106" y="32"/>
                      <a:pt x="112" y="41"/>
                    </a:cubicBezTo>
                    <a:cubicBezTo>
                      <a:pt x="116" y="47"/>
                      <a:pt x="119" y="54"/>
                      <a:pt x="119" y="61"/>
                    </a:cubicBezTo>
                    <a:cubicBezTo>
                      <a:pt x="118" y="68"/>
                      <a:pt x="113" y="75"/>
                      <a:pt x="106" y="75"/>
                    </a:cubicBezTo>
                    <a:cubicBezTo>
                      <a:pt x="96" y="76"/>
                      <a:pt x="89" y="64"/>
                      <a:pt x="79" y="66"/>
                    </a:cubicBezTo>
                    <a:cubicBezTo>
                      <a:pt x="74" y="67"/>
                      <a:pt x="71" y="71"/>
                      <a:pt x="67" y="74"/>
                    </a:cubicBezTo>
                    <a:cubicBezTo>
                      <a:pt x="53" y="84"/>
                      <a:pt x="45" y="59"/>
                      <a:pt x="32" y="55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3" name="Rectangle 624"/>
              <p:cNvSpPr>
                <a:spLocks noChangeArrowheads="1"/>
              </p:cNvSpPr>
              <p:nvPr/>
            </p:nvSpPr>
            <p:spPr bwMode="auto">
              <a:xfrm>
                <a:off x="7351713" y="3994151"/>
                <a:ext cx="174625" cy="188913"/>
              </a:xfrm>
              <a:prstGeom prst="rect">
                <a:avLst/>
              </a:pr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4" name="Freeform 625"/>
              <p:cNvSpPr/>
              <p:nvPr/>
            </p:nvSpPr>
            <p:spPr bwMode="auto">
              <a:xfrm>
                <a:off x="7112001" y="4183064"/>
                <a:ext cx="650875" cy="115888"/>
              </a:xfrm>
              <a:custGeom>
                <a:avLst/>
                <a:gdLst>
                  <a:gd name="T0" fmla="*/ 158 w 173"/>
                  <a:gd name="T1" fmla="*/ 31 h 31"/>
                  <a:gd name="T2" fmla="*/ 16 w 173"/>
                  <a:gd name="T3" fmla="*/ 31 h 31"/>
                  <a:gd name="T4" fmla="*/ 0 w 173"/>
                  <a:gd name="T5" fmla="*/ 15 h 31"/>
                  <a:gd name="T6" fmla="*/ 0 w 173"/>
                  <a:gd name="T7" fmla="*/ 15 h 31"/>
                  <a:gd name="T8" fmla="*/ 16 w 173"/>
                  <a:gd name="T9" fmla="*/ 0 h 31"/>
                  <a:gd name="T10" fmla="*/ 158 w 173"/>
                  <a:gd name="T11" fmla="*/ 0 h 31"/>
                  <a:gd name="T12" fmla="*/ 173 w 173"/>
                  <a:gd name="T13" fmla="*/ 15 h 31"/>
                  <a:gd name="T14" fmla="*/ 173 w 173"/>
                  <a:gd name="T15" fmla="*/ 15 h 31"/>
                  <a:gd name="T16" fmla="*/ 158 w 173"/>
                  <a:gd name="T17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31">
                    <a:moveTo>
                      <a:pt x="158" y="31"/>
                    </a:moveTo>
                    <a:cubicBezTo>
                      <a:pt x="16" y="31"/>
                      <a:pt x="16" y="31"/>
                      <a:pt x="16" y="31"/>
                    </a:cubicBezTo>
                    <a:cubicBezTo>
                      <a:pt x="7" y="31"/>
                      <a:pt x="0" y="2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6" y="0"/>
                      <a:pt x="173" y="7"/>
                      <a:pt x="173" y="15"/>
                    </a:cubicBezTo>
                    <a:cubicBezTo>
                      <a:pt x="173" y="15"/>
                      <a:pt x="173" y="15"/>
                      <a:pt x="173" y="15"/>
                    </a:cubicBezTo>
                    <a:cubicBezTo>
                      <a:pt x="173" y="24"/>
                      <a:pt x="166" y="31"/>
                      <a:pt x="158" y="31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5" name="Freeform 626"/>
              <p:cNvSpPr/>
              <p:nvPr/>
            </p:nvSpPr>
            <p:spPr bwMode="auto">
              <a:xfrm>
                <a:off x="7005638" y="4298951"/>
                <a:ext cx="863600" cy="136525"/>
              </a:xfrm>
              <a:custGeom>
                <a:avLst/>
                <a:gdLst>
                  <a:gd name="T0" fmla="*/ 15 w 229"/>
                  <a:gd name="T1" fmla="*/ 0 h 36"/>
                  <a:gd name="T2" fmla="*/ 214 w 229"/>
                  <a:gd name="T3" fmla="*/ 0 h 36"/>
                  <a:gd name="T4" fmla="*/ 229 w 229"/>
                  <a:gd name="T5" fmla="*/ 15 h 36"/>
                  <a:gd name="T6" fmla="*/ 229 w 229"/>
                  <a:gd name="T7" fmla="*/ 21 h 36"/>
                  <a:gd name="T8" fmla="*/ 214 w 229"/>
                  <a:gd name="T9" fmla="*/ 36 h 36"/>
                  <a:gd name="T10" fmla="*/ 15 w 229"/>
                  <a:gd name="T11" fmla="*/ 36 h 36"/>
                  <a:gd name="T12" fmla="*/ 0 w 229"/>
                  <a:gd name="T13" fmla="*/ 21 h 36"/>
                  <a:gd name="T14" fmla="*/ 0 w 229"/>
                  <a:gd name="T15" fmla="*/ 15 h 36"/>
                  <a:gd name="T16" fmla="*/ 15 w 229"/>
                  <a:gd name="T1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9" h="36">
                    <a:moveTo>
                      <a:pt x="15" y="0"/>
                    </a:moveTo>
                    <a:cubicBezTo>
                      <a:pt x="214" y="0"/>
                      <a:pt x="214" y="0"/>
                      <a:pt x="214" y="0"/>
                    </a:cubicBezTo>
                    <a:cubicBezTo>
                      <a:pt x="222" y="0"/>
                      <a:pt x="229" y="6"/>
                      <a:pt x="229" y="15"/>
                    </a:cubicBezTo>
                    <a:cubicBezTo>
                      <a:pt x="229" y="21"/>
                      <a:pt x="229" y="21"/>
                      <a:pt x="229" y="21"/>
                    </a:cubicBezTo>
                    <a:cubicBezTo>
                      <a:pt x="229" y="29"/>
                      <a:pt x="222" y="36"/>
                      <a:pt x="214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7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6"/>
                      <a:pt x="7" y="0"/>
                      <a:pt x="15" y="0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6" name="Freeform 627"/>
              <p:cNvSpPr/>
              <p:nvPr/>
            </p:nvSpPr>
            <p:spPr bwMode="auto">
              <a:xfrm>
                <a:off x="7005638" y="2514601"/>
                <a:ext cx="19050" cy="23813"/>
              </a:xfrm>
              <a:custGeom>
                <a:avLst/>
                <a:gdLst>
                  <a:gd name="T0" fmla="*/ 5 w 5"/>
                  <a:gd name="T1" fmla="*/ 2 h 6"/>
                  <a:gd name="T2" fmla="*/ 4 w 5"/>
                  <a:gd name="T3" fmla="*/ 1 h 6"/>
                  <a:gd name="T4" fmla="*/ 4 w 5"/>
                  <a:gd name="T5" fmla="*/ 0 h 6"/>
                  <a:gd name="T6" fmla="*/ 2 w 5"/>
                  <a:gd name="T7" fmla="*/ 0 h 6"/>
                  <a:gd name="T8" fmla="*/ 2 w 5"/>
                  <a:gd name="T9" fmla="*/ 0 h 6"/>
                  <a:gd name="T10" fmla="*/ 1 w 5"/>
                  <a:gd name="T11" fmla="*/ 1 h 6"/>
                  <a:gd name="T12" fmla="*/ 0 w 5"/>
                  <a:gd name="T13" fmla="*/ 1 h 6"/>
                  <a:gd name="T14" fmla="*/ 0 w 5"/>
                  <a:gd name="T15" fmla="*/ 2 h 6"/>
                  <a:gd name="T16" fmla="*/ 0 w 5"/>
                  <a:gd name="T17" fmla="*/ 4 h 6"/>
                  <a:gd name="T18" fmla="*/ 0 w 5"/>
                  <a:gd name="T19" fmla="*/ 4 h 6"/>
                  <a:gd name="T20" fmla="*/ 0 w 5"/>
                  <a:gd name="T21" fmla="*/ 4 h 6"/>
                  <a:gd name="T22" fmla="*/ 0 w 5"/>
                  <a:gd name="T23" fmla="*/ 4 h 6"/>
                  <a:gd name="T24" fmla="*/ 0 w 5"/>
                  <a:gd name="T25" fmla="*/ 5 h 6"/>
                  <a:gd name="T26" fmla="*/ 0 w 5"/>
                  <a:gd name="T27" fmla="*/ 5 h 6"/>
                  <a:gd name="T28" fmla="*/ 1 w 5"/>
                  <a:gd name="T29" fmla="*/ 6 h 6"/>
                  <a:gd name="T30" fmla="*/ 1 w 5"/>
                  <a:gd name="T31" fmla="*/ 6 h 6"/>
                  <a:gd name="T32" fmla="*/ 2 w 5"/>
                  <a:gd name="T33" fmla="*/ 5 h 6"/>
                  <a:gd name="T34" fmla="*/ 2 w 5"/>
                  <a:gd name="T35" fmla="*/ 6 h 6"/>
                  <a:gd name="T36" fmla="*/ 2 w 5"/>
                  <a:gd name="T37" fmla="*/ 6 h 6"/>
                  <a:gd name="T38" fmla="*/ 4 w 5"/>
                  <a:gd name="T39" fmla="*/ 5 h 6"/>
                  <a:gd name="T40" fmla="*/ 4 w 5"/>
                  <a:gd name="T41" fmla="*/ 5 h 6"/>
                  <a:gd name="T42" fmla="*/ 5 w 5"/>
                  <a:gd name="T43" fmla="*/ 4 h 6"/>
                  <a:gd name="T44" fmla="*/ 5 w 5"/>
                  <a:gd name="T45" fmla="*/ 3 h 6"/>
                  <a:gd name="T46" fmla="*/ 5 w 5"/>
                  <a:gd name="T4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" h="6">
                    <a:moveTo>
                      <a:pt x="5" y="2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4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7" name="Freeform 628"/>
              <p:cNvSpPr/>
              <p:nvPr/>
            </p:nvSpPr>
            <p:spPr bwMode="auto">
              <a:xfrm>
                <a:off x="6980238" y="2609851"/>
                <a:ext cx="17463" cy="19050"/>
              </a:xfrm>
              <a:custGeom>
                <a:avLst/>
                <a:gdLst>
                  <a:gd name="T0" fmla="*/ 5 w 5"/>
                  <a:gd name="T1" fmla="*/ 2 h 5"/>
                  <a:gd name="T2" fmla="*/ 5 w 5"/>
                  <a:gd name="T3" fmla="*/ 2 h 5"/>
                  <a:gd name="T4" fmla="*/ 5 w 5"/>
                  <a:gd name="T5" fmla="*/ 2 h 5"/>
                  <a:gd name="T6" fmla="*/ 5 w 5"/>
                  <a:gd name="T7" fmla="*/ 1 h 5"/>
                  <a:gd name="T8" fmla="*/ 5 w 5"/>
                  <a:gd name="T9" fmla="*/ 1 h 5"/>
                  <a:gd name="T10" fmla="*/ 5 w 5"/>
                  <a:gd name="T11" fmla="*/ 1 h 5"/>
                  <a:gd name="T12" fmla="*/ 5 w 5"/>
                  <a:gd name="T13" fmla="*/ 0 h 5"/>
                  <a:gd name="T14" fmla="*/ 4 w 5"/>
                  <a:gd name="T15" fmla="*/ 0 h 5"/>
                  <a:gd name="T16" fmla="*/ 4 w 5"/>
                  <a:gd name="T17" fmla="*/ 0 h 5"/>
                  <a:gd name="T18" fmla="*/ 3 w 5"/>
                  <a:gd name="T19" fmla="*/ 0 h 5"/>
                  <a:gd name="T20" fmla="*/ 3 w 5"/>
                  <a:gd name="T21" fmla="*/ 0 h 5"/>
                  <a:gd name="T22" fmla="*/ 3 w 5"/>
                  <a:gd name="T23" fmla="*/ 0 h 5"/>
                  <a:gd name="T24" fmla="*/ 2 w 5"/>
                  <a:gd name="T25" fmla="*/ 0 h 5"/>
                  <a:gd name="T26" fmla="*/ 2 w 5"/>
                  <a:gd name="T27" fmla="*/ 0 h 5"/>
                  <a:gd name="T28" fmla="*/ 2 w 5"/>
                  <a:gd name="T29" fmla="*/ 0 h 5"/>
                  <a:gd name="T30" fmla="*/ 2 w 5"/>
                  <a:gd name="T31" fmla="*/ 0 h 5"/>
                  <a:gd name="T32" fmla="*/ 1 w 5"/>
                  <a:gd name="T33" fmla="*/ 1 h 5"/>
                  <a:gd name="T34" fmla="*/ 1 w 5"/>
                  <a:gd name="T35" fmla="*/ 1 h 5"/>
                  <a:gd name="T36" fmla="*/ 0 w 5"/>
                  <a:gd name="T37" fmla="*/ 2 h 5"/>
                  <a:gd name="T38" fmla="*/ 0 w 5"/>
                  <a:gd name="T39" fmla="*/ 2 h 5"/>
                  <a:gd name="T40" fmla="*/ 0 w 5"/>
                  <a:gd name="T41" fmla="*/ 2 h 5"/>
                  <a:gd name="T42" fmla="*/ 0 w 5"/>
                  <a:gd name="T43" fmla="*/ 3 h 5"/>
                  <a:gd name="T44" fmla="*/ 0 w 5"/>
                  <a:gd name="T45" fmla="*/ 4 h 5"/>
                  <a:gd name="T46" fmla="*/ 1 w 5"/>
                  <a:gd name="T47" fmla="*/ 4 h 5"/>
                  <a:gd name="T48" fmla="*/ 1 w 5"/>
                  <a:gd name="T49" fmla="*/ 5 h 5"/>
                  <a:gd name="T50" fmla="*/ 2 w 5"/>
                  <a:gd name="T51" fmla="*/ 5 h 5"/>
                  <a:gd name="T52" fmla="*/ 2 w 5"/>
                  <a:gd name="T53" fmla="*/ 5 h 5"/>
                  <a:gd name="T54" fmla="*/ 3 w 5"/>
                  <a:gd name="T55" fmla="*/ 5 h 5"/>
                  <a:gd name="T56" fmla="*/ 4 w 5"/>
                  <a:gd name="T57" fmla="*/ 5 h 5"/>
                  <a:gd name="T58" fmla="*/ 4 w 5"/>
                  <a:gd name="T59" fmla="*/ 5 h 5"/>
                  <a:gd name="T60" fmla="*/ 4 w 5"/>
                  <a:gd name="T61" fmla="*/ 5 h 5"/>
                  <a:gd name="T62" fmla="*/ 5 w 5"/>
                  <a:gd name="T63" fmla="*/ 4 h 5"/>
                  <a:gd name="T64" fmla="*/ 5 w 5"/>
                  <a:gd name="T65" fmla="*/ 3 h 5"/>
                  <a:gd name="T66" fmla="*/ 5 w 5"/>
                  <a:gd name="T67" fmla="*/ 3 h 5"/>
                  <a:gd name="T68" fmla="*/ 5 w 5"/>
                  <a:gd name="T6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8" name="Freeform 629"/>
              <p:cNvSpPr/>
              <p:nvPr/>
            </p:nvSpPr>
            <p:spPr bwMode="auto">
              <a:xfrm>
                <a:off x="7081838" y="2552701"/>
                <a:ext cx="30163" cy="26988"/>
              </a:xfrm>
              <a:custGeom>
                <a:avLst/>
                <a:gdLst>
                  <a:gd name="T0" fmla="*/ 7 w 8"/>
                  <a:gd name="T1" fmla="*/ 2 h 7"/>
                  <a:gd name="T2" fmla="*/ 7 w 8"/>
                  <a:gd name="T3" fmla="*/ 1 h 7"/>
                  <a:gd name="T4" fmla="*/ 6 w 8"/>
                  <a:gd name="T5" fmla="*/ 0 h 7"/>
                  <a:gd name="T6" fmla="*/ 6 w 8"/>
                  <a:gd name="T7" fmla="*/ 0 h 7"/>
                  <a:gd name="T8" fmla="*/ 5 w 8"/>
                  <a:gd name="T9" fmla="*/ 0 h 7"/>
                  <a:gd name="T10" fmla="*/ 3 w 8"/>
                  <a:gd name="T11" fmla="*/ 0 h 7"/>
                  <a:gd name="T12" fmla="*/ 3 w 8"/>
                  <a:gd name="T13" fmla="*/ 1 h 7"/>
                  <a:gd name="T14" fmla="*/ 2 w 8"/>
                  <a:gd name="T15" fmla="*/ 2 h 7"/>
                  <a:gd name="T16" fmla="*/ 2 w 8"/>
                  <a:gd name="T17" fmla="*/ 2 h 7"/>
                  <a:gd name="T18" fmla="*/ 2 w 8"/>
                  <a:gd name="T19" fmla="*/ 2 h 7"/>
                  <a:gd name="T20" fmla="*/ 2 w 8"/>
                  <a:gd name="T21" fmla="*/ 3 h 7"/>
                  <a:gd name="T22" fmla="*/ 2 w 8"/>
                  <a:gd name="T23" fmla="*/ 3 h 7"/>
                  <a:gd name="T24" fmla="*/ 1 w 8"/>
                  <a:gd name="T25" fmla="*/ 3 h 7"/>
                  <a:gd name="T26" fmla="*/ 1 w 8"/>
                  <a:gd name="T27" fmla="*/ 3 h 7"/>
                  <a:gd name="T28" fmla="*/ 1 w 8"/>
                  <a:gd name="T29" fmla="*/ 4 h 7"/>
                  <a:gd name="T30" fmla="*/ 1 w 8"/>
                  <a:gd name="T31" fmla="*/ 4 h 7"/>
                  <a:gd name="T32" fmla="*/ 1 w 8"/>
                  <a:gd name="T33" fmla="*/ 4 h 7"/>
                  <a:gd name="T34" fmla="*/ 1 w 8"/>
                  <a:gd name="T35" fmla="*/ 5 h 7"/>
                  <a:gd name="T36" fmla="*/ 1 w 8"/>
                  <a:gd name="T37" fmla="*/ 5 h 7"/>
                  <a:gd name="T38" fmla="*/ 0 w 8"/>
                  <a:gd name="T39" fmla="*/ 6 h 7"/>
                  <a:gd name="T40" fmla="*/ 1 w 8"/>
                  <a:gd name="T41" fmla="*/ 7 h 7"/>
                  <a:gd name="T42" fmla="*/ 2 w 8"/>
                  <a:gd name="T43" fmla="*/ 7 h 7"/>
                  <a:gd name="T44" fmla="*/ 2 w 8"/>
                  <a:gd name="T45" fmla="*/ 7 h 7"/>
                  <a:gd name="T46" fmla="*/ 3 w 8"/>
                  <a:gd name="T47" fmla="*/ 7 h 7"/>
                  <a:gd name="T48" fmla="*/ 3 w 8"/>
                  <a:gd name="T49" fmla="*/ 7 h 7"/>
                  <a:gd name="T50" fmla="*/ 4 w 8"/>
                  <a:gd name="T51" fmla="*/ 7 h 7"/>
                  <a:gd name="T52" fmla="*/ 4 w 8"/>
                  <a:gd name="T53" fmla="*/ 6 h 7"/>
                  <a:gd name="T54" fmla="*/ 4 w 8"/>
                  <a:gd name="T55" fmla="*/ 6 h 7"/>
                  <a:gd name="T56" fmla="*/ 5 w 8"/>
                  <a:gd name="T57" fmla="*/ 6 h 7"/>
                  <a:gd name="T58" fmla="*/ 6 w 8"/>
                  <a:gd name="T59" fmla="*/ 6 h 7"/>
                  <a:gd name="T60" fmla="*/ 6 w 8"/>
                  <a:gd name="T61" fmla="*/ 5 h 7"/>
                  <a:gd name="T62" fmla="*/ 7 w 8"/>
                  <a:gd name="T63" fmla="*/ 4 h 7"/>
                  <a:gd name="T64" fmla="*/ 7 w 8"/>
                  <a:gd name="T65" fmla="*/ 3 h 7"/>
                  <a:gd name="T66" fmla="*/ 8 w 8"/>
                  <a:gd name="T67" fmla="*/ 2 h 7"/>
                  <a:gd name="T68" fmla="*/ 7 w 8"/>
                  <a:gd name="T69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" h="7">
                    <a:moveTo>
                      <a:pt x="7" y="2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8" y="3"/>
                      <a:pt x="8" y="3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9" name="Freeform 630"/>
              <p:cNvSpPr/>
              <p:nvPr/>
            </p:nvSpPr>
            <p:spPr bwMode="auto">
              <a:xfrm>
                <a:off x="7894638" y="3054351"/>
                <a:ext cx="19050" cy="19050"/>
              </a:xfrm>
              <a:custGeom>
                <a:avLst/>
                <a:gdLst>
                  <a:gd name="T0" fmla="*/ 5 w 5"/>
                  <a:gd name="T1" fmla="*/ 2 h 5"/>
                  <a:gd name="T2" fmla="*/ 4 w 5"/>
                  <a:gd name="T3" fmla="*/ 1 h 5"/>
                  <a:gd name="T4" fmla="*/ 4 w 5"/>
                  <a:gd name="T5" fmla="*/ 0 h 5"/>
                  <a:gd name="T6" fmla="*/ 3 w 5"/>
                  <a:gd name="T7" fmla="*/ 0 h 5"/>
                  <a:gd name="T8" fmla="*/ 2 w 5"/>
                  <a:gd name="T9" fmla="*/ 0 h 5"/>
                  <a:gd name="T10" fmla="*/ 1 w 5"/>
                  <a:gd name="T11" fmla="*/ 1 h 5"/>
                  <a:gd name="T12" fmla="*/ 1 w 5"/>
                  <a:gd name="T13" fmla="*/ 1 h 5"/>
                  <a:gd name="T14" fmla="*/ 0 w 5"/>
                  <a:gd name="T15" fmla="*/ 2 h 5"/>
                  <a:gd name="T16" fmla="*/ 0 w 5"/>
                  <a:gd name="T17" fmla="*/ 2 h 5"/>
                  <a:gd name="T18" fmla="*/ 0 w 5"/>
                  <a:gd name="T19" fmla="*/ 2 h 5"/>
                  <a:gd name="T20" fmla="*/ 0 w 5"/>
                  <a:gd name="T21" fmla="*/ 2 h 5"/>
                  <a:gd name="T22" fmla="*/ 0 w 5"/>
                  <a:gd name="T23" fmla="*/ 3 h 5"/>
                  <a:gd name="T24" fmla="*/ 0 w 5"/>
                  <a:gd name="T25" fmla="*/ 3 h 5"/>
                  <a:gd name="T26" fmla="*/ 0 w 5"/>
                  <a:gd name="T27" fmla="*/ 3 h 5"/>
                  <a:gd name="T28" fmla="*/ 0 w 5"/>
                  <a:gd name="T29" fmla="*/ 4 h 5"/>
                  <a:gd name="T30" fmla="*/ 0 w 5"/>
                  <a:gd name="T31" fmla="*/ 4 h 5"/>
                  <a:gd name="T32" fmla="*/ 0 w 5"/>
                  <a:gd name="T33" fmla="*/ 5 h 5"/>
                  <a:gd name="T34" fmla="*/ 1 w 5"/>
                  <a:gd name="T35" fmla="*/ 5 h 5"/>
                  <a:gd name="T36" fmla="*/ 1 w 5"/>
                  <a:gd name="T37" fmla="*/ 5 h 5"/>
                  <a:gd name="T38" fmla="*/ 2 w 5"/>
                  <a:gd name="T39" fmla="*/ 5 h 5"/>
                  <a:gd name="T40" fmla="*/ 2 w 5"/>
                  <a:gd name="T41" fmla="*/ 5 h 5"/>
                  <a:gd name="T42" fmla="*/ 2 w 5"/>
                  <a:gd name="T43" fmla="*/ 5 h 5"/>
                  <a:gd name="T44" fmla="*/ 2 w 5"/>
                  <a:gd name="T45" fmla="*/ 5 h 5"/>
                  <a:gd name="T46" fmla="*/ 3 w 5"/>
                  <a:gd name="T47" fmla="*/ 5 h 5"/>
                  <a:gd name="T48" fmla="*/ 3 w 5"/>
                  <a:gd name="T49" fmla="*/ 5 h 5"/>
                  <a:gd name="T50" fmla="*/ 3 w 5"/>
                  <a:gd name="T51" fmla="*/ 5 h 5"/>
                  <a:gd name="T52" fmla="*/ 4 w 5"/>
                  <a:gd name="T53" fmla="*/ 5 h 5"/>
                  <a:gd name="T54" fmla="*/ 4 w 5"/>
                  <a:gd name="T55" fmla="*/ 4 h 5"/>
                  <a:gd name="T56" fmla="*/ 5 w 5"/>
                  <a:gd name="T57" fmla="*/ 3 h 5"/>
                  <a:gd name="T58" fmla="*/ 5 w 5"/>
                  <a:gd name="T59" fmla="*/ 2 h 5"/>
                  <a:gd name="T60" fmla="*/ 5 w 5"/>
                  <a:gd name="T6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0" name="Freeform 631"/>
              <p:cNvSpPr/>
              <p:nvPr/>
            </p:nvSpPr>
            <p:spPr bwMode="auto">
              <a:xfrm>
                <a:off x="7891463" y="3141664"/>
                <a:ext cx="19050" cy="11113"/>
              </a:xfrm>
              <a:custGeom>
                <a:avLst/>
                <a:gdLst>
                  <a:gd name="T0" fmla="*/ 2 w 5"/>
                  <a:gd name="T1" fmla="*/ 0 h 3"/>
                  <a:gd name="T2" fmla="*/ 2 w 5"/>
                  <a:gd name="T3" fmla="*/ 3 h 3"/>
                  <a:gd name="T4" fmla="*/ 2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2" y="0"/>
                    </a:moveTo>
                    <a:cubicBezTo>
                      <a:pt x="0" y="0"/>
                      <a:pt x="0" y="3"/>
                      <a:pt x="2" y="3"/>
                    </a:cubicBezTo>
                    <a:cubicBezTo>
                      <a:pt x="5" y="3"/>
                      <a:pt x="5" y="0"/>
                      <a:pt x="2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1" name="Freeform 632"/>
              <p:cNvSpPr/>
              <p:nvPr/>
            </p:nvSpPr>
            <p:spPr bwMode="auto">
              <a:xfrm>
                <a:off x="8031163" y="3032126"/>
                <a:ext cx="14288" cy="14288"/>
              </a:xfrm>
              <a:custGeom>
                <a:avLst/>
                <a:gdLst>
                  <a:gd name="T0" fmla="*/ 4 w 4"/>
                  <a:gd name="T1" fmla="*/ 1 h 4"/>
                  <a:gd name="T2" fmla="*/ 4 w 4"/>
                  <a:gd name="T3" fmla="*/ 0 h 4"/>
                  <a:gd name="T4" fmla="*/ 3 w 4"/>
                  <a:gd name="T5" fmla="*/ 0 h 4"/>
                  <a:gd name="T6" fmla="*/ 3 w 4"/>
                  <a:gd name="T7" fmla="*/ 0 h 4"/>
                  <a:gd name="T8" fmla="*/ 3 w 4"/>
                  <a:gd name="T9" fmla="*/ 0 h 4"/>
                  <a:gd name="T10" fmla="*/ 2 w 4"/>
                  <a:gd name="T11" fmla="*/ 0 h 4"/>
                  <a:gd name="T12" fmla="*/ 2 w 4"/>
                  <a:gd name="T13" fmla="*/ 0 h 4"/>
                  <a:gd name="T14" fmla="*/ 2 w 4"/>
                  <a:gd name="T15" fmla="*/ 0 h 4"/>
                  <a:gd name="T16" fmla="*/ 2 w 4"/>
                  <a:gd name="T17" fmla="*/ 1 h 4"/>
                  <a:gd name="T18" fmla="*/ 2 w 4"/>
                  <a:gd name="T19" fmla="*/ 1 h 4"/>
                  <a:gd name="T20" fmla="*/ 1 w 4"/>
                  <a:gd name="T21" fmla="*/ 1 h 4"/>
                  <a:gd name="T22" fmla="*/ 1 w 4"/>
                  <a:gd name="T23" fmla="*/ 1 h 4"/>
                  <a:gd name="T24" fmla="*/ 1 w 4"/>
                  <a:gd name="T25" fmla="*/ 1 h 4"/>
                  <a:gd name="T26" fmla="*/ 0 w 4"/>
                  <a:gd name="T27" fmla="*/ 2 h 4"/>
                  <a:gd name="T28" fmla="*/ 0 w 4"/>
                  <a:gd name="T29" fmla="*/ 2 h 4"/>
                  <a:gd name="T30" fmla="*/ 0 w 4"/>
                  <a:gd name="T31" fmla="*/ 3 h 4"/>
                  <a:gd name="T32" fmla="*/ 0 w 4"/>
                  <a:gd name="T33" fmla="*/ 3 h 4"/>
                  <a:gd name="T34" fmla="*/ 1 w 4"/>
                  <a:gd name="T35" fmla="*/ 4 h 4"/>
                  <a:gd name="T36" fmla="*/ 1 w 4"/>
                  <a:gd name="T37" fmla="*/ 4 h 4"/>
                  <a:gd name="T38" fmla="*/ 1 w 4"/>
                  <a:gd name="T39" fmla="*/ 4 h 4"/>
                  <a:gd name="T40" fmla="*/ 2 w 4"/>
                  <a:gd name="T41" fmla="*/ 4 h 4"/>
                  <a:gd name="T42" fmla="*/ 2 w 4"/>
                  <a:gd name="T43" fmla="*/ 4 h 4"/>
                  <a:gd name="T44" fmla="*/ 3 w 4"/>
                  <a:gd name="T45" fmla="*/ 4 h 4"/>
                  <a:gd name="T46" fmla="*/ 3 w 4"/>
                  <a:gd name="T47" fmla="*/ 4 h 4"/>
                  <a:gd name="T48" fmla="*/ 4 w 4"/>
                  <a:gd name="T49" fmla="*/ 3 h 4"/>
                  <a:gd name="T50" fmla="*/ 4 w 4"/>
                  <a:gd name="T51" fmla="*/ 3 h 4"/>
                  <a:gd name="T52" fmla="*/ 4 w 4"/>
                  <a:gd name="T53" fmla="*/ 3 h 4"/>
                  <a:gd name="T54" fmla="*/ 4 w 4"/>
                  <a:gd name="T55" fmla="*/ 3 h 4"/>
                  <a:gd name="T56" fmla="*/ 4 w 4"/>
                  <a:gd name="T57" fmla="*/ 2 h 4"/>
                  <a:gd name="T58" fmla="*/ 4 w 4"/>
                  <a:gd name="T59" fmla="*/ 2 h 4"/>
                  <a:gd name="T60" fmla="*/ 4 w 4"/>
                  <a:gd name="T61" fmla="*/ 2 h 4"/>
                  <a:gd name="T62" fmla="*/ 4 w 4"/>
                  <a:gd name="T63" fmla="*/ 2 h 4"/>
                  <a:gd name="T64" fmla="*/ 4 w 4"/>
                  <a:gd name="T65" fmla="*/ 1 h 4"/>
                  <a:gd name="T66" fmla="*/ 4 w 4"/>
                  <a:gd name="T6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2" name="Freeform 633"/>
              <p:cNvSpPr/>
              <p:nvPr/>
            </p:nvSpPr>
            <p:spPr bwMode="auto">
              <a:xfrm>
                <a:off x="7477126" y="4021139"/>
                <a:ext cx="19050" cy="115888"/>
              </a:xfrm>
              <a:custGeom>
                <a:avLst/>
                <a:gdLst>
                  <a:gd name="T0" fmla="*/ 4 w 5"/>
                  <a:gd name="T1" fmla="*/ 15 h 31"/>
                  <a:gd name="T2" fmla="*/ 4 w 5"/>
                  <a:gd name="T3" fmla="*/ 8 h 31"/>
                  <a:gd name="T4" fmla="*/ 4 w 5"/>
                  <a:gd name="T5" fmla="*/ 4 h 31"/>
                  <a:gd name="T6" fmla="*/ 4 w 5"/>
                  <a:gd name="T7" fmla="*/ 3 h 31"/>
                  <a:gd name="T8" fmla="*/ 4 w 5"/>
                  <a:gd name="T9" fmla="*/ 1 h 31"/>
                  <a:gd name="T10" fmla="*/ 2 w 5"/>
                  <a:gd name="T11" fmla="*/ 1 h 31"/>
                  <a:gd name="T12" fmla="*/ 2 w 5"/>
                  <a:gd name="T13" fmla="*/ 2 h 31"/>
                  <a:gd name="T14" fmla="*/ 1 w 5"/>
                  <a:gd name="T15" fmla="*/ 4 h 31"/>
                  <a:gd name="T16" fmla="*/ 1 w 5"/>
                  <a:gd name="T17" fmla="*/ 7 h 31"/>
                  <a:gd name="T18" fmla="*/ 1 w 5"/>
                  <a:gd name="T19" fmla="*/ 15 h 31"/>
                  <a:gd name="T20" fmla="*/ 1 w 5"/>
                  <a:gd name="T21" fmla="*/ 29 h 31"/>
                  <a:gd name="T22" fmla="*/ 4 w 5"/>
                  <a:gd name="T23" fmla="*/ 29 h 31"/>
                  <a:gd name="T24" fmla="*/ 4 w 5"/>
                  <a:gd name="T25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31">
                    <a:moveTo>
                      <a:pt x="4" y="15"/>
                    </a:moveTo>
                    <a:cubicBezTo>
                      <a:pt x="4" y="12"/>
                      <a:pt x="4" y="10"/>
                      <a:pt x="4" y="8"/>
                    </a:cubicBezTo>
                    <a:cubicBezTo>
                      <a:pt x="4" y="7"/>
                      <a:pt x="4" y="5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0"/>
                      <a:pt x="2" y="0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5"/>
                      <a:pt x="1" y="6"/>
                      <a:pt x="1" y="7"/>
                    </a:cubicBezTo>
                    <a:cubicBezTo>
                      <a:pt x="1" y="10"/>
                      <a:pt x="1" y="12"/>
                      <a:pt x="1" y="15"/>
                    </a:cubicBezTo>
                    <a:cubicBezTo>
                      <a:pt x="1" y="20"/>
                      <a:pt x="0" y="25"/>
                      <a:pt x="1" y="29"/>
                    </a:cubicBezTo>
                    <a:cubicBezTo>
                      <a:pt x="1" y="31"/>
                      <a:pt x="4" y="30"/>
                      <a:pt x="4" y="29"/>
                    </a:cubicBezTo>
                    <a:cubicBezTo>
                      <a:pt x="5" y="25"/>
                      <a:pt x="4" y="20"/>
                      <a:pt x="4" y="15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3" name="Freeform 634"/>
              <p:cNvSpPr/>
              <p:nvPr/>
            </p:nvSpPr>
            <p:spPr bwMode="auto">
              <a:xfrm>
                <a:off x="7694613" y="4208464"/>
                <a:ext cx="26988" cy="60325"/>
              </a:xfrm>
              <a:custGeom>
                <a:avLst/>
                <a:gdLst>
                  <a:gd name="T0" fmla="*/ 7 w 7"/>
                  <a:gd name="T1" fmla="*/ 6 h 16"/>
                  <a:gd name="T2" fmla="*/ 7 w 7"/>
                  <a:gd name="T3" fmla="*/ 4 h 16"/>
                  <a:gd name="T4" fmla="*/ 6 w 7"/>
                  <a:gd name="T5" fmla="*/ 2 h 16"/>
                  <a:gd name="T6" fmla="*/ 4 w 7"/>
                  <a:gd name="T7" fmla="*/ 1 h 16"/>
                  <a:gd name="T8" fmla="*/ 1 w 7"/>
                  <a:gd name="T9" fmla="*/ 0 h 16"/>
                  <a:gd name="T10" fmla="*/ 1 w 7"/>
                  <a:gd name="T11" fmla="*/ 2 h 16"/>
                  <a:gd name="T12" fmla="*/ 4 w 7"/>
                  <a:gd name="T13" fmla="*/ 4 h 16"/>
                  <a:gd name="T14" fmla="*/ 4 w 7"/>
                  <a:gd name="T15" fmla="*/ 9 h 16"/>
                  <a:gd name="T16" fmla="*/ 4 w 7"/>
                  <a:gd name="T17" fmla="*/ 11 h 16"/>
                  <a:gd name="T18" fmla="*/ 3 w 7"/>
                  <a:gd name="T19" fmla="*/ 14 h 16"/>
                  <a:gd name="T20" fmla="*/ 5 w 7"/>
                  <a:gd name="T21" fmla="*/ 15 h 16"/>
                  <a:gd name="T22" fmla="*/ 7 w 7"/>
                  <a:gd name="T23" fmla="*/ 11 h 16"/>
                  <a:gd name="T24" fmla="*/ 7 w 7"/>
                  <a:gd name="T25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16">
                    <a:moveTo>
                      <a:pt x="7" y="6"/>
                    </a:moveTo>
                    <a:cubicBezTo>
                      <a:pt x="7" y="6"/>
                      <a:pt x="7" y="5"/>
                      <a:pt x="7" y="4"/>
                    </a:cubicBezTo>
                    <a:cubicBezTo>
                      <a:pt x="7" y="3"/>
                      <a:pt x="6" y="2"/>
                      <a:pt x="6" y="2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0"/>
                      <a:pt x="0" y="2"/>
                      <a:pt x="1" y="2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4" y="5"/>
                      <a:pt x="4" y="7"/>
                      <a:pt x="4" y="9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3" y="12"/>
                      <a:pt x="3" y="13"/>
                      <a:pt x="3" y="14"/>
                    </a:cubicBezTo>
                    <a:cubicBezTo>
                      <a:pt x="3" y="15"/>
                      <a:pt x="4" y="16"/>
                      <a:pt x="5" y="15"/>
                    </a:cubicBezTo>
                    <a:cubicBezTo>
                      <a:pt x="6" y="14"/>
                      <a:pt x="6" y="12"/>
                      <a:pt x="7" y="11"/>
                    </a:cubicBezTo>
                    <a:cubicBezTo>
                      <a:pt x="7" y="9"/>
                      <a:pt x="7" y="8"/>
                      <a:pt x="7" y="6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4" name="Freeform 635"/>
              <p:cNvSpPr/>
              <p:nvPr/>
            </p:nvSpPr>
            <p:spPr bwMode="auto">
              <a:xfrm>
                <a:off x="7778751" y="4329114"/>
                <a:ext cx="52388" cy="79375"/>
              </a:xfrm>
              <a:custGeom>
                <a:avLst/>
                <a:gdLst>
                  <a:gd name="T0" fmla="*/ 12 w 14"/>
                  <a:gd name="T1" fmla="*/ 8 h 21"/>
                  <a:gd name="T2" fmla="*/ 2 w 14"/>
                  <a:gd name="T3" fmla="*/ 0 h 21"/>
                  <a:gd name="T4" fmla="*/ 1 w 14"/>
                  <a:gd name="T5" fmla="*/ 2 h 21"/>
                  <a:gd name="T6" fmla="*/ 9 w 14"/>
                  <a:gd name="T7" fmla="*/ 9 h 21"/>
                  <a:gd name="T8" fmla="*/ 10 w 14"/>
                  <a:gd name="T9" fmla="*/ 14 h 21"/>
                  <a:gd name="T10" fmla="*/ 8 w 14"/>
                  <a:gd name="T11" fmla="*/ 19 h 21"/>
                  <a:gd name="T12" fmla="*/ 9 w 14"/>
                  <a:gd name="T13" fmla="*/ 21 h 21"/>
                  <a:gd name="T14" fmla="*/ 11 w 14"/>
                  <a:gd name="T15" fmla="*/ 20 h 21"/>
                  <a:gd name="T16" fmla="*/ 12 w 14"/>
                  <a:gd name="T17" fmla="*/ 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21">
                    <a:moveTo>
                      <a:pt x="12" y="8"/>
                    </a:moveTo>
                    <a:cubicBezTo>
                      <a:pt x="10" y="4"/>
                      <a:pt x="6" y="1"/>
                      <a:pt x="2" y="0"/>
                    </a:cubicBezTo>
                    <a:cubicBezTo>
                      <a:pt x="0" y="0"/>
                      <a:pt x="0" y="2"/>
                      <a:pt x="1" y="2"/>
                    </a:cubicBezTo>
                    <a:cubicBezTo>
                      <a:pt x="5" y="3"/>
                      <a:pt x="8" y="5"/>
                      <a:pt x="9" y="9"/>
                    </a:cubicBezTo>
                    <a:cubicBezTo>
                      <a:pt x="10" y="10"/>
                      <a:pt x="10" y="12"/>
                      <a:pt x="10" y="14"/>
                    </a:cubicBezTo>
                    <a:cubicBezTo>
                      <a:pt x="10" y="16"/>
                      <a:pt x="9" y="17"/>
                      <a:pt x="8" y="19"/>
                    </a:cubicBezTo>
                    <a:cubicBezTo>
                      <a:pt x="8" y="19"/>
                      <a:pt x="8" y="20"/>
                      <a:pt x="9" y="21"/>
                    </a:cubicBezTo>
                    <a:cubicBezTo>
                      <a:pt x="9" y="21"/>
                      <a:pt x="10" y="21"/>
                      <a:pt x="11" y="20"/>
                    </a:cubicBezTo>
                    <a:cubicBezTo>
                      <a:pt x="14" y="17"/>
                      <a:pt x="13" y="11"/>
                      <a:pt x="12" y="8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5" name="Freeform 636"/>
              <p:cNvSpPr/>
              <p:nvPr/>
            </p:nvSpPr>
            <p:spPr bwMode="auto">
              <a:xfrm>
                <a:off x="7826376" y="2163764"/>
                <a:ext cx="90488" cy="158750"/>
              </a:xfrm>
              <a:custGeom>
                <a:avLst/>
                <a:gdLst>
                  <a:gd name="T0" fmla="*/ 21 w 24"/>
                  <a:gd name="T1" fmla="*/ 1 h 42"/>
                  <a:gd name="T2" fmla="*/ 15 w 24"/>
                  <a:gd name="T3" fmla="*/ 10 h 42"/>
                  <a:gd name="T4" fmla="*/ 11 w 24"/>
                  <a:gd name="T5" fmla="*/ 20 h 42"/>
                  <a:gd name="T6" fmla="*/ 1 w 24"/>
                  <a:gd name="T7" fmla="*/ 40 h 42"/>
                  <a:gd name="T8" fmla="*/ 3 w 24"/>
                  <a:gd name="T9" fmla="*/ 41 h 42"/>
                  <a:gd name="T10" fmla="*/ 13 w 24"/>
                  <a:gd name="T11" fmla="*/ 22 h 42"/>
                  <a:gd name="T12" fmla="*/ 19 w 24"/>
                  <a:gd name="T13" fmla="*/ 12 h 42"/>
                  <a:gd name="T14" fmla="*/ 23 w 24"/>
                  <a:gd name="T15" fmla="*/ 2 h 42"/>
                  <a:gd name="T16" fmla="*/ 21 w 24"/>
                  <a:gd name="T17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42">
                    <a:moveTo>
                      <a:pt x="21" y="1"/>
                    </a:moveTo>
                    <a:cubicBezTo>
                      <a:pt x="19" y="4"/>
                      <a:pt x="17" y="7"/>
                      <a:pt x="15" y="10"/>
                    </a:cubicBezTo>
                    <a:cubicBezTo>
                      <a:pt x="14" y="14"/>
                      <a:pt x="12" y="17"/>
                      <a:pt x="11" y="20"/>
                    </a:cubicBezTo>
                    <a:cubicBezTo>
                      <a:pt x="7" y="26"/>
                      <a:pt x="4" y="33"/>
                      <a:pt x="1" y="40"/>
                    </a:cubicBezTo>
                    <a:cubicBezTo>
                      <a:pt x="0" y="41"/>
                      <a:pt x="2" y="42"/>
                      <a:pt x="3" y="41"/>
                    </a:cubicBezTo>
                    <a:cubicBezTo>
                      <a:pt x="6" y="34"/>
                      <a:pt x="10" y="28"/>
                      <a:pt x="13" y="22"/>
                    </a:cubicBezTo>
                    <a:cubicBezTo>
                      <a:pt x="15" y="19"/>
                      <a:pt x="17" y="15"/>
                      <a:pt x="19" y="12"/>
                    </a:cubicBezTo>
                    <a:cubicBezTo>
                      <a:pt x="20" y="9"/>
                      <a:pt x="22" y="6"/>
                      <a:pt x="23" y="2"/>
                    </a:cubicBezTo>
                    <a:cubicBezTo>
                      <a:pt x="24" y="1"/>
                      <a:pt x="22" y="0"/>
                      <a:pt x="2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6" name="Freeform 637"/>
              <p:cNvSpPr/>
              <p:nvPr/>
            </p:nvSpPr>
            <p:spPr bwMode="auto">
              <a:xfrm>
                <a:off x="7013576" y="3567114"/>
                <a:ext cx="101600" cy="150813"/>
              </a:xfrm>
              <a:custGeom>
                <a:avLst/>
                <a:gdLst>
                  <a:gd name="T0" fmla="*/ 26 w 27"/>
                  <a:gd name="T1" fmla="*/ 0 h 40"/>
                  <a:gd name="T2" fmla="*/ 19 w 27"/>
                  <a:gd name="T3" fmla="*/ 10 h 40"/>
                  <a:gd name="T4" fmla="*/ 12 w 27"/>
                  <a:gd name="T5" fmla="*/ 19 h 40"/>
                  <a:gd name="T6" fmla="*/ 6 w 27"/>
                  <a:gd name="T7" fmla="*/ 28 h 40"/>
                  <a:gd name="T8" fmla="*/ 0 w 27"/>
                  <a:gd name="T9" fmla="*/ 38 h 40"/>
                  <a:gd name="T10" fmla="*/ 3 w 27"/>
                  <a:gd name="T11" fmla="*/ 39 h 40"/>
                  <a:gd name="T12" fmla="*/ 9 w 27"/>
                  <a:gd name="T13" fmla="*/ 30 h 40"/>
                  <a:gd name="T14" fmla="*/ 15 w 27"/>
                  <a:gd name="T15" fmla="*/ 21 h 40"/>
                  <a:gd name="T16" fmla="*/ 21 w 27"/>
                  <a:gd name="T17" fmla="*/ 11 h 40"/>
                  <a:gd name="T18" fmla="*/ 27 w 27"/>
                  <a:gd name="T19" fmla="*/ 1 h 40"/>
                  <a:gd name="T20" fmla="*/ 26 w 27"/>
                  <a:gd name="T2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40">
                    <a:moveTo>
                      <a:pt x="26" y="0"/>
                    </a:moveTo>
                    <a:cubicBezTo>
                      <a:pt x="23" y="3"/>
                      <a:pt x="21" y="6"/>
                      <a:pt x="19" y="10"/>
                    </a:cubicBezTo>
                    <a:cubicBezTo>
                      <a:pt x="17" y="13"/>
                      <a:pt x="14" y="16"/>
                      <a:pt x="12" y="19"/>
                    </a:cubicBezTo>
                    <a:cubicBezTo>
                      <a:pt x="10" y="22"/>
                      <a:pt x="8" y="25"/>
                      <a:pt x="6" y="28"/>
                    </a:cubicBezTo>
                    <a:cubicBezTo>
                      <a:pt x="4" y="31"/>
                      <a:pt x="1" y="34"/>
                      <a:pt x="0" y="38"/>
                    </a:cubicBezTo>
                    <a:cubicBezTo>
                      <a:pt x="0" y="39"/>
                      <a:pt x="2" y="40"/>
                      <a:pt x="3" y="39"/>
                    </a:cubicBezTo>
                    <a:cubicBezTo>
                      <a:pt x="5" y="37"/>
                      <a:pt x="7" y="33"/>
                      <a:pt x="9" y="30"/>
                    </a:cubicBezTo>
                    <a:cubicBezTo>
                      <a:pt x="11" y="27"/>
                      <a:pt x="13" y="24"/>
                      <a:pt x="15" y="21"/>
                    </a:cubicBezTo>
                    <a:cubicBezTo>
                      <a:pt x="17" y="18"/>
                      <a:pt x="19" y="14"/>
                      <a:pt x="21" y="11"/>
                    </a:cubicBezTo>
                    <a:cubicBezTo>
                      <a:pt x="23" y="8"/>
                      <a:pt x="25" y="5"/>
                      <a:pt x="27" y="1"/>
                    </a:cubicBezTo>
                    <a:cubicBezTo>
                      <a:pt x="27" y="1"/>
                      <a:pt x="26" y="0"/>
                      <a:pt x="26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7" name="Freeform 638"/>
              <p:cNvSpPr/>
              <p:nvPr/>
            </p:nvSpPr>
            <p:spPr bwMode="auto">
              <a:xfrm>
                <a:off x="7400926" y="3386139"/>
                <a:ext cx="463550" cy="158750"/>
              </a:xfrm>
              <a:custGeom>
                <a:avLst/>
                <a:gdLst>
                  <a:gd name="T0" fmla="*/ 121 w 123"/>
                  <a:gd name="T1" fmla="*/ 1 h 42"/>
                  <a:gd name="T2" fmla="*/ 69 w 123"/>
                  <a:gd name="T3" fmla="*/ 31 h 42"/>
                  <a:gd name="T4" fmla="*/ 37 w 123"/>
                  <a:gd name="T5" fmla="*/ 36 h 42"/>
                  <a:gd name="T6" fmla="*/ 3 w 123"/>
                  <a:gd name="T7" fmla="*/ 34 h 42"/>
                  <a:gd name="T8" fmla="*/ 2 w 123"/>
                  <a:gd name="T9" fmla="*/ 37 h 42"/>
                  <a:gd name="T10" fmla="*/ 37 w 123"/>
                  <a:gd name="T11" fmla="*/ 40 h 42"/>
                  <a:gd name="T12" fmla="*/ 72 w 123"/>
                  <a:gd name="T13" fmla="*/ 34 h 42"/>
                  <a:gd name="T14" fmla="*/ 122 w 123"/>
                  <a:gd name="T15" fmla="*/ 2 h 42"/>
                  <a:gd name="T16" fmla="*/ 121 w 123"/>
                  <a:gd name="T17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3" h="42">
                    <a:moveTo>
                      <a:pt x="121" y="1"/>
                    </a:moveTo>
                    <a:cubicBezTo>
                      <a:pt x="109" y="18"/>
                      <a:pt x="89" y="27"/>
                      <a:pt x="69" y="31"/>
                    </a:cubicBezTo>
                    <a:cubicBezTo>
                      <a:pt x="58" y="33"/>
                      <a:pt x="48" y="35"/>
                      <a:pt x="37" y="36"/>
                    </a:cubicBezTo>
                    <a:cubicBezTo>
                      <a:pt x="25" y="37"/>
                      <a:pt x="14" y="36"/>
                      <a:pt x="3" y="34"/>
                    </a:cubicBezTo>
                    <a:cubicBezTo>
                      <a:pt x="1" y="34"/>
                      <a:pt x="0" y="37"/>
                      <a:pt x="2" y="37"/>
                    </a:cubicBezTo>
                    <a:cubicBezTo>
                      <a:pt x="13" y="42"/>
                      <a:pt x="25" y="42"/>
                      <a:pt x="37" y="40"/>
                    </a:cubicBezTo>
                    <a:cubicBezTo>
                      <a:pt x="49" y="39"/>
                      <a:pt x="60" y="37"/>
                      <a:pt x="72" y="34"/>
                    </a:cubicBezTo>
                    <a:cubicBezTo>
                      <a:pt x="92" y="29"/>
                      <a:pt x="111" y="20"/>
                      <a:pt x="122" y="2"/>
                    </a:cubicBezTo>
                    <a:cubicBezTo>
                      <a:pt x="123" y="1"/>
                      <a:pt x="121" y="0"/>
                      <a:pt x="12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8" name="Freeform 639"/>
              <p:cNvSpPr/>
              <p:nvPr/>
            </p:nvSpPr>
            <p:spPr bwMode="auto">
              <a:xfrm>
                <a:off x="7326313" y="3503614"/>
                <a:ext cx="14288" cy="14288"/>
              </a:xfrm>
              <a:custGeom>
                <a:avLst/>
                <a:gdLst>
                  <a:gd name="T0" fmla="*/ 4 w 4"/>
                  <a:gd name="T1" fmla="*/ 2 h 4"/>
                  <a:gd name="T2" fmla="*/ 4 w 4"/>
                  <a:gd name="T3" fmla="*/ 1 h 4"/>
                  <a:gd name="T4" fmla="*/ 4 w 4"/>
                  <a:gd name="T5" fmla="*/ 1 h 4"/>
                  <a:gd name="T6" fmla="*/ 3 w 4"/>
                  <a:gd name="T7" fmla="*/ 1 h 4"/>
                  <a:gd name="T8" fmla="*/ 2 w 4"/>
                  <a:gd name="T9" fmla="*/ 1 h 4"/>
                  <a:gd name="T10" fmla="*/ 2 w 4"/>
                  <a:gd name="T11" fmla="*/ 1 h 4"/>
                  <a:gd name="T12" fmla="*/ 2 w 4"/>
                  <a:gd name="T13" fmla="*/ 0 h 4"/>
                  <a:gd name="T14" fmla="*/ 1 w 4"/>
                  <a:gd name="T15" fmla="*/ 0 h 4"/>
                  <a:gd name="T16" fmla="*/ 0 w 4"/>
                  <a:gd name="T17" fmla="*/ 1 h 4"/>
                  <a:gd name="T18" fmla="*/ 0 w 4"/>
                  <a:gd name="T19" fmla="*/ 1 h 4"/>
                  <a:gd name="T20" fmla="*/ 0 w 4"/>
                  <a:gd name="T21" fmla="*/ 2 h 4"/>
                  <a:gd name="T22" fmla="*/ 0 w 4"/>
                  <a:gd name="T23" fmla="*/ 3 h 4"/>
                  <a:gd name="T24" fmla="*/ 0 w 4"/>
                  <a:gd name="T25" fmla="*/ 4 h 4"/>
                  <a:gd name="T26" fmla="*/ 1 w 4"/>
                  <a:gd name="T27" fmla="*/ 4 h 4"/>
                  <a:gd name="T28" fmla="*/ 2 w 4"/>
                  <a:gd name="T29" fmla="*/ 4 h 4"/>
                  <a:gd name="T30" fmla="*/ 2 w 4"/>
                  <a:gd name="T31" fmla="*/ 4 h 4"/>
                  <a:gd name="T32" fmla="*/ 2 w 4"/>
                  <a:gd name="T33" fmla="*/ 4 h 4"/>
                  <a:gd name="T34" fmla="*/ 2 w 4"/>
                  <a:gd name="T35" fmla="*/ 4 h 4"/>
                  <a:gd name="T36" fmla="*/ 3 w 4"/>
                  <a:gd name="T37" fmla="*/ 4 h 4"/>
                  <a:gd name="T38" fmla="*/ 4 w 4"/>
                  <a:gd name="T39" fmla="*/ 4 h 4"/>
                  <a:gd name="T40" fmla="*/ 4 w 4"/>
                  <a:gd name="T41" fmla="*/ 3 h 4"/>
                  <a:gd name="T42" fmla="*/ 4 w 4"/>
                  <a:gd name="T43" fmla="*/ 3 h 4"/>
                  <a:gd name="T44" fmla="*/ 4 w 4"/>
                  <a:gd name="T45" fmla="*/ 2 h 4"/>
                  <a:gd name="T46" fmla="*/ 4 w 4"/>
                  <a:gd name="T4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9" name="Freeform 640"/>
              <p:cNvSpPr/>
              <p:nvPr/>
            </p:nvSpPr>
            <p:spPr bwMode="auto">
              <a:xfrm>
                <a:off x="7269163" y="3492501"/>
                <a:ext cx="15875" cy="11113"/>
              </a:xfrm>
              <a:custGeom>
                <a:avLst/>
                <a:gdLst>
                  <a:gd name="T0" fmla="*/ 2 w 4"/>
                  <a:gd name="T1" fmla="*/ 0 h 3"/>
                  <a:gd name="T2" fmla="*/ 2 w 4"/>
                  <a:gd name="T3" fmla="*/ 3 h 3"/>
                  <a:gd name="T4" fmla="*/ 2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0" y="0"/>
                      <a:pt x="0" y="3"/>
                      <a:pt x="2" y="3"/>
                    </a:cubicBezTo>
                    <a:cubicBezTo>
                      <a:pt x="4" y="3"/>
                      <a:pt x="4" y="0"/>
                      <a:pt x="2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0" name="Freeform 641"/>
              <p:cNvSpPr/>
              <p:nvPr/>
            </p:nvSpPr>
            <p:spPr bwMode="auto">
              <a:xfrm>
                <a:off x="7219951" y="3465514"/>
                <a:ext cx="15875" cy="15875"/>
              </a:xfrm>
              <a:custGeom>
                <a:avLst/>
                <a:gdLst>
                  <a:gd name="T0" fmla="*/ 4 w 4"/>
                  <a:gd name="T1" fmla="*/ 2 h 4"/>
                  <a:gd name="T2" fmla="*/ 4 w 4"/>
                  <a:gd name="T3" fmla="*/ 1 h 4"/>
                  <a:gd name="T4" fmla="*/ 3 w 4"/>
                  <a:gd name="T5" fmla="*/ 1 h 4"/>
                  <a:gd name="T6" fmla="*/ 3 w 4"/>
                  <a:gd name="T7" fmla="*/ 1 h 4"/>
                  <a:gd name="T8" fmla="*/ 3 w 4"/>
                  <a:gd name="T9" fmla="*/ 1 h 4"/>
                  <a:gd name="T10" fmla="*/ 2 w 4"/>
                  <a:gd name="T11" fmla="*/ 0 h 4"/>
                  <a:gd name="T12" fmla="*/ 2 w 4"/>
                  <a:gd name="T13" fmla="*/ 0 h 4"/>
                  <a:gd name="T14" fmla="*/ 1 w 4"/>
                  <a:gd name="T15" fmla="*/ 0 h 4"/>
                  <a:gd name="T16" fmla="*/ 1 w 4"/>
                  <a:gd name="T17" fmla="*/ 0 h 4"/>
                  <a:gd name="T18" fmla="*/ 1 w 4"/>
                  <a:gd name="T19" fmla="*/ 0 h 4"/>
                  <a:gd name="T20" fmla="*/ 0 w 4"/>
                  <a:gd name="T21" fmla="*/ 1 h 4"/>
                  <a:gd name="T22" fmla="*/ 0 w 4"/>
                  <a:gd name="T23" fmla="*/ 1 h 4"/>
                  <a:gd name="T24" fmla="*/ 1 w 4"/>
                  <a:gd name="T25" fmla="*/ 2 h 4"/>
                  <a:gd name="T26" fmla="*/ 1 w 4"/>
                  <a:gd name="T27" fmla="*/ 3 h 4"/>
                  <a:gd name="T28" fmla="*/ 1 w 4"/>
                  <a:gd name="T29" fmla="*/ 3 h 4"/>
                  <a:gd name="T30" fmla="*/ 2 w 4"/>
                  <a:gd name="T31" fmla="*/ 3 h 4"/>
                  <a:gd name="T32" fmla="*/ 2 w 4"/>
                  <a:gd name="T33" fmla="*/ 3 h 4"/>
                  <a:gd name="T34" fmla="*/ 2 w 4"/>
                  <a:gd name="T35" fmla="*/ 3 h 4"/>
                  <a:gd name="T36" fmla="*/ 2 w 4"/>
                  <a:gd name="T37" fmla="*/ 4 h 4"/>
                  <a:gd name="T38" fmla="*/ 2 w 4"/>
                  <a:gd name="T39" fmla="*/ 4 h 4"/>
                  <a:gd name="T40" fmla="*/ 3 w 4"/>
                  <a:gd name="T41" fmla="*/ 4 h 4"/>
                  <a:gd name="T42" fmla="*/ 3 w 4"/>
                  <a:gd name="T43" fmla="*/ 4 h 4"/>
                  <a:gd name="T44" fmla="*/ 4 w 4"/>
                  <a:gd name="T45" fmla="*/ 3 h 4"/>
                  <a:gd name="T46" fmla="*/ 4 w 4"/>
                  <a:gd name="T47" fmla="*/ 3 h 4"/>
                  <a:gd name="T48" fmla="*/ 4 w 4"/>
                  <a:gd name="T49" fmla="*/ 2 h 4"/>
                  <a:gd name="T50" fmla="*/ 4 w 4"/>
                  <a:gd name="T5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</p:grpSp>
      <p:grpSp>
        <p:nvGrpSpPr>
          <p:cNvPr id="2566" name="组合 2565"/>
          <p:cNvGrpSpPr/>
          <p:nvPr/>
        </p:nvGrpSpPr>
        <p:grpSpPr>
          <a:xfrm>
            <a:off x="2036452" y="4437288"/>
            <a:ext cx="386236" cy="374200"/>
            <a:chOff x="3073401" y="4303714"/>
            <a:chExt cx="560388" cy="542925"/>
          </a:xfrm>
        </p:grpSpPr>
        <p:sp>
          <p:nvSpPr>
            <p:cNvPr id="1791" name="Freeform 642"/>
            <p:cNvSpPr/>
            <p:nvPr/>
          </p:nvSpPr>
          <p:spPr bwMode="auto">
            <a:xfrm>
              <a:off x="3103563" y="4665664"/>
              <a:ext cx="203200" cy="180975"/>
            </a:xfrm>
            <a:custGeom>
              <a:avLst/>
              <a:gdLst>
                <a:gd name="T0" fmla="*/ 46 w 54"/>
                <a:gd name="T1" fmla="*/ 48 h 48"/>
                <a:gd name="T2" fmla="*/ 36 w 54"/>
                <a:gd name="T3" fmla="*/ 38 h 48"/>
                <a:gd name="T4" fmla="*/ 32 w 54"/>
                <a:gd name="T5" fmla="*/ 36 h 48"/>
                <a:gd name="T6" fmla="*/ 11 w 54"/>
                <a:gd name="T7" fmla="*/ 19 h 48"/>
                <a:gd name="T8" fmla="*/ 2 w 54"/>
                <a:gd name="T9" fmla="*/ 8 h 48"/>
                <a:gd name="T10" fmla="*/ 3 w 54"/>
                <a:gd name="T11" fmla="*/ 4 h 48"/>
                <a:gd name="T12" fmla="*/ 5 w 54"/>
                <a:gd name="T13" fmla="*/ 2 h 48"/>
                <a:gd name="T14" fmla="*/ 16 w 54"/>
                <a:gd name="T15" fmla="*/ 0 h 48"/>
                <a:gd name="T16" fmla="*/ 22 w 54"/>
                <a:gd name="T17" fmla="*/ 2 h 48"/>
                <a:gd name="T18" fmla="*/ 25 w 54"/>
                <a:gd name="T19" fmla="*/ 2 h 48"/>
                <a:gd name="T20" fmla="*/ 23 w 54"/>
                <a:gd name="T21" fmla="*/ 6 h 48"/>
                <a:gd name="T22" fmla="*/ 19 w 54"/>
                <a:gd name="T23" fmla="*/ 6 h 48"/>
                <a:gd name="T24" fmla="*/ 17 w 54"/>
                <a:gd name="T25" fmla="*/ 9 h 48"/>
                <a:gd name="T26" fmla="*/ 15 w 54"/>
                <a:gd name="T27" fmla="*/ 14 h 48"/>
                <a:gd name="T28" fmla="*/ 19 w 54"/>
                <a:gd name="T29" fmla="*/ 15 h 48"/>
                <a:gd name="T30" fmla="*/ 38 w 54"/>
                <a:gd name="T31" fmla="*/ 29 h 48"/>
                <a:gd name="T32" fmla="*/ 45 w 54"/>
                <a:gd name="T33" fmla="*/ 31 h 48"/>
                <a:gd name="T34" fmla="*/ 51 w 54"/>
                <a:gd name="T35" fmla="*/ 38 h 48"/>
                <a:gd name="T36" fmla="*/ 54 w 54"/>
                <a:gd name="T37" fmla="*/ 47 h 48"/>
                <a:gd name="T38" fmla="*/ 48 w 54"/>
                <a:gd name="T39" fmla="*/ 48 h 48"/>
                <a:gd name="T40" fmla="*/ 46 w 54"/>
                <a:gd name="T4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" h="48">
                  <a:moveTo>
                    <a:pt x="46" y="48"/>
                  </a:moveTo>
                  <a:cubicBezTo>
                    <a:pt x="42" y="45"/>
                    <a:pt x="39" y="42"/>
                    <a:pt x="36" y="38"/>
                  </a:cubicBezTo>
                  <a:cubicBezTo>
                    <a:pt x="35" y="37"/>
                    <a:pt x="33" y="38"/>
                    <a:pt x="32" y="36"/>
                  </a:cubicBezTo>
                  <a:cubicBezTo>
                    <a:pt x="24" y="32"/>
                    <a:pt x="17" y="26"/>
                    <a:pt x="11" y="19"/>
                  </a:cubicBezTo>
                  <a:cubicBezTo>
                    <a:pt x="8" y="16"/>
                    <a:pt x="5" y="12"/>
                    <a:pt x="2" y="8"/>
                  </a:cubicBezTo>
                  <a:cubicBezTo>
                    <a:pt x="0" y="6"/>
                    <a:pt x="3" y="5"/>
                    <a:pt x="3" y="4"/>
                  </a:cubicBezTo>
                  <a:cubicBezTo>
                    <a:pt x="3" y="2"/>
                    <a:pt x="4" y="2"/>
                    <a:pt x="5" y="2"/>
                  </a:cubicBezTo>
                  <a:cubicBezTo>
                    <a:pt x="9" y="1"/>
                    <a:pt x="12" y="1"/>
                    <a:pt x="16" y="0"/>
                  </a:cubicBezTo>
                  <a:cubicBezTo>
                    <a:pt x="18" y="1"/>
                    <a:pt x="19" y="2"/>
                    <a:pt x="22" y="2"/>
                  </a:cubicBezTo>
                  <a:cubicBezTo>
                    <a:pt x="23" y="2"/>
                    <a:pt x="25" y="1"/>
                    <a:pt x="25" y="2"/>
                  </a:cubicBezTo>
                  <a:cubicBezTo>
                    <a:pt x="26" y="4"/>
                    <a:pt x="24" y="5"/>
                    <a:pt x="23" y="6"/>
                  </a:cubicBezTo>
                  <a:cubicBezTo>
                    <a:pt x="22" y="7"/>
                    <a:pt x="20" y="7"/>
                    <a:pt x="19" y="6"/>
                  </a:cubicBezTo>
                  <a:cubicBezTo>
                    <a:pt x="18" y="7"/>
                    <a:pt x="15" y="6"/>
                    <a:pt x="17" y="9"/>
                  </a:cubicBezTo>
                  <a:cubicBezTo>
                    <a:pt x="20" y="12"/>
                    <a:pt x="18" y="13"/>
                    <a:pt x="15" y="14"/>
                  </a:cubicBezTo>
                  <a:cubicBezTo>
                    <a:pt x="17" y="14"/>
                    <a:pt x="18" y="14"/>
                    <a:pt x="19" y="15"/>
                  </a:cubicBezTo>
                  <a:cubicBezTo>
                    <a:pt x="23" y="23"/>
                    <a:pt x="29" y="28"/>
                    <a:pt x="38" y="29"/>
                  </a:cubicBezTo>
                  <a:cubicBezTo>
                    <a:pt x="40" y="30"/>
                    <a:pt x="43" y="30"/>
                    <a:pt x="45" y="31"/>
                  </a:cubicBezTo>
                  <a:cubicBezTo>
                    <a:pt x="49" y="32"/>
                    <a:pt x="51" y="34"/>
                    <a:pt x="51" y="38"/>
                  </a:cubicBezTo>
                  <a:cubicBezTo>
                    <a:pt x="50" y="42"/>
                    <a:pt x="54" y="44"/>
                    <a:pt x="54" y="47"/>
                  </a:cubicBezTo>
                  <a:cubicBezTo>
                    <a:pt x="52" y="48"/>
                    <a:pt x="50" y="47"/>
                    <a:pt x="48" y="48"/>
                  </a:cubicBezTo>
                  <a:cubicBezTo>
                    <a:pt x="48" y="48"/>
                    <a:pt x="47" y="48"/>
                    <a:pt x="46" y="48"/>
                  </a:cubicBezTo>
                  <a:close/>
                </a:path>
              </a:pathLst>
            </a:custGeom>
            <a:solidFill>
              <a:srgbClr val="FEEB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2" name="Freeform 643"/>
            <p:cNvSpPr/>
            <p:nvPr/>
          </p:nvSpPr>
          <p:spPr bwMode="auto">
            <a:xfrm>
              <a:off x="3282951" y="4830764"/>
              <a:ext cx="49213" cy="15875"/>
            </a:xfrm>
            <a:custGeom>
              <a:avLst/>
              <a:gdLst>
                <a:gd name="T0" fmla="*/ 0 w 13"/>
                <a:gd name="T1" fmla="*/ 4 h 4"/>
                <a:gd name="T2" fmla="*/ 6 w 13"/>
                <a:gd name="T3" fmla="*/ 3 h 4"/>
                <a:gd name="T4" fmla="*/ 13 w 13"/>
                <a:gd name="T5" fmla="*/ 2 h 4"/>
                <a:gd name="T6" fmla="*/ 12 w 13"/>
                <a:gd name="T7" fmla="*/ 4 h 4"/>
                <a:gd name="T8" fmla="*/ 0 w 13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">
                  <a:moveTo>
                    <a:pt x="0" y="4"/>
                  </a:moveTo>
                  <a:cubicBezTo>
                    <a:pt x="2" y="2"/>
                    <a:pt x="4" y="3"/>
                    <a:pt x="6" y="3"/>
                  </a:cubicBezTo>
                  <a:cubicBezTo>
                    <a:pt x="8" y="1"/>
                    <a:pt x="10" y="0"/>
                    <a:pt x="13" y="2"/>
                  </a:cubicBezTo>
                  <a:cubicBezTo>
                    <a:pt x="12" y="2"/>
                    <a:pt x="12" y="3"/>
                    <a:pt x="12" y="4"/>
                  </a:cubicBezTo>
                  <a:cubicBezTo>
                    <a:pt x="8" y="4"/>
                    <a:pt x="4" y="4"/>
                    <a:pt x="0" y="4"/>
                  </a:cubicBezTo>
                  <a:close/>
                </a:path>
              </a:pathLst>
            </a:custGeom>
            <a:solidFill>
              <a:srgbClr val="FEF6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3" name="Freeform 644"/>
            <p:cNvSpPr/>
            <p:nvPr/>
          </p:nvSpPr>
          <p:spPr bwMode="auto">
            <a:xfrm>
              <a:off x="3332163" y="4314826"/>
              <a:ext cx="219075" cy="298450"/>
            </a:xfrm>
            <a:custGeom>
              <a:avLst/>
              <a:gdLst>
                <a:gd name="T0" fmla="*/ 14 w 58"/>
                <a:gd name="T1" fmla="*/ 1 h 79"/>
                <a:gd name="T2" fmla="*/ 30 w 58"/>
                <a:gd name="T3" fmla="*/ 8 h 79"/>
                <a:gd name="T4" fmla="*/ 37 w 58"/>
                <a:gd name="T5" fmla="*/ 12 h 79"/>
                <a:gd name="T6" fmla="*/ 58 w 58"/>
                <a:gd name="T7" fmla="*/ 32 h 79"/>
                <a:gd name="T8" fmla="*/ 54 w 58"/>
                <a:gd name="T9" fmla="*/ 31 h 79"/>
                <a:gd name="T10" fmla="*/ 34 w 58"/>
                <a:gd name="T11" fmla="*/ 19 h 79"/>
                <a:gd name="T12" fmla="*/ 30 w 58"/>
                <a:gd name="T13" fmla="*/ 19 h 79"/>
                <a:gd name="T14" fmla="*/ 30 w 58"/>
                <a:gd name="T15" fmla="*/ 23 h 79"/>
                <a:gd name="T16" fmla="*/ 31 w 58"/>
                <a:gd name="T17" fmla="*/ 27 h 79"/>
                <a:gd name="T18" fmla="*/ 27 w 58"/>
                <a:gd name="T19" fmla="*/ 29 h 79"/>
                <a:gd name="T20" fmla="*/ 25 w 58"/>
                <a:gd name="T21" fmla="*/ 30 h 79"/>
                <a:gd name="T22" fmla="*/ 31 w 58"/>
                <a:gd name="T23" fmla="*/ 39 h 79"/>
                <a:gd name="T24" fmla="*/ 35 w 58"/>
                <a:gd name="T25" fmla="*/ 46 h 79"/>
                <a:gd name="T26" fmla="*/ 37 w 58"/>
                <a:gd name="T27" fmla="*/ 46 h 79"/>
                <a:gd name="T28" fmla="*/ 41 w 58"/>
                <a:gd name="T29" fmla="*/ 45 h 79"/>
                <a:gd name="T30" fmla="*/ 45 w 58"/>
                <a:gd name="T31" fmla="*/ 50 h 79"/>
                <a:gd name="T32" fmla="*/ 43 w 58"/>
                <a:gd name="T33" fmla="*/ 54 h 79"/>
                <a:gd name="T34" fmla="*/ 33 w 58"/>
                <a:gd name="T35" fmla="*/ 66 h 79"/>
                <a:gd name="T36" fmla="*/ 33 w 58"/>
                <a:gd name="T37" fmla="*/ 67 h 79"/>
                <a:gd name="T38" fmla="*/ 25 w 58"/>
                <a:gd name="T39" fmla="*/ 76 h 79"/>
                <a:gd name="T40" fmla="*/ 22 w 58"/>
                <a:gd name="T41" fmla="*/ 78 h 79"/>
                <a:gd name="T42" fmla="*/ 23 w 58"/>
                <a:gd name="T43" fmla="*/ 72 h 79"/>
                <a:gd name="T44" fmla="*/ 25 w 58"/>
                <a:gd name="T45" fmla="*/ 67 h 79"/>
                <a:gd name="T46" fmla="*/ 20 w 58"/>
                <a:gd name="T47" fmla="*/ 70 h 79"/>
                <a:gd name="T48" fmla="*/ 7 w 58"/>
                <a:gd name="T49" fmla="*/ 77 h 79"/>
                <a:gd name="T50" fmla="*/ 4 w 58"/>
                <a:gd name="T51" fmla="*/ 78 h 79"/>
                <a:gd name="T52" fmla="*/ 1 w 58"/>
                <a:gd name="T53" fmla="*/ 72 h 79"/>
                <a:gd name="T54" fmla="*/ 4 w 58"/>
                <a:gd name="T55" fmla="*/ 63 h 79"/>
                <a:gd name="T56" fmla="*/ 8 w 58"/>
                <a:gd name="T57" fmla="*/ 63 h 79"/>
                <a:gd name="T58" fmla="*/ 10 w 58"/>
                <a:gd name="T59" fmla="*/ 66 h 79"/>
                <a:gd name="T60" fmla="*/ 9 w 58"/>
                <a:gd name="T61" fmla="*/ 69 h 79"/>
                <a:gd name="T62" fmla="*/ 17 w 58"/>
                <a:gd name="T63" fmla="*/ 64 h 79"/>
                <a:gd name="T64" fmla="*/ 19 w 58"/>
                <a:gd name="T65" fmla="*/ 52 h 79"/>
                <a:gd name="T66" fmla="*/ 18 w 58"/>
                <a:gd name="T67" fmla="*/ 49 h 79"/>
                <a:gd name="T68" fmla="*/ 17 w 58"/>
                <a:gd name="T69" fmla="*/ 44 h 79"/>
                <a:gd name="T70" fmla="*/ 14 w 58"/>
                <a:gd name="T71" fmla="*/ 37 h 79"/>
                <a:gd name="T72" fmla="*/ 17 w 58"/>
                <a:gd name="T73" fmla="*/ 43 h 79"/>
                <a:gd name="T74" fmla="*/ 15 w 58"/>
                <a:gd name="T75" fmla="*/ 49 h 79"/>
                <a:gd name="T76" fmla="*/ 10 w 58"/>
                <a:gd name="T77" fmla="*/ 47 h 79"/>
                <a:gd name="T78" fmla="*/ 8 w 58"/>
                <a:gd name="T79" fmla="*/ 47 h 79"/>
                <a:gd name="T80" fmla="*/ 5 w 58"/>
                <a:gd name="T81" fmla="*/ 43 h 79"/>
                <a:gd name="T82" fmla="*/ 8 w 58"/>
                <a:gd name="T83" fmla="*/ 21 h 79"/>
                <a:gd name="T84" fmla="*/ 8 w 58"/>
                <a:gd name="T85" fmla="*/ 5 h 79"/>
                <a:gd name="T86" fmla="*/ 14 w 58"/>
                <a:gd name="T87" fmla="*/ 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8" h="79">
                  <a:moveTo>
                    <a:pt x="14" y="1"/>
                  </a:moveTo>
                  <a:cubicBezTo>
                    <a:pt x="21" y="1"/>
                    <a:pt x="26" y="4"/>
                    <a:pt x="30" y="8"/>
                  </a:cubicBezTo>
                  <a:cubicBezTo>
                    <a:pt x="32" y="10"/>
                    <a:pt x="34" y="11"/>
                    <a:pt x="37" y="12"/>
                  </a:cubicBezTo>
                  <a:cubicBezTo>
                    <a:pt x="47" y="16"/>
                    <a:pt x="53" y="24"/>
                    <a:pt x="58" y="32"/>
                  </a:cubicBezTo>
                  <a:cubicBezTo>
                    <a:pt x="56" y="33"/>
                    <a:pt x="55" y="32"/>
                    <a:pt x="54" y="31"/>
                  </a:cubicBezTo>
                  <a:cubicBezTo>
                    <a:pt x="49" y="24"/>
                    <a:pt x="42" y="22"/>
                    <a:pt x="34" y="19"/>
                  </a:cubicBezTo>
                  <a:cubicBezTo>
                    <a:pt x="33" y="19"/>
                    <a:pt x="31" y="18"/>
                    <a:pt x="30" y="19"/>
                  </a:cubicBezTo>
                  <a:cubicBezTo>
                    <a:pt x="28" y="21"/>
                    <a:pt x="30" y="22"/>
                    <a:pt x="30" y="23"/>
                  </a:cubicBezTo>
                  <a:cubicBezTo>
                    <a:pt x="31" y="25"/>
                    <a:pt x="32" y="26"/>
                    <a:pt x="31" y="27"/>
                  </a:cubicBezTo>
                  <a:cubicBezTo>
                    <a:pt x="31" y="29"/>
                    <a:pt x="30" y="31"/>
                    <a:pt x="27" y="29"/>
                  </a:cubicBezTo>
                  <a:cubicBezTo>
                    <a:pt x="26" y="28"/>
                    <a:pt x="25" y="29"/>
                    <a:pt x="25" y="30"/>
                  </a:cubicBezTo>
                  <a:cubicBezTo>
                    <a:pt x="29" y="31"/>
                    <a:pt x="30" y="33"/>
                    <a:pt x="31" y="39"/>
                  </a:cubicBezTo>
                  <a:cubicBezTo>
                    <a:pt x="31" y="42"/>
                    <a:pt x="35" y="43"/>
                    <a:pt x="35" y="46"/>
                  </a:cubicBezTo>
                  <a:cubicBezTo>
                    <a:pt x="35" y="47"/>
                    <a:pt x="36" y="47"/>
                    <a:pt x="37" y="46"/>
                  </a:cubicBezTo>
                  <a:cubicBezTo>
                    <a:pt x="38" y="45"/>
                    <a:pt x="39" y="44"/>
                    <a:pt x="41" y="45"/>
                  </a:cubicBezTo>
                  <a:cubicBezTo>
                    <a:pt x="43" y="46"/>
                    <a:pt x="44" y="48"/>
                    <a:pt x="45" y="50"/>
                  </a:cubicBezTo>
                  <a:cubicBezTo>
                    <a:pt x="45" y="52"/>
                    <a:pt x="44" y="53"/>
                    <a:pt x="43" y="54"/>
                  </a:cubicBezTo>
                  <a:cubicBezTo>
                    <a:pt x="37" y="57"/>
                    <a:pt x="36" y="62"/>
                    <a:pt x="33" y="66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0" y="70"/>
                    <a:pt x="27" y="73"/>
                    <a:pt x="25" y="76"/>
                  </a:cubicBezTo>
                  <a:cubicBezTo>
                    <a:pt x="25" y="78"/>
                    <a:pt x="24" y="79"/>
                    <a:pt x="22" y="78"/>
                  </a:cubicBezTo>
                  <a:cubicBezTo>
                    <a:pt x="21" y="76"/>
                    <a:pt x="21" y="74"/>
                    <a:pt x="23" y="72"/>
                  </a:cubicBezTo>
                  <a:cubicBezTo>
                    <a:pt x="24" y="71"/>
                    <a:pt x="24" y="69"/>
                    <a:pt x="25" y="67"/>
                  </a:cubicBezTo>
                  <a:cubicBezTo>
                    <a:pt x="24" y="69"/>
                    <a:pt x="22" y="69"/>
                    <a:pt x="20" y="70"/>
                  </a:cubicBezTo>
                  <a:cubicBezTo>
                    <a:pt x="16" y="72"/>
                    <a:pt x="11" y="74"/>
                    <a:pt x="7" y="77"/>
                  </a:cubicBezTo>
                  <a:cubicBezTo>
                    <a:pt x="6" y="78"/>
                    <a:pt x="5" y="78"/>
                    <a:pt x="4" y="78"/>
                  </a:cubicBezTo>
                  <a:cubicBezTo>
                    <a:pt x="2" y="76"/>
                    <a:pt x="0" y="74"/>
                    <a:pt x="1" y="72"/>
                  </a:cubicBezTo>
                  <a:cubicBezTo>
                    <a:pt x="2" y="69"/>
                    <a:pt x="3" y="66"/>
                    <a:pt x="4" y="63"/>
                  </a:cubicBezTo>
                  <a:cubicBezTo>
                    <a:pt x="5" y="62"/>
                    <a:pt x="6" y="62"/>
                    <a:pt x="8" y="63"/>
                  </a:cubicBezTo>
                  <a:cubicBezTo>
                    <a:pt x="9" y="64"/>
                    <a:pt x="10" y="65"/>
                    <a:pt x="10" y="66"/>
                  </a:cubicBezTo>
                  <a:cubicBezTo>
                    <a:pt x="10" y="67"/>
                    <a:pt x="8" y="68"/>
                    <a:pt x="9" y="69"/>
                  </a:cubicBezTo>
                  <a:cubicBezTo>
                    <a:pt x="12" y="63"/>
                    <a:pt x="12" y="63"/>
                    <a:pt x="17" y="64"/>
                  </a:cubicBezTo>
                  <a:cubicBezTo>
                    <a:pt x="17" y="60"/>
                    <a:pt x="15" y="55"/>
                    <a:pt x="19" y="52"/>
                  </a:cubicBezTo>
                  <a:cubicBezTo>
                    <a:pt x="19" y="51"/>
                    <a:pt x="20" y="50"/>
                    <a:pt x="18" y="49"/>
                  </a:cubicBezTo>
                  <a:cubicBezTo>
                    <a:pt x="15" y="48"/>
                    <a:pt x="17" y="45"/>
                    <a:pt x="17" y="44"/>
                  </a:cubicBezTo>
                  <a:cubicBezTo>
                    <a:pt x="19" y="40"/>
                    <a:pt x="18" y="38"/>
                    <a:pt x="14" y="37"/>
                  </a:cubicBezTo>
                  <a:cubicBezTo>
                    <a:pt x="15" y="39"/>
                    <a:pt x="19" y="40"/>
                    <a:pt x="17" y="43"/>
                  </a:cubicBezTo>
                  <a:cubicBezTo>
                    <a:pt x="16" y="45"/>
                    <a:pt x="17" y="48"/>
                    <a:pt x="15" y="49"/>
                  </a:cubicBezTo>
                  <a:cubicBezTo>
                    <a:pt x="13" y="50"/>
                    <a:pt x="12" y="48"/>
                    <a:pt x="10" y="47"/>
                  </a:cubicBezTo>
                  <a:cubicBezTo>
                    <a:pt x="10" y="47"/>
                    <a:pt x="9" y="47"/>
                    <a:pt x="8" y="47"/>
                  </a:cubicBezTo>
                  <a:cubicBezTo>
                    <a:pt x="5" y="48"/>
                    <a:pt x="4" y="46"/>
                    <a:pt x="5" y="43"/>
                  </a:cubicBezTo>
                  <a:cubicBezTo>
                    <a:pt x="7" y="36"/>
                    <a:pt x="8" y="28"/>
                    <a:pt x="8" y="21"/>
                  </a:cubicBezTo>
                  <a:cubicBezTo>
                    <a:pt x="10" y="15"/>
                    <a:pt x="8" y="10"/>
                    <a:pt x="8" y="5"/>
                  </a:cubicBezTo>
                  <a:cubicBezTo>
                    <a:pt x="9" y="2"/>
                    <a:pt x="11" y="0"/>
                    <a:pt x="14" y="1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4" name="Freeform 645"/>
            <p:cNvSpPr/>
            <p:nvPr/>
          </p:nvSpPr>
          <p:spPr bwMode="auto">
            <a:xfrm>
              <a:off x="3076576" y="4325939"/>
              <a:ext cx="244475" cy="312738"/>
            </a:xfrm>
            <a:custGeom>
              <a:avLst/>
              <a:gdLst>
                <a:gd name="T0" fmla="*/ 3 w 65"/>
                <a:gd name="T1" fmla="*/ 80 h 83"/>
                <a:gd name="T2" fmla="*/ 3 w 65"/>
                <a:gd name="T3" fmla="*/ 80 h 83"/>
                <a:gd name="T4" fmla="*/ 3 w 65"/>
                <a:gd name="T5" fmla="*/ 80 h 83"/>
                <a:gd name="T6" fmla="*/ 1 w 65"/>
                <a:gd name="T7" fmla="*/ 72 h 83"/>
                <a:gd name="T8" fmla="*/ 4 w 65"/>
                <a:gd name="T9" fmla="*/ 49 h 83"/>
                <a:gd name="T10" fmla="*/ 5 w 65"/>
                <a:gd name="T11" fmla="*/ 44 h 83"/>
                <a:gd name="T12" fmla="*/ 19 w 65"/>
                <a:gd name="T13" fmla="*/ 23 h 83"/>
                <a:gd name="T14" fmla="*/ 40 w 65"/>
                <a:gd name="T15" fmla="*/ 6 h 83"/>
                <a:gd name="T16" fmla="*/ 62 w 65"/>
                <a:gd name="T17" fmla="*/ 0 h 83"/>
                <a:gd name="T18" fmla="*/ 65 w 65"/>
                <a:gd name="T19" fmla="*/ 0 h 83"/>
                <a:gd name="T20" fmla="*/ 64 w 65"/>
                <a:gd name="T21" fmla="*/ 4 h 83"/>
                <a:gd name="T22" fmla="*/ 60 w 65"/>
                <a:gd name="T23" fmla="*/ 9 h 83"/>
                <a:gd name="T24" fmla="*/ 58 w 65"/>
                <a:gd name="T25" fmla="*/ 9 h 83"/>
                <a:gd name="T26" fmla="*/ 54 w 65"/>
                <a:gd name="T27" fmla="*/ 8 h 83"/>
                <a:gd name="T28" fmla="*/ 53 w 65"/>
                <a:gd name="T29" fmla="*/ 8 h 83"/>
                <a:gd name="T30" fmla="*/ 47 w 65"/>
                <a:gd name="T31" fmla="*/ 14 h 83"/>
                <a:gd name="T32" fmla="*/ 39 w 65"/>
                <a:gd name="T33" fmla="*/ 27 h 83"/>
                <a:gd name="T34" fmla="*/ 35 w 65"/>
                <a:gd name="T35" fmla="*/ 35 h 83"/>
                <a:gd name="T36" fmla="*/ 23 w 65"/>
                <a:gd name="T37" fmla="*/ 48 h 83"/>
                <a:gd name="T38" fmla="*/ 20 w 65"/>
                <a:gd name="T39" fmla="*/ 51 h 83"/>
                <a:gd name="T40" fmla="*/ 12 w 65"/>
                <a:gd name="T41" fmla="*/ 63 h 83"/>
                <a:gd name="T42" fmla="*/ 17 w 65"/>
                <a:gd name="T43" fmla="*/ 75 h 83"/>
                <a:gd name="T44" fmla="*/ 22 w 65"/>
                <a:gd name="T45" fmla="*/ 81 h 83"/>
                <a:gd name="T46" fmla="*/ 16 w 65"/>
                <a:gd name="T47" fmla="*/ 82 h 83"/>
                <a:gd name="T48" fmla="*/ 3 w 65"/>
                <a:gd name="T49" fmla="*/ 8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5" h="83">
                  <a:moveTo>
                    <a:pt x="3" y="80"/>
                  </a:moveTo>
                  <a:cubicBezTo>
                    <a:pt x="3" y="80"/>
                    <a:pt x="3" y="80"/>
                    <a:pt x="3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0" y="78"/>
                    <a:pt x="2" y="75"/>
                    <a:pt x="1" y="72"/>
                  </a:cubicBezTo>
                  <a:cubicBezTo>
                    <a:pt x="1" y="65"/>
                    <a:pt x="1" y="57"/>
                    <a:pt x="4" y="49"/>
                  </a:cubicBezTo>
                  <a:cubicBezTo>
                    <a:pt x="6" y="48"/>
                    <a:pt x="4" y="45"/>
                    <a:pt x="5" y="44"/>
                  </a:cubicBezTo>
                  <a:cubicBezTo>
                    <a:pt x="7" y="35"/>
                    <a:pt x="15" y="30"/>
                    <a:pt x="19" y="23"/>
                  </a:cubicBezTo>
                  <a:cubicBezTo>
                    <a:pt x="25" y="15"/>
                    <a:pt x="33" y="11"/>
                    <a:pt x="40" y="6"/>
                  </a:cubicBezTo>
                  <a:cubicBezTo>
                    <a:pt x="47" y="1"/>
                    <a:pt x="54" y="0"/>
                    <a:pt x="62" y="0"/>
                  </a:cubicBezTo>
                  <a:cubicBezTo>
                    <a:pt x="63" y="0"/>
                    <a:pt x="64" y="0"/>
                    <a:pt x="65" y="0"/>
                  </a:cubicBezTo>
                  <a:cubicBezTo>
                    <a:pt x="64" y="2"/>
                    <a:pt x="64" y="3"/>
                    <a:pt x="64" y="4"/>
                  </a:cubicBezTo>
                  <a:cubicBezTo>
                    <a:pt x="64" y="6"/>
                    <a:pt x="61" y="7"/>
                    <a:pt x="60" y="9"/>
                  </a:cubicBezTo>
                  <a:cubicBezTo>
                    <a:pt x="59" y="9"/>
                    <a:pt x="59" y="9"/>
                    <a:pt x="58" y="9"/>
                  </a:cubicBezTo>
                  <a:cubicBezTo>
                    <a:pt x="57" y="9"/>
                    <a:pt x="56" y="8"/>
                    <a:pt x="54" y="8"/>
                  </a:cubicBezTo>
                  <a:cubicBezTo>
                    <a:pt x="54" y="8"/>
                    <a:pt x="53" y="8"/>
                    <a:pt x="53" y="8"/>
                  </a:cubicBezTo>
                  <a:cubicBezTo>
                    <a:pt x="49" y="8"/>
                    <a:pt x="48" y="11"/>
                    <a:pt x="47" y="14"/>
                  </a:cubicBezTo>
                  <a:cubicBezTo>
                    <a:pt x="45" y="19"/>
                    <a:pt x="42" y="23"/>
                    <a:pt x="39" y="27"/>
                  </a:cubicBezTo>
                  <a:cubicBezTo>
                    <a:pt x="38" y="30"/>
                    <a:pt x="36" y="32"/>
                    <a:pt x="35" y="35"/>
                  </a:cubicBezTo>
                  <a:cubicBezTo>
                    <a:pt x="33" y="41"/>
                    <a:pt x="29" y="45"/>
                    <a:pt x="23" y="48"/>
                  </a:cubicBezTo>
                  <a:cubicBezTo>
                    <a:pt x="22" y="49"/>
                    <a:pt x="20" y="50"/>
                    <a:pt x="20" y="51"/>
                  </a:cubicBezTo>
                  <a:cubicBezTo>
                    <a:pt x="18" y="56"/>
                    <a:pt x="14" y="58"/>
                    <a:pt x="12" y="63"/>
                  </a:cubicBezTo>
                  <a:cubicBezTo>
                    <a:pt x="8" y="72"/>
                    <a:pt x="8" y="72"/>
                    <a:pt x="17" y="75"/>
                  </a:cubicBezTo>
                  <a:cubicBezTo>
                    <a:pt x="20" y="76"/>
                    <a:pt x="18" y="80"/>
                    <a:pt x="22" y="81"/>
                  </a:cubicBezTo>
                  <a:cubicBezTo>
                    <a:pt x="21" y="83"/>
                    <a:pt x="18" y="82"/>
                    <a:pt x="16" y="82"/>
                  </a:cubicBezTo>
                  <a:cubicBezTo>
                    <a:pt x="12" y="82"/>
                    <a:pt x="8" y="82"/>
                    <a:pt x="3" y="80"/>
                  </a:cubicBezTo>
                  <a:close/>
                </a:path>
              </a:pathLst>
            </a:custGeom>
            <a:solidFill>
              <a:srgbClr val="FEE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5" name="Freeform 646"/>
            <p:cNvSpPr/>
            <p:nvPr/>
          </p:nvSpPr>
          <p:spPr bwMode="auto">
            <a:xfrm>
              <a:off x="3271838" y="4630739"/>
              <a:ext cx="120650" cy="212725"/>
            </a:xfrm>
            <a:custGeom>
              <a:avLst/>
              <a:gdLst>
                <a:gd name="T0" fmla="*/ 16 w 32"/>
                <a:gd name="T1" fmla="*/ 55 h 56"/>
                <a:gd name="T2" fmla="*/ 9 w 32"/>
                <a:gd name="T3" fmla="*/ 56 h 56"/>
                <a:gd name="T4" fmla="*/ 4 w 32"/>
                <a:gd name="T5" fmla="*/ 47 h 56"/>
                <a:gd name="T6" fmla="*/ 0 w 32"/>
                <a:gd name="T7" fmla="*/ 40 h 56"/>
                <a:gd name="T8" fmla="*/ 7 w 32"/>
                <a:gd name="T9" fmla="*/ 39 h 56"/>
                <a:gd name="T10" fmla="*/ 13 w 32"/>
                <a:gd name="T11" fmla="*/ 38 h 56"/>
                <a:gd name="T12" fmla="*/ 12 w 32"/>
                <a:gd name="T13" fmla="*/ 33 h 56"/>
                <a:gd name="T14" fmla="*/ 7 w 32"/>
                <a:gd name="T15" fmla="*/ 30 h 56"/>
                <a:gd name="T16" fmla="*/ 6 w 32"/>
                <a:gd name="T17" fmla="*/ 25 h 56"/>
                <a:gd name="T18" fmla="*/ 8 w 32"/>
                <a:gd name="T19" fmla="*/ 19 h 56"/>
                <a:gd name="T20" fmla="*/ 8 w 32"/>
                <a:gd name="T21" fmla="*/ 19 h 56"/>
                <a:gd name="T22" fmla="*/ 3 w 32"/>
                <a:gd name="T23" fmla="*/ 20 h 56"/>
                <a:gd name="T24" fmla="*/ 5 w 32"/>
                <a:gd name="T25" fmla="*/ 14 h 56"/>
                <a:gd name="T26" fmla="*/ 6 w 32"/>
                <a:gd name="T27" fmla="*/ 12 h 56"/>
                <a:gd name="T28" fmla="*/ 8 w 32"/>
                <a:gd name="T29" fmla="*/ 10 h 56"/>
                <a:gd name="T30" fmla="*/ 18 w 32"/>
                <a:gd name="T31" fmla="*/ 10 h 56"/>
                <a:gd name="T32" fmla="*/ 27 w 32"/>
                <a:gd name="T33" fmla="*/ 2 h 56"/>
                <a:gd name="T34" fmla="*/ 32 w 32"/>
                <a:gd name="T35" fmla="*/ 4 h 56"/>
                <a:gd name="T36" fmla="*/ 22 w 32"/>
                <a:gd name="T37" fmla="*/ 24 h 56"/>
                <a:gd name="T38" fmla="*/ 20 w 32"/>
                <a:gd name="T39" fmla="*/ 40 h 56"/>
                <a:gd name="T40" fmla="*/ 21 w 32"/>
                <a:gd name="T41" fmla="*/ 49 h 56"/>
                <a:gd name="T42" fmla="*/ 18 w 32"/>
                <a:gd name="T43" fmla="*/ 54 h 56"/>
                <a:gd name="T44" fmla="*/ 16 w 32"/>
                <a:gd name="T45" fmla="*/ 5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56">
                  <a:moveTo>
                    <a:pt x="16" y="55"/>
                  </a:moveTo>
                  <a:cubicBezTo>
                    <a:pt x="13" y="55"/>
                    <a:pt x="11" y="56"/>
                    <a:pt x="9" y="56"/>
                  </a:cubicBezTo>
                  <a:cubicBezTo>
                    <a:pt x="5" y="54"/>
                    <a:pt x="4" y="49"/>
                    <a:pt x="4" y="47"/>
                  </a:cubicBezTo>
                  <a:cubicBezTo>
                    <a:pt x="5" y="42"/>
                    <a:pt x="2" y="42"/>
                    <a:pt x="0" y="40"/>
                  </a:cubicBezTo>
                  <a:cubicBezTo>
                    <a:pt x="2" y="39"/>
                    <a:pt x="5" y="39"/>
                    <a:pt x="7" y="39"/>
                  </a:cubicBezTo>
                  <a:cubicBezTo>
                    <a:pt x="9" y="39"/>
                    <a:pt x="11" y="39"/>
                    <a:pt x="13" y="38"/>
                  </a:cubicBezTo>
                  <a:cubicBezTo>
                    <a:pt x="17" y="35"/>
                    <a:pt x="15" y="34"/>
                    <a:pt x="12" y="33"/>
                  </a:cubicBezTo>
                  <a:cubicBezTo>
                    <a:pt x="10" y="32"/>
                    <a:pt x="8" y="32"/>
                    <a:pt x="7" y="30"/>
                  </a:cubicBezTo>
                  <a:cubicBezTo>
                    <a:pt x="7" y="28"/>
                    <a:pt x="6" y="27"/>
                    <a:pt x="6" y="25"/>
                  </a:cubicBezTo>
                  <a:cubicBezTo>
                    <a:pt x="3" y="21"/>
                    <a:pt x="4" y="20"/>
                    <a:pt x="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6" y="18"/>
                    <a:pt x="5" y="22"/>
                    <a:pt x="3" y="20"/>
                  </a:cubicBezTo>
                  <a:cubicBezTo>
                    <a:pt x="1" y="18"/>
                    <a:pt x="3" y="16"/>
                    <a:pt x="5" y="14"/>
                  </a:cubicBezTo>
                  <a:cubicBezTo>
                    <a:pt x="5" y="14"/>
                    <a:pt x="5" y="13"/>
                    <a:pt x="6" y="12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13" y="15"/>
                    <a:pt x="14" y="15"/>
                    <a:pt x="18" y="10"/>
                  </a:cubicBezTo>
                  <a:cubicBezTo>
                    <a:pt x="21" y="7"/>
                    <a:pt x="22" y="3"/>
                    <a:pt x="27" y="2"/>
                  </a:cubicBezTo>
                  <a:cubicBezTo>
                    <a:pt x="29" y="3"/>
                    <a:pt x="31" y="0"/>
                    <a:pt x="32" y="4"/>
                  </a:cubicBezTo>
                  <a:cubicBezTo>
                    <a:pt x="25" y="8"/>
                    <a:pt x="23" y="16"/>
                    <a:pt x="22" y="24"/>
                  </a:cubicBezTo>
                  <a:cubicBezTo>
                    <a:pt x="22" y="29"/>
                    <a:pt x="20" y="34"/>
                    <a:pt x="20" y="40"/>
                  </a:cubicBezTo>
                  <a:cubicBezTo>
                    <a:pt x="20" y="43"/>
                    <a:pt x="20" y="46"/>
                    <a:pt x="21" y="49"/>
                  </a:cubicBezTo>
                  <a:cubicBezTo>
                    <a:pt x="22" y="51"/>
                    <a:pt x="21" y="53"/>
                    <a:pt x="18" y="54"/>
                  </a:cubicBezTo>
                  <a:cubicBezTo>
                    <a:pt x="18" y="54"/>
                    <a:pt x="17" y="54"/>
                    <a:pt x="16" y="55"/>
                  </a:cubicBezTo>
                  <a:close/>
                </a:path>
              </a:pathLst>
            </a:custGeom>
            <a:solidFill>
              <a:srgbClr val="FDE6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6" name="Freeform 647"/>
            <p:cNvSpPr/>
            <p:nvPr/>
          </p:nvSpPr>
          <p:spPr bwMode="auto">
            <a:xfrm>
              <a:off x="3084513" y="4586289"/>
              <a:ext cx="192088" cy="90488"/>
            </a:xfrm>
            <a:custGeom>
              <a:avLst/>
              <a:gdLst>
                <a:gd name="T0" fmla="*/ 1 w 51"/>
                <a:gd name="T1" fmla="*/ 11 h 24"/>
                <a:gd name="T2" fmla="*/ 14 w 51"/>
                <a:gd name="T3" fmla="*/ 12 h 24"/>
                <a:gd name="T4" fmla="*/ 20 w 51"/>
                <a:gd name="T5" fmla="*/ 11 h 24"/>
                <a:gd name="T6" fmla="*/ 29 w 51"/>
                <a:gd name="T7" fmla="*/ 6 h 24"/>
                <a:gd name="T8" fmla="*/ 41 w 51"/>
                <a:gd name="T9" fmla="*/ 0 h 24"/>
                <a:gd name="T10" fmla="*/ 46 w 51"/>
                <a:gd name="T11" fmla="*/ 2 h 24"/>
                <a:gd name="T12" fmla="*/ 50 w 51"/>
                <a:gd name="T13" fmla="*/ 7 h 24"/>
                <a:gd name="T14" fmla="*/ 28 w 51"/>
                <a:gd name="T15" fmla="*/ 21 h 24"/>
                <a:gd name="T16" fmla="*/ 22 w 51"/>
                <a:gd name="T17" fmla="*/ 22 h 24"/>
                <a:gd name="T18" fmla="*/ 10 w 51"/>
                <a:gd name="T19" fmla="*/ 24 h 24"/>
                <a:gd name="T20" fmla="*/ 9 w 51"/>
                <a:gd name="T21" fmla="*/ 23 h 24"/>
                <a:gd name="T22" fmla="*/ 1 w 51"/>
                <a:gd name="T23" fmla="*/ 21 h 24"/>
                <a:gd name="T24" fmla="*/ 4 w 51"/>
                <a:gd name="T25" fmla="*/ 13 h 24"/>
                <a:gd name="T26" fmla="*/ 1 w 51"/>
                <a:gd name="T2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" h="24">
                  <a:moveTo>
                    <a:pt x="1" y="11"/>
                  </a:moveTo>
                  <a:cubicBezTo>
                    <a:pt x="6" y="11"/>
                    <a:pt x="10" y="12"/>
                    <a:pt x="14" y="12"/>
                  </a:cubicBezTo>
                  <a:cubicBezTo>
                    <a:pt x="16" y="12"/>
                    <a:pt x="18" y="13"/>
                    <a:pt x="20" y="11"/>
                  </a:cubicBezTo>
                  <a:cubicBezTo>
                    <a:pt x="22" y="8"/>
                    <a:pt x="26" y="8"/>
                    <a:pt x="29" y="6"/>
                  </a:cubicBezTo>
                  <a:cubicBezTo>
                    <a:pt x="33" y="5"/>
                    <a:pt x="36" y="1"/>
                    <a:pt x="41" y="0"/>
                  </a:cubicBezTo>
                  <a:cubicBezTo>
                    <a:pt x="43" y="1"/>
                    <a:pt x="44" y="1"/>
                    <a:pt x="46" y="2"/>
                  </a:cubicBezTo>
                  <a:cubicBezTo>
                    <a:pt x="49" y="3"/>
                    <a:pt x="51" y="4"/>
                    <a:pt x="50" y="7"/>
                  </a:cubicBezTo>
                  <a:cubicBezTo>
                    <a:pt x="44" y="14"/>
                    <a:pt x="36" y="18"/>
                    <a:pt x="28" y="21"/>
                  </a:cubicBezTo>
                  <a:cubicBezTo>
                    <a:pt x="26" y="21"/>
                    <a:pt x="24" y="22"/>
                    <a:pt x="22" y="22"/>
                  </a:cubicBezTo>
                  <a:cubicBezTo>
                    <a:pt x="18" y="24"/>
                    <a:pt x="14" y="24"/>
                    <a:pt x="10" y="24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6" y="24"/>
                    <a:pt x="2" y="24"/>
                    <a:pt x="1" y="21"/>
                  </a:cubicBezTo>
                  <a:cubicBezTo>
                    <a:pt x="0" y="18"/>
                    <a:pt x="1" y="15"/>
                    <a:pt x="4" y="13"/>
                  </a:cubicBezTo>
                  <a:cubicBezTo>
                    <a:pt x="3" y="12"/>
                    <a:pt x="2" y="12"/>
                    <a:pt x="1" y="11"/>
                  </a:cubicBezTo>
                  <a:close/>
                </a:path>
              </a:pathLst>
            </a:custGeom>
            <a:solidFill>
              <a:srgbClr val="F8F5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7" name="Freeform 648"/>
            <p:cNvSpPr/>
            <p:nvPr/>
          </p:nvSpPr>
          <p:spPr bwMode="auto">
            <a:xfrm>
              <a:off x="3403601" y="4643439"/>
              <a:ext cx="158750" cy="150813"/>
            </a:xfrm>
            <a:custGeom>
              <a:avLst/>
              <a:gdLst>
                <a:gd name="T0" fmla="*/ 41 w 42"/>
                <a:gd name="T1" fmla="*/ 16 h 40"/>
                <a:gd name="T2" fmla="*/ 39 w 42"/>
                <a:gd name="T3" fmla="*/ 19 h 40"/>
                <a:gd name="T4" fmla="*/ 33 w 42"/>
                <a:gd name="T5" fmla="*/ 27 h 40"/>
                <a:gd name="T6" fmla="*/ 31 w 42"/>
                <a:gd name="T7" fmla="*/ 29 h 40"/>
                <a:gd name="T8" fmla="*/ 28 w 42"/>
                <a:gd name="T9" fmla="*/ 27 h 40"/>
                <a:gd name="T10" fmla="*/ 19 w 42"/>
                <a:gd name="T11" fmla="*/ 25 h 40"/>
                <a:gd name="T12" fmla="*/ 22 w 42"/>
                <a:gd name="T13" fmla="*/ 24 h 40"/>
                <a:gd name="T14" fmla="*/ 25 w 42"/>
                <a:gd name="T15" fmla="*/ 25 h 40"/>
                <a:gd name="T16" fmla="*/ 23 w 42"/>
                <a:gd name="T17" fmla="*/ 28 h 40"/>
                <a:gd name="T18" fmla="*/ 17 w 42"/>
                <a:gd name="T19" fmla="*/ 30 h 40"/>
                <a:gd name="T20" fmla="*/ 17 w 42"/>
                <a:gd name="T21" fmla="*/ 34 h 40"/>
                <a:gd name="T22" fmla="*/ 19 w 42"/>
                <a:gd name="T23" fmla="*/ 37 h 40"/>
                <a:gd name="T24" fmla="*/ 15 w 42"/>
                <a:gd name="T25" fmla="*/ 39 h 40"/>
                <a:gd name="T26" fmla="*/ 10 w 42"/>
                <a:gd name="T27" fmla="*/ 40 h 40"/>
                <a:gd name="T28" fmla="*/ 3 w 42"/>
                <a:gd name="T29" fmla="*/ 39 h 40"/>
                <a:gd name="T30" fmla="*/ 4 w 42"/>
                <a:gd name="T31" fmla="*/ 32 h 40"/>
                <a:gd name="T32" fmla="*/ 7 w 42"/>
                <a:gd name="T33" fmla="*/ 35 h 40"/>
                <a:gd name="T34" fmla="*/ 6 w 42"/>
                <a:gd name="T35" fmla="*/ 29 h 40"/>
                <a:gd name="T36" fmla="*/ 8 w 42"/>
                <a:gd name="T37" fmla="*/ 25 h 40"/>
                <a:gd name="T38" fmla="*/ 12 w 42"/>
                <a:gd name="T39" fmla="*/ 22 h 40"/>
                <a:gd name="T40" fmla="*/ 28 w 42"/>
                <a:gd name="T41" fmla="*/ 2 h 40"/>
                <a:gd name="T42" fmla="*/ 34 w 42"/>
                <a:gd name="T43" fmla="*/ 2 h 40"/>
                <a:gd name="T44" fmla="*/ 35 w 42"/>
                <a:gd name="T45" fmla="*/ 10 h 40"/>
                <a:gd name="T46" fmla="*/ 34 w 42"/>
                <a:gd name="T47" fmla="*/ 16 h 40"/>
                <a:gd name="T48" fmla="*/ 37 w 42"/>
                <a:gd name="T49" fmla="*/ 13 h 40"/>
                <a:gd name="T50" fmla="*/ 41 w 42"/>
                <a:gd name="T51" fmla="*/ 8 h 40"/>
                <a:gd name="T52" fmla="*/ 42 w 42"/>
                <a:gd name="T53" fmla="*/ 14 h 40"/>
                <a:gd name="T54" fmla="*/ 41 w 42"/>
                <a:gd name="T55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2" h="40">
                  <a:moveTo>
                    <a:pt x="41" y="16"/>
                  </a:moveTo>
                  <a:cubicBezTo>
                    <a:pt x="41" y="17"/>
                    <a:pt x="40" y="18"/>
                    <a:pt x="39" y="19"/>
                  </a:cubicBezTo>
                  <a:cubicBezTo>
                    <a:pt x="37" y="22"/>
                    <a:pt x="33" y="23"/>
                    <a:pt x="33" y="27"/>
                  </a:cubicBezTo>
                  <a:cubicBezTo>
                    <a:pt x="33" y="28"/>
                    <a:pt x="32" y="29"/>
                    <a:pt x="31" y="29"/>
                  </a:cubicBezTo>
                  <a:cubicBezTo>
                    <a:pt x="30" y="29"/>
                    <a:pt x="29" y="28"/>
                    <a:pt x="28" y="27"/>
                  </a:cubicBezTo>
                  <a:cubicBezTo>
                    <a:pt x="27" y="23"/>
                    <a:pt x="23" y="23"/>
                    <a:pt x="19" y="25"/>
                  </a:cubicBezTo>
                  <a:cubicBezTo>
                    <a:pt x="20" y="24"/>
                    <a:pt x="21" y="24"/>
                    <a:pt x="22" y="24"/>
                  </a:cubicBezTo>
                  <a:cubicBezTo>
                    <a:pt x="23" y="24"/>
                    <a:pt x="24" y="24"/>
                    <a:pt x="25" y="25"/>
                  </a:cubicBezTo>
                  <a:cubicBezTo>
                    <a:pt x="25" y="27"/>
                    <a:pt x="24" y="27"/>
                    <a:pt x="23" y="28"/>
                  </a:cubicBezTo>
                  <a:cubicBezTo>
                    <a:pt x="21" y="28"/>
                    <a:pt x="19" y="29"/>
                    <a:pt x="17" y="30"/>
                  </a:cubicBezTo>
                  <a:cubicBezTo>
                    <a:pt x="14" y="31"/>
                    <a:pt x="15" y="33"/>
                    <a:pt x="17" y="34"/>
                  </a:cubicBezTo>
                  <a:cubicBezTo>
                    <a:pt x="18" y="35"/>
                    <a:pt x="20" y="35"/>
                    <a:pt x="19" y="37"/>
                  </a:cubicBezTo>
                  <a:cubicBezTo>
                    <a:pt x="18" y="38"/>
                    <a:pt x="17" y="39"/>
                    <a:pt x="15" y="39"/>
                  </a:cubicBezTo>
                  <a:cubicBezTo>
                    <a:pt x="14" y="40"/>
                    <a:pt x="12" y="39"/>
                    <a:pt x="10" y="40"/>
                  </a:cubicBezTo>
                  <a:cubicBezTo>
                    <a:pt x="8" y="40"/>
                    <a:pt x="5" y="40"/>
                    <a:pt x="3" y="39"/>
                  </a:cubicBezTo>
                  <a:cubicBezTo>
                    <a:pt x="0" y="36"/>
                    <a:pt x="1" y="34"/>
                    <a:pt x="4" y="32"/>
                  </a:cubicBezTo>
                  <a:cubicBezTo>
                    <a:pt x="6" y="32"/>
                    <a:pt x="6" y="35"/>
                    <a:pt x="7" y="35"/>
                  </a:cubicBezTo>
                  <a:cubicBezTo>
                    <a:pt x="9" y="33"/>
                    <a:pt x="9" y="31"/>
                    <a:pt x="6" y="29"/>
                  </a:cubicBezTo>
                  <a:cubicBezTo>
                    <a:pt x="6" y="27"/>
                    <a:pt x="7" y="26"/>
                    <a:pt x="8" y="25"/>
                  </a:cubicBezTo>
                  <a:cubicBezTo>
                    <a:pt x="9" y="24"/>
                    <a:pt x="11" y="23"/>
                    <a:pt x="12" y="22"/>
                  </a:cubicBezTo>
                  <a:cubicBezTo>
                    <a:pt x="17" y="15"/>
                    <a:pt x="24" y="10"/>
                    <a:pt x="28" y="2"/>
                  </a:cubicBezTo>
                  <a:cubicBezTo>
                    <a:pt x="30" y="1"/>
                    <a:pt x="32" y="0"/>
                    <a:pt x="34" y="2"/>
                  </a:cubicBezTo>
                  <a:cubicBezTo>
                    <a:pt x="34" y="5"/>
                    <a:pt x="33" y="8"/>
                    <a:pt x="35" y="10"/>
                  </a:cubicBezTo>
                  <a:cubicBezTo>
                    <a:pt x="36" y="11"/>
                    <a:pt x="34" y="14"/>
                    <a:pt x="34" y="16"/>
                  </a:cubicBezTo>
                  <a:cubicBezTo>
                    <a:pt x="36" y="16"/>
                    <a:pt x="37" y="16"/>
                    <a:pt x="37" y="13"/>
                  </a:cubicBezTo>
                  <a:cubicBezTo>
                    <a:pt x="37" y="11"/>
                    <a:pt x="37" y="7"/>
                    <a:pt x="41" y="8"/>
                  </a:cubicBezTo>
                  <a:cubicBezTo>
                    <a:pt x="42" y="10"/>
                    <a:pt x="41" y="12"/>
                    <a:pt x="42" y="14"/>
                  </a:cubicBezTo>
                  <a:cubicBezTo>
                    <a:pt x="42" y="15"/>
                    <a:pt x="42" y="16"/>
                    <a:pt x="41" y="16"/>
                  </a:cubicBezTo>
                  <a:close/>
                </a:path>
              </a:pathLst>
            </a:custGeom>
            <a:solidFill>
              <a:srgbClr val="FED5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8" name="Freeform 649"/>
            <p:cNvSpPr/>
            <p:nvPr/>
          </p:nvSpPr>
          <p:spPr bwMode="auto">
            <a:xfrm>
              <a:off x="3444876" y="4383089"/>
              <a:ext cx="136525" cy="123825"/>
            </a:xfrm>
            <a:custGeom>
              <a:avLst/>
              <a:gdLst>
                <a:gd name="T0" fmla="*/ 4 w 36"/>
                <a:gd name="T1" fmla="*/ 0 h 33"/>
                <a:gd name="T2" fmla="*/ 25 w 36"/>
                <a:gd name="T3" fmla="*/ 12 h 33"/>
                <a:gd name="T4" fmla="*/ 28 w 36"/>
                <a:gd name="T5" fmla="*/ 14 h 33"/>
                <a:gd name="T6" fmla="*/ 36 w 36"/>
                <a:gd name="T7" fmla="*/ 27 h 33"/>
                <a:gd name="T8" fmla="*/ 36 w 36"/>
                <a:gd name="T9" fmla="*/ 28 h 33"/>
                <a:gd name="T10" fmla="*/ 34 w 36"/>
                <a:gd name="T11" fmla="*/ 33 h 33"/>
                <a:gd name="T12" fmla="*/ 33 w 36"/>
                <a:gd name="T13" fmla="*/ 33 h 33"/>
                <a:gd name="T14" fmla="*/ 30 w 36"/>
                <a:gd name="T15" fmla="*/ 30 h 33"/>
                <a:gd name="T16" fmla="*/ 26 w 36"/>
                <a:gd name="T17" fmla="*/ 22 h 33"/>
                <a:gd name="T18" fmla="*/ 23 w 36"/>
                <a:gd name="T19" fmla="*/ 19 h 33"/>
                <a:gd name="T20" fmla="*/ 13 w 36"/>
                <a:gd name="T21" fmla="*/ 21 h 33"/>
                <a:gd name="T22" fmla="*/ 5 w 36"/>
                <a:gd name="T23" fmla="*/ 19 h 33"/>
                <a:gd name="T24" fmla="*/ 1 w 36"/>
                <a:gd name="T25" fmla="*/ 11 h 33"/>
                <a:gd name="T26" fmla="*/ 2 w 36"/>
                <a:gd name="T27" fmla="*/ 6 h 33"/>
                <a:gd name="T28" fmla="*/ 4 w 36"/>
                <a:gd name="T2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33">
                  <a:moveTo>
                    <a:pt x="4" y="0"/>
                  </a:moveTo>
                  <a:cubicBezTo>
                    <a:pt x="12" y="3"/>
                    <a:pt x="20" y="5"/>
                    <a:pt x="25" y="12"/>
                  </a:cubicBezTo>
                  <a:cubicBezTo>
                    <a:pt x="26" y="13"/>
                    <a:pt x="27" y="14"/>
                    <a:pt x="28" y="14"/>
                  </a:cubicBezTo>
                  <a:cubicBezTo>
                    <a:pt x="32" y="18"/>
                    <a:pt x="34" y="22"/>
                    <a:pt x="36" y="27"/>
                  </a:cubicBezTo>
                  <a:cubicBezTo>
                    <a:pt x="36" y="27"/>
                    <a:pt x="36" y="28"/>
                    <a:pt x="36" y="28"/>
                  </a:cubicBezTo>
                  <a:cubicBezTo>
                    <a:pt x="36" y="30"/>
                    <a:pt x="35" y="32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2"/>
                    <a:pt x="31" y="31"/>
                    <a:pt x="30" y="30"/>
                  </a:cubicBezTo>
                  <a:cubicBezTo>
                    <a:pt x="28" y="28"/>
                    <a:pt x="25" y="26"/>
                    <a:pt x="26" y="22"/>
                  </a:cubicBezTo>
                  <a:cubicBezTo>
                    <a:pt x="26" y="21"/>
                    <a:pt x="25" y="20"/>
                    <a:pt x="23" y="19"/>
                  </a:cubicBezTo>
                  <a:cubicBezTo>
                    <a:pt x="19" y="19"/>
                    <a:pt x="16" y="20"/>
                    <a:pt x="13" y="21"/>
                  </a:cubicBezTo>
                  <a:cubicBezTo>
                    <a:pt x="10" y="22"/>
                    <a:pt x="7" y="22"/>
                    <a:pt x="5" y="19"/>
                  </a:cubicBezTo>
                  <a:cubicBezTo>
                    <a:pt x="4" y="16"/>
                    <a:pt x="2" y="14"/>
                    <a:pt x="1" y="11"/>
                  </a:cubicBezTo>
                  <a:cubicBezTo>
                    <a:pt x="1" y="9"/>
                    <a:pt x="3" y="8"/>
                    <a:pt x="2" y="6"/>
                  </a:cubicBezTo>
                  <a:cubicBezTo>
                    <a:pt x="0" y="3"/>
                    <a:pt x="2" y="1"/>
                    <a:pt x="4" y="0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9" name="Freeform 650"/>
            <p:cNvSpPr/>
            <p:nvPr/>
          </p:nvSpPr>
          <p:spPr bwMode="auto">
            <a:xfrm>
              <a:off x="3505201" y="4564064"/>
              <a:ext cx="98425" cy="139700"/>
            </a:xfrm>
            <a:custGeom>
              <a:avLst/>
              <a:gdLst>
                <a:gd name="T0" fmla="*/ 14 w 26"/>
                <a:gd name="T1" fmla="*/ 37 h 37"/>
                <a:gd name="T2" fmla="*/ 14 w 26"/>
                <a:gd name="T3" fmla="*/ 34 h 37"/>
                <a:gd name="T4" fmla="*/ 14 w 26"/>
                <a:gd name="T5" fmla="*/ 25 h 37"/>
                <a:gd name="T6" fmla="*/ 15 w 26"/>
                <a:gd name="T7" fmla="*/ 23 h 37"/>
                <a:gd name="T8" fmla="*/ 12 w 26"/>
                <a:gd name="T9" fmla="*/ 16 h 37"/>
                <a:gd name="T10" fmla="*/ 6 w 26"/>
                <a:gd name="T11" fmla="*/ 18 h 37"/>
                <a:gd name="T12" fmla="*/ 1 w 26"/>
                <a:gd name="T13" fmla="*/ 16 h 37"/>
                <a:gd name="T14" fmla="*/ 3 w 26"/>
                <a:gd name="T15" fmla="*/ 9 h 37"/>
                <a:gd name="T16" fmla="*/ 8 w 26"/>
                <a:gd name="T17" fmla="*/ 9 h 37"/>
                <a:gd name="T18" fmla="*/ 14 w 26"/>
                <a:gd name="T19" fmla="*/ 8 h 37"/>
                <a:gd name="T20" fmla="*/ 17 w 26"/>
                <a:gd name="T21" fmla="*/ 5 h 37"/>
                <a:gd name="T22" fmla="*/ 19 w 26"/>
                <a:gd name="T23" fmla="*/ 3 h 37"/>
                <a:gd name="T24" fmla="*/ 22 w 26"/>
                <a:gd name="T25" fmla="*/ 0 h 37"/>
                <a:gd name="T26" fmla="*/ 26 w 26"/>
                <a:gd name="T27" fmla="*/ 6 h 37"/>
                <a:gd name="T28" fmla="*/ 25 w 26"/>
                <a:gd name="T29" fmla="*/ 8 h 37"/>
                <a:gd name="T30" fmla="*/ 25 w 26"/>
                <a:gd name="T31" fmla="*/ 16 h 37"/>
                <a:gd name="T32" fmla="*/ 14 w 26"/>
                <a:gd name="T3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37">
                  <a:moveTo>
                    <a:pt x="14" y="37"/>
                  </a:moveTo>
                  <a:cubicBezTo>
                    <a:pt x="14" y="36"/>
                    <a:pt x="14" y="35"/>
                    <a:pt x="14" y="34"/>
                  </a:cubicBezTo>
                  <a:cubicBezTo>
                    <a:pt x="14" y="31"/>
                    <a:pt x="14" y="28"/>
                    <a:pt x="14" y="25"/>
                  </a:cubicBezTo>
                  <a:cubicBezTo>
                    <a:pt x="14" y="24"/>
                    <a:pt x="15" y="24"/>
                    <a:pt x="15" y="23"/>
                  </a:cubicBezTo>
                  <a:cubicBezTo>
                    <a:pt x="14" y="20"/>
                    <a:pt x="14" y="18"/>
                    <a:pt x="12" y="16"/>
                  </a:cubicBezTo>
                  <a:cubicBezTo>
                    <a:pt x="9" y="15"/>
                    <a:pt x="8" y="18"/>
                    <a:pt x="6" y="18"/>
                  </a:cubicBezTo>
                  <a:cubicBezTo>
                    <a:pt x="3" y="19"/>
                    <a:pt x="2" y="18"/>
                    <a:pt x="1" y="16"/>
                  </a:cubicBezTo>
                  <a:cubicBezTo>
                    <a:pt x="0" y="13"/>
                    <a:pt x="2" y="11"/>
                    <a:pt x="3" y="9"/>
                  </a:cubicBezTo>
                  <a:cubicBezTo>
                    <a:pt x="5" y="8"/>
                    <a:pt x="6" y="7"/>
                    <a:pt x="8" y="9"/>
                  </a:cubicBezTo>
                  <a:cubicBezTo>
                    <a:pt x="9" y="10"/>
                    <a:pt x="12" y="8"/>
                    <a:pt x="14" y="8"/>
                  </a:cubicBezTo>
                  <a:cubicBezTo>
                    <a:pt x="16" y="9"/>
                    <a:pt x="16" y="7"/>
                    <a:pt x="17" y="5"/>
                  </a:cubicBezTo>
                  <a:cubicBezTo>
                    <a:pt x="17" y="4"/>
                    <a:pt x="18" y="3"/>
                    <a:pt x="19" y="3"/>
                  </a:cubicBezTo>
                  <a:cubicBezTo>
                    <a:pt x="22" y="4"/>
                    <a:pt x="20" y="1"/>
                    <a:pt x="22" y="0"/>
                  </a:cubicBezTo>
                  <a:cubicBezTo>
                    <a:pt x="26" y="0"/>
                    <a:pt x="26" y="3"/>
                    <a:pt x="26" y="6"/>
                  </a:cubicBezTo>
                  <a:cubicBezTo>
                    <a:pt x="25" y="7"/>
                    <a:pt x="25" y="7"/>
                    <a:pt x="25" y="8"/>
                  </a:cubicBezTo>
                  <a:cubicBezTo>
                    <a:pt x="25" y="10"/>
                    <a:pt x="26" y="13"/>
                    <a:pt x="25" y="16"/>
                  </a:cubicBezTo>
                  <a:cubicBezTo>
                    <a:pt x="21" y="23"/>
                    <a:pt x="19" y="31"/>
                    <a:pt x="14" y="37"/>
                  </a:cubicBezTo>
                  <a:close/>
                </a:path>
              </a:pathLst>
            </a:custGeom>
            <a:solidFill>
              <a:srgbClr val="FDEA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0" name="Freeform 651"/>
            <p:cNvSpPr/>
            <p:nvPr/>
          </p:nvSpPr>
          <p:spPr bwMode="auto">
            <a:xfrm>
              <a:off x="3441701" y="4714876"/>
              <a:ext cx="109538" cy="82550"/>
            </a:xfrm>
            <a:custGeom>
              <a:avLst/>
              <a:gdLst>
                <a:gd name="T0" fmla="*/ 0 w 29"/>
                <a:gd name="T1" fmla="*/ 19 h 22"/>
                <a:gd name="T2" fmla="*/ 9 w 29"/>
                <a:gd name="T3" fmla="*/ 16 h 22"/>
                <a:gd name="T4" fmla="*/ 4 w 29"/>
                <a:gd name="T5" fmla="*/ 10 h 22"/>
                <a:gd name="T6" fmla="*/ 15 w 29"/>
                <a:gd name="T7" fmla="*/ 7 h 22"/>
                <a:gd name="T8" fmla="*/ 7 w 29"/>
                <a:gd name="T9" fmla="*/ 5 h 22"/>
                <a:gd name="T10" fmla="*/ 11 w 29"/>
                <a:gd name="T11" fmla="*/ 4 h 22"/>
                <a:gd name="T12" fmla="*/ 19 w 29"/>
                <a:gd name="T13" fmla="*/ 7 h 22"/>
                <a:gd name="T14" fmla="*/ 21 w 29"/>
                <a:gd name="T15" fmla="*/ 9 h 22"/>
                <a:gd name="T16" fmla="*/ 22 w 29"/>
                <a:gd name="T17" fmla="*/ 7 h 22"/>
                <a:gd name="T18" fmla="*/ 29 w 29"/>
                <a:gd name="T19" fmla="*/ 0 h 22"/>
                <a:gd name="T20" fmla="*/ 14 w 29"/>
                <a:gd name="T21" fmla="*/ 18 h 22"/>
                <a:gd name="T22" fmla="*/ 6 w 29"/>
                <a:gd name="T23" fmla="*/ 21 h 22"/>
                <a:gd name="T24" fmla="*/ 0 w 29"/>
                <a:gd name="T25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22">
                  <a:moveTo>
                    <a:pt x="0" y="19"/>
                  </a:moveTo>
                  <a:cubicBezTo>
                    <a:pt x="3" y="19"/>
                    <a:pt x="7" y="20"/>
                    <a:pt x="9" y="16"/>
                  </a:cubicBezTo>
                  <a:cubicBezTo>
                    <a:pt x="3" y="18"/>
                    <a:pt x="5" y="13"/>
                    <a:pt x="4" y="10"/>
                  </a:cubicBezTo>
                  <a:cubicBezTo>
                    <a:pt x="7" y="9"/>
                    <a:pt x="11" y="8"/>
                    <a:pt x="15" y="7"/>
                  </a:cubicBezTo>
                  <a:cubicBezTo>
                    <a:pt x="12" y="6"/>
                    <a:pt x="9" y="7"/>
                    <a:pt x="7" y="5"/>
                  </a:cubicBezTo>
                  <a:cubicBezTo>
                    <a:pt x="8" y="5"/>
                    <a:pt x="10" y="4"/>
                    <a:pt x="11" y="4"/>
                  </a:cubicBezTo>
                  <a:cubicBezTo>
                    <a:pt x="14" y="2"/>
                    <a:pt x="17" y="3"/>
                    <a:pt x="19" y="7"/>
                  </a:cubicBezTo>
                  <a:cubicBezTo>
                    <a:pt x="19" y="8"/>
                    <a:pt x="19" y="10"/>
                    <a:pt x="21" y="9"/>
                  </a:cubicBezTo>
                  <a:cubicBezTo>
                    <a:pt x="22" y="9"/>
                    <a:pt x="22" y="8"/>
                    <a:pt x="22" y="7"/>
                  </a:cubicBezTo>
                  <a:cubicBezTo>
                    <a:pt x="22" y="2"/>
                    <a:pt x="26" y="1"/>
                    <a:pt x="29" y="0"/>
                  </a:cubicBezTo>
                  <a:cubicBezTo>
                    <a:pt x="26" y="8"/>
                    <a:pt x="20" y="13"/>
                    <a:pt x="14" y="18"/>
                  </a:cubicBezTo>
                  <a:cubicBezTo>
                    <a:pt x="11" y="20"/>
                    <a:pt x="9" y="21"/>
                    <a:pt x="6" y="21"/>
                  </a:cubicBezTo>
                  <a:cubicBezTo>
                    <a:pt x="4" y="22"/>
                    <a:pt x="1" y="22"/>
                    <a:pt x="0" y="19"/>
                  </a:cubicBezTo>
                  <a:close/>
                </a:path>
              </a:pathLst>
            </a:custGeom>
            <a:solidFill>
              <a:srgbClr val="FED8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1" name="Freeform 652"/>
            <p:cNvSpPr/>
            <p:nvPr/>
          </p:nvSpPr>
          <p:spPr bwMode="auto">
            <a:xfrm>
              <a:off x="3370263" y="4783139"/>
              <a:ext cx="123825" cy="44450"/>
            </a:xfrm>
            <a:custGeom>
              <a:avLst/>
              <a:gdLst>
                <a:gd name="T0" fmla="*/ 19 w 33"/>
                <a:gd name="T1" fmla="*/ 1 h 12"/>
                <a:gd name="T2" fmla="*/ 27 w 33"/>
                <a:gd name="T3" fmla="*/ 2 h 12"/>
                <a:gd name="T4" fmla="*/ 33 w 33"/>
                <a:gd name="T5" fmla="*/ 0 h 12"/>
                <a:gd name="T6" fmla="*/ 16 w 33"/>
                <a:gd name="T7" fmla="*/ 11 h 12"/>
                <a:gd name="T8" fmla="*/ 3 w 33"/>
                <a:gd name="T9" fmla="*/ 12 h 12"/>
                <a:gd name="T10" fmla="*/ 1 w 33"/>
                <a:gd name="T11" fmla="*/ 6 h 12"/>
                <a:gd name="T12" fmla="*/ 3 w 33"/>
                <a:gd name="T13" fmla="*/ 7 h 12"/>
                <a:gd name="T14" fmla="*/ 10 w 33"/>
                <a:gd name="T15" fmla="*/ 4 h 12"/>
                <a:gd name="T16" fmla="*/ 12 w 33"/>
                <a:gd name="T17" fmla="*/ 1 h 12"/>
                <a:gd name="T18" fmla="*/ 19 w 33"/>
                <a:gd name="T1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12">
                  <a:moveTo>
                    <a:pt x="19" y="1"/>
                  </a:moveTo>
                  <a:cubicBezTo>
                    <a:pt x="22" y="3"/>
                    <a:pt x="24" y="2"/>
                    <a:pt x="27" y="2"/>
                  </a:cubicBezTo>
                  <a:cubicBezTo>
                    <a:pt x="29" y="1"/>
                    <a:pt x="31" y="0"/>
                    <a:pt x="33" y="0"/>
                  </a:cubicBezTo>
                  <a:cubicBezTo>
                    <a:pt x="28" y="5"/>
                    <a:pt x="23" y="10"/>
                    <a:pt x="16" y="11"/>
                  </a:cubicBezTo>
                  <a:cubicBezTo>
                    <a:pt x="11" y="12"/>
                    <a:pt x="7" y="12"/>
                    <a:pt x="3" y="12"/>
                  </a:cubicBezTo>
                  <a:cubicBezTo>
                    <a:pt x="0" y="10"/>
                    <a:pt x="0" y="9"/>
                    <a:pt x="1" y="6"/>
                  </a:cubicBezTo>
                  <a:cubicBezTo>
                    <a:pt x="2" y="6"/>
                    <a:pt x="2" y="6"/>
                    <a:pt x="3" y="7"/>
                  </a:cubicBezTo>
                  <a:cubicBezTo>
                    <a:pt x="6" y="9"/>
                    <a:pt x="9" y="9"/>
                    <a:pt x="10" y="4"/>
                  </a:cubicBezTo>
                  <a:cubicBezTo>
                    <a:pt x="10" y="3"/>
                    <a:pt x="10" y="2"/>
                    <a:pt x="12" y="1"/>
                  </a:cubicBezTo>
                  <a:cubicBezTo>
                    <a:pt x="14" y="1"/>
                    <a:pt x="17" y="3"/>
                    <a:pt x="19" y="1"/>
                  </a:cubicBezTo>
                  <a:close/>
                </a:path>
              </a:pathLst>
            </a:custGeom>
            <a:solidFill>
              <a:srgbClr val="FEE8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2" name="Freeform 653"/>
            <p:cNvSpPr/>
            <p:nvPr/>
          </p:nvSpPr>
          <p:spPr bwMode="auto">
            <a:xfrm>
              <a:off x="3565526" y="4492626"/>
              <a:ext cx="68263" cy="101600"/>
            </a:xfrm>
            <a:custGeom>
              <a:avLst/>
              <a:gdLst>
                <a:gd name="T0" fmla="*/ 9 w 18"/>
                <a:gd name="T1" fmla="*/ 27 h 27"/>
                <a:gd name="T2" fmla="*/ 9 w 18"/>
                <a:gd name="T3" fmla="*/ 26 h 27"/>
                <a:gd name="T4" fmla="*/ 12 w 18"/>
                <a:gd name="T5" fmla="*/ 16 h 27"/>
                <a:gd name="T6" fmla="*/ 7 w 18"/>
                <a:gd name="T7" fmla="*/ 8 h 27"/>
                <a:gd name="T8" fmla="*/ 0 w 18"/>
                <a:gd name="T9" fmla="*/ 6 h 27"/>
                <a:gd name="T10" fmla="*/ 1 w 18"/>
                <a:gd name="T11" fmla="*/ 4 h 27"/>
                <a:gd name="T12" fmla="*/ 4 w 18"/>
                <a:gd name="T13" fmla="*/ 0 h 27"/>
                <a:gd name="T14" fmla="*/ 9 w 18"/>
                <a:gd name="T15" fmla="*/ 2 h 27"/>
                <a:gd name="T16" fmla="*/ 15 w 18"/>
                <a:gd name="T17" fmla="*/ 5 h 27"/>
                <a:gd name="T18" fmla="*/ 17 w 18"/>
                <a:gd name="T19" fmla="*/ 9 h 27"/>
                <a:gd name="T20" fmla="*/ 13 w 18"/>
                <a:gd name="T21" fmla="*/ 25 h 27"/>
                <a:gd name="T22" fmla="*/ 9 w 18"/>
                <a:gd name="T2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7">
                  <a:moveTo>
                    <a:pt x="9" y="27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2"/>
                    <a:pt x="10" y="19"/>
                    <a:pt x="12" y="16"/>
                  </a:cubicBezTo>
                  <a:cubicBezTo>
                    <a:pt x="14" y="12"/>
                    <a:pt x="12" y="9"/>
                    <a:pt x="7" y="8"/>
                  </a:cubicBezTo>
                  <a:cubicBezTo>
                    <a:pt x="5" y="7"/>
                    <a:pt x="2" y="9"/>
                    <a:pt x="0" y="6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2" y="2"/>
                    <a:pt x="3" y="1"/>
                    <a:pt x="4" y="0"/>
                  </a:cubicBezTo>
                  <a:cubicBezTo>
                    <a:pt x="5" y="2"/>
                    <a:pt x="7" y="1"/>
                    <a:pt x="9" y="2"/>
                  </a:cubicBezTo>
                  <a:cubicBezTo>
                    <a:pt x="12" y="2"/>
                    <a:pt x="13" y="4"/>
                    <a:pt x="15" y="5"/>
                  </a:cubicBezTo>
                  <a:cubicBezTo>
                    <a:pt x="17" y="7"/>
                    <a:pt x="17" y="8"/>
                    <a:pt x="17" y="9"/>
                  </a:cubicBezTo>
                  <a:cubicBezTo>
                    <a:pt x="18" y="15"/>
                    <a:pt x="16" y="20"/>
                    <a:pt x="13" y="25"/>
                  </a:cubicBezTo>
                  <a:cubicBezTo>
                    <a:pt x="12" y="26"/>
                    <a:pt x="10" y="27"/>
                    <a:pt x="9" y="27"/>
                  </a:cubicBezTo>
                  <a:close/>
                </a:path>
              </a:pathLst>
            </a:custGeom>
            <a:solidFill>
              <a:srgbClr val="FBF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3" name="Freeform 654"/>
            <p:cNvSpPr/>
            <p:nvPr/>
          </p:nvSpPr>
          <p:spPr bwMode="auto">
            <a:xfrm>
              <a:off x="3309938" y="4303714"/>
              <a:ext cx="74613" cy="25400"/>
            </a:xfrm>
            <a:custGeom>
              <a:avLst/>
              <a:gdLst>
                <a:gd name="T0" fmla="*/ 3 w 20"/>
                <a:gd name="T1" fmla="*/ 7 h 7"/>
                <a:gd name="T2" fmla="*/ 0 w 20"/>
                <a:gd name="T3" fmla="*/ 6 h 7"/>
                <a:gd name="T4" fmla="*/ 15 w 20"/>
                <a:gd name="T5" fmla="*/ 1 h 7"/>
                <a:gd name="T6" fmla="*/ 20 w 20"/>
                <a:gd name="T7" fmla="*/ 4 h 7"/>
                <a:gd name="T8" fmla="*/ 15 w 20"/>
                <a:gd name="T9" fmla="*/ 7 h 7"/>
                <a:gd name="T10" fmla="*/ 6 w 20"/>
                <a:gd name="T11" fmla="*/ 7 h 7"/>
                <a:gd name="T12" fmla="*/ 3 w 20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7">
                  <a:moveTo>
                    <a:pt x="3" y="7"/>
                  </a:moveTo>
                  <a:cubicBezTo>
                    <a:pt x="2" y="6"/>
                    <a:pt x="1" y="7"/>
                    <a:pt x="0" y="6"/>
                  </a:cubicBezTo>
                  <a:cubicBezTo>
                    <a:pt x="4" y="2"/>
                    <a:pt x="9" y="0"/>
                    <a:pt x="15" y="1"/>
                  </a:cubicBezTo>
                  <a:cubicBezTo>
                    <a:pt x="18" y="1"/>
                    <a:pt x="20" y="2"/>
                    <a:pt x="20" y="4"/>
                  </a:cubicBezTo>
                  <a:cubicBezTo>
                    <a:pt x="18" y="4"/>
                    <a:pt x="16" y="6"/>
                    <a:pt x="15" y="7"/>
                  </a:cubicBezTo>
                  <a:cubicBezTo>
                    <a:pt x="12" y="7"/>
                    <a:pt x="9" y="6"/>
                    <a:pt x="6" y="7"/>
                  </a:cubicBezTo>
                  <a:cubicBezTo>
                    <a:pt x="5" y="7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FBF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4" name="Freeform 655"/>
            <p:cNvSpPr/>
            <p:nvPr/>
          </p:nvSpPr>
          <p:spPr bwMode="auto">
            <a:xfrm>
              <a:off x="3340101" y="4805364"/>
              <a:ext cx="90488" cy="33338"/>
            </a:xfrm>
            <a:custGeom>
              <a:avLst/>
              <a:gdLst>
                <a:gd name="T0" fmla="*/ 10 w 24"/>
                <a:gd name="T1" fmla="*/ 5 h 9"/>
                <a:gd name="T2" fmla="*/ 24 w 24"/>
                <a:gd name="T3" fmla="*/ 5 h 9"/>
                <a:gd name="T4" fmla="*/ 0 w 24"/>
                <a:gd name="T5" fmla="*/ 8 h 9"/>
                <a:gd name="T6" fmla="*/ 2 w 24"/>
                <a:gd name="T7" fmla="*/ 3 h 9"/>
                <a:gd name="T8" fmla="*/ 8 w 24"/>
                <a:gd name="T9" fmla="*/ 2 h 9"/>
                <a:gd name="T10" fmla="*/ 10 w 24"/>
                <a:gd name="T1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9">
                  <a:moveTo>
                    <a:pt x="10" y="5"/>
                  </a:moveTo>
                  <a:cubicBezTo>
                    <a:pt x="15" y="5"/>
                    <a:pt x="19" y="5"/>
                    <a:pt x="24" y="5"/>
                  </a:cubicBezTo>
                  <a:cubicBezTo>
                    <a:pt x="16" y="6"/>
                    <a:pt x="8" y="9"/>
                    <a:pt x="0" y="8"/>
                  </a:cubicBezTo>
                  <a:cubicBezTo>
                    <a:pt x="1" y="6"/>
                    <a:pt x="2" y="5"/>
                    <a:pt x="2" y="3"/>
                  </a:cubicBezTo>
                  <a:cubicBezTo>
                    <a:pt x="4" y="0"/>
                    <a:pt x="6" y="2"/>
                    <a:pt x="8" y="2"/>
                  </a:cubicBezTo>
                  <a:cubicBezTo>
                    <a:pt x="9" y="3"/>
                    <a:pt x="9" y="5"/>
                    <a:pt x="10" y="5"/>
                  </a:cubicBezTo>
                  <a:close/>
                </a:path>
              </a:pathLst>
            </a:custGeom>
            <a:solidFill>
              <a:srgbClr val="FBF9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5" name="Freeform 656"/>
            <p:cNvSpPr/>
            <p:nvPr/>
          </p:nvSpPr>
          <p:spPr bwMode="auto">
            <a:xfrm>
              <a:off x="3076576" y="4635501"/>
              <a:ext cx="44450" cy="44450"/>
            </a:xfrm>
            <a:custGeom>
              <a:avLst/>
              <a:gdLst>
                <a:gd name="T0" fmla="*/ 6 w 12"/>
                <a:gd name="T1" fmla="*/ 0 h 12"/>
                <a:gd name="T2" fmla="*/ 11 w 12"/>
                <a:gd name="T3" fmla="*/ 10 h 12"/>
                <a:gd name="T4" fmla="*/ 12 w 12"/>
                <a:gd name="T5" fmla="*/ 11 h 12"/>
                <a:gd name="T6" fmla="*/ 10 w 12"/>
                <a:gd name="T7" fmla="*/ 12 h 12"/>
                <a:gd name="T8" fmla="*/ 6 w 12"/>
                <a:gd name="T9" fmla="*/ 12 h 12"/>
                <a:gd name="T10" fmla="*/ 2 w 12"/>
                <a:gd name="T11" fmla="*/ 5 h 12"/>
                <a:gd name="T12" fmla="*/ 6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2" y="7"/>
                    <a:pt x="3" y="9"/>
                    <a:pt x="11" y="10"/>
                  </a:cubicBezTo>
                  <a:cubicBezTo>
                    <a:pt x="11" y="10"/>
                    <a:pt x="12" y="10"/>
                    <a:pt x="12" y="11"/>
                  </a:cubicBezTo>
                  <a:cubicBezTo>
                    <a:pt x="11" y="11"/>
                    <a:pt x="11" y="11"/>
                    <a:pt x="10" y="12"/>
                  </a:cubicBezTo>
                  <a:cubicBezTo>
                    <a:pt x="9" y="12"/>
                    <a:pt x="8" y="12"/>
                    <a:pt x="6" y="12"/>
                  </a:cubicBezTo>
                  <a:cubicBezTo>
                    <a:pt x="2" y="11"/>
                    <a:pt x="0" y="8"/>
                    <a:pt x="2" y="5"/>
                  </a:cubicBezTo>
                  <a:cubicBezTo>
                    <a:pt x="3" y="3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6" name="Freeform 657"/>
            <p:cNvSpPr/>
            <p:nvPr/>
          </p:nvSpPr>
          <p:spPr bwMode="auto">
            <a:xfrm>
              <a:off x="3073401" y="4597401"/>
              <a:ext cx="14288" cy="30163"/>
            </a:xfrm>
            <a:custGeom>
              <a:avLst/>
              <a:gdLst>
                <a:gd name="T0" fmla="*/ 2 w 4"/>
                <a:gd name="T1" fmla="*/ 0 h 8"/>
                <a:gd name="T2" fmla="*/ 4 w 4"/>
                <a:gd name="T3" fmla="*/ 8 h 8"/>
                <a:gd name="T4" fmla="*/ 2 w 4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8">
                  <a:moveTo>
                    <a:pt x="2" y="0"/>
                  </a:moveTo>
                  <a:cubicBezTo>
                    <a:pt x="3" y="3"/>
                    <a:pt x="2" y="6"/>
                    <a:pt x="4" y="8"/>
                  </a:cubicBezTo>
                  <a:cubicBezTo>
                    <a:pt x="0" y="6"/>
                    <a:pt x="2" y="3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7" name="Freeform 658"/>
            <p:cNvSpPr/>
            <p:nvPr/>
          </p:nvSpPr>
          <p:spPr bwMode="auto">
            <a:xfrm>
              <a:off x="3581401" y="4484689"/>
              <a:ext cx="19050" cy="19050"/>
            </a:xfrm>
            <a:custGeom>
              <a:avLst/>
              <a:gdLst>
                <a:gd name="T0" fmla="*/ 5 w 5"/>
                <a:gd name="T1" fmla="*/ 4 h 5"/>
                <a:gd name="T2" fmla="*/ 0 w 5"/>
                <a:gd name="T3" fmla="*/ 2 h 5"/>
                <a:gd name="T4" fmla="*/ 0 w 5"/>
                <a:gd name="T5" fmla="*/ 0 h 5"/>
                <a:gd name="T6" fmla="*/ 5 w 5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4"/>
                  </a:moveTo>
                  <a:cubicBezTo>
                    <a:pt x="3" y="3"/>
                    <a:pt x="0" y="5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2"/>
                    <a:pt x="3" y="3"/>
                    <a:pt x="5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8" name="Freeform 659"/>
            <p:cNvSpPr/>
            <p:nvPr/>
          </p:nvSpPr>
          <p:spPr bwMode="auto">
            <a:xfrm>
              <a:off x="3090863" y="4492626"/>
              <a:ext cx="7938" cy="17463"/>
            </a:xfrm>
            <a:custGeom>
              <a:avLst/>
              <a:gdLst>
                <a:gd name="T0" fmla="*/ 1 w 2"/>
                <a:gd name="T1" fmla="*/ 0 h 5"/>
                <a:gd name="T2" fmla="*/ 0 w 2"/>
                <a:gd name="T3" fmla="*/ 5 h 5"/>
                <a:gd name="T4" fmla="*/ 1 w 2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1" y="0"/>
                  </a:moveTo>
                  <a:cubicBezTo>
                    <a:pt x="1" y="2"/>
                    <a:pt x="2" y="4"/>
                    <a:pt x="0" y="5"/>
                  </a:cubicBezTo>
                  <a:cubicBezTo>
                    <a:pt x="1" y="4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9" name="Freeform 660"/>
            <p:cNvSpPr/>
            <p:nvPr/>
          </p:nvSpPr>
          <p:spPr bwMode="auto">
            <a:xfrm>
              <a:off x="3622676" y="4510089"/>
              <a:ext cx="11113" cy="15875"/>
            </a:xfrm>
            <a:custGeom>
              <a:avLst/>
              <a:gdLst>
                <a:gd name="T0" fmla="*/ 2 w 3"/>
                <a:gd name="T1" fmla="*/ 4 h 4"/>
                <a:gd name="T2" fmla="*/ 0 w 3"/>
                <a:gd name="T3" fmla="*/ 0 h 4"/>
                <a:gd name="T4" fmla="*/ 2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4"/>
                  </a:moveTo>
                  <a:cubicBezTo>
                    <a:pt x="1" y="3"/>
                    <a:pt x="1" y="2"/>
                    <a:pt x="0" y="0"/>
                  </a:cubicBezTo>
                  <a:cubicBezTo>
                    <a:pt x="2" y="1"/>
                    <a:pt x="3" y="3"/>
                    <a:pt x="2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0" name="Freeform 661"/>
            <p:cNvSpPr/>
            <p:nvPr/>
          </p:nvSpPr>
          <p:spPr bwMode="auto">
            <a:xfrm>
              <a:off x="3222626" y="4800601"/>
              <a:ext cx="15875" cy="12700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2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3" y="1"/>
                    <a:pt x="4" y="2"/>
                  </a:cubicBezTo>
                  <a:cubicBezTo>
                    <a:pt x="2" y="2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1" name="Freeform 662"/>
            <p:cNvSpPr/>
            <p:nvPr/>
          </p:nvSpPr>
          <p:spPr bwMode="auto">
            <a:xfrm>
              <a:off x="3167063" y="4684714"/>
              <a:ext cx="150813" cy="98425"/>
            </a:xfrm>
            <a:custGeom>
              <a:avLst/>
              <a:gdLst>
                <a:gd name="T0" fmla="*/ 36 w 40"/>
                <a:gd name="T1" fmla="*/ 26 h 26"/>
                <a:gd name="T2" fmla="*/ 28 w 40"/>
                <a:gd name="T3" fmla="*/ 26 h 26"/>
                <a:gd name="T4" fmla="*/ 9 w 40"/>
                <a:gd name="T5" fmla="*/ 20 h 26"/>
                <a:gd name="T6" fmla="*/ 2 w 40"/>
                <a:gd name="T7" fmla="*/ 10 h 26"/>
                <a:gd name="T8" fmla="*/ 1 w 40"/>
                <a:gd name="T9" fmla="*/ 3 h 26"/>
                <a:gd name="T10" fmla="*/ 2 w 40"/>
                <a:gd name="T11" fmla="*/ 0 h 26"/>
                <a:gd name="T12" fmla="*/ 5 w 40"/>
                <a:gd name="T13" fmla="*/ 0 h 26"/>
                <a:gd name="T14" fmla="*/ 34 w 40"/>
                <a:gd name="T15" fmla="*/ 15 h 26"/>
                <a:gd name="T16" fmla="*/ 35 w 40"/>
                <a:gd name="T17" fmla="*/ 16 h 26"/>
                <a:gd name="T18" fmla="*/ 40 w 40"/>
                <a:gd name="T19" fmla="*/ 19 h 26"/>
                <a:gd name="T20" fmla="*/ 40 w 40"/>
                <a:gd name="T21" fmla="*/ 20 h 26"/>
                <a:gd name="T22" fmla="*/ 34 w 40"/>
                <a:gd name="T23" fmla="*/ 19 h 26"/>
                <a:gd name="T24" fmla="*/ 37 w 40"/>
                <a:gd name="T25" fmla="*/ 24 h 26"/>
                <a:gd name="T26" fmla="*/ 36 w 40"/>
                <a:gd name="T2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26">
                  <a:moveTo>
                    <a:pt x="36" y="26"/>
                  </a:moveTo>
                  <a:cubicBezTo>
                    <a:pt x="34" y="26"/>
                    <a:pt x="31" y="26"/>
                    <a:pt x="28" y="26"/>
                  </a:cubicBezTo>
                  <a:cubicBezTo>
                    <a:pt x="21" y="26"/>
                    <a:pt x="14" y="25"/>
                    <a:pt x="9" y="20"/>
                  </a:cubicBezTo>
                  <a:cubicBezTo>
                    <a:pt x="5" y="18"/>
                    <a:pt x="4" y="14"/>
                    <a:pt x="2" y="10"/>
                  </a:cubicBezTo>
                  <a:cubicBezTo>
                    <a:pt x="0" y="8"/>
                    <a:pt x="1" y="5"/>
                    <a:pt x="1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3" y="1"/>
                    <a:pt x="4" y="1"/>
                    <a:pt x="5" y="0"/>
                  </a:cubicBezTo>
                  <a:cubicBezTo>
                    <a:pt x="10" y="1"/>
                    <a:pt x="32" y="12"/>
                    <a:pt x="34" y="15"/>
                  </a:cubicBezTo>
                  <a:cubicBezTo>
                    <a:pt x="35" y="15"/>
                    <a:pt x="35" y="15"/>
                    <a:pt x="35" y="16"/>
                  </a:cubicBezTo>
                  <a:cubicBezTo>
                    <a:pt x="37" y="16"/>
                    <a:pt x="39" y="17"/>
                    <a:pt x="40" y="19"/>
                  </a:cubicBezTo>
                  <a:cubicBezTo>
                    <a:pt x="40" y="19"/>
                    <a:pt x="40" y="20"/>
                    <a:pt x="40" y="20"/>
                  </a:cubicBezTo>
                  <a:cubicBezTo>
                    <a:pt x="38" y="20"/>
                    <a:pt x="36" y="18"/>
                    <a:pt x="34" y="19"/>
                  </a:cubicBezTo>
                  <a:cubicBezTo>
                    <a:pt x="37" y="19"/>
                    <a:pt x="39" y="20"/>
                    <a:pt x="37" y="24"/>
                  </a:cubicBezTo>
                  <a:cubicBezTo>
                    <a:pt x="36" y="24"/>
                    <a:pt x="37" y="26"/>
                    <a:pt x="36" y="26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2" name="Freeform 663"/>
            <p:cNvSpPr/>
            <p:nvPr/>
          </p:nvSpPr>
          <p:spPr bwMode="auto">
            <a:xfrm>
              <a:off x="3167063" y="4638676"/>
              <a:ext cx="150813" cy="106363"/>
            </a:xfrm>
            <a:custGeom>
              <a:avLst/>
              <a:gdLst>
                <a:gd name="T0" fmla="*/ 35 w 40"/>
                <a:gd name="T1" fmla="*/ 28 h 28"/>
                <a:gd name="T2" fmla="*/ 5 w 40"/>
                <a:gd name="T3" fmla="*/ 12 h 28"/>
                <a:gd name="T4" fmla="*/ 8 w 40"/>
                <a:gd name="T5" fmla="*/ 10 h 28"/>
                <a:gd name="T6" fmla="*/ 0 w 40"/>
                <a:gd name="T7" fmla="*/ 8 h 28"/>
                <a:gd name="T8" fmla="*/ 5 w 40"/>
                <a:gd name="T9" fmla="*/ 6 h 28"/>
                <a:gd name="T10" fmla="*/ 15 w 40"/>
                <a:gd name="T11" fmla="*/ 3 h 28"/>
                <a:gd name="T12" fmla="*/ 25 w 40"/>
                <a:gd name="T13" fmla="*/ 1 h 28"/>
                <a:gd name="T14" fmla="*/ 28 w 40"/>
                <a:gd name="T15" fmla="*/ 1 h 28"/>
                <a:gd name="T16" fmla="*/ 32 w 40"/>
                <a:gd name="T17" fmla="*/ 2 h 28"/>
                <a:gd name="T18" fmla="*/ 34 w 40"/>
                <a:gd name="T19" fmla="*/ 6 h 28"/>
                <a:gd name="T20" fmla="*/ 30 w 40"/>
                <a:gd name="T21" fmla="*/ 7 h 28"/>
                <a:gd name="T22" fmla="*/ 34 w 40"/>
                <a:gd name="T23" fmla="*/ 11 h 28"/>
                <a:gd name="T24" fmla="*/ 33 w 40"/>
                <a:gd name="T25" fmla="*/ 14 h 28"/>
                <a:gd name="T26" fmla="*/ 32 w 40"/>
                <a:gd name="T27" fmla="*/ 17 h 28"/>
                <a:gd name="T28" fmla="*/ 34 w 40"/>
                <a:gd name="T29" fmla="*/ 16 h 28"/>
                <a:gd name="T30" fmla="*/ 39 w 40"/>
                <a:gd name="T31" fmla="*/ 16 h 28"/>
                <a:gd name="T32" fmla="*/ 36 w 40"/>
                <a:gd name="T33" fmla="*/ 18 h 28"/>
                <a:gd name="T34" fmla="*/ 35 w 40"/>
                <a:gd name="T35" fmla="*/ 23 h 28"/>
                <a:gd name="T36" fmla="*/ 35 w 40"/>
                <a:gd name="T3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8">
                  <a:moveTo>
                    <a:pt x="35" y="28"/>
                  </a:moveTo>
                  <a:cubicBezTo>
                    <a:pt x="26" y="22"/>
                    <a:pt x="15" y="18"/>
                    <a:pt x="5" y="12"/>
                  </a:cubicBezTo>
                  <a:cubicBezTo>
                    <a:pt x="6" y="11"/>
                    <a:pt x="8" y="11"/>
                    <a:pt x="8" y="10"/>
                  </a:cubicBezTo>
                  <a:cubicBezTo>
                    <a:pt x="5" y="9"/>
                    <a:pt x="2" y="12"/>
                    <a:pt x="0" y="8"/>
                  </a:cubicBezTo>
                  <a:cubicBezTo>
                    <a:pt x="1" y="7"/>
                    <a:pt x="3" y="6"/>
                    <a:pt x="5" y="6"/>
                  </a:cubicBezTo>
                  <a:cubicBezTo>
                    <a:pt x="10" y="9"/>
                    <a:pt x="13" y="6"/>
                    <a:pt x="15" y="3"/>
                  </a:cubicBezTo>
                  <a:cubicBezTo>
                    <a:pt x="18" y="1"/>
                    <a:pt x="21" y="0"/>
                    <a:pt x="25" y="1"/>
                  </a:cubicBezTo>
                  <a:cubicBezTo>
                    <a:pt x="26" y="3"/>
                    <a:pt x="27" y="1"/>
                    <a:pt x="28" y="1"/>
                  </a:cubicBezTo>
                  <a:cubicBezTo>
                    <a:pt x="29" y="1"/>
                    <a:pt x="31" y="1"/>
                    <a:pt x="32" y="2"/>
                  </a:cubicBezTo>
                  <a:cubicBezTo>
                    <a:pt x="33" y="3"/>
                    <a:pt x="34" y="4"/>
                    <a:pt x="34" y="6"/>
                  </a:cubicBezTo>
                  <a:cubicBezTo>
                    <a:pt x="33" y="8"/>
                    <a:pt x="31" y="6"/>
                    <a:pt x="30" y="7"/>
                  </a:cubicBezTo>
                  <a:cubicBezTo>
                    <a:pt x="32" y="8"/>
                    <a:pt x="34" y="8"/>
                    <a:pt x="34" y="11"/>
                  </a:cubicBezTo>
                  <a:cubicBezTo>
                    <a:pt x="36" y="12"/>
                    <a:pt x="34" y="13"/>
                    <a:pt x="33" y="14"/>
                  </a:cubicBezTo>
                  <a:cubicBezTo>
                    <a:pt x="32" y="15"/>
                    <a:pt x="31" y="16"/>
                    <a:pt x="32" y="17"/>
                  </a:cubicBezTo>
                  <a:cubicBezTo>
                    <a:pt x="33" y="18"/>
                    <a:pt x="33" y="16"/>
                    <a:pt x="34" y="16"/>
                  </a:cubicBezTo>
                  <a:cubicBezTo>
                    <a:pt x="36" y="16"/>
                    <a:pt x="38" y="14"/>
                    <a:pt x="39" y="16"/>
                  </a:cubicBezTo>
                  <a:cubicBezTo>
                    <a:pt x="40" y="19"/>
                    <a:pt x="37" y="18"/>
                    <a:pt x="36" y="18"/>
                  </a:cubicBezTo>
                  <a:cubicBezTo>
                    <a:pt x="31" y="19"/>
                    <a:pt x="34" y="21"/>
                    <a:pt x="35" y="23"/>
                  </a:cubicBezTo>
                  <a:cubicBezTo>
                    <a:pt x="36" y="25"/>
                    <a:pt x="38" y="26"/>
                    <a:pt x="35" y="28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3" name="Freeform 664"/>
            <p:cNvSpPr/>
            <p:nvPr/>
          </p:nvSpPr>
          <p:spPr bwMode="auto">
            <a:xfrm>
              <a:off x="3151188" y="4679951"/>
              <a:ext cx="23813" cy="46038"/>
            </a:xfrm>
            <a:custGeom>
              <a:avLst/>
              <a:gdLst>
                <a:gd name="T0" fmla="*/ 6 w 6"/>
                <a:gd name="T1" fmla="*/ 1 h 12"/>
                <a:gd name="T2" fmla="*/ 6 w 6"/>
                <a:gd name="T3" fmla="*/ 11 h 12"/>
                <a:gd name="T4" fmla="*/ 3 w 6"/>
                <a:gd name="T5" fmla="*/ 11 h 12"/>
                <a:gd name="T6" fmla="*/ 0 w 6"/>
                <a:gd name="T7" fmla="*/ 9 h 12"/>
                <a:gd name="T8" fmla="*/ 3 w 6"/>
                <a:gd name="T9" fmla="*/ 8 h 12"/>
                <a:gd name="T10" fmla="*/ 4 w 6"/>
                <a:gd name="T11" fmla="*/ 8 h 12"/>
                <a:gd name="T12" fmla="*/ 4 w 6"/>
                <a:gd name="T13" fmla="*/ 6 h 12"/>
                <a:gd name="T14" fmla="*/ 1 w 6"/>
                <a:gd name="T15" fmla="*/ 3 h 12"/>
                <a:gd name="T16" fmla="*/ 6 w 6"/>
                <a:gd name="T17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">
                  <a:moveTo>
                    <a:pt x="6" y="1"/>
                  </a:moveTo>
                  <a:cubicBezTo>
                    <a:pt x="5" y="5"/>
                    <a:pt x="6" y="8"/>
                    <a:pt x="6" y="11"/>
                  </a:cubicBezTo>
                  <a:cubicBezTo>
                    <a:pt x="5" y="11"/>
                    <a:pt x="4" y="11"/>
                    <a:pt x="3" y="11"/>
                  </a:cubicBezTo>
                  <a:cubicBezTo>
                    <a:pt x="1" y="12"/>
                    <a:pt x="1" y="9"/>
                    <a:pt x="0" y="9"/>
                  </a:cubicBezTo>
                  <a:cubicBezTo>
                    <a:pt x="0" y="8"/>
                    <a:pt x="2" y="7"/>
                    <a:pt x="3" y="8"/>
                  </a:cubicBezTo>
                  <a:cubicBezTo>
                    <a:pt x="3" y="8"/>
                    <a:pt x="4" y="9"/>
                    <a:pt x="4" y="8"/>
                  </a:cubicBezTo>
                  <a:cubicBezTo>
                    <a:pt x="5" y="7"/>
                    <a:pt x="5" y="6"/>
                    <a:pt x="4" y="6"/>
                  </a:cubicBezTo>
                  <a:cubicBezTo>
                    <a:pt x="2" y="6"/>
                    <a:pt x="0" y="5"/>
                    <a:pt x="1" y="3"/>
                  </a:cubicBezTo>
                  <a:cubicBezTo>
                    <a:pt x="2" y="2"/>
                    <a:pt x="4" y="0"/>
                    <a:pt x="6" y="1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4" name="Freeform 665"/>
            <p:cNvSpPr/>
            <p:nvPr/>
          </p:nvSpPr>
          <p:spPr bwMode="auto">
            <a:xfrm>
              <a:off x="3257551" y="4446589"/>
              <a:ext cx="153988" cy="233363"/>
            </a:xfrm>
            <a:custGeom>
              <a:avLst/>
              <a:gdLst>
                <a:gd name="T0" fmla="*/ 10 w 41"/>
                <a:gd name="T1" fmla="*/ 62 h 62"/>
                <a:gd name="T2" fmla="*/ 7 w 41"/>
                <a:gd name="T3" fmla="*/ 59 h 62"/>
                <a:gd name="T4" fmla="*/ 4 w 41"/>
                <a:gd name="T5" fmla="*/ 57 h 62"/>
                <a:gd name="T6" fmla="*/ 5 w 41"/>
                <a:gd name="T7" fmla="*/ 55 h 62"/>
                <a:gd name="T8" fmla="*/ 9 w 41"/>
                <a:gd name="T9" fmla="*/ 57 h 62"/>
                <a:gd name="T10" fmla="*/ 4 w 41"/>
                <a:gd name="T11" fmla="*/ 53 h 62"/>
                <a:gd name="T12" fmla="*/ 1 w 41"/>
                <a:gd name="T13" fmla="*/ 52 h 62"/>
                <a:gd name="T14" fmla="*/ 5 w 41"/>
                <a:gd name="T15" fmla="*/ 42 h 62"/>
                <a:gd name="T16" fmla="*/ 8 w 41"/>
                <a:gd name="T17" fmla="*/ 41 h 62"/>
                <a:gd name="T18" fmla="*/ 15 w 41"/>
                <a:gd name="T19" fmla="*/ 34 h 62"/>
                <a:gd name="T20" fmla="*/ 18 w 41"/>
                <a:gd name="T21" fmla="*/ 27 h 62"/>
                <a:gd name="T22" fmla="*/ 24 w 41"/>
                <a:gd name="T23" fmla="*/ 18 h 62"/>
                <a:gd name="T24" fmla="*/ 20 w 41"/>
                <a:gd name="T25" fmla="*/ 18 h 62"/>
                <a:gd name="T26" fmla="*/ 22 w 41"/>
                <a:gd name="T27" fmla="*/ 14 h 62"/>
                <a:gd name="T28" fmla="*/ 23 w 41"/>
                <a:gd name="T29" fmla="*/ 12 h 62"/>
                <a:gd name="T30" fmla="*/ 25 w 41"/>
                <a:gd name="T31" fmla="*/ 9 h 62"/>
                <a:gd name="T32" fmla="*/ 27 w 41"/>
                <a:gd name="T33" fmla="*/ 11 h 62"/>
                <a:gd name="T34" fmla="*/ 35 w 41"/>
                <a:gd name="T35" fmla="*/ 14 h 62"/>
                <a:gd name="T36" fmla="*/ 33 w 41"/>
                <a:gd name="T37" fmla="*/ 4 h 62"/>
                <a:gd name="T38" fmla="*/ 33 w 41"/>
                <a:gd name="T39" fmla="*/ 1 h 62"/>
                <a:gd name="T40" fmla="*/ 38 w 41"/>
                <a:gd name="T41" fmla="*/ 3 h 62"/>
                <a:gd name="T42" fmla="*/ 41 w 41"/>
                <a:gd name="T43" fmla="*/ 9 h 62"/>
                <a:gd name="T44" fmla="*/ 38 w 41"/>
                <a:gd name="T45" fmla="*/ 9 h 62"/>
                <a:gd name="T46" fmla="*/ 40 w 41"/>
                <a:gd name="T47" fmla="*/ 13 h 62"/>
                <a:gd name="T48" fmla="*/ 40 w 41"/>
                <a:gd name="T49" fmla="*/ 17 h 62"/>
                <a:gd name="T50" fmla="*/ 38 w 41"/>
                <a:gd name="T51" fmla="*/ 28 h 62"/>
                <a:gd name="T52" fmla="*/ 35 w 41"/>
                <a:gd name="T53" fmla="*/ 30 h 62"/>
                <a:gd name="T54" fmla="*/ 32 w 41"/>
                <a:gd name="T55" fmla="*/ 32 h 62"/>
                <a:gd name="T56" fmla="*/ 28 w 41"/>
                <a:gd name="T57" fmla="*/ 35 h 62"/>
                <a:gd name="T58" fmla="*/ 27 w 41"/>
                <a:gd name="T59" fmla="*/ 33 h 62"/>
                <a:gd name="T60" fmla="*/ 28 w 41"/>
                <a:gd name="T61" fmla="*/ 30 h 62"/>
                <a:gd name="T62" fmla="*/ 25 w 41"/>
                <a:gd name="T63" fmla="*/ 29 h 62"/>
                <a:gd name="T64" fmla="*/ 24 w 41"/>
                <a:gd name="T65" fmla="*/ 33 h 62"/>
                <a:gd name="T66" fmla="*/ 25 w 41"/>
                <a:gd name="T67" fmla="*/ 34 h 62"/>
                <a:gd name="T68" fmla="*/ 24 w 41"/>
                <a:gd name="T69" fmla="*/ 42 h 62"/>
                <a:gd name="T70" fmla="*/ 20 w 41"/>
                <a:gd name="T71" fmla="*/ 47 h 62"/>
                <a:gd name="T72" fmla="*/ 9 w 41"/>
                <a:gd name="T73" fmla="*/ 47 h 62"/>
                <a:gd name="T74" fmla="*/ 12 w 41"/>
                <a:gd name="T75" fmla="*/ 52 h 62"/>
                <a:gd name="T76" fmla="*/ 13 w 41"/>
                <a:gd name="T77" fmla="*/ 57 h 62"/>
                <a:gd name="T78" fmla="*/ 12 w 41"/>
                <a:gd name="T79" fmla="*/ 60 h 62"/>
                <a:gd name="T80" fmla="*/ 10 w 41"/>
                <a:gd name="T81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62">
                  <a:moveTo>
                    <a:pt x="10" y="62"/>
                  </a:moveTo>
                  <a:cubicBezTo>
                    <a:pt x="9" y="61"/>
                    <a:pt x="8" y="60"/>
                    <a:pt x="7" y="59"/>
                  </a:cubicBezTo>
                  <a:cubicBezTo>
                    <a:pt x="6" y="59"/>
                    <a:pt x="4" y="59"/>
                    <a:pt x="4" y="57"/>
                  </a:cubicBezTo>
                  <a:cubicBezTo>
                    <a:pt x="4" y="57"/>
                    <a:pt x="4" y="56"/>
                    <a:pt x="5" y="55"/>
                  </a:cubicBezTo>
                  <a:cubicBezTo>
                    <a:pt x="7" y="54"/>
                    <a:pt x="7" y="57"/>
                    <a:pt x="9" y="57"/>
                  </a:cubicBezTo>
                  <a:cubicBezTo>
                    <a:pt x="8" y="54"/>
                    <a:pt x="7" y="52"/>
                    <a:pt x="4" y="53"/>
                  </a:cubicBezTo>
                  <a:cubicBezTo>
                    <a:pt x="3" y="54"/>
                    <a:pt x="0" y="56"/>
                    <a:pt x="1" y="52"/>
                  </a:cubicBezTo>
                  <a:cubicBezTo>
                    <a:pt x="2" y="49"/>
                    <a:pt x="5" y="46"/>
                    <a:pt x="5" y="42"/>
                  </a:cubicBezTo>
                  <a:cubicBezTo>
                    <a:pt x="6" y="41"/>
                    <a:pt x="7" y="41"/>
                    <a:pt x="8" y="41"/>
                  </a:cubicBezTo>
                  <a:cubicBezTo>
                    <a:pt x="12" y="40"/>
                    <a:pt x="14" y="37"/>
                    <a:pt x="15" y="34"/>
                  </a:cubicBezTo>
                  <a:cubicBezTo>
                    <a:pt x="16" y="31"/>
                    <a:pt x="17" y="28"/>
                    <a:pt x="18" y="27"/>
                  </a:cubicBezTo>
                  <a:cubicBezTo>
                    <a:pt x="22" y="24"/>
                    <a:pt x="22" y="21"/>
                    <a:pt x="24" y="18"/>
                  </a:cubicBezTo>
                  <a:cubicBezTo>
                    <a:pt x="23" y="17"/>
                    <a:pt x="22" y="20"/>
                    <a:pt x="20" y="18"/>
                  </a:cubicBezTo>
                  <a:cubicBezTo>
                    <a:pt x="20" y="16"/>
                    <a:pt x="20" y="15"/>
                    <a:pt x="22" y="14"/>
                  </a:cubicBezTo>
                  <a:cubicBezTo>
                    <a:pt x="23" y="14"/>
                    <a:pt x="24" y="14"/>
                    <a:pt x="23" y="12"/>
                  </a:cubicBezTo>
                  <a:cubicBezTo>
                    <a:pt x="23" y="11"/>
                    <a:pt x="23" y="9"/>
                    <a:pt x="25" y="9"/>
                  </a:cubicBezTo>
                  <a:cubicBezTo>
                    <a:pt x="26" y="10"/>
                    <a:pt x="25" y="12"/>
                    <a:pt x="27" y="11"/>
                  </a:cubicBezTo>
                  <a:cubicBezTo>
                    <a:pt x="30" y="9"/>
                    <a:pt x="32" y="11"/>
                    <a:pt x="35" y="14"/>
                  </a:cubicBezTo>
                  <a:cubicBezTo>
                    <a:pt x="34" y="10"/>
                    <a:pt x="39" y="6"/>
                    <a:pt x="33" y="4"/>
                  </a:cubicBezTo>
                  <a:cubicBezTo>
                    <a:pt x="31" y="3"/>
                    <a:pt x="32" y="2"/>
                    <a:pt x="33" y="1"/>
                  </a:cubicBezTo>
                  <a:cubicBezTo>
                    <a:pt x="36" y="0"/>
                    <a:pt x="38" y="1"/>
                    <a:pt x="38" y="3"/>
                  </a:cubicBezTo>
                  <a:cubicBezTo>
                    <a:pt x="39" y="5"/>
                    <a:pt x="40" y="7"/>
                    <a:pt x="41" y="9"/>
                  </a:cubicBezTo>
                  <a:cubicBezTo>
                    <a:pt x="40" y="12"/>
                    <a:pt x="39" y="6"/>
                    <a:pt x="38" y="9"/>
                  </a:cubicBezTo>
                  <a:cubicBezTo>
                    <a:pt x="38" y="10"/>
                    <a:pt x="35" y="13"/>
                    <a:pt x="40" y="13"/>
                  </a:cubicBezTo>
                  <a:cubicBezTo>
                    <a:pt x="40" y="13"/>
                    <a:pt x="41" y="17"/>
                    <a:pt x="40" y="17"/>
                  </a:cubicBezTo>
                  <a:cubicBezTo>
                    <a:pt x="36" y="20"/>
                    <a:pt x="37" y="25"/>
                    <a:pt x="38" y="28"/>
                  </a:cubicBezTo>
                  <a:cubicBezTo>
                    <a:pt x="39" y="32"/>
                    <a:pt x="35" y="31"/>
                    <a:pt x="35" y="30"/>
                  </a:cubicBezTo>
                  <a:cubicBezTo>
                    <a:pt x="32" y="28"/>
                    <a:pt x="32" y="29"/>
                    <a:pt x="32" y="32"/>
                  </a:cubicBezTo>
                  <a:cubicBezTo>
                    <a:pt x="30" y="32"/>
                    <a:pt x="31" y="37"/>
                    <a:pt x="28" y="35"/>
                  </a:cubicBezTo>
                  <a:cubicBezTo>
                    <a:pt x="27" y="34"/>
                    <a:pt x="26" y="34"/>
                    <a:pt x="27" y="33"/>
                  </a:cubicBezTo>
                  <a:cubicBezTo>
                    <a:pt x="29" y="32"/>
                    <a:pt x="30" y="31"/>
                    <a:pt x="28" y="30"/>
                  </a:cubicBezTo>
                  <a:cubicBezTo>
                    <a:pt x="27" y="29"/>
                    <a:pt x="26" y="27"/>
                    <a:pt x="25" y="29"/>
                  </a:cubicBezTo>
                  <a:cubicBezTo>
                    <a:pt x="24" y="29"/>
                    <a:pt x="25" y="31"/>
                    <a:pt x="24" y="33"/>
                  </a:cubicBezTo>
                  <a:cubicBezTo>
                    <a:pt x="24" y="33"/>
                    <a:pt x="24" y="33"/>
                    <a:pt x="25" y="34"/>
                  </a:cubicBezTo>
                  <a:cubicBezTo>
                    <a:pt x="19" y="36"/>
                    <a:pt x="23" y="39"/>
                    <a:pt x="24" y="42"/>
                  </a:cubicBezTo>
                  <a:cubicBezTo>
                    <a:pt x="24" y="45"/>
                    <a:pt x="22" y="46"/>
                    <a:pt x="20" y="47"/>
                  </a:cubicBezTo>
                  <a:cubicBezTo>
                    <a:pt x="17" y="49"/>
                    <a:pt x="14" y="46"/>
                    <a:pt x="9" y="47"/>
                  </a:cubicBezTo>
                  <a:cubicBezTo>
                    <a:pt x="13" y="48"/>
                    <a:pt x="14" y="50"/>
                    <a:pt x="12" y="52"/>
                  </a:cubicBezTo>
                  <a:cubicBezTo>
                    <a:pt x="10" y="54"/>
                    <a:pt x="12" y="55"/>
                    <a:pt x="13" y="57"/>
                  </a:cubicBezTo>
                  <a:cubicBezTo>
                    <a:pt x="14" y="58"/>
                    <a:pt x="13" y="59"/>
                    <a:pt x="12" y="60"/>
                  </a:cubicBezTo>
                  <a:cubicBezTo>
                    <a:pt x="11" y="60"/>
                    <a:pt x="11" y="61"/>
                    <a:pt x="10" y="62"/>
                  </a:cubicBezTo>
                  <a:close/>
                </a:path>
              </a:pathLst>
            </a:custGeom>
            <a:solidFill>
              <a:srgbClr val="FEEB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5" name="Freeform 666"/>
            <p:cNvSpPr/>
            <p:nvPr/>
          </p:nvSpPr>
          <p:spPr bwMode="auto">
            <a:xfrm>
              <a:off x="3238501" y="4371976"/>
              <a:ext cx="134938" cy="244475"/>
            </a:xfrm>
            <a:custGeom>
              <a:avLst/>
              <a:gdLst>
                <a:gd name="T0" fmla="*/ 28 w 36"/>
                <a:gd name="T1" fmla="*/ 35 h 65"/>
                <a:gd name="T2" fmla="*/ 26 w 36"/>
                <a:gd name="T3" fmla="*/ 38 h 65"/>
                <a:gd name="T4" fmla="*/ 24 w 36"/>
                <a:gd name="T5" fmla="*/ 43 h 65"/>
                <a:gd name="T6" fmla="*/ 18 w 36"/>
                <a:gd name="T7" fmla="*/ 56 h 65"/>
                <a:gd name="T8" fmla="*/ 13 w 36"/>
                <a:gd name="T9" fmla="*/ 61 h 65"/>
                <a:gd name="T10" fmla="*/ 10 w 36"/>
                <a:gd name="T11" fmla="*/ 63 h 65"/>
                <a:gd name="T12" fmla="*/ 8 w 36"/>
                <a:gd name="T13" fmla="*/ 64 h 65"/>
                <a:gd name="T14" fmla="*/ 3 w 36"/>
                <a:gd name="T15" fmla="*/ 60 h 65"/>
                <a:gd name="T16" fmla="*/ 0 w 36"/>
                <a:gd name="T17" fmla="*/ 58 h 65"/>
                <a:gd name="T18" fmla="*/ 1 w 36"/>
                <a:gd name="T19" fmla="*/ 54 h 65"/>
                <a:gd name="T20" fmla="*/ 3 w 36"/>
                <a:gd name="T21" fmla="*/ 53 h 65"/>
                <a:gd name="T22" fmla="*/ 13 w 36"/>
                <a:gd name="T23" fmla="*/ 44 h 65"/>
                <a:gd name="T24" fmla="*/ 22 w 36"/>
                <a:gd name="T25" fmla="*/ 22 h 65"/>
                <a:gd name="T26" fmla="*/ 22 w 36"/>
                <a:gd name="T27" fmla="*/ 16 h 65"/>
                <a:gd name="T28" fmla="*/ 22 w 36"/>
                <a:gd name="T29" fmla="*/ 12 h 65"/>
                <a:gd name="T30" fmla="*/ 25 w 36"/>
                <a:gd name="T31" fmla="*/ 1 h 65"/>
                <a:gd name="T32" fmla="*/ 31 w 36"/>
                <a:gd name="T33" fmla="*/ 0 h 65"/>
                <a:gd name="T34" fmla="*/ 34 w 36"/>
                <a:gd name="T35" fmla="*/ 6 h 65"/>
                <a:gd name="T36" fmla="*/ 30 w 36"/>
                <a:gd name="T37" fmla="*/ 29 h 65"/>
                <a:gd name="T38" fmla="*/ 29 w 36"/>
                <a:gd name="T39" fmla="*/ 33 h 65"/>
                <a:gd name="T40" fmla="*/ 28 w 36"/>
                <a:gd name="T41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6" h="65">
                  <a:moveTo>
                    <a:pt x="28" y="35"/>
                  </a:moveTo>
                  <a:cubicBezTo>
                    <a:pt x="26" y="35"/>
                    <a:pt x="26" y="37"/>
                    <a:pt x="26" y="38"/>
                  </a:cubicBezTo>
                  <a:cubicBezTo>
                    <a:pt x="26" y="40"/>
                    <a:pt x="25" y="42"/>
                    <a:pt x="24" y="43"/>
                  </a:cubicBezTo>
                  <a:cubicBezTo>
                    <a:pt x="22" y="48"/>
                    <a:pt x="20" y="52"/>
                    <a:pt x="18" y="56"/>
                  </a:cubicBezTo>
                  <a:cubicBezTo>
                    <a:pt x="17" y="58"/>
                    <a:pt x="16" y="61"/>
                    <a:pt x="13" y="61"/>
                  </a:cubicBezTo>
                  <a:cubicBezTo>
                    <a:pt x="12" y="62"/>
                    <a:pt x="11" y="62"/>
                    <a:pt x="10" y="63"/>
                  </a:cubicBezTo>
                  <a:cubicBezTo>
                    <a:pt x="10" y="63"/>
                    <a:pt x="10" y="65"/>
                    <a:pt x="8" y="64"/>
                  </a:cubicBezTo>
                  <a:cubicBezTo>
                    <a:pt x="9" y="61"/>
                    <a:pt x="6" y="60"/>
                    <a:pt x="3" y="60"/>
                  </a:cubicBezTo>
                  <a:cubicBezTo>
                    <a:pt x="2" y="59"/>
                    <a:pt x="0" y="60"/>
                    <a:pt x="0" y="58"/>
                  </a:cubicBezTo>
                  <a:cubicBezTo>
                    <a:pt x="0" y="56"/>
                    <a:pt x="0" y="55"/>
                    <a:pt x="1" y="54"/>
                  </a:cubicBezTo>
                  <a:cubicBezTo>
                    <a:pt x="2" y="54"/>
                    <a:pt x="2" y="53"/>
                    <a:pt x="3" y="53"/>
                  </a:cubicBezTo>
                  <a:cubicBezTo>
                    <a:pt x="8" y="52"/>
                    <a:pt x="11" y="48"/>
                    <a:pt x="13" y="44"/>
                  </a:cubicBezTo>
                  <a:cubicBezTo>
                    <a:pt x="19" y="38"/>
                    <a:pt x="22" y="31"/>
                    <a:pt x="22" y="22"/>
                  </a:cubicBezTo>
                  <a:cubicBezTo>
                    <a:pt x="22" y="20"/>
                    <a:pt x="22" y="18"/>
                    <a:pt x="22" y="16"/>
                  </a:cubicBezTo>
                  <a:cubicBezTo>
                    <a:pt x="22" y="15"/>
                    <a:pt x="22" y="14"/>
                    <a:pt x="22" y="12"/>
                  </a:cubicBezTo>
                  <a:cubicBezTo>
                    <a:pt x="23" y="9"/>
                    <a:pt x="23" y="4"/>
                    <a:pt x="25" y="1"/>
                  </a:cubicBezTo>
                  <a:cubicBezTo>
                    <a:pt x="27" y="0"/>
                    <a:pt x="29" y="0"/>
                    <a:pt x="31" y="0"/>
                  </a:cubicBezTo>
                  <a:cubicBezTo>
                    <a:pt x="34" y="1"/>
                    <a:pt x="36" y="2"/>
                    <a:pt x="34" y="6"/>
                  </a:cubicBezTo>
                  <a:cubicBezTo>
                    <a:pt x="35" y="14"/>
                    <a:pt x="33" y="21"/>
                    <a:pt x="30" y="29"/>
                  </a:cubicBezTo>
                  <a:cubicBezTo>
                    <a:pt x="30" y="30"/>
                    <a:pt x="29" y="31"/>
                    <a:pt x="29" y="33"/>
                  </a:cubicBezTo>
                  <a:cubicBezTo>
                    <a:pt x="29" y="33"/>
                    <a:pt x="28" y="34"/>
                    <a:pt x="28" y="35"/>
                  </a:cubicBezTo>
                  <a:close/>
                </a:path>
              </a:pathLst>
            </a:custGeom>
            <a:solidFill>
              <a:srgbClr val="FAF9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6" name="Freeform 667"/>
            <p:cNvSpPr/>
            <p:nvPr/>
          </p:nvSpPr>
          <p:spPr bwMode="auto">
            <a:xfrm>
              <a:off x="3441701" y="4506914"/>
              <a:ext cx="184150" cy="101600"/>
            </a:xfrm>
            <a:custGeom>
              <a:avLst/>
              <a:gdLst>
                <a:gd name="T0" fmla="*/ 33 w 49"/>
                <a:gd name="T1" fmla="*/ 1 h 27"/>
                <a:gd name="T2" fmla="*/ 39 w 49"/>
                <a:gd name="T3" fmla="*/ 2 h 27"/>
                <a:gd name="T4" fmla="*/ 46 w 49"/>
                <a:gd name="T5" fmla="*/ 13 h 27"/>
                <a:gd name="T6" fmla="*/ 42 w 49"/>
                <a:gd name="T7" fmla="*/ 22 h 27"/>
                <a:gd name="T8" fmla="*/ 38 w 49"/>
                <a:gd name="T9" fmla="*/ 16 h 27"/>
                <a:gd name="T10" fmla="*/ 35 w 49"/>
                <a:gd name="T11" fmla="*/ 17 h 27"/>
                <a:gd name="T12" fmla="*/ 14 w 49"/>
                <a:gd name="T13" fmla="*/ 25 h 27"/>
                <a:gd name="T14" fmla="*/ 10 w 49"/>
                <a:gd name="T15" fmla="*/ 27 h 27"/>
                <a:gd name="T16" fmla="*/ 6 w 49"/>
                <a:gd name="T17" fmla="*/ 25 h 27"/>
                <a:gd name="T18" fmla="*/ 3 w 49"/>
                <a:gd name="T19" fmla="*/ 16 h 27"/>
                <a:gd name="T20" fmla="*/ 3 w 49"/>
                <a:gd name="T21" fmla="*/ 15 h 27"/>
                <a:gd name="T22" fmla="*/ 21 w 49"/>
                <a:gd name="T23" fmla="*/ 4 h 27"/>
                <a:gd name="T24" fmla="*/ 28 w 49"/>
                <a:gd name="T25" fmla="*/ 2 h 27"/>
                <a:gd name="T26" fmla="*/ 33 w 49"/>
                <a:gd name="T27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" h="27">
                  <a:moveTo>
                    <a:pt x="33" y="1"/>
                  </a:moveTo>
                  <a:cubicBezTo>
                    <a:pt x="35" y="3"/>
                    <a:pt x="37" y="2"/>
                    <a:pt x="39" y="2"/>
                  </a:cubicBezTo>
                  <a:cubicBezTo>
                    <a:pt x="46" y="3"/>
                    <a:pt x="49" y="6"/>
                    <a:pt x="46" y="13"/>
                  </a:cubicBezTo>
                  <a:cubicBezTo>
                    <a:pt x="44" y="16"/>
                    <a:pt x="43" y="19"/>
                    <a:pt x="42" y="22"/>
                  </a:cubicBezTo>
                  <a:cubicBezTo>
                    <a:pt x="42" y="19"/>
                    <a:pt x="43" y="16"/>
                    <a:pt x="38" y="16"/>
                  </a:cubicBezTo>
                  <a:cubicBezTo>
                    <a:pt x="37" y="17"/>
                    <a:pt x="36" y="17"/>
                    <a:pt x="35" y="17"/>
                  </a:cubicBezTo>
                  <a:cubicBezTo>
                    <a:pt x="27" y="16"/>
                    <a:pt x="21" y="21"/>
                    <a:pt x="14" y="25"/>
                  </a:cubicBezTo>
                  <a:cubicBezTo>
                    <a:pt x="13" y="26"/>
                    <a:pt x="12" y="27"/>
                    <a:pt x="10" y="27"/>
                  </a:cubicBezTo>
                  <a:cubicBezTo>
                    <a:pt x="9" y="27"/>
                    <a:pt x="7" y="26"/>
                    <a:pt x="6" y="25"/>
                  </a:cubicBezTo>
                  <a:cubicBezTo>
                    <a:pt x="1" y="23"/>
                    <a:pt x="0" y="21"/>
                    <a:pt x="3" y="16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10" y="12"/>
                    <a:pt x="15" y="7"/>
                    <a:pt x="21" y="4"/>
                  </a:cubicBezTo>
                  <a:cubicBezTo>
                    <a:pt x="23" y="4"/>
                    <a:pt x="26" y="3"/>
                    <a:pt x="28" y="2"/>
                  </a:cubicBezTo>
                  <a:cubicBezTo>
                    <a:pt x="30" y="1"/>
                    <a:pt x="31" y="0"/>
                    <a:pt x="33" y="1"/>
                  </a:cubicBezTo>
                  <a:close/>
                </a:path>
              </a:pathLst>
            </a:custGeom>
            <a:solidFill>
              <a:srgbClr val="F8F4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7" name="Freeform 668"/>
            <p:cNvSpPr/>
            <p:nvPr/>
          </p:nvSpPr>
          <p:spPr bwMode="auto">
            <a:xfrm>
              <a:off x="3351213" y="4567239"/>
              <a:ext cx="128588" cy="158750"/>
            </a:xfrm>
            <a:custGeom>
              <a:avLst/>
              <a:gdLst>
                <a:gd name="T0" fmla="*/ 27 w 34"/>
                <a:gd name="T1" fmla="*/ 0 h 42"/>
                <a:gd name="T2" fmla="*/ 34 w 34"/>
                <a:gd name="T3" fmla="*/ 11 h 42"/>
                <a:gd name="T4" fmla="*/ 31 w 34"/>
                <a:gd name="T5" fmla="*/ 16 h 42"/>
                <a:gd name="T6" fmla="*/ 28 w 34"/>
                <a:gd name="T7" fmla="*/ 21 h 42"/>
                <a:gd name="T8" fmla="*/ 22 w 34"/>
                <a:gd name="T9" fmla="*/ 30 h 42"/>
                <a:gd name="T10" fmla="*/ 16 w 34"/>
                <a:gd name="T11" fmla="*/ 40 h 42"/>
                <a:gd name="T12" fmla="*/ 14 w 34"/>
                <a:gd name="T13" fmla="*/ 39 h 42"/>
                <a:gd name="T14" fmla="*/ 5 w 34"/>
                <a:gd name="T15" fmla="*/ 39 h 42"/>
                <a:gd name="T16" fmla="*/ 2 w 34"/>
                <a:gd name="T17" fmla="*/ 41 h 42"/>
                <a:gd name="T18" fmla="*/ 0 w 34"/>
                <a:gd name="T19" fmla="*/ 40 h 42"/>
                <a:gd name="T20" fmla="*/ 4 w 34"/>
                <a:gd name="T21" fmla="*/ 25 h 42"/>
                <a:gd name="T22" fmla="*/ 11 w 34"/>
                <a:gd name="T23" fmla="*/ 20 h 42"/>
                <a:gd name="T24" fmla="*/ 13 w 34"/>
                <a:gd name="T25" fmla="*/ 15 h 42"/>
                <a:gd name="T26" fmla="*/ 17 w 34"/>
                <a:gd name="T27" fmla="*/ 11 h 42"/>
                <a:gd name="T28" fmla="*/ 18 w 34"/>
                <a:gd name="T29" fmla="*/ 11 h 42"/>
                <a:gd name="T30" fmla="*/ 27 w 34"/>
                <a:gd name="T3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42">
                  <a:moveTo>
                    <a:pt x="27" y="0"/>
                  </a:moveTo>
                  <a:cubicBezTo>
                    <a:pt x="24" y="7"/>
                    <a:pt x="31" y="8"/>
                    <a:pt x="34" y="11"/>
                  </a:cubicBezTo>
                  <a:cubicBezTo>
                    <a:pt x="34" y="13"/>
                    <a:pt x="32" y="14"/>
                    <a:pt x="31" y="16"/>
                  </a:cubicBezTo>
                  <a:cubicBezTo>
                    <a:pt x="30" y="18"/>
                    <a:pt x="29" y="19"/>
                    <a:pt x="28" y="21"/>
                  </a:cubicBezTo>
                  <a:cubicBezTo>
                    <a:pt x="26" y="24"/>
                    <a:pt x="24" y="27"/>
                    <a:pt x="22" y="30"/>
                  </a:cubicBezTo>
                  <a:cubicBezTo>
                    <a:pt x="20" y="33"/>
                    <a:pt x="20" y="38"/>
                    <a:pt x="16" y="40"/>
                  </a:cubicBezTo>
                  <a:cubicBezTo>
                    <a:pt x="15" y="40"/>
                    <a:pt x="14" y="40"/>
                    <a:pt x="14" y="39"/>
                  </a:cubicBezTo>
                  <a:cubicBezTo>
                    <a:pt x="11" y="35"/>
                    <a:pt x="9" y="35"/>
                    <a:pt x="5" y="39"/>
                  </a:cubicBezTo>
                  <a:cubicBezTo>
                    <a:pt x="4" y="40"/>
                    <a:pt x="4" y="41"/>
                    <a:pt x="2" y="41"/>
                  </a:cubicBezTo>
                  <a:cubicBezTo>
                    <a:pt x="1" y="42"/>
                    <a:pt x="0" y="42"/>
                    <a:pt x="0" y="40"/>
                  </a:cubicBezTo>
                  <a:cubicBezTo>
                    <a:pt x="0" y="35"/>
                    <a:pt x="2" y="30"/>
                    <a:pt x="4" y="25"/>
                  </a:cubicBezTo>
                  <a:cubicBezTo>
                    <a:pt x="5" y="22"/>
                    <a:pt x="9" y="22"/>
                    <a:pt x="11" y="20"/>
                  </a:cubicBezTo>
                  <a:cubicBezTo>
                    <a:pt x="11" y="18"/>
                    <a:pt x="12" y="16"/>
                    <a:pt x="13" y="15"/>
                  </a:cubicBezTo>
                  <a:cubicBezTo>
                    <a:pt x="15" y="14"/>
                    <a:pt x="16" y="12"/>
                    <a:pt x="17" y="11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21" y="7"/>
                    <a:pt x="23" y="2"/>
                    <a:pt x="27" y="0"/>
                  </a:cubicBezTo>
                  <a:close/>
                </a:path>
              </a:pathLst>
            </a:custGeom>
            <a:solidFill>
              <a:srgbClr val="FAF9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8" name="Freeform 669"/>
            <p:cNvSpPr/>
            <p:nvPr/>
          </p:nvSpPr>
          <p:spPr bwMode="auto">
            <a:xfrm>
              <a:off x="3302001" y="4570414"/>
              <a:ext cx="120650" cy="117475"/>
            </a:xfrm>
            <a:custGeom>
              <a:avLst/>
              <a:gdLst>
                <a:gd name="T0" fmla="*/ 8 w 32"/>
                <a:gd name="T1" fmla="*/ 13 h 31"/>
                <a:gd name="T2" fmla="*/ 12 w 32"/>
                <a:gd name="T3" fmla="*/ 9 h 31"/>
                <a:gd name="T4" fmla="*/ 28 w 32"/>
                <a:gd name="T5" fmla="*/ 1 h 31"/>
                <a:gd name="T6" fmla="*/ 30 w 32"/>
                <a:gd name="T7" fmla="*/ 3 h 31"/>
                <a:gd name="T8" fmla="*/ 28 w 32"/>
                <a:gd name="T9" fmla="*/ 6 h 31"/>
                <a:gd name="T10" fmla="*/ 23 w 32"/>
                <a:gd name="T11" fmla="*/ 13 h 31"/>
                <a:gd name="T12" fmla="*/ 19 w 32"/>
                <a:gd name="T13" fmla="*/ 19 h 31"/>
                <a:gd name="T14" fmla="*/ 10 w 32"/>
                <a:gd name="T15" fmla="*/ 28 h 31"/>
                <a:gd name="T16" fmla="*/ 4 w 32"/>
                <a:gd name="T17" fmla="*/ 31 h 31"/>
                <a:gd name="T18" fmla="*/ 0 w 32"/>
                <a:gd name="T19" fmla="*/ 27 h 31"/>
                <a:gd name="T20" fmla="*/ 1 w 32"/>
                <a:gd name="T21" fmla="*/ 24 h 31"/>
                <a:gd name="T22" fmla="*/ 8 w 32"/>
                <a:gd name="T23" fmla="*/ 1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31">
                  <a:moveTo>
                    <a:pt x="8" y="13"/>
                  </a:moveTo>
                  <a:cubicBezTo>
                    <a:pt x="9" y="12"/>
                    <a:pt x="11" y="11"/>
                    <a:pt x="12" y="9"/>
                  </a:cubicBezTo>
                  <a:cubicBezTo>
                    <a:pt x="17" y="6"/>
                    <a:pt x="22" y="3"/>
                    <a:pt x="28" y="1"/>
                  </a:cubicBezTo>
                  <a:cubicBezTo>
                    <a:pt x="30" y="0"/>
                    <a:pt x="32" y="0"/>
                    <a:pt x="30" y="3"/>
                  </a:cubicBezTo>
                  <a:cubicBezTo>
                    <a:pt x="30" y="4"/>
                    <a:pt x="29" y="5"/>
                    <a:pt x="28" y="6"/>
                  </a:cubicBezTo>
                  <a:cubicBezTo>
                    <a:pt x="27" y="9"/>
                    <a:pt x="25" y="11"/>
                    <a:pt x="23" y="13"/>
                  </a:cubicBezTo>
                  <a:cubicBezTo>
                    <a:pt x="21" y="15"/>
                    <a:pt x="21" y="17"/>
                    <a:pt x="19" y="19"/>
                  </a:cubicBezTo>
                  <a:cubicBezTo>
                    <a:pt x="14" y="20"/>
                    <a:pt x="13" y="25"/>
                    <a:pt x="10" y="28"/>
                  </a:cubicBezTo>
                  <a:cubicBezTo>
                    <a:pt x="8" y="30"/>
                    <a:pt x="6" y="31"/>
                    <a:pt x="4" y="31"/>
                  </a:cubicBezTo>
                  <a:cubicBezTo>
                    <a:pt x="2" y="31"/>
                    <a:pt x="0" y="29"/>
                    <a:pt x="0" y="27"/>
                  </a:cubicBezTo>
                  <a:cubicBezTo>
                    <a:pt x="0" y="26"/>
                    <a:pt x="1" y="25"/>
                    <a:pt x="1" y="24"/>
                  </a:cubicBezTo>
                  <a:cubicBezTo>
                    <a:pt x="2" y="19"/>
                    <a:pt x="4" y="16"/>
                    <a:pt x="8" y="13"/>
                  </a:cubicBezTo>
                  <a:close/>
                </a:path>
              </a:pathLst>
            </a:custGeom>
            <a:solidFill>
              <a:srgbClr val="FED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9" name="Freeform 670"/>
            <p:cNvSpPr/>
            <p:nvPr/>
          </p:nvSpPr>
          <p:spPr bwMode="auto">
            <a:xfrm>
              <a:off x="3460751" y="4446589"/>
              <a:ext cx="109538" cy="82550"/>
            </a:xfrm>
            <a:custGeom>
              <a:avLst/>
              <a:gdLst>
                <a:gd name="T0" fmla="*/ 28 w 29"/>
                <a:gd name="T1" fmla="*/ 17 h 22"/>
                <a:gd name="T2" fmla="*/ 16 w 29"/>
                <a:gd name="T3" fmla="*/ 21 h 22"/>
                <a:gd name="T4" fmla="*/ 10 w 29"/>
                <a:gd name="T5" fmla="*/ 15 h 22"/>
                <a:gd name="T6" fmla="*/ 6 w 29"/>
                <a:gd name="T7" fmla="*/ 11 h 22"/>
                <a:gd name="T8" fmla="*/ 3 w 29"/>
                <a:gd name="T9" fmla="*/ 7 h 22"/>
                <a:gd name="T10" fmla="*/ 1 w 29"/>
                <a:gd name="T11" fmla="*/ 5 h 22"/>
                <a:gd name="T12" fmla="*/ 1 w 29"/>
                <a:gd name="T13" fmla="*/ 1 h 22"/>
                <a:gd name="T14" fmla="*/ 12 w 29"/>
                <a:gd name="T15" fmla="*/ 1 h 22"/>
                <a:gd name="T16" fmla="*/ 23 w 29"/>
                <a:gd name="T17" fmla="*/ 4 h 22"/>
                <a:gd name="T18" fmla="*/ 24 w 29"/>
                <a:gd name="T19" fmla="*/ 4 h 22"/>
                <a:gd name="T20" fmla="*/ 27 w 29"/>
                <a:gd name="T21" fmla="*/ 13 h 22"/>
                <a:gd name="T22" fmla="*/ 18 w 29"/>
                <a:gd name="T23" fmla="*/ 15 h 22"/>
                <a:gd name="T24" fmla="*/ 29 w 29"/>
                <a:gd name="T25" fmla="*/ 15 h 22"/>
                <a:gd name="T26" fmla="*/ 29 w 29"/>
                <a:gd name="T27" fmla="*/ 16 h 22"/>
                <a:gd name="T28" fmla="*/ 28 w 29"/>
                <a:gd name="T2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22">
                  <a:moveTo>
                    <a:pt x="28" y="17"/>
                  </a:moveTo>
                  <a:cubicBezTo>
                    <a:pt x="24" y="18"/>
                    <a:pt x="20" y="21"/>
                    <a:pt x="16" y="21"/>
                  </a:cubicBezTo>
                  <a:cubicBezTo>
                    <a:pt x="10" y="22"/>
                    <a:pt x="10" y="22"/>
                    <a:pt x="10" y="15"/>
                  </a:cubicBezTo>
                  <a:cubicBezTo>
                    <a:pt x="8" y="14"/>
                    <a:pt x="9" y="11"/>
                    <a:pt x="6" y="11"/>
                  </a:cubicBezTo>
                  <a:cubicBezTo>
                    <a:pt x="5" y="9"/>
                    <a:pt x="4" y="8"/>
                    <a:pt x="3" y="7"/>
                  </a:cubicBezTo>
                  <a:cubicBezTo>
                    <a:pt x="2" y="7"/>
                    <a:pt x="1" y="6"/>
                    <a:pt x="1" y="5"/>
                  </a:cubicBezTo>
                  <a:cubicBezTo>
                    <a:pt x="1" y="4"/>
                    <a:pt x="0" y="2"/>
                    <a:pt x="1" y="1"/>
                  </a:cubicBezTo>
                  <a:cubicBezTo>
                    <a:pt x="5" y="4"/>
                    <a:pt x="9" y="3"/>
                    <a:pt x="12" y="1"/>
                  </a:cubicBezTo>
                  <a:cubicBezTo>
                    <a:pt x="16" y="0"/>
                    <a:pt x="21" y="1"/>
                    <a:pt x="23" y="4"/>
                  </a:cubicBezTo>
                  <a:cubicBezTo>
                    <a:pt x="23" y="4"/>
                    <a:pt x="24" y="4"/>
                    <a:pt x="24" y="4"/>
                  </a:cubicBezTo>
                  <a:cubicBezTo>
                    <a:pt x="21" y="9"/>
                    <a:pt x="25" y="10"/>
                    <a:pt x="27" y="13"/>
                  </a:cubicBezTo>
                  <a:cubicBezTo>
                    <a:pt x="24" y="15"/>
                    <a:pt x="21" y="13"/>
                    <a:pt x="18" y="15"/>
                  </a:cubicBezTo>
                  <a:cubicBezTo>
                    <a:pt x="22" y="16"/>
                    <a:pt x="25" y="14"/>
                    <a:pt x="29" y="15"/>
                  </a:cubicBezTo>
                  <a:cubicBezTo>
                    <a:pt x="29" y="15"/>
                    <a:pt x="29" y="16"/>
                    <a:pt x="29" y="16"/>
                  </a:cubicBezTo>
                  <a:cubicBezTo>
                    <a:pt x="29" y="16"/>
                    <a:pt x="28" y="17"/>
                    <a:pt x="28" y="17"/>
                  </a:cubicBezTo>
                  <a:close/>
                </a:path>
              </a:pathLst>
            </a:custGeom>
            <a:solidFill>
              <a:srgbClr val="FED7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0" name="Freeform 671"/>
            <p:cNvSpPr/>
            <p:nvPr/>
          </p:nvSpPr>
          <p:spPr bwMode="auto">
            <a:xfrm>
              <a:off x="3325813" y="4322764"/>
              <a:ext cx="52388" cy="71438"/>
            </a:xfrm>
            <a:custGeom>
              <a:avLst/>
              <a:gdLst>
                <a:gd name="T0" fmla="*/ 11 w 14"/>
                <a:gd name="T1" fmla="*/ 19 h 19"/>
                <a:gd name="T2" fmla="*/ 3 w 14"/>
                <a:gd name="T3" fmla="*/ 15 h 19"/>
                <a:gd name="T4" fmla="*/ 2 w 14"/>
                <a:gd name="T5" fmla="*/ 2 h 19"/>
                <a:gd name="T6" fmla="*/ 11 w 14"/>
                <a:gd name="T7" fmla="*/ 2 h 19"/>
                <a:gd name="T8" fmla="*/ 11 w 14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9">
                  <a:moveTo>
                    <a:pt x="11" y="19"/>
                  </a:moveTo>
                  <a:cubicBezTo>
                    <a:pt x="11" y="15"/>
                    <a:pt x="9" y="14"/>
                    <a:pt x="3" y="15"/>
                  </a:cubicBezTo>
                  <a:cubicBezTo>
                    <a:pt x="0" y="11"/>
                    <a:pt x="3" y="6"/>
                    <a:pt x="2" y="2"/>
                  </a:cubicBezTo>
                  <a:cubicBezTo>
                    <a:pt x="5" y="0"/>
                    <a:pt x="8" y="0"/>
                    <a:pt x="11" y="2"/>
                  </a:cubicBezTo>
                  <a:cubicBezTo>
                    <a:pt x="12" y="8"/>
                    <a:pt x="14" y="13"/>
                    <a:pt x="11" y="19"/>
                  </a:cubicBezTo>
                  <a:close/>
                </a:path>
              </a:pathLst>
            </a:custGeom>
            <a:solidFill>
              <a:srgbClr val="F8F4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1" name="Freeform 672"/>
            <p:cNvSpPr/>
            <p:nvPr/>
          </p:nvSpPr>
          <p:spPr bwMode="auto">
            <a:xfrm>
              <a:off x="3419476" y="4413251"/>
              <a:ext cx="63500" cy="85725"/>
            </a:xfrm>
            <a:custGeom>
              <a:avLst/>
              <a:gdLst>
                <a:gd name="T0" fmla="*/ 14 w 17"/>
                <a:gd name="T1" fmla="*/ 16 h 23"/>
                <a:gd name="T2" fmla="*/ 17 w 17"/>
                <a:gd name="T3" fmla="*/ 20 h 23"/>
                <a:gd name="T4" fmla="*/ 13 w 17"/>
                <a:gd name="T5" fmla="*/ 22 h 23"/>
                <a:gd name="T6" fmla="*/ 10 w 17"/>
                <a:gd name="T7" fmla="*/ 19 h 23"/>
                <a:gd name="T8" fmla="*/ 10 w 17"/>
                <a:gd name="T9" fmla="*/ 17 h 23"/>
                <a:gd name="T10" fmla="*/ 5 w 17"/>
                <a:gd name="T11" fmla="*/ 7 h 23"/>
                <a:gd name="T12" fmla="*/ 3 w 17"/>
                <a:gd name="T13" fmla="*/ 6 h 23"/>
                <a:gd name="T14" fmla="*/ 1 w 17"/>
                <a:gd name="T15" fmla="*/ 5 h 23"/>
                <a:gd name="T16" fmla="*/ 2 w 17"/>
                <a:gd name="T17" fmla="*/ 1 h 23"/>
                <a:gd name="T18" fmla="*/ 5 w 17"/>
                <a:gd name="T19" fmla="*/ 1 h 23"/>
                <a:gd name="T20" fmla="*/ 7 w 17"/>
                <a:gd name="T21" fmla="*/ 1 h 23"/>
                <a:gd name="T22" fmla="*/ 9 w 17"/>
                <a:gd name="T23" fmla="*/ 2 h 23"/>
                <a:gd name="T24" fmla="*/ 12 w 17"/>
                <a:gd name="T25" fmla="*/ 10 h 23"/>
                <a:gd name="T26" fmla="*/ 13 w 17"/>
                <a:gd name="T27" fmla="*/ 14 h 23"/>
                <a:gd name="T28" fmla="*/ 13 w 17"/>
                <a:gd name="T29" fmla="*/ 16 h 23"/>
                <a:gd name="T30" fmla="*/ 14 w 17"/>
                <a:gd name="T3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" h="23">
                  <a:moveTo>
                    <a:pt x="14" y="16"/>
                  </a:moveTo>
                  <a:cubicBezTo>
                    <a:pt x="16" y="17"/>
                    <a:pt x="17" y="17"/>
                    <a:pt x="17" y="20"/>
                  </a:cubicBezTo>
                  <a:cubicBezTo>
                    <a:pt x="15" y="19"/>
                    <a:pt x="15" y="21"/>
                    <a:pt x="13" y="22"/>
                  </a:cubicBezTo>
                  <a:cubicBezTo>
                    <a:pt x="10" y="23"/>
                    <a:pt x="10" y="22"/>
                    <a:pt x="10" y="19"/>
                  </a:cubicBezTo>
                  <a:cubicBezTo>
                    <a:pt x="10" y="19"/>
                    <a:pt x="10" y="17"/>
                    <a:pt x="10" y="17"/>
                  </a:cubicBezTo>
                  <a:cubicBezTo>
                    <a:pt x="5" y="15"/>
                    <a:pt x="7" y="10"/>
                    <a:pt x="5" y="7"/>
                  </a:cubicBezTo>
                  <a:cubicBezTo>
                    <a:pt x="5" y="6"/>
                    <a:pt x="4" y="5"/>
                    <a:pt x="3" y="6"/>
                  </a:cubicBezTo>
                  <a:cubicBezTo>
                    <a:pt x="2" y="6"/>
                    <a:pt x="1" y="7"/>
                    <a:pt x="1" y="5"/>
                  </a:cubicBezTo>
                  <a:cubicBezTo>
                    <a:pt x="0" y="3"/>
                    <a:pt x="1" y="2"/>
                    <a:pt x="2" y="1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6" y="4"/>
                    <a:pt x="7" y="3"/>
                    <a:pt x="7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10" y="5"/>
                    <a:pt x="11" y="8"/>
                    <a:pt x="12" y="10"/>
                  </a:cubicBezTo>
                  <a:cubicBezTo>
                    <a:pt x="13" y="11"/>
                    <a:pt x="13" y="13"/>
                    <a:pt x="13" y="14"/>
                  </a:cubicBezTo>
                  <a:cubicBezTo>
                    <a:pt x="13" y="15"/>
                    <a:pt x="12" y="15"/>
                    <a:pt x="13" y="16"/>
                  </a:cubicBezTo>
                  <a:cubicBezTo>
                    <a:pt x="13" y="17"/>
                    <a:pt x="14" y="16"/>
                    <a:pt x="14" y="16"/>
                  </a:cubicBezTo>
                  <a:close/>
                </a:path>
              </a:pathLst>
            </a:custGeom>
            <a:solidFill>
              <a:srgbClr val="FEE7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2" name="Freeform 673"/>
            <p:cNvSpPr/>
            <p:nvPr/>
          </p:nvSpPr>
          <p:spPr bwMode="auto">
            <a:xfrm>
              <a:off x="3452813" y="4503739"/>
              <a:ext cx="68263" cy="60325"/>
            </a:xfrm>
            <a:custGeom>
              <a:avLst/>
              <a:gdLst>
                <a:gd name="T0" fmla="*/ 12 w 18"/>
                <a:gd name="T1" fmla="*/ 0 h 16"/>
                <a:gd name="T2" fmla="*/ 13 w 18"/>
                <a:gd name="T3" fmla="*/ 1 h 16"/>
                <a:gd name="T4" fmla="*/ 18 w 18"/>
                <a:gd name="T5" fmla="*/ 6 h 16"/>
                <a:gd name="T6" fmla="*/ 6 w 18"/>
                <a:gd name="T7" fmla="*/ 14 h 16"/>
                <a:gd name="T8" fmla="*/ 0 w 18"/>
                <a:gd name="T9" fmla="*/ 16 h 16"/>
                <a:gd name="T10" fmla="*/ 5 w 18"/>
                <a:gd name="T11" fmla="*/ 6 h 16"/>
                <a:gd name="T12" fmla="*/ 9 w 18"/>
                <a:gd name="T13" fmla="*/ 4 h 16"/>
                <a:gd name="T14" fmla="*/ 12 w 18"/>
                <a:gd name="T1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6">
                  <a:moveTo>
                    <a:pt x="12" y="0"/>
                  </a:moveTo>
                  <a:cubicBezTo>
                    <a:pt x="12" y="1"/>
                    <a:pt x="13" y="1"/>
                    <a:pt x="13" y="1"/>
                  </a:cubicBezTo>
                  <a:cubicBezTo>
                    <a:pt x="11" y="6"/>
                    <a:pt x="16" y="5"/>
                    <a:pt x="18" y="6"/>
                  </a:cubicBezTo>
                  <a:cubicBezTo>
                    <a:pt x="14" y="9"/>
                    <a:pt x="10" y="12"/>
                    <a:pt x="6" y="14"/>
                  </a:cubicBezTo>
                  <a:cubicBezTo>
                    <a:pt x="4" y="15"/>
                    <a:pt x="2" y="16"/>
                    <a:pt x="0" y="16"/>
                  </a:cubicBezTo>
                  <a:cubicBezTo>
                    <a:pt x="1" y="12"/>
                    <a:pt x="5" y="10"/>
                    <a:pt x="5" y="6"/>
                  </a:cubicBezTo>
                  <a:cubicBezTo>
                    <a:pt x="6" y="4"/>
                    <a:pt x="8" y="6"/>
                    <a:pt x="9" y="4"/>
                  </a:cubicBezTo>
                  <a:cubicBezTo>
                    <a:pt x="10" y="3"/>
                    <a:pt x="12" y="3"/>
                    <a:pt x="12" y="0"/>
                  </a:cubicBezTo>
                  <a:close/>
                </a:path>
              </a:pathLst>
            </a:custGeom>
            <a:solidFill>
              <a:srgbClr val="FAE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3" name="Freeform 674"/>
            <p:cNvSpPr/>
            <p:nvPr/>
          </p:nvSpPr>
          <p:spPr bwMode="auto">
            <a:xfrm>
              <a:off x="3433763" y="4375151"/>
              <a:ext cx="34925" cy="44450"/>
            </a:xfrm>
            <a:custGeom>
              <a:avLst/>
              <a:gdLst>
                <a:gd name="T0" fmla="*/ 5 w 9"/>
                <a:gd name="T1" fmla="*/ 12 h 12"/>
                <a:gd name="T2" fmla="*/ 3 w 9"/>
                <a:gd name="T3" fmla="*/ 11 h 12"/>
                <a:gd name="T4" fmla="*/ 3 w 9"/>
                <a:gd name="T5" fmla="*/ 8 h 12"/>
                <a:gd name="T6" fmla="*/ 1 w 9"/>
                <a:gd name="T7" fmla="*/ 2 h 12"/>
                <a:gd name="T8" fmla="*/ 7 w 9"/>
                <a:gd name="T9" fmla="*/ 2 h 12"/>
                <a:gd name="T10" fmla="*/ 7 w 9"/>
                <a:gd name="T11" fmla="*/ 9 h 12"/>
                <a:gd name="T12" fmla="*/ 5 w 9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2">
                  <a:moveTo>
                    <a:pt x="5" y="12"/>
                  </a:moveTo>
                  <a:cubicBezTo>
                    <a:pt x="5" y="12"/>
                    <a:pt x="4" y="12"/>
                    <a:pt x="3" y="11"/>
                  </a:cubicBezTo>
                  <a:cubicBezTo>
                    <a:pt x="3" y="10"/>
                    <a:pt x="4" y="9"/>
                    <a:pt x="3" y="8"/>
                  </a:cubicBezTo>
                  <a:cubicBezTo>
                    <a:pt x="1" y="7"/>
                    <a:pt x="0" y="5"/>
                    <a:pt x="1" y="2"/>
                  </a:cubicBezTo>
                  <a:cubicBezTo>
                    <a:pt x="3" y="0"/>
                    <a:pt x="5" y="1"/>
                    <a:pt x="7" y="2"/>
                  </a:cubicBezTo>
                  <a:cubicBezTo>
                    <a:pt x="7" y="4"/>
                    <a:pt x="3" y="6"/>
                    <a:pt x="7" y="9"/>
                  </a:cubicBezTo>
                  <a:cubicBezTo>
                    <a:pt x="9" y="10"/>
                    <a:pt x="5" y="11"/>
                    <a:pt x="5" y="12"/>
                  </a:cubicBezTo>
                  <a:close/>
                </a:path>
              </a:pathLst>
            </a:custGeom>
            <a:solidFill>
              <a:srgbClr val="FED8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4" name="Freeform 675"/>
            <p:cNvSpPr/>
            <p:nvPr/>
          </p:nvSpPr>
          <p:spPr bwMode="auto">
            <a:xfrm>
              <a:off x="3400426" y="4567239"/>
              <a:ext cx="30163" cy="46038"/>
            </a:xfrm>
            <a:custGeom>
              <a:avLst/>
              <a:gdLst>
                <a:gd name="T0" fmla="*/ 1 w 8"/>
                <a:gd name="T1" fmla="*/ 7 h 12"/>
                <a:gd name="T2" fmla="*/ 3 w 8"/>
                <a:gd name="T3" fmla="*/ 4 h 12"/>
                <a:gd name="T4" fmla="*/ 2 w 8"/>
                <a:gd name="T5" fmla="*/ 2 h 12"/>
                <a:gd name="T6" fmla="*/ 7 w 8"/>
                <a:gd name="T7" fmla="*/ 1 h 12"/>
                <a:gd name="T8" fmla="*/ 5 w 8"/>
                <a:gd name="T9" fmla="*/ 6 h 12"/>
                <a:gd name="T10" fmla="*/ 5 w 8"/>
                <a:gd name="T11" fmla="*/ 11 h 12"/>
                <a:gd name="T12" fmla="*/ 5 w 8"/>
                <a:gd name="T13" fmla="*/ 11 h 12"/>
                <a:gd name="T14" fmla="*/ 1 w 8"/>
                <a:gd name="T15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2">
                  <a:moveTo>
                    <a:pt x="1" y="7"/>
                  </a:moveTo>
                  <a:cubicBezTo>
                    <a:pt x="2" y="6"/>
                    <a:pt x="2" y="5"/>
                    <a:pt x="3" y="4"/>
                  </a:cubicBezTo>
                  <a:cubicBezTo>
                    <a:pt x="5" y="1"/>
                    <a:pt x="3" y="2"/>
                    <a:pt x="2" y="2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8" y="3"/>
                    <a:pt x="7" y="5"/>
                    <a:pt x="5" y="6"/>
                  </a:cubicBezTo>
                  <a:cubicBezTo>
                    <a:pt x="2" y="8"/>
                    <a:pt x="5" y="10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0" y="12"/>
                    <a:pt x="2" y="8"/>
                    <a:pt x="1" y="7"/>
                  </a:cubicBezTo>
                  <a:close/>
                </a:path>
              </a:pathLst>
            </a:custGeom>
            <a:solidFill>
              <a:srgbClr val="FEE4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5" name="Freeform 676"/>
            <p:cNvSpPr/>
            <p:nvPr/>
          </p:nvSpPr>
          <p:spPr bwMode="auto">
            <a:xfrm>
              <a:off x="3136901" y="4352926"/>
              <a:ext cx="192088" cy="203200"/>
            </a:xfrm>
            <a:custGeom>
              <a:avLst/>
              <a:gdLst>
                <a:gd name="T0" fmla="*/ 50 w 51"/>
                <a:gd name="T1" fmla="*/ 18 h 54"/>
                <a:gd name="T2" fmla="*/ 50 w 51"/>
                <a:gd name="T3" fmla="*/ 21 h 54"/>
                <a:gd name="T4" fmla="*/ 48 w 51"/>
                <a:gd name="T5" fmla="*/ 25 h 54"/>
                <a:gd name="T6" fmla="*/ 44 w 51"/>
                <a:gd name="T7" fmla="*/ 27 h 54"/>
                <a:gd name="T8" fmla="*/ 47 w 51"/>
                <a:gd name="T9" fmla="*/ 29 h 54"/>
                <a:gd name="T10" fmla="*/ 43 w 51"/>
                <a:gd name="T11" fmla="*/ 38 h 54"/>
                <a:gd name="T12" fmla="*/ 42 w 51"/>
                <a:gd name="T13" fmla="*/ 34 h 54"/>
                <a:gd name="T14" fmla="*/ 38 w 51"/>
                <a:gd name="T15" fmla="*/ 30 h 54"/>
                <a:gd name="T16" fmla="*/ 35 w 51"/>
                <a:gd name="T17" fmla="*/ 28 h 54"/>
                <a:gd name="T18" fmla="*/ 36 w 51"/>
                <a:gd name="T19" fmla="*/ 25 h 54"/>
                <a:gd name="T20" fmla="*/ 40 w 51"/>
                <a:gd name="T21" fmla="*/ 19 h 54"/>
                <a:gd name="T22" fmla="*/ 42 w 51"/>
                <a:gd name="T23" fmla="*/ 19 h 54"/>
                <a:gd name="T24" fmla="*/ 47 w 51"/>
                <a:gd name="T25" fmla="*/ 19 h 54"/>
                <a:gd name="T26" fmla="*/ 42 w 51"/>
                <a:gd name="T27" fmla="*/ 19 h 54"/>
                <a:gd name="T28" fmla="*/ 39 w 51"/>
                <a:gd name="T29" fmla="*/ 20 h 54"/>
                <a:gd name="T30" fmla="*/ 35 w 51"/>
                <a:gd name="T31" fmla="*/ 24 h 54"/>
                <a:gd name="T32" fmla="*/ 33 w 51"/>
                <a:gd name="T33" fmla="*/ 33 h 54"/>
                <a:gd name="T34" fmla="*/ 31 w 51"/>
                <a:gd name="T35" fmla="*/ 38 h 54"/>
                <a:gd name="T36" fmla="*/ 31 w 51"/>
                <a:gd name="T37" fmla="*/ 39 h 54"/>
                <a:gd name="T38" fmla="*/ 31 w 51"/>
                <a:gd name="T39" fmla="*/ 50 h 54"/>
                <a:gd name="T40" fmla="*/ 24 w 51"/>
                <a:gd name="T41" fmla="*/ 51 h 54"/>
                <a:gd name="T42" fmla="*/ 21 w 51"/>
                <a:gd name="T43" fmla="*/ 47 h 54"/>
                <a:gd name="T44" fmla="*/ 22 w 51"/>
                <a:gd name="T45" fmla="*/ 43 h 54"/>
                <a:gd name="T46" fmla="*/ 16 w 51"/>
                <a:gd name="T47" fmla="*/ 42 h 54"/>
                <a:gd name="T48" fmla="*/ 18 w 51"/>
                <a:gd name="T49" fmla="*/ 39 h 54"/>
                <a:gd name="T50" fmla="*/ 12 w 51"/>
                <a:gd name="T51" fmla="*/ 42 h 54"/>
                <a:gd name="T52" fmla="*/ 13 w 51"/>
                <a:gd name="T53" fmla="*/ 43 h 54"/>
                <a:gd name="T54" fmla="*/ 19 w 51"/>
                <a:gd name="T55" fmla="*/ 45 h 54"/>
                <a:gd name="T56" fmla="*/ 14 w 51"/>
                <a:gd name="T57" fmla="*/ 50 h 54"/>
                <a:gd name="T58" fmla="*/ 4 w 51"/>
                <a:gd name="T59" fmla="*/ 52 h 54"/>
                <a:gd name="T60" fmla="*/ 1 w 51"/>
                <a:gd name="T61" fmla="*/ 48 h 54"/>
                <a:gd name="T62" fmla="*/ 3 w 51"/>
                <a:gd name="T63" fmla="*/ 44 h 54"/>
                <a:gd name="T64" fmla="*/ 5 w 51"/>
                <a:gd name="T65" fmla="*/ 41 h 54"/>
                <a:gd name="T66" fmla="*/ 18 w 51"/>
                <a:gd name="T67" fmla="*/ 28 h 54"/>
                <a:gd name="T68" fmla="*/ 30 w 51"/>
                <a:gd name="T69" fmla="*/ 7 h 54"/>
                <a:gd name="T70" fmla="*/ 37 w 51"/>
                <a:gd name="T71" fmla="*/ 0 h 54"/>
                <a:gd name="T72" fmla="*/ 38 w 51"/>
                <a:gd name="T73" fmla="*/ 0 h 54"/>
                <a:gd name="T74" fmla="*/ 42 w 51"/>
                <a:gd name="T75" fmla="*/ 1 h 54"/>
                <a:gd name="T76" fmla="*/ 43 w 51"/>
                <a:gd name="T77" fmla="*/ 1 h 54"/>
                <a:gd name="T78" fmla="*/ 50 w 51"/>
                <a:gd name="T79" fmla="*/ 1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" h="54">
                  <a:moveTo>
                    <a:pt x="50" y="18"/>
                  </a:moveTo>
                  <a:cubicBezTo>
                    <a:pt x="50" y="19"/>
                    <a:pt x="50" y="20"/>
                    <a:pt x="50" y="21"/>
                  </a:cubicBezTo>
                  <a:cubicBezTo>
                    <a:pt x="49" y="22"/>
                    <a:pt x="50" y="25"/>
                    <a:pt x="48" y="25"/>
                  </a:cubicBezTo>
                  <a:cubicBezTo>
                    <a:pt x="47" y="26"/>
                    <a:pt x="44" y="25"/>
                    <a:pt x="44" y="27"/>
                  </a:cubicBezTo>
                  <a:cubicBezTo>
                    <a:pt x="44" y="29"/>
                    <a:pt x="47" y="28"/>
                    <a:pt x="47" y="29"/>
                  </a:cubicBezTo>
                  <a:cubicBezTo>
                    <a:pt x="48" y="33"/>
                    <a:pt x="46" y="36"/>
                    <a:pt x="43" y="38"/>
                  </a:cubicBezTo>
                  <a:cubicBezTo>
                    <a:pt x="42" y="37"/>
                    <a:pt x="42" y="35"/>
                    <a:pt x="42" y="34"/>
                  </a:cubicBezTo>
                  <a:cubicBezTo>
                    <a:pt x="43" y="31"/>
                    <a:pt x="40" y="30"/>
                    <a:pt x="38" y="30"/>
                  </a:cubicBezTo>
                  <a:cubicBezTo>
                    <a:pt x="36" y="30"/>
                    <a:pt x="35" y="29"/>
                    <a:pt x="35" y="28"/>
                  </a:cubicBezTo>
                  <a:cubicBezTo>
                    <a:pt x="35" y="26"/>
                    <a:pt x="35" y="25"/>
                    <a:pt x="36" y="25"/>
                  </a:cubicBezTo>
                  <a:cubicBezTo>
                    <a:pt x="39" y="24"/>
                    <a:pt x="40" y="22"/>
                    <a:pt x="40" y="19"/>
                  </a:cubicBezTo>
                  <a:cubicBezTo>
                    <a:pt x="40" y="19"/>
                    <a:pt x="41" y="19"/>
                    <a:pt x="42" y="19"/>
                  </a:cubicBezTo>
                  <a:cubicBezTo>
                    <a:pt x="43" y="20"/>
                    <a:pt x="45" y="21"/>
                    <a:pt x="47" y="19"/>
                  </a:cubicBezTo>
                  <a:cubicBezTo>
                    <a:pt x="45" y="20"/>
                    <a:pt x="43" y="20"/>
                    <a:pt x="42" y="19"/>
                  </a:cubicBezTo>
                  <a:cubicBezTo>
                    <a:pt x="40" y="19"/>
                    <a:pt x="40" y="19"/>
                    <a:pt x="39" y="20"/>
                  </a:cubicBezTo>
                  <a:cubicBezTo>
                    <a:pt x="37" y="22"/>
                    <a:pt x="37" y="24"/>
                    <a:pt x="35" y="24"/>
                  </a:cubicBezTo>
                  <a:cubicBezTo>
                    <a:pt x="29" y="26"/>
                    <a:pt x="31" y="30"/>
                    <a:pt x="33" y="33"/>
                  </a:cubicBezTo>
                  <a:cubicBezTo>
                    <a:pt x="34" y="36"/>
                    <a:pt x="32" y="37"/>
                    <a:pt x="31" y="38"/>
                  </a:cubicBezTo>
                  <a:cubicBezTo>
                    <a:pt x="31" y="38"/>
                    <a:pt x="31" y="39"/>
                    <a:pt x="31" y="39"/>
                  </a:cubicBezTo>
                  <a:cubicBezTo>
                    <a:pt x="33" y="43"/>
                    <a:pt x="33" y="46"/>
                    <a:pt x="31" y="50"/>
                  </a:cubicBezTo>
                  <a:cubicBezTo>
                    <a:pt x="29" y="54"/>
                    <a:pt x="27" y="54"/>
                    <a:pt x="24" y="51"/>
                  </a:cubicBezTo>
                  <a:cubicBezTo>
                    <a:pt x="22" y="50"/>
                    <a:pt x="22" y="49"/>
                    <a:pt x="21" y="47"/>
                  </a:cubicBezTo>
                  <a:cubicBezTo>
                    <a:pt x="21" y="46"/>
                    <a:pt x="21" y="45"/>
                    <a:pt x="22" y="43"/>
                  </a:cubicBezTo>
                  <a:cubicBezTo>
                    <a:pt x="19" y="44"/>
                    <a:pt x="17" y="44"/>
                    <a:pt x="16" y="42"/>
                  </a:cubicBezTo>
                  <a:cubicBezTo>
                    <a:pt x="14" y="39"/>
                    <a:pt x="18" y="40"/>
                    <a:pt x="18" y="39"/>
                  </a:cubicBezTo>
                  <a:cubicBezTo>
                    <a:pt x="15" y="39"/>
                    <a:pt x="15" y="43"/>
                    <a:pt x="12" y="42"/>
                  </a:cubicBezTo>
                  <a:cubicBezTo>
                    <a:pt x="12" y="43"/>
                    <a:pt x="13" y="43"/>
                    <a:pt x="13" y="43"/>
                  </a:cubicBezTo>
                  <a:cubicBezTo>
                    <a:pt x="15" y="43"/>
                    <a:pt x="18" y="42"/>
                    <a:pt x="19" y="45"/>
                  </a:cubicBezTo>
                  <a:cubicBezTo>
                    <a:pt x="19" y="48"/>
                    <a:pt x="17" y="49"/>
                    <a:pt x="14" y="50"/>
                  </a:cubicBezTo>
                  <a:cubicBezTo>
                    <a:pt x="11" y="52"/>
                    <a:pt x="7" y="52"/>
                    <a:pt x="4" y="52"/>
                  </a:cubicBezTo>
                  <a:cubicBezTo>
                    <a:pt x="1" y="52"/>
                    <a:pt x="0" y="51"/>
                    <a:pt x="1" y="48"/>
                  </a:cubicBezTo>
                  <a:cubicBezTo>
                    <a:pt x="2" y="47"/>
                    <a:pt x="2" y="46"/>
                    <a:pt x="3" y="44"/>
                  </a:cubicBezTo>
                  <a:cubicBezTo>
                    <a:pt x="2" y="42"/>
                    <a:pt x="4" y="42"/>
                    <a:pt x="5" y="41"/>
                  </a:cubicBezTo>
                  <a:cubicBezTo>
                    <a:pt x="10" y="38"/>
                    <a:pt x="15" y="35"/>
                    <a:pt x="18" y="28"/>
                  </a:cubicBezTo>
                  <a:cubicBezTo>
                    <a:pt x="20" y="20"/>
                    <a:pt x="27" y="15"/>
                    <a:pt x="30" y="7"/>
                  </a:cubicBezTo>
                  <a:cubicBezTo>
                    <a:pt x="31" y="3"/>
                    <a:pt x="35" y="3"/>
                    <a:pt x="37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40" y="1"/>
                    <a:pt x="41" y="2"/>
                    <a:pt x="42" y="1"/>
                  </a:cubicBezTo>
                  <a:cubicBezTo>
                    <a:pt x="42" y="1"/>
                    <a:pt x="43" y="1"/>
                    <a:pt x="43" y="1"/>
                  </a:cubicBezTo>
                  <a:cubicBezTo>
                    <a:pt x="48" y="6"/>
                    <a:pt x="51" y="11"/>
                    <a:pt x="50" y="18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6" name="Freeform 677"/>
            <p:cNvSpPr/>
            <p:nvPr/>
          </p:nvSpPr>
          <p:spPr bwMode="auto">
            <a:xfrm>
              <a:off x="3103563" y="4492626"/>
              <a:ext cx="142875" cy="123825"/>
            </a:xfrm>
            <a:custGeom>
              <a:avLst/>
              <a:gdLst>
                <a:gd name="T0" fmla="*/ 12 w 38"/>
                <a:gd name="T1" fmla="*/ 7 h 33"/>
                <a:gd name="T2" fmla="*/ 10 w 38"/>
                <a:gd name="T3" fmla="*/ 14 h 33"/>
                <a:gd name="T4" fmla="*/ 19 w 38"/>
                <a:gd name="T5" fmla="*/ 13 h 33"/>
                <a:gd name="T6" fmla="*/ 26 w 38"/>
                <a:gd name="T7" fmla="*/ 11 h 33"/>
                <a:gd name="T8" fmla="*/ 27 w 38"/>
                <a:gd name="T9" fmla="*/ 8 h 33"/>
                <a:gd name="T10" fmla="*/ 25 w 38"/>
                <a:gd name="T11" fmla="*/ 7 h 33"/>
                <a:gd name="T12" fmla="*/ 20 w 38"/>
                <a:gd name="T13" fmla="*/ 7 h 33"/>
                <a:gd name="T14" fmla="*/ 30 w 38"/>
                <a:gd name="T15" fmla="*/ 2 h 33"/>
                <a:gd name="T16" fmla="*/ 29 w 38"/>
                <a:gd name="T17" fmla="*/ 3 h 33"/>
                <a:gd name="T18" fmla="*/ 25 w 38"/>
                <a:gd name="T19" fmla="*/ 4 h 33"/>
                <a:gd name="T20" fmla="*/ 25 w 38"/>
                <a:gd name="T21" fmla="*/ 5 h 33"/>
                <a:gd name="T22" fmla="*/ 30 w 38"/>
                <a:gd name="T23" fmla="*/ 6 h 33"/>
                <a:gd name="T24" fmla="*/ 33 w 38"/>
                <a:gd name="T25" fmla="*/ 4 h 33"/>
                <a:gd name="T26" fmla="*/ 31 w 38"/>
                <a:gd name="T27" fmla="*/ 10 h 33"/>
                <a:gd name="T28" fmla="*/ 28 w 38"/>
                <a:gd name="T29" fmla="*/ 14 h 33"/>
                <a:gd name="T30" fmla="*/ 27 w 38"/>
                <a:gd name="T31" fmla="*/ 14 h 33"/>
                <a:gd name="T32" fmla="*/ 26 w 38"/>
                <a:gd name="T33" fmla="*/ 16 h 33"/>
                <a:gd name="T34" fmla="*/ 27 w 38"/>
                <a:gd name="T35" fmla="*/ 16 h 33"/>
                <a:gd name="T36" fmla="*/ 38 w 38"/>
                <a:gd name="T37" fmla="*/ 23 h 33"/>
                <a:gd name="T38" fmla="*/ 36 w 38"/>
                <a:gd name="T39" fmla="*/ 26 h 33"/>
                <a:gd name="T40" fmla="*/ 24 w 38"/>
                <a:gd name="T41" fmla="*/ 31 h 33"/>
                <a:gd name="T42" fmla="*/ 10 w 38"/>
                <a:gd name="T43" fmla="*/ 31 h 33"/>
                <a:gd name="T44" fmla="*/ 7 w 38"/>
                <a:gd name="T45" fmla="*/ 31 h 33"/>
                <a:gd name="T46" fmla="*/ 2 w 38"/>
                <a:gd name="T47" fmla="*/ 22 h 33"/>
                <a:gd name="T48" fmla="*/ 12 w 38"/>
                <a:gd name="T49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8" h="33">
                  <a:moveTo>
                    <a:pt x="12" y="7"/>
                  </a:moveTo>
                  <a:cubicBezTo>
                    <a:pt x="12" y="9"/>
                    <a:pt x="12" y="12"/>
                    <a:pt x="10" y="14"/>
                  </a:cubicBezTo>
                  <a:cubicBezTo>
                    <a:pt x="13" y="12"/>
                    <a:pt x="16" y="14"/>
                    <a:pt x="19" y="13"/>
                  </a:cubicBezTo>
                  <a:cubicBezTo>
                    <a:pt x="21" y="13"/>
                    <a:pt x="23" y="10"/>
                    <a:pt x="26" y="11"/>
                  </a:cubicBezTo>
                  <a:cubicBezTo>
                    <a:pt x="26" y="10"/>
                    <a:pt x="27" y="10"/>
                    <a:pt x="27" y="8"/>
                  </a:cubicBezTo>
                  <a:cubicBezTo>
                    <a:pt x="27" y="7"/>
                    <a:pt x="26" y="7"/>
                    <a:pt x="25" y="7"/>
                  </a:cubicBezTo>
                  <a:cubicBezTo>
                    <a:pt x="23" y="7"/>
                    <a:pt x="21" y="7"/>
                    <a:pt x="20" y="7"/>
                  </a:cubicBezTo>
                  <a:cubicBezTo>
                    <a:pt x="21" y="3"/>
                    <a:pt x="27" y="0"/>
                    <a:pt x="30" y="2"/>
                  </a:cubicBezTo>
                  <a:cubicBezTo>
                    <a:pt x="30" y="3"/>
                    <a:pt x="30" y="3"/>
                    <a:pt x="29" y="3"/>
                  </a:cubicBezTo>
                  <a:cubicBezTo>
                    <a:pt x="28" y="3"/>
                    <a:pt x="26" y="2"/>
                    <a:pt x="25" y="4"/>
                  </a:cubicBezTo>
                  <a:cubicBezTo>
                    <a:pt x="25" y="4"/>
                    <a:pt x="25" y="5"/>
                    <a:pt x="25" y="5"/>
                  </a:cubicBezTo>
                  <a:cubicBezTo>
                    <a:pt x="27" y="7"/>
                    <a:pt x="29" y="6"/>
                    <a:pt x="30" y="6"/>
                  </a:cubicBezTo>
                  <a:cubicBezTo>
                    <a:pt x="31" y="5"/>
                    <a:pt x="32" y="5"/>
                    <a:pt x="33" y="4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31" y="12"/>
                    <a:pt x="32" y="15"/>
                    <a:pt x="28" y="14"/>
                  </a:cubicBezTo>
                  <a:cubicBezTo>
                    <a:pt x="28" y="14"/>
                    <a:pt x="28" y="12"/>
                    <a:pt x="27" y="14"/>
                  </a:cubicBezTo>
                  <a:cubicBezTo>
                    <a:pt x="26" y="14"/>
                    <a:pt x="25" y="15"/>
                    <a:pt x="26" y="16"/>
                  </a:cubicBezTo>
                  <a:cubicBezTo>
                    <a:pt x="26" y="16"/>
                    <a:pt x="26" y="17"/>
                    <a:pt x="27" y="16"/>
                  </a:cubicBezTo>
                  <a:cubicBezTo>
                    <a:pt x="34" y="12"/>
                    <a:pt x="35" y="19"/>
                    <a:pt x="38" y="23"/>
                  </a:cubicBezTo>
                  <a:cubicBezTo>
                    <a:pt x="37" y="24"/>
                    <a:pt x="37" y="25"/>
                    <a:pt x="36" y="26"/>
                  </a:cubicBezTo>
                  <a:cubicBezTo>
                    <a:pt x="32" y="28"/>
                    <a:pt x="29" y="31"/>
                    <a:pt x="24" y="31"/>
                  </a:cubicBezTo>
                  <a:cubicBezTo>
                    <a:pt x="20" y="33"/>
                    <a:pt x="15" y="33"/>
                    <a:pt x="10" y="31"/>
                  </a:cubicBezTo>
                  <a:cubicBezTo>
                    <a:pt x="9" y="31"/>
                    <a:pt x="8" y="31"/>
                    <a:pt x="7" y="31"/>
                  </a:cubicBezTo>
                  <a:cubicBezTo>
                    <a:pt x="1" y="29"/>
                    <a:pt x="0" y="28"/>
                    <a:pt x="2" y="22"/>
                  </a:cubicBezTo>
                  <a:cubicBezTo>
                    <a:pt x="4" y="16"/>
                    <a:pt x="8" y="12"/>
                    <a:pt x="12" y="7"/>
                  </a:cubicBezTo>
                  <a:close/>
                </a:path>
              </a:pathLst>
            </a:custGeom>
            <a:solidFill>
              <a:srgbClr val="FDD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7" name="Freeform 678"/>
            <p:cNvSpPr/>
            <p:nvPr/>
          </p:nvSpPr>
          <p:spPr bwMode="auto">
            <a:xfrm>
              <a:off x="3298826" y="4329114"/>
              <a:ext cx="41275" cy="90488"/>
            </a:xfrm>
            <a:custGeom>
              <a:avLst/>
              <a:gdLst>
                <a:gd name="T0" fmla="*/ 7 w 11"/>
                <a:gd name="T1" fmla="*/ 24 h 24"/>
                <a:gd name="T2" fmla="*/ 0 w 11"/>
                <a:gd name="T3" fmla="*/ 7 h 24"/>
                <a:gd name="T4" fmla="*/ 6 w 11"/>
                <a:gd name="T5" fmla="*/ 0 h 24"/>
                <a:gd name="T6" fmla="*/ 9 w 11"/>
                <a:gd name="T7" fmla="*/ 0 h 24"/>
                <a:gd name="T8" fmla="*/ 10 w 11"/>
                <a:gd name="T9" fmla="*/ 6 h 24"/>
                <a:gd name="T10" fmla="*/ 10 w 11"/>
                <a:gd name="T11" fmla="*/ 13 h 24"/>
                <a:gd name="T12" fmla="*/ 7 w 11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4">
                  <a:moveTo>
                    <a:pt x="7" y="24"/>
                  </a:moveTo>
                  <a:cubicBezTo>
                    <a:pt x="6" y="17"/>
                    <a:pt x="3" y="13"/>
                    <a:pt x="0" y="7"/>
                  </a:cubicBezTo>
                  <a:cubicBezTo>
                    <a:pt x="2" y="5"/>
                    <a:pt x="4" y="2"/>
                    <a:pt x="6" y="0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11" y="1"/>
                    <a:pt x="10" y="3"/>
                    <a:pt x="10" y="6"/>
                  </a:cubicBezTo>
                  <a:cubicBezTo>
                    <a:pt x="9" y="8"/>
                    <a:pt x="10" y="11"/>
                    <a:pt x="10" y="13"/>
                  </a:cubicBezTo>
                  <a:cubicBezTo>
                    <a:pt x="9" y="16"/>
                    <a:pt x="8" y="20"/>
                    <a:pt x="7" y="24"/>
                  </a:cubicBezTo>
                  <a:close/>
                </a:path>
              </a:pathLst>
            </a:custGeom>
            <a:solidFill>
              <a:srgbClr val="FAE5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8" name="Freeform 679"/>
            <p:cNvSpPr/>
            <p:nvPr/>
          </p:nvSpPr>
          <p:spPr bwMode="auto">
            <a:xfrm>
              <a:off x="3140076" y="4608514"/>
              <a:ext cx="52388" cy="19050"/>
            </a:xfrm>
            <a:custGeom>
              <a:avLst/>
              <a:gdLst>
                <a:gd name="T0" fmla="*/ 0 w 14"/>
                <a:gd name="T1" fmla="*/ 0 h 5"/>
                <a:gd name="T2" fmla="*/ 14 w 14"/>
                <a:gd name="T3" fmla="*/ 0 h 5"/>
                <a:gd name="T4" fmla="*/ 5 w 14"/>
                <a:gd name="T5" fmla="*/ 5 h 5"/>
                <a:gd name="T6" fmla="*/ 0 w 1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0" y="0"/>
                  </a:moveTo>
                  <a:cubicBezTo>
                    <a:pt x="5" y="0"/>
                    <a:pt x="10" y="0"/>
                    <a:pt x="14" y="0"/>
                  </a:cubicBezTo>
                  <a:cubicBezTo>
                    <a:pt x="12" y="3"/>
                    <a:pt x="8" y="4"/>
                    <a:pt x="5" y="5"/>
                  </a:cubicBezTo>
                  <a:cubicBezTo>
                    <a:pt x="2" y="5"/>
                    <a:pt x="2" y="5"/>
                    <a:pt x="0" y="0"/>
                  </a:cubicBezTo>
                  <a:close/>
                </a:path>
              </a:pathLst>
            </a:custGeom>
            <a:solidFill>
              <a:srgbClr val="F8E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9" name="Freeform 680"/>
            <p:cNvSpPr/>
            <p:nvPr/>
          </p:nvSpPr>
          <p:spPr bwMode="auto">
            <a:xfrm>
              <a:off x="3249613" y="4348164"/>
              <a:ext cx="38100" cy="30163"/>
            </a:xfrm>
            <a:custGeom>
              <a:avLst/>
              <a:gdLst>
                <a:gd name="T0" fmla="*/ 7 w 10"/>
                <a:gd name="T1" fmla="*/ 1 h 8"/>
                <a:gd name="T2" fmla="*/ 6 w 10"/>
                <a:gd name="T3" fmla="*/ 4 h 8"/>
                <a:gd name="T4" fmla="*/ 0 w 10"/>
                <a:gd name="T5" fmla="*/ 8 h 8"/>
                <a:gd name="T6" fmla="*/ 7 w 10"/>
                <a:gd name="T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8">
                  <a:moveTo>
                    <a:pt x="7" y="1"/>
                  </a:moveTo>
                  <a:cubicBezTo>
                    <a:pt x="7" y="2"/>
                    <a:pt x="10" y="5"/>
                    <a:pt x="6" y="4"/>
                  </a:cubicBezTo>
                  <a:cubicBezTo>
                    <a:pt x="2" y="3"/>
                    <a:pt x="2" y="7"/>
                    <a:pt x="0" y="8"/>
                  </a:cubicBezTo>
                  <a:cubicBezTo>
                    <a:pt x="1" y="2"/>
                    <a:pt x="3" y="0"/>
                    <a:pt x="7" y="1"/>
                  </a:cubicBezTo>
                  <a:close/>
                </a:path>
              </a:pathLst>
            </a:custGeom>
            <a:solidFill>
              <a:srgbClr val="FEDD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0" name="Freeform 681"/>
            <p:cNvSpPr/>
            <p:nvPr/>
          </p:nvSpPr>
          <p:spPr bwMode="auto">
            <a:xfrm>
              <a:off x="3279776" y="4348164"/>
              <a:ext cx="15875" cy="15875"/>
            </a:xfrm>
            <a:custGeom>
              <a:avLst/>
              <a:gdLst>
                <a:gd name="T0" fmla="*/ 4 w 4"/>
                <a:gd name="T1" fmla="*/ 2 h 4"/>
                <a:gd name="T2" fmla="*/ 0 w 4"/>
                <a:gd name="T3" fmla="*/ 1 h 4"/>
                <a:gd name="T4" fmla="*/ 4 w 4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4"/>
                    <a:pt x="3" y="4"/>
                    <a:pt x="0" y="1"/>
                  </a:cubicBezTo>
                  <a:cubicBezTo>
                    <a:pt x="2" y="0"/>
                    <a:pt x="3" y="1"/>
                    <a:pt x="4" y="2"/>
                  </a:cubicBezTo>
                  <a:close/>
                </a:path>
              </a:pathLst>
            </a:custGeom>
            <a:solidFill>
              <a:srgbClr val="FEDD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1" name="Freeform 682"/>
            <p:cNvSpPr/>
            <p:nvPr/>
          </p:nvSpPr>
          <p:spPr bwMode="auto">
            <a:xfrm>
              <a:off x="3340101" y="4692651"/>
              <a:ext cx="74613" cy="131763"/>
            </a:xfrm>
            <a:custGeom>
              <a:avLst/>
              <a:gdLst>
                <a:gd name="T0" fmla="*/ 3 w 20"/>
                <a:gd name="T1" fmla="*/ 7 h 35"/>
                <a:gd name="T2" fmla="*/ 6 w 20"/>
                <a:gd name="T3" fmla="*/ 6 h 35"/>
                <a:gd name="T4" fmla="*/ 10 w 20"/>
                <a:gd name="T5" fmla="*/ 2 h 35"/>
                <a:gd name="T6" fmla="*/ 18 w 20"/>
                <a:gd name="T7" fmla="*/ 6 h 35"/>
                <a:gd name="T8" fmla="*/ 19 w 20"/>
                <a:gd name="T9" fmla="*/ 7 h 35"/>
                <a:gd name="T10" fmla="*/ 19 w 20"/>
                <a:gd name="T11" fmla="*/ 11 h 35"/>
                <a:gd name="T12" fmla="*/ 10 w 20"/>
                <a:gd name="T13" fmla="*/ 30 h 35"/>
                <a:gd name="T14" fmla="*/ 10 w 20"/>
                <a:gd name="T15" fmla="*/ 35 h 35"/>
                <a:gd name="T16" fmla="*/ 2 w 20"/>
                <a:gd name="T17" fmla="*/ 33 h 35"/>
                <a:gd name="T18" fmla="*/ 2 w 20"/>
                <a:gd name="T19" fmla="*/ 15 h 35"/>
                <a:gd name="T20" fmla="*/ 3 w 20"/>
                <a:gd name="T21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35">
                  <a:moveTo>
                    <a:pt x="3" y="7"/>
                  </a:moveTo>
                  <a:cubicBezTo>
                    <a:pt x="5" y="9"/>
                    <a:pt x="6" y="7"/>
                    <a:pt x="6" y="6"/>
                  </a:cubicBezTo>
                  <a:cubicBezTo>
                    <a:pt x="7" y="5"/>
                    <a:pt x="9" y="3"/>
                    <a:pt x="10" y="2"/>
                  </a:cubicBezTo>
                  <a:cubicBezTo>
                    <a:pt x="14" y="1"/>
                    <a:pt x="17" y="0"/>
                    <a:pt x="18" y="6"/>
                  </a:cubicBezTo>
                  <a:cubicBezTo>
                    <a:pt x="18" y="6"/>
                    <a:pt x="18" y="7"/>
                    <a:pt x="19" y="7"/>
                  </a:cubicBezTo>
                  <a:cubicBezTo>
                    <a:pt x="20" y="9"/>
                    <a:pt x="19" y="10"/>
                    <a:pt x="19" y="11"/>
                  </a:cubicBezTo>
                  <a:cubicBezTo>
                    <a:pt x="15" y="17"/>
                    <a:pt x="15" y="25"/>
                    <a:pt x="10" y="30"/>
                  </a:cubicBezTo>
                  <a:cubicBezTo>
                    <a:pt x="9" y="32"/>
                    <a:pt x="9" y="33"/>
                    <a:pt x="10" y="35"/>
                  </a:cubicBezTo>
                  <a:cubicBezTo>
                    <a:pt x="8" y="34"/>
                    <a:pt x="6" y="31"/>
                    <a:pt x="2" y="33"/>
                  </a:cubicBezTo>
                  <a:cubicBezTo>
                    <a:pt x="0" y="27"/>
                    <a:pt x="0" y="21"/>
                    <a:pt x="2" y="15"/>
                  </a:cubicBezTo>
                  <a:cubicBezTo>
                    <a:pt x="3" y="12"/>
                    <a:pt x="2" y="9"/>
                    <a:pt x="3" y="7"/>
                  </a:cubicBezTo>
                  <a:close/>
                </a:path>
              </a:pathLst>
            </a:custGeom>
            <a:solidFill>
              <a:srgbClr val="F7F4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2" name="Freeform 683"/>
            <p:cNvSpPr/>
            <p:nvPr/>
          </p:nvSpPr>
          <p:spPr bwMode="auto">
            <a:xfrm>
              <a:off x="3287713" y="4748214"/>
              <a:ext cx="41275" cy="34925"/>
            </a:xfrm>
            <a:custGeom>
              <a:avLst/>
              <a:gdLst>
                <a:gd name="T0" fmla="*/ 4 w 11"/>
                <a:gd name="T1" fmla="*/ 9 h 9"/>
                <a:gd name="T2" fmla="*/ 6 w 11"/>
                <a:gd name="T3" fmla="*/ 4 h 9"/>
                <a:gd name="T4" fmla="*/ 0 w 11"/>
                <a:gd name="T5" fmla="*/ 2 h 9"/>
                <a:gd name="T6" fmla="*/ 8 w 11"/>
                <a:gd name="T7" fmla="*/ 3 h 9"/>
                <a:gd name="T8" fmla="*/ 10 w 11"/>
                <a:gd name="T9" fmla="*/ 7 h 9"/>
                <a:gd name="T10" fmla="*/ 4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4" y="9"/>
                  </a:moveTo>
                  <a:cubicBezTo>
                    <a:pt x="3" y="7"/>
                    <a:pt x="3" y="5"/>
                    <a:pt x="6" y="4"/>
                  </a:cubicBezTo>
                  <a:cubicBezTo>
                    <a:pt x="4" y="2"/>
                    <a:pt x="2" y="4"/>
                    <a:pt x="0" y="2"/>
                  </a:cubicBezTo>
                  <a:cubicBezTo>
                    <a:pt x="3" y="0"/>
                    <a:pt x="5" y="1"/>
                    <a:pt x="8" y="3"/>
                  </a:cubicBezTo>
                  <a:cubicBezTo>
                    <a:pt x="10" y="4"/>
                    <a:pt x="11" y="5"/>
                    <a:pt x="10" y="7"/>
                  </a:cubicBezTo>
                  <a:cubicBezTo>
                    <a:pt x="8" y="9"/>
                    <a:pt x="6" y="9"/>
                    <a:pt x="4" y="9"/>
                  </a:cubicBezTo>
                  <a:close/>
                </a:path>
              </a:pathLst>
            </a:custGeom>
            <a:solidFill>
              <a:srgbClr val="FED3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3" name="Freeform 684"/>
            <p:cNvSpPr/>
            <p:nvPr/>
          </p:nvSpPr>
          <p:spPr bwMode="auto">
            <a:xfrm>
              <a:off x="3373438" y="4613276"/>
              <a:ext cx="30163" cy="36513"/>
            </a:xfrm>
            <a:custGeom>
              <a:avLst/>
              <a:gdLst>
                <a:gd name="T0" fmla="*/ 0 w 8"/>
                <a:gd name="T1" fmla="*/ 8 h 10"/>
                <a:gd name="T2" fmla="*/ 3 w 8"/>
                <a:gd name="T3" fmla="*/ 1 h 10"/>
                <a:gd name="T4" fmla="*/ 8 w 8"/>
                <a:gd name="T5" fmla="*/ 3 h 10"/>
                <a:gd name="T6" fmla="*/ 5 w 8"/>
                <a:gd name="T7" fmla="*/ 8 h 10"/>
                <a:gd name="T8" fmla="*/ 0 w 8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0" y="8"/>
                  </a:moveTo>
                  <a:cubicBezTo>
                    <a:pt x="0" y="5"/>
                    <a:pt x="1" y="3"/>
                    <a:pt x="3" y="1"/>
                  </a:cubicBezTo>
                  <a:cubicBezTo>
                    <a:pt x="4" y="3"/>
                    <a:pt x="7" y="0"/>
                    <a:pt x="8" y="3"/>
                  </a:cubicBezTo>
                  <a:cubicBezTo>
                    <a:pt x="7" y="5"/>
                    <a:pt x="6" y="6"/>
                    <a:pt x="5" y="8"/>
                  </a:cubicBezTo>
                  <a:cubicBezTo>
                    <a:pt x="3" y="6"/>
                    <a:pt x="2" y="10"/>
                    <a:pt x="0" y="8"/>
                  </a:cubicBezTo>
                  <a:close/>
                </a:path>
              </a:pathLst>
            </a:custGeom>
            <a:solidFill>
              <a:srgbClr val="FBE3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4" name="Freeform 685"/>
            <p:cNvSpPr/>
            <p:nvPr/>
          </p:nvSpPr>
          <p:spPr bwMode="auto">
            <a:xfrm>
              <a:off x="3317876" y="4752976"/>
              <a:ext cx="19050" cy="22225"/>
            </a:xfrm>
            <a:custGeom>
              <a:avLst/>
              <a:gdLst>
                <a:gd name="T0" fmla="*/ 2 w 5"/>
                <a:gd name="T1" fmla="*/ 6 h 6"/>
                <a:gd name="T2" fmla="*/ 0 w 5"/>
                <a:gd name="T3" fmla="*/ 2 h 6"/>
                <a:gd name="T4" fmla="*/ 0 w 5"/>
                <a:gd name="T5" fmla="*/ 1 h 6"/>
                <a:gd name="T6" fmla="*/ 4 w 5"/>
                <a:gd name="T7" fmla="*/ 2 h 6"/>
                <a:gd name="T8" fmla="*/ 2 w 5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6"/>
                  </a:moveTo>
                  <a:cubicBezTo>
                    <a:pt x="2" y="5"/>
                    <a:pt x="1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4" y="0"/>
                    <a:pt x="4" y="2"/>
                  </a:cubicBezTo>
                  <a:cubicBezTo>
                    <a:pt x="5" y="4"/>
                    <a:pt x="4" y="6"/>
                    <a:pt x="2" y="6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5" name="Freeform 686"/>
            <p:cNvSpPr/>
            <p:nvPr/>
          </p:nvSpPr>
          <p:spPr bwMode="auto">
            <a:xfrm>
              <a:off x="3317876" y="4722814"/>
              <a:ext cx="19050" cy="25400"/>
            </a:xfrm>
            <a:custGeom>
              <a:avLst/>
              <a:gdLst>
                <a:gd name="T0" fmla="*/ 5 w 5"/>
                <a:gd name="T1" fmla="*/ 4 h 7"/>
                <a:gd name="T2" fmla="*/ 1 w 5"/>
                <a:gd name="T3" fmla="*/ 6 h 7"/>
                <a:gd name="T4" fmla="*/ 2 w 5"/>
                <a:gd name="T5" fmla="*/ 0 h 7"/>
                <a:gd name="T6" fmla="*/ 5 w 5"/>
                <a:gd name="T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4"/>
                  </a:moveTo>
                  <a:cubicBezTo>
                    <a:pt x="4" y="5"/>
                    <a:pt x="3" y="7"/>
                    <a:pt x="1" y="6"/>
                  </a:cubicBezTo>
                  <a:cubicBezTo>
                    <a:pt x="0" y="5"/>
                    <a:pt x="1" y="3"/>
                    <a:pt x="2" y="0"/>
                  </a:cubicBezTo>
                  <a:cubicBezTo>
                    <a:pt x="2" y="3"/>
                    <a:pt x="4" y="3"/>
                    <a:pt x="5" y="4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6" name="Freeform 687"/>
            <p:cNvSpPr/>
            <p:nvPr/>
          </p:nvSpPr>
          <p:spPr bwMode="auto">
            <a:xfrm>
              <a:off x="3186113" y="4608514"/>
              <a:ext cx="96838" cy="65088"/>
            </a:xfrm>
            <a:custGeom>
              <a:avLst/>
              <a:gdLst>
                <a:gd name="T0" fmla="*/ 22 w 26"/>
                <a:gd name="T1" fmla="*/ 1 h 17"/>
                <a:gd name="T2" fmla="*/ 24 w 26"/>
                <a:gd name="T3" fmla="*/ 0 h 17"/>
                <a:gd name="T4" fmla="*/ 26 w 26"/>
                <a:gd name="T5" fmla="*/ 1 h 17"/>
                <a:gd name="T6" fmla="*/ 20 w 26"/>
                <a:gd name="T7" fmla="*/ 9 h 17"/>
                <a:gd name="T8" fmla="*/ 17 w 26"/>
                <a:gd name="T9" fmla="*/ 10 h 17"/>
                <a:gd name="T10" fmla="*/ 13 w 26"/>
                <a:gd name="T11" fmla="*/ 11 h 17"/>
                <a:gd name="T12" fmla="*/ 5 w 26"/>
                <a:gd name="T13" fmla="*/ 17 h 17"/>
                <a:gd name="T14" fmla="*/ 0 w 26"/>
                <a:gd name="T15" fmla="*/ 14 h 17"/>
                <a:gd name="T16" fmla="*/ 22 w 26"/>
                <a:gd name="T17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7">
                  <a:moveTo>
                    <a:pt x="22" y="1"/>
                  </a:moveTo>
                  <a:cubicBezTo>
                    <a:pt x="23" y="1"/>
                    <a:pt x="24" y="0"/>
                    <a:pt x="24" y="0"/>
                  </a:cubicBezTo>
                  <a:cubicBezTo>
                    <a:pt x="25" y="0"/>
                    <a:pt x="25" y="1"/>
                    <a:pt x="26" y="1"/>
                  </a:cubicBezTo>
                  <a:cubicBezTo>
                    <a:pt x="23" y="3"/>
                    <a:pt x="24" y="8"/>
                    <a:pt x="20" y="9"/>
                  </a:cubicBezTo>
                  <a:cubicBezTo>
                    <a:pt x="19" y="9"/>
                    <a:pt x="19" y="11"/>
                    <a:pt x="17" y="10"/>
                  </a:cubicBezTo>
                  <a:cubicBezTo>
                    <a:pt x="15" y="8"/>
                    <a:pt x="13" y="9"/>
                    <a:pt x="13" y="11"/>
                  </a:cubicBezTo>
                  <a:cubicBezTo>
                    <a:pt x="11" y="14"/>
                    <a:pt x="6" y="13"/>
                    <a:pt x="5" y="17"/>
                  </a:cubicBezTo>
                  <a:cubicBezTo>
                    <a:pt x="4" y="15"/>
                    <a:pt x="0" y="17"/>
                    <a:pt x="0" y="14"/>
                  </a:cubicBezTo>
                  <a:cubicBezTo>
                    <a:pt x="8" y="11"/>
                    <a:pt x="16" y="6"/>
                    <a:pt x="22" y="1"/>
                  </a:cubicBezTo>
                  <a:close/>
                </a:path>
              </a:pathLst>
            </a:custGeom>
            <a:solidFill>
              <a:srgbClr val="F9E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7" name="Freeform 688"/>
            <p:cNvSpPr/>
            <p:nvPr/>
          </p:nvSpPr>
          <p:spPr bwMode="auto">
            <a:xfrm>
              <a:off x="3430588" y="4567239"/>
              <a:ext cx="165100" cy="166688"/>
            </a:xfrm>
            <a:custGeom>
              <a:avLst/>
              <a:gdLst>
                <a:gd name="T0" fmla="*/ 9 w 44"/>
                <a:gd name="T1" fmla="*/ 16 h 44"/>
                <a:gd name="T2" fmla="*/ 13 w 44"/>
                <a:gd name="T3" fmla="*/ 11 h 44"/>
                <a:gd name="T4" fmla="*/ 25 w 44"/>
                <a:gd name="T5" fmla="*/ 3 h 44"/>
                <a:gd name="T6" fmla="*/ 41 w 44"/>
                <a:gd name="T7" fmla="*/ 0 h 44"/>
                <a:gd name="T8" fmla="*/ 44 w 44"/>
                <a:gd name="T9" fmla="*/ 4 h 44"/>
                <a:gd name="T10" fmla="*/ 37 w 44"/>
                <a:gd name="T11" fmla="*/ 8 h 44"/>
                <a:gd name="T12" fmla="*/ 36 w 44"/>
                <a:gd name="T13" fmla="*/ 9 h 44"/>
                <a:gd name="T14" fmla="*/ 29 w 44"/>
                <a:gd name="T15" fmla="*/ 9 h 44"/>
                <a:gd name="T16" fmla="*/ 27 w 44"/>
                <a:gd name="T17" fmla="*/ 10 h 44"/>
                <a:gd name="T18" fmla="*/ 23 w 44"/>
                <a:gd name="T19" fmla="*/ 11 h 44"/>
                <a:gd name="T20" fmla="*/ 26 w 44"/>
                <a:gd name="T21" fmla="*/ 17 h 44"/>
                <a:gd name="T22" fmla="*/ 21 w 44"/>
                <a:gd name="T23" fmla="*/ 23 h 44"/>
                <a:gd name="T24" fmla="*/ 12 w 44"/>
                <a:gd name="T25" fmla="*/ 36 h 44"/>
                <a:gd name="T26" fmla="*/ 5 w 44"/>
                <a:gd name="T27" fmla="*/ 43 h 44"/>
                <a:gd name="T28" fmla="*/ 1 w 44"/>
                <a:gd name="T29" fmla="*/ 39 h 44"/>
                <a:gd name="T30" fmla="*/ 6 w 44"/>
                <a:gd name="T31" fmla="*/ 30 h 44"/>
                <a:gd name="T32" fmla="*/ 7 w 44"/>
                <a:gd name="T33" fmla="*/ 28 h 44"/>
                <a:gd name="T34" fmla="*/ 8 w 44"/>
                <a:gd name="T35" fmla="*/ 24 h 44"/>
                <a:gd name="T36" fmla="*/ 10 w 44"/>
                <a:gd name="T37" fmla="*/ 26 h 44"/>
                <a:gd name="T38" fmla="*/ 12 w 44"/>
                <a:gd name="T39" fmla="*/ 26 h 44"/>
                <a:gd name="T40" fmla="*/ 12 w 44"/>
                <a:gd name="T41" fmla="*/ 26 h 44"/>
                <a:gd name="T42" fmla="*/ 11 w 44"/>
                <a:gd name="T43" fmla="*/ 21 h 44"/>
                <a:gd name="T44" fmla="*/ 16 w 44"/>
                <a:gd name="T45" fmla="*/ 22 h 44"/>
                <a:gd name="T46" fmla="*/ 9 w 44"/>
                <a:gd name="T47" fmla="*/ 1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44">
                  <a:moveTo>
                    <a:pt x="9" y="16"/>
                  </a:moveTo>
                  <a:cubicBezTo>
                    <a:pt x="9" y="13"/>
                    <a:pt x="12" y="13"/>
                    <a:pt x="13" y="11"/>
                  </a:cubicBezTo>
                  <a:cubicBezTo>
                    <a:pt x="17" y="9"/>
                    <a:pt x="21" y="5"/>
                    <a:pt x="25" y="3"/>
                  </a:cubicBezTo>
                  <a:cubicBezTo>
                    <a:pt x="30" y="0"/>
                    <a:pt x="35" y="0"/>
                    <a:pt x="41" y="0"/>
                  </a:cubicBezTo>
                  <a:cubicBezTo>
                    <a:pt x="42" y="1"/>
                    <a:pt x="44" y="1"/>
                    <a:pt x="44" y="4"/>
                  </a:cubicBezTo>
                  <a:cubicBezTo>
                    <a:pt x="40" y="2"/>
                    <a:pt x="37" y="2"/>
                    <a:pt x="37" y="8"/>
                  </a:cubicBezTo>
                  <a:cubicBezTo>
                    <a:pt x="37" y="8"/>
                    <a:pt x="37" y="9"/>
                    <a:pt x="36" y="9"/>
                  </a:cubicBezTo>
                  <a:cubicBezTo>
                    <a:pt x="33" y="8"/>
                    <a:pt x="31" y="9"/>
                    <a:pt x="29" y="9"/>
                  </a:cubicBezTo>
                  <a:cubicBezTo>
                    <a:pt x="28" y="10"/>
                    <a:pt x="28" y="10"/>
                    <a:pt x="27" y="10"/>
                  </a:cubicBezTo>
                  <a:cubicBezTo>
                    <a:pt x="24" y="9"/>
                    <a:pt x="24" y="9"/>
                    <a:pt x="23" y="11"/>
                  </a:cubicBezTo>
                  <a:cubicBezTo>
                    <a:pt x="21" y="15"/>
                    <a:pt x="23" y="16"/>
                    <a:pt x="26" y="17"/>
                  </a:cubicBezTo>
                  <a:cubicBezTo>
                    <a:pt x="26" y="21"/>
                    <a:pt x="23" y="22"/>
                    <a:pt x="21" y="23"/>
                  </a:cubicBezTo>
                  <a:cubicBezTo>
                    <a:pt x="19" y="28"/>
                    <a:pt x="16" y="32"/>
                    <a:pt x="12" y="36"/>
                  </a:cubicBezTo>
                  <a:cubicBezTo>
                    <a:pt x="9" y="38"/>
                    <a:pt x="8" y="41"/>
                    <a:pt x="5" y="43"/>
                  </a:cubicBezTo>
                  <a:cubicBezTo>
                    <a:pt x="2" y="44"/>
                    <a:pt x="0" y="41"/>
                    <a:pt x="1" y="39"/>
                  </a:cubicBezTo>
                  <a:cubicBezTo>
                    <a:pt x="1" y="36"/>
                    <a:pt x="1" y="31"/>
                    <a:pt x="6" y="30"/>
                  </a:cubicBezTo>
                  <a:cubicBezTo>
                    <a:pt x="7" y="30"/>
                    <a:pt x="7" y="29"/>
                    <a:pt x="7" y="28"/>
                  </a:cubicBezTo>
                  <a:cubicBezTo>
                    <a:pt x="7" y="27"/>
                    <a:pt x="7" y="25"/>
                    <a:pt x="8" y="24"/>
                  </a:cubicBezTo>
                  <a:cubicBezTo>
                    <a:pt x="10" y="23"/>
                    <a:pt x="10" y="25"/>
                    <a:pt x="10" y="26"/>
                  </a:cubicBezTo>
                  <a:cubicBezTo>
                    <a:pt x="11" y="28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0" y="24"/>
                    <a:pt x="10" y="23"/>
                    <a:pt x="11" y="21"/>
                  </a:cubicBezTo>
                  <a:cubicBezTo>
                    <a:pt x="13" y="19"/>
                    <a:pt x="14" y="21"/>
                    <a:pt x="16" y="22"/>
                  </a:cubicBezTo>
                  <a:cubicBezTo>
                    <a:pt x="14" y="19"/>
                    <a:pt x="13" y="16"/>
                    <a:pt x="9" y="16"/>
                  </a:cubicBezTo>
                  <a:close/>
                </a:path>
              </a:pathLst>
            </a:custGeom>
            <a:solidFill>
              <a:srgbClr val="FCE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8" name="Freeform 689"/>
            <p:cNvSpPr/>
            <p:nvPr/>
          </p:nvSpPr>
          <p:spPr bwMode="auto">
            <a:xfrm>
              <a:off x="3378201" y="4718051"/>
              <a:ext cx="60325" cy="106363"/>
            </a:xfrm>
            <a:custGeom>
              <a:avLst/>
              <a:gdLst>
                <a:gd name="T0" fmla="*/ 0 w 16"/>
                <a:gd name="T1" fmla="*/ 23 h 28"/>
                <a:gd name="T2" fmla="*/ 8 w 16"/>
                <a:gd name="T3" fmla="*/ 4 h 28"/>
                <a:gd name="T4" fmla="*/ 16 w 16"/>
                <a:gd name="T5" fmla="*/ 5 h 28"/>
                <a:gd name="T6" fmla="*/ 14 w 16"/>
                <a:gd name="T7" fmla="*/ 9 h 28"/>
                <a:gd name="T8" fmla="*/ 13 w 16"/>
                <a:gd name="T9" fmla="*/ 10 h 28"/>
                <a:gd name="T10" fmla="*/ 12 w 16"/>
                <a:gd name="T11" fmla="*/ 12 h 28"/>
                <a:gd name="T12" fmla="*/ 12 w 16"/>
                <a:gd name="T13" fmla="*/ 13 h 28"/>
                <a:gd name="T14" fmla="*/ 10 w 16"/>
                <a:gd name="T15" fmla="*/ 18 h 28"/>
                <a:gd name="T16" fmla="*/ 6 w 16"/>
                <a:gd name="T17" fmla="*/ 26 h 28"/>
                <a:gd name="T18" fmla="*/ 0 w 16"/>
                <a:gd name="T19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8">
                  <a:moveTo>
                    <a:pt x="0" y="23"/>
                  </a:moveTo>
                  <a:cubicBezTo>
                    <a:pt x="3" y="17"/>
                    <a:pt x="4" y="10"/>
                    <a:pt x="8" y="4"/>
                  </a:cubicBezTo>
                  <a:cubicBezTo>
                    <a:pt x="11" y="0"/>
                    <a:pt x="13" y="3"/>
                    <a:pt x="16" y="5"/>
                  </a:cubicBezTo>
                  <a:cubicBezTo>
                    <a:pt x="15" y="6"/>
                    <a:pt x="14" y="8"/>
                    <a:pt x="14" y="9"/>
                  </a:cubicBezTo>
                  <a:cubicBezTo>
                    <a:pt x="14" y="9"/>
                    <a:pt x="13" y="9"/>
                    <a:pt x="13" y="10"/>
                  </a:cubicBezTo>
                  <a:cubicBezTo>
                    <a:pt x="13" y="10"/>
                    <a:pt x="12" y="11"/>
                    <a:pt x="12" y="12"/>
                  </a:cubicBezTo>
                  <a:cubicBezTo>
                    <a:pt x="12" y="12"/>
                    <a:pt x="12" y="12"/>
                    <a:pt x="12" y="13"/>
                  </a:cubicBezTo>
                  <a:cubicBezTo>
                    <a:pt x="10" y="14"/>
                    <a:pt x="8" y="16"/>
                    <a:pt x="10" y="18"/>
                  </a:cubicBezTo>
                  <a:cubicBezTo>
                    <a:pt x="8" y="21"/>
                    <a:pt x="10" y="25"/>
                    <a:pt x="6" y="26"/>
                  </a:cubicBezTo>
                  <a:cubicBezTo>
                    <a:pt x="3" y="27"/>
                    <a:pt x="0" y="28"/>
                    <a:pt x="0" y="23"/>
                  </a:cubicBezTo>
                  <a:close/>
                </a:path>
              </a:pathLst>
            </a:custGeom>
            <a:solidFill>
              <a:srgbClr val="F8DE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9" name="Freeform 690"/>
            <p:cNvSpPr/>
            <p:nvPr/>
          </p:nvSpPr>
          <p:spPr bwMode="auto">
            <a:xfrm>
              <a:off x="3509963" y="4613276"/>
              <a:ext cx="55563" cy="79375"/>
            </a:xfrm>
            <a:custGeom>
              <a:avLst/>
              <a:gdLst>
                <a:gd name="T0" fmla="*/ 0 w 15"/>
                <a:gd name="T1" fmla="*/ 11 h 21"/>
                <a:gd name="T2" fmla="*/ 5 w 15"/>
                <a:gd name="T3" fmla="*/ 5 h 21"/>
                <a:gd name="T4" fmla="*/ 11 w 15"/>
                <a:gd name="T5" fmla="*/ 2 h 21"/>
                <a:gd name="T6" fmla="*/ 15 w 15"/>
                <a:gd name="T7" fmla="*/ 11 h 21"/>
                <a:gd name="T8" fmla="*/ 13 w 15"/>
                <a:gd name="T9" fmla="*/ 21 h 21"/>
                <a:gd name="T10" fmla="*/ 13 w 15"/>
                <a:gd name="T11" fmla="*/ 17 h 21"/>
                <a:gd name="T12" fmla="*/ 11 w 15"/>
                <a:gd name="T13" fmla="*/ 14 h 21"/>
                <a:gd name="T14" fmla="*/ 11 w 15"/>
                <a:gd name="T15" fmla="*/ 13 h 21"/>
                <a:gd name="T16" fmla="*/ 6 w 15"/>
                <a:gd name="T17" fmla="*/ 11 h 21"/>
                <a:gd name="T18" fmla="*/ 0 w 15"/>
                <a:gd name="T1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21">
                  <a:moveTo>
                    <a:pt x="0" y="11"/>
                  </a:moveTo>
                  <a:cubicBezTo>
                    <a:pt x="2" y="9"/>
                    <a:pt x="3" y="7"/>
                    <a:pt x="5" y="5"/>
                  </a:cubicBezTo>
                  <a:cubicBezTo>
                    <a:pt x="6" y="3"/>
                    <a:pt x="8" y="0"/>
                    <a:pt x="11" y="2"/>
                  </a:cubicBezTo>
                  <a:cubicBezTo>
                    <a:pt x="15" y="3"/>
                    <a:pt x="15" y="7"/>
                    <a:pt x="15" y="11"/>
                  </a:cubicBezTo>
                  <a:cubicBezTo>
                    <a:pt x="15" y="15"/>
                    <a:pt x="14" y="18"/>
                    <a:pt x="13" y="21"/>
                  </a:cubicBezTo>
                  <a:cubicBezTo>
                    <a:pt x="11" y="20"/>
                    <a:pt x="12" y="18"/>
                    <a:pt x="13" y="17"/>
                  </a:cubicBezTo>
                  <a:cubicBezTo>
                    <a:pt x="12" y="16"/>
                    <a:pt x="11" y="16"/>
                    <a:pt x="11" y="14"/>
                  </a:cubicBezTo>
                  <a:cubicBezTo>
                    <a:pt x="11" y="14"/>
                    <a:pt x="11" y="14"/>
                    <a:pt x="11" y="13"/>
                  </a:cubicBezTo>
                  <a:cubicBezTo>
                    <a:pt x="10" y="11"/>
                    <a:pt x="7" y="13"/>
                    <a:pt x="6" y="11"/>
                  </a:cubicBezTo>
                  <a:cubicBezTo>
                    <a:pt x="4" y="9"/>
                    <a:pt x="2" y="11"/>
                    <a:pt x="0" y="11"/>
                  </a:cubicBezTo>
                  <a:close/>
                </a:path>
              </a:pathLst>
            </a:custGeom>
            <a:solidFill>
              <a:srgbClr val="FEDC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0" name="Freeform 691"/>
            <p:cNvSpPr/>
            <p:nvPr/>
          </p:nvSpPr>
          <p:spPr bwMode="auto">
            <a:xfrm>
              <a:off x="3408363" y="4673601"/>
              <a:ext cx="55563" cy="63500"/>
            </a:xfrm>
            <a:custGeom>
              <a:avLst/>
              <a:gdLst>
                <a:gd name="T0" fmla="*/ 8 w 15"/>
                <a:gd name="T1" fmla="*/ 17 h 17"/>
                <a:gd name="T2" fmla="*/ 0 w 15"/>
                <a:gd name="T3" fmla="*/ 16 h 17"/>
                <a:gd name="T4" fmla="*/ 1 w 15"/>
                <a:gd name="T5" fmla="*/ 12 h 17"/>
                <a:gd name="T6" fmla="*/ 7 w 15"/>
                <a:gd name="T7" fmla="*/ 2 h 17"/>
                <a:gd name="T8" fmla="*/ 13 w 15"/>
                <a:gd name="T9" fmla="*/ 1 h 17"/>
                <a:gd name="T10" fmla="*/ 15 w 15"/>
                <a:gd name="T11" fmla="*/ 2 h 17"/>
                <a:gd name="T12" fmla="*/ 12 w 15"/>
                <a:gd name="T13" fmla="*/ 4 h 17"/>
                <a:gd name="T14" fmla="*/ 8 w 15"/>
                <a:gd name="T15" fmla="*/ 11 h 17"/>
                <a:gd name="T16" fmla="*/ 11 w 15"/>
                <a:gd name="T17" fmla="*/ 15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5" y="17"/>
                    <a:pt x="3" y="13"/>
                    <a:pt x="0" y="16"/>
                  </a:cubicBezTo>
                  <a:cubicBezTo>
                    <a:pt x="0" y="15"/>
                    <a:pt x="0" y="13"/>
                    <a:pt x="1" y="12"/>
                  </a:cubicBezTo>
                  <a:cubicBezTo>
                    <a:pt x="3" y="9"/>
                    <a:pt x="5" y="5"/>
                    <a:pt x="7" y="2"/>
                  </a:cubicBezTo>
                  <a:cubicBezTo>
                    <a:pt x="9" y="0"/>
                    <a:pt x="11" y="0"/>
                    <a:pt x="13" y="1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3"/>
                    <a:pt x="14" y="4"/>
                    <a:pt x="12" y="4"/>
                  </a:cubicBezTo>
                  <a:cubicBezTo>
                    <a:pt x="6" y="3"/>
                    <a:pt x="10" y="9"/>
                    <a:pt x="8" y="11"/>
                  </a:cubicBezTo>
                  <a:cubicBezTo>
                    <a:pt x="7" y="11"/>
                    <a:pt x="9" y="15"/>
                    <a:pt x="11" y="15"/>
                  </a:cubicBezTo>
                  <a:cubicBezTo>
                    <a:pt x="11" y="17"/>
                    <a:pt x="9" y="17"/>
                    <a:pt x="8" y="17"/>
                  </a:cubicBezTo>
                  <a:close/>
                </a:path>
              </a:pathLst>
            </a:custGeom>
            <a:solidFill>
              <a:srgbClr val="FCE3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1" name="Freeform 692"/>
            <p:cNvSpPr/>
            <p:nvPr/>
          </p:nvSpPr>
          <p:spPr bwMode="auto">
            <a:xfrm>
              <a:off x="3521076" y="4649789"/>
              <a:ext cx="41275" cy="65088"/>
            </a:xfrm>
            <a:custGeom>
              <a:avLst/>
              <a:gdLst>
                <a:gd name="T0" fmla="*/ 3 w 11"/>
                <a:gd name="T1" fmla="*/ 1 h 17"/>
                <a:gd name="T2" fmla="*/ 8 w 11"/>
                <a:gd name="T3" fmla="*/ 1 h 17"/>
                <a:gd name="T4" fmla="*/ 9 w 11"/>
                <a:gd name="T5" fmla="*/ 4 h 17"/>
                <a:gd name="T6" fmla="*/ 8 w 11"/>
                <a:gd name="T7" fmla="*/ 3 h 17"/>
                <a:gd name="T8" fmla="*/ 9 w 11"/>
                <a:gd name="T9" fmla="*/ 4 h 17"/>
                <a:gd name="T10" fmla="*/ 10 w 11"/>
                <a:gd name="T11" fmla="*/ 7 h 17"/>
                <a:gd name="T12" fmla="*/ 7 w 11"/>
                <a:gd name="T13" fmla="*/ 12 h 17"/>
                <a:gd name="T14" fmla="*/ 6 w 11"/>
                <a:gd name="T15" fmla="*/ 14 h 17"/>
                <a:gd name="T16" fmla="*/ 1 w 11"/>
                <a:gd name="T17" fmla="*/ 15 h 17"/>
                <a:gd name="T18" fmla="*/ 2 w 11"/>
                <a:gd name="T19" fmla="*/ 12 h 17"/>
                <a:gd name="T20" fmla="*/ 1 w 11"/>
                <a:gd name="T21" fmla="*/ 6 h 17"/>
                <a:gd name="T22" fmla="*/ 3 w 11"/>
                <a:gd name="T2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17">
                  <a:moveTo>
                    <a:pt x="3" y="1"/>
                  </a:moveTo>
                  <a:cubicBezTo>
                    <a:pt x="4" y="1"/>
                    <a:pt x="6" y="0"/>
                    <a:pt x="8" y="1"/>
                  </a:cubicBezTo>
                  <a:cubicBezTo>
                    <a:pt x="9" y="2"/>
                    <a:pt x="11" y="2"/>
                    <a:pt x="9" y="4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8" y="3"/>
                    <a:pt x="9" y="3"/>
                    <a:pt x="9" y="4"/>
                  </a:cubicBezTo>
                  <a:cubicBezTo>
                    <a:pt x="8" y="5"/>
                    <a:pt x="10" y="6"/>
                    <a:pt x="10" y="7"/>
                  </a:cubicBezTo>
                  <a:cubicBezTo>
                    <a:pt x="6" y="7"/>
                    <a:pt x="7" y="10"/>
                    <a:pt x="7" y="12"/>
                  </a:cubicBezTo>
                  <a:cubicBezTo>
                    <a:pt x="7" y="13"/>
                    <a:pt x="8" y="15"/>
                    <a:pt x="6" y="14"/>
                  </a:cubicBezTo>
                  <a:cubicBezTo>
                    <a:pt x="4" y="14"/>
                    <a:pt x="3" y="17"/>
                    <a:pt x="1" y="15"/>
                  </a:cubicBezTo>
                  <a:cubicBezTo>
                    <a:pt x="0" y="14"/>
                    <a:pt x="2" y="13"/>
                    <a:pt x="2" y="12"/>
                  </a:cubicBezTo>
                  <a:cubicBezTo>
                    <a:pt x="2" y="10"/>
                    <a:pt x="5" y="8"/>
                    <a:pt x="1" y="6"/>
                  </a:cubicBezTo>
                  <a:cubicBezTo>
                    <a:pt x="0" y="6"/>
                    <a:pt x="2" y="3"/>
                    <a:pt x="3" y="1"/>
                  </a:cubicBezTo>
                  <a:close/>
                </a:path>
              </a:pathLst>
            </a:custGeom>
            <a:solidFill>
              <a:srgbClr val="FED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2" name="Freeform 693"/>
            <p:cNvSpPr/>
            <p:nvPr/>
          </p:nvSpPr>
          <p:spPr bwMode="auto">
            <a:xfrm>
              <a:off x="3419476" y="4752976"/>
              <a:ext cx="22225" cy="33338"/>
            </a:xfrm>
            <a:custGeom>
              <a:avLst/>
              <a:gdLst>
                <a:gd name="T0" fmla="*/ 2 w 6"/>
                <a:gd name="T1" fmla="*/ 0 h 9"/>
                <a:gd name="T2" fmla="*/ 3 w 6"/>
                <a:gd name="T3" fmla="*/ 0 h 9"/>
                <a:gd name="T4" fmla="*/ 6 w 6"/>
                <a:gd name="T5" fmla="*/ 2 h 9"/>
                <a:gd name="T6" fmla="*/ 4 w 6"/>
                <a:gd name="T7" fmla="*/ 8 h 9"/>
                <a:gd name="T8" fmla="*/ 1 w 6"/>
                <a:gd name="T9" fmla="*/ 4 h 9"/>
                <a:gd name="T10" fmla="*/ 1 w 6"/>
                <a:gd name="T11" fmla="*/ 4 h 9"/>
                <a:gd name="T12" fmla="*/ 2 w 6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2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4" y="0"/>
                    <a:pt x="6" y="0"/>
                    <a:pt x="6" y="2"/>
                  </a:cubicBezTo>
                  <a:cubicBezTo>
                    <a:pt x="6" y="4"/>
                    <a:pt x="6" y="7"/>
                    <a:pt x="4" y="8"/>
                  </a:cubicBezTo>
                  <a:cubicBezTo>
                    <a:pt x="0" y="9"/>
                    <a:pt x="2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FECF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3" name="Freeform 694"/>
            <p:cNvSpPr/>
            <p:nvPr/>
          </p:nvSpPr>
          <p:spPr bwMode="auto">
            <a:xfrm>
              <a:off x="3521076" y="4495801"/>
              <a:ext cx="49213" cy="19050"/>
            </a:xfrm>
            <a:custGeom>
              <a:avLst/>
              <a:gdLst>
                <a:gd name="T0" fmla="*/ 13 w 13"/>
                <a:gd name="T1" fmla="*/ 2 h 5"/>
                <a:gd name="T2" fmla="*/ 3 w 13"/>
                <a:gd name="T3" fmla="*/ 3 h 5"/>
                <a:gd name="T4" fmla="*/ 0 w 13"/>
                <a:gd name="T5" fmla="*/ 2 h 5"/>
                <a:gd name="T6" fmla="*/ 3 w 13"/>
                <a:gd name="T7" fmla="*/ 0 h 5"/>
                <a:gd name="T8" fmla="*/ 11 w 13"/>
                <a:gd name="T9" fmla="*/ 0 h 5"/>
                <a:gd name="T10" fmla="*/ 13 w 13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5">
                  <a:moveTo>
                    <a:pt x="13" y="2"/>
                  </a:moveTo>
                  <a:cubicBezTo>
                    <a:pt x="10" y="3"/>
                    <a:pt x="6" y="4"/>
                    <a:pt x="3" y="3"/>
                  </a:cubicBezTo>
                  <a:cubicBezTo>
                    <a:pt x="2" y="3"/>
                    <a:pt x="0" y="5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6" y="0"/>
                    <a:pt x="8" y="0"/>
                    <a:pt x="11" y="0"/>
                  </a:cubicBezTo>
                  <a:cubicBezTo>
                    <a:pt x="12" y="1"/>
                    <a:pt x="13" y="1"/>
                    <a:pt x="13" y="2"/>
                  </a:cubicBezTo>
                  <a:close/>
                </a:path>
              </a:pathLst>
            </a:custGeom>
            <a:solidFill>
              <a:srgbClr val="FBC7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4" name="Freeform 695"/>
            <p:cNvSpPr/>
            <p:nvPr/>
          </p:nvSpPr>
          <p:spPr bwMode="auto">
            <a:xfrm>
              <a:off x="3287713" y="4506914"/>
              <a:ext cx="71438" cy="101600"/>
            </a:xfrm>
            <a:custGeom>
              <a:avLst/>
              <a:gdLst>
                <a:gd name="T0" fmla="*/ 0 w 19"/>
                <a:gd name="T1" fmla="*/ 25 h 27"/>
                <a:gd name="T2" fmla="*/ 11 w 19"/>
                <a:gd name="T3" fmla="*/ 5 h 27"/>
                <a:gd name="T4" fmla="*/ 13 w 19"/>
                <a:gd name="T5" fmla="*/ 2 h 27"/>
                <a:gd name="T6" fmla="*/ 14 w 19"/>
                <a:gd name="T7" fmla="*/ 1 h 27"/>
                <a:gd name="T8" fmla="*/ 18 w 19"/>
                <a:gd name="T9" fmla="*/ 0 h 27"/>
                <a:gd name="T10" fmla="*/ 17 w 19"/>
                <a:gd name="T11" fmla="*/ 3 h 27"/>
                <a:gd name="T12" fmla="*/ 15 w 19"/>
                <a:gd name="T13" fmla="*/ 9 h 27"/>
                <a:gd name="T14" fmla="*/ 14 w 19"/>
                <a:gd name="T15" fmla="*/ 10 h 27"/>
                <a:gd name="T16" fmla="*/ 8 w 19"/>
                <a:gd name="T17" fmla="*/ 17 h 27"/>
                <a:gd name="T18" fmla="*/ 9 w 19"/>
                <a:gd name="T19" fmla="*/ 22 h 27"/>
                <a:gd name="T20" fmla="*/ 4 w 19"/>
                <a:gd name="T21" fmla="*/ 24 h 27"/>
                <a:gd name="T22" fmla="*/ 0 w 19"/>
                <a:gd name="T23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27">
                  <a:moveTo>
                    <a:pt x="0" y="25"/>
                  </a:moveTo>
                  <a:cubicBezTo>
                    <a:pt x="6" y="20"/>
                    <a:pt x="7" y="12"/>
                    <a:pt x="11" y="5"/>
                  </a:cubicBezTo>
                  <a:cubicBezTo>
                    <a:pt x="12" y="4"/>
                    <a:pt x="12" y="3"/>
                    <a:pt x="13" y="2"/>
                  </a:cubicBezTo>
                  <a:cubicBezTo>
                    <a:pt x="13" y="2"/>
                    <a:pt x="14" y="1"/>
                    <a:pt x="14" y="1"/>
                  </a:cubicBezTo>
                  <a:cubicBezTo>
                    <a:pt x="15" y="0"/>
                    <a:pt x="17" y="0"/>
                    <a:pt x="18" y="0"/>
                  </a:cubicBezTo>
                  <a:cubicBezTo>
                    <a:pt x="19" y="1"/>
                    <a:pt x="17" y="2"/>
                    <a:pt x="17" y="3"/>
                  </a:cubicBezTo>
                  <a:cubicBezTo>
                    <a:pt x="16" y="5"/>
                    <a:pt x="14" y="6"/>
                    <a:pt x="15" y="9"/>
                  </a:cubicBezTo>
                  <a:cubicBezTo>
                    <a:pt x="15" y="9"/>
                    <a:pt x="14" y="10"/>
                    <a:pt x="14" y="10"/>
                  </a:cubicBezTo>
                  <a:cubicBezTo>
                    <a:pt x="9" y="10"/>
                    <a:pt x="11" y="15"/>
                    <a:pt x="8" y="17"/>
                  </a:cubicBezTo>
                  <a:cubicBezTo>
                    <a:pt x="6" y="19"/>
                    <a:pt x="9" y="20"/>
                    <a:pt x="9" y="22"/>
                  </a:cubicBezTo>
                  <a:cubicBezTo>
                    <a:pt x="7" y="21"/>
                    <a:pt x="5" y="22"/>
                    <a:pt x="4" y="24"/>
                  </a:cubicBezTo>
                  <a:cubicBezTo>
                    <a:pt x="3" y="26"/>
                    <a:pt x="2" y="27"/>
                    <a:pt x="0" y="25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5" name="Freeform 696"/>
            <p:cNvSpPr/>
            <p:nvPr/>
          </p:nvSpPr>
          <p:spPr bwMode="auto">
            <a:xfrm>
              <a:off x="3287713" y="4608514"/>
              <a:ext cx="44450" cy="52388"/>
            </a:xfrm>
            <a:custGeom>
              <a:avLst/>
              <a:gdLst>
                <a:gd name="T0" fmla="*/ 12 w 12"/>
                <a:gd name="T1" fmla="*/ 3 h 14"/>
                <a:gd name="T2" fmla="*/ 5 w 12"/>
                <a:gd name="T3" fmla="*/ 14 h 14"/>
                <a:gd name="T4" fmla="*/ 1 w 12"/>
                <a:gd name="T5" fmla="*/ 9 h 14"/>
                <a:gd name="T6" fmla="*/ 3 w 12"/>
                <a:gd name="T7" fmla="*/ 8 h 14"/>
                <a:gd name="T8" fmla="*/ 0 w 12"/>
                <a:gd name="T9" fmla="*/ 4 h 14"/>
                <a:gd name="T10" fmla="*/ 7 w 12"/>
                <a:gd name="T11" fmla="*/ 3 h 14"/>
                <a:gd name="T12" fmla="*/ 12 w 12"/>
                <a:gd name="T13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4">
                  <a:moveTo>
                    <a:pt x="12" y="3"/>
                  </a:moveTo>
                  <a:cubicBezTo>
                    <a:pt x="10" y="7"/>
                    <a:pt x="7" y="10"/>
                    <a:pt x="5" y="14"/>
                  </a:cubicBezTo>
                  <a:cubicBezTo>
                    <a:pt x="1" y="14"/>
                    <a:pt x="3" y="10"/>
                    <a:pt x="1" y="9"/>
                  </a:cubicBezTo>
                  <a:cubicBezTo>
                    <a:pt x="1" y="7"/>
                    <a:pt x="3" y="11"/>
                    <a:pt x="3" y="8"/>
                  </a:cubicBezTo>
                  <a:cubicBezTo>
                    <a:pt x="4" y="5"/>
                    <a:pt x="2" y="5"/>
                    <a:pt x="0" y="4"/>
                  </a:cubicBezTo>
                  <a:cubicBezTo>
                    <a:pt x="2" y="3"/>
                    <a:pt x="4" y="0"/>
                    <a:pt x="7" y="3"/>
                  </a:cubicBezTo>
                  <a:cubicBezTo>
                    <a:pt x="8" y="5"/>
                    <a:pt x="10" y="3"/>
                    <a:pt x="12" y="3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6" name="Freeform 697"/>
            <p:cNvSpPr/>
            <p:nvPr/>
          </p:nvSpPr>
          <p:spPr bwMode="auto">
            <a:xfrm>
              <a:off x="3343276" y="4492626"/>
              <a:ext cx="12700" cy="11113"/>
            </a:xfrm>
            <a:custGeom>
              <a:avLst/>
              <a:gdLst>
                <a:gd name="T0" fmla="*/ 0 w 3"/>
                <a:gd name="T1" fmla="*/ 3 h 3"/>
                <a:gd name="T2" fmla="*/ 1 w 3"/>
                <a:gd name="T3" fmla="*/ 1 h 3"/>
                <a:gd name="T4" fmla="*/ 3 w 3"/>
                <a:gd name="T5" fmla="*/ 2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0" y="2"/>
                    <a:pt x="0" y="1"/>
                    <a:pt x="1" y="1"/>
                  </a:cubicBezTo>
                  <a:cubicBezTo>
                    <a:pt x="1" y="1"/>
                    <a:pt x="3" y="0"/>
                    <a:pt x="3" y="2"/>
                  </a:cubicBezTo>
                  <a:cubicBezTo>
                    <a:pt x="2" y="3"/>
                    <a:pt x="1" y="2"/>
                    <a:pt x="0" y="3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7" name="Freeform 698"/>
            <p:cNvSpPr/>
            <p:nvPr/>
          </p:nvSpPr>
          <p:spPr bwMode="auto">
            <a:xfrm>
              <a:off x="3189288" y="4413251"/>
              <a:ext cx="120650" cy="165100"/>
            </a:xfrm>
            <a:custGeom>
              <a:avLst/>
              <a:gdLst>
                <a:gd name="T0" fmla="*/ 5 w 32"/>
                <a:gd name="T1" fmla="*/ 34 h 44"/>
                <a:gd name="T2" fmla="*/ 8 w 32"/>
                <a:gd name="T3" fmla="*/ 31 h 44"/>
                <a:gd name="T4" fmla="*/ 12 w 32"/>
                <a:gd name="T5" fmla="*/ 35 h 44"/>
                <a:gd name="T6" fmla="*/ 15 w 32"/>
                <a:gd name="T7" fmla="*/ 35 h 44"/>
                <a:gd name="T8" fmla="*/ 15 w 32"/>
                <a:gd name="T9" fmla="*/ 24 h 44"/>
                <a:gd name="T10" fmla="*/ 17 w 32"/>
                <a:gd name="T11" fmla="*/ 23 h 44"/>
                <a:gd name="T12" fmla="*/ 17 w 32"/>
                <a:gd name="T13" fmla="*/ 23 h 44"/>
                <a:gd name="T14" fmla="*/ 17 w 32"/>
                <a:gd name="T15" fmla="*/ 23 h 44"/>
                <a:gd name="T16" fmla="*/ 17 w 32"/>
                <a:gd name="T17" fmla="*/ 23 h 44"/>
                <a:gd name="T18" fmla="*/ 17 w 32"/>
                <a:gd name="T19" fmla="*/ 23 h 44"/>
                <a:gd name="T20" fmla="*/ 19 w 32"/>
                <a:gd name="T21" fmla="*/ 19 h 44"/>
                <a:gd name="T22" fmla="*/ 17 w 32"/>
                <a:gd name="T23" fmla="*/ 16 h 44"/>
                <a:gd name="T24" fmla="*/ 21 w 32"/>
                <a:gd name="T25" fmla="*/ 6 h 44"/>
                <a:gd name="T26" fmla="*/ 25 w 32"/>
                <a:gd name="T27" fmla="*/ 2 h 44"/>
                <a:gd name="T28" fmla="*/ 28 w 32"/>
                <a:gd name="T29" fmla="*/ 2 h 44"/>
                <a:gd name="T30" fmla="*/ 28 w 32"/>
                <a:gd name="T31" fmla="*/ 3 h 44"/>
                <a:gd name="T32" fmla="*/ 28 w 32"/>
                <a:gd name="T33" fmla="*/ 3 h 44"/>
                <a:gd name="T34" fmla="*/ 27 w 32"/>
                <a:gd name="T35" fmla="*/ 8 h 44"/>
                <a:gd name="T36" fmla="*/ 22 w 32"/>
                <a:gd name="T37" fmla="*/ 10 h 44"/>
                <a:gd name="T38" fmla="*/ 23 w 32"/>
                <a:gd name="T39" fmla="*/ 13 h 44"/>
                <a:gd name="T40" fmla="*/ 25 w 32"/>
                <a:gd name="T41" fmla="*/ 10 h 44"/>
                <a:gd name="T42" fmla="*/ 26 w 32"/>
                <a:gd name="T43" fmla="*/ 13 h 44"/>
                <a:gd name="T44" fmla="*/ 26 w 32"/>
                <a:gd name="T45" fmla="*/ 13 h 44"/>
                <a:gd name="T46" fmla="*/ 29 w 32"/>
                <a:gd name="T47" fmla="*/ 22 h 44"/>
                <a:gd name="T48" fmla="*/ 29 w 32"/>
                <a:gd name="T49" fmla="*/ 24 h 44"/>
                <a:gd name="T50" fmla="*/ 23 w 32"/>
                <a:gd name="T51" fmla="*/ 35 h 44"/>
                <a:gd name="T52" fmla="*/ 16 w 32"/>
                <a:gd name="T53" fmla="*/ 43 h 44"/>
                <a:gd name="T54" fmla="*/ 15 w 32"/>
                <a:gd name="T55" fmla="*/ 44 h 44"/>
                <a:gd name="T56" fmla="*/ 11 w 32"/>
                <a:gd name="T57" fmla="*/ 40 h 44"/>
                <a:gd name="T58" fmla="*/ 6 w 32"/>
                <a:gd name="T59" fmla="*/ 39 h 44"/>
                <a:gd name="T60" fmla="*/ 2 w 32"/>
                <a:gd name="T61" fmla="*/ 38 h 44"/>
                <a:gd name="T62" fmla="*/ 0 w 32"/>
                <a:gd name="T63" fmla="*/ 35 h 44"/>
                <a:gd name="T64" fmla="*/ 4 w 32"/>
                <a:gd name="T65" fmla="*/ 34 h 44"/>
                <a:gd name="T66" fmla="*/ 5 w 32"/>
                <a:gd name="T67" fmla="*/ 3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" h="44">
                  <a:moveTo>
                    <a:pt x="5" y="34"/>
                  </a:moveTo>
                  <a:cubicBezTo>
                    <a:pt x="8" y="35"/>
                    <a:pt x="7" y="32"/>
                    <a:pt x="8" y="31"/>
                  </a:cubicBezTo>
                  <a:cubicBezTo>
                    <a:pt x="9" y="33"/>
                    <a:pt x="10" y="34"/>
                    <a:pt x="12" y="35"/>
                  </a:cubicBezTo>
                  <a:cubicBezTo>
                    <a:pt x="13" y="37"/>
                    <a:pt x="15" y="36"/>
                    <a:pt x="15" y="35"/>
                  </a:cubicBezTo>
                  <a:cubicBezTo>
                    <a:pt x="16" y="31"/>
                    <a:pt x="20" y="27"/>
                    <a:pt x="15" y="24"/>
                  </a:cubicBezTo>
                  <a:cubicBezTo>
                    <a:pt x="15" y="23"/>
                    <a:pt x="16" y="23"/>
                    <a:pt x="17" y="23"/>
                  </a:cubicBezTo>
                  <a:cubicBezTo>
                    <a:pt x="18" y="23"/>
                    <a:pt x="18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5" y="20"/>
                    <a:pt x="18" y="20"/>
                    <a:pt x="19" y="19"/>
                  </a:cubicBezTo>
                  <a:cubicBezTo>
                    <a:pt x="19" y="18"/>
                    <a:pt x="14" y="19"/>
                    <a:pt x="17" y="16"/>
                  </a:cubicBezTo>
                  <a:cubicBezTo>
                    <a:pt x="14" y="11"/>
                    <a:pt x="18" y="9"/>
                    <a:pt x="21" y="6"/>
                  </a:cubicBezTo>
                  <a:cubicBezTo>
                    <a:pt x="22" y="5"/>
                    <a:pt x="24" y="4"/>
                    <a:pt x="25" y="2"/>
                  </a:cubicBezTo>
                  <a:cubicBezTo>
                    <a:pt x="25" y="0"/>
                    <a:pt x="27" y="3"/>
                    <a:pt x="28" y="2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4" y="4"/>
                    <a:pt x="30" y="7"/>
                    <a:pt x="27" y="8"/>
                  </a:cubicBezTo>
                  <a:cubicBezTo>
                    <a:pt x="25" y="8"/>
                    <a:pt x="23" y="9"/>
                    <a:pt x="22" y="10"/>
                  </a:cubicBezTo>
                  <a:cubicBezTo>
                    <a:pt x="21" y="11"/>
                    <a:pt x="22" y="12"/>
                    <a:pt x="23" y="13"/>
                  </a:cubicBezTo>
                  <a:cubicBezTo>
                    <a:pt x="26" y="13"/>
                    <a:pt x="23" y="10"/>
                    <a:pt x="25" y="10"/>
                  </a:cubicBezTo>
                  <a:cubicBezTo>
                    <a:pt x="27" y="10"/>
                    <a:pt x="26" y="12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32" y="14"/>
                    <a:pt x="29" y="19"/>
                    <a:pt x="29" y="22"/>
                  </a:cubicBezTo>
                  <a:cubicBezTo>
                    <a:pt x="30" y="23"/>
                    <a:pt x="29" y="23"/>
                    <a:pt x="29" y="24"/>
                  </a:cubicBezTo>
                  <a:cubicBezTo>
                    <a:pt x="26" y="27"/>
                    <a:pt x="24" y="31"/>
                    <a:pt x="23" y="35"/>
                  </a:cubicBezTo>
                  <a:cubicBezTo>
                    <a:pt x="23" y="40"/>
                    <a:pt x="19" y="41"/>
                    <a:pt x="16" y="43"/>
                  </a:cubicBezTo>
                  <a:cubicBezTo>
                    <a:pt x="16" y="43"/>
                    <a:pt x="15" y="43"/>
                    <a:pt x="15" y="44"/>
                  </a:cubicBezTo>
                  <a:cubicBezTo>
                    <a:pt x="12" y="44"/>
                    <a:pt x="12" y="42"/>
                    <a:pt x="11" y="40"/>
                  </a:cubicBezTo>
                  <a:cubicBezTo>
                    <a:pt x="10" y="38"/>
                    <a:pt x="9" y="35"/>
                    <a:pt x="6" y="39"/>
                  </a:cubicBezTo>
                  <a:cubicBezTo>
                    <a:pt x="4" y="41"/>
                    <a:pt x="3" y="38"/>
                    <a:pt x="2" y="38"/>
                  </a:cubicBezTo>
                  <a:cubicBezTo>
                    <a:pt x="1" y="38"/>
                    <a:pt x="0" y="36"/>
                    <a:pt x="0" y="35"/>
                  </a:cubicBezTo>
                  <a:cubicBezTo>
                    <a:pt x="1" y="33"/>
                    <a:pt x="3" y="35"/>
                    <a:pt x="4" y="34"/>
                  </a:cubicBezTo>
                  <a:cubicBezTo>
                    <a:pt x="4" y="34"/>
                    <a:pt x="5" y="34"/>
                    <a:pt x="5" y="34"/>
                  </a:cubicBezTo>
                  <a:close/>
                </a:path>
              </a:pathLst>
            </a:custGeom>
            <a:solidFill>
              <a:srgbClr val="FDD5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8" name="Freeform 699"/>
            <p:cNvSpPr/>
            <p:nvPr/>
          </p:nvSpPr>
          <p:spPr bwMode="auto">
            <a:xfrm>
              <a:off x="3276601" y="4432301"/>
              <a:ext cx="49213" cy="112713"/>
            </a:xfrm>
            <a:custGeom>
              <a:avLst/>
              <a:gdLst>
                <a:gd name="T0" fmla="*/ 5 w 13"/>
                <a:gd name="T1" fmla="*/ 19 h 30"/>
                <a:gd name="T2" fmla="*/ 6 w 13"/>
                <a:gd name="T3" fmla="*/ 17 h 30"/>
                <a:gd name="T4" fmla="*/ 10 w 13"/>
                <a:gd name="T5" fmla="*/ 8 h 30"/>
                <a:gd name="T6" fmla="*/ 11 w 13"/>
                <a:gd name="T7" fmla="*/ 4 h 30"/>
                <a:gd name="T8" fmla="*/ 13 w 13"/>
                <a:gd name="T9" fmla="*/ 0 h 30"/>
                <a:gd name="T10" fmla="*/ 9 w 13"/>
                <a:gd name="T11" fmla="*/ 22 h 30"/>
                <a:gd name="T12" fmla="*/ 3 w 13"/>
                <a:gd name="T13" fmla="*/ 29 h 30"/>
                <a:gd name="T14" fmla="*/ 1 w 13"/>
                <a:gd name="T15" fmla="*/ 29 h 30"/>
                <a:gd name="T16" fmla="*/ 4 w 13"/>
                <a:gd name="T17" fmla="*/ 23 h 30"/>
                <a:gd name="T18" fmla="*/ 5 w 13"/>
                <a:gd name="T19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30">
                  <a:moveTo>
                    <a:pt x="5" y="19"/>
                  </a:moveTo>
                  <a:cubicBezTo>
                    <a:pt x="5" y="18"/>
                    <a:pt x="6" y="17"/>
                    <a:pt x="6" y="17"/>
                  </a:cubicBezTo>
                  <a:cubicBezTo>
                    <a:pt x="7" y="14"/>
                    <a:pt x="10" y="12"/>
                    <a:pt x="10" y="8"/>
                  </a:cubicBezTo>
                  <a:cubicBezTo>
                    <a:pt x="9" y="6"/>
                    <a:pt x="8" y="5"/>
                    <a:pt x="11" y="4"/>
                  </a:cubicBezTo>
                  <a:cubicBezTo>
                    <a:pt x="12" y="3"/>
                    <a:pt x="11" y="1"/>
                    <a:pt x="13" y="0"/>
                  </a:cubicBezTo>
                  <a:cubicBezTo>
                    <a:pt x="13" y="8"/>
                    <a:pt x="13" y="15"/>
                    <a:pt x="9" y="22"/>
                  </a:cubicBezTo>
                  <a:cubicBezTo>
                    <a:pt x="8" y="25"/>
                    <a:pt x="6" y="27"/>
                    <a:pt x="3" y="29"/>
                  </a:cubicBezTo>
                  <a:cubicBezTo>
                    <a:pt x="3" y="30"/>
                    <a:pt x="2" y="30"/>
                    <a:pt x="1" y="29"/>
                  </a:cubicBezTo>
                  <a:cubicBezTo>
                    <a:pt x="0" y="27"/>
                    <a:pt x="2" y="25"/>
                    <a:pt x="4" y="23"/>
                  </a:cubicBezTo>
                  <a:cubicBezTo>
                    <a:pt x="5" y="22"/>
                    <a:pt x="5" y="20"/>
                    <a:pt x="5" y="19"/>
                  </a:cubicBezTo>
                  <a:close/>
                </a:path>
              </a:pathLst>
            </a:custGeom>
            <a:solidFill>
              <a:srgbClr val="FAE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9" name="Freeform 700"/>
            <p:cNvSpPr/>
            <p:nvPr/>
          </p:nvSpPr>
          <p:spPr bwMode="auto">
            <a:xfrm>
              <a:off x="3249613" y="4540251"/>
              <a:ext cx="38100" cy="34925"/>
            </a:xfrm>
            <a:custGeom>
              <a:avLst/>
              <a:gdLst>
                <a:gd name="T0" fmla="*/ 8 w 10"/>
                <a:gd name="T1" fmla="*/ 0 h 9"/>
                <a:gd name="T2" fmla="*/ 10 w 10"/>
                <a:gd name="T3" fmla="*/ 0 h 9"/>
                <a:gd name="T4" fmla="*/ 0 w 10"/>
                <a:gd name="T5" fmla="*/ 9 h 9"/>
                <a:gd name="T6" fmla="*/ 6 w 10"/>
                <a:gd name="T7" fmla="*/ 1 h 9"/>
                <a:gd name="T8" fmla="*/ 8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8" y="0"/>
                  </a:moveTo>
                  <a:cubicBezTo>
                    <a:pt x="9" y="0"/>
                    <a:pt x="10" y="0"/>
                    <a:pt x="10" y="0"/>
                  </a:cubicBezTo>
                  <a:cubicBezTo>
                    <a:pt x="8" y="5"/>
                    <a:pt x="6" y="9"/>
                    <a:pt x="0" y="9"/>
                  </a:cubicBezTo>
                  <a:cubicBezTo>
                    <a:pt x="2" y="6"/>
                    <a:pt x="6" y="5"/>
                    <a:pt x="6" y="1"/>
                  </a:cubicBezTo>
                  <a:cubicBezTo>
                    <a:pt x="7" y="1"/>
                    <a:pt x="7" y="0"/>
                    <a:pt x="8" y="0"/>
                  </a:cubicBezTo>
                  <a:close/>
                </a:path>
              </a:pathLst>
            </a:custGeom>
            <a:solidFill>
              <a:srgbClr val="FBE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0" name="Freeform 701"/>
            <p:cNvSpPr/>
            <p:nvPr/>
          </p:nvSpPr>
          <p:spPr bwMode="auto">
            <a:xfrm>
              <a:off x="3449638" y="4619626"/>
              <a:ext cx="49213" cy="53975"/>
            </a:xfrm>
            <a:custGeom>
              <a:avLst/>
              <a:gdLst>
                <a:gd name="T0" fmla="*/ 4 w 13"/>
                <a:gd name="T1" fmla="*/ 2 h 14"/>
                <a:gd name="T2" fmla="*/ 8 w 13"/>
                <a:gd name="T3" fmla="*/ 0 h 14"/>
                <a:gd name="T4" fmla="*/ 12 w 13"/>
                <a:gd name="T5" fmla="*/ 8 h 14"/>
                <a:gd name="T6" fmla="*/ 12 w 13"/>
                <a:gd name="T7" fmla="*/ 10 h 14"/>
                <a:gd name="T8" fmla="*/ 9 w 13"/>
                <a:gd name="T9" fmla="*/ 9 h 14"/>
                <a:gd name="T10" fmla="*/ 7 w 13"/>
                <a:gd name="T11" fmla="*/ 8 h 14"/>
                <a:gd name="T12" fmla="*/ 6 w 13"/>
                <a:gd name="T13" fmla="*/ 9 h 14"/>
                <a:gd name="T14" fmla="*/ 8 w 13"/>
                <a:gd name="T15" fmla="*/ 12 h 14"/>
                <a:gd name="T16" fmla="*/ 10 w 13"/>
                <a:gd name="T17" fmla="*/ 13 h 14"/>
                <a:gd name="T18" fmla="*/ 8 w 13"/>
                <a:gd name="T19" fmla="*/ 13 h 14"/>
                <a:gd name="T20" fmla="*/ 3 w 13"/>
                <a:gd name="T21" fmla="*/ 10 h 14"/>
                <a:gd name="T22" fmla="*/ 1 w 13"/>
                <a:gd name="T23" fmla="*/ 6 h 14"/>
                <a:gd name="T24" fmla="*/ 4 w 13"/>
                <a:gd name="T2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" h="14">
                  <a:moveTo>
                    <a:pt x="4" y="2"/>
                  </a:moveTo>
                  <a:cubicBezTo>
                    <a:pt x="6" y="3"/>
                    <a:pt x="7" y="1"/>
                    <a:pt x="8" y="0"/>
                  </a:cubicBezTo>
                  <a:cubicBezTo>
                    <a:pt x="8" y="3"/>
                    <a:pt x="11" y="5"/>
                    <a:pt x="12" y="8"/>
                  </a:cubicBezTo>
                  <a:cubicBezTo>
                    <a:pt x="12" y="9"/>
                    <a:pt x="13" y="10"/>
                    <a:pt x="12" y="10"/>
                  </a:cubicBezTo>
                  <a:cubicBezTo>
                    <a:pt x="10" y="11"/>
                    <a:pt x="10" y="10"/>
                    <a:pt x="9" y="9"/>
                  </a:cubicBezTo>
                  <a:cubicBezTo>
                    <a:pt x="9" y="8"/>
                    <a:pt x="8" y="7"/>
                    <a:pt x="7" y="8"/>
                  </a:cubicBezTo>
                  <a:cubicBezTo>
                    <a:pt x="7" y="8"/>
                    <a:pt x="6" y="8"/>
                    <a:pt x="6" y="9"/>
                  </a:cubicBezTo>
                  <a:cubicBezTo>
                    <a:pt x="6" y="10"/>
                    <a:pt x="7" y="11"/>
                    <a:pt x="8" y="12"/>
                  </a:cubicBezTo>
                  <a:cubicBezTo>
                    <a:pt x="9" y="12"/>
                    <a:pt x="10" y="11"/>
                    <a:pt x="10" y="13"/>
                  </a:cubicBezTo>
                  <a:cubicBezTo>
                    <a:pt x="10" y="14"/>
                    <a:pt x="9" y="14"/>
                    <a:pt x="8" y="13"/>
                  </a:cubicBezTo>
                  <a:cubicBezTo>
                    <a:pt x="5" y="13"/>
                    <a:pt x="5" y="13"/>
                    <a:pt x="3" y="10"/>
                  </a:cubicBezTo>
                  <a:cubicBezTo>
                    <a:pt x="1" y="10"/>
                    <a:pt x="0" y="8"/>
                    <a:pt x="1" y="6"/>
                  </a:cubicBezTo>
                  <a:cubicBezTo>
                    <a:pt x="2" y="4"/>
                    <a:pt x="3" y="3"/>
                    <a:pt x="4" y="2"/>
                  </a:cubicBezTo>
                  <a:close/>
                </a:path>
              </a:pathLst>
            </a:custGeom>
            <a:solidFill>
              <a:srgbClr val="FCE3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1" name="Freeform 702"/>
            <p:cNvSpPr/>
            <p:nvPr/>
          </p:nvSpPr>
          <p:spPr bwMode="auto">
            <a:xfrm>
              <a:off x="3433763" y="4643439"/>
              <a:ext cx="26988" cy="36513"/>
            </a:xfrm>
            <a:custGeom>
              <a:avLst/>
              <a:gdLst>
                <a:gd name="T0" fmla="*/ 5 w 7"/>
                <a:gd name="T1" fmla="*/ 0 h 10"/>
                <a:gd name="T2" fmla="*/ 7 w 7"/>
                <a:gd name="T3" fmla="*/ 4 h 10"/>
                <a:gd name="T4" fmla="*/ 6 w 7"/>
                <a:gd name="T5" fmla="*/ 9 h 10"/>
                <a:gd name="T6" fmla="*/ 0 w 7"/>
                <a:gd name="T7" fmla="*/ 10 h 10"/>
                <a:gd name="T8" fmla="*/ 5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5" y="0"/>
                  </a:moveTo>
                  <a:cubicBezTo>
                    <a:pt x="5" y="2"/>
                    <a:pt x="6" y="3"/>
                    <a:pt x="7" y="4"/>
                  </a:cubicBezTo>
                  <a:cubicBezTo>
                    <a:pt x="7" y="6"/>
                    <a:pt x="7" y="7"/>
                    <a:pt x="6" y="9"/>
                  </a:cubicBezTo>
                  <a:cubicBezTo>
                    <a:pt x="4" y="9"/>
                    <a:pt x="2" y="10"/>
                    <a:pt x="0" y="10"/>
                  </a:cubicBezTo>
                  <a:cubicBezTo>
                    <a:pt x="1" y="6"/>
                    <a:pt x="3" y="3"/>
                    <a:pt x="5" y="0"/>
                  </a:cubicBezTo>
                  <a:close/>
                </a:path>
              </a:pathLst>
            </a:custGeom>
            <a:solidFill>
              <a:srgbClr val="FCE7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2" name="Freeform 703"/>
            <p:cNvSpPr/>
            <p:nvPr/>
          </p:nvSpPr>
          <p:spPr bwMode="auto">
            <a:xfrm>
              <a:off x="3384551" y="4594226"/>
              <a:ext cx="34925" cy="36513"/>
            </a:xfrm>
            <a:custGeom>
              <a:avLst/>
              <a:gdLst>
                <a:gd name="T0" fmla="*/ 5 w 9"/>
                <a:gd name="T1" fmla="*/ 8 h 10"/>
                <a:gd name="T2" fmla="*/ 0 w 9"/>
                <a:gd name="T3" fmla="*/ 6 h 10"/>
                <a:gd name="T4" fmla="*/ 5 w 9"/>
                <a:gd name="T5" fmla="*/ 0 h 10"/>
                <a:gd name="T6" fmla="*/ 9 w 9"/>
                <a:gd name="T7" fmla="*/ 4 h 10"/>
                <a:gd name="T8" fmla="*/ 5 w 9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8"/>
                  </a:moveTo>
                  <a:cubicBezTo>
                    <a:pt x="4" y="7"/>
                    <a:pt x="0" y="10"/>
                    <a:pt x="0" y="6"/>
                  </a:cubicBezTo>
                  <a:cubicBezTo>
                    <a:pt x="2" y="4"/>
                    <a:pt x="4" y="3"/>
                    <a:pt x="5" y="0"/>
                  </a:cubicBezTo>
                  <a:cubicBezTo>
                    <a:pt x="7" y="1"/>
                    <a:pt x="6" y="4"/>
                    <a:pt x="9" y="4"/>
                  </a:cubicBezTo>
                  <a:cubicBezTo>
                    <a:pt x="8" y="6"/>
                    <a:pt x="7" y="8"/>
                    <a:pt x="5" y="8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3" name="Freeform 704"/>
            <p:cNvSpPr/>
            <p:nvPr/>
          </p:nvSpPr>
          <p:spPr bwMode="auto">
            <a:xfrm>
              <a:off x="3460751" y="4465639"/>
              <a:ext cx="11113" cy="19050"/>
            </a:xfrm>
            <a:custGeom>
              <a:avLst/>
              <a:gdLst>
                <a:gd name="T0" fmla="*/ 3 w 3"/>
                <a:gd name="T1" fmla="*/ 2 h 5"/>
                <a:gd name="T2" fmla="*/ 2 w 3"/>
                <a:gd name="T3" fmla="*/ 4 h 5"/>
                <a:gd name="T4" fmla="*/ 1 w 3"/>
                <a:gd name="T5" fmla="*/ 3 h 5"/>
                <a:gd name="T6" fmla="*/ 2 w 3"/>
                <a:gd name="T7" fmla="*/ 0 h 5"/>
                <a:gd name="T8" fmla="*/ 3 w 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3" y="2"/>
                  </a:moveTo>
                  <a:cubicBezTo>
                    <a:pt x="3" y="3"/>
                    <a:pt x="3" y="4"/>
                    <a:pt x="2" y="4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0" y="2"/>
                    <a:pt x="0" y="0"/>
                    <a:pt x="2" y="0"/>
                  </a:cubicBezTo>
                  <a:cubicBezTo>
                    <a:pt x="3" y="1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4" name="Freeform 705"/>
            <p:cNvSpPr/>
            <p:nvPr/>
          </p:nvSpPr>
          <p:spPr bwMode="auto">
            <a:xfrm>
              <a:off x="3529013" y="4468814"/>
              <a:ext cx="11113" cy="7938"/>
            </a:xfrm>
            <a:custGeom>
              <a:avLst/>
              <a:gdLst>
                <a:gd name="T0" fmla="*/ 0 w 3"/>
                <a:gd name="T1" fmla="*/ 1 h 2"/>
                <a:gd name="T2" fmla="*/ 3 w 3"/>
                <a:gd name="T3" fmla="*/ 0 h 2"/>
                <a:gd name="T4" fmla="*/ 3 w 3"/>
                <a:gd name="T5" fmla="*/ 1 h 2"/>
                <a:gd name="T6" fmla="*/ 0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2" y="2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5" name="Freeform 706"/>
            <p:cNvSpPr/>
            <p:nvPr/>
          </p:nvSpPr>
          <p:spPr bwMode="auto">
            <a:xfrm>
              <a:off x="3295651" y="4435476"/>
              <a:ext cx="22225" cy="33338"/>
            </a:xfrm>
            <a:custGeom>
              <a:avLst/>
              <a:gdLst>
                <a:gd name="T0" fmla="*/ 6 w 6"/>
                <a:gd name="T1" fmla="*/ 3 h 9"/>
                <a:gd name="T2" fmla="*/ 5 w 6"/>
                <a:gd name="T3" fmla="*/ 7 h 9"/>
                <a:gd name="T4" fmla="*/ 1 w 6"/>
                <a:gd name="T5" fmla="*/ 7 h 9"/>
                <a:gd name="T6" fmla="*/ 1 w 6"/>
                <a:gd name="T7" fmla="*/ 4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5" y="4"/>
                    <a:pt x="5" y="6"/>
                    <a:pt x="5" y="7"/>
                  </a:cubicBezTo>
                  <a:cubicBezTo>
                    <a:pt x="3" y="9"/>
                    <a:pt x="2" y="8"/>
                    <a:pt x="1" y="7"/>
                  </a:cubicBezTo>
                  <a:cubicBezTo>
                    <a:pt x="0" y="6"/>
                    <a:pt x="0" y="4"/>
                    <a:pt x="1" y="4"/>
                  </a:cubicBezTo>
                  <a:cubicBezTo>
                    <a:pt x="2" y="3"/>
                    <a:pt x="4" y="0"/>
                    <a:pt x="6" y="3"/>
                  </a:cubicBezTo>
                  <a:close/>
                </a:path>
              </a:pathLst>
            </a:custGeom>
            <a:solidFill>
              <a:srgbClr val="FBD4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6" name="Freeform 707"/>
            <p:cNvSpPr/>
            <p:nvPr/>
          </p:nvSpPr>
          <p:spPr bwMode="auto">
            <a:xfrm>
              <a:off x="3295651" y="4416426"/>
              <a:ext cx="25400" cy="22225"/>
            </a:xfrm>
            <a:custGeom>
              <a:avLst/>
              <a:gdLst>
                <a:gd name="T0" fmla="*/ 0 w 7"/>
                <a:gd name="T1" fmla="*/ 2 h 6"/>
                <a:gd name="T2" fmla="*/ 0 w 7"/>
                <a:gd name="T3" fmla="*/ 1 h 6"/>
                <a:gd name="T4" fmla="*/ 7 w 7"/>
                <a:gd name="T5" fmla="*/ 0 h 6"/>
                <a:gd name="T6" fmla="*/ 5 w 7"/>
                <a:gd name="T7" fmla="*/ 5 h 6"/>
                <a:gd name="T8" fmla="*/ 0 w 7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2"/>
                  </a:moveTo>
                  <a:cubicBezTo>
                    <a:pt x="0" y="2"/>
                    <a:pt x="0" y="2"/>
                    <a:pt x="0" y="1"/>
                  </a:cubicBezTo>
                  <a:cubicBezTo>
                    <a:pt x="3" y="3"/>
                    <a:pt x="4" y="0"/>
                    <a:pt x="7" y="0"/>
                  </a:cubicBezTo>
                  <a:cubicBezTo>
                    <a:pt x="7" y="2"/>
                    <a:pt x="6" y="4"/>
                    <a:pt x="5" y="5"/>
                  </a:cubicBezTo>
                  <a:cubicBezTo>
                    <a:pt x="2" y="6"/>
                    <a:pt x="2" y="4"/>
                    <a:pt x="0" y="2"/>
                  </a:cubicBezTo>
                  <a:close/>
                </a:path>
              </a:pathLst>
            </a:custGeom>
            <a:solidFill>
              <a:srgbClr val="FBD4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7" name="Freeform 708"/>
            <p:cNvSpPr/>
            <p:nvPr/>
          </p:nvSpPr>
          <p:spPr bwMode="auto">
            <a:xfrm>
              <a:off x="3175001" y="4564064"/>
              <a:ext cx="41275" cy="44450"/>
            </a:xfrm>
            <a:custGeom>
              <a:avLst/>
              <a:gdLst>
                <a:gd name="T0" fmla="*/ 3 w 11"/>
                <a:gd name="T1" fmla="*/ 7 h 12"/>
                <a:gd name="T2" fmla="*/ 6 w 11"/>
                <a:gd name="T3" fmla="*/ 1 h 12"/>
                <a:gd name="T4" fmla="*/ 11 w 11"/>
                <a:gd name="T5" fmla="*/ 4 h 12"/>
                <a:gd name="T6" fmla="*/ 8 w 11"/>
                <a:gd name="T7" fmla="*/ 10 h 12"/>
                <a:gd name="T8" fmla="*/ 3 w 11"/>
                <a:gd name="T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3" y="7"/>
                  </a:moveTo>
                  <a:cubicBezTo>
                    <a:pt x="3" y="3"/>
                    <a:pt x="4" y="1"/>
                    <a:pt x="6" y="1"/>
                  </a:cubicBezTo>
                  <a:cubicBezTo>
                    <a:pt x="8" y="1"/>
                    <a:pt x="11" y="0"/>
                    <a:pt x="11" y="4"/>
                  </a:cubicBezTo>
                  <a:cubicBezTo>
                    <a:pt x="11" y="6"/>
                    <a:pt x="10" y="8"/>
                    <a:pt x="8" y="10"/>
                  </a:cubicBezTo>
                  <a:cubicBezTo>
                    <a:pt x="8" y="6"/>
                    <a:pt x="0" y="12"/>
                    <a:pt x="3" y="7"/>
                  </a:cubicBezTo>
                  <a:close/>
                </a:path>
              </a:pathLst>
            </a:custGeom>
            <a:solidFill>
              <a:srgbClr val="FDD5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8" name="Freeform 709"/>
            <p:cNvSpPr/>
            <p:nvPr/>
          </p:nvSpPr>
          <p:spPr bwMode="auto">
            <a:xfrm>
              <a:off x="3205163" y="4533901"/>
              <a:ext cx="6350" cy="6350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2 h 2"/>
                <a:gd name="T4" fmla="*/ 1 w 2"/>
                <a:gd name="T5" fmla="*/ 0 h 2"/>
                <a:gd name="T6" fmla="*/ 2 w 2"/>
                <a:gd name="T7" fmla="*/ 0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9" name="Freeform 710"/>
            <p:cNvSpPr/>
            <p:nvPr/>
          </p:nvSpPr>
          <p:spPr bwMode="auto">
            <a:xfrm>
              <a:off x="3419476" y="4752976"/>
              <a:ext cx="11113" cy="14288"/>
            </a:xfrm>
            <a:custGeom>
              <a:avLst/>
              <a:gdLst>
                <a:gd name="T0" fmla="*/ 2 w 3"/>
                <a:gd name="T1" fmla="*/ 0 h 4"/>
                <a:gd name="T2" fmla="*/ 1 w 3"/>
                <a:gd name="T3" fmla="*/ 4 h 4"/>
                <a:gd name="T4" fmla="*/ 2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1"/>
                    <a:pt x="3" y="3"/>
                    <a:pt x="1" y="4"/>
                  </a:cubicBezTo>
                  <a:cubicBezTo>
                    <a:pt x="0" y="2"/>
                    <a:pt x="0" y="1"/>
                    <a:pt x="2" y="0"/>
                  </a:cubicBezTo>
                  <a:close/>
                </a:path>
              </a:pathLst>
            </a:custGeom>
            <a:solidFill>
              <a:srgbClr val="FED5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0" name="Freeform 711"/>
            <p:cNvSpPr/>
            <p:nvPr/>
          </p:nvSpPr>
          <p:spPr bwMode="auto">
            <a:xfrm>
              <a:off x="3540126" y="4654551"/>
              <a:ext cx="14288" cy="11113"/>
            </a:xfrm>
            <a:custGeom>
              <a:avLst/>
              <a:gdLst>
                <a:gd name="T0" fmla="*/ 4 w 4"/>
                <a:gd name="T1" fmla="*/ 3 h 3"/>
                <a:gd name="T2" fmla="*/ 0 w 4"/>
                <a:gd name="T3" fmla="*/ 2 h 3"/>
                <a:gd name="T4" fmla="*/ 4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3" y="2"/>
                    <a:pt x="2" y="2"/>
                    <a:pt x="0" y="2"/>
                  </a:cubicBezTo>
                  <a:cubicBezTo>
                    <a:pt x="2" y="0"/>
                    <a:pt x="3" y="1"/>
                    <a:pt x="4" y="3"/>
                  </a:cubicBezTo>
                  <a:close/>
                </a:path>
              </a:pathLst>
            </a:custGeom>
            <a:solidFill>
              <a:srgbClr val="FEDC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1" name="Freeform 712"/>
            <p:cNvSpPr/>
            <p:nvPr/>
          </p:nvSpPr>
          <p:spPr bwMode="auto">
            <a:xfrm>
              <a:off x="3271838" y="4503739"/>
              <a:ext cx="38100" cy="41275"/>
            </a:xfrm>
            <a:custGeom>
              <a:avLst/>
              <a:gdLst>
                <a:gd name="T0" fmla="*/ 2 w 10"/>
                <a:gd name="T1" fmla="*/ 10 h 11"/>
                <a:gd name="T2" fmla="*/ 0 w 10"/>
                <a:gd name="T3" fmla="*/ 11 h 11"/>
                <a:gd name="T4" fmla="*/ 6 w 10"/>
                <a:gd name="T5" fmla="*/ 0 h 11"/>
                <a:gd name="T6" fmla="*/ 7 w 10"/>
                <a:gd name="T7" fmla="*/ 3 h 11"/>
                <a:gd name="T8" fmla="*/ 2 w 10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2" y="10"/>
                  </a:moveTo>
                  <a:cubicBezTo>
                    <a:pt x="2" y="10"/>
                    <a:pt x="1" y="11"/>
                    <a:pt x="0" y="11"/>
                  </a:cubicBezTo>
                  <a:cubicBezTo>
                    <a:pt x="1" y="7"/>
                    <a:pt x="3" y="3"/>
                    <a:pt x="6" y="0"/>
                  </a:cubicBezTo>
                  <a:cubicBezTo>
                    <a:pt x="8" y="0"/>
                    <a:pt x="10" y="1"/>
                    <a:pt x="7" y="3"/>
                  </a:cubicBezTo>
                  <a:cubicBezTo>
                    <a:pt x="5" y="5"/>
                    <a:pt x="3" y="7"/>
                    <a:pt x="2" y="10"/>
                  </a:cubicBezTo>
                  <a:close/>
                </a:path>
              </a:pathLst>
            </a:custGeom>
            <a:solidFill>
              <a:srgbClr val="F8D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2" name="Freeform 713"/>
            <p:cNvSpPr/>
            <p:nvPr/>
          </p:nvSpPr>
          <p:spPr bwMode="auto">
            <a:xfrm>
              <a:off x="3268663" y="4476751"/>
              <a:ext cx="19050" cy="19050"/>
            </a:xfrm>
            <a:custGeom>
              <a:avLst/>
              <a:gdLst>
                <a:gd name="T0" fmla="*/ 0 w 5"/>
                <a:gd name="T1" fmla="*/ 1 h 5"/>
                <a:gd name="T2" fmla="*/ 5 w 5"/>
                <a:gd name="T3" fmla="*/ 2 h 5"/>
                <a:gd name="T4" fmla="*/ 3 w 5"/>
                <a:gd name="T5" fmla="*/ 3 h 5"/>
                <a:gd name="T6" fmla="*/ 0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1"/>
                  </a:moveTo>
                  <a:cubicBezTo>
                    <a:pt x="2" y="2"/>
                    <a:pt x="3" y="0"/>
                    <a:pt x="5" y="2"/>
                  </a:cubicBezTo>
                  <a:cubicBezTo>
                    <a:pt x="5" y="2"/>
                    <a:pt x="4" y="3"/>
                    <a:pt x="3" y="3"/>
                  </a:cubicBezTo>
                  <a:cubicBezTo>
                    <a:pt x="1" y="5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3" name="Freeform 714"/>
            <p:cNvSpPr/>
            <p:nvPr/>
          </p:nvSpPr>
          <p:spPr bwMode="auto">
            <a:xfrm>
              <a:off x="3276601" y="4468814"/>
              <a:ext cx="14288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2" y="0"/>
                    <a:pt x="3" y="1"/>
                    <a:pt x="4" y="3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4" name="Freeform 715"/>
            <p:cNvSpPr/>
            <p:nvPr/>
          </p:nvSpPr>
          <p:spPr bwMode="auto">
            <a:xfrm>
              <a:off x="3249613" y="4495801"/>
              <a:ext cx="15875" cy="7938"/>
            </a:xfrm>
            <a:custGeom>
              <a:avLst/>
              <a:gdLst>
                <a:gd name="T0" fmla="*/ 0 w 4"/>
                <a:gd name="T1" fmla="*/ 1 h 2"/>
                <a:gd name="T2" fmla="*/ 4 w 4"/>
                <a:gd name="T3" fmla="*/ 0 h 2"/>
                <a:gd name="T4" fmla="*/ 0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2" y="1"/>
                    <a:pt x="3" y="1"/>
                    <a:pt x="4" y="0"/>
                  </a:cubicBezTo>
                  <a:cubicBezTo>
                    <a:pt x="3" y="2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5" name="Oval 716"/>
            <p:cNvSpPr>
              <a:spLocks noChangeArrowheads="1"/>
            </p:cNvSpPr>
            <p:nvPr/>
          </p:nvSpPr>
          <p:spPr bwMode="auto">
            <a:xfrm>
              <a:off x="3084513" y="4322764"/>
              <a:ext cx="523875" cy="520700"/>
            </a:xfrm>
            <a:prstGeom prst="ellipse">
              <a:avLst/>
            </a:pr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6" name="Freeform 717"/>
            <p:cNvSpPr/>
            <p:nvPr/>
          </p:nvSpPr>
          <p:spPr bwMode="auto">
            <a:xfrm>
              <a:off x="3098801" y="4314826"/>
              <a:ext cx="252413" cy="323850"/>
            </a:xfrm>
            <a:custGeom>
              <a:avLst/>
              <a:gdLst>
                <a:gd name="T0" fmla="*/ 63 w 67"/>
                <a:gd name="T1" fmla="*/ 3 h 86"/>
                <a:gd name="T2" fmla="*/ 59 w 67"/>
                <a:gd name="T3" fmla="*/ 4 h 86"/>
                <a:gd name="T4" fmla="*/ 48 w 67"/>
                <a:gd name="T5" fmla="*/ 58 h 86"/>
                <a:gd name="T6" fmla="*/ 1 w 67"/>
                <a:gd name="T7" fmla="*/ 84 h 86"/>
                <a:gd name="T8" fmla="*/ 1 w 67"/>
                <a:gd name="T9" fmla="*/ 86 h 86"/>
                <a:gd name="T10" fmla="*/ 50 w 67"/>
                <a:gd name="T11" fmla="*/ 60 h 86"/>
                <a:gd name="T12" fmla="*/ 63 w 67"/>
                <a:gd name="T13" fmla="*/ 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6">
                  <a:moveTo>
                    <a:pt x="63" y="3"/>
                  </a:moveTo>
                  <a:cubicBezTo>
                    <a:pt x="63" y="0"/>
                    <a:pt x="59" y="1"/>
                    <a:pt x="59" y="4"/>
                  </a:cubicBezTo>
                  <a:cubicBezTo>
                    <a:pt x="64" y="22"/>
                    <a:pt x="59" y="43"/>
                    <a:pt x="48" y="58"/>
                  </a:cubicBezTo>
                  <a:cubicBezTo>
                    <a:pt x="36" y="72"/>
                    <a:pt x="19" y="81"/>
                    <a:pt x="1" y="84"/>
                  </a:cubicBezTo>
                  <a:cubicBezTo>
                    <a:pt x="0" y="84"/>
                    <a:pt x="0" y="86"/>
                    <a:pt x="1" y="86"/>
                  </a:cubicBezTo>
                  <a:cubicBezTo>
                    <a:pt x="20" y="85"/>
                    <a:pt x="38" y="75"/>
                    <a:pt x="50" y="60"/>
                  </a:cubicBezTo>
                  <a:cubicBezTo>
                    <a:pt x="63" y="44"/>
                    <a:pt x="67" y="23"/>
                    <a:pt x="63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7" name="Freeform 718"/>
            <p:cNvSpPr/>
            <p:nvPr/>
          </p:nvSpPr>
          <p:spPr bwMode="auto">
            <a:xfrm>
              <a:off x="3095626" y="4311651"/>
              <a:ext cx="285750" cy="373063"/>
            </a:xfrm>
            <a:custGeom>
              <a:avLst/>
              <a:gdLst>
                <a:gd name="T0" fmla="*/ 75 w 76"/>
                <a:gd name="T1" fmla="*/ 3 h 99"/>
                <a:gd name="T2" fmla="*/ 72 w 76"/>
                <a:gd name="T3" fmla="*/ 3 h 99"/>
                <a:gd name="T4" fmla="*/ 55 w 76"/>
                <a:gd name="T5" fmla="*/ 68 h 99"/>
                <a:gd name="T6" fmla="*/ 2 w 76"/>
                <a:gd name="T7" fmla="*/ 97 h 99"/>
                <a:gd name="T8" fmla="*/ 2 w 76"/>
                <a:gd name="T9" fmla="*/ 99 h 99"/>
                <a:gd name="T10" fmla="*/ 57 w 76"/>
                <a:gd name="T11" fmla="*/ 71 h 99"/>
                <a:gd name="T12" fmla="*/ 75 w 76"/>
                <a:gd name="T13" fmla="*/ 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99">
                  <a:moveTo>
                    <a:pt x="75" y="3"/>
                  </a:moveTo>
                  <a:cubicBezTo>
                    <a:pt x="75" y="0"/>
                    <a:pt x="72" y="0"/>
                    <a:pt x="72" y="3"/>
                  </a:cubicBezTo>
                  <a:cubicBezTo>
                    <a:pt x="73" y="25"/>
                    <a:pt x="67" y="49"/>
                    <a:pt x="55" y="68"/>
                  </a:cubicBezTo>
                  <a:cubicBezTo>
                    <a:pt x="43" y="88"/>
                    <a:pt x="22" y="92"/>
                    <a:pt x="2" y="97"/>
                  </a:cubicBezTo>
                  <a:cubicBezTo>
                    <a:pt x="0" y="97"/>
                    <a:pt x="1" y="99"/>
                    <a:pt x="2" y="99"/>
                  </a:cubicBezTo>
                  <a:cubicBezTo>
                    <a:pt x="23" y="96"/>
                    <a:pt x="45" y="90"/>
                    <a:pt x="57" y="71"/>
                  </a:cubicBezTo>
                  <a:cubicBezTo>
                    <a:pt x="70" y="51"/>
                    <a:pt x="76" y="26"/>
                    <a:pt x="75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8" name="Freeform 719"/>
            <p:cNvSpPr/>
            <p:nvPr/>
          </p:nvSpPr>
          <p:spPr bwMode="auto">
            <a:xfrm>
              <a:off x="3373438" y="4559301"/>
              <a:ext cx="241300" cy="284163"/>
            </a:xfrm>
            <a:custGeom>
              <a:avLst/>
              <a:gdLst>
                <a:gd name="T0" fmla="*/ 62 w 64"/>
                <a:gd name="T1" fmla="*/ 0 h 75"/>
                <a:gd name="T2" fmla="*/ 2 w 64"/>
                <a:gd name="T3" fmla="*/ 74 h 75"/>
                <a:gd name="T4" fmla="*/ 5 w 64"/>
                <a:gd name="T5" fmla="*/ 74 h 75"/>
                <a:gd name="T6" fmla="*/ 21 w 64"/>
                <a:gd name="T7" fmla="*/ 26 h 75"/>
                <a:gd name="T8" fmla="*/ 62 w 64"/>
                <a:gd name="T9" fmla="*/ 3 h 75"/>
                <a:gd name="T10" fmla="*/ 62 w 64"/>
                <a:gd name="T1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75">
                  <a:moveTo>
                    <a:pt x="62" y="0"/>
                  </a:moveTo>
                  <a:cubicBezTo>
                    <a:pt x="27" y="6"/>
                    <a:pt x="0" y="38"/>
                    <a:pt x="2" y="74"/>
                  </a:cubicBezTo>
                  <a:cubicBezTo>
                    <a:pt x="2" y="75"/>
                    <a:pt x="5" y="75"/>
                    <a:pt x="5" y="74"/>
                  </a:cubicBezTo>
                  <a:cubicBezTo>
                    <a:pt x="4" y="56"/>
                    <a:pt x="10" y="39"/>
                    <a:pt x="21" y="26"/>
                  </a:cubicBezTo>
                  <a:cubicBezTo>
                    <a:pt x="32" y="14"/>
                    <a:pt x="46" y="6"/>
                    <a:pt x="62" y="3"/>
                  </a:cubicBezTo>
                  <a:cubicBezTo>
                    <a:pt x="64" y="3"/>
                    <a:pt x="64" y="0"/>
                    <a:pt x="6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9" name="Freeform 720"/>
            <p:cNvSpPr/>
            <p:nvPr/>
          </p:nvSpPr>
          <p:spPr bwMode="auto">
            <a:xfrm>
              <a:off x="3328988" y="4510089"/>
              <a:ext cx="271463" cy="325438"/>
            </a:xfrm>
            <a:custGeom>
              <a:avLst/>
              <a:gdLst>
                <a:gd name="T0" fmla="*/ 70 w 72"/>
                <a:gd name="T1" fmla="*/ 0 h 86"/>
                <a:gd name="T2" fmla="*/ 19 w 72"/>
                <a:gd name="T3" fmla="*/ 29 h 86"/>
                <a:gd name="T4" fmla="*/ 4 w 72"/>
                <a:gd name="T5" fmla="*/ 85 h 86"/>
                <a:gd name="T6" fmla="*/ 6 w 72"/>
                <a:gd name="T7" fmla="*/ 85 h 86"/>
                <a:gd name="T8" fmla="*/ 22 w 72"/>
                <a:gd name="T9" fmla="*/ 30 h 86"/>
                <a:gd name="T10" fmla="*/ 70 w 72"/>
                <a:gd name="T11" fmla="*/ 4 h 86"/>
                <a:gd name="T12" fmla="*/ 70 w 72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6">
                  <a:moveTo>
                    <a:pt x="70" y="0"/>
                  </a:moveTo>
                  <a:cubicBezTo>
                    <a:pt x="50" y="3"/>
                    <a:pt x="32" y="13"/>
                    <a:pt x="19" y="29"/>
                  </a:cubicBezTo>
                  <a:cubicBezTo>
                    <a:pt x="7" y="44"/>
                    <a:pt x="0" y="65"/>
                    <a:pt x="4" y="85"/>
                  </a:cubicBezTo>
                  <a:cubicBezTo>
                    <a:pt x="4" y="86"/>
                    <a:pt x="6" y="86"/>
                    <a:pt x="6" y="85"/>
                  </a:cubicBezTo>
                  <a:cubicBezTo>
                    <a:pt x="5" y="65"/>
                    <a:pt x="9" y="46"/>
                    <a:pt x="22" y="30"/>
                  </a:cubicBezTo>
                  <a:cubicBezTo>
                    <a:pt x="34" y="16"/>
                    <a:pt x="51" y="6"/>
                    <a:pt x="70" y="4"/>
                  </a:cubicBezTo>
                  <a:cubicBezTo>
                    <a:pt x="72" y="4"/>
                    <a:pt x="72" y="0"/>
                    <a:pt x="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0" name="Freeform 721"/>
            <p:cNvSpPr/>
            <p:nvPr/>
          </p:nvSpPr>
          <p:spPr bwMode="auto">
            <a:xfrm>
              <a:off x="3460751" y="4676776"/>
              <a:ext cx="82550" cy="101600"/>
            </a:xfrm>
            <a:custGeom>
              <a:avLst/>
              <a:gdLst>
                <a:gd name="T0" fmla="*/ 21 w 22"/>
                <a:gd name="T1" fmla="*/ 0 h 27"/>
                <a:gd name="T2" fmla="*/ 19 w 22"/>
                <a:gd name="T3" fmla="*/ 2 h 27"/>
                <a:gd name="T4" fmla="*/ 16 w 22"/>
                <a:gd name="T5" fmla="*/ 9 h 27"/>
                <a:gd name="T6" fmla="*/ 12 w 22"/>
                <a:gd name="T7" fmla="*/ 15 h 27"/>
                <a:gd name="T8" fmla="*/ 1 w 22"/>
                <a:gd name="T9" fmla="*/ 25 h 27"/>
                <a:gd name="T10" fmla="*/ 2 w 22"/>
                <a:gd name="T11" fmla="*/ 27 h 27"/>
                <a:gd name="T12" fmla="*/ 15 w 22"/>
                <a:gd name="T13" fmla="*/ 17 h 27"/>
                <a:gd name="T14" fmla="*/ 22 w 22"/>
                <a:gd name="T15" fmla="*/ 2 h 27"/>
                <a:gd name="T16" fmla="*/ 21 w 2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7">
                  <a:moveTo>
                    <a:pt x="21" y="0"/>
                  </a:moveTo>
                  <a:cubicBezTo>
                    <a:pt x="20" y="0"/>
                    <a:pt x="20" y="1"/>
                    <a:pt x="19" y="2"/>
                  </a:cubicBezTo>
                  <a:cubicBezTo>
                    <a:pt x="18" y="4"/>
                    <a:pt x="18" y="6"/>
                    <a:pt x="16" y="9"/>
                  </a:cubicBezTo>
                  <a:cubicBezTo>
                    <a:pt x="15" y="11"/>
                    <a:pt x="14" y="13"/>
                    <a:pt x="12" y="15"/>
                  </a:cubicBezTo>
                  <a:cubicBezTo>
                    <a:pt x="9" y="19"/>
                    <a:pt x="5" y="22"/>
                    <a:pt x="1" y="25"/>
                  </a:cubicBezTo>
                  <a:cubicBezTo>
                    <a:pt x="0" y="26"/>
                    <a:pt x="1" y="27"/>
                    <a:pt x="2" y="27"/>
                  </a:cubicBezTo>
                  <a:cubicBezTo>
                    <a:pt x="7" y="25"/>
                    <a:pt x="11" y="21"/>
                    <a:pt x="15" y="17"/>
                  </a:cubicBezTo>
                  <a:cubicBezTo>
                    <a:pt x="18" y="13"/>
                    <a:pt x="22" y="7"/>
                    <a:pt x="22" y="2"/>
                  </a:cubicBezTo>
                  <a:cubicBezTo>
                    <a:pt x="22" y="1"/>
                    <a:pt x="22" y="1"/>
                    <a:pt x="2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1" name="Freeform 722"/>
            <p:cNvSpPr/>
            <p:nvPr/>
          </p:nvSpPr>
          <p:spPr bwMode="auto">
            <a:xfrm>
              <a:off x="3543301" y="4635501"/>
              <a:ext cx="15875" cy="11113"/>
            </a:xfrm>
            <a:custGeom>
              <a:avLst/>
              <a:gdLst>
                <a:gd name="T0" fmla="*/ 2 w 4"/>
                <a:gd name="T1" fmla="*/ 0 h 3"/>
                <a:gd name="T2" fmla="*/ 2 w 4"/>
                <a:gd name="T3" fmla="*/ 3 h 3"/>
                <a:gd name="T4" fmla="*/ 2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0" y="0"/>
                    <a:pt x="0" y="3"/>
                    <a:pt x="2" y="3"/>
                  </a:cubicBezTo>
                  <a:cubicBezTo>
                    <a:pt x="4" y="3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2" name="Freeform 723"/>
            <p:cNvSpPr/>
            <p:nvPr/>
          </p:nvSpPr>
          <p:spPr bwMode="auto">
            <a:xfrm>
              <a:off x="3551238" y="4613276"/>
              <a:ext cx="11113" cy="6350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0"/>
                    <a:pt x="0" y="2"/>
                    <a:pt x="1" y="2"/>
                  </a:cubicBezTo>
                  <a:cubicBezTo>
                    <a:pt x="3" y="2"/>
                    <a:pt x="3" y="0"/>
                    <a:pt x="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3" name="Freeform 724"/>
            <p:cNvSpPr/>
            <p:nvPr/>
          </p:nvSpPr>
          <p:spPr bwMode="auto">
            <a:xfrm>
              <a:off x="3444876" y="4386264"/>
              <a:ext cx="90488" cy="79375"/>
            </a:xfrm>
            <a:custGeom>
              <a:avLst/>
              <a:gdLst>
                <a:gd name="T0" fmla="*/ 24 w 24"/>
                <a:gd name="T1" fmla="*/ 18 h 21"/>
                <a:gd name="T2" fmla="*/ 20 w 24"/>
                <a:gd name="T3" fmla="*/ 12 h 21"/>
                <a:gd name="T4" fmla="*/ 15 w 24"/>
                <a:gd name="T5" fmla="*/ 6 h 21"/>
                <a:gd name="T6" fmla="*/ 1 w 24"/>
                <a:gd name="T7" fmla="*/ 0 h 21"/>
                <a:gd name="T8" fmla="*/ 1 w 24"/>
                <a:gd name="T9" fmla="*/ 2 h 21"/>
                <a:gd name="T10" fmla="*/ 13 w 24"/>
                <a:gd name="T11" fmla="*/ 9 h 21"/>
                <a:gd name="T12" fmla="*/ 17 w 24"/>
                <a:gd name="T13" fmla="*/ 14 h 21"/>
                <a:gd name="T14" fmla="*/ 21 w 24"/>
                <a:gd name="T15" fmla="*/ 20 h 21"/>
                <a:gd name="T16" fmla="*/ 24 w 24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1">
                  <a:moveTo>
                    <a:pt x="24" y="18"/>
                  </a:moveTo>
                  <a:cubicBezTo>
                    <a:pt x="23" y="16"/>
                    <a:pt x="22" y="13"/>
                    <a:pt x="20" y="12"/>
                  </a:cubicBezTo>
                  <a:cubicBezTo>
                    <a:pt x="19" y="9"/>
                    <a:pt x="17" y="8"/>
                    <a:pt x="15" y="6"/>
                  </a:cubicBezTo>
                  <a:cubicBezTo>
                    <a:pt x="11" y="3"/>
                    <a:pt x="6" y="0"/>
                    <a:pt x="1" y="0"/>
                  </a:cubicBezTo>
                  <a:cubicBezTo>
                    <a:pt x="0" y="0"/>
                    <a:pt x="0" y="1"/>
                    <a:pt x="1" y="2"/>
                  </a:cubicBezTo>
                  <a:cubicBezTo>
                    <a:pt x="5" y="3"/>
                    <a:pt x="9" y="6"/>
                    <a:pt x="13" y="9"/>
                  </a:cubicBezTo>
                  <a:cubicBezTo>
                    <a:pt x="14" y="10"/>
                    <a:pt x="16" y="12"/>
                    <a:pt x="17" y="14"/>
                  </a:cubicBezTo>
                  <a:cubicBezTo>
                    <a:pt x="18" y="16"/>
                    <a:pt x="19" y="18"/>
                    <a:pt x="21" y="20"/>
                  </a:cubicBezTo>
                  <a:cubicBezTo>
                    <a:pt x="22" y="21"/>
                    <a:pt x="24" y="20"/>
                    <a:pt x="24" y="18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2565" name="组合 2564"/>
          <p:cNvGrpSpPr/>
          <p:nvPr/>
        </p:nvGrpSpPr>
        <p:grpSpPr>
          <a:xfrm>
            <a:off x="712871" y="3695308"/>
            <a:ext cx="1143992" cy="1224062"/>
            <a:chOff x="873126" y="2949576"/>
            <a:chExt cx="1814512" cy="1941513"/>
          </a:xfrm>
        </p:grpSpPr>
        <p:sp>
          <p:nvSpPr>
            <p:cNvPr id="1874" name="Freeform 725"/>
            <p:cNvSpPr/>
            <p:nvPr/>
          </p:nvSpPr>
          <p:spPr bwMode="auto">
            <a:xfrm>
              <a:off x="1743076" y="4800601"/>
              <a:ext cx="153988" cy="46038"/>
            </a:xfrm>
            <a:custGeom>
              <a:avLst/>
              <a:gdLst>
                <a:gd name="T0" fmla="*/ 39 w 41"/>
                <a:gd name="T1" fmla="*/ 4 h 12"/>
                <a:gd name="T2" fmla="*/ 22 w 41"/>
                <a:gd name="T3" fmla="*/ 12 h 12"/>
                <a:gd name="T4" fmla="*/ 20 w 41"/>
                <a:gd name="T5" fmla="*/ 12 h 12"/>
                <a:gd name="T6" fmla="*/ 9 w 41"/>
                <a:gd name="T7" fmla="*/ 11 h 12"/>
                <a:gd name="T8" fmla="*/ 0 w 41"/>
                <a:gd name="T9" fmla="*/ 4 h 12"/>
                <a:gd name="T10" fmla="*/ 8 w 41"/>
                <a:gd name="T11" fmla="*/ 0 h 12"/>
                <a:gd name="T12" fmla="*/ 9 w 41"/>
                <a:gd name="T13" fmla="*/ 0 h 12"/>
                <a:gd name="T14" fmla="*/ 22 w 41"/>
                <a:gd name="T15" fmla="*/ 0 h 12"/>
                <a:gd name="T16" fmla="*/ 29 w 41"/>
                <a:gd name="T17" fmla="*/ 0 h 12"/>
                <a:gd name="T18" fmla="*/ 41 w 41"/>
                <a:gd name="T19" fmla="*/ 2 h 12"/>
                <a:gd name="T20" fmla="*/ 39 w 41"/>
                <a:gd name="T2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12">
                  <a:moveTo>
                    <a:pt x="39" y="4"/>
                  </a:moveTo>
                  <a:cubicBezTo>
                    <a:pt x="34" y="8"/>
                    <a:pt x="27" y="8"/>
                    <a:pt x="22" y="12"/>
                  </a:cubicBezTo>
                  <a:cubicBezTo>
                    <a:pt x="22" y="12"/>
                    <a:pt x="21" y="12"/>
                    <a:pt x="20" y="12"/>
                  </a:cubicBezTo>
                  <a:cubicBezTo>
                    <a:pt x="17" y="10"/>
                    <a:pt x="13" y="12"/>
                    <a:pt x="9" y="11"/>
                  </a:cubicBezTo>
                  <a:cubicBezTo>
                    <a:pt x="4" y="10"/>
                    <a:pt x="0" y="8"/>
                    <a:pt x="0" y="4"/>
                  </a:cubicBezTo>
                  <a:cubicBezTo>
                    <a:pt x="2" y="2"/>
                    <a:pt x="6" y="3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13" y="0"/>
                    <a:pt x="17" y="0"/>
                    <a:pt x="22" y="0"/>
                  </a:cubicBezTo>
                  <a:cubicBezTo>
                    <a:pt x="24" y="1"/>
                    <a:pt x="26" y="0"/>
                    <a:pt x="29" y="0"/>
                  </a:cubicBezTo>
                  <a:cubicBezTo>
                    <a:pt x="33" y="1"/>
                    <a:pt x="37" y="0"/>
                    <a:pt x="41" y="2"/>
                  </a:cubicBezTo>
                  <a:cubicBezTo>
                    <a:pt x="41" y="4"/>
                    <a:pt x="39" y="3"/>
                    <a:pt x="39" y="4"/>
                  </a:cubicBezTo>
                  <a:close/>
                </a:path>
              </a:pathLst>
            </a:custGeom>
            <a:solidFill>
              <a:srgbClr val="FD9A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5" name="Freeform 726"/>
            <p:cNvSpPr/>
            <p:nvPr/>
          </p:nvSpPr>
          <p:spPr bwMode="auto">
            <a:xfrm>
              <a:off x="1776413" y="4838701"/>
              <a:ext cx="41275" cy="7938"/>
            </a:xfrm>
            <a:custGeom>
              <a:avLst/>
              <a:gdLst>
                <a:gd name="T0" fmla="*/ 0 w 11"/>
                <a:gd name="T1" fmla="*/ 1 h 2"/>
                <a:gd name="T2" fmla="*/ 11 w 11"/>
                <a:gd name="T3" fmla="*/ 2 h 2"/>
                <a:gd name="T4" fmla="*/ 0 w 11"/>
                <a:gd name="T5" fmla="*/ 2 h 2"/>
                <a:gd name="T6" fmla="*/ 0 w 11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">
                  <a:moveTo>
                    <a:pt x="0" y="1"/>
                  </a:moveTo>
                  <a:cubicBezTo>
                    <a:pt x="4" y="1"/>
                    <a:pt x="8" y="0"/>
                    <a:pt x="11" y="2"/>
                  </a:cubicBezTo>
                  <a:cubicBezTo>
                    <a:pt x="8" y="2"/>
                    <a:pt x="4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E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6" name="Freeform 727"/>
            <p:cNvSpPr/>
            <p:nvPr/>
          </p:nvSpPr>
          <p:spPr bwMode="auto">
            <a:xfrm>
              <a:off x="1038226" y="3270251"/>
              <a:ext cx="400050" cy="644525"/>
            </a:xfrm>
            <a:custGeom>
              <a:avLst/>
              <a:gdLst>
                <a:gd name="T0" fmla="*/ 6 w 106"/>
                <a:gd name="T1" fmla="*/ 31 h 171"/>
                <a:gd name="T2" fmla="*/ 41 w 106"/>
                <a:gd name="T3" fmla="*/ 0 h 171"/>
                <a:gd name="T4" fmla="*/ 44 w 106"/>
                <a:gd name="T5" fmla="*/ 0 h 171"/>
                <a:gd name="T6" fmla="*/ 43 w 106"/>
                <a:gd name="T7" fmla="*/ 4 h 171"/>
                <a:gd name="T8" fmla="*/ 33 w 106"/>
                <a:gd name="T9" fmla="*/ 25 h 171"/>
                <a:gd name="T10" fmla="*/ 41 w 106"/>
                <a:gd name="T11" fmla="*/ 38 h 171"/>
                <a:gd name="T12" fmla="*/ 36 w 106"/>
                <a:gd name="T13" fmla="*/ 47 h 171"/>
                <a:gd name="T14" fmla="*/ 52 w 106"/>
                <a:gd name="T15" fmla="*/ 61 h 171"/>
                <a:gd name="T16" fmla="*/ 61 w 106"/>
                <a:gd name="T17" fmla="*/ 69 h 171"/>
                <a:gd name="T18" fmla="*/ 70 w 106"/>
                <a:gd name="T19" fmla="*/ 76 h 171"/>
                <a:gd name="T20" fmla="*/ 78 w 106"/>
                <a:gd name="T21" fmla="*/ 76 h 171"/>
                <a:gd name="T22" fmla="*/ 80 w 106"/>
                <a:gd name="T23" fmla="*/ 79 h 171"/>
                <a:gd name="T24" fmla="*/ 81 w 106"/>
                <a:gd name="T25" fmla="*/ 84 h 171"/>
                <a:gd name="T26" fmla="*/ 94 w 106"/>
                <a:gd name="T27" fmla="*/ 96 h 171"/>
                <a:gd name="T28" fmla="*/ 101 w 106"/>
                <a:gd name="T29" fmla="*/ 113 h 171"/>
                <a:gd name="T30" fmla="*/ 97 w 106"/>
                <a:gd name="T31" fmla="*/ 113 h 171"/>
                <a:gd name="T32" fmla="*/ 94 w 106"/>
                <a:gd name="T33" fmla="*/ 116 h 171"/>
                <a:gd name="T34" fmla="*/ 93 w 106"/>
                <a:gd name="T35" fmla="*/ 119 h 171"/>
                <a:gd name="T36" fmla="*/ 83 w 106"/>
                <a:gd name="T37" fmla="*/ 120 h 171"/>
                <a:gd name="T38" fmla="*/ 77 w 106"/>
                <a:gd name="T39" fmla="*/ 110 h 171"/>
                <a:gd name="T40" fmla="*/ 83 w 106"/>
                <a:gd name="T41" fmla="*/ 129 h 171"/>
                <a:gd name="T42" fmla="*/ 78 w 106"/>
                <a:gd name="T43" fmla="*/ 125 h 171"/>
                <a:gd name="T44" fmla="*/ 75 w 106"/>
                <a:gd name="T45" fmla="*/ 126 h 171"/>
                <a:gd name="T46" fmla="*/ 77 w 106"/>
                <a:gd name="T47" fmla="*/ 132 h 171"/>
                <a:gd name="T48" fmla="*/ 71 w 106"/>
                <a:gd name="T49" fmla="*/ 134 h 171"/>
                <a:gd name="T50" fmla="*/ 69 w 106"/>
                <a:gd name="T51" fmla="*/ 112 h 171"/>
                <a:gd name="T52" fmla="*/ 71 w 106"/>
                <a:gd name="T53" fmla="*/ 106 h 171"/>
                <a:gd name="T54" fmla="*/ 68 w 106"/>
                <a:gd name="T55" fmla="*/ 102 h 171"/>
                <a:gd name="T56" fmla="*/ 57 w 106"/>
                <a:gd name="T57" fmla="*/ 93 h 171"/>
                <a:gd name="T58" fmla="*/ 45 w 106"/>
                <a:gd name="T59" fmla="*/ 81 h 171"/>
                <a:gd name="T60" fmla="*/ 42 w 106"/>
                <a:gd name="T61" fmla="*/ 86 h 171"/>
                <a:gd name="T62" fmla="*/ 41 w 106"/>
                <a:gd name="T63" fmla="*/ 105 h 171"/>
                <a:gd name="T64" fmla="*/ 48 w 106"/>
                <a:gd name="T65" fmla="*/ 137 h 171"/>
                <a:gd name="T66" fmla="*/ 64 w 106"/>
                <a:gd name="T67" fmla="*/ 168 h 171"/>
                <a:gd name="T68" fmla="*/ 64 w 106"/>
                <a:gd name="T69" fmla="*/ 171 h 171"/>
                <a:gd name="T70" fmla="*/ 45 w 106"/>
                <a:gd name="T71" fmla="*/ 158 h 171"/>
                <a:gd name="T72" fmla="*/ 40 w 106"/>
                <a:gd name="T73" fmla="*/ 154 h 171"/>
                <a:gd name="T74" fmla="*/ 30 w 106"/>
                <a:gd name="T75" fmla="*/ 144 h 171"/>
                <a:gd name="T76" fmla="*/ 24 w 106"/>
                <a:gd name="T77" fmla="*/ 136 h 171"/>
                <a:gd name="T78" fmla="*/ 19 w 106"/>
                <a:gd name="T79" fmla="*/ 127 h 171"/>
                <a:gd name="T80" fmla="*/ 13 w 106"/>
                <a:gd name="T81" fmla="*/ 113 h 171"/>
                <a:gd name="T82" fmla="*/ 9 w 106"/>
                <a:gd name="T83" fmla="*/ 103 h 171"/>
                <a:gd name="T84" fmla="*/ 7 w 106"/>
                <a:gd name="T85" fmla="*/ 93 h 171"/>
                <a:gd name="T86" fmla="*/ 1 w 106"/>
                <a:gd name="T87" fmla="*/ 55 h 171"/>
                <a:gd name="T88" fmla="*/ 3 w 106"/>
                <a:gd name="T89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6" h="171">
                  <a:moveTo>
                    <a:pt x="6" y="36"/>
                  </a:moveTo>
                  <a:cubicBezTo>
                    <a:pt x="4" y="34"/>
                    <a:pt x="5" y="32"/>
                    <a:pt x="6" y="31"/>
                  </a:cubicBezTo>
                  <a:cubicBezTo>
                    <a:pt x="15" y="20"/>
                    <a:pt x="23" y="8"/>
                    <a:pt x="38" y="2"/>
                  </a:cubicBezTo>
                  <a:cubicBezTo>
                    <a:pt x="39" y="1"/>
                    <a:pt x="40" y="1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0"/>
                    <a:pt x="43" y="0"/>
                    <a:pt x="44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5" y="2"/>
                    <a:pt x="44" y="3"/>
                    <a:pt x="43" y="4"/>
                  </a:cubicBezTo>
                  <a:cubicBezTo>
                    <a:pt x="37" y="8"/>
                    <a:pt x="35" y="15"/>
                    <a:pt x="30" y="20"/>
                  </a:cubicBezTo>
                  <a:cubicBezTo>
                    <a:pt x="27" y="23"/>
                    <a:pt x="28" y="24"/>
                    <a:pt x="33" y="25"/>
                  </a:cubicBezTo>
                  <a:cubicBezTo>
                    <a:pt x="35" y="25"/>
                    <a:pt x="38" y="25"/>
                    <a:pt x="41" y="26"/>
                  </a:cubicBezTo>
                  <a:cubicBezTo>
                    <a:pt x="43" y="30"/>
                    <a:pt x="41" y="34"/>
                    <a:pt x="41" y="38"/>
                  </a:cubicBezTo>
                  <a:cubicBezTo>
                    <a:pt x="41" y="39"/>
                    <a:pt x="41" y="40"/>
                    <a:pt x="41" y="40"/>
                  </a:cubicBezTo>
                  <a:cubicBezTo>
                    <a:pt x="37" y="41"/>
                    <a:pt x="39" y="46"/>
                    <a:pt x="36" y="47"/>
                  </a:cubicBezTo>
                  <a:cubicBezTo>
                    <a:pt x="35" y="47"/>
                    <a:pt x="35" y="49"/>
                    <a:pt x="37" y="50"/>
                  </a:cubicBezTo>
                  <a:cubicBezTo>
                    <a:pt x="42" y="54"/>
                    <a:pt x="48" y="56"/>
                    <a:pt x="52" y="61"/>
                  </a:cubicBezTo>
                  <a:cubicBezTo>
                    <a:pt x="53" y="63"/>
                    <a:pt x="57" y="63"/>
                    <a:pt x="59" y="65"/>
                  </a:cubicBezTo>
                  <a:cubicBezTo>
                    <a:pt x="59" y="67"/>
                    <a:pt x="61" y="68"/>
                    <a:pt x="61" y="69"/>
                  </a:cubicBezTo>
                  <a:cubicBezTo>
                    <a:pt x="62" y="71"/>
                    <a:pt x="63" y="72"/>
                    <a:pt x="65" y="73"/>
                  </a:cubicBezTo>
                  <a:cubicBezTo>
                    <a:pt x="67" y="73"/>
                    <a:pt x="70" y="72"/>
                    <a:pt x="70" y="76"/>
                  </a:cubicBezTo>
                  <a:cubicBezTo>
                    <a:pt x="70" y="78"/>
                    <a:pt x="73" y="77"/>
                    <a:pt x="75" y="77"/>
                  </a:cubicBezTo>
                  <a:cubicBezTo>
                    <a:pt x="76" y="77"/>
                    <a:pt x="77" y="77"/>
                    <a:pt x="78" y="76"/>
                  </a:cubicBezTo>
                  <a:cubicBezTo>
                    <a:pt x="79" y="76"/>
                    <a:pt x="80" y="75"/>
                    <a:pt x="81" y="77"/>
                  </a:cubicBezTo>
                  <a:cubicBezTo>
                    <a:pt x="82" y="78"/>
                    <a:pt x="81" y="79"/>
                    <a:pt x="80" y="79"/>
                  </a:cubicBezTo>
                  <a:cubicBezTo>
                    <a:pt x="79" y="80"/>
                    <a:pt x="77" y="80"/>
                    <a:pt x="78" y="82"/>
                  </a:cubicBezTo>
                  <a:cubicBezTo>
                    <a:pt x="79" y="83"/>
                    <a:pt x="79" y="84"/>
                    <a:pt x="81" y="84"/>
                  </a:cubicBezTo>
                  <a:cubicBezTo>
                    <a:pt x="83" y="84"/>
                    <a:pt x="84" y="86"/>
                    <a:pt x="85" y="88"/>
                  </a:cubicBezTo>
                  <a:cubicBezTo>
                    <a:pt x="87" y="91"/>
                    <a:pt x="90" y="94"/>
                    <a:pt x="94" y="96"/>
                  </a:cubicBezTo>
                  <a:cubicBezTo>
                    <a:pt x="98" y="98"/>
                    <a:pt x="102" y="103"/>
                    <a:pt x="104" y="108"/>
                  </a:cubicBezTo>
                  <a:cubicBezTo>
                    <a:pt x="106" y="111"/>
                    <a:pt x="101" y="111"/>
                    <a:pt x="101" y="113"/>
                  </a:cubicBezTo>
                  <a:cubicBezTo>
                    <a:pt x="101" y="114"/>
                    <a:pt x="101" y="114"/>
                    <a:pt x="100" y="114"/>
                  </a:cubicBezTo>
                  <a:cubicBezTo>
                    <a:pt x="99" y="114"/>
                    <a:pt x="98" y="114"/>
                    <a:pt x="97" y="113"/>
                  </a:cubicBezTo>
                  <a:cubicBezTo>
                    <a:pt x="97" y="114"/>
                    <a:pt x="99" y="115"/>
                    <a:pt x="98" y="116"/>
                  </a:cubicBezTo>
                  <a:cubicBezTo>
                    <a:pt x="97" y="117"/>
                    <a:pt x="95" y="117"/>
                    <a:pt x="94" y="116"/>
                  </a:cubicBezTo>
                  <a:cubicBezTo>
                    <a:pt x="95" y="117"/>
                    <a:pt x="100" y="117"/>
                    <a:pt x="97" y="121"/>
                  </a:cubicBezTo>
                  <a:cubicBezTo>
                    <a:pt x="95" y="122"/>
                    <a:pt x="94" y="120"/>
                    <a:pt x="93" y="119"/>
                  </a:cubicBezTo>
                  <a:cubicBezTo>
                    <a:pt x="91" y="118"/>
                    <a:pt x="89" y="115"/>
                    <a:pt x="86" y="116"/>
                  </a:cubicBezTo>
                  <a:cubicBezTo>
                    <a:pt x="85" y="118"/>
                    <a:pt x="85" y="120"/>
                    <a:pt x="83" y="120"/>
                  </a:cubicBezTo>
                  <a:cubicBezTo>
                    <a:pt x="81" y="119"/>
                    <a:pt x="81" y="117"/>
                    <a:pt x="81" y="116"/>
                  </a:cubicBezTo>
                  <a:cubicBezTo>
                    <a:pt x="80" y="114"/>
                    <a:pt x="78" y="112"/>
                    <a:pt x="77" y="110"/>
                  </a:cubicBezTo>
                  <a:cubicBezTo>
                    <a:pt x="80" y="115"/>
                    <a:pt x="82" y="122"/>
                    <a:pt x="84" y="128"/>
                  </a:cubicBezTo>
                  <a:cubicBezTo>
                    <a:pt x="84" y="128"/>
                    <a:pt x="83" y="128"/>
                    <a:pt x="83" y="129"/>
                  </a:cubicBezTo>
                  <a:cubicBezTo>
                    <a:pt x="82" y="129"/>
                    <a:pt x="81" y="129"/>
                    <a:pt x="81" y="128"/>
                  </a:cubicBezTo>
                  <a:cubicBezTo>
                    <a:pt x="79" y="128"/>
                    <a:pt x="79" y="126"/>
                    <a:pt x="78" y="125"/>
                  </a:cubicBezTo>
                  <a:cubicBezTo>
                    <a:pt x="77" y="124"/>
                    <a:pt x="76" y="124"/>
                    <a:pt x="75" y="124"/>
                  </a:cubicBezTo>
                  <a:cubicBezTo>
                    <a:pt x="75" y="124"/>
                    <a:pt x="75" y="125"/>
                    <a:pt x="75" y="126"/>
                  </a:cubicBezTo>
                  <a:cubicBezTo>
                    <a:pt x="74" y="127"/>
                    <a:pt x="75" y="128"/>
                    <a:pt x="76" y="128"/>
                  </a:cubicBezTo>
                  <a:cubicBezTo>
                    <a:pt x="79" y="129"/>
                    <a:pt x="79" y="129"/>
                    <a:pt x="77" y="132"/>
                  </a:cubicBezTo>
                  <a:cubicBezTo>
                    <a:pt x="76" y="134"/>
                    <a:pt x="77" y="138"/>
                    <a:pt x="73" y="139"/>
                  </a:cubicBezTo>
                  <a:cubicBezTo>
                    <a:pt x="71" y="138"/>
                    <a:pt x="71" y="136"/>
                    <a:pt x="71" y="134"/>
                  </a:cubicBezTo>
                  <a:cubicBezTo>
                    <a:pt x="70" y="129"/>
                    <a:pt x="69" y="124"/>
                    <a:pt x="68" y="120"/>
                  </a:cubicBezTo>
                  <a:cubicBezTo>
                    <a:pt x="68" y="117"/>
                    <a:pt x="69" y="115"/>
                    <a:pt x="69" y="112"/>
                  </a:cubicBezTo>
                  <a:cubicBezTo>
                    <a:pt x="70" y="111"/>
                    <a:pt x="71" y="109"/>
                    <a:pt x="71" y="107"/>
                  </a:cubicBezTo>
                  <a:cubicBezTo>
                    <a:pt x="71" y="107"/>
                    <a:pt x="71" y="107"/>
                    <a:pt x="71" y="106"/>
                  </a:cubicBezTo>
                  <a:cubicBezTo>
                    <a:pt x="72" y="106"/>
                    <a:pt x="73" y="106"/>
                    <a:pt x="72" y="106"/>
                  </a:cubicBezTo>
                  <a:cubicBezTo>
                    <a:pt x="71" y="104"/>
                    <a:pt x="70" y="103"/>
                    <a:pt x="68" y="102"/>
                  </a:cubicBezTo>
                  <a:cubicBezTo>
                    <a:pt x="67" y="102"/>
                    <a:pt x="67" y="101"/>
                    <a:pt x="67" y="101"/>
                  </a:cubicBezTo>
                  <a:cubicBezTo>
                    <a:pt x="63" y="99"/>
                    <a:pt x="60" y="96"/>
                    <a:pt x="57" y="93"/>
                  </a:cubicBezTo>
                  <a:cubicBezTo>
                    <a:pt x="53" y="91"/>
                    <a:pt x="53" y="86"/>
                    <a:pt x="49" y="85"/>
                  </a:cubicBezTo>
                  <a:cubicBezTo>
                    <a:pt x="47" y="84"/>
                    <a:pt x="46" y="82"/>
                    <a:pt x="45" y="81"/>
                  </a:cubicBezTo>
                  <a:cubicBezTo>
                    <a:pt x="44" y="82"/>
                    <a:pt x="44" y="84"/>
                    <a:pt x="43" y="85"/>
                  </a:cubicBezTo>
                  <a:cubicBezTo>
                    <a:pt x="43" y="86"/>
                    <a:pt x="43" y="86"/>
                    <a:pt x="42" y="86"/>
                  </a:cubicBezTo>
                  <a:cubicBezTo>
                    <a:pt x="39" y="88"/>
                    <a:pt x="39" y="91"/>
                    <a:pt x="39" y="94"/>
                  </a:cubicBezTo>
                  <a:cubicBezTo>
                    <a:pt x="40" y="98"/>
                    <a:pt x="41" y="101"/>
                    <a:pt x="41" y="105"/>
                  </a:cubicBezTo>
                  <a:cubicBezTo>
                    <a:pt x="41" y="106"/>
                    <a:pt x="42" y="108"/>
                    <a:pt x="42" y="110"/>
                  </a:cubicBezTo>
                  <a:cubicBezTo>
                    <a:pt x="42" y="119"/>
                    <a:pt x="43" y="128"/>
                    <a:pt x="48" y="137"/>
                  </a:cubicBezTo>
                  <a:cubicBezTo>
                    <a:pt x="51" y="144"/>
                    <a:pt x="54" y="151"/>
                    <a:pt x="58" y="158"/>
                  </a:cubicBezTo>
                  <a:cubicBezTo>
                    <a:pt x="60" y="161"/>
                    <a:pt x="62" y="165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4" y="170"/>
                    <a:pt x="64" y="171"/>
                    <a:pt x="64" y="171"/>
                  </a:cubicBezTo>
                  <a:cubicBezTo>
                    <a:pt x="60" y="171"/>
                    <a:pt x="58" y="169"/>
                    <a:pt x="55" y="167"/>
                  </a:cubicBezTo>
                  <a:cubicBezTo>
                    <a:pt x="53" y="162"/>
                    <a:pt x="48" y="161"/>
                    <a:pt x="45" y="158"/>
                  </a:cubicBezTo>
                  <a:cubicBezTo>
                    <a:pt x="45" y="157"/>
                    <a:pt x="45" y="157"/>
                    <a:pt x="44" y="157"/>
                  </a:cubicBezTo>
                  <a:cubicBezTo>
                    <a:pt x="44" y="155"/>
                    <a:pt x="42" y="154"/>
                    <a:pt x="40" y="154"/>
                  </a:cubicBezTo>
                  <a:cubicBezTo>
                    <a:pt x="37" y="152"/>
                    <a:pt x="35" y="150"/>
                    <a:pt x="33" y="148"/>
                  </a:cubicBezTo>
                  <a:cubicBezTo>
                    <a:pt x="32" y="147"/>
                    <a:pt x="32" y="145"/>
                    <a:pt x="30" y="144"/>
                  </a:cubicBezTo>
                  <a:cubicBezTo>
                    <a:pt x="29" y="143"/>
                    <a:pt x="29" y="143"/>
                    <a:pt x="28" y="142"/>
                  </a:cubicBezTo>
                  <a:cubicBezTo>
                    <a:pt x="27" y="140"/>
                    <a:pt x="26" y="137"/>
                    <a:pt x="24" y="136"/>
                  </a:cubicBezTo>
                  <a:cubicBezTo>
                    <a:pt x="22" y="135"/>
                    <a:pt x="21" y="134"/>
                    <a:pt x="20" y="132"/>
                  </a:cubicBezTo>
                  <a:cubicBezTo>
                    <a:pt x="20" y="130"/>
                    <a:pt x="20" y="129"/>
                    <a:pt x="19" y="127"/>
                  </a:cubicBezTo>
                  <a:cubicBezTo>
                    <a:pt x="18" y="124"/>
                    <a:pt x="16" y="121"/>
                    <a:pt x="15" y="117"/>
                  </a:cubicBezTo>
                  <a:cubicBezTo>
                    <a:pt x="14" y="116"/>
                    <a:pt x="13" y="115"/>
                    <a:pt x="13" y="113"/>
                  </a:cubicBezTo>
                  <a:cubicBezTo>
                    <a:pt x="12" y="112"/>
                    <a:pt x="11" y="110"/>
                    <a:pt x="11" y="108"/>
                  </a:cubicBezTo>
                  <a:cubicBezTo>
                    <a:pt x="10" y="106"/>
                    <a:pt x="10" y="104"/>
                    <a:pt x="9" y="103"/>
                  </a:cubicBezTo>
                  <a:cubicBezTo>
                    <a:pt x="9" y="101"/>
                    <a:pt x="10" y="100"/>
                    <a:pt x="8" y="98"/>
                  </a:cubicBezTo>
                  <a:cubicBezTo>
                    <a:pt x="7" y="97"/>
                    <a:pt x="7" y="95"/>
                    <a:pt x="7" y="93"/>
                  </a:cubicBezTo>
                  <a:cubicBezTo>
                    <a:pt x="6" y="92"/>
                    <a:pt x="7" y="90"/>
                    <a:pt x="6" y="88"/>
                  </a:cubicBezTo>
                  <a:cubicBezTo>
                    <a:pt x="4" y="77"/>
                    <a:pt x="0" y="66"/>
                    <a:pt x="1" y="55"/>
                  </a:cubicBezTo>
                  <a:cubicBezTo>
                    <a:pt x="2" y="50"/>
                    <a:pt x="3" y="46"/>
                    <a:pt x="1" y="42"/>
                  </a:cubicBezTo>
                  <a:cubicBezTo>
                    <a:pt x="0" y="40"/>
                    <a:pt x="2" y="39"/>
                    <a:pt x="3" y="39"/>
                  </a:cubicBezTo>
                  <a:cubicBezTo>
                    <a:pt x="4" y="38"/>
                    <a:pt x="7" y="39"/>
                    <a:pt x="6" y="36"/>
                  </a:cubicBezTo>
                  <a:close/>
                </a:path>
              </a:pathLst>
            </a:custGeom>
            <a:solidFill>
              <a:srgbClr val="BFD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7" name="Freeform 728"/>
            <p:cNvSpPr/>
            <p:nvPr/>
          </p:nvSpPr>
          <p:spPr bwMode="auto">
            <a:xfrm>
              <a:off x="2201863" y="3265489"/>
              <a:ext cx="331788" cy="309563"/>
            </a:xfrm>
            <a:custGeom>
              <a:avLst/>
              <a:gdLst>
                <a:gd name="T0" fmla="*/ 0 w 88"/>
                <a:gd name="T1" fmla="*/ 0 h 82"/>
                <a:gd name="T2" fmla="*/ 13 w 88"/>
                <a:gd name="T3" fmla="*/ 5 h 82"/>
                <a:gd name="T4" fmla="*/ 18 w 88"/>
                <a:gd name="T5" fmla="*/ 9 h 82"/>
                <a:gd name="T6" fmla="*/ 18 w 88"/>
                <a:gd name="T7" fmla="*/ 9 h 82"/>
                <a:gd name="T8" fmla="*/ 21 w 88"/>
                <a:gd name="T9" fmla="*/ 12 h 82"/>
                <a:gd name="T10" fmla="*/ 26 w 88"/>
                <a:gd name="T11" fmla="*/ 16 h 82"/>
                <a:gd name="T12" fmla="*/ 33 w 88"/>
                <a:gd name="T13" fmla="*/ 21 h 82"/>
                <a:gd name="T14" fmla="*/ 41 w 88"/>
                <a:gd name="T15" fmla="*/ 28 h 82"/>
                <a:gd name="T16" fmla="*/ 49 w 88"/>
                <a:gd name="T17" fmla="*/ 30 h 82"/>
                <a:gd name="T18" fmla="*/ 74 w 88"/>
                <a:gd name="T19" fmla="*/ 46 h 82"/>
                <a:gd name="T20" fmla="*/ 74 w 88"/>
                <a:gd name="T21" fmla="*/ 54 h 82"/>
                <a:gd name="T22" fmla="*/ 80 w 88"/>
                <a:gd name="T23" fmla="*/ 52 h 82"/>
                <a:gd name="T24" fmla="*/ 86 w 88"/>
                <a:gd name="T25" fmla="*/ 66 h 82"/>
                <a:gd name="T26" fmla="*/ 81 w 88"/>
                <a:gd name="T27" fmla="*/ 68 h 82"/>
                <a:gd name="T28" fmla="*/ 76 w 88"/>
                <a:gd name="T29" fmla="*/ 68 h 82"/>
                <a:gd name="T30" fmla="*/ 76 w 88"/>
                <a:gd name="T31" fmla="*/ 68 h 82"/>
                <a:gd name="T32" fmla="*/ 78 w 88"/>
                <a:gd name="T33" fmla="*/ 75 h 82"/>
                <a:gd name="T34" fmla="*/ 69 w 88"/>
                <a:gd name="T35" fmla="*/ 80 h 82"/>
                <a:gd name="T36" fmla="*/ 66 w 88"/>
                <a:gd name="T37" fmla="*/ 81 h 82"/>
                <a:gd name="T38" fmla="*/ 62 w 88"/>
                <a:gd name="T39" fmla="*/ 78 h 82"/>
                <a:gd name="T40" fmla="*/ 36 w 88"/>
                <a:gd name="T41" fmla="*/ 75 h 82"/>
                <a:gd name="T42" fmla="*/ 10 w 88"/>
                <a:gd name="T43" fmla="*/ 81 h 82"/>
                <a:gd name="T44" fmla="*/ 7 w 88"/>
                <a:gd name="T45" fmla="*/ 82 h 82"/>
                <a:gd name="T46" fmla="*/ 11 w 88"/>
                <a:gd name="T47" fmla="*/ 71 h 82"/>
                <a:gd name="T48" fmla="*/ 12 w 88"/>
                <a:gd name="T49" fmla="*/ 69 h 82"/>
                <a:gd name="T50" fmla="*/ 10 w 88"/>
                <a:gd name="T51" fmla="*/ 69 h 82"/>
                <a:gd name="T52" fmla="*/ 7 w 88"/>
                <a:gd name="T53" fmla="*/ 70 h 82"/>
                <a:gd name="T54" fmla="*/ 13 w 88"/>
                <a:gd name="T55" fmla="*/ 62 h 82"/>
                <a:gd name="T56" fmla="*/ 16 w 88"/>
                <a:gd name="T57" fmla="*/ 53 h 82"/>
                <a:gd name="T58" fmla="*/ 15 w 88"/>
                <a:gd name="T59" fmla="*/ 47 h 82"/>
                <a:gd name="T60" fmla="*/ 13 w 88"/>
                <a:gd name="T61" fmla="*/ 42 h 82"/>
                <a:gd name="T62" fmla="*/ 13 w 88"/>
                <a:gd name="T63" fmla="*/ 40 h 82"/>
                <a:gd name="T64" fmla="*/ 17 w 88"/>
                <a:gd name="T65" fmla="*/ 35 h 82"/>
                <a:gd name="T66" fmla="*/ 7 w 88"/>
                <a:gd name="T67" fmla="*/ 15 h 82"/>
                <a:gd name="T68" fmla="*/ 0 w 88"/>
                <a:gd name="T6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8" h="82">
                  <a:moveTo>
                    <a:pt x="0" y="0"/>
                  </a:moveTo>
                  <a:cubicBezTo>
                    <a:pt x="5" y="1"/>
                    <a:pt x="8" y="4"/>
                    <a:pt x="13" y="5"/>
                  </a:cubicBezTo>
                  <a:cubicBezTo>
                    <a:pt x="15" y="6"/>
                    <a:pt x="17" y="7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10"/>
                    <a:pt x="20" y="11"/>
                    <a:pt x="21" y="12"/>
                  </a:cubicBezTo>
                  <a:cubicBezTo>
                    <a:pt x="22" y="14"/>
                    <a:pt x="24" y="15"/>
                    <a:pt x="26" y="16"/>
                  </a:cubicBezTo>
                  <a:cubicBezTo>
                    <a:pt x="28" y="17"/>
                    <a:pt x="31" y="19"/>
                    <a:pt x="33" y="21"/>
                  </a:cubicBezTo>
                  <a:cubicBezTo>
                    <a:pt x="37" y="22"/>
                    <a:pt x="37" y="27"/>
                    <a:pt x="41" y="28"/>
                  </a:cubicBezTo>
                  <a:cubicBezTo>
                    <a:pt x="44" y="29"/>
                    <a:pt x="47" y="28"/>
                    <a:pt x="49" y="30"/>
                  </a:cubicBezTo>
                  <a:cubicBezTo>
                    <a:pt x="58" y="35"/>
                    <a:pt x="67" y="39"/>
                    <a:pt x="74" y="46"/>
                  </a:cubicBezTo>
                  <a:cubicBezTo>
                    <a:pt x="76" y="49"/>
                    <a:pt x="74" y="52"/>
                    <a:pt x="74" y="54"/>
                  </a:cubicBezTo>
                  <a:cubicBezTo>
                    <a:pt x="75" y="50"/>
                    <a:pt x="77" y="51"/>
                    <a:pt x="80" y="52"/>
                  </a:cubicBezTo>
                  <a:cubicBezTo>
                    <a:pt x="85" y="54"/>
                    <a:pt x="88" y="62"/>
                    <a:pt x="86" y="66"/>
                  </a:cubicBezTo>
                  <a:cubicBezTo>
                    <a:pt x="85" y="69"/>
                    <a:pt x="84" y="69"/>
                    <a:pt x="81" y="68"/>
                  </a:cubicBezTo>
                  <a:cubicBezTo>
                    <a:pt x="80" y="68"/>
                    <a:pt x="78" y="67"/>
                    <a:pt x="76" y="68"/>
                  </a:cubicBezTo>
                  <a:cubicBezTo>
                    <a:pt x="77" y="68"/>
                    <a:pt x="76" y="68"/>
                    <a:pt x="76" y="68"/>
                  </a:cubicBezTo>
                  <a:cubicBezTo>
                    <a:pt x="81" y="69"/>
                    <a:pt x="79" y="72"/>
                    <a:pt x="78" y="75"/>
                  </a:cubicBezTo>
                  <a:cubicBezTo>
                    <a:pt x="76" y="78"/>
                    <a:pt x="72" y="78"/>
                    <a:pt x="69" y="80"/>
                  </a:cubicBezTo>
                  <a:cubicBezTo>
                    <a:pt x="68" y="81"/>
                    <a:pt x="67" y="81"/>
                    <a:pt x="66" y="81"/>
                  </a:cubicBezTo>
                  <a:cubicBezTo>
                    <a:pt x="64" y="80"/>
                    <a:pt x="63" y="79"/>
                    <a:pt x="62" y="78"/>
                  </a:cubicBezTo>
                  <a:cubicBezTo>
                    <a:pt x="54" y="73"/>
                    <a:pt x="45" y="75"/>
                    <a:pt x="36" y="75"/>
                  </a:cubicBezTo>
                  <a:cubicBezTo>
                    <a:pt x="27" y="75"/>
                    <a:pt x="18" y="78"/>
                    <a:pt x="10" y="81"/>
                  </a:cubicBezTo>
                  <a:cubicBezTo>
                    <a:pt x="9" y="82"/>
                    <a:pt x="8" y="82"/>
                    <a:pt x="7" y="82"/>
                  </a:cubicBezTo>
                  <a:cubicBezTo>
                    <a:pt x="5" y="75"/>
                    <a:pt x="5" y="74"/>
                    <a:pt x="11" y="71"/>
                  </a:cubicBezTo>
                  <a:cubicBezTo>
                    <a:pt x="11" y="70"/>
                    <a:pt x="13" y="70"/>
                    <a:pt x="12" y="69"/>
                  </a:cubicBezTo>
                  <a:cubicBezTo>
                    <a:pt x="11" y="68"/>
                    <a:pt x="11" y="69"/>
                    <a:pt x="10" y="69"/>
                  </a:cubicBezTo>
                  <a:cubicBezTo>
                    <a:pt x="9" y="70"/>
                    <a:pt x="8" y="70"/>
                    <a:pt x="7" y="70"/>
                  </a:cubicBezTo>
                  <a:cubicBezTo>
                    <a:pt x="5" y="65"/>
                    <a:pt x="7" y="63"/>
                    <a:pt x="13" y="62"/>
                  </a:cubicBezTo>
                  <a:cubicBezTo>
                    <a:pt x="10" y="58"/>
                    <a:pt x="13" y="55"/>
                    <a:pt x="16" y="53"/>
                  </a:cubicBezTo>
                  <a:cubicBezTo>
                    <a:pt x="15" y="51"/>
                    <a:pt x="12" y="50"/>
                    <a:pt x="15" y="47"/>
                  </a:cubicBezTo>
                  <a:cubicBezTo>
                    <a:pt x="15" y="46"/>
                    <a:pt x="14" y="44"/>
                    <a:pt x="13" y="42"/>
                  </a:cubicBezTo>
                  <a:cubicBezTo>
                    <a:pt x="13" y="41"/>
                    <a:pt x="13" y="40"/>
                    <a:pt x="13" y="40"/>
                  </a:cubicBezTo>
                  <a:cubicBezTo>
                    <a:pt x="17" y="40"/>
                    <a:pt x="15" y="36"/>
                    <a:pt x="17" y="35"/>
                  </a:cubicBezTo>
                  <a:cubicBezTo>
                    <a:pt x="12" y="29"/>
                    <a:pt x="11" y="21"/>
                    <a:pt x="7" y="15"/>
                  </a:cubicBezTo>
                  <a:cubicBezTo>
                    <a:pt x="5" y="10"/>
                    <a:pt x="2" y="5"/>
                    <a:pt x="0" y="0"/>
                  </a:cubicBezTo>
                  <a:close/>
                </a:path>
              </a:pathLst>
            </a:custGeom>
            <a:solidFill>
              <a:srgbClr val="B6D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8" name="Freeform 729"/>
            <p:cNvSpPr/>
            <p:nvPr/>
          </p:nvSpPr>
          <p:spPr bwMode="auto">
            <a:xfrm>
              <a:off x="2089151" y="3605214"/>
              <a:ext cx="490538" cy="298450"/>
            </a:xfrm>
            <a:custGeom>
              <a:avLst/>
              <a:gdLst>
                <a:gd name="T0" fmla="*/ 120 w 130"/>
                <a:gd name="T1" fmla="*/ 18 h 79"/>
                <a:gd name="T2" fmla="*/ 120 w 130"/>
                <a:gd name="T3" fmla="*/ 22 h 79"/>
                <a:gd name="T4" fmla="*/ 120 w 130"/>
                <a:gd name="T5" fmla="*/ 22 h 79"/>
                <a:gd name="T6" fmla="*/ 126 w 130"/>
                <a:gd name="T7" fmla="*/ 39 h 79"/>
                <a:gd name="T8" fmla="*/ 130 w 130"/>
                <a:gd name="T9" fmla="*/ 44 h 79"/>
                <a:gd name="T10" fmla="*/ 122 w 130"/>
                <a:gd name="T11" fmla="*/ 57 h 79"/>
                <a:gd name="T12" fmla="*/ 119 w 130"/>
                <a:gd name="T13" fmla="*/ 60 h 79"/>
                <a:gd name="T14" fmla="*/ 115 w 130"/>
                <a:gd name="T15" fmla="*/ 62 h 79"/>
                <a:gd name="T16" fmla="*/ 107 w 130"/>
                <a:gd name="T17" fmla="*/ 62 h 79"/>
                <a:gd name="T18" fmla="*/ 102 w 130"/>
                <a:gd name="T19" fmla="*/ 67 h 79"/>
                <a:gd name="T20" fmla="*/ 97 w 130"/>
                <a:gd name="T21" fmla="*/ 74 h 79"/>
                <a:gd name="T22" fmla="*/ 89 w 130"/>
                <a:gd name="T23" fmla="*/ 79 h 79"/>
                <a:gd name="T24" fmla="*/ 89 w 130"/>
                <a:gd name="T25" fmla="*/ 75 h 79"/>
                <a:gd name="T26" fmla="*/ 95 w 130"/>
                <a:gd name="T27" fmla="*/ 61 h 79"/>
                <a:gd name="T28" fmla="*/ 99 w 130"/>
                <a:gd name="T29" fmla="*/ 60 h 79"/>
                <a:gd name="T30" fmla="*/ 102 w 130"/>
                <a:gd name="T31" fmla="*/ 53 h 79"/>
                <a:gd name="T32" fmla="*/ 103 w 130"/>
                <a:gd name="T33" fmla="*/ 40 h 79"/>
                <a:gd name="T34" fmla="*/ 103 w 130"/>
                <a:gd name="T35" fmla="*/ 27 h 79"/>
                <a:gd name="T36" fmla="*/ 100 w 130"/>
                <a:gd name="T37" fmla="*/ 25 h 79"/>
                <a:gd name="T38" fmla="*/ 92 w 130"/>
                <a:gd name="T39" fmla="*/ 24 h 79"/>
                <a:gd name="T40" fmla="*/ 90 w 130"/>
                <a:gd name="T41" fmla="*/ 24 h 79"/>
                <a:gd name="T42" fmla="*/ 76 w 130"/>
                <a:gd name="T43" fmla="*/ 37 h 79"/>
                <a:gd name="T44" fmla="*/ 71 w 130"/>
                <a:gd name="T45" fmla="*/ 44 h 79"/>
                <a:gd name="T46" fmla="*/ 68 w 130"/>
                <a:gd name="T47" fmla="*/ 47 h 79"/>
                <a:gd name="T48" fmla="*/ 49 w 130"/>
                <a:gd name="T49" fmla="*/ 46 h 79"/>
                <a:gd name="T50" fmla="*/ 45 w 130"/>
                <a:gd name="T51" fmla="*/ 47 h 79"/>
                <a:gd name="T52" fmla="*/ 26 w 130"/>
                <a:gd name="T53" fmla="*/ 57 h 79"/>
                <a:gd name="T54" fmla="*/ 17 w 130"/>
                <a:gd name="T55" fmla="*/ 61 h 79"/>
                <a:gd name="T56" fmla="*/ 10 w 130"/>
                <a:gd name="T57" fmla="*/ 64 h 79"/>
                <a:gd name="T58" fmla="*/ 0 w 130"/>
                <a:gd name="T59" fmla="*/ 63 h 79"/>
                <a:gd name="T60" fmla="*/ 0 w 130"/>
                <a:gd name="T61" fmla="*/ 62 h 79"/>
                <a:gd name="T62" fmla="*/ 9 w 130"/>
                <a:gd name="T63" fmla="*/ 55 h 79"/>
                <a:gd name="T64" fmla="*/ 29 w 130"/>
                <a:gd name="T65" fmla="*/ 45 h 79"/>
                <a:gd name="T66" fmla="*/ 48 w 130"/>
                <a:gd name="T67" fmla="*/ 35 h 79"/>
                <a:gd name="T68" fmla="*/ 75 w 130"/>
                <a:gd name="T69" fmla="*/ 22 h 79"/>
                <a:gd name="T70" fmla="*/ 88 w 130"/>
                <a:gd name="T71" fmla="*/ 15 h 79"/>
                <a:gd name="T72" fmla="*/ 111 w 130"/>
                <a:gd name="T73" fmla="*/ 1 h 79"/>
                <a:gd name="T74" fmla="*/ 113 w 130"/>
                <a:gd name="T75" fmla="*/ 0 h 79"/>
                <a:gd name="T76" fmla="*/ 121 w 130"/>
                <a:gd name="T77" fmla="*/ 12 h 79"/>
                <a:gd name="T78" fmla="*/ 120 w 130"/>
                <a:gd name="T79" fmla="*/ 1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0" h="79">
                  <a:moveTo>
                    <a:pt x="120" y="18"/>
                  </a:moveTo>
                  <a:cubicBezTo>
                    <a:pt x="120" y="19"/>
                    <a:pt x="120" y="20"/>
                    <a:pt x="120" y="22"/>
                  </a:cubicBezTo>
                  <a:cubicBezTo>
                    <a:pt x="120" y="22"/>
                    <a:pt x="120" y="22"/>
                    <a:pt x="120" y="22"/>
                  </a:cubicBezTo>
                  <a:cubicBezTo>
                    <a:pt x="120" y="28"/>
                    <a:pt x="122" y="34"/>
                    <a:pt x="126" y="39"/>
                  </a:cubicBezTo>
                  <a:cubicBezTo>
                    <a:pt x="127" y="40"/>
                    <a:pt x="130" y="41"/>
                    <a:pt x="130" y="44"/>
                  </a:cubicBezTo>
                  <a:cubicBezTo>
                    <a:pt x="130" y="50"/>
                    <a:pt x="126" y="53"/>
                    <a:pt x="122" y="57"/>
                  </a:cubicBezTo>
                  <a:cubicBezTo>
                    <a:pt x="121" y="58"/>
                    <a:pt x="120" y="58"/>
                    <a:pt x="119" y="60"/>
                  </a:cubicBezTo>
                  <a:cubicBezTo>
                    <a:pt x="118" y="61"/>
                    <a:pt x="117" y="62"/>
                    <a:pt x="115" y="62"/>
                  </a:cubicBezTo>
                  <a:cubicBezTo>
                    <a:pt x="112" y="62"/>
                    <a:pt x="110" y="62"/>
                    <a:pt x="107" y="62"/>
                  </a:cubicBezTo>
                  <a:cubicBezTo>
                    <a:pt x="104" y="63"/>
                    <a:pt x="102" y="64"/>
                    <a:pt x="102" y="67"/>
                  </a:cubicBezTo>
                  <a:cubicBezTo>
                    <a:pt x="101" y="70"/>
                    <a:pt x="99" y="72"/>
                    <a:pt x="97" y="74"/>
                  </a:cubicBezTo>
                  <a:cubicBezTo>
                    <a:pt x="95" y="77"/>
                    <a:pt x="92" y="78"/>
                    <a:pt x="89" y="79"/>
                  </a:cubicBezTo>
                  <a:cubicBezTo>
                    <a:pt x="86" y="78"/>
                    <a:pt x="88" y="76"/>
                    <a:pt x="89" y="75"/>
                  </a:cubicBezTo>
                  <a:cubicBezTo>
                    <a:pt x="93" y="71"/>
                    <a:pt x="95" y="66"/>
                    <a:pt x="95" y="61"/>
                  </a:cubicBezTo>
                  <a:cubicBezTo>
                    <a:pt x="96" y="60"/>
                    <a:pt x="98" y="60"/>
                    <a:pt x="99" y="60"/>
                  </a:cubicBezTo>
                  <a:cubicBezTo>
                    <a:pt x="103" y="59"/>
                    <a:pt x="104" y="56"/>
                    <a:pt x="102" y="53"/>
                  </a:cubicBezTo>
                  <a:cubicBezTo>
                    <a:pt x="100" y="48"/>
                    <a:pt x="100" y="44"/>
                    <a:pt x="103" y="40"/>
                  </a:cubicBezTo>
                  <a:cubicBezTo>
                    <a:pt x="105" y="36"/>
                    <a:pt x="103" y="31"/>
                    <a:pt x="103" y="27"/>
                  </a:cubicBezTo>
                  <a:cubicBezTo>
                    <a:pt x="102" y="26"/>
                    <a:pt x="101" y="25"/>
                    <a:pt x="100" y="25"/>
                  </a:cubicBezTo>
                  <a:cubicBezTo>
                    <a:pt x="97" y="24"/>
                    <a:pt x="94" y="25"/>
                    <a:pt x="92" y="24"/>
                  </a:cubicBezTo>
                  <a:cubicBezTo>
                    <a:pt x="91" y="23"/>
                    <a:pt x="90" y="23"/>
                    <a:pt x="90" y="24"/>
                  </a:cubicBezTo>
                  <a:cubicBezTo>
                    <a:pt x="86" y="30"/>
                    <a:pt x="81" y="33"/>
                    <a:pt x="76" y="37"/>
                  </a:cubicBezTo>
                  <a:cubicBezTo>
                    <a:pt x="74" y="39"/>
                    <a:pt x="71" y="41"/>
                    <a:pt x="71" y="44"/>
                  </a:cubicBezTo>
                  <a:cubicBezTo>
                    <a:pt x="71" y="46"/>
                    <a:pt x="69" y="47"/>
                    <a:pt x="68" y="47"/>
                  </a:cubicBezTo>
                  <a:cubicBezTo>
                    <a:pt x="62" y="45"/>
                    <a:pt x="55" y="46"/>
                    <a:pt x="49" y="46"/>
                  </a:cubicBezTo>
                  <a:cubicBezTo>
                    <a:pt x="48" y="46"/>
                    <a:pt x="46" y="46"/>
                    <a:pt x="45" y="47"/>
                  </a:cubicBezTo>
                  <a:cubicBezTo>
                    <a:pt x="40" y="52"/>
                    <a:pt x="33" y="55"/>
                    <a:pt x="26" y="57"/>
                  </a:cubicBezTo>
                  <a:cubicBezTo>
                    <a:pt x="23" y="58"/>
                    <a:pt x="20" y="60"/>
                    <a:pt x="17" y="61"/>
                  </a:cubicBezTo>
                  <a:cubicBezTo>
                    <a:pt x="15" y="62"/>
                    <a:pt x="12" y="63"/>
                    <a:pt x="10" y="64"/>
                  </a:cubicBezTo>
                  <a:cubicBezTo>
                    <a:pt x="7" y="64"/>
                    <a:pt x="4" y="65"/>
                    <a:pt x="0" y="63"/>
                  </a:cubicBezTo>
                  <a:cubicBezTo>
                    <a:pt x="0" y="63"/>
                    <a:pt x="0" y="62"/>
                    <a:pt x="0" y="62"/>
                  </a:cubicBezTo>
                  <a:cubicBezTo>
                    <a:pt x="3" y="60"/>
                    <a:pt x="8" y="59"/>
                    <a:pt x="9" y="55"/>
                  </a:cubicBezTo>
                  <a:cubicBezTo>
                    <a:pt x="15" y="51"/>
                    <a:pt x="22" y="49"/>
                    <a:pt x="29" y="45"/>
                  </a:cubicBezTo>
                  <a:cubicBezTo>
                    <a:pt x="35" y="42"/>
                    <a:pt x="42" y="38"/>
                    <a:pt x="48" y="35"/>
                  </a:cubicBezTo>
                  <a:cubicBezTo>
                    <a:pt x="57" y="31"/>
                    <a:pt x="67" y="28"/>
                    <a:pt x="75" y="22"/>
                  </a:cubicBezTo>
                  <a:cubicBezTo>
                    <a:pt x="79" y="19"/>
                    <a:pt x="84" y="19"/>
                    <a:pt x="88" y="15"/>
                  </a:cubicBezTo>
                  <a:cubicBezTo>
                    <a:pt x="96" y="12"/>
                    <a:pt x="103" y="5"/>
                    <a:pt x="111" y="1"/>
                  </a:cubicBezTo>
                  <a:cubicBezTo>
                    <a:pt x="112" y="0"/>
                    <a:pt x="113" y="0"/>
                    <a:pt x="113" y="0"/>
                  </a:cubicBezTo>
                  <a:cubicBezTo>
                    <a:pt x="120" y="2"/>
                    <a:pt x="122" y="6"/>
                    <a:pt x="121" y="12"/>
                  </a:cubicBezTo>
                  <a:cubicBezTo>
                    <a:pt x="121" y="14"/>
                    <a:pt x="120" y="16"/>
                    <a:pt x="120" y="18"/>
                  </a:cubicBezTo>
                  <a:close/>
                </a:path>
              </a:pathLst>
            </a:custGeom>
            <a:solidFill>
              <a:srgbClr val="F7F4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9" name="Freeform 730"/>
            <p:cNvSpPr/>
            <p:nvPr/>
          </p:nvSpPr>
          <p:spPr bwMode="auto">
            <a:xfrm>
              <a:off x="906463" y="3733801"/>
              <a:ext cx="301625" cy="222250"/>
            </a:xfrm>
            <a:custGeom>
              <a:avLst/>
              <a:gdLst>
                <a:gd name="T0" fmla="*/ 69 w 80"/>
                <a:gd name="T1" fmla="*/ 24 h 59"/>
                <a:gd name="T2" fmla="*/ 76 w 80"/>
                <a:gd name="T3" fmla="*/ 30 h 59"/>
                <a:gd name="T4" fmla="*/ 80 w 80"/>
                <a:gd name="T5" fmla="*/ 34 h 59"/>
                <a:gd name="T6" fmla="*/ 80 w 80"/>
                <a:gd name="T7" fmla="*/ 34 h 59"/>
                <a:gd name="T8" fmla="*/ 80 w 80"/>
                <a:gd name="T9" fmla="*/ 35 h 59"/>
                <a:gd name="T10" fmla="*/ 74 w 80"/>
                <a:gd name="T11" fmla="*/ 33 h 59"/>
                <a:gd name="T12" fmla="*/ 67 w 80"/>
                <a:gd name="T13" fmla="*/ 31 h 59"/>
                <a:gd name="T14" fmla="*/ 66 w 80"/>
                <a:gd name="T15" fmla="*/ 30 h 59"/>
                <a:gd name="T16" fmla="*/ 62 w 80"/>
                <a:gd name="T17" fmla="*/ 27 h 59"/>
                <a:gd name="T18" fmla="*/ 51 w 80"/>
                <a:gd name="T19" fmla="*/ 16 h 59"/>
                <a:gd name="T20" fmla="*/ 39 w 80"/>
                <a:gd name="T21" fmla="*/ 13 h 59"/>
                <a:gd name="T22" fmla="*/ 39 w 80"/>
                <a:gd name="T23" fmla="*/ 22 h 59"/>
                <a:gd name="T24" fmla="*/ 48 w 80"/>
                <a:gd name="T25" fmla="*/ 37 h 59"/>
                <a:gd name="T26" fmla="*/ 50 w 80"/>
                <a:gd name="T27" fmla="*/ 39 h 59"/>
                <a:gd name="T28" fmla="*/ 51 w 80"/>
                <a:gd name="T29" fmla="*/ 40 h 59"/>
                <a:gd name="T30" fmla="*/ 48 w 80"/>
                <a:gd name="T31" fmla="*/ 43 h 59"/>
                <a:gd name="T32" fmla="*/ 46 w 80"/>
                <a:gd name="T33" fmla="*/ 44 h 59"/>
                <a:gd name="T34" fmla="*/ 38 w 80"/>
                <a:gd name="T35" fmla="*/ 41 h 59"/>
                <a:gd name="T36" fmla="*/ 44 w 80"/>
                <a:gd name="T37" fmla="*/ 49 h 59"/>
                <a:gd name="T38" fmla="*/ 47 w 80"/>
                <a:gd name="T39" fmla="*/ 51 h 59"/>
                <a:gd name="T40" fmla="*/ 49 w 80"/>
                <a:gd name="T41" fmla="*/ 54 h 59"/>
                <a:gd name="T42" fmla="*/ 46 w 80"/>
                <a:gd name="T43" fmla="*/ 56 h 59"/>
                <a:gd name="T44" fmla="*/ 45 w 80"/>
                <a:gd name="T45" fmla="*/ 56 h 59"/>
                <a:gd name="T46" fmla="*/ 39 w 80"/>
                <a:gd name="T47" fmla="*/ 58 h 59"/>
                <a:gd name="T48" fmla="*/ 36 w 80"/>
                <a:gd name="T49" fmla="*/ 57 h 59"/>
                <a:gd name="T50" fmla="*/ 38 w 80"/>
                <a:gd name="T51" fmla="*/ 52 h 59"/>
                <a:gd name="T52" fmla="*/ 37 w 80"/>
                <a:gd name="T53" fmla="*/ 48 h 59"/>
                <a:gd name="T54" fmla="*/ 35 w 80"/>
                <a:gd name="T55" fmla="*/ 56 h 59"/>
                <a:gd name="T56" fmla="*/ 33 w 80"/>
                <a:gd name="T57" fmla="*/ 55 h 59"/>
                <a:gd name="T58" fmla="*/ 23 w 80"/>
                <a:gd name="T59" fmla="*/ 45 h 59"/>
                <a:gd name="T60" fmla="*/ 20 w 80"/>
                <a:gd name="T61" fmla="*/ 46 h 59"/>
                <a:gd name="T62" fmla="*/ 10 w 80"/>
                <a:gd name="T63" fmla="*/ 53 h 59"/>
                <a:gd name="T64" fmla="*/ 5 w 80"/>
                <a:gd name="T65" fmla="*/ 49 h 59"/>
                <a:gd name="T66" fmla="*/ 2 w 80"/>
                <a:gd name="T67" fmla="*/ 45 h 59"/>
                <a:gd name="T68" fmla="*/ 3 w 80"/>
                <a:gd name="T69" fmla="*/ 41 h 59"/>
                <a:gd name="T70" fmla="*/ 7 w 80"/>
                <a:gd name="T71" fmla="*/ 43 h 59"/>
                <a:gd name="T72" fmla="*/ 4 w 80"/>
                <a:gd name="T73" fmla="*/ 40 h 59"/>
                <a:gd name="T74" fmla="*/ 1 w 80"/>
                <a:gd name="T75" fmla="*/ 38 h 59"/>
                <a:gd name="T76" fmla="*/ 4 w 80"/>
                <a:gd name="T77" fmla="*/ 35 h 59"/>
                <a:gd name="T78" fmla="*/ 7 w 80"/>
                <a:gd name="T79" fmla="*/ 34 h 59"/>
                <a:gd name="T80" fmla="*/ 4 w 80"/>
                <a:gd name="T81" fmla="*/ 30 h 59"/>
                <a:gd name="T82" fmla="*/ 16 w 80"/>
                <a:gd name="T83" fmla="*/ 13 h 59"/>
                <a:gd name="T84" fmla="*/ 19 w 80"/>
                <a:gd name="T85" fmla="*/ 11 h 59"/>
                <a:gd name="T86" fmla="*/ 24 w 80"/>
                <a:gd name="T87" fmla="*/ 10 h 59"/>
                <a:gd name="T88" fmla="*/ 35 w 80"/>
                <a:gd name="T89" fmla="*/ 4 h 59"/>
                <a:gd name="T90" fmla="*/ 43 w 80"/>
                <a:gd name="T91" fmla="*/ 0 h 59"/>
                <a:gd name="T92" fmla="*/ 53 w 80"/>
                <a:gd name="T93" fmla="*/ 6 h 59"/>
                <a:gd name="T94" fmla="*/ 56 w 80"/>
                <a:gd name="T95" fmla="*/ 9 h 59"/>
                <a:gd name="T96" fmla="*/ 59 w 80"/>
                <a:gd name="T97" fmla="*/ 13 h 59"/>
                <a:gd name="T98" fmla="*/ 64 w 80"/>
                <a:gd name="T99" fmla="*/ 19 h 59"/>
                <a:gd name="T100" fmla="*/ 66 w 80"/>
                <a:gd name="T101" fmla="*/ 20 h 59"/>
                <a:gd name="T102" fmla="*/ 69 w 80"/>
                <a:gd name="T103" fmla="*/ 2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0" h="59">
                  <a:moveTo>
                    <a:pt x="69" y="24"/>
                  </a:moveTo>
                  <a:cubicBezTo>
                    <a:pt x="71" y="26"/>
                    <a:pt x="73" y="28"/>
                    <a:pt x="76" y="30"/>
                  </a:cubicBezTo>
                  <a:cubicBezTo>
                    <a:pt x="78" y="31"/>
                    <a:pt x="79" y="32"/>
                    <a:pt x="80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4"/>
                    <a:pt x="80" y="35"/>
                    <a:pt x="80" y="35"/>
                  </a:cubicBezTo>
                  <a:cubicBezTo>
                    <a:pt x="78" y="36"/>
                    <a:pt x="76" y="34"/>
                    <a:pt x="74" y="33"/>
                  </a:cubicBezTo>
                  <a:cubicBezTo>
                    <a:pt x="72" y="33"/>
                    <a:pt x="70" y="31"/>
                    <a:pt x="67" y="31"/>
                  </a:cubicBezTo>
                  <a:cubicBezTo>
                    <a:pt x="67" y="31"/>
                    <a:pt x="66" y="30"/>
                    <a:pt x="66" y="30"/>
                  </a:cubicBezTo>
                  <a:cubicBezTo>
                    <a:pt x="65" y="29"/>
                    <a:pt x="63" y="28"/>
                    <a:pt x="62" y="27"/>
                  </a:cubicBezTo>
                  <a:cubicBezTo>
                    <a:pt x="56" y="25"/>
                    <a:pt x="53" y="22"/>
                    <a:pt x="51" y="16"/>
                  </a:cubicBezTo>
                  <a:cubicBezTo>
                    <a:pt x="49" y="9"/>
                    <a:pt x="43" y="8"/>
                    <a:pt x="39" y="13"/>
                  </a:cubicBezTo>
                  <a:cubicBezTo>
                    <a:pt x="39" y="16"/>
                    <a:pt x="38" y="19"/>
                    <a:pt x="39" y="22"/>
                  </a:cubicBezTo>
                  <a:cubicBezTo>
                    <a:pt x="40" y="28"/>
                    <a:pt x="45" y="32"/>
                    <a:pt x="48" y="37"/>
                  </a:cubicBezTo>
                  <a:cubicBezTo>
                    <a:pt x="48" y="38"/>
                    <a:pt x="49" y="38"/>
                    <a:pt x="50" y="39"/>
                  </a:cubicBezTo>
                  <a:cubicBezTo>
                    <a:pt x="50" y="39"/>
                    <a:pt x="51" y="39"/>
                    <a:pt x="51" y="40"/>
                  </a:cubicBezTo>
                  <a:cubicBezTo>
                    <a:pt x="50" y="41"/>
                    <a:pt x="49" y="42"/>
                    <a:pt x="48" y="43"/>
                  </a:cubicBezTo>
                  <a:cubicBezTo>
                    <a:pt x="47" y="43"/>
                    <a:pt x="47" y="44"/>
                    <a:pt x="46" y="44"/>
                  </a:cubicBezTo>
                  <a:cubicBezTo>
                    <a:pt x="44" y="43"/>
                    <a:pt x="42" y="40"/>
                    <a:pt x="38" y="41"/>
                  </a:cubicBezTo>
                  <a:cubicBezTo>
                    <a:pt x="43" y="43"/>
                    <a:pt x="44" y="45"/>
                    <a:pt x="44" y="49"/>
                  </a:cubicBezTo>
                  <a:cubicBezTo>
                    <a:pt x="43" y="51"/>
                    <a:pt x="46" y="50"/>
                    <a:pt x="47" y="51"/>
                  </a:cubicBezTo>
                  <a:cubicBezTo>
                    <a:pt x="48" y="51"/>
                    <a:pt x="49" y="52"/>
                    <a:pt x="49" y="54"/>
                  </a:cubicBezTo>
                  <a:cubicBezTo>
                    <a:pt x="49" y="56"/>
                    <a:pt x="47" y="55"/>
                    <a:pt x="46" y="56"/>
                  </a:cubicBezTo>
                  <a:cubicBezTo>
                    <a:pt x="46" y="56"/>
                    <a:pt x="45" y="56"/>
                    <a:pt x="45" y="56"/>
                  </a:cubicBezTo>
                  <a:cubicBezTo>
                    <a:pt x="42" y="56"/>
                    <a:pt x="41" y="59"/>
                    <a:pt x="39" y="58"/>
                  </a:cubicBezTo>
                  <a:cubicBezTo>
                    <a:pt x="38" y="58"/>
                    <a:pt x="37" y="58"/>
                    <a:pt x="36" y="57"/>
                  </a:cubicBezTo>
                  <a:cubicBezTo>
                    <a:pt x="37" y="55"/>
                    <a:pt x="35" y="53"/>
                    <a:pt x="38" y="52"/>
                  </a:cubicBezTo>
                  <a:cubicBezTo>
                    <a:pt x="38" y="51"/>
                    <a:pt x="37" y="50"/>
                    <a:pt x="37" y="48"/>
                  </a:cubicBezTo>
                  <a:cubicBezTo>
                    <a:pt x="35" y="51"/>
                    <a:pt x="38" y="54"/>
                    <a:pt x="35" y="56"/>
                  </a:cubicBezTo>
                  <a:cubicBezTo>
                    <a:pt x="34" y="56"/>
                    <a:pt x="34" y="55"/>
                    <a:pt x="33" y="55"/>
                  </a:cubicBezTo>
                  <a:cubicBezTo>
                    <a:pt x="30" y="51"/>
                    <a:pt x="27" y="48"/>
                    <a:pt x="23" y="45"/>
                  </a:cubicBezTo>
                  <a:cubicBezTo>
                    <a:pt x="22" y="44"/>
                    <a:pt x="21" y="43"/>
                    <a:pt x="20" y="46"/>
                  </a:cubicBezTo>
                  <a:cubicBezTo>
                    <a:pt x="17" y="48"/>
                    <a:pt x="13" y="50"/>
                    <a:pt x="10" y="53"/>
                  </a:cubicBezTo>
                  <a:cubicBezTo>
                    <a:pt x="9" y="51"/>
                    <a:pt x="8" y="49"/>
                    <a:pt x="5" y="49"/>
                  </a:cubicBezTo>
                  <a:cubicBezTo>
                    <a:pt x="4" y="48"/>
                    <a:pt x="3" y="47"/>
                    <a:pt x="2" y="45"/>
                  </a:cubicBezTo>
                  <a:cubicBezTo>
                    <a:pt x="2" y="43"/>
                    <a:pt x="1" y="42"/>
                    <a:pt x="3" y="41"/>
                  </a:cubicBezTo>
                  <a:cubicBezTo>
                    <a:pt x="5" y="39"/>
                    <a:pt x="6" y="41"/>
                    <a:pt x="7" y="43"/>
                  </a:cubicBezTo>
                  <a:cubicBezTo>
                    <a:pt x="7" y="41"/>
                    <a:pt x="7" y="39"/>
                    <a:pt x="4" y="40"/>
                  </a:cubicBezTo>
                  <a:cubicBezTo>
                    <a:pt x="3" y="40"/>
                    <a:pt x="1" y="40"/>
                    <a:pt x="1" y="38"/>
                  </a:cubicBezTo>
                  <a:cubicBezTo>
                    <a:pt x="0" y="36"/>
                    <a:pt x="2" y="36"/>
                    <a:pt x="4" y="35"/>
                  </a:cubicBezTo>
                  <a:cubicBezTo>
                    <a:pt x="5" y="35"/>
                    <a:pt x="6" y="35"/>
                    <a:pt x="7" y="34"/>
                  </a:cubicBezTo>
                  <a:cubicBezTo>
                    <a:pt x="7" y="32"/>
                    <a:pt x="3" y="33"/>
                    <a:pt x="4" y="30"/>
                  </a:cubicBezTo>
                  <a:cubicBezTo>
                    <a:pt x="10" y="26"/>
                    <a:pt x="13" y="19"/>
                    <a:pt x="16" y="13"/>
                  </a:cubicBezTo>
                  <a:cubicBezTo>
                    <a:pt x="17" y="12"/>
                    <a:pt x="17" y="11"/>
                    <a:pt x="19" y="11"/>
                  </a:cubicBezTo>
                  <a:cubicBezTo>
                    <a:pt x="20" y="10"/>
                    <a:pt x="22" y="11"/>
                    <a:pt x="24" y="10"/>
                  </a:cubicBezTo>
                  <a:cubicBezTo>
                    <a:pt x="28" y="9"/>
                    <a:pt x="31" y="6"/>
                    <a:pt x="35" y="4"/>
                  </a:cubicBezTo>
                  <a:cubicBezTo>
                    <a:pt x="38" y="2"/>
                    <a:pt x="40" y="0"/>
                    <a:pt x="43" y="0"/>
                  </a:cubicBezTo>
                  <a:cubicBezTo>
                    <a:pt x="48" y="0"/>
                    <a:pt x="52" y="1"/>
                    <a:pt x="53" y="6"/>
                  </a:cubicBezTo>
                  <a:cubicBezTo>
                    <a:pt x="55" y="6"/>
                    <a:pt x="55" y="8"/>
                    <a:pt x="56" y="9"/>
                  </a:cubicBezTo>
                  <a:cubicBezTo>
                    <a:pt x="57" y="10"/>
                    <a:pt x="58" y="11"/>
                    <a:pt x="59" y="13"/>
                  </a:cubicBezTo>
                  <a:cubicBezTo>
                    <a:pt x="61" y="14"/>
                    <a:pt x="62" y="17"/>
                    <a:pt x="64" y="19"/>
                  </a:cubicBezTo>
                  <a:cubicBezTo>
                    <a:pt x="64" y="19"/>
                    <a:pt x="65" y="20"/>
                    <a:pt x="66" y="20"/>
                  </a:cubicBezTo>
                  <a:cubicBezTo>
                    <a:pt x="67" y="21"/>
                    <a:pt x="67" y="23"/>
                    <a:pt x="69" y="24"/>
                  </a:cubicBezTo>
                  <a:close/>
                </a:path>
              </a:pathLst>
            </a:custGeom>
            <a:solidFill>
              <a:srgbClr val="FE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0" name="Freeform 731"/>
            <p:cNvSpPr/>
            <p:nvPr/>
          </p:nvSpPr>
          <p:spPr bwMode="auto">
            <a:xfrm>
              <a:off x="1362076" y="4295776"/>
              <a:ext cx="150813" cy="365125"/>
            </a:xfrm>
            <a:custGeom>
              <a:avLst/>
              <a:gdLst>
                <a:gd name="T0" fmla="*/ 35 w 40"/>
                <a:gd name="T1" fmla="*/ 95 h 97"/>
                <a:gd name="T2" fmla="*/ 24 w 40"/>
                <a:gd name="T3" fmla="*/ 94 h 97"/>
                <a:gd name="T4" fmla="*/ 17 w 40"/>
                <a:gd name="T5" fmla="*/ 84 h 97"/>
                <a:gd name="T6" fmla="*/ 9 w 40"/>
                <a:gd name="T7" fmla="*/ 80 h 97"/>
                <a:gd name="T8" fmla="*/ 18 w 40"/>
                <a:gd name="T9" fmla="*/ 78 h 97"/>
                <a:gd name="T10" fmla="*/ 26 w 40"/>
                <a:gd name="T11" fmla="*/ 74 h 97"/>
                <a:gd name="T12" fmla="*/ 24 w 40"/>
                <a:gd name="T13" fmla="*/ 70 h 97"/>
                <a:gd name="T14" fmla="*/ 15 w 40"/>
                <a:gd name="T15" fmla="*/ 63 h 97"/>
                <a:gd name="T16" fmla="*/ 9 w 40"/>
                <a:gd name="T17" fmla="*/ 61 h 97"/>
                <a:gd name="T18" fmla="*/ 7 w 40"/>
                <a:gd name="T19" fmla="*/ 67 h 97"/>
                <a:gd name="T20" fmla="*/ 9 w 40"/>
                <a:gd name="T21" fmla="*/ 74 h 97"/>
                <a:gd name="T22" fmla="*/ 9 w 40"/>
                <a:gd name="T23" fmla="*/ 80 h 97"/>
                <a:gd name="T24" fmla="*/ 5 w 40"/>
                <a:gd name="T25" fmla="*/ 72 h 97"/>
                <a:gd name="T26" fmla="*/ 3 w 40"/>
                <a:gd name="T27" fmla="*/ 67 h 97"/>
                <a:gd name="T28" fmla="*/ 1 w 40"/>
                <a:gd name="T29" fmla="*/ 63 h 97"/>
                <a:gd name="T30" fmla="*/ 0 w 40"/>
                <a:gd name="T31" fmla="*/ 50 h 97"/>
                <a:gd name="T32" fmla="*/ 0 w 40"/>
                <a:gd name="T33" fmla="*/ 46 h 97"/>
                <a:gd name="T34" fmla="*/ 9 w 40"/>
                <a:gd name="T35" fmla="*/ 10 h 97"/>
                <a:gd name="T36" fmla="*/ 6 w 40"/>
                <a:gd name="T37" fmla="*/ 8 h 97"/>
                <a:gd name="T38" fmla="*/ 6 w 40"/>
                <a:gd name="T39" fmla="*/ 6 h 97"/>
                <a:gd name="T40" fmla="*/ 7 w 40"/>
                <a:gd name="T41" fmla="*/ 4 h 97"/>
                <a:gd name="T42" fmla="*/ 6 w 40"/>
                <a:gd name="T43" fmla="*/ 1 h 97"/>
                <a:gd name="T44" fmla="*/ 8 w 40"/>
                <a:gd name="T45" fmla="*/ 1 h 97"/>
                <a:gd name="T46" fmla="*/ 13 w 40"/>
                <a:gd name="T47" fmla="*/ 2 h 97"/>
                <a:gd name="T48" fmla="*/ 20 w 40"/>
                <a:gd name="T49" fmla="*/ 8 h 97"/>
                <a:gd name="T50" fmla="*/ 26 w 40"/>
                <a:gd name="T51" fmla="*/ 12 h 97"/>
                <a:gd name="T52" fmla="*/ 26 w 40"/>
                <a:gd name="T53" fmla="*/ 13 h 97"/>
                <a:gd name="T54" fmla="*/ 31 w 40"/>
                <a:gd name="T55" fmla="*/ 17 h 97"/>
                <a:gd name="T56" fmla="*/ 36 w 40"/>
                <a:gd name="T57" fmla="*/ 22 h 97"/>
                <a:gd name="T58" fmla="*/ 32 w 40"/>
                <a:gd name="T59" fmla="*/ 24 h 97"/>
                <a:gd name="T60" fmla="*/ 21 w 40"/>
                <a:gd name="T61" fmla="*/ 18 h 97"/>
                <a:gd name="T62" fmla="*/ 34 w 40"/>
                <a:gd name="T63" fmla="*/ 28 h 97"/>
                <a:gd name="T64" fmla="*/ 38 w 40"/>
                <a:gd name="T65" fmla="*/ 30 h 97"/>
                <a:gd name="T66" fmla="*/ 38 w 40"/>
                <a:gd name="T67" fmla="*/ 36 h 97"/>
                <a:gd name="T68" fmla="*/ 36 w 40"/>
                <a:gd name="T69" fmla="*/ 38 h 97"/>
                <a:gd name="T70" fmla="*/ 34 w 40"/>
                <a:gd name="T71" fmla="*/ 36 h 97"/>
                <a:gd name="T72" fmla="*/ 33 w 40"/>
                <a:gd name="T73" fmla="*/ 33 h 97"/>
                <a:gd name="T74" fmla="*/ 32 w 40"/>
                <a:gd name="T75" fmla="*/ 33 h 97"/>
                <a:gd name="T76" fmla="*/ 30 w 40"/>
                <a:gd name="T77" fmla="*/ 33 h 97"/>
                <a:gd name="T78" fmla="*/ 29 w 40"/>
                <a:gd name="T79" fmla="*/ 33 h 97"/>
                <a:gd name="T80" fmla="*/ 28 w 40"/>
                <a:gd name="T81" fmla="*/ 32 h 97"/>
                <a:gd name="T82" fmla="*/ 17 w 40"/>
                <a:gd name="T83" fmla="*/ 23 h 97"/>
                <a:gd name="T84" fmla="*/ 16 w 40"/>
                <a:gd name="T85" fmla="*/ 23 h 97"/>
                <a:gd name="T86" fmla="*/ 10 w 40"/>
                <a:gd name="T87" fmla="*/ 26 h 97"/>
                <a:gd name="T88" fmla="*/ 10 w 40"/>
                <a:gd name="T89" fmla="*/ 27 h 97"/>
                <a:gd name="T90" fmla="*/ 8 w 40"/>
                <a:gd name="T91" fmla="*/ 34 h 97"/>
                <a:gd name="T92" fmla="*/ 8 w 40"/>
                <a:gd name="T93" fmla="*/ 36 h 97"/>
                <a:gd name="T94" fmla="*/ 9 w 40"/>
                <a:gd name="T95" fmla="*/ 39 h 97"/>
                <a:gd name="T96" fmla="*/ 17 w 40"/>
                <a:gd name="T97" fmla="*/ 43 h 97"/>
                <a:gd name="T98" fmla="*/ 30 w 40"/>
                <a:gd name="T99" fmla="*/ 42 h 97"/>
                <a:gd name="T100" fmla="*/ 34 w 40"/>
                <a:gd name="T101" fmla="*/ 46 h 97"/>
                <a:gd name="T102" fmla="*/ 35 w 40"/>
                <a:gd name="T103" fmla="*/ 49 h 97"/>
                <a:gd name="T104" fmla="*/ 35 w 40"/>
                <a:gd name="T105" fmla="*/ 51 h 97"/>
                <a:gd name="T106" fmla="*/ 34 w 40"/>
                <a:gd name="T107" fmla="*/ 55 h 97"/>
                <a:gd name="T108" fmla="*/ 34 w 40"/>
                <a:gd name="T109" fmla="*/ 56 h 97"/>
                <a:gd name="T110" fmla="*/ 33 w 40"/>
                <a:gd name="T111" fmla="*/ 63 h 97"/>
                <a:gd name="T112" fmla="*/ 33 w 40"/>
                <a:gd name="T113" fmla="*/ 67 h 97"/>
                <a:gd name="T114" fmla="*/ 36 w 40"/>
                <a:gd name="T115" fmla="*/ 89 h 97"/>
                <a:gd name="T116" fmla="*/ 35 w 40"/>
                <a:gd name="T1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" h="97">
                  <a:moveTo>
                    <a:pt x="35" y="95"/>
                  </a:moveTo>
                  <a:cubicBezTo>
                    <a:pt x="31" y="96"/>
                    <a:pt x="27" y="97"/>
                    <a:pt x="24" y="94"/>
                  </a:cubicBezTo>
                  <a:cubicBezTo>
                    <a:pt x="22" y="90"/>
                    <a:pt x="21" y="86"/>
                    <a:pt x="17" y="84"/>
                  </a:cubicBezTo>
                  <a:cubicBezTo>
                    <a:pt x="14" y="84"/>
                    <a:pt x="11" y="82"/>
                    <a:pt x="9" y="80"/>
                  </a:cubicBezTo>
                  <a:cubicBezTo>
                    <a:pt x="12" y="77"/>
                    <a:pt x="15" y="78"/>
                    <a:pt x="18" y="78"/>
                  </a:cubicBezTo>
                  <a:cubicBezTo>
                    <a:pt x="22" y="78"/>
                    <a:pt x="24" y="77"/>
                    <a:pt x="26" y="74"/>
                  </a:cubicBezTo>
                  <a:cubicBezTo>
                    <a:pt x="27" y="72"/>
                    <a:pt x="27" y="70"/>
                    <a:pt x="24" y="70"/>
                  </a:cubicBezTo>
                  <a:cubicBezTo>
                    <a:pt x="20" y="70"/>
                    <a:pt x="17" y="67"/>
                    <a:pt x="15" y="63"/>
                  </a:cubicBezTo>
                  <a:cubicBezTo>
                    <a:pt x="14" y="61"/>
                    <a:pt x="12" y="60"/>
                    <a:pt x="9" y="61"/>
                  </a:cubicBezTo>
                  <a:cubicBezTo>
                    <a:pt x="7" y="62"/>
                    <a:pt x="7" y="64"/>
                    <a:pt x="7" y="67"/>
                  </a:cubicBezTo>
                  <a:cubicBezTo>
                    <a:pt x="7" y="69"/>
                    <a:pt x="8" y="72"/>
                    <a:pt x="9" y="74"/>
                  </a:cubicBezTo>
                  <a:cubicBezTo>
                    <a:pt x="11" y="76"/>
                    <a:pt x="11" y="78"/>
                    <a:pt x="9" y="80"/>
                  </a:cubicBezTo>
                  <a:cubicBezTo>
                    <a:pt x="6" y="78"/>
                    <a:pt x="5" y="75"/>
                    <a:pt x="5" y="72"/>
                  </a:cubicBezTo>
                  <a:cubicBezTo>
                    <a:pt x="5" y="70"/>
                    <a:pt x="5" y="68"/>
                    <a:pt x="3" y="67"/>
                  </a:cubicBezTo>
                  <a:cubicBezTo>
                    <a:pt x="2" y="66"/>
                    <a:pt x="2" y="64"/>
                    <a:pt x="1" y="63"/>
                  </a:cubicBezTo>
                  <a:cubicBezTo>
                    <a:pt x="1" y="58"/>
                    <a:pt x="0" y="54"/>
                    <a:pt x="0" y="50"/>
                  </a:cubicBezTo>
                  <a:cubicBezTo>
                    <a:pt x="0" y="49"/>
                    <a:pt x="0" y="47"/>
                    <a:pt x="0" y="46"/>
                  </a:cubicBezTo>
                  <a:cubicBezTo>
                    <a:pt x="0" y="33"/>
                    <a:pt x="5" y="14"/>
                    <a:pt x="9" y="10"/>
                  </a:cubicBezTo>
                  <a:cubicBezTo>
                    <a:pt x="8" y="9"/>
                    <a:pt x="7" y="9"/>
                    <a:pt x="6" y="8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7" y="5"/>
                    <a:pt x="7" y="5"/>
                    <a:pt x="7" y="4"/>
                  </a:cubicBezTo>
                  <a:cubicBezTo>
                    <a:pt x="6" y="3"/>
                    <a:pt x="6" y="2"/>
                    <a:pt x="6" y="1"/>
                  </a:cubicBezTo>
                  <a:cubicBezTo>
                    <a:pt x="6" y="0"/>
                    <a:pt x="7" y="0"/>
                    <a:pt x="8" y="1"/>
                  </a:cubicBezTo>
                  <a:cubicBezTo>
                    <a:pt x="10" y="1"/>
                    <a:pt x="11" y="1"/>
                    <a:pt x="13" y="2"/>
                  </a:cubicBezTo>
                  <a:cubicBezTo>
                    <a:pt x="16" y="3"/>
                    <a:pt x="18" y="5"/>
                    <a:pt x="20" y="8"/>
                  </a:cubicBezTo>
                  <a:cubicBezTo>
                    <a:pt x="22" y="10"/>
                    <a:pt x="24" y="11"/>
                    <a:pt x="26" y="12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8" y="15"/>
                    <a:pt x="29" y="16"/>
                    <a:pt x="31" y="17"/>
                  </a:cubicBezTo>
                  <a:cubicBezTo>
                    <a:pt x="33" y="18"/>
                    <a:pt x="36" y="19"/>
                    <a:pt x="36" y="22"/>
                  </a:cubicBezTo>
                  <a:cubicBezTo>
                    <a:pt x="35" y="24"/>
                    <a:pt x="34" y="24"/>
                    <a:pt x="32" y="24"/>
                  </a:cubicBezTo>
                  <a:cubicBezTo>
                    <a:pt x="28" y="23"/>
                    <a:pt x="24" y="20"/>
                    <a:pt x="21" y="18"/>
                  </a:cubicBezTo>
                  <a:cubicBezTo>
                    <a:pt x="25" y="22"/>
                    <a:pt x="31" y="23"/>
                    <a:pt x="34" y="28"/>
                  </a:cubicBezTo>
                  <a:cubicBezTo>
                    <a:pt x="35" y="29"/>
                    <a:pt x="37" y="28"/>
                    <a:pt x="38" y="30"/>
                  </a:cubicBezTo>
                  <a:cubicBezTo>
                    <a:pt x="40" y="32"/>
                    <a:pt x="39" y="34"/>
                    <a:pt x="38" y="36"/>
                  </a:cubicBezTo>
                  <a:cubicBezTo>
                    <a:pt x="37" y="37"/>
                    <a:pt x="37" y="38"/>
                    <a:pt x="36" y="38"/>
                  </a:cubicBezTo>
                  <a:cubicBezTo>
                    <a:pt x="35" y="38"/>
                    <a:pt x="35" y="37"/>
                    <a:pt x="34" y="36"/>
                  </a:cubicBezTo>
                  <a:cubicBezTo>
                    <a:pt x="35" y="35"/>
                    <a:pt x="34" y="34"/>
                    <a:pt x="33" y="33"/>
                  </a:cubicBezTo>
                  <a:cubicBezTo>
                    <a:pt x="33" y="33"/>
                    <a:pt x="32" y="33"/>
                    <a:pt x="32" y="33"/>
                  </a:cubicBezTo>
                  <a:cubicBezTo>
                    <a:pt x="31" y="32"/>
                    <a:pt x="31" y="32"/>
                    <a:pt x="30" y="33"/>
                  </a:cubicBezTo>
                  <a:cubicBezTo>
                    <a:pt x="30" y="33"/>
                    <a:pt x="30" y="33"/>
                    <a:pt x="29" y="33"/>
                  </a:cubicBezTo>
                  <a:cubicBezTo>
                    <a:pt x="29" y="33"/>
                    <a:pt x="28" y="33"/>
                    <a:pt x="28" y="32"/>
                  </a:cubicBezTo>
                  <a:cubicBezTo>
                    <a:pt x="26" y="27"/>
                    <a:pt x="21" y="25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1" y="20"/>
                    <a:pt x="10" y="21"/>
                    <a:pt x="10" y="26"/>
                  </a:cubicBezTo>
                  <a:cubicBezTo>
                    <a:pt x="10" y="26"/>
                    <a:pt x="10" y="27"/>
                    <a:pt x="10" y="27"/>
                  </a:cubicBezTo>
                  <a:cubicBezTo>
                    <a:pt x="9" y="30"/>
                    <a:pt x="8" y="32"/>
                    <a:pt x="8" y="34"/>
                  </a:cubicBezTo>
                  <a:cubicBezTo>
                    <a:pt x="8" y="35"/>
                    <a:pt x="8" y="36"/>
                    <a:pt x="8" y="36"/>
                  </a:cubicBezTo>
                  <a:cubicBezTo>
                    <a:pt x="8" y="37"/>
                    <a:pt x="8" y="39"/>
                    <a:pt x="9" y="39"/>
                  </a:cubicBezTo>
                  <a:cubicBezTo>
                    <a:pt x="13" y="39"/>
                    <a:pt x="15" y="42"/>
                    <a:pt x="17" y="43"/>
                  </a:cubicBezTo>
                  <a:cubicBezTo>
                    <a:pt x="21" y="43"/>
                    <a:pt x="26" y="44"/>
                    <a:pt x="30" y="42"/>
                  </a:cubicBezTo>
                  <a:cubicBezTo>
                    <a:pt x="34" y="41"/>
                    <a:pt x="33" y="44"/>
                    <a:pt x="34" y="46"/>
                  </a:cubicBezTo>
                  <a:cubicBezTo>
                    <a:pt x="34" y="47"/>
                    <a:pt x="35" y="48"/>
                    <a:pt x="35" y="49"/>
                  </a:cubicBezTo>
                  <a:cubicBezTo>
                    <a:pt x="35" y="50"/>
                    <a:pt x="35" y="50"/>
                    <a:pt x="35" y="51"/>
                  </a:cubicBezTo>
                  <a:cubicBezTo>
                    <a:pt x="34" y="52"/>
                    <a:pt x="33" y="53"/>
                    <a:pt x="34" y="55"/>
                  </a:cubicBezTo>
                  <a:cubicBezTo>
                    <a:pt x="34" y="55"/>
                    <a:pt x="34" y="56"/>
                    <a:pt x="34" y="56"/>
                  </a:cubicBezTo>
                  <a:cubicBezTo>
                    <a:pt x="33" y="58"/>
                    <a:pt x="34" y="61"/>
                    <a:pt x="33" y="63"/>
                  </a:cubicBezTo>
                  <a:cubicBezTo>
                    <a:pt x="33" y="64"/>
                    <a:pt x="33" y="66"/>
                    <a:pt x="33" y="67"/>
                  </a:cubicBezTo>
                  <a:cubicBezTo>
                    <a:pt x="34" y="75"/>
                    <a:pt x="34" y="82"/>
                    <a:pt x="36" y="89"/>
                  </a:cubicBezTo>
                  <a:cubicBezTo>
                    <a:pt x="36" y="91"/>
                    <a:pt x="37" y="93"/>
                    <a:pt x="35" y="95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1" name="Freeform 732"/>
            <p:cNvSpPr/>
            <p:nvPr/>
          </p:nvSpPr>
          <p:spPr bwMode="auto">
            <a:xfrm>
              <a:off x="2330451" y="3930651"/>
              <a:ext cx="279400" cy="214313"/>
            </a:xfrm>
            <a:custGeom>
              <a:avLst/>
              <a:gdLst>
                <a:gd name="T0" fmla="*/ 68 w 74"/>
                <a:gd name="T1" fmla="*/ 46 h 57"/>
                <a:gd name="T2" fmla="*/ 61 w 74"/>
                <a:gd name="T3" fmla="*/ 52 h 57"/>
                <a:gd name="T4" fmla="*/ 58 w 74"/>
                <a:gd name="T5" fmla="*/ 53 h 57"/>
                <a:gd name="T6" fmla="*/ 54 w 74"/>
                <a:gd name="T7" fmla="*/ 50 h 57"/>
                <a:gd name="T8" fmla="*/ 50 w 74"/>
                <a:gd name="T9" fmla="*/ 48 h 57"/>
                <a:gd name="T10" fmla="*/ 50 w 74"/>
                <a:gd name="T11" fmla="*/ 44 h 57"/>
                <a:gd name="T12" fmla="*/ 54 w 74"/>
                <a:gd name="T13" fmla="*/ 44 h 57"/>
                <a:gd name="T14" fmla="*/ 58 w 74"/>
                <a:gd name="T15" fmla="*/ 45 h 57"/>
                <a:gd name="T16" fmla="*/ 51 w 74"/>
                <a:gd name="T17" fmla="*/ 43 h 57"/>
                <a:gd name="T18" fmla="*/ 45 w 74"/>
                <a:gd name="T19" fmla="*/ 37 h 57"/>
                <a:gd name="T20" fmla="*/ 46 w 74"/>
                <a:gd name="T21" fmla="*/ 30 h 57"/>
                <a:gd name="T22" fmla="*/ 49 w 74"/>
                <a:gd name="T23" fmla="*/ 33 h 57"/>
                <a:gd name="T24" fmla="*/ 46 w 74"/>
                <a:gd name="T25" fmla="*/ 30 h 57"/>
                <a:gd name="T26" fmla="*/ 39 w 74"/>
                <a:gd name="T27" fmla="*/ 29 h 57"/>
                <a:gd name="T28" fmla="*/ 37 w 74"/>
                <a:gd name="T29" fmla="*/ 28 h 57"/>
                <a:gd name="T30" fmla="*/ 38 w 74"/>
                <a:gd name="T31" fmla="*/ 29 h 57"/>
                <a:gd name="T32" fmla="*/ 37 w 74"/>
                <a:gd name="T33" fmla="*/ 33 h 57"/>
                <a:gd name="T34" fmla="*/ 40 w 74"/>
                <a:gd name="T35" fmla="*/ 42 h 57"/>
                <a:gd name="T36" fmla="*/ 42 w 74"/>
                <a:gd name="T37" fmla="*/ 45 h 57"/>
                <a:gd name="T38" fmla="*/ 41 w 74"/>
                <a:gd name="T39" fmla="*/ 48 h 57"/>
                <a:gd name="T40" fmla="*/ 37 w 74"/>
                <a:gd name="T41" fmla="*/ 46 h 57"/>
                <a:gd name="T42" fmla="*/ 37 w 74"/>
                <a:gd name="T43" fmla="*/ 46 h 57"/>
                <a:gd name="T44" fmla="*/ 37 w 74"/>
                <a:gd name="T45" fmla="*/ 46 h 57"/>
                <a:gd name="T46" fmla="*/ 39 w 74"/>
                <a:gd name="T47" fmla="*/ 49 h 57"/>
                <a:gd name="T48" fmla="*/ 38 w 74"/>
                <a:gd name="T49" fmla="*/ 50 h 57"/>
                <a:gd name="T50" fmla="*/ 33 w 74"/>
                <a:gd name="T51" fmla="*/ 51 h 57"/>
                <a:gd name="T52" fmla="*/ 16 w 74"/>
                <a:gd name="T53" fmla="*/ 53 h 57"/>
                <a:gd name="T54" fmla="*/ 12 w 74"/>
                <a:gd name="T55" fmla="*/ 55 h 57"/>
                <a:gd name="T56" fmla="*/ 9 w 74"/>
                <a:gd name="T57" fmla="*/ 57 h 57"/>
                <a:gd name="T58" fmla="*/ 2 w 74"/>
                <a:gd name="T59" fmla="*/ 52 h 57"/>
                <a:gd name="T60" fmla="*/ 7 w 74"/>
                <a:gd name="T61" fmla="*/ 33 h 57"/>
                <a:gd name="T62" fmla="*/ 16 w 74"/>
                <a:gd name="T63" fmla="*/ 28 h 57"/>
                <a:gd name="T64" fmla="*/ 36 w 74"/>
                <a:gd name="T65" fmla="*/ 17 h 57"/>
                <a:gd name="T66" fmla="*/ 38 w 74"/>
                <a:gd name="T67" fmla="*/ 10 h 57"/>
                <a:gd name="T68" fmla="*/ 31 w 74"/>
                <a:gd name="T69" fmla="*/ 6 h 57"/>
                <a:gd name="T70" fmla="*/ 26 w 74"/>
                <a:gd name="T71" fmla="*/ 6 h 57"/>
                <a:gd name="T72" fmla="*/ 22 w 74"/>
                <a:gd name="T73" fmla="*/ 3 h 57"/>
                <a:gd name="T74" fmla="*/ 27 w 74"/>
                <a:gd name="T75" fmla="*/ 0 h 57"/>
                <a:gd name="T76" fmla="*/ 31 w 74"/>
                <a:gd name="T77" fmla="*/ 1 h 57"/>
                <a:gd name="T78" fmla="*/ 38 w 74"/>
                <a:gd name="T79" fmla="*/ 4 h 57"/>
                <a:gd name="T80" fmla="*/ 46 w 74"/>
                <a:gd name="T81" fmla="*/ 13 h 57"/>
                <a:gd name="T82" fmla="*/ 63 w 74"/>
                <a:gd name="T83" fmla="*/ 31 h 57"/>
                <a:gd name="T84" fmla="*/ 72 w 74"/>
                <a:gd name="T85" fmla="*/ 38 h 57"/>
                <a:gd name="T86" fmla="*/ 73 w 74"/>
                <a:gd name="T87" fmla="*/ 42 h 57"/>
                <a:gd name="T88" fmla="*/ 68 w 74"/>
                <a:gd name="T89" fmla="*/ 46 h 57"/>
                <a:gd name="T90" fmla="*/ 52 w 74"/>
                <a:gd name="T91" fmla="*/ 38 h 57"/>
                <a:gd name="T92" fmla="*/ 57 w 74"/>
                <a:gd name="T93" fmla="*/ 40 h 57"/>
                <a:gd name="T94" fmla="*/ 61 w 74"/>
                <a:gd name="T95" fmla="*/ 42 h 57"/>
                <a:gd name="T96" fmla="*/ 60 w 74"/>
                <a:gd name="T97" fmla="*/ 47 h 57"/>
                <a:gd name="T98" fmla="*/ 68 w 74"/>
                <a:gd name="T99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4" h="57">
                  <a:moveTo>
                    <a:pt x="68" y="46"/>
                  </a:moveTo>
                  <a:cubicBezTo>
                    <a:pt x="67" y="49"/>
                    <a:pt x="64" y="50"/>
                    <a:pt x="61" y="52"/>
                  </a:cubicBezTo>
                  <a:cubicBezTo>
                    <a:pt x="60" y="53"/>
                    <a:pt x="59" y="54"/>
                    <a:pt x="58" y="53"/>
                  </a:cubicBezTo>
                  <a:cubicBezTo>
                    <a:pt x="57" y="52"/>
                    <a:pt x="56" y="50"/>
                    <a:pt x="54" y="50"/>
                  </a:cubicBezTo>
                  <a:cubicBezTo>
                    <a:pt x="52" y="50"/>
                    <a:pt x="51" y="49"/>
                    <a:pt x="50" y="48"/>
                  </a:cubicBezTo>
                  <a:cubicBezTo>
                    <a:pt x="50" y="47"/>
                    <a:pt x="49" y="46"/>
                    <a:pt x="50" y="44"/>
                  </a:cubicBezTo>
                  <a:cubicBezTo>
                    <a:pt x="51" y="43"/>
                    <a:pt x="52" y="43"/>
                    <a:pt x="54" y="44"/>
                  </a:cubicBezTo>
                  <a:cubicBezTo>
                    <a:pt x="55" y="44"/>
                    <a:pt x="56" y="45"/>
                    <a:pt x="58" y="45"/>
                  </a:cubicBezTo>
                  <a:cubicBezTo>
                    <a:pt x="56" y="43"/>
                    <a:pt x="53" y="43"/>
                    <a:pt x="51" y="43"/>
                  </a:cubicBezTo>
                  <a:cubicBezTo>
                    <a:pt x="46" y="43"/>
                    <a:pt x="46" y="42"/>
                    <a:pt x="45" y="37"/>
                  </a:cubicBezTo>
                  <a:cubicBezTo>
                    <a:pt x="45" y="35"/>
                    <a:pt x="42" y="32"/>
                    <a:pt x="46" y="30"/>
                  </a:cubicBezTo>
                  <a:cubicBezTo>
                    <a:pt x="48" y="30"/>
                    <a:pt x="49" y="31"/>
                    <a:pt x="49" y="33"/>
                  </a:cubicBezTo>
                  <a:cubicBezTo>
                    <a:pt x="49" y="30"/>
                    <a:pt x="48" y="30"/>
                    <a:pt x="46" y="30"/>
                  </a:cubicBezTo>
                  <a:cubicBezTo>
                    <a:pt x="44" y="29"/>
                    <a:pt x="41" y="29"/>
                    <a:pt x="39" y="29"/>
                  </a:cubicBezTo>
                  <a:cubicBezTo>
                    <a:pt x="38" y="28"/>
                    <a:pt x="38" y="28"/>
                    <a:pt x="37" y="28"/>
                  </a:cubicBezTo>
                  <a:cubicBezTo>
                    <a:pt x="38" y="28"/>
                    <a:pt x="38" y="28"/>
                    <a:pt x="38" y="29"/>
                  </a:cubicBezTo>
                  <a:cubicBezTo>
                    <a:pt x="38" y="31"/>
                    <a:pt x="38" y="32"/>
                    <a:pt x="37" y="33"/>
                  </a:cubicBezTo>
                  <a:cubicBezTo>
                    <a:pt x="35" y="37"/>
                    <a:pt x="37" y="40"/>
                    <a:pt x="40" y="42"/>
                  </a:cubicBezTo>
                  <a:cubicBezTo>
                    <a:pt x="41" y="43"/>
                    <a:pt x="42" y="44"/>
                    <a:pt x="42" y="45"/>
                  </a:cubicBezTo>
                  <a:cubicBezTo>
                    <a:pt x="42" y="46"/>
                    <a:pt x="42" y="47"/>
                    <a:pt x="41" y="48"/>
                  </a:cubicBezTo>
                  <a:cubicBezTo>
                    <a:pt x="39" y="49"/>
                    <a:pt x="39" y="46"/>
                    <a:pt x="37" y="46"/>
                  </a:cubicBezTo>
                  <a:cubicBezTo>
                    <a:pt x="36" y="45"/>
                    <a:pt x="36" y="46"/>
                    <a:pt x="37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7"/>
                    <a:pt x="39" y="48"/>
                    <a:pt x="39" y="49"/>
                  </a:cubicBezTo>
                  <a:cubicBezTo>
                    <a:pt x="39" y="50"/>
                    <a:pt x="38" y="50"/>
                    <a:pt x="38" y="50"/>
                  </a:cubicBezTo>
                  <a:cubicBezTo>
                    <a:pt x="36" y="50"/>
                    <a:pt x="35" y="49"/>
                    <a:pt x="33" y="51"/>
                  </a:cubicBezTo>
                  <a:cubicBezTo>
                    <a:pt x="28" y="52"/>
                    <a:pt x="22" y="51"/>
                    <a:pt x="16" y="53"/>
                  </a:cubicBezTo>
                  <a:cubicBezTo>
                    <a:pt x="15" y="54"/>
                    <a:pt x="14" y="54"/>
                    <a:pt x="12" y="55"/>
                  </a:cubicBezTo>
                  <a:cubicBezTo>
                    <a:pt x="11" y="56"/>
                    <a:pt x="10" y="56"/>
                    <a:pt x="9" y="57"/>
                  </a:cubicBezTo>
                  <a:cubicBezTo>
                    <a:pt x="3" y="57"/>
                    <a:pt x="4" y="56"/>
                    <a:pt x="2" y="52"/>
                  </a:cubicBezTo>
                  <a:cubicBezTo>
                    <a:pt x="0" y="44"/>
                    <a:pt x="6" y="39"/>
                    <a:pt x="7" y="33"/>
                  </a:cubicBezTo>
                  <a:cubicBezTo>
                    <a:pt x="10" y="31"/>
                    <a:pt x="13" y="30"/>
                    <a:pt x="16" y="28"/>
                  </a:cubicBezTo>
                  <a:cubicBezTo>
                    <a:pt x="24" y="27"/>
                    <a:pt x="30" y="22"/>
                    <a:pt x="36" y="17"/>
                  </a:cubicBezTo>
                  <a:cubicBezTo>
                    <a:pt x="38" y="16"/>
                    <a:pt x="39" y="13"/>
                    <a:pt x="38" y="10"/>
                  </a:cubicBezTo>
                  <a:cubicBezTo>
                    <a:pt x="36" y="7"/>
                    <a:pt x="34" y="6"/>
                    <a:pt x="31" y="6"/>
                  </a:cubicBezTo>
                  <a:cubicBezTo>
                    <a:pt x="29" y="6"/>
                    <a:pt x="27" y="6"/>
                    <a:pt x="26" y="6"/>
                  </a:cubicBezTo>
                  <a:cubicBezTo>
                    <a:pt x="24" y="6"/>
                    <a:pt x="22" y="5"/>
                    <a:pt x="22" y="3"/>
                  </a:cubicBezTo>
                  <a:cubicBezTo>
                    <a:pt x="22" y="1"/>
                    <a:pt x="24" y="0"/>
                    <a:pt x="27" y="0"/>
                  </a:cubicBezTo>
                  <a:cubicBezTo>
                    <a:pt x="28" y="0"/>
                    <a:pt x="30" y="0"/>
                    <a:pt x="31" y="1"/>
                  </a:cubicBezTo>
                  <a:cubicBezTo>
                    <a:pt x="34" y="1"/>
                    <a:pt x="36" y="2"/>
                    <a:pt x="38" y="4"/>
                  </a:cubicBezTo>
                  <a:cubicBezTo>
                    <a:pt x="40" y="8"/>
                    <a:pt x="44" y="9"/>
                    <a:pt x="46" y="13"/>
                  </a:cubicBezTo>
                  <a:cubicBezTo>
                    <a:pt x="49" y="21"/>
                    <a:pt x="58" y="25"/>
                    <a:pt x="63" y="31"/>
                  </a:cubicBezTo>
                  <a:cubicBezTo>
                    <a:pt x="65" y="34"/>
                    <a:pt x="67" y="37"/>
                    <a:pt x="72" y="38"/>
                  </a:cubicBezTo>
                  <a:cubicBezTo>
                    <a:pt x="74" y="38"/>
                    <a:pt x="74" y="40"/>
                    <a:pt x="73" y="42"/>
                  </a:cubicBezTo>
                  <a:cubicBezTo>
                    <a:pt x="72" y="44"/>
                    <a:pt x="70" y="45"/>
                    <a:pt x="68" y="46"/>
                  </a:cubicBezTo>
                  <a:cubicBezTo>
                    <a:pt x="64" y="42"/>
                    <a:pt x="59" y="40"/>
                    <a:pt x="52" y="38"/>
                  </a:cubicBezTo>
                  <a:cubicBezTo>
                    <a:pt x="54" y="40"/>
                    <a:pt x="56" y="40"/>
                    <a:pt x="57" y="40"/>
                  </a:cubicBezTo>
                  <a:cubicBezTo>
                    <a:pt x="59" y="40"/>
                    <a:pt x="60" y="41"/>
                    <a:pt x="61" y="42"/>
                  </a:cubicBezTo>
                  <a:cubicBezTo>
                    <a:pt x="62" y="43"/>
                    <a:pt x="62" y="45"/>
                    <a:pt x="60" y="47"/>
                  </a:cubicBezTo>
                  <a:cubicBezTo>
                    <a:pt x="64" y="42"/>
                    <a:pt x="64" y="42"/>
                    <a:pt x="68" y="46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2" name="Freeform 733"/>
            <p:cNvSpPr/>
            <p:nvPr/>
          </p:nvSpPr>
          <p:spPr bwMode="auto">
            <a:xfrm>
              <a:off x="1309688" y="3081339"/>
              <a:ext cx="263525" cy="195263"/>
            </a:xfrm>
            <a:custGeom>
              <a:avLst/>
              <a:gdLst>
                <a:gd name="T0" fmla="*/ 3 w 70"/>
                <a:gd name="T1" fmla="*/ 28 h 52"/>
                <a:gd name="T2" fmla="*/ 4 w 70"/>
                <a:gd name="T3" fmla="*/ 27 h 52"/>
                <a:gd name="T4" fmla="*/ 21 w 70"/>
                <a:gd name="T5" fmla="*/ 16 h 52"/>
                <a:gd name="T6" fmla="*/ 21 w 70"/>
                <a:gd name="T7" fmla="*/ 16 h 52"/>
                <a:gd name="T8" fmla="*/ 44 w 70"/>
                <a:gd name="T9" fmla="*/ 2 h 52"/>
                <a:gd name="T10" fmla="*/ 48 w 70"/>
                <a:gd name="T11" fmla="*/ 0 h 52"/>
                <a:gd name="T12" fmla="*/ 53 w 70"/>
                <a:gd name="T13" fmla="*/ 5 h 52"/>
                <a:gd name="T14" fmla="*/ 52 w 70"/>
                <a:gd name="T15" fmla="*/ 1 h 52"/>
                <a:gd name="T16" fmla="*/ 56 w 70"/>
                <a:gd name="T17" fmla="*/ 2 h 52"/>
                <a:gd name="T18" fmla="*/ 59 w 70"/>
                <a:gd name="T19" fmla="*/ 7 h 52"/>
                <a:gd name="T20" fmla="*/ 62 w 70"/>
                <a:gd name="T21" fmla="*/ 3 h 52"/>
                <a:gd name="T22" fmla="*/ 66 w 70"/>
                <a:gd name="T23" fmla="*/ 7 h 52"/>
                <a:gd name="T24" fmla="*/ 64 w 70"/>
                <a:gd name="T25" fmla="*/ 11 h 52"/>
                <a:gd name="T26" fmla="*/ 60 w 70"/>
                <a:gd name="T27" fmla="*/ 13 h 52"/>
                <a:gd name="T28" fmla="*/ 56 w 70"/>
                <a:gd name="T29" fmla="*/ 16 h 52"/>
                <a:gd name="T30" fmla="*/ 58 w 70"/>
                <a:gd name="T31" fmla="*/ 20 h 52"/>
                <a:gd name="T32" fmla="*/ 60 w 70"/>
                <a:gd name="T33" fmla="*/ 25 h 52"/>
                <a:gd name="T34" fmla="*/ 57 w 70"/>
                <a:gd name="T35" fmla="*/ 28 h 52"/>
                <a:gd name="T36" fmla="*/ 54 w 70"/>
                <a:gd name="T37" fmla="*/ 25 h 52"/>
                <a:gd name="T38" fmla="*/ 53 w 70"/>
                <a:gd name="T39" fmla="*/ 21 h 52"/>
                <a:gd name="T40" fmla="*/ 54 w 70"/>
                <a:gd name="T41" fmla="*/ 24 h 52"/>
                <a:gd name="T42" fmla="*/ 58 w 70"/>
                <a:gd name="T43" fmla="*/ 28 h 52"/>
                <a:gd name="T44" fmla="*/ 59 w 70"/>
                <a:gd name="T45" fmla="*/ 31 h 52"/>
                <a:gd name="T46" fmla="*/ 61 w 70"/>
                <a:gd name="T47" fmla="*/ 28 h 52"/>
                <a:gd name="T48" fmla="*/ 63 w 70"/>
                <a:gd name="T49" fmla="*/ 25 h 52"/>
                <a:gd name="T50" fmla="*/ 66 w 70"/>
                <a:gd name="T51" fmla="*/ 30 h 52"/>
                <a:gd name="T52" fmla="*/ 67 w 70"/>
                <a:gd name="T53" fmla="*/ 33 h 52"/>
                <a:gd name="T54" fmla="*/ 68 w 70"/>
                <a:gd name="T55" fmla="*/ 34 h 52"/>
                <a:gd name="T56" fmla="*/ 70 w 70"/>
                <a:gd name="T57" fmla="*/ 39 h 52"/>
                <a:gd name="T58" fmla="*/ 64 w 70"/>
                <a:gd name="T59" fmla="*/ 41 h 52"/>
                <a:gd name="T60" fmla="*/ 46 w 70"/>
                <a:gd name="T61" fmla="*/ 46 h 52"/>
                <a:gd name="T62" fmla="*/ 40 w 70"/>
                <a:gd name="T63" fmla="*/ 49 h 52"/>
                <a:gd name="T64" fmla="*/ 32 w 70"/>
                <a:gd name="T65" fmla="*/ 51 h 52"/>
                <a:gd name="T66" fmla="*/ 26 w 70"/>
                <a:gd name="T67" fmla="*/ 44 h 52"/>
                <a:gd name="T68" fmla="*/ 28 w 70"/>
                <a:gd name="T69" fmla="*/ 38 h 52"/>
                <a:gd name="T70" fmla="*/ 29 w 70"/>
                <a:gd name="T71" fmla="*/ 38 h 52"/>
                <a:gd name="T72" fmla="*/ 36 w 70"/>
                <a:gd name="T73" fmla="*/ 33 h 52"/>
                <a:gd name="T74" fmla="*/ 38 w 70"/>
                <a:gd name="T75" fmla="*/ 32 h 52"/>
                <a:gd name="T76" fmla="*/ 31 w 70"/>
                <a:gd name="T77" fmla="*/ 27 h 52"/>
                <a:gd name="T78" fmla="*/ 30 w 70"/>
                <a:gd name="T79" fmla="*/ 28 h 52"/>
                <a:gd name="T80" fmla="*/ 29 w 70"/>
                <a:gd name="T81" fmla="*/ 32 h 52"/>
                <a:gd name="T82" fmla="*/ 24 w 70"/>
                <a:gd name="T83" fmla="*/ 31 h 52"/>
                <a:gd name="T84" fmla="*/ 23 w 70"/>
                <a:gd name="T85" fmla="*/ 29 h 52"/>
                <a:gd name="T86" fmla="*/ 21 w 70"/>
                <a:gd name="T87" fmla="*/ 23 h 52"/>
                <a:gd name="T88" fmla="*/ 21 w 70"/>
                <a:gd name="T89" fmla="*/ 23 h 52"/>
                <a:gd name="T90" fmla="*/ 16 w 70"/>
                <a:gd name="T91" fmla="*/ 25 h 52"/>
                <a:gd name="T92" fmla="*/ 13 w 70"/>
                <a:gd name="T93" fmla="*/ 27 h 52"/>
                <a:gd name="T94" fmla="*/ 12 w 70"/>
                <a:gd name="T95" fmla="*/ 28 h 52"/>
                <a:gd name="T96" fmla="*/ 3 w 70"/>
                <a:gd name="T97" fmla="*/ 34 h 52"/>
                <a:gd name="T98" fmla="*/ 0 w 70"/>
                <a:gd name="T99" fmla="*/ 33 h 52"/>
                <a:gd name="T100" fmla="*/ 0 w 70"/>
                <a:gd name="T101" fmla="*/ 32 h 52"/>
                <a:gd name="T102" fmla="*/ 3 w 70"/>
                <a:gd name="T103" fmla="*/ 2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0" h="52">
                  <a:moveTo>
                    <a:pt x="3" y="28"/>
                  </a:moveTo>
                  <a:cubicBezTo>
                    <a:pt x="3" y="28"/>
                    <a:pt x="4" y="28"/>
                    <a:pt x="4" y="27"/>
                  </a:cubicBezTo>
                  <a:cubicBezTo>
                    <a:pt x="10" y="23"/>
                    <a:pt x="15" y="19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8" y="10"/>
                    <a:pt x="37" y="7"/>
                    <a:pt x="44" y="2"/>
                  </a:cubicBezTo>
                  <a:cubicBezTo>
                    <a:pt x="45" y="1"/>
                    <a:pt x="46" y="0"/>
                    <a:pt x="48" y="0"/>
                  </a:cubicBezTo>
                  <a:cubicBezTo>
                    <a:pt x="52" y="0"/>
                    <a:pt x="51" y="3"/>
                    <a:pt x="53" y="5"/>
                  </a:cubicBezTo>
                  <a:cubicBezTo>
                    <a:pt x="52" y="4"/>
                    <a:pt x="51" y="2"/>
                    <a:pt x="52" y="1"/>
                  </a:cubicBezTo>
                  <a:cubicBezTo>
                    <a:pt x="54" y="0"/>
                    <a:pt x="55" y="1"/>
                    <a:pt x="56" y="2"/>
                  </a:cubicBezTo>
                  <a:cubicBezTo>
                    <a:pt x="57" y="3"/>
                    <a:pt x="59" y="4"/>
                    <a:pt x="59" y="7"/>
                  </a:cubicBezTo>
                  <a:cubicBezTo>
                    <a:pt x="60" y="5"/>
                    <a:pt x="59" y="3"/>
                    <a:pt x="62" y="3"/>
                  </a:cubicBezTo>
                  <a:cubicBezTo>
                    <a:pt x="64" y="3"/>
                    <a:pt x="65" y="5"/>
                    <a:pt x="66" y="7"/>
                  </a:cubicBezTo>
                  <a:cubicBezTo>
                    <a:pt x="67" y="9"/>
                    <a:pt x="65" y="10"/>
                    <a:pt x="64" y="11"/>
                  </a:cubicBezTo>
                  <a:cubicBezTo>
                    <a:pt x="63" y="12"/>
                    <a:pt x="62" y="13"/>
                    <a:pt x="60" y="13"/>
                  </a:cubicBezTo>
                  <a:cubicBezTo>
                    <a:pt x="57" y="12"/>
                    <a:pt x="57" y="15"/>
                    <a:pt x="56" y="16"/>
                  </a:cubicBezTo>
                  <a:cubicBezTo>
                    <a:pt x="55" y="18"/>
                    <a:pt x="57" y="19"/>
                    <a:pt x="58" y="20"/>
                  </a:cubicBezTo>
                  <a:cubicBezTo>
                    <a:pt x="59" y="21"/>
                    <a:pt x="60" y="23"/>
                    <a:pt x="60" y="25"/>
                  </a:cubicBezTo>
                  <a:cubicBezTo>
                    <a:pt x="60" y="27"/>
                    <a:pt x="58" y="27"/>
                    <a:pt x="57" y="28"/>
                  </a:cubicBezTo>
                  <a:cubicBezTo>
                    <a:pt x="55" y="28"/>
                    <a:pt x="54" y="27"/>
                    <a:pt x="54" y="25"/>
                  </a:cubicBezTo>
                  <a:cubicBezTo>
                    <a:pt x="54" y="24"/>
                    <a:pt x="55" y="22"/>
                    <a:pt x="53" y="21"/>
                  </a:cubicBezTo>
                  <a:cubicBezTo>
                    <a:pt x="54" y="22"/>
                    <a:pt x="54" y="22"/>
                    <a:pt x="54" y="24"/>
                  </a:cubicBezTo>
                  <a:cubicBezTo>
                    <a:pt x="54" y="26"/>
                    <a:pt x="54" y="29"/>
                    <a:pt x="58" y="28"/>
                  </a:cubicBezTo>
                  <a:cubicBezTo>
                    <a:pt x="59" y="28"/>
                    <a:pt x="59" y="30"/>
                    <a:pt x="59" y="31"/>
                  </a:cubicBezTo>
                  <a:cubicBezTo>
                    <a:pt x="60" y="30"/>
                    <a:pt x="61" y="29"/>
                    <a:pt x="61" y="28"/>
                  </a:cubicBezTo>
                  <a:cubicBezTo>
                    <a:pt x="62" y="27"/>
                    <a:pt x="61" y="24"/>
                    <a:pt x="63" y="25"/>
                  </a:cubicBezTo>
                  <a:cubicBezTo>
                    <a:pt x="65" y="25"/>
                    <a:pt x="67" y="29"/>
                    <a:pt x="66" y="30"/>
                  </a:cubicBezTo>
                  <a:cubicBezTo>
                    <a:pt x="63" y="33"/>
                    <a:pt x="66" y="33"/>
                    <a:pt x="67" y="33"/>
                  </a:cubicBezTo>
                  <a:cubicBezTo>
                    <a:pt x="67" y="34"/>
                    <a:pt x="68" y="34"/>
                    <a:pt x="68" y="34"/>
                  </a:cubicBezTo>
                  <a:cubicBezTo>
                    <a:pt x="69" y="36"/>
                    <a:pt x="70" y="37"/>
                    <a:pt x="70" y="39"/>
                  </a:cubicBezTo>
                  <a:cubicBezTo>
                    <a:pt x="68" y="41"/>
                    <a:pt x="66" y="41"/>
                    <a:pt x="64" y="41"/>
                  </a:cubicBezTo>
                  <a:cubicBezTo>
                    <a:pt x="57" y="41"/>
                    <a:pt x="52" y="45"/>
                    <a:pt x="46" y="46"/>
                  </a:cubicBezTo>
                  <a:cubicBezTo>
                    <a:pt x="44" y="47"/>
                    <a:pt x="42" y="49"/>
                    <a:pt x="40" y="49"/>
                  </a:cubicBezTo>
                  <a:cubicBezTo>
                    <a:pt x="38" y="51"/>
                    <a:pt x="35" y="52"/>
                    <a:pt x="32" y="51"/>
                  </a:cubicBezTo>
                  <a:cubicBezTo>
                    <a:pt x="31" y="48"/>
                    <a:pt x="28" y="47"/>
                    <a:pt x="26" y="44"/>
                  </a:cubicBezTo>
                  <a:cubicBezTo>
                    <a:pt x="25" y="41"/>
                    <a:pt x="24" y="39"/>
                    <a:pt x="28" y="38"/>
                  </a:cubicBezTo>
                  <a:cubicBezTo>
                    <a:pt x="29" y="38"/>
                    <a:pt x="30" y="38"/>
                    <a:pt x="29" y="38"/>
                  </a:cubicBezTo>
                  <a:cubicBezTo>
                    <a:pt x="27" y="30"/>
                    <a:pt x="34" y="35"/>
                    <a:pt x="36" y="33"/>
                  </a:cubicBezTo>
                  <a:cubicBezTo>
                    <a:pt x="36" y="32"/>
                    <a:pt x="37" y="33"/>
                    <a:pt x="38" y="32"/>
                  </a:cubicBezTo>
                  <a:cubicBezTo>
                    <a:pt x="36" y="30"/>
                    <a:pt x="33" y="29"/>
                    <a:pt x="31" y="27"/>
                  </a:cubicBezTo>
                  <a:cubicBezTo>
                    <a:pt x="30" y="27"/>
                    <a:pt x="30" y="27"/>
                    <a:pt x="30" y="28"/>
                  </a:cubicBezTo>
                  <a:cubicBezTo>
                    <a:pt x="29" y="29"/>
                    <a:pt x="31" y="31"/>
                    <a:pt x="29" y="32"/>
                  </a:cubicBezTo>
                  <a:cubicBezTo>
                    <a:pt x="27" y="33"/>
                    <a:pt x="26" y="31"/>
                    <a:pt x="24" y="31"/>
                  </a:cubicBezTo>
                  <a:cubicBezTo>
                    <a:pt x="23" y="30"/>
                    <a:pt x="23" y="30"/>
                    <a:pt x="23" y="29"/>
                  </a:cubicBezTo>
                  <a:cubicBezTo>
                    <a:pt x="18" y="28"/>
                    <a:pt x="18" y="28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19" y="22"/>
                    <a:pt x="17" y="24"/>
                    <a:pt x="16" y="25"/>
                  </a:cubicBezTo>
                  <a:cubicBezTo>
                    <a:pt x="15" y="26"/>
                    <a:pt x="15" y="27"/>
                    <a:pt x="13" y="27"/>
                  </a:cubicBezTo>
                  <a:cubicBezTo>
                    <a:pt x="12" y="27"/>
                    <a:pt x="12" y="27"/>
                    <a:pt x="12" y="28"/>
                  </a:cubicBezTo>
                  <a:cubicBezTo>
                    <a:pt x="13" y="36"/>
                    <a:pt x="4" y="29"/>
                    <a:pt x="3" y="34"/>
                  </a:cubicBezTo>
                  <a:cubicBezTo>
                    <a:pt x="2" y="35"/>
                    <a:pt x="1" y="34"/>
                    <a:pt x="0" y="33"/>
                  </a:cubicBezTo>
                  <a:cubicBezTo>
                    <a:pt x="0" y="33"/>
                    <a:pt x="0" y="32"/>
                    <a:pt x="0" y="32"/>
                  </a:cubicBezTo>
                  <a:cubicBezTo>
                    <a:pt x="0" y="30"/>
                    <a:pt x="2" y="29"/>
                    <a:pt x="3" y="28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3" name="Freeform 734"/>
            <p:cNvSpPr/>
            <p:nvPr/>
          </p:nvSpPr>
          <p:spPr bwMode="auto">
            <a:xfrm>
              <a:off x="2374901" y="4125914"/>
              <a:ext cx="230188" cy="219075"/>
            </a:xfrm>
            <a:custGeom>
              <a:avLst/>
              <a:gdLst>
                <a:gd name="T0" fmla="*/ 45 w 61"/>
                <a:gd name="T1" fmla="*/ 1 h 58"/>
                <a:gd name="T2" fmla="*/ 49 w 61"/>
                <a:gd name="T3" fmla="*/ 0 h 58"/>
                <a:gd name="T4" fmla="*/ 50 w 61"/>
                <a:gd name="T5" fmla="*/ 1 h 58"/>
                <a:gd name="T6" fmla="*/ 53 w 61"/>
                <a:gd name="T7" fmla="*/ 4 h 58"/>
                <a:gd name="T8" fmla="*/ 53 w 61"/>
                <a:gd name="T9" fmla="*/ 9 h 58"/>
                <a:gd name="T10" fmla="*/ 53 w 61"/>
                <a:gd name="T11" fmla="*/ 9 h 58"/>
                <a:gd name="T12" fmla="*/ 51 w 61"/>
                <a:gd name="T13" fmla="*/ 19 h 58"/>
                <a:gd name="T14" fmla="*/ 51 w 61"/>
                <a:gd name="T15" fmla="*/ 21 h 58"/>
                <a:gd name="T16" fmla="*/ 50 w 61"/>
                <a:gd name="T17" fmla="*/ 33 h 58"/>
                <a:gd name="T18" fmla="*/ 50 w 61"/>
                <a:gd name="T19" fmla="*/ 35 h 58"/>
                <a:gd name="T20" fmla="*/ 51 w 61"/>
                <a:gd name="T21" fmla="*/ 42 h 58"/>
                <a:gd name="T22" fmla="*/ 60 w 61"/>
                <a:gd name="T23" fmla="*/ 53 h 58"/>
                <a:gd name="T24" fmla="*/ 60 w 61"/>
                <a:gd name="T25" fmla="*/ 57 h 58"/>
                <a:gd name="T26" fmla="*/ 49 w 61"/>
                <a:gd name="T27" fmla="*/ 55 h 58"/>
                <a:gd name="T28" fmla="*/ 49 w 61"/>
                <a:gd name="T29" fmla="*/ 48 h 58"/>
                <a:gd name="T30" fmla="*/ 44 w 61"/>
                <a:gd name="T31" fmla="*/ 43 h 58"/>
                <a:gd name="T32" fmla="*/ 28 w 61"/>
                <a:gd name="T33" fmla="*/ 43 h 58"/>
                <a:gd name="T34" fmla="*/ 21 w 61"/>
                <a:gd name="T35" fmla="*/ 44 h 58"/>
                <a:gd name="T36" fmla="*/ 18 w 61"/>
                <a:gd name="T37" fmla="*/ 39 h 58"/>
                <a:gd name="T38" fmla="*/ 8 w 61"/>
                <a:gd name="T39" fmla="*/ 26 h 58"/>
                <a:gd name="T40" fmla="*/ 0 w 61"/>
                <a:gd name="T41" fmla="*/ 24 h 58"/>
                <a:gd name="T42" fmla="*/ 1 w 61"/>
                <a:gd name="T43" fmla="*/ 22 h 58"/>
                <a:gd name="T44" fmla="*/ 4 w 61"/>
                <a:gd name="T45" fmla="*/ 21 h 58"/>
                <a:gd name="T46" fmla="*/ 14 w 61"/>
                <a:gd name="T47" fmla="*/ 19 h 58"/>
                <a:gd name="T48" fmla="*/ 24 w 61"/>
                <a:gd name="T49" fmla="*/ 15 h 58"/>
                <a:gd name="T50" fmla="*/ 43 w 61"/>
                <a:gd name="T51" fmla="*/ 2 h 58"/>
                <a:gd name="T52" fmla="*/ 45 w 61"/>
                <a:gd name="T53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58">
                  <a:moveTo>
                    <a:pt x="45" y="1"/>
                  </a:moveTo>
                  <a:cubicBezTo>
                    <a:pt x="47" y="0"/>
                    <a:pt x="48" y="0"/>
                    <a:pt x="49" y="0"/>
                  </a:cubicBezTo>
                  <a:cubicBezTo>
                    <a:pt x="50" y="0"/>
                    <a:pt x="50" y="0"/>
                    <a:pt x="50" y="1"/>
                  </a:cubicBezTo>
                  <a:cubicBezTo>
                    <a:pt x="52" y="1"/>
                    <a:pt x="53" y="2"/>
                    <a:pt x="53" y="4"/>
                  </a:cubicBezTo>
                  <a:cubicBezTo>
                    <a:pt x="54" y="5"/>
                    <a:pt x="54" y="7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2" y="12"/>
                    <a:pt x="53" y="16"/>
                    <a:pt x="51" y="19"/>
                  </a:cubicBezTo>
                  <a:cubicBezTo>
                    <a:pt x="51" y="20"/>
                    <a:pt x="51" y="20"/>
                    <a:pt x="51" y="21"/>
                  </a:cubicBezTo>
                  <a:cubicBezTo>
                    <a:pt x="49" y="25"/>
                    <a:pt x="49" y="29"/>
                    <a:pt x="50" y="33"/>
                  </a:cubicBezTo>
                  <a:cubicBezTo>
                    <a:pt x="50" y="34"/>
                    <a:pt x="50" y="35"/>
                    <a:pt x="50" y="35"/>
                  </a:cubicBezTo>
                  <a:cubicBezTo>
                    <a:pt x="51" y="37"/>
                    <a:pt x="50" y="40"/>
                    <a:pt x="51" y="42"/>
                  </a:cubicBezTo>
                  <a:cubicBezTo>
                    <a:pt x="55" y="45"/>
                    <a:pt x="58" y="49"/>
                    <a:pt x="60" y="53"/>
                  </a:cubicBezTo>
                  <a:cubicBezTo>
                    <a:pt x="61" y="55"/>
                    <a:pt x="60" y="56"/>
                    <a:pt x="60" y="57"/>
                  </a:cubicBezTo>
                  <a:cubicBezTo>
                    <a:pt x="56" y="58"/>
                    <a:pt x="53" y="56"/>
                    <a:pt x="49" y="55"/>
                  </a:cubicBezTo>
                  <a:cubicBezTo>
                    <a:pt x="47" y="53"/>
                    <a:pt x="48" y="51"/>
                    <a:pt x="49" y="48"/>
                  </a:cubicBezTo>
                  <a:cubicBezTo>
                    <a:pt x="49" y="45"/>
                    <a:pt x="47" y="43"/>
                    <a:pt x="44" y="43"/>
                  </a:cubicBezTo>
                  <a:cubicBezTo>
                    <a:pt x="39" y="42"/>
                    <a:pt x="33" y="41"/>
                    <a:pt x="28" y="43"/>
                  </a:cubicBezTo>
                  <a:cubicBezTo>
                    <a:pt x="26" y="43"/>
                    <a:pt x="24" y="44"/>
                    <a:pt x="21" y="44"/>
                  </a:cubicBezTo>
                  <a:cubicBezTo>
                    <a:pt x="18" y="44"/>
                    <a:pt x="17" y="42"/>
                    <a:pt x="18" y="39"/>
                  </a:cubicBezTo>
                  <a:cubicBezTo>
                    <a:pt x="19" y="31"/>
                    <a:pt x="16" y="27"/>
                    <a:pt x="8" y="26"/>
                  </a:cubicBezTo>
                  <a:cubicBezTo>
                    <a:pt x="5" y="26"/>
                    <a:pt x="2" y="27"/>
                    <a:pt x="0" y="24"/>
                  </a:cubicBezTo>
                  <a:cubicBezTo>
                    <a:pt x="0" y="24"/>
                    <a:pt x="0" y="23"/>
                    <a:pt x="1" y="22"/>
                  </a:cubicBezTo>
                  <a:cubicBezTo>
                    <a:pt x="2" y="22"/>
                    <a:pt x="3" y="21"/>
                    <a:pt x="4" y="21"/>
                  </a:cubicBezTo>
                  <a:cubicBezTo>
                    <a:pt x="8" y="21"/>
                    <a:pt x="11" y="20"/>
                    <a:pt x="14" y="19"/>
                  </a:cubicBezTo>
                  <a:cubicBezTo>
                    <a:pt x="18" y="18"/>
                    <a:pt x="21" y="17"/>
                    <a:pt x="24" y="15"/>
                  </a:cubicBezTo>
                  <a:cubicBezTo>
                    <a:pt x="31" y="12"/>
                    <a:pt x="36" y="7"/>
                    <a:pt x="43" y="2"/>
                  </a:cubicBezTo>
                  <a:cubicBezTo>
                    <a:pt x="43" y="2"/>
                    <a:pt x="44" y="1"/>
                    <a:pt x="45" y="1"/>
                  </a:cubicBezTo>
                  <a:close/>
                </a:path>
              </a:pathLst>
            </a:custGeom>
            <a:solidFill>
              <a:srgbClr val="FAF9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4" name="Freeform 735"/>
            <p:cNvSpPr/>
            <p:nvPr/>
          </p:nvSpPr>
          <p:spPr bwMode="auto">
            <a:xfrm>
              <a:off x="1550988" y="4575176"/>
              <a:ext cx="187325" cy="252413"/>
            </a:xfrm>
            <a:custGeom>
              <a:avLst/>
              <a:gdLst>
                <a:gd name="T0" fmla="*/ 34 w 50"/>
                <a:gd name="T1" fmla="*/ 58 h 67"/>
                <a:gd name="T2" fmla="*/ 25 w 50"/>
                <a:gd name="T3" fmla="*/ 53 h 67"/>
                <a:gd name="T4" fmla="*/ 20 w 50"/>
                <a:gd name="T5" fmla="*/ 50 h 67"/>
                <a:gd name="T6" fmla="*/ 17 w 50"/>
                <a:gd name="T7" fmla="*/ 47 h 67"/>
                <a:gd name="T8" fmla="*/ 3 w 50"/>
                <a:gd name="T9" fmla="*/ 34 h 67"/>
                <a:gd name="T10" fmla="*/ 3 w 50"/>
                <a:gd name="T11" fmla="*/ 33 h 67"/>
                <a:gd name="T12" fmla="*/ 3 w 50"/>
                <a:gd name="T13" fmla="*/ 30 h 67"/>
                <a:gd name="T14" fmla="*/ 4 w 50"/>
                <a:gd name="T15" fmla="*/ 28 h 67"/>
                <a:gd name="T16" fmla="*/ 5 w 50"/>
                <a:gd name="T17" fmla="*/ 27 h 67"/>
                <a:gd name="T18" fmla="*/ 7 w 50"/>
                <a:gd name="T19" fmla="*/ 30 h 67"/>
                <a:gd name="T20" fmla="*/ 7 w 50"/>
                <a:gd name="T21" fmla="*/ 31 h 67"/>
                <a:gd name="T22" fmla="*/ 14 w 50"/>
                <a:gd name="T23" fmla="*/ 38 h 67"/>
                <a:gd name="T24" fmla="*/ 24 w 50"/>
                <a:gd name="T25" fmla="*/ 40 h 67"/>
                <a:gd name="T26" fmla="*/ 30 w 50"/>
                <a:gd name="T27" fmla="*/ 41 h 67"/>
                <a:gd name="T28" fmla="*/ 34 w 50"/>
                <a:gd name="T29" fmla="*/ 40 h 67"/>
                <a:gd name="T30" fmla="*/ 31 w 50"/>
                <a:gd name="T31" fmla="*/ 36 h 67"/>
                <a:gd name="T32" fmla="*/ 25 w 50"/>
                <a:gd name="T33" fmla="*/ 30 h 67"/>
                <a:gd name="T34" fmla="*/ 18 w 50"/>
                <a:gd name="T35" fmla="*/ 24 h 67"/>
                <a:gd name="T36" fmla="*/ 13 w 50"/>
                <a:gd name="T37" fmla="*/ 18 h 67"/>
                <a:gd name="T38" fmla="*/ 3 w 50"/>
                <a:gd name="T39" fmla="*/ 15 h 67"/>
                <a:gd name="T40" fmla="*/ 0 w 50"/>
                <a:gd name="T41" fmla="*/ 13 h 67"/>
                <a:gd name="T42" fmla="*/ 3 w 50"/>
                <a:gd name="T43" fmla="*/ 7 h 67"/>
                <a:gd name="T44" fmla="*/ 13 w 50"/>
                <a:gd name="T45" fmla="*/ 1 h 67"/>
                <a:gd name="T46" fmla="*/ 17 w 50"/>
                <a:gd name="T47" fmla="*/ 1 h 67"/>
                <a:gd name="T48" fmla="*/ 33 w 50"/>
                <a:gd name="T49" fmla="*/ 4 h 67"/>
                <a:gd name="T50" fmla="*/ 34 w 50"/>
                <a:gd name="T51" fmla="*/ 4 h 67"/>
                <a:gd name="T52" fmla="*/ 41 w 50"/>
                <a:gd name="T53" fmla="*/ 11 h 67"/>
                <a:gd name="T54" fmla="*/ 40 w 50"/>
                <a:gd name="T55" fmla="*/ 19 h 67"/>
                <a:gd name="T56" fmla="*/ 39 w 50"/>
                <a:gd name="T57" fmla="*/ 37 h 67"/>
                <a:gd name="T58" fmla="*/ 42 w 50"/>
                <a:gd name="T59" fmla="*/ 46 h 67"/>
                <a:gd name="T60" fmla="*/ 43 w 50"/>
                <a:gd name="T61" fmla="*/ 47 h 67"/>
                <a:gd name="T62" fmla="*/ 44 w 50"/>
                <a:gd name="T63" fmla="*/ 50 h 67"/>
                <a:gd name="T64" fmla="*/ 48 w 50"/>
                <a:gd name="T65" fmla="*/ 57 h 67"/>
                <a:gd name="T66" fmla="*/ 50 w 50"/>
                <a:gd name="T67" fmla="*/ 63 h 67"/>
                <a:gd name="T68" fmla="*/ 45 w 50"/>
                <a:gd name="T69" fmla="*/ 66 h 67"/>
                <a:gd name="T70" fmla="*/ 40 w 50"/>
                <a:gd name="T71" fmla="*/ 66 h 67"/>
                <a:gd name="T72" fmla="*/ 37 w 50"/>
                <a:gd name="T73" fmla="*/ 64 h 67"/>
                <a:gd name="T74" fmla="*/ 34 w 50"/>
                <a:gd name="T75" fmla="*/ 5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0" h="67">
                  <a:moveTo>
                    <a:pt x="34" y="58"/>
                  </a:moveTo>
                  <a:cubicBezTo>
                    <a:pt x="32" y="55"/>
                    <a:pt x="29" y="53"/>
                    <a:pt x="25" y="53"/>
                  </a:cubicBezTo>
                  <a:cubicBezTo>
                    <a:pt x="23" y="54"/>
                    <a:pt x="22" y="51"/>
                    <a:pt x="20" y="50"/>
                  </a:cubicBezTo>
                  <a:cubicBezTo>
                    <a:pt x="19" y="49"/>
                    <a:pt x="18" y="47"/>
                    <a:pt x="17" y="47"/>
                  </a:cubicBezTo>
                  <a:cubicBezTo>
                    <a:pt x="12" y="42"/>
                    <a:pt x="6" y="40"/>
                    <a:pt x="3" y="34"/>
                  </a:cubicBezTo>
                  <a:cubicBezTo>
                    <a:pt x="3" y="34"/>
                    <a:pt x="3" y="34"/>
                    <a:pt x="3" y="33"/>
                  </a:cubicBezTo>
                  <a:cubicBezTo>
                    <a:pt x="3" y="32"/>
                    <a:pt x="3" y="31"/>
                    <a:pt x="3" y="30"/>
                  </a:cubicBezTo>
                  <a:cubicBezTo>
                    <a:pt x="3" y="29"/>
                    <a:pt x="4" y="28"/>
                    <a:pt x="4" y="28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8"/>
                    <a:pt x="6" y="29"/>
                    <a:pt x="7" y="30"/>
                  </a:cubicBezTo>
                  <a:cubicBezTo>
                    <a:pt x="7" y="30"/>
                    <a:pt x="7" y="30"/>
                    <a:pt x="7" y="31"/>
                  </a:cubicBezTo>
                  <a:cubicBezTo>
                    <a:pt x="7" y="35"/>
                    <a:pt x="11" y="36"/>
                    <a:pt x="14" y="38"/>
                  </a:cubicBezTo>
                  <a:cubicBezTo>
                    <a:pt x="17" y="41"/>
                    <a:pt x="21" y="39"/>
                    <a:pt x="24" y="40"/>
                  </a:cubicBezTo>
                  <a:cubicBezTo>
                    <a:pt x="26" y="41"/>
                    <a:pt x="28" y="41"/>
                    <a:pt x="30" y="41"/>
                  </a:cubicBezTo>
                  <a:cubicBezTo>
                    <a:pt x="31" y="42"/>
                    <a:pt x="33" y="42"/>
                    <a:pt x="34" y="40"/>
                  </a:cubicBezTo>
                  <a:cubicBezTo>
                    <a:pt x="35" y="38"/>
                    <a:pt x="33" y="37"/>
                    <a:pt x="31" y="36"/>
                  </a:cubicBezTo>
                  <a:cubicBezTo>
                    <a:pt x="29" y="34"/>
                    <a:pt x="27" y="33"/>
                    <a:pt x="25" y="30"/>
                  </a:cubicBezTo>
                  <a:cubicBezTo>
                    <a:pt x="24" y="27"/>
                    <a:pt x="21" y="25"/>
                    <a:pt x="18" y="24"/>
                  </a:cubicBezTo>
                  <a:cubicBezTo>
                    <a:pt x="15" y="23"/>
                    <a:pt x="14" y="20"/>
                    <a:pt x="13" y="18"/>
                  </a:cubicBezTo>
                  <a:cubicBezTo>
                    <a:pt x="10" y="13"/>
                    <a:pt x="8" y="13"/>
                    <a:pt x="3" y="15"/>
                  </a:cubicBezTo>
                  <a:cubicBezTo>
                    <a:pt x="2" y="16"/>
                    <a:pt x="0" y="15"/>
                    <a:pt x="0" y="13"/>
                  </a:cubicBezTo>
                  <a:cubicBezTo>
                    <a:pt x="0" y="11"/>
                    <a:pt x="0" y="8"/>
                    <a:pt x="3" y="7"/>
                  </a:cubicBezTo>
                  <a:cubicBezTo>
                    <a:pt x="6" y="6"/>
                    <a:pt x="9" y="3"/>
                    <a:pt x="13" y="1"/>
                  </a:cubicBezTo>
                  <a:cubicBezTo>
                    <a:pt x="14" y="1"/>
                    <a:pt x="16" y="0"/>
                    <a:pt x="17" y="1"/>
                  </a:cubicBezTo>
                  <a:cubicBezTo>
                    <a:pt x="22" y="5"/>
                    <a:pt x="28" y="4"/>
                    <a:pt x="33" y="4"/>
                  </a:cubicBezTo>
                  <a:cubicBezTo>
                    <a:pt x="33" y="4"/>
                    <a:pt x="34" y="4"/>
                    <a:pt x="34" y="4"/>
                  </a:cubicBezTo>
                  <a:cubicBezTo>
                    <a:pt x="40" y="4"/>
                    <a:pt x="40" y="4"/>
                    <a:pt x="41" y="11"/>
                  </a:cubicBezTo>
                  <a:cubicBezTo>
                    <a:pt x="41" y="14"/>
                    <a:pt x="40" y="16"/>
                    <a:pt x="40" y="19"/>
                  </a:cubicBezTo>
                  <a:cubicBezTo>
                    <a:pt x="40" y="25"/>
                    <a:pt x="38" y="31"/>
                    <a:pt x="39" y="37"/>
                  </a:cubicBezTo>
                  <a:cubicBezTo>
                    <a:pt x="39" y="40"/>
                    <a:pt x="39" y="44"/>
                    <a:pt x="42" y="46"/>
                  </a:cubicBezTo>
                  <a:cubicBezTo>
                    <a:pt x="42" y="46"/>
                    <a:pt x="43" y="47"/>
                    <a:pt x="43" y="47"/>
                  </a:cubicBezTo>
                  <a:cubicBezTo>
                    <a:pt x="44" y="48"/>
                    <a:pt x="44" y="49"/>
                    <a:pt x="44" y="50"/>
                  </a:cubicBezTo>
                  <a:cubicBezTo>
                    <a:pt x="45" y="53"/>
                    <a:pt x="46" y="55"/>
                    <a:pt x="48" y="57"/>
                  </a:cubicBezTo>
                  <a:cubicBezTo>
                    <a:pt x="49" y="59"/>
                    <a:pt x="50" y="61"/>
                    <a:pt x="50" y="63"/>
                  </a:cubicBezTo>
                  <a:cubicBezTo>
                    <a:pt x="47" y="63"/>
                    <a:pt x="47" y="65"/>
                    <a:pt x="45" y="66"/>
                  </a:cubicBezTo>
                  <a:cubicBezTo>
                    <a:pt x="43" y="66"/>
                    <a:pt x="41" y="67"/>
                    <a:pt x="40" y="66"/>
                  </a:cubicBezTo>
                  <a:cubicBezTo>
                    <a:pt x="38" y="66"/>
                    <a:pt x="38" y="65"/>
                    <a:pt x="37" y="64"/>
                  </a:cubicBezTo>
                  <a:cubicBezTo>
                    <a:pt x="35" y="62"/>
                    <a:pt x="36" y="59"/>
                    <a:pt x="34" y="58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5" name="Freeform 736"/>
            <p:cNvSpPr/>
            <p:nvPr/>
          </p:nvSpPr>
          <p:spPr bwMode="auto">
            <a:xfrm>
              <a:off x="974726" y="3911601"/>
              <a:ext cx="176213" cy="444500"/>
            </a:xfrm>
            <a:custGeom>
              <a:avLst/>
              <a:gdLst>
                <a:gd name="T0" fmla="*/ 29 w 47"/>
                <a:gd name="T1" fmla="*/ 118 h 118"/>
                <a:gd name="T2" fmla="*/ 18 w 47"/>
                <a:gd name="T3" fmla="*/ 109 h 118"/>
                <a:gd name="T4" fmla="*/ 15 w 47"/>
                <a:gd name="T5" fmla="*/ 103 h 118"/>
                <a:gd name="T6" fmla="*/ 8 w 47"/>
                <a:gd name="T7" fmla="*/ 86 h 118"/>
                <a:gd name="T8" fmla="*/ 7 w 47"/>
                <a:gd name="T9" fmla="*/ 80 h 118"/>
                <a:gd name="T10" fmla="*/ 4 w 47"/>
                <a:gd name="T11" fmla="*/ 56 h 118"/>
                <a:gd name="T12" fmla="*/ 4 w 47"/>
                <a:gd name="T13" fmla="*/ 52 h 118"/>
                <a:gd name="T14" fmla="*/ 6 w 47"/>
                <a:gd name="T15" fmla="*/ 38 h 118"/>
                <a:gd name="T16" fmla="*/ 9 w 47"/>
                <a:gd name="T17" fmla="*/ 23 h 118"/>
                <a:gd name="T18" fmla="*/ 9 w 47"/>
                <a:gd name="T19" fmla="*/ 20 h 118"/>
                <a:gd name="T20" fmla="*/ 7 w 47"/>
                <a:gd name="T21" fmla="*/ 17 h 118"/>
                <a:gd name="T22" fmla="*/ 5 w 47"/>
                <a:gd name="T23" fmla="*/ 14 h 118"/>
                <a:gd name="T24" fmla="*/ 4 w 47"/>
                <a:gd name="T25" fmla="*/ 14 h 118"/>
                <a:gd name="T26" fmla="*/ 2 w 47"/>
                <a:gd name="T27" fmla="*/ 12 h 118"/>
                <a:gd name="T28" fmla="*/ 3 w 47"/>
                <a:gd name="T29" fmla="*/ 10 h 118"/>
                <a:gd name="T30" fmla="*/ 4 w 47"/>
                <a:gd name="T31" fmla="*/ 0 h 118"/>
                <a:gd name="T32" fmla="*/ 12 w 47"/>
                <a:gd name="T33" fmla="*/ 9 h 118"/>
                <a:gd name="T34" fmla="*/ 16 w 47"/>
                <a:gd name="T35" fmla="*/ 14 h 118"/>
                <a:gd name="T36" fmla="*/ 37 w 47"/>
                <a:gd name="T37" fmla="*/ 38 h 118"/>
                <a:gd name="T38" fmla="*/ 41 w 47"/>
                <a:gd name="T39" fmla="*/ 42 h 118"/>
                <a:gd name="T40" fmla="*/ 46 w 47"/>
                <a:gd name="T41" fmla="*/ 48 h 118"/>
                <a:gd name="T42" fmla="*/ 46 w 47"/>
                <a:gd name="T43" fmla="*/ 55 h 118"/>
                <a:gd name="T44" fmla="*/ 45 w 47"/>
                <a:gd name="T45" fmla="*/ 56 h 118"/>
                <a:gd name="T46" fmla="*/ 42 w 47"/>
                <a:gd name="T47" fmla="*/ 56 h 118"/>
                <a:gd name="T48" fmla="*/ 39 w 47"/>
                <a:gd name="T49" fmla="*/ 52 h 118"/>
                <a:gd name="T50" fmla="*/ 37 w 47"/>
                <a:gd name="T51" fmla="*/ 50 h 118"/>
                <a:gd name="T52" fmla="*/ 37 w 47"/>
                <a:gd name="T53" fmla="*/ 49 h 118"/>
                <a:gd name="T54" fmla="*/ 36 w 47"/>
                <a:gd name="T55" fmla="*/ 47 h 118"/>
                <a:gd name="T56" fmla="*/ 26 w 47"/>
                <a:gd name="T57" fmla="*/ 41 h 118"/>
                <a:gd name="T58" fmla="*/ 19 w 47"/>
                <a:gd name="T59" fmla="*/ 38 h 118"/>
                <a:gd name="T60" fmla="*/ 14 w 47"/>
                <a:gd name="T61" fmla="*/ 41 h 118"/>
                <a:gd name="T62" fmla="*/ 13 w 47"/>
                <a:gd name="T63" fmla="*/ 65 h 118"/>
                <a:gd name="T64" fmla="*/ 21 w 47"/>
                <a:gd name="T65" fmla="*/ 71 h 118"/>
                <a:gd name="T66" fmla="*/ 26 w 47"/>
                <a:gd name="T67" fmla="*/ 73 h 118"/>
                <a:gd name="T68" fmla="*/ 26 w 47"/>
                <a:gd name="T69" fmla="*/ 74 h 118"/>
                <a:gd name="T70" fmla="*/ 21 w 47"/>
                <a:gd name="T71" fmla="*/ 84 h 118"/>
                <a:gd name="T72" fmla="*/ 22 w 47"/>
                <a:gd name="T73" fmla="*/ 90 h 118"/>
                <a:gd name="T74" fmla="*/ 26 w 47"/>
                <a:gd name="T75" fmla="*/ 93 h 118"/>
                <a:gd name="T76" fmla="*/ 28 w 47"/>
                <a:gd name="T77" fmla="*/ 97 h 118"/>
                <a:gd name="T78" fmla="*/ 27 w 47"/>
                <a:gd name="T79" fmla="*/ 100 h 118"/>
                <a:gd name="T80" fmla="*/ 22 w 47"/>
                <a:gd name="T81" fmla="*/ 102 h 118"/>
                <a:gd name="T82" fmla="*/ 22 w 47"/>
                <a:gd name="T83" fmla="*/ 97 h 118"/>
                <a:gd name="T84" fmla="*/ 19 w 47"/>
                <a:gd name="T85" fmla="*/ 94 h 118"/>
                <a:gd name="T86" fmla="*/ 19 w 47"/>
                <a:gd name="T87" fmla="*/ 95 h 118"/>
                <a:gd name="T88" fmla="*/ 19 w 47"/>
                <a:gd name="T89" fmla="*/ 101 h 118"/>
                <a:gd name="T90" fmla="*/ 22 w 47"/>
                <a:gd name="T91" fmla="*/ 106 h 118"/>
                <a:gd name="T92" fmla="*/ 25 w 47"/>
                <a:gd name="T93" fmla="*/ 109 h 118"/>
                <a:gd name="T94" fmla="*/ 29 w 47"/>
                <a:gd name="T95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7" h="118">
                  <a:moveTo>
                    <a:pt x="29" y="118"/>
                  </a:moveTo>
                  <a:cubicBezTo>
                    <a:pt x="25" y="115"/>
                    <a:pt x="21" y="112"/>
                    <a:pt x="18" y="109"/>
                  </a:cubicBezTo>
                  <a:cubicBezTo>
                    <a:pt x="16" y="107"/>
                    <a:pt x="15" y="105"/>
                    <a:pt x="15" y="103"/>
                  </a:cubicBezTo>
                  <a:cubicBezTo>
                    <a:pt x="11" y="98"/>
                    <a:pt x="9" y="92"/>
                    <a:pt x="8" y="86"/>
                  </a:cubicBezTo>
                  <a:cubicBezTo>
                    <a:pt x="7" y="84"/>
                    <a:pt x="7" y="82"/>
                    <a:pt x="7" y="80"/>
                  </a:cubicBezTo>
                  <a:cubicBezTo>
                    <a:pt x="7" y="72"/>
                    <a:pt x="6" y="63"/>
                    <a:pt x="4" y="56"/>
                  </a:cubicBezTo>
                  <a:cubicBezTo>
                    <a:pt x="4" y="54"/>
                    <a:pt x="4" y="53"/>
                    <a:pt x="4" y="52"/>
                  </a:cubicBezTo>
                  <a:cubicBezTo>
                    <a:pt x="6" y="47"/>
                    <a:pt x="6" y="43"/>
                    <a:pt x="6" y="38"/>
                  </a:cubicBezTo>
                  <a:cubicBezTo>
                    <a:pt x="7" y="33"/>
                    <a:pt x="6" y="28"/>
                    <a:pt x="9" y="23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8" y="19"/>
                    <a:pt x="7" y="18"/>
                    <a:pt x="7" y="17"/>
                  </a:cubicBezTo>
                  <a:cubicBezTo>
                    <a:pt x="6" y="16"/>
                    <a:pt x="9" y="13"/>
                    <a:pt x="5" y="14"/>
                  </a:cubicBezTo>
                  <a:cubicBezTo>
                    <a:pt x="5" y="14"/>
                    <a:pt x="4" y="14"/>
                    <a:pt x="4" y="14"/>
                  </a:cubicBezTo>
                  <a:cubicBezTo>
                    <a:pt x="3" y="13"/>
                    <a:pt x="2" y="13"/>
                    <a:pt x="2" y="12"/>
                  </a:cubicBezTo>
                  <a:cubicBezTo>
                    <a:pt x="2" y="10"/>
                    <a:pt x="4" y="11"/>
                    <a:pt x="3" y="10"/>
                  </a:cubicBezTo>
                  <a:cubicBezTo>
                    <a:pt x="0" y="5"/>
                    <a:pt x="0" y="5"/>
                    <a:pt x="4" y="0"/>
                  </a:cubicBezTo>
                  <a:cubicBezTo>
                    <a:pt x="9" y="1"/>
                    <a:pt x="9" y="6"/>
                    <a:pt x="12" y="9"/>
                  </a:cubicBezTo>
                  <a:cubicBezTo>
                    <a:pt x="13" y="11"/>
                    <a:pt x="14" y="13"/>
                    <a:pt x="16" y="14"/>
                  </a:cubicBezTo>
                  <a:cubicBezTo>
                    <a:pt x="24" y="21"/>
                    <a:pt x="30" y="30"/>
                    <a:pt x="37" y="38"/>
                  </a:cubicBezTo>
                  <a:cubicBezTo>
                    <a:pt x="39" y="39"/>
                    <a:pt x="40" y="41"/>
                    <a:pt x="41" y="42"/>
                  </a:cubicBezTo>
                  <a:cubicBezTo>
                    <a:pt x="42" y="44"/>
                    <a:pt x="45" y="45"/>
                    <a:pt x="46" y="48"/>
                  </a:cubicBezTo>
                  <a:cubicBezTo>
                    <a:pt x="46" y="50"/>
                    <a:pt x="43" y="52"/>
                    <a:pt x="46" y="55"/>
                  </a:cubicBezTo>
                  <a:cubicBezTo>
                    <a:pt x="47" y="55"/>
                    <a:pt x="46" y="56"/>
                    <a:pt x="45" y="56"/>
                  </a:cubicBezTo>
                  <a:cubicBezTo>
                    <a:pt x="44" y="57"/>
                    <a:pt x="43" y="57"/>
                    <a:pt x="42" y="56"/>
                  </a:cubicBezTo>
                  <a:cubicBezTo>
                    <a:pt x="41" y="54"/>
                    <a:pt x="40" y="53"/>
                    <a:pt x="39" y="52"/>
                  </a:cubicBezTo>
                  <a:cubicBezTo>
                    <a:pt x="38" y="52"/>
                    <a:pt x="38" y="51"/>
                    <a:pt x="37" y="50"/>
                  </a:cubicBezTo>
                  <a:cubicBezTo>
                    <a:pt x="37" y="50"/>
                    <a:pt x="37" y="50"/>
                    <a:pt x="37" y="49"/>
                  </a:cubicBezTo>
                  <a:cubicBezTo>
                    <a:pt x="37" y="48"/>
                    <a:pt x="37" y="47"/>
                    <a:pt x="36" y="47"/>
                  </a:cubicBezTo>
                  <a:cubicBezTo>
                    <a:pt x="33" y="45"/>
                    <a:pt x="31" y="41"/>
                    <a:pt x="26" y="41"/>
                  </a:cubicBezTo>
                  <a:cubicBezTo>
                    <a:pt x="24" y="40"/>
                    <a:pt x="22" y="37"/>
                    <a:pt x="19" y="38"/>
                  </a:cubicBezTo>
                  <a:cubicBezTo>
                    <a:pt x="17" y="38"/>
                    <a:pt x="15" y="38"/>
                    <a:pt x="14" y="41"/>
                  </a:cubicBezTo>
                  <a:cubicBezTo>
                    <a:pt x="14" y="49"/>
                    <a:pt x="12" y="57"/>
                    <a:pt x="13" y="65"/>
                  </a:cubicBezTo>
                  <a:cubicBezTo>
                    <a:pt x="14" y="71"/>
                    <a:pt x="15" y="72"/>
                    <a:pt x="21" y="71"/>
                  </a:cubicBezTo>
                  <a:cubicBezTo>
                    <a:pt x="22" y="72"/>
                    <a:pt x="25" y="71"/>
                    <a:pt x="26" y="73"/>
                  </a:cubicBezTo>
                  <a:cubicBezTo>
                    <a:pt x="26" y="73"/>
                    <a:pt x="26" y="74"/>
                    <a:pt x="26" y="74"/>
                  </a:cubicBezTo>
                  <a:cubicBezTo>
                    <a:pt x="25" y="78"/>
                    <a:pt x="22" y="81"/>
                    <a:pt x="21" y="84"/>
                  </a:cubicBezTo>
                  <a:cubicBezTo>
                    <a:pt x="19" y="86"/>
                    <a:pt x="21" y="88"/>
                    <a:pt x="22" y="90"/>
                  </a:cubicBezTo>
                  <a:cubicBezTo>
                    <a:pt x="24" y="91"/>
                    <a:pt x="25" y="92"/>
                    <a:pt x="26" y="93"/>
                  </a:cubicBezTo>
                  <a:cubicBezTo>
                    <a:pt x="27" y="94"/>
                    <a:pt x="28" y="95"/>
                    <a:pt x="28" y="97"/>
                  </a:cubicBezTo>
                  <a:cubicBezTo>
                    <a:pt x="29" y="99"/>
                    <a:pt x="28" y="99"/>
                    <a:pt x="27" y="100"/>
                  </a:cubicBezTo>
                  <a:cubicBezTo>
                    <a:pt x="25" y="101"/>
                    <a:pt x="24" y="103"/>
                    <a:pt x="22" y="102"/>
                  </a:cubicBezTo>
                  <a:cubicBezTo>
                    <a:pt x="21" y="101"/>
                    <a:pt x="20" y="99"/>
                    <a:pt x="22" y="97"/>
                  </a:cubicBezTo>
                  <a:cubicBezTo>
                    <a:pt x="23" y="95"/>
                    <a:pt x="20" y="95"/>
                    <a:pt x="19" y="94"/>
                  </a:cubicBezTo>
                  <a:cubicBezTo>
                    <a:pt x="19" y="94"/>
                    <a:pt x="19" y="94"/>
                    <a:pt x="19" y="95"/>
                  </a:cubicBezTo>
                  <a:cubicBezTo>
                    <a:pt x="22" y="97"/>
                    <a:pt x="14" y="98"/>
                    <a:pt x="19" y="101"/>
                  </a:cubicBezTo>
                  <a:cubicBezTo>
                    <a:pt x="21" y="102"/>
                    <a:pt x="23" y="103"/>
                    <a:pt x="22" y="106"/>
                  </a:cubicBezTo>
                  <a:cubicBezTo>
                    <a:pt x="21" y="108"/>
                    <a:pt x="23" y="108"/>
                    <a:pt x="25" y="109"/>
                  </a:cubicBezTo>
                  <a:cubicBezTo>
                    <a:pt x="29" y="111"/>
                    <a:pt x="30" y="114"/>
                    <a:pt x="29" y="118"/>
                  </a:cubicBezTo>
                  <a:close/>
                </a:path>
              </a:pathLst>
            </a:custGeom>
            <a:solidFill>
              <a:srgbClr val="FE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6" name="Freeform 737"/>
            <p:cNvSpPr/>
            <p:nvPr/>
          </p:nvSpPr>
          <p:spPr bwMode="auto">
            <a:xfrm>
              <a:off x="1825626" y="4397376"/>
              <a:ext cx="784225" cy="419100"/>
            </a:xfrm>
            <a:custGeom>
              <a:avLst/>
              <a:gdLst>
                <a:gd name="T0" fmla="*/ 19 w 208"/>
                <a:gd name="T1" fmla="*/ 109 h 111"/>
                <a:gd name="T2" fmla="*/ 13 w 208"/>
                <a:gd name="T3" fmla="*/ 109 h 111"/>
                <a:gd name="T4" fmla="*/ 0 w 208"/>
                <a:gd name="T5" fmla="*/ 107 h 111"/>
                <a:gd name="T6" fmla="*/ 3 w 208"/>
                <a:gd name="T7" fmla="*/ 104 h 111"/>
                <a:gd name="T8" fmla="*/ 14 w 208"/>
                <a:gd name="T9" fmla="*/ 98 h 111"/>
                <a:gd name="T10" fmla="*/ 43 w 208"/>
                <a:gd name="T11" fmla="*/ 84 h 111"/>
                <a:gd name="T12" fmla="*/ 81 w 208"/>
                <a:gd name="T13" fmla="*/ 66 h 111"/>
                <a:gd name="T14" fmla="*/ 87 w 208"/>
                <a:gd name="T15" fmla="*/ 63 h 111"/>
                <a:gd name="T16" fmla="*/ 132 w 208"/>
                <a:gd name="T17" fmla="*/ 39 h 111"/>
                <a:gd name="T18" fmla="*/ 183 w 208"/>
                <a:gd name="T19" fmla="*/ 11 h 111"/>
                <a:gd name="T20" fmla="*/ 203 w 208"/>
                <a:gd name="T21" fmla="*/ 1 h 111"/>
                <a:gd name="T22" fmla="*/ 205 w 208"/>
                <a:gd name="T23" fmla="*/ 0 h 111"/>
                <a:gd name="T24" fmla="*/ 207 w 208"/>
                <a:gd name="T25" fmla="*/ 4 h 111"/>
                <a:gd name="T26" fmla="*/ 181 w 208"/>
                <a:gd name="T27" fmla="*/ 20 h 111"/>
                <a:gd name="T28" fmla="*/ 149 w 208"/>
                <a:gd name="T29" fmla="*/ 36 h 111"/>
                <a:gd name="T30" fmla="*/ 133 w 208"/>
                <a:gd name="T31" fmla="*/ 46 h 111"/>
                <a:gd name="T32" fmla="*/ 119 w 208"/>
                <a:gd name="T33" fmla="*/ 53 h 111"/>
                <a:gd name="T34" fmla="*/ 67 w 208"/>
                <a:gd name="T35" fmla="*/ 79 h 111"/>
                <a:gd name="T36" fmla="*/ 27 w 208"/>
                <a:gd name="T37" fmla="*/ 100 h 111"/>
                <a:gd name="T38" fmla="*/ 20 w 208"/>
                <a:gd name="T39" fmla="*/ 102 h 111"/>
                <a:gd name="T40" fmla="*/ 33 w 208"/>
                <a:gd name="T41" fmla="*/ 99 h 111"/>
                <a:gd name="T42" fmla="*/ 38 w 208"/>
                <a:gd name="T43" fmla="*/ 100 h 111"/>
                <a:gd name="T44" fmla="*/ 29 w 208"/>
                <a:gd name="T45" fmla="*/ 104 h 111"/>
                <a:gd name="T46" fmla="*/ 21 w 208"/>
                <a:gd name="T47" fmla="*/ 109 h 111"/>
                <a:gd name="T48" fmla="*/ 21 w 208"/>
                <a:gd name="T49" fmla="*/ 109 h 111"/>
                <a:gd name="T50" fmla="*/ 19 w 208"/>
                <a:gd name="T51" fmla="*/ 10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8" h="111">
                  <a:moveTo>
                    <a:pt x="19" y="109"/>
                  </a:moveTo>
                  <a:cubicBezTo>
                    <a:pt x="17" y="109"/>
                    <a:pt x="13" y="110"/>
                    <a:pt x="13" y="109"/>
                  </a:cubicBezTo>
                  <a:cubicBezTo>
                    <a:pt x="9" y="106"/>
                    <a:pt x="4" y="111"/>
                    <a:pt x="0" y="107"/>
                  </a:cubicBezTo>
                  <a:cubicBezTo>
                    <a:pt x="0" y="105"/>
                    <a:pt x="2" y="105"/>
                    <a:pt x="3" y="104"/>
                  </a:cubicBezTo>
                  <a:cubicBezTo>
                    <a:pt x="7" y="103"/>
                    <a:pt x="11" y="100"/>
                    <a:pt x="14" y="98"/>
                  </a:cubicBezTo>
                  <a:cubicBezTo>
                    <a:pt x="24" y="94"/>
                    <a:pt x="33" y="88"/>
                    <a:pt x="43" y="84"/>
                  </a:cubicBezTo>
                  <a:cubicBezTo>
                    <a:pt x="55" y="78"/>
                    <a:pt x="68" y="73"/>
                    <a:pt x="81" y="66"/>
                  </a:cubicBezTo>
                  <a:cubicBezTo>
                    <a:pt x="83" y="65"/>
                    <a:pt x="85" y="64"/>
                    <a:pt x="87" y="63"/>
                  </a:cubicBezTo>
                  <a:cubicBezTo>
                    <a:pt x="101" y="54"/>
                    <a:pt x="117" y="48"/>
                    <a:pt x="132" y="39"/>
                  </a:cubicBezTo>
                  <a:cubicBezTo>
                    <a:pt x="148" y="29"/>
                    <a:pt x="166" y="22"/>
                    <a:pt x="183" y="11"/>
                  </a:cubicBezTo>
                  <a:cubicBezTo>
                    <a:pt x="189" y="7"/>
                    <a:pt x="196" y="4"/>
                    <a:pt x="203" y="1"/>
                  </a:cubicBezTo>
                  <a:cubicBezTo>
                    <a:pt x="204" y="1"/>
                    <a:pt x="204" y="0"/>
                    <a:pt x="205" y="0"/>
                  </a:cubicBezTo>
                  <a:cubicBezTo>
                    <a:pt x="208" y="0"/>
                    <a:pt x="207" y="2"/>
                    <a:pt x="207" y="4"/>
                  </a:cubicBezTo>
                  <a:cubicBezTo>
                    <a:pt x="198" y="10"/>
                    <a:pt x="190" y="15"/>
                    <a:pt x="181" y="20"/>
                  </a:cubicBezTo>
                  <a:cubicBezTo>
                    <a:pt x="170" y="25"/>
                    <a:pt x="160" y="30"/>
                    <a:pt x="149" y="36"/>
                  </a:cubicBezTo>
                  <a:cubicBezTo>
                    <a:pt x="144" y="39"/>
                    <a:pt x="139" y="43"/>
                    <a:pt x="133" y="46"/>
                  </a:cubicBezTo>
                  <a:cubicBezTo>
                    <a:pt x="128" y="48"/>
                    <a:pt x="124" y="51"/>
                    <a:pt x="119" y="53"/>
                  </a:cubicBezTo>
                  <a:cubicBezTo>
                    <a:pt x="101" y="62"/>
                    <a:pt x="84" y="71"/>
                    <a:pt x="67" y="79"/>
                  </a:cubicBezTo>
                  <a:cubicBezTo>
                    <a:pt x="53" y="86"/>
                    <a:pt x="41" y="95"/>
                    <a:pt x="27" y="100"/>
                  </a:cubicBezTo>
                  <a:cubicBezTo>
                    <a:pt x="25" y="101"/>
                    <a:pt x="22" y="101"/>
                    <a:pt x="20" y="102"/>
                  </a:cubicBezTo>
                  <a:cubicBezTo>
                    <a:pt x="24" y="101"/>
                    <a:pt x="29" y="101"/>
                    <a:pt x="33" y="99"/>
                  </a:cubicBezTo>
                  <a:cubicBezTo>
                    <a:pt x="35" y="99"/>
                    <a:pt x="36" y="98"/>
                    <a:pt x="38" y="100"/>
                  </a:cubicBezTo>
                  <a:cubicBezTo>
                    <a:pt x="36" y="102"/>
                    <a:pt x="32" y="102"/>
                    <a:pt x="29" y="104"/>
                  </a:cubicBezTo>
                  <a:cubicBezTo>
                    <a:pt x="26" y="106"/>
                    <a:pt x="24" y="108"/>
                    <a:pt x="21" y="109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20" y="110"/>
                    <a:pt x="19" y="110"/>
                    <a:pt x="19" y="109"/>
                  </a:cubicBezTo>
                  <a:close/>
                </a:path>
              </a:pathLst>
            </a:custGeom>
            <a:solidFill>
              <a:srgbClr val="F89F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7" name="Freeform 738"/>
            <p:cNvSpPr/>
            <p:nvPr/>
          </p:nvSpPr>
          <p:spPr bwMode="auto">
            <a:xfrm>
              <a:off x="1030288" y="4262439"/>
              <a:ext cx="279400" cy="247650"/>
            </a:xfrm>
            <a:custGeom>
              <a:avLst/>
              <a:gdLst>
                <a:gd name="T0" fmla="*/ 14 w 74"/>
                <a:gd name="T1" fmla="*/ 25 h 66"/>
                <a:gd name="T2" fmla="*/ 6 w 74"/>
                <a:gd name="T3" fmla="*/ 15 h 66"/>
                <a:gd name="T4" fmla="*/ 6 w 74"/>
                <a:gd name="T5" fmla="*/ 10 h 66"/>
                <a:gd name="T6" fmla="*/ 0 w 74"/>
                <a:gd name="T7" fmla="*/ 5 h 66"/>
                <a:gd name="T8" fmla="*/ 3 w 74"/>
                <a:gd name="T9" fmla="*/ 0 h 66"/>
                <a:gd name="T10" fmla="*/ 10 w 74"/>
                <a:gd name="T11" fmla="*/ 4 h 66"/>
                <a:gd name="T12" fmla="*/ 8 w 74"/>
                <a:gd name="T13" fmla="*/ 5 h 66"/>
                <a:gd name="T14" fmla="*/ 7 w 74"/>
                <a:gd name="T15" fmla="*/ 7 h 66"/>
                <a:gd name="T16" fmla="*/ 10 w 74"/>
                <a:gd name="T17" fmla="*/ 8 h 66"/>
                <a:gd name="T18" fmla="*/ 13 w 74"/>
                <a:gd name="T19" fmla="*/ 4 h 66"/>
                <a:gd name="T20" fmla="*/ 14 w 74"/>
                <a:gd name="T21" fmla="*/ 4 h 66"/>
                <a:gd name="T22" fmla="*/ 21 w 74"/>
                <a:gd name="T23" fmla="*/ 11 h 66"/>
                <a:gd name="T24" fmla="*/ 24 w 74"/>
                <a:gd name="T25" fmla="*/ 15 h 66"/>
                <a:gd name="T26" fmla="*/ 24 w 74"/>
                <a:gd name="T27" fmla="*/ 17 h 66"/>
                <a:gd name="T28" fmla="*/ 18 w 74"/>
                <a:gd name="T29" fmla="*/ 15 h 66"/>
                <a:gd name="T30" fmla="*/ 13 w 74"/>
                <a:gd name="T31" fmla="*/ 13 h 66"/>
                <a:gd name="T32" fmla="*/ 29 w 74"/>
                <a:gd name="T33" fmla="*/ 30 h 66"/>
                <a:gd name="T34" fmla="*/ 47 w 74"/>
                <a:gd name="T35" fmla="*/ 42 h 66"/>
                <a:gd name="T36" fmla="*/ 58 w 74"/>
                <a:gd name="T37" fmla="*/ 45 h 66"/>
                <a:gd name="T38" fmla="*/ 61 w 74"/>
                <a:gd name="T39" fmla="*/ 44 h 66"/>
                <a:gd name="T40" fmla="*/ 65 w 74"/>
                <a:gd name="T41" fmla="*/ 42 h 66"/>
                <a:gd name="T42" fmla="*/ 64 w 74"/>
                <a:gd name="T43" fmla="*/ 33 h 66"/>
                <a:gd name="T44" fmla="*/ 70 w 74"/>
                <a:gd name="T45" fmla="*/ 40 h 66"/>
                <a:gd name="T46" fmla="*/ 74 w 74"/>
                <a:gd name="T47" fmla="*/ 54 h 66"/>
                <a:gd name="T48" fmla="*/ 73 w 74"/>
                <a:gd name="T49" fmla="*/ 65 h 66"/>
                <a:gd name="T50" fmla="*/ 59 w 74"/>
                <a:gd name="T51" fmla="*/ 62 h 66"/>
                <a:gd name="T52" fmla="*/ 54 w 74"/>
                <a:gd name="T53" fmla="*/ 58 h 66"/>
                <a:gd name="T54" fmla="*/ 26 w 74"/>
                <a:gd name="T55" fmla="*/ 35 h 66"/>
                <a:gd name="T56" fmla="*/ 14 w 74"/>
                <a:gd name="T57" fmla="*/ 2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66">
                  <a:moveTo>
                    <a:pt x="14" y="25"/>
                  </a:moveTo>
                  <a:cubicBezTo>
                    <a:pt x="13" y="20"/>
                    <a:pt x="11" y="17"/>
                    <a:pt x="6" y="15"/>
                  </a:cubicBezTo>
                  <a:cubicBezTo>
                    <a:pt x="2" y="14"/>
                    <a:pt x="6" y="12"/>
                    <a:pt x="6" y="10"/>
                  </a:cubicBezTo>
                  <a:cubicBezTo>
                    <a:pt x="2" y="11"/>
                    <a:pt x="2" y="6"/>
                    <a:pt x="0" y="5"/>
                  </a:cubicBezTo>
                  <a:cubicBezTo>
                    <a:pt x="0" y="2"/>
                    <a:pt x="6" y="5"/>
                    <a:pt x="3" y="0"/>
                  </a:cubicBezTo>
                  <a:cubicBezTo>
                    <a:pt x="6" y="1"/>
                    <a:pt x="8" y="2"/>
                    <a:pt x="10" y="4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6" y="5"/>
                    <a:pt x="6" y="6"/>
                    <a:pt x="7" y="7"/>
                  </a:cubicBezTo>
                  <a:cubicBezTo>
                    <a:pt x="8" y="8"/>
                    <a:pt x="9" y="9"/>
                    <a:pt x="10" y="8"/>
                  </a:cubicBezTo>
                  <a:cubicBezTo>
                    <a:pt x="10" y="6"/>
                    <a:pt x="13" y="6"/>
                    <a:pt x="13" y="4"/>
                  </a:cubicBezTo>
                  <a:cubicBezTo>
                    <a:pt x="13" y="4"/>
                    <a:pt x="14" y="4"/>
                    <a:pt x="14" y="4"/>
                  </a:cubicBezTo>
                  <a:cubicBezTo>
                    <a:pt x="16" y="7"/>
                    <a:pt x="19" y="8"/>
                    <a:pt x="21" y="11"/>
                  </a:cubicBezTo>
                  <a:cubicBezTo>
                    <a:pt x="22" y="12"/>
                    <a:pt x="24" y="13"/>
                    <a:pt x="24" y="15"/>
                  </a:cubicBezTo>
                  <a:cubicBezTo>
                    <a:pt x="24" y="15"/>
                    <a:pt x="24" y="16"/>
                    <a:pt x="24" y="17"/>
                  </a:cubicBezTo>
                  <a:cubicBezTo>
                    <a:pt x="21" y="18"/>
                    <a:pt x="20" y="16"/>
                    <a:pt x="18" y="15"/>
                  </a:cubicBezTo>
                  <a:cubicBezTo>
                    <a:pt x="17" y="14"/>
                    <a:pt x="15" y="13"/>
                    <a:pt x="13" y="13"/>
                  </a:cubicBezTo>
                  <a:cubicBezTo>
                    <a:pt x="16" y="21"/>
                    <a:pt x="22" y="26"/>
                    <a:pt x="29" y="30"/>
                  </a:cubicBezTo>
                  <a:cubicBezTo>
                    <a:pt x="35" y="35"/>
                    <a:pt x="40" y="40"/>
                    <a:pt x="47" y="42"/>
                  </a:cubicBezTo>
                  <a:cubicBezTo>
                    <a:pt x="51" y="43"/>
                    <a:pt x="54" y="44"/>
                    <a:pt x="58" y="45"/>
                  </a:cubicBezTo>
                  <a:cubicBezTo>
                    <a:pt x="59" y="46"/>
                    <a:pt x="60" y="45"/>
                    <a:pt x="61" y="44"/>
                  </a:cubicBezTo>
                  <a:cubicBezTo>
                    <a:pt x="62" y="43"/>
                    <a:pt x="63" y="42"/>
                    <a:pt x="65" y="42"/>
                  </a:cubicBezTo>
                  <a:cubicBezTo>
                    <a:pt x="63" y="39"/>
                    <a:pt x="61" y="35"/>
                    <a:pt x="64" y="33"/>
                  </a:cubicBezTo>
                  <a:cubicBezTo>
                    <a:pt x="67" y="32"/>
                    <a:pt x="69" y="37"/>
                    <a:pt x="70" y="40"/>
                  </a:cubicBezTo>
                  <a:cubicBezTo>
                    <a:pt x="72" y="44"/>
                    <a:pt x="73" y="49"/>
                    <a:pt x="74" y="54"/>
                  </a:cubicBezTo>
                  <a:cubicBezTo>
                    <a:pt x="74" y="58"/>
                    <a:pt x="74" y="61"/>
                    <a:pt x="73" y="65"/>
                  </a:cubicBezTo>
                  <a:cubicBezTo>
                    <a:pt x="68" y="64"/>
                    <a:pt x="63" y="66"/>
                    <a:pt x="59" y="62"/>
                  </a:cubicBezTo>
                  <a:cubicBezTo>
                    <a:pt x="56" y="62"/>
                    <a:pt x="55" y="59"/>
                    <a:pt x="54" y="58"/>
                  </a:cubicBezTo>
                  <a:cubicBezTo>
                    <a:pt x="46" y="48"/>
                    <a:pt x="36" y="42"/>
                    <a:pt x="26" y="35"/>
                  </a:cubicBezTo>
                  <a:cubicBezTo>
                    <a:pt x="22" y="32"/>
                    <a:pt x="17" y="29"/>
                    <a:pt x="14" y="25"/>
                  </a:cubicBezTo>
                  <a:close/>
                </a:path>
              </a:pathLst>
            </a:custGeom>
            <a:solidFill>
              <a:srgbClr val="FEA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8" name="Freeform 739"/>
            <p:cNvSpPr/>
            <p:nvPr/>
          </p:nvSpPr>
          <p:spPr bwMode="auto">
            <a:xfrm>
              <a:off x="2439988" y="3440114"/>
              <a:ext cx="158750" cy="173038"/>
            </a:xfrm>
            <a:custGeom>
              <a:avLst/>
              <a:gdLst>
                <a:gd name="T0" fmla="*/ 3 w 42"/>
                <a:gd name="T1" fmla="*/ 35 h 46"/>
                <a:gd name="T2" fmla="*/ 9 w 42"/>
                <a:gd name="T3" fmla="*/ 32 h 46"/>
                <a:gd name="T4" fmla="*/ 15 w 42"/>
                <a:gd name="T5" fmla="*/ 26 h 46"/>
                <a:gd name="T6" fmla="*/ 12 w 42"/>
                <a:gd name="T7" fmla="*/ 23 h 46"/>
                <a:gd name="T8" fmla="*/ 11 w 42"/>
                <a:gd name="T9" fmla="*/ 22 h 46"/>
                <a:gd name="T10" fmla="*/ 15 w 42"/>
                <a:gd name="T11" fmla="*/ 20 h 46"/>
                <a:gd name="T12" fmla="*/ 17 w 42"/>
                <a:gd name="T13" fmla="*/ 21 h 46"/>
                <a:gd name="T14" fmla="*/ 21 w 42"/>
                <a:gd name="T15" fmla="*/ 22 h 46"/>
                <a:gd name="T16" fmla="*/ 22 w 42"/>
                <a:gd name="T17" fmla="*/ 15 h 46"/>
                <a:gd name="T18" fmla="*/ 16 w 42"/>
                <a:gd name="T19" fmla="*/ 7 h 46"/>
                <a:gd name="T20" fmla="*/ 12 w 42"/>
                <a:gd name="T21" fmla="*/ 11 h 46"/>
                <a:gd name="T22" fmla="*/ 11 w 42"/>
                <a:gd name="T23" fmla="*/ 0 h 46"/>
                <a:gd name="T24" fmla="*/ 28 w 42"/>
                <a:gd name="T25" fmla="*/ 12 h 46"/>
                <a:gd name="T26" fmla="*/ 38 w 42"/>
                <a:gd name="T27" fmla="*/ 22 h 46"/>
                <a:gd name="T28" fmla="*/ 39 w 42"/>
                <a:gd name="T29" fmla="*/ 22 h 46"/>
                <a:gd name="T30" fmla="*/ 41 w 42"/>
                <a:gd name="T31" fmla="*/ 25 h 46"/>
                <a:gd name="T32" fmla="*/ 34 w 42"/>
                <a:gd name="T33" fmla="*/ 34 h 46"/>
                <a:gd name="T34" fmla="*/ 30 w 42"/>
                <a:gd name="T35" fmla="*/ 37 h 46"/>
                <a:gd name="T36" fmla="*/ 27 w 42"/>
                <a:gd name="T37" fmla="*/ 40 h 46"/>
                <a:gd name="T38" fmla="*/ 26 w 42"/>
                <a:gd name="T39" fmla="*/ 41 h 46"/>
                <a:gd name="T40" fmla="*/ 14 w 42"/>
                <a:gd name="T41" fmla="*/ 46 h 46"/>
                <a:gd name="T42" fmla="*/ 12 w 42"/>
                <a:gd name="T43" fmla="*/ 46 h 46"/>
                <a:gd name="T44" fmla="*/ 6 w 42"/>
                <a:gd name="T45" fmla="*/ 39 h 46"/>
                <a:gd name="T46" fmla="*/ 6 w 42"/>
                <a:gd name="T47" fmla="*/ 39 h 46"/>
                <a:gd name="T48" fmla="*/ 9 w 42"/>
                <a:gd name="T49" fmla="*/ 43 h 46"/>
                <a:gd name="T50" fmla="*/ 3 w 42"/>
                <a:gd name="T51" fmla="*/ 42 h 46"/>
                <a:gd name="T52" fmla="*/ 3 w 42"/>
                <a:gd name="T53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2" h="46">
                  <a:moveTo>
                    <a:pt x="3" y="35"/>
                  </a:moveTo>
                  <a:cubicBezTo>
                    <a:pt x="4" y="33"/>
                    <a:pt x="6" y="32"/>
                    <a:pt x="9" y="32"/>
                  </a:cubicBezTo>
                  <a:cubicBezTo>
                    <a:pt x="12" y="31"/>
                    <a:pt x="14" y="29"/>
                    <a:pt x="15" y="26"/>
                  </a:cubicBezTo>
                  <a:cubicBezTo>
                    <a:pt x="16" y="23"/>
                    <a:pt x="14" y="23"/>
                    <a:pt x="12" y="23"/>
                  </a:cubicBezTo>
                  <a:cubicBezTo>
                    <a:pt x="11" y="23"/>
                    <a:pt x="10" y="22"/>
                    <a:pt x="11" y="22"/>
                  </a:cubicBezTo>
                  <a:cubicBezTo>
                    <a:pt x="11" y="20"/>
                    <a:pt x="14" y="21"/>
                    <a:pt x="15" y="20"/>
                  </a:cubicBezTo>
                  <a:cubicBezTo>
                    <a:pt x="15" y="20"/>
                    <a:pt x="16" y="21"/>
                    <a:pt x="17" y="21"/>
                  </a:cubicBezTo>
                  <a:cubicBezTo>
                    <a:pt x="19" y="20"/>
                    <a:pt x="21" y="23"/>
                    <a:pt x="21" y="22"/>
                  </a:cubicBezTo>
                  <a:cubicBezTo>
                    <a:pt x="21" y="19"/>
                    <a:pt x="25" y="18"/>
                    <a:pt x="22" y="15"/>
                  </a:cubicBezTo>
                  <a:cubicBezTo>
                    <a:pt x="20" y="13"/>
                    <a:pt x="20" y="9"/>
                    <a:pt x="16" y="7"/>
                  </a:cubicBezTo>
                  <a:cubicBezTo>
                    <a:pt x="12" y="5"/>
                    <a:pt x="11" y="7"/>
                    <a:pt x="12" y="11"/>
                  </a:cubicBezTo>
                  <a:cubicBezTo>
                    <a:pt x="8" y="7"/>
                    <a:pt x="11" y="4"/>
                    <a:pt x="11" y="0"/>
                  </a:cubicBezTo>
                  <a:cubicBezTo>
                    <a:pt x="18" y="2"/>
                    <a:pt x="23" y="7"/>
                    <a:pt x="28" y="12"/>
                  </a:cubicBezTo>
                  <a:cubicBezTo>
                    <a:pt x="32" y="15"/>
                    <a:pt x="36" y="17"/>
                    <a:pt x="38" y="22"/>
                  </a:cubicBezTo>
                  <a:cubicBezTo>
                    <a:pt x="38" y="22"/>
                    <a:pt x="39" y="22"/>
                    <a:pt x="39" y="22"/>
                  </a:cubicBezTo>
                  <a:cubicBezTo>
                    <a:pt x="40" y="23"/>
                    <a:pt x="42" y="23"/>
                    <a:pt x="41" y="25"/>
                  </a:cubicBezTo>
                  <a:cubicBezTo>
                    <a:pt x="39" y="28"/>
                    <a:pt x="39" y="33"/>
                    <a:pt x="34" y="34"/>
                  </a:cubicBezTo>
                  <a:cubicBezTo>
                    <a:pt x="33" y="35"/>
                    <a:pt x="32" y="36"/>
                    <a:pt x="30" y="37"/>
                  </a:cubicBezTo>
                  <a:cubicBezTo>
                    <a:pt x="29" y="37"/>
                    <a:pt x="28" y="38"/>
                    <a:pt x="27" y="40"/>
                  </a:cubicBezTo>
                  <a:cubicBezTo>
                    <a:pt x="27" y="40"/>
                    <a:pt x="26" y="41"/>
                    <a:pt x="26" y="41"/>
                  </a:cubicBezTo>
                  <a:cubicBezTo>
                    <a:pt x="21" y="40"/>
                    <a:pt x="17" y="43"/>
                    <a:pt x="14" y="46"/>
                  </a:cubicBezTo>
                  <a:cubicBezTo>
                    <a:pt x="14" y="46"/>
                    <a:pt x="13" y="46"/>
                    <a:pt x="12" y="46"/>
                  </a:cubicBezTo>
                  <a:cubicBezTo>
                    <a:pt x="10" y="44"/>
                    <a:pt x="11" y="39"/>
                    <a:pt x="6" y="39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7" y="40"/>
                    <a:pt x="10" y="40"/>
                    <a:pt x="9" y="43"/>
                  </a:cubicBezTo>
                  <a:cubicBezTo>
                    <a:pt x="7" y="45"/>
                    <a:pt x="5" y="44"/>
                    <a:pt x="3" y="42"/>
                  </a:cubicBezTo>
                  <a:cubicBezTo>
                    <a:pt x="0" y="40"/>
                    <a:pt x="0" y="38"/>
                    <a:pt x="3" y="35"/>
                  </a:cubicBezTo>
                  <a:close/>
                </a:path>
              </a:pathLst>
            </a:custGeom>
            <a:solidFill>
              <a:srgbClr val="C0D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9" name="Freeform 740"/>
            <p:cNvSpPr/>
            <p:nvPr/>
          </p:nvSpPr>
          <p:spPr bwMode="auto">
            <a:xfrm>
              <a:off x="1754188" y="3001964"/>
              <a:ext cx="184150" cy="131763"/>
            </a:xfrm>
            <a:custGeom>
              <a:avLst/>
              <a:gdLst>
                <a:gd name="T0" fmla="*/ 41 w 49"/>
                <a:gd name="T1" fmla="*/ 18 h 35"/>
                <a:gd name="T2" fmla="*/ 48 w 49"/>
                <a:gd name="T3" fmla="*/ 23 h 35"/>
                <a:gd name="T4" fmla="*/ 48 w 49"/>
                <a:gd name="T5" fmla="*/ 25 h 35"/>
                <a:gd name="T6" fmla="*/ 43 w 49"/>
                <a:gd name="T7" fmla="*/ 23 h 35"/>
                <a:gd name="T8" fmla="*/ 21 w 49"/>
                <a:gd name="T9" fmla="*/ 24 h 35"/>
                <a:gd name="T10" fmla="*/ 18 w 49"/>
                <a:gd name="T11" fmla="*/ 24 h 35"/>
                <a:gd name="T12" fmla="*/ 15 w 49"/>
                <a:gd name="T13" fmla="*/ 34 h 35"/>
                <a:gd name="T14" fmla="*/ 12 w 49"/>
                <a:gd name="T15" fmla="*/ 32 h 35"/>
                <a:gd name="T16" fmla="*/ 11 w 49"/>
                <a:gd name="T17" fmla="*/ 29 h 35"/>
                <a:gd name="T18" fmla="*/ 4 w 49"/>
                <a:gd name="T19" fmla="*/ 24 h 35"/>
                <a:gd name="T20" fmla="*/ 1 w 49"/>
                <a:gd name="T21" fmla="*/ 22 h 35"/>
                <a:gd name="T22" fmla="*/ 0 w 49"/>
                <a:gd name="T23" fmla="*/ 19 h 35"/>
                <a:gd name="T24" fmla="*/ 1 w 49"/>
                <a:gd name="T25" fmla="*/ 13 h 35"/>
                <a:gd name="T26" fmla="*/ 1 w 49"/>
                <a:gd name="T27" fmla="*/ 10 h 35"/>
                <a:gd name="T28" fmla="*/ 2 w 49"/>
                <a:gd name="T29" fmla="*/ 9 h 35"/>
                <a:gd name="T30" fmla="*/ 2 w 49"/>
                <a:gd name="T31" fmla="*/ 6 h 35"/>
                <a:gd name="T32" fmla="*/ 1 w 49"/>
                <a:gd name="T33" fmla="*/ 2 h 35"/>
                <a:gd name="T34" fmla="*/ 9 w 49"/>
                <a:gd name="T35" fmla="*/ 1 h 35"/>
                <a:gd name="T36" fmla="*/ 23 w 49"/>
                <a:gd name="T37" fmla="*/ 3 h 35"/>
                <a:gd name="T38" fmla="*/ 28 w 49"/>
                <a:gd name="T39" fmla="*/ 6 h 35"/>
                <a:gd name="T40" fmla="*/ 29 w 49"/>
                <a:gd name="T41" fmla="*/ 10 h 35"/>
                <a:gd name="T42" fmla="*/ 37 w 49"/>
                <a:gd name="T43" fmla="*/ 14 h 35"/>
                <a:gd name="T44" fmla="*/ 41 w 49"/>
                <a:gd name="T45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" h="35">
                  <a:moveTo>
                    <a:pt x="41" y="18"/>
                  </a:moveTo>
                  <a:cubicBezTo>
                    <a:pt x="44" y="20"/>
                    <a:pt x="46" y="22"/>
                    <a:pt x="48" y="23"/>
                  </a:cubicBezTo>
                  <a:cubicBezTo>
                    <a:pt x="49" y="24"/>
                    <a:pt x="48" y="24"/>
                    <a:pt x="48" y="25"/>
                  </a:cubicBezTo>
                  <a:cubicBezTo>
                    <a:pt x="46" y="25"/>
                    <a:pt x="45" y="24"/>
                    <a:pt x="43" y="23"/>
                  </a:cubicBezTo>
                  <a:cubicBezTo>
                    <a:pt x="36" y="22"/>
                    <a:pt x="29" y="20"/>
                    <a:pt x="21" y="24"/>
                  </a:cubicBezTo>
                  <a:cubicBezTo>
                    <a:pt x="20" y="24"/>
                    <a:pt x="19" y="24"/>
                    <a:pt x="18" y="24"/>
                  </a:cubicBezTo>
                  <a:cubicBezTo>
                    <a:pt x="21" y="29"/>
                    <a:pt x="20" y="32"/>
                    <a:pt x="15" y="34"/>
                  </a:cubicBezTo>
                  <a:cubicBezTo>
                    <a:pt x="13" y="35"/>
                    <a:pt x="12" y="34"/>
                    <a:pt x="12" y="32"/>
                  </a:cubicBezTo>
                  <a:cubicBezTo>
                    <a:pt x="11" y="31"/>
                    <a:pt x="12" y="30"/>
                    <a:pt x="11" y="29"/>
                  </a:cubicBezTo>
                  <a:cubicBezTo>
                    <a:pt x="10" y="26"/>
                    <a:pt x="9" y="22"/>
                    <a:pt x="4" y="24"/>
                  </a:cubicBezTo>
                  <a:cubicBezTo>
                    <a:pt x="3" y="24"/>
                    <a:pt x="1" y="24"/>
                    <a:pt x="1" y="22"/>
                  </a:cubicBezTo>
                  <a:cubicBezTo>
                    <a:pt x="0" y="21"/>
                    <a:pt x="0" y="20"/>
                    <a:pt x="0" y="19"/>
                  </a:cubicBezTo>
                  <a:cubicBezTo>
                    <a:pt x="0" y="17"/>
                    <a:pt x="1" y="15"/>
                    <a:pt x="1" y="13"/>
                  </a:cubicBezTo>
                  <a:cubicBezTo>
                    <a:pt x="1" y="12"/>
                    <a:pt x="1" y="11"/>
                    <a:pt x="1" y="10"/>
                  </a:cubicBezTo>
                  <a:cubicBezTo>
                    <a:pt x="2" y="10"/>
                    <a:pt x="2" y="10"/>
                    <a:pt x="2" y="9"/>
                  </a:cubicBezTo>
                  <a:cubicBezTo>
                    <a:pt x="3" y="8"/>
                    <a:pt x="2" y="7"/>
                    <a:pt x="2" y="6"/>
                  </a:cubicBezTo>
                  <a:cubicBezTo>
                    <a:pt x="1" y="5"/>
                    <a:pt x="0" y="3"/>
                    <a:pt x="1" y="2"/>
                  </a:cubicBezTo>
                  <a:cubicBezTo>
                    <a:pt x="4" y="0"/>
                    <a:pt x="7" y="1"/>
                    <a:pt x="9" y="1"/>
                  </a:cubicBezTo>
                  <a:cubicBezTo>
                    <a:pt x="14" y="2"/>
                    <a:pt x="19" y="1"/>
                    <a:pt x="23" y="3"/>
                  </a:cubicBezTo>
                  <a:cubicBezTo>
                    <a:pt x="24" y="5"/>
                    <a:pt x="27" y="4"/>
                    <a:pt x="28" y="6"/>
                  </a:cubicBezTo>
                  <a:cubicBezTo>
                    <a:pt x="28" y="7"/>
                    <a:pt x="28" y="8"/>
                    <a:pt x="29" y="10"/>
                  </a:cubicBezTo>
                  <a:cubicBezTo>
                    <a:pt x="32" y="11"/>
                    <a:pt x="34" y="12"/>
                    <a:pt x="37" y="14"/>
                  </a:cubicBezTo>
                  <a:cubicBezTo>
                    <a:pt x="38" y="15"/>
                    <a:pt x="39" y="17"/>
                    <a:pt x="41" y="18"/>
                  </a:cubicBezTo>
                  <a:close/>
                </a:path>
              </a:pathLst>
            </a:custGeom>
            <a:solidFill>
              <a:srgbClr val="B7D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0" name="Freeform 741"/>
            <p:cNvSpPr/>
            <p:nvPr/>
          </p:nvSpPr>
          <p:spPr bwMode="auto">
            <a:xfrm>
              <a:off x="925513" y="3948114"/>
              <a:ext cx="90488" cy="298450"/>
            </a:xfrm>
            <a:custGeom>
              <a:avLst/>
              <a:gdLst>
                <a:gd name="T0" fmla="*/ 18 w 24"/>
                <a:gd name="T1" fmla="*/ 42 h 79"/>
                <a:gd name="T2" fmla="*/ 18 w 24"/>
                <a:gd name="T3" fmla="*/ 46 h 79"/>
                <a:gd name="T4" fmla="*/ 19 w 24"/>
                <a:gd name="T5" fmla="*/ 68 h 79"/>
                <a:gd name="T6" fmla="*/ 18 w 24"/>
                <a:gd name="T7" fmla="*/ 69 h 79"/>
                <a:gd name="T8" fmla="*/ 16 w 24"/>
                <a:gd name="T9" fmla="*/ 67 h 79"/>
                <a:gd name="T10" fmla="*/ 12 w 24"/>
                <a:gd name="T11" fmla="*/ 65 h 79"/>
                <a:gd name="T12" fmla="*/ 11 w 24"/>
                <a:gd name="T13" fmla="*/ 70 h 79"/>
                <a:gd name="T14" fmla="*/ 12 w 24"/>
                <a:gd name="T15" fmla="*/ 76 h 79"/>
                <a:gd name="T16" fmla="*/ 10 w 24"/>
                <a:gd name="T17" fmla="*/ 78 h 79"/>
                <a:gd name="T18" fmla="*/ 6 w 24"/>
                <a:gd name="T19" fmla="*/ 68 h 79"/>
                <a:gd name="T20" fmla="*/ 4 w 24"/>
                <a:gd name="T21" fmla="*/ 63 h 79"/>
                <a:gd name="T22" fmla="*/ 4 w 24"/>
                <a:gd name="T23" fmla="*/ 63 h 79"/>
                <a:gd name="T24" fmla="*/ 4 w 24"/>
                <a:gd name="T25" fmla="*/ 61 h 79"/>
                <a:gd name="T26" fmla="*/ 1 w 24"/>
                <a:gd name="T27" fmla="*/ 43 h 79"/>
                <a:gd name="T28" fmla="*/ 1 w 24"/>
                <a:gd name="T29" fmla="*/ 30 h 79"/>
                <a:gd name="T30" fmla="*/ 2 w 24"/>
                <a:gd name="T31" fmla="*/ 29 h 79"/>
                <a:gd name="T32" fmla="*/ 5 w 24"/>
                <a:gd name="T33" fmla="*/ 30 h 79"/>
                <a:gd name="T34" fmla="*/ 14 w 24"/>
                <a:gd name="T35" fmla="*/ 29 h 79"/>
                <a:gd name="T36" fmla="*/ 18 w 24"/>
                <a:gd name="T37" fmla="*/ 17 h 79"/>
                <a:gd name="T38" fmla="*/ 10 w 24"/>
                <a:gd name="T39" fmla="*/ 9 h 79"/>
                <a:gd name="T40" fmla="*/ 7 w 24"/>
                <a:gd name="T41" fmla="*/ 9 h 79"/>
                <a:gd name="T42" fmla="*/ 9 w 24"/>
                <a:gd name="T43" fmla="*/ 1 h 79"/>
                <a:gd name="T44" fmla="*/ 10 w 24"/>
                <a:gd name="T45" fmla="*/ 1 h 79"/>
                <a:gd name="T46" fmla="*/ 14 w 24"/>
                <a:gd name="T47" fmla="*/ 1 h 79"/>
                <a:gd name="T48" fmla="*/ 16 w 24"/>
                <a:gd name="T49" fmla="*/ 2 h 79"/>
                <a:gd name="T50" fmla="*/ 17 w 24"/>
                <a:gd name="T51" fmla="*/ 3 h 79"/>
                <a:gd name="T52" fmla="*/ 20 w 24"/>
                <a:gd name="T53" fmla="*/ 6 h 79"/>
                <a:gd name="T54" fmla="*/ 21 w 24"/>
                <a:gd name="T55" fmla="*/ 6 h 79"/>
                <a:gd name="T56" fmla="*/ 23 w 24"/>
                <a:gd name="T57" fmla="*/ 10 h 79"/>
                <a:gd name="T58" fmla="*/ 21 w 24"/>
                <a:gd name="T59" fmla="*/ 17 h 79"/>
                <a:gd name="T60" fmla="*/ 19 w 24"/>
                <a:gd name="T61" fmla="*/ 37 h 79"/>
                <a:gd name="T62" fmla="*/ 18 w 24"/>
                <a:gd name="T63" fmla="*/ 4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79">
                  <a:moveTo>
                    <a:pt x="18" y="42"/>
                  </a:moveTo>
                  <a:cubicBezTo>
                    <a:pt x="18" y="43"/>
                    <a:pt x="18" y="44"/>
                    <a:pt x="18" y="46"/>
                  </a:cubicBezTo>
                  <a:cubicBezTo>
                    <a:pt x="18" y="53"/>
                    <a:pt x="20" y="60"/>
                    <a:pt x="19" y="68"/>
                  </a:cubicBezTo>
                  <a:cubicBezTo>
                    <a:pt x="19" y="69"/>
                    <a:pt x="19" y="69"/>
                    <a:pt x="18" y="69"/>
                  </a:cubicBezTo>
                  <a:cubicBezTo>
                    <a:pt x="17" y="69"/>
                    <a:pt x="17" y="68"/>
                    <a:pt x="16" y="67"/>
                  </a:cubicBezTo>
                  <a:cubicBezTo>
                    <a:pt x="15" y="66"/>
                    <a:pt x="14" y="64"/>
                    <a:pt x="12" y="65"/>
                  </a:cubicBezTo>
                  <a:cubicBezTo>
                    <a:pt x="9" y="66"/>
                    <a:pt x="10" y="68"/>
                    <a:pt x="11" y="70"/>
                  </a:cubicBezTo>
                  <a:cubicBezTo>
                    <a:pt x="11" y="72"/>
                    <a:pt x="13" y="74"/>
                    <a:pt x="12" y="76"/>
                  </a:cubicBezTo>
                  <a:cubicBezTo>
                    <a:pt x="12" y="77"/>
                    <a:pt x="12" y="79"/>
                    <a:pt x="10" y="78"/>
                  </a:cubicBezTo>
                  <a:cubicBezTo>
                    <a:pt x="6" y="76"/>
                    <a:pt x="6" y="72"/>
                    <a:pt x="6" y="68"/>
                  </a:cubicBezTo>
                  <a:cubicBezTo>
                    <a:pt x="4" y="67"/>
                    <a:pt x="5" y="64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2"/>
                    <a:pt x="4" y="62"/>
                    <a:pt x="4" y="61"/>
                  </a:cubicBezTo>
                  <a:cubicBezTo>
                    <a:pt x="4" y="55"/>
                    <a:pt x="2" y="49"/>
                    <a:pt x="1" y="43"/>
                  </a:cubicBezTo>
                  <a:cubicBezTo>
                    <a:pt x="1" y="38"/>
                    <a:pt x="0" y="34"/>
                    <a:pt x="1" y="30"/>
                  </a:cubicBezTo>
                  <a:cubicBezTo>
                    <a:pt x="1" y="29"/>
                    <a:pt x="2" y="29"/>
                    <a:pt x="2" y="29"/>
                  </a:cubicBezTo>
                  <a:cubicBezTo>
                    <a:pt x="4" y="28"/>
                    <a:pt x="4" y="30"/>
                    <a:pt x="5" y="30"/>
                  </a:cubicBezTo>
                  <a:cubicBezTo>
                    <a:pt x="9" y="34"/>
                    <a:pt x="13" y="33"/>
                    <a:pt x="14" y="29"/>
                  </a:cubicBezTo>
                  <a:cubicBezTo>
                    <a:pt x="16" y="25"/>
                    <a:pt x="17" y="21"/>
                    <a:pt x="18" y="17"/>
                  </a:cubicBezTo>
                  <a:cubicBezTo>
                    <a:pt x="19" y="11"/>
                    <a:pt x="17" y="9"/>
                    <a:pt x="10" y="9"/>
                  </a:cubicBezTo>
                  <a:cubicBezTo>
                    <a:pt x="9" y="10"/>
                    <a:pt x="8" y="10"/>
                    <a:pt x="7" y="9"/>
                  </a:cubicBezTo>
                  <a:cubicBezTo>
                    <a:pt x="6" y="6"/>
                    <a:pt x="7" y="4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1" y="0"/>
                    <a:pt x="13" y="0"/>
                    <a:pt x="14" y="1"/>
                  </a:cubicBezTo>
                  <a:cubicBezTo>
                    <a:pt x="15" y="1"/>
                    <a:pt x="15" y="1"/>
                    <a:pt x="16" y="2"/>
                  </a:cubicBezTo>
                  <a:cubicBezTo>
                    <a:pt x="16" y="2"/>
                    <a:pt x="16" y="3"/>
                    <a:pt x="17" y="3"/>
                  </a:cubicBezTo>
                  <a:cubicBezTo>
                    <a:pt x="18" y="4"/>
                    <a:pt x="19" y="5"/>
                    <a:pt x="20" y="6"/>
                  </a:cubicBezTo>
                  <a:cubicBezTo>
                    <a:pt x="20" y="6"/>
                    <a:pt x="20" y="6"/>
                    <a:pt x="21" y="6"/>
                  </a:cubicBezTo>
                  <a:cubicBezTo>
                    <a:pt x="21" y="7"/>
                    <a:pt x="22" y="8"/>
                    <a:pt x="23" y="10"/>
                  </a:cubicBezTo>
                  <a:cubicBezTo>
                    <a:pt x="24" y="12"/>
                    <a:pt x="21" y="14"/>
                    <a:pt x="21" y="17"/>
                  </a:cubicBezTo>
                  <a:cubicBezTo>
                    <a:pt x="19" y="23"/>
                    <a:pt x="19" y="30"/>
                    <a:pt x="19" y="37"/>
                  </a:cubicBezTo>
                  <a:cubicBezTo>
                    <a:pt x="19" y="39"/>
                    <a:pt x="19" y="40"/>
                    <a:pt x="18" y="42"/>
                  </a:cubicBezTo>
                  <a:close/>
                </a:path>
              </a:pathLst>
            </a:custGeom>
            <a:solidFill>
              <a:srgbClr val="FEEB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1" name="Freeform 742"/>
            <p:cNvSpPr/>
            <p:nvPr/>
          </p:nvSpPr>
          <p:spPr bwMode="auto">
            <a:xfrm>
              <a:off x="1893888" y="4594226"/>
              <a:ext cx="392113" cy="195263"/>
            </a:xfrm>
            <a:custGeom>
              <a:avLst/>
              <a:gdLst>
                <a:gd name="T0" fmla="*/ 20 w 104"/>
                <a:gd name="T1" fmla="*/ 48 h 52"/>
                <a:gd name="T2" fmla="*/ 2 w 104"/>
                <a:gd name="T3" fmla="*/ 50 h 52"/>
                <a:gd name="T4" fmla="*/ 0 w 104"/>
                <a:gd name="T5" fmla="*/ 50 h 52"/>
                <a:gd name="T6" fmla="*/ 53 w 104"/>
                <a:gd name="T7" fmla="*/ 24 h 52"/>
                <a:gd name="T8" fmla="*/ 98 w 104"/>
                <a:gd name="T9" fmla="*/ 0 h 52"/>
                <a:gd name="T10" fmla="*/ 100 w 104"/>
                <a:gd name="T11" fmla="*/ 0 h 52"/>
                <a:gd name="T12" fmla="*/ 100 w 104"/>
                <a:gd name="T13" fmla="*/ 5 h 52"/>
                <a:gd name="T14" fmla="*/ 94 w 104"/>
                <a:gd name="T15" fmla="*/ 8 h 52"/>
                <a:gd name="T16" fmla="*/ 78 w 104"/>
                <a:gd name="T17" fmla="*/ 17 h 52"/>
                <a:gd name="T18" fmla="*/ 54 w 104"/>
                <a:gd name="T19" fmla="*/ 30 h 52"/>
                <a:gd name="T20" fmla="*/ 28 w 104"/>
                <a:gd name="T21" fmla="*/ 44 h 52"/>
                <a:gd name="T22" fmla="*/ 26 w 104"/>
                <a:gd name="T23" fmla="*/ 45 h 52"/>
                <a:gd name="T24" fmla="*/ 20 w 104"/>
                <a:gd name="T25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52">
                  <a:moveTo>
                    <a:pt x="20" y="48"/>
                  </a:moveTo>
                  <a:cubicBezTo>
                    <a:pt x="14" y="48"/>
                    <a:pt x="8" y="52"/>
                    <a:pt x="2" y="50"/>
                  </a:cubicBezTo>
                  <a:cubicBezTo>
                    <a:pt x="1" y="50"/>
                    <a:pt x="1" y="50"/>
                    <a:pt x="0" y="50"/>
                  </a:cubicBezTo>
                  <a:cubicBezTo>
                    <a:pt x="19" y="44"/>
                    <a:pt x="35" y="32"/>
                    <a:pt x="53" y="24"/>
                  </a:cubicBezTo>
                  <a:cubicBezTo>
                    <a:pt x="68" y="16"/>
                    <a:pt x="83" y="9"/>
                    <a:pt x="98" y="0"/>
                  </a:cubicBezTo>
                  <a:cubicBezTo>
                    <a:pt x="99" y="0"/>
                    <a:pt x="100" y="0"/>
                    <a:pt x="100" y="0"/>
                  </a:cubicBezTo>
                  <a:cubicBezTo>
                    <a:pt x="104" y="3"/>
                    <a:pt x="104" y="3"/>
                    <a:pt x="100" y="5"/>
                  </a:cubicBezTo>
                  <a:cubicBezTo>
                    <a:pt x="98" y="6"/>
                    <a:pt x="96" y="7"/>
                    <a:pt x="94" y="8"/>
                  </a:cubicBezTo>
                  <a:cubicBezTo>
                    <a:pt x="89" y="12"/>
                    <a:pt x="84" y="14"/>
                    <a:pt x="78" y="17"/>
                  </a:cubicBezTo>
                  <a:cubicBezTo>
                    <a:pt x="71" y="22"/>
                    <a:pt x="63" y="27"/>
                    <a:pt x="54" y="30"/>
                  </a:cubicBezTo>
                  <a:cubicBezTo>
                    <a:pt x="45" y="34"/>
                    <a:pt x="37" y="39"/>
                    <a:pt x="28" y="44"/>
                  </a:cubicBezTo>
                  <a:cubicBezTo>
                    <a:pt x="28" y="44"/>
                    <a:pt x="27" y="44"/>
                    <a:pt x="26" y="45"/>
                  </a:cubicBezTo>
                  <a:cubicBezTo>
                    <a:pt x="24" y="45"/>
                    <a:pt x="22" y="46"/>
                    <a:pt x="20" y="48"/>
                  </a:cubicBezTo>
                  <a:close/>
                </a:path>
              </a:pathLst>
            </a:custGeom>
            <a:solidFill>
              <a:srgbClr val="F968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2" name="Freeform 743"/>
            <p:cNvSpPr/>
            <p:nvPr/>
          </p:nvSpPr>
          <p:spPr bwMode="auto">
            <a:xfrm>
              <a:off x="2028826" y="3141664"/>
              <a:ext cx="203200" cy="214313"/>
            </a:xfrm>
            <a:custGeom>
              <a:avLst/>
              <a:gdLst>
                <a:gd name="T0" fmla="*/ 46 w 54"/>
                <a:gd name="T1" fmla="*/ 33 h 57"/>
                <a:gd name="T2" fmla="*/ 54 w 54"/>
                <a:gd name="T3" fmla="*/ 48 h 57"/>
                <a:gd name="T4" fmla="*/ 51 w 54"/>
                <a:gd name="T5" fmla="*/ 55 h 57"/>
                <a:gd name="T6" fmla="*/ 45 w 54"/>
                <a:gd name="T7" fmla="*/ 55 h 57"/>
                <a:gd name="T8" fmla="*/ 44 w 54"/>
                <a:gd name="T9" fmla="*/ 51 h 57"/>
                <a:gd name="T10" fmla="*/ 46 w 54"/>
                <a:gd name="T11" fmla="*/ 47 h 57"/>
                <a:gd name="T12" fmla="*/ 42 w 54"/>
                <a:gd name="T13" fmla="*/ 47 h 57"/>
                <a:gd name="T14" fmla="*/ 34 w 54"/>
                <a:gd name="T15" fmla="*/ 46 h 57"/>
                <a:gd name="T16" fmla="*/ 32 w 54"/>
                <a:gd name="T17" fmla="*/ 44 h 57"/>
                <a:gd name="T18" fmla="*/ 28 w 54"/>
                <a:gd name="T19" fmla="*/ 38 h 57"/>
                <a:gd name="T20" fmla="*/ 26 w 54"/>
                <a:gd name="T21" fmla="*/ 31 h 57"/>
                <a:gd name="T22" fmla="*/ 25 w 54"/>
                <a:gd name="T23" fmla="*/ 31 h 57"/>
                <a:gd name="T24" fmla="*/ 21 w 54"/>
                <a:gd name="T25" fmla="*/ 26 h 57"/>
                <a:gd name="T26" fmla="*/ 21 w 54"/>
                <a:gd name="T27" fmla="*/ 25 h 57"/>
                <a:gd name="T28" fmla="*/ 18 w 54"/>
                <a:gd name="T29" fmla="*/ 22 h 57"/>
                <a:gd name="T30" fmla="*/ 16 w 54"/>
                <a:gd name="T31" fmla="*/ 16 h 57"/>
                <a:gd name="T32" fmla="*/ 10 w 54"/>
                <a:gd name="T33" fmla="*/ 14 h 57"/>
                <a:gd name="T34" fmla="*/ 9 w 54"/>
                <a:gd name="T35" fmla="*/ 14 h 57"/>
                <a:gd name="T36" fmla="*/ 0 w 54"/>
                <a:gd name="T37" fmla="*/ 3 h 57"/>
                <a:gd name="T38" fmla="*/ 0 w 54"/>
                <a:gd name="T39" fmla="*/ 1 h 57"/>
                <a:gd name="T40" fmla="*/ 1 w 54"/>
                <a:gd name="T41" fmla="*/ 0 h 57"/>
                <a:gd name="T42" fmla="*/ 3 w 54"/>
                <a:gd name="T43" fmla="*/ 1 h 57"/>
                <a:gd name="T44" fmla="*/ 6 w 54"/>
                <a:gd name="T45" fmla="*/ 3 h 57"/>
                <a:gd name="T46" fmla="*/ 8 w 54"/>
                <a:gd name="T47" fmla="*/ 4 h 57"/>
                <a:gd name="T48" fmla="*/ 23 w 54"/>
                <a:gd name="T49" fmla="*/ 16 h 57"/>
                <a:gd name="T50" fmla="*/ 41 w 54"/>
                <a:gd name="T51" fmla="*/ 28 h 57"/>
                <a:gd name="T52" fmla="*/ 43 w 54"/>
                <a:gd name="T53" fmla="*/ 31 h 57"/>
                <a:gd name="T54" fmla="*/ 46 w 54"/>
                <a:gd name="T55" fmla="*/ 3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" h="57">
                  <a:moveTo>
                    <a:pt x="46" y="33"/>
                  </a:moveTo>
                  <a:cubicBezTo>
                    <a:pt x="51" y="37"/>
                    <a:pt x="52" y="43"/>
                    <a:pt x="54" y="48"/>
                  </a:cubicBezTo>
                  <a:cubicBezTo>
                    <a:pt x="54" y="50"/>
                    <a:pt x="51" y="52"/>
                    <a:pt x="51" y="55"/>
                  </a:cubicBezTo>
                  <a:cubicBezTo>
                    <a:pt x="50" y="57"/>
                    <a:pt x="47" y="56"/>
                    <a:pt x="45" y="55"/>
                  </a:cubicBezTo>
                  <a:cubicBezTo>
                    <a:pt x="43" y="54"/>
                    <a:pt x="42" y="53"/>
                    <a:pt x="44" y="51"/>
                  </a:cubicBezTo>
                  <a:cubicBezTo>
                    <a:pt x="45" y="50"/>
                    <a:pt x="46" y="48"/>
                    <a:pt x="46" y="47"/>
                  </a:cubicBezTo>
                  <a:cubicBezTo>
                    <a:pt x="44" y="46"/>
                    <a:pt x="43" y="47"/>
                    <a:pt x="42" y="47"/>
                  </a:cubicBezTo>
                  <a:cubicBezTo>
                    <a:pt x="39" y="50"/>
                    <a:pt x="36" y="49"/>
                    <a:pt x="34" y="46"/>
                  </a:cubicBezTo>
                  <a:cubicBezTo>
                    <a:pt x="33" y="45"/>
                    <a:pt x="33" y="44"/>
                    <a:pt x="32" y="44"/>
                  </a:cubicBezTo>
                  <a:cubicBezTo>
                    <a:pt x="29" y="43"/>
                    <a:pt x="27" y="41"/>
                    <a:pt x="28" y="38"/>
                  </a:cubicBezTo>
                  <a:cubicBezTo>
                    <a:pt x="28" y="36"/>
                    <a:pt x="25" y="34"/>
                    <a:pt x="26" y="31"/>
                  </a:cubicBezTo>
                  <a:cubicBezTo>
                    <a:pt x="26" y="31"/>
                    <a:pt x="26" y="31"/>
                    <a:pt x="25" y="31"/>
                  </a:cubicBezTo>
                  <a:cubicBezTo>
                    <a:pt x="18" y="34"/>
                    <a:pt x="22" y="28"/>
                    <a:pt x="21" y="26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2" y="22"/>
                    <a:pt x="19" y="23"/>
                    <a:pt x="18" y="22"/>
                  </a:cubicBezTo>
                  <a:cubicBezTo>
                    <a:pt x="14" y="20"/>
                    <a:pt x="14" y="20"/>
                    <a:pt x="16" y="16"/>
                  </a:cubicBezTo>
                  <a:cubicBezTo>
                    <a:pt x="14" y="15"/>
                    <a:pt x="13" y="13"/>
                    <a:pt x="10" y="14"/>
                  </a:cubicBezTo>
                  <a:cubicBezTo>
                    <a:pt x="10" y="14"/>
                    <a:pt x="9" y="14"/>
                    <a:pt x="9" y="14"/>
                  </a:cubicBezTo>
                  <a:cubicBezTo>
                    <a:pt x="8" y="9"/>
                    <a:pt x="3" y="7"/>
                    <a:pt x="0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4" y="1"/>
                    <a:pt x="5" y="2"/>
                    <a:pt x="6" y="3"/>
                  </a:cubicBezTo>
                  <a:cubicBezTo>
                    <a:pt x="6" y="3"/>
                    <a:pt x="7" y="3"/>
                    <a:pt x="8" y="4"/>
                  </a:cubicBezTo>
                  <a:cubicBezTo>
                    <a:pt x="12" y="8"/>
                    <a:pt x="19" y="11"/>
                    <a:pt x="23" y="16"/>
                  </a:cubicBezTo>
                  <a:cubicBezTo>
                    <a:pt x="28" y="21"/>
                    <a:pt x="35" y="24"/>
                    <a:pt x="41" y="28"/>
                  </a:cubicBezTo>
                  <a:cubicBezTo>
                    <a:pt x="42" y="29"/>
                    <a:pt x="43" y="29"/>
                    <a:pt x="43" y="31"/>
                  </a:cubicBezTo>
                  <a:cubicBezTo>
                    <a:pt x="44" y="31"/>
                    <a:pt x="45" y="32"/>
                    <a:pt x="46" y="33"/>
                  </a:cubicBezTo>
                  <a:close/>
                </a:path>
              </a:pathLst>
            </a:custGeom>
            <a:solidFill>
              <a:srgbClr val="A2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3" name="Freeform 744"/>
            <p:cNvSpPr/>
            <p:nvPr/>
          </p:nvSpPr>
          <p:spPr bwMode="auto">
            <a:xfrm>
              <a:off x="1822451" y="3076576"/>
              <a:ext cx="211138" cy="92075"/>
            </a:xfrm>
            <a:custGeom>
              <a:avLst/>
              <a:gdLst>
                <a:gd name="T0" fmla="*/ 2 w 56"/>
                <a:gd name="T1" fmla="*/ 3 h 24"/>
                <a:gd name="T2" fmla="*/ 9 w 56"/>
                <a:gd name="T3" fmla="*/ 0 h 24"/>
                <a:gd name="T4" fmla="*/ 30 w 56"/>
                <a:gd name="T5" fmla="*/ 4 h 24"/>
                <a:gd name="T6" fmla="*/ 35 w 56"/>
                <a:gd name="T7" fmla="*/ 6 h 24"/>
                <a:gd name="T8" fmla="*/ 44 w 56"/>
                <a:gd name="T9" fmla="*/ 10 h 24"/>
                <a:gd name="T10" fmla="*/ 56 w 56"/>
                <a:gd name="T11" fmla="*/ 18 h 24"/>
                <a:gd name="T12" fmla="*/ 56 w 56"/>
                <a:gd name="T13" fmla="*/ 18 h 24"/>
                <a:gd name="T14" fmla="*/ 55 w 56"/>
                <a:gd name="T15" fmla="*/ 19 h 24"/>
                <a:gd name="T16" fmla="*/ 35 w 56"/>
                <a:gd name="T17" fmla="*/ 23 h 24"/>
                <a:gd name="T18" fmla="*/ 32 w 56"/>
                <a:gd name="T19" fmla="*/ 23 h 24"/>
                <a:gd name="T20" fmla="*/ 32 w 56"/>
                <a:gd name="T21" fmla="*/ 19 h 24"/>
                <a:gd name="T22" fmla="*/ 36 w 56"/>
                <a:gd name="T23" fmla="*/ 15 h 24"/>
                <a:gd name="T24" fmla="*/ 28 w 56"/>
                <a:gd name="T25" fmla="*/ 9 h 24"/>
                <a:gd name="T26" fmla="*/ 27 w 56"/>
                <a:gd name="T27" fmla="*/ 11 h 24"/>
                <a:gd name="T28" fmla="*/ 21 w 56"/>
                <a:gd name="T29" fmla="*/ 12 h 24"/>
                <a:gd name="T30" fmla="*/ 17 w 56"/>
                <a:gd name="T31" fmla="*/ 13 h 24"/>
                <a:gd name="T32" fmla="*/ 11 w 56"/>
                <a:gd name="T33" fmla="*/ 15 h 24"/>
                <a:gd name="T34" fmla="*/ 9 w 56"/>
                <a:gd name="T35" fmla="*/ 13 h 24"/>
                <a:gd name="T36" fmla="*/ 11 w 56"/>
                <a:gd name="T37" fmla="*/ 12 h 24"/>
                <a:gd name="T38" fmla="*/ 6 w 56"/>
                <a:gd name="T39" fmla="*/ 15 h 24"/>
                <a:gd name="T40" fmla="*/ 2 w 56"/>
                <a:gd name="T41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6" h="24">
                  <a:moveTo>
                    <a:pt x="2" y="3"/>
                  </a:moveTo>
                  <a:cubicBezTo>
                    <a:pt x="4" y="1"/>
                    <a:pt x="6" y="0"/>
                    <a:pt x="9" y="0"/>
                  </a:cubicBezTo>
                  <a:cubicBezTo>
                    <a:pt x="16" y="0"/>
                    <a:pt x="23" y="1"/>
                    <a:pt x="30" y="4"/>
                  </a:cubicBezTo>
                  <a:cubicBezTo>
                    <a:pt x="32" y="4"/>
                    <a:pt x="33" y="5"/>
                    <a:pt x="35" y="6"/>
                  </a:cubicBezTo>
                  <a:cubicBezTo>
                    <a:pt x="38" y="7"/>
                    <a:pt x="41" y="9"/>
                    <a:pt x="44" y="10"/>
                  </a:cubicBezTo>
                  <a:cubicBezTo>
                    <a:pt x="49" y="11"/>
                    <a:pt x="54" y="13"/>
                    <a:pt x="5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5" y="19"/>
                    <a:pt x="55" y="19"/>
                  </a:cubicBezTo>
                  <a:cubicBezTo>
                    <a:pt x="48" y="18"/>
                    <a:pt x="41" y="19"/>
                    <a:pt x="35" y="23"/>
                  </a:cubicBezTo>
                  <a:cubicBezTo>
                    <a:pt x="34" y="24"/>
                    <a:pt x="33" y="24"/>
                    <a:pt x="32" y="23"/>
                  </a:cubicBezTo>
                  <a:cubicBezTo>
                    <a:pt x="31" y="21"/>
                    <a:pt x="31" y="20"/>
                    <a:pt x="32" y="19"/>
                  </a:cubicBezTo>
                  <a:cubicBezTo>
                    <a:pt x="35" y="18"/>
                    <a:pt x="37" y="17"/>
                    <a:pt x="36" y="15"/>
                  </a:cubicBezTo>
                  <a:cubicBezTo>
                    <a:pt x="34" y="13"/>
                    <a:pt x="32" y="9"/>
                    <a:pt x="28" y="9"/>
                  </a:cubicBezTo>
                  <a:cubicBezTo>
                    <a:pt x="27" y="9"/>
                    <a:pt x="27" y="10"/>
                    <a:pt x="27" y="11"/>
                  </a:cubicBezTo>
                  <a:cubicBezTo>
                    <a:pt x="26" y="14"/>
                    <a:pt x="23" y="14"/>
                    <a:pt x="21" y="12"/>
                  </a:cubicBezTo>
                  <a:cubicBezTo>
                    <a:pt x="19" y="11"/>
                    <a:pt x="18" y="11"/>
                    <a:pt x="17" y="13"/>
                  </a:cubicBezTo>
                  <a:cubicBezTo>
                    <a:pt x="15" y="16"/>
                    <a:pt x="13" y="16"/>
                    <a:pt x="11" y="15"/>
                  </a:cubicBezTo>
                  <a:cubicBezTo>
                    <a:pt x="10" y="15"/>
                    <a:pt x="9" y="14"/>
                    <a:pt x="9" y="13"/>
                  </a:cubicBezTo>
                  <a:cubicBezTo>
                    <a:pt x="9" y="12"/>
                    <a:pt x="10" y="12"/>
                    <a:pt x="11" y="12"/>
                  </a:cubicBezTo>
                  <a:cubicBezTo>
                    <a:pt x="8" y="11"/>
                    <a:pt x="8" y="14"/>
                    <a:pt x="6" y="15"/>
                  </a:cubicBezTo>
                  <a:cubicBezTo>
                    <a:pt x="1" y="12"/>
                    <a:pt x="0" y="7"/>
                    <a:pt x="2" y="3"/>
                  </a:cubicBezTo>
                  <a:close/>
                </a:path>
              </a:pathLst>
            </a:custGeom>
            <a:solidFill>
              <a:srgbClr val="A1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4" name="Freeform 745"/>
            <p:cNvSpPr/>
            <p:nvPr/>
          </p:nvSpPr>
          <p:spPr bwMode="auto">
            <a:xfrm>
              <a:off x="895351" y="3978276"/>
              <a:ext cx="55563" cy="207963"/>
            </a:xfrm>
            <a:custGeom>
              <a:avLst/>
              <a:gdLst>
                <a:gd name="T0" fmla="*/ 12 w 15"/>
                <a:gd name="T1" fmla="*/ 53 h 55"/>
                <a:gd name="T2" fmla="*/ 12 w 15"/>
                <a:gd name="T3" fmla="*/ 55 h 55"/>
                <a:gd name="T4" fmla="*/ 5 w 15"/>
                <a:gd name="T5" fmla="*/ 48 h 55"/>
                <a:gd name="T6" fmla="*/ 0 w 15"/>
                <a:gd name="T7" fmla="*/ 27 h 55"/>
                <a:gd name="T8" fmla="*/ 1 w 15"/>
                <a:gd name="T9" fmla="*/ 20 h 55"/>
                <a:gd name="T10" fmla="*/ 0 w 15"/>
                <a:gd name="T11" fmla="*/ 13 h 55"/>
                <a:gd name="T12" fmla="*/ 0 w 15"/>
                <a:gd name="T13" fmla="*/ 0 h 55"/>
                <a:gd name="T14" fmla="*/ 1 w 15"/>
                <a:gd name="T15" fmla="*/ 0 h 55"/>
                <a:gd name="T16" fmla="*/ 5 w 15"/>
                <a:gd name="T17" fmla="*/ 8 h 55"/>
                <a:gd name="T18" fmla="*/ 8 w 15"/>
                <a:gd name="T19" fmla="*/ 8 h 55"/>
                <a:gd name="T20" fmla="*/ 11 w 15"/>
                <a:gd name="T21" fmla="*/ 3 h 55"/>
                <a:gd name="T22" fmla="*/ 12 w 15"/>
                <a:gd name="T23" fmla="*/ 0 h 55"/>
                <a:gd name="T24" fmla="*/ 15 w 15"/>
                <a:gd name="T25" fmla="*/ 3 h 55"/>
                <a:gd name="T26" fmla="*/ 13 w 15"/>
                <a:gd name="T27" fmla="*/ 12 h 55"/>
                <a:gd name="T28" fmla="*/ 11 w 15"/>
                <a:gd name="T29" fmla="*/ 15 h 55"/>
                <a:gd name="T30" fmla="*/ 10 w 15"/>
                <a:gd name="T31" fmla="*/ 21 h 55"/>
                <a:gd name="T32" fmla="*/ 10 w 15"/>
                <a:gd name="T33" fmla="*/ 35 h 55"/>
                <a:gd name="T34" fmla="*/ 12 w 15"/>
                <a:gd name="T35" fmla="*/ 47 h 55"/>
                <a:gd name="T36" fmla="*/ 12 w 15"/>
                <a:gd name="T37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55">
                  <a:moveTo>
                    <a:pt x="12" y="53"/>
                  </a:moveTo>
                  <a:cubicBezTo>
                    <a:pt x="12" y="54"/>
                    <a:pt x="12" y="54"/>
                    <a:pt x="12" y="55"/>
                  </a:cubicBezTo>
                  <a:cubicBezTo>
                    <a:pt x="7" y="55"/>
                    <a:pt x="6" y="52"/>
                    <a:pt x="5" y="48"/>
                  </a:cubicBezTo>
                  <a:cubicBezTo>
                    <a:pt x="3" y="41"/>
                    <a:pt x="1" y="34"/>
                    <a:pt x="0" y="27"/>
                  </a:cubicBezTo>
                  <a:cubicBezTo>
                    <a:pt x="0" y="24"/>
                    <a:pt x="1" y="22"/>
                    <a:pt x="1" y="20"/>
                  </a:cubicBezTo>
                  <a:cubicBezTo>
                    <a:pt x="0" y="17"/>
                    <a:pt x="1" y="15"/>
                    <a:pt x="0" y="13"/>
                  </a:cubicBezTo>
                  <a:cubicBezTo>
                    <a:pt x="0" y="9"/>
                    <a:pt x="0" y="4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2"/>
                    <a:pt x="1" y="6"/>
                    <a:pt x="5" y="8"/>
                  </a:cubicBezTo>
                  <a:cubicBezTo>
                    <a:pt x="6" y="9"/>
                    <a:pt x="7" y="10"/>
                    <a:pt x="8" y="8"/>
                  </a:cubicBezTo>
                  <a:cubicBezTo>
                    <a:pt x="9" y="7"/>
                    <a:pt x="10" y="5"/>
                    <a:pt x="11" y="3"/>
                  </a:cubicBezTo>
                  <a:cubicBezTo>
                    <a:pt x="11" y="2"/>
                    <a:pt x="10" y="0"/>
                    <a:pt x="12" y="0"/>
                  </a:cubicBezTo>
                  <a:cubicBezTo>
                    <a:pt x="13" y="0"/>
                    <a:pt x="14" y="1"/>
                    <a:pt x="15" y="3"/>
                  </a:cubicBezTo>
                  <a:cubicBezTo>
                    <a:pt x="15" y="6"/>
                    <a:pt x="14" y="9"/>
                    <a:pt x="13" y="12"/>
                  </a:cubicBezTo>
                  <a:cubicBezTo>
                    <a:pt x="12" y="13"/>
                    <a:pt x="12" y="14"/>
                    <a:pt x="11" y="15"/>
                  </a:cubicBezTo>
                  <a:cubicBezTo>
                    <a:pt x="10" y="17"/>
                    <a:pt x="10" y="19"/>
                    <a:pt x="10" y="21"/>
                  </a:cubicBezTo>
                  <a:cubicBezTo>
                    <a:pt x="9" y="26"/>
                    <a:pt x="11" y="30"/>
                    <a:pt x="10" y="35"/>
                  </a:cubicBezTo>
                  <a:cubicBezTo>
                    <a:pt x="9" y="39"/>
                    <a:pt x="11" y="43"/>
                    <a:pt x="12" y="47"/>
                  </a:cubicBezTo>
                  <a:cubicBezTo>
                    <a:pt x="12" y="49"/>
                    <a:pt x="13" y="51"/>
                    <a:pt x="12" y="53"/>
                  </a:cubicBezTo>
                  <a:close/>
                </a:path>
              </a:pathLst>
            </a:custGeom>
            <a:solidFill>
              <a:srgbClr val="FEB2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5" name="Freeform 746"/>
            <p:cNvSpPr/>
            <p:nvPr/>
          </p:nvSpPr>
          <p:spPr bwMode="auto">
            <a:xfrm>
              <a:off x="2379663" y="3808414"/>
              <a:ext cx="206375" cy="133350"/>
            </a:xfrm>
            <a:custGeom>
              <a:avLst/>
              <a:gdLst>
                <a:gd name="T0" fmla="*/ 38 w 55"/>
                <a:gd name="T1" fmla="*/ 8 h 35"/>
                <a:gd name="T2" fmla="*/ 41 w 55"/>
                <a:gd name="T3" fmla="*/ 5 h 35"/>
                <a:gd name="T4" fmla="*/ 49 w 55"/>
                <a:gd name="T5" fmla="*/ 1 h 35"/>
                <a:gd name="T6" fmla="*/ 54 w 55"/>
                <a:gd name="T7" fmla="*/ 5 h 35"/>
                <a:gd name="T8" fmla="*/ 53 w 55"/>
                <a:gd name="T9" fmla="*/ 8 h 35"/>
                <a:gd name="T10" fmla="*/ 50 w 55"/>
                <a:gd name="T11" fmla="*/ 11 h 35"/>
                <a:gd name="T12" fmla="*/ 24 w 55"/>
                <a:gd name="T13" fmla="*/ 25 h 35"/>
                <a:gd name="T14" fmla="*/ 2 w 55"/>
                <a:gd name="T15" fmla="*/ 35 h 35"/>
                <a:gd name="T16" fmla="*/ 3 w 55"/>
                <a:gd name="T17" fmla="*/ 30 h 35"/>
                <a:gd name="T18" fmla="*/ 10 w 55"/>
                <a:gd name="T19" fmla="*/ 25 h 35"/>
                <a:gd name="T20" fmla="*/ 12 w 55"/>
                <a:gd name="T21" fmla="*/ 24 h 35"/>
                <a:gd name="T22" fmla="*/ 20 w 55"/>
                <a:gd name="T23" fmla="*/ 19 h 35"/>
                <a:gd name="T24" fmla="*/ 25 w 55"/>
                <a:gd name="T25" fmla="*/ 16 h 35"/>
                <a:gd name="T26" fmla="*/ 27 w 55"/>
                <a:gd name="T27" fmla="*/ 14 h 35"/>
                <a:gd name="T28" fmla="*/ 38 w 55"/>
                <a:gd name="T29" fmla="*/ 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5" h="35">
                  <a:moveTo>
                    <a:pt x="38" y="8"/>
                  </a:moveTo>
                  <a:cubicBezTo>
                    <a:pt x="39" y="7"/>
                    <a:pt x="40" y="6"/>
                    <a:pt x="41" y="5"/>
                  </a:cubicBezTo>
                  <a:cubicBezTo>
                    <a:pt x="43" y="4"/>
                    <a:pt x="46" y="2"/>
                    <a:pt x="49" y="1"/>
                  </a:cubicBezTo>
                  <a:cubicBezTo>
                    <a:pt x="55" y="0"/>
                    <a:pt x="55" y="1"/>
                    <a:pt x="54" y="5"/>
                  </a:cubicBezTo>
                  <a:cubicBezTo>
                    <a:pt x="54" y="6"/>
                    <a:pt x="53" y="7"/>
                    <a:pt x="53" y="8"/>
                  </a:cubicBezTo>
                  <a:cubicBezTo>
                    <a:pt x="52" y="9"/>
                    <a:pt x="51" y="10"/>
                    <a:pt x="50" y="11"/>
                  </a:cubicBezTo>
                  <a:cubicBezTo>
                    <a:pt x="42" y="16"/>
                    <a:pt x="33" y="21"/>
                    <a:pt x="24" y="25"/>
                  </a:cubicBezTo>
                  <a:cubicBezTo>
                    <a:pt x="17" y="30"/>
                    <a:pt x="9" y="32"/>
                    <a:pt x="2" y="35"/>
                  </a:cubicBezTo>
                  <a:cubicBezTo>
                    <a:pt x="0" y="33"/>
                    <a:pt x="2" y="31"/>
                    <a:pt x="3" y="30"/>
                  </a:cubicBezTo>
                  <a:cubicBezTo>
                    <a:pt x="5" y="28"/>
                    <a:pt x="8" y="27"/>
                    <a:pt x="10" y="25"/>
                  </a:cubicBezTo>
                  <a:cubicBezTo>
                    <a:pt x="10" y="25"/>
                    <a:pt x="11" y="25"/>
                    <a:pt x="12" y="24"/>
                  </a:cubicBezTo>
                  <a:cubicBezTo>
                    <a:pt x="15" y="23"/>
                    <a:pt x="17" y="22"/>
                    <a:pt x="20" y="19"/>
                  </a:cubicBezTo>
                  <a:cubicBezTo>
                    <a:pt x="21" y="18"/>
                    <a:pt x="23" y="16"/>
                    <a:pt x="25" y="16"/>
                  </a:cubicBezTo>
                  <a:cubicBezTo>
                    <a:pt x="26" y="16"/>
                    <a:pt x="26" y="15"/>
                    <a:pt x="27" y="14"/>
                  </a:cubicBezTo>
                  <a:cubicBezTo>
                    <a:pt x="30" y="12"/>
                    <a:pt x="33" y="9"/>
                    <a:pt x="38" y="8"/>
                  </a:cubicBezTo>
                  <a:close/>
                </a:path>
              </a:pathLst>
            </a:custGeom>
            <a:solidFill>
              <a:srgbClr val="93B8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6" name="Freeform 747"/>
            <p:cNvSpPr/>
            <p:nvPr/>
          </p:nvSpPr>
          <p:spPr bwMode="auto">
            <a:xfrm>
              <a:off x="1389063" y="2974976"/>
              <a:ext cx="285750" cy="166688"/>
            </a:xfrm>
            <a:custGeom>
              <a:avLst/>
              <a:gdLst>
                <a:gd name="T0" fmla="*/ 27 w 76"/>
                <a:gd name="T1" fmla="*/ 29 h 44"/>
                <a:gd name="T2" fmla="*/ 7 w 76"/>
                <a:gd name="T3" fmla="*/ 41 h 44"/>
                <a:gd name="T4" fmla="*/ 0 w 76"/>
                <a:gd name="T5" fmla="*/ 44 h 44"/>
                <a:gd name="T6" fmla="*/ 1 w 76"/>
                <a:gd name="T7" fmla="*/ 43 h 44"/>
                <a:gd name="T8" fmla="*/ 3 w 76"/>
                <a:gd name="T9" fmla="*/ 39 h 44"/>
                <a:gd name="T10" fmla="*/ 5 w 76"/>
                <a:gd name="T11" fmla="*/ 37 h 44"/>
                <a:gd name="T12" fmla="*/ 9 w 76"/>
                <a:gd name="T13" fmla="*/ 34 h 44"/>
                <a:gd name="T14" fmla="*/ 16 w 76"/>
                <a:gd name="T15" fmla="*/ 31 h 44"/>
                <a:gd name="T16" fmla="*/ 19 w 76"/>
                <a:gd name="T17" fmla="*/ 28 h 44"/>
                <a:gd name="T18" fmla="*/ 38 w 76"/>
                <a:gd name="T19" fmla="*/ 20 h 44"/>
                <a:gd name="T20" fmla="*/ 45 w 76"/>
                <a:gd name="T21" fmla="*/ 14 h 44"/>
                <a:gd name="T22" fmla="*/ 47 w 76"/>
                <a:gd name="T23" fmla="*/ 12 h 44"/>
                <a:gd name="T24" fmla="*/ 54 w 76"/>
                <a:gd name="T25" fmla="*/ 8 h 44"/>
                <a:gd name="T26" fmla="*/ 75 w 76"/>
                <a:gd name="T27" fmla="*/ 0 h 44"/>
                <a:gd name="T28" fmla="*/ 76 w 76"/>
                <a:gd name="T29" fmla="*/ 2 h 44"/>
                <a:gd name="T30" fmla="*/ 66 w 76"/>
                <a:gd name="T31" fmla="*/ 11 h 44"/>
                <a:gd name="T32" fmla="*/ 31 w 76"/>
                <a:gd name="T33" fmla="*/ 27 h 44"/>
                <a:gd name="T34" fmla="*/ 27 w 76"/>
                <a:gd name="T35" fmla="*/ 2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44">
                  <a:moveTo>
                    <a:pt x="27" y="29"/>
                  </a:moveTo>
                  <a:cubicBezTo>
                    <a:pt x="20" y="33"/>
                    <a:pt x="13" y="36"/>
                    <a:pt x="7" y="41"/>
                  </a:cubicBezTo>
                  <a:cubicBezTo>
                    <a:pt x="5" y="42"/>
                    <a:pt x="3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2" y="42"/>
                    <a:pt x="2" y="40"/>
                    <a:pt x="3" y="39"/>
                  </a:cubicBezTo>
                  <a:cubicBezTo>
                    <a:pt x="4" y="38"/>
                    <a:pt x="4" y="38"/>
                    <a:pt x="5" y="37"/>
                  </a:cubicBezTo>
                  <a:cubicBezTo>
                    <a:pt x="6" y="36"/>
                    <a:pt x="8" y="36"/>
                    <a:pt x="9" y="34"/>
                  </a:cubicBezTo>
                  <a:cubicBezTo>
                    <a:pt x="11" y="33"/>
                    <a:pt x="13" y="32"/>
                    <a:pt x="16" y="31"/>
                  </a:cubicBezTo>
                  <a:cubicBezTo>
                    <a:pt x="17" y="31"/>
                    <a:pt x="17" y="29"/>
                    <a:pt x="19" y="28"/>
                  </a:cubicBezTo>
                  <a:cubicBezTo>
                    <a:pt x="24" y="23"/>
                    <a:pt x="30" y="20"/>
                    <a:pt x="38" y="20"/>
                  </a:cubicBezTo>
                  <a:cubicBezTo>
                    <a:pt x="40" y="18"/>
                    <a:pt x="43" y="15"/>
                    <a:pt x="45" y="14"/>
                  </a:cubicBezTo>
                  <a:cubicBezTo>
                    <a:pt x="46" y="13"/>
                    <a:pt x="47" y="13"/>
                    <a:pt x="47" y="12"/>
                  </a:cubicBezTo>
                  <a:cubicBezTo>
                    <a:pt x="50" y="11"/>
                    <a:pt x="52" y="10"/>
                    <a:pt x="54" y="8"/>
                  </a:cubicBezTo>
                  <a:cubicBezTo>
                    <a:pt x="60" y="4"/>
                    <a:pt x="68" y="2"/>
                    <a:pt x="75" y="0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4" y="7"/>
                    <a:pt x="70" y="9"/>
                    <a:pt x="66" y="11"/>
                  </a:cubicBezTo>
                  <a:cubicBezTo>
                    <a:pt x="53" y="14"/>
                    <a:pt x="42" y="21"/>
                    <a:pt x="31" y="27"/>
                  </a:cubicBezTo>
                  <a:cubicBezTo>
                    <a:pt x="30" y="28"/>
                    <a:pt x="28" y="28"/>
                    <a:pt x="27" y="29"/>
                  </a:cubicBezTo>
                  <a:close/>
                </a:path>
              </a:pathLst>
            </a:custGeom>
            <a:solidFill>
              <a:srgbClr val="E3ED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7" name="Freeform 748"/>
            <p:cNvSpPr/>
            <p:nvPr/>
          </p:nvSpPr>
          <p:spPr bwMode="auto">
            <a:xfrm>
              <a:off x="890588" y="3911601"/>
              <a:ext cx="60325" cy="109538"/>
            </a:xfrm>
            <a:custGeom>
              <a:avLst/>
              <a:gdLst>
                <a:gd name="T0" fmla="*/ 13 w 16"/>
                <a:gd name="T1" fmla="*/ 18 h 29"/>
                <a:gd name="T2" fmla="*/ 10 w 16"/>
                <a:gd name="T3" fmla="*/ 27 h 29"/>
                <a:gd name="T4" fmla="*/ 6 w 16"/>
                <a:gd name="T5" fmla="*/ 29 h 29"/>
                <a:gd name="T6" fmla="*/ 6 w 16"/>
                <a:gd name="T7" fmla="*/ 27 h 29"/>
                <a:gd name="T8" fmla="*/ 5 w 16"/>
                <a:gd name="T9" fmla="*/ 26 h 29"/>
                <a:gd name="T10" fmla="*/ 2 w 16"/>
                <a:gd name="T11" fmla="*/ 20 h 29"/>
                <a:gd name="T12" fmla="*/ 2 w 16"/>
                <a:gd name="T13" fmla="*/ 18 h 29"/>
                <a:gd name="T14" fmla="*/ 1 w 16"/>
                <a:gd name="T15" fmla="*/ 13 h 29"/>
                <a:gd name="T16" fmla="*/ 1 w 16"/>
                <a:gd name="T17" fmla="*/ 9 h 29"/>
                <a:gd name="T18" fmla="*/ 2 w 16"/>
                <a:gd name="T19" fmla="*/ 7 h 29"/>
                <a:gd name="T20" fmla="*/ 9 w 16"/>
                <a:gd name="T21" fmla="*/ 2 h 29"/>
                <a:gd name="T22" fmla="*/ 14 w 16"/>
                <a:gd name="T23" fmla="*/ 6 h 29"/>
                <a:gd name="T24" fmla="*/ 15 w 16"/>
                <a:gd name="T25" fmla="*/ 12 h 29"/>
                <a:gd name="T26" fmla="*/ 13 w 16"/>
                <a:gd name="T27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29">
                  <a:moveTo>
                    <a:pt x="13" y="18"/>
                  </a:moveTo>
                  <a:cubicBezTo>
                    <a:pt x="13" y="21"/>
                    <a:pt x="12" y="24"/>
                    <a:pt x="10" y="27"/>
                  </a:cubicBezTo>
                  <a:cubicBezTo>
                    <a:pt x="9" y="28"/>
                    <a:pt x="8" y="29"/>
                    <a:pt x="6" y="29"/>
                  </a:cubicBezTo>
                  <a:cubicBezTo>
                    <a:pt x="5" y="29"/>
                    <a:pt x="3" y="28"/>
                    <a:pt x="6" y="27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6"/>
                    <a:pt x="3" y="23"/>
                    <a:pt x="2" y="20"/>
                  </a:cubicBezTo>
                  <a:cubicBezTo>
                    <a:pt x="2" y="20"/>
                    <a:pt x="2" y="19"/>
                    <a:pt x="2" y="18"/>
                  </a:cubicBezTo>
                  <a:cubicBezTo>
                    <a:pt x="1" y="17"/>
                    <a:pt x="2" y="15"/>
                    <a:pt x="1" y="13"/>
                  </a:cubicBezTo>
                  <a:cubicBezTo>
                    <a:pt x="1" y="12"/>
                    <a:pt x="1" y="10"/>
                    <a:pt x="1" y="9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2"/>
                    <a:pt x="5" y="1"/>
                    <a:pt x="9" y="2"/>
                  </a:cubicBezTo>
                  <a:cubicBezTo>
                    <a:pt x="13" y="0"/>
                    <a:pt x="14" y="2"/>
                    <a:pt x="14" y="6"/>
                  </a:cubicBezTo>
                  <a:cubicBezTo>
                    <a:pt x="16" y="8"/>
                    <a:pt x="15" y="10"/>
                    <a:pt x="15" y="12"/>
                  </a:cubicBezTo>
                  <a:cubicBezTo>
                    <a:pt x="15" y="14"/>
                    <a:pt x="15" y="17"/>
                    <a:pt x="13" y="18"/>
                  </a:cubicBezTo>
                  <a:close/>
                </a:path>
              </a:pathLst>
            </a:custGeom>
            <a:solidFill>
              <a:srgbClr val="FE90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8" name="Freeform 749"/>
            <p:cNvSpPr/>
            <p:nvPr/>
          </p:nvSpPr>
          <p:spPr bwMode="auto">
            <a:xfrm>
              <a:off x="1671638" y="2952751"/>
              <a:ext cx="173038" cy="60325"/>
            </a:xfrm>
            <a:custGeom>
              <a:avLst/>
              <a:gdLst>
                <a:gd name="T0" fmla="*/ 0 w 46"/>
                <a:gd name="T1" fmla="*/ 8 h 16"/>
                <a:gd name="T2" fmla="*/ 0 w 46"/>
                <a:gd name="T3" fmla="*/ 6 h 16"/>
                <a:gd name="T4" fmla="*/ 0 w 46"/>
                <a:gd name="T5" fmla="*/ 7 h 16"/>
                <a:gd name="T6" fmla="*/ 5 w 46"/>
                <a:gd name="T7" fmla="*/ 2 h 16"/>
                <a:gd name="T8" fmla="*/ 10 w 46"/>
                <a:gd name="T9" fmla="*/ 1 h 16"/>
                <a:gd name="T10" fmla="*/ 20 w 46"/>
                <a:gd name="T11" fmla="*/ 1 h 16"/>
                <a:gd name="T12" fmla="*/ 30 w 46"/>
                <a:gd name="T13" fmla="*/ 5 h 16"/>
                <a:gd name="T14" fmla="*/ 32 w 46"/>
                <a:gd name="T15" fmla="*/ 9 h 16"/>
                <a:gd name="T16" fmla="*/ 36 w 46"/>
                <a:gd name="T17" fmla="*/ 10 h 16"/>
                <a:gd name="T18" fmla="*/ 45 w 46"/>
                <a:gd name="T19" fmla="*/ 15 h 16"/>
                <a:gd name="T20" fmla="*/ 46 w 46"/>
                <a:gd name="T21" fmla="*/ 16 h 16"/>
                <a:gd name="T22" fmla="*/ 45 w 46"/>
                <a:gd name="T23" fmla="*/ 16 h 16"/>
                <a:gd name="T24" fmla="*/ 23 w 46"/>
                <a:gd name="T25" fmla="*/ 15 h 16"/>
                <a:gd name="T26" fmla="*/ 21 w 46"/>
                <a:gd name="T27" fmla="*/ 14 h 16"/>
                <a:gd name="T28" fmla="*/ 7 w 46"/>
                <a:gd name="T29" fmla="*/ 7 h 16"/>
                <a:gd name="T30" fmla="*/ 5 w 46"/>
                <a:gd name="T31" fmla="*/ 7 h 16"/>
                <a:gd name="T32" fmla="*/ 0 w 46"/>
                <a:gd name="T3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16">
                  <a:moveTo>
                    <a:pt x="0" y="8"/>
                  </a:moveTo>
                  <a:cubicBezTo>
                    <a:pt x="0" y="8"/>
                    <a:pt x="0" y="7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4" y="4"/>
                    <a:pt x="5" y="2"/>
                  </a:cubicBezTo>
                  <a:cubicBezTo>
                    <a:pt x="6" y="1"/>
                    <a:pt x="8" y="1"/>
                    <a:pt x="10" y="1"/>
                  </a:cubicBezTo>
                  <a:cubicBezTo>
                    <a:pt x="13" y="0"/>
                    <a:pt x="17" y="0"/>
                    <a:pt x="20" y="1"/>
                  </a:cubicBezTo>
                  <a:cubicBezTo>
                    <a:pt x="24" y="1"/>
                    <a:pt x="27" y="2"/>
                    <a:pt x="30" y="5"/>
                  </a:cubicBezTo>
                  <a:cubicBezTo>
                    <a:pt x="31" y="6"/>
                    <a:pt x="31" y="8"/>
                    <a:pt x="32" y="9"/>
                  </a:cubicBezTo>
                  <a:cubicBezTo>
                    <a:pt x="33" y="11"/>
                    <a:pt x="34" y="10"/>
                    <a:pt x="36" y="10"/>
                  </a:cubicBezTo>
                  <a:cubicBezTo>
                    <a:pt x="39" y="12"/>
                    <a:pt x="43" y="12"/>
                    <a:pt x="45" y="15"/>
                  </a:cubicBezTo>
                  <a:cubicBezTo>
                    <a:pt x="45" y="15"/>
                    <a:pt x="46" y="15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38" y="16"/>
                    <a:pt x="31" y="14"/>
                    <a:pt x="23" y="15"/>
                  </a:cubicBezTo>
                  <a:cubicBezTo>
                    <a:pt x="23" y="15"/>
                    <a:pt x="22" y="15"/>
                    <a:pt x="21" y="14"/>
                  </a:cubicBezTo>
                  <a:cubicBezTo>
                    <a:pt x="18" y="9"/>
                    <a:pt x="12" y="9"/>
                    <a:pt x="7" y="7"/>
                  </a:cubicBezTo>
                  <a:cubicBezTo>
                    <a:pt x="6" y="6"/>
                    <a:pt x="6" y="6"/>
                    <a:pt x="5" y="7"/>
                  </a:cubicBezTo>
                  <a:cubicBezTo>
                    <a:pt x="3" y="8"/>
                    <a:pt x="2" y="10"/>
                    <a:pt x="0" y="8"/>
                  </a:cubicBezTo>
                  <a:close/>
                </a:path>
              </a:pathLst>
            </a:custGeom>
            <a:solidFill>
              <a:srgbClr val="C2D9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9" name="Freeform 750"/>
            <p:cNvSpPr/>
            <p:nvPr/>
          </p:nvSpPr>
          <p:spPr bwMode="auto">
            <a:xfrm>
              <a:off x="2560638" y="3722689"/>
              <a:ext cx="85725" cy="104775"/>
            </a:xfrm>
            <a:custGeom>
              <a:avLst/>
              <a:gdLst>
                <a:gd name="T0" fmla="*/ 6 w 23"/>
                <a:gd name="T1" fmla="*/ 28 h 28"/>
                <a:gd name="T2" fmla="*/ 0 w 23"/>
                <a:gd name="T3" fmla="*/ 25 h 28"/>
                <a:gd name="T4" fmla="*/ 5 w 23"/>
                <a:gd name="T5" fmla="*/ 18 h 28"/>
                <a:gd name="T6" fmla="*/ 5 w 23"/>
                <a:gd name="T7" fmla="*/ 11 h 28"/>
                <a:gd name="T8" fmla="*/ 6 w 23"/>
                <a:gd name="T9" fmla="*/ 10 h 28"/>
                <a:gd name="T10" fmla="*/ 16 w 23"/>
                <a:gd name="T11" fmla="*/ 11 h 28"/>
                <a:gd name="T12" fmla="*/ 9 w 23"/>
                <a:gd name="T13" fmla="*/ 0 h 28"/>
                <a:gd name="T14" fmla="*/ 20 w 23"/>
                <a:gd name="T15" fmla="*/ 5 h 28"/>
                <a:gd name="T16" fmla="*/ 21 w 23"/>
                <a:gd name="T17" fmla="*/ 9 h 28"/>
                <a:gd name="T18" fmla="*/ 22 w 23"/>
                <a:gd name="T19" fmla="*/ 15 h 28"/>
                <a:gd name="T20" fmla="*/ 22 w 23"/>
                <a:gd name="T21" fmla="*/ 18 h 28"/>
                <a:gd name="T22" fmla="*/ 6 w 23"/>
                <a:gd name="T2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28">
                  <a:moveTo>
                    <a:pt x="6" y="28"/>
                  </a:moveTo>
                  <a:cubicBezTo>
                    <a:pt x="7" y="22"/>
                    <a:pt x="2" y="26"/>
                    <a:pt x="0" y="25"/>
                  </a:cubicBezTo>
                  <a:cubicBezTo>
                    <a:pt x="0" y="22"/>
                    <a:pt x="5" y="22"/>
                    <a:pt x="5" y="18"/>
                  </a:cubicBezTo>
                  <a:cubicBezTo>
                    <a:pt x="5" y="16"/>
                    <a:pt x="5" y="13"/>
                    <a:pt x="5" y="11"/>
                  </a:cubicBezTo>
                  <a:cubicBezTo>
                    <a:pt x="5" y="10"/>
                    <a:pt x="6" y="10"/>
                    <a:pt x="6" y="10"/>
                  </a:cubicBezTo>
                  <a:cubicBezTo>
                    <a:pt x="9" y="11"/>
                    <a:pt x="12" y="12"/>
                    <a:pt x="16" y="11"/>
                  </a:cubicBezTo>
                  <a:cubicBezTo>
                    <a:pt x="14" y="7"/>
                    <a:pt x="9" y="5"/>
                    <a:pt x="9" y="0"/>
                  </a:cubicBezTo>
                  <a:cubicBezTo>
                    <a:pt x="13" y="0"/>
                    <a:pt x="17" y="2"/>
                    <a:pt x="20" y="5"/>
                  </a:cubicBezTo>
                  <a:cubicBezTo>
                    <a:pt x="21" y="6"/>
                    <a:pt x="22" y="8"/>
                    <a:pt x="21" y="9"/>
                  </a:cubicBezTo>
                  <a:cubicBezTo>
                    <a:pt x="20" y="12"/>
                    <a:pt x="20" y="14"/>
                    <a:pt x="22" y="15"/>
                  </a:cubicBezTo>
                  <a:cubicBezTo>
                    <a:pt x="23" y="16"/>
                    <a:pt x="22" y="17"/>
                    <a:pt x="22" y="18"/>
                  </a:cubicBezTo>
                  <a:cubicBezTo>
                    <a:pt x="16" y="21"/>
                    <a:pt x="12" y="26"/>
                    <a:pt x="6" y="28"/>
                  </a:cubicBezTo>
                  <a:close/>
                </a:path>
              </a:pathLst>
            </a:custGeom>
            <a:solidFill>
              <a:srgbClr val="C1D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0" name="Freeform 751"/>
            <p:cNvSpPr/>
            <p:nvPr/>
          </p:nvSpPr>
          <p:spPr bwMode="auto">
            <a:xfrm>
              <a:off x="2473326" y="4356101"/>
              <a:ext cx="200025" cy="161925"/>
            </a:xfrm>
            <a:custGeom>
              <a:avLst/>
              <a:gdLst>
                <a:gd name="T0" fmla="*/ 34 w 53"/>
                <a:gd name="T1" fmla="*/ 15 h 43"/>
                <a:gd name="T2" fmla="*/ 33 w 53"/>
                <a:gd name="T3" fmla="*/ 12 h 43"/>
                <a:gd name="T4" fmla="*/ 33 w 53"/>
                <a:gd name="T5" fmla="*/ 10 h 43"/>
                <a:gd name="T6" fmla="*/ 35 w 53"/>
                <a:gd name="T7" fmla="*/ 0 h 43"/>
                <a:gd name="T8" fmla="*/ 36 w 53"/>
                <a:gd name="T9" fmla="*/ 0 h 43"/>
                <a:gd name="T10" fmla="*/ 45 w 53"/>
                <a:gd name="T11" fmla="*/ 6 h 43"/>
                <a:gd name="T12" fmla="*/ 49 w 53"/>
                <a:gd name="T13" fmla="*/ 10 h 43"/>
                <a:gd name="T14" fmla="*/ 49 w 53"/>
                <a:gd name="T15" fmla="*/ 16 h 43"/>
                <a:gd name="T16" fmla="*/ 18 w 53"/>
                <a:gd name="T17" fmla="*/ 33 h 43"/>
                <a:gd name="T18" fmla="*/ 11 w 53"/>
                <a:gd name="T19" fmla="*/ 37 h 43"/>
                <a:gd name="T20" fmla="*/ 8 w 53"/>
                <a:gd name="T21" fmla="*/ 39 h 43"/>
                <a:gd name="T22" fmla="*/ 0 w 53"/>
                <a:gd name="T23" fmla="*/ 42 h 43"/>
                <a:gd name="T24" fmla="*/ 0 w 53"/>
                <a:gd name="T25" fmla="*/ 40 h 43"/>
                <a:gd name="T26" fmla="*/ 5 w 53"/>
                <a:gd name="T27" fmla="*/ 37 h 43"/>
                <a:gd name="T28" fmla="*/ 42 w 53"/>
                <a:gd name="T29" fmla="*/ 16 h 43"/>
                <a:gd name="T30" fmla="*/ 44 w 53"/>
                <a:gd name="T31" fmla="*/ 13 h 43"/>
                <a:gd name="T32" fmla="*/ 42 w 53"/>
                <a:gd name="T33" fmla="*/ 10 h 43"/>
                <a:gd name="T34" fmla="*/ 38 w 53"/>
                <a:gd name="T35" fmla="*/ 11 h 43"/>
                <a:gd name="T36" fmla="*/ 34 w 53"/>
                <a:gd name="T37" fmla="*/ 1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" h="43">
                  <a:moveTo>
                    <a:pt x="34" y="15"/>
                  </a:moveTo>
                  <a:cubicBezTo>
                    <a:pt x="33" y="14"/>
                    <a:pt x="35" y="12"/>
                    <a:pt x="33" y="12"/>
                  </a:cubicBezTo>
                  <a:cubicBezTo>
                    <a:pt x="33" y="11"/>
                    <a:pt x="33" y="11"/>
                    <a:pt x="33" y="10"/>
                  </a:cubicBezTo>
                  <a:cubicBezTo>
                    <a:pt x="34" y="7"/>
                    <a:pt x="33" y="3"/>
                    <a:pt x="35" y="0"/>
                  </a:cubicBezTo>
                  <a:cubicBezTo>
                    <a:pt x="35" y="0"/>
                    <a:pt x="36" y="0"/>
                    <a:pt x="36" y="0"/>
                  </a:cubicBezTo>
                  <a:cubicBezTo>
                    <a:pt x="40" y="0"/>
                    <a:pt x="43" y="3"/>
                    <a:pt x="45" y="6"/>
                  </a:cubicBezTo>
                  <a:cubicBezTo>
                    <a:pt x="46" y="7"/>
                    <a:pt x="47" y="9"/>
                    <a:pt x="49" y="10"/>
                  </a:cubicBezTo>
                  <a:cubicBezTo>
                    <a:pt x="53" y="12"/>
                    <a:pt x="53" y="13"/>
                    <a:pt x="49" y="16"/>
                  </a:cubicBezTo>
                  <a:cubicBezTo>
                    <a:pt x="39" y="23"/>
                    <a:pt x="29" y="28"/>
                    <a:pt x="18" y="33"/>
                  </a:cubicBezTo>
                  <a:cubicBezTo>
                    <a:pt x="16" y="35"/>
                    <a:pt x="13" y="36"/>
                    <a:pt x="11" y="37"/>
                  </a:cubicBezTo>
                  <a:cubicBezTo>
                    <a:pt x="10" y="38"/>
                    <a:pt x="9" y="39"/>
                    <a:pt x="8" y="39"/>
                  </a:cubicBezTo>
                  <a:cubicBezTo>
                    <a:pt x="5" y="40"/>
                    <a:pt x="3" y="43"/>
                    <a:pt x="0" y="42"/>
                  </a:cubicBezTo>
                  <a:cubicBezTo>
                    <a:pt x="0" y="41"/>
                    <a:pt x="0" y="41"/>
                    <a:pt x="0" y="40"/>
                  </a:cubicBezTo>
                  <a:cubicBezTo>
                    <a:pt x="1" y="38"/>
                    <a:pt x="3" y="38"/>
                    <a:pt x="5" y="37"/>
                  </a:cubicBezTo>
                  <a:cubicBezTo>
                    <a:pt x="18" y="31"/>
                    <a:pt x="30" y="23"/>
                    <a:pt x="42" y="16"/>
                  </a:cubicBezTo>
                  <a:cubicBezTo>
                    <a:pt x="44" y="15"/>
                    <a:pt x="45" y="14"/>
                    <a:pt x="44" y="13"/>
                  </a:cubicBezTo>
                  <a:cubicBezTo>
                    <a:pt x="44" y="11"/>
                    <a:pt x="43" y="11"/>
                    <a:pt x="42" y="10"/>
                  </a:cubicBezTo>
                  <a:cubicBezTo>
                    <a:pt x="41" y="10"/>
                    <a:pt x="39" y="10"/>
                    <a:pt x="38" y="11"/>
                  </a:cubicBezTo>
                  <a:cubicBezTo>
                    <a:pt x="37" y="13"/>
                    <a:pt x="36" y="15"/>
                    <a:pt x="34" y="15"/>
                  </a:cubicBezTo>
                  <a:close/>
                </a:path>
              </a:pathLst>
            </a:custGeom>
            <a:solidFill>
              <a:srgbClr val="FDA8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1" name="Freeform 752"/>
            <p:cNvSpPr/>
            <p:nvPr/>
          </p:nvSpPr>
          <p:spPr bwMode="auto">
            <a:xfrm>
              <a:off x="2247901" y="4514851"/>
              <a:ext cx="200025" cy="109538"/>
            </a:xfrm>
            <a:custGeom>
              <a:avLst/>
              <a:gdLst>
                <a:gd name="T0" fmla="*/ 0 w 53"/>
                <a:gd name="T1" fmla="*/ 29 h 29"/>
                <a:gd name="T2" fmla="*/ 5 w 53"/>
                <a:gd name="T3" fmla="*/ 26 h 29"/>
                <a:gd name="T4" fmla="*/ 6 w 53"/>
                <a:gd name="T5" fmla="*/ 21 h 29"/>
                <a:gd name="T6" fmla="*/ 21 w 53"/>
                <a:gd name="T7" fmla="*/ 14 h 29"/>
                <a:gd name="T8" fmla="*/ 30 w 53"/>
                <a:gd name="T9" fmla="*/ 11 h 29"/>
                <a:gd name="T10" fmla="*/ 48 w 53"/>
                <a:gd name="T11" fmla="*/ 3 h 29"/>
                <a:gd name="T12" fmla="*/ 53 w 53"/>
                <a:gd name="T13" fmla="*/ 2 h 29"/>
                <a:gd name="T14" fmla="*/ 47 w 53"/>
                <a:gd name="T15" fmla="*/ 9 h 29"/>
                <a:gd name="T16" fmla="*/ 42 w 53"/>
                <a:gd name="T17" fmla="*/ 11 h 29"/>
                <a:gd name="T18" fmla="*/ 34 w 53"/>
                <a:gd name="T19" fmla="*/ 13 h 29"/>
                <a:gd name="T20" fmla="*/ 30 w 53"/>
                <a:gd name="T21" fmla="*/ 16 h 29"/>
                <a:gd name="T22" fmla="*/ 25 w 53"/>
                <a:gd name="T23" fmla="*/ 18 h 29"/>
                <a:gd name="T24" fmla="*/ 0 w 53"/>
                <a:gd name="T2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29">
                  <a:moveTo>
                    <a:pt x="0" y="29"/>
                  </a:moveTo>
                  <a:cubicBezTo>
                    <a:pt x="1" y="27"/>
                    <a:pt x="3" y="26"/>
                    <a:pt x="5" y="26"/>
                  </a:cubicBezTo>
                  <a:cubicBezTo>
                    <a:pt x="9" y="25"/>
                    <a:pt x="8" y="23"/>
                    <a:pt x="6" y="21"/>
                  </a:cubicBezTo>
                  <a:cubicBezTo>
                    <a:pt x="11" y="18"/>
                    <a:pt x="16" y="16"/>
                    <a:pt x="21" y="14"/>
                  </a:cubicBezTo>
                  <a:cubicBezTo>
                    <a:pt x="25" y="15"/>
                    <a:pt x="27" y="11"/>
                    <a:pt x="30" y="11"/>
                  </a:cubicBezTo>
                  <a:cubicBezTo>
                    <a:pt x="37" y="10"/>
                    <a:pt x="43" y="6"/>
                    <a:pt x="48" y="3"/>
                  </a:cubicBezTo>
                  <a:cubicBezTo>
                    <a:pt x="50" y="2"/>
                    <a:pt x="51" y="0"/>
                    <a:pt x="53" y="2"/>
                  </a:cubicBezTo>
                  <a:cubicBezTo>
                    <a:pt x="52" y="6"/>
                    <a:pt x="50" y="7"/>
                    <a:pt x="47" y="9"/>
                  </a:cubicBezTo>
                  <a:cubicBezTo>
                    <a:pt x="45" y="9"/>
                    <a:pt x="44" y="10"/>
                    <a:pt x="42" y="11"/>
                  </a:cubicBezTo>
                  <a:cubicBezTo>
                    <a:pt x="40" y="12"/>
                    <a:pt x="37" y="12"/>
                    <a:pt x="34" y="13"/>
                  </a:cubicBezTo>
                  <a:cubicBezTo>
                    <a:pt x="32" y="13"/>
                    <a:pt x="31" y="14"/>
                    <a:pt x="30" y="16"/>
                  </a:cubicBezTo>
                  <a:cubicBezTo>
                    <a:pt x="28" y="17"/>
                    <a:pt x="27" y="17"/>
                    <a:pt x="25" y="18"/>
                  </a:cubicBezTo>
                  <a:cubicBezTo>
                    <a:pt x="17" y="21"/>
                    <a:pt x="9" y="26"/>
                    <a:pt x="0" y="29"/>
                  </a:cubicBezTo>
                  <a:close/>
                </a:path>
              </a:pathLst>
            </a:custGeom>
            <a:solidFill>
              <a:srgbClr val="FD7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2" name="Freeform 753"/>
            <p:cNvSpPr/>
            <p:nvPr/>
          </p:nvSpPr>
          <p:spPr bwMode="auto">
            <a:xfrm>
              <a:off x="963613" y="4235451"/>
              <a:ext cx="66675" cy="71438"/>
            </a:xfrm>
            <a:custGeom>
              <a:avLst/>
              <a:gdLst>
                <a:gd name="T0" fmla="*/ 0 w 18"/>
                <a:gd name="T1" fmla="*/ 2 h 19"/>
                <a:gd name="T2" fmla="*/ 2 w 18"/>
                <a:gd name="T3" fmla="*/ 0 h 19"/>
                <a:gd name="T4" fmla="*/ 11 w 18"/>
                <a:gd name="T5" fmla="*/ 1 h 19"/>
                <a:gd name="T6" fmla="*/ 13 w 18"/>
                <a:gd name="T7" fmla="*/ 4 h 19"/>
                <a:gd name="T8" fmla="*/ 15 w 18"/>
                <a:gd name="T9" fmla="*/ 11 h 19"/>
                <a:gd name="T10" fmla="*/ 17 w 18"/>
                <a:gd name="T11" fmla="*/ 17 h 19"/>
                <a:gd name="T12" fmla="*/ 16 w 18"/>
                <a:gd name="T13" fmla="*/ 18 h 19"/>
                <a:gd name="T14" fmla="*/ 8 w 18"/>
                <a:gd name="T15" fmla="*/ 18 h 19"/>
                <a:gd name="T16" fmla="*/ 0 w 18"/>
                <a:gd name="T17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9">
                  <a:moveTo>
                    <a:pt x="0" y="2"/>
                  </a:moveTo>
                  <a:cubicBezTo>
                    <a:pt x="1" y="2"/>
                    <a:pt x="1" y="1"/>
                    <a:pt x="2" y="0"/>
                  </a:cubicBezTo>
                  <a:cubicBezTo>
                    <a:pt x="5" y="0"/>
                    <a:pt x="8" y="3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2" y="7"/>
                    <a:pt x="14" y="9"/>
                    <a:pt x="15" y="11"/>
                  </a:cubicBezTo>
                  <a:cubicBezTo>
                    <a:pt x="16" y="13"/>
                    <a:pt x="18" y="14"/>
                    <a:pt x="17" y="17"/>
                  </a:cubicBezTo>
                  <a:cubicBezTo>
                    <a:pt x="17" y="17"/>
                    <a:pt x="17" y="17"/>
                    <a:pt x="16" y="18"/>
                  </a:cubicBezTo>
                  <a:cubicBezTo>
                    <a:pt x="13" y="19"/>
                    <a:pt x="11" y="18"/>
                    <a:pt x="8" y="18"/>
                  </a:cubicBezTo>
                  <a:cubicBezTo>
                    <a:pt x="4" y="13"/>
                    <a:pt x="2" y="8"/>
                    <a:pt x="0" y="2"/>
                  </a:cubicBezTo>
                  <a:close/>
                </a:path>
              </a:pathLst>
            </a:custGeom>
            <a:solidFill>
              <a:srgbClr val="FEE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3" name="Freeform 754"/>
            <p:cNvSpPr/>
            <p:nvPr/>
          </p:nvSpPr>
          <p:spPr bwMode="auto">
            <a:xfrm>
              <a:off x="1998663" y="4657726"/>
              <a:ext cx="188913" cy="106363"/>
            </a:xfrm>
            <a:custGeom>
              <a:avLst/>
              <a:gdLst>
                <a:gd name="T0" fmla="*/ 0 w 50"/>
                <a:gd name="T1" fmla="*/ 27 h 28"/>
                <a:gd name="T2" fmla="*/ 8 w 50"/>
                <a:gd name="T3" fmla="*/ 21 h 28"/>
                <a:gd name="T4" fmla="*/ 49 w 50"/>
                <a:gd name="T5" fmla="*/ 0 h 28"/>
                <a:gd name="T6" fmla="*/ 50 w 50"/>
                <a:gd name="T7" fmla="*/ 0 h 28"/>
                <a:gd name="T8" fmla="*/ 28 w 50"/>
                <a:gd name="T9" fmla="*/ 14 h 28"/>
                <a:gd name="T10" fmla="*/ 3 w 50"/>
                <a:gd name="T11" fmla="*/ 26 h 28"/>
                <a:gd name="T12" fmla="*/ 0 w 50"/>
                <a:gd name="T13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28">
                  <a:moveTo>
                    <a:pt x="0" y="27"/>
                  </a:moveTo>
                  <a:cubicBezTo>
                    <a:pt x="2" y="24"/>
                    <a:pt x="5" y="23"/>
                    <a:pt x="8" y="21"/>
                  </a:cubicBezTo>
                  <a:cubicBezTo>
                    <a:pt x="22" y="14"/>
                    <a:pt x="36" y="8"/>
                    <a:pt x="49" y="0"/>
                  </a:cubicBezTo>
                  <a:cubicBezTo>
                    <a:pt x="49" y="0"/>
                    <a:pt x="50" y="0"/>
                    <a:pt x="50" y="0"/>
                  </a:cubicBezTo>
                  <a:cubicBezTo>
                    <a:pt x="44" y="6"/>
                    <a:pt x="36" y="10"/>
                    <a:pt x="28" y="14"/>
                  </a:cubicBezTo>
                  <a:cubicBezTo>
                    <a:pt x="20" y="18"/>
                    <a:pt x="12" y="22"/>
                    <a:pt x="3" y="26"/>
                  </a:cubicBezTo>
                  <a:cubicBezTo>
                    <a:pt x="2" y="26"/>
                    <a:pt x="1" y="28"/>
                    <a:pt x="0" y="27"/>
                  </a:cubicBezTo>
                  <a:close/>
                </a:path>
              </a:pathLst>
            </a:custGeom>
            <a:solidFill>
              <a:srgbClr val="FDA7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4" name="Freeform 755"/>
            <p:cNvSpPr/>
            <p:nvPr/>
          </p:nvSpPr>
          <p:spPr bwMode="auto">
            <a:xfrm>
              <a:off x="2055813" y="3155951"/>
              <a:ext cx="127000" cy="90488"/>
            </a:xfrm>
            <a:custGeom>
              <a:avLst/>
              <a:gdLst>
                <a:gd name="T0" fmla="*/ 33 w 34"/>
                <a:gd name="T1" fmla="*/ 24 h 24"/>
                <a:gd name="T2" fmla="*/ 15 w 34"/>
                <a:gd name="T3" fmla="*/ 12 h 24"/>
                <a:gd name="T4" fmla="*/ 3 w 34"/>
                <a:gd name="T5" fmla="*/ 3 h 24"/>
                <a:gd name="T6" fmla="*/ 0 w 34"/>
                <a:gd name="T7" fmla="*/ 0 h 24"/>
                <a:gd name="T8" fmla="*/ 9 w 34"/>
                <a:gd name="T9" fmla="*/ 3 h 24"/>
                <a:gd name="T10" fmla="*/ 10 w 34"/>
                <a:gd name="T11" fmla="*/ 5 h 24"/>
                <a:gd name="T12" fmla="*/ 21 w 34"/>
                <a:gd name="T13" fmla="*/ 11 h 24"/>
                <a:gd name="T14" fmla="*/ 34 w 34"/>
                <a:gd name="T15" fmla="*/ 24 h 24"/>
                <a:gd name="T16" fmla="*/ 33 w 34"/>
                <a:gd name="T1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4">
                  <a:moveTo>
                    <a:pt x="33" y="24"/>
                  </a:moveTo>
                  <a:cubicBezTo>
                    <a:pt x="27" y="21"/>
                    <a:pt x="20" y="17"/>
                    <a:pt x="15" y="12"/>
                  </a:cubicBezTo>
                  <a:cubicBezTo>
                    <a:pt x="11" y="8"/>
                    <a:pt x="7" y="6"/>
                    <a:pt x="3" y="3"/>
                  </a:cubicBezTo>
                  <a:cubicBezTo>
                    <a:pt x="1" y="3"/>
                    <a:pt x="0" y="2"/>
                    <a:pt x="0" y="0"/>
                  </a:cubicBezTo>
                  <a:cubicBezTo>
                    <a:pt x="3" y="0"/>
                    <a:pt x="6" y="2"/>
                    <a:pt x="9" y="3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5" y="5"/>
                    <a:pt x="17" y="9"/>
                    <a:pt x="21" y="11"/>
                  </a:cubicBezTo>
                  <a:cubicBezTo>
                    <a:pt x="26" y="14"/>
                    <a:pt x="31" y="19"/>
                    <a:pt x="34" y="24"/>
                  </a:cubicBezTo>
                  <a:cubicBezTo>
                    <a:pt x="34" y="24"/>
                    <a:pt x="34" y="24"/>
                    <a:pt x="33" y="24"/>
                  </a:cubicBezTo>
                  <a:close/>
                </a:path>
              </a:pathLst>
            </a:custGeom>
            <a:solidFill>
              <a:srgbClr val="E0E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5" name="Freeform 756"/>
            <p:cNvSpPr/>
            <p:nvPr/>
          </p:nvSpPr>
          <p:spPr bwMode="auto">
            <a:xfrm>
              <a:off x="1309688" y="4518026"/>
              <a:ext cx="68263" cy="52388"/>
            </a:xfrm>
            <a:custGeom>
              <a:avLst/>
              <a:gdLst>
                <a:gd name="T0" fmla="*/ 16 w 18"/>
                <a:gd name="T1" fmla="*/ 4 h 14"/>
                <a:gd name="T2" fmla="*/ 17 w 18"/>
                <a:gd name="T3" fmla="*/ 8 h 14"/>
                <a:gd name="T4" fmla="*/ 16 w 18"/>
                <a:gd name="T5" fmla="*/ 13 h 14"/>
                <a:gd name="T6" fmla="*/ 8 w 18"/>
                <a:gd name="T7" fmla="*/ 13 h 14"/>
                <a:gd name="T8" fmla="*/ 0 w 18"/>
                <a:gd name="T9" fmla="*/ 3 h 14"/>
                <a:gd name="T10" fmla="*/ 0 w 18"/>
                <a:gd name="T11" fmla="*/ 2 h 14"/>
                <a:gd name="T12" fmla="*/ 1 w 18"/>
                <a:gd name="T13" fmla="*/ 1 h 14"/>
                <a:gd name="T14" fmla="*/ 13 w 18"/>
                <a:gd name="T15" fmla="*/ 0 h 14"/>
                <a:gd name="T16" fmla="*/ 15 w 18"/>
                <a:gd name="T17" fmla="*/ 1 h 14"/>
                <a:gd name="T18" fmla="*/ 16 w 18"/>
                <a:gd name="T1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4">
                  <a:moveTo>
                    <a:pt x="16" y="4"/>
                  </a:moveTo>
                  <a:cubicBezTo>
                    <a:pt x="17" y="5"/>
                    <a:pt x="18" y="7"/>
                    <a:pt x="17" y="8"/>
                  </a:cubicBezTo>
                  <a:cubicBezTo>
                    <a:pt x="15" y="9"/>
                    <a:pt x="17" y="11"/>
                    <a:pt x="16" y="13"/>
                  </a:cubicBezTo>
                  <a:cubicBezTo>
                    <a:pt x="14" y="14"/>
                    <a:pt x="11" y="13"/>
                    <a:pt x="8" y="13"/>
                  </a:cubicBezTo>
                  <a:cubicBezTo>
                    <a:pt x="5" y="10"/>
                    <a:pt x="3" y="6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5" y="2"/>
                    <a:pt x="10" y="4"/>
                    <a:pt x="13" y="0"/>
                  </a:cubicBezTo>
                  <a:cubicBezTo>
                    <a:pt x="14" y="0"/>
                    <a:pt x="14" y="0"/>
                    <a:pt x="15" y="1"/>
                  </a:cubicBezTo>
                  <a:cubicBezTo>
                    <a:pt x="16" y="2"/>
                    <a:pt x="16" y="3"/>
                    <a:pt x="16" y="4"/>
                  </a:cubicBezTo>
                  <a:close/>
                </a:path>
              </a:pathLst>
            </a:custGeom>
            <a:solidFill>
              <a:srgbClr val="FEE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6" name="Freeform 757"/>
            <p:cNvSpPr/>
            <p:nvPr/>
          </p:nvSpPr>
          <p:spPr bwMode="auto">
            <a:xfrm>
              <a:off x="890588" y="3846514"/>
              <a:ext cx="53975" cy="95250"/>
            </a:xfrm>
            <a:custGeom>
              <a:avLst/>
              <a:gdLst>
                <a:gd name="T0" fmla="*/ 9 w 14"/>
                <a:gd name="T1" fmla="*/ 19 h 25"/>
                <a:gd name="T2" fmla="*/ 2 w 14"/>
                <a:gd name="T3" fmla="*/ 25 h 25"/>
                <a:gd name="T4" fmla="*/ 1 w 14"/>
                <a:gd name="T5" fmla="*/ 18 h 25"/>
                <a:gd name="T6" fmla="*/ 7 w 14"/>
                <a:gd name="T7" fmla="*/ 3 h 25"/>
                <a:gd name="T8" fmla="*/ 8 w 14"/>
                <a:gd name="T9" fmla="*/ 3 h 25"/>
                <a:gd name="T10" fmla="*/ 7 w 14"/>
                <a:gd name="T11" fmla="*/ 3 h 25"/>
                <a:gd name="T12" fmla="*/ 8 w 14"/>
                <a:gd name="T13" fmla="*/ 0 h 25"/>
                <a:gd name="T14" fmla="*/ 12 w 14"/>
                <a:gd name="T15" fmla="*/ 4 h 25"/>
                <a:gd name="T16" fmla="*/ 6 w 14"/>
                <a:gd name="T17" fmla="*/ 7 h 25"/>
                <a:gd name="T18" fmla="*/ 5 w 14"/>
                <a:gd name="T19" fmla="*/ 9 h 25"/>
                <a:gd name="T20" fmla="*/ 12 w 14"/>
                <a:gd name="T21" fmla="*/ 10 h 25"/>
                <a:gd name="T22" fmla="*/ 9 w 14"/>
                <a:gd name="T23" fmla="*/ 15 h 25"/>
                <a:gd name="T24" fmla="*/ 9 w 14"/>
                <a:gd name="T25" fmla="*/ 11 h 25"/>
                <a:gd name="T26" fmla="*/ 7 w 14"/>
                <a:gd name="T27" fmla="*/ 12 h 25"/>
                <a:gd name="T28" fmla="*/ 8 w 14"/>
                <a:gd name="T29" fmla="*/ 16 h 25"/>
                <a:gd name="T30" fmla="*/ 9 w 14"/>
                <a:gd name="T31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25">
                  <a:moveTo>
                    <a:pt x="9" y="19"/>
                  </a:moveTo>
                  <a:cubicBezTo>
                    <a:pt x="5" y="18"/>
                    <a:pt x="3" y="22"/>
                    <a:pt x="2" y="25"/>
                  </a:cubicBezTo>
                  <a:cubicBezTo>
                    <a:pt x="0" y="23"/>
                    <a:pt x="2" y="20"/>
                    <a:pt x="1" y="18"/>
                  </a:cubicBezTo>
                  <a:cubicBezTo>
                    <a:pt x="3" y="13"/>
                    <a:pt x="2" y="7"/>
                    <a:pt x="7" y="3"/>
                  </a:cubicBezTo>
                  <a:cubicBezTo>
                    <a:pt x="7" y="3"/>
                    <a:pt x="7" y="3"/>
                    <a:pt x="8" y="3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7" y="1"/>
                    <a:pt x="7" y="0"/>
                    <a:pt x="8" y="0"/>
                  </a:cubicBezTo>
                  <a:cubicBezTo>
                    <a:pt x="8" y="3"/>
                    <a:pt x="14" y="0"/>
                    <a:pt x="12" y="4"/>
                  </a:cubicBezTo>
                  <a:cubicBezTo>
                    <a:pt x="11" y="8"/>
                    <a:pt x="8" y="5"/>
                    <a:pt x="6" y="7"/>
                  </a:cubicBezTo>
                  <a:cubicBezTo>
                    <a:pt x="6" y="7"/>
                    <a:pt x="5" y="8"/>
                    <a:pt x="5" y="9"/>
                  </a:cubicBezTo>
                  <a:cubicBezTo>
                    <a:pt x="7" y="10"/>
                    <a:pt x="11" y="7"/>
                    <a:pt x="12" y="10"/>
                  </a:cubicBezTo>
                  <a:cubicBezTo>
                    <a:pt x="13" y="11"/>
                    <a:pt x="13" y="14"/>
                    <a:pt x="9" y="15"/>
                  </a:cubicBezTo>
                  <a:cubicBezTo>
                    <a:pt x="8" y="14"/>
                    <a:pt x="11" y="12"/>
                    <a:pt x="9" y="11"/>
                  </a:cubicBezTo>
                  <a:cubicBezTo>
                    <a:pt x="8" y="11"/>
                    <a:pt x="7" y="11"/>
                    <a:pt x="7" y="12"/>
                  </a:cubicBezTo>
                  <a:cubicBezTo>
                    <a:pt x="6" y="13"/>
                    <a:pt x="7" y="15"/>
                    <a:pt x="8" y="16"/>
                  </a:cubicBezTo>
                  <a:cubicBezTo>
                    <a:pt x="9" y="17"/>
                    <a:pt x="10" y="18"/>
                    <a:pt x="9" y="19"/>
                  </a:cubicBezTo>
                  <a:close/>
                </a:path>
              </a:pathLst>
            </a:custGeom>
            <a:solidFill>
              <a:srgbClr val="FE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7" name="Freeform 758"/>
            <p:cNvSpPr/>
            <p:nvPr/>
          </p:nvSpPr>
          <p:spPr bwMode="auto">
            <a:xfrm>
              <a:off x="1203326" y="3209926"/>
              <a:ext cx="106363" cy="71438"/>
            </a:xfrm>
            <a:custGeom>
              <a:avLst/>
              <a:gdLst>
                <a:gd name="T0" fmla="*/ 0 w 28"/>
                <a:gd name="T1" fmla="*/ 17 h 19"/>
                <a:gd name="T2" fmla="*/ 0 w 28"/>
                <a:gd name="T3" fmla="*/ 16 h 19"/>
                <a:gd name="T4" fmla="*/ 2 w 28"/>
                <a:gd name="T5" fmla="*/ 13 h 19"/>
                <a:gd name="T6" fmla="*/ 5 w 28"/>
                <a:gd name="T7" fmla="*/ 10 h 19"/>
                <a:gd name="T8" fmla="*/ 11 w 28"/>
                <a:gd name="T9" fmla="*/ 8 h 19"/>
                <a:gd name="T10" fmla="*/ 11 w 28"/>
                <a:gd name="T11" fmla="*/ 8 h 19"/>
                <a:gd name="T12" fmla="*/ 15 w 28"/>
                <a:gd name="T13" fmla="*/ 6 h 19"/>
                <a:gd name="T14" fmla="*/ 16 w 28"/>
                <a:gd name="T15" fmla="*/ 5 h 19"/>
                <a:gd name="T16" fmla="*/ 25 w 28"/>
                <a:gd name="T17" fmla="*/ 0 h 19"/>
                <a:gd name="T18" fmla="*/ 26 w 28"/>
                <a:gd name="T19" fmla="*/ 5 h 19"/>
                <a:gd name="T20" fmla="*/ 25 w 28"/>
                <a:gd name="T21" fmla="*/ 8 h 19"/>
                <a:gd name="T22" fmla="*/ 20 w 28"/>
                <a:gd name="T23" fmla="*/ 13 h 19"/>
                <a:gd name="T24" fmla="*/ 17 w 28"/>
                <a:gd name="T25" fmla="*/ 15 h 19"/>
                <a:gd name="T26" fmla="*/ 6 w 28"/>
                <a:gd name="T27" fmla="*/ 15 h 19"/>
                <a:gd name="T28" fmla="*/ 0 w 28"/>
                <a:gd name="T2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9">
                  <a:moveTo>
                    <a:pt x="0" y="17"/>
                  </a:moveTo>
                  <a:cubicBezTo>
                    <a:pt x="0" y="17"/>
                    <a:pt x="0" y="16"/>
                    <a:pt x="0" y="16"/>
                  </a:cubicBezTo>
                  <a:cubicBezTo>
                    <a:pt x="0" y="14"/>
                    <a:pt x="1" y="14"/>
                    <a:pt x="2" y="13"/>
                  </a:cubicBezTo>
                  <a:cubicBezTo>
                    <a:pt x="4" y="13"/>
                    <a:pt x="4" y="11"/>
                    <a:pt x="5" y="10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4" y="7"/>
                    <a:pt x="15" y="6"/>
                  </a:cubicBezTo>
                  <a:cubicBezTo>
                    <a:pt x="15" y="5"/>
                    <a:pt x="15" y="5"/>
                    <a:pt x="16" y="5"/>
                  </a:cubicBezTo>
                  <a:cubicBezTo>
                    <a:pt x="19" y="4"/>
                    <a:pt x="22" y="1"/>
                    <a:pt x="25" y="0"/>
                  </a:cubicBezTo>
                  <a:cubicBezTo>
                    <a:pt x="26" y="1"/>
                    <a:pt x="25" y="3"/>
                    <a:pt x="26" y="5"/>
                  </a:cubicBezTo>
                  <a:cubicBezTo>
                    <a:pt x="27" y="6"/>
                    <a:pt x="28" y="9"/>
                    <a:pt x="25" y="8"/>
                  </a:cubicBezTo>
                  <a:cubicBezTo>
                    <a:pt x="24" y="10"/>
                    <a:pt x="20" y="10"/>
                    <a:pt x="20" y="13"/>
                  </a:cubicBezTo>
                  <a:cubicBezTo>
                    <a:pt x="20" y="15"/>
                    <a:pt x="19" y="16"/>
                    <a:pt x="17" y="15"/>
                  </a:cubicBezTo>
                  <a:cubicBezTo>
                    <a:pt x="13" y="11"/>
                    <a:pt x="10" y="13"/>
                    <a:pt x="6" y="15"/>
                  </a:cubicBezTo>
                  <a:cubicBezTo>
                    <a:pt x="5" y="17"/>
                    <a:pt x="3" y="19"/>
                    <a:pt x="0" y="17"/>
                  </a:cubicBezTo>
                  <a:close/>
                </a:path>
              </a:pathLst>
            </a:custGeom>
            <a:solidFill>
              <a:srgbClr val="B4CF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8" name="Freeform 759"/>
            <p:cNvSpPr/>
            <p:nvPr/>
          </p:nvSpPr>
          <p:spPr bwMode="auto">
            <a:xfrm>
              <a:off x="2514601" y="3586164"/>
              <a:ext cx="49213" cy="87313"/>
            </a:xfrm>
            <a:custGeom>
              <a:avLst/>
              <a:gdLst>
                <a:gd name="T0" fmla="*/ 6 w 13"/>
                <a:gd name="T1" fmla="*/ 1 h 23"/>
                <a:gd name="T2" fmla="*/ 7 w 13"/>
                <a:gd name="T3" fmla="*/ 1 h 23"/>
                <a:gd name="T4" fmla="*/ 12 w 13"/>
                <a:gd name="T5" fmla="*/ 6 h 23"/>
                <a:gd name="T6" fmla="*/ 7 w 13"/>
                <a:gd name="T7" fmla="*/ 23 h 23"/>
                <a:gd name="T8" fmla="*/ 7 w 13"/>
                <a:gd name="T9" fmla="*/ 13 h 23"/>
                <a:gd name="T10" fmla="*/ 0 w 13"/>
                <a:gd name="T11" fmla="*/ 6 h 23"/>
                <a:gd name="T12" fmla="*/ 6 w 13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3">
                  <a:moveTo>
                    <a:pt x="6" y="1"/>
                  </a:moveTo>
                  <a:cubicBezTo>
                    <a:pt x="6" y="1"/>
                    <a:pt x="7" y="1"/>
                    <a:pt x="7" y="1"/>
                  </a:cubicBezTo>
                  <a:cubicBezTo>
                    <a:pt x="12" y="0"/>
                    <a:pt x="13" y="2"/>
                    <a:pt x="12" y="6"/>
                  </a:cubicBezTo>
                  <a:cubicBezTo>
                    <a:pt x="11" y="12"/>
                    <a:pt x="9" y="18"/>
                    <a:pt x="7" y="23"/>
                  </a:cubicBezTo>
                  <a:cubicBezTo>
                    <a:pt x="6" y="20"/>
                    <a:pt x="8" y="17"/>
                    <a:pt x="7" y="13"/>
                  </a:cubicBezTo>
                  <a:cubicBezTo>
                    <a:pt x="6" y="9"/>
                    <a:pt x="4" y="7"/>
                    <a:pt x="0" y="6"/>
                  </a:cubicBezTo>
                  <a:cubicBezTo>
                    <a:pt x="0" y="2"/>
                    <a:pt x="3" y="2"/>
                    <a:pt x="6" y="1"/>
                  </a:cubicBezTo>
                  <a:close/>
                </a:path>
              </a:pathLst>
            </a:custGeom>
            <a:solidFill>
              <a:srgbClr val="FAF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9" name="Freeform 760"/>
            <p:cNvSpPr/>
            <p:nvPr/>
          </p:nvSpPr>
          <p:spPr bwMode="auto">
            <a:xfrm>
              <a:off x="2568576" y="3714751"/>
              <a:ext cx="58738" cy="57150"/>
            </a:xfrm>
            <a:custGeom>
              <a:avLst/>
              <a:gdLst>
                <a:gd name="T0" fmla="*/ 7 w 16"/>
                <a:gd name="T1" fmla="*/ 2 h 15"/>
                <a:gd name="T2" fmla="*/ 16 w 16"/>
                <a:gd name="T3" fmla="*/ 14 h 15"/>
                <a:gd name="T4" fmla="*/ 4 w 16"/>
                <a:gd name="T5" fmla="*/ 13 h 15"/>
                <a:gd name="T6" fmla="*/ 0 w 16"/>
                <a:gd name="T7" fmla="*/ 2 h 15"/>
                <a:gd name="T8" fmla="*/ 5 w 16"/>
                <a:gd name="T9" fmla="*/ 1 h 15"/>
                <a:gd name="T10" fmla="*/ 7 w 16"/>
                <a:gd name="T1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5">
                  <a:moveTo>
                    <a:pt x="7" y="2"/>
                  </a:moveTo>
                  <a:cubicBezTo>
                    <a:pt x="10" y="6"/>
                    <a:pt x="13" y="10"/>
                    <a:pt x="16" y="14"/>
                  </a:cubicBezTo>
                  <a:cubicBezTo>
                    <a:pt x="12" y="15"/>
                    <a:pt x="8" y="15"/>
                    <a:pt x="4" y="13"/>
                  </a:cubicBezTo>
                  <a:cubicBezTo>
                    <a:pt x="2" y="9"/>
                    <a:pt x="1" y="5"/>
                    <a:pt x="0" y="2"/>
                  </a:cubicBezTo>
                  <a:cubicBezTo>
                    <a:pt x="2" y="0"/>
                    <a:pt x="3" y="0"/>
                    <a:pt x="5" y="1"/>
                  </a:cubicBezTo>
                  <a:cubicBezTo>
                    <a:pt x="6" y="2"/>
                    <a:pt x="6" y="2"/>
                    <a:pt x="7" y="2"/>
                  </a:cubicBezTo>
                  <a:close/>
                </a:path>
              </a:pathLst>
            </a:custGeom>
            <a:solidFill>
              <a:srgbClr val="96B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0" name="Freeform 761"/>
            <p:cNvSpPr/>
            <p:nvPr/>
          </p:nvSpPr>
          <p:spPr bwMode="auto">
            <a:xfrm>
              <a:off x="1712913" y="4756151"/>
              <a:ext cx="60325" cy="60325"/>
            </a:xfrm>
            <a:custGeom>
              <a:avLst/>
              <a:gdLst>
                <a:gd name="T0" fmla="*/ 7 w 16"/>
                <a:gd name="T1" fmla="*/ 15 h 16"/>
                <a:gd name="T2" fmla="*/ 1 w 16"/>
                <a:gd name="T3" fmla="*/ 2 h 16"/>
                <a:gd name="T4" fmla="*/ 6 w 16"/>
                <a:gd name="T5" fmla="*/ 4 h 16"/>
                <a:gd name="T6" fmla="*/ 10 w 16"/>
                <a:gd name="T7" fmla="*/ 5 h 16"/>
                <a:gd name="T8" fmla="*/ 16 w 16"/>
                <a:gd name="T9" fmla="*/ 12 h 16"/>
                <a:gd name="T10" fmla="*/ 12 w 16"/>
                <a:gd name="T11" fmla="*/ 16 h 16"/>
                <a:gd name="T12" fmla="*/ 8 w 16"/>
                <a:gd name="T13" fmla="*/ 16 h 16"/>
                <a:gd name="T14" fmla="*/ 7 w 16"/>
                <a:gd name="T1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6">
                  <a:moveTo>
                    <a:pt x="7" y="15"/>
                  </a:moveTo>
                  <a:cubicBezTo>
                    <a:pt x="5" y="10"/>
                    <a:pt x="0" y="7"/>
                    <a:pt x="1" y="2"/>
                  </a:cubicBezTo>
                  <a:cubicBezTo>
                    <a:pt x="4" y="0"/>
                    <a:pt x="6" y="0"/>
                    <a:pt x="6" y="4"/>
                  </a:cubicBezTo>
                  <a:cubicBezTo>
                    <a:pt x="7" y="8"/>
                    <a:pt x="9" y="5"/>
                    <a:pt x="10" y="5"/>
                  </a:cubicBezTo>
                  <a:cubicBezTo>
                    <a:pt x="13" y="7"/>
                    <a:pt x="15" y="9"/>
                    <a:pt x="16" y="12"/>
                  </a:cubicBezTo>
                  <a:cubicBezTo>
                    <a:pt x="16" y="15"/>
                    <a:pt x="15" y="16"/>
                    <a:pt x="12" y="16"/>
                  </a:cubicBezTo>
                  <a:cubicBezTo>
                    <a:pt x="11" y="16"/>
                    <a:pt x="9" y="16"/>
                    <a:pt x="8" y="16"/>
                  </a:cubicBezTo>
                  <a:cubicBezTo>
                    <a:pt x="7" y="16"/>
                    <a:pt x="7" y="15"/>
                    <a:pt x="7" y="15"/>
                  </a:cubicBezTo>
                  <a:close/>
                </a:path>
              </a:pathLst>
            </a:custGeom>
            <a:solidFill>
              <a:srgbClr val="FD64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1" name="Freeform 762"/>
            <p:cNvSpPr/>
            <p:nvPr/>
          </p:nvSpPr>
          <p:spPr bwMode="auto">
            <a:xfrm>
              <a:off x="1509713" y="4665664"/>
              <a:ext cx="55563" cy="38100"/>
            </a:xfrm>
            <a:custGeom>
              <a:avLst/>
              <a:gdLst>
                <a:gd name="T0" fmla="*/ 14 w 15"/>
                <a:gd name="T1" fmla="*/ 6 h 10"/>
                <a:gd name="T2" fmla="*/ 14 w 15"/>
                <a:gd name="T3" fmla="*/ 9 h 10"/>
                <a:gd name="T4" fmla="*/ 5 w 15"/>
                <a:gd name="T5" fmla="*/ 10 h 10"/>
                <a:gd name="T6" fmla="*/ 0 w 15"/>
                <a:gd name="T7" fmla="*/ 3 h 10"/>
                <a:gd name="T8" fmla="*/ 1 w 15"/>
                <a:gd name="T9" fmla="*/ 1 h 10"/>
                <a:gd name="T10" fmla="*/ 10 w 15"/>
                <a:gd name="T11" fmla="*/ 0 h 10"/>
                <a:gd name="T12" fmla="*/ 12 w 15"/>
                <a:gd name="T13" fmla="*/ 1 h 10"/>
                <a:gd name="T14" fmla="*/ 13 w 15"/>
                <a:gd name="T15" fmla="*/ 2 h 10"/>
                <a:gd name="T16" fmla="*/ 14 w 15"/>
                <a:gd name="T1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0">
                  <a:moveTo>
                    <a:pt x="14" y="6"/>
                  </a:moveTo>
                  <a:cubicBezTo>
                    <a:pt x="15" y="7"/>
                    <a:pt x="14" y="8"/>
                    <a:pt x="14" y="9"/>
                  </a:cubicBezTo>
                  <a:cubicBezTo>
                    <a:pt x="11" y="10"/>
                    <a:pt x="8" y="10"/>
                    <a:pt x="5" y="10"/>
                  </a:cubicBezTo>
                  <a:cubicBezTo>
                    <a:pt x="1" y="9"/>
                    <a:pt x="2" y="5"/>
                    <a:pt x="0" y="3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4" y="0"/>
                    <a:pt x="7" y="2"/>
                    <a:pt x="10" y="0"/>
                  </a:cubicBezTo>
                  <a:cubicBezTo>
                    <a:pt x="11" y="0"/>
                    <a:pt x="12" y="1"/>
                    <a:pt x="12" y="1"/>
                  </a:cubicBezTo>
                  <a:cubicBezTo>
                    <a:pt x="13" y="1"/>
                    <a:pt x="13" y="2"/>
                    <a:pt x="13" y="2"/>
                  </a:cubicBezTo>
                  <a:cubicBezTo>
                    <a:pt x="13" y="3"/>
                    <a:pt x="14" y="4"/>
                    <a:pt x="14" y="6"/>
                  </a:cubicBezTo>
                  <a:close/>
                </a:path>
              </a:pathLst>
            </a:custGeom>
            <a:solidFill>
              <a:srgbClr val="FEE7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2" name="Freeform 763"/>
            <p:cNvSpPr/>
            <p:nvPr/>
          </p:nvSpPr>
          <p:spPr bwMode="auto">
            <a:xfrm>
              <a:off x="2374901" y="4510089"/>
              <a:ext cx="125413" cy="57150"/>
            </a:xfrm>
            <a:custGeom>
              <a:avLst/>
              <a:gdLst>
                <a:gd name="T0" fmla="*/ 0 w 33"/>
                <a:gd name="T1" fmla="*/ 14 h 15"/>
                <a:gd name="T2" fmla="*/ 8 w 33"/>
                <a:gd name="T3" fmla="*/ 11 h 15"/>
                <a:gd name="T4" fmla="*/ 24 w 33"/>
                <a:gd name="T5" fmla="*/ 3 h 15"/>
                <a:gd name="T6" fmla="*/ 32 w 33"/>
                <a:gd name="T7" fmla="*/ 0 h 15"/>
                <a:gd name="T8" fmla="*/ 33 w 33"/>
                <a:gd name="T9" fmla="*/ 0 h 15"/>
                <a:gd name="T10" fmla="*/ 26 w 33"/>
                <a:gd name="T11" fmla="*/ 6 h 15"/>
                <a:gd name="T12" fmla="*/ 19 w 33"/>
                <a:gd name="T13" fmla="*/ 12 h 15"/>
                <a:gd name="T14" fmla="*/ 0 w 33"/>
                <a:gd name="T1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15">
                  <a:moveTo>
                    <a:pt x="0" y="14"/>
                  </a:moveTo>
                  <a:cubicBezTo>
                    <a:pt x="3" y="12"/>
                    <a:pt x="5" y="12"/>
                    <a:pt x="8" y="11"/>
                  </a:cubicBezTo>
                  <a:cubicBezTo>
                    <a:pt x="14" y="10"/>
                    <a:pt x="20" y="8"/>
                    <a:pt x="24" y="3"/>
                  </a:cubicBezTo>
                  <a:cubicBezTo>
                    <a:pt x="26" y="1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2" y="3"/>
                    <a:pt x="29" y="5"/>
                    <a:pt x="26" y="6"/>
                  </a:cubicBezTo>
                  <a:cubicBezTo>
                    <a:pt x="23" y="7"/>
                    <a:pt x="23" y="11"/>
                    <a:pt x="19" y="12"/>
                  </a:cubicBezTo>
                  <a:cubicBezTo>
                    <a:pt x="13" y="15"/>
                    <a:pt x="7" y="14"/>
                    <a:pt x="0" y="1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3" name="Freeform 764"/>
            <p:cNvSpPr/>
            <p:nvPr/>
          </p:nvSpPr>
          <p:spPr bwMode="auto">
            <a:xfrm>
              <a:off x="2555876" y="4325939"/>
              <a:ext cx="53975" cy="79375"/>
            </a:xfrm>
            <a:custGeom>
              <a:avLst/>
              <a:gdLst>
                <a:gd name="T0" fmla="*/ 11 w 14"/>
                <a:gd name="T1" fmla="*/ 19 h 21"/>
                <a:gd name="T2" fmla="*/ 11 w 14"/>
                <a:gd name="T3" fmla="*/ 20 h 21"/>
                <a:gd name="T4" fmla="*/ 10 w 14"/>
                <a:gd name="T5" fmla="*/ 21 h 21"/>
                <a:gd name="T6" fmla="*/ 1 w 14"/>
                <a:gd name="T7" fmla="*/ 7 h 21"/>
                <a:gd name="T8" fmla="*/ 1 w 14"/>
                <a:gd name="T9" fmla="*/ 3 h 21"/>
                <a:gd name="T10" fmla="*/ 12 w 14"/>
                <a:gd name="T11" fmla="*/ 5 h 21"/>
                <a:gd name="T12" fmla="*/ 14 w 14"/>
                <a:gd name="T13" fmla="*/ 7 h 21"/>
                <a:gd name="T14" fmla="*/ 14 w 14"/>
                <a:gd name="T15" fmla="*/ 8 h 21"/>
                <a:gd name="T16" fmla="*/ 14 w 14"/>
                <a:gd name="T17" fmla="*/ 8 h 21"/>
                <a:gd name="T18" fmla="*/ 7 w 14"/>
                <a:gd name="T19" fmla="*/ 8 h 21"/>
                <a:gd name="T20" fmla="*/ 11 w 14"/>
                <a:gd name="T21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21">
                  <a:moveTo>
                    <a:pt x="11" y="19"/>
                  </a:moveTo>
                  <a:cubicBezTo>
                    <a:pt x="11" y="19"/>
                    <a:pt x="11" y="19"/>
                    <a:pt x="11" y="20"/>
                  </a:cubicBezTo>
                  <a:cubicBezTo>
                    <a:pt x="11" y="20"/>
                    <a:pt x="10" y="20"/>
                    <a:pt x="10" y="21"/>
                  </a:cubicBezTo>
                  <a:cubicBezTo>
                    <a:pt x="6" y="17"/>
                    <a:pt x="3" y="12"/>
                    <a:pt x="1" y="7"/>
                  </a:cubicBezTo>
                  <a:cubicBezTo>
                    <a:pt x="0" y="6"/>
                    <a:pt x="0" y="4"/>
                    <a:pt x="1" y="3"/>
                  </a:cubicBezTo>
                  <a:cubicBezTo>
                    <a:pt x="5" y="0"/>
                    <a:pt x="8" y="3"/>
                    <a:pt x="12" y="5"/>
                  </a:cubicBezTo>
                  <a:cubicBezTo>
                    <a:pt x="13" y="5"/>
                    <a:pt x="13" y="6"/>
                    <a:pt x="14" y="7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1" y="11"/>
                    <a:pt x="9" y="6"/>
                    <a:pt x="7" y="8"/>
                  </a:cubicBezTo>
                  <a:cubicBezTo>
                    <a:pt x="9" y="11"/>
                    <a:pt x="10" y="15"/>
                    <a:pt x="11" y="19"/>
                  </a:cubicBezTo>
                  <a:close/>
                </a:path>
              </a:pathLst>
            </a:custGeom>
            <a:solidFill>
              <a:srgbClr val="F9B4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4" name="Freeform 765"/>
            <p:cNvSpPr/>
            <p:nvPr/>
          </p:nvSpPr>
          <p:spPr bwMode="auto">
            <a:xfrm>
              <a:off x="2374901" y="3903664"/>
              <a:ext cx="95250" cy="52388"/>
            </a:xfrm>
            <a:custGeom>
              <a:avLst/>
              <a:gdLst>
                <a:gd name="T0" fmla="*/ 2 w 25"/>
                <a:gd name="T1" fmla="*/ 10 h 14"/>
                <a:gd name="T2" fmla="*/ 25 w 25"/>
                <a:gd name="T3" fmla="*/ 0 h 14"/>
                <a:gd name="T4" fmla="*/ 18 w 25"/>
                <a:gd name="T5" fmla="*/ 6 h 14"/>
                <a:gd name="T6" fmla="*/ 15 w 25"/>
                <a:gd name="T7" fmla="*/ 8 h 14"/>
                <a:gd name="T8" fmla="*/ 10 w 25"/>
                <a:gd name="T9" fmla="*/ 11 h 14"/>
                <a:gd name="T10" fmla="*/ 7 w 25"/>
                <a:gd name="T11" fmla="*/ 13 h 14"/>
                <a:gd name="T12" fmla="*/ 4 w 25"/>
                <a:gd name="T13" fmla="*/ 14 h 14"/>
                <a:gd name="T14" fmla="*/ 2 w 25"/>
                <a:gd name="T15" fmla="*/ 14 h 14"/>
                <a:gd name="T16" fmla="*/ 1 w 25"/>
                <a:gd name="T17" fmla="*/ 11 h 14"/>
                <a:gd name="T18" fmla="*/ 2 w 25"/>
                <a:gd name="T1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4">
                  <a:moveTo>
                    <a:pt x="2" y="10"/>
                  </a:moveTo>
                  <a:cubicBezTo>
                    <a:pt x="9" y="5"/>
                    <a:pt x="18" y="3"/>
                    <a:pt x="25" y="0"/>
                  </a:cubicBezTo>
                  <a:cubicBezTo>
                    <a:pt x="23" y="3"/>
                    <a:pt x="20" y="4"/>
                    <a:pt x="18" y="6"/>
                  </a:cubicBezTo>
                  <a:cubicBezTo>
                    <a:pt x="17" y="7"/>
                    <a:pt x="16" y="7"/>
                    <a:pt x="15" y="8"/>
                  </a:cubicBezTo>
                  <a:cubicBezTo>
                    <a:pt x="13" y="8"/>
                    <a:pt x="11" y="9"/>
                    <a:pt x="10" y="11"/>
                  </a:cubicBezTo>
                  <a:cubicBezTo>
                    <a:pt x="10" y="12"/>
                    <a:pt x="9" y="12"/>
                    <a:pt x="7" y="13"/>
                  </a:cubicBezTo>
                  <a:cubicBezTo>
                    <a:pt x="6" y="13"/>
                    <a:pt x="5" y="13"/>
                    <a:pt x="4" y="14"/>
                  </a:cubicBezTo>
                  <a:cubicBezTo>
                    <a:pt x="3" y="14"/>
                    <a:pt x="3" y="14"/>
                    <a:pt x="2" y="14"/>
                  </a:cubicBezTo>
                  <a:cubicBezTo>
                    <a:pt x="0" y="13"/>
                    <a:pt x="0" y="12"/>
                    <a:pt x="1" y="11"/>
                  </a:cubicBezTo>
                  <a:cubicBezTo>
                    <a:pt x="1" y="10"/>
                    <a:pt x="1" y="9"/>
                    <a:pt x="2" y="10"/>
                  </a:cubicBezTo>
                  <a:close/>
                </a:path>
              </a:pathLst>
            </a:custGeom>
            <a:solidFill>
              <a:srgbClr val="C3D7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5" name="Freeform 766"/>
            <p:cNvSpPr/>
            <p:nvPr/>
          </p:nvSpPr>
          <p:spPr bwMode="auto">
            <a:xfrm>
              <a:off x="1252538" y="4495801"/>
              <a:ext cx="57150" cy="30163"/>
            </a:xfrm>
            <a:custGeom>
              <a:avLst/>
              <a:gdLst>
                <a:gd name="T0" fmla="*/ 0 w 15"/>
                <a:gd name="T1" fmla="*/ 0 h 8"/>
                <a:gd name="T2" fmla="*/ 14 w 15"/>
                <a:gd name="T3" fmla="*/ 3 h 8"/>
                <a:gd name="T4" fmla="*/ 15 w 15"/>
                <a:gd name="T5" fmla="*/ 3 h 8"/>
                <a:gd name="T6" fmla="*/ 14 w 15"/>
                <a:gd name="T7" fmla="*/ 6 h 8"/>
                <a:gd name="T8" fmla="*/ 11 w 15"/>
                <a:gd name="T9" fmla="*/ 7 h 8"/>
                <a:gd name="T10" fmla="*/ 7 w 15"/>
                <a:gd name="T11" fmla="*/ 7 h 8"/>
                <a:gd name="T12" fmla="*/ 0 w 15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8">
                  <a:moveTo>
                    <a:pt x="0" y="0"/>
                  </a:moveTo>
                  <a:cubicBezTo>
                    <a:pt x="4" y="2"/>
                    <a:pt x="10" y="0"/>
                    <a:pt x="14" y="3"/>
                  </a:cubicBezTo>
                  <a:cubicBezTo>
                    <a:pt x="14" y="3"/>
                    <a:pt x="15" y="3"/>
                    <a:pt x="15" y="3"/>
                  </a:cubicBezTo>
                  <a:cubicBezTo>
                    <a:pt x="14" y="4"/>
                    <a:pt x="14" y="5"/>
                    <a:pt x="14" y="6"/>
                  </a:cubicBezTo>
                  <a:cubicBezTo>
                    <a:pt x="13" y="7"/>
                    <a:pt x="12" y="7"/>
                    <a:pt x="11" y="7"/>
                  </a:cubicBezTo>
                  <a:cubicBezTo>
                    <a:pt x="10" y="8"/>
                    <a:pt x="8" y="8"/>
                    <a:pt x="7" y="7"/>
                  </a:cubicBezTo>
                  <a:cubicBezTo>
                    <a:pt x="4" y="5"/>
                    <a:pt x="2" y="3"/>
                    <a:pt x="0" y="0"/>
                  </a:cubicBezTo>
                  <a:close/>
                </a:path>
              </a:pathLst>
            </a:custGeom>
            <a:solidFill>
              <a:srgbClr val="FE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6" name="Freeform 767"/>
            <p:cNvSpPr/>
            <p:nvPr/>
          </p:nvSpPr>
          <p:spPr bwMode="auto">
            <a:xfrm>
              <a:off x="2538413" y="3681414"/>
              <a:ext cx="47625" cy="44450"/>
            </a:xfrm>
            <a:custGeom>
              <a:avLst/>
              <a:gdLst>
                <a:gd name="T0" fmla="*/ 13 w 13"/>
                <a:gd name="T1" fmla="*/ 10 h 12"/>
                <a:gd name="T2" fmla="*/ 8 w 13"/>
                <a:gd name="T3" fmla="*/ 11 h 12"/>
                <a:gd name="T4" fmla="*/ 7 w 13"/>
                <a:gd name="T5" fmla="*/ 11 h 12"/>
                <a:gd name="T6" fmla="*/ 3 w 13"/>
                <a:gd name="T7" fmla="*/ 6 h 12"/>
                <a:gd name="T8" fmla="*/ 1 w 13"/>
                <a:gd name="T9" fmla="*/ 2 h 12"/>
                <a:gd name="T10" fmla="*/ 1 w 13"/>
                <a:gd name="T11" fmla="*/ 2 h 12"/>
                <a:gd name="T12" fmla="*/ 13 w 13"/>
                <a:gd name="T1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2">
                  <a:moveTo>
                    <a:pt x="13" y="10"/>
                  </a:moveTo>
                  <a:cubicBezTo>
                    <a:pt x="11" y="10"/>
                    <a:pt x="10" y="10"/>
                    <a:pt x="8" y="11"/>
                  </a:cubicBezTo>
                  <a:cubicBezTo>
                    <a:pt x="8" y="11"/>
                    <a:pt x="7" y="12"/>
                    <a:pt x="7" y="11"/>
                  </a:cubicBezTo>
                  <a:cubicBezTo>
                    <a:pt x="6" y="9"/>
                    <a:pt x="5" y="8"/>
                    <a:pt x="3" y="6"/>
                  </a:cubicBezTo>
                  <a:cubicBezTo>
                    <a:pt x="2" y="5"/>
                    <a:pt x="0" y="4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8" y="0"/>
                    <a:pt x="11" y="4"/>
                    <a:pt x="13" y="10"/>
                  </a:cubicBezTo>
                  <a:close/>
                </a:path>
              </a:pathLst>
            </a:custGeom>
            <a:solidFill>
              <a:srgbClr val="C2D8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7" name="Freeform 768"/>
            <p:cNvSpPr/>
            <p:nvPr/>
          </p:nvSpPr>
          <p:spPr bwMode="auto">
            <a:xfrm>
              <a:off x="1323976" y="3141664"/>
              <a:ext cx="65088" cy="41275"/>
            </a:xfrm>
            <a:custGeom>
              <a:avLst/>
              <a:gdLst>
                <a:gd name="T0" fmla="*/ 17 w 17"/>
                <a:gd name="T1" fmla="*/ 0 h 11"/>
                <a:gd name="T2" fmla="*/ 0 w 17"/>
                <a:gd name="T3" fmla="*/ 11 h 11"/>
                <a:gd name="T4" fmla="*/ 6 w 17"/>
                <a:gd name="T5" fmla="*/ 3 h 11"/>
                <a:gd name="T6" fmla="*/ 11 w 17"/>
                <a:gd name="T7" fmla="*/ 2 h 11"/>
                <a:gd name="T8" fmla="*/ 17 w 17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">
                  <a:moveTo>
                    <a:pt x="17" y="0"/>
                  </a:moveTo>
                  <a:cubicBezTo>
                    <a:pt x="12" y="5"/>
                    <a:pt x="7" y="9"/>
                    <a:pt x="0" y="11"/>
                  </a:cubicBezTo>
                  <a:cubicBezTo>
                    <a:pt x="2" y="9"/>
                    <a:pt x="3" y="6"/>
                    <a:pt x="6" y="3"/>
                  </a:cubicBezTo>
                  <a:cubicBezTo>
                    <a:pt x="7" y="3"/>
                    <a:pt x="9" y="2"/>
                    <a:pt x="11" y="2"/>
                  </a:cubicBezTo>
                  <a:cubicBezTo>
                    <a:pt x="13" y="1"/>
                    <a:pt x="15" y="0"/>
                    <a:pt x="17" y="0"/>
                  </a:cubicBezTo>
                  <a:close/>
                </a:path>
              </a:pathLst>
            </a:custGeom>
            <a:solidFill>
              <a:srgbClr val="EBF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8" name="Freeform 769"/>
            <p:cNvSpPr/>
            <p:nvPr/>
          </p:nvSpPr>
          <p:spPr bwMode="auto">
            <a:xfrm>
              <a:off x="1263651" y="3186114"/>
              <a:ext cx="57150" cy="42863"/>
            </a:xfrm>
            <a:custGeom>
              <a:avLst/>
              <a:gdLst>
                <a:gd name="T0" fmla="*/ 9 w 15"/>
                <a:gd name="T1" fmla="*/ 6 h 11"/>
                <a:gd name="T2" fmla="*/ 0 w 15"/>
                <a:gd name="T3" fmla="*/ 11 h 11"/>
                <a:gd name="T4" fmla="*/ 15 w 15"/>
                <a:gd name="T5" fmla="*/ 0 h 11"/>
                <a:gd name="T6" fmla="*/ 12 w 15"/>
                <a:gd name="T7" fmla="*/ 4 h 11"/>
                <a:gd name="T8" fmla="*/ 9 w 15"/>
                <a:gd name="T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1">
                  <a:moveTo>
                    <a:pt x="9" y="6"/>
                  </a:moveTo>
                  <a:cubicBezTo>
                    <a:pt x="6" y="8"/>
                    <a:pt x="4" y="11"/>
                    <a:pt x="0" y="11"/>
                  </a:cubicBezTo>
                  <a:cubicBezTo>
                    <a:pt x="5" y="7"/>
                    <a:pt x="8" y="1"/>
                    <a:pt x="15" y="0"/>
                  </a:cubicBezTo>
                  <a:cubicBezTo>
                    <a:pt x="15" y="2"/>
                    <a:pt x="13" y="2"/>
                    <a:pt x="12" y="4"/>
                  </a:cubicBezTo>
                  <a:cubicBezTo>
                    <a:pt x="11" y="5"/>
                    <a:pt x="11" y="6"/>
                    <a:pt x="9" y="6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9" name="Freeform 770"/>
            <p:cNvSpPr/>
            <p:nvPr/>
          </p:nvSpPr>
          <p:spPr bwMode="auto">
            <a:xfrm>
              <a:off x="1839913" y="3013076"/>
              <a:ext cx="53975" cy="46038"/>
            </a:xfrm>
            <a:custGeom>
              <a:avLst/>
              <a:gdLst>
                <a:gd name="T0" fmla="*/ 14 w 14"/>
                <a:gd name="T1" fmla="*/ 12 h 12"/>
                <a:gd name="T2" fmla="*/ 0 w 14"/>
                <a:gd name="T3" fmla="*/ 0 h 12"/>
                <a:gd name="T4" fmla="*/ 0 w 14"/>
                <a:gd name="T5" fmla="*/ 0 h 12"/>
                <a:gd name="T6" fmla="*/ 4 w 14"/>
                <a:gd name="T7" fmla="*/ 1 h 12"/>
                <a:gd name="T8" fmla="*/ 12 w 14"/>
                <a:gd name="T9" fmla="*/ 9 h 12"/>
                <a:gd name="T10" fmla="*/ 14 w 14"/>
                <a:gd name="T11" fmla="*/ 11 h 12"/>
                <a:gd name="T12" fmla="*/ 14 w 14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2">
                  <a:moveTo>
                    <a:pt x="14" y="12"/>
                  </a:moveTo>
                  <a:cubicBezTo>
                    <a:pt x="7" y="10"/>
                    <a:pt x="4" y="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7" y="3"/>
                    <a:pt x="7" y="8"/>
                    <a:pt x="12" y="9"/>
                  </a:cubicBezTo>
                  <a:cubicBezTo>
                    <a:pt x="13" y="9"/>
                    <a:pt x="14" y="10"/>
                    <a:pt x="14" y="11"/>
                  </a:cubicBezTo>
                  <a:cubicBezTo>
                    <a:pt x="14" y="11"/>
                    <a:pt x="14" y="11"/>
                    <a:pt x="14" y="12"/>
                  </a:cubicBezTo>
                  <a:close/>
                </a:path>
              </a:pathLst>
            </a:custGeom>
            <a:solidFill>
              <a:srgbClr val="C8D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0" name="Freeform 771"/>
            <p:cNvSpPr/>
            <p:nvPr/>
          </p:nvSpPr>
          <p:spPr bwMode="auto">
            <a:xfrm>
              <a:off x="1987551" y="3111501"/>
              <a:ext cx="52388" cy="33338"/>
            </a:xfrm>
            <a:custGeom>
              <a:avLst/>
              <a:gdLst>
                <a:gd name="T0" fmla="*/ 12 w 14"/>
                <a:gd name="T1" fmla="*/ 9 h 9"/>
                <a:gd name="T2" fmla="*/ 0 w 14"/>
                <a:gd name="T3" fmla="*/ 1 h 9"/>
                <a:gd name="T4" fmla="*/ 14 w 14"/>
                <a:gd name="T5" fmla="*/ 9 h 9"/>
                <a:gd name="T6" fmla="*/ 12 w 14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9">
                  <a:moveTo>
                    <a:pt x="12" y="9"/>
                  </a:moveTo>
                  <a:cubicBezTo>
                    <a:pt x="9" y="5"/>
                    <a:pt x="5" y="3"/>
                    <a:pt x="0" y="1"/>
                  </a:cubicBezTo>
                  <a:cubicBezTo>
                    <a:pt x="7" y="0"/>
                    <a:pt x="11" y="4"/>
                    <a:pt x="14" y="9"/>
                  </a:cubicBezTo>
                  <a:cubicBezTo>
                    <a:pt x="13" y="9"/>
                    <a:pt x="13" y="9"/>
                    <a:pt x="12" y="9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1" name="Freeform 772"/>
            <p:cNvSpPr/>
            <p:nvPr/>
          </p:nvSpPr>
          <p:spPr bwMode="auto">
            <a:xfrm>
              <a:off x="996951" y="4232276"/>
              <a:ext cx="33338" cy="66675"/>
            </a:xfrm>
            <a:custGeom>
              <a:avLst/>
              <a:gdLst>
                <a:gd name="T0" fmla="*/ 8 w 9"/>
                <a:gd name="T1" fmla="*/ 18 h 18"/>
                <a:gd name="T2" fmla="*/ 3 w 9"/>
                <a:gd name="T3" fmla="*/ 5 h 18"/>
                <a:gd name="T4" fmla="*/ 3 w 9"/>
                <a:gd name="T5" fmla="*/ 0 h 18"/>
                <a:gd name="T6" fmla="*/ 9 w 9"/>
                <a:gd name="T7" fmla="*/ 18 h 18"/>
                <a:gd name="T8" fmla="*/ 8 w 9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8" y="18"/>
                  </a:moveTo>
                  <a:cubicBezTo>
                    <a:pt x="7" y="13"/>
                    <a:pt x="2" y="11"/>
                    <a:pt x="3" y="5"/>
                  </a:cubicBezTo>
                  <a:cubicBezTo>
                    <a:pt x="4" y="4"/>
                    <a:pt x="0" y="2"/>
                    <a:pt x="3" y="0"/>
                  </a:cubicBezTo>
                  <a:cubicBezTo>
                    <a:pt x="4" y="7"/>
                    <a:pt x="7" y="12"/>
                    <a:pt x="9" y="18"/>
                  </a:cubicBezTo>
                  <a:cubicBezTo>
                    <a:pt x="9" y="18"/>
                    <a:pt x="9" y="18"/>
                    <a:pt x="8" y="18"/>
                  </a:cubicBezTo>
                  <a:close/>
                </a:path>
              </a:pathLst>
            </a:custGeom>
            <a:solidFill>
              <a:srgbClr val="FEC9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2" name="Freeform 773"/>
            <p:cNvSpPr/>
            <p:nvPr/>
          </p:nvSpPr>
          <p:spPr bwMode="auto">
            <a:xfrm>
              <a:off x="2544763" y="3484564"/>
              <a:ext cx="38100" cy="38100"/>
            </a:xfrm>
            <a:custGeom>
              <a:avLst/>
              <a:gdLst>
                <a:gd name="T0" fmla="*/ 10 w 10"/>
                <a:gd name="T1" fmla="*/ 10 h 10"/>
                <a:gd name="T2" fmla="*/ 0 w 10"/>
                <a:gd name="T3" fmla="*/ 0 h 10"/>
                <a:gd name="T4" fmla="*/ 10 w 10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7" y="7"/>
                    <a:pt x="3" y="4"/>
                    <a:pt x="0" y="0"/>
                  </a:cubicBezTo>
                  <a:cubicBezTo>
                    <a:pt x="5" y="2"/>
                    <a:pt x="10" y="4"/>
                    <a:pt x="10" y="10"/>
                  </a:cubicBezTo>
                  <a:close/>
                </a:path>
              </a:pathLst>
            </a:custGeom>
            <a:solidFill>
              <a:srgbClr val="CCDF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3" name="Freeform 774"/>
            <p:cNvSpPr/>
            <p:nvPr/>
          </p:nvSpPr>
          <p:spPr bwMode="auto">
            <a:xfrm>
              <a:off x="1425576" y="4613276"/>
              <a:ext cx="26988" cy="36513"/>
            </a:xfrm>
            <a:custGeom>
              <a:avLst/>
              <a:gdLst>
                <a:gd name="T0" fmla="*/ 0 w 7"/>
                <a:gd name="T1" fmla="*/ 0 h 10"/>
                <a:gd name="T2" fmla="*/ 7 w 7"/>
                <a:gd name="T3" fmla="*/ 10 h 10"/>
                <a:gd name="T4" fmla="*/ 0 w 7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cubicBezTo>
                    <a:pt x="5" y="1"/>
                    <a:pt x="6" y="5"/>
                    <a:pt x="7" y="10"/>
                  </a:cubicBezTo>
                  <a:cubicBezTo>
                    <a:pt x="3" y="8"/>
                    <a:pt x="3" y="3"/>
                    <a:pt x="0" y="0"/>
                  </a:cubicBezTo>
                  <a:close/>
                </a:path>
              </a:pathLst>
            </a:custGeom>
            <a:solidFill>
              <a:srgbClr val="FE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4" name="Freeform 775"/>
            <p:cNvSpPr/>
            <p:nvPr/>
          </p:nvSpPr>
          <p:spPr bwMode="auto">
            <a:xfrm>
              <a:off x="2092326" y="3171826"/>
              <a:ext cx="42863" cy="26988"/>
            </a:xfrm>
            <a:custGeom>
              <a:avLst/>
              <a:gdLst>
                <a:gd name="T0" fmla="*/ 11 w 11"/>
                <a:gd name="T1" fmla="*/ 7 h 7"/>
                <a:gd name="T2" fmla="*/ 0 w 11"/>
                <a:gd name="T3" fmla="*/ 1 h 7"/>
                <a:gd name="T4" fmla="*/ 11 w 11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7" y="7"/>
                    <a:pt x="4" y="3"/>
                    <a:pt x="0" y="1"/>
                  </a:cubicBezTo>
                  <a:cubicBezTo>
                    <a:pt x="6" y="0"/>
                    <a:pt x="8" y="4"/>
                    <a:pt x="11" y="7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5" name="Freeform 776"/>
            <p:cNvSpPr/>
            <p:nvPr/>
          </p:nvSpPr>
          <p:spPr bwMode="auto">
            <a:xfrm>
              <a:off x="1806576" y="2990851"/>
              <a:ext cx="38100" cy="19050"/>
            </a:xfrm>
            <a:custGeom>
              <a:avLst/>
              <a:gdLst>
                <a:gd name="T0" fmla="*/ 9 w 10"/>
                <a:gd name="T1" fmla="*/ 5 h 5"/>
                <a:gd name="T2" fmla="*/ 0 w 10"/>
                <a:gd name="T3" fmla="*/ 0 h 5"/>
                <a:gd name="T4" fmla="*/ 9 w 10"/>
                <a:gd name="T5" fmla="*/ 3 h 5"/>
                <a:gd name="T6" fmla="*/ 9 w 10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5">
                  <a:moveTo>
                    <a:pt x="9" y="5"/>
                  </a:moveTo>
                  <a:cubicBezTo>
                    <a:pt x="7" y="3"/>
                    <a:pt x="2" y="4"/>
                    <a:pt x="0" y="0"/>
                  </a:cubicBezTo>
                  <a:cubicBezTo>
                    <a:pt x="3" y="0"/>
                    <a:pt x="6" y="1"/>
                    <a:pt x="9" y="3"/>
                  </a:cubicBezTo>
                  <a:cubicBezTo>
                    <a:pt x="10" y="4"/>
                    <a:pt x="10" y="4"/>
                    <a:pt x="9" y="5"/>
                  </a:cubicBezTo>
                  <a:close/>
                </a:path>
              </a:pathLst>
            </a:custGeom>
            <a:solidFill>
              <a:srgbClr val="DFE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6" name="Freeform 777"/>
            <p:cNvSpPr/>
            <p:nvPr/>
          </p:nvSpPr>
          <p:spPr bwMode="auto">
            <a:xfrm>
              <a:off x="1493838" y="4624389"/>
              <a:ext cx="19050" cy="52388"/>
            </a:xfrm>
            <a:custGeom>
              <a:avLst/>
              <a:gdLst>
                <a:gd name="T0" fmla="*/ 5 w 5"/>
                <a:gd name="T1" fmla="*/ 12 h 14"/>
                <a:gd name="T2" fmla="*/ 4 w 5"/>
                <a:gd name="T3" fmla="*/ 14 h 14"/>
                <a:gd name="T4" fmla="*/ 0 w 5"/>
                <a:gd name="T5" fmla="*/ 8 h 14"/>
                <a:gd name="T6" fmla="*/ 0 w 5"/>
                <a:gd name="T7" fmla="*/ 1 h 14"/>
                <a:gd name="T8" fmla="*/ 1 w 5"/>
                <a:gd name="T9" fmla="*/ 0 h 14"/>
                <a:gd name="T10" fmla="*/ 5 w 5"/>
                <a:gd name="T1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4">
                  <a:moveTo>
                    <a:pt x="5" y="12"/>
                  </a:moveTo>
                  <a:cubicBezTo>
                    <a:pt x="5" y="13"/>
                    <a:pt x="4" y="13"/>
                    <a:pt x="4" y="14"/>
                  </a:cubicBezTo>
                  <a:cubicBezTo>
                    <a:pt x="4" y="11"/>
                    <a:pt x="0" y="11"/>
                    <a:pt x="0" y="8"/>
                  </a:cubicBezTo>
                  <a:cubicBezTo>
                    <a:pt x="0" y="6"/>
                    <a:pt x="0" y="3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5"/>
                    <a:pt x="5" y="8"/>
                    <a:pt x="5" y="12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7" name="Freeform 778"/>
            <p:cNvSpPr/>
            <p:nvPr/>
          </p:nvSpPr>
          <p:spPr bwMode="auto">
            <a:xfrm>
              <a:off x="2300288" y="3325814"/>
              <a:ext cx="26988" cy="19050"/>
            </a:xfrm>
            <a:custGeom>
              <a:avLst/>
              <a:gdLst>
                <a:gd name="T0" fmla="*/ 7 w 7"/>
                <a:gd name="T1" fmla="*/ 5 h 5"/>
                <a:gd name="T2" fmla="*/ 0 w 7"/>
                <a:gd name="T3" fmla="*/ 0 h 5"/>
                <a:gd name="T4" fmla="*/ 7 w 7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7" y="5"/>
                  </a:moveTo>
                  <a:cubicBezTo>
                    <a:pt x="4" y="5"/>
                    <a:pt x="1" y="3"/>
                    <a:pt x="0" y="0"/>
                  </a:cubicBezTo>
                  <a:cubicBezTo>
                    <a:pt x="4" y="0"/>
                    <a:pt x="6" y="2"/>
                    <a:pt x="7" y="5"/>
                  </a:cubicBezTo>
                  <a:close/>
                </a:path>
              </a:pathLst>
            </a:custGeom>
            <a:solidFill>
              <a:srgbClr val="EAF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8" name="Freeform 779"/>
            <p:cNvSpPr/>
            <p:nvPr/>
          </p:nvSpPr>
          <p:spPr bwMode="auto">
            <a:xfrm>
              <a:off x="2051051" y="3152776"/>
              <a:ext cx="38100" cy="15875"/>
            </a:xfrm>
            <a:custGeom>
              <a:avLst/>
              <a:gdLst>
                <a:gd name="T0" fmla="*/ 10 w 10"/>
                <a:gd name="T1" fmla="*/ 4 h 4"/>
                <a:gd name="T2" fmla="*/ 1 w 10"/>
                <a:gd name="T3" fmla="*/ 1 h 4"/>
                <a:gd name="T4" fmla="*/ 0 w 10"/>
                <a:gd name="T5" fmla="*/ 0 h 4"/>
                <a:gd name="T6" fmla="*/ 10 w 10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cubicBezTo>
                    <a:pt x="6" y="4"/>
                    <a:pt x="3" y="2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7" y="1"/>
                    <a:pt x="10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9" name="Freeform 780"/>
            <p:cNvSpPr/>
            <p:nvPr/>
          </p:nvSpPr>
          <p:spPr bwMode="auto">
            <a:xfrm>
              <a:off x="2555876" y="4205289"/>
              <a:ext cx="12700" cy="44450"/>
            </a:xfrm>
            <a:custGeom>
              <a:avLst/>
              <a:gdLst>
                <a:gd name="T0" fmla="*/ 2 w 3"/>
                <a:gd name="T1" fmla="*/ 12 h 12"/>
                <a:gd name="T2" fmla="*/ 3 w 3"/>
                <a:gd name="T3" fmla="*/ 0 h 12"/>
                <a:gd name="T4" fmla="*/ 2 w 3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2">
                  <a:moveTo>
                    <a:pt x="2" y="12"/>
                  </a:moveTo>
                  <a:cubicBezTo>
                    <a:pt x="1" y="8"/>
                    <a:pt x="0" y="4"/>
                    <a:pt x="3" y="0"/>
                  </a:cubicBezTo>
                  <a:cubicBezTo>
                    <a:pt x="3" y="4"/>
                    <a:pt x="2" y="8"/>
                    <a:pt x="2" y="1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0" name="Freeform 781"/>
            <p:cNvSpPr/>
            <p:nvPr/>
          </p:nvSpPr>
          <p:spPr bwMode="auto">
            <a:xfrm>
              <a:off x="1531938" y="3028951"/>
              <a:ext cx="26988" cy="22225"/>
            </a:xfrm>
            <a:custGeom>
              <a:avLst/>
              <a:gdLst>
                <a:gd name="T0" fmla="*/ 7 w 7"/>
                <a:gd name="T1" fmla="*/ 0 h 6"/>
                <a:gd name="T2" fmla="*/ 0 w 7"/>
                <a:gd name="T3" fmla="*/ 6 h 6"/>
                <a:gd name="T4" fmla="*/ 7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7" y="0"/>
                  </a:moveTo>
                  <a:cubicBezTo>
                    <a:pt x="5" y="2"/>
                    <a:pt x="3" y="5"/>
                    <a:pt x="0" y="6"/>
                  </a:cubicBezTo>
                  <a:cubicBezTo>
                    <a:pt x="1" y="2"/>
                    <a:pt x="4" y="1"/>
                    <a:pt x="7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1" name="Freeform 782"/>
            <p:cNvSpPr/>
            <p:nvPr/>
          </p:nvSpPr>
          <p:spPr bwMode="auto">
            <a:xfrm>
              <a:off x="1905001" y="4789489"/>
              <a:ext cx="30163" cy="19050"/>
            </a:xfrm>
            <a:custGeom>
              <a:avLst/>
              <a:gdLst>
                <a:gd name="T0" fmla="*/ 0 w 8"/>
                <a:gd name="T1" fmla="*/ 5 h 5"/>
                <a:gd name="T2" fmla="*/ 8 w 8"/>
                <a:gd name="T3" fmla="*/ 0 h 5"/>
                <a:gd name="T4" fmla="*/ 0 w 8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0" y="5"/>
                  </a:moveTo>
                  <a:cubicBezTo>
                    <a:pt x="2" y="3"/>
                    <a:pt x="5" y="1"/>
                    <a:pt x="8" y="0"/>
                  </a:cubicBezTo>
                  <a:cubicBezTo>
                    <a:pt x="6" y="3"/>
                    <a:pt x="3" y="5"/>
                    <a:pt x="0" y="5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2" name="Freeform 783"/>
            <p:cNvSpPr/>
            <p:nvPr/>
          </p:nvSpPr>
          <p:spPr bwMode="auto">
            <a:xfrm>
              <a:off x="1671638" y="2960689"/>
              <a:ext cx="19050" cy="19050"/>
            </a:xfrm>
            <a:custGeom>
              <a:avLst/>
              <a:gdLst>
                <a:gd name="T0" fmla="*/ 5 w 5"/>
                <a:gd name="T1" fmla="*/ 0 h 5"/>
                <a:gd name="T2" fmla="*/ 0 w 5"/>
                <a:gd name="T3" fmla="*/ 5 h 5"/>
                <a:gd name="T4" fmla="*/ 5 w 5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5" y="3"/>
                    <a:pt x="3" y="4"/>
                    <a:pt x="0" y="5"/>
                  </a:cubicBezTo>
                  <a:cubicBezTo>
                    <a:pt x="1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CAD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3" name="Freeform 784"/>
            <p:cNvSpPr/>
            <p:nvPr/>
          </p:nvSpPr>
          <p:spPr bwMode="auto">
            <a:xfrm>
              <a:off x="2568576" y="4159251"/>
              <a:ext cx="11113" cy="38100"/>
            </a:xfrm>
            <a:custGeom>
              <a:avLst/>
              <a:gdLst>
                <a:gd name="T0" fmla="*/ 0 w 3"/>
                <a:gd name="T1" fmla="*/ 10 h 10"/>
                <a:gd name="T2" fmla="*/ 2 w 3"/>
                <a:gd name="T3" fmla="*/ 0 h 10"/>
                <a:gd name="T4" fmla="*/ 0 w 3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0" y="10"/>
                  </a:moveTo>
                  <a:cubicBezTo>
                    <a:pt x="1" y="7"/>
                    <a:pt x="1" y="3"/>
                    <a:pt x="2" y="0"/>
                  </a:cubicBezTo>
                  <a:cubicBezTo>
                    <a:pt x="2" y="4"/>
                    <a:pt x="3" y="7"/>
                    <a:pt x="0" y="1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4" name="Freeform 785"/>
            <p:cNvSpPr/>
            <p:nvPr/>
          </p:nvSpPr>
          <p:spPr bwMode="auto">
            <a:xfrm>
              <a:off x="1222376" y="3240089"/>
              <a:ext cx="23813" cy="11113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2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4" y="1"/>
                    <a:pt x="3" y="3"/>
                    <a:pt x="0" y="2"/>
                  </a:cubicBezTo>
                  <a:cubicBezTo>
                    <a:pt x="1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5" name="Freeform 786"/>
            <p:cNvSpPr/>
            <p:nvPr/>
          </p:nvSpPr>
          <p:spPr bwMode="auto">
            <a:xfrm>
              <a:off x="1708151" y="2949576"/>
              <a:ext cx="38100" cy="6350"/>
            </a:xfrm>
            <a:custGeom>
              <a:avLst/>
              <a:gdLst>
                <a:gd name="T0" fmla="*/ 10 w 10"/>
                <a:gd name="T1" fmla="*/ 2 h 2"/>
                <a:gd name="T2" fmla="*/ 0 w 10"/>
                <a:gd name="T3" fmla="*/ 2 h 2"/>
                <a:gd name="T4" fmla="*/ 10 w 10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">
                  <a:moveTo>
                    <a:pt x="10" y="2"/>
                  </a:moveTo>
                  <a:cubicBezTo>
                    <a:pt x="7" y="2"/>
                    <a:pt x="3" y="2"/>
                    <a:pt x="0" y="2"/>
                  </a:cubicBezTo>
                  <a:cubicBezTo>
                    <a:pt x="3" y="0"/>
                    <a:pt x="7" y="0"/>
                    <a:pt x="1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6" name="Freeform 787"/>
            <p:cNvSpPr/>
            <p:nvPr/>
          </p:nvSpPr>
          <p:spPr bwMode="auto">
            <a:xfrm>
              <a:off x="2251076" y="3284539"/>
              <a:ext cx="19050" cy="15875"/>
            </a:xfrm>
            <a:custGeom>
              <a:avLst/>
              <a:gdLst>
                <a:gd name="T0" fmla="*/ 5 w 5"/>
                <a:gd name="T1" fmla="*/ 4 h 4"/>
                <a:gd name="T2" fmla="*/ 0 w 5"/>
                <a:gd name="T3" fmla="*/ 0 h 4"/>
                <a:gd name="T4" fmla="*/ 5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cubicBezTo>
                    <a:pt x="3" y="3"/>
                    <a:pt x="1" y="2"/>
                    <a:pt x="0" y="0"/>
                  </a:cubicBezTo>
                  <a:cubicBezTo>
                    <a:pt x="3" y="0"/>
                    <a:pt x="4" y="2"/>
                    <a:pt x="5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7" name="Freeform 788"/>
            <p:cNvSpPr/>
            <p:nvPr/>
          </p:nvSpPr>
          <p:spPr bwMode="auto">
            <a:xfrm>
              <a:off x="1565276" y="3005139"/>
              <a:ext cx="26988" cy="15875"/>
            </a:xfrm>
            <a:custGeom>
              <a:avLst/>
              <a:gdLst>
                <a:gd name="T0" fmla="*/ 7 w 7"/>
                <a:gd name="T1" fmla="*/ 0 h 4"/>
                <a:gd name="T2" fmla="*/ 0 w 7"/>
                <a:gd name="T3" fmla="*/ 4 h 4"/>
                <a:gd name="T4" fmla="*/ 7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7" y="0"/>
                  </a:moveTo>
                  <a:cubicBezTo>
                    <a:pt x="6" y="3"/>
                    <a:pt x="3" y="4"/>
                    <a:pt x="0" y="4"/>
                  </a:cubicBezTo>
                  <a:cubicBezTo>
                    <a:pt x="3" y="3"/>
                    <a:pt x="5" y="1"/>
                    <a:pt x="7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8" name="Freeform 789"/>
            <p:cNvSpPr/>
            <p:nvPr/>
          </p:nvSpPr>
          <p:spPr bwMode="auto">
            <a:xfrm>
              <a:off x="2495551" y="4495801"/>
              <a:ext cx="19050" cy="14288"/>
            </a:xfrm>
            <a:custGeom>
              <a:avLst/>
              <a:gdLst>
                <a:gd name="T0" fmla="*/ 2 w 5"/>
                <a:gd name="T1" fmla="*/ 2 h 4"/>
                <a:gd name="T2" fmla="*/ 5 w 5"/>
                <a:gd name="T3" fmla="*/ 0 h 4"/>
                <a:gd name="T4" fmla="*/ 1 w 5"/>
                <a:gd name="T5" fmla="*/ 4 h 4"/>
                <a:gd name="T6" fmla="*/ 1 w 5"/>
                <a:gd name="T7" fmla="*/ 4 h 4"/>
                <a:gd name="T8" fmla="*/ 2 w 5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2"/>
                  </a:moveTo>
                  <a:cubicBezTo>
                    <a:pt x="3" y="1"/>
                    <a:pt x="4" y="1"/>
                    <a:pt x="5" y="0"/>
                  </a:cubicBezTo>
                  <a:cubicBezTo>
                    <a:pt x="5" y="3"/>
                    <a:pt x="3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2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9" name="Freeform 790"/>
            <p:cNvSpPr/>
            <p:nvPr/>
          </p:nvSpPr>
          <p:spPr bwMode="auto">
            <a:xfrm>
              <a:off x="1677988" y="4794251"/>
              <a:ext cx="12700" cy="22225"/>
            </a:xfrm>
            <a:custGeom>
              <a:avLst/>
              <a:gdLst>
                <a:gd name="T0" fmla="*/ 0 w 3"/>
                <a:gd name="T1" fmla="*/ 0 h 6"/>
                <a:gd name="T2" fmla="*/ 3 w 3"/>
                <a:gd name="T3" fmla="*/ 6 h 6"/>
                <a:gd name="T4" fmla="*/ 0 w 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cubicBezTo>
                    <a:pt x="3" y="1"/>
                    <a:pt x="2" y="4"/>
                    <a:pt x="3" y="6"/>
                  </a:cubicBezTo>
                  <a:cubicBezTo>
                    <a:pt x="0" y="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0" name="Freeform 791"/>
            <p:cNvSpPr/>
            <p:nvPr/>
          </p:nvSpPr>
          <p:spPr bwMode="auto">
            <a:xfrm>
              <a:off x="1528763" y="4699001"/>
              <a:ext cx="33338" cy="7938"/>
            </a:xfrm>
            <a:custGeom>
              <a:avLst/>
              <a:gdLst>
                <a:gd name="T0" fmla="*/ 0 w 9"/>
                <a:gd name="T1" fmla="*/ 1 h 2"/>
                <a:gd name="T2" fmla="*/ 9 w 9"/>
                <a:gd name="T3" fmla="*/ 0 h 2"/>
                <a:gd name="T4" fmla="*/ 9 w 9"/>
                <a:gd name="T5" fmla="*/ 1 h 2"/>
                <a:gd name="T6" fmla="*/ 0 w 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">
                  <a:moveTo>
                    <a:pt x="0" y="1"/>
                  </a:moveTo>
                  <a:cubicBezTo>
                    <a:pt x="3" y="0"/>
                    <a:pt x="6" y="0"/>
                    <a:pt x="9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2"/>
                    <a:pt x="0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1" name="Freeform 792"/>
            <p:cNvSpPr/>
            <p:nvPr/>
          </p:nvSpPr>
          <p:spPr bwMode="auto">
            <a:xfrm>
              <a:off x="993776" y="4303714"/>
              <a:ext cx="30163" cy="3175"/>
            </a:xfrm>
            <a:custGeom>
              <a:avLst/>
              <a:gdLst>
                <a:gd name="T0" fmla="*/ 0 w 8"/>
                <a:gd name="T1" fmla="*/ 0 h 1"/>
                <a:gd name="T2" fmla="*/ 8 w 8"/>
                <a:gd name="T3" fmla="*/ 0 h 1"/>
                <a:gd name="T4" fmla="*/ 0 w 8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">
                  <a:moveTo>
                    <a:pt x="0" y="0"/>
                  </a:moveTo>
                  <a:cubicBezTo>
                    <a:pt x="3" y="0"/>
                    <a:pt x="5" y="0"/>
                    <a:pt x="8" y="0"/>
                  </a:cubicBezTo>
                  <a:cubicBezTo>
                    <a:pt x="5" y="1"/>
                    <a:pt x="3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2" name="Freeform 793"/>
            <p:cNvSpPr/>
            <p:nvPr/>
          </p:nvSpPr>
          <p:spPr bwMode="auto">
            <a:xfrm>
              <a:off x="2357438" y="3371851"/>
              <a:ext cx="30163" cy="7938"/>
            </a:xfrm>
            <a:custGeom>
              <a:avLst/>
              <a:gdLst>
                <a:gd name="T0" fmla="*/ 8 w 8"/>
                <a:gd name="T1" fmla="*/ 2 h 2"/>
                <a:gd name="T2" fmla="*/ 0 w 8"/>
                <a:gd name="T3" fmla="*/ 0 h 2"/>
                <a:gd name="T4" fmla="*/ 8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6" y="2"/>
                    <a:pt x="3" y="1"/>
                    <a:pt x="0" y="0"/>
                  </a:cubicBezTo>
                  <a:cubicBezTo>
                    <a:pt x="3" y="0"/>
                    <a:pt x="6" y="0"/>
                    <a:pt x="8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3" name="Freeform 794"/>
            <p:cNvSpPr/>
            <p:nvPr/>
          </p:nvSpPr>
          <p:spPr bwMode="auto">
            <a:xfrm>
              <a:off x="1106488" y="3748089"/>
              <a:ext cx="11113" cy="19050"/>
            </a:xfrm>
            <a:custGeom>
              <a:avLst/>
              <a:gdLst>
                <a:gd name="T0" fmla="*/ 3 w 3"/>
                <a:gd name="T1" fmla="*/ 5 h 5"/>
                <a:gd name="T2" fmla="*/ 0 w 3"/>
                <a:gd name="T3" fmla="*/ 2 h 5"/>
                <a:gd name="T4" fmla="*/ 1 w 3"/>
                <a:gd name="T5" fmla="*/ 0 h 5"/>
                <a:gd name="T6" fmla="*/ 3 w 3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3" y="5"/>
                  </a:moveTo>
                  <a:cubicBezTo>
                    <a:pt x="2" y="5"/>
                    <a:pt x="1" y="3"/>
                    <a:pt x="0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3" y="1"/>
                    <a:pt x="3" y="3"/>
                    <a:pt x="3" y="5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4" name="Freeform 795"/>
            <p:cNvSpPr/>
            <p:nvPr/>
          </p:nvSpPr>
          <p:spPr bwMode="auto">
            <a:xfrm>
              <a:off x="1339851" y="4567239"/>
              <a:ext cx="30163" cy="7938"/>
            </a:xfrm>
            <a:custGeom>
              <a:avLst/>
              <a:gdLst>
                <a:gd name="T0" fmla="*/ 0 w 8"/>
                <a:gd name="T1" fmla="*/ 0 h 2"/>
                <a:gd name="T2" fmla="*/ 8 w 8"/>
                <a:gd name="T3" fmla="*/ 0 h 2"/>
                <a:gd name="T4" fmla="*/ 0 w 8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3" y="0"/>
                    <a:pt x="6" y="0"/>
                    <a:pt x="8" y="0"/>
                  </a:cubicBezTo>
                  <a:cubicBezTo>
                    <a:pt x="6" y="2"/>
                    <a:pt x="3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5" name="Freeform 796"/>
            <p:cNvSpPr/>
            <p:nvPr/>
          </p:nvSpPr>
          <p:spPr bwMode="auto">
            <a:xfrm>
              <a:off x="2571751" y="4141789"/>
              <a:ext cx="11113" cy="17463"/>
            </a:xfrm>
            <a:custGeom>
              <a:avLst/>
              <a:gdLst>
                <a:gd name="T0" fmla="*/ 1 w 3"/>
                <a:gd name="T1" fmla="*/ 5 h 5"/>
                <a:gd name="T2" fmla="*/ 1 w 3"/>
                <a:gd name="T3" fmla="*/ 0 h 5"/>
                <a:gd name="T4" fmla="*/ 1 w 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1" y="5"/>
                  </a:moveTo>
                  <a:cubicBezTo>
                    <a:pt x="0" y="3"/>
                    <a:pt x="0" y="1"/>
                    <a:pt x="1" y="0"/>
                  </a:cubicBezTo>
                  <a:cubicBezTo>
                    <a:pt x="3" y="1"/>
                    <a:pt x="3" y="3"/>
                    <a:pt x="1" y="5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6" name="Freeform 797"/>
            <p:cNvSpPr/>
            <p:nvPr/>
          </p:nvSpPr>
          <p:spPr bwMode="auto">
            <a:xfrm>
              <a:off x="1839913" y="3001964"/>
              <a:ext cx="15875" cy="14288"/>
            </a:xfrm>
            <a:custGeom>
              <a:avLst/>
              <a:gdLst>
                <a:gd name="T0" fmla="*/ 0 w 4"/>
                <a:gd name="T1" fmla="*/ 2 h 4"/>
                <a:gd name="T2" fmla="*/ 0 w 4"/>
                <a:gd name="T3" fmla="*/ 0 h 4"/>
                <a:gd name="T4" fmla="*/ 4 w 4"/>
                <a:gd name="T5" fmla="*/ 4 h 4"/>
                <a:gd name="T6" fmla="*/ 0 w 4"/>
                <a:gd name="T7" fmla="*/ 3 h 4"/>
                <a:gd name="T8" fmla="*/ 0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2" y="1"/>
                    <a:pt x="3" y="3"/>
                    <a:pt x="4" y="4"/>
                  </a:cubicBezTo>
                  <a:cubicBezTo>
                    <a:pt x="3" y="4"/>
                    <a:pt x="2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7" name="Freeform 798"/>
            <p:cNvSpPr/>
            <p:nvPr/>
          </p:nvSpPr>
          <p:spPr bwMode="auto">
            <a:xfrm>
              <a:off x="1893888" y="3054351"/>
              <a:ext cx="14288" cy="15875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1 h 4"/>
                <a:gd name="T4" fmla="*/ 0 w 4"/>
                <a:gd name="T5" fmla="*/ 1 h 4"/>
                <a:gd name="T6" fmla="*/ 2 w 4"/>
                <a:gd name="T7" fmla="*/ 1 h 4"/>
                <a:gd name="T8" fmla="*/ 4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4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1"/>
                  </a:cubicBezTo>
                  <a:cubicBezTo>
                    <a:pt x="3" y="2"/>
                    <a:pt x="4" y="3"/>
                    <a:pt x="4" y="4"/>
                  </a:cubicBezTo>
                  <a:close/>
                </a:path>
              </a:pathLst>
            </a:custGeom>
            <a:solidFill>
              <a:srgbClr val="C8D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8" name="Freeform 799"/>
            <p:cNvSpPr/>
            <p:nvPr/>
          </p:nvSpPr>
          <p:spPr bwMode="auto">
            <a:xfrm>
              <a:off x="895351" y="3914776"/>
              <a:ext cx="7938" cy="30163"/>
            </a:xfrm>
            <a:custGeom>
              <a:avLst/>
              <a:gdLst>
                <a:gd name="T0" fmla="*/ 0 w 2"/>
                <a:gd name="T1" fmla="*/ 0 h 8"/>
                <a:gd name="T2" fmla="*/ 1 w 2"/>
                <a:gd name="T3" fmla="*/ 7 h 8"/>
                <a:gd name="T4" fmla="*/ 0 w 2"/>
                <a:gd name="T5" fmla="*/ 8 h 8"/>
                <a:gd name="T6" fmla="*/ 0 w 2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8">
                  <a:moveTo>
                    <a:pt x="0" y="0"/>
                  </a:moveTo>
                  <a:cubicBezTo>
                    <a:pt x="2" y="2"/>
                    <a:pt x="0" y="5"/>
                    <a:pt x="1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9" name="Freeform 800"/>
            <p:cNvSpPr/>
            <p:nvPr/>
          </p:nvSpPr>
          <p:spPr bwMode="auto">
            <a:xfrm>
              <a:off x="2601913" y="4325939"/>
              <a:ext cx="7938" cy="26988"/>
            </a:xfrm>
            <a:custGeom>
              <a:avLst/>
              <a:gdLst>
                <a:gd name="T0" fmla="*/ 2 w 2"/>
                <a:gd name="T1" fmla="*/ 7 h 7"/>
                <a:gd name="T2" fmla="*/ 0 w 2"/>
                <a:gd name="T3" fmla="*/ 5 h 7"/>
                <a:gd name="T4" fmla="*/ 0 w 2"/>
                <a:gd name="T5" fmla="*/ 0 h 7"/>
                <a:gd name="T6" fmla="*/ 2 w 2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7">
                  <a:moveTo>
                    <a:pt x="2" y="7"/>
                  </a:moveTo>
                  <a:cubicBezTo>
                    <a:pt x="1" y="7"/>
                    <a:pt x="0" y="6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3"/>
                    <a:pt x="1" y="5"/>
                    <a:pt x="2" y="7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0" name="Freeform 801"/>
            <p:cNvSpPr/>
            <p:nvPr/>
          </p:nvSpPr>
          <p:spPr bwMode="auto">
            <a:xfrm>
              <a:off x="1701801" y="4819651"/>
              <a:ext cx="19050" cy="7938"/>
            </a:xfrm>
            <a:custGeom>
              <a:avLst/>
              <a:gdLst>
                <a:gd name="T0" fmla="*/ 0 w 5"/>
                <a:gd name="T1" fmla="*/ 1 h 2"/>
                <a:gd name="T2" fmla="*/ 5 w 5"/>
                <a:gd name="T3" fmla="*/ 1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1"/>
                    <a:pt x="3" y="0"/>
                    <a:pt x="5" y="1"/>
                  </a:cubicBezTo>
                  <a:cubicBezTo>
                    <a:pt x="3" y="2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1" name="Freeform 802"/>
            <p:cNvSpPr/>
            <p:nvPr/>
          </p:nvSpPr>
          <p:spPr bwMode="auto">
            <a:xfrm>
              <a:off x="890588" y="4027489"/>
              <a:ext cx="7938" cy="26988"/>
            </a:xfrm>
            <a:custGeom>
              <a:avLst/>
              <a:gdLst>
                <a:gd name="T0" fmla="*/ 1 w 2"/>
                <a:gd name="T1" fmla="*/ 0 h 7"/>
                <a:gd name="T2" fmla="*/ 2 w 2"/>
                <a:gd name="T3" fmla="*/ 7 h 7"/>
                <a:gd name="T4" fmla="*/ 1 w 2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7">
                  <a:moveTo>
                    <a:pt x="1" y="0"/>
                  </a:moveTo>
                  <a:cubicBezTo>
                    <a:pt x="2" y="2"/>
                    <a:pt x="1" y="4"/>
                    <a:pt x="2" y="7"/>
                  </a:cubicBezTo>
                  <a:cubicBezTo>
                    <a:pt x="0" y="4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2" name="Freeform 803"/>
            <p:cNvSpPr/>
            <p:nvPr/>
          </p:nvSpPr>
          <p:spPr bwMode="auto">
            <a:xfrm>
              <a:off x="1306513" y="4510089"/>
              <a:ext cx="11113" cy="19050"/>
            </a:xfrm>
            <a:custGeom>
              <a:avLst/>
              <a:gdLst>
                <a:gd name="T0" fmla="*/ 0 w 3"/>
                <a:gd name="T1" fmla="*/ 2 h 5"/>
                <a:gd name="T2" fmla="*/ 0 w 3"/>
                <a:gd name="T3" fmla="*/ 0 h 5"/>
                <a:gd name="T4" fmla="*/ 1 w 3"/>
                <a:gd name="T5" fmla="*/ 4 h 5"/>
                <a:gd name="T6" fmla="*/ 1 w 3"/>
                <a:gd name="T7" fmla="*/ 5 h 5"/>
                <a:gd name="T8" fmla="*/ 0 w 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2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3" y="1"/>
                    <a:pt x="2" y="2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3" name="Freeform 804"/>
            <p:cNvSpPr/>
            <p:nvPr/>
          </p:nvSpPr>
          <p:spPr bwMode="auto">
            <a:xfrm>
              <a:off x="1192213" y="3259139"/>
              <a:ext cx="19050" cy="11113"/>
            </a:xfrm>
            <a:custGeom>
              <a:avLst/>
              <a:gdLst>
                <a:gd name="T0" fmla="*/ 5 w 5"/>
                <a:gd name="T1" fmla="*/ 0 h 3"/>
                <a:gd name="T2" fmla="*/ 3 w 5"/>
                <a:gd name="T3" fmla="*/ 3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5" y="1"/>
                    <a:pt x="4" y="2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2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4" name="Freeform 805"/>
            <p:cNvSpPr/>
            <p:nvPr/>
          </p:nvSpPr>
          <p:spPr bwMode="auto">
            <a:xfrm>
              <a:off x="2560638" y="4257676"/>
              <a:ext cx="11113" cy="26988"/>
            </a:xfrm>
            <a:custGeom>
              <a:avLst/>
              <a:gdLst>
                <a:gd name="T0" fmla="*/ 2 w 3"/>
                <a:gd name="T1" fmla="*/ 7 h 7"/>
                <a:gd name="T2" fmla="*/ 1 w 3"/>
                <a:gd name="T3" fmla="*/ 0 h 7"/>
                <a:gd name="T4" fmla="*/ 2 w 3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7">
                  <a:moveTo>
                    <a:pt x="2" y="7"/>
                  </a:moveTo>
                  <a:cubicBezTo>
                    <a:pt x="0" y="5"/>
                    <a:pt x="2" y="2"/>
                    <a:pt x="1" y="0"/>
                  </a:cubicBezTo>
                  <a:cubicBezTo>
                    <a:pt x="3" y="2"/>
                    <a:pt x="2" y="5"/>
                    <a:pt x="2" y="7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5" name="Freeform 806"/>
            <p:cNvSpPr/>
            <p:nvPr/>
          </p:nvSpPr>
          <p:spPr bwMode="auto">
            <a:xfrm>
              <a:off x="1935163" y="3089276"/>
              <a:ext cx="19050" cy="11113"/>
            </a:xfrm>
            <a:custGeom>
              <a:avLst/>
              <a:gdLst>
                <a:gd name="T0" fmla="*/ 5 w 5"/>
                <a:gd name="T1" fmla="*/ 3 h 3"/>
                <a:gd name="T2" fmla="*/ 0 w 5"/>
                <a:gd name="T3" fmla="*/ 1 h 3"/>
                <a:gd name="T4" fmla="*/ 0 w 5"/>
                <a:gd name="T5" fmla="*/ 0 h 3"/>
                <a:gd name="T6" fmla="*/ 5 w 5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cubicBezTo>
                    <a:pt x="3" y="3"/>
                    <a:pt x="2" y="2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2" y="1"/>
                    <a:pt x="4" y="1"/>
                    <a:pt x="5" y="3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6" name="Freeform 807"/>
            <p:cNvSpPr/>
            <p:nvPr/>
          </p:nvSpPr>
          <p:spPr bwMode="auto">
            <a:xfrm>
              <a:off x="1784351" y="2971801"/>
              <a:ext cx="7938" cy="14288"/>
            </a:xfrm>
            <a:custGeom>
              <a:avLst/>
              <a:gdLst>
                <a:gd name="T0" fmla="*/ 2 w 2"/>
                <a:gd name="T1" fmla="*/ 4 h 4"/>
                <a:gd name="T2" fmla="*/ 0 w 2"/>
                <a:gd name="T3" fmla="*/ 0 h 4"/>
                <a:gd name="T4" fmla="*/ 2 w 2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1" y="1"/>
                    <a:pt x="2" y="2"/>
                    <a:pt x="2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grpSp>
          <p:nvGrpSpPr>
            <p:cNvPr id="13" name="Group 1009"/>
            <p:cNvGrpSpPr/>
            <p:nvPr/>
          </p:nvGrpSpPr>
          <p:grpSpPr bwMode="auto">
            <a:xfrm>
              <a:off x="895350" y="2971801"/>
              <a:ext cx="1755775" cy="1844675"/>
              <a:chOff x="564" y="1872"/>
              <a:chExt cx="1106" cy="1162"/>
            </a:xfrm>
          </p:grpSpPr>
          <p:sp>
            <p:nvSpPr>
              <p:cNvPr id="1557" name="Freeform 809"/>
              <p:cNvSpPr/>
              <p:nvPr/>
            </p:nvSpPr>
            <p:spPr bwMode="auto">
              <a:xfrm>
                <a:off x="877" y="1967"/>
                <a:ext cx="5" cy="9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2" y="3"/>
                      <a:pt x="0" y="4"/>
                    </a:cubicBezTo>
                    <a:cubicBezTo>
                      <a:pt x="0" y="2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8" name="Freeform 810"/>
              <p:cNvSpPr/>
              <p:nvPr/>
            </p:nvSpPr>
            <p:spPr bwMode="auto">
              <a:xfrm>
                <a:off x="1608" y="2247"/>
                <a:ext cx="10" cy="8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0 h 3"/>
                  <a:gd name="T4" fmla="*/ 0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1" y="1"/>
                      <a:pt x="3" y="1"/>
                      <a:pt x="4" y="0"/>
                    </a:cubicBezTo>
                    <a:cubicBezTo>
                      <a:pt x="4" y="2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9" name="Freeform 811"/>
              <p:cNvSpPr/>
              <p:nvPr/>
            </p:nvSpPr>
            <p:spPr bwMode="auto">
              <a:xfrm>
                <a:off x="675" y="2304"/>
                <a:ext cx="5" cy="12"/>
              </a:xfrm>
              <a:custGeom>
                <a:avLst/>
                <a:gdLst>
                  <a:gd name="T0" fmla="*/ 0 w 2"/>
                  <a:gd name="T1" fmla="*/ 0 h 5"/>
                  <a:gd name="T2" fmla="*/ 2 w 2"/>
                  <a:gd name="T3" fmla="*/ 5 h 5"/>
                  <a:gd name="T4" fmla="*/ 0 w 2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cubicBezTo>
                      <a:pt x="1" y="1"/>
                      <a:pt x="2" y="3"/>
                      <a:pt x="2" y="5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0" name="Freeform 812"/>
              <p:cNvSpPr/>
              <p:nvPr/>
            </p:nvSpPr>
            <p:spPr bwMode="auto">
              <a:xfrm>
                <a:off x="590" y="2637"/>
                <a:ext cx="7" cy="12"/>
              </a:xfrm>
              <a:custGeom>
                <a:avLst/>
                <a:gdLst>
                  <a:gd name="T0" fmla="*/ 1 w 3"/>
                  <a:gd name="T1" fmla="*/ 0 h 5"/>
                  <a:gd name="T2" fmla="*/ 3 w 3"/>
                  <a:gd name="T3" fmla="*/ 5 h 5"/>
                  <a:gd name="T4" fmla="*/ 1 w 3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1" y="0"/>
                    </a:moveTo>
                    <a:cubicBezTo>
                      <a:pt x="3" y="1"/>
                      <a:pt x="2" y="3"/>
                      <a:pt x="3" y="5"/>
                    </a:cubicBezTo>
                    <a:cubicBezTo>
                      <a:pt x="0" y="4"/>
                      <a:pt x="2" y="2"/>
                      <a:pt x="1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1" name="Freeform 813"/>
              <p:cNvSpPr/>
              <p:nvPr/>
            </p:nvSpPr>
            <p:spPr bwMode="auto">
              <a:xfrm>
                <a:off x="1532" y="2473"/>
                <a:ext cx="10" cy="5"/>
              </a:xfrm>
              <a:custGeom>
                <a:avLst/>
                <a:gdLst>
                  <a:gd name="T0" fmla="*/ 0 w 4"/>
                  <a:gd name="T1" fmla="*/ 2 h 2"/>
                  <a:gd name="T2" fmla="*/ 3 w 4"/>
                  <a:gd name="T3" fmla="*/ 0 h 2"/>
                  <a:gd name="T4" fmla="*/ 4 w 4"/>
                  <a:gd name="T5" fmla="*/ 2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1"/>
                      <a:pt x="2" y="1"/>
                      <a:pt x="3" y="0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3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2" name="Freeform 814"/>
              <p:cNvSpPr/>
              <p:nvPr/>
            </p:nvSpPr>
            <p:spPr bwMode="auto">
              <a:xfrm>
                <a:off x="744" y="2060"/>
                <a:ext cx="7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0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3" name="Freeform 815"/>
              <p:cNvSpPr/>
              <p:nvPr/>
            </p:nvSpPr>
            <p:spPr bwMode="auto">
              <a:xfrm>
                <a:off x="849" y="1984"/>
                <a:ext cx="11" cy="4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1 h 2"/>
                  <a:gd name="T4" fmla="*/ 5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3" y="1"/>
                      <a:pt x="2" y="2"/>
                      <a:pt x="0" y="1"/>
                    </a:cubicBezTo>
                    <a:cubicBezTo>
                      <a:pt x="1" y="0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4" name="Freeform 816"/>
              <p:cNvSpPr/>
              <p:nvPr/>
            </p:nvSpPr>
            <p:spPr bwMode="auto">
              <a:xfrm>
                <a:off x="887" y="1955"/>
                <a:ext cx="9" cy="7"/>
              </a:xfrm>
              <a:custGeom>
                <a:avLst/>
                <a:gdLst>
                  <a:gd name="T0" fmla="*/ 4 w 4"/>
                  <a:gd name="T1" fmla="*/ 0 h 3"/>
                  <a:gd name="T2" fmla="*/ 0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4" y="2"/>
                      <a:pt x="2" y="3"/>
                      <a:pt x="0" y="3"/>
                    </a:cubicBezTo>
                    <a:cubicBezTo>
                      <a:pt x="1" y="1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5" name="Freeform 817"/>
              <p:cNvSpPr/>
              <p:nvPr/>
            </p:nvSpPr>
            <p:spPr bwMode="auto">
              <a:xfrm>
                <a:off x="661" y="2145"/>
                <a:ext cx="10" cy="7"/>
              </a:xfrm>
              <a:custGeom>
                <a:avLst/>
                <a:gdLst>
                  <a:gd name="T0" fmla="*/ 3 w 4"/>
                  <a:gd name="T1" fmla="*/ 0 h 3"/>
                  <a:gd name="T2" fmla="*/ 0 w 4"/>
                  <a:gd name="T3" fmla="*/ 3 h 3"/>
                  <a:gd name="T4" fmla="*/ 3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4" y="2"/>
                      <a:pt x="4" y="2"/>
                      <a:pt x="0" y="3"/>
                    </a:cubicBezTo>
                    <a:cubicBezTo>
                      <a:pt x="1" y="1"/>
                      <a:pt x="3" y="2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6" name="Freeform 818"/>
              <p:cNvSpPr/>
              <p:nvPr/>
            </p:nvSpPr>
            <p:spPr bwMode="auto">
              <a:xfrm>
                <a:off x="1188" y="1919"/>
                <a:ext cx="9" cy="8"/>
              </a:xfrm>
              <a:custGeom>
                <a:avLst/>
                <a:gdLst>
                  <a:gd name="T0" fmla="*/ 4 w 4"/>
                  <a:gd name="T1" fmla="*/ 3 h 3"/>
                  <a:gd name="T2" fmla="*/ 2 w 4"/>
                  <a:gd name="T3" fmla="*/ 3 h 3"/>
                  <a:gd name="T4" fmla="*/ 0 w 4"/>
                  <a:gd name="T5" fmla="*/ 0 h 3"/>
                  <a:gd name="T6" fmla="*/ 4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cubicBezTo>
                      <a:pt x="3" y="3"/>
                      <a:pt x="2" y="3"/>
                      <a:pt x="2" y="3"/>
                    </a:cubicBezTo>
                    <a:cubicBezTo>
                      <a:pt x="1" y="2"/>
                      <a:pt x="0" y="1"/>
                      <a:pt x="0" y="0"/>
                    </a:cubicBezTo>
                    <a:cubicBezTo>
                      <a:pt x="2" y="0"/>
                      <a:pt x="3" y="1"/>
                      <a:pt x="4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7" name="Freeform 819"/>
              <p:cNvSpPr/>
              <p:nvPr/>
            </p:nvSpPr>
            <p:spPr bwMode="auto">
              <a:xfrm>
                <a:off x="1373" y="2045"/>
                <a:ext cx="7" cy="8"/>
              </a:xfrm>
              <a:custGeom>
                <a:avLst/>
                <a:gdLst>
                  <a:gd name="T0" fmla="*/ 0 w 3"/>
                  <a:gd name="T1" fmla="*/ 0 h 3"/>
                  <a:gd name="T2" fmla="*/ 1 w 3"/>
                  <a:gd name="T3" fmla="*/ 0 h 3"/>
                  <a:gd name="T4" fmla="*/ 3 w 3"/>
                  <a:gd name="T5" fmla="*/ 3 h 3"/>
                  <a:gd name="T6" fmla="*/ 0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3" y="1"/>
                      <a:pt x="3" y="3"/>
                    </a:cubicBezTo>
                    <a:cubicBezTo>
                      <a:pt x="2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8" name="Freeform 820"/>
              <p:cNvSpPr/>
              <p:nvPr/>
            </p:nvSpPr>
            <p:spPr bwMode="auto">
              <a:xfrm>
                <a:off x="1254" y="2996"/>
                <a:ext cx="12" cy="5"/>
              </a:xfrm>
              <a:custGeom>
                <a:avLst/>
                <a:gdLst>
                  <a:gd name="T0" fmla="*/ 2 w 5"/>
                  <a:gd name="T1" fmla="*/ 1 h 2"/>
                  <a:gd name="T2" fmla="*/ 5 w 5"/>
                  <a:gd name="T3" fmla="*/ 0 h 2"/>
                  <a:gd name="T4" fmla="*/ 0 w 5"/>
                  <a:gd name="T5" fmla="*/ 2 h 2"/>
                  <a:gd name="T6" fmla="*/ 2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2" y="1"/>
                    </a:moveTo>
                    <a:cubicBezTo>
                      <a:pt x="3" y="0"/>
                      <a:pt x="4" y="0"/>
                      <a:pt x="5" y="0"/>
                    </a:cubicBezTo>
                    <a:cubicBezTo>
                      <a:pt x="4" y="2"/>
                      <a:pt x="2" y="2"/>
                      <a:pt x="0" y="2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9" name="Freeform 821"/>
              <p:cNvSpPr/>
              <p:nvPr/>
            </p:nvSpPr>
            <p:spPr bwMode="auto">
              <a:xfrm>
                <a:off x="616" y="2373"/>
                <a:ext cx="12" cy="5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2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3" y="2"/>
                      <a:pt x="2" y="1"/>
                      <a:pt x="0" y="2"/>
                    </a:cubicBezTo>
                    <a:cubicBezTo>
                      <a:pt x="1" y="0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0" name="Freeform 822"/>
              <p:cNvSpPr/>
              <p:nvPr/>
            </p:nvSpPr>
            <p:spPr bwMode="auto">
              <a:xfrm>
                <a:off x="806" y="2849"/>
                <a:ext cx="9" cy="4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0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3" y="2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1" name="Freeform 823"/>
              <p:cNvSpPr/>
              <p:nvPr/>
            </p:nvSpPr>
            <p:spPr bwMode="auto">
              <a:xfrm>
                <a:off x="1615" y="2599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1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2" name="Freeform 824"/>
              <p:cNvSpPr/>
              <p:nvPr/>
            </p:nvSpPr>
            <p:spPr bwMode="auto">
              <a:xfrm>
                <a:off x="1430" y="2079"/>
                <a:ext cx="7" cy="7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0 h 3"/>
                  <a:gd name="T4" fmla="*/ 3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2" y="3"/>
                      <a:pt x="1" y="2"/>
                      <a:pt x="0" y="0"/>
                    </a:cubicBezTo>
                    <a:cubicBezTo>
                      <a:pt x="2" y="1"/>
                      <a:pt x="3" y="1"/>
                      <a:pt x="3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3" name="Freeform 825"/>
              <p:cNvSpPr/>
              <p:nvPr/>
            </p:nvSpPr>
            <p:spPr bwMode="auto">
              <a:xfrm>
                <a:off x="1618" y="2418"/>
                <a:ext cx="7" cy="8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2" y="1"/>
                      <a:pt x="3" y="0"/>
                    </a:cubicBezTo>
                    <a:cubicBezTo>
                      <a:pt x="3" y="2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4" name="Freeform 826"/>
              <p:cNvSpPr/>
              <p:nvPr/>
            </p:nvSpPr>
            <p:spPr bwMode="auto">
              <a:xfrm>
                <a:off x="1475" y="2882"/>
                <a:ext cx="12" cy="5"/>
              </a:xfrm>
              <a:custGeom>
                <a:avLst/>
                <a:gdLst>
                  <a:gd name="T0" fmla="*/ 0 w 5"/>
                  <a:gd name="T1" fmla="*/ 2 h 2"/>
                  <a:gd name="T2" fmla="*/ 5 w 5"/>
                  <a:gd name="T3" fmla="*/ 0 h 2"/>
                  <a:gd name="T4" fmla="*/ 0 w 5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2"/>
                    </a:moveTo>
                    <a:cubicBezTo>
                      <a:pt x="2" y="1"/>
                      <a:pt x="3" y="0"/>
                      <a:pt x="5" y="0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5" name="Freeform 827"/>
              <p:cNvSpPr/>
              <p:nvPr/>
            </p:nvSpPr>
            <p:spPr bwMode="auto">
              <a:xfrm>
                <a:off x="785" y="2036"/>
                <a:ext cx="9" cy="5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6" name="Freeform 828"/>
              <p:cNvSpPr/>
              <p:nvPr/>
            </p:nvSpPr>
            <p:spPr bwMode="auto">
              <a:xfrm>
                <a:off x="666" y="2269"/>
                <a:ext cx="5" cy="12"/>
              </a:xfrm>
              <a:custGeom>
                <a:avLst/>
                <a:gdLst>
                  <a:gd name="T0" fmla="*/ 1 w 2"/>
                  <a:gd name="T1" fmla="*/ 0 h 5"/>
                  <a:gd name="T2" fmla="*/ 2 w 2"/>
                  <a:gd name="T3" fmla="*/ 5 h 5"/>
                  <a:gd name="T4" fmla="*/ 1 w 2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1" y="0"/>
                    </a:moveTo>
                    <a:cubicBezTo>
                      <a:pt x="2" y="2"/>
                      <a:pt x="2" y="4"/>
                      <a:pt x="2" y="5"/>
                    </a:cubicBezTo>
                    <a:cubicBezTo>
                      <a:pt x="0" y="4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7" name="Freeform 829"/>
              <p:cNvSpPr/>
              <p:nvPr/>
            </p:nvSpPr>
            <p:spPr bwMode="auto">
              <a:xfrm>
                <a:off x="685" y="2328"/>
                <a:ext cx="5" cy="10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1"/>
                      <a:pt x="1" y="3"/>
                      <a:pt x="2" y="4"/>
                    </a:cubicBezTo>
                    <a:cubicBezTo>
                      <a:pt x="0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8" name="Freeform 830"/>
              <p:cNvSpPr/>
              <p:nvPr/>
            </p:nvSpPr>
            <p:spPr bwMode="auto">
              <a:xfrm>
                <a:off x="1629" y="2219"/>
                <a:ext cx="10" cy="7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0 h 3"/>
                  <a:gd name="T4" fmla="*/ 2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1"/>
                      <a:pt x="0" y="0"/>
                    </a:cubicBezTo>
                    <a:cubicBezTo>
                      <a:pt x="1" y="1"/>
                      <a:pt x="4" y="1"/>
                      <a:pt x="2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9" name="Freeform 831"/>
              <p:cNvSpPr/>
              <p:nvPr/>
            </p:nvSpPr>
            <p:spPr bwMode="auto">
              <a:xfrm>
                <a:off x="564" y="2495"/>
                <a:ext cx="2" cy="11"/>
              </a:xfrm>
              <a:custGeom>
                <a:avLst/>
                <a:gdLst>
                  <a:gd name="T0" fmla="*/ 0 w 1"/>
                  <a:gd name="T1" fmla="*/ 0 h 5"/>
                  <a:gd name="T2" fmla="*/ 1 w 1"/>
                  <a:gd name="T3" fmla="*/ 5 h 5"/>
                  <a:gd name="T4" fmla="*/ 0 w 1"/>
                  <a:gd name="T5" fmla="*/ 5 h 5"/>
                  <a:gd name="T6" fmla="*/ 0 w 1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5">
                    <a:moveTo>
                      <a:pt x="0" y="0"/>
                    </a:moveTo>
                    <a:cubicBezTo>
                      <a:pt x="1" y="2"/>
                      <a:pt x="1" y="4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0" name="Freeform 832"/>
              <p:cNvSpPr/>
              <p:nvPr/>
            </p:nvSpPr>
            <p:spPr bwMode="auto">
              <a:xfrm>
                <a:off x="1017" y="2994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3 h 3"/>
                  <a:gd name="T4" fmla="*/ 0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0"/>
                      <a:pt x="3" y="1"/>
                      <a:pt x="3" y="3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1" name="Freeform 833"/>
              <p:cNvSpPr/>
              <p:nvPr/>
            </p:nvSpPr>
            <p:spPr bwMode="auto">
              <a:xfrm>
                <a:off x="913" y="1941"/>
                <a:ext cx="7" cy="7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3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2"/>
                      <a:pt x="2" y="3"/>
                      <a:pt x="0" y="3"/>
                    </a:cubicBezTo>
                    <a:cubicBezTo>
                      <a:pt x="0" y="2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2" name="Freeform 834"/>
              <p:cNvSpPr/>
              <p:nvPr/>
            </p:nvSpPr>
            <p:spPr bwMode="auto">
              <a:xfrm>
                <a:off x="1190" y="3029"/>
                <a:ext cx="10" cy="5"/>
              </a:xfrm>
              <a:custGeom>
                <a:avLst/>
                <a:gdLst>
                  <a:gd name="T0" fmla="*/ 2 w 4"/>
                  <a:gd name="T1" fmla="*/ 0 h 2"/>
                  <a:gd name="T2" fmla="*/ 4 w 4"/>
                  <a:gd name="T3" fmla="*/ 0 h 2"/>
                  <a:gd name="T4" fmla="*/ 0 w 4"/>
                  <a:gd name="T5" fmla="*/ 2 h 2"/>
                  <a:gd name="T6" fmla="*/ 2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2" y="0"/>
                      <a:pt x="3" y="0"/>
                      <a:pt x="4" y="0"/>
                    </a:cubicBezTo>
                    <a:cubicBezTo>
                      <a:pt x="3" y="2"/>
                      <a:pt x="1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3" name="Freeform 835"/>
              <p:cNvSpPr/>
              <p:nvPr/>
            </p:nvSpPr>
            <p:spPr bwMode="auto">
              <a:xfrm>
                <a:off x="1093" y="2958"/>
                <a:ext cx="66" cy="71"/>
              </a:xfrm>
              <a:custGeom>
                <a:avLst/>
                <a:gdLst>
                  <a:gd name="T0" fmla="*/ 27 w 28"/>
                  <a:gd name="T1" fmla="*/ 26 h 30"/>
                  <a:gd name="T2" fmla="*/ 24 w 28"/>
                  <a:gd name="T3" fmla="*/ 28 h 30"/>
                  <a:gd name="T4" fmla="*/ 11 w 28"/>
                  <a:gd name="T5" fmla="*/ 28 h 30"/>
                  <a:gd name="T6" fmla="*/ 1 w 28"/>
                  <a:gd name="T7" fmla="*/ 7 h 30"/>
                  <a:gd name="T8" fmla="*/ 1 w 28"/>
                  <a:gd name="T9" fmla="*/ 3 h 30"/>
                  <a:gd name="T10" fmla="*/ 8 w 28"/>
                  <a:gd name="T11" fmla="*/ 1 h 30"/>
                  <a:gd name="T12" fmla="*/ 14 w 28"/>
                  <a:gd name="T13" fmla="*/ 3 h 30"/>
                  <a:gd name="T14" fmla="*/ 18 w 28"/>
                  <a:gd name="T15" fmla="*/ 7 h 30"/>
                  <a:gd name="T16" fmla="*/ 16 w 28"/>
                  <a:gd name="T17" fmla="*/ 12 h 30"/>
                  <a:gd name="T18" fmla="*/ 18 w 28"/>
                  <a:gd name="T19" fmla="*/ 19 h 30"/>
                  <a:gd name="T20" fmla="*/ 27 w 28"/>
                  <a:gd name="T21" fmla="*/ 24 h 30"/>
                  <a:gd name="T22" fmla="*/ 27 w 28"/>
                  <a:gd name="T23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" h="30">
                    <a:moveTo>
                      <a:pt x="27" y="26"/>
                    </a:moveTo>
                    <a:cubicBezTo>
                      <a:pt x="26" y="27"/>
                      <a:pt x="25" y="27"/>
                      <a:pt x="24" y="28"/>
                    </a:cubicBezTo>
                    <a:cubicBezTo>
                      <a:pt x="20" y="30"/>
                      <a:pt x="15" y="30"/>
                      <a:pt x="11" y="28"/>
                    </a:cubicBezTo>
                    <a:cubicBezTo>
                      <a:pt x="6" y="22"/>
                      <a:pt x="3" y="15"/>
                      <a:pt x="1" y="7"/>
                    </a:cubicBezTo>
                    <a:cubicBezTo>
                      <a:pt x="0" y="6"/>
                      <a:pt x="0" y="5"/>
                      <a:pt x="1" y="3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10" y="2"/>
                      <a:pt x="12" y="3"/>
                      <a:pt x="14" y="3"/>
                    </a:cubicBezTo>
                    <a:cubicBezTo>
                      <a:pt x="18" y="3"/>
                      <a:pt x="18" y="5"/>
                      <a:pt x="18" y="7"/>
                    </a:cubicBezTo>
                    <a:cubicBezTo>
                      <a:pt x="18" y="9"/>
                      <a:pt x="17" y="10"/>
                      <a:pt x="16" y="12"/>
                    </a:cubicBezTo>
                    <a:cubicBezTo>
                      <a:pt x="15" y="15"/>
                      <a:pt x="15" y="17"/>
                      <a:pt x="18" y="19"/>
                    </a:cubicBezTo>
                    <a:cubicBezTo>
                      <a:pt x="21" y="20"/>
                      <a:pt x="23" y="24"/>
                      <a:pt x="27" y="24"/>
                    </a:cubicBezTo>
                    <a:cubicBezTo>
                      <a:pt x="28" y="24"/>
                      <a:pt x="28" y="25"/>
                      <a:pt x="27" y="26"/>
                    </a:cubicBezTo>
                    <a:close/>
                  </a:path>
                </a:pathLst>
              </a:custGeom>
              <a:solidFill>
                <a:srgbClr val="FAF8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4" name="Freeform 836"/>
              <p:cNvSpPr/>
              <p:nvPr/>
            </p:nvSpPr>
            <p:spPr bwMode="auto">
              <a:xfrm>
                <a:off x="1088" y="2956"/>
                <a:ext cx="31" cy="68"/>
              </a:xfrm>
              <a:custGeom>
                <a:avLst/>
                <a:gdLst>
                  <a:gd name="T0" fmla="*/ 3 w 13"/>
                  <a:gd name="T1" fmla="*/ 4 h 29"/>
                  <a:gd name="T2" fmla="*/ 10 w 13"/>
                  <a:gd name="T3" fmla="*/ 23 h 29"/>
                  <a:gd name="T4" fmla="*/ 13 w 13"/>
                  <a:gd name="T5" fmla="*/ 29 h 29"/>
                  <a:gd name="T6" fmla="*/ 12 w 13"/>
                  <a:gd name="T7" fmla="*/ 29 h 29"/>
                  <a:gd name="T8" fmla="*/ 6 w 13"/>
                  <a:gd name="T9" fmla="*/ 22 h 29"/>
                  <a:gd name="T10" fmla="*/ 2 w 13"/>
                  <a:gd name="T11" fmla="*/ 11 h 29"/>
                  <a:gd name="T12" fmla="*/ 0 w 13"/>
                  <a:gd name="T13" fmla="*/ 2 h 29"/>
                  <a:gd name="T14" fmla="*/ 1 w 13"/>
                  <a:gd name="T15" fmla="*/ 0 h 29"/>
                  <a:gd name="T16" fmla="*/ 3 w 13"/>
                  <a:gd name="T17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29">
                    <a:moveTo>
                      <a:pt x="3" y="4"/>
                    </a:moveTo>
                    <a:cubicBezTo>
                      <a:pt x="4" y="11"/>
                      <a:pt x="7" y="17"/>
                      <a:pt x="10" y="23"/>
                    </a:cubicBezTo>
                    <a:cubicBezTo>
                      <a:pt x="12" y="25"/>
                      <a:pt x="13" y="27"/>
                      <a:pt x="13" y="29"/>
                    </a:cubicBezTo>
                    <a:cubicBezTo>
                      <a:pt x="13" y="29"/>
                      <a:pt x="12" y="29"/>
                      <a:pt x="12" y="29"/>
                    </a:cubicBezTo>
                    <a:cubicBezTo>
                      <a:pt x="9" y="28"/>
                      <a:pt x="8" y="25"/>
                      <a:pt x="6" y="22"/>
                    </a:cubicBezTo>
                    <a:cubicBezTo>
                      <a:pt x="4" y="19"/>
                      <a:pt x="3" y="15"/>
                      <a:pt x="2" y="11"/>
                    </a:cubicBezTo>
                    <a:cubicBezTo>
                      <a:pt x="1" y="8"/>
                      <a:pt x="0" y="5"/>
                      <a:pt x="0" y="2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5" y="0"/>
                      <a:pt x="3" y="3"/>
                      <a:pt x="3" y="4"/>
                    </a:cubicBezTo>
                    <a:close/>
                  </a:path>
                </a:pathLst>
              </a:custGeom>
              <a:solidFill>
                <a:srgbClr val="FAA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5" name="Freeform 837"/>
              <p:cNvSpPr/>
              <p:nvPr/>
            </p:nvSpPr>
            <p:spPr bwMode="auto">
              <a:xfrm>
                <a:off x="830" y="2314"/>
                <a:ext cx="391" cy="382"/>
              </a:xfrm>
              <a:custGeom>
                <a:avLst/>
                <a:gdLst>
                  <a:gd name="T0" fmla="*/ 6 w 165"/>
                  <a:gd name="T1" fmla="*/ 12 h 161"/>
                  <a:gd name="T2" fmla="*/ 2 w 165"/>
                  <a:gd name="T3" fmla="*/ 2 h 161"/>
                  <a:gd name="T4" fmla="*/ 5 w 165"/>
                  <a:gd name="T5" fmla="*/ 0 h 161"/>
                  <a:gd name="T6" fmla="*/ 9 w 165"/>
                  <a:gd name="T7" fmla="*/ 12 h 161"/>
                  <a:gd name="T8" fmla="*/ 12 w 165"/>
                  <a:gd name="T9" fmla="*/ 9 h 161"/>
                  <a:gd name="T10" fmla="*/ 26 w 165"/>
                  <a:gd name="T11" fmla="*/ 20 h 161"/>
                  <a:gd name="T12" fmla="*/ 58 w 165"/>
                  <a:gd name="T13" fmla="*/ 43 h 161"/>
                  <a:gd name="T14" fmla="*/ 36 w 165"/>
                  <a:gd name="T15" fmla="*/ 26 h 161"/>
                  <a:gd name="T16" fmla="*/ 29 w 165"/>
                  <a:gd name="T17" fmla="*/ 20 h 161"/>
                  <a:gd name="T18" fmla="*/ 23 w 165"/>
                  <a:gd name="T19" fmla="*/ 14 h 161"/>
                  <a:gd name="T20" fmla="*/ 19 w 165"/>
                  <a:gd name="T21" fmla="*/ 8 h 161"/>
                  <a:gd name="T22" fmla="*/ 21 w 165"/>
                  <a:gd name="T23" fmla="*/ 8 h 161"/>
                  <a:gd name="T24" fmla="*/ 23 w 165"/>
                  <a:gd name="T25" fmla="*/ 8 h 161"/>
                  <a:gd name="T26" fmla="*/ 26 w 165"/>
                  <a:gd name="T27" fmla="*/ 6 h 161"/>
                  <a:gd name="T28" fmla="*/ 29 w 165"/>
                  <a:gd name="T29" fmla="*/ 13 h 161"/>
                  <a:gd name="T30" fmla="*/ 27 w 165"/>
                  <a:gd name="T31" fmla="*/ 7 h 161"/>
                  <a:gd name="T32" fmla="*/ 31 w 165"/>
                  <a:gd name="T33" fmla="*/ 1 h 161"/>
                  <a:gd name="T34" fmla="*/ 54 w 165"/>
                  <a:gd name="T35" fmla="*/ 24 h 161"/>
                  <a:gd name="T36" fmla="*/ 58 w 165"/>
                  <a:gd name="T37" fmla="*/ 25 h 161"/>
                  <a:gd name="T38" fmla="*/ 67 w 165"/>
                  <a:gd name="T39" fmla="*/ 27 h 161"/>
                  <a:gd name="T40" fmla="*/ 72 w 165"/>
                  <a:gd name="T41" fmla="*/ 29 h 161"/>
                  <a:gd name="T42" fmla="*/ 75 w 165"/>
                  <a:gd name="T43" fmla="*/ 34 h 161"/>
                  <a:gd name="T44" fmla="*/ 82 w 165"/>
                  <a:gd name="T45" fmla="*/ 45 h 161"/>
                  <a:gd name="T46" fmla="*/ 87 w 165"/>
                  <a:gd name="T47" fmla="*/ 43 h 161"/>
                  <a:gd name="T48" fmla="*/ 94 w 165"/>
                  <a:gd name="T49" fmla="*/ 52 h 161"/>
                  <a:gd name="T50" fmla="*/ 97 w 165"/>
                  <a:gd name="T51" fmla="*/ 55 h 161"/>
                  <a:gd name="T52" fmla="*/ 109 w 165"/>
                  <a:gd name="T53" fmla="*/ 53 h 161"/>
                  <a:gd name="T54" fmla="*/ 120 w 165"/>
                  <a:gd name="T55" fmla="*/ 52 h 161"/>
                  <a:gd name="T56" fmla="*/ 133 w 165"/>
                  <a:gd name="T57" fmla="*/ 51 h 161"/>
                  <a:gd name="T58" fmla="*/ 134 w 165"/>
                  <a:gd name="T59" fmla="*/ 61 h 161"/>
                  <a:gd name="T60" fmla="*/ 121 w 165"/>
                  <a:gd name="T61" fmla="*/ 67 h 161"/>
                  <a:gd name="T62" fmla="*/ 123 w 165"/>
                  <a:gd name="T63" fmla="*/ 70 h 161"/>
                  <a:gd name="T64" fmla="*/ 115 w 165"/>
                  <a:gd name="T65" fmla="*/ 70 h 161"/>
                  <a:gd name="T66" fmla="*/ 112 w 165"/>
                  <a:gd name="T67" fmla="*/ 72 h 161"/>
                  <a:gd name="T68" fmla="*/ 116 w 165"/>
                  <a:gd name="T69" fmla="*/ 73 h 161"/>
                  <a:gd name="T70" fmla="*/ 124 w 165"/>
                  <a:gd name="T71" fmla="*/ 74 h 161"/>
                  <a:gd name="T72" fmla="*/ 129 w 165"/>
                  <a:gd name="T73" fmla="*/ 83 h 161"/>
                  <a:gd name="T74" fmla="*/ 123 w 165"/>
                  <a:gd name="T75" fmla="*/ 82 h 161"/>
                  <a:gd name="T76" fmla="*/ 124 w 165"/>
                  <a:gd name="T77" fmla="*/ 97 h 161"/>
                  <a:gd name="T78" fmla="*/ 123 w 165"/>
                  <a:gd name="T79" fmla="*/ 136 h 161"/>
                  <a:gd name="T80" fmla="*/ 135 w 165"/>
                  <a:gd name="T81" fmla="*/ 143 h 161"/>
                  <a:gd name="T82" fmla="*/ 145 w 165"/>
                  <a:gd name="T83" fmla="*/ 140 h 161"/>
                  <a:gd name="T84" fmla="*/ 146 w 165"/>
                  <a:gd name="T85" fmla="*/ 144 h 161"/>
                  <a:gd name="T86" fmla="*/ 134 w 165"/>
                  <a:gd name="T87" fmla="*/ 151 h 161"/>
                  <a:gd name="T88" fmla="*/ 165 w 165"/>
                  <a:gd name="T89" fmla="*/ 140 h 161"/>
                  <a:gd name="T90" fmla="*/ 136 w 165"/>
                  <a:gd name="T91" fmla="*/ 157 h 161"/>
                  <a:gd name="T92" fmla="*/ 119 w 165"/>
                  <a:gd name="T93" fmla="*/ 160 h 161"/>
                  <a:gd name="T94" fmla="*/ 98 w 165"/>
                  <a:gd name="T95" fmla="*/ 145 h 161"/>
                  <a:gd name="T96" fmla="*/ 79 w 165"/>
                  <a:gd name="T97" fmla="*/ 131 h 161"/>
                  <a:gd name="T98" fmla="*/ 82 w 165"/>
                  <a:gd name="T99" fmla="*/ 125 h 161"/>
                  <a:gd name="T100" fmla="*/ 109 w 165"/>
                  <a:gd name="T101" fmla="*/ 128 h 161"/>
                  <a:gd name="T102" fmla="*/ 106 w 165"/>
                  <a:gd name="T103" fmla="*/ 105 h 161"/>
                  <a:gd name="T104" fmla="*/ 98 w 165"/>
                  <a:gd name="T105" fmla="*/ 92 h 161"/>
                  <a:gd name="T106" fmla="*/ 85 w 165"/>
                  <a:gd name="T107" fmla="*/ 78 h 161"/>
                  <a:gd name="T108" fmla="*/ 66 w 165"/>
                  <a:gd name="T109" fmla="*/ 62 h 161"/>
                  <a:gd name="T110" fmla="*/ 52 w 165"/>
                  <a:gd name="T111" fmla="*/ 54 h 161"/>
                  <a:gd name="T112" fmla="*/ 33 w 165"/>
                  <a:gd name="T113" fmla="*/ 39 h 161"/>
                  <a:gd name="T114" fmla="*/ 10 w 165"/>
                  <a:gd name="T115" fmla="*/ 2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5" h="161">
                    <a:moveTo>
                      <a:pt x="10" y="21"/>
                    </a:moveTo>
                    <a:cubicBezTo>
                      <a:pt x="8" y="18"/>
                      <a:pt x="5" y="16"/>
                      <a:pt x="6" y="12"/>
                    </a:cubicBezTo>
                    <a:cubicBezTo>
                      <a:pt x="7" y="11"/>
                      <a:pt x="6" y="9"/>
                      <a:pt x="5" y="9"/>
                    </a:cubicBezTo>
                    <a:cubicBezTo>
                      <a:pt x="0" y="8"/>
                      <a:pt x="4" y="4"/>
                      <a:pt x="2" y="2"/>
                    </a:cubicBezTo>
                    <a:cubicBezTo>
                      <a:pt x="1" y="1"/>
                      <a:pt x="3" y="1"/>
                      <a:pt x="3" y="0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3" y="4"/>
                      <a:pt x="7" y="5"/>
                      <a:pt x="7" y="8"/>
                    </a:cubicBezTo>
                    <a:cubicBezTo>
                      <a:pt x="7" y="9"/>
                      <a:pt x="7" y="11"/>
                      <a:pt x="9" y="12"/>
                    </a:cubicBezTo>
                    <a:cubicBezTo>
                      <a:pt x="11" y="12"/>
                      <a:pt x="10" y="9"/>
                      <a:pt x="12" y="8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3" y="10"/>
                      <a:pt x="14" y="10"/>
                      <a:pt x="15" y="10"/>
                    </a:cubicBezTo>
                    <a:cubicBezTo>
                      <a:pt x="20" y="12"/>
                      <a:pt x="23" y="17"/>
                      <a:pt x="26" y="20"/>
                    </a:cubicBezTo>
                    <a:cubicBezTo>
                      <a:pt x="33" y="30"/>
                      <a:pt x="43" y="35"/>
                      <a:pt x="54" y="41"/>
                    </a:cubicBezTo>
                    <a:cubicBezTo>
                      <a:pt x="55" y="41"/>
                      <a:pt x="57" y="42"/>
                      <a:pt x="58" y="43"/>
                    </a:cubicBezTo>
                    <a:cubicBezTo>
                      <a:pt x="55" y="41"/>
                      <a:pt x="51" y="38"/>
                      <a:pt x="48" y="36"/>
                    </a:cubicBezTo>
                    <a:cubicBezTo>
                      <a:pt x="43" y="34"/>
                      <a:pt x="39" y="31"/>
                      <a:pt x="36" y="26"/>
                    </a:cubicBezTo>
                    <a:cubicBezTo>
                      <a:pt x="34" y="24"/>
                      <a:pt x="33" y="21"/>
                      <a:pt x="30" y="20"/>
                    </a:cubicBezTo>
                    <a:cubicBezTo>
                      <a:pt x="29" y="20"/>
                      <a:pt x="29" y="20"/>
                      <a:pt x="29" y="20"/>
                    </a:cubicBezTo>
                    <a:cubicBezTo>
                      <a:pt x="28" y="19"/>
                      <a:pt x="27" y="18"/>
                      <a:pt x="25" y="17"/>
                    </a:cubicBezTo>
                    <a:cubicBezTo>
                      <a:pt x="24" y="16"/>
                      <a:pt x="23" y="16"/>
                      <a:pt x="23" y="14"/>
                    </a:cubicBezTo>
                    <a:cubicBezTo>
                      <a:pt x="24" y="12"/>
                      <a:pt x="22" y="11"/>
                      <a:pt x="20" y="10"/>
                    </a:cubicBezTo>
                    <a:cubicBezTo>
                      <a:pt x="19" y="9"/>
                      <a:pt x="18" y="9"/>
                      <a:pt x="19" y="8"/>
                    </a:cubicBezTo>
                    <a:cubicBezTo>
                      <a:pt x="19" y="7"/>
                      <a:pt x="20" y="7"/>
                      <a:pt x="20" y="6"/>
                    </a:cubicBezTo>
                    <a:cubicBezTo>
                      <a:pt x="22" y="6"/>
                      <a:pt x="21" y="8"/>
                      <a:pt x="21" y="8"/>
                    </a:cubicBezTo>
                    <a:cubicBezTo>
                      <a:pt x="22" y="9"/>
                      <a:pt x="22" y="9"/>
                      <a:pt x="23" y="9"/>
                    </a:cubicBezTo>
                    <a:cubicBezTo>
                      <a:pt x="24" y="9"/>
                      <a:pt x="24" y="8"/>
                      <a:pt x="23" y="8"/>
                    </a:cubicBezTo>
                    <a:cubicBezTo>
                      <a:pt x="22" y="7"/>
                      <a:pt x="22" y="5"/>
                      <a:pt x="23" y="5"/>
                    </a:cubicBezTo>
                    <a:cubicBezTo>
                      <a:pt x="24" y="4"/>
                      <a:pt x="24" y="7"/>
                      <a:pt x="26" y="6"/>
                    </a:cubicBezTo>
                    <a:cubicBezTo>
                      <a:pt x="26" y="6"/>
                      <a:pt x="26" y="6"/>
                      <a:pt x="27" y="7"/>
                    </a:cubicBezTo>
                    <a:cubicBezTo>
                      <a:pt x="30" y="8"/>
                      <a:pt x="30" y="10"/>
                      <a:pt x="29" y="13"/>
                    </a:cubicBezTo>
                    <a:cubicBezTo>
                      <a:pt x="30" y="13"/>
                      <a:pt x="32" y="12"/>
                      <a:pt x="33" y="11"/>
                    </a:cubicBezTo>
                    <a:cubicBezTo>
                      <a:pt x="30" y="10"/>
                      <a:pt x="29" y="8"/>
                      <a:pt x="27" y="7"/>
                    </a:cubicBezTo>
                    <a:cubicBezTo>
                      <a:pt x="25" y="3"/>
                      <a:pt x="30" y="4"/>
                      <a:pt x="30" y="2"/>
                    </a:cubicBezTo>
                    <a:cubicBezTo>
                      <a:pt x="30" y="1"/>
                      <a:pt x="31" y="1"/>
                      <a:pt x="31" y="1"/>
                    </a:cubicBezTo>
                    <a:cubicBezTo>
                      <a:pt x="38" y="7"/>
                      <a:pt x="45" y="12"/>
                      <a:pt x="51" y="18"/>
                    </a:cubicBezTo>
                    <a:cubicBezTo>
                      <a:pt x="53" y="20"/>
                      <a:pt x="53" y="22"/>
                      <a:pt x="54" y="24"/>
                    </a:cubicBezTo>
                    <a:cubicBezTo>
                      <a:pt x="55" y="26"/>
                      <a:pt x="56" y="24"/>
                      <a:pt x="57" y="24"/>
                    </a:cubicBezTo>
                    <a:cubicBezTo>
                      <a:pt x="57" y="24"/>
                      <a:pt x="58" y="25"/>
                      <a:pt x="58" y="25"/>
                    </a:cubicBezTo>
                    <a:cubicBezTo>
                      <a:pt x="61" y="26"/>
                      <a:pt x="63" y="28"/>
                      <a:pt x="64" y="31"/>
                    </a:cubicBezTo>
                    <a:cubicBezTo>
                      <a:pt x="66" y="30"/>
                      <a:pt x="66" y="28"/>
                      <a:pt x="67" y="27"/>
                    </a:cubicBezTo>
                    <a:cubicBezTo>
                      <a:pt x="68" y="25"/>
                      <a:pt x="70" y="24"/>
                      <a:pt x="71" y="25"/>
                    </a:cubicBezTo>
                    <a:cubicBezTo>
                      <a:pt x="73" y="26"/>
                      <a:pt x="73" y="28"/>
                      <a:pt x="72" y="29"/>
                    </a:cubicBezTo>
                    <a:cubicBezTo>
                      <a:pt x="71" y="31"/>
                      <a:pt x="71" y="33"/>
                      <a:pt x="74" y="32"/>
                    </a:cubicBezTo>
                    <a:cubicBezTo>
                      <a:pt x="75" y="32"/>
                      <a:pt x="76" y="33"/>
                      <a:pt x="75" y="34"/>
                    </a:cubicBezTo>
                    <a:cubicBezTo>
                      <a:pt x="73" y="38"/>
                      <a:pt x="77" y="40"/>
                      <a:pt x="79" y="42"/>
                    </a:cubicBezTo>
                    <a:cubicBezTo>
                      <a:pt x="80" y="44"/>
                      <a:pt x="80" y="45"/>
                      <a:pt x="82" y="45"/>
                    </a:cubicBezTo>
                    <a:cubicBezTo>
                      <a:pt x="83" y="44"/>
                      <a:pt x="82" y="43"/>
                      <a:pt x="83" y="42"/>
                    </a:cubicBezTo>
                    <a:cubicBezTo>
                      <a:pt x="85" y="40"/>
                      <a:pt x="87" y="40"/>
                      <a:pt x="87" y="43"/>
                    </a:cubicBezTo>
                    <a:cubicBezTo>
                      <a:pt x="87" y="46"/>
                      <a:pt x="90" y="48"/>
                      <a:pt x="93" y="49"/>
                    </a:cubicBezTo>
                    <a:cubicBezTo>
                      <a:pt x="94" y="49"/>
                      <a:pt x="96" y="50"/>
                      <a:pt x="94" y="52"/>
                    </a:cubicBezTo>
                    <a:cubicBezTo>
                      <a:pt x="94" y="53"/>
                      <a:pt x="93" y="54"/>
                      <a:pt x="94" y="55"/>
                    </a:cubicBezTo>
                    <a:cubicBezTo>
                      <a:pt x="95" y="55"/>
                      <a:pt x="96" y="55"/>
                      <a:pt x="97" y="55"/>
                    </a:cubicBezTo>
                    <a:cubicBezTo>
                      <a:pt x="99" y="51"/>
                      <a:pt x="102" y="53"/>
                      <a:pt x="105" y="54"/>
                    </a:cubicBezTo>
                    <a:cubicBezTo>
                      <a:pt x="106" y="55"/>
                      <a:pt x="108" y="55"/>
                      <a:pt x="109" y="53"/>
                    </a:cubicBezTo>
                    <a:cubicBezTo>
                      <a:pt x="109" y="53"/>
                      <a:pt x="110" y="52"/>
                      <a:pt x="110" y="53"/>
                    </a:cubicBezTo>
                    <a:cubicBezTo>
                      <a:pt x="113" y="55"/>
                      <a:pt x="117" y="51"/>
                      <a:pt x="120" y="52"/>
                    </a:cubicBezTo>
                    <a:cubicBezTo>
                      <a:pt x="123" y="53"/>
                      <a:pt x="125" y="51"/>
                      <a:pt x="128" y="51"/>
                    </a:cubicBezTo>
                    <a:cubicBezTo>
                      <a:pt x="129" y="51"/>
                      <a:pt x="131" y="52"/>
                      <a:pt x="133" y="51"/>
                    </a:cubicBezTo>
                    <a:cubicBezTo>
                      <a:pt x="135" y="50"/>
                      <a:pt x="137" y="52"/>
                      <a:pt x="138" y="54"/>
                    </a:cubicBezTo>
                    <a:cubicBezTo>
                      <a:pt x="138" y="57"/>
                      <a:pt x="136" y="59"/>
                      <a:pt x="134" y="61"/>
                    </a:cubicBezTo>
                    <a:cubicBezTo>
                      <a:pt x="131" y="61"/>
                      <a:pt x="128" y="61"/>
                      <a:pt x="128" y="66"/>
                    </a:cubicBezTo>
                    <a:cubicBezTo>
                      <a:pt x="127" y="69"/>
                      <a:pt x="124" y="69"/>
                      <a:pt x="121" y="67"/>
                    </a:cubicBezTo>
                    <a:cubicBezTo>
                      <a:pt x="120" y="67"/>
                      <a:pt x="121" y="68"/>
                      <a:pt x="121" y="68"/>
                    </a:cubicBezTo>
                    <a:cubicBezTo>
                      <a:pt x="123" y="68"/>
                      <a:pt x="123" y="69"/>
                      <a:pt x="123" y="70"/>
                    </a:cubicBezTo>
                    <a:cubicBezTo>
                      <a:pt x="122" y="71"/>
                      <a:pt x="122" y="71"/>
                      <a:pt x="122" y="71"/>
                    </a:cubicBezTo>
                    <a:cubicBezTo>
                      <a:pt x="119" y="73"/>
                      <a:pt x="117" y="72"/>
                      <a:pt x="115" y="70"/>
                    </a:cubicBezTo>
                    <a:cubicBezTo>
                      <a:pt x="114" y="69"/>
                      <a:pt x="113" y="68"/>
                      <a:pt x="112" y="69"/>
                    </a:cubicBezTo>
                    <a:cubicBezTo>
                      <a:pt x="111" y="70"/>
                      <a:pt x="111" y="71"/>
                      <a:pt x="112" y="72"/>
                    </a:cubicBezTo>
                    <a:cubicBezTo>
                      <a:pt x="114" y="74"/>
                      <a:pt x="114" y="76"/>
                      <a:pt x="116" y="77"/>
                    </a:cubicBezTo>
                    <a:cubicBezTo>
                      <a:pt x="117" y="76"/>
                      <a:pt x="115" y="74"/>
                      <a:pt x="116" y="73"/>
                    </a:cubicBezTo>
                    <a:cubicBezTo>
                      <a:pt x="118" y="72"/>
                      <a:pt x="119" y="73"/>
                      <a:pt x="120" y="74"/>
                    </a:cubicBezTo>
                    <a:cubicBezTo>
                      <a:pt x="121" y="74"/>
                      <a:pt x="122" y="74"/>
                      <a:pt x="124" y="74"/>
                    </a:cubicBezTo>
                    <a:cubicBezTo>
                      <a:pt x="125" y="73"/>
                      <a:pt x="127" y="72"/>
                      <a:pt x="128" y="74"/>
                    </a:cubicBezTo>
                    <a:cubicBezTo>
                      <a:pt x="128" y="77"/>
                      <a:pt x="130" y="80"/>
                      <a:pt x="129" y="83"/>
                    </a:cubicBezTo>
                    <a:cubicBezTo>
                      <a:pt x="129" y="84"/>
                      <a:pt x="128" y="83"/>
                      <a:pt x="127" y="83"/>
                    </a:cubicBezTo>
                    <a:cubicBezTo>
                      <a:pt x="125" y="83"/>
                      <a:pt x="124" y="82"/>
                      <a:pt x="123" y="82"/>
                    </a:cubicBezTo>
                    <a:cubicBezTo>
                      <a:pt x="122" y="86"/>
                      <a:pt x="125" y="87"/>
                      <a:pt x="126" y="89"/>
                    </a:cubicBezTo>
                    <a:cubicBezTo>
                      <a:pt x="126" y="92"/>
                      <a:pt x="125" y="95"/>
                      <a:pt x="124" y="97"/>
                    </a:cubicBezTo>
                    <a:cubicBezTo>
                      <a:pt x="122" y="99"/>
                      <a:pt x="120" y="102"/>
                      <a:pt x="120" y="105"/>
                    </a:cubicBezTo>
                    <a:cubicBezTo>
                      <a:pt x="119" y="115"/>
                      <a:pt x="116" y="126"/>
                      <a:pt x="123" y="136"/>
                    </a:cubicBezTo>
                    <a:cubicBezTo>
                      <a:pt x="125" y="139"/>
                      <a:pt x="128" y="141"/>
                      <a:pt x="130" y="143"/>
                    </a:cubicBezTo>
                    <a:cubicBezTo>
                      <a:pt x="132" y="145"/>
                      <a:pt x="134" y="144"/>
                      <a:pt x="135" y="143"/>
                    </a:cubicBezTo>
                    <a:cubicBezTo>
                      <a:pt x="138" y="142"/>
                      <a:pt x="140" y="141"/>
                      <a:pt x="143" y="140"/>
                    </a:cubicBezTo>
                    <a:cubicBezTo>
                      <a:pt x="144" y="140"/>
                      <a:pt x="144" y="140"/>
                      <a:pt x="145" y="140"/>
                    </a:cubicBezTo>
                    <a:cubicBezTo>
                      <a:pt x="146" y="140"/>
                      <a:pt x="148" y="140"/>
                      <a:pt x="149" y="141"/>
                    </a:cubicBezTo>
                    <a:cubicBezTo>
                      <a:pt x="149" y="143"/>
                      <a:pt x="147" y="143"/>
                      <a:pt x="146" y="144"/>
                    </a:cubicBezTo>
                    <a:cubicBezTo>
                      <a:pt x="139" y="147"/>
                      <a:pt x="133" y="150"/>
                      <a:pt x="124" y="150"/>
                    </a:cubicBezTo>
                    <a:cubicBezTo>
                      <a:pt x="128" y="151"/>
                      <a:pt x="131" y="151"/>
                      <a:pt x="134" y="151"/>
                    </a:cubicBezTo>
                    <a:cubicBezTo>
                      <a:pt x="145" y="149"/>
                      <a:pt x="155" y="145"/>
                      <a:pt x="162" y="137"/>
                    </a:cubicBezTo>
                    <a:cubicBezTo>
                      <a:pt x="164" y="137"/>
                      <a:pt x="165" y="138"/>
                      <a:pt x="165" y="140"/>
                    </a:cubicBezTo>
                    <a:cubicBezTo>
                      <a:pt x="165" y="142"/>
                      <a:pt x="163" y="143"/>
                      <a:pt x="162" y="144"/>
                    </a:cubicBezTo>
                    <a:cubicBezTo>
                      <a:pt x="154" y="150"/>
                      <a:pt x="145" y="154"/>
                      <a:pt x="136" y="157"/>
                    </a:cubicBezTo>
                    <a:cubicBezTo>
                      <a:pt x="133" y="159"/>
                      <a:pt x="130" y="161"/>
                      <a:pt x="126" y="160"/>
                    </a:cubicBezTo>
                    <a:cubicBezTo>
                      <a:pt x="123" y="160"/>
                      <a:pt x="121" y="161"/>
                      <a:pt x="119" y="160"/>
                    </a:cubicBezTo>
                    <a:cubicBezTo>
                      <a:pt x="114" y="157"/>
                      <a:pt x="110" y="153"/>
                      <a:pt x="105" y="150"/>
                    </a:cubicBezTo>
                    <a:cubicBezTo>
                      <a:pt x="103" y="148"/>
                      <a:pt x="100" y="146"/>
                      <a:pt x="98" y="145"/>
                    </a:cubicBezTo>
                    <a:cubicBezTo>
                      <a:pt x="95" y="143"/>
                      <a:pt x="92" y="142"/>
                      <a:pt x="89" y="139"/>
                    </a:cubicBezTo>
                    <a:cubicBezTo>
                      <a:pt x="87" y="136"/>
                      <a:pt x="84" y="132"/>
                      <a:pt x="79" y="131"/>
                    </a:cubicBezTo>
                    <a:cubicBezTo>
                      <a:pt x="78" y="130"/>
                      <a:pt x="76" y="129"/>
                      <a:pt x="76" y="127"/>
                    </a:cubicBezTo>
                    <a:cubicBezTo>
                      <a:pt x="77" y="125"/>
                      <a:pt x="80" y="125"/>
                      <a:pt x="82" y="125"/>
                    </a:cubicBezTo>
                    <a:cubicBezTo>
                      <a:pt x="83" y="125"/>
                      <a:pt x="85" y="126"/>
                      <a:pt x="86" y="125"/>
                    </a:cubicBezTo>
                    <a:cubicBezTo>
                      <a:pt x="94" y="126"/>
                      <a:pt x="101" y="125"/>
                      <a:pt x="109" y="128"/>
                    </a:cubicBezTo>
                    <a:cubicBezTo>
                      <a:pt x="108" y="123"/>
                      <a:pt x="110" y="120"/>
                      <a:pt x="109" y="116"/>
                    </a:cubicBezTo>
                    <a:cubicBezTo>
                      <a:pt x="109" y="112"/>
                      <a:pt x="108" y="108"/>
                      <a:pt x="106" y="105"/>
                    </a:cubicBezTo>
                    <a:cubicBezTo>
                      <a:pt x="104" y="102"/>
                      <a:pt x="104" y="98"/>
                      <a:pt x="100" y="95"/>
                    </a:cubicBezTo>
                    <a:cubicBezTo>
                      <a:pt x="100" y="94"/>
                      <a:pt x="99" y="93"/>
                      <a:pt x="98" y="92"/>
                    </a:cubicBezTo>
                    <a:cubicBezTo>
                      <a:pt x="97" y="91"/>
                      <a:pt x="96" y="91"/>
                      <a:pt x="95" y="89"/>
                    </a:cubicBezTo>
                    <a:cubicBezTo>
                      <a:pt x="94" y="83"/>
                      <a:pt x="89" y="81"/>
                      <a:pt x="85" y="78"/>
                    </a:cubicBezTo>
                    <a:cubicBezTo>
                      <a:pt x="78" y="73"/>
                      <a:pt x="72" y="69"/>
                      <a:pt x="67" y="63"/>
                    </a:cubicBezTo>
                    <a:cubicBezTo>
                      <a:pt x="66" y="63"/>
                      <a:pt x="66" y="63"/>
                      <a:pt x="66" y="62"/>
                    </a:cubicBezTo>
                    <a:cubicBezTo>
                      <a:pt x="65" y="61"/>
                      <a:pt x="63" y="61"/>
                      <a:pt x="62" y="59"/>
                    </a:cubicBezTo>
                    <a:cubicBezTo>
                      <a:pt x="60" y="55"/>
                      <a:pt x="56" y="55"/>
                      <a:pt x="52" y="54"/>
                    </a:cubicBezTo>
                    <a:cubicBezTo>
                      <a:pt x="50" y="53"/>
                      <a:pt x="49" y="53"/>
                      <a:pt x="47" y="53"/>
                    </a:cubicBezTo>
                    <a:cubicBezTo>
                      <a:pt x="40" y="50"/>
                      <a:pt x="37" y="44"/>
                      <a:pt x="33" y="39"/>
                    </a:cubicBezTo>
                    <a:cubicBezTo>
                      <a:pt x="28" y="33"/>
                      <a:pt x="23" y="28"/>
                      <a:pt x="18" y="23"/>
                    </a:cubicBezTo>
                    <a:cubicBezTo>
                      <a:pt x="16" y="21"/>
                      <a:pt x="12" y="23"/>
                      <a:pt x="10" y="21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6" name="Freeform 838"/>
              <p:cNvSpPr/>
              <p:nvPr/>
            </p:nvSpPr>
            <p:spPr bwMode="auto">
              <a:xfrm>
                <a:off x="730" y="2107"/>
                <a:ext cx="289" cy="212"/>
              </a:xfrm>
              <a:custGeom>
                <a:avLst/>
                <a:gdLst>
                  <a:gd name="T0" fmla="*/ 63 w 122"/>
                  <a:gd name="T1" fmla="*/ 78 h 89"/>
                  <a:gd name="T2" fmla="*/ 47 w 122"/>
                  <a:gd name="T3" fmla="*/ 65 h 89"/>
                  <a:gd name="T4" fmla="*/ 49 w 122"/>
                  <a:gd name="T5" fmla="*/ 56 h 89"/>
                  <a:gd name="T6" fmla="*/ 35 w 122"/>
                  <a:gd name="T7" fmla="*/ 54 h 89"/>
                  <a:gd name="T8" fmla="*/ 19 w 122"/>
                  <a:gd name="T9" fmla="*/ 42 h 89"/>
                  <a:gd name="T10" fmla="*/ 4 w 122"/>
                  <a:gd name="T11" fmla="*/ 25 h 89"/>
                  <a:gd name="T12" fmla="*/ 7 w 122"/>
                  <a:gd name="T13" fmla="*/ 20 h 89"/>
                  <a:gd name="T14" fmla="*/ 8 w 122"/>
                  <a:gd name="T15" fmla="*/ 6 h 89"/>
                  <a:gd name="T16" fmla="*/ 31 w 122"/>
                  <a:gd name="T17" fmla="*/ 3 h 89"/>
                  <a:gd name="T18" fmla="*/ 34 w 122"/>
                  <a:gd name="T19" fmla="*/ 7 h 89"/>
                  <a:gd name="T20" fmla="*/ 41 w 122"/>
                  <a:gd name="T21" fmla="*/ 3 h 89"/>
                  <a:gd name="T22" fmla="*/ 49 w 122"/>
                  <a:gd name="T23" fmla="*/ 5 h 89"/>
                  <a:gd name="T24" fmla="*/ 55 w 122"/>
                  <a:gd name="T25" fmla="*/ 17 h 89"/>
                  <a:gd name="T26" fmla="*/ 54 w 122"/>
                  <a:gd name="T27" fmla="*/ 31 h 89"/>
                  <a:gd name="T28" fmla="*/ 64 w 122"/>
                  <a:gd name="T29" fmla="*/ 29 h 89"/>
                  <a:gd name="T30" fmla="*/ 69 w 122"/>
                  <a:gd name="T31" fmla="*/ 31 h 89"/>
                  <a:gd name="T32" fmla="*/ 82 w 122"/>
                  <a:gd name="T33" fmla="*/ 26 h 89"/>
                  <a:gd name="T34" fmla="*/ 89 w 122"/>
                  <a:gd name="T35" fmla="*/ 28 h 89"/>
                  <a:gd name="T36" fmla="*/ 108 w 122"/>
                  <a:gd name="T37" fmla="*/ 31 h 89"/>
                  <a:gd name="T38" fmla="*/ 111 w 122"/>
                  <a:gd name="T39" fmla="*/ 28 h 89"/>
                  <a:gd name="T40" fmla="*/ 117 w 122"/>
                  <a:gd name="T41" fmla="*/ 29 h 89"/>
                  <a:gd name="T42" fmla="*/ 111 w 122"/>
                  <a:gd name="T43" fmla="*/ 23 h 89"/>
                  <a:gd name="T44" fmla="*/ 120 w 122"/>
                  <a:gd name="T45" fmla="*/ 20 h 89"/>
                  <a:gd name="T46" fmla="*/ 120 w 122"/>
                  <a:gd name="T47" fmla="*/ 30 h 89"/>
                  <a:gd name="T48" fmla="*/ 107 w 122"/>
                  <a:gd name="T49" fmla="*/ 49 h 89"/>
                  <a:gd name="T50" fmla="*/ 113 w 122"/>
                  <a:gd name="T51" fmla="*/ 58 h 89"/>
                  <a:gd name="T52" fmla="*/ 113 w 122"/>
                  <a:gd name="T53" fmla="*/ 61 h 89"/>
                  <a:gd name="T54" fmla="*/ 107 w 122"/>
                  <a:gd name="T55" fmla="*/ 77 h 89"/>
                  <a:gd name="T56" fmla="*/ 96 w 122"/>
                  <a:gd name="T57" fmla="*/ 81 h 89"/>
                  <a:gd name="T58" fmla="*/ 96 w 122"/>
                  <a:gd name="T59" fmla="*/ 77 h 89"/>
                  <a:gd name="T60" fmla="*/ 91 w 122"/>
                  <a:gd name="T61" fmla="*/ 70 h 89"/>
                  <a:gd name="T62" fmla="*/ 97 w 122"/>
                  <a:gd name="T63" fmla="*/ 61 h 89"/>
                  <a:gd name="T64" fmla="*/ 89 w 122"/>
                  <a:gd name="T65" fmla="*/ 70 h 89"/>
                  <a:gd name="T66" fmla="*/ 75 w 122"/>
                  <a:gd name="T67" fmla="*/ 64 h 89"/>
                  <a:gd name="T68" fmla="*/ 69 w 122"/>
                  <a:gd name="T69" fmla="*/ 62 h 89"/>
                  <a:gd name="T70" fmla="*/ 65 w 122"/>
                  <a:gd name="T71" fmla="*/ 59 h 89"/>
                  <a:gd name="T72" fmla="*/ 59 w 122"/>
                  <a:gd name="T73" fmla="*/ 45 h 89"/>
                  <a:gd name="T74" fmla="*/ 57 w 122"/>
                  <a:gd name="T75" fmla="*/ 46 h 89"/>
                  <a:gd name="T76" fmla="*/ 66 w 122"/>
                  <a:gd name="T77" fmla="*/ 54 h 89"/>
                  <a:gd name="T78" fmla="*/ 63 w 122"/>
                  <a:gd name="T79" fmla="*/ 71 h 89"/>
                  <a:gd name="T80" fmla="*/ 72 w 122"/>
                  <a:gd name="T81" fmla="*/ 79 h 89"/>
                  <a:gd name="T82" fmla="*/ 64 w 122"/>
                  <a:gd name="T83" fmla="*/ 72 h 89"/>
                  <a:gd name="T84" fmla="*/ 69 w 122"/>
                  <a:gd name="T85" fmla="*/ 66 h 89"/>
                  <a:gd name="T86" fmla="*/ 73 w 122"/>
                  <a:gd name="T87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2" h="89">
                    <a:moveTo>
                      <a:pt x="73" y="89"/>
                    </a:moveTo>
                    <a:cubicBezTo>
                      <a:pt x="72" y="89"/>
                      <a:pt x="72" y="89"/>
                      <a:pt x="72" y="89"/>
                    </a:cubicBezTo>
                    <a:cubicBezTo>
                      <a:pt x="69" y="85"/>
                      <a:pt x="67" y="81"/>
                      <a:pt x="63" y="78"/>
                    </a:cubicBezTo>
                    <a:cubicBezTo>
                      <a:pt x="63" y="78"/>
                      <a:pt x="62" y="76"/>
                      <a:pt x="61" y="76"/>
                    </a:cubicBezTo>
                    <a:cubicBezTo>
                      <a:pt x="56" y="78"/>
                      <a:pt x="56" y="73"/>
                      <a:pt x="54" y="71"/>
                    </a:cubicBezTo>
                    <a:cubicBezTo>
                      <a:pt x="52" y="69"/>
                      <a:pt x="51" y="65"/>
                      <a:pt x="47" y="65"/>
                    </a:cubicBezTo>
                    <a:cubicBezTo>
                      <a:pt x="46" y="65"/>
                      <a:pt x="44" y="65"/>
                      <a:pt x="45" y="63"/>
                    </a:cubicBezTo>
                    <a:cubicBezTo>
                      <a:pt x="46" y="60"/>
                      <a:pt x="43" y="61"/>
                      <a:pt x="43" y="60"/>
                    </a:cubicBezTo>
                    <a:cubicBezTo>
                      <a:pt x="44" y="58"/>
                      <a:pt x="48" y="60"/>
                      <a:pt x="49" y="56"/>
                    </a:cubicBezTo>
                    <a:cubicBezTo>
                      <a:pt x="46" y="58"/>
                      <a:pt x="44" y="58"/>
                      <a:pt x="41" y="58"/>
                    </a:cubicBezTo>
                    <a:cubicBezTo>
                      <a:pt x="38" y="59"/>
                      <a:pt x="37" y="58"/>
                      <a:pt x="37" y="55"/>
                    </a:cubicBezTo>
                    <a:cubicBezTo>
                      <a:pt x="37" y="53"/>
                      <a:pt x="36" y="54"/>
                      <a:pt x="35" y="54"/>
                    </a:cubicBezTo>
                    <a:cubicBezTo>
                      <a:pt x="32" y="53"/>
                      <a:pt x="28" y="54"/>
                      <a:pt x="28" y="48"/>
                    </a:cubicBezTo>
                    <a:cubicBezTo>
                      <a:pt x="27" y="47"/>
                      <a:pt x="25" y="41"/>
                      <a:pt x="20" y="43"/>
                    </a:cubicBezTo>
                    <a:cubicBezTo>
                      <a:pt x="19" y="44"/>
                      <a:pt x="19" y="43"/>
                      <a:pt x="19" y="42"/>
                    </a:cubicBezTo>
                    <a:cubicBezTo>
                      <a:pt x="18" y="40"/>
                      <a:pt x="17" y="39"/>
                      <a:pt x="15" y="38"/>
                    </a:cubicBezTo>
                    <a:cubicBezTo>
                      <a:pt x="11" y="36"/>
                      <a:pt x="7" y="32"/>
                      <a:pt x="3" y="30"/>
                    </a:cubicBezTo>
                    <a:cubicBezTo>
                      <a:pt x="0" y="29"/>
                      <a:pt x="2" y="26"/>
                      <a:pt x="4" y="25"/>
                    </a:cubicBezTo>
                    <a:cubicBezTo>
                      <a:pt x="5" y="25"/>
                      <a:pt x="6" y="25"/>
                      <a:pt x="5" y="24"/>
                    </a:cubicBezTo>
                    <a:cubicBezTo>
                      <a:pt x="5" y="23"/>
                      <a:pt x="2" y="24"/>
                      <a:pt x="4" y="22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9" y="20"/>
                      <a:pt x="8" y="17"/>
                      <a:pt x="8" y="16"/>
                    </a:cubicBezTo>
                    <a:cubicBezTo>
                      <a:pt x="8" y="13"/>
                      <a:pt x="8" y="13"/>
                      <a:pt x="10" y="12"/>
                    </a:cubicBezTo>
                    <a:cubicBezTo>
                      <a:pt x="6" y="10"/>
                      <a:pt x="6" y="10"/>
                      <a:pt x="8" y="6"/>
                    </a:cubicBezTo>
                    <a:cubicBezTo>
                      <a:pt x="10" y="4"/>
                      <a:pt x="18" y="1"/>
                      <a:pt x="20" y="1"/>
                    </a:cubicBezTo>
                    <a:cubicBezTo>
                      <a:pt x="22" y="4"/>
                      <a:pt x="25" y="2"/>
                      <a:pt x="27" y="3"/>
                    </a:cubicBezTo>
                    <a:cubicBezTo>
                      <a:pt x="28" y="3"/>
                      <a:pt x="30" y="3"/>
                      <a:pt x="31" y="3"/>
                    </a:cubicBezTo>
                    <a:cubicBezTo>
                      <a:pt x="33" y="4"/>
                      <a:pt x="35" y="4"/>
                      <a:pt x="33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3" y="7"/>
                      <a:pt x="33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6"/>
                    </a:cubicBezTo>
                    <a:cubicBezTo>
                      <a:pt x="34" y="0"/>
                      <a:pt x="38" y="4"/>
                      <a:pt x="41" y="3"/>
                    </a:cubicBezTo>
                    <a:cubicBezTo>
                      <a:pt x="41" y="3"/>
                      <a:pt x="41" y="4"/>
                      <a:pt x="42" y="4"/>
                    </a:cubicBezTo>
                    <a:cubicBezTo>
                      <a:pt x="42" y="4"/>
                      <a:pt x="43" y="5"/>
                      <a:pt x="43" y="4"/>
                    </a:cubicBezTo>
                    <a:cubicBezTo>
                      <a:pt x="46" y="2"/>
                      <a:pt x="48" y="2"/>
                      <a:pt x="49" y="5"/>
                    </a:cubicBezTo>
                    <a:cubicBezTo>
                      <a:pt x="50" y="7"/>
                      <a:pt x="51" y="7"/>
                      <a:pt x="52" y="8"/>
                    </a:cubicBezTo>
                    <a:cubicBezTo>
                      <a:pt x="53" y="9"/>
                      <a:pt x="53" y="10"/>
                      <a:pt x="55" y="11"/>
                    </a:cubicBezTo>
                    <a:cubicBezTo>
                      <a:pt x="57" y="12"/>
                      <a:pt x="56" y="15"/>
                      <a:pt x="55" y="17"/>
                    </a:cubicBezTo>
                    <a:cubicBezTo>
                      <a:pt x="54" y="18"/>
                      <a:pt x="53" y="19"/>
                      <a:pt x="53" y="20"/>
                    </a:cubicBezTo>
                    <a:cubicBezTo>
                      <a:pt x="51" y="21"/>
                      <a:pt x="50" y="22"/>
                      <a:pt x="52" y="23"/>
                    </a:cubicBezTo>
                    <a:cubicBezTo>
                      <a:pt x="55" y="25"/>
                      <a:pt x="56" y="27"/>
                      <a:pt x="54" y="31"/>
                    </a:cubicBezTo>
                    <a:cubicBezTo>
                      <a:pt x="55" y="31"/>
                      <a:pt x="55" y="31"/>
                      <a:pt x="56" y="31"/>
                    </a:cubicBezTo>
                    <a:cubicBezTo>
                      <a:pt x="59" y="31"/>
                      <a:pt x="58" y="28"/>
                      <a:pt x="60" y="27"/>
                    </a:cubicBezTo>
                    <a:cubicBezTo>
                      <a:pt x="61" y="27"/>
                      <a:pt x="61" y="30"/>
                      <a:pt x="64" y="29"/>
                    </a:cubicBezTo>
                    <a:cubicBezTo>
                      <a:pt x="67" y="27"/>
                      <a:pt x="67" y="29"/>
                      <a:pt x="66" y="32"/>
                    </a:cubicBezTo>
                    <a:cubicBezTo>
                      <a:pt x="66" y="33"/>
                      <a:pt x="66" y="34"/>
                      <a:pt x="67" y="34"/>
                    </a:cubicBezTo>
                    <a:cubicBezTo>
                      <a:pt x="66" y="32"/>
                      <a:pt x="67" y="31"/>
                      <a:pt x="69" y="31"/>
                    </a:cubicBezTo>
                    <a:cubicBezTo>
                      <a:pt x="69" y="31"/>
                      <a:pt x="70" y="30"/>
                      <a:pt x="70" y="31"/>
                    </a:cubicBezTo>
                    <a:cubicBezTo>
                      <a:pt x="75" y="32"/>
                      <a:pt x="79" y="31"/>
                      <a:pt x="82" y="27"/>
                    </a:cubicBezTo>
                    <a:cubicBezTo>
                      <a:pt x="82" y="27"/>
                      <a:pt x="82" y="26"/>
                      <a:pt x="82" y="26"/>
                    </a:cubicBezTo>
                    <a:cubicBezTo>
                      <a:pt x="84" y="25"/>
                      <a:pt x="85" y="24"/>
                      <a:pt x="87" y="25"/>
                    </a:cubicBezTo>
                    <a:cubicBezTo>
                      <a:pt x="89" y="27"/>
                      <a:pt x="86" y="28"/>
                      <a:pt x="85" y="30"/>
                    </a:cubicBezTo>
                    <a:cubicBezTo>
                      <a:pt x="87" y="29"/>
                      <a:pt x="88" y="27"/>
                      <a:pt x="89" y="28"/>
                    </a:cubicBezTo>
                    <a:cubicBezTo>
                      <a:pt x="91" y="32"/>
                      <a:pt x="92" y="30"/>
                      <a:pt x="94" y="29"/>
                    </a:cubicBezTo>
                    <a:cubicBezTo>
                      <a:pt x="97" y="26"/>
                      <a:pt x="101" y="26"/>
                      <a:pt x="104" y="25"/>
                    </a:cubicBezTo>
                    <a:cubicBezTo>
                      <a:pt x="107" y="25"/>
                      <a:pt x="107" y="29"/>
                      <a:pt x="108" y="31"/>
                    </a:cubicBezTo>
                    <a:cubicBezTo>
                      <a:pt x="108" y="32"/>
                      <a:pt x="107" y="34"/>
                      <a:pt x="110" y="34"/>
                    </a:cubicBezTo>
                    <a:cubicBezTo>
                      <a:pt x="112" y="33"/>
                      <a:pt x="113" y="32"/>
                      <a:pt x="111" y="30"/>
                    </a:cubicBezTo>
                    <a:cubicBezTo>
                      <a:pt x="111" y="29"/>
                      <a:pt x="111" y="29"/>
                      <a:pt x="111" y="28"/>
                    </a:cubicBezTo>
                    <a:cubicBezTo>
                      <a:pt x="112" y="27"/>
                      <a:pt x="113" y="28"/>
                      <a:pt x="114" y="28"/>
                    </a:cubicBezTo>
                    <a:cubicBezTo>
                      <a:pt x="115" y="29"/>
                      <a:pt x="115" y="30"/>
                      <a:pt x="117" y="29"/>
                    </a:cubicBezTo>
                    <a:cubicBezTo>
                      <a:pt x="117" y="29"/>
                      <a:pt x="117" y="28"/>
                      <a:pt x="117" y="29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14" y="30"/>
                      <a:pt x="113" y="28"/>
                      <a:pt x="111" y="27"/>
                    </a:cubicBezTo>
                    <a:cubicBezTo>
                      <a:pt x="110" y="26"/>
                      <a:pt x="111" y="24"/>
                      <a:pt x="111" y="23"/>
                    </a:cubicBezTo>
                    <a:cubicBezTo>
                      <a:pt x="112" y="22"/>
                      <a:pt x="113" y="22"/>
                      <a:pt x="114" y="23"/>
                    </a:cubicBezTo>
                    <a:cubicBezTo>
                      <a:pt x="116" y="24"/>
                      <a:pt x="116" y="23"/>
                      <a:pt x="117" y="22"/>
                    </a:cubicBezTo>
                    <a:cubicBezTo>
                      <a:pt x="118" y="20"/>
                      <a:pt x="118" y="19"/>
                      <a:pt x="120" y="20"/>
                    </a:cubicBezTo>
                    <a:cubicBezTo>
                      <a:pt x="122" y="20"/>
                      <a:pt x="122" y="22"/>
                      <a:pt x="122" y="23"/>
                    </a:cubicBezTo>
                    <a:cubicBezTo>
                      <a:pt x="121" y="25"/>
                      <a:pt x="120" y="26"/>
                      <a:pt x="121" y="28"/>
                    </a:cubicBezTo>
                    <a:cubicBezTo>
                      <a:pt x="121" y="29"/>
                      <a:pt x="121" y="29"/>
                      <a:pt x="120" y="30"/>
                    </a:cubicBezTo>
                    <a:cubicBezTo>
                      <a:pt x="118" y="32"/>
                      <a:pt x="120" y="35"/>
                      <a:pt x="119" y="37"/>
                    </a:cubicBezTo>
                    <a:cubicBezTo>
                      <a:pt x="118" y="38"/>
                      <a:pt x="118" y="39"/>
                      <a:pt x="117" y="39"/>
                    </a:cubicBezTo>
                    <a:cubicBezTo>
                      <a:pt x="114" y="43"/>
                      <a:pt x="110" y="45"/>
                      <a:pt x="107" y="49"/>
                    </a:cubicBezTo>
                    <a:cubicBezTo>
                      <a:pt x="110" y="49"/>
                      <a:pt x="112" y="48"/>
                      <a:pt x="115" y="49"/>
                    </a:cubicBezTo>
                    <a:cubicBezTo>
                      <a:pt x="115" y="49"/>
                      <a:pt x="115" y="50"/>
                      <a:pt x="115" y="50"/>
                    </a:cubicBezTo>
                    <a:cubicBezTo>
                      <a:pt x="112" y="52"/>
                      <a:pt x="111" y="55"/>
                      <a:pt x="113" y="58"/>
                    </a:cubicBezTo>
                    <a:cubicBezTo>
                      <a:pt x="113" y="58"/>
                      <a:pt x="113" y="59"/>
                      <a:pt x="112" y="59"/>
                    </a:cubicBezTo>
                    <a:cubicBezTo>
                      <a:pt x="112" y="60"/>
                      <a:pt x="111" y="59"/>
                      <a:pt x="111" y="60"/>
                    </a:cubicBezTo>
                    <a:cubicBezTo>
                      <a:pt x="112" y="60"/>
                      <a:pt x="112" y="60"/>
                      <a:pt x="113" y="61"/>
                    </a:cubicBezTo>
                    <a:cubicBezTo>
                      <a:pt x="113" y="66"/>
                      <a:pt x="111" y="71"/>
                      <a:pt x="110" y="76"/>
                    </a:cubicBezTo>
                    <a:cubicBezTo>
                      <a:pt x="108" y="77"/>
                      <a:pt x="108" y="76"/>
                      <a:pt x="108" y="75"/>
                    </a:cubicBezTo>
                    <a:cubicBezTo>
                      <a:pt x="107" y="75"/>
                      <a:pt x="108" y="76"/>
                      <a:pt x="107" y="77"/>
                    </a:cubicBezTo>
                    <a:cubicBezTo>
                      <a:pt x="106" y="79"/>
                      <a:pt x="104" y="81"/>
                      <a:pt x="103" y="79"/>
                    </a:cubicBezTo>
                    <a:cubicBezTo>
                      <a:pt x="104" y="80"/>
                      <a:pt x="103" y="82"/>
                      <a:pt x="101" y="83"/>
                    </a:cubicBezTo>
                    <a:cubicBezTo>
                      <a:pt x="99" y="84"/>
                      <a:pt x="97" y="84"/>
                      <a:pt x="96" y="81"/>
                    </a:cubicBezTo>
                    <a:cubicBezTo>
                      <a:pt x="95" y="80"/>
                      <a:pt x="95" y="79"/>
                      <a:pt x="95" y="78"/>
                    </a:cubicBezTo>
                    <a:cubicBezTo>
                      <a:pt x="96" y="77"/>
                      <a:pt x="97" y="77"/>
                      <a:pt x="97" y="75"/>
                    </a:cubicBezTo>
                    <a:cubicBezTo>
                      <a:pt x="96" y="75"/>
                      <a:pt x="97" y="77"/>
                      <a:pt x="96" y="77"/>
                    </a:cubicBezTo>
                    <a:cubicBezTo>
                      <a:pt x="94" y="78"/>
                      <a:pt x="92" y="77"/>
                      <a:pt x="90" y="76"/>
                    </a:cubicBezTo>
                    <a:cubicBezTo>
                      <a:pt x="89" y="76"/>
                      <a:pt x="88" y="75"/>
                      <a:pt x="89" y="73"/>
                    </a:cubicBezTo>
                    <a:cubicBezTo>
                      <a:pt x="89" y="72"/>
                      <a:pt x="89" y="70"/>
                      <a:pt x="91" y="70"/>
                    </a:cubicBezTo>
                    <a:cubicBezTo>
                      <a:pt x="94" y="70"/>
                      <a:pt x="93" y="69"/>
                      <a:pt x="93" y="67"/>
                    </a:cubicBezTo>
                    <a:cubicBezTo>
                      <a:pt x="93" y="65"/>
                      <a:pt x="92" y="62"/>
                      <a:pt x="96" y="62"/>
                    </a:cubicBezTo>
                    <a:cubicBezTo>
                      <a:pt x="97" y="62"/>
                      <a:pt x="97" y="62"/>
                      <a:pt x="97" y="61"/>
                    </a:cubicBezTo>
                    <a:cubicBezTo>
                      <a:pt x="97" y="61"/>
                      <a:pt x="96" y="60"/>
                      <a:pt x="96" y="61"/>
                    </a:cubicBezTo>
                    <a:cubicBezTo>
                      <a:pt x="94" y="62"/>
                      <a:pt x="91" y="62"/>
                      <a:pt x="92" y="65"/>
                    </a:cubicBezTo>
                    <a:cubicBezTo>
                      <a:pt x="94" y="68"/>
                      <a:pt x="93" y="70"/>
                      <a:pt x="89" y="70"/>
                    </a:cubicBezTo>
                    <a:cubicBezTo>
                      <a:pt x="86" y="70"/>
                      <a:pt x="83" y="70"/>
                      <a:pt x="80" y="72"/>
                    </a:cubicBezTo>
                    <a:cubicBezTo>
                      <a:pt x="77" y="75"/>
                      <a:pt x="75" y="73"/>
                      <a:pt x="75" y="69"/>
                    </a:cubicBezTo>
                    <a:cubicBezTo>
                      <a:pt x="75" y="68"/>
                      <a:pt x="75" y="66"/>
                      <a:pt x="75" y="64"/>
                    </a:cubicBezTo>
                    <a:cubicBezTo>
                      <a:pt x="74" y="68"/>
                      <a:pt x="72" y="68"/>
                      <a:pt x="69" y="66"/>
                    </a:cubicBezTo>
                    <a:cubicBezTo>
                      <a:pt x="69" y="65"/>
                      <a:pt x="66" y="65"/>
                      <a:pt x="67" y="63"/>
                    </a:cubicBezTo>
                    <a:cubicBezTo>
                      <a:pt x="68" y="62"/>
                      <a:pt x="68" y="62"/>
                      <a:pt x="69" y="62"/>
                    </a:cubicBezTo>
                    <a:cubicBezTo>
                      <a:pt x="68" y="62"/>
                      <a:pt x="67" y="62"/>
                      <a:pt x="67" y="63"/>
                    </a:cubicBezTo>
                    <a:cubicBezTo>
                      <a:pt x="66" y="63"/>
                      <a:pt x="65" y="63"/>
                      <a:pt x="65" y="62"/>
                    </a:cubicBezTo>
                    <a:cubicBezTo>
                      <a:pt x="64" y="61"/>
                      <a:pt x="64" y="60"/>
                      <a:pt x="65" y="59"/>
                    </a:cubicBezTo>
                    <a:cubicBezTo>
                      <a:pt x="68" y="56"/>
                      <a:pt x="68" y="55"/>
                      <a:pt x="64" y="52"/>
                    </a:cubicBezTo>
                    <a:cubicBezTo>
                      <a:pt x="60" y="49"/>
                      <a:pt x="60" y="47"/>
                      <a:pt x="63" y="44"/>
                    </a:cubicBezTo>
                    <a:cubicBezTo>
                      <a:pt x="62" y="44"/>
                      <a:pt x="60" y="45"/>
                      <a:pt x="59" y="45"/>
                    </a:cubicBezTo>
                    <a:cubicBezTo>
                      <a:pt x="59" y="45"/>
                      <a:pt x="58" y="45"/>
                      <a:pt x="58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6" y="45"/>
                      <a:pt x="55" y="46"/>
                      <a:pt x="57" y="46"/>
                    </a:cubicBezTo>
                    <a:cubicBezTo>
                      <a:pt x="61" y="47"/>
                      <a:pt x="62" y="50"/>
                      <a:pt x="60" y="53"/>
                    </a:cubicBezTo>
                    <a:cubicBezTo>
                      <a:pt x="60" y="54"/>
                      <a:pt x="60" y="54"/>
                      <a:pt x="60" y="54"/>
                    </a:cubicBezTo>
                    <a:cubicBezTo>
                      <a:pt x="62" y="54"/>
                      <a:pt x="64" y="51"/>
                      <a:pt x="66" y="54"/>
                    </a:cubicBezTo>
                    <a:cubicBezTo>
                      <a:pt x="68" y="56"/>
                      <a:pt x="66" y="58"/>
                      <a:pt x="64" y="59"/>
                    </a:cubicBezTo>
                    <a:cubicBezTo>
                      <a:pt x="64" y="60"/>
                      <a:pt x="64" y="61"/>
                      <a:pt x="64" y="62"/>
                    </a:cubicBezTo>
                    <a:cubicBezTo>
                      <a:pt x="64" y="65"/>
                      <a:pt x="65" y="68"/>
                      <a:pt x="63" y="71"/>
                    </a:cubicBezTo>
                    <a:cubicBezTo>
                      <a:pt x="62" y="73"/>
                      <a:pt x="65" y="77"/>
                      <a:pt x="68" y="77"/>
                    </a:cubicBezTo>
                    <a:cubicBezTo>
                      <a:pt x="69" y="77"/>
                      <a:pt x="70" y="77"/>
                      <a:pt x="71" y="78"/>
                    </a:cubicBezTo>
                    <a:cubicBezTo>
                      <a:pt x="72" y="78"/>
                      <a:pt x="72" y="79"/>
                      <a:pt x="72" y="79"/>
                    </a:cubicBezTo>
                    <a:cubicBezTo>
                      <a:pt x="72" y="79"/>
                      <a:pt x="72" y="78"/>
                      <a:pt x="71" y="78"/>
                    </a:cubicBezTo>
                    <a:cubicBezTo>
                      <a:pt x="70" y="77"/>
                      <a:pt x="67" y="77"/>
                      <a:pt x="66" y="76"/>
                    </a:cubicBezTo>
                    <a:cubicBezTo>
                      <a:pt x="64" y="75"/>
                      <a:pt x="63" y="74"/>
                      <a:pt x="64" y="72"/>
                    </a:cubicBezTo>
                    <a:cubicBezTo>
                      <a:pt x="65" y="70"/>
                      <a:pt x="66" y="72"/>
                      <a:pt x="68" y="72"/>
                    </a:cubicBezTo>
                    <a:cubicBezTo>
                      <a:pt x="68" y="72"/>
                      <a:pt x="68" y="73"/>
                      <a:pt x="69" y="73"/>
                    </a:cubicBezTo>
                    <a:cubicBezTo>
                      <a:pt x="66" y="69"/>
                      <a:pt x="66" y="68"/>
                      <a:pt x="69" y="66"/>
                    </a:cubicBezTo>
                    <a:cubicBezTo>
                      <a:pt x="72" y="69"/>
                      <a:pt x="74" y="73"/>
                      <a:pt x="77" y="76"/>
                    </a:cubicBezTo>
                    <a:cubicBezTo>
                      <a:pt x="79" y="79"/>
                      <a:pt x="77" y="82"/>
                      <a:pt x="75" y="84"/>
                    </a:cubicBezTo>
                    <a:cubicBezTo>
                      <a:pt x="74" y="86"/>
                      <a:pt x="74" y="87"/>
                      <a:pt x="73" y="89"/>
                    </a:cubicBezTo>
                    <a:close/>
                  </a:path>
                </a:pathLst>
              </a:custGeom>
              <a:solidFill>
                <a:srgbClr val="B4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7" name="Freeform 839"/>
              <p:cNvSpPr/>
              <p:nvPr/>
            </p:nvSpPr>
            <p:spPr bwMode="auto">
              <a:xfrm>
                <a:off x="841" y="2359"/>
                <a:ext cx="254" cy="269"/>
              </a:xfrm>
              <a:custGeom>
                <a:avLst/>
                <a:gdLst>
                  <a:gd name="T0" fmla="*/ 91 w 107"/>
                  <a:gd name="T1" fmla="*/ 70 h 113"/>
                  <a:gd name="T2" fmla="*/ 94 w 107"/>
                  <a:gd name="T3" fmla="*/ 72 h 113"/>
                  <a:gd name="T4" fmla="*/ 96 w 107"/>
                  <a:gd name="T5" fmla="*/ 76 h 113"/>
                  <a:gd name="T6" fmla="*/ 102 w 107"/>
                  <a:gd name="T7" fmla="*/ 85 h 113"/>
                  <a:gd name="T8" fmla="*/ 102 w 107"/>
                  <a:gd name="T9" fmla="*/ 86 h 113"/>
                  <a:gd name="T10" fmla="*/ 101 w 107"/>
                  <a:gd name="T11" fmla="*/ 92 h 113"/>
                  <a:gd name="T12" fmla="*/ 105 w 107"/>
                  <a:gd name="T13" fmla="*/ 97 h 113"/>
                  <a:gd name="T14" fmla="*/ 105 w 107"/>
                  <a:gd name="T15" fmla="*/ 105 h 113"/>
                  <a:gd name="T16" fmla="*/ 99 w 107"/>
                  <a:gd name="T17" fmla="*/ 108 h 113"/>
                  <a:gd name="T18" fmla="*/ 81 w 107"/>
                  <a:gd name="T19" fmla="*/ 107 h 113"/>
                  <a:gd name="T20" fmla="*/ 63 w 107"/>
                  <a:gd name="T21" fmla="*/ 101 h 113"/>
                  <a:gd name="T22" fmla="*/ 53 w 107"/>
                  <a:gd name="T23" fmla="*/ 95 h 113"/>
                  <a:gd name="T24" fmla="*/ 50 w 107"/>
                  <a:gd name="T25" fmla="*/ 90 h 113"/>
                  <a:gd name="T26" fmla="*/ 50 w 107"/>
                  <a:gd name="T27" fmla="*/ 89 h 113"/>
                  <a:gd name="T28" fmla="*/ 33 w 107"/>
                  <a:gd name="T29" fmla="*/ 75 h 113"/>
                  <a:gd name="T30" fmla="*/ 30 w 107"/>
                  <a:gd name="T31" fmla="*/ 73 h 113"/>
                  <a:gd name="T32" fmla="*/ 27 w 107"/>
                  <a:gd name="T33" fmla="*/ 69 h 113"/>
                  <a:gd name="T34" fmla="*/ 30 w 107"/>
                  <a:gd name="T35" fmla="*/ 67 h 113"/>
                  <a:gd name="T36" fmla="*/ 30 w 107"/>
                  <a:gd name="T37" fmla="*/ 67 h 113"/>
                  <a:gd name="T38" fmla="*/ 30 w 107"/>
                  <a:gd name="T39" fmla="*/ 67 h 113"/>
                  <a:gd name="T40" fmla="*/ 19 w 107"/>
                  <a:gd name="T41" fmla="*/ 55 h 113"/>
                  <a:gd name="T42" fmla="*/ 20 w 107"/>
                  <a:gd name="T43" fmla="*/ 52 h 113"/>
                  <a:gd name="T44" fmla="*/ 13 w 107"/>
                  <a:gd name="T45" fmla="*/ 49 h 113"/>
                  <a:gd name="T46" fmla="*/ 5 w 107"/>
                  <a:gd name="T47" fmla="*/ 30 h 113"/>
                  <a:gd name="T48" fmla="*/ 2 w 107"/>
                  <a:gd name="T49" fmla="*/ 14 h 113"/>
                  <a:gd name="T50" fmla="*/ 2 w 107"/>
                  <a:gd name="T51" fmla="*/ 8 h 113"/>
                  <a:gd name="T52" fmla="*/ 1 w 107"/>
                  <a:gd name="T53" fmla="*/ 6 h 113"/>
                  <a:gd name="T54" fmla="*/ 4 w 107"/>
                  <a:gd name="T55" fmla="*/ 2 h 113"/>
                  <a:gd name="T56" fmla="*/ 5 w 107"/>
                  <a:gd name="T57" fmla="*/ 2 h 113"/>
                  <a:gd name="T58" fmla="*/ 20 w 107"/>
                  <a:gd name="T59" fmla="*/ 9 h 113"/>
                  <a:gd name="T60" fmla="*/ 38 w 107"/>
                  <a:gd name="T61" fmla="*/ 30 h 113"/>
                  <a:gd name="T62" fmla="*/ 42 w 107"/>
                  <a:gd name="T63" fmla="*/ 33 h 113"/>
                  <a:gd name="T64" fmla="*/ 58 w 107"/>
                  <a:gd name="T65" fmla="*/ 41 h 113"/>
                  <a:gd name="T66" fmla="*/ 61 w 107"/>
                  <a:gd name="T67" fmla="*/ 43 h 113"/>
                  <a:gd name="T68" fmla="*/ 61 w 107"/>
                  <a:gd name="T69" fmla="*/ 43 h 113"/>
                  <a:gd name="T70" fmla="*/ 69 w 107"/>
                  <a:gd name="T71" fmla="*/ 52 h 113"/>
                  <a:gd name="T72" fmla="*/ 77 w 107"/>
                  <a:gd name="T73" fmla="*/ 59 h 113"/>
                  <a:gd name="T74" fmla="*/ 85 w 107"/>
                  <a:gd name="T75" fmla="*/ 65 h 113"/>
                  <a:gd name="T76" fmla="*/ 91 w 107"/>
                  <a:gd name="T77" fmla="*/ 7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7" h="113">
                    <a:moveTo>
                      <a:pt x="91" y="70"/>
                    </a:moveTo>
                    <a:cubicBezTo>
                      <a:pt x="92" y="71"/>
                      <a:pt x="93" y="72"/>
                      <a:pt x="94" y="72"/>
                    </a:cubicBezTo>
                    <a:cubicBezTo>
                      <a:pt x="94" y="73"/>
                      <a:pt x="95" y="75"/>
                      <a:pt x="96" y="76"/>
                    </a:cubicBezTo>
                    <a:cubicBezTo>
                      <a:pt x="101" y="77"/>
                      <a:pt x="100" y="82"/>
                      <a:pt x="102" y="85"/>
                    </a:cubicBezTo>
                    <a:cubicBezTo>
                      <a:pt x="102" y="86"/>
                      <a:pt x="102" y="86"/>
                      <a:pt x="102" y="86"/>
                    </a:cubicBezTo>
                    <a:cubicBezTo>
                      <a:pt x="104" y="89"/>
                      <a:pt x="98" y="90"/>
                      <a:pt x="101" y="92"/>
                    </a:cubicBezTo>
                    <a:cubicBezTo>
                      <a:pt x="102" y="94"/>
                      <a:pt x="105" y="95"/>
                      <a:pt x="105" y="97"/>
                    </a:cubicBezTo>
                    <a:cubicBezTo>
                      <a:pt x="107" y="100"/>
                      <a:pt x="104" y="102"/>
                      <a:pt x="105" y="105"/>
                    </a:cubicBezTo>
                    <a:cubicBezTo>
                      <a:pt x="107" y="113"/>
                      <a:pt x="102" y="109"/>
                      <a:pt x="99" y="108"/>
                    </a:cubicBezTo>
                    <a:cubicBezTo>
                      <a:pt x="93" y="108"/>
                      <a:pt x="87" y="108"/>
                      <a:pt x="81" y="107"/>
                    </a:cubicBezTo>
                    <a:cubicBezTo>
                      <a:pt x="75" y="107"/>
                      <a:pt x="68" y="105"/>
                      <a:pt x="63" y="101"/>
                    </a:cubicBezTo>
                    <a:cubicBezTo>
                      <a:pt x="61" y="98"/>
                      <a:pt x="56" y="98"/>
                      <a:pt x="53" y="95"/>
                    </a:cubicBezTo>
                    <a:cubicBezTo>
                      <a:pt x="52" y="94"/>
                      <a:pt x="51" y="92"/>
                      <a:pt x="50" y="90"/>
                    </a:cubicBezTo>
                    <a:cubicBezTo>
                      <a:pt x="50" y="90"/>
                      <a:pt x="50" y="90"/>
                      <a:pt x="50" y="89"/>
                    </a:cubicBezTo>
                    <a:cubicBezTo>
                      <a:pt x="43" y="87"/>
                      <a:pt x="39" y="80"/>
                      <a:pt x="33" y="75"/>
                    </a:cubicBezTo>
                    <a:cubicBezTo>
                      <a:pt x="32" y="74"/>
                      <a:pt x="31" y="74"/>
                      <a:pt x="30" y="73"/>
                    </a:cubicBezTo>
                    <a:cubicBezTo>
                      <a:pt x="28" y="72"/>
                      <a:pt x="27" y="71"/>
                      <a:pt x="27" y="69"/>
                    </a:cubicBezTo>
                    <a:cubicBezTo>
                      <a:pt x="27" y="67"/>
                      <a:pt x="29" y="68"/>
                      <a:pt x="30" y="67"/>
                    </a:cubicBezTo>
                    <a:cubicBezTo>
                      <a:pt x="31" y="67"/>
                      <a:pt x="30" y="66"/>
                      <a:pt x="30" y="67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5" y="68"/>
                      <a:pt x="18" y="60"/>
                      <a:pt x="19" y="55"/>
                    </a:cubicBezTo>
                    <a:cubicBezTo>
                      <a:pt x="19" y="54"/>
                      <a:pt x="19" y="53"/>
                      <a:pt x="20" y="52"/>
                    </a:cubicBezTo>
                    <a:cubicBezTo>
                      <a:pt x="16" y="53"/>
                      <a:pt x="14" y="52"/>
                      <a:pt x="13" y="49"/>
                    </a:cubicBezTo>
                    <a:cubicBezTo>
                      <a:pt x="11" y="42"/>
                      <a:pt x="8" y="36"/>
                      <a:pt x="5" y="30"/>
                    </a:cubicBezTo>
                    <a:cubicBezTo>
                      <a:pt x="3" y="25"/>
                      <a:pt x="2" y="19"/>
                      <a:pt x="2" y="14"/>
                    </a:cubicBezTo>
                    <a:cubicBezTo>
                      <a:pt x="1" y="12"/>
                      <a:pt x="4" y="10"/>
                      <a:pt x="2" y="8"/>
                    </a:cubicBezTo>
                    <a:cubicBezTo>
                      <a:pt x="1" y="8"/>
                      <a:pt x="0" y="7"/>
                      <a:pt x="1" y="6"/>
                    </a:cubicBezTo>
                    <a:cubicBezTo>
                      <a:pt x="3" y="6"/>
                      <a:pt x="2" y="3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12" y="0"/>
                      <a:pt x="16" y="5"/>
                      <a:pt x="20" y="9"/>
                    </a:cubicBezTo>
                    <a:cubicBezTo>
                      <a:pt x="27" y="15"/>
                      <a:pt x="31" y="24"/>
                      <a:pt x="38" y="30"/>
                    </a:cubicBezTo>
                    <a:cubicBezTo>
                      <a:pt x="39" y="31"/>
                      <a:pt x="40" y="33"/>
                      <a:pt x="42" y="33"/>
                    </a:cubicBezTo>
                    <a:cubicBezTo>
                      <a:pt x="47" y="36"/>
                      <a:pt x="54" y="36"/>
                      <a:pt x="58" y="41"/>
                    </a:cubicBezTo>
                    <a:cubicBezTo>
                      <a:pt x="58" y="42"/>
                      <a:pt x="60" y="42"/>
                      <a:pt x="61" y="43"/>
                    </a:cubicBezTo>
                    <a:cubicBezTo>
                      <a:pt x="61" y="43"/>
                      <a:pt x="61" y="43"/>
                      <a:pt x="61" y="43"/>
                    </a:cubicBezTo>
                    <a:cubicBezTo>
                      <a:pt x="63" y="47"/>
                      <a:pt x="65" y="50"/>
                      <a:pt x="69" y="52"/>
                    </a:cubicBezTo>
                    <a:cubicBezTo>
                      <a:pt x="72" y="54"/>
                      <a:pt x="75" y="56"/>
                      <a:pt x="77" y="59"/>
                    </a:cubicBezTo>
                    <a:cubicBezTo>
                      <a:pt x="79" y="62"/>
                      <a:pt x="82" y="63"/>
                      <a:pt x="85" y="65"/>
                    </a:cubicBezTo>
                    <a:cubicBezTo>
                      <a:pt x="88" y="66"/>
                      <a:pt x="89" y="68"/>
                      <a:pt x="91" y="70"/>
                    </a:cubicBezTo>
                    <a:close/>
                  </a:path>
                </a:pathLst>
              </a:custGeom>
              <a:solidFill>
                <a:srgbClr val="89B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8" name="Freeform 840"/>
              <p:cNvSpPr/>
              <p:nvPr/>
            </p:nvSpPr>
            <p:spPr bwMode="auto">
              <a:xfrm>
                <a:off x="716" y="2017"/>
                <a:ext cx="171" cy="109"/>
              </a:xfrm>
              <a:custGeom>
                <a:avLst/>
                <a:gdLst>
                  <a:gd name="T0" fmla="*/ 26 w 72"/>
                  <a:gd name="T1" fmla="*/ 39 h 46"/>
                  <a:gd name="T2" fmla="*/ 14 w 72"/>
                  <a:gd name="T3" fmla="*/ 44 h 46"/>
                  <a:gd name="T4" fmla="*/ 2 w 72"/>
                  <a:gd name="T5" fmla="*/ 44 h 46"/>
                  <a:gd name="T6" fmla="*/ 2 w 72"/>
                  <a:gd name="T7" fmla="*/ 39 h 46"/>
                  <a:gd name="T8" fmla="*/ 17 w 72"/>
                  <a:gd name="T9" fmla="*/ 21 h 46"/>
                  <a:gd name="T10" fmla="*/ 18 w 72"/>
                  <a:gd name="T11" fmla="*/ 19 h 46"/>
                  <a:gd name="T12" fmla="*/ 25 w 72"/>
                  <a:gd name="T13" fmla="*/ 15 h 46"/>
                  <a:gd name="T14" fmla="*/ 35 w 72"/>
                  <a:gd name="T15" fmla="*/ 15 h 46"/>
                  <a:gd name="T16" fmla="*/ 37 w 72"/>
                  <a:gd name="T17" fmla="*/ 16 h 46"/>
                  <a:gd name="T18" fmla="*/ 38 w 72"/>
                  <a:gd name="T19" fmla="*/ 14 h 46"/>
                  <a:gd name="T20" fmla="*/ 39 w 72"/>
                  <a:gd name="T21" fmla="*/ 13 h 46"/>
                  <a:gd name="T22" fmla="*/ 40 w 72"/>
                  <a:gd name="T23" fmla="*/ 11 h 46"/>
                  <a:gd name="T24" fmla="*/ 44 w 72"/>
                  <a:gd name="T25" fmla="*/ 9 h 46"/>
                  <a:gd name="T26" fmla="*/ 44 w 72"/>
                  <a:gd name="T27" fmla="*/ 8 h 46"/>
                  <a:gd name="T28" fmla="*/ 43 w 72"/>
                  <a:gd name="T29" fmla="*/ 2 h 46"/>
                  <a:gd name="T30" fmla="*/ 46 w 72"/>
                  <a:gd name="T31" fmla="*/ 0 h 46"/>
                  <a:gd name="T32" fmla="*/ 46 w 72"/>
                  <a:gd name="T33" fmla="*/ 0 h 46"/>
                  <a:gd name="T34" fmla="*/ 48 w 72"/>
                  <a:gd name="T35" fmla="*/ 2 h 46"/>
                  <a:gd name="T36" fmla="*/ 53 w 72"/>
                  <a:gd name="T37" fmla="*/ 4 h 46"/>
                  <a:gd name="T38" fmla="*/ 53 w 72"/>
                  <a:gd name="T39" fmla="*/ 5 h 46"/>
                  <a:gd name="T40" fmla="*/ 63 w 72"/>
                  <a:gd name="T41" fmla="*/ 8 h 46"/>
                  <a:gd name="T42" fmla="*/ 65 w 72"/>
                  <a:gd name="T43" fmla="*/ 8 h 46"/>
                  <a:gd name="T44" fmla="*/ 72 w 72"/>
                  <a:gd name="T45" fmla="*/ 11 h 46"/>
                  <a:gd name="T46" fmla="*/ 62 w 72"/>
                  <a:gd name="T47" fmla="*/ 18 h 46"/>
                  <a:gd name="T48" fmla="*/ 60 w 72"/>
                  <a:gd name="T49" fmla="*/ 21 h 46"/>
                  <a:gd name="T50" fmla="*/ 63 w 72"/>
                  <a:gd name="T51" fmla="*/ 22 h 46"/>
                  <a:gd name="T52" fmla="*/ 68 w 72"/>
                  <a:gd name="T53" fmla="*/ 23 h 46"/>
                  <a:gd name="T54" fmla="*/ 64 w 72"/>
                  <a:gd name="T55" fmla="*/ 26 h 46"/>
                  <a:gd name="T56" fmla="*/ 55 w 72"/>
                  <a:gd name="T57" fmla="*/ 28 h 46"/>
                  <a:gd name="T58" fmla="*/ 53 w 72"/>
                  <a:gd name="T59" fmla="*/ 30 h 46"/>
                  <a:gd name="T60" fmla="*/ 44 w 72"/>
                  <a:gd name="T61" fmla="*/ 33 h 46"/>
                  <a:gd name="T62" fmla="*/ 26 w 72"/>
                  <a:gd name="T63" fmla="*/ 3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2" h="46">
                    <a:moveTo>
                      <a:pt x="26" y="39"/>
                    </a:moveTo>
                    <a:cubicBezTo>
                      <a:pt x="22" y="41"/>
                      <a:pt x="18" y="43"/>
                      <a:pt x="14" y="44"/>
                    </a:cubicBezTo>
                    <a:cubicBezTo>
                      <a:pt x="10" y="46"/>
                      <a:pt x="6" y="44"/>
                      <a:pt x="2" y="44"/>
                    </a:cubicBezTo>
                    <a:cubicBezTo>
                      <a:pt x="0" y="44"/>
                      <a:pt x="1" y="40"/>
                      <a:pt x="2" y="39"/>
                    </a:cubicBezTo>
                    <a:cubicBezTo>
                      <a:pt x="7" y="33"/>
                      <a:pt x="10" y="25"/>
                      <a:pt x="17" y="21"/>
                    </a:cubicBezTo>
                    <a:cubicBezTo>
                      <a:pt x="18" y="20"/>
                      <a:pt x="18" y="20"/>
                      <a:pt x="18" y="19"/>
                    </a:cubicBezTo>
                    <a:cubicBezTo>
                      <a:pt x="21" y="19"/>
                      <a:pt x="23" y="17"/>
                      <a:pt x="25" y="15"/>
                    </a:cubicBezTo>
                    <a:cubicBezTo>
                      <a:pt x="29" y="12"/>
                      <a:pt x="32" y="14"/>
                      <a:pt x="35" y="15"/>
                    </a:cubicBezTo>
                    <a:cubicBezTo>
                      <a:pt x="36" y="15"/>
                      <a:pt x="35" y="17"/>
                      <a:pt x="37" y="16"/>
                    </a:cubicBezTo>
                    <a:cubicBezTo>
                      <a:pt x="38" y="16"/>
                      <a:pt x="38" y="15"/>
                      <a:pt x="38" y="14"/>
                    </a:cubicBezTo>
                    <a:cubicBezTo>
                      <a:pt x="36" y="12"/>
                      <a:pt x="36" y="11"/>
                      <a:pt x="39" y="13"/>
                    </a:cubicBezTo>
                    <a:cubicBezTo>
                      <a:pt x="40" y="13"/>
                      <a:pt x="40" y="12"/>
                      <a:pt x="40" y="11"/>
                    </a:cubicBezTo>
                    <a:cubicBezTo>
                      <a:pt x="41" y="9"/>
                      <a:pt x="41" y="7"/>
                      <a:pt x="44" y="9"/>
                    </a:cubicBezTo>
                    <a:cubicBezTo>
                      <a:pt x="44" y="10"/>
                      <a:pt x="44" y="8"/>
                      <a:pt x="44" y="8"/>
                    </a:cubicBezTo>
                    <a:cubicBezTo>
                      <a:pt x="40" y="6"/>
                      <a:pt x="43" y="4"/>
                      <a:pt x="43" y="2"/>
                    </a:cubicBezTo>
                    <a:cubicBezTo>
                      <a:pt x="44" y="1"/>
                      <a:pt x="45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7" y="1"/>
                      <a:pt x="46" y="3"/>
                      <a:pt x="48" y="2"/>
                    </a:cubicBezTo>
                    <a:cubicBezTo>
                      <a:pt x="50" y="1"/>
                      <a:pt x="52" y="0"/>
                      <a:pt x="53" y="4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8" y="5"/>
                      <a:pt x="58" y="5"/>
                      <a:pt x="63" y="8"/>
                    </a:cubicBezTo>
                    <a:cubicBezTo>
                      <a:pt x="63" y="8"/>
                      <a:pt x="64" y="8"/>
                      <a:pt x="65" y="8"/>
                    </a:cubicBezTo>
                    <a:cubicBezTo>
                      <a:pt x="69" y="5"/>
                      <a:pt x="71" y="8"/>
                      <a:pt x="72" y="11"/>
                    </a:cubicBezTo>
                    <a:cubicBezTo>
                      <a:pt x="69" y="14"/>
                      <a:pt x="67" y="18"/>
                      <a:pt x="62" y="18"/>
                    </a:cubicBezTo>
                    <a:cubicBezTo>
                      <a:pt x="60" y="18"/>
                      <a:pt x="60" y="19"/>
                      <a:pt x="60" y="21"/>
                    </a:cubicBezTo>
                    <a:cubicBezTo>
                      <a:pt x="61" y="22"/>
                      <a:pt x="61" y="23"/>
                      <a:pt x="63" y="22"/>
                    </a:cubicBezTo>
                    <a:cubicBezTo>
                      <a:pt x="64" y="21"/>
                      <a:pt x="66" y="22"/>
                      <a:pt x="68" y="23"/>
                    </a:cubicBezTo>
                    <a:cubicBezTo>
                      <a:pt x="68" y="26"/>
                      <a:pt x="66" y="26"/>
                      <a:pt x="64" y="26"/>
                    </a:cubicBezTo>
                    <a:cubicBezTo>
                      <a:pt x="61" y="27"/>
                      <a:pt x="58" y="27"/>
                      <a:pt x="55" y="28"/>
                    </a:cubicBezTo>
                    <a:cubicBezTo>
                      <a:pt x="55" y="29"/>
                      <a:pt x="54" y="30"/>
                      <a:pt x="53" y="30"/>
                    </a:cubicBezTo>
                    <a:cubicBezTo>
                      <a:pt x="51" y="33"/>
                      <a:pt x="47" y="30"/>
                      <a:pt x="44" y="33"/>
                    </a:cubicBezTo>
                    <a:cubicBezTo>
                      <a:pt x="39" y="36"/>
                      <a:pt x="33" y="39"/>
                      <a:pt x="26" y="39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9" name="Freeform 841"/>
              <p:cNvSpPr/>
              <p:nvPr/>
            </p:nvSpPr>
            <p:spPr bwMode="auto">
              <a:xfrm>
                <a:off x="673" y="2183"/>
                <a:ext cx="78" cy="195"/>
              </a:xfrm>
              <a:custGeom>
                <a:avLst/>
                <a:gdLst>
                  <a:gd name="T0" fmla="*/ 9 w 33"/>
                  <a:gd name="T1" fmla="*/ 5 h 82"/>
                  <a:gd name="T2" fmla="*/ 10 w 33"/>
                  <a:gd name="T3" fmla="*/ 5 h 82"/>
                  <a:gd name="T4" fmla="*/ 11 w 33"/>
                  <a:gd name="T5" fmla="*/ 9 h 82"/>
                  <a:gd name="T6" fmla="*/ 18 w 33"/>
                  <a:gd name="T7" fmla="*/ 30 h 82"/>
                  <a:gd name="T8" fmla="*/ 29 w 33"/>
                  <a:gd name="T9" fmla="*/ 62 h 82"/>
                  <a:gd name="T10" fmla="*/ 33 w 33"/>
                  <a:gd name="T11" fmla="*/ 81 h 82"/>
                  <a:gd name="T12" fmla="*/ 29 w 33"/>
                  <a:gd name="T13" fmla="*/ 80 h 82"/>
                  <a:gd name="T14" fmla="*/ 13 w 33"/>
                  <a:gd name="T15" fmla="*/ 57 h 82"/>
                  <a:gd name="T16" fmla="*/ 6 w 33"/>
                  <a:gd name="T17" fmla="*/ 39 h 82"/>
                  <a:gd name="T18" fmla="*/ 4 w 33"/>
                  <a:gd name="T19" fmla="*/ 28 h 82"/>
                  <a:gd name="T20" fmla="*/ 3 w 33"/>
                  <a:gd name="T21" fmla="*/ 20 h 82"/>
                  <a:gd name="T22" fmla="*/ 3 w 33"/>
                  <a:gd name="T23" fmla="*/ 20 h 82"/>
                  <a:gd name="T24" fmla="*/ 1 w 33"/>
                  <a:gd name="T25" fmla="*/ 10 h 82"/>
                  <a:gd name="T26" fmla="*/ 5 w 33"/>
                  <a:gd name="T27" fmla="*/ 6 h 82"/>
                  <a:gd name="T28" fmla="*/ 6 w 33"/>
                  <a:gd name="T29" fmla="*/ 4 h 82"/>
                  <a:gd name="T30" fmla="*/ 9 w 33"/>
                  <a:gd name="T31" fmla="*/ 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3" h="82">
                    <a:moveTo>
                      <a:pt x="9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0" y="8"/>
                      <a:pt x="11" y="9"/>
                    </a:cubicBezTo>
                    <a:cubicBezTo>
                      <a:pt x="15" y="15"/>
                      <a:pt x="16" y="23"/>
                      <a:pt x="18" y="30"/>
                    </a:cubicBezTo>
                    <a:cubicBezTo>
                      <a:pt x="21" y="41"/>
                      <a:pt x="25" y="51"/>
                      <a:pt x="29" y="62"/>
                    </a:cubicBezTo>
                    <a:cubicBezTo>
                      <a:pt x="32" y="68"/>
                      <a:pt x="32" y="74"/>
                      <a:pt x="33" y="81"/>
                    </a:cubicBezTo>
                    <a:cubicBezTo>
                      <a:pt x="31" y="82"/>
                      <a:pt x="30" y="81"/>
                      <a:pt x="29" y="80"/>
                    </a:cubicBezTo>
                    <a:cubicBezTo>
                      <a:pt x="22" y="74"/>
                      <a:pt x="17" y="66"/>
                      <a:pt x="13" y="57"/>
                    </a:cubicBezTo>
                    <a:cubicBezTo>
                      <a:pt x="10" y="51"/>
                      <a:pt x="8" y="45"/>
                      <a:pt x="6" y="39"/>
                    </a:cubicBezTo>
                    <a:cubicBezTo>
                      <a:pt x="4" y="35"/>
                      <a:pt x="4" y="31"/>
                      <a:pt x="4" y="28"/>
                    </a:cubicBezTo>
                    <a:cubicBezTo>
                      <a:pt x="4" y="25"/>
                      <a:pt x="2" y="23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7"/>
                      <a:pt x="1" y="14"/>
                      <a:pt x="1" y="10"/>
                    </a:cubicBezTo>
                    <a:cubicBezTo>
                      <a:pt x="1" y="8"/>
                      <a:pt x="0" y="5"/>
                      <a:pt x="5" y="6"/>
                    </a:cubicBezTo>
                    <a:cubicBezTo>
                      <a:pt x="5" y="6"/>
                      <a:pt x="6" y="5"/>
                      <a:pt x="6" y="4"/>
                    </a:cubicBezTo>
                    <a:cubicBezTo>
                      <a:pt x="8" y="0"/>
                      <a:pt x="9" y="4"/>
                      <a:pt x="9" y="5"/>
                    </a:cubicBezTo>
                    <a:close/>
                  </a:path>
                </a:pathLst>
              </a:custGeom>
              <a:solidFill>
                <a:srgbClr val="92B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0" name="Freeform 842"/>
              <p:cNvSpPr/>
              <p:nvPr/>
            </p:nvSpPr>
            <p:spPr bwMode="auto">
              <a:xfrm>
                <a:off x="756" y="2333"/>
                <a:ext cx="95" cy="135"/>
              </a:xfrm>
              <a:custGeom>
                <a:avLst/>
                <a:gdLst>
                  <a:gd name="T0" fmla="*/ 26 w 40"/>
                  <a:gd name="T1" fmla="*/ 4 h 57"/>
                  <a:gd name="T2" fmla="*/ 29 w 40"/>
                  <a:gd name="T3" fmla="*/ 19 h 57"/>
                  <a:gd name="T4" fmla="*/ 31 w 40"/>
                  <a:gd name="T5" fmla="*/ 24 h 57"/>
                  <a:gd name="T6" fmla="*/ 36 w 40"/>
                  <a:gd name="T7" fmla="*/ 40 h 57"/>
                  <a:gd name="T8" fmla="*/ 39 w 40"/>
                  <a:gd name="T9" fmla="*/ 56 h 57"/>
                  <a:gd name="T10" fmla="*/ 37 w 40"/>
                  <a:gd name="T11" fmla="*/ 56 h 57"/>
                  <a:gd name="T12" fmla="*/ 34 w 40"/>
                  <a:gd name="T13" fmla="*/ 53 h 57"/>
                  <a:gd name="T14" fmla="*/ 28 w 40"/>
                  <a:gd name="T15" fmla="*/ 45 h 57"/>
                  <a:gd name="T16" fmla="*/ 27 w 40"/>
                  <a:gd name="T17" fmla="*/ 44 h 57"/>
                  <a:gd name="T18" fmla="*/ 23 w 40"/>
                  <a:gd name="T19" fmla="*/ 43 h 57"/>
                  <a:gd name="T20" fmla="*/ 22 w 40"/>
                  <a:gd name="T21" fmla="*/ 42 h 57"/>
                  <a:gd name="T22" fmla="*/ 21 w 40"/>
                  <a:gd name="T23" fmla="*/ 40 h 57"/>
                  <a:gd name="T24" fmla="*/ 18 w 40"/>
                  <a:gd name="T25" fmla="*/ 39 h 57"/>
                  <a:gd name="T26" fmla="*/ 18 w 40"/>
                  <a:gd name="T27" fmla="*/ 41 h 57"/>
                  <a:gd name="T28" fmla="*/ 20 w 40"/>
                  <a:gd name="T29" fmla="*/ 49 h 57"/>
                  <a:gd name="T30" fmla="*/ 20 w 40"/>
                  <a:gd name="T31" fmla="*/ 53 h 57"/>
                  <a:gd name="T32" fmla="*/ 14 w 40"/>
                  <a:gd name="T33" fmla="*/ 44 h 57"/>
                  <a:gd name="T34" fmla="*/ 10 w 40"/>
                  <a:gd name="T35" fmla="*/ 32 h 57"/>
                  <a:gd name="T36" fmla="*/ 8 w 40"/>
                  <a:gd name="T37" fmla="*/ 27 h 57"/>
                  <a:gd name="T38" fmla="*/ 9 w 40"/>
                  <a:gd name="T39" fmla="*/ 23 h 57"/>
                  <a:gd name="T40" fmla="*/ 8 w 40"/>
                  <a:gd name="T41" fmla="*/ 16 h 57"/>
                  <a:gd name="T42" fmla="*/ 5 w 40"/>
                  <a:gd name="T43" fmla="*/ 15 h 57"/>
                  <a:gd name="T44" fmla="*/ 5 w 40"/>
                  <a:gd name="T45" fmla="*/ 10 h 57"/>
                  <a:gd name="T46" fmla="*/ 2 w 40"/>
                  <a:gd name="T47" fmla="*/ 7 h 57"/>
                  <a:gd name="T48" fmla="*/ 1 w 40"/>
                  <a:gd name="T49" fmla="*/ 1 h 57"/>
                  <a:gd name="T50" fmla="*/ 2 w 40"/>
                  <a:gd name="T51" fmla="*/ 0 h 57"/>
                  <a:gd name="T52" fmla="*/ 26 w 40"/>
                  <a:gd name="T53" fmla="*/ 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0" h="57">
                    <a:moveTo>
                      <a:pt x="26" y="4"/>
                    </a:moveTo>
                    <a:cubicBezTo>
                      <a:pt x="27" y="9"/>
                      <a:pt x="28" y="14"/>
                      <a:pt x="29" y="19"/>
                    </a:cubicBezTo>
                    <a:cubicBezTo>
                      <a:pt x="29" y="21"/>
                      <a:pt x="30" y="22"/>
                      <a:pt x="31" y="24"/>
                    </a:cubicBezTo>
                    <a:cubicBezTo>
                      <a:pt x="34" y="29"/>
                      <a:pt x="35" y="34"/>
                      <a:pt x="36" y="40"/>
                    </a:cubicBezTo>
                    <a:cubicBezTo>
                      <a:pt x="37" y="45"/>
                      <a:pt x="40" y="50"/>
                      <a:pt x="39" y="56"/>
                    </a:cubicBezTo>
                    <a:cubicBezTo>
                      <a:pt x="39" y="57"/>
                      <a:pt x="38" y="57"/>
                      <a:pt x="37" y="56"/>
                    </a:cubicBezTo>
                    <a:cubicBezTo>
                      <a:pt x="36" y="55"/>
                      <a:pt x="35" y="54"/>
                      <a:pt x="34" y="53"/>
                    </a:cubicBezTo>
                    <a:cubicBezTo>
                      <a:pt x="31" y="51"/>
                      <a:pt x="30" y="48"/>
                      <a:pt x="28" y="45"/>
                    </a:cubicBezTo>
                    <a:cubicBezTo>
                      <a:pt x="27" y="45"/>
                      <a:pt x="27" y="44"/>
                      <a:pt x="27" y="44"/>
                    </a:cubicBezTo>
                    <a:cubicBezTo>
                      <a:pt x="25" y="44"/>
                      <a:pt x="24" y="44"/>
                      <a:pt x="23" y="43"/>
                    </a:cubicBezTo>
                    <a:cubicBezTo>
                      <a:pt x="22" y="43"/>
                      <a:pt x="22" y="43"/>
                      <a:pt x="22" y="42"/>
                    </a:cubicBezTo>
                    <a:cubicBezTo>
                      <a:pt x="21" y="42"/>
                      <a:pt x="21" y="41"/>
                      <a:pt x="21" y="40"/>
                    </a:cubicBezTo>
                    <a:cubicBezTo>
                      <a:pt x="20" y="39"/>
                      <a:pt x="19" y="38"/>
                      <a:pt x="18" y="39"/>
                    </a:cubicBezTo>
                    <a:cubicBezTo>
                      <a:pt x="17" y="39"/>
                      <a:pt x="18" y="41"/>
                      <a:pt x="18" y="41"/>
                    </a:cubicBezTo>
                    <a:cubicBezTo>
                      <a:pt x="19" y="44"/>
                      <a:pt x="19" y="46"/>
                      <a:pt x="20" y="49"/>
                    </a:cubicBezTo>
                    <a:cubicBezTo>
                      <a:pt x="21" y="50"/>
                      <a:pt x="22" y="52"/>
                      <a:pt x="20" y="53"/>
                    </a:cubicBezTo>
                    <a:cubicBezTo>
                      <a:pt x="17" y="51"/>
                      <a:pt x="17" y="47"/>
                      <a:pt x="14" y="44"/>
                    </a:cubicBezTo>
                    <a:cubicBezTo>
                      <a:pt x="12" y="40"/>
                      <a:pt x="12" y="36"/>
                      <a:pt x="10" y="32"/>
                    </a:cubicBezTo>
                    <a:cubicBezTo>
                      <a:pt x="10" y="31"/>
                      <a:pt x="9" y="29"/>
                      <a:pt x="8" y="27"/>
                    </a:cubicBezTo>
                    <a:cubicBezTo>
                      <a:pt x="8" y="26"/>
                      <a:pt x="7" y="25"/>
                      <a:pt x="9" y="23"/>
                    </a:cubicBezTo>
                    <a:cubicBezTo>
                      <a:pt x="12" y="20"/>
                      <a:pt x="10" y="18"/>
                      <a:pt x="8" y="16"/>
                    </a:cubicBezTo>
                    <a:cubicBezTo>
                      <a:pt x="7" y="16"/>
                      <a:pt x="6" y="15"/>
                      <a:pt x="5" y="15"/>
                    </a:cubicBezTo>
                    <a:cubicBezTo>
                      <a:pt x="3" y="13"/>
                      <a:pt x="4" y="11"/>
                      <a:pt x="5" y="10"/>
                    </a:cubicBezTo>
                    <a:cubicBezTo>
                      <a:pt x="6" y="7"/>
                      <a:pt x="3" y="8"/>
                      <a:pt x="2" y="7"/>
                    </a:cubicBezTo>
                    <a:cubicBezTo>
                      <a:pt x="1" y="5"/>
                      <a:pt x="0" y="3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10" y="3"/>
                      <a:pt x="18" y="4"/>
                      <a:pt x="26" y="4"/>
                    </a:cubicBezTo>
                    <a:close/>
                  </a:path>
                </a:pathLst>
              </a:custGeom>
              <a:solidFill>
                <a:srgbClr val="FEE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1" name="Freeform 843"/>
              <p:cNvSpPr/>
              <p:nvPr/>
            </p:nvSpPr>
            <p:spPr bwMode="auto">
              <a:xfrm>
                <a:off x="706" y="2423"/>
                <a:ext cx="117" cy="102"/>
              </a:xfrm>
              <a:custGeom>
                <a:avLst/>
                <a:gdLst>
                  <a:gd name="T0" fmla="*/ 17 w 49"/>
                  <a:gd name="T1" fmla="*/ 3 h 43"/>
                  <a:gd name="T2" fmla="*/ 23 w 49"/>
                  <a:gd name="T3" fmla="*/ 5 h 43"/>
                  <a:gd name="T4" fmla="*/ 34 w 49"/>
                  <a:gd name="T5" fmla="*/ 13 h 43"/>
                  <a:gd name="T6" fmla="*/ 41 w 49"/>
                  <a:gd name="T7" fmla="*/ 19 h 43"/>
                  <a:gd name="T8" fmla="*/ 44 w 49"/>
                  <a:gd name="T9" fmla="*/ 20 h 43"/>
                  <a:gd name="T10" fmla="*/ 45 w 49"/>
                  <a:gd name="T11" fmla="*/ 21 h 43"/>
                  <a:gd name="T12" fmla="*/ 49 w 49"/>
                  <a:gd name="T13" fmla="*/ 24 h 43"/>
                  <a:gd name="T14" fmla="*/ 49 w 49"/>
                  <a:gd name="T15" fmla="*/ 25 h 43"/>
                  <a:gd name="T16" fmla="*/ 48 w 49"/>
                  <a:gd name="T17" fmla="*/ 27 h 43"/>
                  <a:gd name="T18" fmla="*/ 43 w 49"/>
                  <a:gd name="T19" fmla="*/ 27 h 43"/>
                  <a:gd name="T20" fmla="*/ 45 w 49"/>
                  <a:gd name="T21" fmla="*/ 34 h 43"/>
                  <a:gd name="T22" fmla="*/ 45 w 49"/>
                  <a:gd name="T23" fmla="*/ 36 h 43"/>
                  <a:gd name="T24" fmla="*/ 41 w 49"/>
                  <a:gd name="T25" fmla="*/ 36 h 43"/>
                  <a:gd name="T26" fmla="*/ 39 w 49"/>
                  <a:gd name="T27" fmla="*/ 38 h 43"/>
                  <a:gd name="T28" fmla="*/ 37 w 49"/>
                  <a:gd name="T29" fmla="*/ 43 h 43"/>
                  <a:gd name="T30" fmla="*/ 32 w 49"/>
                  <a:gd name="T31" fmla="*/ 38 h 43"/>
                  <a:gd name="T32" fmla="*/ 23 w 49"/>
                  <a:gd name="T33" fmla="*/ 33 h 43"/>
                  <a:gd name="T34" fmla="*/ 16 w 49"/>
                  <a:gd name="T35" fmla="*/ 25 h 43"/>
                  <a:gd name="T36" fmla="*/ 15 w 49"/>
                  <a:gd name="T37" fmla="*/ 24 h 43"/>
                  <a:gd name="T38" fmla="*/ 17 w 49"/>
                  <a:gd name="T39" fmla="*/ 19 h 43"/>
                  <a:gd name="T40" fmla="*/ 14 w 49"/>
                  <a:gd name="T41" fmla="*/ 14 h 43"/>
                  <a:gd name="T42" fmla="*/ 13 w 49"/>
                  <a:gd name="T43" fmla="*/ 13 h 43"/>
                  <a:gd name="T44" fmla="*/ 13 w 49"/>
                  <a:gd name="T45" fmla="*/ 13 h 43"/>
                  <a:gd name="T46" fmla="*/ 13 w 49"/>
                  <a:gd name="T47" fmla="*/ 13 h 43"/>
                  <a:gd name="T48" fmla="*/ 6 w 49"/>
                  <a:gd name="T49" fmla="*/ 19 h 43"/>
                  <a:gd name="T50" fmla="*/ 4 w 49"/>
                  <a:gd name="T51" fmla="*/ 17 h 43"/>
                  <a:gd name="T52" fmla="*/ 1 w 49"/>
                  <a:gd name="T53" fmla="*/ 12 h 43"/>
                  <a:gd name="T54" fmla="*/ 0 w 49"/>
                  <a:gd name="T55" fmla="*/ 9 h 43"/>
                  <a:gd name="T56" fmla="*/ 3 w 49"/>
                  <a:gd name="T57" fmla="*/ 4 h 43"/>
                  <a:gd name="T58" fmla="*/ 10 w 49"/>
                  <a:gd name="T59" fmla="*/ 0 h 43"/>
                  <a:gd name="T60" fmla="*/ 10 w 49"/>
                  <a:gd name="T61" fmla="*/ 0 h 43"/>
                  <a:gd name="T62" fmla="*/ 17 w 49"/>
                  <a:gd name="T63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3">
                    <a:moveTo>
                      <a:pt x="17" y="3"/>
                    </a:moveTo>
                    <a:cubicBezTo>
                      <a:pt x="19" y="3"/>
                      <a:pt x="21" y="4"/>
                      <a:pt x="23" y="5"/>
                    </a:cubicBezTo>
                    <a:cubicBezTo>
                      <a:pt x="27" y="7"/>
                      <a:pt x="29" y="12"/>
                      <a:pt x="34" y="13"/>
                    </a:cubicBezTo>
                    <a:cubicBezTo>
                      <a:pt x="36" y="15"/>
                      <a:pt x="39" y="17"/>
                      <a:pt x="41" y="19"/>
                    </a:cubicBezTo>
                    <a:cubicBezTo>
                      <a:pt x="43" y="18"/>
                      <a:pt x="43" y="19"/>
                      <a:pt x="44" y="20"/>
                    </a:cubicBezTo>
                    <a:cubicBezTo>
                      <a:pt x="45" y="20"/>
                      <a:pt x="45" y="21"/>
                      <a:pt x="45" y="21"/>
                    </a:cubicBezTo>
                    <a:cubicBezTo>
                      <a:pt x="46" y="22"/>
                      <a:pt x="48" y="23"/>
                      <a:pt x="49" y="24"/>
                    </a:cubicBezTo>
                    <a:cubicBezTo>
                      <a:pt x="49" y="24"/>
                      <a:pt x="49" y="25"/>
                      <a:pt x="49" y="25"/>
                    </a:cubicBezTo>
                    <a:cubicBezTo>
                      <a:pt x="49" y="26"/>
                      <a:pt x="49" y="26"/>
                      <a:pt x="48" y="27"/>
                    </a:cubicBezTo>
                    <a:cubicBezTo>
                      <a:pt x="47" y="28"/>
                      <a:pt x="45" y="27"/>
                      <a:pt x="43" y="27"/>
                    </a:cubicBezTo>
                    <a:cubicBezTo>
                      <a:pt x="44" y="29"/>
                      <a:pt x="45" y="31"/>
                      <a:pt x="45" y="34"/>
                    </a:cubicBezTo>
                    <a:cubicBezTo>
                      <a:pt x="45" y="34"/>
                      <a:pt x="45" y="35"/>
                      <a:pt x="45" y="36"/>
                    </a:cubicBezTo>
                    <a:cubicBezTo>
                      <a:pt x="43" y="37"/>
                      <a:pt x="42" y="36"/>
                      <a:pt x="41" y="36"/>
                    </a:cubicBezTo>
                    <a:cubicBezTo>
                      <a:pt x="38" y="34"/>
                      <a:pt x="38" y="36"/>
                      <a:pt x="39" y="38"/>
                    </a:cubicBezTo>
                    <a:cubicBezTo>
                      <a:pt x="39" y="40"/>
                      <a:pt x="40" y="42"/>
                      <a:pt x="37" y="43"/>
                    </a:cubicBezTo>
                    <a:cubicBezTo>
                      <a:pt x="34" y="42"/>
                      <a:pt x="34" y="39"/>
                      <a:pt x="32" y="38"/>
                    </a:cubicBezTo>
                    <a:cubicBezTo>
                      <a:pt x="28" y="37"/>
                      <a:pt x="27" y="33"/>
                      <a:pt x="23" y="33"/>
                    </a:cubicBezTo>
                    <a:cubicBezTo>
                      <a:pt x="20" y="32"/>
                      <a:pt x="18" y="28"/>
                      <a:pt x="16" y="25"/>
                    </a:cubicBezTo>
                    <a:cubicBezTo>
                      <a:pt x="16" y="25"/>
                      <a:pt x="15" y="24"/>
                      <a:pt x="15" y="24"/>
                    </a:cubicBezTo>
                    <a:cubicBezTo>
                      <a:pt x="14" y="22"/>
                      <a:pt x="15" y="20"/>
                      <a:pt x="17" y="19"/>
                    </a:cubicBezTo>
                    <a:cubicBezTo>
                      <a:pt x="15" y="19"/>
                      <a:pt x="11" y="19"/>
                      <a:pt x="14" y="14"/>
                    </a:cubicBezTo>
                    <a:cubicBezTo>
                      <a:pt x="14" y="14"/>
                      <a:pt x="14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0" y="15"/>
                      <a:pt x="10" y="19"/>
                      <a:pt x="6" y="19"/>
                    </a:cubicBezTo>
                    <a:cubicBezTo>
                      <a:pt x="5" y="18"/>
                      <a:pt x="5" y="18"/>
                      <a:pt x="4" y="17"/>
                    </a:cubicBezTo>
                    <a:cubicBezTo>
                      <a:pt x="4" y="15"/>
                      <a:pt x="4" y="13"/>
                      <a:pt x="1" y="12"/>
                    </a:cubicBezTo>
                    <a:cubicBezTo>
                      <a:pt x="0" y="11"/>
                      <a:pt x="0" y="10"/>
                      <a:pt x="0" y="9"/>
                    </a:cubicBezTo>
                    <a:cubicBezTo>
                      <a:pt x="1" y="8"/>
                      <a:pt x="3" y="7"/>
                      <a:pt x="3" y="4"/>
                    </a:cubicBezTo>
                    <a:cubicBezTo>
                      <a:pt x="3" y="1"/>
                      <a:pt x="6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3" y="0"/>
                      <a:pt x="14" y="3"/>
                      <a:pt x="17" y="3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2" name="Freeform 844"/>
              <p:cNvSpPr/>
              <p:nvPr/>
            </p:nvSpPr>
            <p:spPr bwMode="auto">
              <a:xfrm>
                <a:off x="749" y="2257"/>
                <a:ext cx="74" cy="90"/>
              </a:xfrm>
              <a:custGeom>
                <a:avLst/>
                <a:gdLst>
                  <a:gd name="T0" fmla="*/ 29 w 31"/>
                  <a:gd name="T1" fmla="*/ 36 h 38"/>
                  <a:gd name="T2" fmla="*/ 4 w 31"/>
                  <a:gd name="T3" fmla="*/ 32 h 38"/>
                  <a:gd name="T4" fmla="*/ 3 w 31"/>
                  <a:gd name="T5" fmla="*/ 33 h 38"/>
                  <a:gd name="T6" fmla="*/ 2 w 31"/>
                  <a:gd name="T7" fmla="*/ 31 h 38"/>
                  <a:gd name="T8" fmla="*/ 3 w 31"/>
                  <a:gd name="T9" fmla="*/ 15 h 38"/>
                  <a:gd name="T10" fmla="*/ 2 w 31"/>
                  <a:gd name="T11" fmla="*/ 9 h 38"/>
                  <a:gd name="T12" fmla="*/ 2 w 31"/>
                  <a:gd name="T13" fmla="*/ 3 h 38"/>
                  <a:gd name="T14" fmla="*/ 3 w 31"/>
                  <a:gd name="T15" fmla="*/ 2 h 38"/>
                  <a:gd name="T16" fmla="*/ 9 w 31"/>
                  <a:gd name="T17" fmla="*/ 2 h 38"/>
                  <a:gd name="T18" fmla="*/ 14 w 31"/>
                  <a:gd name="T19" fmla="*/ 5 h 38"/>
                  <a:gd name="T20" fmla="*/ 18 w 31"/>
                  <a:gd name="T21" fmla="*/ 9 h 38"/>
                  <a:gd name="T22" fmla="*/ 27 w 31"/>
                  <a:gd name="T23" fmla="*/ 17 h 38"/>
                  <a:gd name="T24" fmla="*/ 27 w 31"/>
                  <a:gd name="T25" fmla="*/ 19 h 38"/>
                  <a:gd name="T26" fmla="*/ 19 w 31"/>
                  <a:gd name="T27" fmla="*/ 16 h 38"/>
                  <a:gd name="T28" fmla="*/ 25 w 31"/>
                  <a:gd name="T29" fmla="*/ 24 h 38"/>
                  <a:gd name="T30" fmla="*/ 28 w 31"/>
                  <a:gd name="T31" fmla="*/ 23 h 38"/>
                  <a:gd name="T32" fmla="*/ 31 w 31"/>
                  <a:gd name="T33" fmla="*/ 25 h 38"/>
                  <a:gd name="T34" fmla="*/ 31 w 31"/>
                  <a:gd name="T35" fmla="*/ 28 h 38"/>
                  <a:gd name="T36" fmla="*/ 29 w 31"/>
                  <a:gd name="T37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" h="38">
                    <a:moveTo>
                      <a:pt x="29" y="36"/>
                    </a:moveTo>
                    <a:cubicBezTo>
                      <a:pt x="20" y="38"/>
                      <a:pt x="12" y="37"/>
                      <a:pt x="4" y="32"/>
                    </a:cubicBezTo>
                    <a:cubicBezTo>
                      <a:pt x="4" y="33"/>
                      <a:pt x="3" y="33"/>
                      <a:pt x="3" y="33"/>
                    </a:cubicBezTo>
                    <a:cubicBezTo>
                      <a:pt x="2" y="33"/>
                      <a:pt x="2" y="32"/>
                      <a:pt x="2" y="31"/>
                    </a:cubicBezTo>
                    <a:cubicBezTo>
                      <a:pt x="1" y="26"/>
                      <a:pt x="1" y="20"/>
                      <a:pt x="3" y="15"/>
                    </a:cubicBezTo>
                    <a:cubicBezTo>
                      <a:pt x="4" y="12"/>
                      <a:pt x="3" y="11"/>
                      <a:pt x="2" y="9"/>
                    </a:cubicBezTo>
                    <a:cubicBezTo>
                      <a:pt x="1" y="7"/>
                      <a:pt x="0" y="5"/>
                      <a:pt x="2" y="3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5" y="0"/>
                      <a:pt x="7" y="1"/>
                      <a:pt x="9" y="2"/>
                    </a:cubicBezTo>
                    <a:cubicBezTo>
                      <a:pt x="11" y="2"/>
                      <a:pt x="13" y="3"/>
                      <a:pt x="14" y="5"/>
                    </a:cubicBezTo>
                    <a:cubicBezTo>
                      <a:pt x="14" y="7"/>
                      <a:pt x="16" y="8"/>
                      <a:pt x="18" y="9"/>
                    </a:cubicBezTo>
                    <a:cubicBezTo>
                      <a:pt x="20" y="12"/>
                      <a:pt x="22" y="16"/>
                      <a:pt x="27" y="17"/>
                    </a:cubicBezTo>
                    <a:cubicBezTo>
                      <a:pt x="27" y="18"/>
                      <a:pt x="27" y="18"/>
                      <a:pt x="27" y="19"/>
                    </a:cubicBezTo>
                    <a:cubicBezTo>
                      <a:pt x="23" y="20"/>
                      <a:pt x="21" y="19"/>
                      <a:pt x="19" y="16"/>
                    </a:cubicBezTo>
                    <a:cubicBezTo>
                      <a:pt x="18" y="20"/>
                      <a:pt x="23" y="21"/>
                      <a:pt x="25" y="24"/>
                    </a:cubicBezTo>
                    <a:cubicBezTo>
                      <a:pt x="27" y="25"/>
                      <a:pt x="27" y="23"/>
                      <a:pt x="28" y="23"/>
                    </a:cubicBezTo>
                    <a:cubicBezTo>
                      <a:pt x="30" y="23"/>
                      <a:pt x="31" y="23"/>
                      <a:pt x="31" y="25"/>
                    </a:cubicBezTo>
                    <a:cubicBezTo>
                      <a:pt x="31" y="26"/>
                      <a:pt x="31" y="27"/>
                      <a:pt x="31" y="28"/>
                    </a:cubicBezTo>
                    <a:cubicBezTo>
                      <a:pt x="30" y="31"/>
                      <a:pt x="30" y="34"/>
                      <a:pt x="29" y="36"/>
                    </a:cubicBezTo>
                    <a:close/>
                  </a:path>
                </a:pathLst>
              </a:custGeom>
              <a:solidFill>
                <a:srgbClr val="FED8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3" name="Freeform 845"/>
              <p:cNvSpPr/>
              <p:nvPr/>
            </p:nvSpPr>
            <p:spPr bwMode="auto">
              <a:xfrm>
                <a:off x="825" y="2350"/>
                <a:ext cx="81" cy="187"/>
              </a:xfrm>
              <a:custGeom>
                <a:avLst/>
                <a:gdLst>
                  <a:gd name="T0" fmla="*/ 10 w 34"/>
                  <a:gd name="T1" fmla="*/ 50 h 79"/>
                  <a:gd name="T2" fmla="*/ 5 w 34"/>
                  <a:gd name="T3" fmla="*/ 30 h 79"/>
                  <a:gd name="T4" fmla="*/ 2 w 34"/>
                  <a:gd name="T5" fmla="*/ 17 h 79"/>
                  <a:gd name="T6" fmla="*/ 2 w 34"/>
                  <a:gd name="T7" fmla="*/ 15 h 79"/>
                  <a:gd name="T8" fmla="*/ 0 w 34"/>
                  <a:gd name="T9" fmla="*/ 10 h 79"/>
                  <a:gd name="T10" fmla="*/ 3 w 34"/>
                  <a:gd name="T11" fmla="*/ 9 h 79"/>
                  <a:gd name="T12" fmla="*/ 6 w 34"/>
                  <a:gd name="T13" fmla="*/ 8 h 79"/>
                  <a:gd name="T14" fmla="*/ 3 w 34"/>
                  <a:gd name="T15" fmla="*/ 7 h 79"/>
                  <a:gd name="T16" fmla="*/ 0 w 34"/>
                  <a:gd name="T17" fmla="*/ 5 h 79"/>
                  <a:gd name="T18" fmla="*/ 3 w 34"/>
                  <a:gd name="T19" fmla="*/ 1 h 79"/>
                  <a:gd name="T20" fmla="*/ 7 w 34"/>
                  <a:gd name="T21" fmla="*/ 3 h 79"/>
                  <a:gd name="T22" fmla="*/ 9 w 34"/>
                  <a:gd name="T23" fmla="*/ 6 h 79"/>
                  <a:gd name="T24" fmla="*/ 8 w 34"/>
                  <a:gd name="T25" fmla="*/ 10 h 79"/>
                  <a:gd name="T26" fmla="*/ 10 w 34"/>
                  <a:gd name="T27" fmla="*/ 12 h 79"/>
                  <a:gd name="T28" fmla="*/ 10 w 34"/>
                  <a:gd name="T29" fmla="*/ 16 h 79"/>
                  <a:gd name="T30" fmla="*/ 13 w 34"/>
                  <a:gd name="T31" fmla="*/ 35 h 79"/>
                  <a:gd name="T32" fmla="*/ 20 w 34"/>
                  <a:gd name="T33" fmla="*/ 53 h 79"/>
                  <a:gd name="T34" fmla="*/ 21 w 34"/>
                  <a:gd name="T35" fmla="*/ 55 h 79"/>
                  <a:gd name="T36" fmla="*/ 33 w 34"/>
                  <a:gd name="T37" fmla="*/ 75 h 79"/>
                  <a:gd name="T38" fmla="*/ 34 w 34"/>
                  <a:gd name="T39" fmla="*/ 78 h 79"/>
                  <a:gd name="T40" fmla="*/ 29 w 34"/>
                  <a:gd name="T41" fmla="*/ 77 h 79"/>
                  <a:gd name="T42" fmla="*/ 17 w 34"/>
                  <a:gd name="T43" fmla="*/ 67 h 79"/>
                  <a:gd name="T44" fmla="*/ 13 w 34"/>
                  <a:gd name="T45" fmla="*/ 60 h 79"/>
                  <a:gd name="T46" fmla="*/ 10 w 34"/>
                  <a:gd name="T47" fmla="*/ 51 h 79"/>
                  <a:gd name="T48" fmla="*/ 10 w 34"/>
                  <a:gd name="T49" fmla="*/ 5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79">
                    <a:moveTo>
                      <a:pt x="10" y="50"/>
                    </a:moveTo>
                    <a:cubicBezTo>
                      <a:pt x="9" y="43"/>
                      <a:pt x="6" y="37"/>
                      <a:pt x="5" y="30"/>
                    </a:cubicBezTo>
                    <a:cubicBezTo>
                      <a:pt x="4" y="25"/>
                      <a:pt x="2" y="21"/>
                      <a:pt x="2" y="17"/>
                    </a:cubicBezTo>
                    <a:cubicBezTo>
                      <a:pt x="2" y="16"/>
                      <a:pt x="2" y="15"/>
                      <a:pt x="2" y="15"/>
                    </a:cubicBezTo>
                    <a:cubicBezTo>
                      <a:pt x="5" y="13"/>
                      <a:pt x="4" y="11"/>
                      <a:pt x="0" y="10"/>
                    </a:cubicBezTo>
                    <a:cubicBezTo>
                      <a:pt x="2" y="9"/>
                      <a:pt x="3" y="9"/>
                      <a:pt x="3" y="9"/>
                    </a:cubicBezTo>
                    <a:cubicBezTo>
                      <a:pt x="4" y="8"/>
                      <a:pt x="6" y="10"/>
                      <a:pt x="6" y="8"/>
                    </a:cubicBezTo>
                    <a:cubicBezTo>
                      <a:pt x="6" y="7"/>
                      <a:pt x="4" y="7"/>
                      <a:pt x="3" y="7"/>
                    </a:cubicBezTo>
                    <a:cubicBezTo>
                      <a:pt x="2" y="8"/>
                      <a:pt x="0" y="7"/>
                      <a:pt x="0" y="5"/>
                    </a:cubicBezTo>
                    <a:cubicBezTo>
                      <a:pt x="1" y="4"/>
                      <a:pt x="2" y="2"/>
                      <a:pt x="3" y="1"/>
                    </a:cubicBezTo>
                    <a:cubicBezTo>
                      <a:pt x="4" y="1"/>
                      <a:pt x="7" y="0"/>
                      <a:pt x="7" y="3"/>
                    </a:cubicBezTo>
                    <a:cubicBezTo>
                      <a:pt x="8" y="4"/>
                      <a:pt x="8" y="5"/>
                      <a:pt x="9" y="6"/>
                    </a:cubicBez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9" y="11"/>
                      <a:pt x="10" y="12"/>
                    </a:cubicBezTo>
                    <a:cubicBezTo>
                      <a:pt x="11" y="13"/>
                      <a:pt x="8" y="15"/>
                      <a:pt x="10" y="16"/>
                    </a:cubicBezTo>
                    <a:cubicBezTo>
                      <a:pt x="11" y="23"/>
                      <a:pt x="12" y="29"/>
                      <a:pt x="13" y="35"/>
                    </a:cubicBezTo>
                    <a:cubicBezTo>
                      <a:pt x="16" y="40"/>
                      <a:pt x="18" y="47"/>
                      <a:pt x="20" y="53"/>
                    </a:cubicBezTo>
                    <a:cubicBezTo>
                      <a:pt x="20" y="54"/>
                      <a:pt x="20" y="55"/>
                      <a:pt x="21" y="55"/>
                    </a:cubicBezTo>
                    <a:cubicBezTo>
                      <a:pt x="26" y="61"/>
                      <a:pt x="26" y="70"/>
                      <a:pt x="33" y="75"/>
                    </a:cubicBezTo>
                    <a:cubicBezTo>
                      <a:pt x="34" y="75"/>
                      <a:pt x="34" y="77"/>
                      <a:pt x="34" y="78"/>
                    </a:cubicBezTo>
                    <a:cubicBezTo>
                      <a:pt x="32" y="79"/>
                      <a:pt x="31" y="78"/>
                      <a:pt x="29" y="77"/>
                    </a:cubicBezTo>
                    <a:cubicBezTo>
                      <a:pt x="25" y="74"/>
                      <a:pt x="21" y="71"/>
                      <a:pt x="17" y="67"/>
                    </a:cubicBezTo>
                    <a:cubicBezTo>
                      <a:pt x="15" y="65"/>
                      <a:pt x="15" y="62"/>
                      <a:pt x="13" y="60"/>
                    </a:cubicBezTo>
                    <a:cubicBezTo>
                      <a:pt x="11" y="57"/>
                      <a:pt x="10" y="54"/>
                      <a:pt x="10" y="51"/>
                    </a:cubicBezTo>
                    <a:cubicBezTo>
                      <a:pt x="10" y="50"/>
                      <a:pt x="10" y="50"/>
                      <a:pt x="10" y="50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4" name="Freeform 846"/>
              <p:cNvSpPr/>
              <p:nvPr/>
            </p:nvSpPr>
            <p:spPr bwMode="auto">
              <a:xfrm>
                <a:off x="858" y="2328"/>
                <a:ext cx="116" cy="95"/>
              </a:xfrm>
              <a:custGeom>
                <a:avLst/>
                <a:gdLst>
                  <a:gd name="T0" fmla="*/ 25 w 49"/>
                  <a:gd name="T1" fmla="*/ 20 h 40"/>
                  <a:gd name="T2" fmla="*/ 36 w 49"/>
                  <a:gd name="T3" fmla="*/ 29 h 40"/>
                  <a:gd name="T4" fmla="*/ 49 w 49"/>
                  <a:gd name="T5" fmla="*/ 40 h 40"/>
                  <a:gd name="T6" fmla="*/ 34 w 49"/>
                  <a:gd name="T7" fmla="*/ 32 h 40"/>
                  <a:gd name="T8" fmla="*/ 5 w 49"/>
                  <a:gd name="T9" fmla="*/ 6 h 40"/>
                  <a:gd name="T10" fmla="*/ 2 w 49"/>
                  <a:gd name="T11" fmla="*/ 4 h 40"/>
                  <a:gd name="T12" fmla="*/ 0 w 49"/>
                  <a:gd name="T13" fmla="*/ 2 h 40"/>
                  <a:gd name="T14" fmla="*/ 0 w 49"/>
                  <a:gd name="T15" fmla="*/ 2 h 40"/>
                  <a:gd name="T16" fmla="*/ 2 w 49"/>
                  <a:gd name="T17" fmla="*/ 2 h 40"/>
                  <a:gd name="T18" fmla="*/ 11 w 49"/>
                  <a:gd name="T19" fmla="*/ 8 h 40"/>
                  <a:gd name="T20" fmla="*/ 14 w 49"/>
                  <a:gd name="T21" fmla="*/ 10 h 40"/>
                  <a:gd name="T22" fmla="*/ 17 w 49"/>
                  <a:gd name="T23" fmla="*/ 14 h 40"/>
                  <a:gd name="T24" fmla="*/ 17 w 49"/>
                  <a:gd name="T25" fmla="*/ 14 h 40"/>
                  <a:gd name="T26" fmla="*/ 25 w 49"/>
                  <a:gd name="T27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9" h="40">
                    <a:moveTo>
                      <a:pt x="25" y="20"/>
                    </a:moveTo>
                    <a:cubicBezTo>
                      <a:pt x="27" y="24"/>
                      <a:pt x="32" y="27"/>
                      <a:pt x="36" y="29"/>
                    </a:cubicBezTo>
                    <a:cubicBezTo>
                      <a:pt x="41" y="32"/>
                      <a:pt x="45" y="35"/>
                      <a:pt x="49" y="40"/>
                    </a:cubicBezTo>
                    <a:cubicBezTo>
                      <a:pt x="44" y="37"/>
                      <a:pt x="39" y="34"/>
                      <a:pt x="34" y="32"/>
                    </a:cubicBezTo>
                    <a:cubicBezTo>
                      <a:pt x="22" y="26"/>
                      <a:pt x="14" y="16"/>
                      <a:pt x="5" y="6"/>
                    </a:cubicBezTo>
                    <a:cubicBezTo>
                      <a:pt x="4" y="5"/>
                      <a:pt x="3" y="5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0"/>
                      <a:pt x="1" y="1"/>
                      <a:pt x="2" y="2"/>
                    </a:cubicBezTo>
                    <a:cubicBezTo>
                      <a:pt x="5" y="3"/>
                      <a:pt x="8" y="6"/>
                      <a:pt x="11" y="8"/>
                    </a:cubicBezTo>
                    <a:cubicBezTo>
                      <a:pt x="12" y="9"/>
                      <a:pt x="13" y="10"/>
                      <a:pt x="14" y="10"/>
                    </a:cubicBezTo>
                    <a:cubicBezTo>
                      <a:pt x="15" y="11"/>
                      <a:pt x="16" y="13"/>
                      <a:pt x="17" y="14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20" y="15"/>
                      <a:pt x="22" y="17"/>
                      <a:pt x="25" y="20"/>
                    </a:cubicBezTo>
                    <a:close/>
                  </a:path>
                </a:pathLst>
              </a:custGeom>
              <a:solidFill>
                <a:srgbClr val="FDFD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5" name="Freeform 847"/>
              <p:cNvSpPr/>
              <p:nvPr/>
            </p:nvSpPr>
            <p:spPr bwMode="auto">
              <a:xfrm>
                <a:off x="789" y="2421"/>
                <a:ext cx="41" cy="59"/>
              </a:xfrm>
              <a:custGeom>
                <a:avLst/>
                <a:gdLst>
                  <a:gd name="T0" fmla="*/ 6 w 17"/>
                  <a:gd name="T1" fmla="*/ 16 h 25"/>
                  <a:gd name="T2" fmla="*/ 3 w 17"/>
                  <a:gd name="T3" fmla="*/ 4 h 25"/>
                  <a:gd name="T4" fmla="*/ 3 w 17"/>
                  <a:gd name="T5" fmla="*/ 0 h 25"/>
                  <a:gd name="T6" fmla="*/ 7 w 17"/>
                  <a:gd name="T7" fmla="*/ 2 h 25"/>
                  <a:gd name="T8" fmla="*/ 8 w 17"/>
                  <a:gd name="T9" fmla="*/ 6 h 25"/>
                  <a:gd name="T10" fmla="*/ 7 w 17"/>
                  <a:gd name="T11" fmla="*/ 8 h 25"/>
                  <a:gd name="T12" fmla="*/ 15 w 17"/>
                  <a:gd name="T13" fmla="*/ 20 h 25"/>
                  <a:gd name="T14" fmla="*/ 16 w 17"/>
                  <a:gd name="T15" fmla="*/ 24 h 25"/>
                  <a:gd name="T16" fmla="*/ 14 w 17"/>
                  <a:gd name="T17" fmla="*/ 24 h 25"/>
                  <a:gd name="T18" fmla="*/ 9 w 17"/>
                  <a:gd name="T19" fmla="*/ 22 h 25"/>
                  <a:gd name="T20" fmla="*/ 9 w 17"/>
                  <a:gd name="T21" fmla="*/ 22 h 25"/>
                  <a:gd name="T22" fmla="*/ 7 w 17"/>
                  <a:gd name="T23" fmla="*/ 17 h 25"/>
                  <a:gd name="T24" fmla="*/ 6 w 17"/>
                  <a:gd name="T25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" h="25">
                    <a:moveTo>
                      <a:pt x="6" y="16"/>
                    </a:moveTo>
                    <a:cubicBezTo>
                      <a:pt x="5" y="12"/>
                      <a:pt x="4" y="8"/>
                      <a:pt x="3" y="4"/>
                    </a:cubicBezTo>
                    <a:cubicBezTo>
                      <a:pt x="2" y="3"/>
                      <a:pt x="0" y="1"/>
                      <a:pt x="3" y="0"/>
                    </a:cubicBezTo>
                    <a:cubicBezTo>
                      <a:pt x="5" y="0"/>
                      <a:pt x="6" y="0"/>
                      <a:pt x="7" y="2"/>
                    </a:cubicBezTo>
                    <a:cubicBezTo>
                      <a:pt x="8" y="3"/>
                      <a:pt x="9" y="4"/>
                      <a:pt x="8" y="6"/>
                    </a:cubicBezTo>
                    <a:cubicBezTo>
                      <a:pt x="8" y="7"/>
                      <a:pt x="7" y="7"/>
                      <a:pt x="7" y="8"/>
                    </a:cubicBezTo>
                    <a:cubicBezTo>
                      <a:pt x="10" y="12"/>
                      <a:pt x="11" y="17"/>
                      <a:pt x="15" y="20"/>
                    </a:cubicBezTo>
                    <a:cubicBezTo>
                      <a:pt x="16" y="21"/>
                      <a:pt x="17" y="22"/>
                      <a:pt x="16" y="24"/>
                    </a:cubicBezTo>
                    <a:cubicBezTo>
                      <a:pt x="15" y="25"/>
                      <a:pt x="14" y="25"/>
                      <a:pt x="14" y="24"/>
                    </a:cubicBezTo>
                    <a:cubicBezTo>
                      <a:pt x="12" y="24"/>
                      <a:pt x="11" y="23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8" y="20"/>
                      <a:pt x="7" y="19"/>
                      <a:pt x="7" y="17"/>
                    </a:cubicBezTo>
                    <a:cubicBezTo>
                      <a:pt x="7" y="17"/>
                      <a:pt x="6" y="17"/>
                      <a:pt x="6" y="16"/>
                    </a:cubicBezTo>
                    <a:close/>
                  </a:path>
                </a:pathLst>
              </a:custGeom>
              <a:solidFill>
                <a:srgbClr val="FED8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6" name="Freeform 848"/>
              <p:cNvSpPr/>
              <p:nvPr/>
            </p:nvSpPr>
            <p:spPr bwMode="auto">
              <a:xfrm>
                <a:off x="673" y="2176"/>
                <a:ext cx="24" cy="55"/>
              </a:xfrm>
              <a:custGeom>
                <a:avLst/>
                <a:gdLst>
                  <a:gd name="T0" fmla="*/ 9 w 10"/>
                  <a:gd name="T1" fmla="*/ 8 h 23"/>
                  <a:gd name="T2" fmla="*/ 7 w 10"/>
                  <a:gd name="T3" fmla="*/ 7 h 23"/>
                  <a:gd name="T4" fmla="*/ 4 w 10"/>
                  <a:gd name="T5" fmla="*/ 10 h 23"/>
                  <a:gd name="T6" fmla="*/ 2 w 10"/>
                  <a:gd name="T7" fmla="*/ 12 h 23"/>
                  <a:gd name="T8" fmla="*/ 3 w 10"/>
                  <a:gd name="T9" fmla="*/ 19 h 23"/>
                  <a:gd name="T10" fmla="*/ 3 w 10"/>
                  <a:gd name="T11" fmla="*/ 23 h 23"/>
                  <a:gd name="T12" fmla="*/ 1 w 10"/>
                  <a:gd name="T13" fmla="*/ 7 h 23"/>
                  <a:gd name="T14" fmla="*/ 4 w 10"/>
                  <a:gd name="T15" fmla="*/ 1 h 23"/>
                  <a:gd name="T16" fmla="*/ 9 w 10"/>
                  <a:gd name="T17" fmla="*/ 6 h 23"/>
                  <a:gd name="T18" fmla="*/ 9 w 10"/>
                  <a:gd name="T1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23">
                    <a:moveTo>
                      <a:pt x="9" y="8"/>
                    </a:moveTo>
                    <a:cubicBezTo>
                      <a:pt x="9" y="8"/>
                      <a:pt x="7" y="5"/>
                      <a:pt x="7" y="7"/>
                    </a:cubicBezTo>
                    <a:cubicBezTo>
                      <a:pt x="8" y="12"/>
                      <a:pt x="5" y="10"/>
                      <a:pt x="4" y="10"/>
                    </a:cubicBezTo>
                    <a:cubicBezTo>
                      <a:pt x="2" y="9"/>
                      <a:pt x="2" y="10"/>
                      <a:pt x="2" y="12"/>
                    </a:cubicBezTo>
                    <a:cubicBezTo>
                      <a:pt x="2" y="14"/>
                      <a:pt x="2" y="17"/>
                      <a:pt x="3" y="19"/>
                    </a:cubicBezTo>
                    <a:cubicBezTo>
                      <a:pt x="3" y="20"/>
                      <a:pt x="4" y="22"/>
                      <a:pt x="3" y="23"/>
                    </a:cubicBezTo>
                    <a:cubicBezTo>
                      <a:pt x="1" y="18"/>
                      <a:pt x="0" y="12"/>
                      <a:pt x="1" y="7"/>
                    </a:cubicBezTo>
                    <a:cubicBezTo>
                      <a:pt x="1" y="4"/>
                      <a:pt x="0" y="1"/>
                      <a:pt x="4" y="1"/>
                    </a:cubicBezTo>
                    <a:cubicBezTo>
                      <a:pt x="8" y="0"/>
                      <a:pt x="8" y="4"/>
                      <a:pt x="9" y="6"/>
                    </a:cubicBezTo>
                    <a:cubicBezTo>
                      <a:pt x="10" y="6"/>
                      <a:pt x="9" y="7"/>
                      <a:pt x="9" y="8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7" name="Freeform 849"/>
              <p:cNvSpPr/>
              <p:nvPr/>
            </p:nvSpPr>
            <p:spPr bwMode="auto">
              <a:xfrm>
                <a:off x="701" y="2183"/>
                <a:ext cx="53" cy="60"/>
              </a:xfrm>
              <a:custGeom>
                <a:avLst/>
                <a:gdLst>
                  <a:gd name="T0" fmla="*/ 0 w 22"/>
                  <a:gd name="T1" fmla="*/ 1 h 25"/>
                  <a:gd name="T2" fmla="*/ 7 w 22"/>
                  <a:gd name="T3" fmla="*/ 6 h 25"/>
                  <a:gd name="T4" fmla="*/ 22 w 22"/>
                  <a:gd name="T5" fmla="*/ 24 h 25"/>
                  <a:gd name="T6" fmla="*/ 17 w 22"/>
                  <a:gd name="T7" fmla="*/ 23 h 25"/>
                  <a:gd name="T8" fmla="*/ 3 w 22"/>
                  <a:gd name="T9" fmla="*/ 5 h 25"/>
                  <a:gd name="T10" fmla="*/ 0 w 22"/>
                  <a:gd name="T11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25">
                    <a:moveTo>
                      <a:pt x="0" y="1"/>
                    </a:moveTo>
                    <a:cubicBezTo>
                      <a:pt x="4" y="0"/>
                      <a:pt x="5" y="3"/>
                      <a:pt x="7" y="6"/>
                    </a:cubicBezTo>
                    <a:cubicBezTo>
                      <a:pt x="11" y="13"/>
                      <a:pt x="16" y="18"/>
                      <a:pt x="22" y="24"/>
                    </a:cubicBezTo>
                    <a:cubicBezTo>
                      <a:pt x="20" y="25"/>
                      <a:pt x="18" y="25"/>
                      <a:pt x="17" y="23"/>
                    </a:cubicBezTo>
                    <a:cubicBezTo>
                      <a:pt x="13" y="16"/>
                      <a:pt x="7" y="12"/>
                      <a:pt x="3" y="5"/>
                    </a:cubicBezTo>
                    <a:cubicBezTo>
                      <a:pt x="2" y="4"/>
                      <a:pt x="0" y="3"/>
                      <a:pt x="0" y="1"/>
                    </a:cubicBezTo>
                    <a:close/>
                  </a:path>
                </a:pathLst>
              </a:custGeom>
              <a:solidFill>
                <a:srgbClr val="FAFB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8" name="Freeform 850"/>
              <p:cNvSpPr/>
              <p:nvPr/>
            </p:nvSpPr>
            <p:spPr bwMode="auto">
              <a:xfrm>
                <a:off x="749" y="2321"/>
                <a:ext cx="21" cy="67"/>
              </a:xfrm>
              <a:custGeom>
                <a:avLst/>
                <a:gdLst>
                  <a:gd name="T0" fmla="*/ 2 w 9"/>
                  <a:gd name="T1" fmla="*/ 4 h 28"/>
                  <a:gd name="T2" fmla="*/ 3 w 9"/>
                  <a:gd name="T3" fmla="*/ 6 h 28"/>
                  <a:gd name="T4" fmla="*/ 9 w 9"/>
                  <a:gd name="T5" fmla="*/ 24 h 28"/>
                  <a:gd name="T6" fmla="*/ 9 w 9"/>
                  <a:gd name="T7" fmla="*/ 27 h 28"/>
                  <a:gd name="T8" fmla="*/ 7 w 9"/>
                  <a:gd name="T9" fmla="*/ 27 h 28"/>
                  <a:gd name="T10" fmla="*/ 0 w 9"/>
                  <a:gd name="T11" fmla="*/ 0 h 28"/>
                  <a:gd name="T12" fmla="*/ 2 w 9"/>
                  <a:gd name="T13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8">
                    <a:moveTo>
                      <a:pt x="2" y="4"/>
                    </a:moveTo>
                    <a:cubicBezTo>
                      <a:pt x="3" y="5"/>
                      <a:pt x="3" y="5"/>
                      <a:pt x="3" y="6"/>
                    </a:cubicBezTo>
                    <a:cubicBezTo>
                      <a:pt x="5" y="11"/>
                      <a:pt x="6" y="18"/>
                      <a:pt x="9" y="24"/>
                    </a:cubicBezTo>
                    <a:cubicBezTo>
                      <a:pt x="9" y="25"/>
                      <a:pt x="9" y="26"/>
                      <a:pt x="9" y="27"/>
                    </a:cubicBezTo>
                    <a:cubicBezTo>
                      <a:pt x="8" y="28"/>
                      <a:pt x="8" y="28"/>
                      <a:pt x="7" y="27"/>
                    </a:cubicBezTo>
                    <a:cubicBezTo>
                      <a:pt x="2" y="19"/>
                      <a:pt x="1" y="9"/>
                      <a:pt x="0" y="0"/>
                    </a:cubicBezTo>
                    <a:cubicBezTo>
                      <a:pt x="4" y="0"/>
                      <a:pt x="1" y="3"/>
                      <a:pt x="2" y="4"/>
                    </a:cubicBezTo>
                    <a:close/>
                  </a:path>
                </a:pathLst>
              </a:custGeom>
              <a:solidFill>
                <a:srgbClr val="FCFA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9" name="Freeform 851"/>
              <p:cNvSpPr/>
              <p:nvPr/>
            </p:nvSpPr>
            <p:spPr bwMode="auto">
              <a:xfrm>
                <a:off x="747" y="2278"/>
                <a:ext cx="19" cy="53"/>
              </a:xfrm>
              <a:custGeom>
                <a:avLst/>
                <a:gdLst>
                  <a:gd name="T0" fmla="*/ 3 w 8"/>
                  <a:gd name="T1" fmla="*/ 22 h 22"/>
                  <a:gd name="T2" fmla="*/ 1 w 8"/>
                  <a:gd name="T3" fmla="*/ 18 h 22"/>
                  <a:gd name="T4" fmla="*/ 1 w 8"/>
                  <a:gd name="T5" fmla="*/ 13 h 22"/>
                  <a:gd name="T6" fmla="*/ 1 w 8"/>
                  <a:gd name="T7" fmla="*/ 6 h 22"/>
                  <a:gd name="T8" fmla="*/ 3 w 8"/>
                  <a:gd name="T9" fmla="*/ 0 h 22"/>
                  <a:gd name="T10" fmla="*/ 5 w 8"/>
                  <a:gd name="T11" fmla="*/ 8 h 22"/>
                  <a:gd name="T12" fmla="*/ 3 w 8"/>
                  <a:gd name="T13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22">
                    <a:moveTo>
                      <a:pt x="3" y="22"/>
                    </a:moveTo>
                    <a:cubicBezTo>
                      <a:pt x="1" y="21"/>
                      <a:pt x="3" y="19"/>
                      <a:pt x="1" y="18"/>
                    </a:cubicBezTo>
                    <a:cubicBezTo>
                      <a:pt x="1" y="16"/>
                      <a:pt x="1" y="14"/>
                      <a:pt x="1" y="13"/>
                    </a:cubicBezTo>
                    <a:cubicBezTo>
                      <a:pt x="1" y="11"/>
                      <a:pt x="1" y="8"/>
                      <a:pt x="1" y="6"/>
                    </a:cubicBezTo>
                    <a:cubicBezTo>
                      <a:pt x="0" y="4"/>
                      <a:pt x="1" y="2"/>
                      <a:pt x="3" y="0"/>
                    </a:cubicBezTo>
                    <a:cubicBezTo>
                      <a:pt x="8" y="2"/>
                      <a:pt x="6" y="6"/>
                      <a:pt x="5" y="8"/>
                    </a:cubicBezTo>
                    <a:cubicBezTo>
                      <a:pt x="3" y="13"/>
                      <a:pt x="4" y="18"/>
                      <a:pt x="3" y="22"/>
                    </a:cubicBezTo>
                    <a:close/>
                  </a:path>
                </a:pathLst>
              </a:custGeom>
              <a:solidFill>
                <a:srgbClr val="FD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0" name="Freeform 852"/>
              <p:cNvSpPr/>
              <p:nvPr/>
            </p:nvSpPr>
            <p:spPr bwMode="auto">
              <a:xfrm>
                <a:off x="742" y="2264"/>
                <a:ext cx="12" cy="45"/>
              </a:xfrm>
              <a:custGeom>
                <a:avLst/>
                <a:gdLst>
                  <a:gd name="T0" fmla="*/ 5 w 5"/>
                  <a:gd name="T1" fmla="*/ 6 h 19"/>
                  <a:gd name="T2" fmla="*/ 3 w 5"/>
                  <a:gd name="T3" fmla="*/ 19 h 19"/>
                  <a:gd name="T4" fmla="*/ 1 w 5"/>
                  <a:gd name="T5" fmla="*/ 8 h 19"/>
                  <a:gd name="T6" fmla="*/ 5 w 5"/>
                  <a:gd name="T7" fmla="*/ 0 h 19"/>
                  <a:gd name="T8" fmla="*/ 5 w 5"/>
                  <a:gd name="T9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9">
                    <a:moveTo>
                      <a:pt x="5" y="6"/>
                    </a:moveTo>
                    <a:cubicBezTo>
                      <a:pt x="2" y="10"/>
                      <a:pt x="4" y="15"/>
                      <a:pt x="3" y="19"/>
                    </a:cubicBezTo>
                    <a:cubicBezTo>
                      <a:pt x="2" y="15"/>
                      <a:pt x="1" y="11"/>
                      <a:pt x="1" y="8"/>
                    </a:cubicBezTo>
                    <a:cubicBezTo>
                      <a:pt x="0" y="4"/>
                      <a:pt x="1" y="1"/>
                      <a:pt x="5" y="0"/>
                    </a:cubicBezTo>
                    <a:cubicBezTo>
                      <a:pt x="5" y="2"/>
                      <a:pt x="5" y="4"/>
                      <a:pt x="5" y="6"/>
                    </a:cubicBezTo>
                    <a:close/>
                  </a:path>
                </a:pathLst>
              </a:custGeom>
              <a:solidFill>
                <a:srgbClr val="C1CC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1" name="Freeform 853"/>
              <p:cNvSpPr/>
              <p:nvPr/>
            </p:nvSpPr>
            <p:spPr bwMode="auto">
              <a:xfrm>
                <a:off x="766" y="2385"/>
                <a:ext cx="23" cy="52"/>
              </a:xfrm>
              <a:custGeom>
                <a:avLst/>
                <a:gdLst>
                  <a:gd name="T0" fmla="*/ 0 w 10"/>
                  <a:gd name="T1" fmla="*/ 0 h 22"/>
                  <a:gd name="T2" fmla="*/ 1 w 10"/>
                  <a:gd name="T3" fmla="*/ 0 h 22"/>
                  <a:gd name="T4" fmla="*/ 4 w 10"/>
                  <a:gd name="T5" fmla="*/ 5 h 22"/>
                  <a:gd name="T6" fmla="*/ 7 w 10"/>
                  <a:gd name="T7" fmla="*/ 10 h 22"/>
                  <a:gd name="T8" fmla="*/ 10 w 10"/>
                  <a:gd name="T9" fmla="*/ 22 h 22"/>
                  <a:gd name="T10" fmla="*/ 0 w 10"/>
                  <a:gd name="T1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2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4" y="0"/>
                      <a:pt x="3" y="3"/>
                      <a:pt x="4" y="5"/>
                    </a:cubicBezTo>
                    <a:cubicBezTo>
                      <a:pt x="6" y="7"/>
                      <a:pt x="6" y="8"/>
                      <a:pt x="7" y="10"/>
                    </a:cubicBezTo>
                    <a:cubicBezTo>
                      <a:pt x="10" y="13"/>
                      <a:pt x="9" y="18"/>
                      <a:pt x="10" y="22"/>
                    </a:cubicBezTo>
                    <a:cubicBezTo>
                      <a:pt x="6" y="15"/>
                      <a:pt x="3" y="8"/>
                      <a:pt x="0" y="0"/>
                    </a:cubicBezTo>
                    <a:close/>
                  </a:path>
                </a:pathLst>
              </a:custGeom>
              <a:solidFill>
                <a:srgbClr val="F7F7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2" name="Freeform 854"/>
              <p:cNvSpPr/>
              <p:nvPr/>
            </p:nvSpPr>
            <p:spPr bwMode="auto">
              <a:xfrm>
                <a:off x="761" y="2433"/>
                <a:ext cx="26" cy="23"/>
              </a:xfrm>
              <a:custGeom>
                <a:avLst/>
                <a:gdLst>
                  <a:gd name="T0" fmla="*/ 11 w 11"/>
                  <a:gd name="T1" fmla="*/ 9 h 10"/>
                  <a:gd name="T2" fmla="*/ 0 w 11"/>
                  <a:gd name="T3" fmla="*/ 1 h 10"/>
                  <a:gd name="T4" fmla="*/ 0 w 11"/>
                  <a:gd name="T5" fmla="*/ 0 h 10"/>
                  <a:gd name="T6" fmla="*/ 11 w 11"/>
                  <a:gd name="T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0">
                    <a:moveTo>
                      <a:pt x="11" y="9"/>
                    </a:moveTo>
                    <a:cubicBezTo>
                      <a:pt x="5" y="10"/>
                      <a:pt x="3" y="4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4" y="3"/>
                      <a:pt x="9" y="4"/>
                      <a:pt x="11" y="9"/>
                    </a:cubicBezTo>
                    <a:close/>
                  </a:path>
                </a:pathLst>
              </a:custGeom>
              <a:solidFill>
                <a:srgbClr val="C47C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3" name="Freeform 855"/>
              <p:cNvSpPr/>
              <p:nvPr/>
            </p:nvSpPr>
            <p:spPr bwMode="auto">
              <a:xfrm>
                <a:off x="671" y="2150"/>
                <a:ext cx="19" cy="21"/>
              </a:xfrm>
              <a:custGeom>
                <a:avLst/>
                <a:gdLst>
                  <a:gd name="T0" fmla="*/ 6 w 8"/>
                  <a:gd name="T1" fmla="*/ 9 h 9"/>
                  <a:gd name="T2" fmla="*/ 2 w 8"/>
                  <a:gd name="T3" fmla="*/ 4 h 9"/>
                  <a:gd name="T4" fmla="*/ 2 w 8"/>
                  <a:gd name="T5" fmla="*/ 1 h 9"/>
                  <a:gd name="T6" fmla="*/ 3 w 8"/>
                  <a:gd name="T7" fmla="*/ 0 h 9"/>
                  <a:gd name="T8" fmla="*/ 6 w 8"/>
                  <a:gd name="T9" fmla="*/ 3 h 9"/>
                  <a:gd name="T10" fmla="*/ 8 w 8"/>
                  <a:gd name="T11" fmla="*/ 8 h 9"/>
                  <a:gd name="T12" fmla="*/ 6 w 8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9">
                    <a:moveTo>
                      <a:pt x="6" y="9"/>
                    </a:moveTo>
                    <a:cubicBezTo>
                      <a:pt x="5" y="7"/>
                      <a:pt x="3" y="6"/>
                      <a:pt x="2" y="4"/>
                    </a:cubicBezTo>
                    <a:cubicBezTo>
                      <a:pt x="1" y="3"/>
                      <a:pt x="0" y="2"/>
                      <a:pt x="2" y="1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ubicBezTo>
                      <a:pt x="5" y="5"/>
                      <a:pt x="6" y="7"/>
                      <a:pt x="8" y="8"/>
                    </a:cubicBezTo>
                    <a:cubicBezTo>
                      <a:pt x="7" y="8"/>
                      <a:pt x="7" y="9"/>
                      <a:pt x="6" y="9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4" name="Freeform 856"/>
              <p:cNvSpPr/>
              <p:nvPr/>
            </p:nvSpPr>
            <p:spPr bwMode="auto">
              <a:xfrm>
                <a:off x="754" y="2247"/>
                <a:ext cx="16" cy="15"/>
              </a:xfrm>
              <a:custGeom>
                <a:avLst/>
                <a:gdLst>
                  <a:gd name="T0" fmla="*/ 7 w 7"/>
                  <a:gd name="T1" fmla="*/ 6 h 6"/>
                  <a:gd name="T2" fmla="*/ 1 w 7"/>
                  <a:gd name="T3" fmla="*/ 6 h 6"/>
                  <a:gd name="T4" fmla="*/ 2 w 7"/>
                  <a:gd name="T5" fmla="*/ 0 h 6"/>
                  <a:gd name="T6" fmla="*/ 7 w 7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7" y="6"/>
                    </a:moveTo>
                    <a:cubicBezTo>
                      <a:pt x="5" y="6"/>
                      <a:pt x="3" y="6"/>
                      <a:pt x="1" y="6"/>
                    </a:cubicBezTo>
                    <a:cubicBezTo>
                      <a:pt x="0" y="4"/>
                      <a:pt x="1" y="2"/>
                      <a:pt x="2" y="0"/>
                    </a:cubicBezTo>
                    <a:cubicBezTo>
                      <a:pt x="5" y="1"/>
                      <a:pt x="5" y="4"/>
                      <a:pt x="7" y="6"/>
                    </a:cubicBezTo>
                    <a:close/>
                  </a:path>
                </a:pathLst>
              </a:custGeom>
              <a:solidFill>
                <a:srgbClr val="F9FA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5" name="Freeform 857"/>
              <p:cNvSpPr/>
              <p:nvPr/>
            </p:nvSpPr>
            <p:spPr bwMode="auto">
              <a:xfrm>
                <a:off x="792" y="2278"/>
                <a:ext cx="21" cy="22"/>
              </a:xfrm>
              <a:custGeom>
                <a:avLst/>
                <a:gdLst>
                  <a:gd name="T0" fmla="*/ 8 w 9"/>
                  <a:gd name="T1" fmla="*/ 8 h 9"/>
                  <a:gd name="T2" fmla="*/ 0 w 9"/>
                  <a:gd name="T3" fmla="*/ 0 h 9"/>
                  <a:gd name="T4" fmla="*/ 9 w 9"/>
                  <a:gd name="T5" fmla="*/ 8 h 9"/>
                  <a:gd name="T6" fmla="*/ 8 w 9"/>
                  <a:gd name="T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9">
                    <a:moveTo>
                      <a:pt x="8" y="8"/>
                    </a:moveTo>
                    <a:cubicBezTo>
                      <a:pt x="4" y="7"/>
                      <a:pt x="1" y="4"/>
                      <a:pt x="0" y="0"/>
                    </a:cubicBezTo>
                    <a:cubicBezTo>
                      <a:pt x="3" y="3"/>
                      <a:pt x="6" y="6"/>
                      <a:pt x="9" y="8"/>
                    </a:cubicBezTo>
                    <a:cubicBezTo>
                      <a:pt x="9" y="9"/>
                      <a:pt x="9" y="9"/>
                      <a:pt x="8" y="8"/>
                    </a:cubicBezTo>
                    <a:close/>
                  </a:path>
                </a:pathLst>
              </a:custGeom>
              <a:solidFill>
                <a:srgbClr val="FDFB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6" name="Freeform 858"/>
              <p:cNvSpPr/>
              <p:nvPr/>
            </p:nvSpPr>
            <p:spPr bwMode="auto">
              <a:xfrm>
                <a:off x="811" y="2297"/>
                <a:ext cx="14" cy="19"/>
              </a:xfrm>
              <a:custGeom>
                <a:avLst/>
                <a:gdLst>
                  <a:gd name="T0" fmla="*/ 0 w 6"/>
                  <a:gd name="T1" fmla="*/ 0 h 8"/>
                  <a:gd name="T2" fmla="*/ 1 w 6"/>
                  <a:gd name="T3" fmla="*/ 0 h 8"/>
                  <a:gd name="T4" fmla="*/ 2 w 6"/>
                  <a:gd name="T5" fmla="*/ 1 h 8"/>
                  <a:gd name="T6" fmla="*/ 5 w 6"/>
                  <a:gd name="T7" fmla="*/ 7 h 8"/>
                  <a:gd name="T8" fmla="*/ 5 w 6"/>
                  <a:gd name="T9" fmla="*/ 8 h 8"/>
                  <a:gd name="T10" fmla="*/ 4 w 6"/>
                  <a:gd name="T11" fmla="*/ 8 h 8"/>
                  <a:gd name="T12" fmla="*/ 2 w 6"/>
                  <a:gd name="T13" fmla="*/ 6 h 8"/>
                  <a:gd name="T14" fmla="*/ 0 w 6"/>
                  <a:gd name="T15" fmla="*/ 2 h 8"/>
                  <a:gd name="T16" fmla="*/ 0 w 6"/>
                  <a:gd name="T1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8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3" y="3"/>
                      <a:pt x="6" y="4"/>
                      <a:pt x="5" y="7"/>
                    </a:cubicBezTo>
                    <a:cubicBezTo>
                      <a:pt x="5" y="7"/>
                      <a:pt x="5" y="7"/>
                      <a:pt x="5" y="8"/>
                    </a:cubicBezTo>
                    <a:cubicBezTo>
                      <a:pt x="5" y="8"/>
                      <a:pt x="5" y="8"/>
                      <a:pt x="4" y="8"/>
                    </a:cubicBezTo>
                    <a:cubicBezTo>
                      <a:pt x="4" y="7"/>
                      <a:pt x="3" y="6"/>
                      <a:pt x="2" y="6"/>
                    </a:cubicBezTo>
                    <a:cubicBezTo>
                      <a:pt x="0" y="5"/>
                      <a:pt x="0" y="4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F2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7" name="Freeform 859"/>
              <p:cNvSpPr/>
              <p:nvPr/>
            </p:nvSpPr>
            <p:spPr bwMode="auto">
              <a:xfrm>
                <a:off x="815" y="2300"/>
                <a:ext cx="19" cy="14"/>
              </a:xfrm>
              <a:custGeom>
                <a:avLst/>
                <a:gdLst>
                  <a:gd name="T0" fmla="*/ 3 w 8"/>
                  <a:gd name="T1" fmla="*/ 6 h 6"/>
                  <a:gd name="T2" fmla="*/ 0 w 8"/>
                  <a:gd name="T3" fmla="*/ 0 h 6"/>
                  <a:gd name="T4" fmla="*/ 8 w 8"/>
                  <a:gd name="T5" fmla="*/ 5 h 6"/>
                  <a:gd name="T6" fmla="*/ 3 w 8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6">
                    <a:moveTo>
                      <a:pt x="3" y="6"/>
                    </a:moveTo>
                    <a:cubicBezTo>
                      <a:pt x="3" y="3"/>
                      <a:pt x="0" y="2"/>
                      <a:pt x="0" y="0"/>
                    </a:cubicBezTo>
                    <a:cubicBezTo>
                      <a:pt x="3" y="1"/>
                      <a:pt x="4" y="4"/>
                      <a:pt x="8" y="5"/>
                    </a:cubicBezTo>
                    <a:cubicBezTo>
                      <a:pt x="6" y="6"/>
                      <a:pt x="5" y="6"/>
                      <a:pt x="3" y="6"/>
                    </a:cubicBezTo>
                    <a:close/>
                  </a:path>
                </a:pathLst>
              </a:custGeom>
              <a:solidFill>
                <a:srgbClr val="F7F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8" name="Freeform 860"/>
              <p:cNvSpPr/>
              <p:nvPr/>
            </p:nvSpPr>
            <p:spPr bwMode="auto">
              <a:xfrm>
                <a:off x="675" y="2231"/>
                <a:ext cx="12" cy="19"/>
              </a:xfrm>
              <a:custGeom>
                <a:avLst/>
                <a:gdLst>
                  <a:gd name="T0" fmla="*/ 2 w 5"/>
                  <a:gd name="T1" fmla="*/ 0 h 8"/>
                  <a:gd name="T2" fmla="*/ 3 w 5"/>
                  <a:gd name="T3" fmla="*/ 8 h 8"/>
                  <a:gd name="T4" fmla="*/ 2 w 5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8">
                    <a:moveTo>
                      <a:pt x="2" y="0"/>
                    </a:moveTo>
                    <a:cubicBezTo>
                      <a:pt x="2" y="3"/>
                      <a:pt x="5" y="5"/>
                      <a:pt x="3" y="8"/>
                    </a:cubicBezTo>
                    <a:cubicBezTo>
                      <a:pt x="2" y="5"/>
                      <a:pt x="0" y="3"/>
                      <a:pt x="2" y="0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9" name="Freeform 861"/>
              <p:cNvSpPr/>
              <p:nvPr/>
            </p:nvSpPr>
            <p:spPr bwMode="auto">
              <a:xfrm>
                <a:off x="825" y="2333"/>
                <a:ext cx="7" cy="9"/>
              </a:xfrm>
              <a:custGeom>
                <a:avLst/>
                <a:gdLst>
                  <a:gd name="T0" fmla="*/ 3 w 3"/>
                  <a:gd name="T1" fmla="*/ 1 h 4"/>
                  <a:gd name="T2" fmla="*/ 1 w 3"/>
                  <a:gd name="T3" fmla="*/ 4 h 4"/>
                  <a:gd name="T4" fmla="*/ 0 w 3"/>
                  <a:gd name="T5" fmla="*/ 3 h 4"/>
                  <a:gd name="T6" fmla="*/ 3 w 3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1"/>
                    </a:moveTo>
                    <a:cubicBezTo>
                      <a:pt x="3" y="2"/>
                      <a:pt x="3" y="4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0"/>
                      <a:pt x="3" y="1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0" name="Freeform 862"/>
              <p:cNvSpPr/>
              <p:nvPr/>
            </p:nvSpPr>
            <p:spPr bwMode="auto">
              <a:xfrm>
                <a:off x="711" y="2383"/>
                <a:ext cx="12" cy="14"/>
              </a:xfrm>
              <a:custGeom>
                <a:avLst/>
                <a:gdLst>
                  <a:gd name="T0" fmla="*/ 5 w 5"/>
                  <a:gd name="T1" fmla="*/ 6 h 6"/>
                  <a:gd name="T2" fmla="*/ 0 w 5"/>
                  <a:gd name="T3" fmla="*/ 0 h 6"/>
                  <a:gd name="T4" fmla="*/ 5 w 5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5" y="6"/>
                    </a:moveTo>
                    <a:cubicBezTo>
                      <a:pt x="2" y="5"/>
                      <a:pt x="1" y="2"/>
                      <a:pt x="0" y="0"/>
                    </a:cubicBezTo>
                    <a:cubicBezTo>
                      <a:pt x="3" y="0"/>
                      <a:pt x="4" y="3"/>
                      <a:pt x="5" y="6"/>
                    </a:cubicBezTo>
                    <a:close/>
                  </a:path>
                </a:pathLst>
              </a:custGeom>
              <a:solidFill>
                <a:srgbClr val="F8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1" name="Freeform 863"/>
              <p:cNvSpPr/>
              <p:nvPr/>
            </p:nvSpPr>
            <p:spPr bwMode="auto">
              <a:xfrm>
                <a:off x="804" y="2461"/>
                <a:ext cx="9" cy="12"/>
              </a:xfrm>
              <a:custGeom>
                <a:avLst/>
                <a:gdLst>
                  <a:gd name="T0" fmla="*/ 1 w 4"/>
                  <a:gd name="T1" fmla="*/ 0 h 5"/>
                  <a:gd name="T2" fmla="*/ 3 w 4"/>
                  <a:gd name="T3" fmla="*/ 5 h 5"/>
                  <a:gd name="T4" fmla="*/ 0 w 4"/>
                  <a:gd name="T5" fmla="*/ 3 h 5"/>
                  <a:gd name="T6" fmla="*/ 1 w 4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cubicBezTo>
                      <a:pt x="2" y="1"/>
                      <a:pt x="4" y="3"/>
                      <a:pt x="3" y="5"/>
                    </a:cubicBezTo>
                    <a:cubicBezTo>
                      <a:pt x="2" y="4"/>
                      <a:pt x="1" y="3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DC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2" name="Freeform 864"/>
              <p:cNvSpPr/>
              <p:nvPr/>
            </p:nvSpPr>
            <p:spPr bwMode="auto">
              <a:xfrm>
                <a:off x="844" y="2364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1 w 3"/>
                  <a:gd name="T3" fmla="*/ 0 h 4"/>
                  <a:gd name="T4" fmla="*/ 3 w 3"/>
                  <a:gd name="T5" fmla="*/ 0 h 4"/>
                  <a:gd name="T6" fmla="*/ 0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1" y="1"/>
                      <a:pt x="3" y="4"/>
                      <a:pt x="0" y="4"/>
                    </a:cubicBezTo>
                    <a:close/>
                  </a:path>
                </a:pathLst>
              </a:custGeom>
              <a:solidFill>
                <a:srgbClr val="98BC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3" name="Freeform 865"/>
              <p:cNvSpPr/>
              <p:nvPr/>
            </p:nvSpPr>
            <p:spPr bwMode="auto">
              <a:xfrm>
                <a:off x="751" y="2423"/>
                <a:ext cx="10" cy="10"/>
              </a:xfrm>
              <a:custGeom>
                <a:avLst/>
                <a:gdLst>
                  <a:gd name="T0" fmla="*/ 4 w 4"/>
                  <a:gd name="T1" fmla="*/ 4 h 4"/>
                  <a:gd name="T2" fmla="*/ 0 w 4"/>
                  <a:gd name="T3" fmla="*/ 0 h 4"/>
                  <a:gd name="T4" fmla="*/ 4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4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2" y="0"/>
                      <a:pt x="4" y="1"/>
                      <a:pt x="4" y="4"/>
                    </a:cubicBezTo>
                    <a:close/>
                  </a:path>
                </a:pathLst>
              </a:custGeom>
              <a:solidFill>
                <a:srgbClr val="EFEF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4" name="Freeform 866"/>
              <p:cNvSpPr/>
              <p:nvPr/>
            </p:nvSpPr>
            <p:spPr bwMode="auto">
              <a:xfrm>
                <a:off x="728" y="2399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0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2" y="1"/>
                      <a:pt x="2" y="3"/>
                      <a:pt x="3" y="4"/>
                    </a:cubicBezTo>
                    <a:close/>
                  </a:path>
                </a:pathLst>
              </a:custGeom>
              <a:solidFill>
                <a:srgbClr val="F4EB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5" name="Freeform 867"/>
              <p:cNvSpPr/>
              <p:nvPr/>
            </p:nvSpPr>
            <p:spPr bwMode="auto">
              <a:xfrm>
                <a:off x="820" y="2316"/>
                <a:ext cx="5" cy="7"/>
              </a:xfrm>
              <a:custGeom>
                <a:avLst/>
                <a:gdLst>
                  <a:gd name="T0" fmla="*/ 0 w 2"/>
                  <a:gd name="T1" fmla="*/ 0 h 3"/>
                  <a:gd name="T2" fmla="*/ 1 w 2"/>
                  <a:gd name="T3" fmla="*/ 0 h 3"/>
                  <a:gd name="T4" fmla="*/ 1 w 2"/>
                  <a:gd name="T5" fmla="*/ 3 h 3"/>
                  <a:gd name="T6" fmla="*/ 0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1" y="2"/>
                      <a:pt x="1" y="3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6" name="Freeform 868"/>
              <p:cNvSpPr/>
              <p:nvPr/>
            </p:nvSpPr>
            <p:spPr bwMode="auto">
              <a:xfrm>
                <a:off x="694" y="2195"/>
                <a:ext cx="7" cy="10"/>
              </a:xfrm>
              <a:custGeom>
                <a:avLst/>
                <a:gdLst>
                  <a:gd name="T0" fmla="*/ 2 w 3"/>
                  <a:gd name="T1" fmla="*/ 4 h 4"/>
                  <a:gd name="T2" fmla="*/ 1 w 3"/>
                  <a:gd name="T3" fmla="*/ 0 h 4"/>
                  <a:gd name="T4" fmla="*/ 2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0" y="3"/>
                      <a:pt x="1" y="1"/>
                      <a:pt x="1" y="0"/>
                    </a:cubicBezTo>
                    <a:cubicBezTo>
                      <a:pt x="3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7" name="Freeform 869"/>
              <p:cNvSpPr/>
              <p:nvPr/>
            </p:nvSpPr>
            <p:spPr bwMode="auto">
              <a:xfrm>
                <a:off x="1159" y="1953"/>
                <a:ext cx="276" cy="197"/>
              </a:xfrm>
              <a:custGeom>
                <a:avLst/>
                <a:gdLst>
                  <a:gd name="T0" fmla="*/ 1 w 116"/>
                  <a:gd name="T1" fmla="*/ 9 h 83"/>
                  <a:gd name="T2" fmla="*/ 5 w 116"/>
                  <a:gd name="T3" fmla="*/ 5 h 83"/>
                  <a:gd name="T4" fmla="*/ 8 w 116"/>
                  <a:gd name="T5" fmla="*/ 7 h 83"/>
                  <a:gd name="T6" fmla="*/ 5 w 116"/>
                  <a:gd name="T7" fmla="*/ 7 h 83"/>
                  <a:gd name="T8" fmla="*/ 5 w 116"/>
                  <a:gd name="T9" fmla="*/ 8 h 83"/>
                  <a:gd name="T10" fmla="*/ 11 w 116"/>
                  <a:gd name="T11" fmla="*/ 7 h 83"/>
                  <a:gd name="T12" fmla="*/ 17 w 116"/>
                  <a:gd name="T13" fmla="*/ 6 h 83"/>
                  <a:gd name="T14" fmla="*/ 20 w 116"/>
                  <a:gd name="T15" fmla="*/ 4 h 83"/>
                  <a:gd name="T16" fmla="*/ 25 w 116"/>
                  <a:gd name="T17" fmla="*/ 2 h 83"/>
                  <a:gd name="T18" fmla="*/ 31 w 116"/>
                  <a:gd name="T19" fmla="*/ 3 h 83"/>
                  <a:gd name="T20" fmla="*/ 28 w 116"/>
                  <a:gd name="T21" fmla="*/ 7 h 83"/>
                  <a:gd name="T22" fmla="*/ 33 w 116"/>
                  <a:gd name="T23" fmla="*/ 9 h 83"/>
                  <a:gd name="T24" fmla="*/ 29 w 116"/>
                  <a:gd name="T25" fmla="*/ 14 h 83"/>
                  <a:gd name="T26" fmla="*/ 27 w 116"/>
                  <a:gd name="T27" fmla="*/ 16 h 83"/>
                  <a:gd name="T28" fmla="*/ 29 w 116"/>
                  <a:gd name="T29" fmla="*/ 16 h 83"/>
                  <a:gd name="T30" fmla="*/ 42 w 116"/>
                  <a:gd name="T31" fmla="*/ 12 h 83"/>
                  <a:gd name="T32" fmla="*/ 51 w 116"/>
                  <a:gd name="T33" fmla="*/ 12 h 83"/>
                  <a:gd name="T34" fmla="*/ 57 w 116"/>
                  <a:gd name="T35" fmla="*/ 19 h 83"/>
                  <a:gd name="T36" fmla="*/ 59 w 116"/>
                  <a:gd name="T37" fmla="*/ 21 h 83"/>
                  <a:gd name="T38" fmla="*/ 62 w 116"/>
                  <a:gd name="T39" fmla="*/ 23 h 83"/>
                  <a:gd name="T40" fmla="*/ 68 w 116"/>
                  <a:gd name="T41" fmla="*/ 25 h 83"/>
                  <a:gd name="T42" fmla="*/ 68 w 116"/>
                  <a:gd name="T43" fmla="*/ 27 h 83"/>
                  <a:gd name="T44" fmla="*/ 65 w 116"/>
                  <a:gd name="T45" fmla="*/ 31 h 83"/>
                  <a:gd name="T46" fmla="*/ 71 w 116"/>
                  <a:gd name="T47" fmla="*/ 37 h 83"/>
                  <a:gd name="T48" fmla="*/ 71 w 116"/>
                  <a:gd name="T49" fmla="*/ 37 h 83"/>
                  <a:gd name="T50" fmla="*/ 71 w 116"/>
                  <a:gd name="T51" fmla="*/ 37 h 83"/>
                  <a:gd name="T52" fmla="*/ 71 w 116"/>
                  <a:gd name="T53" fmla="*/ 37 h 83"/>
                  <a:gd name="T54" fmla="*/ 71 w 116"/>
                  <a:gd name="T55" fmla="*/ 37 h 83"/>
                  <a:gd name="T56" fmla="*/ 74 w 116"/>
                  <a:gd name="T57" fmla="*/ 38 h 83"/>
                  <a:gd name="T58" fmla="*/ 73 w 116"/>
                  <a:gd name="T59" fmla="*/ 39 h 83"/>
                  <a:gd name="T60" fmla="*/ 72 w 116"/>
                  <a:gd name="T61" fmla="*/ 42 h 83"/>
                  <a:gd name="T62" fmla="*/ 74 w 116"/>
                  <a:gd name="T63" fmla="*/ 40 h 83"/>
                  <a:gd name="T64" fmla="*/ 78 w 116"/>
                  <a:gd name="T65" fmla="*/ 41 h 83"/>
                  <a:gd name="T66" fmla="*/ 79 w 116"/>
                  <a:gd name="T67" fmla="*/ 51 h 83"/>
                  <a:gd name="T68" fmla="*/ 78 w 116"/>
                  <a:gd name="T69" fmla="*/ 52 h 83"/>
                  <a:gd name="T70" fmla="*/ 89 w 116"/>
                  <a:gd name="T71" fmla="*/ 59 h 83"/>
                  <a:gd name="T72" fmla="*/ 95 w 116"/>
                  <a:gd name="T73" fmla="*/ 56 h 83"/>
                  <a:gd name="T74" fmla="*/ 97 w 116"/>
                  <a:gd name="T75" fmla="*/ 57 h 83"/>
                  <a:gd name="T76" fmla="*/ 97 w 116"/>
                  <a:gd name="T77" fmla="*/ 59 h 83"/>
                  <a:gd name="T78" fmla="*/ 91 w 116"/>
                  <a:gd name="T79" fmla="*/ 61 h 83"/>
                  <a:gd name="T80" fmla="*/ 100 w 116"/>
                  <a:gd name="T81" fmla="*/ 66 h 83"/>
                  <a:gd name="T82" fmla="*/ 99 w 116"/>
                  <a:gd name="T83" fmla="*/ 61 h 83"/>
                  <a:gd name="T84" fmla="*/ 104 w 116"/>
                  <a:gd name="T85" fmla="*/ 59 h 83"/>
                  <a:gd name="T86" fmla="*/ 109 w 116"/>
                  <a:gd name="T87" fmla="*/ 70 h 83"/>
                  <a:gd name="T88" fmla="*/ 114 w 116"/>
                  <a:gd name="T89" fmla="*/ 77 h 83"/>
                  <a:gd name="T90" fmla="*/ 114 w 116"/>
                  <a:gd name="T91" fmla="*/ 80 h 83"/>
                  <a:gd name="T92" fmla="*/ 103 w 116"/>
                  <a:gd name="T93" fmla="*/ 76 h 83"/>
                  <a:gd name="T94" fmla="*/ 73 w 116"/>
                  <a:gd name="T95" fmla="*/ 70 h 83"/>
                  <a:gd name="T96" fmla="*/ 63 w 116"/>
                  <a:gd name="T97" fmla="*/ 64 h 83"/>
                  <a:gd name="T98" fmla="*/ 56 w 116"/>
                  <a:gd name="T99" fmla="*/ 57 h 83"/>
                  <a:gd name="T100" fmla="*/ 54 w 116"/>
                  <a:gd name="T101" fmla="*/ 56 h 83"/>
                  <a:gd name="T102" fmla="*/ 50 w 116"/>
                  <a:gd name="T103" fmla="*/ 56 h 83"/>
                  <a:gd name="T104" fmla="*/ 47 w 116"/>
                  <a:gd name="T105" fmla="*/ 55 h 83"/>
                  <a:gd name="T106" fmla="*/ 39 w 116"/>
                  <a:gd name="T107" fmla="*/ 47 h 83"/>
                  <a:gd name="T108" fmla="*/ 33 w 116"/>
                  <a:gd name="T109" fmla="*/ 44 h 83"/>
                  <a:gd name="T110" fmla="*/ 28 w 116"/>
                  <a:gd name="T111" fmla="*/ 40 h 83"/>
                  <a:gd name="T112" fmla="*/ 18 w 116"/>
                  <a:gd name="T113" fmla="*/ 29 h 83"/>
                  <a:gd name="T114" fmla="*/ 16 w 116"/>
                  <a:gd name="T115" fmla="*/ 26 h 83"/>
                  <a:gd name="T116" fmla="*/ 12 w 116"/>
                  <a:gd name="T117" fmla="*/ 15 h 83"/>
                  <a:gd name="T118" fmla="*/ 3 w 116"/>
                  <a:gd name="T119" fmla="*/ 13 h 83"/>
                  <a:gd name="T120" fmla="*/ 1 w 116"/>
                  <a:gd name="T121" fmla="*/ 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6" h="83">
                    <a:moveTo>
                      <a:pt x="1" y="9"/>
                    </a:moveTo>
                    <a:cubicBezTo>
                      <a:pt x="1" y="6"/>
                      <a:pt x="3" y="5"/>
                      <a:pt x="5" y="5"/>
                    </a:cubicBezTo>
                    <a:cubicBezTo>
                      <a:pt x="7" y="4"/>
                      <a:pt x="7" y="5"/>
                      <a:pt x="8" y="7"/>
                    </a:cubicBezTo>
                    <a:cubicBezTo>
                      <a:pt x="7" y="7"/>
                      <a:pt x="6" y="7"/>
                      <a:pt x="5" y="7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7" y="8"/>
                      <a:pt x="10" y="10"/>
                      <a:pt x="11" y="7"/>
                    </a:cubicBezTo>
                    <a:cubicBezTo>
                      <a:pt x="12" y="3"/>
                      <a:pt x="13" y="2"/>
                      <a:pt x="17" y="6"/>
                    </a:cubicBezTo>
                    <a:cubicBezTo>
                      <a:pt x="18" y="7"/>
                      <a:pt x="20" y="7"/>
                      <a:pt x="20" y="4"/>
                    </a:cubicBezTo>
                    <a:cubicBezTo>
                      <a:pt x="20" y="1"/>
                      <a:pt x="22" y="0"/>
                      <a:pt x="25" y="2"/>
                    </a:cubicBezTo>
                    <a:cubicBezTo>
                      <a:pt x="27" y="4"/>
                      <a:pt x="29" y="4"/>
                      <a:pt x="31" y="3"/>
                    </a:cubicBezTo>
                    <a:cubicBezTo>
                      <a:pt x="32" y="6"/>
                      <a:pt x="29" y="5"/>
                      <a:pt x="28" y="7"/>
                    </a:cubicBezTo>
                    <a:cubicBezTo>
                      <a:pt x="30" y="8"/>
                      <a:pt x="34" y="7"/>
                      <a:pt x="33" y="9"/>
                    </a:cubicBezTo>
                    <a:cubicBezTo>
                      <a:pt x="32" y="10"/>
                      <a:pt x="33" y="14"/>
                      <a:pt x="29" y="14"/>
                    </a:cubicBezTo>
                    <a:cubicBezTo>
                      <a:pt x="27" y="14"/>
                      <a:pt x="27" y="15"/>
                      <a:pt x="27" y="16"/>
                    </a:cubicBezTo>
                    <a:cubicBezTo>
                      <a:pt x="28" y="18"/>
                      <a:pt x="29" y="16"/>
                      <a:pt x="29" y="16"/>
                    </a:cubicBezTo>
                    <a:cubicBezTo>
                      <a:pt x="33" y="14"/>
                      <a:pt x="37" y="12"/>
                      <a:pt x="42" y="12"/>
                    </a:cubicBezTo>
                    <a:cubicBezTo>
                      <a:pt x="45" y="12"/>
                      <a:pt x="48" y="12"/>
                      <a:pt x="51" y="12"/>
                    </a:cubicBezTo>
                    <a:cubicBezTo>
                      <a:pt x="50" y="17"/>
                      <a:pt x="55" y="17"/>
                      <a:pt x="57" y="19"/>
                    </a:cubicBezTo>
                    <a:cubicBezTo>
                      <a:pt x="58" y="20"/>
                      <a:pt x="60" y="19"/>
                      <a:pt x="59" y="21"/>
                    </a:cubicBezTo>
                    <a:cubicBezTo>
                      <a:pt x="59" y="23"/>
                      <a:pt x="58" y="26"/>
                      <a:pt x="62" y="23"/>
                    </a:cubicBezTo>
                    <a:cubicBezTo>
                      <a:pt x="62" y="23"/>
                      <a:pt x="65" y="26"/>
                      <a:pt x="68" y="25"/>
                    </a:cubicBezTo>
                    <a:cubicBezTo>
                      <a:pt x="68" y="25"/>
                      <a:pt x="68" y="26"/>
                      <a:pt x="68" y="27"/>
                    </a:cubicBezTo>
                    <a:cubicBezTo>
                      <a:pt x="67" y="28"/>
                      <a:pt x="66" y="30"/>
                      <a:pt x="65" y="31"/>
                    </a:cubicBezTo>
                    <a:cubicBezTo>
                      <a:pt x="67" y="33"/>
                      <a:pt x="73" y="30"/>
                      <a:pt x="71" y="37"/>
                    </a:cubicBezTo>
                    <a:cubicBezTo>
                      <a:pt x="70" y="37"/>
                      <a:pt x="71" y="36"/>
                      <a:pt x="71" y="37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71" y="36"/>
                      <a:pt x="71" y="36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2" y="37"/>
                      <a:pt x="74" y="36"/>
                      <a:pt x="74" y="38"/>
                    </a:cubicBezTo>
                    <a:cubicBezTo>
                      <a:pt x="75" y="39"/>
                      <a:pt x="73" y="38"/>
                      <a:pt x="73" y="39"/>
                    </a:cubicBezTo>
                    <a:cubicBezTo>
                      <a:pt x="71" y="40"/>
                      <a:pt x="72" y="41"/>
                      <a:pt x="72" y="42"/>
                    </a:cubicBezTo>
                    <a:cubicBezTo>
                      <a:pt x="74" y="43"/>
                      <a:pt x="74" y="41"/>
                      <a:pt x="74" y="40"/>
                    </a:cubicBezTo>
                    <a:cubicBezTo>
                      <a:pt x="76" y="40"/>
                      <a:pt x="78" y="40"/>
                      <a:pt x="78" y="41"/>
                    </a:cubicBezTo>
                    <a:cubicBezTo>
                      <a:pt x="76" y="45"/>
                      <a:pt x="82" y="48"/>
                      <a:pt x="79" y="51"/>
                    </a:cubicBezTo>
                    <a:cubicBezTo>
                      <a:pt x="79" y="51"/>
                      <a:pt x="78" y="52"/>
                      <a:pt x="78" y="52"/>
                    </a:cubicBezTo>
                    <a:cubicBezTo>
                      <a:pt x="82" y="54"/>
                      <a:pt x="86" y="57"/>
                      <a:pt x="89" y="59"/>
                    </a:cubicBezTo>
                    <a:cubicBezTo>
                      <a:pt x="90" y="56"/>
                      <a:pt x="93" y="57"/>
                      <a:pt x="95" y="56"/>
                    </a:cubicBezTo>
                    <a:cubicBezTo>
                      <a:pt x="96" y="56"/>
                      <a:pt x="97" y="56"/>
                      <a:pt x="97" y="57"/>
                    </a:cubicBezTo>
                    <a:cubicBezTo>
                      <a:pt x="97" y="58"/>
                      <a:pt x="99" y="60"/>
                      <a:pt x="97" y="59"/>
                    </a:cubicBezTo>
                    <a:cubicBezTo>
                      <a:pt x="94" y="59"/>
                      <a:pt x="101" y="67"/>
                      <a:pt x="91" y="61"/>
                    </a:cubicBezTo>
                    <a:cubicBezTo>
                      <a:pt x="95" y="65"/>
                      <a:pt x="97" y="67"/>
                      <a:pt x="100" y="66"/>
                    </a:cubicBezTo>
                    <a:cubicBezTo>
                      <a:pt x="102" y="64"/>
                      <a:pt x="99" y="63"/>
                      <a:pt x="99" y="61"/>
                    </a:cubicBezTo>
                    <a:cubicBezTo>
                      <a:pt x="101" y="61"/>
                      <a:pt x="103" y="61"/>
                      <a:pt x="104" y="59"/>
                    </a:cubicBezTo>
                    <a:cubicBezTo>
                      <a:pt x="108" y="62"/>
                      <a:pt x="107" y="66"/>
                      <a:pt x="109" y="70"/>
                    </a:cubicBezTo>
                    <a:cubicBezTo>
                      <a:pt x="111" y="73"/>
                      <a:pt x="111" y="75"/>
                      <a:pt x="114" y="77"/>
                    </a:cubicBezTo>
                    <a:cubicBezTo>
                      <a:pt x="115" y="77"/>
                      <a:pt x="116" y="78"/>
                      <a:pt x="114" y="80"/>
                    </a:cubicBezTo>
                    <a:cubicBezTo>
                      <a:pt x="109" y="83"/>
                      <a:pt x="106" y="78"/>
                      <a:pt x="103" y="76"/>
                    </a:cubicBezTo>
                    <a:cubicBezTo>
                      <a:pt x="93" y="73"/>
                      <a:pt x="83" y="72"/>
                      <a:pt x="73" y="70"/>
                    </a:cubicBezTo>
                    <a:cubicBezTo>
                      <a:pt x="68" y="70"/>
                      <a:pt x="65" y="67"/>
                      <a:pt x="63" y="64"/>
                    </a:cubicBezTo>
                    <a:cubicBezTo>
                      <a:pt x="59" y="63"/>
                      <a:pt x="56" y="61"/>
                      <a:pt x="56" y="57"/>
                    </a:cubicBezTo>
                    <a:cubicBezTo>
                      <a:pt x="56" y="56"/>
                      <a:pt x="56" y="55"/>
                      <a:pt x="54" y="56"/>
                    </a:cubicBezTo>
                    <a:cubicBezTo>
                      <a:pt x="53" y="57"/>
                      <a:pt x="51" y="56"/>
                      <a:pt x="50" y="56"/>
                    </a:cubicBezTo>
                    <a:cubicBezTo>
                      <a:pt x="49" y="57"/>
                      <a:pt x="47" y="56"/>
                      <a:pt x="47" y="55"/>
                    </a:cubicBezTo>
                    <a:cubicBezTo>
                      <a:pt x="46" y="51"/>
                      <a:pt x="41" y="50"/>
                      <a:pt x="39" y="47"/>
                    </a:cubicBezTo>
                    <a:cubicBezTo>
                      <a:pt x="37" y="45"/>
                      <a:pt x="35" y="44"/>
                      <a:pt x="33" y="44"/>
                    </a:cubicBezTo>
                    <a:cubicBezTo>
                      <a:pt x="31" y="44"/>
                      <a:pt x="29" y="43"/>
                      <a:pt x="28" y="40"/>
                    </a:cubicBezTo>
                    <a:cubicBezTo>
                      <a:pt x="26" y="36"/>
                      <a:pt x="22" y="32"/>
                      <a:pt x="18" y="29"/>
                    </a:cubicBezTo>
                    <a:cubicBezTo>
                      <a:pt x="17" y="28"/>
                      <a:pt x="16" y="27"/>
                      <a:pt x="16" y="26"/>
                    </a:cubicBezTo>
                    <a:cubicBezTo>
                      <a:pt x="15" y="22"/>
                      <a:pt x="14" y="18"/>
                      <a:pt x="12" y="15"/>
                    </a:cubicBezTo>
                    <a:cubicBezTo>
                      <a:pt x="11" y="12"/>
                      <a:pt x="7" y="11"/>
                      <a:pt x="3" y="13"/>
                    </a:cubicBezTo>
                    <a:cubicBezTo>
                      <a:pt x="1" y="13"/>
                      <a:pt x="0" y="11"/>
                      <a:pt x="1" y="9"/>
                    </a:cubicBezTo>
                    <a:close/>
                  </a:path>
                </a:pathLst>
              </a:custGeom>
              <a:solidFill>
                <a:srgbClr val="9B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8" name="Freeform 870"/>
              <p:cNvSpPr/>
              <p:nvPr/>
            </p:nvSpPr>
            <p:spPr bwMode="auto">
              <a:xfrm>
                <a:off x="1390" y="2231"/>
                <a:ext cx="152" cy="100"/>
              </a:xfrm>
              <a:custGeom>
                <a:avLst/>
                <a:gdLst>
                  <a:gd name="T0" fmla="*/ 5 w 64"/>
                  <a:gd name="T1" fmla="*/ 8 h 42"/>
                  <a:gd name="T2" fmla="*/ 20 w 64"/>
                  <a:gd name="T3" fmla="*/ 3 h 42"/>
                  <a:gd name="T4" fmla="*/ 45 w 64"/>
                  <a:gd name="T5" fmla="*/ 0 h 42"/>
                  <a:gd name="T6" fmla="*/ 62 w 64"/>
                  <a:gd name="T7" fmla="*/ 5 h 42"/>
                  <a:gd name="T8" fmla="*/ 59 w 64"/>
                  <a:gd name="T9" fmla="*/ 22 h 42"/>
                  <a:gd name="T10" fmla="*/ 54 w 64"/>
                  <a:gd name="T11" fmla="*/ 28 h 42"/>
                  <a:gd name="T12" fmla="*/ 47 w 64"/>
                  <a:gd name="T13" fmla="*/ 33 h 42"/>
                  <a:gd name="T14" fmla="*/ 39 w 64"/>
                  <a:gd name="T15" fmla="*/ 30 h 42"/>
                  <a:gd name="T16" fmla="*/ 33 w 64"/>
                  <a:gd name="T17" fmla="*/ 31 h 42"/>
                  <a:gd name="T18" fmla="*/ 40 w 64"/>
                  <a:gd name="T19" fmla="*/ 35 h 42"/>
                  <a:gd name="T20" fmla="*/ 36 w 64"/>
                  <a:gd name="T21" fmla="*/ 36 h 42"/>
                  <a:gd name="T22" fmla="*/ 25 w 64"/>
                  <a:gd name="T23" fmla="*/ 36 h 42"/>
                  <a:gd name="T24" fmla="*/ 27 w 64"/>
                  <a:gd name="T25" fmla="*/ 40 h 42"/>
                  <a:gd name="T26" fmla="*/ 24 w 64"/>
                  <a:gd name="T27" fmla="*/ 41 h 42"/>
                  <a:gd name="T28" fmla="*/ 17 w 64"/>
                  <a:gd name="T29" fmla="*/ 37 h 42"/>
                  <a:gd name="T30" fmla="*/ 17 w 64"/>
                  <a:gd name="T31" fmla="*/ 31 h 42"/>
                  <a:gd name="T32" fmla="*/ 19 w 64"/>
                  <a:gd name="T33" fmla="*/ 26 h 42"/>
                  <a:gd name="T34" fmla="*/ 12 w 64"/>
                  <a:gd name="T35" fmla="*/ 25 h 42"/>
                  <a:gd name="T36" fmla="*/ 10 w 64"/>
                  <a:gd name="T37" fmla="*/ 25 h 42"/>
                  <a:gd name="T38" fmla="*/ 8 w 64"/>
                  <a:gd name="T39" fmla="*/ 24 h 42"/>
                  <a:gd name="T40" fmla="*/ 1 w 64"/>
                  <a:gd name="T41" fmla="*/ 15 h 42"/>
                  <a:gd name="T42" fmla="*/ 1 w 64"/>
                  <a:gd name="T43" fmla="*/ 11 h 42"/>
                  <a:gd name="T44" fmla="*/ 5 w 64"/>
                  <a:gd name="T45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4" h="42">
                    <a:moveTo>
                      <a:pt x="5" y="8"/>
                    </a:moveTo>
                    <a:cubicBezTo>
                      <a:pt x="10" y="6"/>
                      <a:pt x="15" y="5"/>
                      <a:pt x="20" y="3"/>
                    </a:cubicBezTo>
                    <a:cubicBezTo>
                      <a:pt x="28" y="0"/>
                      <a:pt x="37" y="1"/>
                      <a:pt x="45" y="0"/>
                    </a:cubicBezTo>
                    <a:cubicBezTo>
                      <a:pt x="51" y="0"/>
                      <a:pt x="57" y="1"/>
                      <a:pt x="62" y="5"/>
                    </a:cubicBezTo>
                    <a:cubicBezTo>
                      <a:pt x="64" y="11"/>
                      <a:pt x="62" y="17"/>
                      <a:pt x="59" y="22"/>
                    </a:cubicBezTo>
                    <a:cubicBezTo>
                      <a:pt x="57" y="24"/>
                      <a:pt x="55" y="26"/>
                      <a:pt x="54" y="28"/>
                    </a:cubicBezTo>
                    <a:cubicBezTo>
                      <a:pt x="53" y="31"/>
                      <a:pt x="52" y="34"/>
                      <a:pt x="47" y="33"/>
                    </a:cubicBezTo>
                    <a:cubicBezTo>
                      <a:pt x="44" y="34"/>
                      <a:pt x="41" y="34"/>
                      <a:pt x="39" y="30"/>
                    </a:cubicBezTo>
                    <a:cubicBezTo>
                      <a:pt x="38" y="30"/>
                      <a:pt x="35" y="29"/>
                      <a:pt x="33" y="31"/>
                    </a:cubicBezTo>
                    <a:cubicBezTo>
                      <a:pt x="37" y="29"/>
                      <a:pt x="39" y="31"/>
                      <a:pt x="40" y="35"/>
                    </a:cubicBezTo>
                    <a:cubicBezTo>
                      <a:pt x="39" y="36"/>
                      <a:pt x="37" y="37"/>
                      <a:pt x="36" y="36"/>
                    </a:cubicBezTo>
                    <a:cubicBezTo>
                      <a:pt x="32" y="35"/>
                      <a:pt x="29" y="36"/>
                      <a:pt x="25" y="36"/>
                    </a:cubicBezTo>
                    <a:cubicBezTo>
                      <a:pt x="27" y="37"/>
                      <a:pt x="28" y="38"/>
                      <a:pt x="27" y="40"/>
                    </a:cubicBezTo>
                    <a:cubicBezTo>
                      <a:pt x="26" y="41"/>
                      <a:pt x="25" y="42"/>
                      <a:pt x="24" y="41"/>
                    </a:cubicBezTo>
                    <a:cubicBezTo>
                      <a:pt x="21" y="39"/>
                      <a:pt x="19" y="39"/>
                      <a:pt x="17" y="37"/>
                    </a:cubicBezTo>
                    <a:cubicBezTo>
                      <a:pt x="15" y="36"/>
                      <a:pt x="15" y="33"/>
                      <a:pt x="17" y="31"/>
                    </a:cubicBezTo>
                    <a:cubicBezTo>
                      <a:pt x="18" y="30"/>
                      <a:pt x="20" y="29"/>
                      <a:pt x="19" y="26"/>
                    </a:cubicBezTo>
                    <a:cubicBezTo>
                      <a:pt x="17" y="24"/>
                      <a:pt x="15" y="23"/>
                      <a:pt x="12" y="25"/>
                    </a:cubicBezTo>
                    <a:cubicBezTo>
                      <a:pt x="11" y="25"/>
                      <a:pt x="11" y="25"/>
                      <a:pt x="10" y="25"/>
                    </a:cubicBezTo>
                    <a:cubicBezTo>
                      <a:pt x="9" y="25"/>
                      <a:pt x="9" y="24"/>
                      <a:pt x="8" y="24"/>
                    </a:cubicBezTo>
                    <a:cubicBezTo>
                      <a:pt x="6" y="21"/>
                      <a:pt x="5" y="17"/>
                      <a:pt x="1" y="15"/>
                    </a:cubicBezTo>
                    <a:cubicBezTo>
                      <a:pt x="0" y="15"/>
                      <a:pt x="0" y="12"/>
                      <a:pt x="1" y="11"/>
                    </a:cubicBezTo>
                    <a:cubicBezTo>
                      <a:pt x="2" y="9"/>
                      <a:pt x="3" y="7"/>
                      <a:pt x="5" y="8"/>
                    </a:cubicBezTo>
                    <a:close/>
                  </a:path>
                </a:pathLst>
              </a:custGeom>
              <a:solidFill>
                <a:srgbClr val="A3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9" name="Freeform 871"/>
              <p:cNvSpPr/>
              <p:nvPr/>
            </p:nvSpPr>
            <p:spPr bwMode="auto">
              <a:xfrm>
                <a:off x="1359" y="2126"/>
                <a:ext cx="71" cy="100"/>
              </a:xfrm>
              <a:custGeom>
                <a:avLst/>
                <a:gdLst>
                  <a:gd name="T0" fmla="*/ 20 w 30"/>
                  <a:gd name="T1" fmla="*/ 2 h 42"/>
                  <a:gd name="T2" fmla="*/ 30 w 30"/>
                  <a:gd name="T3" fmla="*/ 7 h 42"/>
                  <a:gd name="T4" fmla="*/ 30 w 30"/>
                  <a:gd name="T5" fmla="*/ 10 h 42"/>
                  <a:gd name="T6" fmla="*/ 28 w 30"/>
                  <a:gd name="T7" fmla="*/ 11 h 42"/>
                  <a:gd name="T8" fmla="*/ 26 w 30"/>
                  <a:gd name="T9" fmla="*/ 11 h 42"/>
                  <a:gd name="T10" fmla="*/ 30 w 30"/>
                  <a:gd name="T11" fmla="*/ 17 h 42"/>
                  <a:gd name="T12" fmla="*/ 27 w 30"/>
                  <a:gd name="T13" fmla="*/ 21 h 42"/>
                  <a:gd name="T14" fmla="*/ 30 w 30"/>
                  <a:gd name="T15" fmla="*/ 22 h 42"/>
                  <a:gd name="T16" fmla="*/ 28 w 30"/>
                  <a:gd name="T17" fmla="*/ 25 h 42"/>
                  <a:gd name="T18" fmla="*/ 26 w 30"/>
                  <a:gd name="T19" fmla="*/ 32 h 42"/>
                  <a:gd name="T20" fmla="*/ 26 w 30"/>
                  <a:gd name="T21" fmla="*/ 36 h 42"/>
                  <a:gd name="T22" fmla="*/ 24 w 30"/>
                  <a:gd name="T23" fmla="*/ 35 h 42"/>
                  <a:gd name="T24" fmla="*/ 20 w 30"/>
                  <a:gd name="T25" fmla="*/ 36 h 42"/>
                  <a:gd name="T26" fmla="*/ 19 w 30"/>
                  <a:gd name="T27" fmla="*/ 40 h 42"/>
                  <a:gd name="T28" fmla="*/ 19 w 30"/>
                  <a:gd name="T29" fmla="*/ 41 h 42"/>
                  <a:gd name="T30" fmla="*/ 16 w 30"/>
                  <a:gd name="T31" fmla="*/ 42 h 42"/>
                  <a:gd name="T32" fmla="*/ 14 w 30"/>
                  <a:gd name="T33" fmla="*/ 41 h 42"/>
                  <a:gd name="T34" fmla="*/ 11 w 30"/>
                  <a:gd name="T35" fmla="*/ 37 h 42"/>
                  <a:gd name="T36" fmla="*/ 13 w 30"/>
                  <a:gd name="T37" fmla="*/ 37 h 42"/>
                  <a:gd name="T38" fmla="*/ 13 w 30"/>
                  <a:gd name="T39" fmla="*/ 37 h 42"/>
                  <a:gd name="T40" fmla="*/ 11 w 30"/>
                  <a:gd name="T41" fmla="*/ 38 h 42"/>
                  <a:gd name="T42" fmla="*/ 8 w 30"/>
                  <a:gd name="T43" fmla="*/ 37 h 42"/>
                  <a:gd name="T44" fmla="*/ 5 w 30"/>
                  <a:gd name="T45" fmla="*/ 37 h 42"/>
                  <a:gd name="T46" fmla="*/ 6 w 30"/>
                  <a:gd name="T47" fmla="*/ 32 h 42"/>
                  <a:gd name="T48" fmla="*/ 6 w 30"/>
                  <a:gd name="T49" fmla="*/ 28 h 42"/>
                  <a:gd name="T50" fmla="*/ 4 w 30"/>
                  <a:gd name="T51" fmla="*/ 23 h 42"/>
                  <a:gd name="T52" fmla="*/ 6 w 30"/>
                  <a:gd name="T53" fmla="*/ 21 h 42"/>
                  <a:gd name="T54" fmla="*/ 8 w 30"/>
                  <a:gd name="T55" fmla="*/ 21 h 42"/>
                  <a:gd name="T56" fmla="*/ 6 w 30"/>
                  <a:gd name="T57" fmla="*/ 19 h 42"/>
                  <a:gd name="T58" fmla="*/ 0 w 30"/>
                  <a:gd name="T59" fmla="*/ 16 h 42"/>
                  <a:gd name="T60" fmla="*/ 5 w 30"/>
                  <a:gd name="T61" fmla="*/ 9 h 42"/>
                  <a:gd name="T62" fmla="*/ 8 w 30"/>
                  <a:gd name="T63" fmla="*/ 7 h 42"/>
                  <a:gd name="T64" fmla="*/ 9 w 30"/>
                  <a:gd name="T65" fmla="*/ 10 h 42"/>
                  <a:gd name="T66" fmla="*/ 9 w 30"/>
                  <a:gd name="T67" fmla="*/ 11 h 42"/>
                  <a:gd name="T68" fmla="*/ 11 w 30"/>
                  <a:gd name="T69" fmla="*/ 6 h 42"/>
                  <a:gd name="T70" fmla="*/ 17 w 30"/>
                  <a:gd name="T71" fmla="*/ 6 h 42"/>
                  <a:gd name="T72" fmla="*/ 20 w 30"/>
                  <a:gd name="T73" fmla="*/ 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0" h="42">
                    <a:moveTo>
                      <a:pt x="20" y="2"/>
                    </a:moveTo>
                    <a:cubicBezTo>
                      <a:pt x="23" y="5"/>
                      <a:pt x="26" y="8"/>
                      <a:pt x="30" y="7"/>
                    </a:cubicBezTo>
                    <a:cubicBezTo>
                      <a:pt x="30" y="8"/>
                      <a:pt x="25" y="8"/>
                      <a:pt x="30" y="10"/>
                    </a:cubicBezTo>
                    <a:cubicBezTo>
                      <a:pt x="30" y="10"/>
                      <a:pt x="30" y="12"/>
                      <a:pt x="28" y="11"/>
                    </a:cubicBezTo>
                    <a:cubicBezTo>
                      <a:pt x="28" y="11"/>
                      <a:pt x="27" y="11"/>
                      <a:pt x="26" y="11"/>
                    </a:cubicBezTo>
                    <a:cubicBezTo>
                      <a:pt x="30" y="11"/>
                      <a:pt x="23" y="18"/>
                      <a:pt x="30" y="17"/>
                    </a:cubicBezTo>
                    <a:cubicBezTo>
                      <a:pt x="30" y="20"/>
                      <a:pt x="26" y="19"/>
                      <a:pt x="27" y="21"/>
                    </a:cubicBezTo>
                    <a:cubicBezTo>
                      <a:pt x="27" y="22"/>
                      <a:pt x="29" y="23"/>
                      <a:pt x="30" y="22"/>
                    </a:cubicBezTo>
                    <a:cubicBezTo>
                      <a:pt x="30" y="24"/>
                      <a:pt x="29" y="24"/>
                      <a:pt x="28" y="25"/>
                    </a:cubicBezTo>
                    <a:cubicBezTo>
                      <a:pt x="26" y="27"/>
                      <a:pt x="23" y="29"/>
                      <a:pt x="26" y="32"/>
                    </a:cubicBezTo>
                    <a:cubicBezTo>
                      <a:pt x="27" y="33"/>
                      <a:pt x="27" y="35"/>
                      <a:pt x="26" y="36"/>
                    </a:cubicBezTo>
                    <a:cubicBezTo>
                      <a:pt x="25" y="37"/>
                      <a:pt x="24" y="35"/>
                      <a:pt x="24" y="35"/>
                    </a:cubicBezTo>
                    <a:cubicBezTo>
                      <a:pt x="22" y="34"/>
                      <a:pt x="21" y="36"/>
                      <a:pt x="20" y="36"/>
                    </a:cubicBezTo>
                    <a:cubicBezTo>
                      <a:pt x="17" y="37"/>
                      <a:pt x="19" y="39"/>
                      <a:pt x="19" y="40"/>
                    </a:cubicBezTo>
                    <a:cubicBezTo>
                      <a:pt x="19" y="41"/>
                      <a:pt x="19" y="41"/>
                      <a:pt x="19" y="41"/>
                    </a:cubicBezTo>
                    <a:cubicBezTo>
                      <a:pt x="18" y="41"/>
                      <a:pt x="17" y="42"/>
                      <a:pt x="16" y="42"/>
                    </a:cubicBezTo>
                    <a:cubicBezTo>
                      <a:pt x="15" y="42"/>
                      <a:pt x="14" y="41"/>
                      <a:pt x="14" y="41"/>
                    </a:cubicBezTo>
                    <a:cubicBezTo>
                      <a:pt x="12" y="41"/>
                      <a:pt x="10" y="40"/>
                      <a:pt x="11" y="37"/>
                    </a:cubicBezTo>
                    <a:cubicBezTo>
                      <a:pt x="12" y="37"/>
                      <a:pt x="12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2" y="37"/>
                      <a:pt x="11" y="38"/>
                      <a:pt x="11" y="38"/>
                    </a:cubicBezTo>
                    <a:cubicBezTo>
                      <a:pt x="10" y="38"/>
                      <a:pt x="9" y="37"/>
                      <a:pt x="8" y="37"/>
                    </a:cubicBezTo>
                    <a:cubicBezTo>
                      <a:pt x="7" y="37"/>
                      <a:pt x="5" y="39"/>
                      <a:pt x="5" y="37"/>
                    </a:cubicBezTo>
                    <a:cubicBezTo>
                      <a:pt x="4" y="35"/>
                      <a:pt x="5" y="33"/>
                      <a:pt x="6" y="32"/>
                    </a:cubicBezTo>
                    <a:cubicBezTo>
                      <a:pt x="8" y="31"/>
                      <a:pt x="9" y="30"/>
                      <a:pt x="6" y="28"/>
                    </a:cubicBezTo>
                    <a:cubicBezTo>
                      <a:pt x="4" y="27"/>
                      <a:pt x="6" y="24"/>
                      <a:pt x="4" y="23"/>
                    </a:cubicBezTo>
                    <a:cubicBezTo>
                      <a:pt x="3" y="22"/>
                      <a:pt x="5" y="22"/>
                      <a:pt x="6" y="21"/>
                    </a:cubicBezTo>
                    <a:cubicBezTo>
                      <a:pt x="7" y="21"/>
                      <a:pt x="8" y="23"/>
                      <a:pt x="8" y="21"/>
                    </a:cubicBezTo>
                    <a:cubicBezTo>
                      <a:pt x="8" y="20"/>
                      <a:pt x="8" y="19"/>
                      <a:pt x="6" y="19"/>
                    </a:cubicBezTo>
                    <a:cubicBezTo>
                      <a:pt x="3" y="19"/>
                      <a:pt x="1" y="18"/>
                      <a:pt x="0" y="16"/>
                    </a:cubicBezTo>
                    <a:cubicBezTo>
                      <a:pt x="1" y="13"/>
                      <a:pt x="4" y="11"/>
                      <a:pt x="5" y="9"/>
                    </a:cubicBezTo>
                    <a:cubicBezTo>
                      <a:pt x="6" y="8"/>
                      <a:pt x="7" y="6"/>
                      <a:pt x="8" y="7"/>
                    </a:cubicBezTo>
                    <a:cubicBezTo>
                      <a:pt x="9" y="7"/>
                      <a:pt x="9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10" y="9"/>
                      <a:pt x="8" y="7"/>
                      <a:pt x="11" y="6"/>
                    </a:cubicBezTo>
                    <a:cubicBezTo>
                      <a:pt x="13" y="6"/>
                      <a:pt x="14" y="0"/>
                      <a:pt x="17" y="6"/>
                    </a:cubicBezTo>
                    <a:cubicBezTo>
                      <a:pt x="19" y="5"/>
                      <a:pt x="18" y="2"/>
                      <a:pt x="20" y="2"/>
                    </a:cubicBezTo>
                    <a:close/>
                  </a:path>
                </a:pathLst>
              </a:custGeom>
              <a:solidFill>
                <a:srgbClr val="AFD2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0" name="Freeform 872"/>
              <p:cNvSpPr/>
              <p:nvPr/>
            </p:nvSpPr>
            <p:spPr bwMode="auto">
              <a:xfrm>
                <a:off x="1473" y="2243"/>
                <a:ext cx="95" cy="85"/>
              </a:xfrm>
              <a:custGeom>
                <a:avLst/>
                <a:gdLst>
                  <a:gd name="T0" fmla="*/ 12 w 40"/>
                  <a:gd name="T1" fmla="*/ 27 h 36"/>
                  <a:gd name="T2" fmla="*/ 18 w 40"/>
                  <a:gd name="T3" fmla="*/ 22 h 36"/>
                  <a:gd name="T4" fmla="*/ 23 w 40"/>
                  <a:gd name="T5" fmla="*/ 16 h 36"/>
                  <a:gd name="T6" fmla="*/ 27 w 40"/>
                  <a:gd name="T7" fmla="*/ 4 h 36"/>
                  <a:gd name="T8" fmla="*/ 27 w 40"/>
                  <a:gd name="T9" fmla="*/ 0 h 36"/>
                  <a:gd name="T10" fmla="*/ 30 w 40"/>
                  <a:gd name="T11" fmla="*/ 3 h 36"/>
                  <a:gd name="T12" fmla="*/ 36 w 40"/>
                  <a:gd name="T13" fmla="*/ 10 h 36"/>
                  <a:gd name="T14" fmla="*/ 32 w 40"/>
                  <a:gd name="T15" fmla="*/ 9 h 36"/>
                  <a:gd name="T16" fmla="*/ 30 w 40"/>
                  <a:gd name="T17" fmla="*/ 5 h 36"/>
                  <a:gd name="T18" fmla="*/ 39 w 40"/>
                  <a:gd name="T19" fmla="*/ 13 h 36"/>
                  <a:gd name="T20" fmla="*/ 22 w 40"/>
                  <a:gd name="T21" fmla="*/ 28 h 36"/>
                  <a:gd name="T22" fmla="*/ 9 w 40"/>
                  <a:gd name="T23" fmla="*/ 35 h 36"/>
                  <a:gd name="T24" fmla="*/ 1 w 40"/>
                  <a:gd name="T25" fmla="*/ 34 h 36"/>
                  <a:gd name="T26" fmla="*/ 1 w 40"/>
                  <a:gd name="T27" fmla="*/ 31 h 36"/>
                  <a:gd name="T28" fmla="*/ 5 w 40"/>
                  <a:gd name="T29" fmla="*/ 30 h 36"/>
                  <a:gd name="T30" fmla="*/ 12 w 40"/>
                  <a:gd name="T31" fmla="*/ 2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" h="36">
                    <a:moveTo>
                      <a:pt x="12" y="27"/>
                    </a:moveTo>
                    <a:cubicBezTo>
                      <a:pt x="16" y="28"/>
                      <a:pt x="18" y="25"/>
                      <a:pt x="18" y="22"/>
                    </a:cubicBezTo>
                    <a:cubicBezTo>
                      <a:pt x="19" y="20"/>
                      <a:pt x="21" y="18"/>
                      <a:pt x="23" y="16"/>
                    </a:cubicBezTo>
                    <a:cubicBezTo>
                      <a:pt x="25" y="13"/>
                      <a:pt x="26" y="8"/>
                      <a:pt x="27" y="4"/>
                    </a:cubicBezTo>
                    <a:cubicBezTo>
                      <a:pt x="27" y="3"/>
                      <a:pt x="27" y="1"/>
                      <a:pt x="27" y="0"/>
                    </a:cubicBezTo>
                    <a:cubicBezTo>
                      <a:pt x="29" y="0"/>
                      <a:pt x="30" y="1"/>
                      <a:pt x="30" y="3"/>
                    </a:cubicBezTo>
                    <a:cubicBezTo>
                      <a:pt x="28" y="9"/>
                      <a:pt x="30" y="12"/>
                      <a:pt x="36" y="10"/>
                    </a:cubicBezTo>
                    <a:cubicBezTo>
                      <a:pt x="35" y="8"/>
                      <a:pt x="33" y="10"/>
                      <a:pt x="32" y="9"/>
                    </a:cubicBezTo>
                    <a:cubicBezTo>
                      <a:pt x="31" y="8"/>
                      <a:pt x="33" y="6"/>
                      <a:pt x="30" y="5"/>
                    </a:cubicBezTo>
                    <a:cubicBezTo>
                      <a:pt x="37" y="6"/>
                      <a:pt x="40" y="8"/>
                      <a:pt x="39" y="13"/>
                    </a:cubicBezTo>
                    <a:cubicBezTo>
                      <a:pt x="34" y="19"/>
                      <a:pt x="29" y="24"/>
                      <a:pt x="22" y="28"/>
                    </a:cubicBezTo>
                    <a:cubicBezTo>
                      <a:pt x="19" y="33"/>
                      <a:pt x="13" y="32"/>
                      <a:pt x="9" y="35"/>
                    </a:cubicBezTo>
                    <a:cubicBezTo>
                      <a:pt x="7" y="36"/>
                      <a:pt x="4" y="34"/>
                      <a:pt x="1" y="34"/>
                    </a:cubicBezTo>
                    <a:cubicBezTo>
                      <a:pt x="0" y="33"/>
                      <a:pt x="0" y="32"/>
                      <a:pt x="1" y="31"/>
                    </a:cubicBezTo>
                    <a:cubicBezTo>
                      <a:pt x="2" y="30"/>
                      <a:pt x="3" y="30"/>
                      <a:pt x="5" y="30"/>
                    </a:cubicBezTo>
                    <a:cubicBezTo>
                      <a:pt x="7" y="29"/>
                      <a:pt x="10" y="29"/>
                      <a:pt x="12" y="27"/>
                    </a:cubicBezTo>
                    <a:close/>
                  </a:path>
                </a:pathLst>
              </a:custGeom>
              <a:solidFill>
                <a:srgbClr val="B9D3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1" name="Freeform 873"/>
              <p:cNvSpPr/>
              <p:nvPr/>
            </p:nvSpPr>
            <p:spPr bwMode="auto">
              <a:xfrm>
                <a:off x="1352" y="2214"/>
                <a:ext cx="69" cy="64"/>
              </a:xfrm>
              <a:custGeom>
                <a:avLst/>
                <a:gdLst>
                  <a:gd name="T0" fmla="*/ 17 w 29"/>
                  <a:gd name="T1" fmla="*/ 3 h 27"/>
                  <a:gd name="T2" fmla="*/ 19 w 29"/>
                  <a:gd name="T3" fmla="*/ 4 h 27"/>
                  <a:gd name="T4" fmla="*/ 22 w 29"/>
                  <a:gd name="T5" fmla="*/ 3 h 27"/>
                  <a:gd name="T6" fmla="*/ 25 w 29"/>
                  <a:gd name="T7" fmla="*/ 2 h 27"/>
                  <a:gd name="T8" fmla="*/ 27 w 29"/>
                  <a:gd name="T9" fmla="*/ 1 h 27"/>
                  <a:gd name="T10" fmla="*/ 29 w 29"/>
                  <a:gd name="T11" fmla="*/ 5 h 27"/>
                  <a:gd name="T12" fmla="*/ 26 w 29"/>
                  <a:gd name="T13" fmla="*/ 6 h 27"/>
                  <a:gd name="T14" fmla="*/ 23 w 29"/>
                  <a:gd name="T15" fmla="*/ 10 h 27"/>
                  <a:gd name="T16" fmla="*/ 21 w 29"/>
                  <a:gd name="T17" fmla="*/ 15 h 27"/>
                  <a:gd name="T18" fmla="*/ 17 w 29"/>
                  <a:gd name="T19" fmla="*/ 18 h 27"/>
                  <a:gd name="T20" fmla="*/ 12 w 29"/>
                  <a:gd name="T21" fmla="*/ 23 h 27"/>
                  <a:gd name="T22" fmla="*/ 2 w 29"/>
                  <a:gd name="T23" fmla="*/ 24 h 27"/>
                  <a:gd name="T24" fmla="*/ 4 w 29"/>
                  <a:gd name="T25" fmla="*/ 15 h 27"/>
                  <a:gd name="T26" fmla="*/ 10 w 29"/>
                  <a:gd name="T27" fmla="*/ 9 h 27"/>
                  <a:gd name="T28" fmla="*/ 10 w 29"/>
                  <a:gd name="T29" fmla="*/ 8 h 27"/>
                  <a:gd name="T30" fmla="*/ 17 w 29"/>
                  <a:gd name="T3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27">
                    <a:moveTo>
                      <a:pt x="17" y="3"/>
                    </a:moveTo>
                    <a:cubicBezTo>
                      <a:pt x="18" y="4"/>
                      <a:pt x="18" y="4"/>
                      <a:pt x="19" y="4"/>
                    </a:cubicBezTo>
                    <a:cubicBezTo>
                      <a:pt x="20" y="3"/>
                      <a:pt x="22" y="6"/>
                      <a:pt x="22" y="3"/>
                    </a:cubicBezTo>
                    <a:cubicBezTo>
                      <a:pt x="23" y="3"/>
                      <a:pt x="24" y="3"/>
                      <a:pt x="25" y="2"/>
                    </a:cubicBezTo>
                    <a:cubicBezTo>
                      <a:pt x="25" y="1"/>
                      <a:pt x="27" y="0"/>
                      <a:pt x="27" y="1"/>
                    </a:cubicBezTo>
                    <a:cubicBezTo>
                      <a:pt x="28" y="2"/>
                      <a:pt x="29" y="3"/>
                      <a:pt x="29" y="5"/>
                    </a:cubicBezTo>
                    <a:cubicBezTo>
                      <a:pt x="29" y="6"/>
                      <a:pt x="28" y="6"/>
                      <a:pt x="26" y="6"/>
                    </a:cubicBezTo>
                    <a:cubicBezTo>
                      <a:pt x="23" y="6"/>
                      <a:pt x="23" y="7"/>
                      <a:pt x="23" y="10"/>
                    </a:cubicBezTo>
                    <a:cubicBezTo>
                      <a:pt x="23" y="12"/>
                      <a:pt x="22" y="13"/>
                      <a:pt x="21" y="15"/>
                    </a:cubicBezTo>
                    <a:cubicBezTo>
                      <a:pt x="19" y="15"/>
                      <a:pt x="19" y="18"/>
                      <a:pt x="17" y="18"/>
                    </a:cubicBezTo>
                    <a:cubicBezTo>
                      <a:pt x="16" y="20"/>
                      <a:pt x="15" y="23"/>
                      <a:pt x="12" y="23"/>
                    </a:cubicBezTo>
                    <a:cubicBezTo>
                      <a:pt x="9" y="24"/>
                      <a:pt x="5" y="27"/>
                      <a:pt x="2" y="24"/>
                    </a:cubicBezTo>
                    <a:cubicBezTo>
                      <a:pt x="0" y="21"/>
                      <a:pt x="3" y="18"/>
                      <a:pt x="4" y="15"/>
                    </a:cubicBezTo>
                    <a:cubicBezTo>
                      <a:pt x="5" y="12"/>
                      <a:pt x="6" y="9"/>
                      <a:pt x="10" y="9"/>
                    </a:cubicBezTo>
                    <a:cubicBezTo>
                      <a:pt x="10" y="9"/>
                      <a:pt x="10" y="8"/>
                      <a:pt x="10" y="8"/>
                    </a:cubicBezTo>
                    <a:cubicBezTo>
                      <a:pt x="10" y="3"/>
                      <a:pt x="15" y="4"/>
                      <a:pt x="17" y="3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2" name="Freeform 874"/>
              <p:cNvSpPr/>
              <p:nvPr/>
            </p:nvSpPr>
            <p:spPr bwMode="auto">
              <a:xfrm>
                <a:off x="1337" y="2409"/>
                <a:ext cx="209" cy="93"/>
              </a:xfrm>
              <a:custGeom>
                <a:avLst/>
                <a:gdLst>
                  <a:gd name="T0" fmla="*/ 80 w 88"/>
                  <a:gd name="T1" fmla="*/ 20 h 39"/>
                  <a:gd name="T2" fmla="*/ 79 w 88"/>
                  <a:gd name="T3" fmla="*/ 21 h 39"/>
                  <a:gd name="T4" fmla="*/ 50 w 88"/>
                  <a:gd name="T5" fmla="*/ 37 h 39"/>
                  <a:gd name="T6" fmla="*/ 44 w 88"/>
                  <a:gd name="T7" fmla="*/ 39 h 39"/>
                  <a:gd name="T8" fmla="*/ 21 w 88"/>
                  <a:gd name="T9" fmla="*/ 37 h 39"/>
                  <a:gd name="T10" fmla="*/ 16 w 88"/>
                  <a:gd name="T11" fmla="*/ 33 h 39"/>
                  <a:gd name="T12" fmla="*/ 12 w 88"/>
                  <a:gd name="T13" fmla="*/ 28 h 39"/>
                  <a:gd name="T14" fmla="*/ 11 w 88"/>
                  <a:gd name="T15" fmla="*/ 26 h 39"/>
                  <a:gd name="T16" fmla="*/ 6 w 88"/>
                  <a:gd name="T17" fmla="*/ 22 h 39"/>
                  <a:gd name="T18" fmla="*/ 1 w 88"/>
                  <a:gd name="T19" fmla="*/ 22 h 39"/>
                  <a:gd name="T20" fmla="*/ 2 w 88"/>
                  <a:gd name="T21" fmla="*/ 19 h 39"/>
                  <a:gd name="T22" fmla="*/ 8 w 88"/>
                  <a:gd name="T23" fmla="*/ 14 h 39"/>
                  <a:gd name="T24" fmla="*/ 15 w 88"/>
                  <a:gd name="T25" fmla="*/ 13 h 39"/>
                  <a:gd name="T26" fmla="*/ 15 w 88"/>
                  <a:gd name="T27" fmla="*/ 11 h 39"/>
                  <a:gd name="T28" fmla="*/ 18 w 88"/>
                  <a:gd name="T29" fmla="*/ 10 h 39"/>
                  <a:gd name="T30" fmla="*/ 19 w 88"/>
                  <a:gd name="T31" fmla="*/ 12 h 39"/>
                  <a:gd name="T32" fmla="*/ 20 w 88"/>
                  <a:gd name="T33" fmla="*/ 16 h 39"/>
                  <a:gd name="T34" fmla="*/ 17 w 88"/>
                  <a:gd name="T35" fmla="*/ 22 h 39"/>
                  <a:gd name="T36" fmla="*/ 31 w 88"/>
                  <a:gd name="T37" fmla="*/ 17 h 39"/>
                  <a:gd name="T38" fmla="*/ 52 w 88"/>
                  <a:gd name="T39" fmla="*/ 8 h 39"/>
                  <a:gd name="T40" fmla="*/ 59 w 88"/>
                  <a:gd name="T41" fmla="*/ 4 h 39"/>
                  <a:gd name="T42" fmla="*/ 66 w 88"/>
                  <a:gd name="T43" fmla="*/ 4 h 39"/>
                  <a:gd name="T44" fmla="*/ 72 w 88"/>
                  <a:gd name="T45" fmla="*/ 2 h 39"/>
                  <a:gd name="T46" fmla="*/ 77 w 88"/>
                  <a:gd name="T47" fmla="*/ 0 h 39"/>
                  <a:gd name="T48" fmla="*/ 79 w 88"/>
                  <a:gd name="T49" fmla="*/ 1 h 39"/>
                  <a:gd name="T50" fmla="*/ 87 w 88"/>
                  <a:gd name="T51" fmla="*/ 3 h 39"/>
                  <a:gd name="T52" fmla="*/ 82 w 88"/>
                  <a:gd name="T53" fmla="*/ 17 h 39"/>
                  <a:gd name="T54" fmla="*/ 80 w 88"/>
                  <a:gd name="T55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8" h="39">
                    <a:moveTo>
                      <a:pt x="80" y="20"/>
                    </a:moveTo>
                    <a:cubicBezTo>
                      <a:pt x="79" y="21"/>
                      <a:pt x="79" y="21"/>
                      <a:pt x="79" y="21"/>
                    </a:cubicBezTo>
                    <a:cubicBezTo>
                      <a:pt x="69" y="26"/>
                      <a:pt x="59" y="32"/>
                      <a:pt x="50" y="37"/>
                    </a:cubicBezTo>
                    <a:cubicBezTo>
                      <a:pt x="48" y="38"/>
                      <a:pt x="46" y="39"/>
                      <a:pt x="44" y="39"/>
                    </a:cubicBezTo>
                    <a:cubicBezTo>
                      <a:pt x="37" y="37"/>
                      <a:pt x="29" y="37"/>
                      <a:pt x="21" y="37"/>
                    </a:cubicBezTo>
                    <a:cubicBezTo>
                      <a:pt x="18" y="37"/>
                      <a:pt x="17" y="35"/>
                      <a:pt x="16" y="33"/>
                    </a:cubicBezTo>
                    <a:cubicBezTo>
                      <a:pt x="16" y="31"/>
                      <a:pt x="15" y="28"/>
                      <a:pt x="12" y="28"/>
                    </a:cubicBezTo>
                    <a:cubicBezTo>
                      <a:pt x="11" y="28"/>
                      <a:pt x="10" y="27"/>
                      <a:pt x="11" y="26"/>
                    </a:cubicBezTo>
                    <a:cubicBezTo>
                      <a:pt x="11" y="21"/>
                      <a:pt x="8" y="22"/>
                      <a:pt x="6" y="22"/>
                    </a:cubicBezTo>
                    <a:cubicBezTo>
                      <a:pt x="4" y="22"/>
                      <a:pt x="3" y="22"/>
                      <a:pt x="1" y="22"/>
                    </a:cubicBezTo>
                    <a:cubicBezTo>
                      <a:pt x="0" y="20"/>
                      <a:pt x="1" y="19"/>
                      <a:pt x="2" y="19"/>
                    </a:cubicBezTo>
                    <a:cubicBezTo>
                      <a:pt x="5" y="18"/>
                      <a:pt x="6" y="15"/>
                      <a:pt x="8" y="14"/>
                    </a:cubicBezTo>
                    <a:cubicBezTo>
                      <a:pt x="10" y="13"/>
                      <a:pt x="12" y="9"/>
                      <a:pt x="15" y="13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6" y="10"/>
                      <a:pt x="18" y="10"/>
                    </a:cubicBezTo>
                    <a:cubicBezTo>
                      <a:pt x="19" y="10"/>
                      <a:pt x="19" y="11"/>
                      <a:pt x="19" y="12"/>
                    </a:cubicBezTo>
                    <a:cubicBezTo>
                      <a:pt x="18" y="14"/>
                      <a:pt x="21" y="15"/>
                      <a:pt x="20" y="16"/>
                    </a:cubicBezTo>
                    <a:cubicBezTo>
                      <a:pt x="21" y="19"/>
                      <a:pt x="19" y="21"/>
                      <a:pt x="17" y="22"/>
                    </a:cubicBezTo>
                    <a:cubicBezTo>
                      <a:pt x="22" y="20"/>
                      <a:pt x="26" y="19"/>
                      <a:pt x="31" y="17"/>
                    </a:cubicBezTo>
                    <a:cubicBezTo>
                      <a:pt x="38" y="14"/>
                      <a:pt x="45" y="10"/>
                      <a:pt x="52" y="8"/>
                    </a:cubicBezTo>
                    <a:cubicBezTo>
                      <a:pt x="55" y="8"/>
                      <a:pt x="57" y="5"/>
                      <a:pt x="59" y="4"/>
                    </a:cubicBezTo>
                    <a:cubicBezTo>
                      <a:pt x="61" y="4"/>
                      <a:pt x="63" y="4"/>
                      <a:pt x="66" y="4"/>
                    </a:cubicBezTo>
                    <a:cubicBezTo>
                      <a:pt x="68" y="4"/>
                      <a:pt x="71" y="6"/>
                      <a:pt x="72" y="2"/>
                    </a:cubicBezTo>
                    <a:cubicBezTo>
                      <a:pt x="72" y="0"/>
                      <a:pt x="75" y="0"/>
                      <a:pt x="77" y="0"/>
                    </a:cubicBezTo>
                    <a:cubicBezTo>
                      <a:pt x="78" y="0"/>
                      <a:pt x="78" y="1"/>
                      <a:pt x="79" y="1"/>
                    </a:cubicBezTo>
                    <a:cubicBezTo>
                      <a:pt x="81" y="2"/>
                      <a:pt x="84" y="1"/>
                      <a:pt x="87" y="3"/>
                    </a:cubicBezTo>
                    <a:cubicBezTo>
                      <a:pt x="88" y="9"/>
                      <a:pt x="85" y="13"/>
                      <a:pt x="82" y="17"/>
                    </a:cubicBezTo>
                    <a:cubicBezTo>
                      <a:pt x="81" y="18"/>
                      <a:pt x="79" y="18"/>
                      <a:pt x="80" y="20"/>
                    </a:cubicBezTo>
                    <a:close/>
                  </a:path>
                </a:pathLst>
              </a:custGeom>
              <a:solidFill>
                <a:srgbClr val="F5F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3" name="Freeform 875"/>
              <p:cNvSpPr/>
              <p:nvPr/>
            </p:nvSpPr>
            <p:spPr bwMode="auto">
              <a:xfrm>
                <a:off x="1478" y="2321"/>
                <a:ext cx="92" cy="112"/>
              </a:xfrm>
              <a:custGeom>
                <a:avLst/>
                <a:gdLst>
                  <a:gd name="T0" fmla="*/ 28 w 39"/>
                  <a:gd name="T1" fmla="*/ 40 h 47"/>
                  <a:gd name="T2" fmla="*/ 19 w 39"/>
                  <a:gd name="T3" fmla="*/ 39 h 47"/>
                  <a:gd name="T4" fmla="*/ 29 w 39"/>
                  <a:gd name="T5" fmla="*/ 29 h 47"/>
                  <a:gd name="T6" fmla="*/ 29 w 39"/>
                  <a:gd name="T7" fmla="*/ 25 h 47"/>
                  <a:gd name="T8" fmla="*/ 25 w 39"/>
                  <a:gd name="T9" fmla="*/ 24 h 47"/>
                  <a:gd name="T10" fmla="*/ 15 w 39"/>
                  <a:gd name="T11" fmla="*/ 23 h 47"/>
                  <a:gd name="T12" fmla="*/ 7 w 39"/>
                  <a:gd name="T13" fmla="*/ 25 h 47"/>
                  <a:gd name="T14" fmla="*/ 19 w 39"/>
                  <a:gd name="T15" fmla="*/ 24 h 47"/>
                  <a:gd name="T16" fmla="*/ 21 w 39"/>
                  <a:gd name="T17" fmla="*/ 27 h 47"/>
                  <a:gd name="T18" fmla="*/ 18 w 39"/>
                  <a:gd name="T19" fmla="*/ 37 h 47"/>
                  <a:gd name="T20" fmla="*/ 11 w 39"/>
                  <a:gd name="T21" fmla="*/ 43 h 47"/>
                  <a:gd name="T22" fmla="*/ 9 w 39"/>
                  <a:gd name="T23" fmla="*/ 42 h 47"/>
                  <a:gd name="T24" fmla="*/ 1 w 39"/>
                  <a:gd name="T25" fmla="*/ 42 h 47"/>
                  <a:gd name="T26" fmla="*/ 2 w 39"/>
                  <a:gd name="T27" fmla="*/ 36 h 47"/>
                  <a:gd name="T28" fmla="*/ 0 w 39"/>
                  <a:gd name="T29" fmla="*/ 26 h 47"/>
                  <a:gd name="T30" fmla="*/ 0 w 39"/>
                  <a:gd name="T31" fmla="*/ 26 h 47"/>
                  <a:gd name="T32" fmla="*/ 2 w 39"/>
                  <a:gd name="T33" fmla="*/ 22 h 47"/>
                  <a:gd name="T34" fmla="*/ 8 w 39"/>
                  <a:gd name="T35" fmla="*/ 14 h 47"/>
                  <a:gd name="T36" fmla="*/ 21 w 39"/>
                  <a:gd name="T37" fmla="*/ 1 h 47"/>
                  <a:gd name="T38" fmla="*/ 22 w 39"/>
                  <a:gd name="T39" fmla="*/ 0 h 47"/>
                  <a:gd name="T40" fmla="*/ 34 w 39"/>
                  <a:gd name="T41" fmla="*/ 3 h 47"/>
                  <a:gd name="T42" fmla="*/ 36 w 39"/>
                  <a:gd name="T43" fmla="*/ 6 h 47"/>
                  <a:gd name="T44" fmla="*/ 34 w 39"/>
                  <a:gd name="T45" fmla="*/ 22 h 47"/>
                  <a:gd name="T46" fmla="*/ 34 w 39"/>
                  <a:gd name="T47" fmla="*/ 29 h 47"/>
                  <a:gd name="T48" fmla="*/ 28 w 39"/>
                  <a:gd name="T49" fmla="*/ 4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" h="47">
                    <a:moveTo>
                      <a:pt x="28" y="40"/>
                    </a:moveTo>
                    <a:cubicBezTo>
                      <a:pt x="25" y="40"/>
                      <a:pt x="22" y="41"/>
                      <a:pt x="19" y="39"/>
                    </a:cubicBezTo>
                    <a:cubicBezTo>
                      <a:pt x="24" y="38"/>
                      <a:pt x="28" y="35"/>
                      <a:pt x="29" y="29"/>
                    </a:cubicBezTo>
                    <a:cubicBezTo>
                      <a:pt x="29" y="28"/>
                      <a:pt x="31" y="27"/>
                      <a:pt x="29" y="25"/>
                    </a:cubicBezTo>
                    <a:cubicBezTo>
                      <a:pt x="28" y="24"/>
                      <a:pt x="27" y="24"/>
                      <a:pt x="25" y="24"/>
                    </a:cubicBezTo>
                    <a:cubicBezTo>
                      <a:pt x="22" y="24"/>
                      <a:pt x="19" y="23"/>
                      <a:pt x="15" y="23"/>
                    </a:cubicBezTo>
                    <a:cubicBezTo>
                      <a:pt x="12" y="23"/>
                      <a:pt x="9" y="23"/>
                      <a:pt x="7" y="25"/>
                    </a:cubicBezTo>
                    <a:cubicBezTo>
                      <a:pt x="11" y="24"/>
                      <a:pt x="15" y="24"/>
                      <a:pt x="19" y="24"/>
                    </a:cubicBezTo>
                    <a:cubicBezTo>
                      <a:pt x="21" y="24"/>
                      <a:pt x="22" y="25"/>
                      <a:pt x="21" y="27"/>
                    </a:cubicBezTo>
                    <a:cubicBezTo>
                      <a:pt x="19" y="30"/>
                      <a:pt x="19" y="34"/>
                      <a:pt x="18" y="37"/>
                    </a:cubicBezTo>
                    <a:cubicBezTo>
                      <a:pt x="15" y="39"/>
                      <a:pt x="13" y="40"/>
                      <a:pt x="11" y="43"/>
                    </a:cubicBezTo>
                    <a:cubicBezTo>
                      <a:pt x="9" y="47"/>
                      <a:pt x="11" y="41"/>
                      <a:pt x="9" y="42"/>
                    </a:cubicBezTo>
                    <a:cubicBezTo>
                      <a:pt x="6" y="43"/>
                      <a:pt x="3" y="42"/>
                      <a:pt x="1" y="42"/>
                    </a:cubicBezTo>
                    <a:cubicBezTo>
                      <a:pt x="0" y="40"/>
                      <a:pt x="2" y="38"/>
                      <a:pt x="2" y="36"/>
                    </a:cubicBezTo>
                    <a:cubicBezTo>
                      <a:pt x="3" y="33"/>
                      <a:pt x="3" y="29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4"/>
                      <a:pt x="2" y="24"/>
                      <a:pt x="2" y="22"/>
                    </a:cubicBezTo>
                    <a:cubicBezTo>
                      <a:pt x="2" y="18"/>
                      <a:pt x="6" y="16"/>
                      <a:pt x="8" y="14"/>
                    </a:cubicBezTo>
                    <a:cubicBezTo>
                      <a:pt x="13" y="10"/>
                      <a:pt x="19" y="8"/>
                      <a:pt x="21" y="1"/>
                    </a:cubicBezTo>
                    <a:cubicBezTo>
                      <a:pt x="21" y="0"/>
                      <a:pt x="22" y="0"/>
                      <a:pt x="22" y="0"/>
                    </a:cubicBezTo>
                    <a:cubicBezTo>
                      <a:pt x="26" y="3"/>
                      <a:pt x="30" y="2"/>
                      <a:pt x="34" y="3"/>
                    </a:cubicBezTo>
                    <a:cubicBezTo>
                      <a:pt x="36" y="3"/>
                      <a:pt x="36" y="5"/>
                      <a:pt x="36" y="6"/>
                    </a:cubicBezTo>
                    <a:cubicBezTo>
                      <a:pt x="36" y="11"/>
                      <a:pt x="39" y="17"/>
                      <a:pt x="34" y="22"/>
                    </a:cubicBezTo>
                    <a:cubicBezTo>
                      <a:pt x="33" y="22"/>
                      <a:pt x="33" y="27"/>
                      <a:pt x="34" y="29"/>
                    </a:cubicBezTo>
                    <a:cubicBezTo>
                      <a:pt x="38" y="37"/>
                      <a:pt x="36" y="40"/>
                      <a:pt x="28" y="40"/>
                    </a:cubicBezTo>
                    <a:close/>
                  </a:path>
                </a:pathLst>
              </a:custGeom>
              <a:solidFill>
                <a:srgbClr val="F3EF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4" name="Freeform 876"/>
              <p:cNvSpPr/>
              <p:nvPr/>
            </p:nvSpPr>
            <p:spPr bwMode="auto">
              <a:xfrm>
                <a:off x="1340" y="2376"/>
                <a:ext cx="138" cy="71"/>
              </a:xfrm>
              <a:custGeom>
                <a:avLst/>
                <a:gdLst>
                  <a:gd name="T0" fmla="*/ 18 w 58"/>
                  <a:gd name="T1" fmla="*/ 30 h 30"/>
                  <a:gd name="T2" fmla="*/ 17 w 58"/>
                  <a:gd name="T3" fmla="*/ 26 h 30"/>
                  <a:gd name="T4" fmla="*/ 16 w 58"/>
                  <a:gd name="T5" fmla="*/ 25 h 30"/>
                  <a:gd name="T6" fmla="*/ 7 w 58"/>
                  <a:gd name="T7" fmla="*/ 28 h 30"/>
                  <a:gd name="T8" fmla="*/ 7 w 58"/>
                  <a:gd name="T9" fmla="*/ 22 h 30"/>
                  <a:gd name="T10" fmla="*/ 1 w 58"/>
                  <a:gd name="T11" fmla="*/ 19 h 30"/>
                  <a:gd name="T12" fmla="*/ 0 w 58"/>
                  <a:gd name="T13" fmla="*/ 19 h 30"/>
                  <a:gd name="T14" fmla="*/ 14 w 58"/>
                  <a:gd name="T15" fmla="*/ 12 h 30"/>
                  <a:gd name="T16" fmla="*/ 25 w 58"/>
                  <a:gd name="T17" fmla="*/ 8 h 30"/>
                  <a:gd name="T18" fmla="*/ 34 w 58"/>
                  <a:gd name="T19" fmla="*/ 2 h 30"/>
                  <a:gd name="T20" fmla="*/ 39 w 58"/>
                  <a:gd name="T21" fmla="*/ 0 h 30"/>
                  <a:gd name="T22" fmla="*/ 51 w 58"/>
                  <a:gd name="T23" fmla="*/ 1 h 30"/>
                  <a:gd name="T24" fmla="*/ 58 w 58"/>
                  <a:gd name="T25" fmla="*/ 3 h 30"/>
                  <a:gd name="T26" fmla="*/ 58 w 58"/>
                  <a:gd name="T27" fmla="*/ 3 h 30"/>
                  <a:gd name="T28" fmla="*/ 48 w 58"/>
                  <a:gd name="T29" fmla="*/ 10 h 30"/>
                  <a:gd name="T30" fmla="*/ 23 w 58"/>
                  <a:gd name="T31" fmla="*/ 26 h 30"/>
                  <a:gd name="T32" fmla="*/ 18 w 58"/>
                  <a:gd name="T3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8" h="30">
                    <a:moveTo>
                      <a:pt x="18" y="30"/>
                    </a:moveTo>
                    <a:cubicBezTo>
                      <a:pt x="18" y="29"/>
                      <a:pt x="15" y="28"/>
                      <a:pt x="17" y="26"/>
                    </a:cubicBezTo>
                    <a:cubicBezTo>
                      <a:pt x="17" y="25"/>
                      <a:pt x="16" y="25"/>
                      <a:pt x="16" y="25"/>
                    </a:cubicBezTo>
                    <a:cubicBezTo>
                      <a:pt x="14" y="28"/>
                      <a:pt x="9" y="26"/>
                      <a:pt x="7" y="28"/>
                    </a:cubicBezTo>
                    <a:cubicBezTo>
                      <a:pt x="5" y="26"/>
                      <a:pt x="10" y="24"/>
                      <a:pt x="7" y="22"/>
                    </a:cubicBezTo>
                    <a:cubicBezTo>
                      <a:pt x="5" y="20"/>
                      <a:pt x="3" y="20"/>
                      <a:pt x="1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5" y="17"/>
                      <a:pt x="9" y="15"/>
                      <a:pt x="14" y="12"/>
                    </a:cubicBezTo>
                    <a:cubicBezTo>
                      <a:pt x="17" y="10"/>
                      <a:pt x="21" y="10"/>
                      <a:pt x="25" y="8"/>
                    </a:cubicBezTo>
                    <a:cubicBezTo>
                      <a:pt x="28" y="7"/>
                      <a:pt x="32" y="5"/>
                      <a:pt x="34" y="2"/>
                    </a:cubicBezTo>
                    <a:cubicBezTo>
                      <a:pt x="36" y="1"/>
                      <a:pt x="38" y="0"/>
                      <a:pt x="39" y="0"/>
                    </a:cubicBezTo>
                    <a:cubicBezTo>
                      <a:pt x="43" y="2"/>
                      <a:pt x="47" y="0"/>
                      <a:pt x="51" y="1"/>
                    </a:cubicBezTo>
                    <a:cubicBezTo>
                      <a:pt x="53" y="1"/>
                      <a:pt x="55" y="2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5" y="6"/>
                      <a:pt x="51" y="8"/>
                      <a:pt x="48" y="10"/>
                    </a:cubicBezTo>
                    <a:cubicBezTo>
                      <a:pt x="39" y="14"/>
                      <a:pt x="31" y="20"/>
                      <a:pt x="23" y="26"/>
                    </a:cubicBezTo>
                    <a:cubicBezTo>
                      <a:pt x="21" y="27"/>
                      <a:pt x="21" y="30"/>
                      <a:pt x="18" y="30"/>
                    </a:cubicBezTo>
                    <a:close/>
                  </a:path>
                </a:pathLst>
              </a:custGeom>
              <a:solidFill>
                <a:srgbClr val="F3EF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5" name="Freeform 877"/>
              <p:cNvSpPr/>
              <p:nvPr/>
            </p:nvSpPr>
            <p:spPr bwMode="auto">
              <a:xfrm>
                <a:off x="1212" y="2421"/>
                <a:ext cx="128" cy="69"/>
              </a:xfrm>
              <a:custGeom>
                <a:avLst/>
                <a:gdLst>
                  <a:gd name="T0" fmla="*/ 44 w 54"/>
                  <a:gd name="T1" fmla="*/ 0 h 29"/>
                  <a:gd name="T2" fmla="*/ 54 w 54"/>
                  <a:gd name="T3" fmla="*/ 0 h 29"/>
                  <a:gd name="T4" fmla="*/ 54 w 54"/>
                  <a:gd name="T5" fmla="*/ 0 h 29"/>
                  <a:gd name="T6" fmla="*/ 49 w 54"/>
                  <a:gd name="T7" fmla="*/ 5 h 29"/>
                  <a:gd name="T8" fmla="*/ 37 w 54"/>
                  <a:gd name="T9" fmla="*/ 22 h 29"/>
                  <a:gd name="T10" fmla="*/ 5 w 54"/>
                  <a:gd name="T11" fmla="*/ 29 h 29"/>
                  <a:gd name="T12" fmla="*/ 1 w 54"/>
                  <a:gd name="T13" fmla="*/ 27 h 29"/>
                  <a:gd name="T14" fmla="*/ 3 w 54"/>
                  <a:gd name="T15" fmla="*/ 23 h 29"/>
                  <a:gd name="T16" fmla="*/ 16 w 54"/>
                  <a:gd name="T17" fmla="*/ 12 h 29"/>
                  <a:gd name="T18" fmla="*/ 18 w 54"/>
                  <a:gd name="T19" fmla="*/ 11 h 29"/>
                  <a:gd name="T20" fmla="*/ 41 w 54"/>
                  <a:gd name="T21" fmla="*/ 1 h 29"/>
                  <a:gd name="T22" fmla="*/ 44 w 54"/>
                  <a:gd name="T2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29">
                    <a:moveTo>
                      <a:pt x="44" y="0"/>
                    </a:moveTo>
                    <a:cubicBezTo>
                      <a:pt x="48" y="0"/>
                      <a:pt x="51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3"/>
                      <a:pt x="52" y="4"/>
                      <a:pt x="49" y="5"/>
                    </a:cubicBezTo>
                    <a:cubicBezTo>
                      <a:pt x="40" y="7"/>
                      <a:pt x="39" y="14"/>
                      <a:pt x="37" y="22"/>
                    </a:cubicBezTo>
                    <a:cubicBezTo>
                      <a:pt x="27" y="27"/>
                      <a:pt x="16" y="28"/>
                      <a:pt x="5" y="29"/>
                    </a:cubicBezTo>
                    <a:cubicBezTo>
                      <a:pt x="4" y="29"/>
                      <a:pt x="2" y="29"/>
                      <a:pt x="1" y="27"/>
                    </a:cubicBezTo>
                    <a:cubicBezTo>
                      <a:pt x="0" y="26"/>
                      <a:pt x="2" y="24"/>
                      <a:pt x="3" y="23"/>
                    </a:cubicBezTo>
                    <a:cubicBezTo>
                      <a:pt x="7" y="19"/>
                      <a:pt x="12" y="16"/>
                      <a:pt x="16" y="12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27" y="10"/>
                      <a:pt x="34" y="6"/>
                      <a:pt x="41" y="1"/>
                    </a:cubicBezTo>
                    <a:cubicBezTo>
                      <a:pt x="42" y="1"/>
                      <a:pt x="43" y="0"/>
                      <a:pt x="44" y="0"/>
                    </a:cubicBezTo>
                    <a:close/>
                  </a:path>
                </a:pathLst>
              </a:custGeom>
              <a:solidFill>
                <a:srgbClr val="F3EF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6" name="Freeform 878"/>
              <p:cNvSpPr/>
              <p:nvPr/>
            </p:nvSpPr>
            <p:spPr bwMode="auto">
              <a:xfrm>
                <a:off x="1383" y="2316"/>
                <a:ext cx="111" cy="55"/>
              </a:xfrm>
              <a:custGeom>
                <a:avLst/>
                <a:gdLst>
                  <a:gd name="T0" fmla="*/ 40 w 47"/>
                  <a:gd name="T1" fmla="*/ 3 h 23"/>
                  <a:gd name="T2" fmla="*/ 47 w 47"/>
                  <a:gd name="T3" fmla="*/ 4 h 23"/>
                  <a:gd name="T4" fmla="*/ 26 w 47"/>
                  <a:gd name="T5" fmla="*/ 15 h 23"/>
                  <a:gd name="T6" fmla="*/ 20 w 47"/>
                  <a:gd name="T7" fmla="*/ 17 h 23"/>
                  <a:gd name="T8" fmla="*/ 7 w 47"/>
                  <a:gd name="T9" fmla="*/ 21 h 23"/>
                  <a:gd name="T10" fmla="*/ 3 w 47"/>
                  <a:gd name="T11" fmla="*/ 23 h 23"/>
                  <a:gd name="T12" fmla="*/ 2 w 47"/>
                  <a:gd name="T13" fmla="*/ 18 h 23"/>
                  <a:gd name="T14" fmla="*/ 13 w 47"/>
                  <a:gd name="T15" fmla="*/ 12 h 23"/>
                  <a:gd name="T16" fmla="*/ 21 w 47"/>
                  <a:gd name="T17" fmla="*/ 7 h 23"/>
                  <a:gd name="T18" fmla="*/ 40 w 47"/>
                  <a:gd name="T19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23">
                    <a:moveTo>
                      <a:pt x="40" y="3"/>
                    </a:moveTo>
                    <a:cubicBezTo>
                      <a:pt x="43" y="0"/>
                      <a:pt x="45" y="3"/>
                      <a:pt x="47" y="4"/>
                    </a:cubicBezTo>
                    <a:cubicBezTo>
                      <a:pt x="41" y="9"/>
                      <a:pt x="33" y="12"/>
                      <a:pt x="26" y="15"/>
                    </a:cubicBezTo>
                    <a:cubicBezTo>
                      <a:pt x="24" y="16"/>
                      <a:pt x="23" y="17"/>
                      <a:pt x="20" y="17"/>
                    </a:cubicBezTo>
                    <a:cubicBezTo>
                      <a:pt x="16" y="18"/>
                      <a:pt x="12" y="20"/>
                      <a:pt x="7" y="21"/>
                    </a:cubicBezTo>
                    <a:cubicBezTo>
                      <a:pt x="5" y="22"/>
                      <a:pt x="4" y="23"/>
                      <a:pt x="3" y="23"/>
                    </a:cubicBezTo>
                    <a:cubicBezTo>
                      <a:pt x="0" y="22"/>
                      <a:pt x="0" y="20"/>
                      <a:pt x="2" y="18"/>
                    </a:cubicBezTo>
                    <a:cubicBezTo>
                      <a:pt x="5" y="15"/>
                      <a:pt x="9" y="13"/>
                      <a:pt x="13" y="12"/>
                    </a:cubicBezTo>
                    <a:cubicBezTo>
                      <a:pt x="16" y="11"/>
                      <a:pt x="18" y="9"/>
                      <a:pt x="21" y="7"/>
                    </a:cubicBezTo>
                    <a:cubicBezTo>
                      <a:pt x="27" y="6"/>
                      <a:pt x="33" y="1"/>
                      <a:pt x="40" y="3"/>
                    </a:cubicBezTo>
                    <a:close/>
                  </a:path>
                </a:pathLst>
              </a:custGeom>
              <a:solidFill>
                <a:srgbClr val="C2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7" name="Freeform 879"/>
              <p:cNvSpPr/>
              <p:nvPr/>
            </p:nvSpPr>
            <p:spPr bwMode="auto">
              <a:xfrm>
                <a:off x="1300" y="2354"/>
                <a:ext cx="130" cy="67"/>
              </a:xfrm>
              <a:custGeom>
                <a:avLst/>
                <a:gdLst>
                  <a:gd name="T0" fmla="*/ 37 w 55"/>
                  <a:gd name="T1" fmla="*/ 7 h 28"/>
                  <a:gd name="T2" fmla="*/ 53 w 55"/>
                  <a:gd name="T3" fmla="*/ 0 h 28"/>
                  <a:gd name="T4" fmla="*/ 55 w 55"/>
                  <a:gd name="T5" fmla="*/ 1 h 28"/>
                  <a:gd name="T6" fmla="*/ 22 w 55"/>
                  <a:gd name="T7" fmla="*/ 18 h 28"/>
                  <a:gd name="T8" fmla="*/ 17 w 55"/>
                  <a:gd name="T9" fmla="*/ 21 h 28"/>
                  <a:gd name="T10" fmla="*/ 3 w 55"/>
                  <a:gd name="T11" fmla="*/ 28 h 28"/>
                  <a:gd name="T12" fmla="*/ 4 w 55"/>
                  <a:gd name="T13" fmla="*/ 23 h 28"/>
                  <a:gd name="T14" fmla="*/ 9 w 55"/>
                  <a:gd name="T15" fmla="*/ 20 h 28"/>
                  <a:gd name="T16" fmla="*/ 21 w 55"/>
                  <a:gd name="T17" fmla="*/ 12 h 28"/>
                  <a:gd name="T18" fmla="*/ 28 w 55"/>
                  <a:gd name="T19" fmla="*/ 9 h 28"/>
                  <a:gd name="T20" fmla="*/ 37 w 55"/>
                  <a:gd name="T21" fmla="*/ 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5" h="28">
                    <a:moveTo>
                      <a:pt x="37" y="7"/>
                    </a:moveTo>
                    <a:cubicBezTo>
                      <a:pt x="42" y="3"/>
                      <a:pt x="48" y="3"/>
                      <a:pt x="53" y="0"/>
                    </a:cubicBezTo>
                    <a:cubicBezTo>
                      <a:pt x="54" y="0"/>
                      <a:pt x="55" y="0"/>
                      <a:pt x="55" y="1"/>
                    </a:cubicBezTo>
                    <a:cubicBezTo>
                      <a:pt x="45" y="8"/>
                      <a:pt x="33" y="13"/>
                      <a:pt x="22" y="18"/>
                    </a:cubicBezTo>
                    <a:cubicBezTo>
                      <a:pt x="20" y="19"/>
                      <a:pt x="19" y="20"/>
                      <a:pt x="17" y="21"/>
                    </a:cubicBezTo>
                    <a:cubicBezTo>
                      <a:pt x="13" y="24"/>
                      <a:pt x="8" y="27"/>
                      <a:pt x="3" y="28"/>
                    </a:cubicBezTo>
                    <a:cubicBezTo>
                      <a:pt x="0" y="25"/>
                      <a:pt x="2" y="24"/>
                      <a:pt x="4" y="23"/>
                    </a:cubicBezTo>
                    <a:cubicBezTo>
                      <a:pt x="6" y="22"/>
                      <a:pt x="8" y="22"/>
                      <a:pt x="9" y="20"/>
                    </a:cubicBezTo>
                    <a:cubicBezTo>
                      <a:pt x="12" y="16"/>
                      <a:pt x="16" y="13"/>
                      <a:pt x="21" y="12"/>
                    </a:cubicBezTo>
                    <a:cubicBezTo>
                      <a:pt x="23" y="11"/>
                      <a:pt x="25" y="10"/>
                      <a:pt x="28" y="9"/>
                    </a:cubicBezTo>
                    <a:cubicBezTo>
                      <a:pt x="31" y="8"/>
                      <a:pt x="33" y="5"/>
                      <a:pt x="37" y="7"/>
                    </a:cubicBezTo>
                    <a:close/>
                  </a:path>
                </a:pathLst>
              </a:custGeom>
              <a:solidFill>
                <a:srgbClr val="BED4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8" name="Freeform 880"/>
              <p:cNvSpPr/>
              <p:nvPr/>
            </p:nvSpPr>
            <p:spPr bwMode="auto">
              <a:xfrm>
                <a:off x="1171" y="2404"/>
                <a:ext cx="169" cy="95"/>
              </a:xfrm>
              <a:custGeom>
                <a:avLst/>
                <a:gdLst>
                  <a:gd name="T0" fmla="*/ 57 w 71"/>
                  <a:gd name="T1" fmla="*/ 6 h 40"/>
                  <a:gd name="T2" fmla="*/ 66 w 71"/>
                  <a:gd name="T3" fmla="*/ 2 h 40"/>
                  <a:gd name="T4" fmla="*/ 71 w 71"/>
                  <a:gd name="T5" fmla="*/ 0 h 40"/>
                  <a:gd name="T6" fmla="*/ 61 w 71"/>
                  <a:gd name="T7" fmla="*/ 6 h 40"/>
                  <a:gd name="T8" fmla="*/ 36 w 71"/>
                  <a:gd name="T9" fmla="*/ 18 h 40"/>
                  <a:gd name="T10" fmla="*/ 34 w 71"/>
                  <a:gd name="T11" fmla="*/ 19 h 40"/>
                  <a:gd name="T12" fmla="*/ 8 w 71"/>
                  <a:gd name="T13" fmla="*/ 38 h 40"/>
                  <a:gd name="T14" fmla="*/ 1 w 71"/>
                  <a:gd name="T15" fmla="*/ 39 h 40"/>
                  <a:gd name="T16" fmla="*/ 5 w 71"/>
                  <a:gd name="T17" fmla="*/ 31 h 40"/>
                  <a:gd name="T18" fmla="*/ 9 w 71"/>
                  <a:gd name="T19" fmla="*/ 28 h 40"/>
                  <a:gd name="T20" fmla="*/ 16 w 71"/>
                  <a:gd name="T21" fmla="*/ 23 h 40"/>
                  <a:gd name="T22" fmla="*/ 35 w 71"/>
                  <a:gd name="T23" fmla="*/ 14 h 40"/>
                  <a:gd name="T24" fmla="*/ 46 w 71"/>
                  <a:gd name="T25" fmla="*/ 9 h 40"/>
                  <a:gd name="T26" fmla="*/ 57 w 71"/>
                  <a:gd name="T27" fmla="*/ 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" h="40">
                    <a:moveTo>
                      <a:pt x="57" y="6"/>
                    </a:moveTo>
                    <a:cubicBezTo>
                      <a:pt x="60" y="6"/>
                      <a:pt x="63" y="3"/>
                      <a:pt x="66" y="2"/>
                    </a:cubicBezTo>
                    <a:cubicBezTo>
                      <a:pt x="68" y="1"/>
                      <a:pt x="69" y="0"/>
                      <a:pt x="71" y="0"/>
                    </a:cubicBezTo>
                    <a:cubicBezTo>
                      <a:pt x="69" y="4"/>
                      <a:pt x="65" y="5"/>
                      <a:pt x="61" y="6"/>
                    </a:cubicBezTo>
                    <a:cubicBezTo>
                      <a:pt x="53" y="11"/>
                      <a:pt x="45" y="16"/>
                      <a:pt x="36" y="18"/>
                    </a:cubicBezTo>
                    <a:cubicBezTo>
                      <a:pt x="35" y="19"/>
                      <a:pt x="34" y="19"/>
                      <a:pt x="34" y="19"/>
                    </a:cubicBezTo>
                    <a:cubicBezTo>
                      <a:pt x="25" y="26"/>
                      <a:pt x="15" y="31"/>
                      <a:pt x="8" y="38"/>
                    </a:cubicBezTo>
                    <a:cubicBezTo>
                      <a:pt x="5" y="39"/>
                      <a:pt x="3" y="40"/>
                      <a:pt x="1" y="39"/>
                    </a:cubicBezTo>
                    <a:cubicBezTo>
                      <a:pt x="0" y="35"/>
                      <a:pt x="3" y="33"/>
                      <a:pt x="5" y="31"/>
                    </a:cubicBezTo>
                    <a:cubicBezTo>
                      <a:pt x="6" y="30"/>
                      <a:pt x="8" y="29"/>
                      <a:pt x="9" y="28"/>
                    </a:cubicBezTo>
                    <a:cubicBezTo>
                      <a:pt x="12" y="27"/>
                      <a:pt x="14" y="25"/>
                      <a:pt x="16" y="23"/>
                    </a:cubicBezTo>
                    <a:cubicBezTo>
                      <a:pt x="22" y="19"/>
                      <a:pt x="28" y="15"/>
                      <a:pt x="35" y="14"/>
                    </a:cubicBezTo>
                    <a:cubicBezTo>
                      <a:pt x="39" y="14"/>
                      <a:pt x="43" y="11"/>
                      <a:pt x="46" y="9"/>
                    </a:cubicBezTo>
                    <a:cubicBezTo>
                      <a:pt x="50" y="7"/>
                      <a:pt x="53" y="6"/>
                      <a:pt x="57" y="6"/>
                    </a:cubicBezTo>
                    <a:close/>
                  </a:path>
                </a:pathLst>
              </a:custGeom>
              <a:solidFill>
                <a:srgbClr val="FAF9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9" name="Freeform 881"/>
              <p:cNvSpPr/>
              <p:nvPr/>
            </p:nvSpPr>
            <p:spPr bwMode="auto">
              <a:xfrm>
                <a:off x="1546" y="2414"/>
                <a:ext cx="43" cy="31"/>
              </a:xfrm>
              <a:custGeom>
                <a:avLst/>
                <a:gdLst>
                  <a:gd name="T0" fmla="*/ 18 w 18"/>
                  <a:gd name="T1" fmla="*/ 2 h 13"/>
                  <a:gd name="T2" fmla="*/ 0 w 18"/>
                  <a:gd name="T3" fmla="*/ 13 h 13"/>
                  <a:gd name="T4" fmla="*/ 5 w 18"/>
                  <a:gd name="T5" fmla="*/ 3 h 13"/>
                  <a:gd name="T6" fmla="*/ 18 w 18"/>
                  <a:gd name="T7" fmla="*/ 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13">
                    <a:moveTo>
                      <a:pt x="18" y="2"/>
                    </a:moveTo>
                    <a:cubicBezTo>
                      <a:pt x="12" y="6"/>
                      <a:pt x="6" y="11"/>
                      <a:pt x="0" y="13"/>
                    </a:cubicBezTo>
                    <a:cubicBezTo>
                      <a:pt x="2" y="10"/>
                      <a:pt x="3" y="6"/>
                      <a:pt x="5" y="3"/>
                    </a:cubicBezTo>
                    <a:cubicBezTo>
                      <a:pt x="8" y="0"/>
                      <a:pt x="13" y="1"/>
                      <a:pt x="18" y="2"/>
                    </a:cubicBezTo>
                    <a:close/>
                  </a:path>
                </a:pathLst>
              </a:custGeom>
              <a:solidFill>
                <a:srgbClr val="F9F8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0" name="Freeform 882"/>
              <p:cNvSpPr/>
              <p:nvPr/>
            </p:nvSpPr>
            <p:spPr bwMode="auto">
              <a:xfrm>
                <a:off x="1594" y="2323"/>
                <a:ext cx="24" cy="41"/>
              </a:xfrm>
              <a:custGeom>
                <a:avLst/>
                <a:gdLst>
                  <a:gd name="T0" fmla="*/ 3 w 10"/>
                  <a:gd name="T1" fmla="*/ 0 h 17"/>
                  <a:gd name="T2" fmla="*/ 7 w 10"/>
                  <a:gd name="T3" fmla="*/ 5 h 17"/>
                  <a:gd name="T4" fmla="*/ 9 w 10"/>
                  <a:gd name="T5" fmla="*/ 9 h 17"/>
                  <a:gd name="T6" fmla="*/ 9 w 10"/>
                  <a:gd name="T7" fmla="*/ 17 h 17"/>
                  <a:gd name="T8" fmla="*/ 8 w 10"/>
                  <a:gd name="T9" fmla="*/ 17 h 17"/>
                  <a:gd name="T10" fmla="*/ 1 w 10"/>
                  <a:gd name="T11" fmla="*/ 3 h 17"/>
                  <a:gd name="T12" fmla="*/ 3 w 10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7">
                    <a:moveTo>
                      <a:pt x="3" y="0"/>
                    </a:moveTo>
                    <a:cubicBezTo>
                      <a:pt x="4" y="1"/>
                      <a:pt x="6" y="3"/>
                      <a:pt x="7" y="5"/>
                    </a:cubicBezTo>
                    <a:cubicBezTo>
                      <a:pt x="9" y="6"/>
                      <a:pt x="9" y="7"/>
                      <a:pt x="9" y="9"/>
                    </a:cubicBezTo>
                    <a:cubicBezTo>
                      <a:pt x="9" y="12"/>
                      <a:pt x="10" y="14"/>
                      <a:pt x="9" y="17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3" y="13"/>
                      <a:pt x="4" y="7"/>
                      <a:pt x="1" y="3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BCD1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1" name="Freeform 883"/>
              <p:cNvSpPr/>
              <p:nvPr/>
            </p:nvSpPr>
            <p:spPr bwMode="auto">
              <a:xfrm>
                <a:off x="1525" y="2271"/>
                <a:ext cx="55" cy="38"/>
              </a:xfrm>
              <a:custGeom>
                <a:avLst/>
                <a:gdLst>
                  <a:gd name="T0" fmla="*/ 0 w 23"/>
                  <a:gd name="T1" fmla="*/ 16 h 16"/>
                  <a:gd name="T2" fmla="*/ 13 w 23"/>
                  <a:gd name="T3" fmla="*/ 3 h 16"/>
                  <a:gd name="T4" fmla="*/ 17 w 23"/>
                  <a:gd name="T5" fmla="*/ 1 h 16"/>
                  <a:gd name="T6" fmla="*/ 19 w 23"/>
                  <a:gd name="T7" fmla="*/ 1 h 16"/>
                  <a:gd name="T8" fmla="*/ 23 w 23"/>
                  <a:gd name="T9" fmla="*/ 1 h 16"/>
                  <a:gd name="T10" fmla="*/ 0 w 23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16">
                    <a:moveTo>
                      <a:pt x="0" y="16"/>
                    </a:moveTo>
                    <a:cubicBezTo>
                      <a:pt x="5" y="12"/>
                      <a:pt x="9" y="8"/>
                      <a:pt x="13" y="3"/>
                    </a:cubicBezTo>
                    <a:cubicBezTo>
                      <a:pt x="14" y="2"/>
                      <a:pt x="16" y="3"/>
                      <a:pt x="17" y="1"/>
                    </a:cubicBezTo>
                    <a:cubicBezTo>
                      <a:pt x="18" y="1"/>
                      <a:pt x="18" y="1"/>
                      <a:pt x="19" y="1"/>
                    </a:cubicBezTo>
                    <a:cubicBezTo>
                      <a:pt x="20" y="1"/>
                      <a:pt x="22" y="0"/>
                      <a:pt x="23" y="1"/>
                    </a:cubicBezTo>
                    <a:cubicBezTo>
                      <a:pt x="15" y="6"/>
                      <a:pt x="9" y="13"/>
                      <a:pt x="0" y="16"/>
                    </a:cubicBezTo>
                    <a:close/>
                  </a:path>
                </a:pathLst>
              </a:custGeom>
              <a:solidFill>
                <a:srgbClr val="BDD1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2" name="Freeform 884"/>
              <p:cNvSpPr/>
              <p:nvPr/>
            </p:nvSpPr>
            <p:spPr bwMode="auto">
              <a:xfrm>
                <a:off x="1257" y="2418"/>
                <a:ext cx="59" cy="29"/>
              </a:xfrm>
              <a:custGeom>
                <a:avLst/>
                <a:gdLst>
                  <a:gd name="T0" fmla="*/ 0 w 25"/>
                  <a:gd name="T1" fmla="*/ 12 h 12"/>
                  <a:gd name="T2" fmla="*/ 25 w 25"/>
                  <a:gd name="T3" fmla="*/ 0 h 12"/>
                  <a:gd name="T4" fmla="*/ 25 w 25"/>
                  <a:gd name="T5" fmla="*/ 1 h 12"/>
                  <a:gd name="T6" fmla="*/ 0 w 25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12">
                    <a:moveTo>
                      <a:pt x="0" y="12"/>
                    </a:moveTo>
                    <a:cubicBezTo>
                      <a:pt x="8" y="8"/>
                      <a:pt x="16" y="3"/>
                      <a:pt x="25" y="0"/>
                    </a:cubicBezTo>
                    <a:cubicBezTo>
                      <a:pt x="25" y="0"/>
                      <a:pt x="25" y="1"/>
                      <a:pt x="25" y="1"/>
                    </a:cubicBezTo>
                    <a:cubicBezTo>
                      <a:pt x="18" y="7"/>
                      <a:pt x="10" y="12"/>
                      <a:pt x="0" y="12"/>
                    </a:cubicBezTo>
                    <a:close/>
                  </a:path>
                </a:pathLst>
              </a:custGeom>
              <a:solidFill>
                <a:srgbClr val="F8F4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3" name="Freeform 885"/>
              <p:cNvSpPr/>
              <p:nvPr/>
            </p:nvSpPr>
            <p:spPr bwMode="auto">
              <a:xfrm>
                <a:off x="1596" y="2376"/>
                <a:ext cx="36" cy="35"/>
              </a:xfrm>
              <a:custGeom>
                <a:avLst/>
                <a:gdLst>
                  <a:gd name="T0" fmla="*/ 13 w 15"/>
                  <a:gd name="T1" fmla="*/ 5 h 15"/>
                  <a:gd name="T2" fmla="*/ 11 w 15"/>
                  <a:gd name="T3" fmla="*/ 9 h 15"/>
                  <a:gd name="T4" fmla="*/ 7 w 15"/>
                  <a:gd name="T5" fmla="*/ 12 h 15"/>
                  <a:gd name="T6" fmla="*/ 0 w 15"/>
                  <a:gd name="T7" fmla="*/ 15 h 15"/>
                  <a:gd name="T8" fmla="*/ 4 w 15"/>
                  <a:gd name="T9" fmla="*/ 12 h 15"/>
                  <a:gd name="T10" fmla="*/ 11 w 15"/>
                  <a:gd name="T11" fmla="*/ 0 h 15"/>
                  <a:gd name="T12" fmla="*/ 13 w 15"/>
                  <a:gd name="T13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5">
                    <a:moveTo>
                      <a:pt x="13" y="5"/>
                    </a:moveTo>
                    <a:cubicBezTo>
                      <a:pt x="15" y="8"/>
                      <a:pt x="12" y="8"/>
                      <a:pt x="11" y="9"/>
                    </a:cubicBezTo>
                    <a:cubicBezTo>
                      <a:pt x="10" y="10"/>
                      <a:pt x="9" y="11"/>
                      <a:pt x="7" y="12"/>
                    </a:cubicBezTo>
                    <a:cubicBezTo>
                      <a:pt x="5" y="13"/>
                      <a:pt x="2" y="15"/>
                      <a:pt x="0" y="15"/>
                    </a:cubicBezTo>
                    <a:cubicBezTo>
                      <a:pt x="0" y="13"/>
                      <a:pt x="3" y="13"/>
                      <a:pt x="4" y="12"/>
                    </a:cubicBezTo>
                    <a:cubicBezTo>
                      <a:pt x="8" y="8"/>
                      <a:pt x="11" y="5"/>
                      <a:pt x="11" y="0"/>
                    </a:cubicBezTo>
                    <a:cubicBezTo>
                      <a:pt x="14" y="1"/>
                      <a:pt x="11" y="4"/>
                      <a:pt x="13" y="5"/>
                    </a:cubicBezTo>
                    <a:close/>
                  </a:path>
                </a:pathLst>
              </a:custGeom>
              <a:solidFill>
                <a:srgbClr val="F9F9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4" name="Freeform 886"/>
              <p:cNvSpPr/>
              <p:nvPr/>
            </p:nvSpPr>
            <p:spPr bwMode="auto">
              <a:xfrm>
                <a:off x="1570" y="2259"/>
                <a:ext cx="29" cy="15"/>
              </a:xfrm>
              <a:custGeom>
                <a:avLst/>
                <a:gdLst>
                  <a:gd name="T0" fmla="*/ 4 w 12"/>
                  <a:gd name="T1" fmla="*/ 6 h 6"/>
                  <a:gd name="T2" fmla="*/ 0 w 12"/>
                  <a:gd name="T3" fmla="*/ 6 h 6"/>
                  <a:gd name="T4" fmla="*/ 12 w 12"/>
                  <a:gd name="T5" fmla="*/ 1 h 6"/>
                  <a:gd name="T6" fmla="*/ 6 w 12"/>
                  <a:gd name="T7" fmla="*/ 6 h 6"/>
                  <a:gd name="T8" fmla="*/ 4 w 12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3" y="6"/>
                      <a:pt x="1" y="6"/>
                      <a:pt x="0" y="6"/>
                    </a:cubicBezTo>
                    <a:cubicBezTo>
                      <a:pt x="2" y="2"/>
                      <a:pt x="6" y="0"/>
                      <a:pt x="12" y="1"/>
                    </a:cubicBezTo>
                    <a:cubicBezTo>
                      <a:pt x="10" y="3"/>
                      <a:pt x="7" y="4"/>
                      <a:pt x="6" y="6"/>
                    </a:cubicBezTo>
                    <a:cubicBezTo>
                      <a:pt x="5" y="6"/>
                      <a:pt x="5" y="6"/>
                      <a:pt x="4" y="6"/>
                    </a:cubicBezTo>
                    <a:close/>
                  </a:path>
                </a:pathLst>
              </a:custGeom>
              <a:solidFill>
                <a:srgbClr val="C0D5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5" name="Freeform 887"/>
              <p:cNvSpPr/>
              <p:nvPr/>
            </p:nvSpPr>
            <p:spPr bwMode="auto">
              <a:xfrm>
                <a:off x="1613" y="2361"/>
                <a:ext cx="16" cy="27"/>
              </a:xfrm>
              <a:custGeom>
                <a:avLst/>
                <a:gdLst>
                  <a:gd name="T0" fmla="*/ 6 w 7"/>
                  <a:gd name="T1" fmla="*/ 11 h 11"/>
                  <a:gd name="T2" fmla="*/ 4 w 7"/>
                  <a:gd name="T3" fmla="*/ 6 h 11"/>
                  <a:gd name="T4" fmla="*/ 0 w 7"/>
                  <a:gd name="T5" fmla="*/ 1 h 11"/>
                  <a:gd name="T6" fmla="*/ 1 w 7"/>
                  <a:gd name="T7" fmla="*/ 1 h 11"/>
                  <a:gd name="T8" fmla="*/ 5 w 7"/>
                  <a:gd name="T9" fmla="*/ 4 h 11"/>
                  <a:gd name="T10" fmla="*/ 6 w 7"/>
                  <a:gd name="T11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1"/>
                    </a:moveTo>
                    <a:cubicBezTo>
                      <a:pt x="4" y="10"/>
                      <a:pt x="6" y="7"/>
                      <a:pt x="4" y="6"/>
                    </a:cubicBezTo>
                    <a:cubicBezTo>
                      <a:pt x="4" y="4"/>
                      <a:pt x="1" y="3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4" y="0"/>
                      <a:pt x="4" y="2"/>
                      <a:pt x="5" y="4"/>
                    </a:cubicBezTo>
                    <a:cubicBezTo>
                      <a:pt x="7" y="6"/>
                      <a:pt x="6" y="9"/>
                      <a:pt x="6" y="11"/>
                    </a:cubicBezTo>
                    <a:close/>
                  </a:path>
                </a:pathLst>
              </a:custGeom>
              <a:solidFill>
                <a:srgbClr val="CFDE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6" name="Freeform 888"/>
              <p:cNvSpPr/>
              <p:nvPr/>
            </p:nvSpPr>
            <p:spPr bwMode="auto">
              <a:xfrm>
                <a:off x="678" y="2449"/>
                <a:ext cx="133" cy="124"/>
              </a:xfrm>
              <a:custGeom>
                <a:avLst/>
                <a:gdLst>
                  <a:gd name="T0" fmla="*/ 2 w 56"/>
                  <a:gd name="T1" fmla="*/ 2 h 52"/>
                  <a:gd name="T2" fmla="*/ 3 w 56"/>
                  <a:gd name="T3" fmla="*/ 1 h 52"/>
                  <a:gd name="T4" fmla="*/ 7 w 56"/>
                  <a:gd name="T5" fmla="*/ 2 h 52"/>
                  <a:gd name="T6" fmla="*/ 12 w 56"/>
                  <a:gd name="T7" fmla="*/ 3 h 52"/>
                  <a:gd name="T8" fmla="*/ 16 w 56"/>
                  <a:gd name="T9" fmla="*/ 6 h 52"/>
                  <a:gd name="T10" fmla="*/ 12 w 56"/>
                  <a:gd name="T11" fmla="*/ 9 h 52"/>
                  <a:gd name="T12" fmla="*/ 9 w 56"/>
                  <a:gd name="T13" fmla="*/ 8 h 52"/>
                  <a:gd name="T14" fmla="*/ 9 w 56"/>
                  <a:gd name="T15" fmla="*/ 8 h 52"/>
                  <a:gd name="T16" fmla="*/ 9 w 56"/>
                  <a:gd name="T17" fmla="*/ 8 h 52"/>
                  <a:gd name="T18" fmla="*/ 11 w 56"/>
                  <a:gd name="T19" fmla="*/ 10 h 52"/>
                  <a:gd name="T20" fmla="*/ 12 w 56"/>
                  <a:gd name="T21" fmla="*/ 18 h 52"/>
                  <a:gd name="T22" fmla="*/ 20 w 56"/>
                  <a:gd name="T23" fmla="*/ 20 h 52"/>
                  <a:gd name="T24" fmla="*/ 28 w 56"/>
                  <a:gd name="T25" fmla="*/ 21 h 52"/>
                  <a:gd name="T26" fmla="*/ 36 w 56"/>
                  <a:gd name="T27" fmla="*/ 23 h 52"/>
                  <a:gd name="T28" fmla="*/ 44 w 56"/>
                  <a:gd name="T29" fmla="*/ 29 h 52"/>
                  <a:gd name="T30" fmla="*/ 50 w 56"/>
                  <a:gd name="T31" fmla="*/ 32 h 52"/>
                  <a:gd name="T32" fmla="*/ 56 w 56"/>
                  <a:gd name="T33" fmla="*/ 37 h 52"/>
                  <a:gd name="T34" fmla="*/ 55 w 56"/>
                  <a:gd name="T35" fmla="*/ 42 h 52"/>
                  <a:gd name="T36" fmla="*/ 51 w 56"/>
                  <a:gd name="T37" fmla="*/ 41 h 52"/>
                  <a:gd name="T38" fmla="*/ 41 w 56"/>
                  <a:gd name="T39" fmla="*/ 39 h 52"/>
                  <a:gd name="T40" fmla="*/ 36 w 56"/>
                  <a:gd name="T41" fmla="*/ 37 h 52"/>
                  <a:gd name="T42" fmla="*/ 34 w 56"/>
                  <a:gd name="T43" fmla="*/ 42 h 52"/>
                  <a:gd name="T44" fmla="*/ 28 w 56"/>
                  <a:gd name="T45" fmla="*/ 40 h 52"/>
                  <a:gd name="T46" fmla="*/ 34 w 56"/>
                  <a:gd name="T47" fmla="*/ 50 h 52"/>
                  <a:gd name="T48" fmla="*/ 30 w 56"/>
                  <a:gd name="T49" fmla="*/ 49 h 52"/>
                  <a:gd name="T50" fmla="*/ 25 w 56"/>
                  <a:gd name="T51" fmla="*/ 44 h 52"/>
                  <a:gd name="T52" fmla="*/ 23 w 56"/>
                  <a:gd name="T53" fmla="*/ 44 h 52"/>
                  <a:gd name="T54" fmla="*/ 16 w 56"/>
                  <a:gd name="T55" fmla="*/ 39 h 52"/>
                  <a:gd name="T56" fmla="*/ 6 w 56"/>
                  <a:gd name="T57" fmla="*/ 28 h 52"/>
                  <a:gd name="T58" fmla="*/ 10 w 56"/>
                  <a:gd name="T59" fmla="*/ 25 h 52"/>
                  <a:gd name="T60" fmla="*/ 7 w 56"/>
                  <a:gd name="T61" fmla="*/ 19 h 52"/>
                  <a:gd name="T62" fmla="*/ 4 w 56"/>
                  <a:gd name="T63" fmla="*/ 18 h 52"/>
                  <a:gd name="T64" fmla="*/ 1 w 56"/>
                  <a:gd name="T65" fmla="*/ 21 h 52"/>
                  <a:gd name="T66" fmla="*/ 0 w 56"/>
                  <a:gd name="T67" fmla="*/ 16 h 52"/>
                  <a:gd name="T68" fmla="*/ 1 w 56"/>
                  <a:gd name="T69" fmla="*/ 15 h 52"/>
                  <a:gd name="T70" fmla="*/ 1 w 56"/>
                  <a:gd name="T71" fmla="*/ 15 h 52"/>
                  <a:gd name="T72" fmla="*/ 4 w 56"/>
                  <a:gd name="T73" fmla="*/ 14 h 52"/>
                  <a:gd name="T74" fmla="*/ 4 w 56"/>
                  <a:gd name="T75" fmla="*/ 14 h 52"/>
                  <a:gd name="T76" fmla="*/ 4 w 56"/>
                  <a:gd name="T77" fmla="*/ 14 h 52"/>
                  <a:gd name="T78" fmla="*/ 2 w 56"/>
                  <a:gd name="T79" fmla="*/ 11 h 52"/>
                  <a:gd name="T80" fmla="*/ 3 w 56"/>
                  <a:gd name="T81" fmla="*/ 7 h 52"/>
                  <a:gd name="T82" fmla="*/ 4 w 56"/>
                  <a:gd name="T83" fmla="*/ 6 h 52"/>
                  <a:gd name="T84" fmla="*/ 4 w 56"/>
                  <a:gd name="T85" fmla="*/ 6 h 52"/>
                  <a:gd name="T86" fmla="*/ 2 w 56"/>
                  <a:gd name="T87" fmla="*/ 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6" h="52">
                    <a:moveTo>
                      <a:pt x="2" y="2"/>
                    </a:moveTo>
                    <a:cubicBezTo>
                      <a:pt x="2" y="2"/>
                      <a:pt x="2" y="2"/>
                      <a:pt x="3" y="1"/>
                    </a:cubicBezTo>
                    <a:cubicBezTo>
                      <a:pt x="5" y="0"/>
                      <a:pt x="6" y="1"/>
                      <a:pt x="7" y="2"/>
                    </a:cubicBezTo>
                    <a:cubicBezTo>
                      <a:pt x="9" y="4"/>
                      <a:pt x="10" y="3"/>
                      <a:pt x="12" y="3"/>
                    </a:cubicBezTo>
                    <a:cubicBezTo>
                      <a:pt x="14" y="3"/>
                      <a:pt x="15" y="4"/>
                      <a:pt x="16" y="6"/>
                    </a:cubicBezTo>
                    <a:cubicBezTo>
                      <a:pt x="16" y="8"/>
                      <a:pt x="14" y="9"/>
                      <a:pt x="12" y="9"/>
                    </a:cubicBezTo>
                    <a:cubicBezTo>
                      <a:pt x="11" y="8"/>
                      <a:pt x="10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10" y="9"/>
                      <a:pt x="12" y="9"/>
                      <a:pt x="11" y="10"/>
                    </a:cubicBezTo>
                    <a:cubicBezTo>
                      <a:pt x="10" y="13"/>
                      <a:pt x="16" y="15"/>
                      <a:pt x="12" y="18"/>
                    </a:cubicBezTo>
                    <a:cubicBezTo>
                      <a:pt x="11" y="18"/>
                      <a:pt x="18" y="21"/>
                      <a:pt x="20" y="20"/>
                    </a:cubicBezTo>
                    <a:cubicBezTo>
                      <a:pt x="23" y="18"/>
                      <a:pt x="26" y="20"/>
                      <a:pt x="28" y="21"/>
                    </a:cubicBezTo>
                    <a:cubicBezTo>
                      <a:pt x="30" y="23"/>
                      <a:pt x="33" y="23"/>
                      <a:pt x="36" y="23"/>
                    </a:cubicBezTo>
                    <a:cubicBezTo>
                      <a:pt x="40" y="24"/>
                      <a:pt x="42" y="26"/>
                      <a:pt x="44" y="29"/>
                    </a:cubicBezTo>
                    <a:cubicBezTo>
                      <a:pt x="46" y="30"/>
                      <a:pt x="48" y="32"/>
                      <a:pt x="50" y="32"/>
                    </a:cubicBezTo>
                    <a:cubicBezTo>
                      <a:pt x="52" y="34"/>
                      <a:pt x="55" y="35"/>
                      <a:pt x="56" y="37"/>
                    </a:cubicBezTo>
                    <a:cubicBezTo>
                      <a:pt x="56" y="39"/>
                      <a:pt x="56" y="41"/>
                      <a:pt x="55" y="42"/>
                    </a:cubicBezTo>
                    <a:cubicBezTo>
                      <a:pt x="53" y="43"/>
                      <a:pt x="52" y="41"/>
                      <a:pt x="51" y="41"/>
                    </a:cubicBezTo>
                    <a:cubicBezTo>
                      <a:pt x="47" y="40"/>
                      <a:pt x="44" y="38"/>
                      <a:pt x="41" y="39"/>
                    </a:cubicBezTo>
                    <a:cubicBezTo>
                      <a:pt x="37" y="40"/>
                      <a:pt x="37" y="41"/>
                      <a:pt x="36" y="37"/>
                    </a:cubicBezTo>
                    <a:cubicBezTo>
                      <a:pt x="34" y="38"/>
                      <a:pt x="38" y="41"/>
                      <a:pt x="34" y="42"/>
                    </a:cubicBezTo>
                    <a:cubicBezTo>
                      <a:pt x="32" y="43"/>
                      <a:pt x="31" y="40"/>
                      <a:pt x="28" y="40"/>
                    </a:cubicBezTo>
                    <a:cubicBezTo>
                      <a:pt x="32" y="41"/>
                      <a:pt x="36" y="47"/>
                      <a:pt x="34" y="50"/>
                    </a:cubicBezTo>
                    <a:cubicBezTo>
                      <a:pt x="33" y="52"/>
                      <a:pt x="31" y="51"/>
                      <a:pt x="30" y="49"/>
                    </a:cubicBezTo>
                    <a:cubicBezTo>
                      <a:pt x="28" y="47"/>
                      <a:pt x="27" y="45"/>
                      <a:pt x="25" y="44"/>
                    </a:cubicBezTo>
                    <a:cubicBezTo>
                      <a:pt x="23" y="43"/>
                      <a:pt x="23" y="45"/>
                      <a:pt x="23" y="44"/>
                    </a:cubicBezTo>
                    <a:cubicBezTo>
                      <a:pt x="20" y="44"/>
                      <a:pt x="18" y="41"/>
                      <a:pt x="16" y="39"/>
                    </a:cubicBezTo>
                    <a:cubicBezTo>
                      <a:pt x="13" y="36"/>
                      <a:pt x="9" y="33"/>
                      <a:pt x="6" y="28"/>
                    </a:cubicBezTo>
                    <a:cubicBezTo>
                      <a:pt x="6" y="26"/>
                      <a:pt x="9" y="27"/>
                      <a:pt x="10" y="25"/>
                    </a:cubicBezTo>
                    <a:cubicBezTo>
                      <a:pt x="10" y="23"/>
                      <a:pt x="4" y="23"/>
                      <a:pt x="7" y="19"/>
                    </a:cubicBezTo>
                    <a:cubicBezTo>
                      <a:pt x="6" y="19"/>
                      <a:pt x="5" y="18"/>
                      <a:pt x="4" y="18"/>
                    </a:cubicBezTo>
                    <a:cubicBezTo>
                      <a:pt x="3" y="19"/>
                      <a:pt x="3" y="22"/>
                      <a:pt x="1" y="21"/>
                    </a:cubicBezTo>
                    <a:cubicBezTo>
                      <a:pt x="0" y="20"/>
                      <a:pt x="0" y="18"/>
                      <a:pt x="0" y="16"/>
                    </a:cubicBezTo>
                    <a:cubicBezTo>
                      <a:pt x="0" y="16"/>
                      <a:pt x="0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4"/>
                      <a:pt x="3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4" y="13"/>
                      <a:pt x="4" y="14"/>
                    </a:cubicBezTo>
                    <a:cubicBezTo>
                      <a:pt x="4" y="12"/>
                      <a:pt x="4" y="11"/>
                      <a:pt x="2" y="11"/>
                    </a:cubicBezTo>
                    <a:cubicBezTo>
                      <a:pt x="0" y="9"/>
                      <a:pt x="1" y="8"/>
                      <a:pt x="3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1" y="5"/>
                      <a:pt x="1" y="5"/>
                      <a:pt x="2" y="2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7" name="Freeform 889"/>
              <p:cNvSpPr/>
              <p:nvPr/>
            </p:nvSpPr>
            <p:spPr bwMode="auto">
              <a:xfrm>
                <a:off x="659" y="2369"/>
                <a:ext cx="71" cy="80"/>
              </a:xfrm>
              <a:custGeom>
                <a:avLst/>
                <a:gdLst>
                  <a:gd name="T0" fmla="*/ 30 w 30"/>
                  <a:gd name="T1" fmla="*/ 23 h 34"/>
                  <a:gd name="T2" fmla="*/ 24 w 30"/>
                  <a:gd name="T3" fmla="*/ 30 h 34"/>
                  <a:gd name="T4" fmla="*/ 20 w 30"/>
                  <a:gd name="T5" fmla="*/ 31 h 34"/>
                  <a:gd name="T6" fmla="*/ 20 w 30"/>
                  <a:gd name="T7" fmla="*/ 31 h 34"/>
                  <a:gd name="T8" fmla="*/ 13 w 30"/>
                  <a:gd name="T9" fmla="*/ 27 h 34"/>
                  <a:gd name="T10" fmla="*/ 16 w 30"/>
                  <a:gd name="T11" fmla="*/ 32 h 34"/>
                  <a:gd name="T12" fmla="*/ 16 w 30"/>
                  <a:gd name="T13" fmla="*/ 33 h 34"/>
                  <a:gd name="T14" fmla="*/ 14 w 30"/>
                  <a:gd name="T15" fmla="*/ 32 h 34"/>
                  <a:gd name="T16" fmla="*/ 14 w 30"/>
                  <a:gd name="T17" fmla="*/ 32 h 34"/>
                  <a:gd name="T18" fmla="*/ 10 w 30"/>
                  <a:gd name="T19" fmla="*/ 30 h 34"/>
                  <a:gd name="T20" fmla="*/ 1 w 30"/>
                  <a:gd name="T21" fmla="*/ 15 h 34"/>
                  <a:gd name="T22" fmla="*/ 0 w 30"/>
                  <a:gd name="T23" fmla="*/ 6 h 34"/>
                  <a:gd name="T24" fmla="*/ 13 w 30"/>
                  <a:gd name="T25" fmla="*/ 5 h 34"/>
                  <a:gd name="T26" fmla="*/ 28 w 30"/>
                  <a:gd name="T27" fmla="*/ 21 h 34"/>
                  <a:gd name="T28" fmla="*/ 30 w 30"/>
                  <a:gd name="T29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34">
                    <a:moveTo>
                      <a:pt x="30" y="23"/>
                    </a:moveTo>
                    <a:cubicBezTo>
                      <a:pt x="28" y="25"/>
                      <a:pt x="22" y="24"/>
                      <a:pt x="24" y="30"/>
                    </a:cubicBezTo>
                    <a:cubicBezTo>
                      <a:pt x="24" y="30"/>
                      <a:pt x="22" y="33"/>
                      <a:pt x="20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1" y="27"/>
                      <a:pt x="19" y="26"/>
                      <a:pt x="13" y="27"/>
                    </a:cubicBezTo>
                    <a:cubicBezTo>
                      <a:pt x="15" y="29"/>
                      <a:pt x="16" y="30"/>
                      <a:pt x="16" y="32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5" y="34"/>
                      <a:pt x="14" y="33"/>
                      <a:pt x="14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3" y="31"/>
                      <a:pt x="10" y="32"/>
                      <a:pt x="10" y="30"/>
                    </a:cubicBezTo>
                    <a:cubicBezTo>
                      <a:pt x="7" y="25"/>
                      <a:pt x="2" y="21"/>
                      <a:pt x="1" y="15"/>
                    </a:cubicBezTo>
                    <a:cubicBezTo>
                      <a:pt x="1" y="12"/>
                      <a:pt x="3" y="8"/>
                      <a:pt x="0" y="6"/>
                    </a:cubicBezTo>
                    <a:cubicBezTo>
                      <a:pt x="3" y="1"/>
                      <a:pt x="12" y="0"/>
                      <a:pt x="13" y="5"/>
                    </a:cubicBezTo>
                    <a:cubicBezTo>
                      <a:pt x="16" y="13"/>
                      <a:pt x="21" y="18"/>
                      <a:pt x="28" y="21"/>
                    </a:cubicBezTo>
                    <a:cubicBezTo>
                      <a:pt x="29" y="22"/>
                      <a:pt x="29" y="22"/>
                      <a:pt x="30" y="23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8" name="Freeform 890"/>
              <p:cNvSpPr/>
              <p:nvPr/>
            </p:nvSpPr>
            <p:spPr bwMode="auto">
              <a:xfrm>
                <a:off x="647" y="2478"/>
                <a:ext cx="90" cy="85"/>
              </a:xfrm>
              <a:custGeom>
                <a:avLst/>
                <a:gdLst>
                  <a:gd name="T0" fmla="*/ 19 w 38"/>
                  <a:gd name="T1" fmla="*/ 16 h 36"/>
                  <a:gd name="T2" fmla="*/ 36 w 38"/>
                  <a:gd name="T3" fmla="*/ 32 h 36"/>
                  <a:gd name="T4" fmla="*/ 38 w 38"/>
                  <a:gd name="T5" fmla="*/ 34 h 36"/>
                  <a:gd name="T6" fmla="*/ 26 w 38"/>
                  <a:gd name="T7" fmla="*/ 36 h 36"/>
                  <a:gd name="T8" fmla="*/ 10 w 38"/>
                  <a:gd name="T9" fmla="*/ 18 h 36"/>
                  <a:gd name="T10" fmla="*/ 1 w 38"/>
                  <a:gd name="T11" fmla="*/ 8 h 36"/>
                  <a:gd name="T12" fmla="*/ 0 w 38"/>
                  <a:gd name="T13" fmla="*/ 2 h 36"/>
                  <a:gd name="T14" fmla="*/ 2 w 38"/>
                  <a:gd name="T15" fmla="*/ 1 h 36"/>
                  <a:gd name="T16" fmla="*/ 3 w 38"/>
                  <a:gd name="T17" fmla="*/ 3 h 36"/>
                  <a:gd name="T18" fmla="*/ 5 w 38"/>
                  <a:gd name="T19" fmla="*/ 4 h 36"/>
                  <a:gd name="T20" fmla="*/ 7 w 38"/>
                  <a:gd name="T21" fmla="*/ 5 h 36"/>
                  <a:gd name="T22" fmla="*/ 19 w 38"/>
                  <a:gd name="T23" fmla="*/ 1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8" h="36">
                    <a:moveTo>
                      <a:pt x="19" y="16"/>
                    </a:moveTo>
                    <a:cubicBezTo>
                      <a:pt x="25" y="21"/>
                      <a:pt x="30" y="26"/>
                      <a:pt x="36" y="32"/>
                    </a:cubicBezTo>
                    <a:cubicBezTo>
                      <a:pt x="37" y="32"/>
                      <a:pt x="38" y="32"/>
                      <a:pt x="38" y="34"/>
                    </a:cubicBezTo>
                    <a:cubicBezTo>
                      <a:pt x="34" y="36"/>
                      <a:pt x="30" y="34"/>
                      <a:pt x="26" y="36"/>
                    </a:cubicBezTo>
                    <a:cubicBezTo>
                      <a:pt x="20" y="31"/>
                      <a:pt x="16" y="24"/>
                      <a:pt x="10" y="18"/>
                    </a:cubicBezTo>
                    <a:cubicBezTo>
                      <a:pt x="7" y="15"/>
                      <a:pt x="4" y="12"/>
                      <a:pt x="1" y="8"/>
                    </a:cubicBezTo>
                    <a:cubicBezTo>
                      <a:pt x="0" y="7"/>
                      <a:pt x="0" y="4"/>
                      <a:pt x="0" y="2"/>
                    </a:cubicBezTo>
                    <a:cubicBezTo>
                      <a:pt x="0" y="1"/>
                      <a:pt x="1" y="0"/>
                      <a:pt x="2" y="1"/>
                    </a:cubicBezTo>
                    <a:cubicBezTo>
                      <a:pt x="2" y="2"/>
                      <a:pt x="2" y="2"/>
                      <a:pt x="3" y="3"/>
                    </a:cubicBezTo>
                    <a:cubicBezTo>
                      <a:pt x="4" y="2"/>
                      <a:pt x="5" y="3"/>
                      <a:pt x="5" y="4"/>
                    </a:cubicBezTo>
                    <a:cubicBezTo>
                      <a:pt x="5" y="4"/>
                      <a:pt x="6" y="5"/>
                      <a:pt x="7" y="5"/>
                    </a:cubicBezTo>
                    <a:cubicBezTo>
                      <a:pt x="11" y="9"/>
                      <a:pt x="17" y="11"/>
                      <a:pt x="19" y="16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9" name="Freeform 891"/>
              <p:cNvSpPr/>
              <p:nvPr/>
            </p:nvSpPr>
            <p:spPr bwMode="auto">
              <a:xfrm>
                <a:off x="664" y="2478"/>
                <a:ext cx="45" cy="38"/>
              </a:xfrm>
              <a:custGeom>
                <a:avLst/>
                <a:gdLst>
                  <a:gd name="T0" fmla="*/ 12 w 19"/>
                  <a:gd name="T1" fmla="*/ 16 h 16"/>
                  <a:gd name="T2" fmla="*/ 0 w 19"/>
                  <a:gd name="T3" fmla="*/ 5 h 16"/>
                  <a:gd name="T4" fmla="*/ 3 w 19"/>
                  <a:gd name="T5" fmla="*/ 2 h 16"/>
                  <a:gd name="T6" fmla="*/ 7 w 19"/>
                  <a:gd name="T7" fmla="*/ 3 h 16"/>
                  <a:gd name="T8" fmla="*/ 8 w 19"/>
                  <a:gd name="T9" fmla="*/ 8 h 16"/>
                  <a:gd name="T10" fmla="*/ 9 w 19"/>
                  <a:gd name="T11" fmla="*/ 4 h 16"/>
                  <a:gd name="T12" fmla="*/ 12 w 19"/>
                  <a:gd name="T13" fmla="*/ 6 h 16"/>
                  <a:gd name="T14" fmla="*/ 13 w 19"/>
                  <a:gd name="T15" fmla="*/ 8 h 16"/>
                  <a:gd name="T16" fmla="*/ 15 w 19"/>
                  <a:gd name="T17" fmla="*/ 11 h 16"/>
                  <a:gd name="T18" fmla="*/ 18 w 19"/>
                  <a:gd name="T19" fmla="*/ 13 h 16"/>
                  <a:gd name="T20" fmla="*/ 14 w 19"/>
                  <a:gd name="T21" fmla="*/ 15 h 16"/>
                  <a:gd name="T22" fmla="*/ 12 w 19"/>
                  <a:gd name="T2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6">
                    <a:moveTo>
                      <a:pt x="12" y="16"/>
                    </a:moveTo>
                    <a:cubicBezTo>
                      <a:pt x="8" y="12"/>
                      <a:pt x="3" y="10"/>
                      <a:pt x="0" y="5"/>
                    </a:cubicBezTo>
                    <a:cubicBezTo>
                      <a:pt x="0" y="3"/>
                      <a:pt x="3" y="5"/>
                      <a:pt x="3" y="2"/>
                    </a:cubicBezTo>
                    <a:cubicBezTo>
                      <a:pt x="3" y="0"/>
                      <a:pt x="5" y="4"/>
                      <a:pt x="7" y="3"/>
                    </a:cubicBezTo>
                    <a:cubicBezTo>
                      <a:pt x="8" y="4"/>
                      <a:pt x="7" y="6"/>
                      <a:pt x="8" y="8"/>
                    </a:cubicBezTo>
                    <a:cubicBezTo>
                      <a:pt x="9" y="7"/>
                      <a:pt x="9" y="6"/>
                      <a:pt x="9" y="4"/>
                    </a:cubicBezTo>
                    <a:cubicBezTo>
                      <a:pt x="11" y="4"/>
                      <a:pt x="11" y="5"/>
                      <a:pt x="12" y="6"/>
                    </a:cubicBezTo>
                    <a:cubicBezTo>
                      <a:pt x="13" y="6"/>
                      <a:pt x="13" y="6"/>
                      <a:pt x="13" y="8"/>
                    </a:cubicBezTo>
                    <a:cubicBezTo>
                      <a:pt x="13" y="10"/>
                      <a:pt x="14" y="10"/>
                      <a:pt x="15" y="11"/>
                    </a:cubicBezTo>
                    <a:cubicBezTo>
                      <a:pt x="16" y="12"/>
                      <a:pt x="19" y="11"/>
                      <a:pt x="18" y="13"/>
                    </a:cubicBezTo>
                    <a:cubicBezTo>
                      <a:pt x="17" y="14"/>
                      <a:pt x="16" y="16"/>
                      <a:pt x="14" y="15"/>
                    </a:cubicBezTo>
                    <a:cubicBezTo>
                      <a:pt x="13" y="15"/>
                      <a:pt x="13" y="16"/>
                      <a:pt x="12" y="16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0" name="Freeform 892"/>
              <p:cNvSpPr/>
              <p:nvPr/>
            </p:nvSpPr>
            <p:spPr bwMode="auto">
              <a:xfrm>
                <a:off x="595" y="2459"/>
                <a:ext cx="31" cy="36"/>
              </a:xfrm>
              <a:custGeom>
                <a:avLst/>
                <a:gdLst>
                  <a:gd name="T0" fmla="*/ 0 w 13"/>
                  <a:gd name="T1" fmla="*/ 15 h 15"/>
                  <a:gd name="T2" fmla="*/ 0 w 13"/>
                  <a:gd name="T3" fmla="*/ 8 h 15"/>
                  <a:gd name="T4" fmla="*/ 10 w 13"/>
                  <a:gd name="T5" fmla="*/ 0 h 15"/>
                  <a:gd name="T6" fmla="*/ 12 w 13"/>
                  <a:gd name="T7" fmla="*/ 2 h 15"/>
                  <a:gd name="T8" fmla="*/ 8 w 13"/>
                  <a:gd name="T9" fmla="*/ 8 h 15"/>
                  <a:gd name="T10" fmla="*/ 13 w 13"/>
                  <a:gd name="T11" fmla="*/ 12 h 15"/>
                  <a:gd name="T12" fmla="*/ 11 w 13"/>
                  <a:gd name="T13" fmla="*/ 14 h 15"/>
                  <a:gd name="T14" fmla="*/ 10 w 13"/>
                  <a:gd name="T15" fmla="*/ 14 h 15"/>
                  <a:gd name="T16" fmla="*/ 5 w 13"/>
                  <a:gd name="T17" fmla="*/ 14 h 15"/>
                  <a:gd name="T18" fmla="*/ 4 w 13"/>
                  <a:gd name="T19" fmla="*/ 14 h 15"/>
                  <a:gd name="T20" fmla="*/ 0 w 13"/>
                  <a:gd name="T2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5">
                    <a:moveTo>
                      <a:pt x="0" y="15"/>
                    </a:moveTo>
                    <a:cubicBezTo>
                      <a:pt x="0" y="12"/>
                      <a:pt x="0" y="10"/>
                      <a:pt x="0" y="8"/>
                    </a:cubicBezTo>
                    <a:cubicBezTo>
                      <a:pt x="2" y="4"/>
                      <a:pt x="6" y="2"/>
                      <a:pt x="10" y="0"/>
                    </a:cubicBezTo>
                    <a:cubicBezTo>
                      <a:pt x="11" y="0"/>
                      <a:pt x="12" y="1"/>
                      <a:pt x="12" y="2"/>
                    </a:cubicBezTo>
                    <a:cubicBezTo>
                      <a:pt x="11" y="4"/>
                      <a:pt x="11" y="7"/>
                      <a:pt x="8" y="8"/>
                    </a:cubicBezTo>
                    <a:cubicBezTo>
                      <a:pt x="12" y="7"/>
                      <a:pt x="12" y="10"/>
                      <a:pt x="13" y="12"/>
                    </a:cubicBezTo>
                    <a:cubicBezTo>
                      <a:pt x="13" y="13"/>
                      <a:pt x="11" y="12"/>
                      <a:pt x="11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8" y="13"/>
                      <a:pt x="7" y="12"/>
                      <a:pt x="5" y="14"/>
                    </a:cubicBezTo>
                    <a:cubicBezTo>
                      <a:pt x="5" y="14"/>
                      <a:pt x="4" y="14"/>
                      <a:pt x="4" y="14"/>
                    </a:cubicBezTo>
                    <a:cubicBezTo>
                      <a:pt x="3" y="14"/>
                      <a:pt x="2" y="15"/>
                      <a:pt x="0" y="15"/>
                    </a:cubicBezTo>
                    <a:close/>
                  </a:path>
                </a:pathLst>
              </a:custGeom>
              <a:solidFill>
                <a:srgbClr val="FEB3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1" name="Freeform 893"/>
              <p:cNvSpPr/>
              <p:nvPr/>
            </p:nvSpPr>
            <p:spPr bwMode="auto">
              <a:xfrm>
                <a:off x="616" y="2452"/>
                <a:ext cx="36" cy="45"/>
              </a:xfrm>
              <a:custGeom>
                <a:avLst/>
                <a:gdLst>
                  <a:gd name="T0" fmla="*/ 3 w 15"/>
                  <a:gd name="T1" fmla="*/ 5 h 19"/>
                  <a:gd name="T2" fmla="*/ 1 w 15"/>
                  <a:gd name="T3" fmla="*/ 3 h 19"/>
                  <a:gd name="T4" fmla="*/ 4 w 15"/>
                  <a:gd name="T5" fmla="*/ 1 h 19"/>
                  <a:gd name="T6" fmla="*/ 15 w 15"/>
                  <a:gd name="T7" fmla="*/ 12 h 19"/>
                  <a:gd name="T8" fmla="*/ 14 w 15"/>
                  <a:gd name="T9" fmla="*/ 19 h 19"/>
                  <a:gd name="T10" fmla="*/ 6 w 15"/>
                  <a:gd name="T11" fmla="*/ 8 h 19"/>
                  <a:gd name="T12" fmla="*/ 3 w 15"/>
                  <a:gd name="T13" fmla="*/ 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9">
                    <a:moveTo>
                      <a:pt x="3" y="5"/>
                    </a:moveTo>
                    <a:cubicBezTo>
                      <a:pt x="2" y="4"/>
                      <a:pt x="1" y="4"/>
                      <a:pt x="1" y="3"/>
                    </a:cubicBezTo>
                    <a:cubicBezTo>
                      <a:pt x="0" y="0"/>
                      <a:pt x="2" y="0"/>
                      <a:pt x="4" y="1"/>
                    </a:cubicBezTo>
                    <a:cubicBezTo>
                      <a:pt x="9" y="3"/>
                      <a:pt x="11" y="8"/>
                      <a:pt x="15" y="12"/>
                    </a:cubicBezTo>
                    <a:cubicBezTo>
                      <a:pt x="13" y="14"/>
                      <a:pt x="14" y="17"/>
                      <a:pt x="14" y="19"/>
                    </a:cubicBezTo>
                    <a:cubicBezTo>
                      <a:pt x="10" y="17"/>
                      <a:pt x="9" y="12"/>
                      <a:pt x="6" y="8"/>
                    </a:cubicBezTo>
                    <a:cubicBezTo>
                      <a:pt x="5" y="7"/>
                      <a:pt x="4" y="6"/>
                      <a:pt x="3" y="5"/>
                    </a:cubicBezTo>
                    <a:close/>
                  </a:path>
                </a:pathLst>
              </a:custGeom>
              <a:solidFill>
                <a:srgbClr val="FE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2" name="Freeform 894"/>
              <p:cNvSpPr/>
              <p:nvPr/>
            </p:nvSpPr>
            <p:spPr bwMode="auto">
              <a:xfrm>
                <a:off x="659" y="2442"/>
                <a:ext cx="28" cy="34"/>
              </a:xfrm>
              <a:custGeom>
                <a:avLst/>
                <a:gdLst>
                  <a:gd name="T0" fmla="*/ 10 w 12"/>
                  <a:gd name="T1" fmla="*/ 5 h 14"/>
                  <a:gd name="T2" fmla="*/ 12 w 12"/>
                  <a:gd name="T3" fmla="*/ 8 h 14"/>
                  <a:gd name="T4" fmla="*/ 12 w 12"/>
                  <a:gd name="T5" fmla="*/ 10 h 14"/>
                  <a:gd name="T6" fmla="*/ 10 w 12"/>
                  <a:gd name="T7" fmla="*/ 14 h 14"/>
                  <a:gd name="T8" fmla="*/ 7 w 12"/>
                  <a:gd name="T9" fmla="*/ 13 h 14"/>
                  <a:gd name="T10" fmla="*/ 6 w 12"/>
                  <a:gd name="T11" fmla="*/ 9 h 14"/>
                  <a:gd name="T12" fmla="*/ 3 w 12"/>
                  <a:gd name="T13" fmla="*/ 8 h 14"/>
                  <a:gd name="T14" fmla="*/ 5 w 12"/>
                  <a:gd name="T15" fmla="*/ 6 h 14"/>
                  <a:gd name="T16" fmla="*/ 4 w 12"/>
                  <a:gd name="T17" fmla="*/ 5 h 14"/>
                  <a:gd name="T18" fmla="*/ 0 w 12"/>
                  <a:gd name="T19" fmla="*/ 2 h 14"/>
                  <a:gd name="T20" fmla="*/ 5 w 12"/>
                  <a:gd name="T21" fmla="*/ 1 h 14"/>
                  <a:gd name="T22" fmla="*/ 10 w 12"/>
                  <a:gd name="T23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4">
                    <a:moveTo>
                      <a:pt x="10" y="5"/>
                    </a:moveTo>
                    <a:cubicBezTo>
                      <a:pt x="11" y="5"/>
                      <a:pt x="8" y="10"/>
                      <a:pt x="12" y="8"/>
                    </a:cubicBezTo>
                    <a:cubicBezTo>
                      <a:pt x="12" y="8"/>
                      <a:pt x="12" y="10"/>
                      <a:pt x="12" y="10"/>
                    </a:cubicBezTo>
                    <a:cubicBezTo>
                      <a:pt x="10" y="11"/>
                      <a:pt x="10" y="12"/>
                      <a:pt x="10" y="14"/>
                    </a:cubicBezTo>
                    <a:cubicBezTo>
                      <a:pt x="9" y="14"/>
                      <a:pt x="8" y="14"/>
                      <a:pt x="7" y="13"/>
                    </a:cubicBezTo>
                    <a:cubicBezTo>
                      <a:pt x="3" y="13"/>
                      <a:pt x="3" y="11"/>
                      <a:pt x="6" y="9"/>
                    </a:cubicBezTo>
                    <a:cubicBezTo>
                      <a:pt x="6" y="8"/>
                      <a:pt x="4" y="9"/>
                      <a:pt x="3" y="8"/>
                    </a:cubicBezTo>
                    <a:cubicBezTo>
                      <a:pt x="3" y="7"/>
                      <a:pt x="5" y="8"/>
                      <a:pt x="5" y="6"/>
                    </a:cubicBezTo>
                    <a:cubicBezTo>
                      <a:pt x="5" y="5"/>
                      <a:pt x="4" y="5"/>
                      <a:pt x="4" y="5"/>
                    </a:cubicBezTo>
                    <a:cubicBezTo>
                      <a:pt x="1" y="5"/>
                      <a:pt x="0" y="3"/>
                      <a:pt x="0" y="2"/>
                    </a:cubicBezTo>
                    <a:cubicBezTo>
                      <a:pt x="1" y="0"/>
                      <a:pt x="3" y="0"/>
                      <a:pt x="5" y="1"/>
                    </a:cubicBezTo>
                    <a:cubicBezTo>
                      <a:pt x="7" y="3"/>
                      <a:pt x="8" y="4"/>
                      <a:pt x="10" y="5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3" name="Freeform 895"/>
              <p:cNvSpPr/>
              <p:nvPr/>
            </p:nvSpPr>
            <p:spPr bwMode="auto">
              <a:xfrm>
                <a:off x="652" y="2461"/>
                <a:ext cx="19" cy="26"/>
              </a:xfrm>
              <a:custGeom>
                <a:avLst/>
                <a:gdLst>
                  <a:gd name="T0" fmla="*/ 3 w 8"/>
                  <a:gd name="T1" fmla="*/ 11 h 11"/>
                  <a:gd name="T2" fmla="*/ 1 w 8"/>
                  <a:gd name="T3" fmla="*/ 10 h 11"/>
                  <a:gd name="T4" fmla="*/ 3 w 8"/>
                  <a:gd name="T5" fmla="*/ 0 h 11"/>
                  <a:gd name="T6" fmla="*/ 8 w 8"/>
                  <a:gd name="T7" fmla="*/ 7 h 11"/>
                  <a:gd name="T8" fmla="*/ 3 w 8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1">
                    <a:moveTo>
                      <a:pt x="3" y="11"/>
                    </a:moveTo>
                    <a:cubicBezTo>
                      <a:pt x="2" y="10"/>
                      <a:pt x="2" y="10"/>
                      <a:pt x="1" y="10"/>
                    </a:cubicBezTo>
                    <a:cubicBezTo>
                      <a:pt x="1" y="6"/>
                      <a:pt x="0" y="3"/>
                      <a:pt x="3" y="0"/>
                    </a:cubicBezTo>
                    <a:cubicBezTo>
                      <a:pt x="5" y="1"/>
                      <a:pt x="4" y="6"/>
                      <a:pt x="8" y="7"/>
                    </a:cubicBezTo>
                    <a:cubicBezTo>
                      <a:pt x="4" y="6"/>
                      <a:pt x="2" y="7"/>
                      <a:pt x="3" y="11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4" name="Freeform 896"/>
              <p:cNvSpPr/>
              <p:nvPr/>
            </p:nvSpPr>
            <p:spPr bwMode="auto">
              <a:xfrm>
                <a:off x="685" y="2445"/>
                <a:ext cx="19" cy="19"/>
              </a:xfrm>
              <a:custGeom>
                <a:avLst/>
                <a:gdLst>
                  <a:gd name="T0" fmla="*/ 3 w 8"/>
                  <a:gd name="T1" fmla="*/ 0 h 8"/>
                  <a:gd name="T2" fmla="*/ 4 w 8"/>
                  <a:gd name="T3" fmla="*/ 1 h 8"/>
                  <a:gd name="T4" fmla="*/ 8 w 8"/>
                  <a:gd name="T5" fmla="*/ 5 h 8"/>
                  <a:gd name="T6" fmla="*/ 4 w 8"/>
                  <a:gd name="T7" fmla="*/ 6 h 8"/>
                  <a:gd name="T8" fmla="*/ 0 w 8"/>
                  <a:gd name="T9" fmla="*/ 3 h 8"/>
                  <a:gd name="T10" fmla="*/ 3 w 8"/>
                  <a:gd name="T1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8">
                    <a:moveTo>
                      <a:pt x="3" y="0"/>
                    </a:moveTo>
                    <a:cubicBezTo>
                      <a:pt x="3" y="1"/>
                      <a:pt x="4" y="1"/>
                      <a:pt x="4" y="1"/>
                    </a:cubicBezTo>
                    <a:cubicBezTo>
                      <a:pt x="6" y="2"/>
                      <a:pt x="8" y="3"/>
                      <a:pt x="8" y="5"/>
                    </a:cubicBezTo>
                    <a:cubicBezTo>
                      <a:pt x="7" y="8"/>
                      <a:pt x="5" y="7"/>
                      <a:pt x="4" y="6"/>
                    </a:cubicBezTo>
                    <a:cubicBezTo>
                      <a:pt x="3" y="4"/>
                      <a:pt x="1" y="4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5" name="Freeform 897"/>
              <p:cNvSpPr/>
              <p:nvPr/>
            </p:nvSpPr>
            <p:spPr bwMode="auto">
              <a:xfrm>
                <a:off x="656" y="2383"/>
                <a:ext cx="15" cy="21"/>
              </a:xfrm>
              <a:custGeom>
                <a:avLst/>
                <a:gdLst>
                  <a:gd name="T0" fmla="*/ 1 w 6"/>
                  <a:gd name="T1" fmla="*/ 0 h 9"/>
                  <a:gd name="T2" fmla="*/ 2 w 6"/>
                  <a:gd name="T3" fmla="*/ 9 h 9"/>
                  <a:gd name="T4" fmla="*/ 1 w 6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9">
                    <a:moveTo>
                      <a:pt x="1" y="0"/>
                    </a:moveTo>
                    <a:cubicBezTo>
                      <a:pt x="6" y="2"/>
                      <a:pt x="4" y="6"/>
                      <a:pt x="2" y="9"/>
                    </a:cubicBezTo>
                    <a:cubicBezTo>
                      <a:pt x="0" y="6"/>
                      <a:pt x="3" y="3"/>
                      <a:pt x="1" y="0"/>
                    </a:cubicBezTo>
                    <a:close/>
                  </a:path>
                </a:pathLst>
              </a:custGeom>
              <a:solidFill>
                <a:srgbClr val="FE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6" name="Freeform 898"/>
              <p:cNvSpPr/>
              <p:nvPr/>
            </p:nvSpPr>
            <p:spPr bwMode="auto">
              <a:xfrm>
                <a:off x="730" y="2421"/>
                <a:ext cx="17" cy="14"/>
              </a:xfrm>
              <a:custGeom>
                <a:avLst/>
                <a:gdLst>
                  <a:gd name="T0" fmla="*/ 7 w 7"/>
                  <a:gd name="T1" fmla="*/ 4 h 6"/>
                  <a:gd name="T2" fmla="*/ 4 w 7"/>
                  <a:gd name="T3" fmla="*/ 4 h 6"/>
                  <a:gd name="T4" fmla="*/ 0 w 7"/>
                  <a:gd name="T5" fmla="*/ 1 h 6"/>
                  <a:gd name="T6" fmla="*/ 7 w 7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7" y="4"/>
                    </a:moveTo>
                    <a:cubicBezTo>
                      <a:pt x="6" y="4"/>
                      <a:pt x="6" y="6"/>
                      <a:pt x="4" y="4"/>
                    </a:cubicBezTo>
                    <a:cubicBezTo>
                      <a:pt x="3" y="3"/>
                      <a:pt x="1" y="2"/>
                      <a:pt x="0" y="1"/>
                    </a:cubicBezTo>
                    <a:cubicBezTo>
                      <a:pt x="3" y="0"/>
                      <a:pt x="5" y="2"/>
                      <a:pt x="7" y="4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7" name="Freeform 899"/>
              <p:cNvSpPr/>
              <p:nvPr/>
            </p:nvSpPr>
            <p:spPr bwMode="auto">
              <a:xfrm>
                <a:off x="680" y="2478"/>
                <a:ext cx="10" cy="7"/>
              </a:xfrm>
              <a:custGeom>
                <a:avLst/>
                <a:gdLst>
                  <a:gd name="T0" fmla="*/ 3 w 4"/>
                  <a:gd name="T1" fmla="*/ 2 h 3"/>
                  <a:gd name="T2" fmla="*/ 4 w 4"/>
                  <a:gd name="T3" fmla="*/ 2 h 3"/>
                  <a:gd name="T4" fmla="*/ 4 w 4"/>
                  <a:gd name="T5" fmla="*/ 3 h 3"/>
                  <a:gd name="T6" fmla="*/ 0 w 4"/>
                  <a:gd name="T7" fmla="*/ 3 h 3"/>
                  <a:gd name="T8" fmla="*/ 3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0"/>
                      <a:pt x="1" y="1"/>
                      <a:pt x="3" y="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8" name="Freeform 900"/>
              <p:cNvSpPr/>
              <p:nvPr/>
            </p:nvSpPr>
            <p:spPr bwMode="auto">
              <a:xfrm>
                <a:off x="682" y="2440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4 w 4"/>
                  <a:gd name="T3" fmla="*/ 2 h 3"/>
                  <a:gd name="T4" fmla="*/ 0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1" y="1"/>
                      <a:pt x="3" y="0"/>
                      <a:pt x="4" y="2"/>
                    </a:cubicBezTo>
                    <a:cubicBezTo>
                      <a:pt x="2" y="2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9" name="Freeform 901"/>
              <p:cNvSpPr/>
              <p:nvPr/>
            </p:nvSpPr>
            <p:spPr bwMode="auto">
              <a:xfrm>
                <a:off x="932" y="2801"/>
                <a:ext cx="54" cy="114"/>
              </a:xfrm>
              <a:custGeom>
                <a:avLst/>
                <a:gdLst>
                  <a:gd name="T0" fmla="*/ 3 w 23"/>
                  <a:gd name="T1" fmla="*/ 11 h 48"/>
                  <a:gd name="T2" fmla="*/ 3 w 23"/>
                  <a:gd name="T3" fmla="*/ 10 h 48"/>
                  <a:gd name="T4" fmla="*/ 4 w 23"/>
                  <a:gd name="T5" fmla="*/ 10 h 48"/>
                  <a:gd name="T6" fmla="*/ 16 w 23"/>
                  <a:gd name="T7" fmla="*/ 6 h 48"/>
                  <a:gd name="T8" fmla="*/ 17 w 23"/>
                  <a:gd name="T9" fmla="*/ 4 h 48"/>
                  <a:gd name="T10" fmla="*/ 21 w 23"/>
                  <a:gd name="T11" fmla="*/ 0 h 48"/>
                  <a:gd name="T12" fmla="*/ 22 w 23"/>
                  <a:gd name="T13" fmla="*/ 1 h 48"/>
                  <a:gd name="T14" fmla="*/ 23 w 23"/>
                  <a:gd name="T15" fmla="*/ 6 h 48"/>
                  <a:gd name="T16" fmla="*/ 19 w 23"/>
                  <a:gd name="T17" fmla="*/ 22 h 48"/>
                  <a:gd name="T18" fmla="*/ 19 w 23"/>
                  <a:gd name="T19" fmla="*/ 29 h 48"/>
                  <a:gd name="T20" fmla="*/ 18 w 23"/>
                  <a:gd name="T21" fmla="*/ 36 h 48"/>
                  <a:gd name="T22" fmla="*/ 17 w 23"/>
                  <a:gd name="T23" fmla="*/ 47 h 48"/>
                  <a:gd name="T24" fmla="*/ 16 w 23"/>
                  <a:gd name="T25" fmla="*/ 47 h 48"/>
                  <a:gd name="T26" fmla="*/ 4 w 23"/>
                  <a:gd name="T27" fmla="*/ 46 h 48"/>
                  <a:gd name="T28" fmla="*/ 2 w 23"/>
                  <a:gd name="T29" fmla="*/ 30 h 48"/>
                  <a:gd name="T30" fmla="*/ 1 w 23"/>
                  <a:gd name="T31" fmla="*/ 27 h 48"/>
                  <a:gd name="T32" fmla="*/ 1 w 23"/>
                  <a:gd name="T33" fmla="*/ 23 h 48"/>
                  <a:gd name="T34" fmla="*/ 2 w 23"/>
                  <a:gd name="T35" fmla="*/ 15 h 48"/>
                  <a:gd name="T36" fmla="*/ 2 w 23"/>
                  <a:gd name="T37" fmla="*/ 15 h 48"/>
                  <a:gd name="T38" fmla="*/ 3 w 23"/>
                  <a:gd name="T39" fmla="*/ 1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" h="48">
                    <a:moveTo>
                      <a:pt x="3" y="11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4" y="10"/>
                    </a:cubicBezTo>
                    <a:cubicBezTo>
                      <a:pt x="11" y="13"/>
                      <a:pt x="11" y="13"/>
                      <a:pt x="16" y="6"/>
                    </a:cubicBezTo>
                    <a:cubicBezTo>
                      <a:pt x="17" y="5"/>
                      <a:pt x="17" y="5"/>
                      <a:pt x="17" y="4"/>
                    </a:cubicBezTo>
                    <a:cubicBezTo>
                      <a:pt x="18" y="3"/>
                      <a:pt x="18" y="0"/>
                      <a:pt x="21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3" y="3"/>
                      <a:pt x="23" y="5"/>
                      <a:pt x="23" y="6"/>
                    </a:cubicBezTo>
                    <a:cubicBezTo>
                      <a:pt x="21" y="11"/>
                      <a:pt x="20" y="17"/>
                      <a:pt x="19" y="22"/>
                    </a:cubicBezTo>
                    <a:cubicBezTo>
                      <a:pt x="19" y="24"/>
                      <a:pt x="19" y="27"/>
                      <a:pt x="19" y="29"/>
                    </a:cubicBezTo>
                    <a:cubicBezTo>
                      <a:pt x="18" y="31"/>
                      <a:pt x="18" y="34"/>
                      <a:pt x="18" y="36"/>
                    </a:cubicBezTo>
                    <a:cubicBezTo>
                      <a:pt x="17" y="40"/>
                      <a:pt x="18" y="43"/>
                      <a:pt x="17" y="47"/>
                    </a:cubicBezTo>
                    <a:cubicBezTo>
                      <a:pt x="17" y="47"/>
                      <a:pt x="16" y="48"/>
                      <a:pt x="16" y="47"/>
                    </a:cubicBezTo>
                    <a:cubicBezTo>
                      <a:pt x="12" y="44"/>
                      <a:pt x="8" y="45"/>
                      <a:pt x="4" y="46"/>
                    </a:cubicBezTo>
                    <a:cubicBezTo>
                      <a:pt x="2" y="41"/>
                      <a:pt x="3" y="35"/>
                      <a:pt x="2" y="30"/>
                    </a:cubicBezTo>
                    <a:cubicBezTo>
                      <a:pt x="2" y="29"/>
                      <a:pt x="2" y="28"/>
                      <a:pt x="1" y="27"/>
                    </a:cubicBezTo>
                    <a:cubicBezTo>
                      <a:pt x="2" y="26"/>
                      <a:pt x="0" y="24"/>
                      <a:pt x="1" y="23"/>
                    </a:cubicBezTo>
                    <a:cubicBezTo>
                      <a:pt x="3" y="21"/>
                      <a:pt x="1" y="18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3"/>
                      <a:pt x="2" y="12"/>
                      <a:pt x="3" y="11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0" name="Freeform 902"/>
              <p:cNvSpPr/>
              <p:nvPr/>
            </p:nvSpPr>
            <p:spPr bwMode="auto">
              <a:xfrm>
                <a:off x="865" y="2670"/>
                <a:ext cx="76" cy="69"/>
              </a:xfrm>
              <a:custGeom>
                <a:avLst/>
                <a:gdLst>
                  <a:gd name="T0" fmla="*/ 17 w 32"/>
                  <a:gd name="T1" fmla="*/ 23 h 29"/>
                  <a:gd name="T2" fmla="*/ 10 w 32"/>
                  <a:gd name="T3" fmla="*/ 18 h 29"/>
                  <a:gd name="T4" fmla="*/ 6 w 32"/>
                  <a:gd name="T5" fmla="*/ 15 h 29"/>
                  <a:gd name="T6" fmla="*/ 4 w 32"/>
                  <a:gd name="T7" fmla="*/ 13 h 29"/>
                  <a:gd name="T8" fmla="*/ 1 w 32"/>
                  <a:gd name="T9" fmla="*/ 10 h 29"/>
                  <a:gd name="T10" fmla="*/ 9 w 32"/>
                  <a:gd name="T11" fmla="*/ 6 h 29"/>
                  <a:gd name="T12" fmla="*/ 9 w 32"/>
                  <a:gd name="T13" fmla="*/ 1 h 29"/>
                  <a:gd name="T14" fmla="*/ 15 w 32"/>
                  <a:gd name="T15" fmla="*/ 3 h 29"/>
                  <a:gd name="T16" fmla="*/ 24 w 32"/>
                  <a:gd name="T17" fmla="*/ 11 h 29"/>
                  <a:gd name="T18" fmla="*/ 30 w 32"/>
                  <a:gd name="T19" fmla="*/ 19 h 29"/>
                  <a:gd name="T20" fmla="*/ 31 w 32"/>
                  <a:gd name="T21" fmla="*/ 24 h 29"/>
                  <a:gd name="T22" fmla="*/ 25 w 32"/>
                  <a:gd name="T23" fmla="*/ 29 h 29"/>
                  <a:gd name="T24" fmla="*/ 23 w 32"/>
                  <a:gd name="T25" fmla="*/ 28 h 29"/>
                  <a:gd name="T26" fmla="*/ 23 w 32"/>
                  <a:gd name="T27" fmla="*/ 28 h 29"/>
                  <a:gd name="T28" fmla="*/ 17 w 32"/>
                  <a:gd name="T29" fmla="*/ 2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29">
                    <a:moveTo>
                      <a:pt x="17" y="23"/>
                    </a:moveTo>
                    <a:cubicBezTo>
                      <a:pt x="15" y="22"/>
                      <a:pt x="12" y="20"/>
                      <a:pt x="10" y="18"/>
                    </a:cubicBezTo>
                    <a:cubicBezTo>
                      <a:pt x="9" y="16"/>
                      <a:pt x="7" y="16"/>
                      <a:pt x="6" y="15"/>
                    </a:cubicBezTo>
                    <a:cubicBezTo>
                      <a:pt x="5" y="14"/>
                      <a:pt x="5" y="14"/>
                      <a:pt x="4" y="13"/>
                    </a:cubicBezTo>
                    <a:cubicBezTo>
                      <a:pt x="2" y="12"/>
                      <a:pt x="0" y="12"/>
                      <a:pt x="1" y="10"/>
                    </a:cubicBezTo>
                    <a:cubicBezTo>
                      <a:pt x="2" y="7"/>
                      <a:pt x="6" y="5"/>
                      <a:pt x="9" y="6"/>
                    </a:cubicBezTo>
                    <a:cubicBezTo>
                      <a:pt x="9" y="5"/>
                      <a:pt x="6" y="2"/>
                      <a:pt x="9" y="1"/>
                    </a:cubicBezTo>
                    <a:cubicBezTo>
                      <a:pt x="11" y="0"/>
                      <a:pt x="13" y="2"/>
                      <a:pt x="15" y="3"/>
                    </a:cubicBezTo>
                    <a:cubicBezTo>
                      <a:pt x="18" y="5"/>
                      <a:pt x="22" y="7"/>
                      <a:pt x="24" y="11"/>
                    </a:cubicBezTo>
                    <a:cubicBezTo>
                      <a:pt x="25" y="14"/>
                      <a:pt x="28" y="16"/>
                      <a:pt x="30" y="19"/>
                    </a:cubicBezTo>
                    <a:cubicBezTo>
                      <a:pt x="31" y="21"/>
                      <a:pt x="32" y="22"/>
                      <a:pt x="31" y="24"/>
                    </a:cubicBezTo>
                    <a:cubicBezTo>
                      <a:pt x="29" y="26"/>
                      <a:pt x="26" y="26"/>
                      <a:pt x="25" y="29"/>
                    </a:cubicBezTo>
                    <a:cubicBezTo>
                      <a:pt x="25" y="29"/>
                      <a:pt x="23" y="29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4"/>
                      <a:pt x="18" y="26"/>
                      <a:pt x="17" y="23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1" name="Freeform 903"/>
              <p:cNvSpPr/>
              <p:nvPr/>
            </p:nvSpPr>
            <p:spPr bwMode="auto">
              <a:xfrm>
                <a:off x="870" y="2844"/>
                <a:ext cx="57" cy="52"/>
              </a:xfrm>
              <a:custGeom>
                <a:avLst/>
                <a:gdLst>
                  <a:gd name="T0" fmla="*/ 4 w 24"/>
                  <a:gd name="T1" fmla="*/ 22 h 22"/>
                  <a:gd name="T2" fmla="*/ 1 w 24"/>
                  <a:gd name="T3" fmla="*/ 10 h 22"/>
                  <a:gd name="T4" fmla="*/ 3 w 24"/>
                  <a:gd name="T5" fmla="*/ 2 h 22"/>
                  <a:gd name="T6" fmla="*/ 12 w 24"/>
                  <a:gd name="T7" fmla="*/ 5 h 22"/>
                  <a:gd name="T8" fmla="*/ 21 w 24"/>
                  <a:gd name="T9" fmla="*/ 11 h 22"/>
                  <a:gd name="T10" fmla="*/ 23 w 24"/>
                  <a:gd name="T11" fmla="*/ 16 h 22"/>
                  <a:gd name="T12" fmla="*/ 9 w 24"/>
                  <a:gd name="T13" fmla="*/ 21 h 22"/>
                  <a:gd name="T14" fmla="*/ 4 w 24"/>
                  <a:gd name="T1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22">
                    <a:moveTo>
                      <a:pt x="4" y="22"/>
                    </a:moveTo>
                    <a:cubicBezTo>
                      <a:pt x="5" y="17"/>
                      <a:pt x="1" y="14"/>
                      <a:pt x="1" y="10"/>
                    </a:cubicBezTo>
                    <a:cubicBezTo>
                      <a:pt x="1" y="6"/>
                      <a:pt x="0" y="3"/>
                      <a:pt x="3" y="2"/>
                    </a:cubicBezTo>
                    <a:cubicBezTo>
                      <a:pt x="6" y="1"/>
                      <a:pt x="10" y="0"/>
                      <a:pt x="12" y="5"/>
                    </a:cubicBezTo>
                    <a:cubicBezTo>
                      <a:pt x="13" y="8"/>
                      <a:pt x="16" y="11"/>
                      <a:pt x="21" y="11"/>
                    </a:cubicBezTo>
                    <a:cubicBezTo>
                      <a:pt x="23" y="11"/>
                      <a:pt x="24" y="12"/>
                      <a:pt x="23" y="16"/>
                    </a:cubicBezTo>
                    <a:cubicBezTo>
                      <a:pt x="20" y="22"/>
                      <a:pt x="14" y="21"/>
                      <a:pt x="9" y="21"/>
                    </a:cubicBezTo>
                    <a:cubicBezTo>
                      <a:pt x="7" y="21"/>
                      <a:pt x="6" y="21"/>
                      <a:pt x="4" y="22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2" name="Freeform 904"/>
              <p:cNvSpPr/>
              <p:nvPr/>
            </p:nvSpPr>
            <p:spPr bwMode="auto">
              <a:xfrm>
                <a:off x="830" y="2711"/>
                <a:ext cx="47" cy="59"/>
              </a:xfrm>
              <a:custGeom>
                <a:avLst/>
                <a:gdLst>
                  <a:gd name="T0" fmla="*/ 19 w 20"/>
                  <a:gd name="T1" fmla="*/ 4 h 25"/>
                  <a:gd name="T2" fmla="*/ 18 w 20"/>
                  <a:gd name="T3" fmla="*/ 5 h 25"/>
                  <a:gd name="T4" fmla="*/ 18 w 20"/>
                  <a:gd name="T5" fmla="*/ 12 h 25"/>
                  <a:gd name="T6" fmla="*/ 15 w 20"/>
                  <a:gd name="T7" fmla="*/ 21 h 25"/>
                  <a:gd name="T8" fmla="*/ 5 w 20"/>
                  <a:gd name="T9" fmla="*/ 24 h 25"/>
                  <a:gd name="T10" fmla="*/ 0 w 20"/>
                  <a:gd name="T11" fmla="*/ 15 h 25"/>
                  <a:gd name="T12" fmla="*/ 5 w 20"/>
                  <a:gd name="T13" fmla="*/ 1 h 25"/>
                  <a:gd name="T14" fmla="*/ 15 w 20"/>
                  <a:gd name="T15" fmla="*/ 1 h 25"/>
                  <a:gd name="T16" fmla="*/ 17 w 20"/>
                  <a:gd name="T17" fmla="*/ 2 h 25"/>
                  <a:gd name="T18" fmla="*/ 19 w 20"/>
                  <a:gd name="T1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5">
                    <a:moveTo>
                      <a:pt x="19" y="4"/>
                    </a:moveTo>
                    <a:cubicBezTo>
                      <a:pt x="18" y="4"/>
                      <a:pt x="18" y="5"/>
                      <a:pt x="18" y="5"/>
                    </a:cubicBezTo>
                    <a:cubicBezTo>
                      <a:pt x="20" y="8"/>
                      <a:pt x="18" y="10"/>
                      <a:pt x="18" y="12"/>
                    </a:cubicBezTo>
                    <a:cubicBezTo>
                      <a:pt x="17" y="15"/>
                      <a:pt x="17" y="18"/>
                      <a:pt x="15" y="21"/>
                    </a:cubicBezTo>
                    <a:cubicBezTo>
                      <a:pt x="13" y="24"/>
                      <a:pt x="9" y="25"/>
                      <a:pt x="5" y="24"/>
                    </a:cubicBezTo>
                    <a:cubicBezTo>
                      <a:pt x="0" y="22"/>
                      <a:pt x="0" y="19"/>
                      <a:pt x="0" y="15"/>
                    </a:cubicBezTo>
                    <a:cubicBezTo>
                      <a:pt x="1" y="10"/>
                      <a:pt x="3" y="5"/>
                      <a:pt x="5" y="1"/>
                    </a:cubicBezTo>
                    <a:cubicBezTo>
                      <a:pt x="9" y="0"/>
                      <a:pt x="12" y="1"/>
                      <a:pt x="15" y="1"/>
                    </a:cubicBezTo>
                    <a:cubicBezTo>
                      <a:pt x="16" y="1"/>
                      <a:pt x="16" y="2"/>
                      <a:pt x="17" y="2"/>
                    </a:cubicBezTo>
                    <a:cubicBezTo>
                      <a:pt x="17" y="2"/>
                      <a:pt x="18" y="3"/>
                      <a:pt x="19" y="4"/>
                    </a:cubicBezTo>
                    <a:close/>
                  </a:path>
                </a:pathLst>
              </a:custGeom>
              <a:solidFill>
                <a:srgbClr val="FED3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3" name="Freeform 905"/>
              <p:cNvSpPr/>
              <p:nvPr/>
            </p:nvSpPr>
            <p:spPr bwMode="auto">
              <a:xfrm>
                <a:off x="875" y="2758"/>
                <a:ext cx="73" cy="60"/>
              </a:xfrm>
              <a:custGeom>
                <a:avLst/>
                <a:gdLst>
                  <a:gd name="T0" fmla="*/ 9 w 31"/>
                  <a:gd name="T1" fmla="*/ 0 h 25"/>
                  <a:gd name="T2" fmla="*/ 10 w 31"/>
                  <a:gd name="T3" fmla="*/ 0 h 25"/>
                  <a:gd name="T4" fmla="*/ 12 w 31"/>
                  <a:gd name="T5" fmla="*/ 6 h 25"/>
                  <a:gd name="T6" fmla="*/ 13 w 31"/>
                  <a:gd name="T7" fmla="*/ 7 h 25"/>
                  <a:gd name="T8" fmla="*/ 17 w 31"/>
                  <a:gd name="T9" fmla="*/ 11 h 25"/>
                  <a:gd name="T10" fmla="*/ 20 w 31"/>
                  <a:gd name="T11" fmla="*/ 15 h 25"/>
                  <a:gd name="T12" fmla="*/ 23 w 31"/>
                  <a:gd name="T13" fmla="*/ 10 h 25"/>
                  <a:gd name="T14" fmla="*/ 23 w 31"/>
                  <a:gd name="T15" fmla="*/ 10 h 25"/>
                  <a:gd name="T16" fmla="*/ 25 w 31"/>
                  <a:gd name="T17" fmla="*/ 10 h 25"/>
                  <a:gd name="T18" fmla="*/ 26 w 31"/>
                  <a:gd name="T19" fmla="*/ 11 h 25"/>
                  <a:gd name="T20" fmla="*/ 28 w 31"/>
                  <a:gd name="T21" fmla="*/ 13 h 25"/>
                  <a:gd name="T22" fmla="*/ 28 w 31"/>
                  <a:gd name="T23" fmla="*/ 15 h 25"/>
                  <a:gd name="T24" fmla="*/ 26 w 31"/>
                  <a:gd name="T25" fmla="*/ 25 h 25"/>
                  <a:gd name="T26" fmla="*/ 21 w 31"/>
                  <a:gd name="T27" fmla="*/ 22 h 25"/>
                  <a:gd name="T28" fmla="*/ 10 w 31"/>
                  <a:gd name="T29" fmla="*/ 22 h 25"/>
                  <a:gd name="T30" fmla="*/ 8 w 31"/>
                  <a:gd name="T31" fmla="*/ 17 h 25"/>
                  <a:gd name="T32" fmla="*/ 0 w 31"/>
                  <a:gd name="T33" fmla="*/ 14 h 25"/>
                  <a:gd name="T34" fmla="*/ 0 w 31"/>
                  <a:gd name="T35" fmla="*/ 12 h 25"/>
                  <a:gd name="T36" fmla="*/ 6 w 31"/>
                  <a:gd name="T37" fmla="*/ 10 h 25"/>
                  <a:gd name="T38" fmla="*/ 2 w 31"/>
                  <a:gd name="T39" fmla="*/ 5 h 25"/>
                  <a:gd name="T40" fmla="*/ 2 w 31"/>
                  <a:gd name="T41" fmla="*/ 5 h 25"/>
                  <a:gd name="T42" fmla="*/ 3 w 31"/>
                  <a:gd name="T43" fmla="*/ 5 h 25"/>
                  <a:gd name="T44" fmla="*/ 6 w 31"/>
                  <a:gd name="T45" fmla="*/ 5 h 25"/>
                  <a:gd name="T46" fmla="*/ 3 w 31"/>
                  <a:gd name="T47" fmla="*/ 5 h 25"/>
                  <a:gd name="T48" fmla="*/ 5 w 31"/>
                  <a:gd name="T49" fmla="*/ 2 h 25"/>
                  <a:gd name="T50" fmla="*/ 9 w 31"/>
                  <a:gd name="T5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1" h="25">
                    <a:moveTo>
                      <a:pt x="9" y="0"/>
                    </a:moveTo>
                    <a:cubicBezTo>
                      <a:pt x="9" y="0"/>
                      <a:pt x="10" y="0"/>
                      <a:pt x="10" y="0"/>
                    </a:cubicBezTo>
                    <a:cubicBezTo>
                      <a:pt x="11" y="2"/>
                      <a:pt x="13" y="3"/>
                      <a:pt x="12" y="6"/>
                    </a:cubicBezTo>
                    <a:cubicBezTo>
                      <a:pt x="11" y="8"/>
                      <a:pt x="12" y="6"/>
                      <a:pt x="13" y="7"/>
                    </a:cubicBezTo>
                    <a:cubicBezTo>
                      <a:pt x="14" y="8"/>
                      <a:pt x="17" y="8"/>
                      <a:pt x="17" y="11"/>
                    </a:cubicBezTo>
                    <a:cubicBezTo>
                      <a:pt x="18" y="13"/>
                      <a:pt x="17" y="15"/>
                      <a:pt x="20" y="15"/>
                    </a:cubicBezTo>
                    <a:cubicBezTo>
                      <a:pt x="24" y="15"/>
                      <a:pt x="23" y="12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10"/>
                      <a:pt x="25" y="10"/>
                      <a:pt x="25" y="10"/>
                    </a:cubicBezTo>
                    <a:cubicBezTo>
                      <a:pt x="26" y="10"/>
                      <a:pt x="26" y="10"/>
                      <a:pt x="26" y="11"/>
                    </a:cubicBezTo>
                    <a:cubicBezTo>
                      <a:pt x="27" y="11"/>
                      <a:pt x="28" y="12"/>
                      <a:pt x="28" y="13"/>
                    </a:cubicBezTo>
                    <a:cubicBezTo>
                      <a:pt x="28" y="14"/>
                      <a:pt x="28" y="15"/>
                      <a:pt x="28" y="15"/>
                    </a:cubicBezTo>
                    <a:cubicBezTo>
                      <a:pt x="31" y="19"/>
                      <a:pt x="28" y="22"/>
                      <a:pt x="26" y="25"/>
                    </a:cubicBezTo>
                    <a:cubicBezTo>
                      <a:pt x="25" y="22"/>
                      <a:pt x="25" y="20"/>
                      <a:pt x="21" y="22"/>
                    </a:cubicBezTo>
                    <a:cubicBezTo>
                      <a:pt x="18" y="23"/>
                      <a:pt x="14" y="22"/>
                      <a:pt x="10" y="22"/>
                    </a:cubicBezTo>
                    <a:cubicBezTo>
                      <a:pt x="8" y="21"/>
                      <a:pt x="7" y="19"/>
                      <a:pt x="8" y="17"/>
                    </a:cubicBezTo>
                    <a:cubicBezTo>
                      <a:pt x="2" y="18"/>
                      <a:pt x="1" y="18"/>
                      <a:pt x="0" y="14"/>
                    </a:cubicBezTo>
                    <a:cubicBezTo>
                      <a:pt x="0" y="14"/>
                      <a:pt x="0" y="13"/>
                      <a:pt x="0" y="12"/>
                    </a:cubicBezTo>
                    <a:cubicBezTo>
                      <a:pt x="3" y="13"/>
                      <a:pt x="4" y="11"/>
                      <a:pt x="6" y="10"/>
                    </a:cubicBezTo>
                    <a:cubicBezTo>
                      <a:pt x="4" y="9"/>
                      <a:pt x="1" y="8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4" y="5"/>
                      <a:pt x="5" y="6"/>
                      <a:pt x="6" y="5"/>
                    </a:cubicBezTo>
                    <a:cubicBezTo>
                      <a:pt x="5" y="5"/>
                      <a:pt x="4" y="5"/>
                      <a:pt x="3" y="5"/>
                    </a:cubicBezTo>
                    <a:cubicBezTo>
                      <a:pt x="2" y="3"/>
                      <a:pt x="3" y="1"/>
                      <a:pt x="5" y="2"/>
                    </a:cubicBezTo>
                    <a:cubicBezTo>
                      <a:pt x="7" y="2"/>
                      <a:pt x="7" y="0"/>
                      <a:pt x="9" y="0"/>
                    </a:cubicBezTo>
                    <a:close/>
                  </a:path>
                </a:pathLst>
              </a:custGeom>
              <a:solidFill>
                <a:srgbClr val="FE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4" name="Freeform 906"/>
              <p:cNvSpPr/>
              <p:nvPr/>
            </p:nvSpPr>
            <p:spPr bwMode="auto">
              <a:xfrm>
                <a:off x="920" y="2727"/>
                <a:ext cx="71" cy="65"/>
              </a:xfrm>
              <a:custGeom>
                <a:avLst/>
                <a:gdLst>
                  <a:gd name="T0" fmla="*/ 0 w 30"/>
                  <a:gd name="T1" fmla="*/ 4 h 27"/>
                  <a:gd name="T2" fmla="*/ 2 w 30"/>
                  <a:gd name="T3" fmla="*/ 4 h 27"/>
                  <a:gd name="T4" fmla="*/ 7 w 30"/>
                  <a:gd name="T5" fmla="*/ 0 h 27"/>
                  <a:gd name="T6" fmla="*/ 8 w 30"/>
                  <a:gd name="T7" fmla="*/ 1 h 27"/>
                  <a:gd name="T8" fmla="*/ 6 w 30"/>
                  <a:gd name="T9" fmla="*/ 5 h 27"/>
                  <a:gd name="T10" fmla="*/ 13 w 30"/>
                  <a:gd name="T11" fmla="*/ 10 h 27"/>
                  <a:gd name="T12" fmla="*/ 13 w 30"/>
                  <a:gd name="T13" fmla="*/ 9 h 27"/>
                  <a:gd name="T14" fmla="*/ 17 w 30"/>
                  <a:gd name="T15" fmla="*/ 7 h 27"/>
                  <a:gd name="T16" fmla="*/ 19 w 30"/>
                  <a:gd name="T17" fmla="*/ 11 h 27"/>
                  <a:gd name="T18" fmla="*/ 19 w 30"/>
                  <a:gd name="T19" fmla="*/ 17 h 27"/>
                  <a:gd name="T20" fmla="*/ 25 w 30"/>
                  <a:gd name="T21" fmla="*/ 19 h 27"/>
                  <a:gd name="T22" fmla="*/ 30 w 30"/>
                  <a:gd name="T23" fmla="*/ 21 h 27"/>
                  <a:gd name="T24" fmla="*/ 28 w 30"/>
                  <a:gd name="T25" fmla="*/ 26 h 27"/>
                  <a:gd name="T26" fmla="*/ 23 w 30"/>
                  <a:gd name="T27" fmla="*/ 25 h 27"/>
                  <a:gd name="T28" fmla="*/ 13 w 30"/>
                  <a:gd name="T29" fmla="*/ 17 h 27"/>
                  <a:gd name="T30" fmla="*/ 9 w 30"/>
                  <a:gd name="T31" fmla="*/ 12 h 27"/>
                  <a:gd name="T32" fmla="*/ 0 w 30"/>
                  <a:gd name="T33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27">
                    <a:moveTo>
                      <a:pt x="0" y="4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7" y="1"/>
                      <a:pt x="8" y="1"/>
                      <a:pt x="8" y="1"/>
                    </a:cubicBezTo>
                    <a:cubicBezTo>
                      <a:pt x="10" y="3"/>
                      <a:pt x="8" y="4"/>
                      <a:pt x="6" y="5"/>
                    </a:cubicBezTo>
                    <a:cubicBezTo>
                      <a:pt x="7" y="8"/>
                      <a:pt x="12" y="6"/>
                      <a:pt x="13" y="10"/>
                    </a:cubicBezTo>
                    <a:cubicBezTo>
                      <a:pt x="13" y="9"/>
                      <a:pt x="12" y="9"/>
                      <a:pt x="13" y="9"/>
                    </a:cubicBezTo>
                    <a:cubicBezTo>
                      <a:pt x="14" y="7"/>
                      <a:pt x="15" y="6"/>
                      <a:pt x="17" y="7"/>
                    </a:cubicBezTo>
                    <a:cubicBezTo>
                      <a:pt x="18" y="8"/>
                      <a:pt x="20" y="9"/>
                      <a:pt x="19" y="11"/>
                    </a:cubicBezTo>
                    <a:cubicBezTo>
                      <a:pt x="18" y="13"/>
                      <a:pt x="19" y="15"/>
                      <a:pt x="19" y="17"/>
                    </a:cubicBezTo>
                    <a:cubicBezTo>
                      <a:pt x="21" y="19"/>
                      <a:pt x="23" y="19"/>
                      <a:pt x="25" y="19"/>
                    </a:cubicBezTo>
                    <a:cubicBezTo>
                      <a:pt x="27" y="19"/>
                      <a:pt x="29" y="19"/>
                      <a:pt x="30" y="21"/>
                    </a:cubicBezTo>
                    <a:cubicBezTo>
                      <a:pt x="30" y="23"/>
                      <a:pt x="30" y="25"/>
                      <a:pt x="28" y="26"/>
                    </a:cubicBezTo>
                    <a:cubicBezTo>
                      <a:pt x="26" y="27"/>
                      <a:pt x="25" y="26"/>
                      <a:pt x="23" y="25"/>
                    </a:cubicBezTo>
                    <a:cubicBezTo>
                      <a:pt x="20" y="22"/>
                      <a:pt x="16" y="20"/>
                      <a:pt x="13" y="17"/>
                    </a:cubicBezTo>
                    <a:cubicBezTo>
                      <a:pt x="11" y="15"/>
                      <a:pt x="10" y="14"/>
                      <a:pt x="9" y="12"/>
                    </a:cubicBezTo>
                    <a:cubicBezTo>
                      <a:pt x="7" y="9"/>
                      <a:pt x="1" y="9"/>
                      <a:pt x="0" y="4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5" name="Freeform 907"/>
              <p:cNvSpPr/>
              <p:nvPr/>
            </p:nvSpPr>
            <p:spPr bwMode="auto">
              <a:xfrm>
                <a:off x="936" y="2784"/>
                <a:ext cx="46" cy="50"/>
              </a:xfrm>
              <a:custGeom>
                <a:avLst/>
                <a:gdLst>
                  <a:gd name="T0" fmla="*/ 0 w 19"/>
                  <a:gd name="T1" fmla="*/ 14 h 21"/>
                  <a:gd name="T2" fmla="*/ 2 w 19"/>
                  <a:gd name="T3" fmla="*/ 4 h 21"/>
                  <a:gd name="T4" fmla="*/ 4 w 19"/>
                  <a:gd name="T5" fmla="*/ 3 h 21"/>
                  <a:gd name="T6" fmla="*/ 13 w 19"/>
                  <a:gd name="T7" fmla="*/ 1 h 21"/>
                  <a:gd name="T8" fmla="*/ 15 w 19"/>
                  <a:gd name="T9" fmla="*/ 1 h 21"/>
                  <a:gd name="T10" fmla="*/ 18 w 19"/>
                  <a:gd name="T11" fmla="*/ 7 h 21"/>
                  <a:gd name="T12" fmla="*/ 16 w 19"/>
                  <a:gd name="T13" fmla="*/ 12 h 21"/>
                  <a:gd name="T14" fmla="*/ 14 w 19"/>
                  <a:gd name="T15" fmla="*/ 9 h 21"/>
                  <a:gd name="T16" fmla="*/ 9 w 19"/>
                  <a:gd name="T17" fmla="*/ 6 h 21"/>
                  <a:gd name="T18" fmla="*/ 5 w 19"/>
                  <a:gd name="T19" fmla="*/ 14 h 21"/>
                  <a:gd name="T20" fmla="*/ 11 w 19"/>
                  <a:gd name="T21" fmla="*/ 15 h 21"/>
                  <a:gd name="T22" fmla="*/ 16 w 19"/>
                  <a:gd name="T23" fmla="*/ 12 h 21"/>
                  <a:gd name="T24" fmla="*/ 10 w 19"/>
                  <a:gd name="T25" fmla="*/ 20 h 21"/>
                  <a:gd name="T26" fmla="*/ 1 w 19"/>
                  <a:gd name="T27" fmla="*/ 17 h 21"/>
                  <a:gd name="T28" fmla="*/ 0 w 19"/>
                  <a:gd name="T29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1">
                    <a:moveTo>
                      <a:pt x="0" y="14"/>
                    </a:moveTo>
                    <a:cubicBezTo>
                      <a:pt x="1" y="11"/>
                      <a:pt x="3" y="8"/>
                      <a:pt x="2" y="4"/>
                    </a:cubicBezTo>
                    <a:cubicBezTo>
                      <a:pt x="3" y="4"/>
                      <a:pt x="4" y="4"/>
                      <a:pt x="4" y="3"/>
                    </a:cubicBezTo>
                    <a:cubicBezTo>
                      <a:pt x="6" y="0"/>
                      <a:pt x="10" y="1"/>
                      <a:pt x="13" y="1"/>
                    </a:cubicBezTo>
                    <a:cubicBezTo>
                      <a:pt x="14" y="1"/>
                      <a:pt x="14" y="1"/>
                      <a:pt x="15" y="1"/>
                    </a:cubicBezTo>
                    <a:cubicBezTo>
                      <a:pt x="18" y="2"/>
                      <a:pt x="19" y="4"/>
                      <a:pt x="18" y="7"/>
                    </a:cubicBezTo>
                    <a:cubicBezTo>
                      <a:pt x="16" y="8"/>
                      <a:pt x="18" y="11"/>
                      <a:pt x="16" y="12"/>
                    </a:cubicBezTo>
                    <a:cubicBezTo>
                      <a:pt x="14" y="11"/>
                      <a:pt x="14" y="10"/>
                      <a:pt x="14" y="9"/>
                    </a:cubicBezTo>
                    <a:cubicBezTo>
                      <a:pt x="14" y="5"/>
                      <a:pt x="11" y="6"/>
                      <a:pt x="9" y="6"/>
                    </a:cubicBezTo>
                    <a:cubicBezTo>
                      <a:pt x="7" y="7"/>
                      <a:pt x="4" y="12"/>
                      <a:pt x="5" y="14"/>
                    </a:cubicBezTo>
                    <a:cubicBezTo>
                      <a:pt x="6" y="17"/>
                      <a:pt x="8" y="17"/>
                      <a:pt x="11" y="15"/>
                    </a:cubicBezTo>
                    <a:cubicBezTo>
                      <a:pt x="12" y="13"/>
                      <a:pt x="13" y="11"/>
                      <a:pt x="16" y="12"/>
                    </a:cubicBezTo>
                    <a:cubicBezTo>
                      <a:pt x="15" y="16"/>
                      <a:pt x="12" y="19"/>
                      <a:pt x="10" y="20"/>
                    </a:cubicBezTo>
                    <a:cubicBezTo>
                      <a:pt x="7" y="21"/>
                      <a:pt x="3" y="20"/>
                      <a:pt x="1" y="17"/>
                    </a:cubicBezTo>
                    <a:cubicBezTo>
                      <a:pt x="1" y="16"/>
                      <a:pt x="0" y="15"/>
                      <a:pt x="0" y="14"/>
                    </a:cubicBezTo>
                    <a:close/>
                  </a:path>
                </a:pathLst>
              </a:custGeom>
              <a:solidFill>
                <a:srgbClr val="FED3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6" name="Freeform 908"/>
              <p:cNvSpPr/>
              <p:nvPr/>
            </p:nvSpPr>
            <p:spPr bwMode="auto">
              <a:xfrm>
                <a:off x="898" y="2758"/>
                <a:ext cx="38" cy="43"/>
              </a:xfrm>
              <a:custGeom>
                <a:avLst/>
                <a:gdLst>
                  <a:gd name="T0" fmla="*/ 13 w 16"/>
                  <a:gd name="T1" fmla="*/ 10 h 18"/>
                  <a:gd name="T2" fmla="*/ 16 w 16"/>
                  <a:gd name="T3" fmla="*/ 14 h 18"/>
                  <a:gd name="T4" fmla="*/ 12 w 16"/>
                  <a:gd name="T5" fmla="*/ 15 h 18"/>
                  <a:gd name="T6" fmla="*/ 7 w 16"/>
                  <a:gd name="T7" fmla="*/ 12 h 18"/>
                  <a:gd name="T8" fmla="*/ 3 w 16"/>
                  <a:gd name="T9" fmla="*/ 8 h 18"/>
                  <a:gd name="T10" fmla="*/ 0 w 16"/>
                  <a:gd name="T11" fmla="*/ 9 h 18"/>
                  <a:gd name="T12" fmla="*/ 0 w 16"/>
                  <a:gd name="T13" fmla="*/ 0 h 18"/>
                  <a:gd name="T14" fmla="*/ 10 w 16"/>
                  <a:gd name="T15" fmla="*/ 8 h 18"/>
                  <a:gd name="T16" fmla="*/ 13 w 16"/>
                  <a:gd name="T17" fmla="*/ 1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8">
                    <a:moveTo>
                      <a:pt x="13" y="10"/>
                    </a:moveTo>
                    <a:cubicBezTo>
                      <a:pt x="14" y="12"/>
                      <a:pt x="13" y="14"/>
                      <a:pt x="16" y="14"/>
                    </a:cubicBezTo>
                    <a:cubicBezTo>
                      <a:pt x="15" y="15"/>
                      <a:pt x="13" y="15"/>
                      <a:pt x="12" y="15"/>
                    </a:cubicBezTo>
                    <a:cubicBezTo>
                      <a:pt x="8" y="18"/>
                      <a:pt x="6" y="17"/>
                      <a:pt x="7" y="12"/>
                    </a:cubicBezTo>
                    <a:cubicBezTo>
                      <a:pt x="7" y="9"/>
                      <a:pt x="4" y="10"/>
                      <a:pt x="3" y="8"/>
                    </a:cubicBezTo>
                    <a:cubicBezTo>
                      <a:pt x="1" y="6"/>
                      <a:pt x="2" y="11"/>
                      <a:pt x="0" y="9"/>
                    </a:cubicBezTo>
                    <a:cubicBezTo>
                      <a:pt x="2" y="6"/>
                      <a:pt x="1" y="3"/>
                      <a:pt x="0" y="0"/>
                    </a:cubicBezTo>
                    <a:cubicBezTo>
                      <a:pt x="3" y="3"/>
                      <a:pt x="9" y="2"/>
                      <a:pt x="10" y="8"/>
                    </a:cubicBezTo>
                    <a:cubicBezTo>
                      <a:pt x="11" y="10"/>
                      <a:pt x="12" y="10"/>
                      <a:pt x="13" y="1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7" name="Freeform 909"/>
              <p:cNvSpPr/>
              <p:nvPr/>
            </p:nvSpPr>
            <p:spPr bwMode="auto">
              <a:xfrm>
                <a:off x="853" y="2723"/>
                <a:ext cx="36" cy="97"/>
              </a:xfrm>
              <a:custGeom>
                <a:avLst/>
                <a:gdLst>
                  <a:gd name="T0" fmla="*/ 5 w 15"/>
                  <a:gd name="T1" fmla="*/ 15 h 41"/>
                  <a:gd name="T2" fmla="*/ 8 w 15"/>
                  <a:gd name="T3" fmla="*/ 0 h 41"/>
                  <a:gd name="T4" fmla="*/ 15 w 15"/>
                  <a:gd name="T5" fmla="*/ 4 h 41"/>
                  <a:gd name="T6" fmla="*/ 8 w 15"/>
                  <a:gd name="T7" fmla="*/ 11 h 41"/>
                  <a:gd name="T8" fmla="*/ 3 w 15"/>
                  <a:gd name="T9" fmla="*/ 39 h 41"/>
                  <a:gd name="T10" fmla="*/ 1 w 15"/>
                  <a:gd name="T11" fmla="*/ 39 h 41"/>
                  <a:gd name="T12" fmla="*/ 5 w 15"/>
                  <a:gd name="T13" fmla="*/ 1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1">
                    <a:moveTo>
                      <a:pt x="5" y="15"/>
                    </a:moveTo>
                    <a:cubicBezTo>
                      <a:pt x="7" y="10"/>
                      <a:pt x="7" y="5"/>
                      <a:pt x="8" y="0"/>
                    </a:cubicBezTo>
                    <a:cubicBezTo>
                      <a:pt x="11" y="1"/>
                      <a:pt x="13" y="1"/>
                      <a:pt x="15" y="4"/>
                    </a:cubicBezTo>
                    <a:cubicBezTo>
                      <a:pt x="9" y="4"/>
                      <a:pt x="8" y="7"/>
                      <a:pt x="8" y="11"/>
                    </a:cubicBezTo>
                    <a:cubicBezTo>
                      <a:pt x="7" y="21"/>
                      <a:pt x="3" y="30"/>
                      <a:pt x="3" y="39"/>
                    </a:cubicBezTo>
                    <a:cubicBezTo>
                      <a:pt x="3" y="40"/>
                      <a:pt x="2" y="41"/>
                      <a:pt x="1" y="39"/>
                    </a:cubicBezTo>
                    <a:cubicBezTo>
                      <a:pt x="0" y="31"/>
                      <a:pt x="1" y="23"/>
                      <a:pt x="5" y="15"/>
                    </a:cubicBezTo>
                    <a:close/>
                  </a:path>
                </a:pathLst>
              </a:custGeom>
              <a:solidFill>
                <a:srgbClr val="FEF4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8" name="Freeform 910"/>
              <p:cNvSpPr/>
              <p:nvPr/>
            </p:nvSpPr>
            <p:spPr bwMode="auto">
              <a:xfrm>
                <a:off x="932" y="2756"/>
                <a:ext cx="45" cy="33"/>
              </a:xfrm>
              <a:custGeom>
                <a:avLst/>
                <a:gdLst>
                  <a:gd name="T0" fmla="*/ 17 w 19"/>
                  <a:gd name="T1" fmla="*/ 14 h 14"/>
                  <a:gd name="T2" fmla="*/ 16 w 19"/>
                  <a:gd name="T3" fmla="*/ 14 h 14"/>
                  <a:gd name="T4" fmla="*/ 7 w 19"/>
                  <a:gd name="T5" fmla="*/ 8 h 14"/>
                  <a:gd name="T6" fmla="*/ 0 w 19"/>
                  <a:gd name="T7" fmla="*/ 2 h 14"/>
                  <a:gd name="T8" fmla="*/ 4 w 19"/>
                  <a:gd name="T9" fmla="*/ 0 h 14"/>
                  <a:gd name="T10" fmla="*/ 17 w 19"/>
                  <a:gd name="T11" fmla="*/ 10 h 14"/>
                  <a:gd name="T12" fmla="*/ 19 w 19"/>
                  <a:gd name="T13" fmla="*/ 12 h 14"/>
                  <a:gd name="T14" fmla="*/ 17 w 19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4">
                    <a:moveTo>
                      <a:pt x="17" y="14"/>
                    </a:moveTo>
                    <a:cubicBezTo>
                      <a:pt x="16" y="14"/>
                      <a:pt x="16" y="14"/>
                      <a:pt x="16" y="14"/>
                    </a:cubicBezTo>
                    <a:cubicBezTo>
                      <a:pt x="13" y="12"/>
                      <a:pt x="9" y="10"/>
                      <a:pt x="7" y="8"/>
                    </a:cubicBezTo>
                    <a:cubicBezTo>
                      <a:pt x="4" y="7"/>
                      <a:pt x="1" y="6"/>
                      <a:pt x="0" y="2"/>
                    </a:cubicBezTo>
                    <a:cubicBezTo>
                      <a:pt x="2" y="2"/>
                      <a:pt x="4" y="3"/>
                      <a:pt x="4" y="0"/>
                    </a:cubicBezTo>
                    <a:cubicBezTo>
                      <a:pt x="9" y="3"/>
                      <a:pt x="11" y="8"/>
                      <a:pt x="17" y="10"/>
                    </a:cubicBezTo>
                    <a:cubicBezTo>
                      <a:pt x="17" y="10"/>
                      <a:pt x="18" y="12"/>
                      <a:pt x="19" y="12"/>
                    </a:cubicBezTo>
                    <a:cubicBezTo>
                      <a:pt x="19" y="14"/>
                      <a:pt x="17" y="14"/>
                      <a:pt x="17" y="14"/>
                    </a:cubicBezTo>
                    <a:close/>
                  </a:path>
                </a:pathLst>
              </a:custGeom>
              <a:solidFill>
                <a:srgbClr val="FEA4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9" name="Freeform 911"/>
              <p:cNvSpPr/>
              <p:nvPr/>
            </p:nvSpPr>
            <p:spPr bwMode="auto">
              <a:xfrm>
                <a:off x="853" y="2696"/>
                <a:ext cx="36" cy="24"/>
              </a:xfrm>
              <a:custGeom>
                <a:avLst/>
                <a:gdLst>
                  <a:gd name="T0" fmla="*/ 9 w 15"/>
                  <a:gd name="T1" fmla="*/ 10 h 10"/>
                  <a:gd name="T2" fmla="*/ 6 w 15"/>
                  <a:gd name="T3" fmla="*/ 8 h 10"/>
                  <a:gd name="T4" fmla="*/ 3 w 15"/>
                  <a:gd name="T5" fmla="*/ 5 h 10"/>
                  <a:gd name="T6" fmla="*/ 3 w 15"/>
                  <a:gd name="T7" fmla="*/ 0 h 10"/>
                  <a:gd name="T8" fmla="*/ 11 w 15"/>
                  <a:gd name="T9" fmla="*/ 4 h 10"/>
                  <a:gd name="T10" fmla="*/ 15 w 15"/>
                  <a:gd name="T11" fmla="*/ 7 h 10"/>
                  <a:gd name="T12" fmla="*/ 9 w 15"/>
                  <a:gd name="T13" fmla="*/ 5 h 10"/>
                  <a:gd name="T14" fmla="*/ 13 w 15"/>
                  <a:gd name="T15" fmla="*/ 9 h 10"/>
                  <a:gd name="T16" fmla="*/ 9 w 15"/>
                  <a:gd name="T1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0">
                    <a:moveTo>
                      <a:pt x="9" y="10"/>
                    </a:moveTo>
                    <a:cubicBezTo>
                      <a:pt x="8" y="9"/>
                      <a:pt x="7" y="9"/>
                      <a:pt x="6" y="8"/>
                    </a:cubicBezTo>
                    <a:cubicBezTo>
                      <a:pt x="5" y="7"/>
                      <a:pt x="4" y="6"/>
                      <a:pt x="3" y="5"/>
                    </a:cubicBezTo>
                    <a:cubicBezTo>
                      <a:pt x="1" y="3"/>
                      <a:pt x="0" y="1"/>
                      <a:pt x="3" y="0"/>
                    </a:cubicBezTo>
                    <a:cubicBezTo>
                      <a:pt x="6" y="0"/>
                      <a:pt x="9" y="2"/>
                      <a:pt x="11" y="4"/>
                    </a:cubicBezTo>
                    <a:cubicBezTo>
                      <a:pt x="13" y="4"/>
                      <a:pt x="14" y="5"/>
                      <a:pt x="15" y="7"/>
                    </a:cubicBezTo>
                    <a:cubicBezTo>
                      <a:pt x="13" y="6"/>
                      <a:pt x="11" y="6"/>
                      <a:pt x="9" y="5"/>
                    </a:cubicBezTo>
                    <a:cubicBezTo>
                      <a:pt x="9" y="8"/>
                      <a:pt x="11" y="8"/>
                      <a:pt x="13" y="9"/>
                    </a:cubicBezTo>
                    <a:cubicBezTo>
                      <a:pt x="11" y="10"/>
                      <a:pt x="10" y="9"/>
                      <a:pt x="9" y="10"/>
                    </a:cubicBezTo>
                    <a:close/>
                  </a:path>
                </a:pathLst>
              </a:custGeom>
              <a:solidFill>
                <a:srgbClr val="FE93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0" name="Freeform 912"/>
              <p:cNvSpPr/>
              <p:nvPr/>
            </p:nvSpPr>
            <p:spPr bwMode="auto">
              <a:xfrm>
                <a:off x="901" y="2739"/>
                <a:ext cx="47" cy="36"/>
              </a:xfrm>
              <a:custGeom>
                <a:avLst/>
                <a:gdLst>
                  <a:gd name="T0" fmla="*/ 13 w 20"/>
                  <a:gd name="T1" fmla="*/ 9 h 15"/>
                  <a:gd name="T2" fmla="*/ 20 w 20"/>
                  <a:gd name="T3" fmla="*/ 15 h 15"/>
                  <a:gd name="T4" fmla="*/ 19 w 20"/>
                  <a:gd name="T5" fmla="*/ 15 h 15"/>
                  <a:gd name="T6" fmla="*/ 15 w 20"/>
                  <a:gd name="T7" fmla="*/ 15 h 15"/>
                  <a:gd name="T8" fmla="*/ 0 w 20"/>
                  <a:gd name="T9" fmla="*/ 0 h 15"/>
                  <a:gd name="T10" fmla="*/ 13 w 20"/>
                  <a:gd name="T11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5">
                    <a:moveTo>
                      <a:pt x="13" y="9"/>
                    </a:moveTo>
                    <a:cubicBezTo>
                      <a:pt x="15" y="11"/>
                      <a:pt x="18" y="13"/>
                      <a:pt x="20" y="15"/>
                    </a:cubicBezTo>
                    <a:cubicBezTo>
                      <a:pt x="20" y="15"/>
                      <a:pt x="20" y="15"/>
                      <a:pt x="19" y="15"/>
                    </a:cubicBezTo>
                    <a:cubicBezTo>
                      <a:pt x="18" y="15"/>
                      <a:pt x="17" y="15"/>
                      <a:pt x="15" y="15"/>
                    </a:cubicBezTo>
                    <a:cubicBezTo>
                      <a:pt x="12" y="8"/>
                      <a:pt x="3" y="8"/>
                      <a:pt x="0" y="0"/>
                    </a:cubicBezTo>
                    <a:cubicBezTo>
                      <a:pt x="4" y="4"/>
                      <a:pt x="8" y="7"/>
                      <a:pt x="13" y="9"/>
                    </a:cubicBezTo>
                    <a:close/>
                  </a:path>
                </a:pathLst>
              </a:custGeom>
              <a:solidFill>
                <a:srgbClr val="FEEE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1" name="Freeform 913"/>
              <p:cNvSpPr/>
              <p:nvPr/>
            </p:nvSpPr>
            <p:spPr bwMode="auto">
              <a:xfrm>
                <a:off x="946" y="2775"/>
                <a:ext cx="24" cy="17"/>
              </a:xfrm>
              <a:custGeom>
                <a:avLst/>
                <a:gdLst>
                  <a:gd name="T0" fmla="*/ 1 w 10"/>
                  <a:gd name="T1" fmla="*/ 0 h 7"/>
                  <a:gd name="T2" fmla="*/ 10 w 10"/>
                  <a:gd name="T3" fmla="*/ 6 h 7"/>
                  <a:gd name="T4" fmla="*/ 0 w 10"/>
                  <a:gd name="T5" fmla="*/ 7 h 7"/>
                  <a:gd name="T6" fmla="*/ 1 w 10"/>
                  <a:gd name="T7" fmla="*/ 1 h 7"/>
                  <a:gd name="T8" fmla="*/ 1 w 10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1" y="0"/>
                    </a:moveTo>
                    <a:cubicBezTo>
                      <a:pt x="4" y="2"/>
                      <a:pt x="8" y="2"/>
                      <a:pt x="10" y="6"/>
                    </a:cubicBezTo>
                    <a:cubicBezTo>
                      <a:pt x="6" y="6"/>
                      <a:pt x="3" y="6"/>
                      <a:pt x="0" y="7"/>
                    </a:cubicBezTo>
                    <a:cubicBezTo>
                      <a:pt x="0" y="5"/>
                      <a:pt x="2" y="3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EF7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2" name="Freeform 914"/>
              <p:cNvSpPr/>
              <p:nvPr/>
            </p:nvSpPr>
            <p:spPr bwMode="auto">
              <a:xfrm>
                <a:off x="875" y="2770"/>
                <a:ext cx="21" cy="24"/>
              </a:xfrm>
              <a:custGeom>
                <a:avLst/>
                <a:gdLst>
                  <a:gd name="T0" fmla="*/ 2 w 9"/>
                  <a:gd name="T1" fmla="*/ 0 h 10"/>
                  <a:gd name="T2" fmla="*/ 6 w 9"/>
                  <a:gd name="T3" fmla="*/ 4 h 10"/>
                  <a:gd name="T4" fmla="*/ 8 w 9"/>
                  <a:gd name="T5" fmla="*/ 7 h 10"/>
                  <a:gd name="T6" fmla="*/ 5 w 9"/>
                  <a:gd name="T7" fmla="*/ 6 h 10"/>
                  <a:gd name="T8" fmla="*/ 5 w 9"/>
                  <a:gd name="T9" fmla="*/ 10 h 10"/>
                  <a:gd name="T10" fmla="*/ 0 w 9"/>
                  <a:gd name="T11" fmla="*/ 7 h 10"/>
                  <a:gd name="T12" fmla="*/ 2 w 9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2" y="0"/>
                    </a:moveTo>
                    <a:cubicBezTo>
                      <a:pt x="2" y="2"/>
                      <a:pt x="4" y="4"/>
                      <a:pt x="6" y="4"/>
                    </a:cubicBezTo>
                    <a:cubicBezTo>
                      <a:pt x="7" y="4"/>
                      <a:pt x="9" y="5"/>
                      <a:pt x="8" y="7"/>
                    </a:cubicBezTo>
                    <a:cubicBezTo>
                      <a:pt x="7" y="9"/>
                      <a:pt x="6" y="6"/>
                      <a:pt x="5" y="6"/>
                    </a:cubicBezTo>
                    <a:cubicBezTo>
                      <a:pt x="3" y="8"/>
                      <a:pt x="6" y="8"/>
                      <a:pt x="5" y="10"/>
                    </a:cubicBezTo>
                    <a:cubicBezTo>
                      <a:pt x="3" y="10"/>
                      <a:pt x="3" y="6"/>
                      <a:pt x="0" y="7"/>
                    </a:cubicBezTo>
                    <a:cubicBezTo>
                      <a:pt x="0" y="5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3" name="Freeform 915"/>
              <p:cNvSpPr/>
              <p:nvPr/>
            </p:nvSpPr>
            <p:spPr bwMode="auto">
              <a:xfrm>
                <a:off x="877" y="2749"/>
                <a:ext cx="24" cy="24"/>
              </a:xfrm>
              <a:custGeom>
                <a:avLst/>
                <a:gdLst>
                  <a:gd name="T0" fmla="*/ 2 w 10"/>
                  <a:gd name="T1" fmla="*/ 9 h 10"/>
                  <a:gd name="T2" fmla="*/ 1 w 10"/>
                  <a:gd name="T3" fmla="*/ 9 h 10"/>
                  <a:gd name="T4" fmla="*/ 3 w 10"/>
                  <a:gd name="T5" fmla="*/ 2 h 10"/>
                  <a:gd name="T6" fmla="*/ 8 w 10"/>
                  <a:gd name="T7" fmla="*/ 4 h 10"/>
                  <a:gd name="T8" fmla="*/ 5 w 10"/>
                  <a:gd name="T9" fmla="*/ 7 h 10"/>
                  <a:gd name="T10" fmla="*/ 2 w 10"/>
                  <a:gd name="T11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10">
                    <a:moveTo>
                      <a:pt x="2" y="9"/>
                    </a:moveTo>
                    <a:cubicBezTo>
                      <a:pt x="2" y="9"/>
                      <a:pt x="2" y="9"/>
                      <a:pt x="1" y="9"/>
                    </a:cubicBezTo>
                    <a:cubicBezTo>
                      <a:pt x="0" y="6"/>
                      <a:pt x="0" y="3"/>
                      <a:pt x="3" y="2"/>
                    </a:cubicBezTo>
                    <a:cubicBezTo>
                      <a:pt x="5" y="0"/>
                      <a:pt x="7" y="2"/>
                      <a:pt x="8" y="4"/>
                    </a:cubicBezTo>
                    <a:cubicBezTo>
                      <a:pt x="7" y="5"/>
                      <a:pt x="10" y="10"/>
                      <a:pt x="5" y="7"/>
                    </a:cubicBezTo>
                    <a:cubicBezTo>
                      <a:pt x="3" y="5"/>
                      <a:pt x="2" y="7"/>
                      <a:pt x="2" y="9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4" name="Freeform 916"/>
              <p:cNvSpPr/>
              <p:nvPr/>
            </p:nvSpPr>
            <p:spPr bwMode="auto">
              <a:xfrm>
                <a:off x="934" y="2865"/>
                <a:ext cx="10" cy="50"/>
              </a:xfrm>
              <a:custGeom>
                <a:avLst/>
                <a:gdLst>
                  <a:gd name="T0" fmla="*/ 0 w 4"/>
                  <a:gd name="T1" fmla="*/ 0 h 21"/>
                  <a:gd name="T2" fmla="*/ 2 w 4"/>
                  <a:gd name="T3" fmla="*/ 7 h 21"/>
                  <a:gd name="T4" fmla="*/ 4 w 4"/>
                  <a:gd name="T5" fmla="*/ 19 h 21"/>
                  <a:gd name="T6" fmla="*/ 4 w 4"/>
                  <a:gd name="T7" fmla="*/ 20 h 21"/>
                  <a:gd name="T8" fmla="*/ 4 w 4"/>
                  <a:gd name="T9" fmla="*/ 20 h 21"/>
                  <a:gd name="T10" fmla="*/ 3 w 4"/>
                  <a:gd name="T11" fmla="*/ 21 h 21"/>
                  <a:gd name="T12" fmla="*/ 0 w 4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21">
                    <a:moveTo>
                      <a:pt x="0" y="0"/>
                    </a:moveTo>
                    <a:cubicBezTo>
                      <a:pt x="3" y="2"/>
                      <a:pt x="2" y="4"/>
                      <a:pt x="2" y="7"/>
                    </a:cubicBezTo>
                    <a:cubicBezTo>
                      <a:pt x="3" y="11"/>
                      <a:pt x="3" y="15"/>
                      <a:pt x="4" y="19"/>
                    </a:cubicBezTo>
                    <a:cubicBezTo>
                      <a:pt x="4" y="19"/>
                      <a:pt x="4" y="20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3" y="21"/>
                      <a:pt x="3" y="21"/>
                    </a:cubicBezTo>
                    <a:cubicBezTo>
                      <a:pt x="0" y="14"/>
                      <a:pt x="1" y="7"/>
                      <a:pt x="0" y="0"/>
                    </a:cubicBezTo>
                    <a:close/>
                  </a:path>
                </a:pathLst>
              </a:custGeom>
              <a:solidFill>
                <a:srgbClr val="FEE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5" name="Freeform 917"/>
              <p:cNvSpPr/>
              <p:nvPr/>
            </p:nvSpPr>
            <p:spPr bwMode="auto">
              <a:xfrm>
                <a:off x="872" y="2792"/>
                <a:ext cx="26" cy="19"/>
              </a:xfrm>
              <a:custGeom>
                <a:avLst/>
                <a:gdLst>
                  <a:gd name="T0" fmla="*/ 1 w 11"/>
                  <a:gd name="T1" fmla="*/ 0 h 8"/>
                  <a:gd name="T2" fmla="*/ 10 w 11"/>
                  <a:gd name="T3" fmla="*/ 0 h 8"/>
                  <a:gd name="T4" fmla="*/ 11 w 11"/>
                  <a:gd name="T5" fmla="*/ 8 h 8"/>
                  <a:gd name="T6" fmla="*/ 2 w 11"/>
                  <a:gd name="T7" fmla="*/ 4 h 8"/>
                  <a:gd name="T8" fmla="*/ 1 w 11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1" y="0"/>
                    </a:moveTo>
                    <a:cubicBezTo>
                      <a:pt x="4" y="4"/>
                      <a:pt x="5" y="4"/>
                      <a:pt x="10" y="0"/>
                    </a:cubicBezTo>
                    <a:cubicBezTo>
                      <a:pt x="10" y="3"/>
                      <a:pt x="11" y="5"/>
                      <a:pt x="11" y="8"/>
                    </a:cubicBezTo>
                    <a:cubicBezTo>
                      <a:pt x="8" y="7"/>
                      <a:pt x="6" y="3"/>
                      <a:pt x="2" y="4"/>
                    </a:cubicBezTo>
                    <a:cubicBezTo>
                      <a:pt x="1" y="4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6" name="Freeform 918"/>
              <p:cNvSpPr/>
              <p:nvPr/>
            </p:nvSpPr>
            <p:spPr bwMode="auto">
              <a:xfrm>
                <a:off x="853" y="2825"/>
                <a:ext cx="10" cy="31"/>
              </a:xfrm>
              <a:custGeom>
                <a:avLst/>
                <a:gdLst>
                  <a:gd name="T0" fmla="*/ 4 w 4"/>
                  <a:gd name="T1" fmla="*/ 13 h 13"/>
                  <a:gd name="T2" fmla="*/ 2 w 4"/>
                  <a:gd name="T3" fmla="*/ 10 h 13"/>
                  <a:gd name="T4" fmla="*/ 1 w 4"/>
                  <a:gd name="T5" fmla="*/ 4 h 13"/>
                  <a:gd name="T6" fmla="*/ 3 w 4"/>
                  <a:gd name="T7" fmla="*/ 0 h 13"/>
                  <a:gd name="T8" fmla="*/ 4 w 4"/>
                  <a:gd name="T9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3">
                    <a:moveTo>
                      <a:pt x="4" y="13"/>
                    </a:moveTo>
                    <a:cubicBezTo>
                      <a:pt x="4" y="12"/>
                      <a:pt x="3" y="11"/>
                      <a:pt x="2" y="10"/>
                    </a:cubicBezTo>
                    <a:cubicBezTo>
                      <a:pt x="2" y="8"/>
                      <a:pt x="1" y="7"/>
                      <a:pt x="1" y="4"/>
                    </a:cubicBezTo>
                    <a:cubicBezTo>
                      <a:pt x="0" y="2"/>
                      <a:pt x="0" y="0"/>
                      <a:pt x="3" y="0"/>
                    </a:cubicBezTo>
                    <a:cubicBezTo>
                      <a:pt x="4" y="4"/>
                      <a:pt x="4" y="9"/>
                      <a:pt x="4" y="13"/>
                    </a:cubicBezTo>
                    <a:close/>
                  </a:path>
                </a:pathLst>
              </a:custGeom>
              <a:solidFill>
                <a:srgbClr val="FEE9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7" name="Freeform 919"/>
              <p:cNvSpPr/>
              <p:nvPr/>
            </p:nvSpPr>
            <p:spPr bwMode="auto">
              <a:xfrm>
                <a:off x="851" y="2815"/>
                <a:ext cx="9" cy="34"/>
              </a:xfrm>
              <a:custGeom>
                <a:avLst/>
                <a:gdLst>
                  <a:gd name="T0" fmla="*/ 4 w 4"/>
                  <a:gd name="T1" fmla="*/ 4 h 14"/>
                  <a:gd name="T2" fmla="*/ 3 w 4"/>
                  <a:gd name="T3" fmla="*/ 9 h 14"/>
                  <a:gd name="T4" fmla="*/ 3 w 4"/>
                  <a:gd name="T5" fmla="*/ 14 h 14"/>
                  <a:gd name="T6" fmla="*/ 2 w 4"/>
                  <a:gd name="T7" fmla="*/ 13 h 14"/>
                  <a:gd name="T8" fmla="*/ 0 w 4"/>
                  <a:gd name="T9" fmla="*/ 8 h 14"/>
                  <a:gd name="T10" fmla="*/ 3 w 4"/>
                  <a:gd name="T11" fmla="*/ 1 h 14"/>
                  <a:gd name="T12" fmla="*/ 4 w 4"/>
                  <a:gd name="T13" fmla="*/ 0 h 14"/>
                  <a:gd name="T14" fmla="*/ 4 w 4"/>
                  <a:gd name="T15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14">
                    <a:moveTo>
                      <a:pt x="4" y="4"/>
                    </a:moveTo>
                    <a:cubicBezTo>
                      <a:pt x="2" y="5"/>
                      <a:pt x="2" y="7"/>
                      <a:pt x="3" y="9"/>
                    </a:cubicBezTo>
                    <a:cubicBezTo>
                      <a:pt x="4" y="11"/>
                      <a:pt x="3" y="12"/>
                      <a:pt x="3" y="14"/>
                    </a:cubicBezTo>
                    <a:cubicBezTo>
                      <a:pt x="3" y="14"/>
                      <a:pt x="3" y="14"/>
                      <a:pt x="2" y="13"/>
                    </a:cubicBezTo>
                    <a:cubicBezTo>
                      <a:pt x="0" y="12"/>
                      <a:pt x="0" y="10"/>
                      <a:pt x="0" y="8"/>
                    </a:cubicBezTo>
                    <a:cubicBezTo>
                      <a:pt x="1" y="5"/>
                      <a:pt x="1" y="3"/>
                      <a:pt x="3" y="1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1"/>
                      <a:pt x="4" y="3"/>
                      <a:pt x="4" y="4"/>
                    </a:cubicBezTo>
                    <a:close/>
                  </a:path>
                </a:pathLst>
              </a:custGeom>
              <a:solidFill>
                <a:srgbClr val="FEED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8" name="Freeform 920"/>
              <p:cNvSpPr/>
              <p:nvPr/>
            </p:nvSpPr>
            <p:spPr bwMode="auto">
              <a:xfrm>
                <a:off x="906" y="2723"/>
                <a:ext cx="16" cy="14"/>
              </a:xfrm>
              <a:custGeom>
                <a:avLst/>
                <a:gdLst>
                  <a:gd name="T0" fmla="*/ 0 w 7"/>
                  <a:gd name="T1" fmla="*/ 1 h 6"/>
                  <a:gd name="T2" fmla="*/ 6 w 7"/>
                  <a:gd name="T3" fmla="*/ 3 h 6"/>
                  <a:gd name="T4" fmla="*/ 6 w 7"/>
                  <a:gd name="T5" fmla="*/ 6 h 6"/>
                  <a:gd name="T6" fmla="*/ 0 w 7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0" y="1"/>
                    </a:moveTo>
                    <a:cubicBezTo>
                      <a:pt x="2" y="0"/>
                      <a:pt x="3" y="4"/>
                      <a:pt x="6" y="3"/>
                    </a:cubicBezTo>
                    <a:cubicBezTo>
                      <a:pt x="7" y="2"/>
                      <a:pt x="5" y="5"/>
                      <a:pt x="6" y="6"/>
                    </a:cubicBezTo>
                    <a:cubicBezTo>
                      <a:pt x="4" y="5"/>
                      <a:pt x="1" y="4"/>
                      <a:pt x="0" y="1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9" name="Freeform 921"/>
              <p:cNvSpPr/>
              <p:nvPr/>
            </p:nvSpPr>
            <p:spPr bwMode="auto">
              <a:xfrm>
                <a:off x="932" y="2837"/>
                <a:ext cx="7" cy="19"/>
              </a:xfrm>
              <a:custGeom>
                <a:avLst/>
                <a:gdLst>
                  <a:gd name="T0" fmla="*/ 2 w 3"/>
                  <a:gd name="T1" fmla="*/ 0 h 8"/>
                  <a:gd name="T2" fmla="*/ 1 w 3"/>
                  <a:gd name="T3" fmla="*/ 8 h 8"/>
                  <a:gd name="T4" fmla="*/ 2 w 3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8">
                    <a:moveTo>
                      <a:pt x="2" y="0"/>
                    </a:moveTo>
                    <a:cubicBezTo>
                      <a:pt x="2" y="3"/>
                      <a:pt x="3" y="6"/>
                      <a:pt x="1" y="8"/>
                    </a:cubicBezTo>
                    <a:cubicBezTo>
                      <a:pt x="2" y="6"/>
                      <a:pt x="0" y="3"/>
                      <a:pt x="2" y="0"/>
                    </a:cubicBezTo>
                    <a:close/>
                  </a:path>
                </a:pathLst>
              </a:custGeom>
              <a:solidFill>
                <a:srgbClr val="FEDB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0" name="Freeform 922"/>
              <p:cNvSpPr/>
              <p:nvPr/>
            </p:nvSpPr>
            <p:spPr bwMode="auto">
              <a:xfrm>
                <a:off x="936" y="2784"/>
                <a:ext cx="8" cy="5"/>
              </a:xfrm>
              <a:custGeom>
                <a:avLst/>
                <a:gdLst>
                  <a:gd name="T0" fmla="*/ 2 w 3"/>
                  <a:gd name="T1" fmla="*/ 2 h 2"/>
                  <a:gd name="T2" fmla="*/ 0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2" y="0"/>
                      <a:pt x="3" y="0"/>
                      <a:pt x="2" y="2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1" name="Freeform 923"/>
              <p:cNvSpPr/>
              <p:nvPr/>
            </p:nvSpPr>
            <p:spPr bwMode="auto">
              <a:xfrm>
                <a:off x="932" y="2827"/>
                <a:ext cx="7" cy="10"/>
              </a:xfrm>
              <a:custGeom>
                <a:avLst/>
                <a:gdLst>
                  <a:gd name="T0" fmla="*/ 3 w 3"/>
                  <a:gd name="T1" fmla="*/ 0 h 4"/>
                  <a:gd name="T2" fmla="*/ 2 w 3"/>
                  <a:gd name="T3" fmla="*/ 4 h 4"/>
                  <a:gd name="T4" fmla="*/ 3 w 3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3" y="1"/>
                      <a:pt x="2" y="2"/>
                      <a:pt x="2" y="4"/>
                    </a:cubicBezTo>
                    <a:cubicBezTo>
                      <a:pt x="1" y="2"/>
                      <a:pt x="0" y="0"/>
                      <a:pt x="3" y="0"/>
                    </a:cubicBezTo>
                    <a:close/>
                  </a:path>
                </a:pathLst>
              </a:custGeom>
              <a:solidFill>
                <a:srgbClr val="FEDB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2" name="Freeform 924"/>
              <p:cNvSpPr/>
              <p:nvPr/>
            </p:nvSpPr>
            <p:spPr bwMode="auto">
              <a:xfrm>
                <a:off x="936" y="2775"/>
                <a:ext cx="12" cy="2"/>
              </a:xfrm>
              <a:custGeom>
                <a:avLst/>
                <a:gdLst>
                  <a:gd name="T0" fmla="*/ 5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  <a:gd name="T6" fmla="*/ 5 w 5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5" y="0"/>
                    </a:moveTo>
                    <a:cubicBezTo>
                      <a:pt x="5" y="0"/>
                      <a:pt x="5" y="0"/>
                      <a:pt x="5" y="1"/>
                    </a:cubicBezTo>
                    <a:cubicBezTo>
                      <a:pt x="3" y="0"/>
                      <a:pt x="2" y="1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EA4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3" name="Freeform 925"/>
              <p:cNvSpPr/>
              <p:nvPr/>
            </p:nvSpPr>
            <p:spPr bwMode="auto">
              <a:xfrm>
                <a:off x="929" y="2777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2 h 2"/>
                  <a:gd name="T4" fmla="*/ 1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1" y="0"/>
                      <a:pt x="1" y="0"/>
                    </a:cubicBezTo>
                    <a:cubicBezTo>
                      <a:pt x="2" y="0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4" name="Freeform 926"/>
              <p:cNvSpPr/>
              <p:nvPr/>
            </p:nvSpPr>
            <p:spPr bwMode="auto">
              <a:xfrm>
                <a:off x="1371" y="2549"/>
                <a:ext cx="121" cy="121"/>
              </a:xfrm>
              <a:custGeom>
                <a:avLst/>
                <a:gdLst>
                  <a:gd name="T0" fmla="*/ 49 w 51"/>
                  <a:gd name="T1" fmla="*/ 3 h 51"/>
                  <a:gd name="T2" fmla="*/ 46 w 51"/>
                  <a:gd name="T3" fmla="*/ 11 h 51"/>
                  <a:gd name="T4" fmla="*/ 45 w 51"/>
                  <a:gd name="T5" fmla="*/ 18 h 51"/>
                  <a:gd name="T6" fmla="*/ 45 w 51"/>
                  <a:gd name="T7" fmla="*/ 21 h 51"/>
                  <a:gd name="T8" fmla="*/ 50 w 51"/>
                  <a:gd name="T9" fmla="*/ 25 h 51"/>
                  <a:gd name="T10" fmla="*/ 50 w 51"/>
                  <a:gd name="T11" fmla="*/ 27 h 51"/>
                  <a:gd name="T12" fmla="*/ 42 w 51"/>
                  <a:gd name="T13" fmla="*/ 30 h 51"/>
                  <a:gd name="T14" fmla="*/ 39 w 51"/>
                  <a:gd name="T15" fmla="*/ 32 h 51"/>
                  <a:gd name="T16" fmla="*/ 38 w 51"/>
                  <a:gd name="T17" fmla="*/ 33 h 51"/>
                  <a:gd name="T18" fmla="*/ 35 w 51"/>
                  <a:gd name="T19" fmla="*/ 37 h 51"/>
                  <a:gd name="T20" fmla="*/ 22 w 51"/>
                  <a:gd name="T21" fmla="*/ 47 h 51"/>
                  <a:gd name="T22" fmla="*/ 20 w 51"/>
                  <a:gd name="T23" fmla="*/ 49 h 51"/>
                  <a:gd name="T24" fmla="*/ 18 w 51"/>
                  <a:gd name="T25" fmla="*/ 51 h 51"/>
                  <a:gd name="T26" fmla="*/ 10 w 51"/>
                  <a:gd name="T27" fmla="*/ 46 h 51"/>
                  <a:gd name="T28" fmla="*/ 7 w 51"/>
                  <a:gd name="T29" fmla="*/ 43 h 51"/>
                  <a:gd name="T30" fmla="*/ 11 w 51"/>
                  <a:gd name="T31" fmla="*/ 37 h 51"/>
                  <a:gd name="T32" fmla="*/ 11 w 51"/>
                  <a:gd name="T33" fmla="*/ 37 h 51"/>
                  <a:gd name="T34" fmla="*/ 10 w 51"/>
                  <a:gd name="T35" fmla="*/ 34 h 51"/>
                  <a:gd name="T36" fmla="*/ 13 w 51"/>
                  <a:gd name="T37" fmla="*/ 33 h 51"/>
                  <a:gd name="T38" fmla="*/ 15 w 51"/>
                  <a:gd name="T39" fmla="*/ 33 h 51"/>
                  <a:gd name="T40" fmla="*/ 17 w 51"/>
                  <a:gd name="T41" fmla="*/ 33 h 51"/>
                  <a:gd name="T42" fmla="*/ 16 w 51"/>
                  <a:gd name="T43" fmla="*/ 32 h 51"/>
                  <a:gd name="T44" fmla="*/ 13 w 51"/>
                  <a:gd name="T45" fmla="*/ 32 h 51"/>
                  <a:gd name="T46" fmla="*/ 1 w 51"/>
                  <a:gd name="T47" fmla="*/ 29 h 51"/>
                  <a:gd name="T48" fmla="*/ 1 w 51"/>
                  <a:gd name="T49" fmla="*/ 26 h 51"/>
                  <a:gd name="T50" fmla="*/ 6 w 51"/>
                  <a:gd name="T51" fmla="*/ 25 h 51"/>
                  <a:gd name="T52" fmla="*/ 8 w 51"/>
                  <a:gd name="T53" fmla="*/ 23 h 51"/>
                  <a:gd name="T54" fmla="*/ 12 w 51"/>
                  <a:gd name="T55" fmla="*/ 22 h 51"/>
                  <a:gd name="T56" fmla="*/ 13 w 51"/>
                  <a:gd name="T57" fmla="*/ 23 h 51"/>
                  <a:gd name="T58" fmla="*/ 17 w 51"/>
                  <a:gd name="T59" fmla="*/ 20 h 51"/>
                  <a:gd name="T60" fmla="*/ 17 w 51"/>
                  <a:gd name="T61" fmla="*/ 19 h 51"/>
                  <a:gd name="T62" fmla="*/ 17 w 51"/>
                  <a:gd name="T63" fmla="*/ 16 h 51"/>
                  <a:gd name="T64" fmla="*/ 19 w 51"/>
                  <a:gd name="T65" fmla="*/ 12 h 51"/>
                  <a:gd name="T66" fmla="*/ 21 w 51"/>
                  <a:gd name="T67" fmla="*/ 10 h 51"/>
                  <a:gd name="T68" fmla="*/ 36 w 51"/>
                  <a:gd name="T69" fmla="*/ 5 h 51"/>
                  <a:gd name="T70" fmla="*/ 37 w 51"/>
                  <a:gd name="T71" fmla="*/ 6 h 51"/>
                  <a:gd name="T72" fmla="*/ 36 w 51"/>
                  <a:gd name="T73" fmla="*/ 5 h 51"/>
                  <a:gd name="T74" fmla="*/ 39 w 51"/>
                  <a:gd name="T75" fmla="*/ 2 h 51"/>
                  <a:gd name="T76" fmla="*/ 49 w 51"/>
                  <a:gd name="T77" fmla="*/ 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51">
                    <a:moveTo>
                      <a:pt x="49" y="3"/>
                    </a:moveTo>
                    <a:cubicBezTo>
                      <a:pt x="48" y="5"/>
                      <a:pt x="49" y="9"/>
                      <a:pt x="46" y="11"/>
                    </a:cubicBezTo>
                    <a:cubicBezTo>
                      <a:pt x="45" y="12"/>
                      <a:pt x="42" y="15"/>
                      <a:pt x="45" y="18"/>
                    </a:cubicBezTo>
                    <a:cubicBezTo>
                      <a:pt x="45" y="19"/>
                      <a:pt x="45" y="20"/>
                      <a:pt x="45" y="21"/>
                    </a:cubicBezTo>
                    <a:cubicBezTo>
                      <a:pt x="43" y="27"/>
                      <a:pt x="47" y="24"/>
                      <a:pt x="50" y="25"/>
                    </a:cubicBezTo>
                    <a:cubicBezTo>
                      <a:pt x="51" y="25"/>
                      <a:pt x="51" y="26"/>
                      <a:pt x="50" y="27"/>
                    </a:cubicBezTo>
                    <a:cubicBezTo>
                      <a:pt x="48" y="29"/>
                      <a:pt x="45" y="30"/>
                      <a:pt x="42" y="30"/>
                    </a:cubicBezTo>
                    <a:cubicBezTo>
                      <a:pt x="41" y="31"/>
                      <a:pt x="40" y="31"/>
                      <a:pt x="39" y="32"/>
                    </a:cubicBezTo>
                    <a:cubicBezTo>
                      <a:pt x="39" y="33"/>
                      <a:pt x="38" y="33"/>
                      <a:pt x="38" y="33"/>
                    </a:cubicBezTo>
                    <a:cubicBezTo>
                      <a:pt x="37" y="34"/>
                      <a:pt x="36" y="35"/>
                      <a:pt x="35" y="37"/>
                    </a:cubicBezTo>
                    <a:cubicBezTo>
                      <a:pt x="31" y="41"/>
                      <a:pt x="27" y="45"/>
                      <a:pt x="22" y="47"/>
                    </a:cubicBezTo>
                    <a:cubicBezTo>
                      <a:pt x="21" y="47"/>
                      <a:pt x="20" y="48"/>
                      <a:pt x="20" y="49"/>
                    </a:cubicBezTo>
                    <a:cubicBezTo>
                      <a:pt x="20" y="50"/>
                      <a:pt x="19" y="51"/>
                      <a:pt x="18" y="51"/>
                    </a:cubicBezTo>
                    <a:cubicBezTo>
                      <a:pt x="16" y="48"/>
                      <a:pt x="13" y="47"/>
                      <a:pt x="10" y="46"/>
                    </a:cubicBezTo>
                    <a:cubicBezTo>
                      <a:pt x="8" y="46"/>
                      <a:pt x="6" y="44"/>
                      <a:pt x="7" y="43"/>
                    </a:cubicBezTo>
                    <a:cubicBezTo>
                      <a:pt x="9" y="41"/>
                      <a:pt x="7" y="37"/>
                      <a:pt x="11" y="37"/>
                    </a:cubicBezTo>
                    <a:cubicBezTo>
                      <a:pt x="11" y="37"/>
                      <a:pt x="12" y="37"/>
                      <a:pt x="11" y="37"/>
                    </a:cubicBezTo>
                    <a:cubicBezTo>
                      <a:pt x="10" y="36"/>
                      <a:pt x="10" y="36"/>
                      <a:pt x="10" y="34"/>
                    </a:cubicBezTo>
                    <a:cubicBezTo>
                      <a:pt x="11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5" y="33"/>
                    </a:cubicBezTo>
                    <a:cubicBezTo>
                      <a:pt x="16" y="34"/>
                      <a:pt x="17" y="34"/>
                      <a:pt x="17" y="33"/>
                    </a:cubicBezTo>
                    <a:cubicBezTo>
                      <a:pt x="17" y="32"/>
                      <a:pt x="16" y="32"/>
                      <a:pt x="16" y="32"/>
                    </a:cubicBezTo>
                    <a:cubicBezTo>
                      <a:pt x="15" y="31"/>
                      <a:pt x="14" y="32"/>
                      <a:pt x="13" y="32"/>
                    </a:cubicBezTo>
                    <a:cubicBezTo>
                      <a:pt x="9" y="34"/>
                      <a:pt x="5" y="32"/>
                      <a:pt x="1" y="29"/>
                    </a:cubicBezTo>
                    <a:cubicBezTo>
                      <a:pt x="0" y="28"/>
                      <a:pt x="0" y="27"/>
                      <a:pt x="1" y="26"/>
                    </a:cubicBezTo>
                    <a:cubicBezTo>
                      <a:pt x="3" y="25"/>
                      <a:pt x="4" y="24"/>
                      <a:pt x="6" y="25"/>
                    </a:cubicBezTo>
                    <a:cubicBezTo>
                      <a:pt x="8" y="26"/>
                      <a:pt x="8" y="24"/>
                      <a:pt x="8" y="23"/>
                    </a:cubicBezTo>
                    <a:cubicBezTo>
                      <a:pt x="9" y="21"/>
                      <a:pt x="10" y="19"/>
                      <a:pt x="12" y="22"/>
                    </a:cubicBezTo>
                    <a:cubicBezTo>
                      <a:pt x="12" y="23"/>
                      <a:pt x="12" y="24"/>
                      <a:pt x="13" y="23"/>
                    </a:cubicBezTo>
                    <a:cubicBezTo>
                      <a:pt x="14" y="21"/>
                      <a:pt x="16" y="22"/>
                      <a:pt x="17" y="20"/>
                    </a:cubicBezTo>
                    <a:cubicBezTo>
                      <a:pt x="17" y="20"/>
                      <a:pt x="18" y="19"/>
                      <a:pt x="17" y="19"/>
                    </a:cubicBezTo>
                    <a:cubicBezTo>
                      <a:pt x="16" y="18"/>
                      <a:pt x="17" y="17"/>
                      <a:pt x="17" y="16"/>
                    </a:cubicBezTo>
                    <a:cubicBezTo>
                      <a:pt x="17" y="15"/>
                      <a:pt x="19" y="14"/>
                      <a:pt x="19" y="12"/>
                    </a:cubicBezTo>
                    <a:cubicBezTo>
                      <a:pt x="19" y="11"/>
                      <a:pt x="20" y="10"/>
                      <a:pt x="21" y="10"/>
                    </a:cubicBezTo>
                    <a:cubicBezTo>
                      <a:pt x="26" y="8"/>
                      <a:pt x="30" y="5"/>
                      <a:pt x="36" y="5"/>
                    </a:cubicBezTo>
                    <a:cubicBezTo>
                      <a:pt x="36" y="5"/>
                      <a:pt x="37" y="6"/>
                      <a:pt x="37" y="6"/>
                    </a:cubicBezTo>
                    <a:cubicBezTo>
                      <a:pt x="37" y="6"/>
                      <a:pt x="36" y="5"/>
                      <a:pt x="36" y="5"/>
                    </a:cubicBezTo>
                    <a:cubicBezTo>
                      <a:pt x="37" y="3"/>
                      <a:pt x="38" y="3"/>
                      <a:pt x="39" y="2"/>
                    </a:cubicBezTo>
                    <a:cubicBezTo>
                      <a:pt x="42" y="2"/>
                      <a:pt x="46" y="0"/>
                      <a:pt x="49" y="3"/>
                    </a:cubicBezTo>
                    <a:close/>
                  </a:path>
                </a:pathLst>
              </a:custGeom>
              <a:solidFill>
                <a:srgbClr val="FE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5" name="Freeform 927"/>
              <p:cNvSpPr/>
              <p:nvPr/>
            </p:nvSpPr>
            <p:spPr bwMode="auto">
              <a:xfrm>
                <a:off x="1411" y="2604"/>
                <a:ext cx="121" cy="76"/>
              </a:xfrm>
              <a:custGeom>
                <a:avLst/>
                <a:gdLst>
                  <a:gd name="T0" fmla="*/ 1 w 51"/>
                  <a:gd name="T1" fmla="*/ 28 h 32"/>
                  <a:gd name="T2" fmla="*/ 3 w 51"/>
                  <a:gd name="T3" fmla="*/ 26 h 32"/>
                  <a:gd name="T4" fmla="*/ 5 w 51"/>
                  <a:gd name="T5" fmla="*/ 24 h 32"/>
                  <a:gd name="T6" fmla="*/ 18 w 51"/>
                  <a:gd name="T7" fmla="*/ 13 h 32"/>
                  <a:gd name="T8" fmla="*/ 21 w 51"/>
                  <a:gd name="T9" fmla="*/ 9 h 32"/>
                  <a:gd name="T10" fmla="*/ 21 w 51"/>
                  <a:gd name="T11" fmla="*/ 9 h 32"/>
                  <a:gd name="T12" fmla="*/ 25 w 51"/>
                  <a:gd name="T13" fmla="*/ 6 h 32"/>
                  <a:gd name="T14" fmla="*/ 33 w 51"/>
                  <a:gd name="T15" fmla="*/ 2 h 32"/>
                  <a:gd name="T16" fmla="*/ 36 w 51"/>
                  <a:gd name="T17" fmla="*/ 1 h 32"/>
                  <a:gd name="T18" fmla="*/ 46 w 51"/>
                  <a:gd name="T19" fmla="*/ 6 h 32"/>
                  <a:gd name="T20" fmla="*/ 51 w 51"/>
                  <a:gd name="T21" fmla="*/ 17 h 32"/>
                  <a:gd name="T22" fmla="*/ 50 w 51"/>
                  <a:gd name="T23" fmla="*/ 17 h 32"/>
                  <a:gd name="T24" fmla="*/ 40 w 51"/>
                  <a:gd name="T25" fmla="*/ 20 h 32"/>
                  <a:gd name="T26" fmla="*/ 37 w 51"/>
                  <a:gd name="T27" fmla="*/ 21 h 32"/>
                  <a:gd name="T28" fmla="*/ 34 w 51"/>
                  <a:gd name="T29" fmla="*/ 23 h 32"/>
                  <a:gd name="T30" fmla="*/ 32 w 51"/>
                  <a:gd name="T31" fmla="*/ 24 h 32"/>
                  <a:gd name="T32" fmla="*/ 13 w 51"/>
                  <a:gd name="T33" fmla="*/ 29 h 32"/>
                  <a:gd name="T34" fmla="*/ 0 w 51"/>
                  <a:gd name="T35" fmla="*/ 29 h 32"/>
                  <a:gd name="T36" fmla="*/ 1 w 51"/>
                  <a:gd name="T37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32">
                    <a:moveTo>
                      <a:pt x="1" y="28"/>
                    </a:moveTo>
                    <a:cubicBezTo>
                      <a:pt x="2" y="27"/>
                      <a:pt x="2" y="26"/>
                      <a:pt x="3" y="26"/>
                    </a:cubicBezTo>
                    <a:cubicBezTo>
                      <a:pt x="3" y="24"/>
                      <a:pt x="4" y="24"/>
                      <a:pt x="5" y="24"/>
                    </a:cubicBezTo>
                    <a:cubicBezTo>
                      <a:pt x="9" y="20"/>
                      <a:pt x="14" y="17"/>
                      <a:pt x="18" y="13"/>
                    </a:cubicBezTo>
                    <a:cubicBezTo>
                      <a:pt x="20" y="13"/>
                      <a:pt x="20" y="11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2" y="8"/>
                      <a:pt x="24" y="8"/>
                      <a:pt x="25" y="6"/>
                    </a:cubicBezTo>
                    <a:cubicBezTo>
                      <a:pt x="28" y="6"/>
                      <a:pt x="32" y="6"/>
                      <a:pt x="33" y="2"/>
                    </a:cubicBezTo>
                    <a:cubicBezTo>
                      <a:pt x="34" y="1"/>
                      <a:pt x="35" y="0"/>
                      <a:pt x="36" y="1"/>
                    </a:cubicBezTo>
                    <a:cubicBezTo>
                      <a:pt x="41" y="0"/>
                      <a:pt x="42" y="5"/>
                      <a:pt x="46" y="6"/>
                    </a:cubicBezTo>
                    <a:cubicBezTo>
                      <a:pt x="46" y="10"/>
                      <a:pt x="50" y="12"/>
                      <a:pt x="51" y="17"/>
                    </a:cubicBezTo>
                    <a:cubicBezTo>
                      <a:pt x="51" y="17"/>
                      <a:pt x="51" y="17"/>
                      <a:pt x="50" y="17"/>
                    </a:cubicBezTo>
                    <a:cubicBezTo>
                      <a:pt x="47" y="18"/>
                      <a:pt x="43" y="19"/>
                      <a:pt x="40" y="20"/>
                    </a:cubicBezTo>
                    <a:cubicBezTo>
                      <a:pt x="39" y="20"/>
                      <a:pt x="38" y="20"/>
                      <a:pt x="37" y="21"/>
                    </a:cubicBezTo>
                    <a:cubicBezTo>
                      <a:pt x="36" y="21"/>
                      <a:pt x="35" y="22"/>
                      <a:pt x="34" y="23"/>
                    </a:cubicBezTo>
                    <a:cubicBezTo>
                      <a:pt x="33" y="23"/>
                      <a:pt x="33" y="24"/>
                      <a:pt x="32" y="24"/>
                    </a:cubicBezTo>
                    <a:cubicBezTo>
                      <a:pt x="26" y="25"/>
                      <a:pt x="20" y="27"/>
                      <a:pt x="13" y="29"/>
                    </a:cubicBezTo>
                    <a:cubicBezTo>
                      <a:pt x="9" y="31"/>
                      <a:pt x="4" y="32"/>
                      <a:pt x="0" y="29"/>
                    </a:cubicBezTo>
                    <a:cubicBezTo>
                      <a:pt x="0" y="28"/>
                      <a:pt x="0" y="28"/>
                      <a:pt x="1" y="28"/>
                    </a:cubicBezTo>
                    <a:close/>
                  </a:path>
                </a:pathLst>
              </a:custGeom>
              <a:solidFill>
                <a:srgbClr val="FD7C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6" name="Freeform 928"/>
              <p:cNvSpPr/>
              <p:nvPr/>
            </p:nvSpPr>
            <p:spPr bwMode="auto">
              <a:xfrm>
                <a:off x="1504" y="2485"/>
                <a:ext cx="59" cy="59"/>
              </a:xfrm>
              <a:custGeom>
                <a:avLst/>
                <a:gdLst>
                  <a:gd name="T0" fmla="*/ 4 w 25"/>
                  <a:gd name="T1" fmla="*/ 1 h 25"/>
                  <a:gd name="T2" fmla="*/ 7 w 25"/>
                  <a:gd name="T3" fmla="*/ 0 h 25"/>
                  <a:gd name="T4" fmla="*/ 16 w 25"/>
                  <a:gd name="T5" fmla="*/ 1 h 25"/>
                  <a:gd name="T6" fmla="*/ 24 w 25"/>
                  <a:gd name="T7" fmla="*/ 6 h 25"/>
                  <a:gd name="T8" fmla="*/ 20 w 25"/>
                  <a:gd name="T9" fmla="*/ 15 h 25"/>
                  <a:gd name="T10" fmla="*/ 8 w 25"/>
                  <a:gd name="T11" fmla="*/ 23 h 25"/>
                  <a:gd name="T12" fmla="*/ 1 w 25"/>
                  <a:gd name="T13" fmla="*/ 25 h 25"/>
                  <a:gd name="T14" fmla="*/ 6 w 25"/>
                  <a:gd name="T15" fmla="*/ 20 h 25"/>
                  <a:gd name="T16" fmla="*/ 2 w 25"/>
                  <a:gd name="T17" fmla="*/ 18 h 25"/>
                  <a:gd name="T18" fmla="*/ 5 w 25"/>
                  <a:gd name="T19" fmla="*/ 14 h 25"/>
                  <a:gd name="T20" fmla="*/ 0 w 25"/>
                  <a:gd name="T21" fmla="*/ 7 h 25"/>
                  <a:gd name="T22" fmla="*/ 4 w 25"/>
                  <a:gd name="T23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25">
                    <a:moveTo>
                      <a:pt x="4" y="1"/>
                    </a:moveTo>
                    <a:cubicBezTo>
                      <a:pt x="5" y="1"/>
                      <a:pt x="6" y="0"/>
                      <a:pt x="7" y="0"/>
                    </a:cubicBezTo>
                    <a:cubicBezTo>
                      <a:pt x="10" y="2"/>
                      <a:pt x="13" y="1"/>
                      <a:pt x="16" y="1"/>
                    </a:cubicBezTo>
                    <a:cubicBezTo>
                      <a:pt x="20" y="0"/>
                      <a:pt x="23" y="2"/>
                      <a:pt x="24" y="6"/>
                    </a:cubicBezTo>
                    <a:cubicBezTo>
                      <a:pt x="25" y="10"/>
                      <a:pt x="24" y="13"/>
                      <a:pt x="20" y="15"/>
                    </a:cubicBezTo>
                    <a:cubicBezTo>
                      <a:pt x="16" y="18"/>
                      <a:pt x="12" y="21"/>
                      <a:pt x="8" y="23"/>
                    </a:cubicBezTo>
                    <a:cubicBezTo>
                      <a:pt x="6" y="24"/>
                      <a:pt x="3" y="25"/>
                      <a:pt x="1" y="25"/>
                    </a:cubicBezTo>
                    <a:cubicBezTo>
                      <a:pt x="2" y="22"/>
                      <a:pt x="4" y="22"/>
                      <a:pt x="6" y="20"/>
                    </a:cubicBezTo>
                    <a:cubicBezTo>
                      <a:pt x="4" y="21"/>
                      <a:pt x="3" y="19"/>
                      <a:pt x="2" y="18"/>
                    </a:cubicBezTo>
                    <a:cubicBezTo>
                      <a:pt x="2" y="16"/>
                      <a:pt x="4" y="16"/>
                      <a:pt x="5" y="14"/>
                    </a:cubicBezTo>
                    <a:cubicBezTo>
                      <a:pt x="4" y="12"/>
                      <a:pt x="0" y="10"/>
                      <a:pt x="0" y="7"/>
                    </a:cubicBezTo>
                    <a:cubicBezTo>
                      <a:pt x="0" y="4"/>
                      <a:pt x="2" y="2"/>
                      <a:pt x="4" y="1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7" name="Freeform 929"/>
              <p:cNvSpPr/>
              <p:nvPr/>
            </p:nvSpPr>
            <p:spPr bwMode="auto">
              <a:xfrm>
                <a:off x="1549" y="2547"/>
                <a:ext cx="59" cy="59"/>
              </a:xfrm>
              <a:custGeom>
                <a:avLst/>
                <a:gdLst>
                  <a:gd name="T0" fmla="*/ 23 w 25"/>
                  <a:gd name="T1" fmla="*/ 23 h 25"/>
                  <a:gd name="T2" fmla="*/ 21 w 25"/>
                  <a:gd name="T3" fmla="*/ 25 h 25"/>
                  <a:gd name="T4" fmla="*/ 20 w 25"/>
                  <a:gd name="T5" fmla="*/ 25 h 25"/>
                  <a:gd name="T6" fmla="*/ 14 w 25"/>
                  <a:gd name="T7" fmla="*/ 21 h 25"/>
                  <a:gd name="T8" fmla="*/ 10 w 25"/>
                  <a:gd name="T9" fmla="*/ 21 h 25"/>
                  <a:gd name="T10" fmla="*/ 6 w 25"/>
                  <a:gd name="T11" fmla="*/ 21 h 25"/>
                  <a:gd name="T12" fmla="*/ 4 w 25"/>
                  <a:gd name="T13" fmla="*/ 20 h 25"/>
                  <a:gd name="T14" fmla="*/ 0 w 25"/>
                  <a:gd name="T15" fmla="*/ 16 h 25"/>
                  <a:gd name="T16" fmla="*/ 6 w 25"/>
                  <a:gd name="T17" fmla="*/ 18 h 25"/>
                  <a:gd name="T18" fmla="*/ 5 w 25"/>
                  <a:gd name="T19" fmla="*/ 13 h 25"/>
                  <a:gd name="T20" fmla="*/ 4 w 25"/>
                  <a:gd name="T21" fmla="*/ 0 h 25"/>
                  <a:gd name="T22" fmla="*/ 5 w 25"/>
                  <a:gd name="T23" fmla="*/ 0 h 25"/>
                  <a:gd name="T24" fmla="*/ 11 w 25"/>
                  <a:gd name="T25" fmla="*/ 0 h 25"/>
                  <a:gd name="T26" fmla="*/ 12 w 25"/>
                  <a:gd name="T27" fmla="*/ 1 h 25"/>
                  <a:gd name="T28" fmla="*/ 13 w 25"/>
                  <a:gd name="T29" fmla="*/ 6 h 25"/>
                  <a:gd name="T30" fmla="*/ 19 w 25"/>
                  <a:gd name="T31" fmla="*/ 12 h 25"/>
                  <a:gd name="T32" fmla="*/ 24 w 25"/>
                  <a:gd name="T33" fmla="*/ 16 h 25"/>
                  <a:gd name="T34" fmla="*/ 16 w 25"/>
                  <a:gd name="T35" fmla="*/ 14 h 25"/>
                  <a:gd name="T36" fmla="*/ 22 w 25"/>
                  <a:gd name="T37" fmla="*/ 19 h 25"/>
                  <a:gd name="T38" fmla="*/ 23 w 25"/>
                  <a:gd name="T39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5">
                    <a:moveTo>
                      <a:pt x="23" y="23"/>
                    </a:moveTo>
                    <a:cubicBezTo>
                      <a:pt x="23" y="24"/>
                      <a:pt x="22" y="24"/>
                      <a:pt x="21" y="25"/>
                    </a:cubicBezTo>
                    <a:cubicBezTo>
                      <a:pt x="21" y="25"/>
                      <a:pt x="21" y="25"/>
                      <a:pt x="20" y="25"/>
                    </a:cubicBezTo>
                    <a:cubicBezTo>
                      <a:pt x="19" y="23"/>
                      <a:pt x="16" y="24"/>
                      <a:pt x="14" y="21"/>
                    </a:cubicBezTo>
                    <a:cubicBezTo>
                      <a:pt x="13" y="20"/>
                      <a:pt x="11" y="21"/>
                      <a:pt x="10" y="21"/>
                    </a:cubicBezTo>
                    <a:cubicBezTo>
                      <a:pt x="8" y="21"/>
                      <a:pt x="7" y="21"/>
                      <a:pt x="6" y="21"/>
                    </a:cubicBezTo>
                    <a:cubicBezTo>
                      <a:pt x="5" y="21"/>
                      <a:pt x="5" y="20"/>
                      <a:pt x="4" y="20"/>
                    </a:cubicBezTo>
                    <a:cubicBezTo>
                      <a:pt x="5" y="17"/>
                      <a:pt x="2" y="16"/>
                      <a:pt x="0" y="16"/>
                    </a:cubicBezTo>
                    <a:cubicBezTo>
                      <a:pt x="3" y="13"/>
                      <a:pt x="4" y="16"/>
                      <a:pt x="6" y="18"/>
                    </a:cubicBezTo>
                    <a:cubicBezTo>
                      <a:pt x="7" y="16"/>
                      <a:pt x="9" y="14"/>
                      <a:pt x="5" y="13"/>
                    </a:cubicBezTo>
                    <a:cubicBezTo>
                      <a:pt x="1" y="12"/>
                      <a:pt x="0" y="4"/>
                      <a:pt x="4" y="0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12" y="0"/>
                      <a:pt x="12" y="1"/>
                      <a:pt x="12" y="1"/>
                    </a:cubicBezTo>
                    <a:cubicBezTo>
                      <a:pt x="9" y="3"/>
                      <a:pt x="13" y="4"/>
                      <a:pt x="13" y="6"/>
                    </a:cubicBezTo>
                    <a:cubicBezTo>
                      <a:pt x="12" y="12"/>
                      <a:pt x="13" y="12"/>
                      <a:pt x="19" y="12"/>
                    </a:cubicBezTo>
                    <a:cubicBezTo>
                      <a:pt x="21" y="12"/>
                      <a:pt x="25" y="11"/>
                      <a:pt x="24" y="16"/>
                    </a:cubicBezTo>
                    <a:cubicBezTo>
                      <a:pt x="21" y="16"/>
                      <a:pt x="19" y="15"/>
                      <a:pt x="16" y="14"/>
                    </a:cubicBezTo>
                    <a:cubicBezTo>
                      <a:pt x="17" y="17"/>
                      <a:pt x="17" y="20"/>
                      <a:pt x="22" y="19"/>
                    </a:cubicBezTo>
                    <a:cubicBezTo>
                      <a:pt x="24" y="19"/>
                      <a:pt x="24" y="21"/>
                      <a:pt x="23" y="23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8" name="Freeform 930"/>
              <p:cNvSpPr/>
              <p:nvPr/>
            </p:nvSpPr>
            <p:spPr bwMode="auto">
              <a:xfrm>
                <a:off x="1496" y="2592"/>
                <a:ext cx="74" cy="38"/>
              </a:xfrm>
              <a:custGeom>
                <a:avLst/>
                <a:gdLst>
                  <a:gd name="T0" fmla="*/ 26 w 31"/>
                  <a:gd name="T1" fmla="*/ 1 h 16"/>
                  <a:gd name="T2" fmla="*/ 28 w 31"/>
                  <a:gd name="T3" fmla="*/ 1 h 16"/>
                  <a:gd name="T4" fmla="*/ 24 w 31"/>
                  <a:gd name="T5" fmla="*/ 13 h 16"/>
                  <a:gd name="T6" fmla="*/ 13 w 31"/>
                  <a:gd name="T7" fmla="*/ 12 h 16"/>
                  <a:gd name="T8" fmla="*/ 10 w 31"/>
                  <a:gd name="T9" fmla="*/ 11 h 16"/>
                  <a:gd name="T10" fmla="*/ 0 w 31"/>
                  <a:gd name="T11" fmla="*/ 6 h 16"/>
                  <a:gd name="T12" fmla="*/ 12 w 31"/>
                  <a:gd name="T13" fmla="*/ 1 h 16"/>
                  <a:gd name="T14" fmla="*/ 21 w 31"/>
                  <a:gd name="T15" fmla="*/ 1 h 16"/>
                  <a:gd name="T16" fmla="*/ 25 w 31"/>
                  <a:gd name="T17" fmla="*/ 1 h 16"/>
                  <a:gd name="T18" fmla="*/ 26 w 31"/>
                  <a:gd name="T1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16">
                    <a:moveTo>
                      <a:pt x="26" y="1"/>
                    </a:moveTo>
                    <a:cubicBezTo>
                      <a:pt x="27" y="1"/>
                      <a:pt x="28" y="1"/>
                      <a:pt x="28" y="1"/>
                    </a:cubicBezTo>
                    <a:cubicBezTo>
                      <a:pt x="31" y="4"/>
                      <a:pt x="29" y="10"/>
                      <a:pt x="24" y="13"/>
                    </a:cubicBezTo>
                    <a:cubicBezTo>
                      <a:pt x="19" y="16"/>
                      <a:pt x="18" y="16"/>
                      <a:pt x="13" y="12"/>
                    </a:cubicBezTo>
                    <a:cubicBezTo>
                      <a:pt x="12" y="12"/>
                      <a:pt x="11" y="12"/>
                      <a:pt x="10" y="11"/>
                    </a:cubicBezTo>
                    <a:cubicBezTo>
                      <a:pt x="6" y="11"/>
                      <a:pt x="4" y="6"/>
                      <a:pt x="0" y="6"/>
                    </a:cubicBezTo>
                    <a:cubicBezTo>
                      <a:pt x="3" y="2"/>
                      <a:pt x="8" y="2"/>
                      <a:pt x="12" y="1"/>
                    </a:cubicBezTo>
                    <a:cubicBezTo>
                      <a:pt x="15" y="1"/>
                      <a:pt x="18" y="1"/>
                      <a:pt x="21" y="1"/>
                    </a:cubicBezTo>
                    <a:cubicBezTo>
                      <a:pt x="23" y="0"/>
                      <a:pt x="24" y="0"/>
                      <a:pt x="25" y="1"/>
                    </a:cubicBezTo>
                    <a:cubicBezTo>
                      <a:pt x="26" y="1"/>
                      <a:pt x="26" y="1"/>
                      <a:pt x="26" y="1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9" name="Freeform 931"/>
              <p:cNvSpPr/>
              <p:nvPr/>
            </p:nvSpPr>
            <p:spPr bwMode="auto">
              <a:xfrm>
                <a:off x="1454" y="2523"/>
                <a:ext cx="69" cy="38"/>
              </a:xfrm>
              <a:custGeom>
                <a:avLst/>
                <a:gdLst>
                  <a:gd name="T0" fmla="*/ 23 w 29"/>
                  <a:gd name="T1" fmla="*/ 2 h 16"/>
                  <a:gd name="T2" fmla="*/ 28 w 29"/>
                  <a:gd name="T3" fmla="*/ 4 h 16"/>
                  <a:gd name="T4" fmla="*/ 22 w 29"/>
                  <a:gd name="T5" fmla="*/ 9 h 16"/>
                  <a:gd name="T6" fmla="*/ 14 w 29"/>
                  <a:gd name="T7" fmla="*/ 14 h 16"/>
                  <a:gd name="T8" fmla="*/ 4 w 29"/>
                  <a:gd name="T9" fmla="*/ 14 h 16"/>
                  <a:gd name="T10" fmla="*/ 1 w 29"/>
                  <a:gd name="T11" fmla="*/ 14 h 16"/>
                  <a:gd name="T12" fmla="*/ 2 w 29"/>
                  <a:gd name="T13" fmla="*/ 11 h 16"/>
                  <a:gd name="T14" fmla="*/ 6 w 29"/>
                  <a:gd name="T15" fmla="*/ 6 h 16"/>
                  <a:gd name="T16" fmla="*/ 10 w 29"/>
                  <a:gd name="T17" fmla="*/ 5 h 16"/>
                  <a:gd name="T18" fmla="*/ 15 w 29"/>
                  <a:gd name="T19" fmla="*/ 7 h 16"/>
                  <a:gd name="T20" fmla="*/ 17 w 29"/>
                  <a:gd name="T21" fmla="*/ 3 h 16"/>
                  <a:gd name="T22" fmla="*/ 23 w 29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16">
                    <a:moveTo>
                      <a:pt x="23" y="2"/>
                    </a:moveTo>
                    <a:cubicBezTo>
                      <a:pt x="25" y="4"/>
                      <a:pt x="29" y="2"/>
                      <a:pt x="28" y="4"/>
                    </a:cubicBezTo>
                    <a:cubicBezTo>
                      <a:pt x="28" y="6"/>
                      <a:pt x="25" y="8"/>
                      <a:pt x="22" y="9"/>
                    </a:cubicBezTo>
                    <a:cubicBezTo>
                      <a:pt x="20" y="11"/>
                      <a:pt x="16" y="12"/>
                      <a:pt x="14" y="14"/>
                    </a:cubicBezTo>
                    <a:cubicBezTo>
                      <a:pt x="10" y="13"/>
                      <a:pt x="7" y="15"/>
                      <a:pt x="4" y="14"/>
                    </a:cubicBezTo>
                    <a:cubicBezTo>
                      <a:pt x="3" y="15"/>
                      <a:pt x="1" y="16"/>
                      <a:pt x="1" y="14"/>
                    </a:cubicBezTo>
                    <a:cubicBezTo>
                      <a:pt x="0" y="12"/>
                      <a:pt x="1" y="11"/>
                      <a:pt x="2" y="11"/>
                    </a:cubicBezTo>
                    <a:cubicBezTo>
                      <a:pt x="5" y="10"/>
                      <a:pt x="6" y="8"/>
                      <a:pt x="6" y="6"/>
                    </a:cubicBezTo>
                    <a:cubicBezTo>
                      <a:pt x="7" y="4"/>
                      <a:pt x="7" y="1"/>
                      <a:pt x="10" y="5"/>
                    </a:cubicBezTo>
                    <a:cubicBezTo>
                      <a:pt x="11" y="6"/>
                      <a:pt x="13" y="6"/>
                      <a:pt x="15" y="7"/>
                    </a:cubicBezTo>
                    <a:cubicBezTo>
                      <a:pt x="15" y="6"/>
                      <a:pt x="16" y="5"/>
                      <a:pt x="17" y="3"/>
                    </a:cubicBezTo>
                    <a:cubicBezTo>
                      <a:pt x="18" y="0"/>
                      <a:pt x="20" y="0"/>
                      <a:pt x="23" y="2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0" name="Freeform 932"/>
              <p:cNvSpPr/>
              <p:nvPr/>
            </p:nvSpPr>
            <p:spPr bwMode="auto">
              <a:xfrm>
                <a:off x="1589" y="2563"/>
                <a:ext cx="40" cy="29"/>
              </a:xfrm>
              <a:custGeom>
                <a:avLst/>
                <a:gdLst>
                  <a:gd name="T0" fmla="*/ 17 w 17"/>
                  <a:gd name="T1" fmla="*/ 9 h 12"/>
                  <a:gd name="T2" fmla="*/ 10 w 17"/>
                  <a:gd name="T3" fmla="*/ 12 h 12"/>
                  <a:gd name="T4" fmla="*/ 9 w 17"/>
                  <a:gd name="T5" fmla="*/ 10 h 12"/>
                  <a:gd name="T6" fmla="*/ 6 w 17"/>
                  <a:gd name="T7" fmla="*/ 4 h 12"/>
                  <a:gd name="T8" fmla="*/ 4 w 17"/>
                  <a:gd name="T9" fmla="*/ 4 h 12"/>
                  <a:gd name="T10" fmla="*/ 0 w 17"/>
                  <a:gd name="T11" fmla="*/ 3 h 12"/>
                  <a:gd name="T12" fmla="*/ 1 w 17"/>
                  <a:gd name="T13" fmla="*/ 0 h 12"/>
                  <a:gd name="T14" fmla="*/ 6 w 17"/>
                  <a:gd name="T15" fmla="*/ 1 h 12"/>
                  <a:gd name="T16" fmla="*/ 15 w 17"/>
                  <a:gd name="T17" fmla="*/ 5 h 12"/>
                  <a:gd name="T18" fmla="*/ 17 w 17"/>
                  <a:gd name="T1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2">
                    <a:moveTo>
                      <a:pt x="17" y="9"/>
                    </a:moveTo>
                    <a:cubicBezTo>
                      <a:pt x="12" y="5"/>
                      <a:pt x="11" y="9"/>
                      <a:pt x="10" y="12"/>
                    </a:cubicBezTo>
                    <a:cubicBezTo>
                      <a:pt x="8" y="12"/>
                      <a:pt x="9" y="11"/>
                      <a:pt x="9" y="10"/>
                    </a:cubicBezTo>
                    <a:cubicBezTo>
                      <a:pt x="11" y="6"/>
                      <a:pt x="9" y="4"/>
                      <a:pt x="6" y="4"/>
                    </a:cubicBezTo>
                    <a:cubicBezTo>
                      <a:pt x="5" y="4"/>
                      <a:pt x="5" y="4"/>
                      <a:pt x="4" y="4"/>
                    </a:cubicBezTo>
                    <a:cubicBezTo>
                      <a:pt x="3" y="4"/>
                      <a:pt x="1" y="4"/>
                      <a:pt x="0" y="3"/>
                    </a:cubicBez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1"/>
                    </a:cubicBezTo>
                    <a:cubicBezTo>
                      <a:pt x="9" y="2"/>
                      <a:pt x="11" y="6"/>
                      <a:pt x="15" y="5"/>
                    </a:cubicBezTo>
                    <a:cubicBezTo>
                      <a:pt x="17" y="5"/>
                      <a:pt x="15" y="8"/>
                      <a:pt x="17" y="9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1" name="Freeform 933"/>
              <p:cNvSpPr/>
              <p:nvPr/>
            </p:nvSpPr>
            <p:spPr bwMode="auto">
              <a:xfrm>
                <a:off x="1549" y="2535"/>
                <a:ext cx="40" cy="21"/>
              </a:xfrm>
              <a:custGeom>
                <a:avLst/>
                <a:gdLst>
                  <a:gd name="T0" fmla="*/ 4 w 17"/>
                  <a:gd name="T1" fmla="*/ 5 h 9"/>
                  <a:gd name="T2" fmla="*/ 1 w 17"/>
                  <a:gd name="T3" fmla="*/ 0 h 9"/>
                  <a:gd name="T4" fmla="*/ 13 w 17"/>
                  <a:gd name="T5" fmla="*/ 4 h 9"/>
                  <a:gd name="T6" fmla="*/ 16 w 17"/>
                  <a:gd name="T7" fmla="*/ 9 h 9"/>
                  <a:gd name="T8" fmla="*/ 12 w 17"/>
                  <a:gd name="T9" fmla="*/ 6 h 9"/>
                  <a:gd name="T10" fmla="*/ 4 w 17"/>
                  <a:gd name="T11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9">
                    <a:moveTo>
                      <a:pt x="4" y="5"/>
                    </a:moveTo>
                    <a:cubicBezTo>
                      <a:pt x="3" y="4"/>
                      <a:pt x="0" y="4"/>
                      <a:pt x="1" y="0"/>
                    </a:cubicBezTo>
                    <a:cubicBezTo>
                      <a:pt x="4" y="4"/>
                      <a:pt x="9" y="2"/>
                      <a:pt x="13" y="4"/>
                    </a:cubicBezTo>
                    <a:cubicBezTo>
                      <a:pt x="15" y="5"/>
                      <a:pt x="17" y="5"/>
                      <a:pt x="16" y="9"/>
                    </a:cubicBezTo>
                    <a:cubicBezTo>
                      <a:pt x="14" y="8"/>
                      <a:pt x="14" y="5"/>
                      <a:pt x="12" y="6"/>
                    </a:cubicBezTo>
                    <a:cubicBezTo>
                      <a:pt x="9" y="6"/>
                      <a:pt x="7" y="7"/>
                      <a:pt x="4" y="5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2" name="Freeform 934"/>
              <p:cNvSpPr/>
              <p:nvPr/>
            </p:nvSpPr>
            <p:spPr bwMode="auto">
              <a:xfrm>
                <a:off x="1546" y="2590"/>
                <a:ext cx="10" cy="4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2 h 2"/>
                  <a:gd name="T4" fmla="*/ 4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3" y="2"/>
                      <a:pt x="2" y="2"/>
                      <a:pt x="0" y="2"/>
                    </a:cubicBezTo>
                    <a:cubicBezTo>
                      <a:pt x="2" y="0"/>
                      <a:pt x="3" y="0"/>
                      <a:pt x="4" y="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3" name="Freeform 935"/>
              <p:cNvSpPr/>
              <p:nvPr/>
            </p:nvSpPr>
            <p:spPr bwMode="auto">
              <a:xfrm>
                <a:off x="1591" y="2544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1 h 2"/>
                  <a:gd name="T8" fmla="*/ 2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4" name="Freeform 936"/>
              <p:cNvSpPr/>
              <p:nvPr/>
            </p:nvSpPr>
            <p:spPr bwMode="auto">
              <a:xfrm>
                <a:off x="939" y="1872"/>
                <a:ext cx="178" cy="154"/>
              </a:xfrm>
              <a:custGeom>
                <a:avLst/>
                <a:gdLst>
                  <a:gd name="T0" fmla="*/ 48 w 75"/>
                  <a:gd name="T1" fmla="*/ 3 h 65"/>
                  <a:gd name="T2" fmla="*/ 58 w 75"/>
                  <a:gd name="T3" fmla="*/ 1 h 65"/>
                  <a:gd name="T4" fmla="*/ 71 w 75"/>
                  <a:gd name="T5" fmla="*/ 10 h 65"/>
                  <a:gd name="T6" fmla="*/ 73 w 75"/>
                  <a:gd name="T7" fmla="*/ 15 h 65"/>
                  <a:gd name="T8" fmla="*/ 72 w 75"/>
                  <a:gd name="T9" fmla="*/ 18 h 65"/>
                  <a:gd name="T10" fmla="*/ 53 w 75"/>
                  <a:gd name="T11" fmla="*/ 18 h 65"/>
                  <a:gd name="T12" fmla="*/ 52 w 75"/>
                  <a:gd name="T13" fmla="*/ 26 h 65"/>
                  <a:gd name="T14" fmla="*/ 48 w 75"/>
                  <a:gd name="T15" fmla="*/ 34 h 65"/>
                  <a:gd name="T16" fmla="*/ 43 w 75"/>
                  <a:gd name="T17" fmla="*/ 33 h 65"/>
                  <a:gd name="T18" fmla="*/ 40 w 75"/>
                  <a:gd name="T19" fmla="*/ 33 h 65"/>
                  <a:gd name="T20" fmla="*/ 42 w 75"/>
                  <a:gd name="T21" fmla="*/ 34 h 65"/>
                  <a:gd name="T22" fmla="*/ 40 w 75"/>
                  <a:gd name="T23" fmla="*/ 38 h 65"/>
                  <a:gd name="T24" fmla="*/ 36 w 75"/>
                  <a:gd name="T25" fmla="*/ 45 h 65"/>
                  <a:gd name="T26" fmla="*/ 35 w 75"/>
                  <a:gd name="T27" fmla="*/ 51 h 65"/>
                  <a:gd name="T28" fmla="*/ 30 w 75"/>
                  <a:gd name="T29" fmla="*/ 60 h 65"/>
                  <a:gd name="T30" fmla="*/ 25 w 75"/>
                  <a:gd name="T31" fmla="*/ 63 h 65"/>
                  <a:gd name="T32" fmla="*/ 22 w 75"/>
                  <a:gd name="T33" fmla="*/ 60 h 65"/>
                  <a:gd name="T34" fmla="*/ 19 w 75"/>
                  <a:gd name="T35" fmla="*/ 64 h 65"/>
                  <a:gd name="T36" fmla="*/ 16 w 75"/>
                  <a:gd name="T37" fmla="*/ 62 h 65"/>
                  <a:gd name="T38" fmla="*/ 15 w 75"/>
                  <a:gd name="T39" fmla="*/ 60 h 65"/>
                  <a:gd name="T40" fmla="*/ 14 w 75"/>
                  <a:gd name="T41" fmla="*/ 55 h 65"/>
                  <a:gd name="T42" fmla="*/ 10 w 75"/>
                  <a:gd name="T43" fmla="*/ 63 h 65"/>
                  <a:gd name="T44" fmla="*/ 10 w 75"/>
                  <a:gd name="T45" fmla="*/ 58 h 65"/>
                  <a:gd name="T46" fmla="*/ 5 w 75"/>
                  <a:gd name="T47" fmla="*/ 60 h 65"/>
                  <a:gd name="T48" fmla="*/ 3 w 75"/>
                  <a:gd name="T49" fmla="*/ 51 h 65"/>
                  <a:gd name="T50" fmla="*/ 2 w 75"/>
                  <a:gd name="T51" fmla="*/ 49 h 65"/>
                  <a:gd name="T52" fmla="*/ 4 w 75"/>
                  <a:gd name="T53" fmla="*/ 48 h 65"/>
                  <a:gd name="T54" fmla="*/ 7 w 75"/>
                  <a:gd name="T55" fmla="*/ 53 h 65"/>
                  <a:gd name="T56" fmla="*/ 8 w 75"/>
                  <a:gd name="T57" fmla="*/ 56 h 65"/>
                  <a:gd name="T58" fmla="*/ 10 w 75"/>
                  <a:gd name="T59" fmla="*/ 55 h 65"/>
                  <a:gd name="T60" fmla="*/ 10 w 75"/>
                  <a:gd name="T61" fmla="*/ 53 h 65"/>
                  <a:gd name="T62" fmla="*/ 9 w 75"/>
                  <a:gd name="T63" fmla="*/ 50 h 65"/>
                  <a:gd name="T64" fmla="*/ 9 w 75"/>
                  <a:gd name="T65" fmla="*/ 40 h 65"/>
                  <a:gd name="T66" fmla="*/ 10 w 75"/>
                  <a:gd name="T67" fmla="*/ 40 h 65"/>
                  <a:gd name="T68" fmla="*/ 17 w 75"/>
                  <a:gd name="T69" fmla="*/ 38 h 65"/>
                  <a:gd name="T70" fmla="*/ 17 w 75"/>
                  <a:gd name="T71" fmla="*/ 37 h 65"/>
                  <a:gd name="T72" fmla="*/ 13 w 75"/>
                  <a:gd name="T73" fmla="*/ 33 h 65"/>
                  <a:gd name="T74" fmla="*/ 13 w 75"/>
                  <a:gd name="T75" fmla="*/ 35 h 65"/>
                  <a:gd name="T76" fmla="*/ 10 w 75"/>
                  <a:gd name="T77" fmla="*/ 37 h 65"/>
                  <a:gd name="T78" fmla="*/ 10 w 75"/>
                  <a:gd name="T79" fmla="*/ 35 h 65"/>
                  <a:gd name="T80" fmla="*/ 5 w 75"/>
                  <a:gd name="T81" fmla="*/ 30 h 65"/>
                  <a:gd name="T82" fmla="*/ 7 w 75"/>
                  <a:gd name="T83" fmla="*/ 36 h 65"/>
                  <a:gd name="T84" fmla="*/ 3 w 75"/>
                  <a:gd name="T85" fmla="*/ 33 h 65"/>
                  <a:gd name="T86" fmla="*/ 0 w 75"/>
                  <a:gd name="T87" fmla="*/ 30 h 65"/>
                  <a:gd name="T88" fmla="*/ 22 w 75"/>
                  <a:gd name="T89" fmla="*/ 17 h 65"/>
                  <a:gd name="T90" fmla="*/ 38 w 75"/>
                  <a:gd name="T91" fmla="*/ 11 h 65"/>
                  <a:gd name="T92" fmla="*/ 48 w 75"/>
                  <a:gd name="T93" fmla="*/ 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75" h="65">
                    <a:moveTo>
                      <a:pt x="48" y="3"/>
                    </a:moveTo>
                    <a:cubicBezTo>
                      <a:pt x="51" y="3"/>
                      <a:pt x="53" y="0"/>
                      <a:pt x="58" y="1"/>
                    </a:cubicBezTo>
                    <a:cubicBezTo>
                      <a:pt x="64" y="3"/>
                      <a:pt x="68" y="6"/>
                      <a:pt x="71" y="10"/>
                    </a:cubicBezTo>
                    <a:cubicBezTo>
                      <a:pt x="72" y="12"/>
                      <a:pt x="72" y="13"/>
                      <a:pt x="73" y="15"/>
                    </a:cubicBezTo>
                    <a:cubicBezTo>
                      <a:pt x="75" y="16"/>
                      <a:pt x="74" y="17"/>
                      <a:pt x="72" y="18"/>
                    </a:cubicBezTo>
                    <a:cubicBezTo>
                      <a:pt x="67" y="12"/>
                      <a:pt x="58" y="12"/>
                      <a:pt x="53" y="18"/>
                    </a:cubicBezTo>
                    <a:cubicBezTo>
                      <a:pt x="51" y="21"/>
                      <a:pt x="52" y="23"/>
                      <a:pt x="52" y="26"/>
                    </a:cubicBezTo>
                    <a:cubicBezTo>
                      <a:pt x="53" y="30"/>
                      <a:pt x="51" y="33"/>
                      <a:pt x="48" y="34"/>
                    </a:cubicBezTo>
                    <a:cubicBezTo>
                      <a:pt x="46" y="35"/>
                      <a:pt x="44" y="36"/>
                      <a:pt x="43" y="33"/>
                    </a:cubicBezTo>
                    <a:cubicBezTo>
                      <a:pt x="42" y="32"/>
                      <a:pt x="41" y="32"/>
                      <a:pt x="40" y="33"/>
                    </a:cubicBezTo>
                    <a:cubicBezTo>
                      <a:pt x="40" y="33"/>
                      <a:pt x="41" y="33"/>
                      <a:pt x="42" y="34"/>
                    </a:cubicBezTo>
                    <a:cubicBezTo>
                      <a:pt x="42" y="36"/>
                      <a:pt x="42" y="37"/>
                      <a:pt x="40" y="38"/>
                    </a:cubicBezTo>
                    <a:cubicBezTo>
                      <a:pt x="36" y="39"/>
                      <a:pt x="34" y="41"/>
                      <a:pt x="36" y="45"/>
                    </a:cubicBezTo>
                    <a:cubicBezTo>
                      <a:pt x="37" y="47"/>
                      <a:pt x="37" y="50"/>
                      <a:pt x="35" y="51"/>
                    </a:cubicBezTo>
                    <a:cubicBezTo>
                      <a:pt x="32" y="53"/>
                      <a:pt x="31" y="56"/>
                      <a:pt x="30" y="60"/>
                    </a:cubicBezTo>
                    <a:cubicBezTo>
                      <a:pt x="30" y="65"/>
                      <a:pt x="28" y="64"/>
                      <a:pt x="25" y="63"/>
                    </a:cubicBezTo>
                    <a:cubicBezTo>
                      <a:pt x="24" y="62"/>
                      <a:pt x="24" y="61"/>
                      <a:pt x="22" y="60"/>
                    </a:cubicBezTo>
                    <a:cubicBezTo>
                      <a:pt x="21" y="62"/>
                      <a:pt x="21" y="63"/>
                      <a:pt x="19" y="64"/>
                    </a:cubicBezTo>
                    <a:cubicBezTo>
                      <a:pt x="18" y="63"/>
                      <a:pt x="17" y="63"/>
                      <a:pt x="16" y="62"/>
                    </a:cubicBezTo>
                    <a:cubicBezTo>
                      <a:pt x="15" y="62"/>
                      <a:pt x="14" y="61"/>
                      <a:pt x="15" y="60"/>
                    </a:cubicBezTo>
                    <a:cubicBezTo>
                      <a:pt x="21" y="58"/>
                      <a:pt x="13" y="56"/>
                      <a:pt x="14" y="55"/>
                    </a:cubicBezTo>
                    <a:cubicBezTo>
                      <a:pt x="15" y="58"/>
                      <a:pt x="13" y="60"/>
                      <a:pt x="10" y="63"/>
                    </a:cubicBezTo>
                    <a:cubicBezTo>
                      <a:pt x="9" y="61"/>
                      <a:pt x="12" y="59"/>
                      <a:pt x="10" y="58"/>
                    </a:cubicBezTo>
                    <a:cubicBezTo>
                      <a:pt x="8" y="57"/>
                      <a:pt x="7" y="60"/>
                      <a:pt x="5" y="60"/>
                    </a:cubicBezTo>
                    <a:cubicBezTo>
                      <a:pt x="6" y="57"/>
                      <a:pt x="8" y="53"/>
                      <a:pt x="3" y="51"/>
                    </a:cubicBezTo>
                    <a:cubicBezTo>
                      <a:pt x="2" y="51"/>
                      <a:pt x="2" y="50"/>
                      <a:pt x="2" y="49"/>
                    </a:cubicBezTo>
                    <a:cubicBezTo>
                      <a:pt x="2" y="48"/>
                      <a:pt x="3" y="48"/>
                      <a:pt x="4" y="48"/>
                    </a:cubicBezTo>
                    <a:cubicBezTo>
                      <a:pt x="7" y="49"/>
                      <a:pt x="8" y="51"/>
                      <a:pt x="7" y="53"/>
                    </a:cubicBezTo>
                    <a:cubicBezTo>
                      <a:pt x="7" y="54"/>
                      <a:pt x="7" y="55"/>
                      <a:pt x="8" y="56"/>
                    </a:cubicBezTo>
                    <a:cubicBezTo>
                      <a:pt x="8" y="56"/>
                      <a:pt x="9" y="56"/>
                      <a:pt x="10" y="55"/>
                    </a:cubicBezTo>
                    <a:cubicBezTo>
                      <a:pt x="12" y="54"/>
                      <a:pt x="10" y="54"/>
                      <a:pt x="10" y="53"/>
                    </a:cubicBezTo>
                    <a:cubicBezTo>
                      <a:pt x="10" y="52"/>
                      <a:pt x="11" y="50"/>
                      <a:pt x="9" y="50"/>
                    </a:cubicBezTo>
                    <a:cubicBezTo>
                      <a:pt x="3" y="47"/>
                      <a:pt x="9" y="43"/>
                      <a:pt x="9" y="40"/>
                    </a:cubicBezTo>
                    <a:cubicBezTo>
                      <a:pt x="9" y="39"/>
                      <a:pt x="10" y="39"/>
                      <a:pt x="10" y="40"/>
                    </a:cubicBezTo>
                    <a:cubicBezTo>
                      <a:pt x="13" y="43"/>
                      <a:pt x="14" y="37"/>
                      <a:pt x="17" y="38"/>
                    </a:cubicBezTo>
                    <a:cubicBezTo>
                      <a:pt x="17" y="38"/>
                      <a:pt x="17" y="37"/>
                      <a:pt x="17" y="37"/>
                    </a:cubicBezTo>
                    <a:cubicBezTo>
                      <a:pt x="15" y="36"/>
                      <a:pt x="15" y="33"/>
                      <a:pt x="13" y="33"/>
                    </a:cubicBezTo>
                    <a:cubicBezTo>
                      <a:pt x="12" y="32"/>
                      <a:pt x="13" y="34"/>
                      <a:pt x="13" y="35"/>
                    </a:cubicBezTo>
                    <a:cubicBezTo>
                      <a:pt x="13" y="36"/>
                      <a:pt x="11" y="37"/>
                      <a:pt x="10" y="37"/>
                    </a:cubicBezTo>
                    <a:cubicBezTo>
                      <a:pt x="7" y="36"/>
                      <a:pt x="10" y="35"/>
                      <a:pt x="10" y="35"/>
                    </a:cubicBezTo>
                    <a:cubicBezTo>
                      <a:pt x="9" y="33"/>
                      <a:pt x="7" y="31"/>
                      <a:pt x="5" y="30"/>
                    </a:cubicBezTo>
                    <a:cubicBezTo>
                      <a:pt x="4" y="33"/>
                      <a:pt x="7" y="34"/>
                      <a:pt x="7" y="36"/>
                    </a:cubicBezTo>
                    <a:cubicBezTo>
                      <a:pt x="4" y="37"/>
                      <a:pt x="3" y="35"/>
                      <a:pt x="3" y="33"/>
                    </a:cubicBezTo>
                    <a:cubicBezTo>
                      <a:pt x="3" y="31"/>
                      <a:pt x="2" y="30"/>
                      <a:pt x="0" y="30"/>
                    </a:cubicBezTo>
                    <a:cubicBezTo>
                      <a:pt x="6" y="24"/>
                      <a:pt x="14" y="21"/>
                      <a:pt x="22" y="17"/>
                    </a:cubicBezTo>
                    <a:cubicBezTo>
                      <a:pt x="27" y="14"/>
                      <a:pt x="32" y="13"/>
                      <a:pt x="38" y="11"/>
                    </a:cubicBezTo>
                    <a:cubicBezTo>
                      <a:pt x="42" y="9"/>
                      <a:pt x="45" y="7"/>
                      <a:pt x="48" y="3"/>
                    </a:cubicBezTo>
                    <a:close/>
                  </a:path>
                </a:pathLst>
              </a:custGeom>
              <a:solidFill>
                <a:srgbClr val="AB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5" name="Freeform 937"/>
              <p:cNvSpPr/>
              <p:nvPr/>
            </p:nvSpPr>
            <p:spPr bwMode="auto">
              <a:xfrm>
                <a:off x="917" y="2003"/>
                <a:ext cx="140" cy="109"/>
              </a:xfrm>
              <a:custGeom>
                <a:avLst/>
                <a:gdLst>
                  <a:gd name="T0" fmla="*/ 34 w 59"/>
                  <a:gd name="T1" fmla="*/ 8 h 46"/>
                  <a:gd name="T2" fmla="*/ 38 w 59"/>
                  <a:gd name="T3" fmla="*/ 5 h 46"/>
                  <a:gd name="T4" fmla="*/ 51 w 59"/>
                  <a:gd name="T5" fmla="*/ 1 h 46"/>
                  <a:gd name="T6" fmla="*/ 52 w 59"/>
                  <a:gd name="T7" fmla="*/ 1 h 46"/>
                  <a:gd name="T8" fmla="*/ 55 w 59"/>
                  <a:gd name="T9" fmla="*/ 2 h 46"/>
                  <a:gd name="T10" fmla="*/ 53 w 59"/>
                  <a:gd name="T11" fmla="*/ 5 h 46"/>
                  <a:gd name="T12" fmla="*/ 52 w 59"/>
                  <a:gd name="T13" fmla="*/ 6 h 46"/>
                  <a:gd name="T14" fmla="*/ 57 w 59"/>
                  <a:gd name="T15" fmla="*/ 9 h 46"/>
                  <a:gd name="T16" fmla="*/ 59 w 59"/>
                  <a:gd name="T17" fmla="*/ 16 h 46"/>
                  <a:gd name="T18" fmla="*/ 48 w 59"/>
                  <a:gd name="T19" fmla="*/ 43 h 46"/>
                  <a:gd name="T20" fmla="*/ 47 w 59"/>
                  <a:gd name="T21" fmla="*/ 44 h 46"/>
                  <a:gd name="T22" fmla="*/ 34 w 59"/>
                  <a:gd name="T23" fmla="*/ 46 h 46"/>
                  <a:gd name="T24" fmla="*/ 33 w 59"/>
                  <a:gd name="T25" fmla="*/ 46 h 46"/>
                  <a:gd name="T26" fmla="*/ 19 w 59"/>
                  <a:gd name="T27" fmla="*/ 43 h 46"/>
                  <a:gd name="T28" fmla="*/ 18 w 59"/>
                  <a:gd name="T29" fmla="*/ 38 h 46"/>
                  <a:gd name="T30" fmla="*/ 16 w 59"/>
                  <a:gd name="T31" fmla="*/ 38 h 46"/>
                  <a:gd name="T32" fmla="*/ 12 w 59"/>
                  <a:gd name="T33" fmla="*/ 35 h 46"/>
                  <a:gd name="T34" fmla="*/ 13 w 59"/>
                  <a:gd name="T35" fmla="*/ 28 h 46"/>
                  <a:gd name="T36" fmla="*/ 14 w 59"/>
                  <a:gd name="T37" fmla="*/ 27 h 46"/>
                  <a:gd name="T38" fmla="*/ 22 w 59"/>
                  <a:gd name="T39" fmla="*/ 24 h 46"/>
                  <a:gd name="T40" fmla="*/ 25 w 59"/>
                  <a:gd name="T41" fmla="*/ 25 h 46"/>
                  <a:gd name="T42" fmla="*/ 29 w 59"/>
                  <a:gd name="T43" fmla="*/ 31 h 46"/>
                  <a:gd name="T44" fmla="*/ 25 w 59"/>
                  <a:gd name="T45" fmla="*/ 22 h 46"/>
                  <a:gd name="T46" fmla="*/ 23 w 59"/>
                  <a:gd name="T47" fmla="*/ 21 h 46"/>
                  <a:gd name="T48" fmla="*/ 13 w 59"/>
                  <a:gd name="T49" fmla="*/ 23 h 46"/>
                  <a:gd name="T50" fmla="*/ 11 w 59"/>
                  <a:gd name="T51" fmla="*/ 22 h 46"/>
                  <a:gd name="T52" fmla="*/ 8 w 59"/>
                  <a:gd name="T53" fmla="*/ 33 h 46"/>
                  <a:gd name="T54" fmla="*/ 4 w 59"/>
                  <a:gd name="T55" fmla="*/ 32 h 46"/>
                  <a:gd name="T56" fmla="*/ 2 w 59"/>
                  <a:gd name="T57" fmla="*/ 27 h 46"/>
                  <a:gd name="T58" fmla="*/ 3 w 59"/>
                  <a:gd name="T59" fmla="*/ 25 h 46"/>
                  <a:gd name="T60" fmla="*/ 7 w 59"/>
                  <a:gd name="T61" fmla="*/ 19 h 46"/>
                  <a:gd name="T62" fmla="*/ 13 w 59"/>
                  <a:gd name="T63" fmla="*/ 17 h 46"/>
                  <a:gd name="T64" fmla="*/ 30 w 59"/>
                  <a:gd name="T65" fmla="*/ 13 h 46"/>
                  <a:gd name="T66" fmla="*/ 34 w 59"/>
                  <a:gd name="T6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46">
                    <a:moveTo>
                      <a:pt x="34" y="8"/>
                    </a:moveTo>
                    <a:cubicBezTo>
                      <a:pt x="38" y="8"/>
                      <a:pt x="38" y="7"/>
                      <a:pt x="38" y="5"/>
                    </a:cubicBezTo>
                    <a:cubicBezTo>
                      <a:pt x="42" y="4"/>
                      <a:pt x="46" y="1"/>
                      <a:pt x="51" y="1"/>
                    </a:cubicBezTo>
                    <a:cubicBezTo>
                      <a:pt x="51" y="1"/>
                      <a:pt x="52" y="1"/>
                      <a:pt x="52" y="1"/>
                    </a:cubicBezTo>
                    <a:cubicBezTo>
                      <a:pt x="53" y="1"/>
                      <a:pt x="55" y="0"/>
                      <a:pt x="55" y="2"/>
                    </a:cubicBezTo>
                    <a:cubicBezTo>
                      <a:pt x="56" y="3"/>
                      <a:pt x="55" y="4"/>
                      <a:pt x="53" y="5"/>
                    </a:cubicBezTo>
                    <a:cubicBezTo>
                      <a:pt x="53" y="5"/>
                      <a:pt x="53" y="6"/>
                      <a:pt x="52" y="6"/>
                    </a:cubicBezTo>
                    <a:cubicBezTo>
                      <a:pt x="55" y="5"/>
                      <a:pt x="56" y="8"/>
                      <a:pt x="57" y="9"/>
                    </a:cubicBezTo>
                    <a:cubicBezTo>
                      <a:pt x="59" y="11"/>
                      <a:pt x="59" y="13"/>
                      <a:pt x="59" y="16"/>
                    </a:cubicBezTo>
                    <a:cubicBezTo>
                      <a:pt x="56" y="25"/>
                      <a:pt x="52" y="34"/>
                      <a:pt x="48" y="43"/>
                    </a:cubicBezTo>
                    <a:cubicBezTo>
                      <a:pt x="48" y="44"/>
                      <a:pt x="47" y="44"/>
                      <a:pt x="47" y="44"/>
                    </a:cubicBezTo>
                    <a:cubicBezTo>
                      <a:pt x="42" y="42"/>
                      <a:pt x="39" y="45"/>
                      <a:pt x="34" y="46"/>
                    </a:cubicBezTo>
                    <a:cubicBezTo>
                      <a:pt x="34" y="46"/>
                      <a:pt x="33" y="46"/>
                      <a:pt x="33" y="46"/>
                    </a:cubicBezTo>
                    <a:cubicBezTo>
                      <a:pt x="29" y="42"/>
                      <a:pt x="24" y="45"/>
                      <a:pt x="19" y="43"/>
                    </a:cubicBezTo>
                    <a:cubicBezTo>
                      <a:pt x="17" y="42"/>
                      <a:pt x="18" y="39"/>
                      <a:pt x="18" y="38"/>
                    </a:cubicBezTo>
                    <a:cubicBezTo>
                      <a:pt x="17" y="37"/>
                      <a:pt x="17" y="37"/>
                      <a:pt x="16" y="38"/>
                    </a:cubicBezTo>
                    <a:cubicBezTo>
                      <a:pt x="12" y="40"/>
                      <a:pt x="12" y="39"/>
                      <a:pt x="12" y="35"/>
                    </a:cubicBezTo>
                    <a:cubicBezTo>
                      <a:pt x="11" y="32"/>
                      <a:pt x="14" y="30"/>
                      <a:pt x="13" y="28"/>
                    </a:cubicBezTo>
                    <a:cubicBezTo>
                      <a:pt x="12" y="27"/>
                      <a:pt x="13" y="27"/>
                      <a:pt x="14" y="27"/>
                    </a:cubicBezTo>
                    <a:cubicBezTo>
                      <a:pt x="17" y="27"/>
                      <a:pt x="20" y="25"/>
                      <a:pt x="22" y="24"/>
                    </a:cubicBezTo>
                    <a:cubicBezTo>
                      <a:pt x="24" y="23"/>
                      <a:pt x="25" y="24"/>
                      <a:pt x="25" y="25"/>
                    </a:cubicBezTo>
                    <a:cubicBezTo>
                      <a:pt x="24" y="29"/>
                      <a:pt x="27" y="30"/>
                      <a:pt x="29" y="31"/>
                    </a:cubicBezTo>
                    <a:cubicBezTo>
                      <a:pt x="28" y="28"/>
                      <a:pt x="25" y="25"/>
                      <a:pt x="25" y="22"/>
                    </a:cubicBezTo>
                    <a:cubicBezTo>
                      <a:pt x="24" y="20"/>
                      <a:pt x="23" y="20"/>
                      <a:pt x="23" y="21"/>
                    </a:cubicBezTo>
                    <a:cubicBezTo>
                      <a:pt x="20" y="26"/>
                      <a:pt x="17" y="24"/>
                      <a:pt x="13" y="23"/>
                    </a:cubicBezTo>
                    <a:cubicBezTo>
                      <a:pt x="13" y="23"/>
                      <a:pt x="12" y="23"/>
                      <a:pt x="11" y="22"/>
                    </a:cubicBezTo>
                    <a:cubicBezTo>
                      <a:pt x="13" y="26"/>
                      <a:pt x="12" y="31"/>
                      <a:pt x="8" y="33"/>
                    </a:cubicBezTo>
                    <a:cubicBezTo>
                      <a:pt x="7" y="33"/>
                      <a:pt x="5" y="33"/>
                      <a:pt x="4" y="32"/>
                    </a:cubicBezTo>
                    <a:cubicBezTo>
                      <a:pt x="3" y="31"/>
                      <a:pt x="0" y="30"/>
                      <a:pt x="2" y="27"/>
                    </a:cubicBezTo>
                    <a:cubicBezTo>
                      <a:pt x="3" y="27"/>
                      <a:pt x="3" y="26"/>
                      <a:pt x="3" y="25"/>
                    </a:cubicBezTo>
                    <a:cubicBezTo>
                      <a:pt x="1" y="21"/>
                      <a:pt x="5" y="21"/>
                      <a:pt x="7" y="19"/>
                    </a:cubicBezTo>
                    <a:cubicBezTo>
                      <a:pt x="9" y="17"/>
                      <a:pt x="11" y="18"/>
                      <a:pt x="13" y="17"/>
                    </a:cubicBezTo>
                    <a:cubicBezTo>
                      <a:pt x="19" y="14"/>
                      <a:pt x="25" y="14"/>
                      <a:pt x="30" y="13"/>
                    </a:cubicBezTo>
                    <a:cubicBezTo>
                      <a:pt x="30" y="10"/>
                      <a:pt x="31" y="8"/>
                      <a:pt x="34" y="8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6" name="Freeform 938"/>
              <p:cNvSpPr/>
              <p:nvPr/>
            </p:nvSpPr>
            <p:spPr bwMode="auto">
              <a:xfrm>
                <a:off x="844" y="2048"/>
                <a:ext cx="149" cy="83"/>
              </a:xfrm>
              <a:custGeom>
                <a:avLst/>
                <a:gdLst>
                  <a:gd name="T0" fmla="*/ 38 w 63"/>
                  <a:gd name="T1" fmla="*/ 0 h 35"/>
                  <a:gd name="T2" fmla="*/ 38 w 63"/>
                  <a:gd name="T3" fmla="*/ 2 h 35"/>
                  <a:gd name="T4" fmla="*/ 36 w 63"/>
                  <a:gd name="T5" fmla="*/ 8 h 35"/>
                  <a:gd name="T6" fmla="*/ 33 w 63"/>
                  <a:gd name="T7" fmla="*/ 9 h 35"/>
                  <a:gd name="T8" fmla="*/ 41 w 63"/>
                  <a:gd name="T9" fmla="*/ 11 h 35"/>
                  <a:gd name="T10" fmla="*/ 40 w 63"/>
                  <a:gd name="T11" fmla="*/ 3 h 35"/>
                  <a:gd name="T12" fmla="*/ 47 w 63"/>
                  <a:gd name="T13" fmla="*/ 4 h 35"/>
                  <a:gd name="T14" fmla="*/ 51 w 63"/>
                  <a:gd name="T15" fmla="*/ 2 h 35"/>
                  <a:gd name="T16" fmla="*/ 57 w 63"/>
                  <a:gd name="T17" fmla="*/ 0 h 35"/>
                  <a:gd name="T18" fmla="*/ 61 w 63"/>
                  <a:gd name="T19" fmla="*/ 11 h 35"/>
                  <a:gd name="T20" fmla="*/ 62 w 63"/>
                  <a:gd name="T21" fmla="*/ 12 h 35"/>
                  <a:gd name="T22" fmla="*/ 59 w 63"/>
                  <a:gd name="T23" fmla="*/ 13 h 35"/>
                  <a:gd name="T24" fmla="*/ 55 w 63"/>
                  <a:gd name="T25" fmla="*/ 5 h 35"/>
                  <a:gd name="T26" fmla="*/ 44 w 63"/>
                  <a:gd name="T27" fmla="*/ 8 h 35"/>
                  <a:gd name="T28" fmla="*/ 44 w 63"/>
                  <a:gd name="T29" fmla="*/ 14 h 35"/>
                  <a:gd name="T30" fmla="*/ 44 w 63"/>
                  <a:gd name="T31" fmla="*/ 19 h 35"/>
                  <a:gd name="T32" fmla="*/ 48 w 63"/>
                  <a:gd name="T33" fmla="*/ 17 h 35"/>
                  <a:gd name="T34" fmla="*/ 51 w 63"/>
                  <a:gd name="T35" fmla="*/ 23 h 35"/>
                  <a:gd name="T36" fmla="*/ 50 w 63"/>
                  <a:gd name="T37" fmla="*/ 28 h 35"/>
                  <a:gd name="T38" fmla="*/ 46 w 63"/>
                  <a:gd name="T39" fmla="*/ 27 h 35"/>
                  <a:gd name="T40" fmla="*/ 43 w 63"/>
                  <a:gd name="T41" fmla="*/ 28 h 35"/>
                  <a:gd name="T42" fmla="*/ 36 w 63"/>
                  <a:gd name="T43" fmla="*/ 24 h 35"/>
                  <a:gd name="T44" fmla="*/ 35 w 63"/>
                  <a:gd name="T45" fmla="*/ 31 h 35"/>
                  <a:gd name="T46" fmla="*/ 31 w 63"/>
                  <a:gd name="T47" fmla="*/ 32 h 35"/>
                  <a:gd name="T48" fmla="*/ 31 w 63"/>
                  <a:gd name="T49" fmla="*/ 29 h 35"/>
                  <a:gd name="T50" fmla="*/ 30 w 63"/>
                  <a:gd name="T51" fmla="*/ 33 h 35"/>
                  <a:gd name="T52" fmla="*/ 28 w 63"/>
                  <a:gd name="T53" fmla="*/ 34 h 35"/>
                  <a:gd name="T54" fmla="*/ 18 w 63"/>
                  <a:gd name="T55" fmla="*/ 34 h 35"/>
                  <a:gd name="T56" fmla="*/ 13 w 63"/>
                  <a:gd name="T57" fmla="*/ 32 h 35"/>
                  <a:gd name="T58" fmla="*/ 4 w 63"/>
                  <a:gd name="T59" fmla="*/ 29 h 35"/>
                  <a:gd name="T60" fmla="*/ 1 w 63"/>
                  <a:gd name="T61" fmla="*/ 25 h 35"/>
                  <a:gd name="T62" fmla="*/ 2 w 63"/>
                  <a:gd name="T63" fmla="*/ 24 h 35"/>
                  <a:gd name="T64" fmla="*/ 0 w 63"/>
                  <a:gd name="T65" fmla="*/ 15 h 35"/>
                  <a:gd name="T66" fmla="*/ 11 w 63"/>
                  <a:gd name="T67" fmla="*/ 12 h 35"/>
                  <a:gd name="T68" fmla="*/ 13 w 63"/>
                  <a:gd name="T69" fmla="*/ 10 h 35"/>
                  <a:gd name="T70" fmla="*/ 24 w 63"/>
                  <a:gd name="T71" fmla="*/ 5 h 35"/>
                  <a:gd name="T72" fmla="*/ 34 w 63"/>
                  <a:gd name="T73" fmla="*/ 2 h 35"/>
                  <a:gd name="T74" fmla="*/ 38 w 63"/>
                  <a:gd name="T7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3" h="35">
                    <a:moveTo>
                      <a:pt x="38" y="0"/>
                    </a:moveTo>
                    <a:cubicBezTo>
                      <a:pt x="38" y="1"/>
                      <a:pt x="38" y="2"/>
                      <a:pt x="38" y="2"/>
                    </a:cubicBezTo>
                    <a:cubicBezTo>
                      <a:pt x="37" y="3"/>
                      <a:pt x="36" y="6"/>
                      <a:pt x="36" y="8"/>
                    </a:cubicBezTo>
                    <a:cubicBezTo>
                      <a:pt x="36" y="10"/>
                      <a:pt x="34" y="8"/>
                      <a:pt x="33" y="9"/>
                    </a:cubicBezTo>
                    <a:cubicBezTo>
                      <a:pt x="36" y="10"/>
                      <a:pt x="37" y="16"/>
                      <a:pt x="41" y="11"/>
                    </a:cubicBezTo>
                    <a:cubicBezTo>
                      <a:pt x="43" y="8"/>
                      <a:pt x="45" y="6"/>
                      <a:pt x="40" y="3"/>
                    </a:cubicBezTo>
                    <a:cubicBezTo>
                      <a:pt x="43" y="2"/>
                      <a:pt x="45" y="3"/>
                      <a:pt x="47" y="4"/>
                    </a:cubicBezTo>
                    <a:cubicBezTo>
                      <a:pt x="50" y="5"/>
                      <a:pt x="50" y="5"/>
                      <a:pt x="51" y="2"/>
                    </a:cubicBezTo>
                    <a:cubicBezTo>
                      <a:pt x="52" y="0"/>
                      <a:pt x="55" y="2"/>
                      <a:pt x="57" y="0"/>
                    </a:cubicBezTo>
                    <a:cubicBezTo>
                      <a:pt x="54" y="5"/>
                      <a:pt x="60" y="7"/>
                      <a:pt x="61" y="11"/>
                    </a:cubicBezTo>
                    <a:cubicBezTo>
                      <a:pt x="61" y="11"/>
                      <a:pt x="63" y="11"/>
                      <a:pt x="62" y="12"/>
                    </a:cubicBezTo>
                    <a:cubicBezTo>
                      <a:pt x="61" y="13"/>
                      <a:pt x="61" y="14"/>
                      <a:pt x="59" y="13"/>
                    </a:cubicBezTo>
                    <a:cubicBezTo>
                      <a:pt x="57" y="11"/>
                      <a:pt x="52" y="11"/>
                      <a:pt x="55" y="5"/>
                    </a:cubicBezTo>
                    <a:cubicBezTo>
                      <a:pt x="52" y="8"/>
                      <a:pt x="49" y="10"/>
                      <a:pt x="44" y="8"/>
                    </a:cubicBezTo>
                    <a:cubicBezTo>
                      <a:pt x="46" y="11"/>
                      <a:pt x="47" y="12"/>
                      <a:pt x="44" y="14"/>
                    </a:cubicBezTo>
                    <a:cubicBezTo>
                      <a:pt x="42" y="15"/>
                      <a:pt x="46" y="17"/>
                      <a:pt x="44" y="19"/>
                    </a:cubicBezTo>
                    <a:cubicBezTo>
                      <a:pt x="46" y="21"/>
                      <a:pt x="45" y="15"/>
                      <a:pt x="48" y="17"/>
                    </a:cubicBezTo>
                    <a:cubicBezTo>
                      <a:pt x="51" y="19"/>
                      <a:pt x="49" y="22"/>
                      <a:pt x="51" y="23"/>
                    </a:cubicBezTo>
                    <a:cubicBezTo>
                      <a:pt x="52" y="25"/>
                      <a:pt x="51" y="27"/>
                      <a:pt x="50" y="28"/>
                    </a:cubicBezTo>
                    <a:cubicBezTo>
                      <a:pt x="48" y="29"/>
                      <a:pt x="47" y="28"/>
                      <a:pt x="46" y="27"/>
                    </a:cubicBezTo>
                    <a:cubicBezTo>
                      <a:pt x="45" y="26"/>
                      <a:pt x="44" y="27"/>
                      <a:pt x="43" y="28"/>
                    </a:cubicBezTo>
                    <a:cubicBezTo>
                      <a:pt x="38" y="31"/>
                      <a:pt x="37" y="30"/>
                      <a:pt x="36" y="24"/>
                    </a:cubicBezTo>
                    <a:cubicBezTo>
                      <a:pt x="35" y="26"/>
                      <a:pt x="36" y="29"/>
                      <a:pt x="35" y="31"/>
                    </a:cubicBezTo>
                    <a:cubicBezTo>
                      <a:pt x="34" y="32"/>
                      <a:pt x="33" y="33"/>
                      <a:pt x="31" y="32"/>
                    </a:cubicBezTo>
                    <a:cubicBezTo>
                      <a:pt x="29" y="32"/>
                      <a:pt x="31" y="30"/>
                      <a:pt x="31" y="29"/>
                    </a:cubicBezTo>
                    <a:cubicBezTo>
                      <a:pt x="30" y="30"/>
                      <a:pt x="30" y="32"/>
                      <a:pt x="30" y="33"/>
                    </a:cubicBezTo>
                    <a:cubicBezTo>
                      <a:pt x="30" y="34"/>
                      <a:pt x="29" y="35"/>
                      <a:pt x="28" y="34"/>
                    </a:cubicBezTo>
                    <a:cubicBezTo>
                      <a:pt x="24" y="31"/>
                      <a:pt x="21" y="34"/>
                      <a:pt x="18" y="34"/>
                    </a:cubicBezTo>
                    <a:cubicBezTo>
                      <a:pt x="15" y="35"/>
                      <a:pt x="14" y="34"/>
                      <a:pt x="13" y="32"/>
                    </a:cubicBezTo>
                    <a:cubicBezTo>
                      <a:pt x="10" y="27"/>
                      <a:pt x="10" y="27"/>
                      <a:pt x="4" y="29"/>
                    </a:cubicBezTo>
                    <a:cubicBezTo>
                      <a:pt x="1" y="29"/>
                      <a:pt x="0" y="28"/>
                      <a:pt x="1" y="25"/>
                    </a:cubicBezTo>
                    <a:cubicBezTo>
                      <a:pt x="1" y="25"/>
                      <a:pt x="1" y="24"/>
                      <a:pt x="2" y="24"/>
                    </a:cubicBezTo>
                    <a:cubicBezTo>
                      <a:pt x="3" y="21"/>
                      <a:pt x="3" y="17"/>
                      <a:pt x="0" y="15"/>
                    </a:cubicBezTo>
                    <a:cubicBezTo>
                      <a:pt x="3" y="13"/>
                      <a:pt x="7" y="13"/>
                      <a:pt x="11" y="12"/>
                    </a:cubicBezTo>
                    <a:cubicBezTo>
                      <a:pt x="12" y="12"/>
                      <a:pt x="13" y="12"/>
                      <a:pt x="13" y="10"/>
                    </a:cubicBezTo>
                    <a:cubicBezTo>
                      <a:pt x="16" y="7"/>
                      <a:pt x="19" y="5"/>
                      <a:pt x="24" y="5"/>
                    </a:cubicBezTo>
                    <a:cubicBezTo>
                      <a:pt x="28" y="5"/>
                      <a:pt x="31" y="4"/>
                      <a:pt x="34" y="2"/>
                    </a:cubicBezTo>
                    <a:cubicBezTo>
                      <a:pt x="35" y="0"/>
                      <a:pt x="37" y="0"/>
                      <a:pt x="38" y="0"/>
                    </a:cubicBezTo>
                    <a:close/>
                  </a:path>
                </a:pathLst>
              </a:custGeom>
              <a:solidFill>
                <a:srgbClr val="B3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7" name="Freeform 939"/>
              <p:cNvSpPr/>
              <p:nvPr/>
            </p:nvSpPr>
            <p:spPr bwMode="auto">
              <a:xfrm>
                <a:off x="820" y="1988"/>
                <a:ext cx="102" cy="57"/>
              </a:xfrm>
              <a:custGeom>
                <a:avLst/>
                <a:gdLst>
                  <a:gd name="T0" fmla="*/ 28 w 43"/>
                  <a:gd name="T1" fmla="*/ 24 h 24"/>
                  <a:gd name="T2" fmla="*/ 26 w 43"/>
                  <a:gd name="T3" fmla="*/ 21 h 24"/>
                  <a:gd name="T4" fmla="*/ 23 w 43"/>
                  <a:gd name="T5" fmla="*/ 20 h 24"/>
                  <a:gd name="T6" fmla="*/ 17 w 43"/>
                  <a:gd name="T7" fmla="*/ 19 h 24"/>
                  <a:gd name="T8" fmla="*/ 16 w 43"/>
                  <a:gd name="T9" fmla="*/ 18 h 24"/>
                  <a:gd name="T10" fmla="*/ 11 w 43"/>
                  <a:gd name="T11" fmla="*/ 16 h 24"/>
                  <a:gd name="T12" fmla="*/ 9 w 43"/>
                  <a:gd name="T13" fmla="*/ 19 h 24"/>
                  <a:gd name="T14" fmla="*/ 7 w 43"/>
                  <a:gd name="T15" fmla="*/ 16 h 24"/>
                  <a:gd name="T16" fmla="*/ 5 w 43"/>
                  <a:gd name="T17" fmla="*/ 15 h 24"/>
                  <a:gd name="T18" fmla="*/ 2 w 43"/>
                  <a:gd name="T19" fmla="*/ 15 h 24"/>
                  <a:gd name="T20" fmla="*/ 2 w 43"/>
                  <a:gd name="T21" fmla="*/ 12 h 24"/>
                  <a:gd name="T22" fmla="*/ 9 w 43"/>
                  <a:gd name="T23" fmla="*/ 8 h 24"/>
                  <a:gd name="T24" fmla="*/ 12 w 43"/>
                  <a:gd name="T25" fmla="*/ 11 h 24"/>
                  <a:gd name="T26" fmla="*/ 12 w 43"/>
                  <a:gd name="T27" fmla="*/ 9 h 24"/>
                  <a:gd name="T28" fmla="*/ 14 w 43"/>
                  <a:gd name="T29" fmla="*/ 6 h 24"/>
                  <a:gd name="T30" fmla="*/ 17 w 43"/>
                  <a:gd name="T31" fmla="*/ 5 h 24"/>
                  <a:gd name="T32" fmla="*/ 26 w 43"/>
                  <a:gd name="T33" fmla="*/ 2 h 24"/>
                  <a:gd name="T34" fmla="*/ 22 w 43"/>
                  <a:gd name="T35" fmla="*/ 9 h 24"/>
                  <a:gd name="T36" fmla="*/ 24 w 43"/>
                  <a:gd name="T37" fmla="*/ 7 h 24"/>
                  <a:gd name="T38" fmla="*/ 26 w 43"/>
                  <a:gd name="T39" fmla="*/ 7 h 24"/>
                  <a:gd name="T40" fmla="*/ 30 w 43"/>
                  <a:gd name="T41" fmla="*/ 12 h 24"/>
                  <a:gd name="T42" fmla="*/ 31 w 43"/>
                  <a:gd name="T43" fmla="*/ 11 h 24"/>
                  <a:gd name="T44" fmla="*/ 31 w 43"/>
                  <a:gd name="T45" fmla="*/ 5 h 24"/>
                  <a:gd name="T46" fmla="*/ 35 w 43"/>
                  <a:gd name="T47" fmla="*/ 8 h 24"/>
                  <a:gd name="T48" fmla="*/ 41 w 43"/>
                  <a:gd name="T49" fmla="*/ 11 h 24"/>
                  <a:gd name="T50" fmla="*/ 42 w 43"/>
                  <a:gd name="T51" fmla="*/ 13 h 24"/>
                  <a:gd name="T52" fmla="*/ 40 w 43"/>
                  <a:gd name="T53" fmla="*/ 14 h 24"/>
                  <a:gd name="T54" fmla="*/ 31 w 43"/>
                  <a:gd name="T55" fmla="*/ 15 h 24"/>
                  <a:gd name="T56" fmla="*/ 34 w 43"/>
                  <a:gd name="T57" fmla="*/ 19 h 24"/>
                  <a:gd name="T58" fmla="*/ 29 w 43"/>
                  <a:gd name="T59" fmla="*/ 24 h 24"/>
                  <a:gd name="T60" fmla="*/ 28 w 43"/>
                  <a:gd name="T6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24">
                    <a:moveTo>
                      <a:pt x="28" y="24"/>
                    </a:moveTo>
                    <a:cubicBezTo>
                      <a:pt x="28" y="22"/>
                      <a:pt x="26" y="23"/>
                      <a:pt x="26" y="21"/>
                    </a:cubicBezTo>
                    <a:cubicBezTo>
                      <a:pt x="26" y="19"/>
                      <a:pt x="25" y="19"/>
                      <a:pt x="23" y="20"/>
                    </a:cubicBezTo>
                    <a:cubicBezTo>
                      <a:pt x="22" y="21"/>
                      <a:pt x="18" y="24"/>
                      <a:pt x="17" y="19"/>
                    </a:cubicBezTo>
                    <a:cubicBezTo>
                      <a:pt x="17" y="19"/>
                      <a:pt x="17" y="18"/>
                      <a:pt x="16" y="18"/>
                    </a:cubicBezTo>
                    <a:cubicBezTo>
                      <a:pt x="14" y="18"/>
                      <a:pt x="12" y="17"/>
                      <a:pt x="11" y="16"/>
                    </a:cubicBezTo>
                    <a:cubicBezTo>
                      <a:pt x="9" y="16"/>
                      <a:pt x="11" y="18"/>
                      <a:pt x="9" y="19"/>
                    </a:cubicBezTo>
                    <a:cubicBezTo>
                      <a:pt x="8" y="19"/>
                      <a:pt x="9" y="16"/>
                      <a:pt x="7" y="16"/>
                    </a:cubicBezTo>
                    <a:cubicBezTo>
                      <a:pt x="9" y="12"/>
                      <a:pt x="6" y="14"/>
                      <a:pt x="5" y="15"/>
                    </a:cubicBezTo>
                    <a:cubicBezTo>
                      <a:pt x="4" y="16"/>
                      <a:pt x="3" y="16"/>
                      <a:pt x="2" y="15"/>
                    </a:cubicBezTo>
                    <a:cubicBezTo>
                      <a:pt x="0" y="14"/>
                      <a:pt x="3" y="13"/>
                      <a:pt x="2" y="12"/>
                    </a:cubicBezTo>
                    <a:cubicBezTo>
                      <a:pt x="7" y="15"/>
                      <a:pt x="6" y="9"/>
                      <a:pt x="9" y="8"/>
                    </a:cubicBezTo>
                    <a:cubicBezTo>
                      <a:pt x="9" y="10"/>
                      <a:pt x="9" y="12"/>
                      <a:pt x="12" y="11"/>
                    </a:cubicBezTo>
                    <a:cubicBezTo>
                      <a:pt x="13" y="10"/>
                      <a:pt x="14" y="10"/>
                      <a:pt x="12" y="9"/>
                    </a:cubicBezTo>
                    <a:cubicBezTo>
                      <a:pt x="8" y="5"/>
                      <a:pt x="14" y="7"/>
                      <a:pt x="14" y="6"/>
                    </a:cubicBezTo>
                    <a:cubicBezTo>
                      <a:pt x="16" y="7"/>
                      <a:pt x="17" y="6"/>
                      <a:pt x="17" y="5"/>
                    </a:cubicBezTo>
                    <a:cubicBezTo>
                      <a:pt x="19" y="0"/>
                      <a:pt x="22" y="1"/>
                      <a:pt x="26" y="2"/>
                    </a:cubicBezTo>
                    <a:cubicBezTo>
                      <a:pt x="24" y="4"/>
                      <a:pt x="21" y="6"/>
                      <a:pt x="22" y="9"/>
                    </a:cubicBezTo>
                    <a:cubicBezTo>
                      <a:pt x="23" y="9"/>
                      <a:pt x="23" y="8"/>
                      <a:pt x="24" y="7"/>
                    </a:cubicBezTo>
                    <a:cubicBezTo>
                      <a:pt x="24" y="6"/>
                      <a:pt x="26" y="6"/>
                      <a:pt x="26" y="7"/>
                    </a:cubicBezTo>
                    <a:cubicBezTo>
                      <a:pt x="25" y="11"/>
                      <a:pt x="30" y="9"/>
                      <a:pt x="30" y="12"/>
                    </a:cubicBezTo>
                    <a:cubicBezTo>
                      <a:pt x="31" y="12"/>
                      <a:pt x="31" y="11"/>
                      <a:pt x="31" y="11"/>
                    </a:cubicBezTo>
                    <a:cubicBezTo>
                      <a:pt x="30" y="9"/>
                      <a:pt x="29" y="6"/>
                      <a:pt x="31" y="5"/>
                    </a:cubicBezTo>
                    <a:cubicBezTo>
                      <a:pt x="33" y="4"/>
                      <a:pt x="34" y="7"/>
                      <a:pt x="35" y="8"/>
                    </a:cubicBezTo>
                    <a:cubicBezTo>
                      <a:pt x="37" y="9"/>
                      <a:pt x="39" y="10"/>
                      <a:pt x="41" y="11"/>
                    </a:cubicBezTo>
                    <a:cubicBezTo>
                      <a:pt x="42" y="11"/>
                      <a:pt x="43" y="12"/>
                      <a:pt x="42" y="13"/>
                    </a:cubicBezTo>
                    <a:cubicBezTo>
                      <a:pt x="42" y="15"/>
                      <a:pt x="41" y="14"/>
                      <a:pt x="40" y="14"/>
                    </a:cubicBezTo>
                    <a:cubicBezTo>
                      <a:pt x="37" y="14"/>
                      <a:pt x="34" y="14"/>
                      <a:pt x="31" y="15"/>
                    </a:cubicBezTo>
                    <a:cubicBezTo>
                      <a:pt x="31" y="17"/>
                      <a:pt x="34" y="17"/>
                      <a:pt x="34" y="19"/>
                    </a:cubicBezTo>
                    <a:cubicBezTo>
                      <a:pt x="33" y="21"/>
                      <a:pt x="26" y="17"/>
                      <a:pt x="29" y="24"/>
                    </a:cubicBezTo>
                    <a:cubicBezTo>
                      <a:pt x="29" y="24"/>
                      <a:pt x="28" y="24"/>
                      <a:pt x="28" y="24"/>
                    </a:cubicBezTo>
                    <a:close/>
                  </a:path>
                </a:pathLst>
              </a:custGeom>
              <a:solidFill>
                <a:srgbClr val="A1C2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8" name="Freeform 940"/>
              <p:cNvSpPr/>
              <p:nvPr/>
            </p:nvSpPr>
            <p:spPr bwMode="auto">
              <a:xfrm>
                <a:off x="853" y="2045"/>
                <a:ext cx="48" cy="29"/>
              </a:xfrm>
              <a:custGeom>
                <a:avLst/>
                <a:gdLst>
                  <a:gd name="T0" fmla="*/ 14 w 20"/>
                  <a:gd name="T1" fmla="*/ 0 h 12"/>
                  <a:gd name="T2" fmla="*/ 15 w 20"/>
                  <a:gd name="T3" fmla="*/ 0 h 12"/>
                  <a:gd name="T4" fmla="*/ 20 w 20"/>
                  <a:gd name="T5" fmla="*/ 6 h 12"/>
                  <a:gd name="T6" fmla="*/ 9 w 20"/>
                  <a:gd name="T7" fmla="*/ 11 h 12"/>
                  <a:gd name="T8" fmla="*/ 3 w 20"/>
                  <a:gd name="T9" fmla="*/ 12 h 12"/>
                  <a:gd name="T10" fmla="*/ 0 w 20"/>
                  <a:gd name="T11" fmla="*/ 7 h 12"/>
                  <a:gd name="T12" fmla="*/ 4 w 20"/>
                  <a:gd name="T13" fmla="*/ 4 h 12"/>
                  <a:gd name="T14" fmla="*/ 9 w 20"/>
                  <a:gd name="T15" fmla="*/ 2 h 12"/>
                  <a:gd name="T16" fmla="*/ 14 w 20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12">
                    <a:moveTo>
                      <a:pt x="14" y="0"/>
                    </a:moveTo>
                    <a:cubicBezTo>
                      <a:pt x="14" y="0"/>
                      <a:pt x="15" y="0"/>
                      <a:pt x="15" y="0"/>
                    </a:cubicBezTo>
                    <a:cubicBezTo>
                      <a:pt x="17" y="1"/>
                      <a:pt x="20" y="5"/>
                      <a:pt x="20" y="6"/>
                    </a:cubicBezTo>
                    <a:cubicBezTo>
                      <a:pt x="16" y="8"/>
                      <a:pt x="13" y="9"/>
                      <a:pt x="9" y="11"/>
                    </a:cubicBezTo>
                    <a:cubicBezTo>
                      <a:pt x="7" y="12"/>
                      <a:pt x="5" y="9"/>
                      <a:pt x="3" y="12"/>
                    </a:cubicBezTo>
                    <a:cubicBezTo>
                      <a:pt x="2" y="10"/>
                      <a:pt x="1" y="9"/>
                      <a:pt x="0" y="7"/>
                    </a:cubicBezTo>
                    <a:cubicBezTo>
                      <a:pt x="0" y="6"/>
                      <a:pt x="2" y="3"/>
                      <a:pt x="4" y="4"/>
                    </a:cubicBezTo>
                    <a:cubicBezTo>
                      <a:pt x="7" y="5"/>
                      <a:pt x="8" y="4"/>
                      <a:pt x="9" y="2"/>
                    </a:cubicBezTo>
                    <a:cubicBezTo>
                      <a:pt x="10" y="0"/>
                      <a:pt x="13" y="1"/>
                      <a:pt x="14" y="0"/>
                    </a:cubicBezTo>
                    <a:close/>
                  </a:path>
                </a:pathLst>
              </a:custGeom>
              <a:solidFill>
                <a:srgbClr val="9D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9" name="Freeform 941"/>
              <p:cNvSpPr/>
              <p:nvPr/>
            </p:nvSpPr>
            <p:spPr bwMode="auto">
              <a:xfrm>
                <a:off x="984" y="2012"/>
                <a:ext cx="14" cy="22"/>
              </a:xfrm>
              <a:custGeom>
                <a:avLst/>
                <a:gdLst>
                  <a:gd name="T0" fmla="*/ 6 w 6"/>
                  <a:gd name="T1" fmla="*/ 4 h 9"/>
                  <a:gd name="T2" fmla="*/ 2 w 6"/>
                  <a:gd name="T3" fmla="*/ 9 h 9"/>
                  <a:gd name="T4" fmla="*/ 0 w 6"/>
                  <a:gd name="T5" fmla="*/ 5 h 9"/>
                  <a:gd name="T6" fmla="*/ 1 w 6"/>
                  <a:gd name="T7" fmla="*/ 3 h 9"/>
                  <a:gd name="T8" fmla="*/ 3 w 6"/>
                  <a:gd name="T9" fmla="*/ 0 h 9"/>
                  <a:gd name="T10" fmla="*/ 6 w 6"/>
                  <a:gd name="T11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9">
                    <a:moveTo>
                      <a:pt x="6" y="4"/>
                    </a:moveTo>
                    <a:cubicBezTo>
                      <a:pt x="4" y="5"/>
                      <a:pt x="3" y="7"/>
                      <a:pt x="2" y="9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1" y="4"/>
                      <a:pt x="1" y="4"/>
                      <a:pt x="1" y="3"/>
                    </a:cubicBezTo>
                    <a:cubicBezTo>
                      <a:pt x="2" y="2"/>
                      <a:pt x="0" y="0"/>
                      <a:pt x="3" y="0"/>
                    </a:cubicBezTo>
                    <a:cubicBezTo>
                      <a:pt x="4" y="0"/>
                      <a:pt x="6" y="2"/>
                      <a:pt x="6" y="4"/>
                    </a:cubicBezTo>
                    <a:close/>
                  </a:path>
                </a:pathLst>
              </a:custGeom>
              <a:solidFill>
                <a:srgbClr val="A1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0" name="Freeform 942"/>
              <p:cNvSpPr/>
              <p:nvPr/>
            </p:nvSpPr>
            <p:spPr bwMode="auto">
              <a:xfrm>
                <a:off x="1364" y="2654"/>
                <a:ext cx="270" cy="242"/>
              </a:xfrm>
              <a:custGeom>
                <a:avLst/>
                <a:gdLst>
                  <a:gd name="T0" fmla="*/ 105 w 114"/>
                  <a:gd name="T1" fmla="*/ 33 h 102"/>
                  <a:gd name="T2" fmla="*/ 109 w 114"/>
                  <a:gd name="T3" fmla="*/ 42 h 102"/>
                  <a:gd name="T4" fmla="*/ 114 w 114"/>
                  <a:gd name="T5" fmla="*/ 51 h 102"/>
                  <a:gd name="T6" fmla="*/ 101 w 114"/>
                  <a:gd name="T7" fmla="*/ 57 h 102"/>
                  <a:gd name="T8" fmla="*/ 64 w 114"/>
                  <a:gd name="T9" fmla="*/ 77 h 102"/>
                  <a:gd name="T10" fmla="*/ 42 w 114"/>
                  <a:gd name="T11" fmla="*/ 89 h 102"/>
                  <a:gd name="T12" fmla="*/ 24 w 114"/>
                  <a:gd name="T13" fmla="*/ 93 h 102"/>
                  <a:gd name="T14" fmla="*/ 13 w 114"/>
                  <a:gd name="T15" fmla="*/ 98 h 102"/>
                  <a:gd name="T16" fmla="*/ 3 w 114"/>
                  <a:gd name="T17" fmla="*/ 102 h 102"/>
                  <a:gd name="T18" fmla="*/ 0 w 114"/>
                  <a:gd name="T19" fmla="*/ 102 h 102"/>
                  <a:gd name="T20" fmla="*/ 0 w 114"/>
                  <a:gd name="T21" fmla="*/ 99 h 102"/>
                  <a:gd name="T22" fmla="*/ 10 w 114"/>
                  <a:gd name="T23" fmla="*/ 85 h 102"/>
                  <a:gd name="T24" fmla="*/ 12 w 114"/>
                  <a:gd name="T25" fmla="*/ 78 h 102"/>
                  <a:gd name="T26" fmla="*/ 8 w 114"/>
                  <a:gd name="T27" fmla="*/ 72 h 102"/>
                  <a:gd name="T28" fmla="*/ 4 w 114"/>
                  <a:gd name="T29" fmla="*/ 63 h 102"/>
                  <a:gd name="T30" fmla="*/ 2 w 114"/>
                  <a:gd name="T31" fmla="*/ 61 h 102"/>
                  <a:gd name="T32" fmla="*/ 3 w 114"/>
                  <a:gd name="T33" fmla="*/ 60 h 102"/>
                  <a:gd name="T34" fmla="*/ 15 w 114"/>
                  <a:gd name="T35" fmla="*/ 58 h 102"/>
                  <a:gd name="T36" fmla="*/ 17 w 114"/>
                  <a:gd name="T37" fmla="*/ 56 h 102"/>
                  <a:gd name="T38" fmla="*/ 30 w 114"/>
                  <a:gd name="T39" fmla="*/ 47 h 102"/>
                  <a:gd name="T40" fmla="*/ 31 w 114"/>
                  <a:gd name="T41" fmla="*/ 46 h 102"/>
                  <a:gd name="T42" fmla="*/ 42 w 114"/>
                  <a:gd name="T43" fmla="*/ 28 h 102"/>
                  <a:gd name="T44" fmla="*/ 48 w 114"/>
                  <a:gd name="T45" fmla="*/ 25 h 102"/>
                  <a:gd name="T46" fmla="*/ 34 w 114"/>
                  <a:gd name="T47" fmla="*/ 25 h 102"/>
                  <a:gd name="T48" fmla="*/ 25 w 114"/>
                  <a:gd name="T49" fmla="*/ 23 h 102"/>
                  <a:gd name="T50" fmla="*/ 19 w 114"/>
                  <a:gd name="T51" fmla="*/ 20 h 102"/>
                  <a:gd name="T52" fmla="*/ 28 w 114"/>
                  <a:gd name="T53" fmla="*/ 14 h 102"/>
                  <a:gd name="T54" fmla="*/ 53 w 114"/>
                  <a:gd name="T55" fmla="*/ 2 h 102"/>
                  <a:gd name="T56" fmla="*/ 53 w 114"/>
                  <a:gd name="T57" fmla="*/ 2 h 102"/>
                  <a:gd name="T58" fmla="*/ 56 w 114"/>
                  <a:gd name="T59" fmla="*/ 1 h 102"/>
                  <a:gd name="T60" fmla="*/ 63 w 114"/>
                  <a:gd name="T61" fmla="*/ 2 h 102"/>
                  <a:gd name="T62" fmla="*/ 74 w 114"/>
                  <a:gd name="T63" fmla="*/ 7 h 102"/>
                  <a:gd name="T64" fmla="*/ 75 w 114"/>
                  <a:gd name="T65" fmla="*/ 15 h 102"/>
                  <a:gd name="T66" fmla="*/ 78 w 114"/>
                  <a:gd name="T67" fmla="*/ 19 h 102"/>
                  <a:gd name="T68" fmla="*/ 99 w 114"/>
                  <a:gd name="T69" fmla="*/ 18 h 102"/>
                  <a:gd name="T70" fmla="*/ 106 w 114"/>
                  <a:gd name="T71" fmla="*/ 27 h 102"/>
                  <a:gd name="T72" fmla="*/ 105 w 114"/>
                  <a:gd name="T73" fmla="*/ 3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4" h="102">
                    <a:moveTo>
                      <a:pt x="105" y="33"/>
                    </a:moveTo>
                    <a:cubicBezTo>
                      <a:pt x="104" y="36"/>
                      <a:pt x="107" y="39"/>
                      <a:pt x="109" y="42"/>
                    </a:cubicBezTo>
                    <a:cubicBezTo>
                      <a:pt x="111" y="44"/>
                      <a:pt x="112" y="48"/>
                      <a:pt x="114" y="51"/>
                    </a:cubicBezTo>
                    <a:cubicBezTo>
                      <a:pt x="110" y="53"/>
                      <a:pt x="105" y="55"/>
                      <a:pt x="101" y="57"/>
                    </a:cubicBezTo>
                    <a:cubicBezTo>
                      <a:pt x="88" y="63"/>
                      <a:pt x="77" y="72"/>
                      <a:pt x="64" y="77"/>
                    </a:cubicBezTo>
                    <a:cubicBezTo>
                      <a:pt x="56" y="80"/>
                      <a:pt x="50" y="86"/>
                      <a:pt x="42" y="89"/>
                    </a:cubicBezTo>
                    <a:cubicBezTo>
                      <a:pt x="35" y="89"/>
                      <a:pt x="29" y="89"/>
                      <a:pt x="24" y="93"/>
                    </a:cubicBezTo>
                    <a:cubicBezTo>
                      <a:pt x="21" y="95"/>
                      <a:pt x="17" y="97"/>
                      <a:pt x="13" y="98"/>
                    </a:cubicBezTo>
                    <a:cubicBezTo>
                      <a:pt x="10" y="99"/>
                      <a:pt x="6" y="99"/>
                      <a:pt x="3" y="102"/>
                    </a:cubicBezTo>
                    <a:cubicBezTo>
                      <a:pt x="2" y="102"/>
                      <a:pt x="1" y="102"/>
                      <a:pt x="0" y="102"/>
                    </a:cubicBezTo>
                    <a:cubicBezTo>
                      <a:pt x="0" y="101"/>
                      <a:pt x="0" y="100"/>
                      <a:pt x="0" y="99"/>
                    </a:cubicBezTo>
                    <a:cubicBezTo>
                      <a:pt x="3" y="94"/>
                      <a:pt x="7" y="90"/>
                      <a:pt x="10" y="85"/>
                    </a:cubicBezTo>
                    <a:cubicBezTo>
                      <a:pt x="11" y="83"/>
                      <a:pt x="12" y="81"/>
                      <a:pt x="12" y="78"/>
                    </a:cubicBezTo>
                    <a:cubicBezTo>
                      <a:pt x="14" y="74"/>
                      <a:pt x="9" y="74"/>
                      <a:pt x="8" y="72"/>
                    </a:cubicBezTo>
                    <a:cubicBezTo>
                      <a:pt x="10" y="66"/>
                      <a:pt x="10" y="66"/>
                      <a:pt x="4" y="63"/>
                    </a:cubicBezTo>
                    <a:cubicBezTo>
                      <a:pt x="3" y="63"/>
                      <a:pt x="2" y="62"/>
                      <a:pt x="2" y="61"/>
                    </a:cubicBezTo>
                    <a:cubicBezTo>
                      <a:pt x="3" y="61"/>
                      <a:pt x="3" y="61"/>
                      <a:pt x="3" y="60"/>
                    </a:cubicBezTo>
                    <a:cubicBezTo>
                      <a:pt x="7" y="60"/>
                      <a:pt x="11" y="58"/>
                      <a:pt x="15" y="58"/>
                    </a:cubicBezTo>
                    <a:cubicBezTo>
                      <a:pt x="16" y="58"/>
                      <a:pt x="16" y="56"/>
                      <a:pt x="17" y="56"/>
                    </a:cubicBezTo>
                    <a:cubicBezTo>
                      <a:pt x="23" y="56"/>
                      <a:pt x="28" y="53"/>
                      <a:pt x="30" y="47"/>
                    </a:cubicBezTo>
                    <a:cubicBezTo>
                      <a:pt x="30" y="46"/>
                      <a:pt x="30" y="46"/>
                      <a:pt x="31" y="46"/>
                    </a:cubicBezTo>
                    <a:cubicBezTo>
                      <a:pt x="36" y="41"/>
                      <a:pt x="39" y="34"/>
                      <a:pt x="42" y="28"/>
                    </a:cubicBezTo>
                    <a:cubicBezTo>
                      <a:pt x="43" y="26"/>
                      <a:pt x="46" y="26"/>
                      <a:pt x="48" y="25"/>
                    </a:cubicBezTo>
                    <a:cubicBezTo>
                      <a:pt x="43" y="27"/>
                      <a:pt x="39" y="28"/>
                      <a:pt x="34" y="25"/>
                    </a:cubicBezTo>
                    <a:cubicBezTo>
                      <a:pt x="31" y="23"/>
                      <a:pt x="28" y="23"/>
                      <a:pt x="25" y="23"/>
                    </a:cubicBezTo>
                    <a:cubicBezTo>
                      <a:pt x="22" y="23"/>
                      <a:pt x="20" y="23"/>
                      <a:pt x="19" y="20"/>
                    </a:cubicBezTo>
                    <a:cubicBezTo>
                      <a:pt x="21" y="17"/>
                      <a:pt x="25" y="15"/>
                      <a:pt x="28" y="14"/>
                    </a:cubicBezTo>
                    <a:cubicBezTo>
                      <a:pt x="36" y="10"/>
                      <a:pt x="44" y="4"/>
                      <a:pt x="53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4" y="1"/>
                      <a:pt x="55" y="0"/>
                      <a:pt x="56" y="1"/>
                    </a:cubicBezTo>
                    <a:cubicBezTo>
                      <a:pt x="58" y="3"/>
                      <a:pt x="61" y="1"/>
                      <a:pt x="63" y="2"/>
                    </a:cubicBezTo>
                    <a:cubicBezTo>
                      <a:pt x="68" y="2"/>
                      <a:pt x="72" y="3"/>
                      <a:pt x="74" y="7"/>
                    </a:cubicBezTo>
                    <a:cubicBezTo>
                      <a:pt x="76" y="10"/>
                      <a:pt x="77" y="12"/>
                      <a:pt x="75" y="15"/>
                    </a:cubicBezTo>
                    <a:cubicBezTo>
                      <a:pt x="73" y="19"/>
                      <a:pt x="75" y="20"/>
                      <a:pt x="78" y="19"/>
                    </a:cubicBezTo>
                    <a:cubicBezTo>
                      <a:pt x="85" y="18"/>
                      <a:pt x="92" y="18"/>
                      <a:pt x="99" y="18"/>
                    </a:cubicBezTo>
                    <a:cubicBezTo>
                      <a:pt x="105" y="18"/>
                      <a:pt x="107" y="21"/>
                      <a:pt x="106" y="27"/>
                    </a:cubicBezTo>
                    <a:cubicBezTo>
                      <a:pt x="105" y="29"/>
                      <a:pt x="105" y="31"/>
                      <a:pt x="105" y="33"/>
                    </a:cubicBezTo>
                    <a:close/>
                  </a:path>
                </a:pathLst>
              </a:custGeom>
              <a:solidFill>
                <a:srgbClr val="F7F4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1" name="Freeform 943"/>
              <p:cNvSpPr/>
              <p:nvPr/>
            </p:nvSpPr>
            <p:spPr bwMode="auto">
              <a:xfrm>
                <a:off x="1553" y="2601"/>
                <a:ext cx="46" cy="36"/>
              </a:xfrm>
              <a:custGeom>
                <a:avLst/>
                <a:gdLst>
                  <a:gd name="T0" fmla="*/ 19 w 19"/>
                  <a:gd name="T1" fmla="*/ 2 h 15"/>
                  <a:gd name="T2" fmla="*/ 19 w 19"/>
                  <a:gd name="T3" fmla="*/ 2 h 15"/>
                  <a:gd name="T4" fmla="*/ 0 w 19"/>
                  <a:gd name="T5" fmla="*/ 15 h 15"/>
                  <a:gd name="T6" fmla="*/ 0 w 19"/>
                  <a:gd name="T7" fmla="*/ 14 h 15"/>
                  <a:gd name="T8" fmla="*/ 4 w 19"/>
                  <a:gd name="T9" fmla="*/ 9 h 15"/>
                  <a:gd name="T10" fmla="*/ 7 w 19"/>
                  <a:gd name="T11" fmla="*/ 6 h 15"/>
                  <a:gd name="T12" fmla="*/ 9 w 19"/>
                  <a:gd name="T13" fmla="*/ 2 h 15"/>
                  <a:gd name="T14" fmla="*/ 11 w 19"/>
                  <a:gd name="T15" fmla="*/ 0 h 15"/>
                  <a:gd name="T16" fmla="*/ 19 w 19"/>
                  <a:gd name="T1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5">
                    <a:moveTo>
                      <a:pt x="19" y="2"/>
                    </a:moveTo>
                    <a:cubicBezTo>
                      <a:pt x="19" y="2"/>
                      <a:pt x="19" y="2"/>
                      <a:pt x="19" y="2"/>
                    </a:cubicBezTo>
                    <a:cubicBezTo>
                      <a:pt x="14" y="7"/>
                      <a:pt x="7" y="12"/>
                      <a:pt x="0" y="15"/>
                    </a:cubicBezTo>
                    <a:cubicBezTo>
                      <a:pt x="0" y="15"/>
                      <a:pt x="0" y="14"/>
                      <a:pt x="0" y="14"/>
                    </a:cubicBezTo>
                    <a:cubicBezTo>
                      <a:pt x="0" y="11"/>
                      <a:pt x="3" y="11"/>
                      <a:pt x="4" y="9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8" y="5"/>
                      <a:pt x="9" y="3"/>
                      <a:pt x="9" y="2"/>
                    </a:cubicBezTo>
                    <a:cubicBezTo>
                      <a:pt x="10" y="1"/>
                      <a:pt x="10" y="1"/>
                      <a:pt x="11" y="0"/>
                    </a:cubicBezTo>
                    <a:cubicBezTo>
                      <a:pt x="13" y="1"/>
                      <a:pt x="16" y="1"/>
                      <a:pt x="19" y="2"/>
                    </a:cubicBezTo>
                    <a:close/>
                  </a:path>
                </a:pathLst>
              </a:custGeom>
              <a:solidFill>
                <a:srgbClr val="FAAA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2" name="Freeform 944"/>
              <p:cNvSpPr/>
              <p:nvPr/>
            </p:nvSpPr>
            <p:spPr bwMode="auto">
              <a:xfrm>
                <a:off x="1530" y="2630"/>
                <a:ext cx="23" cy="17"/>
              </a:xfrm>
              <a:custGeom>
                <a:avLst/>
                <a:gdLst>
                  <a:gd name="T0" fmla="*/ 10 w 10"/>
                  <a:gd name="T1" fmla="*/ 2 h 7"/>
                  <a:gd name="T2" fmla="*/ 10 w 10"/>
                  <a:gd name="T3" fmla="*/ 3 h 7"/>
                  <a:gd name="T4" fmla="*/ 1 w 10"/>
                  <a:gd name="T5" fmla="*/ 7 h 7"/>
                  <a:gd name="T6" fmla="*/ 0 w 10"/>
                  <a:gd name="T7" fmla="*/ 6 h 7"/>
                  <a:gd name="T8" fmla="*/ 1 w 10"/>
                  <a:gd name="T9" fmla="*/ 6 h 7"/>
                  <a:gd name="T10" fmla="*/ 1 w 10"/>
                  <a:gd name="T11" fmla="*/ 6 h 7"/>
                  <a:gd name="T12" fmla="*/ 10 w 10"/>
                  <a:gd name="T1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7">
                    <a:moveTo>
                      <a:pt x="10" y="2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7" y="5"/>
                      <a:pt x="4" y="6"/>
                      <a:pt x="1" y="7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3" y="4"/>
                      <a:pt x="6" y="0"/>
                      <a:pt x="10" y="2"/>
                    </a:cubicBezTo>
                    <a:close/>
                  </a:path>
                </a:pathLst>
              </a:custGeom>
              <a:solidFill>
                <a:srgbClr val="FAAA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3" name="Freeform 945"/>
              <p:cNvSpPr/>
              <p:nvPr/>
            </p:nvSpPr>
            <p:spPr bwMode="auto">
              <a:xfrm>
                <a:off x="1506" y="2644"/>
                <a:ext cx="26" cy="7"/>
              </a:xfrm>
              <a:custGeom>
                <a:avLst/>
                <a:gdLst>
                  <a:gd name="T0" fmla="*/ 11 w 11"/>
                  <a:gd name="T1" fmla="*/ 0 h 3"/>
                  <a:gd name="T2" fmla="*/ 11 w 11"/>
                  <a:gd name="T3" fmla="*/ 1 h 3"/>
                  <a:gd name="T4" fmla="*/ 0 w 11"/>
                  <a:gd name="T5" fmla="*/ 3 h 3"/>
                  <a:gd name="T6" fmla="*/ 11 w 11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3">
                    <a:moveTo>
                      <a:pt x="11" y="0"/>
                    </a:moveTo>
                    <a:cubicBezTo>
                      <a:pt x="11" y="0"/>
                      <a:pt x="11" y="1"/>
                      <a:pt x="11" y="1"/>
                    </a:cubicBezTo>
                    <a:cubicBezTo>
                      <a:pt x="7" y="2"/>
                      <a:pt x="4" y="3"/>
                      <a:pt x="0" y="3"/>
                    </a:cubicBezTo>
                    <a:cubicBezTo>
                      <a:pt x="3" y="1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FB8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4" name="Freeform 946"/>
              <p:cNvSpPr/>
              <p:nvPr/>
            </p:nvSpPr>
            <p:spPr bwMode="auto">
              <a:xfrm>
                <a:off x="1489" y="2654"/>
                <a:ext cx="10" cy="4"/>
              </a:xfrm>
              <a:custGeom>
                <a:avLst/>
                <a:gdLst>
                  <a:gd name="T0" fmla="*/ 3 w 4"/>
                  <a:gd name="T1" fmla="*/ 1 h 2"/>
                  <a:gd name="T2" fmla="*/ 0 w 4"/>
                  <a:gd name="T3" fmla="*/ 2 h 2"/>
                  <a:gd name="T4" fmla="*/ 4 w 4"/>
                  <a:gd name="T5" fmla="*/ 0 h 2"/>
                  <a:gd name="T6" fmla="*/ 3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3" y="1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3" y="1"/>
                    </a:cubicBezTo>
                    <a:close/>
                  </a:path>
                </a:pathLst>
              </a:custGeom>
              <a:solidFill>
                <a:srgbClr val="FBA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5" name="Freeform 947"/>
              <p:cNvSpPr/>
              <p:nvPr/>
            </p:nvSpPr>
            <p:spPr bwMode="auto">
              <a:xfrm>
                <a:off x="970" y="2784"/>
                <a:ext cx="106" cy="150"/>
              </a:xfrm>
              <a:custGeom>
                <a:avLst/>
                <a:gdLst>
                  <a:gd name="T0" fmla="*/ 1 w 45"/>
                  <a:gd name="T1" fmla="*/ 2 h 63"/>
                  <a:gd name="T2" fmla="*/ 3 w 45"/>
                  <a:gd name="T3" fmla="*/ 0 h 63"/>
                  <a:gd name="T4" fmla="*/ 7 w 45"/>
                  <a:gd name="T5" fmla="*/ 1 h 63"/>
                  <a:gd name="T6" fmla="*/ 25 w 45"/>
                  <a:gd name="T7" fmla="*/ 14 h 63"/>
                  <a:gd name="T8" fmla="*/ 39 w 45"/>
                  <a:gd name="T9" fmla="*/ 19 h 63"/>
                  <a:gd name="T10" fmla="*/ 41 w 45"/>
                  <a:gd name="T11" fmla="*/ 22 h 63"/>
                  <a:gd name="T12" fmla="*/ 42 w 45"/>
                  <a:gd name="T13" fmla="*/ 23 h 63"/>
                  <a:gd name="T14" fmla="*/ 42 w 45"/>
                  <a:gd name="T15" fmla="*/ 24 h 63"/>
                  <a:gd name="T16" fmla="*/ 44 w 45"/>
                  <a:gd name="T17" fmla="*/ 45 h 63"/>
                  <a:gd name="T18" fmla="*/ 45 w 45"/>
                  <a:gd name="T19" fmla="*/ 47 h 63"/>
                  <a:gd name="T20" fmla="*/ 43 w 45"/>
                  <a:gd name="T21" fmla="*/ 51 h 63"/>
                  <a:gd name="T22" fmla="*/ 36 w 45"/>
                  <a:gd name="T23" fmla="*/ 46 h 63"/>
                  <a:gd name="T24" fmla="*/ 39 w 45"/>
                  <a:gd name="T25" fmla="*/ 42 h 63"/>
                  <a:gd name="T26" fmla="*/ 38 w 45"/>
                  <a:gd name="T27" fmla="*/ 33 h 63"/>
                  <a:gd name="T28" fmla="*/ 38 w 45"/>
                  <a:gd name="T29" fmla="*/ 37 h 63"/>
                  <a:gd name="T30" fmla="*/ 35 w 45"/>
                  <a:gd name="T31" fmla="*/ 37 h 63"/>
                  <a:gd name="T32" fmla="*/ 21 w 45"/>
                  <a:gd name="T33" fmla="*/ 29 h 63"/>
                  <a:gd name="T34" fmla="*/ 19 w 45"/>
                  <a:gd name="T35" fmla="*/ 27 h 63"/>
                  <a:gd name="T36" fmla="*/ 17 w 45"/>
                  <a:gd name="T37" fmla="*/ 23 h 63"/>
                  <a:gd name="T38" fmla="*/ 13 w 45"/>
                  <a:gd name="T39" fmla="*/ 19 h 63"/>
                  <a:gd name="T40" fmla="*/ 9 w 45"/>
                  <a:gd name="T41" fmla="*/ 23 h 63"/>
                  <a:gd name="T42" fmla="*/ 9 w 45"/>
                  <a:gd name="T43" fmla="*/ 31 h 63"/>
                  <a:gd name="T44" fmla="*/ 10 w 45"/>
                  <a:gd name="T45" fmla="*/ 34 h 63"/>
                  <a:gd name="T46" fmla="*/ 16 w 45"/>
                  <a:gd name="T47" fmla="*/ 43 h 63"/>
                  <a:gd name="T48" fmla="*/ 7 w 45"/>
                  <a:gd name="T49" fmla="*/ 49 h 63"/>
                  <a:gd name="T50" fmla="*/ 4 w 45"/>
                  <a:gd name="T51" fmla="*/ 54 h 63"/>
                  <a:gd name="T52" fmla="*/ 6 w 45"/>
                  <a:gd name="T53" fmla="*/ 56 h 63"/>
                  <a:gd name="T54" fmla="*/ 6 w 45"/>
                  <a:gd name="T55" fmla="*/ 59 h 63"/>
                  <a:gd name="T56" fmla="*/ 4 w 45"/>
                  <a:gd name="T57" fmla="*/ 63 h 63"/>
                  <a:gd name="T58" fmla="*/ 2 w 45"/>
                  <a:gd name="T59" fmla="*/ 61 h 63"/>
                  <a:gd name="T60" fmla="*/ 1 w 45"/>
                  <a:gd name="T61" fmla="*/ 58 h 63"/>
                  <a:gd name="T62" fmla="*/ 1 w 45"/>
                  <a:gd name="T63" fmla="*/ 43 h 63"/>
                  <a:gd name="T64" fmla="*/ 2 w 45"/>
                  <a:gd name="T65" fmla="*/ 36 h 63"/>
                  <a:gd name="T66" fmla="*/ 2 w 45"/>
                  <a:gd name="T67" fmla="*/ 29 h 63"/>
                  <a:gd name="T68" fmla="*/ 6 w 45"/>
                  <a:gd name="T69" fmla="*/ 13 h 63"/>
                  <a:gd name="T70" fmla="*/ 5 w 45"/>
                  <a:gd name="T71" fmla="*/ 8 h 63"/>
                  <a:gd name="T72" fmla="*/ 4 w 45"/>
                  <a:gd name="T73" fmla="*/ 7 h 63"/>
                  <a:gd name="T74" fmla="*/ 1 w 45"/>
                  <a:gd name="T75" fmla="*/ 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63">
                    <a:moveTo>
                      <a:pt x="1" y="2"/>
                    </a:moveTo>
                    <a:cubicBezTo>
                      <a:pt x="1" y="2"/>
                      <a:pt x="2" y="1"/>
                      <a:pt x="3" y="0"/>
                    </a:cubicBezTo>
                    <a:cubicBezTo>
                      <a:pt x="4" y="1"/>
                      <a:pt x="6" y="1"/>
                      <a:pt x="7" y="1"/>
                    </a:cubicBezTo>
                    <a:cubicBezTo>
                      <a:pt x="12" y="7"/>
                      <a:pt x="18" y="11"/>
                      <a:pt x="25" y="14"/>
                    </a:cubicBezTo>
                    <a:cubicBezTo>
                      <a:pt x="30" y="16"/>
                      <a:pt x="34" y="17"/>
                      <a:pt x="39" y="19"/>
                    </a:cubicBezTo>
                    <a:cubicBezTo>
                      <a:pt x="40" y="20"/>
                      <a:pt x="40" y="21"/>
                      <a:pt x="41" y="22"/>
                    </a:cubicBezTo>
                    <a:cubicBezTo>
                      <a:pt x="41" y="22"/>
                      <a:pt x="41" y="23"/>
                      <a:pt x="42" y="23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39" y="31"/>
                      <a:pt x="45" y="38"/>
                      <a:pt x="44" y="45"/>
                    </a:cubicBezTo>
                    <a:cubicBezTo>
                      <a:pt x="44" y="45"/>
                      <a:pt x="45" y="46"/>
                      <a:pt x="45" y="47"/>
                    </a:cubicBezTo>
                    <a:cubicBezTo>
                      <a:pt x="45" y="49"/>
                      <a:pt x="45" y="51"/>
                      <a:pt x="43" y="51"/>
                    </a:cubicBezTo>
                    <a:cubicBezTo>
                      <a:pt x="44" y="46"/>
                      <a:pt x="39" y="47"/>
                      <a:pt x="36" y="46"/>
                    </a:cubicBezTo>
                    <a:cubicBezTo>
                      <a:pt x="36" y="43"/>
                      <a:pt x="38" y="43"/>
                      <a:pt x="39" y="42"/>
                    </a:cubicBezTo>
                    <a:cubicBezTo>
                      <a:pt x="40" y="38"/>
                      <a:pt x="40" y="38"/>
                      <a:pt x="38" y="33"/>
                    </a:cubicBezTo>
                    <a:cubicBezTo>
                      <a:pt x="38" y="35"/>
                      <a:pt x="39" y="36"/>
                      <a:pt x="38" y="37"/>
                    </a:cubicBezTo>
                    <a:cubicBezTo>
                      <a:pt x="37" y="38"/>
                      <a:pt x="35" y="38"/>
                      <a:pt x="35" y="37"/>
                    </a:cubicBezTo>
                    <a:cubicBezTo>
                      <a:pt x="31" y="33"/>
                      <a:pt x="24" y="34"/>
                      <a:pt x="21" y="29"/>
                    </a:cubicBezTo>
                    <a:cubicBezTo>
                      <a:pt x="21" y="28"/>
                      <a:pt x="20" y="28"/>
                      <a:pt x="19" y="27"/>
                    </a:cubicBezTo>
                    <a:cubicBezTo>
                      <a:pt x="18" y="26"/>
                      <a:pt x="17" y="25"/>
                      <a:pt x="17" y="23"/>
                    </a:cubicBezTo>
                    <a:cubicBezTo>
                      <a:pt x="17" y="21"/>
                      <a:pt x="16" y="19"/>
                      <a:pt x="13" y="19"/>
                    </a:cubicBezTo>
                    <a:cubicBezTo>
                      <a:pt x="10" y="19"/>
                      <a:pt x="9" y="20"/>
                      <a:pt x="9" y="23"/>
                    </a:cubicBezTo>
                    <a:cubicBezTo>
                      <a:pt x="9" y="26"/>
                      <a:pt x="9" y="28"/>
                      <a:pt x="9" y="31"/>
                    </a:cubicBezTo>
                    <a:cubicBezTo>
                      <a:pt x="8" y="32"/>
                      <a:pt x="9" y="33"/>
                      <a:pt x="10" y="34"/>
                    </a:cubicBezTo>
                    <a:cubicBezTo>
                      <a:pt x="13" y="36"/>
                      <a:pt x="14" y="40"/>
                      <a:pt x="16" y="43"/>
                    </a:cubicBezTo>
                    <a:cubicBezTo>
                      <a:pt x="13" y="45"/>
                      <a:pt x="11" y="48"/>
                      <a:pt x="7" y="49"/>
                    </a:cubicBezTo>
                    <a:cubicBezTo>
                      <a:pt x="4" y="49"/>
                      <a:pt x="5" y="52"/>
                      <a:pt x="4" y="54"/>
                    </a:cubicBezTo>
                    <a:cubicBezTo>
                      <a:pt x="3" y="55"/>
                      <a:pt x="5" y="55"/>
                      <a:pt x="6" y="56"/>
                    </a:cubicBezTo>
                    <a:cubicBezTo>
                      <a:pt x="7" y="57"/>
                      <a:pt x="6" y="58"/>
                      <a:pt x="6" y="59"/>
                    </a:cubicBezTo>
                    <a:cubicBezTo>
                      <a:pt x="5" y="60"/>
                      <a:pt x="6" y="62"/>
                      <a:pt x="4" y="63"/>
                    </a:cubicBezTo>
                    <a:cubicBezTo>
                      <a:pt x="3" y="63"/>
                      <a:pt x="3" y="62"/>
                      <a:pt x="2" y="61"/>
                    </a:cubicBezTo>
                    <a:cubicBezTo>
                      <a:pt x="2" y="60"/>
                      <a:pt x="1" y="59"/>
                      <a:pt x="1" y="58"/>
                    </a:cubicBezTo>
                    <a:cubicBezTo>
                      <a:pt x="1" y="53"/>
                      <a:pt x="1" y="48"/>
                      <a:pt x="1" y="43"/>
                    </a:cubicBezTo>
                    <a:cubicBezTo>
                      <a:pt x="1" y="41"/>
                      <a:pt x="0" y="38"/>
                      <a:pt x="2" y="36"/>
                    </a:cubicBezTo>
                    <a:cubicBezTo>
                      <a:pt x="3" y="34"/>
                      <a:pt x="2" y="31"/>
                      <a:pt x="2" y="29"/>
                    </a:cubicBezTo>
                    <a:cubicBezTo>
                      <a:pt x="3" y="24"/>
                      <a:pt x="3" y="18"/>
                      <a:pt x="6" y="13"/>
                    </a:cubicBezTo>
                    <a:cubicBezTo>
                      <a:pt x="8" y="11"/>
                      <a:pt x="6" y="10"/>
                      <a:pt x="5" y="8"/>
                    </a:cubicBezTo>
                    <a:cubicBezTo>
                      <a:pt x="5" y="8"/>
                      <a:pt x="5" y="7"/>
                      <a:pt x="4" y="7"/>
                    </a:cubicBezTo>
                    <a:cubicBezTo>
                      <a:pt x="3" y="5"/>
                      <a:pt x="4" y="3"/>
                      <a:pt x="1" y="2"/>
                    </a:cubicBezTo>
                    <a:close/>
                  </a:path>
                </a:pathLst>
              </a:custGeom>
              <a:solidFill>
                <a:srgbClr val="F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6" name="Freeform 948"/>
              <p:cNvSpPr/>
              <p:nvPr/>
            </p:nvSpPr>
            <p:spPr bwMode="auto">
              <a:xfrm>
                <a:off x="986" y="2830"/>
                <a:ext cx="83" cy="68"/>
              </a:xfrm>
              <a:custGeom>
                <a:avLst/>
                <a:gdLst>
                  <a:gd name="T0" fmla="*/ 9 w 35"/>
                  <a:gd name="T1" fmla="*/ 24 h 29"/>
                  <a:gd name="T2" fmla="*/ 5 w 35"/>
                  <a:gd name="T3" fmla="*/ 19 h 29"/>
                  <a:gd name="T4" fmla="*/ 3 w 35"/>
                  <a:gd name="T5" fmla="*/ 17 h 29"/>
                  <a:gd name="T6" fmla="*/ 0 w 35"/>
                  <a:gd name="T7" fmla="*/ 12 h 29"/>
                  <a:gd name="T8" fmla="*/ 0 w 35"/>
                  <a:gd name="T9" fmla="*/ 4 h 29"/>
                  <a:gd name="T10" fmla="*/ 8 w 35"/>
                  <a:gd name="T11" fmla="*/ 3 h 29"/>
                  <a:gd name="T12" fmla="*/ 12 w 35"/>
                  <a:gd name="T13" fmla="*/ 7 h 29"/>
                  <a:gd name="T14" fmla="*/ 13 w 35"/>
                  <a:gd name="T15" fmla="*/ 7 h 29"/>
                  <a:gd name="T16" fmla="*/ 26 w 35"/>
                  <a:gd name="T17" fmla="*/ 16 h 29"/>
                  <a:gd name="T18" fmla="*/ 31 w 35"/>
                  <a:gd name="T19" fmla="*/ 18 h 29"/>
                  <a:gd name="T20" fmla="*/ 33 w 35"/>
                  <a:gd name="T21" fmla="*/ 24 h 29"/>
                  <a:gd name="T22" fmla="*/ 29 w 35"/>
                  <a:gd name="T23" fmla="*/ 27 h 29"/>
                  <a:gd name="T24" fmla="*/ 14 w 35"/>
                  <a:gd name="T25" fmla="*/ 24 h 29"/>
                  <a:gd name="T26" fmla="*/ 9 w 35"/>
                  <a:gd name="T2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29">
                    <a:moveTo>
                      <a:pt x="9" y="24"/>
                    </a:moveTo>
                    <a:cubicBezTo>
                      <a:pt x="7" y="23"/>
                      <a:pt x="4" y="22"/>
                      <a:pt x="5" y="19"/>
                    </a:cubicBezTo>
                    <a:cubicBezTo>
                      <a:pt x="5" y="17"/>
                      <a:pt x="4" y="17"/>
                      <a:pt x="3" y="17"/>
                    </a:cubicBezTo>
                    <a:cubicBezTo>
                      <a:pt x="1" y="16"/>
                      <a:pt x="0" y="14"/>
                      <a:pt x="0" y="12"/>
                    </a:cubicBezTo>
                    <a:cubicBezTo>
                      <a:pt x="1" y="10"/>
                      <a:pt x="1" y="7"/>
                      <a:pt x="0" y="4"/>
                    </a:cubicBezTo>
                    <a:cubicBezTo>
                      <a:pt x="2" y="0"/>
                      <a:pt x="5" y="0"/>
                      <a:pt x="8" y="3"/>
                    </a:cubicBezTo>
                    <a:cubicBezTo>
                      <a:pt x="9" y="5"/>
                      <a:pt x="10" y="6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6" y="12"/>
                      <a:pt x="23" y="12"/>
                      <a:pt x="26" y="16"/>
                    </a:cubicBezTo>
                    <a:cubicBezTo>
                      <a:pt x="28" y="17"/>
                      <a:pt x="29" y="18"/>
                      <a:pt x="31" y="18"/>
                    </a:cubicBezTo>
                    <a:cubicBezTo>
                      <a:pt x="35" y="19"/>
                      <a:pt x="33" y="21"/>
                      <a:pt x="33" y="24"/>
                    </a:cubicBezTo>
                    <a:cubicBezTo>
                      <a:pt x="32" y="25"/>
                      <a:pt x="30" y="26"/>
                      <a:pt x="29" y="27"/>
                    </a:cubicBezTo>
                    <a:cubicBezTo>
                      <a:pt x="24" y="27"/>
                      <a:pt x="18" y="29"/>
                      <a:pt x="14" y="24"/>
                    </a:cubicBezTo>
                    <a:cubicBezTo>
                      <a:pt x="12" y="23"/>
                      <a:pt x="10" y="24"/>
                      <a:pt x="9" y="24"/>
                    </a:cubicBezTo>
                    <a:close/>
                  </a:path>
                </a:pathLst>
              </a:custGeom>
              <a:solidFill>
                <a:srgbClr val="FE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7" name="Freeform 949"/>
              <p:cNvSpPr/>
              <p:nvPr/>
            </p:nvSpPr>
            <p:spPr bwMode="auto">
              <a:xfrm>
                <a:off x="998" y="2929"/>
                <a:ext cx="40" cy="50"/>
              </a:xfrm>
              <a:custGeom>
                <a:avLst/>
                <a:gdLst>
                  <a:gd name="T0" fmla="*/ 9 w 17"/>
                  <a:gd name="T1" fmla="*/ 4 h 21"/>
                  <a:gd name="T2" fmla="*/ 16 w 17"/>
                  <a:gd name="T3" fmla="*/ 10 h 21"/>
                  <a:gd name="T4" fmla="*/ 14 w 17"/>
                  <a:gd name="T5" fmla="*/ 21 h 21"/>
                  <a:gd name="T6" fmla="*/ 9 w 17"/>
                  <a:gd name="T7" fmla="*/ 21 h 21"/>
                  <a:gd name="T8" fmla="*/ 5 w 17"/>
                  <a:gd name="T9" fmla="*/ 18 h 21"/>
                  <a:gd name="T10" fmla="*/ 7 w 17"/>
                  <a:gd name="T11" fmla="*/ 13 h 21"/>
                  <a:gd name="T12" fmla="*/ 9 w 17"/>
                  <a:gd name="T13" fmla="*/ 9 h 21"/>
                  <a:gd name="T14" fmla="*/ 5 w 17"/>
                  <a:gd name="T15" fmla="*/ 14 h 21"/>
                  <a:gd name="T16" fmla="*/ 2 w 17"/>
                  <a:gd name="T17" fmla="*/ 15 h 21"/>
                  <a:gd name="T18" fmla="*/ 1 w 17"/>
                  <a:gd name="T19" fmla="*/ 12 h 21"/>
                  <a:gd name="T20" fmla="*/ 1 w 17"/>
                  <a:gd name="T21" fmla="*/ 4 h 21"/>
                  <a:gd name="T22" fmla="*/ 2 w 17"/>
                  <a:gd name="T23" fmla="*/ 1 h 21"/>
                  <a:gd name="T24" fmla="*/ 6 w 17"/>
                  <a:gd name="T25" fmla="*/ 2 h 21"/>
                  <a:gd name="T26" fmla="*/ 9 w 17"/>
                  <a:gd name="T27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1">
                    <a:moveTo>
                      <a:pt x="9" y="4"/>
                    </a:moveTo>
                    <a:cubicBezTo>
                      <a:pt x="13" y="3"/>
                      <a:pt x="16" y="5"/>
                      <a:pt x="16" y="10"/>
                    </a:cubicBezTo>
                    <a:cubicBezTo>
                      <a:pt x="16" y="13"/>
                      <a:pt x="17" y="17"/>
                      <a:pt x="14" y="21"/>
                    </a:cubicBezTo>
                    <a:cubicBezTo>
                      <a:pt x="13" y="20"/>
                      <a:pt x="11" y="20"/>
                      <a:pt x="9" y="21"/>
                    </a:cubicBezTo>
                    <a:cubicBezTo>
                      <a:pt x="7" y="21"/>
                      <a:pt x="6" y="20"/>
                      <a:pt x="5" y="18"/>
                    </a:cubicBezTo>
                    <a:cubicBezTo>
                      <a:pt x="6" y="17"/>
                      <a:pt x="3" y="13"/>
                      <a:pt x="7" y="13"/>
                    </a:cubicBezTo>
                    <a:cubicBezTo>
                      <a:pt x="6" y="11"/>
                      <a:pt x="9" y="11"/>
                      <a:pt x="9" y="9"/>
                    </a:cubicBezTo>
                    <a:cubicBezTo>
                      <a:pt x="8" y="11"/>
                      <a:pt x="6" y="12"/>
                      <a:pt x="5" y="14"/>
                    </a:cubicBezTo>
                    <a:cubicBezTo>
                      <a:pt x="4" y="15"/>
                      <a:pt x="3" y="15"/>
                      <a:pt x="2" y="15"/>
                    </a:cubicBezTo>
                    <a:cubicBezTo>
                      <a:pt x="1" y="14"/>
                      <a:pt x="1" y="13"/>
                      <a:pt x="1" y="12"/>
                    </a:cubicBezTo>
                    <a:cubicBezTo>
                      <a:pt x="2" y="10"/>
                      <a:pt x="1" y="7"/>
                      <a:pt x="1" y="4"/>
                    </a:cubicBezTo>
                    <a:cubicBezTo>
                      <a:pt x="1" y="3"/>
                      <a:pt x="0" y="1"/>
                      <a:pt x="2" y="1"/>
                    </a:cubicBezTo>
                    <a:cubicBezTo>
                      <a:pt x="4" y="0"/>
                      <a:pt x="5" y="1"/>
                      <a:pt x="6" y="2"/>
                    </a:cubicBezTo>
                    <a:cubicBezTo>
                      <a:pt x="7" y="3"/>
                      <a:pt x="8" y="4"/>
                      <a:pt x="9" y="4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8" name="Freeform 950"/>
              <p:cNvSpPr/>
              <p:nvPr/>
            </p:nvSpPr>
            <p:spPr bwMode="auto">
              <a:xfrm>
                <a:off x="1072" y="2915"/>
                <a:ext cx="23" cy="79"/>
              </a:xfrm>
              <a:custGeom>
                <a:avLst/>
                <a:gdLst>
                  <a:gd name="T0" fmla="*/ 8 w 10"/>
                  <a:gd name="T1" fmla="*/ 18 h 33"/>
                  <a:gd name="T2" fmla="*/ 9 w 10"/>
                  <a:gd name="T3" fmla="*/ 28 h 33"/>
                  <a:gd name="T4" fmla="*/ 3 w 10"/>
                  <a:gd name="T5" fmla="*/ 33 h 33"/>
                  <a:gd name="T6" fmla="*/ 2 w 10"/>
                  <a:gd name="T7" fmla="*/ 33 h 33"/>
                  <a:gd name="T8" fmla="*/ 1 w 10"/>
                  <a:gd name="T9" fmla="*/ 29 h 33"/>
                  <a:gd name="T10" fmla="*/ 1 w 10"/>
                  <a:gd name="T11" fmla="*/ 21 h 33"/>
                  <a:gd name="T12" fmla="*/ 1 w 10"/>
                  <a:gd name="T13" fmla="*/ 5 h 33"/>
                  <a:gd name="T14" fmla="*/ 7 w 10"/>
                  <a:gd name="T15" fmla="*/ 0 h 33"/>
                  <a:gd name="T16" fmla="*/ 9 w 10"/>
                  <a:gd name="T17" fmla="*/ 7 h 33"/>
                  <a:gd name="T18" fmla="*/ 8 w 10"/>
                  <a:gd name="T19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33">
                    <a:moveTo>
                      <a:pt x="8" y="18"/>
                    </a:moveTo>
                    <a:cubicBezTo>
                      <a:pt x="9" y="22"/>
                      <a:pt x="9" y="25"/>
                      <a:pt x="9" y="28"/>
                    </a:cubicBezTo>
                    <a:cubicBezTo>
                      <a:pt x="7" y="29"/>
                      <a:pt x="5" y="31"/>
                      <a:pt x="3" y="33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0" y="32"/>
                      <a:pt x="1" y="30"/>
                      <a:pt x="1" y="29"/>
                    </a:cubicBezTo>
                    <a:cubicBezTo>
                      <a:pt x="1" y="26"/>
                      <a:pt x="0" y="23"/>
                      <a:pt x="1" y="21"/>
                    </a:cubicBezTo>
                    <a:cubicBezTo>
                      <a:pt x="1" y="15"/>
                      <a:pt x="0" y="10"/>
                      <a:pt x="1" y="5"/>
                    </a:cubicBezTo>
                    <a:cubicBezTo>
                      <a:pt x="3" y="3"/>
                      <a:pt x="5" y="0"/>
                      <a:pt x="7" y="0"/>
                    </a:cubicBezTo>
                    <a:cubicBezTo>
                      <a:pt x="10" y="1"/>
                      <a:pt x="9" y="5"/>
                      <a:pt x="9" y="7"/>
                    </a:cubicBezTo>
                    <a:cubicBezTo>
                      <a:pt x="9" y="11"/>
                      <a:pt x="9" y="15"/>
                      <a:pt x="8" y="18"/>
                    </a:cubicBezTo>
                    <a:close/>
                  </a:path>
                </a:pathLst>
              </a:custGeom>
              <a:solidFill>
                <a:srgbClr val="FB74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9" name="Freeform 951"/>
              <p:cNvSpPr/>
              <p:nvPr/>
            </p:nvSpPr>
            <p:spPr bwMode="auto">
              <a:xfrm>
                <a:off x="982" y="2917"/>
                <a:ext cx="42" cy="55"/>
              </a:xfrm>
              <a:custGeom>
                <a:avLst/>
                <a:gdLst>
                  <a:gd name="T0" fmla="*/ 16 w 18"/>
                  <a:gd name="T1" fmla="*/ 9 h 23"/>
                  <a:gd name="T2" fmla="*/ 12 w 18"/>
                  <a:gd name="T3" fmla="*/ 8 h 23"/>
                  <a:gd name="T4" fmla="*/ 9 w 18"/>
                  <a:gd name="T5" fmla="*/ 6 h 23"/>
                  <a:gd name="T6" fmla="*/ 9 w 18"/>
                  <a:gd name="T7" fmla="*/ 9 h 23"/>
                  <a:gd name="T8" fmla="*/ 9 w 18"/>
                  <a:gd name="T9" fmla="*/ 19 h 23"/>
                  <a:gd name="T10" fmla="*/ 15 w 18"/>
                  <a:gd name="T11" fmla="*/ 12 h 23"/>
                  <a:gd name="T12" fmla="*/ 16 w 18"/>
                  <a:gd name="T13" fmla="*/ 15 h 23"/>
                  <a:gd name="T14" fmla="*/ 18 w 18"/>
                  <a:gd name="T15" fmla="*/ 19 h 23"/>
                  <a:gd name="T16" fmla="*/ 13 w 18"/>
                  <a:gd name="T17" fmla="*/ 19 h 23"/>
                  <a:gd name="T18" fmla="*/ 12 w 18"/>
                  <a:gd name="T19" fmla="*/ 23 h 23"/>
                  <a:gd name="T20" fmla="*/ 4 w 18"/>
                  <a:gd name="T21" fmla="*/ 15 h 23"/>
                  <a:gd name="T22" fmla="*/ 4 w 18"/>
                  <a:gd name="T23" fmla="*/ 15 h 23"/>
                  <a:gd name="T24" fmla="*/ 3 w 18"/>
                  <a:gd name="T25" fmla="*/ 13 h 23"/>
                  <a:gd name="T26" fmla="*/ 3 w 18"/>
                  <a:gd name="T27" fmla="*/ 5 h 23"/>
                  <a:gd name="T28" fmla="*/ 12 w 18"/>
                  <a:gd name="T29" fmla="*/ 3 h 23"/>
                  <a:gd name="T30" fmla="*/ 16 w 18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" h="23">
                    <a:moveTo>
                      <a:pt x="16" y="9"/>
                    </a:moveTo>
                    <a:cubicBezTo>
                      <a:pt x="14" y="11"/>
                      <a:pt x="13" y="9"/>
                      <a:pt x="12" y="8"/>
                    </a:cubicBezTo>
                    <a:cubicBezTo>
                      <a:pt x="11" y="7"/>
                      <a:pt x="11" y="6"/>
                      <a:pt x="9" y="6"/>
                    </a:cubicBezTo>
                    <a:cubicBezTo>
                      <a:pt x="8" y="7"/>
                      <a:pt x="10" y="8"/>
                      <a:pt x="9" y="9"/>
                    </a:cubicBezTo>
                    <a:cubicBezTo>
                      <a:pt x="8" y="12"/>
                      <a:pt x="12" y="16"/>
                      <a:pt x="9" y="19"/>
                    </a:cubicBezTo>
                    <a:cubicBezTo>
                      <a:pt x="11" y="17"/>
                      <a:pt x="15" y="16"/>
                      <a:pt x="15" y="12"/>
                    </a:cubicBezTo>
                    <a:cubicBezTo>
                      <a:pt x="17" y="12"/>
                      <a:pt x="18" y="14"/>
                      <a:pt x="16" y="15"/>
                    </a:cubicBezTo>
                    <a:cubicBezTo>
                      <a:pt x="13" y="17"/>
                      <a:pt x="16" y="18"/>
                      <a:pt x="18" y="19"/>
                    </a:cubicBezTo>
                    <a:cubicBezTo>
                      <a:pt x="16" y="19"/>
                      <a:pt x="14" y="19"/>
                      <a:pt x="13" y="19"/>
                    </a:cubicBezTo>
                    <a:cubicBezTo>
                      <a:pt x="14" y="21"/>
                      <a:pt x="17" y="23"/>
                      <a:pt x="12" y="23"/>
                    </a:cubicBezTo>
                    <a:cubicBezTo>
                      <a:pt x="8" y="22"/>
                      <a:pt x="3" y="21"/>
                      <a:pt x="4" y="15"/>
                    </a:cubicBezTo>
                    <a:cubicBezTo>
                      <a:pt x="5" y="15"/>
                      <a:pt x="5" y="15"/>
                      <a:pt x="4" y="15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1" y="10"/>
                      <a:pt x="0" y="7"/>
                      <a:pt x="3" y="5"/>
                    </a:cubicBezTo>
                    <a:cubicBezTo>
                      <a:pt x="5" y="3"/>
                      <a:pt x="8" y="0"/>
                      <a:pt x="12" y="3"/>
                    </a:cubicBezTo>
                    <a:cubicBezTo>
                      <a:pt x="13" y="5"/>
                      <a:pt x="14" y="7"/>
                      <a:pt x="16" y="9"/>
                    </a:cubicBezTo>
                    <a:close/>
                  </a:path>
                </a:pathLst>
              </a:custGeom>
              <a:solidFill>
                <a:srgbClr val="FE7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0" name="Freeform 952"/>
              <p:cNvSpPr/>
              <p:nvPr/>
            </p:nvSpPr>
            <p:spPr bwMode="auto">
              <a:xfrm>
                <a:off x="1029" y="2953"/>
                <a:ext cx="33" cy="31"/>
              </a:xfrm>
              <a:custGeom>
                <a:avLst/>
                <a:gdLst>
                  <a:gd name="T0" fmla="*/ 1 w 14"/>
                  <a:gd name="T1" fmla="*/ 11 h 13"/>
                  <a:gd name="T2" fmla="*/ 3 w 14"/>
                  <a:gd name="T3" fmla="*/ 0 h 13"/>
                  <a:gd name="T4" fmla="*/ 13 w 14"/>
                  <a:gd name="T5" fmla="*/ 7 h 13"/>
                  <a:gd name="T6" fmla="*/ 13 w 14"/>
                  <a:gd name="T7" fmla="*/ 11 h 13"/>
                  <a:gd name="T8" fmla="*/ 9 w 14"/>
                  <a:gd name="T9" fmla="*/ 13 h 13"/>
                  <a:gd name="T10" fmla="*/ 1 w 14"/>
                  <a:gd name="T11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" y="11"/>
                    </a:moveTo>
                    <a:cubicBezTo>
                      <a:pt x="3" y="7"/>
                      <a:pt x="0" y="3"/>
                      <a:pt x="3" y="0"/>
                    </a:cubicBezTo>
                    <a:cubicBezTo>
                      <a:pt x="6" y="3"/>
                      <a:pt x="10" y="4"/>
                      <a:pt x="13" y="7"/>
                    </a:cubicBez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3"/>
                      <a:pt x="11" y="13"/>
                      <a:pt x="9" y="13"/>
                    </a:cubicBezTo>
                    <a:cubicBezTo>
                      <a:pt x="7" y="12"/>
                      <a:pt x="4" y="13"/>
                      <a:pt x="1" y="11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1" name="Freeform 953"/>
              <p:cNvSpPr/>
              <p:nvPr/>
            </p:nvSpPr>
            <p:spPr bwMode="auto">
              <a:xfrm>
                <a:off x="1079" y="2979"/>
                <a:ext cx="24" cy="36"/>
              </a:xfrm>
              <a:custGeom>
                <a:avLst/>
                <a:gdLst>
                  <a:gd name="T0" fmla="*/ 0 w 10"/>
                  <a:gd name="T1" fmla="*/ 6 h 15"/>
                  <a:gd name="T2" fmla="*/ 6 w 10"/>
                  <a:gd name="T3" fmla="*/ 1 h 15"/>
                  <a:gd name="T4" fmla="*/ 10 w 10"/>
                  <a:gd name="T5" fmla="*/ 12 h 15"/>
                  <a:gd name="T6" fmla="*/ 6 w 10"/>
                  <a:gd name="T7" fmla="*/ 14 h 15"/>
                  <a:gd name="T8" fmla="*/ 5 w 10"/>
                  <a:gd name="T9" fmla="*/ 10 h 15"/>
                  <a:gd name="T10" fmla="*/ 1 w 10"/>
                  <a:gd name="T11" fmla="*/ 9 h 15"/>
                  <a:gd name="T12" fmla="*/ 0 w 10"/>
                  <a:gd name="T13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5">
                    <a:moveTo>
                      <a:pt x="0" y="6"/>
                    </a:moveTo>
                    <a:cubicBezTo>
                      <a:pt x="1" y="3"/>
                      <a:pt x="2" y="0"/>
                      <a:pt x="6" y="1"/>
                    </a:cubicBezTo>
                    <a:cubicBezTo>
                      <a:pt x="8" y="5"/>
                      <a:pt x="10" y="8"/>
                      <a:pt x="10" y="12"/>
                    </a:cubicBezTo>
                    <a:cubicBezTo>
                      <a:pt x="10" y="15"/>
                      <a:pt x="8" y="15"/>
                      <a:pt x="6" y="14"/>
                    </a:cubicBezTo>
                    <a:cubicBezTo>
                      <a:pt x="4" y="13"/>
                      <a:pt x="3" y="13"/>
                      <a:pt x="5" y="10"/>
                    </a:cubicBezTo>
                    <a:cubicBezTo>
                      <a:pt x="6" y="9"/>
                      <a:pt x="2" y="9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lose/>
                  </a:path>
                </a:pathLst>
              </a:custGeom>
              <a:solidFill>
                <a:srgbClr val="FA5A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2" name="Freeform 954"/>
              <p:cNvSpPr/>
              <p:nvPr/>
            </p:nvSpPr>
            <p:spPr bwMode="auto">
              <a:xfrm>
                <a:off x="979" y="2910"/>
                <a:ext cx="31" cy="38"/>
              </a:xfrm>
              <a:custGeom>
                <a:avLst/>
                <a:gdLst>
                  <a:gd name="T0" fmla="*/ 13 w 13"/>
                  <a:gd name="T1" fmla="*/ 6 h 16"/>
                  <a:gd name="T2" fmla="*/ 4 w 13"/>
                  <a:gd name="T3" fmla="*/ 16 h 16"/>
                  <a:gd name="T4" fmla="*/ 3 w 13"/>
                  <a:gd name="T5" fmla="*/ 16 h 16"/>
                  <a:gd name="T6" fmla="*/ 3 w 13"/>
                  <a:gd name="T7" fmla="*/ 15 h 16"/>
                  <a:gd name="T8" fmla="*/ 1 w 13"/>
                  <a:gd name="T9" fmla="*/ 5 h 16"/>
                  <a:gd name="T10" fmla="*/ 2 w 13"/>
                  <a:gd name="T11" fmla="*/ 3 h 16"/>
                  <a:gd name="T12" fmla="*/ 6 w 13"/>
                  <a:gd name="T13" fmla="*/ 0 h 16"/>
                  <a:gd name="T14" fmla="*/ 13 w 13"/>
                  <a:gd name="T15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6">
                    <a:moveTo>
                      <a:pt x="13" y="6"/>
                    </a:moveTo>
                    <a:cubicBezTo>
                      <a:pt x="7" y="5"/>
                      <a:pt x="3" y="9"/>
                      <a:pt x="4" y="16"/>
                    </a:cubicBezTo>
                    <a:cubicBezTo>
                      <a:pt x="4" y="16"/>
                      <a:pt x="4" y="16"/>
                      <a:pt x="3" y="16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0" y="12"/>
                      <a:pt x="2" y="8"/>
                      <a:pt x="1" y="5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9" y="1"/>
                      <a:pt x="13" y="2"/>
                      <a:pt x="13" y="6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3" name="Freeform 955"/>
              <p:cNvSpPr/>
              <p:nvPr/>
            </p:nvSpPr>
            <p:spPr bwMode="auto">
              <a:xfrm>
                <a:off x="1062" y="2929"/>
                <a:ext cx="14" cy="69"/>
              </a:xfrm>
              <a:custGeom>
                <a:avLst/>
                <a:gdLst>
                  <a:gd name="T0" fmla="*/ 6 w 6"/>
                  <a:gd name="T1" fmla="*/ 22 h 29"/>
                  <a:gd name="T2" fmla="*/ 6 w 6"/>
                  <a:gd name="T3" fmla="*/ 27 h 29"/>
                  <a:gd name="T4" fmla="*/ 4 w 6"/>
                  <a:gd name="T5" fmla="*/ 27 h 29"/>
                  <a:gd name="T6" fmla="*/ 2 w 6"/>
                  <a:gd name="T7" fmla="*/ 9 h 29"/>
                  <a:gd name="T8" fmla="*/ 3 w 6"/>
                  <a:gd name="T9" fmla="*/ 0 h 29"/>
                  <a:gd name="T10" fmla="*/ 4 w 6"/>
                  <a:gd name="T11" fmla="*/ 0 h 29"/>
                  <a:gd name="T12" fmla="*/ 5 w 6"/>
                  <a:gd name="T13" fmla="*/ 15 h 29"/>
                  <a:gd name="T14" fmla="*/ 6 w 6"/>
                  <a:gd name="T15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29">
                    <a:moveTo>
                      <a:pt x="6" y="22"/>
                    </a:moveTo>
                    <a:cubicBezTo>
                      <a:pt x="6" y="24"/>
                      <a:pt x="6" y="25"/>
                      <a:pt x="6" y="27"/>
                    </a:cubicBezTo>
                    <a:cubicBezTo>
                      <a:pt x="6" y="28"/>
                      <a:pt x="5" y="29"/>
                      <a:pt x="4" y="27"/>
                    </a:cubicBezTo>
                    <a:cubicBezTo>
                      <a:pt x="2" y="21"/>
                      <a:pt x="0" y="15"/>
                      <a:pt x="2" y="9"/>
                    </a:cubicBezTo>
                    <a:cubicBezTo>
                      <a:pt x="2" y="6"/>
                      <a:pt x="2" y="3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5"/>
                      <a:pt x="5" y="10"/>
                      <a:pt x="5" y="15"/>
                    </a:cubicBezTo>
                    <a:cubicBezTo>
                      <a:pt x="5" y="17"/>
                      <a:pt x="5" y="20"/>
                      <a:pt x="6" y="22"/>
                    </a:cubicBezTo>
                    <a:close/>
                  </a:path>
                </a:pathLst>
              </a:custGeom>
              <a:solidFill>
                <a:srgbClr val="FE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4" name="Freeform 956"/>
              <p:cNvSpPr/>
              <p:nvPr/>
            </p:nvSpPr>
            <p:spPr bwMode="auto">
              <a:xfrm>
                <a:off x="1069" y="2882"/>
                <a:ext cx="19" cy="47"/>
              </a:xfrm>
              <a:custGeom>
                <a:avLst/>
                <a:gdLst>
                  <a:gd name="T0" fmla="*/ 1 w 8"/>
                  <a:gd name="T1" fmla="*/ 20 h 20"/>
                  <a:gd name="T2" fmla="*/ 0 w 8"/>
                  <a:gd name="T3" fmla="*/ 20 h 20"/>
                  <a:gd name="T4" fmla="*/ 0 w 8"/>
                  <a:gd name="T5" fmla="*/ 20 h 20"/>
                  <a:gd name="T6" fmla="*/ 1 w 8"/>
                  <a:gd name="T7" fmla="*/ 10 h 20"/>
                  <a:gd name="T8" fmla="*/ 3 w 8"/>
                  <a:gd name="T9" fmla="*/ 5 h 20"/>
                  <a:gd name="T10" fmla="*/ 3 w 8"/>
                  <a:gd name="T11" fmla="*/ 5 h 20"/>
                  <a:gd name="T12" fmla="*/ 5 w 8"/>
                  <a:gd name="T13" fmla="*/ 0 h 20"/>
                  <a:gd name="T14" fmla="*/ 6 w 8"/>
                  <a:gd name="T15" fmla="*/ 6 h 20"/>
                  <a:gd name="T16" fmla="*/ 3 w 8"/>
                  <a:gd name="T17" fmla="*/ 18 h 20"/>
                  <a:gd name="T18" fmla="*/ 1 w 8"/>
                  <a:gd name="T1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20">
                    <a:moveTo>
                      <a:pt x="1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7"/>
                      <a:pt x="1" y="14"/>
                      <a:pt x="1" y="10"/>
                    </a:cubicBezTo>
                    <a:cubicBezTo>
                      <a:pt x="2" y="9"/>
                      <a:pt x="2" y="7"/>
                      <a:pt x="3" y="5"/>
                    </a:cubicBezTo>
                    <a:cubicBezTo>
                      <a:pt x="3" y="5"/>
                      <a:pt x="2" y="6"/>
                      <a:pt x="3" y="5"/>
                    </a:cubicBezTo>
                    <a:cubicBezTo>
                      <a:pt x="3" y="3"/>
                      <a:pt x="3" y="0"/>
                      <a:pt x="5" y="0"/>
                    </a:cubicBezTo>
                    <a:cubicBezTo>
                      <a:pt x="8" y="1"/>
                      <a:pt x="6" y="4"/>
                      <a:pt x="6" y="6"/>
                    </a:cubicBezTo>
                    <a:cubicBezTo>
                      <a:pt x="4" y="10"/>
                      <a:pt x="4" y="14"/>
                      <a:pt x="3" y="18"/>
                    </a:cubicBezTo>
                    <a:cubicBezTo>
                      <a:pt x="2" y="19"/>
                      <a:pt x="2" y="19"/>
                      <a:pt x="1" y="20"/>
                    </a:cubicBezTo>
                    <a:close/>
                  </a:path>
                </a:pathLst>
              </a:custGeom>
              <a:solidFill>
                <a:srgbClr val="FEDA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5" name="Freeform 957"/>
              <p:cNvSpPr/>
              <p:nvPr/>
            </p:nvSpPr>
            <p:spPr bwMode="auto">
              <a:xfrm>
                <a:off x="977" y="2944"/>
                <a:ext cx="9" cy="9"/>
              </a:xfrm>
              <a:custGeom>
                <a:avLst/>
                <a:gdLst>
                  <a:gd name="T0" fmla="*/ 3 w 4"/>
                  <a:gd name="T1" fmla="*/ 4 h 4"/>
                  <a:gd name="T2" fmla="*/ 1 w 4"/>
                  <a:gd name="T3" fmla="*/ 0 h 4"/>
                  <a:gd name="T4" fmla="*/ 4 w 4"/>
                  <a:gd name="T5" fmla="*/ 1 h 4"/>
                  <a:gd name="T6" fmla="*/ 4 w 4"/>
                  <a:gd name="T7" fmla="*/ 2 h 4"/>
                  <a:gd name="T8" fmla="*/ 3 w 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4"/>
                    </a:moveTo>
                    <a:cubicBezTo>
                      <a:pt x="2" y="3"/>
                      <a:pt x="0" y="3"/>
                      <a:pt x="1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4" y="2"/>
                      <a:pt x="4" y="3"/>
                      <a:pt x="3" y="4"/>
                    </a:cubicBezTo>
                    <a:close/>
                  </a:path>
                </a:pathLst>
              </a:custGeom>
              <a:solidFill>
                <a:srgbClr val="FEE8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6" name="Freeform 958"/>
              <p:cNvSpPr/>
              <p:nvPr/>
            </p:nvSpPr>
            <p:spPr bwMode="auto">
              <a:xfrm>
                <a:off x="991" y="2951"/>
                <a:ext cx="7" cy="5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0 h 2"/>
                  <a:gd name="T4" fmla="*/ 3 w 3"/>
                  <a:gd name="T5" fmla="*/ 1 h 2"/>
                  <a:gd name="T6" fmla="*/ 0 w 3"/>
                  <a:gd name="T7" fmla="*/ 1 h 2"/>
                  <a:gd name="T8" fmla="*/ 0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2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7" name="Freeform 959"/>
              <p:cNvSpPr/>
              <p:nvPr/>
            </p:nvSpPr>
            <p:spPr bwMode="auto">
              <a:xfrm>
                <a:off x="661" y="2578"/>
                <a:ext cx="176" cy="123"/>
              </a:xfrm>
              <a:custGeom>
                <a:avLst/>
                <a:gdLst>
                  <a:gd name="T0" fmla="*/ 6 w 74"/>
                  <a:gd name="T1" fmla="*/ 25 h 52"/>
                  <a:gd name="T2" fmla="*/ 1 w 74"/>
                  <a:gd name="T3" fmla="*/ 23 h 52"/>
                  <a:gd name="T4" fmla="*/ 1 w 74"/>
                  <a:gd name="T5" fmla="*/ 18 h 52"/>
                  <a:gd name="T6" fmla="*/ 17 w 74"/>
                  <a:gd name="T7" fmla="*/ 16 h 52"/>
                  <a:gd name="T8" fmla="*/ 21 w 74"/>
                  <a:gd name="T9" fmla="*/ 11 h 52"/>
                  <a:gd name="T10" fmla="*/ 19 w 74"/>
                  <a:gd name="T11" fmla="*/ 3 h 52"/>
                  <a:gd name="T12" fmla="*/ 26 w 74"/>
                  <a:gd name="T13" fmla="*/ 7 h 52"/>
                  <a:gd name="T14" fmla="*/ 25 w 74"/>
                  <a:gd name="T15" fmla="*/ 0 h 52"/>
                  <a:gd name="T16" fmla="*/ 32 w 74"/>
                  <a:gd name="T17" fmla="*/ 6 h 52"/>
                  <a:gd name="T18" fmla="*/ 36 w 74"/>
                  <a:gd name="T19" fmla="*/ 9 h 52"/>
                  <a:gd name="T20" fmla="*/ 41 w 74"/>
                  <a:gd name="T21" fmla="*/ 13 h 52"/>
                  <a:gd name="T22" fmla="*/ 42 w 74"/>
                  <a:gd name="T23" fmla="*/ 14 h 52"/>
                  <a:gd name="T24" fmla="*/ 42 w 74"/>
                  <a:gd name="T25" fmla="*/ 16 h 52"/>
                  <a:gd name="T26" fmla="*/ 39 w 74"/>
                  <a:gd name="T27" fmla="*/ 17 h 52"/>
                  <a:gd name="T28" fmla="*/ 38 w 74"/>
                  <a:gd name="T29" fmla="*/ 16 h 52"/>
                  <a:gd name="T30" fmla="*/ 32 w 74"/>
                  <a:gd name="T31" fmla="*/ 13 h 52"/>
                  <a:gd name="T32" fmla="*/ 38 w 74"/>
                  <a:gd name="T33" fmla="*/ 17 h 52"/>
                  <a:gd name="T34" fmla="*/ 45 w 74"/>
                  <a:gd name="T35" fmla="*/ 23 h 52"/>
                  <a:gd name="T36" fmla="*/ 51 w 74"/>
                  <a:gd name="T37" fmla="*/ 29 h 52"/>
                  <a:gd name="T38" fmla="*/ 55 w 74"/>
                  <a:gd name="T39" fmla="*/ 30 h 52"/>
                  <a:gd name="T40" fmla="*/ 58 w 74"/>
                  <a:gd name="T41" fmla="*/ 33 h 52"/>
                  <a:gd name="T42" fmla="*/ 60 w 74"/>
                  <a:gd name="T43" fmla="*/ 34 h 52"/>
                  <a:gd name="T44" fmla="*/ 70 w 74"/>
                  <a:gd name="T45" fmla="*/ 44 h 52"/>
                  <a:gd name="T46" fmla="*/ 72 w 74"/>
                  <a:gd name="T47" fmla="*/ 48 h 52"/>
                  <a:gd name="T48" fmla="*/ 72 w 74"/>
                  <a:gd name="T49" fmla="*/ 51 h 52"/>
                  <a:gd name="T50" fmla="*/ 69 w 74"/>
                  <a:gd name="T51" fmla="*/ 51 h 52"/>
                  <a:gd name="T52" fmla="*/ 66 w 74"/>
                  <a:gd name="T53" fmla="*/ 52 h 52"/>
                  <a:gd name="T54" fmla="*/ 64 w 74"/>
                  <a:gd name="T55" fmla="*/ 51 h 52"/>
                  <a:gd name="T56" fmla="*/ 58 w 74"/>
                  <a:gd name="T57" fmla="*/ 47 h 52"/>
                  <a:gd name="T58" fmla="*/ 41 w 74"/>
                  <a:gd name="T59" fmla="*/ 31 h 52"/>
                  <a:gd name="T60" fmla="*/ 43 w 74"/>
                  <a:gd name="T61" fmla="*/ 43 h 52"/>
                  <a:gd name="T62" fmla="*/ 41 w 74"/>
                  <a:gd name="T63" fmla="*/ 46 h 52"/>
                  <a:gd name="T64" fmla="*/ 35 w 74"/>
                  <a:gd name="T65" fmla="*/ 40 h 52"/>
                  <a:gd name="T66" fmla="*/ 30 w 74"/>
                  <a:gd name="T67" fmla="*/ 36 h 52"/>
                  <a:gd name="T68" fmla="*/ 29 w 74"/>
                  <a:gd name="T69" fmla="*/ 35 h 52"/>
                  <a:gd name="T70" fmla="*/ 15 w 74"/>
                  <a:gd name="T71" fmla="*/ 26 h 52"/>
                  <a:gd name="T72" fmla="*/ 16 w 74"/>
                  <a:gd name="T73" fmla="*/ 22 h 52"/>
                  <a:gd name="T74" fmla="*/ 6 w 74"/>
                  <a:gd name="T75" fmla="*/ 25 h 52"/>
                  <a:gd name="T76" fmla="*/ 6 w 74"/>
                  <a:gd name="T77" fmla="*/ 2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4" h="52">
                    <a:moveTo>
                      <a:pt x="6" y="25"/>
                    </a:moveTo>
                    <a:cubicBezTo>
                      <a:pt x="4" y="24"/>
                      <a:pt x="2" y="26"/>
                      <a:pt x="1" y="23"/>
                    </a:cubicBezTo>
                    <a:cubicBezTo>
                      <a:pt x="0" y="21"/>
                      <a:pt x="0" y="20"/>
                      <a:pt x="1" y="18"/>
                    </a:cubicBezTo>
                    <a:cubicBezTo>
                      <a:pt x="6" y="17"/>
                      <a:pt x="12" y="16"/>
                      <a:pt x="17" y="16"/>
                    </a:cubicBezTo>
                    <a:cubicBezTo>
                      <a:pt x="22" y="16"/>
                      <a:pt x="22" y="16"/>
                      <a:pt x="21" y="11"/>
                    </a:cubicBezTo>
                    <a:cubicBezTo>
                      <a:pt x="20" y="8"/>
                      <a:pt x="17" y="6"/>
                      <a:pt x="19" y="3"/>
                    </a:cubicBezTo>
                    <a:cubicBezTo>
                      <a:pt x="22" y="3"/>
                      <a:pt x="21" y="9"/>
                      <a:pt x="26" y="7"/>
                    </a:cubicBezTo>
                    <a:cubicBezTo>
                      <a:pt x="22" y="5"/>
                      <a:pt x="25" y="3"/>
                      <a:pt x="25" y="0"/>
                    </a:cubicBezTo>
                    <a:cubicBezTo>
                      <a:pt x="28" y="1"/>
                      <a:pt x="30" y="3"/>
                      <a:pt x="32" y="6"/>
                    </a:cubicBezTo>
                    <a:cubicBezTo>
                      <a:pt x="33" y="7"/>
                      <a:pt x="34" y="8"/>
                      <a:pt x="36" y="9"/>
                    </a:cubicBezTo>
                    <a:cubicBezTo>
                      <a:pt x="37" y="11"/>
                      <a:pt x="40" y="11"/>
                      <a:pt x="41" y="13"/>
                    </a:cubicBezTo>
                    <a:cubicBezTo>
                      <a:pt x="41" y="13"/>
                      <a:pt x="42" y="13"/>
                      <a:pt x="42" y="14"/>
                    </a:cubicBezTo>
                    <a:cubicBezTo>
                      <a:pt x="42" y="14"/>
                      <a:pt x="42" y="15"/>
                      <a:pt x="42" y="16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7"/>
                      <a:pt x="38" y="16"/>
                      <a:pt x="38" y="16"/>
                    </a:cubicBezTo>
                    <a:cubicBezTo>
                      <a:pt x="36" y="14"/>
                      <a:pt x="34" y="15"/>
                      <a:pt x="32" y="13"/>
                    </a:cubicBezTo>
                    <a:cubicBezTo>
                      <a:pt x="34" y="15"/>
                      <a:pt x="37" y="15"/>
                      <a:pt x="38" y="17"/>
                    </a:cubicBezTo>
                    <a:cubicBezTo>
                      <a:pt x="39" y="20"/>
                      <a:pt x="42" y="21"/>
                      <a:pt x="45" y="23"/>
                    </a:cubicBezTo>
                    <a:cubicBezTo>
                      <a:pt x="47" y="25"/>
                      <a:pt x="49" y="27"/>
                      <a:pt x="51" y="29"/>
                    </a:cubicBezTo>
                    <a:cubicBezTo>
                      <a:pt x="52" y="29"/>
                      <a:pt x="54" y="29"/>
                      <a:pt x="55" y="30"/>
                    </a:cubicBezTo>
                    <a:cubicBezTo>
                      <a:pt x="56" y="31"/>
                      <a:pt x="57" y="32"/>
                      <a:pt x="58" y="33"/>
                    </a:cubicBezTo>
                    <a:cubicBezTo>
                      <a:pt x="59" y="33"/>
                      <a:pt x="60" y="34"/>
                      <a:pt x="60" y="34"/>
                    </a:cubicBezTo>
                    <a:cubicBezTo>
                      <a:pt x="64" y="37"/>
                      <a:pt x="67" y="41"/>
                      <a:pt x="70" y="44"/>
                    </a:cubicBezTo>
                    <a:cubicBezTo>
                      <a:pt x="71" y="45"/>
                      <a:pt x="71" y="46"/>
                      <a:pt x="72" y="48"/>
                    </a:cubicBezTo>
                    <a:cubicBezTo>
                      <a:pt x="72" y="49"/>
                      <a:pt x="74" y="50"/>
                      <a:pt x="72" y="51"/>
                    </a:cubicBezTo>
                    <a:cubicBezTo>
                      <a:pt x="71" y="52"/>
                      <a:pt x="70" y="52"/>
                      <a:pt x="69" y="51"/>
                    </a:cubicBezTo>
                    <a:cubicBezTo>
                      <a:pt x="67" y="49"/>
                      <a:pt x="67" y="52"/>
                      <a:pt x="66" y="52"/>
                    </a:cubicBezTo>
                    <a:cubicBezTo>
                      <a:pt x="65" y="52"/>
                      <a:pt x="65" y="52"/>
                      <a:pt x="64" y="51"/>
                    </a:cubicBezTo>
                    <a:cubicBezTo>
                      <a:pt x="63" y="49"/>
                      <a:pt x="61" y="47"/>
                      <a:pt x="58" y="47"/>
                    </a:cubicBezTo>
                    <a:cubicBezTo>
                      <a:pt x="52" y="42"/>
                      <a:pt x="48" y="35"/>
                      <a:pt x="41" y="31"/>
                    </a:cubicBezTo>
                    <a:cubicBezTo>
                      <a:pt x="41" y="36"/>
                      <a:pt x="43" y="39"/>
                      <a:pt x="43" y="43"/>
                    </a:cubicBezTo>
                    <a:cubicBezTo>
                      <a:pt x="43" y="45"/>
                      <a:pt x="42" y="45"/>
                      <a:pt x="41" y="46"/>
                    </a:cubicBezTo>
                    <a:cubicBezTo>
                      <a:pt x="37" y="45"/>
                      <a:pt x="37" y="42"/>
                      <a:pt x="35" y="40"/>
                    </a:cubicBezTo>
                    <a:cubicBezTo>
                      <a:pt x="33" y="39"/>
                      <a:pt x="32" y="37"/>
                      <a:pt x="30" y="36"/>
                    </a:cubicBezTo>
                    <a:cubicBezTo>
                      <a:pt x="30" y="36"/>
                      <a:pt x="29" y="36"/>
                      <a:pt x="29" y="35"/>
                    </a:cubicBezTo>
                    <a:cubicBezTo>
                      <a:pt x="25" y="30"/>
                      <a:pt x="21" y="28"/>
                      <a:pt x="15" y="26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4" y="25"/>
                      <a:pt x="10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8" name="Freeform 960"/>
              <p:cNvSpPr/>
              <p:nvPr/>
            </p:nvSpPr>
            <p:spPr bwMode="auto">
              <a:xfrm>
                <a:off x="659" y="2635"/>
                <a:ext cx="104" cy="97"/>
              </a:xfrm>
              <a:custGeom>
                <a:avLst/>
                <a:gdLst>
                  <a:gd name="T0" fmla="*/ 16 w 44"/>
                  <a:gd name="T1" fmla="*/ 2 h 41"/>
                  <a:gd name="T2" fmla="*/ 31 w 44"/>
                  <a:gd name="T3" fmla="*/ 11 h 41"/>
                  <a:gd name="T4" fmla="*/ 17 w 44"/>
                  <a:gd name="T5" fmla="*/ 11 h 41"/>
                  <a:gd name="T6" fmla="*/ 13 w 44"/>
                  <a:gd name="T7" fmla="*/ 17 h 41"/>
                  <a:gd name="T8" fmla="*/ 20 w 44"/>
                  <a:gd name="T9" fmla="*/ 26 h 41"/>
                  <a:gd name="T10" fmla="*/ 34 w 44"/>
                  <a:gd name="T11" fmla="*/ 31 h 41"/>
                  <a:gd name="T12" fmla="*/ 38 w 44"/>
                  <a:gd name="T13" fmla="*/ 24 h 41"/>
                  <a:gd name="T14" fmla="*/ 33 w 44"/>
                  <a:gd name="T15" fmla="*/ 16 h 41"/>
                  <a:gd name="T16" fmla="*/ 31 w 44"/>
                  <a:gd name="T17" fmla="*/ 12 h 41"/>
                  <a:gd name="T18" fmla="*/ 41 w 44"/>
                  <a:gd name="T19" fmla="*/ 21 h 41"/>
                  <a:gd name="T20" fmla="*/ 43 w 44"/>
                  <a:gd name="T21" fmla="*/ 24 h 41"/>
                  <a:gd name="T22" fmla="*/ 43 w 44"/>
                  <a:gd name="T23" fmla="*/ 33 h 41"/>
                  <a:gd name="T24" fmla="*/ 41 w 44"/>
                  <a:gd name="T25" fmla="*/ 35 h 41"/>
                  <a:gd name="T26" fmla="*/ 35 w 44"/>
                  <a:gd name="T27" fmla="*/ 40 h 41"/>
                  <a:gd name="T28" fmla="*/ 23 w 44"/>
                  <a:gd name="T29" fmla="*/ 37 h 41"/>
                  <a:gd name="T30" fmla="*/ 10 w 44"/>
                  <a:gd name="T31" fmla="*/ 25 h 41"/>
                  <a:gd name="T32" fmla="*/ 9 w 44"/>
                  <a:gd name="T33" fmla="*/ 25 h 41"/>
                  <a:gd name="T34" fmla="*/ 7 w 44"/>
                  <a:gd name="T35" fmla="*/ 21 h 41"/>
                  <a:gd name="T36" fmla="*/ 1 w 44"/>
                  <a:gd name="T37" fmla="*/ 12 h 41"/>
                  <a:gd name="T38" fmla="*/ 7 w 44"/>
                  <a:gd name="T39" fmla="*/ 2 h 41"/>
                  <a:gd name="T40" fmla="*/ 12 w 44"/>
                  <a:gd name="T41" fmla="*/ 0 h 41"/>
                  <a:gd name="T42" fmla="*/ 16 w 44"/>
                  <a:gd name="T43" fmla="*/ 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4" h="41">
                    <a:moveTo>
                      <a:pt x="16" y="2"/>
                    </a:moveTo>
                    <a:cubicBezTo>
                      <a:pt x="23" y="2"/>
                      <a:pt x="27" y="6"/>
                      <a:pt x="31" y="11"/>
                    </a:cubicBezTo>
                    <a:cubicBezTo>
                      <a:pt x="26" y="12"/>
                      <a:pt x="22" y="10"/>
                      <a:pt x="17" y="11"/>
                    </a:cubicBezTo>
                    <a:cubicBezTo>
                      <a:pt x="13" y="11"/>
                      <a:pt x="13" y="14"/>
                      <a:pt x="13" y="17"/>
                    </a:cubicBezTo>
                    <a:cubicBezTo>
                      <a:pt x="14" y="21"/>
                      <a:pt x="17" y="23"/>
                      <a:pt x="20" y="26"/>
                    </a:cubicBezTo>
                    <a:cubicBezTo>
                      <a:pt x="23" y="30"/>
                      <a:pt x="28" y="31"/>
                      <a:pt x="34" y="31"/>
                    </a:cubicBezTo>
                    <a:cubicBezTo>
                      <a:pt x="38" y="31"/>
                      <a:pt x="40" y="28"/>
                      <a:pt x="38" y="24"/>
                    </a:cubicBezTo>
                    <a:cubicBezTo>
                      <a:pt x="37" y="21"/>
                      <a:pt x="35" y="19"/>
                      <a:pt x="33" y="16"/>
                    </a:cubicBezTo>
                    <a:cubicBezTo>
                      <a:pt x="33" y="15"/>
                      <a:pt x="31" y="14"/>
                      <a:pt x="31" y="12"/>
                    </a:cubicBezTo>
                    <a:cubicBezTo>
                      <a:pt x="36" y="13"/>
                      <a:pt x="38" y="18"/>
                      <a:pt x="41" y="21"/>
                    </a:cubicBezTo>
                    <a:cubicBezTo>
                      <a:pt x="43" y="22"/>
                      <a:pt x="43" y="23"/>
                      <a:pt x="43" y="24"/>
                    </a:cubicBezTo>
                    <a:cubicBezTo>
                      <a:pt x="42" y="27"/>
                      <a:pt x="44" y="30"/>
                      <a:pt x="43" y="33"/>
                    </a:cubicBezTo>
                    <a:cubicBezTo>
                      <a:pt x="43" y="34"/>
                      <a:pt x="42" y="35"/>
                      <a:pt x="41" y="35"/>
                    </a:cubicBezTo>
                    <a:cubicBezTo>
                      <a:pt x="39" y="37"/>
                      <a:pt x="38" y="39"/>
                      <a:pt x="35" y="40"/>
                    </a:cubicBezTo>
                    <a:cubicBezTo>
                      <a:pt x="30" y="41"/>
                      <a:pt x="26" y="39"/>
                      <a:pt x="23" y="37"/>
                    </a:cubicBezTo>
                    <a:cubicBezTo>
                      <a:pt x="18" y="33"/>
                      <a:pt x="14" y="29"/>
                      <a:pt x="10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8" y="24"/>
                      <a:pt x="7" y="23"/>
                      <a:pt x="7" y="21"/>
                    </a:cubicBezTo>
                    <a:cubicBezTo>
                      <a:pt x="4" y="18"/>
                      <a:pt x="0" y="17"/>
                      <a:pt x="1" y="12"/>
                    </a:cubicBezTo>
                    <a:cubicBezTo>
                      <a:pt x="2" y="8"/>
                      <a:pt x="5" y="5"/>
                      <a:pt x="7" y="2"/>
                    </a:cubicBezTo>
                    <a:cubicBezTo>
                      <a:pt x="8" y="0"/>
                      <a:pt x="11" y="2"/>
                      <a:pt x="12" y="0"/>
                    </a:cubicBezTo>
                    <a:cubicBezTo>
                      <a:pt x="14" y="0"/>
                      <a:pt x="15" y="0"/>
                      <a:pt x="16" y="2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9" name="Freeform 961"/>
              <p:cNvSpPr/>
              <p:nvPr/>
            </p:nvSpPr>
            <p:spPr bwMode="auto">
              <a:xfrm>
                <a:off x="637" y="2549"/>
                <a:ext cx="79" cy="79"/>
              </a:xfrm>
              <a:custGeom>
                <a:avLst/>
                <a:gdLst>
                  <a:gd name="T0" fmla="*/ 29 w 33"/>
                  <a:gd name="T1" fmla="*/ 15 h 33"/>
                  <a:gd name="T2" fmla="*/ 32 w 33"/>
                  <a:gd name="T3" fmla="*/ 24 h 33"/>
                  <a:gd name="T4" fmla="*/ 28 w 33"/>
                  <a:gd name="T5" fmla="*/ 30 h 33"/>
                  <a:gd name="T6" fmla="*/ 12 w 33"/>
                  <a:gd name="T7" fmla="*/ 30 h 33"/>
                  <a:gd name="T8" fmla="*/ 9 w 33"/>
                  <a:gd name="T9" fmla="*/ 33 h 33"/>
                  <a:gd name="T10" fmla="*/ 2 w 33"/>
                  <a:gd name="T11" fmla="*/ 29 h 33"/>
                  <a:gd name="T12" fmla="*/ 3 w 33"/>
                  <a:gd name="T13" fmla="*/ 9 h 33"/>
                  <a:gd name="T14" fmla="*/ 3 w 33"/>
                  <a:gd name="T15" fmla="*/ 6 h 33"/>
                  <a:gd name="T16" fmla="*/ 9 w 33"/>
                  <a:gd name="T17" fmla="*/ 1 h 33"/>
                  <a:gd name="T18" fmla="*/ 7 w 33"/>
                  <a:gd name="T19" fmla="*/ 5 h 33"/>
                  <a:gd name="T20" fmla="*/ 7 w 33"/>
                  <a:gd name="T21" fmla="*/ 4 h 33"/>
                  <a:gd name="T22" fmla="*/ 11 w 33"/>
                  <a:gd name="T23" fmla="*/ 17 h 33"/>
                  <a:gd name="T24" fmla="*/ 12 w 33"/>
                  <a:gd name="T25" fmla="*/ 26 h 33"/>
                  <a:gd name="T26" fmla="*/ 18 w 33"/>
                  <a:gd name="T27" fmla="*/ 19 h 33"/>
                  <a:gd name="T28" fmla="*/ 11 w 33"/>
                  <a:gd name="T29" fmla="*/ 17 h 33"/>
                  <a:gd name="T30" fmla="*/ 10 w 33"/>
                  <a:gd name="T31" fmla="*/ 13 h 33"/>
                  <a:gd name="T32" fmla="*/ 14 w 33"/>
                  <a:gd name="T33" fmla="*/ 12 h 33"/>
                  <a:gd name="T34" fmla="*/ 19 w 33"/>
                  <a:gd name="T35" fmla="*/ 12 h 33"/>
                  <a:gd name="T36" fmla="*/ 27 w 33"/>
                  <a:gd name="T37" fmla="*/ 14 h 33"/>
                  <a:gd name="T38" fmla="*/ 29 w 33"/>
                  <a:gd name="T39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" h="33">
                    <a:moveTo>
                      <a:pt x="29" y="15"/>
                    </a:moveTo>
                    <a:cubicBezTo>
                      <a:pt x="30" y="18"/>
                      <a:pt x="32" y="21"/>
                      <a:pt x="32" y="24"/>
                    </a:cubicBezTo>
                    <a:cubicBezTo>
                      <a:pt x="33" y="27"/>
                      <a:pt x="33" y="30"/>
                      <a:pt x="28" y="30"/>
                    </a:cubicBezTo>
                    <a:cubicBezTo>
                      <a:pt x="23" y="29"/>
                      <a:pt x="17" y="30"/>
                      <a:pt x="12" y="30"/>
                    </a:cubicBezTo>
                    <a:cubicBezTo>
                      <a:pt x="11" y="31"/>
                      <a:pt x="11" y="33"/>
                      <a:pt x="9" y="33"/>
                    </a:cubicBezTo>
                    <a:cubicBezTo>
                      <a:pt x="7" y="33"/>
                      <a:pt x="3" y="33"/>
                      <a:pt x="2" y="29"/>
                    </a:cubicBezTo>
                    <a:cubicBezTo>
                      <a:pt x="0" y="22"/>
                      <a:pt x="2" y="16"/>
                      <a:pt x="3" y="9"/>
                    </a:cubicBezTo>
                    <a:cubicBezTo>
                      <a:pt x="3" y="8"/>
                      <a:pt x="3" y="7"/>
                      <a:pt x="3" y="6"/>
                    </a:cubicBezTo>
                    <a:cubicBezTo>
                      <a:pt x="2" y="1"/>
                      <a:pt x="5" y="0"/>
                      <a:pt x="9" y="1"/>
                    </a:cubicBezTo>
                    <a:cubicBezTo>
                      <a:pt x="10" y="3"/>
                      <a:pt x="11" y="4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5" y="8"/>
                      <a:pt x="7" y="14"/>
                      <a:pt x="11" y="17"/>
                    </a:cubicBezTo>
                    <a:cubicBezTo>
                      <a:pt x="11" y="20"/>
                      <a:pt x="7" y="23"/>
                      <a:pt x="12" y="26"/>
                    </a:cubicBezTo>
                    <a:cubicBezTo>
                      <a:pt x="8" y="18"/>
                      <a:pt x="17" y="23"/>
                      <a:pt x="18" y="19"/>
                    </a:cubicBezTo>
                    <a:cubicBezTo>
                      <a:pt x="16" y="19"/>
                      <a:pt x="13" y="19"/>
                      <a:pt x="11" y="17"/>
                    </a:cubicBezTo>
                    <a:cubicBezTo>
                      <a:pt x="10" y="16"/>
                      <a:pt x="9" y="15"/>
                      <a:pt x="10" y="13"/>
                    </a:cubicBezTo>
                    <a:cubicBezTo>
                      <a:pt x="11" y="12"/>
                      <a:pt x="12" y="12"/>
                      <a:pt x="14" y="12"/>
                    </a:cubicBezTo>
                    <a:cubicBezTo>
                      <a:pt x="16" y="12"/>
                      <a:pt x="17" y="13"/>
                      <a:pt x="19" y="12"/>
                    </a:cubicBezTo>
                    <a:cubicBezTo>
                      <a:pt x="22" y="11"/>
                      <a:pt x="25" y="10"/>
                      <a:pt x="27" y="14"/>
                    </a:cubicBezTo>
                    <a:cubicBezTo>
                      <a:pt x="28" y="14"/>
                      <a:pt x="29" y="15"/>
                      <a:pt x="29" y="15"/>
                    </a:cubicBezTo>
                    <a:close/>
                  </a:path>
                </a:pathLst>
              </a:custGeom>
              <a:solidFill>
                <a:srgbClr val="FE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0" name="Freeform 962"/>
              <p:cNvSpPr/>
              <p:nvPr/>
            </p:nvSpPr>
            <p:spPr bwMode="auto">
              <a:xfrm>
                <a:off x="709" y="2556"/>
                <a:ext cx="95" cy="67"/>
              </a:xfrm>
              <a:custGeom>
                <a:avLst/>
                <a:gdLst>
                  <a:gd name="T0" fmla="*/ 16 w 40"/>
                  <a:gd name="T1" fmla="*/ 19 h 28"/>
                  <a:gd name="T2" fmla="*/ 5 w 40"/>
                  <a:gd name="T3" fmla="*/ 9 h 28"/>
                  <a:gd name="T4" fmla="*/ 0 w 40"/>
                  <a:gd name="T5" fmla="*/ 3 h 28"/>
                  <a:gd name="T6" fmla="*/ 7 w 40"/>
                  <a:gd name="T7" fmla="*/ 1 h 28"/>
                  <a:gd name="T8" fmla="*/ 12 w 40"/>
                  <a:gd name="T9" fmla="*/ 0 h 28"/>
                  <a:gd name="T10" fmla="*/ 39 w 40"/>
                  <a:gd name="T11" fmla="*/ 23 h 28"/>
                  <a:gd name="T12" fmla="*/ 35 w 40"/>
                  <a:gd name="T13" fmla="*/ 28 h 28"/>
                  <a:gd name="T14" fmla="*/ 21 w 40"/>
                  <a:gd name="T15" fmla="*/ 23 h 28"/>
                  <a:gd name="T16" fmla="*/ 21 w 40"/>
                  <a:gd name="T17" fmla="*/ 23 h 28"/>
                  <a:gd name="T18" fmla="*/ 16 w 40"/>
                  <a:gd name="T1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0" h="28">
                    <a:moveTo>
                      <a:pt x="16" y="19"/>
                    </a:moveTo>
                    <a:cubicBezTo>
                      <a:pt x="11" y="16"/>
                      <a:pt x="9" y="12"/>
                      <a:pt x="5" y="9"/>
                    </a:cubicBezTo>
                    <a:cubicBezTo>
                      <a:pt x="3" y="7"/>
                      <a:pt x="2" y="5"/>
                      <a:pt x="0" y="3"/>
                    </a:cubicBezTo>
                    <a:cubicBezTo>
                      <a:pt x="3" y="1"/>
                      <a:pt x="4" y="1"/>
                      <a:pt x="7" y="1"/>
                    </a:cubicBezTo>
                    <a:cubicBezTo>
                      <a:pt x="9" y="1"/>
                      <a:pt x="10" y="1"/>
                      <a:pt x="12" y="0"/>
                    </a:cubicBezTo>
                    <a:cubicBezTo>
                      <a:pt x="21" y="8"/>
                      <a:pt x="32" y="14"/>
                      <a:pt x="39" y="23"/>
                    </a:cubicBezTo>
                    <a:cubicBezTo>
                      <a:pt x="40" y="27"/>
                      <a:pt x="38" y="28"/>
                      <a:pt x="35" y="28"/>
                    </a:cubicBezTo>
                    <a:cubicBezTo>
                      <a:pt x="30" y="28"/>
                      <a:pt x="25" y="27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19"/>
                      <a:pt x="18" y="19"/>
                      <a:pt x="16" y="19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1" name="Freeform 963"/>
              <p:cNvSpPr/>
              <p:nvPr/>
            </p:nvSpPr>
            <p:spPr bwMode="auto">
              <a:xfrm>
                <a:off x="647" y="2549"/>
                <a:ext cx="38" cy="41"/>
              </a:xfrm>
              <a:custGeom>
                <a:avLst/>
                <a:gdLst>
                  <a:gd name="T0" fmla="*/ 7 w 16"/>
                  <a:gd name="T1" fmla="*/ 17 h 17"/>
                  <a:gd name="T2" fmla="*/ 1 w 16"/>
                  <a:gd name="T3" fmla="*/ 9 h 17"/>
                  <a:gd name="T4" fmla="*/ 2 w 16"/>
                  <a:gd name="T5" fmla="*/ 2 h 17"/>
                  <a:gd name="T6" fmla="*/ 4 w 16"/>
                  <a:gd name="T7" fmla="*/ 4 h 17"/>
                  <a:gd name="T8" fmla="*/ 5 w 16"/>
                  <a:gd name="T9" fmla="*/ 1 h 17"/>
                  <a:gd name="T10" fmla="*/ 13 w 16"/>
                  <a:gd name="T11" fmla="*/ 4 h 17"/>
                  <a:gd name="T12" fmla="*/ 15 w 16"/>
                  <a:gd name="T13" fmla="*/ 12 h 17"/>
                  <a:gd name="T14" fmla="*/ 11 w 16"/>
                  <a:gd name="T15" fmla="*/ 13 h 17"/>
                  <a:gd name="T16" fmla="*/ 7 w 16"/>
                  <a:gd name="T17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7">
                    <a:moveTo>
                      <a:pt x="7" y="17"/>
                    </a:moveTo>
                    <a:cubicBezTo>
                      <a:pt x="3" y="17"/>
                      <a:pt x="0" y="13"/>
                      <a:pt x="1" y="9"/>
                    </a:cubicBezTo>
                    <a:cubicBezTo>
                      <a:pt x="2" y="7"/>
                      <a:pt x="2" y="4"/>
                      <a:pt x="2" y="2"/>
                    </a:cubicBezTo>
                    <a:cubicBezTo>
                      <a:pt x="4" y="2"/>
                      <a:pt x="3" y="4"/>
                      <a:pt x="4" y="4"/>
                    </a:cubicBezTo>
                    <a:cubicBezTo>
                      <a:pt x="6" y="3"/>
                      <a:pt x="5" y="2"/>
                      <a:pt x="5" y="1"/>
                    </a:cubicBezTo>
                    <a:cubicBezTo>
                      <a:pt x="9" y="0"/>
                      <a:pt x="11" y="2"/>
                      <a:pt x="13" y="4"/>
                    </a:cubicBezTo>
                    <a:cubicBezTo>
                      <a:pt x="14" y="7"/>
                      <a:pt x="16" y="9"/>
                      <a:pt x="15" y="12"/>
                    </a:cubicBezTo>
                    <a:cubicBezTo>
                      <a:pt x="14" y="15"/>
                      <a:pt x="12" y="14"/>
                      <a:pt x="11" y="13"/>
                    </a:cubicBezTo>
                    <a:cubicBezTo>
                      <a:pt x="7" y="13"/>
                      <a:pt x="6" y="14"/>
                      <a:pt x="7" y="17"/>
                    </a:cubicBezTo>
                    <a:close/>
                  </a:path>
                </a:pathLst>
              </a:custGeom>
              <a:solidFill>
                <a:srgbClr val="FE7F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2" name="Freeform 964"/>
              <p:cNvSpPr/>
              <p:nvPr/>
            </p:nvSpPr>
            <p:spPr bwMode="auto">
              <a:xfrm>
                <a:off x="621" y="2597"/>
                <a:ext cx="12" cy="57"/>
              </a:xfrm>
              <a:custGeom>
                <a:avLst/>
                <a:gdLst>
                  <a:gd name="T0" fmla="*/ 3 w 5"/>
                  <a:gd name="T1" fmla="*/ 23 h 24"/>
                  <a:gd name="T2" fmla="*/ 2 w 5"/>
                  <a:gd name="T3" fmla="*/ 0 h 24"/>
                  <a:gd name="T4" fmla="*/ 5 w 5"/>
                  <a:gd name="T5" fmla="*/ 24 h 24"/>
                  <a:gd name="T6" fmla="*/ 4 w 5"/>
                  <a:gd name="T7" fmla="*/ 24 h 24"/>
                  <a:gd name="T8" fmla="*/ 3 w 5"/>
                  <a:gd name="T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4">
                    <a:moveTo>
                      <a:pt x="3" y="23"/>
                    </a:moveTo>
                    <a:cubicBezTo>
                      <a:pt x="2" y="15"/>
                      <a:pt x="0" y="7"/>
                      <a:pt x="2" y="0"/>
                    </a:cubicBezTo>
                    <a:cubicBezTo>
                      <a:pt x="5" y="7"/>
                      <a:pt x="5" y="16"/>
                      <a:pt x="5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4"/>
                      <a:pt x="3" y="23"/>
                      <a:pt x="3" y="23"/>
                    </a:cubicBezTo>
                    <a:close/>
                  </a:path>
                </a:pathLst>
              </a:custGeom>
              <a:solidFill>
                <a:srgbClr val="FEFB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3" name="Freeform 965"/>
              <p:cNvSpPr/>
              <p:nvPr/>
            </p:nvSpPr>
            <p:spPr bwMode="auto">
              <a:xfrm>
                <a:off x="626" y="2511"/>
                <a:ext cx="14" cy="76"/>
              </a:xfrm>
              <a:custGeom>
                <a:avLst/>
                <a:gdLst>
                  <a:gd name="T0" fmla="*/ 0 w 6"/>
                  <a:gd name="T1" fmla="*/ 32 h 32"/>
                  <a:gd name="T2" fmla="*/ 5 w 6"/>
                  <a:gd name="T3" fmla="*/ 0 h 32"/>
                  <a:gd name="T4" fmla="*/ 4 w 6"/>
                  <a:gd name="T5" fmla="*/ 5 h 32"/>
                  <a:gd name="T6" fmla="*/ 3 w 6"/>
                  <a:gd name="T7" fmla="*/ 14 h 32"/>
                  <a:gd name="T8" fmla="*/ 2 w 6"/>
                  <a:gd name="T9" fmla="*/ 28 h 32"/>
                  <a:gd name="T10" fmla="*/ 0 w 6"/>
                  <a:gd name="T11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2">
                    <a:moveTo>
                      <a:pt x="0" y="32"/>
                    </a:moveTo>
                    <a:cubicBezTo>
                      <a:pt x="0" y="21"/>
                      <a:pt x="1" y="10"/>
                      <a:pt x="5" y="0"/>
                    </a:cubicBezTo>
                    <a:cubicBezTo>
                      <a:pt x="6" y="1"/>
                      <a:pt x="6" y="3"/>
                      <a:pt x="4" y="5"/>
                    </a:cubicBezTo>
                    <a:cubicBezTo>
                      <a:pt x="3" y="8"/>
                      <a:pt x="3" y="11"/>
                      <a:pt x="3" y="14"/>
                    </a:cubicBezTo>
                    <a:cubicBezTo>
                      <a:pt x="2" y="19"/>
                      <a:pt x="2" y="24"/>
                      <a:pt x="2" y="28"/>
                    </a:cubicBezTo>
                    <a:cubicBezTo>
                      <a:pt x="2" y="30"/>
                      <a:pt x="1" y="31"/>
                      <a:pt x="0" y="32"/>
                    </a:cubicBezTo>
                    <a:close/>
                  </a:path>
                </a:pathLst>
              </a:custGeom>
              <a:solidFill>
                <a:srgbClr val="FEEF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4" name="Freeform 966"/>
              <p:cNvSpPr/>
              <p:nvPr/>
            </p:nvSpPr>
            <p:spPr bwMode="auto">
              <a:xfrm>
                <a:off x="675" y="2559"/>
                <a:ext cx="29" cy="23"/>
              </a:xfrm>
              <a:custGeom>
                <a:avLst/>
                <a:gdLst>
                  <a:gd name="T0" fmla="*/ 3 w 12"/>
                  <a:gd name="T1" fmla="*/ 8 h 10"/>
                  <a:gd name="T2" fmla="*/ 1 w 12"/>
                  <a:gd name="T3" fmla="*/ 0 h 10"/>
                  <a:gd name="T4" fmla="*/ 7 w 12"/>
                  <a:gd name="T5" fmla="*/ 3 h 10"/>
                  <a:gd name="T6" fmla="*/ 11 w 12"/>
                  <a:gd name="T7" fmla="*/ 6 h 10"/>
                  <a:gd name="T8" fmla="*/ 11 w 12"/>
                  <a:gd name="T9" fmla="*/ 9 h 10"/>
                  <a:gd name="T10" fmla="*/ 11 w 12"/>
                  <a:gd name="T11" fmla="*/ 10 h 10"/>
                  <a:gd name="T12" fmla="*/ 3 w 12"/>
                  <a:gd name="T13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0">
                    <a:moveTo>
                      <a:pt x="3" y="8"/>
                    </a:moveTo>
                    <a:cubicBezTo>
                      <a:pt x="2" y="5"/>
                      <a:pt x="0" y="3"/>
                      <a:pt x="1" y="0"/>
                    </a:cubicBezTo>
                    <a:cubicBezTo>
                      <a:pt x="3" y="0"/>
                      <a:pt x="6" y="1"/>
                      <a:pt x="7" y="3"/>
                    </a:cubicBezTo>
                    <a:cubicBezTo>
                      <a:pt x="8" y="5"/>
                      <a:pt x="10" y="5"/>
                      <a:pt x="11" y="6"/>
                    </a:cubicBezTo>
                    <a:cubicBezTo>
                      <a:pt x="12" y="7"/>
                      <a:pt x="12" y="8"/>
                      <a:pt x="11" y="9"/>
                    </a:cubicBezTo>
                    <a:cubicBezTo>
                      <a:pt x="11" y="9"/>
                      <a:pt x="11" y="10"/>
                      <a:pt x="11" y="10"/>
                    </a:cubicBezTo>
                    <a:cubicBezTo>
                      <a:pt x="9" y="7"/>
                      <a:pt x="6" y="9"/>
                      <a:pt x="3" y="8"/>
                    </a:cubicBezTo>
                    <a:close/>
                  </a:path>
                </a:pathLst>
              </a:custGeom>
              <a:solidFill>
                <a:srgbClr val="F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5" name="Freeform 967"/>
              <p:cNvSpPr/>
              <p:nvPr/>
            </p:nvSpPr>
            <p:spPr bwMode="auto">
              <a:xfrm>
                <a:off x="640" y="2618"/>
                <a:ext cx="26" cy="21"/>
              </a:xfrm>
              <a:custGeom>
                <a:avLst/>
                <a:gdLst>
                  <a:gd name="T0" fmla="*/ 1 w 11"/>
                  <a:gd name="T1" fmla="*/ 0 h 9"/>
                  <a:gd name="T2" fmla="*/ 4 w 11"/>
                  <a:gd name="T3" fmla="*/ 3 h 9"/>
                  <a:gd name="T4" fmla="*/ 6 w 11"/>
                  <a:gd name="T5" fmla="*/ 3 h 9"/>
                  <a:gd name="T6" fmla="*/ 8 w 11"/>
                  <a:gd name="T7" fmla="*/ 3 h 9"/>
                  <a:gd name="T8" fmla="*/ 11 w 11"/>
                  <a:gd name="T9" fmla="*/ 1 h 9"/>
                  <a:gd name="T10" fmla="*/ 10 w 11"/>
                  <a:gd name="T11" fmla="*/ 6 h 9"/>
                  <a:gd name="T12" fmla="*/ 4 w 11"/>
                  <a:gd name="T13" fmla="*/ 7 h 9"/>
                  <a:gd name="T14" fmla="*/ 1 w 11"/>
                  <a:gd name="T1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9">
                    <a:moveTo>
                      <a:pt x="1" y="0"/>
                    </a:moveTo>
                    <a:cubicBezTo>
                      <a:pt x="3" y="0"/>
                      <a:pt x="3" y="2"/>
                      <a:pt x="4" y="3"/>
                    </a:cubicBezTo>
                    <a:cubicBezTo>
                      <a:pt x="5" y="4"/>
                      <a:pt x="5" y="4"/>
                      <a:pt x="6" y="3"/>
                    </a:cubicBezTo>
                    <a:cubicBezTo>
                      <a:pt x="6" y="0"/>
                      <a:pt x="7" y="1"/>
                      <a:pt x="8" y="3"/>
                    </a:cubicBezTo>
                    <a:cubicBezTo>
                      <a:pt x="10" y="5"/>
                      <a:pt x="9" y="1"/>
                      <a:pt x="11" y="1"/>
                    </a:cubicBezTo>
                    <a:cubicBezTo>
                      <a:pt x="11" y="3"/>
                      <a:pt x="10" y="5"/>
                      <a:pt x="10" y="6"/>
                    </a:cubicBezTo>
                    <a:cubicBezTo>
                      <a:pt x="8" y="8"/>
                      <a:pt x="6" y="9"/>
                      <a:pt x="4" y="7"/>
                    </a:cubicBezTo>
                    <a:cubicBezTo>
                      <a:pt x="2" y="5"/>
                      <a:pt x="0" y="3"/>
                      <a:pt x="1" y="0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6" name="Freeform 968"/>
              <p:cNvSpPr/>
              <p:nvPr/>
            </p:nvSpPr>
            <p:spPr bwMode="auto">
              <a:xfrm>
                <a:off x="659" y="2663"/>
                <a:ext cx="16" cy="22"/>
              </a:xfrm>
              <a:custGeom>
                <a:avLst/>
                <a:gdLst>
                  <a:gd name="T0" fmla="*/ 1 w 7"/>
                  <a:gd name="T1" fmla="*/ 0 h 9"/>
                  <a:gd name="T2" fmla="*/ 7 w 7"/>
                  <a:gd name="T3" fmla="*/ 9 h 9"/>
                  <a:gd name="T4" fmla="*/ 0 w 7"/>
                  <a:gd name="T5" fmla="*/ 2 h 9"/>
                  <a:gd name="T6" fmla="*/ 1 w 7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1" y="0"/>
                    </a:moveTo>
                    <a:cubicBezTo>
                      <a:pt x="1" y="4"/>
                      <a:pt x="6" y="6"/>
                      <a:pt x="7" y="9"/>
                    </a:cubicBezTo>
                    <a:cubicBezTo>
                      <a:pt x="4" y="8"/>
                      <a:pt x="0" y="6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EFB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7" name="Freeform 969"/>
              <p:cNvSpPr/>
              <p:nvPr/>
            </p:nvSpPr>
            <p:spPr bwMode="auto">
              <a:xfrm>
                <a:off x="626" y="2654"/>
                <a:ext cx="11" cy="23"/>
              </a:xfrm>
              <a:custGeom>
                <a:avLst/>
                <a:gdLst>
                  <a:gd name="T0" fmla="*/ 2 w 5"/>
                  <a:gd name="T1" fmla="*/ 0 h 10"/>
                  <a:gd name="T2" fmla="*/ 3 w 5"/>
                  <a:gd name="T3" fmla="*/ 0 h 10"/>
                  <a:gd name="T4" fmla="*/ 4 w 5"/>
                  <a:gd name="T5" fmla="*/ 5 h 10"/>
                  <a:gd name="T6" fmla="*/ 4 w 5"/>
                  <a:gd name="T7" fmla="*/ 10 h 10"/>
                  <a:gd name="T8" fmla="*/ 2 w 5"/>
                  <a:gd name="T9" fmla="*/ 7 h 10"/>
                  <a:gd name="T10" fmla="*/ 2 w 5"/>
                  <a:gd name="T1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0">
                    <a:moveTo>
                      <a:pt x="2" y="0"/>
                    </a:moveTo>
                    <a:cubicBezTo>
                      <a:pt x="2" y="0"/>
                      <a:pt x="2" y="0"/>
                      <a:pt x="3" y="0"/>
                    </a:cubicBezTo>
                    <a:cubicBezTo>
                      <a:pt x="4" y="1"/>
                      <a:pt x="3" y="4"/>
                      <a:pt x="4" y="5"/>
                    </a:cubicBezTo>
                    <a:cubicBezTo>
                      <a:pt x="3" y="7"/>
                      <a:pt x="5" y="9"/>
                      <a:pt x="4" y="10"/>
                    </a:cubicBezTo>
                    <a:cubicBezTo>
                      <a:pt x="4" y="9"/>
                      <a:pt x="3" y="8"/>
                      <a:pt x="2" y="7"/>
                    </a:cubicBezTo>
                    <a:cubicBezTo>
                      <a:pt x="1" y="5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EFC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8" name="Freeform 970"/>
              <p:cNvSpPr/>
              <p:nvPr/>
            </p:nvSpPr>
            <p:spPr bwMode="auto">
              <a:xfrm>
                <a:off x="626" y="2490"/>
                <a:ext cx="14" cy="12"/>
              </a:xfrm>
              <a:custGeom>
                <a:avLst/>
                <a:gdLst>
                  <a:gd name="T0" fmla="*/ 3 w 6"/>
                  <a:gd name="T1" fmla="*/ 5 h 5"/>
                  <a:gd name="T2" fmla="*/ 2 w 6"/>
                  <a:gd name="T3" fmla="*/ 5 h 5"/>
                  <a:gd name="T4" fmla="*/ 1 w 6"/>
                  <a:gd name="T5" fmla="*/ 3 h 5"/>
                  <a:gd name="T6" fmla="*/ 3 w 6"/>
                  <a:gd name="T7" fmla="*/ 1 h 5"/>
                  <a:gd name="T8" fmla="*/ 3 w 6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3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4"/>
                      <a:pt x="1" y="3"/>
                    </a:cubicBezTo>
                    <a:cubicBezTo>
                      <a:pt x="1" y="2"/>
                      <a:pt x="2" y="0"/>
                      <a:pt x="3" y="1"/>
                    </a:cubicBezTo>
                    <a:cubicBezTo>
                      <a:pt x="6" y="3"/>
                      <a:pt x="2" y="4"/>
                      <a:pt x="3" y="5"/>
                    </a:cubicBezTo>
                    <a:close/>
                  </a:path>
                </a:pathLst>
              </a:custGeom>
              <a:solidFill>
                <a:srgbClr val="FEB3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9" name="Freeform 971"/>
              <p:cNvSpPr/>
              <p:nvPr/>
            </p:nvSpPr>
            <p:spPr bwMode="auto">
              <a:xfrm>
                <a:off x="656" y="2533"/>
                <a:ext cx="12" cy="11"/>
              </a:xfrm>
              <a:custGeom>
                <a:avLst/>
                <a:gdLst>
                  <a:gd name="T0" fmla="*/ 0 w 5"/>
                  <a:gd name="T1" fmla="*/ 0 h 5"/>
                  <a:gd name="T2" fmla="*/ 5 w 5"/>
                  <a:gd name="T3" fmla="*/ 5 h 5"/>
                  <a:gd name="T4" fmla="*/ 0 w 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cubicBezTo>
                      <a:pt x="2" y="2"/>
                      <a:pt x="4" y="3"/>
                      <a:pt x="5" y="5"/>
                    </a:cubicBezTo>
                    <a:cubicBezTo>
                      <a:pt x="2" y="4"/>
                      <a:pt x="0" y="4"/>
                      <a:pt x="0" y="0"/>
                    </a:cubicBezTo>
                    <a:close/>
                  </a:path>
                </a:pathLst>
              </a:custGeom>
              <a:solidFill>
                <a:srgbClr val="FE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0" name="Freeform 972"/>
              <p:cNvSpPr/>
              <p:nvPr/>
            </p:nvSpPr>
            <p:spPr bwMode="auto">
              <a:xfrm>
                <a:off x="645" y="2521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4 w 4"/>
                  <a:gd name="T3" fmla="*/ 1 h 3"/>
                  <a:gd name="T4" fmla="*/ 4 w 4"/>
                  <a:gd name="T5" fmla="*/ 2 h 3"/>
                  <a:gd name="T6" fmla="*/ 0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2" y="0"/>
                      <a:pt x="3" y="0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1" name="Freeform 973"/>
              <p:cNvSpPr/>
              <p:nvPr/>
            </p:nvSpPr>
            <p:spPr bwMode="auto">
              <a:xfrm>
                <a:off x="701" y="2573"/>
                <a:ext cx="8" cy="7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2"/>
                      <a:pt x="0" y="1"/>
                      <a:pt x="0" y="0"/>
                    </a:cubicBezTo>
                    <a:cubicBezTo>
                      <a:pt x="2" y="1"/>
                      <a:pt x="3" y="2"/>
                      <a:pt x="0" y="3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2" name="Freeform 974"/>
              <p:cNvSpPr/>
              <p:nvPr/>
            </p:nvSpPr>
            <p:spPr bwMode="auto">
              <a:xfrm>
                <a:off x="675" y="2635"/>
                <a:ext cx="15" cy="7"/>
              </a:xfrm>
              <a:custGeom>
                <a:avLst/>
                <a:gdLst>
                  <a:gd name="T0" fmla="*/ 6 w 6"/>
                  <a:gd name="T1" fmla="*/ 1 h 3"/>
                  <a:gd name="T2" fmla="*/ 0 w 6"/>
                  <a:gd name="T3" fmla="*/ 2 h 3"/>
                  <a:gd name="T4" fmla="*/ 0 w 6"/>
                  <a:gd name="T5" fmla="*/ 1 h 3"/>
                  <a:gd name="T6" fmla="*/ 0 w 6"/>
                  <a:gd name="T7" fmla="*/ 1 h 3"/>
                  <a:gd name="T8" fmla="*/ 6 w 6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6" y="1"/>
                    </a:moveTo>
                    <a:cubicBezTo>
                      <a:pt x="4" y="3"/>
                      <a:pt x="2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0"/>
                      <a:pt x="4" y="0"/>
                      <a:pt x="6" y="1"/>
                    </a:cubicBezTo>
                    <a:close/>
                  </a:path>
                </a:pathLst>
              </a:custGeom>
              <a:solidFill>
                <a:srgbClr val="FEE8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3" name="Freeform 975"/>
              <p:cNvSpPr/>
              <p:nvPr/>
            </p:nvSpPr>
            <p:spPr bwMode="auto">
              <a:xfrm>
                <a:off x="623" y="2495"/>
                <a:ext cx="7" cy="7"/>
              </a:xfrm>
              <a:custGeom>
                <a:avLst/>
                <a:gdLst>
                  <a:gd name="T0" fmla="*/ 2 w 3"/>
                  <a:gd name="T1" fmla="*/ 1 h 3"/>
                  <a:gd name="T2" fmla="*/ 3 w 3"/>
                  <a:gd name="T3" fmla="*/ 3 h 3"/>
                  <a:gd name="T4" fmla="*/ 0 w 3"/>
                  <a:gd name="T5" fmla="*/ 0 h 3"/>
                  <a:gd name="T6" fmla="*/ 2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2"/>
                      <a:pt x="2" y="3"/>
                      <a:pt x="3" y="3"/>
                    </a:cubicBezTo>
                    <a:cubicBezTo>
                      <a:pt x="1" y="3"/>
                      <a:pt x="0" y="2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EEF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4" name="Freeform 976"/>
              <p:cNvSpPr/>
              <p:nvPr/>
            </p:nvSpPr>
            <p:spPr bwMode="auto">
              <a:xfrm>
                <a:off x="1131" y="2837"/>
                <a:ext cx="263" cy="168"/>
              </a:xfrm>
              <a:custGeom>
                <a:avLst/>
                <a:gdLst>
                  <a:gd name="T0" fmla="*/ 111 w 111"/>
                  <a:gd name="T1" fmla="*/ 1 h 71"/>
                  <a:gd name="T2" fmla="*/ 109 w 111"/>
                  <a:gd name="T3" fmla="*/ 9 h 71"/>
                  <a:gd name="T4" fmla="*/ 99 w 111"/>
                  <a:gd name="T5" fmla="*/ 22 h 71"/>
                  <a:gd name="T6" fmla="*/ 97 w 111"/>
                  <a:gd name="T7" fmla="*/ 22 h 71"/>
                  <a:gd name="T8" fmla="*/ 94 w 111"/>
                  <a:gd name="T9" fmla="*/ 26 h 71"/>
                  <a:gd name="T10" fmla="*/ 89 w 111"/>
                  <a:gd name="T11" fmla="*/ 29 h 71"/>
                  <a:gd name="T12" fmla="*/ 79 w 111"/>
                  <a:gd name="T13" fmla="*/ 36 h 71"/>
                  <a:gd name="T14" fmla="*/ 66 w 111"/>
                  <a:gd name="T15" fmla="*/ 39 h 71"/>
                  <a:gd name="T16" fmla="*/ 60 w 111"/>
                  <a:gd name="T17" fmla="*/ 40 h 71"/>
                  <a:gd name="T18" fmla="*/ 60 w 111"/>
                  <a:gd name="T19" fmla="*/ 39 h 71"/>
                  <a:gd name="T20" fmla="*/ 61 w 111"/>
                  <a:gd name="T21" fmla="*/ 37 h 71"/>
                  <a:gd name="T22" fmla="*/ 83 w 111"/>
                  <a:gd name="T23" fmla="*/ 27 h 71"/>
                  <a:gd name="T24" fmla="*/ 68 w 111"/>
                  <a:gd name="T25" fmla="*/ 25 h 71"/>
                  <a:gd name="T26" fmla="*/ 42 w 111"/>
                  <a:gd name="T27" fmla="*/ 34 h 71"/>
                  <a:gd name="T28" fmla="*/ 32 w 111"/>
                  <a:gd name="T29" fmla="*/ 38 h 71"/>
                  <a:gd name="T30" fmla="*/ 31 w 111"/>
                  <a:gd name="T31" fmla="*/ 39 h 71"/>
                  <a:gd name="T32" fmla="*/ 26 w 111"/>
                  <a:gd name="T33" fmla="*/ 41 h 71"/>
                  <a:gd name="T34" fmla="*/ 22 w 111"/>
                  <a:gd name="T35" fmla="*/ 39 h 71"/>
                  <a:gd name="T36" fmla="*/ 22 w 111"/>
                  <a:gd name="T37" fmla="*/ 29 h 71"/>
                  <a:gd name="T38" fmla="*/ 21 w 111"/>
                  <a:gd name="T39" fmla="*/ 29 h 71"/>
                  <a:gd name="T40" fmla="*/ 26 w 111"/>
                  <a:gd name="T41" fmla="*/ 43 h 71"/>
                  <a:gd name="T42" fmla="*/ 27 w 111"/>
                  <a:gd name="T43" fmla="*/ 43 h 71"/>
                  <a:gd name="T44" fmla="*/ 31 w 111"/>
                  <a:gd name="T45" fmla="*/ 44 h 71"/>
                  <a:gd name="T46" fmla="*/ 33 w 111"/>
                  <a:gd name="T47" fmla="*/ 44 h 71"/>
                  <a:gd name="T48" fmla="*/ 50 w 111"/>
                  <a:gd name="T49" fmla="*/ 42 h 71"/>
                  <a:gd name="T50" fmla="*/ 55 w 111"/>
                  <a:gd name="T51" fmla="*/ 40 h 71"/>
                  <a:gd name="T52" fmla="*/ 60 w 111"/>
                  <a:gd name="T53" fmla="*/ 40 h 71"/>
                  <a:gd name="T54" fmla="*/ 60 w 111"/>
                  <a:gd name="T55" fmla="*/ 45 h 71"/>
                  <a:gd name="T56" fmla="*/ 53 w 111"/>
                  <a:gd name="T57" fmla="*/ 53 h 71"/>
                  <a:gd name="T58" fmla="*/ 51 w 111"/>
                  <a:gd name="T59" fmla="*/ 57 h 71"/>
                  <a:gd name="T60" fmla="*/ 23 w 111"/>
                  <a:gd name="T61" fmla="*/ 71 h 71"/>
                  <a:gd name="T62" fmla="*/ 9 w 111"/>
                  <a:gd name="T63" fmla="*/ 71 h 71"/>
                  <a:gd name="T64" fmla="*/ 3 w 111"/>
                  <a:gd name="T65" fmla="*/ 63 h 71"/>
                  <a:gd name="T66" fmla="*/ 4 w 111"/>
                  <a:gd name="T67" fmla="*/ 54 h 71"/>
                  <a:gd name="T68" fmla="*/ 6 w 111"/>
                  <a:gd name="T69" fmla="*/ 51 h 71"/>
                  <a:gd name="T70" fmla="*/ 20 w 111"/>
                  <a:gd name="T71" fmla="*/ 47 h 71"/>
                  <a:gd name="T72" fmla="*/ 11 w 111"/>
                  <a:gd name="T73" fmla="*/ 52 h 71"/>
                  <a:gd name="T74" fmla="*/ 6 w 111"/>
                  <a:gd name="T75" fmla="*/ 51 h 71"/>
                  <a:gd name="T76" fmla="*/ 14 w 111"/>
                  <a:gd name="T77" fmla="*/ 45 h 71"/>
                  <a:gd name="T78" fmla="*/ 1 w 111"/>
                  <a:gd name="T79" fmla="*/ 37 h 71"/>
                  <a:gd name="T80" fmla="*/ 1 w 111"/>
                  <a:gd name="T81" fmla="*/ 34 h 71"/>
                  <a:gd name="T82" fmla="*/ 4 w 111"/>
                  <a:gd name="T83" fmla="*/ 30 h 71"/>
                  <a:gd name="T84" fmla="*/ 16 w 111"/>
                  <a:gd name="T85" fmla="*/ 17 h 71"/>
                  <a:gd name="T86" fmla="*/ 18 w 111"/>
                  <a:gd name="T87" fmla="*/ 15 h 71"/>
                  <a:gd name="T88" fmla="*/ 26 w 111"/>
                  <a:gd name="T89" fmla="*/ 13 h 71"/>
                  <a:gd name="T90" fmla="*/ 26 w 111"/>
                  <a:gd name="T91" fmla="*/ 20 h 71"/>
                  <a:gd name="T92" fmla="*/ 38 w 111"/>
                  <a:gd name="T93" fmla="*/ 9 h 71"/>
                  <a:gd name="T94" fmla="*/ 45 w 111"/>
                  <a:gd name="T95" fmla="*/ 8 h 71"/>
                  <a:gd name="T96" fmla="*/ 51 w 111"/>
                  <a:gd name="T97" fmla="*/ 7 h 71"/>
                  <a:gd name="T98" fmla="*/ 60 w 111"/>
                  <a:gd name="T99" fmla="*/ 3 h 71"/>
                  <a:gd name="T100" fmla="*/ 64 w 111"/>
                  <a:gd name="T101" fmla="*/ 5 h 71"/>
                  <a:gd name="T102" fmla="*/ 68 w 111"/>
                  <a:gd name="T103" fmla="*/ 4 h 71"/>
                  <a:gd name="T104" fmla="*/ 70 w 111"/>
                  <a:gd name="T105" fmla="*/ 2 h 71"/>
                  <a:gd name="T106" fmla="*/ 77 w 111"/>
                  <a:gd name="T107" fmla="*/ 4 h 71"/>
                  <a:gd name="T108" fmla="*/ 83 w 111"/>
                  <a:gd name="T109" fmla="*/ 4 h 71"/>
                  <a:gd name="T110" fmla="*/ 87 w 111"/>
                  <a:gd name="T111" fmla="*/ 7 h 71"/>
                  <a:gd name="T112" fmla="*/ 94 w 111"/>
                  <a:gd name="T113" fmla="*/ 3 h 71"/>
                  <a:gd name="T114" fmla="*/ 95 w 111"/>
                  <a:gd name="T115" fmla="*/ 6 h 71"/>
                  <a:gd name="T116" fmla="*/ 94 w 111"/>
                  <a:gd name="T117" fmla="*/ 9 h 71"/>
                  <a:gd name="T118" fmla="*/ 101 w 111"/>
                  <a:gd name="T119" fmla="*/ 7 h 71"/>
                  <a:gd name="T120" fmla="*/ 105 w 111"/>
                  <a:gd name="T121" fmla="*/ 4 h 71"/>
                  <a:gd name="T122" fmla="*/ 111 w 111"/>
                  <a:gd name="T123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1" h="71">
                    <a:moveTo>
                      <a:pt x="111" y="1"/>
                    </a:moveTo>
                    <a:cubicBezTo>
                      <a:pt x="111" y="4"/>
                      <a:pt x="111" y="6"/>
                      <a:pt x="109" y="9"/>
                    </a:cubicBezTo>
                    <a:cubicBezTo>
                      <a:pt x="105" y="13"/>
                      <a:pt x="103" y="18"/>
                      <a:pt x="99" y="22"/>
                    </a:cubicBezTo>
                    <a:cubicBezTo>
                      <a:pt x="98" y="22"/>
                      <a:pt x="98" y="22"/>
                      <a:pt x="97" y="22"/>
                    </a:cubicBezTo>
                    <a:cubicBezTo>
                      <a:pt x="98" y="25"/>
                      <a:pt x="95" y="25"/>
                      <a:pt x="94" y="26"/>
                    </a:cubicBezTo>
                    <a:cubicBezTo>
                      <a:pt x="92" y="26"/>
                      <a:pt x="90" y="27"/>
                      <a:pt x="89" y="29"/>
                    </a:cubicBezTo>
                    <a:cubicBezTo>
                      <a:pt x="88" y="33"/>
                      <a:pt x="84" y="36"/>
                      <a:pt x="79" y="36"/>
                    </a:cubicBezTo>
                    <a:cubicBezTo>
                      <a:pt x="75" y="36"/>
                      <a:pt x="70" y="38"/>
                      <a:pt x="66" y="39"/>
                    </a:cubicBezTo>
                    <a:cubicBezTo>
                      <a:pt x="64" y="40"/>
                      <a:pt x="62" y="41"/>
                      <a:pt x="60" y="40"/>
                    </a:cubicBezTo>
                    <a:cubicBezTo>
                      <a:pt x="60" y="40"/>
                      <a:pt x="60" y="39"/>
                      <a:pt x="60" y="39"/>
                    </a:cubicBezTo>
                    <a:cubicBezTo>
                      <a:pt x="60" y="38"/>
                      <a:pt x="60" y="38"/>
                      <a:pt x="61" y="37"/>
                    </a:cubicBezTo>
                    <a:cubicBezTo>
                      <a:pt x="67" y="31"/>
                      <a:pt x="75" y="29"/>
                      <a:pt x="83" y="27"/>
                    </a:cubicBezTo>
                    <a:cubicBezTo>
                      <a:pt x="80" y="25"/>
                      <a:pt x="73" y="24"/>
                      <a:pt x="68" y="25"/>
                    </a:cubicBezTo>
                    <a:cubicBezTo>
                      <a:pt x="59" y="27"/>
                      <a:pt x="50" y="29"/>
                      <a:pt x="42" y="34"/>
                    </a:cubicBezTo>
                    <a:cubicBezTo>
                      <a:pt x="39" y="35"/>
                      <a:pt x="35" y="35"/>
                      <a:pt x="32" y="38"/>
                    </a:cubicBezTo>
                    <a:cubicBezTo>
                      <a:pt x="32" y="39"/>
                      <a:pt x="31" y="39"/>
                      <a:pt x="31" y="39"/>
                    </a:cubicBezTo>
                    <a:cubicBezTo>
                      <a:pt x="29" y="39"/>
                      <a:pt x="27" y="40"/>
                      <a:pt x="26" y="41"/>
                    </a:cubicBezTo>
                    <a:cubicBezTo>
                      <a:pt x="23" y="43"/>
                      <a:pt x="22" y="42"/>
                      <a:pt x="22" y="39"/>
                    </a:cubicBezTo>
                    <a:cubicBezTo>
                      <a:pt x="21" y="36"/>
                      <a:pt x="21" y="32"/>
                      <a:pt x="22" y="29"/>
                    </a:cubicBezTo>
                    <a:cubicBezTo>
                      <a:pt x="21" y="28"/>
                      <a:pt x="21" y="29"/>
                      <a:pt x="21" y="29"/>
                    </a:cubicBezTo>
                    <a:cubicBezTo>
                      <a:pt x="16" y="39"/>
                      <a:pt x="16" y="39"/>
                      <a:pt x="26" y="43"/>
                    </a:cubicBezTo>
                    <a:cubicBezTo>
                      <a:pt x="26" y="43"/>
                      <a:pt x="27" y="43"/>
                      <a:pt x="27" y="43"/>
                    </a:cubicBezTo>
                    <a:cubicBezTo>
                      <a:pt x="28" y="44"/>
                      <a:pt x="30" y="44"/>
                      <a:pt x="31" y="44"/>
                    </a:cubicBezTo>
                    <a:cubicBezTo>
                      <a:pt x="31" y="44"/>
                      <a:pt x="32" y="44"/>
                      <a:pt x="33" y="44"/>
                    </a:cubicBezTo>
                    <a:cubicBezTo>
                      <a:pt x="39" y="44"/>
                      <a:pt x="44" y="43"/>
                      <a:pt x="50" y="42"/>
                    </a:cubicBezTo>
                    <a:cubicBezTo>
                      <a:pt x="52" y="42"/>
                      <a:pt x="53" y="41"/>
                      <a:pt x="55" y="40"/>
                    </a:cubicBezTo>
                    <a:cubicBezTo>
                      <a:pt x="57" y="39"/>
                      <a:pt x="58" y="39"/>
                      <a:pt x="60" y="40"/>
                    </a:cubicBezTo>
                    <a:cubicBezTo>
                      <a:pt x="62" y="42"/>
                      <a:pt x="61" y="43"/>
                      <a:pt x="60" y="45"/>
                    </a:cubicBezTo>
                    <a:cubicBezTo>
                      <a:pt x="58" y="48"/>
                      <a:pt x="56" y="50"/>
                      <a:pt x="53" y="53"/>
                    </a:cubicBezTo>
                    <a:cubicBezTo>
                      <a:pt x="52" y="54"/>
                      <a:pt x="51" y="55"/>
                      <a:pt x="51" y="57"/>
                    </a:cubicBezTo>
                    <a:cubicBezTo>
                      <a:pt x="41" y="61"/>
                      <a:pt x="32" y="67"/>
                      <a:pt x="23" y="71"/>
                    </a:cubicBezTo>
                    <a:cubicBezTo>
                      <a:pt x="18" y="71"/>
                      <a:pt x="13" y="71"/>
                      <a:pt x="9" y="71"/>
                    </a:cubicBezTo>
                    <a:cubicBezTo>
                      <a:pt x="3" y="71"/>
                      <a:pt x="1" y="68"/>
                      <a:pt x="3" y="63"/>
                    </a:cubicBezTo>
                    <a:cubicBezTo>
                      <a:pt x="4" y="60"/>
                      <a:pt x="6" y="58"/>
                      <a:pt x="4" y="54"/>
                    </a:cubicBezTo>
                    <a:cubicBezTo>
                      <a:pt x="4" y="53"/>
                      <a:pt x="5" y="52"/>
                      <a:pt x="6" y="51"/>
                    </a:cubicBezTo>
                    <a:cubicBezTo>
                      <a:pt x="13" y="56"/>
                      <a:pt x="15" y="55"/>
                      <a:pt x="20" y="47"/>
                    </a:cubicBezTo>
                    <a:cubicBezTo>
                      <a:pt x="17" y="50"/>
                      <a:pt x="14" y="50"/>
                      <a:pt x="11" y="52"/>
                    </a:cubicBezTo>
                    <a:cubicBezTo>
                      <a:pt x="9" y="54"/>
                      <a:pt x="8" y="52"/>
                      <a:pt x="6" y="51"/>
                    </a:cubicBezTo>
                    <a:cubicBezTo>
                      <a:pt x="7" y="47"/>
                      <a:pt x="11" y="47"/>
                      <a:pt x="14" y="45"/>
                    </a:cubicBezTo>
                    <a:cubicBezTo>
                      <a:pt x="8" y="45"/>
                      <a:pt x="6" y="39"/>
                      <a:pt x="1" y="37"/>
                    </a:cubicBezTo>
                    <a:cubicBezTo>
                      <a:pt x="0" y="37"/>
                      <a:pt x="0" y="35"/>
                      <a:pt x="1" y="34"/>
                    </a:cubicBezTo>
                    <a:cubicBezTo>
                      <a:pt x="2" y="33"/>
                      <a:pt x="2" y="31"/>
                      <a:pt x="4" y="30"/>
                    </a:cubicBezTo>
                    <a:cubicBezTo>
                      <a:pt x="8" y="26"/>
                      <a:pt x="12" y="21"/>
                      <a:pt x="16" y="17"/>
                    </a:cubicBezTo>
                    <a:cubicBezTo>
                      <a:pt x="17" y="16"/>
                      <a:pt x="17" y="15"/>
                      <a:pt x="18" y="15"/>
                    </a:cubicBezTo>
                    <a:cubicBezTo>
                      <a:pt x="20" y="13"/>
                      <a:pt x="23" y="11"/>
                      <a:pt x="26" y="13"/>
                    </a:cubicBezTo>
                    <a:cubicBezTo>
                      <a:pt x="29" y="14"/>
                      <a:pt x="26" y="17"/>
                      <a:pt x="26" y="20"/>
                    </a:cubicBezTo>
                    <a:cubicBezTo>
                      <a:pt x="30" y="15"/>
                      <a:pt x="34" y="13"/>
                      <a:pt x="38" y="9"/>
                    </a:cubicBezTo>
                    <a:cubicBezTo>
                      <a:pt x="40" y="7"/>
                      <a:pt x="43" y="7"/>
                      <a:pt x="45" y="8"/>
                    </a:cubicBezTo>
                    <a:cubicBezTo>
                      <a:pt x="47" y="9"/>
                      <a:pt x="49" y="8"/>
                      <a:pt x="51" y="7"/>
                    </a:cubicBezTo>
                    <a:cubicBezTo>
                      <a:pt x="54" y="5"/>
                      <a:pt x="57" y="4"/>
                      <a:pt x="60" y="3"/>
                    </a:cubicBezTo>
                    <a:cubicBezTo>
                      <a:pt x="62" y="2"/>
                      <a:pt x="63" y="4"/>
                      <a:pt x="64" y="5"/>
                    </a:cubicBezTo>
                    <a:cubicBezTo>
                      <a:pt x="65" y="5"/>
                      <a:pt x="68" y="8"/>
                      <a:pt x="68" y="4"/>
                    </a:cubicBezTo>
                    <a:cubicBezTo>
                      <a:pt x="68" y="2"/>
                      <a:pt x="69" y="1"/>
                      <a:pt x="70" y="2"/>
                    </a:cubicBezTo>
                    <a:cubicBezTo>
                      <a:pt x="72" y="2"/>
                      <a:pt x="75" y="2"/>
                      <a:pt x="77" y="4"/>
                    </a:cubicBezTo>
                    <a:cubicBezTo>
                      <a:pt x="80" y="6"/>
                      <a:pt x="80" y="6"/>
                      <a:pt x="83" y="4"/>
                    </a:cubicBezTo>
                    <a:cubicBezTo>
                      <a:pt x="86" y="2"/>
                      <a:pt x="86" y="6"/>
                      <a:pt x="87" y="7"/>
                    </a:cubicBezTo>
                    <a:cubicBezTo>
                      <a:pt x="87" y="5"/>
                      <a:pt x="92" y="2"/>
                      <a:pt x="94" y="3"/>
                    </a:cubicBezTo>
                    <a:cubicBezTo>
                      <a:pt x="96" y="4"/>
                      <a:pt x="96" y="4"/>
                      <a:pt x="95" y="6"/>
                    </a:cubicBezTo>
                    <a:cubicBezTo>
                      <a:pt x="95" y="7"/>
                      <a:pt x="94" y="8"/>
                      <a:pt x="94" y="9"/>
                    </a:cubicBezTo>
                    <a:cubicBezTo>
                      <a:pt x="96" y="7"/>
                      <a:pt x="98" y="5"/>
                      <a:pt x="101" y="7"/>
                    </a:cubicBezTo>
                    <a:cubicBezTo>
                      <a:pt x="103" y="7"/>
                      <a:pt x="104" y="5"/>
                      <a:pt x="105" y="4"/>
                    </a:cubicBezTo>
                    <a:cubicBezTo>
                      <a:pt x="107" y="3"/>
                      <a:pt x="108" y="0"/>
                      <a:pt x="111" y="1"/>
                    </a:cubicBezTo>
                    <a:close/>
                  </a:path>
                </a:pathLst>
              </a:custGeom>
              <a:solidFill>
                <a:srgbClr val="F3E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5" name="Freeform 977"/>
              <p:cNvSpPr/>
              <p:nvPr/>
            </p:nvSpPr>
            <p:spPr bwMode="auto">
              <a:xfrm>
                <a:off x="1088" y="2846"/>
                <a:ext cx="133" cy="174"/>
              </a:xfrm>
              <a:custGeom>
                <a:avLst/>
                <a:gdLst>
                  <a:gd name="T0" fmla="*/ 25 w 56"/>
                  <a:gd name="T1" fmla="*/ 47 h 73"/>
                  <a:gd name="T2" fmla="*/ 25 w 56"/>
                  <a:gd name="T3" fmla="*/ 52 h 73"/>
                  <a:gd name="T4" fmla="*/ 24 w 56"/>
                  <a:gd name="T5" fmla="*/ 54 h 73"/>
                  <a:gd name="T6" fmla="*/ 22 w 56"/>
                  <a:gd name="T7" fmla="*/ 60 h 73"/>
                  <a:gd name="T8" fmla="*/ 27 w 56"/>
                  <a:gd name="T9" fmla="*/ 66 h 73"/>
                  <a:gd name="T10" fmla="*/ 40 w 56"/>
                  <a:gd name="T11" fmla="*/ 67 h 73"/>
                  <a:gd name="T12" fmla="*/ 41 w 56"/>
                  <a:gd name="T13" fmla="*/ 67 h 73"/>
                  <a:gd name="T14" fmla="*/ 29 w 56"/>
                  <a:gd name="T15" fmla="*/ 73 h 73"/>
                  <a:gd name="T16" fmla="*/ 29 w 56"/>
                  <a:gd name="T17" fmla="*/ 73 h 73"/>
                  <a:gd name="T18" fmla="*/ 19 w 56"/>
                  <a:gd name="T19" fmla="*/ 67 h 73"/>
                  <a:gd name="T20" fmla="*/ 16 w 56"/>
                  <a:gd name="T21" fmla="*/ 59 h 73"/>
                  <a:gd name="T22" fmla="*/ 18 w 56"/>
                  <a:gd name="T23" fmla="*/ 55 h 73"/>
                  <a:gd name="T24" fmla="*/ 16 w 56"/>
                  <a:gd name="T25" fmla="*/ 52 h 73"/>
                  <a:gd name="T26" fmla="*/ 9 w 56"/>
                  <a:gd name="T27" fmla="*/ 50 h 73"/>
                  <a:gd name="T28" fmla="*/ 3 w 56"/>
                  <a:gd name="T29" fmla="*/ 50 h 73"/>
                  <a:gd name="T30" fmla="*/ 1 w 56"/>
                  <a:gd name="T31" fmla="*/ 46 h 73"/>
                  <a:gd name="T32" fmla="*/ 5 w 56"/>
                  <a:gd name="T33" fmla="*/ 14 h 73"/>
                  <a:gd name="T34" fmla="*/ 9 w 56"/>
                  <a:gd name="T35" fmla="*/ 8 h 73"/>
                  <a:gd name="T36" fmla="*/ 15 w 56"/>
                  <a:gd name="T37" fmla="*/ 2 h 73"/>
                  <a:gd name="T38" fmla="*/ 19 w 56"/>
                  <a:gd name="T39" fmla="*/ 1 h 73"/>
                  <a:gd name="T40" fmla="*/ 25 w 56"/>
                  <a:gd name="T41" fmla="*/ 6 h 73"/>
                  <a:gd name="T42" fmla="*/ 39 w 56"/>
                  <a:gd name="T43" fmla="*/ 3 h 73"/>
                  <a:gd name="T44" fmla="*/ 45 w 56"/>
                  <a:gd name="T45" fmla="*/ 2 h 73"/>
                  <a:gd name="T46" fmla="*/ 46 w 56"/>
                  <a:gd name="T47" fmla="*/ 3 h 73"/>
                  <a:gd name="T48" fmla="*/ 48 w 56"/>
                  <a:gd name="T49" fmla="*/ 6 h 73"/>
                  <a:gd name="T50" fmla="*/ 53 w 56"/>
                  <a:gd name="T51" fmla="*/ 5 h 73"/>
                  <a:gd name="T52" fmla="*/ 56 w 56"/>
                  <a:gd name="T53" fmla="*/ 5 h 73"/>
                  <a:gd name="T54" fmla="*/ 56 w 56"/>
                  <a:gd name="T55" fmla="*/ 5 h 73"/>
                  <a:gd name="T56" fmla="*/ 45 w 56"/>
                  <a:gd name="T57" fmla="*/ 17 h 73"/>
                  <a:gd name="T58" fmla="*/ 43 w 56"/>
                  <a:gd name="T59" fmla="*/ 17 h 73"/>
                  <a:gd name="T60" fmla="*/ 43 w 56"/>
                  <a:gd name="T61" fmla="*/ 14 h 73"/>
                  <a:gd name="T62" fmla="*/ 43 w 56"/>
                  <a:gd name="T63" fmla="*/ 10 h 73"/>
                  <a:gd name="T64" fmla="*/ 38 w 56"/>
                  <a:gd name="T65" fmla="*/ 11 h 73"/>
                  <a:gd name="T66" fmla="*/ 20 w 56"/>
                  <a:gd name="T67" fmla="*/ 30 h 73"/>
                  <a:gd name="T68" fmla="*/ 21 w 56"/>
                  <a:gd name="T69" fmla="*/ 34 h 73"/>
                  <a:gd name="T70" fmla="*/ 28 w 56"/>
                  <a:gd name="T71" fmla="*/ 39 h 73"/>
                  <a:gd name="T72" fmla="*/ 33 w 56"/>
                  <a:gd name="T73" fmla="*/ 40 h 73"/>
                  <a:gd name="T74" fmla="*/ 34 w 56"/>
                  <a:gd name="T75" fmla="*/ 41 h 73"/>
                  <a:gd name="T76" fmla="*/ 33 w 56"/>
                  <a:gd name="T77" fmla="*/ 43 h 73"/>
                  <a:gd name="T78" fmla="*/ 25 w 56"/>
                  <a:gd name="T79" fmla="*/ 4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6" h="73">
                    <a:moveTo>
                      <a:pt x="25" y="47"/>
                    </a:moveTo>
                    <a:cubicBezTo>
                      <a:pt x="24" y="49"/>
                      <a:pt x="21" y="51"/>
                      <a:pt x="25" y="52"/>
                    </a:cubicBezTo>
                    <a:cubicBezTo>
                      <a:pt x="26" y="52"/>
                      <a:pt x="25" y="53"/>
                      <a:pt x="24" y="54"/>
                    </a:cubicBezTo>
                    <a:cubicBezTo>
                      <a:pt x="24" y="56"/>
                      <a:pt x="23" y="58"/>
                      <a:pt x="22" y="60"/>
                    </a:cubicBezTo>
                    <a:cubicBezTo>
                      <a:pt x="20" y="64"/>
                      <a:pt x="22" y="66"/>
                      <a:pt x="27" y="66"/>
                    </a:cubicBezTo>
                    <a:cubicBezTo>
                      <a:pt x="31" y="66"/>
                      <a:pt x="35" y="65"/>
                      <a:pt x="40" y="67"/>
                    </a:cubicBezTo>
                    <a:cubicBezTo>
                      <a:pt x="40" y="67"/>
                      <a:pt x="40" y="67"/>
                      <a:pt x="41" y="67"/>
                    </a:cubicBezTo>
                    <a:cubicBezTo>
                      <a:pt x="37" y="69"/>
                      <a:pt x="33" y="72"/>
                      <a:pt x="29" y="73"/>
                    </a:cubicBezTo>
                    <a:cubicBezTo>
                      <a:pt x="29" y="73"/>
                      <a:pt x="29" y="73"/>
                      <a:pt x="29" y="73"/>
                    </a:cubicBezTo>
                    <a:cubicBezTo>
                      <a:pt x="25" y="73"/>
                      <a:pt x="23" y="68"/>
                      <a:pt x="19" y="67"/>
                    </a:cubicBezTo>
                    <a:cubicBezTo>
                      <a:pt x="15" y="65"/>
                      <a:pt x="16" y="62"/>
                      <a:pt x="16" y="59"/>
                    </a:cubicBezTo>
                    <a:cubicBezTo>
                      <a:pt x="17" y="58"/>
                      <a:pt x="18" y="56"/>
                      <a:pt x="18" y="55"/>
                    </a:cubicBezTo>
                    <a:cubicBezTo>
                      <a:pt x="18" y="54"/>
                      <a:pt x="22" y="50"/>
                      <a:pt x="16" y="52"/>
                    </a:cubicBezTo>
                    <a:cubicBezTo>
                      <a:pt x="14" y="52"/>
                      <a:pt x="11" y="51"/>
                      <a:pt x="9" y="50"/>
                    </a:cubicBezTo>
                    <a:cubicBezTo>
                      <a:pt x="7" y="48"/>
                      <a:pt x="5" y="49"/>
                      <a:pt x="3" y="50"/>
                    </a:cubicBezTo>
                    <a:cubicBezTo>
                      <a:pt x="3" y="49"/>
                      <a:pt x="2" y="48"/>
                      <a:pt x="1" y="46"/>
                    </a:cubicBezTo>
                    <a:cubicBezTo>
                      <a:pt x="0" y="35"/>
                      <a:pt x="1" y="25"/>
                      <a:pt x="5" y="14"/>
                    </a:cubicBezTo>
                    <a:cubicBezTo>
                      <a:pt x="6" y="12"/>
                      <a:pt x="7" y="10"/>
                      <a:pt x="9" y="8"/>
                    </a:cubicBezTo>
                    <a:cubicBezTo>
                      <a:pt x="11" y="6"/>
                      <a:pt x="13" y="5"/>
                      <a:pt x="15" y="2"/>
                    </a:cubicBezTo>
                    <a:cubicBezTo>
                      <a:pt x="16" y="1"/>
                      <a:pt x="17" y="0"/>
                      <a:pt x="19" y="1"/>
                    </a:cubicBezTo>
                    <a:cubicBezTo>
                      <a:pt x="19" y="6"/>
                      <a:pt x="20" y="7"/>
                      <a:pt x="25" y="6"/>
                    </a:cubicBezTo>
                    <a:cubicBezTo>
                      <a:pt x="30" y="5"/>
                      <a:pt x="35" y="5"/>
                      <a:pt x="39" y="3"/>
                    </a:cubicBezTo>
                    <a:cubicBezTo>
                      <a:pt x="41" y="2"/>
                      <a:pt x="43" y="2"/>
                      <a:pt x="45" y="2"/>
                    </a:cubicBezTo>
                    <a:cubicBezTo>
                      <a:pt x="45" y="2"/>
                      <a:pt x="45" y="3"/>
                      <a:pt x="46" y="3"/>
                    </a:cubicBezTo>
                    <a:cubicBezTo>
                      <a:pt x="48" y="3"/>
                      <a:pt x="47" y="6"/>
                      <a:pt x="48" y="6"/>
                    </a:cubicBezTo>
                    <a:cubicBezTo>
                      <a:pt x="50" y="6"/>
                      <a:pt x="51" y="5"/>
                      <a:pt x="53" y="5"/>
                    </a:cubicBezTo>
                    <a:cubicBezTo>
                      <a:pt x="54" y="4"/>
                      <a:pt x="55" y="4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4" y="11"/>
                      <a:pt x="47" y="12"/>
                      <a:pt x="45" y="17"/>
                    </a:cubicBezTo>
                    <a:cubicBezTo>
                      <a:pt x="45" y="19"/>
                      <a:pt x="43" y="18"/>
                      <a:pt x="43" y="17"/>
                    </a:cubicBezTo>
                    <a:cubicBezTo>
                      <a:pt x="43" y="16"/>
                      <a:pt x="43" y="15"/>
                      <a:pt x="43" y="14"/>
                    </a:cubicBezTo>
                    <a:cubicBezTo>
                      <a:pt x="43" y="13"/>
                      <a:pt x="46" y="11"/>
                      <a:pt x="43" y="10"/>
                    </a:cubicBezTo>
                    <a:cubicBezTo>
                      <a:pt x="41" y="8"/>
                      <a:pt x="39" y="10"/>
                      <a:pt x="38" y="11"/>
                    </a:cubicBezTo>
                    <a:cubicBezTo>
                      <a:pt x="32" y="17"/>
                      <a:pt x="25" y="23"/>
                      <a:pt x="20" y="30"/>
                    </a:cubicBezTo>
                    <a:cubicBezTo>
                      <a:pt x="19" y="32"/>
                      <a:pt x="19" y="33"/>
                      <a:pt x="21" y="34"/>
                    </a:cubicBezTo>
                    <a:cubicBezTo>
                      <a:pt x="23" y="35"/>
                      <a:pt x="27" y="35"/>
                      <a:pt x="28" y="39"/>
                    </a:cubicBezTo>
                    <a:cubicBezTo>
                      <a:pt x="28" y="40"/>
                      <a:pt x="31" y="40"/>
                      <a:pt x="33" y="40"/>
                    </a:cubicBezTo>
                    <a:cubicBezTo>
                      <a:pt x="33" y="40"/>
                      <a:pt x="34" y="40"/>
                      <a:pt x="34" y="41"/>
                    </a:cubicBezTo>
                    <a:cubicBezTo>
                      <a:pt x="34" y="42"/>
                      <a:pt x="34" y="42"/>
                      <a:pt x="33" y="43"/>
                    </a:cubicBezTo>
                    <a:cubicBezTo>
                      <a:pt x="29" y="43"/>
                      <a:pt x="26" y="44"/>
                      <a:pt x="25" y="47"/>
                    </a:cubicBezTo>
                    <a:close/>
                  </a:path>
                </a:pathLst>
              </a:custGeom>
              <a:solidFill>
                <a:srgbClr val="F7F4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6" name="Freeform 978"/>
              <p:cNvSpPr/>
              <p:nvPr/>
            </p:nvSpPr>
            <p:spPr bwMode="auto">
              <a:xfrm>
                <a:off x="1245" y="2887"/>
                <a:ext cx="121" cy="85"/>
              </a:xfrm>
              <a:custGeom>
                <a:avLst/>
                <a:gdLst>
                  <a:gd name="T0" fmla="*/ 3 w 51"/>
                  <a:gd name="T1" fmla="*/ 36 h 36"/>
                  <a:gd name="T2" fmla="*/ 4 w 51"/>
                  <a:gd name="T3" fmla="*/ 31 h 36"/>
                  <a:gd name="T4" fmla="*/ 12 w 51"/>
                  <a:gd name="T5" fmla="*/ 19 h 36"/>
                  <a:gd name="T6" fmla="*/ 29 w 51"/>
                  <a:gd name="T7" fmla="*/ 13 h 36"/>
                  <a:gd name="T8" fmla="*/ 31 w 51"/>
                  <a:gd name="T9" fmla="*/ 13 h 36"/>
                  <a:gd name="T10" fmla="*/ 41 w 51"/>
                  <a:gd name="T11" fmla="*/ 7 h 36"/>
                  <a:gd name="T12" fmla="*/ 45 w 51"/>
                  <a:gd name="T13" fmla="*/ 4 h 36"/>
                  <a:gd name="T14" fmla="*/ 51 w 51"/>
                  <a:gd name="T15" fmla="*/ 1 h 36"/>
                  <a:gd name="T16" fmla="*/ 51 w 51"/>
                  <a:gd name="T17" fmla="*/ 4 h 36"/>
                  <a:gd name="T18" fmla="*/ 49 w 51"/>
                  <a:gd name="T19" fmla="*/ 5 h 36"/>
                  <a:gd name="T20" fmla="*/ 48 w 51"/>
                  <a:gd name="T21" fmla="*/ 15 h 36"/>
                  <a:gd name="T22" fmla="*/ 19 w 51"/>
                  <a:gd name="T23" fmla="*/ 29 h 36"/>
                  <a:gd name="T24" fmla="*/ 3 w 51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36">
                    <a:moveTo>
                      <a:pt x="3" y="36"/>
                    </a:moveTo>
                    <a:cubicBezTo>
                      <a:pt x="0" y="34"/>
                      <a:pt x="3" y="33"/>
                      <a:pt x="4" y="31"/>
                    </a:cubicBezTo>
                    <a:cubicBezTo>
                      <a:pt x="8" y="28"/>
                      <a:pt x="11" y="24"/>
                      <a:pt x="12" y="19"/>
                    </a:cubicBezTo>
                    <a:cubicBezTo>
                      <a:pt x="18" y="17"/>
                      <a:pt x="23" y="15"/>
                      <a:pt x="29" y="13"/>
                    </a:cubicBezTo>
                    <a:cubicBezTo>
                      <a:pt x="30" y="13"/>
                      <a:pt x="30" y="12"/>
                      <a:pt x="31" y="13"/>
                    </a:cubicBezTo>
                    <a:cubicBezTo>
                      <a:pt x="35" y="13"/>
                      <a:pt x="41" y="11"/>
                      <a:pt x="41" y="7"/>
                    </a:cubicBezTo>
                    <a:cubicBezTo>
                      <a:pt x="41" y="4"/>
                      <a:pt x="43" y="4"/>
                      <a:pt x="45" y="4"/>
                    </a:cubicBezTo>
                    <a:cubicBezTo>
                      <a:pt x="47" y="4"/>
                      <a:pt x="48" y="0"/>
                      <a:pt x="51" y="1"/>
                    </a:cubicBezTo>
                    <a:cubicBezTo>
                      <a:pt x="51" y="2"/>
                      <a:pt x="51" y="3"/>
                      <a:pt x="51" y="4"/>
                    </a:cubicBezTo>
                    <a:cubicBezTo>
                      <a:pt x="50" y="4"/>
                      <a:pt x="50" y="5"/>
                      <a:pt x="49" y="5"/>
                    </a:cubicBezTo>
                    <a:cubicBezTo>
                      <a:pt x="44" y="9"/>
                      <a:pt x="44" y="10"/>
                      <a:pt x="48" y="15"/>
                    </a:cubicBezTo>
                    <a:cubicBezTo>
                      <a:pt x="38" y="19"/>
                      <a:pt x="29" y="25"/>
                      <a:pt x="19" y="29"/>
                    </a:cubicBezTo>
                    <a:cubicBezTo>
                      <a:pt x="13" y="31"/>
                      <a:pt x="8" y="34"/>
                      <a:pt x="3" y="36"/>
                    </a:cubicBezTo>
                    <a:close/>
                  </a:path>
                </a:pathLst>
              </a:custGeom>
              <a:solidFill>
                <a:srgbClr val="F7F4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7" name="Freeform 979"/>
              <p:cNvSpPr/>
              <p:nvPr/>
            </p:nvSpPr>
            <p:spPr bwMode="auto">
              <a:xfrm>
                <a:off x="1345" y="2860"/>
                <a:ext cx="118" cy="62"/>
              </a:xfrm>
              <a:custGeom>
                <a:avLst/>
                <a:gdLst>
                  <a:gd name="T0" fmla="*/ 6 w 50"/>
                  <a:gd name="T1" fmla="*/ 26 h 26"/>
                  <a:gd name="T2" fmla="*/ 1 w 50"/>
                  <a:gd name="T3" fmla="*/ 20 h 26"/>
                  <a:gd name="T4" fmla="*/ 5 w 50"/>
                  <a:gd name="T5" fmla="*/ 16 h 26"/>
                  <a:gd name="T6" fmla="*/ 9 w 50"/>
                  <a:gd name="T7" fmla="*/ 15 h 26"/>
                  <a:gd name="T8" fmla="*/ 22 w 50"/>
                  <a:gd name="T9" fmla="*/ 9 h 26"/>
                  <a:gd name="T10" fmla="*/ 32 w 50"/>
                  <a:gd name="T11" fmla="*/ 4 h 26"/>
                  <a:gd name="T12" fmla="*/ 50 w 50"/>
                  <a:gd name="T13" fmla="*/ 2 h 26"/>
                  <a:gd name="T14" fmla="*/ 18 w 50"/>
                  <a:gd name="T15" fmla="*/ 19 h 26"/>
                  <a:gd name="T16" fmla="*/ 6 w 50"/>
                  <a:gd name="T1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26">
                    <a:moveTo>
                      <a:pt x="6" y="26"/>
                    </a:moveTo>
                    <a:cubicBezTo>
                      <a:pt x="1" y="26"/>
                      <a:pt x="2" y="22"/>
                      <a:pt x="1" y="20"/>
                    </a:cubicBezTo>
                    <a:cubicBezTo>
                      <a:pt x="0" y="17"/>
                      <a:pt x="3" y="17"/>
                      <a:pt x="5" y="16"/>
                    </a:cubicBezTo>
                    <a:cubicBezTo>
                      <a:pt x="6" y="16"/>
                      <a:pt x="7" y="14"/>
                      <a:pt x="9" y="15"/>
                    </a:cubicBezTo>
                    <a:cubicBezTo>
                      <a:pt x="12" y="11"/>
                      <a:pt x="17" y="11"/>
                      <a:pt x="22" y="9"/>
                    </a:cubicBezTo>
                    <a:cubicBezTo>
                      <a:pt x="25" y="8"/>
                      <a:pt x="29" y="7"/>
                      <a:pt x="32" y="4"/>
                    </a:cubicBezTo>
                    <a:cubicBezTo>
                      <a:pt x="34" y="1"/>
                      <a:pt x="47" y="0"/>
                      <a:pt x="50" y="2"/>
                    </a:cubicBezTo>
                    <a:cubicBezTo>
                      <a:pt x="40" y="9"/>
                      <a:pt x="28" y="13"/>
                      <a:pt x="18" y="19"/>
                    </a:cubicBezTo>
                    <a:cubicBezTo>
                      <a:pt x="13" y="21"/>
                      <a:pt x="10" y="25"/>
                      <a:pt x="6" y="26"/>
                    </a:cubicBezTo>
                    <a:close/>
                  </a:path>
                </a:pathLst>
              </a:custGeom>
              <a:solidFill>
                <a:srgbClr val="FAF9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8" name="Freeform 980"/>
              <p:cNvSpPr/>
              <p:nvPr/>
            </p:nvSpPr>
            <p:spPr bwMode="auto">
              <a:xfrm>
                <a:off x="1570" y="2763"/>
                <a:ext cx="100" cy="71"/>
              </a:xfrm>
              <a:custGeom>
                <a:avLst/>
                <a:gdLst>
                  <a:gd name="T0" fmla="*/ 29 w 42"/>
                  <a:gd name="T1" fmla="*/ 7 h 30"/>
                  <a:gd name="T2" fmla="*/ 32 w 42"/>
                  <a:gd name="T3" fmla="*/ 3 h 30"/>
                  <a:gd name="T4" fmla="*/ 36 w 42"/>
                  <a:gd name="T5" fmla="*/ 1 h 30"/>
                  <a:gd name="T6" fmla="*/ 41 w 42"/>
                  <a:gd name="T7" fmla="*/ 4 h 30"/>
                  <a:gd name="T8" fmla="*/ 38 w 42"/>
                  <a:gd name="T9" fmla="*/ 9 h 30"/>
                  <a:gd name="T10" fmla="*/ 2 w 42"/>
                  <a:gd name="T11" fmla="*/ 29 h 30"/>
                  <a:gd name="T12" fmla="*/ 0 w 42"/>
                  <a:gd name="T13" fmla="*/ 30 h 30"/>
                  <a:gd name="T14" fmla="*/ 4 w 42"/>
                  <a:gd name="T15" fmla="*/ 22 h 30"/>
                  <a:gd name="T16" fmla="*/ 29 w 42"/>
                  <a:gd name="T17" fmla="*/ 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0">
                    <a:moveTo>
                      <a:pt x="29" y="7"/>
                    </a:moveTo>
                    <a:cubicBezTo>
                      <a:pt x="30" y="6"/>
                      <a:pt x="31" y="5"/>
                      <a:pt x="32" y="3"/>
                    </a:cubicBezTo>
                    <a:cubicBezTo>
                      <a:pt x="32" y="0"/>
                      <a:pt x="34" y="1"/>
                      <a:pt x="36" y="1"/>
                    </a:cubicBezTo>
                    <a:cubicBezTo>
                      <a:pt x="38" y="1"/>
                      <a:pt x="40" y="2"/>
                      <a:pt x="41" y="4"/>
                    </a:cubicBezTo>
                    <a:cubicBezTo>
                      <a:pt x="42" y="6"/>
                      <a:pt x="40" y="8"/>
                      <a:pt x="38" y="9"/>
                    </a:cubicBezTo>
                    <a:cubicBezTo>
                      <a:pt x="26" y="15"/>
                      <a:pt x="15" y="24"/>
                      <a:pt x="2" y="29"/>
                    </a:cubicBezTo>
                    <a:cubicBezTo>
                      <a:pt x="2" y="29"/>
                      <a:pt x="1" y="29"/>
                      <a:pt x="0" y="30"/>
                    </a:cubicBezTo>
                    <a:cubicBezTo>
                      <a:pt x="0" y="26"/>
                      <a:pt x="3" y="24"/>
                      <a:pt x="4" y="22"/>
                    </a:cubicBezTo>
                    <a:cubicBezTo>
                      <a:pt x="12" y="17"/>
                      <a:pt x="21" y="12"/>
                      <a:pt x="29" y="7"/>
                    </a:cubicBezTo>
                    <a:close/>
                  </a:path>
                </a:pathLst>
              </a:custGeom>
              <a:solidFill>
                <a:srgbClr val="FB6D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9" name="Freeform 981"/>
              <p:cNvSpPr/>
              <p:nvPr/>
            </p:nvSpPr>
            <p:spPr bwMode="auto">
              <a:xfrm>
                <a:off x="1466" y="2815"/>
                <a:ext cx="114" cy="69"/>
              </a:xfrm>
              <a:custGeom>
                <a:avLst/>
                <a:gdLst>
                  <a:gd name="T0" fmla="*/ 48 w 48"/>
                  <a:gd name="T1" fmla="*/ 0 h 29"/>
                  <a:gd name="T2" fmla="*/ 44 w 48"/>
                  <a:gd name="T3" fmla="*/ 8 h 29"/>
                  <a:gd name="T4" fmla="*/ 39 w 48"/>
                  <a:gd name="T5" fmla="*/ 11 h 29"/>
                  <a:gd name="T6" fmla="*/ 35 w 48"/>
                  <a:gd name="T7" fmla="*/ 14 h 29"/>
                  <a:gd name="T8" fmla="*/ 32 w 48"/>
                  <a:gd name="T9" fmla="*/ 14 h 29"/>
                  <a:gd name="T10" fmla="*/ 23 w 48"/>
                  <a:gd name="T11" fmla="*/ 18 h 29"/>
                  <a:gd name="T12" fmla="*/ 8 w 48"/>
                  <a:gd name="T13" fmla="*/ 25 h 29"/>
                  <a:gd name="T14" fmla="*/ 4 w 48"/>
                  <a:gd name="T15" fmla="*/ 27 h 29"/>
                  <a:gd name="T16" fmla="*/ 0 w 48"/>
                  <a:gd name="T17" fmla="*/ 26 h 29"/>
                  <a:gd name="T18" fmla="*/ 46 w 48"/>
                  <a:gd name="T19" fmla="*/ 0 h 29"/>
                  <a:gd name="T20" fmla="*/ 48 w 48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29">
                    <a:moveTo>
                      <a:pt x="48" y="0"/>
                    </a:moveTo>
                    <a:cubicBezTo>
                      <a:pt x="48" y="3"/>
                      <a:pt x="45" y="5"/>
                      <a:pt x="44" y="8"/>
                    </a:cubicBezTo>
                    <a:cubicBezTo>
                      <a:pt x="42" y="9"/>
                      <a:pt x="41" y="10"/>
                      <a:pt x="39" y="11"/>
                    </a:cubicBezTo>
                    <a:cubicBezTo>
                      <a:pt x="38" y="12"/>
                      <a:pt x="36" y="13"/>
                      <a:pt x="35" y="14"/>
                    </a:cubicBezTo>
                    <a:cubicBezTo>
                      <a:pt x="34" y="15"/>
                      <a:pt x="33" y="15"/>
                      <a:pt x="32" y="14"/>
                    </a:cubicBezTo>
                    <a:cubicBezTo>
                      <a:pt x="28" y="15"/>
                      <a:pt x="26" y="16"/>
                      <a:pt x="23" y="18"/>
                    </a:cubicBezTo>
                    <a:cubicBezTo>
                      <a:pt x="19" y="22"/>
                      <a:pt x="13" y="22"/>
                      <a:pt x="8" y="25"/>
                    </a:cubicBezTo>
                    <a:cubicBezTo>
                      <a:pt x="6" y="25"/>
                      <a:pt x="4" y="24"/>
                      <a:pt x="4" y="27"/>
                    </a:cubicBezTo>
                    <a:cubicBezTo>
                      <a:pt x="3" y="29"/>
                      <a:pt x="1" y="27"/>
                      <a:pt x="0" y="26"/>
                    </a:cubicBezTo>
                    <a:cubicBezTo>
                      <a:pt x="14" y="16"/>
                      <a:pt x="30" y="8"/>
                      <a:pt x="46" y="0"/>
                    </a:cubicBezTo>
                    <a:cubicBezTo>
                      <a:pt x="47" y="0"/>
                      <a:pt x="47" y="0"/>
                      <a:pt x="48" y="0"/>
                    </a:cubicBezTo>
                    <a:close/>
                  </a:path>
                </a:pathLst>
              </a:custGeom>
              <a:solidFill>
                <a:srgbClr val="F969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0" name="Freeform 982"/>
              <p:cNvSpPr/>
              <p:nvPr/>
            </p:nvSpPr>
            <p:spPr bwMode="auto">
              <a:xfrm>
                <a:off x="704" y="2673"/>
                <a:ext cx="164" cy="140"/>
              </a:xfrm>
              <a:custGeom>
                <a:avLst/>
                <a:gdLst>
                  <a:gd name="T0" fmla="*/ 21 w 69"/>
                  <a:gd name="T1" fmla="*/ 19 h 59"/>
                  <a:gd name="T2" fmla="*/ 23 w 69"/>
                  <a:gd name="T3" fmla="*/ 18 h 59"/>
                  <a:gd name="T4" fmla="*/ 23 w 69"/>
                  <a:gd name="T5" fmla="*/ 8 h 59"/>
                  <a:gd name="T6" fmla="*/ 22 w 69"/>
                  <a:gd name="T7" fmla="*/ 5 h 59"/>
                  <a:gd name="T8" fmla="*/ 24 w 69"/>
                  <a:gd name="T9" fmla="*/ 3 h 59"/>
                  <a:gd name="T10" fmla="*/ 28 w 69"/>
                  <a:gd name="T11" fmla="*/ 5 h 59"/>
                  <a:gd name="T12" fmla="*/ 30 w 69"/>
                  <a:gd name="T13" fmla="*/ 6 h 59"/>
                  <a:gd name="T14" fmla="*/ 32 w 69"/>
                  <a:gd name="T15" fmla="*/ 10 h 59"/>
                  <a:gd name="T16" fmla="*/ 33 w 69"/>
                  <a:gd name="T17" fmla="*/ 20 h 59"/>
                  <a:gd name="T18" fmla="*/ 36 w 69"/>
                  <a:gd name="T19" fmla="*/ 24 h 59"/>
                  <a:gd name="T20" fmla="*/ 48 w 69"/>
                  <a:gd name="T21" fmla="*/ 14 h 59"/>
                  <a:gd name="T22" fmla="*/ 48 w 69"/>
                  <a:gd name="T23" fmla="*/ 11 h 59"/>
                  <a:gd name="T24" fmla="*/ 48 w 69"/>
                  <a:gd name="T25" fmla="*/ 8 h 59"/>
                  <a:gd name="T26" fmla="*/ 51 w 69"/>
                  <a:gd name="T27" fmla="*/ 10 h 59"/>
                  <a:gd name="T28" fmla="*/ 54 w 69"/>
                  <a:gd name="T29" fmla="*/ 11 h 59"/>
                  <a:gd name="T30" fmla="*/ 52 w 69"/>
                  <a:gd name="T31" fmla="*/ 4 h 59"/>
                  <a:gd name="T32" fmla="*/ 57 w 69"/>
                  <a:gd name="T33" fmla="*/ 7 h 59"/>
                  <a:gd name="T34" fmla="*/ 55 w 69"/>
                  <a:gd name="T35" fmla="*/ 3 h 59"/>
                  <a:gd name="T36" fmla="*/ 60 w 69"/>
                  <a:gd name="T37" fmla="*/ 3 h 59"/>
                  <a:gd name="T38" fmla="*/ 66 w 69"/>
                  <a:gd name="T39" fmla="*/ 10 h 59"/>
                  <a:gd name="T40" fmla="*/ 67 w 69"/>
                  <a:gd name="T41" fmla="*/ 15 h 59"/>
                  <a:gd name="T42" fmla="*/ 69 w 69"/>
                  <a:gd name="T43" fmla="*/ 18 h 59"/>
                  <a:gd name="T44" fmla="*/ 69 w 69"/>
                  <a:gd name="T45" fmla="*/ 19 h 59"/>
                  <a:gd name="T46" fmla="*/ 69 w 69"/>
                  <a:gd name="T47" fmla="*/ 18 h 59"/>
                  <a:gd name="T48" fmla="*/ 65 w 69"/>
                  <a:gd name="T49" fmla="*/ 16 h 59"/>
                  <a:gd name="T50" fmla="*/ 59 w 69"/>
                  <a:gd name="T51" fmla="*/ 18 h 59"/>
                  <a:gd name="T52" fmla="*/ 54 w 69"/>
                  <a:gd name="T53" fmla="*/ 30 h 59"/>
                  <a:gd name="T54" fmla="*/ 53 w 69"/>
                  <a:gd name="T55" fmla="*/ 33 h 59"/>
                  <a:gd name="T56" fmla="*/ 51 w 69"/>
                  <a:gd name="T57" fmla="*/ 42 h 59"/>
                  <a:gd name="T58" fmla="*/ 51 w 69"/>
                  <a:gd name="T59" fmla="*/ 54 h 59"/>
                  <a:gd name="T60" fmla="*/ 50 w 69"/>
                  <a:gd name="T61" fmla="*/ 59 h 59"/>
                  <a:gd name="T62" fmla="*/ 49 w 69"/>
                  <a:gd name="T63" fmla="*/ 56 h 59"/>
                  <a:gd name="T64" fmla="*/ 45 w 69"/>
                  <a:gd name="T65" fmla="*/ 42 h 59"/>
                  <a:gd name="T66" fmla="*/ 42 w 69"/>
                  <a:gd name="T67" fmla="*/ 38 h 59"/>
                  <a:gd name="T68" fmla="*/ 43 w 69"/>
                  <a:gd name="T69" fmla="*/ 49 h 59"/>
                  <a:gd name="T70" fmla="*/ 39 w 69"/>
                  <a:gd name="T71" fmla="*/ 49 h 59"/>
                  <a:gd name="T72" fmla="*/ 35 w 69"/>
                  <a:gd name="T73" fmla="*/ 42 h 59"/>
                  <a:gd name="T74" fmla="*/ 35 w 69"/>
                  <a:gd name="T75" fmla="*/ 39 h 59"/>
                  <a:gd name="T76" fmla="*/ 36 w 69"/>
                  <a:gd name="T77" fmla="*/ 31 h 59"/>
                  <a:gd name="T78" fmla="*/ 37 w 69"/>
                  <a:gd name="T79" fmla="*/ 28 h 59"/>
                  <a:gd name="T80" fmla="*/ 37 w 69"/>
                  <a:gd name="T81" fmla="*/ 33 h 59"/>
                  <a:gd name="T82" fmla="*/ 37 w 69"/>
                  <a:gd name="T83" fmla="*/ 35 h 59"/>
                  <a:gd name="T84" fmla="*/ 35 w 69"/>
                  <a:gd name="T85" fmla="*/ 35 h 59"/>
                  <a:gd name="T86" fmla="*/ 29 w 69"/>
                  <a:gd name="T87" fmla="*/ 33 h 59"/>
                  <a:gd name="T88" fmla="*/ 22 w 69"/>
                  <a:gd name="T89" fmla="*/ 29 h 59"/>
                  <a:gd name="T90" fmla="*/ 19 w 69"/>
                  <a:gd name="T91" fmla="*/ 29 h 59"/>
                  <a:gd name="T92" fmla="*/ 20 w 69"/>
                  <a:gd name="T93" fmla="*/ 31 h 59"/>
                  <a:gd name="T94" fmla="*/ 20 w 69"/>
                  <a:gd name="T95" fmla="*/ 32 h 59"/>
                  <a:gd name="T96" fmla="*/ 17 w 69"/>
                  <a:gd name="T97" fmla="*/ 32 h 59"/>
                  <a:gd name="T98" fmla="*/ 3 w 69"/>
                  <a:gd name="T99" fmla="*/ 25 h 59"/>
                  <a:gd name="T100" fmla="*/ 0 w 69"/>
                  <a:gd name="T101" fmla="*/ 22 h 59"/>
                  <a:gd name="T102" fmla="*/ 0 w 69"/>
                  <a:gd name="T103" fmla="*/ 20 h 59"/>
                  <a:gd name="T104" fmla="*/ 10 w 69"/>
                  <a:gd name="T105" fmla="*/ 24 h 59"/>
                  <a:gd name="T106" fmla="*/ 16 w 69"/>
                  <a:gd name="T107" fmla="*/ 24 h 59"/>
                  <a:gd name="T108" fmla="*/ 21 w 69"/>
                  <a:gd name="T109" fmla="*/ 1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59">
                    <a:moveTo>
                      <a:pt x="21" y="19"/>
                    </a:moveTo>
                    <a:cubicBezTo>
                      <a:pt x="22" y="18"/>
                      <a:pt x="23" y="18"/>
                      <a:pt x="23" y="18"/>
                    </a:cubicBezTo>
                    <a:cubicBezTo>
                      <a:pt x="25" y="14"/>
                      <a:pt x="23" y="11"/>
                      <a:pt x="23" y="8"/>
                    </a:cubicBezTo>
                    <a:cubicBezTo>
                      <a:pt x="23" y="7"/>
                      <a:pt x="23" y="6"/>
                      <a:pt x="22" y="5"/>
                    </a:cubicBezTo>
                    <a:cubicBezTo>
                      <a:pt x="23" y="5"/>
                      <a:pt x="24" y="4"/>
                      <a:pt x="24" y="3"/>
                    </a:cubicBezTo>
                    <a:cubicBezTo>
                      <a:pt x="26" y="3"/>
                      <a:pt x="27" y="5"/>
                      <a:pt x="28" y="5"/>
                    </a:cubicBezTo>
                    <a:cubicBezTo>
                      <a:pt x="29" y="5"/>
                      <a:pt x="30" y="5"/>
                      <a:pt x="30" y="6"/>
                    </a:cubicBezTo>
                    <a:cubicBezTo>
                      <a:pt x="31" y="7"/>
                      <a:pt x="32" y="8"/>
                      <a:pt x="32" y="10"/>
                    </a:cubicBezTo>
                    <a:cubicBezTo>
                      <a:pt x="32" y="13"/>
                      <a:pt x="33" y="17"/>
                      <a:pt x="33" y="20"/>
                    </a:cubicBezTo>
                    <a:cubicBezTo>
                      <a:pt x="32" y="23"/>
                      <a:pt x="34" y="24"/>
                      <a:pt x="36" y="24"/>
                    </a:cubicBezTo>
                    <a:cubicBezTo>
                      <a:pt x="45" y="26"/>
                      <a:pt x="48" y="23"/>
                      <a:pt x="48" y="14"/>
                    </a:cubicBezTo>
                    <a:cubicBezTo>
                      <a:pt x="47" y="13"/>
                      <a:pt x="48" y="12"/>
                      <a:pt x="48" y="11"/>
                    </a:cubicBezTo>
                    <a:cubicBezTo>
                      <a:pt x="50" y="10"/>
                      <a:pt x="47" y="9"/>
                      <a:pt x="48" y="8"/>
                    </a:cubicBezTo>
                    <a:cubicBezTo>
                      <a:pt x="49" y="8"/>
                      <a:pt x="50" y="9"/>
                      <a:pt x="51" y="10"/>
                    </a:cubicBezTo>
                    <a:cubicBezTo>
                      <a:pt x="51" y="11"/>
                      <a:pt x="52" y="11"/>
                      <a:pt x="54" y="11"/>
                    </a:cubicBezTo>
                    <a:cubicBezTo>
                      <a:pt x="54" y="8"/>
                      <a:pt x="51" y="7"/>
                      <a:pt x="52" y="4"/>
                    </a:cubicBezTo>
                    <a:cubicBezTo>
                      <a:pt x="55" y="4"/>
                      <a:pt x="55" y="7"/>
                      <a:pt x="57" y="7"/>
                    </a:cubicBezTo>
                    <a:cubicBezTo>
                      <a:pt x="56" y="6"/>
                      <a:pt x="53" y="6"/>
                      <a:pt x="55" y="3"/>
                    </a:cubicBezTo>
                    <a:cubicBezTo>
                      <a:pt x="57" y="0"/>
                      <a:pt x="59" y="2"/>
                      <a:pt x="60" y="3"/>
                    </a:cubicBezTo>
                    <a:cubicBezTo>
                      <a:pt x="63" y="5"/>
                      <a:pt x="65" y="7"/>
                      <a:pt x="66" y="10"/>
                    </a:cubicBezTo>
                    <a:cubicBezTo>
                      <a:pt x="65" y="12"/>
                      <a:pt x="66" y="14"/>
                      <a:pt x="67" y="15"/>
                    </a:cubicBezTo>
                    <a:cubicBezTo>
                      <a:pt x="69" y="16"/>
                      <a:pt x="69" y="17"/>
                      <a:pt x="69" y="18"/>
                    </a:cubicBezTo>
                    <a:cubicBezTo>
                      <a:pt x="69" y="18"/>
                      <a:pt x="69" y="19"/>
                      <a:pt x="69" y="19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68" y="17"/>
                      <a:pt x="66" y="17"/>
                      <a:pt x="65" y="16"/>
                    </a:cubicBezTo>
                    <a:cubicBezTo>
                      <a:pt x="62" y="13"/>
                      <a:pt x="60" y="15"/>
                      <a:pt x="59" y="18"/>
                    </a:cubicBezTo>
                    <a:cubicBezTo>
                      <a:pt x="57" y="22"/>
                      <a:pt x="55" y="26"/>
                      <a:pt x="54" y="30"/>
                    </a:cubicBezTo>
                    <a:cubicBezTo>
                      <a:pt x="53" y="31"/>
                      <a:pt x="54" y="32"/>
                      <a:pt x="53" y="33"/>
                    </a:cubicBezTo>
                    <a:cubicBezTo>
                      <a:pt x="52" y="36"/>
                      <a:pt x="51" y="39"/>
                      <a:pt x="51" y="42"/>
                    </a:cubicBezTo>
                    <a:cubicBezTo>
                      <a:pt x="52" y="46"/>
                      <a:pt x="50" y="50"/>
                      <a:pt x="51" y="54"/>
                    </a:cubicBezTo>
                    <a:cubicBezTo>
                      <a:pt x="51" y="55"/>
                      <a:pt x="52" y="57"/>
                      <a:pt x="50" y="59"/>
                    </a:cubicBezTo>
                    <a:cubicBezTo>
                      <a:pt x="48" y="59"/>
                      <a:pt x="49" y="57"/>
                      <a:pt x="49" y="56"/>
                    </a:cubicBezTo>
                    <a:cubicBezTo>
                      <a:pt x="50" y="51"/>
                      <a:pt x="46" y="47"/>
                      <a:pt x="45" y="42"/>
                    </a:cubicBezTo>
                    <a:cubicBezTo>
                      <a:pt x="45" y="41"/>
                      <a:pt x="42" y="41"/>
                      <a:pt x="42" y="38"/>
                    </a:cubicBezTo>
                    <a:cubicBezTo>
                      <a:pt x="38" y="43"/>
                      <a:pt x="44" y="45"/>
                      <a:pt x="43" y="49"/>
                    </a:cubicBezTo>
                    <a:cubicBezTo>
                      <a:pt x="42" y="49"/>
                      <a:pt x="40" y="47"/>
                      <a:pt x="39" y="49"/>
                    </a:cubicBezTo>
                    <a:cubicBezTo>
                      <a:pt x="37" y="47"/>
                      <a:pt x="37" y="44"/>
                      <a:pt x="35" y="42"/>
                    </a:cubicBezTo>
                    <a:cubicBezTo>
                      <a:pt x="34" y="41"/>
                      <a:pt x="34" y="40"/>
                      <a:pt x="35" y="39"/>
                    </a:cubicBezTo>
                    <a:cubicBezTo>
                      <a:pt x="38" y="36"/>
                      <a:pt x="38" y="34"/>
                      <a:pt x="36" y="31"/>
                    </a:cubicBezTo>
                    <a:cubicBezTo>
                      <a:pt x="36" y="30"/>
                      <a:pt x="37" y="29"/>
                      <a:pt x="37" y="28"/>
                    </a:cubicBezTo>
                    <a:cubicBezTo>
                      <a:pt x="35" y="30"/>
                      <a:pt x="36" y="31"/>
                      <a:pt x="37" y="33"/>
                    </a:cubicBezTo>
                    <a:cubicBezTo>
                      <a:pt x="37" y="34"/>
                      <a:pt x="37" y="34"/>
                      <a:pt x="37" y="35"/>
                    </a:cubicBezTo>
                    <a:cubicBezTo>
                      <a:pt x="36" y="36"/>
                      <a:pt x="35" y="36"/>
                      <a:pt x="35" y="35"/>
                    </a:cubicBezTo>
                    <a:cubicBezTo>
                      <a:pt x="33" y="33"/>
                      <a:pt x="31" y="33"/>
                      <a:pt x="29" y="33"/>
                    </a:cubicBezTo>
                    <a:cubicBezTo>
                      <a:pt x="26" y="33"/>
                      <a:pt x="24" y="31"/>
                      <a:pt x="22" y="29"/>
                    </a:cubicBezTo>
                    <a:cubicBezTo>
                      <a:pt x="21" y="29"/>
                      <a:pt x="20" y="29"/>
                      <a:pt x="19" y="29"/>
                    </a:cubicBezTo>
                    <a:cubicBezTo>
                      <a:pt x="19" y="30"/>
                      <a:pt x="20" y="30"/>
                      <a:pt x="20" y="31"/>
                    </a:cubicBezTo>
                    <a:cubicBezTo>
                      <a:pt x="21" y="31"/>
                      <a:pt x="21" y="32"/>
                      <a:pt x="20" y="32"/>
                    </a:cubicBezTo>
                    <a:cubicBezTo>
                      <a:pt x="19" y="33"/>
                      <a:pt x="18" y="33"/>
                      <a:pt x="17" y="32"/>
                    </a:cubicBezTo>
                    <a:cubicBezTo>
                      <a:pt x="12" y="30"/>
                      <a:pt x="7" y="28"/>
                      <a:pt x="3" y="25"/>
                    </a:cubicBezTo>
                    <a:cubicBezTo>
                      <a:pt x="1" y="24"/>
                      <a:pt x="0" y="23"/>
                      <a:pt x="0" y="22"/>
                    </a:cubicBezTo>
                    <a:cubicBezTo>
                      <a:pt x="0" y="21"/>
                      <a:pt x="0" y="20"/>
                      <a:pt x="0" y="20"/>
                    </a:cubicBezTo>
                    <a:cubicBezTo>
                      <a:pt x="4" y="19"/>
                      <a:pt x="6" y="24"/>
                      <a:pt x="10" y="24"/>
                    </a:cubicBezTo>
                    <a:cubicBezTo>
                      <a:pt x="12" y="24"/>
                      <a:pt x="14" y="24"/>
                      <a:pt x="16" y="24"/>
                    </a:cubicBezTo>
                    <a:cubicBezTo>
                      <a:pt x="19" y="23"/>
                      <a:pt x="21" y="21"/>
                      <a:pt x="21" y="19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1" name="Freeform 983"/>
              <p:cNvSpPr/>
              <p:nvPr/>
            </p:nvSpPr>
            <p:spPr bwMode="auto">
              <a:xfrm>
                <a:off x="675" y="2711"/>
                <a:ext cx="121" cy="85"/>
              </a:xfrm>
              <a:custGeom>
                <a:avLst/>
                <a:gdLst>
                  <a:gd name="T0" fmla="*/ 47 w 51"/>
                  <a:gd name="T1" fmla="*/ 26 h 36"/>
                  <a:gd name="T2" fmla="*/ 51 w 51"/>
                  <a:gd name="T3" fmla="*/ 33 h 36"/>
                  <a:gd name="T4" fmla="*/ 47 w 51"/>
                  <a:gd name="T5" fmla="*/ 35 h 36"/>
                  <a:gd name="T6" fmla="*/ 26 w 51"/>
                  <a:gd name="T7" fmla="*/ 27 h 36"/>
                  <a:gd name="T8" fmla="*/ 5 w 51"/>
                  <a:gd name="T9" fmla="*/ 11 h 36"/>
                  <a:gd name="T10" fmla="*/ 0 w 51"/>
                  <a:gd name="T11" fmla="*/ 1 h 36"/>
                  <a:gd name="T12" fmla="*/ 7 w 51"/>
                  <a:gd name="T13" fmla="*/ 3 h 36"/>
                  <a:gd name="T14" fmla="*/ 12 w 51"/>
                  <a:gd name="T15" fmla="*/ 6 h 36"/>
                  <a:gd name="T16" fmla="*/ 32 w 51"/>
                  <a:gd name="T17" fmla="*/ 16 h 36"/>
                  <a:gd name="T18" fmla="*/ 47 w 51"/>
                  <a:gd name="T19" fmla="*/ 2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36">
                    <a:moveTo>
                      <a:pt x="47" y="26"/>
                    </a:moveTo>
                    <a:cubicBezTo>
                      <a:pt x="50" y="27"/>
                      <a:pt x="51" y="30"/>
                      <a:pt x="51" y="33"/>
                    </a:cubicBezTo>
                    <a:cubicBezTo>
                      <a:pt x="50" y="35"/>
                      <a:pt x="49" y="36"/>
                      <a:pt x="47" y="35"/>
                    </a:cubicBezTo>
                    <a:cubicBezTo>
                      <a:pt x="39" y="34"/>
                      <a:pt x="32" y="32"/>
                      <a:pt x="26" y="27"/>
                    </a:cubicBezTo>
                    <a:cubicBezTo>
                      <a:pt x="19" y="22"/>
                      <a:pt x="11" y="17"/>
                      <a:pt x="5" y="11"/>
                    </a:cubicBezTo>
                    <a:cubicBezTo>
                      <a:pt x="3" y="8"/>
                      <a:pt x="2" y="4"/>
                      <a:pt x="0" y="1"/>
                    </a:cubicBezTo>
                    <a:cubicBezTo>
                      <a:pt x="3" y="0"/>
                      <a:pt x="5" y="1"/>
                      <a:pt x="7" y="3"/>
                    </a:cubicBezTo>
                    <a:cubicBezTo>
                      <a:pt x="9" y="4"/>
                      <a:pt x="10" y="5"/>
                      <a:pt x="12" y="6"/>
                    </a:cubicBezTo>
                    <a:cubicBezTo>
                      <a:pt x="19" y="10"/>
                      <a:pt x="25" y="14"/>
                      <a:pt x="32" y="16"/>
                    </a:cubicBezTo>
                    <a:cubicBezTo>
                      <a:pt x="38" y="19"/>
                      <a:pt x="43" y="20"/>
                      <a:pt x="47" y="26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2" name="Freeform 984"/>
              <p:cNvSpPr/>
              <p:nvPr/>
            </p:nvSpPr>
            <p:spPr bwMode="auto">
              <a:xfrm>
                <a:off x="820" y="2744"/>
                <a:ext cx="45" cy="107"/>
              </a:xfrm>
              <a:custGeom>
                <a:avLst/>
                <a:gdLst>
                  <a:gd name="T0" fmla="*/ 1 w 19"/>
                  <a:gd name="T1" fmla="*/ 29 h 45"/>
                  <a:gd name="T2" fmla="*/ 1 w 19"/>
                  <a:gd name="T3" fmla="*/ 23 h 45"/>
                  <a:gd name="T4" fmla="*/ 2 w 19"/>
                  <a:gd name="T5" fmla="*/ 21 h 45"/>
                  <a:gd name="T6" fmla="*/ 2 w 19"/>
                  <a:gd name="T7" fmla="*/ 11 h 45"/>
                  <a:gd name="T8" fmla="*/ 4 w 19"/>
                  <a:gd name="T9" fmla="*/ 3 h 45"/>
                  <a:gd name="T10" fmla="*/ 5 w 19"/>
                  <a:gd name="T11" fmla="*/ 0 h 45"/>
                  <a:gd name="T12" fmla="*/ 8 w 19"/>
                  <a:gd name="T13" fmla="*/ 9 h 45"/>
                  <a:gd name="T14" fmla="*/ 19 w 19"/>
                  <a:gd name="T15" fmla="*/ 6 h 45"/>
                  <a:gd name="T16" fmla="*/ 16 w 19"/>
                  <a:gd name="T17" fmla="*/ 31 h 45"/>
                  <a:gd name="T18" fmla="*/ 15 w 19"/>
                  <a:gd name="T19" fmla="*/ 38 h 45"/>
                  <a:gd name="T20" fmla="*/ 11 w 19"/>
                  <a:gd name="T21" fmla="*/ 35 h 45"/>
                  <a:gd name="T22" fmla="*/ 8 w 19"/>
                  <a:gd name="T23" fmla="*/ 33 h 45"/>
                  <a:gd name="T24" fmla="*/ 5 w 19"/>
                  <a:gd name="T25" fmla="*/ 37 h 45"/>
                  <a:gd name="T26" fmla="*/ 3 w 19"/>
                  <a:gd name="T27" fmla="*/ 45 h 45"/>
                  <a:gd name="T28" fmla="*/ 2 w 19"/>
                  <a:gd name="T29" fmla="*/ 45 h 45"/>
                  <a:gd name="T30" fmla="*/ 1 w 19"/>
                  <a:gd name="T31" fmla="*/ 41 h 45"/>
                  <a:gd name="T32" fmla="*/ 1 w 19"/>
                  <a:gd name="T33" fmla="*/ 40 h 45"/>
                  <a:gd name="T34" fmla="*/ 1 w 19"/>
                  <a:gd name="T35" fmla="*/ 2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45">
                    <a:moveTo>
                      <a:pt x="1" y="29"/>
                    </a:moveTo>
                    <a:cubicBezTo>
                      <a:pt x="1" y="27"/>
                      <a:pt x="1" y="25"/>
                      <a:pt x="1" y="23"/>
                    </a:cubicBezTo>
                    <a:cubicBezTo>
                      <a:pt x="1" y="22"/>
                      <a:pt x="3" y="23"/>
                      <a:pt x="2" y="21"/>
                    </a:cubicBezTo>
                    <a:cubicBezTo>
                      <a:pt x="1" y="18"/>
                      <a:pt x="2" y="15"/>
                      <a:pt x="2" y="11"/>
                    </a:cubicBezTo>
                    <a:cubicBezTo>
                      <a:pt x="2" y="9"/>
                      <a:pt x="3" y="6"/>
                      <a:pt x="4" y="3"/>
                    </a:cubicBezTo>
                    <a:cubicBezTo>
                      <a:pt x="4" y="2"/>
                      <a:pt x="4" y="1"/>
                      <a:pt x="5" y="0"/>
                    </a:cubicBezTo>
                    <a:cubicBezTo>
                      <a:pt x="5" y="4"/>
                      <a:pt x="5" y="7"/>
                      <a:pt x="8" y="9"/>
                    </a:cubicBezTo>
                    <a:cubicBezTo>
                      <a:pt x="12" y="10"/>
                      <a:pt x="16" y="9"/>
                      <a:pt x="19" y="6"/>
                    </a:cubicBezTo>
                    <a:cubicBezTo>
                      <a:pt x="17" y="14"/>
                      <a:pt x="15" y="22"/>
                      <a:pt x="16" y="31"/>
                    </a:cubicBezTo>
                    <a:cubicBezTo>
                      <a:pt x="15" y="33"/>
                      <a:pt x="15" y="35"/>
                      <a:pt x="15" y="38"/>
                    </a:cubicBezTo>
                    <a:cubicBezTo>
                      <a:pt x="13" y="38"/>
                      <a:pt x="12" y="36"/>
                      <a:pt x="11" y="35"/>
                    </a:cubicBezTo>
                    <a:cubicBezTo>
                      <a:pt x="11" y="34"/>
                      <a:pt x="9" y="33"/>
                      <a:pt x="8" y="33"/>
                    </a:cubicBezTo>
                    <a:cubicBezTo>
                      <a:pt x="5" y="34"/>
                      <a:pt x="5" y="35"/>
                      <a:pt x="5" y="37"/>
                    </a:cubicBezTo>
                    <a:cubicBezTo>
                      <a:pt x="4" y="40"/>
                      <a:pt x="6" y="43"/>
                      <a:pt x="3" y="45"/>
                    </a:cubicBezTo>
                    <a:cubicBezTo>
                      <a:pt x="3" y="45"/>
                      <a:pt x="3" y="45"/>
                      <a:pt x="2" y="45"/>
                    </a:cubicBezTo>
                    <a:cubicBezTo>
                      <a:pt x="2" y="44"/>
                      <a:pt x="3" y="42"/>
                      <a:pt x="1" y="41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36"/>
                      <a:pt x="0" y="32"/>
                      <a:pt x="1" y="29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3" name="Freeform 985"/>
              <p:cNvSpPr/>
              <p:nvPr/>
            </p:nvSpPr>
            <p:spPr bwMode="auto">
              <a:xfrm>
                <a:off x="682" y="2694"/>
                <a:ext cx="62" cy="41"/>
              </a:xfrm>
              <a:custGeom>
                <a:avLst/>
                <a:gdLst>
                  <a:gd name="T0" fmla="*/ 26 w 26"/>
                  <a:gd name="T1" fmla="*/ 15 h 17"/>
                  <a:gd name="T2" fmla="*/ 9 w 26"/>
                  <a:gd name="T3" fmla="*/ 11 h 17"/>
                  <a:gd name="T4" fmla="*/ 1 w 26"/>
                  <a:gd name="T5" fmla="*/ 4 h 17"/>
                  <a:gd name="T6" fmla="*/ 0 w 26"/>
                  <a:gd name="T7" fmla="*/ 0 h 17"/>
                  <a:gd name="T8" fmla="*/ 9 w 26"/>
                  <a:gd name="T9" fmla="*/ 8 h 17"/>
                  <a:gd name="T10" fmla="*/ 26 w 26"/>
                  <a:gd name="T11" fmla="*/ 14 h 17"/>
                  <a:gd name="T12" fmla="*/ 26 w 26"/>
                  <a:gd name="T13" fmla="*/ 15 h 17"/>
                  <a:gd name="T14" fmla="*/ 26 w 26"/>
                  <a:gd name="T15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17">
                    <a:moveTo>
                      <a:pt x="26" y="15"/>
                    </a:moveTo>
                    <a:cubicBezTo>
                      <a:pt x="19" y="17"/>
                      <a:pt x="14" y="15"/>
                      <a:pt x="9" y="11"/>
                    </a:cubicBezTo>
                    <a:cubicBezTo>
                      <a:pt x="7" y="8"/>
                      <a:pt x="5" y="5"/>
                      <a:pt x="1" y="4"/>
                    </a:cubicBezTo>
                    <a:cubicBezTo>
                      <a:pt x="0" y="3"/>
                      <a:pt x="0" y="2"/>
                      <a:pt x="0" y="0"/>
                    </a:cubicBezTo>
                    <a:cubicBezTo>
                      <a:pt x="4" y="2"/>
                      <a:pt x="6" y="5"/>
                      <a:pt x="9" y="8"/>
                    </a:cubicBezTo>
                    <a:cubicBezTo>
                      <a:pt x="14" y="11"/>
                      <a:pt x="19" y="15"/>
                      <a:pt x="26" y="14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lose/>
                  </a:path>
                </a:pathLst>
              </a:custGeom>
              <a:solidFill>
                <a:srgbClr val="FEA0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4" name="Freeform 986"/>
              <p:cNvSpPr/>
              <p:nvPr/>
            </p:nvSpPr>
            <p:spPr bwMode="auto">
              <a:xfrm>
                <a:off x="1596" y="2209"/>
                <a:ext cx="7" cy="5"/>
              </a:xfrm>
              <a:custGeom>
                <a:avLst/>
                <a:gdLst>
                  <a:gd name="T0" fmla="*/ 2 w 3"/>
                  <a:gd name="T1" fmla="*/ 2 h 2"/>
                  <a:gd name="T2" fmla="*/ 0 w 3"/>
                  <a:gd name="T3" fmla="*/ 1 h 2"/>
                  <a:gd name="T4" fmla="*/ 2 w 3"/>
                  <a:gd name="T5" fmla="*/ 0 h 2"/>
                  <a:gd name="T6" fmla="*/ 3 w 3"/>
                  <a:gd name="T7" fmla="*/ 2 h 2"/>
                  <a:gd name="T8" fmla="*/ 2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3" y="1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B6D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5" name="Freeform 987"/>
              <p:cNvSpPr/>
              <p:nvPr/>
            </p:nvSpPr>
            <p:spPr bwMode="auto">
              <a:xfrm>
                <a:off x="1034" y="1943"/>
                <a:ext cx="372" cy="307"/>
              </a:xfrm>
              <a:custGeom>
                <a:avLst/>
                <a:gdLst>
                  <a:gd name="T0" fmla="*/ 5 w 157"/>
                  <a:gd name="T1" fmla="*/ 32 h 129"/>
                  <a:gd name="T2" fmla="*/ 6 w 157"/>
                  <a:gd name="T3" fmla="*/ 27 h 129"/>
                  <a:gd name="T4" fmla="*/ 3 w 157"/>
                  <a:gd name="T5" fmla="*/ 23 h 129"/>
                  <a:gd name="T6" fmla="*/ 15 w 157"/>
                  <a:gd name="T7" fmla="*/ 18 h 129"/>
                  <a:gd name="T8" fmla="*/ 31 w 157"/>
                  <a:gd name="T9" fmla="*/ 21 h 129"/>
                  <a:gd name="T10" fmla="*/ 36 w 157"/>
                  <a:gd name="T11" fmla="*/ 29 h 129"/>
                  <a:gd name="T12" fmla="*/ 38 w 157"/>
                  <a:gd name="T13" fmla="*/ 24 h 129"/>
                  <a:gd name="T14" fmla="*/ 36 w 157"/>
                  <a:gd name="T15" fmla="*/ 13 h 129"/>
                  <a:gd name="T16" fmla="*/ 21 w 157"/>
                  <a:gd name="T17" fmla="*/ 13 h 129"/>
                  <a:gd name="T18" fmla="*/ 26 w 157"/>
                  <a:gd name="T19" fmla="*/ 9 h 129"/>
                  <a:gd name="T20" fmla="*/ 28 w 157"/>
                  <a:gd name="T21" fmla="*/ 1 h 129"/>
                  <a:gd name="T22" fmla="*/ 35 w 157"/>
                  <a:gd name="T23" fmla="*/ 1 h 129"/>
                  <a:gd name="T24" fmla="*/ 43 w 157"/>
                  <a:gd name="T25" fmla="*/ 11 h 129"/>
                  <a:gd name="T26" fmla="*/ 46 w 157"/>
                  <a:gd name="T27" fmla="*/ 3 h 129"/>
                  <a:gd name="T28" fmla="*/ 50 w 157"/>
                  <a:gd name="T29" fmla="*/ 1 h 129"/>
                  <a:gd name="T30" fmla="*/ 57 w 157"/>
                  <a:gd name="T31" fmla="*/ 17 h 129"/>
                  <a:gd name="T32" fmla="*/ 81 w 157"/>
                  <a:gd name="T33" fmla="*/ 44 h 129"/>
                  <a:gd name="T34" fmla="*/ 96 w 157"/>
                  <a:gd name="T35" fmla="*/ 53 h 129"/>
                  <a:gd name="T36" fmla="*/ 103 w 157"/>
                  <a:gd name="T37" fmla="*/ 60 h 129"/>
                  <a:gd name="T38" fmla="*/ 107 w 157"/>
                  <a:gd name="T39" fmla="*/ 68 h 129"/>
                  <a:gd name="T40" fmla="*/ 120 w 157"/>
                  <a:gd name="T41" fmla="*/ 71 h 129"/>
                  <a:gd name="T42" fmla="*/ 142 w 157"/>
                  <a:gd name="T43" fmla="*/ 75 h 129"/>
                  <a:gd name="T44" fmla="*/ 156 w 157"/>
                  <a:gd name="T45" fmla="*/ 81 h 129"/>
                  <a:gd name="T46" fmla="*/ 152 w 157"/>
                  <a:gd name="T47" fmla="*/ 82 h 129"/>
                  <a:gd name="T48" fmla="*/ 148 w 157"/>
                  <a:gd name="T49" fmla="*/ 84 h 129"/>
                  <a:gd name="T50" fmla="*/ 145 w 157"/>
                  <a:gd name="T51" fmla="*/ 84 h 129"/>
                  <a:gd name="T52" fmla="*/ 140 w 157"/>
                  <a:gd name="T53" fmla="*/ 97 h 129"/>
                  <a:gd name="T54" fmla="*/ 137 w 157"/>
                  <a:gd name="T55" fmla="*/ 100 h 129"/>
                  <a:gd name="T56" fmla="*/ 131 w 157"/>
                  <a:gd name="T57" fmla="*/ 94 h 129"/>
                  <a:gd name="T58" fmla="*/ 133 w 157"/>
                  <a:gd name="T59" fmla="*/ 89 h 129"/>
                  <a:gd name="T60" fmla="*/ 134 w 157"/>
                  <a:gd name="T61" fmla="*/ 89 h 129"/>
                  <a:gd name="T62" fmla="*/ 130 w 157"/>
                  <a:gd name="T63" fmla="*/ 89 h 129"/>
                  <a:gd name="T64" fmla="*/ 119 w 157"/>
                  <a:gd name="T65" fmla="*/ 90 h 129"/>
                  <a:gd name="T66" fmla="*/ 125 w 157"/>
                  <a:gd name="T67" fmla="*/ 86 h 129"/>
                  <a:gd name="T68" fmla="*/ 131 w 157"/>
                  <a:gd name="T69" fmla="*/ 80 h 129"/>
                  <a:gd name="T70" fmla="*/ 129 w 157"/>
                  <a:gd name="T71" fmla="*/ 79 h 129"/>
                  <a:gd name="T72" fmla="*/ 118 w 157"/>
                  <a:gd name="T73" fmla="*/ 84 h 129"/>
                  <a:gd name="T74" fmla="*/ 101 w 157"/>
                  <a:gd name="T75" fmla="*/ 77 h 129"/>
                  <a:gd name="T76" fmla="*/ 92 w 157"/>
                  <a:gd name="T77" fmla="*/ 79 h 129"/>
                  <a:gd name="T78" fmla="*/ 93 w 157"/>
                  <a:gd name="T79" fmla="*/ 88 h 129"/>
                  <a:gd name="T80" fmla="*/ 89 w 157"/>
                  <a:gd name="T81" fmla="*/ 92 h 129"/>
                  <a:gd name="T82" fmla="*/ 77 w 157"/>
                  <a:gd name="T83" fmla="*/ 95 h 129"/>
                  <a:gd name="T84" fmla="*/ 87 w 157"/>
                  <a:gd name="T85" fmla="*/ 98 h 129"/>
                  <a:gd name="T86" fmla="*/ 88 w 157"/>
                  <a:gd name="T87" fmla="*/ 104 h 129"/>
                  <a:gd name="T88" fmla="*/ 89 w 157"/>
                  <a:gd name="T89" fmla="*/ 112 h 129"/>
                  <a:gd name="T90" fmla="*/ 95 w 157"/>
                  <a:gd name="T91" fmla="*/ 108 h 129"/>
                  <a:gd name="T92" fmla="*/ 106 w 157"/>
                  <a:gd name="T93" fmla="*/ 112 h 129"/>
                  <a:gd name="T94" fmla="*/ 99 w 157"/>
                  <a:gd name="T95" fmla="*/ 121 h 129"/>
                  <a:gd name="T96" fmla="*/ 85 w 157"/>
                  <a:gd name="T97" fmla="*/ 125 h 129"/>
                  <a:gd name="T98" fmla="*/ 74 w 157"/>
                  <a:gd name="T99" fmla="*/ 123 h 129"/>
                  <a:gd name="T100" fmla="*/ 67 w 157"/>
                  <a:gd name="T101" fmla="*/ 77 h 129"/>
                  <a:gd name="T102" fmla="*/ 50 w 157"/>
                  <a:gd name="T103" fmla="*/ 98 h 129"/>
                  <a:gd name="T104" fmla="*/ 46 w 157"/>
                  <a:gd name="T105" fmla="*/ 87 h 129"/>
                  <a:gd name="T106" fmla="*/ 42 w 157"/>
                  <a:gd name="T107" fmla="*/ 75 h 129"/>
                  <a:gd name="T108" fmla="*/ 31 w 157"/>
                  <a:gd name="T109" fmla="*/ 79 h 129"/>
                  <a:gd name="T110" fmla="*/ 25 w 157"/>
                  <a:gd name="T111" fmla="*/ 73 h 129"/>
                  <a:gd name="T112" fmla="*/ 18 w 157"/>
                  <a:gd name="T113" fmla="*/ 32 h 129"/>
                  <a:gd name="T114" fmla="*/ 18 w 157"/>
                  <a:gd name="T115" fmla="*/ 28 h 129"/>
                  <a:gd name="T116" fmla="*/ 9 w 157"/>
                  <a:gd name="T117" fmla="*/ 41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57" h="129">
                    <a:moveTo>
                      <a:pt x="9" y="41"/>
                    </a:moveTo>
                    <a:cubicBezTo>
                      <a:pt x="10" y="37"/>
                      <a:pt x="6" y="35"/>
                      <a:pt x="5" y="32"/>
                    </a:cubicBezTo>
                    <a:cubicBezTo>
                      <a:pt x="2" y="37"/>
                      <a:pt x="2" y="31"/>
                      <a:pt x="0" y="31"/>
                    </a:cubicBezTo>
                    <a:cubicBezTo>
                      <a:pt x="2" y="29"/>
                      <a:pt x="5" y="30"/>
                      <a:pt x="6" y="27"/>
                    </a:cubicBezTo>
                    <a:cubicBezTo>
                      <a:pt x="4" y="27"/>
                      <a:pt x="3" y="28"/>
                      <a:pt x="1" y="27"/>
                    </a:cubicBezTo>
                    <a:cubicBezTo>
                      <a:pt x="0" y="25"/>
                      <a:pt x="1" y="24"/>
                      <a:pt x="3" y="23"/>
                    </a:cubicBezTo>
                    <a:cubicBezTo>
                      <a:pt x="5" y="23"/>
                      <a:pt x="6" y="21"/>
                      <a:pt x="8" y="20"/>
                    </a:cubicBezTo>
                    <a:cubicBezTo>
                      <a:pt x="11" y="21"/>
                      <a:pt x="12" y="18"/>
                      <a:pt x="15" y="18"/>
                    </a:cubicBezTo>
                    <a:cubicBezTo>
                      <a:pt x="18" y="21"/>
                      <a:pt x="21" y="23"/>
                      <a:pt x="25" y="21"/>
                    </a:cubicBezTo>
                    <a:cubicBezTo>
                      <a:pt x="27" y="21"/>
                      <a:pt x="29" y="21"/>
                      <a:pt x="31" y="21"/>
                    </a:cubicBezTo>
                    <a:cubicBezTo>
                      <a:pt x="36" y="21"/>
                      <a:pt x="34" y="25"/>
                      <a:pt x="34" y="27"/>
                    </a:cubicBezTo>
                    <a:cubicBezTo>
                      <a:pt x="35" y="28"/>
                      <a:pt x="35" y="29"/>
                      <a:pt x="36" y="29"/>
                    </a:cubicBezTo>
                    <a:cubicBezTo>
                      <a:pt x="36" y="28"/>
                      <a:pt x="35" y="28"/>
                      <a:pt x="34" y="27"/>
                    </a:cubicBezTo>
                    <a:cubicBezTo>
                      <a:pt x="34" y="25"/>
                      <a:pt x="36" y="23"/>
                      <a:pt x="38" y="24"/>
                    </a:cubicBezTo>
                    <a:cubicBezTo>
                      <a:pt x="35" y="22"/>
                      <a:pt x="36" y="19"/>
                      <a:pt x="36" y="16"/>
                    </a:cubicBezTo>
                    <a:cubicBezTo>
                      <a:pt x="36" y="15"/>
                      <a:pt x="37" y="14"/>
                      <a:pt x="36" y="13"/>
                    </a:cubicBezTo>
                    <a:cubicBezTo>
                      <a:pt x="35" y="13"/>
                      <a:pt x="34" y="14"/>
                      <a:pt x="34" y="14"/>
                    </a:cubicBezTo>
                    <a:cubicBezTo>
                      <a:pt x="29" y="17"/>
                      <a:pt x="25" y="14"/>
                      <a:pt x="21" y="13"/>
                    </a:cubicBezTo>
                    <a:cubicBezTo>
                      <a:pt x="20" y="11"/>
                      <a:pt x="20" y="11"/>
                      <a:pt x="24" y="10"/>
                    </a:cubicBezTo>
                    <a:cubicBezTo>
                      <a:pt x="25" y="10"/>
                      <a:pt x="26" y="10"/>
                      <a:pt x="26" y="9"/>
                    </a:cubicBezTo>
                    <a:cubicBezTo>
                      <a:pt x="26" y="6"/>
                      <a:pt x="25" y="4"/>
                      <a:pt x="27" y="2"/>
                    </a:cubicBezTo>
                    <a:cubicBezTo>
                      <a:pt x="28" y="2"/>
                      <a:pt x="28" y="1"/>
                      <a:pt x="28" y="1"/>
                    </a:cubicBezTo>
                    <a:cubicBezTo>
                      <a:pt x="29" y="0"/>
                      <a:pt x="30" y="0"/>
                      <a:pt x="31" y="0"/>
                    </a:cubicBezTo>
                    <a:cubicBezTo>
                      <a:pt x="32" y="1"/>
                      <a:pt x="34" y="1"/>
                      <a:pt x="35" y="1"/>
                    </a:cubicBezTo>
                    <a:cubicBezTo>
                      <a:pt x="40" y="0"/>
                      <a:pt x="42" y="3"/>
                      <a:pt x="42" y="8"/>
                    </a:cubicBezTo>
                    <a:cubicBezTo>
                      <a:pt x="42" y="9"/>
                      <a:pt x="42" y="11"/>
                      <a:pt x="43" y="11"/>
                    </a:cubicBezTo>
                    <a:cubicBezTo>
                      <a:pt x="45" y="12"/>
                      <a:pt x="45" y="11"/>
                      <a:pt x="46" y="10"/>
                    </a:cubicBezTo>
                    <a:cubicBezTo>
                      <a:pt x="49" y="7"/>
                      <a:pt x="49" y="7"/>
                      <a:pt x="46" y="3"/>
                    </a:cubicBezTo>
                    <a:cubicBezTo>
                      <a:pt x="46" y="3"/>
                      <a:pt x="46" y="2"/>
                      <a:pt x="47" y="2"/>
                    </a:cubicBezTo>
                    <a:cubicBezTo>
                      <a:pt x="48" y="1"/>
                      <a:pt x="49" y="0"/>
                      <a:pt x="50" y="1"/>
                    </a:cubicBezTo>
                    <a:cubicBezTo>
                      <a:pt x="48" y="6"/>
                      <a:pt x="51" y="10"/>
                      <a:pt x="54" y="13"/>
                    </a:cubicBezTo>
                    <a:cubicBezTo>
                      <a:pt x="55" y="14"/>
                      <a:pt x="55" y="16"/>
                      <a:pt x="57" y="17"/>
                    </a:cubicBezTo>
                    <a:cubicBezTo>
                      <a:pt x="60" y="22"/>
                      <a:pt x="66" y="25"/>
                      <a:pt x="70" y="30"/>
                    </a:cubicBezTo>
                    <a:cubicBezTo>
                      <a:pt x="74" y="34"/>
                      <a:pt x="80" y="37"/>
                      <a:pt x="81" y="44"/>
                    </a:cubicBezTo>
                    <a:cubicBezTo>
                      <a:pt x="82" y="44"/>
                      <a:pt x="82" y="45"/>
                      <a:pt x="83" y="45"/>
                    </a:cubicBezTo>
                    <a:cubicBezTo>
                      <a:pt x="88" y="46"/>
                      <a:pt x="92" y="50"/>
                      <a:pt x="96" y="53"/>
                    </a:cubicBezTo>
                    <a:cubicBezTo>
                      <a:pt x="98" y="54"/>
                      <a:pt x="99" y="55"/>
                      <a:pt x="100" y="56"/>
                    </a:cubicBezTo>
                    <a:cubicBezTo>
                      <a:pt x="100" y="58"/>
                      <a:pt x="101" y="59"/>
                      <a:pt x="103" y="60"/>
                    </a:cubicBezTo>
                    <a:cubicBezTo>
                      <a:pt x="106" y="59"/>
                      <a:pt x="106" y="61"/>
                      <a:pt x="106" y="63"/>
                    </a:cubicBezTo>
                    <a:cubicBezTo>
                      <a:pt x="107" y="64"/>
                      <a:pt x="108" y="66"/>
                      <a:pt x="107" y="68"/>
                    </a:cubicBezTo>
                    <a:cubicBezTo>
                      <a:pt x="110" y="69"/>
                      <a:pt x="113" y="65"/>
                      <a:pt x="116" y="67"/>
                    </a:cubicBezTo>
                    <a:cubicBezTo>
                      <a:pt x="117" y="68"/>
                      <a:pt x="120" y="68"/>
                      <a:pt x="120" y="71"/>
                    </a:cubicBezTo>
                    <a:cubicBezTo>
                      <a:pt x="120" y="72"/>
                      <a:pt x="121" y="72"/>
                      <a:pt x="122" y="72"/>
                    </a:cubicBezTo>
                    <a:cubicBezTo>
                      <a:pt x="128" y="73"/>
                      <a:pt x="135" y="75"/>
                      <a:pt x="142" y="75"/>
                    </a:cubicBezTo>
                    <a:cubicBezTo>
                      <a:pt x="147" y="76"/>
                      <a:pt x="152" y="78"/>
                      <a:pt x="157" y="79"/>
                    </a:cubicBezTo>
                    <a:cubicBezTo>
                      <a:pt x="157" y="80"/>
                      <a:pt x="156" y="80"/>
                      <a:pt x="156" y="81"/>
                    </a:cubicBezTo>
                    <a:cubicBezTo>
                      <a:pt x="156" y="82"/>
                      <a:pt x="157" y="84"/>
                      <a:pt x="155" y="84"/>
                    </a:cubicBezTo>
                    <a:cubicBezTo>
                      <a:pt x="153" y="85"/>
                      <a:pt x="153" y="84"/>
                      <a:pt x="152" y="82"/>
                    </a:cubicBezTo>
                    <a:cubicBezTo>
                      <a:pt x="151" y="82"/>
                      <a:pt x="151" y="82"/>
                      <a:pt x="150" y="81"/>
                    </a:cubicBezTo>
                    <a:cubicBezTo>
                      <a:pt x="150" y="83"/>
                      <a:pt x="151" y="85"/>
                      <a:pt x="148" y="84"/>
                    </a:cubicBezTo>
                    <a:cubicBezTo>
                      <a:pt x="146" y="84"/>
                      <a:pt x="147" y="86"/>
                      <a:pt x="149" y="90"/>
                    </a:cubicBezTo>
                    <a:cubicBezTo>
                      <a:pt x="146" y="89"/>
                      <a:pt x="144" y="88"/>
                      <a:pt x="145" y="84"/>
                    </a:cubicBezTo>
                    <a:cubicBezTo>
                      <a:pt x="143" y="87"/>
                      <a:pt x="140" y="90"/>
                      <a:pt x="138" y="92"/>
                    </a:cubicBezTo>
                    <a:cubicBezTo>
                      <a:pt x="138" y="94"/>
                      <a:pt x="140" y="95"/>
                      <a:pt x="140" y="97"/>
                    </a:cubicBezTo>
                    <a:cubicBezTo>
                      <a:pt x="141" y="98"/>
                      <a:pt x="140" y="99"/>
                      <a:pt x="140" y="99"/>
                    </a:cubicBezTo>
                    <a:cubicBezTo>
                      <a:pt x="139" y="100"/>
                      <a:pt x="138" y="101"/>
                      <a:pt x="137" y="100"/>
                    </a:cubicBezTo>
                    <a:cubicBezTo>
                      <a:pt x="136" y="97"/>
                      <a:pt x="132" y="98"/>
                      <a:pt x="131" y="95"/>
                    </a:cubicBezTo>
                    <a:cubicBezTo>
                      <a:pt x="131" y="95"/>
                      <a:pt x="131" y="94"/>
                      <a:pt x="131" y="94"/>
                    </a:cubicBezTo>
                    <a:cubicBezTo>
                      <a:pt x="131" y="93"/>
                      <a:pt x="131" y="91"/>
                      <a:pt x="131" y="90"/>
                    </a:cubicBezTo>
                    <a:cubicBezTo>
                      <a:pt x="131" y="88"/>
                      <a:pt x="131" y="88"/>
                      <a:pt x="133" y="89"/>
                    </a:cubicBezTo>
                    <a:cubicBezTo>
                      <a:pt x="133" y="89"/>
                      <a:pt x="134" y="89"/>
                      <a:pt x="134" y="90"/>
                    </a:cubicBezTo>
                    <a:cubicBezTo>
                      <a:pt x="134" y="89"/>
                      <a:pt x="134" y="89"/>
                      <a:pt x="134" y="89"/>
                    </a:cubicBezTo>
                    <a:cubicBezTo>
                      <a:pt x="134" y="88"/>
                      <a:pt x="134" y="87"/>
                      <a:pt x="133" y="88"/>
                    </a:cubicBezTo>
                    <a:cubicBezTo>
                      <a:pt x="132" y="88"/>
                      <a:pt x="131" y="88"/>
                      <a:pt x="130" y="89"/>
                    </a:cubicBezTo>
                    <a:cubicBezTo>
                      <a:pt x="127" y="93"/>
                      <a:pt x="125" y="93"/>
                      <a:pt x="120" y="91"/>
                    </a:cubicBezTo>
                    <a:cubicBezTo>
                      <a:pt x="119" y="91"/>
                      <a:pt x="119" y="90"/>
                      <a:pt x="119" y="90"/>
                    </a:cubicBezTo>
                    <a:cubicBezTo>
                      <a:pt x="120" y="88"/>
                      <a:pt x="122" y="89"/>
                      <a:pt x="123" y="88"/>
                    </a:cubicBezTo>
                    <a:cubicBezTo>
                      <a:pt x="124" y="88"/>
                      <a:pt x="126" y="87"/>
                      <a:pt x="125" y="86"/>
                    </a:cubicBezTo>
                    <a:cubicBezTo>
                      <a:pt x="124" y="82"/>
                      <a:pt x="128" y="82"/>
                      <a:pt x="130" y="80"/>
                    </a:cubicBezTo>
                    <a:cubicBezTo>
                      <a:pt x="130" y="80"/>
                      <a:pt x="131" y="81"/>
                      <a:pt x="131" y="80"/>
                    </a:cubicBezTo>
                    <a:cubicBezTo>
                      <a:pt x="131" y="80"/>
                      <a:pt x="131" y="80"/>
                      <a:pt x="131" y="80"/>
                    </a:cubicBezTo>
                    <a:cubicBezTo>
                      <a:pt x="130" y="79"/>
                      <a:pt x="129" y="79"/>
                      <a:pt x="129" y="79"/>
                    </a:cubicBezTo>
                    <a:cubicBezTo>
                      <a:pt x="128" y="83"/>
                      <a:pt x="125" y="82"/>
                      <a:pt x="123" y="81"/>
                    </a:cubicBezTo>
                    <a:cubicBezTo>
                      <a:pt x="121" y="81"/>
                      <a:pt x="121" y="85"/>
                      <a:pt x="118" y="84"/>
                    </a:cubicBezTo>
                    <a:cubicBezTo>
                      <a:pt x="117" y="84"/>
                      <a:pt x="118" y="81"/>
                      <a:pt x="116" y="79"/>
                    </a:cubicBezTo>
                    <a:cubicBezTo>
                      <a:pt x="111" y="76"/>
                      <a:pt x="106" y="76"/>
                      <a:pt x="101" y="77"/>
                    </a:cubicBezTo>
                    <a:cubicBezTo>
                      <a:pt x="100" y="77"/>
                      <a:pt x="101" y="76"/>
                      <a:pt x="101" y="76"/>
                    </a:cubicBezTo>
                    <a:cubicBezTo>
                      <a:pt x="96" y="79"/>
                      <a:pt x="96" y="79"/>
                      <a:pt x="92" y="79"/>
                    </a:cubicBezTo>
                    <a:cubicBezTo>
                      <a:pt x="95" y="80"/>
                      <a:pt x="95" y="81"/>
                      <a:pt x="93" y="84"/>
                    </a:cubicBezTo>
                    <a:cubicBezTo>
                      <a:pt x="92" y="85"/>
                      <a:pt x="90" y="86"/>
                      <a:pt x="93" y="88"/>
                    </a:cubicBezTo>
                    <a:cubicBezTo>
                      <a:pt x="94" y="88"/>
                      <a:pt x="94" y="89"/>
                      <a:pt x="93" y="90"/>
                    </a:cubicBezTo>
                    <a:cubicBezTo>
                      <a:pt x="92" y="92"/>
                      <a:pt x="91" y="93"/>
                      <a:pt x="89" y="92"/>
                    </a:cubicBezTo>
                    <a:cubicBezTo>
                      <a:pt x="86" y="91"/>
                      <a:pt x="82" y="95"/>
                      <a:pt x="79" y="93"/>
                    </a:cubicBezTo>
                    <a:cubicBezTo>
                      <a:pt x="78" y="93"/>
                      <a:pt x="78" y="94"/>
                      <a:pt x="77" y="95"/>
                    </a:cubicBezTo>
                    <a:cubicBezTo>
                      <a:pt x="79" y="95"/>
                      <a:pt x="82" y="95"/>
                      <a:pt x="84" y="95"/>
                    </a:cubicBezTo>
                    <a:cubicBezTo>
                      <a:pt x="86" y="95"/>
                      <a:pt x="87" y="96"/>
                      <a:pt x="87" y="98"/>
                    </a:cubicBezTo>
                    <a:cubicBezTo>
                      <a:pt x="87" y="99"/>
                      <a:pt x="87" y="99"/>
                      <a:pt x="88" y="99"/>
                    </a:cubicBezTo>
                    <a:cubicBezTo>
                      <a:pt x="90" y="101"/>
                      <a:pt x="94" y="103"/>
                      <a:pt x="88" y="104"/>
                    </a:cubicBezTo>
                    <a:cubicBezTo>
                      <a:pt x="87" y="104"/>
                      <a:pt x="87" y="105"/>
                      <a:pt x="87" y="105"/>
                    </a:cubicBezTo>
                    <a:cubicBezTo>
                      <a:pt x="89" y="107"/>
                      <a:pt x="86" y="110"/>
                      <a:pt x="89" y="112"/>
                    </a:cubicBezTo>
                    <a:cubicBezTo>
                      <a:pt x="90" y="112"/>
                      <a:pt x="91" y="111"/>
                      <a:pt x="92" y="110"/>
                    </a:cubicBezTo>
                    <a:cubicBezTo>
                      <a:pt x="93" y="108"/>
                      <a:pt x="94" y="108"/>
                      <a:pt x="95" y="108"/>
                    </a:cubicBezTo>
                    <a:cubicBezTo>
                      <a:pt x="97" y="111"/>
                      <a:pt x="100" y="109"/>
                      <a:pt x="102" y="109"/>
                    </a:cubicBezTo>
                    <a:cubicBezTo>
                      <a:pt x="104" y="109"/>
                      <a:pt x="105" y="109"/>
                      <a:pt x="106" y="112"/>
                    </a:cubicBezTo>
                    <a:cubicBezTo>
                      <a:pt x="107" y="117"/>
                      <a:pt x="106" y="119"/>
                      <a:pt x="103" y="120"/>
                    </a:cubicBezTo>
                    <a:cubicBezTo>
                      <a:pt x="102" y="121"/>
                      <a:pt x="100" y="121"/>
                      <a:pt x="99" y="121"/>
                    </a:cubicBezTo>
                    <a:cubicBezTo>
                      <a:pt x="96" y="118"/>
                      <a:pt x="95" y="120"/>
                      <a:pt x="93" y="123"/>
                    </a:cubicBezTo>
                    <a:cubicBezTo>
                      <a:pt x="90" y="129"/>
                      <a:pt x="90" y="129"/>
                      <a:pt x="85" y="125"/>
                    </a:cubicBezTo>
                    <a:cubicBezTo>
                      <a:pt x="83" y="123"/>
                      <a:pt x="82" y="124"/>
                      <a:pt x="81" y="125"/>
                    </a:cubicBezTo>
                    <a:cubicBezTo>
                      <a:pt x="78" y="126"/>
                      <a:pt x="75" y="129"/>
                      <a:pt x="74" y="123"/>
                    </a:cubicBezTo>
                    <a:cubicBezTo>
                      <a:pt x="73" y="122"/>
                      <a:pt x="70" y="121"/>
                      <a:pt x="70" y="118"/>
                    </a:cubicBezTo>
                    <a:cubicBezTo>
                      <a:pt x="70" y="105"/>
                      <a:pt x="76" y="90"/>
                      <a:pt x="67" y="77"/>
                    </a:cubicBezTo>
                    <a:cubicBezTo>
                      <a:pt x="60" y="80"/>
                      <a:pt x="57" y="88"/>
                      <a:pt x="54" y="94"/>
                    </a:cubicBezTo>
                    <a:cubicBezTo>
                      <a:pt x="53" y="96"/>
                      <a:pt x="52" y="98"/>
                      <a:pt x="50" y="98"/>
                    </a:cubicBezTo>
                    <a:cubicBezTo>
                      <a:pt x="48" y="97"/>
                      <a:pt x="46" y="96"/>
                      <a:pt x="47" y="94"/>
                    </a:cubicBezTo>
                    <a:cubicBezTo>
                      <a:pt x="51" y="91"/>
                      <a:pt x="47" y="89"/>
                      <a:pt x="46" y="87"/>
                    </a:cubicBezTo>
                    <a:cubicBezTo>
                      <a:pt x="44" y="84"/>
                      <a:pt x="43" y="82"/>
                      <a:pt x="43" y="80"/>
                    </a:cubicBezTo>
                    <a:cubicBezTo>
                      <a:pt x="44" y="78"/>
                      <a:pt x="43" y="76"/>
                      <a:pt x="42" y="75"/>
                    </a:cubicBezTo>
                    <a:cubicBezTo>
                      <a:pt x="40" y="74"/>
                      <a:pt x="39" y="75"/>
                      <a:pt x="37" y="76"/>
                    </a:cubicBezTo>
                    <a:cubicBezTo>
                      <a:pt x="35" y="77"/>
                      <a:pt x="33" y="78"/>
                      <a:pt x="31" y="79"/>
                    </a:cubicBezTo>
                    <a:cubicBezTo>
                      <a:pt x="28" y="80"/>
                      <a:pt x="26" y="81"/>
                      <a:pt x="25" y="78"/>
                    </a:cubicBezTo>
                    <a:cubicBezTo>
                      <a:pt x="24" y="76"/>
                      <a:pt x="25" y="74"/>
                      <a:pt x="25" y="73"/>
                    </a:cubicBezTo>
                    <a:cubicBezTo>
                      <a:pt x="28" y="64"/>
                      <a:pt x="29" y="55"/>
                      <a:pt x="28" y="47"/>
                    </a:cubicBezTo>
                    <a:cubicBezTo>
                      <a:pt x="27" y="40"/>
                      <a:pt x="24" y="35"/>
                      <a:pt x="18" y="32"/>
                    </a:cubicBezTo>
                    <a:cubicBezTo>
                      <a:pt x="17" y="31"/>
                      <a:pt x="17" y="31"/>
                      <a:pt x="17" y="30"/>
                    </a:cubicBezTo>
                    <a:cubicBezTo>
                      <a:pt x="16" y="29"/>
                      <a:pt x="18" y="29"/>
                      <a:pt x="18" y="28"/>
                    </a:cubicBezTo>
                    <a:cubicBezTo>
                      <a:pt x="16" y="29"/>
                      <a:pt x="16" y="30"/>
                      <a:pt x="17" y="31"/>
                    </a:cubicBezTo>
                    <a:cubicBezTo>
                      <a:pt x="16" y="35"/>
                      <a:pt x="13" y="39"/>
                      <a:pt x="9" y="41"/>
                    </a:cubicBezTo>
                    <a:close/>
                  </a:path>
                </a:pathLst>
              </a:custGeom>
              <a:solidFill>
                <a:srgbClr val="B3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6" name="Freeform 988"/>
              <p:cNvSpPr/>
              <p:nvPr/>
            </p:nvSpPr>
            <p:spPr bwMode="auto">
              <a:xfrm>
                <a:off x="1008" y="1900"/>
                <a:ext cx="102" cy="117"/>
              </a:xfrm>
              <a:custGeom>
                <a:avLst/>
                <a:gdLst>
                  <a:gd name="T0" fmla="*/ 19 w 43"/>
                  <a:gd name="T1" fmla="*/ 38 h 49"/>
                  <a:gd name="T2" fmla="*/ 14 w 43"/>
                  <a:gd name="T3" fmla="*/ 42 h 49"/>
                  <a:gd name="T4" fmla="*/ 12 w 43"/>
                  <a:gd name="T5" fmla="*/ 45 h 49"/>
                  <a:gd name="T6" fmla="*/ 5 w 43"/>
                  <a:gd name="T7" fmla="*/ 48 h 49"/>
                  <a:gd name="T8" fmla="*/ 0 w 43"/>
                  <a:gd name="T9" fmla="*/ 48 h 49"/>
                  <a:gd name="T10" fmla="*/ 2 w 43"/>
                  <a:gd name="T11" fmla="*/ 40 h 49"/>
                  <a:gd name="T12" fmla="*/ 6 w 43"/>
                  <a:gd name="T13" fmla="*/ 36 h 49"/>
                  <a:gd name="T14" fmla="*/ 6 w 43"/>
                  <a:gd name="T15" fmla="*/ 33 h 49"/>
                  <a:gd name="T16" fmla="*/ 10 w 43"/>
                  <a:gd name="T17" fmla="*/ 25 h 49"/>
                  <a:gd name="T18" fmla="*/ 12 w 43"/>
                  <a:gd name="T19" fmla="*/ 22 h 49"/>
                  <a:gd name="T20" fmla="*/ 8 w 43"/>
                  <a:gd name="T21" fmla="*/ 22 h 49"/>
                  <a:gd name="T22" fmla="*/ 15 w 43"/>
                  <a:gd name="T23" fmla="*/ 21 h 49"/>
                  <a:gd name="T24" fmla="*/ 20 w 43"/>
                  <a:gd name="T25" fmla="*/ 21 h 49"/>
                  <a:gd name="T26" fmla="*/ 22 w 43"/>
                  <a:gd name="T27" fmla="*/ 14 h 49"/>
                  <a:gd name="T28" fmla="*/ 30 w 43"/>
                  <a:gd name="T29" fmla="*/ 2 h 49"/>
                  <a:gd name="T30" fmla="*/ 39 w 43"/>
                  <a:gd name="T31" fmla="*/ 1 h 49"/>
                  <a:gd name="T32" fmla="*/ 43 w 43"/>
                  <a:gd name="T33" fmla="*/ 6 h 49"/>
                  <a:gd name="T34" fmla="*/ 43 w 43"/>
                  <a:gd name="T35" fmla="*/ 9 h 49"/>
                  <a:gd name="T36" fmla="*/ 42 w 43"/>
                  <a:gd name="T37" fmla="*/ 14 h 49"/>
                  <a:gd name="T38" fmla="*/ 39 w 43"/>
                  <a:gd name="T39" fmla="*/ 19 h 49"/>
                  <a:gd name="T40" fmla="*/ 39 w 43"/>
                  <a:gd name="T41" fmla="*/ 20 h 49"/>
                  <a:gd name="T42" fmla="*/ 36 w 43"/>
                  <a:gd name="T43" fmla="*/ 17 h 49"/>
                  <a:gd name="T44" fmla="*/ 35 w 43"/>
                  <a:gd name="T45" fmla="*/ 17 h 49"/>
                  <a:gd name="T46" fmla="*/ 35 w 43"/>
                  <a:gd name="T47" fmla="*/ 18 h 49"/>
                  <a:gd name="T48" fmla="*/ 35 w 43"/>
                  <a:gd name="T49" fmla="*/ 27 h 49"/>
                  <a:gd name="T50" fmla="*/ 34 w 43"/>
                  <a:gd name="T51" fmla="*/ 28 h 49"/>
                  <a:gd name="T52" fmla="*/ 26 w 43"/>
                  <a:gd name="T53" fmla="*/ 35 h 49"/>
                  <a:gd name="T54" fmla="*/ 19 w 43"/>
                  <a:gd name="T55" fmla="*/ 3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3" h="49">
                    <a:moveTo>
                      <a:pt x="19" y="38"/>
                    </a:moveTo>
                    <a:cubicBezTo>
                      <a:pt x="18" y="40"/>
                      <a:pt x="17" y="42"/>
                      <a:pt x="14" y="42"/>
                    </a:cubicBezTo>
                    <a:cubicBezTo>
                      <a:pt x="13" y="42"/>
                      <a:pt x="12" y="44"/>
                      <a:pt x="12" y="45"/>
                    </a:cubicBezTo>
                    <a:cubicBezTo>
                      <a:pt x="10" y="46"/>
                      <a:pt x="8" y="46"/>
                      <a:pt x="5" y="48"/>
                    </a:cubicBezTo>
                    <a:cubicBezTo>
                      <a:pt x="4" y="49"/>
                      <a:pt x="2" y="49"/>
                      <a:pt x="0" y="48"/>
                    </a:cubicBezTo>
                    <a:cubicBezTo>
                      <a:pt x="1" y="45"/>
                      <a:pt x="1" y="42"/>
                      <a:pt x="2" y="40"/>
                    </a:cubicBezTo>
                    <a:cubicBezTo>
                      <a:pt x="3" y="38"/>
                      <a:pt x="6" y="39"/>
                      <a:pt x="6" y="36"/>
                    </a:cubicBezTo>
                    <a:cubicBezTo>
                      <a:pt x="6" y="35"/>
                      <a:pt x="7" y="34"/>
                      <a:pt x="6" y="33"/>
                    </a:cubicBezTo>
                    <a:cubicBezTo>
                      <a:pt x="4" y="29"/>
                      <a:pt x="5" y="26"/>
                      <a:pt x="10" y="25"/>
                    </a:cubicBezTo>
                    <a:cubicBezTo>
                      <a:pt x="11" y="25"/>
                      <a:pt x="11" y="25"/>
                      <a:pt x="12" y="22"/>
                    </a:cubicBezTo>
                    <a:cubicBezTo>
                      <a:pt x="11" y="22"/>
                      <a:pt x="9" y="23"/>
                      <a:pt x="8" y="22"/>
                    </a:cubicBezTo>
                    <a:cubicBezTo>
                      <a:pt x="11" y="18"/>
                      <a:pt x="12" y="18"/>
                      <a:pt x="15" y="21"/>
                    </a:cubicBezTo>
                    <a:cubicBezTo>
                      <a:pt x="17" y="23"/>
                      <a:pt x="18" y="19"/>
                      <a:pt x="20" y="21"/>
                    </a:cubicBezTo>
                    <a:cubicBezTo>
                      <a:pt x="19" y="18"/>
                      <a:pt x="23" y="17"/>
                      <a:pt x="22" y="14"/>
                    </a:cubicBezTo>
                    <a:cubicBezTo>
                      <a:pt x="20" y="7"/>
                      <a:pt x="23" y="4"/>
                      <a:pt x="30" y="2"/>
                    </a:cubicBezTo>
                    <a:cubicBezTo>
                      <a:pt x="33" y="0"/>
                      <a:pt x="36" y="0"/>
                      <a:pt x="39" y="1"/>
                    </a:cubicBezTo>
                    <a:cubicBezTo>
                      <a:pt x="42" y="2"/>
                      <a:pt x="43" y="3"/>
                      <a:pt x="43" y="6"/>
                    </a:cubicBezTo>
                    <a:cubicBezTo>
                      <a:pt x="41" y="7"/>
                      <a:pt x="42" y="8"/>
                      <a:pt x="43" y="9"/>
                    </a:cubicBezTo>
                    <a:cubicBezTo>
                      <a:pt x="43" y="11"/>
                      <a:pt x="42" y="13"/>
                      <a:pt x="42" y="14"/>
                    </a:cubicBezTo>
                    <a:cubicBezTo>
                      <a:pt x="39" y="15"/>
                      <a:pt x="41" y="18"/>
                      <a:pt x="39" y="19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7" y="20"/>
                      <a:pt x="37" y="18"/>
                      <a:pt x="36" y="17"/>
                    </a:cubicBezTo>
                    <a:cubicBezTo>
                      <a:pt x="36" y="17"/>
                      <a:pt x="35" y="16"/>
                      <a:pt x="35" y="17"/>
                    </a:cubicBezTo>
                    <a:cubicBezTo>
                      <a:pt x="34" y="17"/>
                      <a:pt x="36" y="17"/>
                      <a:pt x="35" y="18"/>
                    </a:cubicBezTo>
                    <a:cubicBezTo>
                      <a:pt x="34" y="21"/>
                      <a:pt x="33" y="24"/>
                      <a:pt x="35" y="27"/>
                    </a:cubicBezTo>
                    <a:cubicBezTo>
                      <a:pt x="35" y="27"/>
                      <a:pt x="35" y="28"/>
                      <a:pt x="34" y="28"/>
                    </a:cubicBezTo>
                    <a:cubicBezTo>
                      <a:pt x="30" y="28"/>
                      <a:pt x="29" y="33"/>
                      <a:pt x="26" y="35"/>
                    </a:cubicBezTo>
                    <a:cubicBezTo>
                      <a:pt x="24" y="37"/>
                      <a:pt x="22" y="38"/>
                      <a:pt x="19" y="38"/>
                    </a:cubicBezTo>
                    <a:close/>
                  </a:path>
                </a:pathLst>
              </a:custGeom>
              <a:solidFill>
                <a:srgbClr val="A1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7" name="Freeform 989"/>
              <p:cNvSpPr/>
              <p:nvPr/>
            </p:nvSpPr>
            <p:spPr bwMode="auto">
              <a:xfrm>
                <a:off x="1098" y="1934"/>
                <a:ext cx="9" cy="12"/>
              </a:xfrm>
              <a:custGeom>
                <a:avLst/>
                <a:gdLst>
                  <a:gd name="T0" fmla="*/ 1 w 4"/>
                  <a:gd name="T1" fmla="*/ 5 h 5"/>
                  <a:gd name="T2" fmla="*/ 4 w 4"/>
                  <a:gd name="T3" fmla="*/ 0 h 5"/>
                  <a:gd name="T4" fmla="*/ 4 w 4"/>
                  <a:gd name="T5" fmla="*/ 4 h 5"/>
                  <a:gd name="T6" fmla="*/ 1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1" y="5"/>
                    </a:moveTo>
                    <a:cubicBezTo>
                      <a:pt x="2" y="3"/>
                      <a:pt x="0" y="0"/>
                      <a:pt x="4" y="0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3" y="5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A9CD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8" name="Freeform 990"/>
              <p:cNvSpPr/>
              <p:nvPr/>
            </p:nvSpPr>
            <p:spPr bwMode="auto">
              <a:xfrm>
                <a:off x="1103" y="1912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2 h 4"/>
                  <a:gd name="T4" fmla="*/ 3 w 3"/>
                  <a:gd name="T5" fmla="*/ 1 h 4"/>
                  <a:gd name="T6" fmla="*/ 3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4"/>
                      <a:pt x="0" y="4"/>
                      <a:pt x="0" y="2"/>
                    </a:cubicBezTo>
                    <a:cubicBezTo>
                      <a:pt x="0" y="0"/>
                      <a:pt x="2" y="1"/>
                      <a:pt x="3" y="1"/>
                    </a:cubicBezTo>
                    <a:cubicBezTo>
                      <a:pt x="3" y="2"/>
                      <a:pt x="3" y="3"/>
                      <a:pt x="3" y="4"/>
                    </a:cubicBezTo>
                    <a:close/>
                  </a:path>
                </a:pathLst>
              </a:custGeom>
              <a:solidFill>
                <a:srgbClr val="AB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9" name="Freeform 991"/>
              <p:cNvSpPr/>
              <p:nvPr/>
            </p:nvSpPr>
            <p:spPr bwMode="auto">
              <a:xfrm>
                <a:off x="588" y="2504"/>
                <a:ext cx="42" cy="67"/>
              </a:xfrm>
              <a:custGeom>
                <a:avLst/>
                <a:gdLst>
                  <a:gd name="T0" fmla="*/ 2 w 18"/>
                  <a:gd name="T1" fmla="*/ 14 h 28"/>
                  <a:gd name="T2" fmla="*/ 4 w 18"/>
                  <a:gd name="T3" fmla="*/ 3 h 28"/>
                  <a:gd name="T4" fmla="*/ 5 w 18"/>
                  <a:gd name="T5" fmla="*/ 2 h 28"/>
                  <a:gd name="T6" fmla="*/ 6 w 18"/>
                  <a:gd name="T7" fmla="*/ 2 h 28"/>
                  <a:gd name="T8" fmla="*/ 15 w 18"/>
                  <a:gd name="T9" fmla="*/ 2 h 28"/>
                  <a:gd name="T10" fmla="*/ 17 w 18"/>
                  <a:gd name="T11" fmla="*/ 11 h 28"/>
                  <a:gd name="T12" fmla="*/ 14 w 18"/>
                  <a:gd name="T13" fmla="*/ 21 h 28"/>
                  <a:gd name="T14" fmla="*/ 8 w 18"/>
                  <a:gd name="T15" fmla="*/ 27 h 28"/>
                  <a:gd name="T16" fmla="*/ 1 w 18"/>
                  <a:gd name="T17" fmla="*/ 23 h 28"/>
                  <a:gd name="T18" fmla="*/ 0 w 18"/>
                  <a:gd name="T19" fmla="*/ 21 h 28"/>
                  <a:gd name="T20" fmla="*/ 0 w 18"/>
                  <a:gd name="T21" fmla="*/ 19 h 28"/>
                  <a:gd name="T22" fmla="*/ 2 w 18"/>
                  <a:gd name="T23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28">
                    <a:moveTo>
                      <a:pt x="2" y="14"/>
                    </a:moveTo>
                    <a:cubicBezTo>
                      <a:pt x="2" y="10"/>
                      <a:pt x="3" y="7"/>
                      <a:pt x="4" y="3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9" y="1"/>
                      <a:pt x="13" y="0"/>
                      <a:pt x="15" y="2"/>
                    </a:cubicBezTo>
                    <a:cubicBezTo>
                      <a:pt x="18" y="4"/>
                      <a:pt x="17" y="8"/>
                      <a:pt x="17" y="11"/>
                    </a:cubicBezTo>
                    <a:cubicBezTo>
                      <a:pt x="16" y="14"/>
                      <a:pt x="15" y="17"/>
                      <a:pt x="14" y="21"/>
                    </a:cubicBezTo>
                    <a:cubicBezTo>
                      <a:pt x="13" y="24"/>
                      <a:pt x="11" y="26"/>
                      <a:pt x="8" y="27"/>
                    </a:cubicBezTo>
                    <a:cubicBezTo>
                      <a:pt x="4" y="28"/>
                      <a:pt x="3" y="25"/>
                      <a:pt x="1" y="23"/>
                    </a:cubicBezTo>
                    <a:cubicBezTo>
                      <a:pt x="1" y="22"/>
                      <a:pt x="1" y="22"/>
                      <a:pt x="0" y="21"/>
                    </a:cubicBezTo>
                    <a:cubicBezTo>
                      <a:pt x="0" y="21"/>
                      <a:pt x="0" y="20"/>
                      <a:pt x="0" y="19"/>
                    </a:cubicBezTo>
                    <a:cubicBezTo>
                      <a:pt x="0" y="17"/>
                      <a:pt x="1" y="15"/>
                      <a:pt x="2" y="14"/>
                    </a:cubicBezTo>
                    <a:close/>
                  </a:path>
                </a:pathLst>
              </a:custGeom>
              <a:solidFill>
                <a:srgbClr val="FEDA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0" name="Freeform 992"/>
              <p:cNvSpPr/>
              <p:nvPr/>
            </p:nvSpPr>
            <p:spPr bwMode="auto">
              <a:xfrm>
                <a:off x="602" y="2637"/>
                <a:ext cx="31" cy="40"/>
              </a:xfrm>
              <a:custGeom>
                <a:avLst/>
                <a:gdLst>
                  <a:gd name="T0" fmla="*/ 12 w 13"/>
                  <a:gd name="T1" fmla="*/ 7 h 17"/>
                  <a:gd name="T2" fmla="*/ 12 w 13"/>
                  <a:gd name="T3" fmla="*/ 14 h 17"/>
                  <a:gd name="T4" fmla="*/ 4 w 13"/>
                  <a:gd name="T5" fmla="*/ 13 h 17"/>
                  <a:gd name="T6" fmla="*/ 1 w 13"/>
                  <a:gd name="T7" fmla="*/ 6 h 17"/>
                  <a:gd name="T8" fmla="*/ 3 w 13"/>
                  <a:gd name="T9" fmla="*/ 0 h 17"/>
                  <a:gd name="T10" fmla="*/ 9 w 13"/>
                  <a:gd name="T11" fmla="*/ 4 h 17"/>
                  <a:gd name="T12" fmla="*/ 7 w 13"/>
                  <a:gd name="T13" fmla="*/ 4 h 17"/>
                  <a:gd name="T14" fmla="*/ 4 w 13"/>
                  <a:gd name="T15" fmla="*/ 6 h 17"/>
                  <a:gd name="T16" fmla="*/ 5 w 13"/>
                  <a:gd name="T17" fmla="*/ 8 h 17"/>
                  <a:gd name="T18" fmla="*/ 8 w 13"/>
                  <a:gd name="T19" fmla="*/ 6 h 17"/>
                  <a:gd name="T20" fmla="*/ 10 w 13"/>
                  <a:gd name="T21" fmla="*/ 6 h 17"/>
                  <a:gd name="T22" fmla="*/ 11 w 13"/>
                  <a:gd name="T23" fmla="*/ 6 h 17"/>
                  <a:gd name="T24" fmla="*/ 12 w 13"/>
                  <a:gd name="T25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" h="17">
                    <a:moveTo>
                      <a:pt x="12" y="7"/>
                    </a:moveTo>
                    <a:cubicBezTo>
                      <a:pt x="12" y="9"/>
                      <a:pt x="13" y="12"/>
                      <a:pt x="12" y="14"/>
                    </a:cubicBezTo>
                    <a:cubicBezTo>
                      <a:pt x="9" y="17"/>
                      <a:pt x="7" y="15"/>
                      <a:pt x="4" y="13"/>
                    </a:cubicBezTo>
                    <a:cubicBezTo>
                      <a:pt x="3" y="11"/>
                      <a:pt x="1" y="9"/>
                      <a:pt x="1" y="6"/>
                    </a:cubicBezTo>
                    <a:cubicBezTo>
                      <a:pt x="1" y="4"/>
                      <a:pt x="0" y="1"/>
                      <a:pt x="3" y="0"/>
                    </a:cubicBezTo>
                    <a:cubicBezTo>
                      <a:pt x="6" y="0"/>
                      <a:pt x="8" y="1"/>
                      <a:pt x="9" y="4"/>
                    </a:cubicBezTo>
                    <a:cubicBezTo>
                      <a:pt x="8" y="4"/>
                      <a:pt x="8" y="4"/>
                      <a:pt x="7" y="4"/>
                    </a:cubicBezTo>
                    <a:cubicBezTo>
                      <a:pt x="6" y="4"/>
                      <a:pt x="4" y="4"/>
                      <a:pt x="4" y="6"/>
                    </a:cubicBezTo>
                    <a:cubicBezTo>
                      <a:pt x="4" y="7"/>
                      <a:pt x="4" y="8"/>
                      <a:pt x="5" y="8"/>
                    </a:cubicBezTo>
                    <a:cubicBezTo>
                      <a:pt x="6" y="9"/>
                      <a:pt x="7" y="7"/>
                      <a:pt x="8" y="6"/>
                    </a:cubicBezTo>
                    <a:cubicBezTo>
                      <a:pt x="8" y="6"/>
                      <a:pt x="9" y="5"/>
                      <a:pt x="10" y="6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2" y="7"/>
                    </a:cubicBezTo>
                    <a:close/>
                  </a:path>
                </a:pathLst>
              </a:custGeom>
              <a:solidFill>
                <a:srgbClr val="FED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1" name="Freeform 993"/>
              <p:cNvSpPr/>
              <p:nvPr/>
            </p:nvSpPr>
            <p:spPr bwMode="auto">
              <a:xfrm>
                <a:off x="607" y="2639"/>
                <a:ext cx="19" cy="22"/>
              </a:xfrm>
              <a:custGeom>
                <a:avLst/>
                <a:gdLst>
                  <a:gd name="T0" fmla="*/ 8 w 8"/>
                  <a:gd name="T1" fmla="*/ 5 h 9"/>
                  <a:gd name="T2" fmla="*/ 6 w 8"/>
                  <a:gd name="T3" fmla="*/ 6 h 9"/>
                  <a:gd name="T4" fmla="*/ 2 w 8"/>
                  <a:gd name="T5" fmla="*/ 9 h 9"/>
                  <a:gd name="T6" fmla="*/ 1 w 8"/>
                  <a:gd name="T7" fmla="*/ 4 h 9"/>
                  <a:gd name="T8" fmla="*/ 6 w 8"/>
                  <a:gd name="T9" fmla="*/ 2 h 9"/>
                  <a:gd name="T10" fmla="*/ 7 w 8"/>
                  <a:gd name="T11" fmla="*/ 3 h 9"/>
                  <a:gd name="T12" fmla="*/ 8 w 8"/>
                  <a:gd name="T13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9">
                    <a:moveTo>
                      <a:pt x="8" y="5"/>
                    </a:moveTo>
                    <a:cubicBezTo>
                      <a:pt x="7" y="5"/>
                      <a:pt x="6" y="6"/>
                      <a:pt x="6" y="6"/>
                    </a:cubicBezTo>
                    <a:cubicBezTo>
                      <a:pt x="6" y="9"/>
                      <a:pt x="3" y="9"/>
                      <a:pt x="2" y="9"/>
                    </a:cubicBezTo>
                    <a:cubicBezTo>
                      <a:pt x="0" y="8"/>
                      <a:pt x="0" y="5"/>
                      <a:pt x="1" y="4"/>
                    </a:cubicBezTo>
                    <a:cubicBezTo>
                      <a:pt x="1" y="3"/>
                      <a:pt x="3" y="0"/>
                      <a:pt x="6" y="2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8" y="5"/>
                    </a:cubicBezTo>
                    <a:close/>
                  </a:path>
                </a:pathLst>
              </a:custGeom>
              <a:solidFill>
                <a:srgbClr val="FED8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2" name="Freeform 994"/>
              <p:cNvSpPr/>
              <p:nvPr/>
            </p:nvSpPr>
            <p:spPr bwMode="auto">
              <a:xfrm>
                <a:off x="585" y="2590"/>
                <a:ext cx="12" cy="42"/>
              </a:xfrm>
              <a:custGeom>
                <a:avLst/>
                <a:gdLst>
                  <a:gd name="T0" fmla="*/ 3 w 5"/>
                  <a:gd name="T1" fmla="*/ 18 h 18"/>
                  <a:gd name="T2" fmla="*/ 0 w 5"/>
                  <a:gd name="T3" fmla="*/ 5 h 18"/>
                  <a:gd name="T4" fmla="*/ 1 w 5"/>
                  <a:gd name="T5" fmla="*/ 0 h 18"/>
                  <a:gd name="T6" fmla="*/ 4 w 5"/>
                  <a:gd name="T7" fmla="*/ 12 h 18"/>
                  <a:gd name="T8" fmla="*/ 3 w 5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8">
                    <a:moveTo>
                      <a:pt x="3" y="18"/>
                    </a:moveTo>
                    <a:cubicBezTo>
                      <a:pt x="2" y="14"/>
                      <a:pt x="1" y="9"/>
                      <a:pt x="0" y="5"/>
                    </a:cubicBezTo>
                    <a:cubicBezTo>
                      <a:pt x="0" y="3"/>
                      <a:pt x="0" y="1"/>
                      <a:pt x="1" y="0"/>
                    </a:cubicBezTo>
                    <a:cubicBezTo>
                      <a:pt x="2" y="4"/>
                      <a:pt x="3" y="8"/>
                      <a:pt x="4" y="12"/>
                    </a:cubicBezTo>
                    <a:cubicBezTo>
                      <a:pt x="4" y="14"/>
                      <a:pt x="5" y="16"/>
                      <a:pt x="3" y="18"/>
                    </a:cubicBezTo>
                    <a:close/>
                  </a:path>
                </a:pathLst>
              </a:custGeom>
              <a:solidFill>
                <a:srgbClr val="FEB4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3" name="Freeform 995"/>
              <p:cNvSpPr/>
              <p:nvPr/>
            </p:nvSpPr>
            <p:spPr bwMode="auto">
              <a:xfrm>
                <a:off x="592" y="2490"/>
                <a:ext cx="12" cy="21"/>
              </a:xfrm>
              <a:custGeom>
                <a:avLst/>
                <a:gdLst>
                  <a:gd name="T0" fmla="*/ 3 w 5"/>
                  <a:gd name="T1" fmla="*/ 8 h 9"/>
                  <a:gd name="T2" fmla="*/ 2 w 5"/>
                  <a:gd name="T3" fmla="*/ 9 h 9"/>
                  <a:gd name="T4" fmla="*/ 0 w 5"/>
                  <a:gd name="T5" fmla="*/ 7 h 9"/>
                  <a:gd name="T6" fmla="*/ 1 w 5"/>
                  <a:gd name="T7" fmla="*/ 2 h 9"/>
                  <a:gd name="T8" fmla="*/ 5 w 5"/>
                  <a:gd name="T9" fmla="*/ 1 h 9"/>
                  <a:gd name="T10" fmla="*/ 3 w 5"/>
                  <a:gd name="T11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9">
                    <a:moveTo>
                      <a:pt x="3" y="8"/>
                    </a:moveTo>
                    <a:cubicBezTo>
                      <a:pt x="3" y="9"/>
                      <a:pt x="2" y="9"/>
                      <a:pt x="2" y="9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1" y="5"/>
                      <a:pt x="1" y="3"/>
                      <a:pt x="1" y="2"/>
                    </a:cubicBezTo>
                    <a:cubicBezTo>
                      <a:pt x="2" y="1"/>
                      <a:pt x="4" y="0"/>
                      <a:pt x="5" y="1"/>
                    </a:cubicBezTo>
                    <a:cubicBezTo>
                      <a:pt x="4" y="3"/>
                      <a:pt x="3" y="6"/>
                      <a:pt x="3" y="8"/>
                    </a:cubicBezTo>
                    <a:close/>
                  </a:path>
                </a:pathLst>
              </a:custGeom>
              <a:solidFill>
                <a:srgbClr val="FEA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4" name="Freeform 996"/>
              <p:cNvSpPr/>
              <p:nvPr/>
            </p:nvSpPr>
            <p:spPr bwMode="auto">
              <a:xfrm>
                <a:off x="607" y="2485"/>
                <a:ext cx="11" cy="7"/>
              </a:xfrm>
              <a:custGeom>
                <a:avLst/>
                <a:gdLst>
                  <a:gd name="T0" fmla="*/ 0 w 5"/>
                  <a:gd name="T1" fmla="*/ 3 h 3"/>
                  <a:gd name="T2" fmla="*/ 1 w 5"/>
                  <a:gd name="T3" fmla="*/ 0 h 3"/>
                  <a:gd name="T4" fmla="*/ 5 w 5"/>
                  <a:gd name="T5" fmla="*/ 3 h 3"/>
                  <a:gd name="T6" fmla="*/ 0 w 5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3"/>
                    </a:moveTo>
                    <a:cubicBezTo>
                      <a:pt x="0" y="1"/>
                      <a:pt x="0" y="0"/>
                      <a:pt x="1" y="0"/>
                    </a:cubicBezTo>
                    <a:cubicBezTo>
                      <a:pt x="3" y="0"/>
                      <a:pt x="4" y="1"/>
                      <a:pt x="5" y="3"/>
                    </a:cubicBezTo>
                    <a:cubicBezTo>
                      <a:pt x="3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EF6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5" name="Freeform 997"/>
              <p:cNvSpPr/>
              <p:nvPr/>
            </p:nvSpPr>
            <p:spPr bwMode="auto">
              <a:xfrm>
                <a:off x="585" y="2540"/>
                <a:ext cx="7" cy="16"/>
              </a:xfrm>
              <a:custGeom>
                <a:avLst/>
                <a:gdLst>
                  <a:gd name="T0" fmla="*/ 2 w 3"/>
                  <a:gd name="T1" fmla="*/ 5 h 7"/>
                  <a:gd name="T2" fmla="*/ 1 w 3"/>
                  <a:gd name="T3" fmla="*/ 6 h 7"/>
                  <a:gd name="T4" fmla="*/ 1 w 3"/>
                  <a:gd name="T5" fmla="*/ 7 h 7"/>
                  <a:gd name="T6" fmla="*/ 1 w 3"/>
                  <a:gd name="T7" fmla="*/ 0 h 7"/>
                  <a:gd name="T8" fmla="*/ 2 w 3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2" y="5"/>
                    </a:moveTo>
                    <a:cubicBezTo>
                      <a:pt x="2" y="5"/>
                      <a:pt x="2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2"/>
                      <a:pt x="1" y="0"/>
                    </a:cubicBezTo>
                    <a:cubicBezTo>
                      <a:pt x="3" y="1"/>
                      <a:pt x="1" y="3"/>
                      <a:pt x="2" y="5"/>
                    </a:cubicBezTo>
                    <a:close/>
                  </a:path>
                </a:pathLst>
              </a:custGeom>
              <a:solidFill>
                <a:srgbClr val="FEB4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6" name="Freeform 998"/>
              <p:cNvSpPr/>
              <p:nvPr/>
            </p:nvSpPr>
            <p:spPr bwMode="auto">
              <a:xfrm>
                <a:off x="1347" y="2041"/>
                <a:ext cx="26" cy="23"/>
              </a:xfrm>
              <a:custGeom>
                <a:avLst/>
                <a:gdLst>
                  <a:gd name="T0" fmla="*/ 10 w 11"/>
                  <a:gd name="T1" fmla="*/ 10 h 10"/>
                  <a:gd name="T2" fmla="*/ 4 w 11"/>
                  <a:gd name="T3" fmla="*/ 8 h 10"/>
                  <a:gd name="T4" fmla="*/ 2 w 11"/>
                  <a:gd name="T5" fmla="*/ 4 h 10"/>
                  <a:gd name="T6" fmla="*/ 4 w 11"/>
                  <a:gd name="T7" fmla="*/ 3 h 10"/>
                  <a:gd name="T8" fmla="*/ 6 w 11"/>
                  <a:gd name="T9" fmla="*/ 5 h 10"/>
                  <a:gd name="T10" fmla="*/ 10 w 11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">
                    <a:moveTo>
                      <a:pt x="10" y="10"/>
                    </a:moveTo>
                    <a:cubicBezTo>
                      <a:pt x="8" y="10"/>
                      <a:pt x="6" y="9"/>
                      <a:pt x="4" y="8"/>
                    </a:cubicBezTo>
                    <a:cubicBezTo>
                      <a:pt x="3" y="7"/>
                      <a:pt x="0" y="6"/>
                      <a:pt x="2" y="4"/>
                    </a:cubicBezTo>
                    <a:cubicBezTo>
                      <a:pt x="3" y="4"/>
                      <a:pt x="3" y="0"/>
                      <a:pt x="4" y="3"/>
                    </a:cubicBezTo>
                    <a:cubicBezTo>
                      <a:pt x="4" y="4"/>
                      <a:pt x="5" y="5"/>
                      <a:pt x="6" y="5"/>
                    </a:cubicBezTo>
                    <a:cubicBezTo>
                      <a:pt x="11" y="3"/>
                      <a:pt x="10" y="7"/>
                      <a:pt x="10" y="10"/>
                    </a:cubicBezTo>
                    <a:close/>
                  </a:path>
                </a:pathLst>
              </a:custGeom>
              <a:solidFill>
                <a:srgbClr val="9B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7" name="Freeform 999"/>
              <p:cNvSpPr/>
              <p:nvPr/>
            </p:nvSpPr>
            <p:spPr bwMode="auto">
              <a:xfrm>
                <a:off x="588" y="2537"/>
                <a:ext cx="4" cy="15"/>
              </a:xfrm>
              <a:custGeom>
                <a:avLst/>
                <a:gdLst>
                  <a:gd name="T0" fmla="*/ 1 w 2"/>
                  <a:gd name="T1" fmla="*/ 6 h 6"/>
                  <a:gd name="T2" fmla="*/ 0 w 2"/>
                  <a:gd name="T3" fmla="*/ 1 h 6"/>
                  <a:gd name="T4" fmla="*/ 2 w 2"/>
                  <a:gd name="T5" fmla="*/ 0 h 6"/>
                  <a:gd name="T6" fmla="*/ 1 w 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6">
                    <a:moveTo>
                      <a:pt x="1" y="6"/>
                    </a:moveTo>
                    <a:cubicBezTo>
                      <a:pt x="0" y="4"/>
                      <a:pt x="1" y="2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2"/>
                      <a:pt x="2" y="4"/>
                      <a:pt x="1" y="6"/>
                    </a:cubicBezTo>
                    <a:close/>
                  </a:path>
                </a:pathLst>
              </a:custGeom>
              <a:solidFill>
                <a:srgbClr val="FEA7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8" name="Freeform 1000"/>
              <p:cNvSpPr/>
              <p:nvPr/>
            </p:nvSpPr>
            <p:spPr bwMode="auto">
              <a:xfrm>
                <a:off x="1394" y="2459"/>
                <a:ext cx="131" cy="78"/>
              </a:xfrm>
              <a:custGeom>
                <a:avLst/>
                <a:gdLst>
                  <a:gd name="T0" fmla="*/ 25 w 55"/>
                  <a:gd name="T1" fmla="*/ 16 h 33"/>
                  <a:gd name="T2" fmla="*/ 55 w 55"/>
                  <a:gd name="T3" fmla="*/ 0 h 33"/>
                  <a:gd name="T4" fmla="*/ 49 w 55"/>
                  <a:gd name="T5" fmla="*/ 5 h 33"/>
                  <a:gd name="T6" fmla="*/ 45 w 55"/>
                  <a:gd name="T7" fmla="*/ 10 h 33"/>
                  <a:gd name="T8" fmla="*/ 44 w 55"/>
                  <a:gd name="T9" fmla="*/ 11 h 33"/>
                  <a:gd name="T10" fmla="*/ 24 w 55"/>
                  <a:gd name="T11" fmla="*/ 23 h 33"/>
                  <a:gd name="T12" fmla="*/ 23 w 55"/>
                  <a:gd name="T13" fmla="*/ 24 h 33"/>
                  <a:gd name="T14" fmla="*/ 17 w 55"/>
                  <a:gd name="T15" fmla="*/ 28 h 33"/>
                  <a:gd name="T16" fmla="*/ 10 w 55"/>
                  <a:gd name="T17" fmla="*/ 32 h 33"/>
                  <a:gd name="T18" fmla="*/ 3 w 55"/>
                  <a:gd name="T19" fmla="*/ 33 h 33"/>
                  <a:gd name="T20" fmla="*/ 2 w 55"/>
                  <a:gd name="T21" fmla="*/ 30 h 33"/>
                  <a:gd name="T22" fmla="*/ 25 w 55"/>
                  <a:gd name="T23" fmla="*/ 1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5" h="33">
                    <a:moveTo>
                      <a:pt x="25" y="16"/>
                    </a:moveTo>
                    <a:cubicBezTo>
                      <a:pt x="35" y="10"/>
                      <a:pt x="44" y="3"/>
                      <a:pt x="55" y="0"/>
                    </a:cubicBezTo>
                    <a:cubicBezTo>
                      <a:pt x="53" y="3"/>
                      <a:pt x="51" y="4"/>
                      <a:pt x="49" y="5"/>
                    </a:cubicBezTo>
                    <a:cubicBezTo>
                      <a:pt x="47" y="6"/>
                      <a:pt x="45" y="8"/>
                      <a:pt x="45" y="10"/>
                    </a:cubicBezTo>
                    <a:cubicBezTo>
                      <a:pt x="45" y="10"/>
                      <a:pt x="45" y="10"/>
                      <a:pt x="44" y="11"/>
                    </a:cubicBezTo>
                    <a:cubicBezTo>
                      <a:pt x="38" y="16"/>
                      <a:pt x="30" y="18"/>
                      <a:pt x="24" y="23"/>
                    </a:cubicBezTo>
                    <a:cubicBezTo>
                      <a:pt x="24" y="24"/>
                      <a:pt x="23" y="24"/>
                      <a:pt x="23" y="24"/>
                    </a:cubicBezTo>
                    <a:cubicBezTo>
                      <a:pt x="20" y="25"/>
                      <a:pt x="19" y="27"/>
                      <a:pt x="17" y="28"/>
                    </a:cubicBezTo>
                    <a:cubicBezTo>
                      <a:pt x="14" y="29"/>
                      <a:pt x="12" y="30"/>
                      <a:pt x="10" y="32"/>
                    </a:cubicBezTo>
                    <a:cubicBezTo>
                      <a:pt x="7" y="33"/>
                      <a:pt x="5" y="33"/>
                      <a:pt x="3" y="33"/>
                    </a:cubicBezTo>
                    <a:cubicBezTo>
                      <a:pt x="0" y="32"/>
                      <a:pt x="1" y="31"/>
                      <a:pt x="2" y="30"/>
                    </a:cubicBezTo>
                    <a:cubicBezTo>
                      <a:pt x="10" y="26"/>
                      <a:pt x="17" y="19"/>
                      <a:pt x="25" y="16"/>
                    </a:cubicBezTo>
                    <a:close/>
                  </a:path>
                </a:pathLst>
              </a:custGeom>
              <a:solidFill>
                <a:srgbClr val="97B8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9" name="Freeform 1001"/>
              <p:cNvSpPr/>
              <p:nvPr/>
            </p:nvSpPr>
            <p:spPr bwMode="auto">
              <a:xfrm>
                <a:off x="1610" y="2345"/>
                <a:ext cx="17" cy="26"/>
              </a:xfrm>
              <a:custGeom>
                <a:avLst/>
                <a:gdLst>
                  <a:gd name="T0" fmla="*/ 6 w 7"/>
                  <a:gd name="T1" fmla="*/ 11 h 11"/>
                  <a:gd name="T2" fmla="*/ 2 w 7"/>
                  <a:gd name="T3" fmla="*/ 8 h 11"/>
                  <a:gd name="T4" fmla="*/ 2 w 7"/>
                  <a:gd name="T5" fmla="*/ 0 h 11"/>
                  <a:gd name="T6" fmla="*/ 3 w 7"/>
                  <a:gd name="T7" fmla="*/ 0 h 11"/>
                  <a:gd name="T8" fmla="*/ 7 w 7"/>
                  <a:gd name="T9" fmla="*/ 11 h 11"/>
                  <a:gd name="T10" fmla="*/ 6 w 7"/>
                  <a:gd name="T11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1"/>
                    </a:moveTo>
                    <a:cubicBezTo>
                      <a:pt x="4" y="10"/>
                      <a:pt x="4" y="8"/>
                      <a:pt x="2" y="8"/>
                    </a:cubicBezTo>
                    <a:cubicBezTo>
                      <a:pt x="1" y="5"/>
                      <a:pt x="0" y="3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7" y="3"/>
                      <a:pt x="6" y="7"/>
                      <a:pt x="7" y="11"/>
                    </a:cubicBezTo>
                    <a:cubicBezTo>
                      <a:pt x="7" y="11"/>
                      <a:pt x="6" y="11"/>
                      <a:pt x="6" y="11"/>
                    </a:cubicBezTo>
                    <a:close/>
                  </a:path>
                </a:pathLst>
              </a:custGeom>
              <a:solidFill>
                <a:srgbClr val="97B8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0" name="Freeform 1002"/>
              <p:cNvSpPr/>
              <p:nvPr/>
            </p:nvSpPr>
            <p:spPr bwMode="auto">
              <a:xfrm>
                <a:off x="1515" y="2837"/>
                <a:ext cx="62" cy="31"/>
              </a:xfrm>
              <a:custGeom>
                <a:avLst/>
                <a:gdLst>
                  <a:gd name="T0" fmla="*/ 11 w 26"/>
                  <a:gd name="T1" fmla="*/ 5 h 13"/>
                  <a:gd name="T2" fmla="*/ 13 w 26"/>
                  <a:gd name="T3" fmla="*/ 4 h 13"/>
                  <a:gd name="T4" fmla="*/ 18 w 26"/>
                  <a:gd name="T5" fmla="*/ 2 h 13"/>
                  <a:gd name="T6" fmla="*/ 26 w 26"/>
                  <a:gd name="T7" fmla="*/ 0 h 13"/>
                  <a:gd name="T8" fmla="*/ 25 w 26"/>
                  <a:gd name="T9" fmla="*/ 2 h 13"/>
                  <a:gd name="T10" fmla="*/ 13 w 26"/>
                  <a:gd name="T11" fmla="*/ 9 h 13"/>
                  <a:gd name="T12" fmla="*/ 0 w 26"/>
                  <a:gd name="T13" fmla="*/ 13 h 13"/>
                  <a:gd name="T14" fmla="*/ 11 w 26"/>
                  <a:gd name="T15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13">
                    <a:moveTo>
                      <a:pt x="11" y="5"/>
                    </a:moveTo>
                    <a:cubicBezTo>
                      <a:pt x="12" y="5"/>
                      <a:pt x="12" y="5"/>
                      <a:pt x="13" y="4"/>
                    </a:cubicBezTo>
                    <a:cubicBezTo>
                      <a:pt x="15" y="4"/>
                      <a:pt x="16" y="2"/>
                      <a:pt x="18" y="2"/>
                    </a:cubicBezTo>
                    <a:cubicBezTo>
                      <a:pt x="21" y="1"/>
                      <a:pt x="23" y="0"/>
                      <a:pt x="26" y="0"/>
                    </a:cubicBezTo>
                    <a:cubicBezTo>
                      <a:pt x="26" y="0"/>
                      <a:pt x="25" y="1"/>
                      <a:pt x="25" y="2"/>
                    </a:cubicBezTo>
                    <a:cubicBezTo>
                      <a:pt x="21" y="4"/>
                      <a:pt x="17" y="5"/>
                      <a:pt x="13" y="9"/>
                    </a:cubicBezTo>
                    <a:cubicBezTo>
                      <a:pt x="10" y="13"/>
                      <a:pt x="5" y="13"/>
                      <a:pt x="0" y="13"/>
                    </a:cubicBezTo>
                    <a:cubicBezTo>
                      <a:pt x="3" y="10"/>
                      <a:pt x="8" y="10"/>
                      <a:pt x="11" y="5"/>
                    </a:cubicBezTo>
                    <a:close/>
                  </a:path>
                </a:pathLst>
              </a:custGeom>
              <a:solidFill>
                <a:srgbClr val="FBF9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1" name="Freeform 1003"/>
              <p:cNvSpPr/>
              <p:nvPr/>
            </p:nvSpPr>
            <p:spPr bwMode="auto">
              <a:xfrm>
                <a:off x="1618" y="2735"/>
                <a:ext cx="26" cy="35"/>
              </a:xfrm>
              <a:custGeom>
                <a:avLst/>
                <a:gdLst>
                  <a:gd name="T0" fmla="*/ 8 w 11"/>
                  <a:gd name="T1" fmla="*/ 15 h 15"/>
                  <a:gd name="T2" fmla="*/ 5 w 11"/>
                  <a:gd name="T3" fmla="*/ 8 h 15"/>
                  <a:gd name="T4" fmla="*/ 0 w 11"/>
                  <a:gd name="T5" fmla="*/ 4 h 15"/>
                  <a:gd name="T6" fmla="*/ 11 w 11"/>
                  <a:gd name="T7" fmla="*/ 4 h 15"/>
                  <a:gd name="T8" fmla="*/ 10 w 11"/>
                  <a:gd name="T9" fmla="*/ 13 h 15"/>
                  <a:gd name="T10" fmla="*/ 8 w 11"/>
                  <a:gd name="T1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5">
                    <a:moveTo>
                      <a:pt x="8" y="15"/>
                    </a:moveTo>
                    <a:cubicBezTo>
                      <a:pt x="6" y="13"/>
                      <a:pt x="6" y="11"/>
                      <a:pt x="5" y="8"/>
                    </a:cubicBezTo>
                    <a:cubicBezTo>
                      <a:pt x="4" y="6"/>
                      <a:pt x="3" y="4"/>
                      <a:pt x="0" y="4"/>
                    </a:cubicBezTo>
                    <a:cubicBezTo>
                      <a:pt x="4" y="0"/>
                      <a:pt x="7" y="5"/>
                      <a:pt x="11" y="4"/>
                    </a:cubicBezTo>
                    <a:cubicBezTo>
                      <a:pt x="11" y="7"/>
                      <a:pt x="8" y="10"/>
                      <a:pt x="10" y="13"/>
                    </a:cubicBezTo>
                    <a:cubicBezTo>
                      <a:pt x="10" y="13"/>
                      <a:pt x="9" y="14"/>
                      <a:pt x="8" y="15"/>
                    </a:cubicBezTo>
                    <a:close/>
                  </a:path>
                </a:pathLst>
              </a:custGeom>
              <a:solidFill>
                <a:srgbClr val="F9A2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2" name="Freeform 1004"/>
              <p:cNvSpPr/>
              <p:nvPr/>
            </p:nvSpPr>
            <p:spPr bwMode="auto">
              <a:xfrm>
                <a:off x="1546" y="2841"/>
                <a:ext cx="12" cy="5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2 h 2"/>
                  <a:gd name="T4" fmla="*/ 5 w 5"/>
                  <a:gd name="T5" fmla="*/ 0 h 2"/>
                  <a:gd name="T6" fmla="*/ 5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4" y="1"/>
                      <a:pt x="2" y="2"/>
                      <a:pt x="0" y="2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lose/>
                  </a:path>
                </a:pathLst>
              </a:custGeom>
              <a:solidFill>
                <a:srgbClr val="FA93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3" name="Freeform 1005"/>
              <p:cNvSpPr/>
              <p:nvPr/>
            </p:nvSpPr>
            <p:spPr bwMode="auto">
              <a:xfrm>
                <a:off x="825" y="2820"/>
                <a:ext cx="31" cy="43"/>
              </a:xfrm>
              <a:custGeom>
                <a:avLst/>
                <a:gdLst>
                  <a:gd name="T0" fmla="*/ 1 w 13"/>
                  <a:gd name="T1" fmla="*/ 13 h 18"/>
                  <a:gd name="T2" fmla="*/ 1 w 13"/>
                  <a:gd name="T3" fmla="*/ 4 h 18"/>
                  <a:gd name="T4" fmla="*/ 6 w 13"/>
                  <a:gd name="T5" fmla="*/ 0 h 18"/>
                  <a:gd name="T6" fmla="*/ 11 w 13"/>
                  <a:gd name="T7" fmla="*/ 3 h 18"/>
                  <a:gd name="T8" fmla="*/ 13 w 13"/>
                  <a:gd name="T9" fmla="*/ 6 h 18"/>
                  <a:gd name="T10" fmla="*/ 13 w 13"/>
                  <a:gd name="T11" fmla="*/ 11 h 18"/>
                  <a:gd name="T12" fmla="*/ 1 w 13"/>
                  <a:gd name="T13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8">
                    <a:moveTo>
                      <a:pt x="1" y="13"/>
                    </a:moveTo>
                    <a:cubicBezTo>
                      <a:pt x="2" y="10"/>
                      <a:pt x="0" y="7"/>
                      <a:pt x="1" y="4"/>
                    </a:cubicBezTo>
                    <a:cubicBezTo>
                      <a:pt x="2" y="2"/>
                      <a:pt x="3" y="0"/>
                      <a:pt x="6" y="0"/>
                    </a:cubicBezTo>
                    <a:cubicBezTo>
                      <a:pt x="8" y="0"/>
                      <a:pt x="10" y="0"/>
                      <a:pt x="11" y="3"/>
                    </a:cubicBezTo>
                    <a:cubicBezTo>
                      <a:pt x="11" y="4"/>
                      <a:pt x="12" y="5"/>
                      <a:pt x="13" y="6"/>
                    </a:cubicBezTo>
                    <a:cubicBezTo>
                      <a:pt x="13" y="8"/>
                      <a:pt x="13" y="9"/>
                      <a:pt x="13" y="11"/>
                    </a:cubicBezTo>
                    <a:cubicBezTo>
                      <a:pt x="10" y="18"/>
                      <a:pt x="6" y="14"/>
                      <a:pt x="1" y="13"/>
                    </a:cubicBezTo>
                    <a:close/>
                  </a:path>
                </a:pathLst>
              </a:custGeom>
              <a:solidFill>
                <a:srgbClr val="FED5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4" name="Freeform 1006"/>
              <p:cNvSpPr/>
              <p:nvPr/>
            </p:nvSpPr>
            <p:spPr bwMode="auto">
              <a:xfrm>
                <a:off x="578" y="2430"/>
                <a:ext cx="12" cy="5"/>
              </a:xfrm>
              <a:custGeom>
                <a:avLst/>
                <a:gdLst>
                  <a:gd name="T0" fmla="*/ 0 w 5"/>
                  <a:gd name="T1" fmla="*/ 0 h 2"/>
                  <a:gd name="T2" fmla="*/ 3 w 5"/>
                  <a:gd name="T3" fmla="*/ 0 h 2"/>
                  <a:gd name="T4" fmla="*/ 5 w 5"/>
                  <a:gd name="T5" fmla="*/ 1 h 2"/>
                  <a:gd name="T6" fmla="*/ 0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0"/>
                      <a:pt x="2" y="0"/>
                      <a:pt x="3" y="0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2" y="1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5" name="Freeform 1007"/>
              <p:cNvSpPr/>
              <p:nvPr/>
            </p:nvSpPr>
            <p:spPr bwMode="auto">
              <a:xfrm>
                <a:off x="941" y="2901"/>
                <a:ext cx="38" cy="47"/>
              </a:xfrm>
              <a:custGeom>
                <a:avLst/>
                <a:gdLst>
                  <a:gd name="T0" fmla="*/ 15 w 16"/>
                  <a:gd name="T1" fmla="*/ 9 h 20"/>
                  <a:gd name="T2" fmla="*/ 15 w 16"/>
                  <a:gd name="T3" fmla="*/ 12 h 20"/>
                  <a:gd name="T4" fmla="*/ 15 w 16"/>
                  <a:gd name="T5" fmla="*/ 17 h 20"/>
                  <a:gd name="T6" fmla="*/ 5 w 16"/>
                  <a:gd name="T7" fmla="*/ 17 h 20"/>
                  <a:gd name="T8" fmla="*/ 1 w 16"/>
                  <a:gd name="T9" fmla="*/ 5 h 20"/>
                  <a:gd name="T10" fmla="*/ 1 w 16"/>
                  <a:gd name="T11" fmla="*/ 4 h 20"/>
                  <a:gd name="T12" fmla="*/ 13 w 16"/>
                  <a:gd name="T13" fmla="*/ 5 h 20"/>
                  <a:gd name="T14" fmla="*/ 15 w 16"/>
                  <a:gd name="T15" fmla="*/ 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20">
                    <a:moveTo>
                      <a:pt x="15" y="9"/>
                    </a:moveTo>
                    <a:cubicBezTo>
                      <a:pt x="15" y="10"/>
                      <a:pt x="15" y="11"/>
                      <a:pt x="15" y="12"/>
                    </a:cubicBezTo>
                    <a:cubicBezTo>
                      <a:pt x="14" y="13"/>
                      <a:pt x="16" y="15"/>
                      <a:pt x="15" y="17"/>
                    </a:cubicBezTo>
                    <a:cubicBezTo>
                      <a:pt x="12" y="20"/>
                      <a:pt x="8" y="17"/>
                      <a:pt x="5" y="17"/>
                    </a:cubicBezTo>
                    <a:cubicBezTo>
                      <a:pt x="2" y="14"/>
                      <a:pt x="0" y="10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5" y="0"/>
                      <a:pt x="6" y="0"/>
                      <a:pt x="13" y="5"/>
                    </a:cubicBezTo>
                    <a:cubicBezTo>
                      <a:pt x="15" y="6"/>
                      <a:pt x="13" y="8"/>
                      <a:pt x="15" y="9"/>
                    </a:cubicBezTo>
                    <a:close/>
                  </a:path>
                </a:pathLst>
              </a:custGeom>
              <a:solidFill>
                <a:srgbClr val="FED3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6" name="Freeform 1008"/>
              <p:cNvSpPr/>
              <p:nvPr/>
            </p:nvSpPr>
            <p:spPr bwMode="auto">
              <a:xfrm>
                <a:off x="977" y="2922"/>
                <a:ext cx="9" cy="24"/>
              </a:xfrm>
              <a:custGeom>
                <a:avLst/>
                <a:gdLst>
                  <a:gd name="T0" fmla="*/ 4 w 4"/>
                  <a:gd name="T1" fmla="*/ 10 h 10"/>
                  <a:gd name="T2" fmla="*/ 1 w 4"/>
                  <a:gd name="T3" fmla="*/ 9 h 10"/>
                  <a:gd name="T4" fmla="*/ 1 w 4"/>
                  <a:gd name="T5" fmla="*/ 9 h 10"/>
                  <a:gd name="T6" fmla="*/ 1 w 4"/>
                  <a:gd name="T7" fmla="*/ 5 h 10"/>
                  <a:gd name="T8" fmla="*/ 2 w 4"/>
                  <a:gd name="T9" fmla="*/ 0 h 10"/>
                  <a:gd name="T10" fmla="*/ 4 w 4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0">
                    <a:moveTo>
                      <a:pt x="4" y="10"/>
                    </a:moveTo>
                    <a:cubicBezTo>
                      <a:pt x="3" y="10"/>
                      <a:pt x="2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0" y="6"/>
                      <a:pt x="1" y="5"/>
                    </a:cubicBezTo>
                    <a:cubicBezTo>
                      <a:pt x="2" y="3"/>
                      <a:pt x="1" y="1"/>
                      <a:pt x="2" y="0"/>
                    </a:cubicBezTo>
                    <a:cubicBezTo>
                      <a:pt x="4" y="3"/>
                      <a:pt x="3" y="7"/>
                      <a:pt x="4" y="10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4" name="Group 1210"/>
            <p:cNvGrpSpPr/>
            <p:nvPr/>
          </p:nvGrpSpPr>
          <p:grpSpPr bwMode="auto">
            <a:xfrm>
              <a:off x="1041400" y="3073401"/>
              <a:ext cx="1497013" cy="1660525"/>
              <a:chOff x="656" y="1936"/>
              <a:chExt cx="943" cy="1046"/>
            </a:xfrm>
          </p:grpSpPr>
          <p:sp>
            <p:nvSpPr>
              <p:cNvPr id="1357" name="Freeform 1010"/>
              <p:cNvSpPr/>
              <p:nvPr/>
            </p:nvSpPr>
            <p:spPr bwMode="auto">
              <a:xfrm>
                <a:off x="974" y="2929"/>
                <a:ext cx="5" cy="15"/>
              </a:xfrm>
              <a:custGeom>
                <a:avLst/>
                <a:gdLst>
                  <a:gd name="T0" fmla="*/ 2 w 2"/>
                  <a:gd name="T1" fmla="*/ 2 h 6"/>
                  <a:gd name="T2" fmla="*/ 2 w 2"/>
                  <a:gd name="T3" fmla="*/ 6 h 6"/>
                  <a:gd name="T4" fmla="*/ 1 w 2"/>
                  <a:gd name="T5" fmla="*/ 5 h 6"/>
                  <a:gd name="T6" fmla="*/ 1 w 2"/>
                  <a:gd name="T7" fmla="*/ 0 h 6"/>
                  <a:gd name="T8" fmla="*/ 2 w 2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6">
                    <a:moveTo>
                      <a:pt x="2" y="2"/>
                    </a:moveTo>
                    <a:cubicBezTo>
                      <a:pt x="2" y="3"/>
                      <a:pt x="2" y="5"/>
                      <a:pt x="2" y="6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1" y="3"/>
                      <a:pt x="0" y="1"/>
                      <a:pt x="1" y="0"/>
                    </a:cubicBezTo>
                    <a:cubicBezTo>
                      <a:pt x="1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E3C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58" name="Freeform 1011"/>
              <p:cNvSpPr/>
              <p:nvPr/>
            </p:nvSpPr>
            <p:spPr bwMode="auto">
              <a:xfrm>
                <a:off x="1470" y="2487"/>
                <a:ext cx="55" cy="53"/>
              </a:xfrm>
              <a:custGeom>
                <a:avLst/>
                <a:gdLst>
                  <a:gd name="T0" fmla="*/ 16 w 23"/>
                  <a:gd name="T1" fmla="*/ 17 h 22"/>
                  <a:gd name="T2" fmla="*/ 10 w 23"/>
                  <a:gd name="T3" fmla="*/ 19 h 22"/>
                  <a:gd name="T4" fmla="*/ 5 w 23"/>
                  <a:gd name="T5" fmla="*/ 19 h 22"/>
                  <a:gd name="T6" fmla="*/ 6 w 23"/>
                  <a:gd name="T7" fmla="*/ 15 h 22"/>
                  <a:gd name="T8" fmla="*/ 3 w 23"/>
                  <a:gd name="T9" fmla="*/ 16 h 22"/>
                  <a:gd name="T10" fmla="*/ 2 w 23"/>
                  <a:gd name="T11" fmla="*/ 11 h 22"/>
                  <a:gd name="T12" fmla="*/ 3 w 23"/>
                  <a:gd name="T13" fmla="*/ 9 h 22"/>
                  <a:gd name="T14" fmla="*/ 15 w 23"/>
                  <a:gd name="T15" fmla="*/ 1 h 22"/>
                  <a:gd name="T16" fmla="*/ 18 w 23"/>
                  <a:gd name="T17" fmla="*/ 0 h 22"/>
                  <a:gd name="T18" fmla="*/ 15 w 23"/>
                  <a:gd name="T19" fmla="*/ 7 h 22"/>
                  <a:gd name="T20" fmla="*/ 20 w 23"/>
                  <a:gd name="T21" fmla="*/ 12 h 22"/>
                  <a:gd name="T22" fmla="*/ 19 w 23"/>
                  <a:gd name="T23" fmla="*/ 15 h 22"/>
                  <a:gd name="T24" fmla="*/ 16 w 23"/>
                  <a:gd name="T25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22">
                    <a:moveTo>
                      <a:pt x="16" y="17"/>
                    </a:moveTo>
                    <a:cubicBezTo>
                      <a:pt x="14" y="17"/>
                      <a:pt x="11" y="15"/>
                      <a:pt x="10" y="19"/>
                    </a:cubicBezTo>
                    <a:cubicBezTo>
                      <a:pt x="9" y="22"/>
                      <a:pt x="7" y="21"/>
                      <a:pt x="5" y="19"/>
                    </a:cubicBezTo>
                    <a:cubicBezTo>
                      <a:pt x="3" y="17"/>
                      <a:pt x="5" y="16"/>
                      <a:pt x="6" y="15"/>
                    </a:cubicBezTo>
                    <a:cubicBezTo>
                      <a:pt x="5" y="15"/>
                      <a:pt x="4" y="16"/>
                      <a:pt x="3" y="16"/>
                    </a:cubicBezTo>
                    <a:cubicBezTo>
                      <a:pt x="0" y="15"/>
                      <a:pt x="0" y="13"/>
                      <a:pt x="2" y="11"/>
                    </a:cubicBezTo>
                    <a:cubicBezTo>
                      <a:pt x="3" y="10"/>
                      <a:pt x="3" y="10"/>
                      <a:pt x="3" y="9"/>
                    </a:cubicBezTo>
                    <a:cubicBezTo>
                      <a:pt x="6" y="4"/>
                      <a:pt x="11" y="3"/>
                      <a:pt x="15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18" y="3"/>
                      <a:pt x="14" y="4"/>
                      <a:pt x="15" y="7"/>
                    </a:cubicBezTo>
                    <a:cubicBezTo>
                      <a:pt x="16" y="9"/>
                      <a:pt x="18" y="11"/>
                      <a:pt x="20" y="12"/>
                    </a:cubicBezTo>
                    <a:cubicBezTo>
                      <a:pt x="23" y="14"/>
                      <a:pt x="21" y="15"/>
                      <a:pt x="19" y="15"/>
                    </a:cubicBezTo>
                    <a:cubicBezTo>
                      <a:pt x="18" y="15"/>
                      <a:pt x="17" y="16"/>
                      <a:pt x="16" y="17"/>
                    </a:cubicBezTo>
                    <a:close/>
                  </a:path>
                </a:pathLst>
              </a:custGeom>
              <a:solidFill>
                <a:srgbClr val="FB7D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59" name="Freeform 1012"/>
              <p:cNvSpPr/>
              <p:nvPr/>
            </p:nvSpPr>
            <p:spPr bwMode="auto">
              <a:xfrm>
                <a:off x="1444" y="2490"/>
                <a:ext cx="62" cy="38"/>
              </a:xfrm>
              <a:custGeom>
                <a:avLst/>
                <a:gdLst>
                  <a:gd name="T0" fmla="*/ 26 w 26"/>
                  <a:gd name="T1" fmla="*/ 0 h 16"/>
                  <a:gd name="T2" fmla="*/ 14 w 26"/>
                  <a:gd name="T3" fmla="*/ 8 h 16"/>
                  <a:gd name="T4" fmla="*/ 0 w 26"/>
                  <a:gd name="T5" fmla="*/ 15 h 16"/>
                  <a:gd name="T6" fmla="*/ 4 w 26"/>
                  <a:gd name="T7" fmla="*/ 11 h 16"/>
                  <a:gd name="T8" fmla="*/ 16 w 26"/>
                  <a:gd name="T9" fmla="*/ 2 h 16"/>
                  <a:gd name="T10" fmla="*/ 24 w 26"/>
                  <a:gd name="T11" fmla="*/ 0 h 16"/>
                  <a:gd name="T12" fmla="*/ 26 w 26"/>
                  <a:gd name="T1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16">
                    <a:moveTo>
                      <a:pt x="26" y="0"/>
                    </a:moveTo>
                    <a:cubicBezTo>
                      <a:pt x="23" y="4"/>
                      <a:pt x="18" y="4"/>
                      <a:pt x="14" y="8"/>
                    </a:cubicBezTo>
                    <a:cubicBezTo>
                      <a:pt x="11" y="12"/>
                      <a:pt x="7" y="16"/>
                      <a:pt x="0" y="15"/>
                    </a:cubicBezTo>
                    <a:cubicBezTo>
                      <a:pt x="0" y="12"/>
                      <a:pt x="3" y="12"/>
                      <a:pt x="4" y="11"/>
                    </a:cubicBezTo>
                    <a:cubicBezTo>
                      <a:pt x="8" y="8"/>
                      <a:pt x="12" y="5"/>
                      <a:pt x="16" y="2"/>
                    </a:cubicBezTo>
                    <a:cubicBezTo>
                      <a:pt x="18" y="1"/>
                      <a:pt x="21" y="0"/>
                      <a:pt x="24" y="0"/>
                    </a:cubicBezTo>
                    <a:cubicBezTo>
                      <a:pt x="25" y="0"/>
                      <a:pt x="26" y="0"/>
                      <a:pt x="26" y="0"/>
                    </a:cubicBezTo>
                    <a:close/>
                  </a:path>
                </a:pathLst>
              </a:custGeom>
              <a:solidFill>
                <a:srgbClr val="C2A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0" name="Freeform 1013"/>
              <p:cNvSpPr/>
              <p:nvPr/>
            </p:nvSpPr>
            <p:spPr bwMode="auto">
              <a:xfrm>
                <a:off x="1449" y="2485"/>
                <a:ext cx="52" cy="33"/>
              </a:xfrm>
              <a:custGeom>
                <a:avLst/>
                <a:gdLst>
                  <a:gd name="T0" fmla="*/ 22 w 22"/>
                  <a:gd name="T1" fmla="*/ 2 h 14"/>
                  <a:gd name="T2" fmla="*/ 10 w 22"/>
                  <a:gd name="T3" fmla="*/ 8 h 14"/>
                  <a:gd name="T4" fmla="*/ 3 w 22"/>
                  <a:gd name="T5" fmla="*/ 14 h 14"/>
                  <a:gd name="T6" fmla="*/ 0 w 22"/>
                  <a:gd name="T7" fmla="*/ 12 h 14"/>
                  <a:gd name="T8" fmla="*/ 21 w 22"/>
                  <a:gd name="T9" fmla="*/ 0 h 14"/>
                  <a:gd name="T10" fmla="*/ 22 w 22"/>
                  <a:gd name="T11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4">
                    <a:moveTo>
                      <a:pt x="22" y="2"/>
                    </a:moveTo>
                    <a:cubicBezTo>
                      <a:pt x="18" y="5"/>
                      <a:pt x="14" y="5"/>
                      <a:pt x="10" y="8"/>
                    </a:cubicBezTo>
                    <a:cubicBezTo>
                      <a:pt x="7" y="10"/>
                      <a:pt x="6" y="13"/>
                      <a:pt x="3" y="14"/>
                    </a:cubicBezTo>
                    <a:cubicBezTo>
                      <a:pt x="2" y="13"/>
                      <a:pt x="0" y="14"/>
                      <a:pt x="0" y="12"/>
                    </a:cubicBezTo>
                    <a:cubicBezTo>
                      <a:pt x="6" y="7"/>
                      <a:pt x="14" y="3"/>
                      <a:pt x="21" y="0"/>
                    </a:cubicBezTo>
                    <a:cubicBezTo>
                      <a:pt x="21" y="1"/>
                      <a:pt x="21" y="2"/>
                      <a:pt x="22" y="2"/>
                    </a:cubicBezTo>
                    <a:close/>
                  </a:path>
                </a:pathLst>
              </a:custGeom>
              <a:solidFill>
                <a:srgbClr val="C0D1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1" name="Freeform 1014"/>
              <p:cNvSpPr/>
              <p:nvPr/>
            </p:nvSpPr>
            <p:spPr bwMode="auto">
              <a:xfrm>
                <a:off x="1072" y="2868"/>
                <a:ext cx="33" cy="90"/>
              </a:xfrm>
              <a:custGeom>
                <a:avLst/>
                <a:gdLst>
                  <a:gd name="T0" fmla="*/ 13 w 14"/>
                  <a:gd name="T1" fmla="*/ 5 h 38"/>
                  <a:gd name="T2" fmla="*/ 8 w 14"/>
                  <a:gd name="T3" fmla="*/ 30 h 38"/>
                  <a:gd name="T4" fmla="*/ 8 w 14"/>
                  <a:gd name="T5" fmla="*/ 37 h 38"/>
                  <a:gd name="T6" fmla="*/ 8 w 14"/>
                  <a:gd name="T7" fmla="*/ 38 h 38"/>
                  <a:gd name="T8" fmla="*/ 7 w 14"/>
                  <a:gd name="T9" fmla="*/ 21 h 38"/>
                  <a:gd name="T10" fmla="*/ 2 w 14"/>
                  <a:gd name="T11" fmla="*/ 26 h 38"/>
                  <a:gd name="T12" fmla="*/ 1 w 14"/>
                  <a:gd name="T13" fmla="*/ 24 h 38"/>
                  <a:gd name="T14" fmla="*/ 4 w 14"/>
                  <a:gd name="T15" fmla="*/ 11 h 38"/>
                  <a:gd name="T16" fmla="*/ 6 w 14"/>
                  <a:gd name="T17" fmla="*/ 5 h 38"/>
                  <a:gd name="T18" fmla="*/ 6 w 14"/>
                  <a:gd name="T19" fmla="*/ 4 h 38"/>
                  <a:gd name="T20" fmla="*/ 9 w 14"/>
                  <a:gd name="T21" fmla="*/ 2 h 38"/>
                  <a:gd name="T22" fmla="*/ 13 w 14"/>
                  <a:gd name="T23" fmla="*/ 1 h 38"/>
                  <a:gd name="T24" fmla="*/ 13 w 14"/>
                  <a:gd name="T25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38">
                    <a:moveTo>
                      <a:pt x="13" y="5"/>
                    </a:moveTo>
                    <a:cubicBezTo>
                      <a:pt x="12" y="13"/>
                      <a:pt x="7" y="21"/>
                      <a:pt x="8" y="30"/>
                    </a:cubicBezTo>
                    <a:cubicBezTo>
                      <a:pt x="9" y="33"/>
                      <a:pt x="9" y="35"/>
                      <a:pt x="8" y="37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6" y="33"/>
                      <a:pt x="8" y="27"/>
                      <a:pt x="7" y="21"/>
                    </a:cubicBezTo>
                    <a:cubicBezTo>
                      <a:pt x="5" y="22"/>
                      <a:pt x="3" y="24"/>
                      <a:pt x="2" y="26"/>
                    </a:cubicBezTo>
                    <a:cubicBezTo>
                      <a:pt x="0" y="26"/>
                      <a:pt x="0" y="25"/>
                      <a:pt x="1" y="24"/>
                    </a:cubicBezTo>
                    <a:cubicBezTo>
                      <a:pt x="1" y="20"/>
                      <a:pt x="2" y="16"/>
                      <a:pt x="4" y="11"/>
                    </a:cubicBezTo>
                    <a:cubicBezTo>
                      <a:pt x="7" y="10"/>
                      <a:pt x="4" y="7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7" y="3"/>
                      <a:pt x="8" y="3"/>
                      <a:pt x="9" y="2"/>
                    </a:cubicBezTo>
                    <a:cubicBezTo>
                      <a:pt x="10" y="1"/>
                      <a:pt x="11" y="0"/>
                      <a:pt x="13" y="1"/>
                    </a:cubicBezTo>
                    <a:cubicBezTo>
                      <a:pt x="14" y="2"/>
                      <a:pt x="14" y="4"/>
                      <a:pt x="13" y="5"/>
                    </a:cubicBezTo>
                    <a:close/>
                  </a:path>
                </a:pathLst>
              </a:custGeom>
              <a:solidFill>
                <a:srgbClr val="FC96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2" name="Freeform 1015"/>
              <p:cNvSpPr/>
              <p:nvPr/>
            </p:nvSpPr>
            <p:spPr bwMode="auto">
              <a:xfrm>
                <a:off x="894" y="2114"/>
                <a:ext cx="268" cy="335"/>
              </a:xfrm>
              <a:custGeom>
                <a:avLst/>
                <a:gdLst>
                  <a:gd name="T0" fmla="*/ 95 w 113"/>
                  <a:gd name="T1" fmla="*/ 3 h 141"/>
                  <a:gd name="T2" fmla="*/ 104 w 113"/>
                  <a:gd name="T3" fmla="*/ 8 h 141"/>
                  <a:gd name="T4" fmla="*/ 108 w 113"/>
                  <a:gd name="T5" fmla="*/ 22 h 141"/>
                  <a:gd name="T6" fmla="*/ 108 w 113"/>
                  <a:gd name="T7" fmla="*/ 30 h 141"/>
                  <a:gd name="T8" fmla="*/ 96 w 113"/>
                  <a:gd name="T9" fmla="*/ 65 h 141"/>
                  <a:gd name="T10" fmla="*/ 93 w 113"/>
                  <a:gd name="T11" fmla="*/ 73 h 141"/>
                  <a:gd name="T12" fmla="*/ 92 w 113"/>
                  <a:gd name="T13" fmla="*/ 100 h 141"/>
                  <a:gd name="T14" fmla="*/ 96 w 113"/>
                  <a:gd name="T15" fmla="*/ 111 h 141"/>
                  <a:gd name="T16" fmla="*/ 91 w 113"/>
                  <a:gd name="T17" fmla="*/ 115 h 141"/>
                  <a:gd name="T18" fmla="*/ 91 w 113"/>
                  <a:gd name="T19" fmla="*/ 122 h 141"/>
                  <a:gd name="T20" fmla="*/ 92 w 113"/>
                  <a:gd name="T21" fmla="*/ 123 h 141"/>
                  <a:gd name="T22" fmla="*/ 92 w 113"/>
                  <a:gd name="T23" fmla="*/ 128 h 141"/>
                  <a:gd name="T24" fmla="*/ 99 w 113"/>
                  <a:gd name="T25" fmla="*/ 133 h 141"/>
                  <a:gd name="T26" fmla="*/ 95 w 113"/>
                  <a:gd name="T27" fmla="*/ 138 h 141"/>
                  <a:gd name="T28" fmla="*/ 87 w 113"/>
                  <a:gd name="T29" fmla="*/ 137 h 141"/>
                  <a:gd name="T30" fmla="*/ 79 w 113"/>
                  <a:gd name="T31" fmla="*/ 140 h 141"/>
                  <a:gd name="T32" fmla="*/ 71 w 113"/>
                  <a:gd name="T33" fmla="*/ 138 h 141"/>
                  <a:gd name="T34" fmla="*/ 64 w 113"/>
                  <a:gd name="T35" fmla="*/ 138 h 141"/>
                  <a:gd name="T36" fmla="*/ 59 w 113"/>
                  <a:gd name="T37" fmla="*/ 125 h 141"/>
                  <a:gd name="T38" fmla="*/ 57 w 113"/>
                  <a:gd name="T39" fmla="*/ 130 h 141"/>
                  <a:gd name="T40" fmla="*/ 48 w 113"/>
                  <a:gd name="T41" fmla="*/ 124 h 141"/>
                  <a:gd name="T42" fmla="*/ 43 w 113"/>
                  <a:gd name="T43" fmla="*/ 118 h 141"/>
                  <a:gd name="T44" fmla="*/ 44 w 113"/>
                  <a:gd name="T45" fmla="*/ 110 h 141"/>
                  <a:gd name="T46" fmla="*/ 33 w 113"/>
                  <a:gd name="T47" fmla="*/ 112 h 141"/>
                  <a:gd name="T48" fmla="*/ 31 w 113"/>
                  <a:gd name="T49" fmla="*/ 109 h 141"/>
                  <a:gd name="T50" fmla="*/ 26 w 113"/>
                  <a:gd name="T51" fmla="*/ 112 h 141"/>
                  <a:gd name="T52" fmla="*/ 4 w 113"/>
                  <a:gd name="T53" fmla="*/ 86 h 141"/>
                  <a:gd name="T54" fmla="*/ 6 w 113"/>
                  <a:gd name="T55" fmla="*/ 73 h 141"/>
                  <a:gd name="T56" fmla="*/ 4 w 113"/>
                  <a:gd name="T57" fmla="*/ 58 h 141"/>
                  <a:gd name="T58" fmla="*/ 12 w 113"/>
                  <a:gd name="T59" fmla="*/ 67 h 141"/>
                  <a:gd name="T60" fmla="*/ 23 w 113"/>
                  <a:gd name="T61" fmla="*/ 66 h 141"/>
                  <a:gd name="T62" fmla="*/ 22 w 113"/>
                  <a:gd name="T63" fmla="*/ 59 h 141"/>
                  <a:gd name="T64" fmla="*/ 30 w 113"/>
                  <a:gd name="T65" fmla="*/ 61 h 141"/>
                  <a:gd name="T66" fmla="*/ 24 w 113"/>
                  <a:gd name="T67" fmla="*/ 68 h 141"/>
                  <a:gd name="T68" fmla="*/ 24 w 113"/>
                  <a:gd name="T69" fmla="*/ 74 h 141"/>
                  <a:gd name="T70" fmla="*/ 31 w 113"/>
                  <a:gd name="T71" fmla="*/ 80 h 141"/>
                  <a:gd name="T72" fmla="*/ 32 w 113"/>
                  <a:gd name="T73" fmla="*/ 76 h 141"/>
                  <a:gd name="T74" fmla="*/ 33 w 113"/>
                  <a:gd name="T75" fmla="*/ 74 h 141"/>
                  <a:gd name="T76" fmla="*/ 40 w 113"/>
                  <a:gd name="T77" fmla="*/ 73 h 141"/>
                  <a:gd name="T78" fmla="*/ 57 w 113"/>
                  <a:gd name="T79" fmla="*/ 66 h 141"/>
                  <a:gd name="T80" fmla="*/ 62 w 113"/>
                  <a:gd name="T81" fmla="*/ 58 h 141"/>
                  <a:gd name="T82" fmla="*/ 69 w 113"/>
                  <a:gd name="T83" fmla="*/ 53 h 141"/>
                  <a:gd name="T84" fmla="*/ 68 w 113"/>
                  <a:gd name="T85" fmla="*/ 48 h 141"/>
                  <a:gd name="T86" fmla="*/ 82 w 113"/>
                  <a:gd name="T87" fmla="*/ 8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3" h="141">
                    <a:moveTo>
                      <a:pt x="84" y="6"/>
                    </a:moveTo>
                    <a:cubicBezTo>
                      <a:pt x="89" y="9"/>
                      <a:pt x="91" y="4"/>
                      <a:pt x="95" y="3"/>
                    </a:cubicBezTo>
                    <a:cubicBezTo>
                      <a:pt x="97" y="2"/>
                      <a:pt x="98" y="0"/>
                      <a:pt x="101" y="1"/>
                    </a:cubicBezTo>
                    <a:cubicBezTo>
                      <a:pt x="103" y="3"/>
                      <a:pt x="105" y="5"/>
                      <a:pt x="104" y="8"/>
                    </a:cubicBezTo>
                    <a:cubicBezTo>
                      <a:pt x="101" y="13"/>
                      <a:pt x="107" y="16"/>
                      <a:pt x="107" y="16"/>
                    </a:cubicBezTo>
                    <a:cubicBezTo>
                      <a:pt x="113" y="17"/>
                      <a:pt x="109" y="21"/>
                      <a:pt x="108" y="22"/>
                    </a:cubicBezTo>
                    <a:cubicBezTo>
                      <a:pt x="106" y="23"/>
                      <a:pt x="107" y="24"/>
                      <a:pt x="108" y="25"/>
                    </a:cubicBezTo>
                    <a:cubicBezTo>
                      <a:pt x="110" y="27"/>
                      <a:pt x="109" y="28"/>
                      <a:pt x="108" y="30"/>
                    </a:cubicBezTo>
                    <a:cubicBezTo>
                      <a:pt x="106" y="34"/>
                      <a:pt x="104" y="39"/>
                      <a:pt x="103" y="44"/>
                    </a:cubicBezTo>
                    <a:cubicBezTo>
                      <a:pt x="102" y="51"/>
                      <a:pt x="99" y="58"/>
                      <a:pt x="96" y="65"/>
                    </a:cubicBezTo>
                    <a:cubicBezTo>
                      <a:pt x="95" y="67"/>
                      <a:pt x="95" y="69"/>
                      <a:pt x="93" y="71"/>
                    </a:cubicBezTo>
                    <a:cubicBezTo>
                      <a:pt x="93" y="72"/>
                      <a:pt x="93" y="72"/>
                      <a:pt x="93" y="73"/>
                    </a:cubicBezTo>
                    <a:cubicBezTo>
                      <a:pt x="92" y="81"/>
                      <a:pt x="89" y="89"/>
                      <a:pt x="91" y="97"/>
                    </a:cubicBezTo>
                    <a:cubicBezTo>
                      <a:pt x="92" y="98"/>
                      <a:pt x="88" y="100"/>
                      <a:pt x="92" y="100"/>
                    </a:cubicBezTo>
                    <a:cubicBezTo>
                      <a:pt x="94" y="100"/>
                      <a:pt x="95" y="104"/>
                      <a:pt x="94" y="106"/>
                    </a:cubicBezTo>
                    <a:cubicBezTo>
                      <a:pt x="94" y="108"/>
                      <a:pt x="95" y="109"/>
                      <a:pt x="96" y="111"/>
                    </a:cubicBezTo>
                    <a:cubicBezTo>
                      <a:pt x="99" y="114"/>
                      <a:pt x="99" y="114"/>
                      <a:pt x="94" y="116"/>
                    </a:cubicBezTo>
                    <a:cubicBezTo>
                      <a:pt x="93" y="115"/>
                      <a:pt x="92" y="115"/>
                      <a:pt x="91" y="115"/>
                    </a:cubicBezTo>
                    <a:cubicBezTo>
                      <a:pt x="92" y="116"/>
                      <a:pt x="93" y="115"/>
                      <a:pt x="94" y="115"/>
                    </a:cubicBezTo>
                    <a:cubicBezTo>
                      <a:pt x="95" y="118"/>
                      <a:pt x="92" y="120"/>
                      <a:pt x="91" y="122"/>
                    </a:cubicBezTo>
                    <a:cubicBezTo>
                      <a:pt x="91" y="123"/>
                      <a:pt x="91" y="123"/>
                      <a:pt x="91" y="123"/>
                    </a:cubicBezTo>
                    <a:cubicBezTo>
                      <a:pt x="92" y="123"/>
                      <a:pt x="92" y="123"/>
                      <a:pt x="92" y="123"/>
                    </a:cubicBezTo>
                    <a:cubicBezTo>
                      <a:pt x="92" y="123"/>
                      <a:pt x="93" y="123"/>
                      <a:pt x="93" y="123"/>
                    </a:cubicBezTo>
                    <a:cubicBezTo>
                      <a:pt x="94" y="125"/>
                      <a:pt x="93" y="127"/>
                      <a:pt x="92" y="128"/>
                    </a:cubicBezTo>
                    <a:cubicBezTo>
                      <a:pt x="90" y="129"/>
                      <a:pt x="90" y="130"/>
                      <a:pt x="92" y="131"/>
                    </a:cubicBezTo>
                    <a:cubicBezTo>
                      <a:pt x="95" y="131"/>
                      <a:pt x="97" y="132"/>
                      <a:pt x="99" y="133"/>
                    </a:cubicBezTo>
                    <a:cubicBezTo>
                      <a:pt x="100" y="134"/>
                      <a:pt x="102" y="134"/>
                      <a:pt x="101" y="137"/>
                    </a:cubicBezTo>
                    <a:cubicBezTo>
                      <a:pt x="98" y="134"/>
                      <a:pt x="97" y="139"/>
                      <a:pt x="95" y="138"/>
                    </a:cubicBezTo>
                    <a:cubicBezTo>
                      <a:pt x="93" y="137"/>
                      <a:pt x="90" y="138"/>
                      <a:pt x="88" y="137"/>
                    </a:cubicBezTo>
                    <a:cubicBezTo>
                      <a:pt x="88" y="137"/>
                      <a:pt x="87" y="136"/>
                      <a:pt x="87" y="137"/>
                    </a:cubicBezTo>
                    <a:cubicBezTo>
                      <a:pt x="85" y="141"/>
                      <a:pt x="85" y="141"/>
                      <a:pt x="83" y="137"/>
                    </a:cubicBezTo>
                    <a:cubicBezTo>
                      <a:pt x="84" y="141"/>
                      <a:pt x="80" y="141"/>
                      <a:pt x="79" y="140"/>
                    </a:cubicBezTo>
                    <a:cubicBezTo>
                      <a:pt x="77" y="138"/>
                      <a:pt x="74" y="140"/>
                      <a:pt x="73" y="138"/>
                    </a:cubicBezTo>
                    <a:cubicBezTo>
                      <a:pt x="72" y="137"/>
                      <a:pt x="71" y="138"/>
                      <a:pt x="71" y="138"/>
                    </a:cubicBezTo>
                    <a:cubicBezTo>
                      <a:pt x="71" y="140"/>
                      <a:pt x="70" y="141"/>
                      <a:pt x="68" y="141"/>
                    </a:cubicBezTo>
                    <a:cubicBezTo>
                      <a:pt x="66" y="141"/>
                      <a:pt x="65" y="139"/>
                      <a:pt x="64" y="138"/>
                    </a:cubicBezTo>
                    <a:cubicBezTo>
                      <a:pt x="63" y="135"/>
                      <a:pt x="67" y="137"/>
                      <a:pt x="67" y="135"/>
                    </a:cubicBezTo>
                    <a:cubicBezTo>
                      <a:pt x="64" y="133"/>
                      <a:pt x="57" y="133"/>
                      <a:pt x="59" y="125"/>
                    </a:cubicBezTo>
                    <a:cubicBezTo>
                      <a:pt x="57" y="126"/>
                      <a:pt x="56" y="126"/>
                      <a:pt x="57" y="128"/>
                    </a:cubicBezTo>
                    <a:cubicBezTo>
                      <a:pt x="57" y="129"/>
                      <a:pt x="59" y="129"/>
                      <a:pt x="57" y="130"/>
                    </a:cubicBezTo>
                    <a:cubicBezTo>
                      <a:pt x="56" y="131"/>
                      <a:pt x="54" y="131"/>
                      <a:pt x="53" y="130"/>
                    </a:cubicBezTo>
                    <a:cubicBezTo>
                      <a:pt x="52" y="128"/>
                      <a:pt x="50" y="126"/>
                      <a:pt x="48" y="124"/>
                    </a:cubicBezTo>
                    <a:cubicBezTo>
                      <a:pt x="46" y="122"/>
                      <a:pt x="44" y="120"/>
                      <a:pt x="49" y="117"/>
                    </a:cubicBezTo>
                    <a:cubicBezTo>
                      <a:pt x="46" y="117"/>
                      <a:pt x="45" y="120"/>
                      <a:pt x="43" y="118"/>
                    </a:cubicBezTo>
                    <a:cubicBezTo>
                      <a:pt x="42" y="116"/>
                      <a:pt x="43" y="114"/>
                      <a:pt x="44" y="113"/>
                    </a:cubicBezTo>
                    <a:cubicBezTo>
                      <a:pt x="45" y="112"/>
                      <a:pt x="45" y="110"/>
                      <a:pt x="44" y="110"/>
                    </a:cubicBezTo>
                    <a:cubicBezTo>
                      <a:pt x="43" y="109"/>
                      <a:pt x="41" y="110"/>
                      <a:pt x="41" y="111"/>
                    </a:cubicBezTo>
                    <a:cubicBezTo>
                      <a:pt x="39" y="121"/>
                      <a:pt x="36" y="116"/>
                      <a:pt x="33" y="112"/>
                    </a:cubicBezTo>
                    <a:cubicBezTo>
                      <a:pt x="33" y="110"/>
                      <a:pt x="30" y="111"/>
                      <a:pt x="31" y="109"/>
                    </a:cubicBezTo>
                    <a:cubicBezTo>
                      <a:pt x="31" y="108"/>
                      <a:pt x="31" y="109"/>
                      <a:pt x="31" y="109"/>
                    </a:cubicBezTo>
                    <a:cubicBezTo>
                      <a:pt x="31" y="108"/>
                      <a:pt x="31" y="108"/>
                      <a:pt x="31" y="109"/>
                    </a:cubicBezTo>
                    <a:cubicBezTo>
                      <a:pt x="29" y="110"/>
                      <a:pt x="28" y="111"/>
                      <a:pt x="26" y="112"/>
                    </a:cubicBezTo>
                    <a:cubicBezTo>
                      <a:pt x="27" y="106"/>
                      <a:pt x="23" y="101"/>
                      <a:pt x="19" y="99"/>
                    </a:cubicBezTo>
                    <a:cubicBezTo>
                      <a:pt x="13" y="95"/>
                      <a:pt x="9" y="90"/>
                      <a:pt x="4" y="86"/>
                    </a:cubicBezTo>
                    <a:cubicBezTo>
                      <a:pt x="3" y="84"/>
                      <a:pt x="2" y="81"/>
                      <a:pt x="5" y="81"/>
                    </a:cubicBezTo>
                    <a:cubicBezTo>
                      <a:pt x="5" y="78"/>
                      <a:pt x="8" y="76"/>
                      <a:pt x="6" y="73"/>
                    </a:cubicBezTo>
                    <a:cubicBezTo>
                      <a:pt x="4" y="70"/>
                      <a:pt x="0" y="67"/>
                      <a:pt x="0" y="63"/>
                    </a:cubicBezTo>
                    <a:cubicBezTo>
                      <a:pt x="4" y="64"/>
                      <a:pt x="7" y="64"/>
                      <a:pt x="4" y="58"/>
                    </a:cubicBezTo>
                    <a:cubicBezTo>
                      <a:pt x="7" y="59"/>
                      <a:pt x="8" y="62"/>
                      <a:pt x="7" y="70"/>
                    </a:cubicBezTo>
                    <a:cubicBezTo>
                      <a:pt x="8" y="68"/>
                      <a:pt x="11" y="70"/>
                      <a:pt x="12" y="67"/>
                    </a:cubicBezTo>
                    <a:cubicBezTo>
                      <a:pt x="12" y="65"/>
                      <a:pt x="15" y="66"/>
                      <a:pt x="16" y="66"/>
                    </a:cubicBezTo>
                    <a:cubicBezTo>
                      <a:pt x="18" y="67"/>
                      <a:pt x="20" y="65"/>
                      <a:pt x="23" y="66"/>
                    </a:cubicBezTo>
                    <a:cubicBezTo>
                      <a:pt x="23" y="66"/>
                      <a:pt x="23" y="63"/>
                      <a:pt x="22" y="62"/>
                    </a:cubicBezTo>
                    <a:cubicBezTo>
                      <a:pt x="19" y="60"/>
                      <a:pt x="20" y="59"/>
                      <a:pt x="22" y="59"/>
                    </a:cubicBezTo>
                    <a:cubicBezTo>
                      <a:pt x="23" y="59"/>
                      <a:pt x="24" y="58"/>
                      <a:pt x="24" y="58"/>
                    </a:cubicBezTo>
                    <a:cubicBezTo>
                      <a:pt x="29" y="55"/>
                      <a:pt x="29" y="55"/>
                      <a:pt x="30" y="61"/>
                    </a:cubicBezTo>
                    <a:cubicBezTo>
                      <a:pt x="24" y="59"/>
                      <a:pt x="24" y="62"/>
                      <a:pt x="25" y="66"/>
                    </a:cubicBezTo>
                    <a:cubicBezTo>
                      <a:pt x="26" y="67"/>
                      <a:pt x="26" y="68"/>
                      <a:pt x="24" y="68"/>
                    </a:cubicBezTo>
                    <a:cubicBezTo>
                      <a:pt x="22" y="67"/>
                      <a:pt x="21" y="68"/>
                      <a:pt x="21" y="70"/>
                    </a:cubicBezTo>
                    <a:cubicBezTo>
                      <a:pt x="20" y="73"/>
                      <a:pt x="23" y="72"/>
                      <a:pt x="24" y="74"/>
                    </a:cubicBezTo>
                    <a:cubicBezTo>
                      <a:pt x="25" y="74"/>
                      <a:pt x="26" y="74"/>
                      <a:pt x="27" y="74"/>
                    </a:cubicBezTo>
                    <a:cubicBezTo>
                      <a:pt x="28" y="76"/>
                      <a:pt x="27" y="80"/>
                      <a:pt x="31" y="80"/>
                    </a:cubicBezTo>
                    <a:cubicBezTo>
                      <a:pt x="33" y="80"/>
                      <a:pt x="33" y="78"/>
                      <a:pt x="33" y="77"/>
                    </a:cubicBezTo>
                    <a:cubicBezTo>
                      <a:pt x="34" y="75"/>
                      <a:pt x="33" y="76"/>
                      <a:pt x="32" y="76"/>
                    </a:cubicBezTo>
                    <a:cubicBezTo>
                      <a:pt x="31" y="77"/>
                      <a:pt x="31" y="76"/>
                      <a:pt x="31" y="76"/>
                    </a:cubicBezTo>
                    <a:cubicBezTo>
                      <a:pt x="31" y="75"/>
                      <a:pt x="33" y="74"/>
                      <a:pt x="33" y="74"/>
                    </a:cubicBezTo>
                    <a:cubicBezTo>
                      <a:pt x="36" y="77"/>
                      <a:pt x="37" y="74"/>
                      <a:pt x="38" y="73"/>
                    </a:cubicBezTo>
                    <a:cubicBezTo>
                      <a:pt x="39" y="72"/>
                      <a:pt x="39" y="72"/>
                      <a:pt x="40" y="73"/>
                    </a:cubicBezTo>
                    <a:cubicBezTo>
                      <a:pt x="46" y="74"/>
                      <a:pt x="50" y="72"/>
                      <a:pt x="54" y="68"/>
                    </a:cubicBezTo>
                    <a:cubicBezTo>
                      <a:pt x="55" y="67"/>
                      <a:pt x="56" y="67"/>
                      <a:pt x="57" y="66"/>
                    </a:cubicBezTo>
                    <a:cubicBezTo>
                      <a:pt x="57" y="65"/>
                      <a:pt x="57" y="65"/>
                      <a:pt x="57" y="64"/>
                    </a:cubicBezTo>
                    <a:cubicBezTo>
                      <a:pt x="60" y="63"/>
                      <a:pt x="61" y="60"/>
                      <a:pt x="62" y="58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5" y="56"/>
                      <a:pt x="65" y="52"/>
                      <a:pt x="69" y="53"/>
                    </a:cubicBezTo>
                    <a:cubicBezTo>
                      <a:pt x="69" y="53"/>
                      <a:pt x="70" y="51"/>
                      <a:pt x="69" y="50"/>
                    </a:cubicBezTo>
                    <a:cubicBezTo>
                      <a:pt x="68" y="50"/>
                      <a:pt x="68" y="49"/>
                      <a:pt x="68" y="48"/>
                    </a:cubicBezTo>
                    <a:cubicBezTo>
                      <a:pt x="68" y="43"/>
                      <a:pt x="70" y="39"/>
                      <a:pt x="72" y="34"/>
                    </a:cubicBezTo>
                    <a:cubicBezTo>
                      <a:pt x="76" y="26"/>
                      <a:pt x="79" y="17"/>
                      <a:pt x="82" y="8"/>
                    </a:cubicBezTo>
                    <a:cubicBezTo>
                      <a:pt x="83" y="7"/>
                      <a:pt x="83" y="6"/>
                      <a:pt x="84" y="6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3" name="Freeform 1016"/>
              <p:cNvSpPr/>
              <p:nvPr/>
            </p:nvSpPr>
            <p:spPr bwMode="auto">
              <a:xfrm>
                <a:off x="1041" y="2620"/>
                <a:ext cx="242" cy="214"/>
              </a:xfrm>
              <a:custGeom>
                <a:avLst/>
                <a:gdLst>
                  <a:gd name="T0" fmla="*/ 72 w 102"/>
                  <a:gd name="T1" fmla="*/ 15 h 90"/>
                  <a:gd name="T2" fmla="*/ 91 w 102"/>
                  <a:gd name="T3" fmla="*/ 0 h 90"/>
                  <a:gd name="T4" fmla="*/ 100 w 102"/>
                  <a:gd name="T5" fmla="*/ 15 h 90"/>
                  <a:gd name="T6" fmla="*/ 98 w 102"/>
                  <a:gd name="T7" fmla="*/ 29 h 90"/>
                  <a:gd name="T8" fmla="*/ 100 w 102"/>
                  <a:gd name="T9" fmla="*/ 39 h 90"/>
                  <a:gd name="T10" fmla="*/ 92 w 102"/>
                  <a:gd name="T11" fmla="*/ 46 h 90"/>
                  <a:gd name="T12" fmla="*/ 82 w 102"/>
                  <a:gd name="T13" fmla="*/ 36 h 90"/>
                  <a:gd name="T14" fmla="*/ 86 w 102"/>
                  <a:gd name="T15" fmla="*/ 26 h 90"/>
                  <a:gd name="T16" fmla="*/ 67 w 102"/>
                  <a:gd name="T17" fmla="*/ 22 h 90"/>
                  <a:gd name="T18" fmla="*/ 45 w 102"/>
                  <a:gd name="T19" fmla="*/ 35 h 90"/>
                  <a:gd name="T20" fmla="*/ 48 w 102"/>
                  <a:gd name="T21" fmla="*/ 46 h 90"/>
                  <a:gd name="T22" fmla="*/ 54 w 102"/>
                  <a:gd name="T23" fmla="*/ 48 h 90"/>
                  <a:gd name="T24" fmla="*/ 54 w 102"/>
                  <a:gd name="T25" fmla="*/ 48 h 90"/>
                  <a:gd name="T26" fmla="*/ 66 w 102"/>
                  <a:gd name="T27" fmla="*/ 41 h 90"/>
                  <a:gd name="T28" fmla="*/ 67 w 102"/>
                  <a:gd name="T29" fmla="*/ 39 h 90"/>
                  <a:gd name="T30" fmla="*/ 76 w 102"/>
                  <a:gd name="T31" fmla="*/ 41 h 90"/>
                  <a:gd name="T32" fmla="*/ 71 w 102"/>
                  <a:gd name="T33" fmla="*/ 47 h 90"/>
                  <a:gd name="T34" fmla="*/ 71 w 102"/>
                  <a:gd name="T35" fmla="*/ 44 h 90"/>
                  <a:gd name="T36" fmla="*/ 68 w 102"/>
                  <a:gd name="T37" fmla="*/ 48 h 90"/>
                  <a:gd name="T38" fmla="*/ 79 w 102"/>
                  <a:gd name="T39" fmla="*/ 46 h 90"/>
                  <a:gd name="T40" fmla="*/ 68 w 102"/>
                  <a:gd name="T41" fmla="*/ 58 h 90"/>
                  <a:gd name="T42" fmla="*/ 43 w 102"/>
                  <a:gd name="T43" fmla="*/ 73 h 90"/>
                  <a:gd name="T44" fmla="*/ 38 w 102"/>
                  <a:gd name="T45" fmla="*/ 78 h 90"/>
                  <a:gd name="T46" fmla="*/ 35 w 102"/>
                  <a:gd name="T47" fmla="*/ 84 h 90"/>
                  <a:gd name="T48" fmla="*/ 24 w 102"/>
                  <a:gd name="T49" fmla="*/ 90 h 90"/>
                  <a:gd name="T50" fmla="*/ 21 w 102"/>
                  <a:gd name="T51" fmla="*/ 77 h 90"/>
                  <a:gd name="T52" fmla="*/ 9 w 102"/>
                  <a:gd name="T53" fmla="*/ 70 h 90"/>
                  <a:gd name="T54" fmla="*/ 11 w 102"/>
                  <a:gd name="T55" fmla="*/ 71 h 90"/>
                  <a:gd name="T56" fmla="*/ 10 w 102"/>
                  <a:gd name="T57" fmla="*/ 74 h 90"/>
                  <a:gd name="T58" fmla="*/ 0 w 102"/>
                  <a:gd name="T59" fmla="*/ 71 h 90"/>
                  <a:gd name="T60" fmla="*/ 5 w 102"/>
                  <a:gd name="T61" fmla="*/ 62 h 90"/>
                  <a:gd name="T62" fmla="*/ 13 w 102"/>
                  <a:gd name="T63" fmla="*/ 58 h 90"/>
                  <a:gd name="T64" fmla="*/ 9 w 102"/>
                  <a:gd name="T65" fmla="*/ 53 h 90"/>
                  <a:gd name="T66" fmla="*/ 7 w 102"/>
                  <a:gd name="T67" fmla="*/ 48 h 90"/>
                  <a:gd name="T68" fmla="*/ 12 w 102"/>
                  <a:gd name="T69" fmla="*/ 39 h 90"/>
                  <a:gd name="T70" fmla="*/ 5 w 102"/>
                  <a:gd name="T71" fmla="*/ 36 h 90"/>
                  <a:gd name="T72" fmla="*/ 17 w 102"/>
                  <a:gd name="T73" fmla="*/ 34 h 90"/>
                  <a:gd name="T74" fmla="*/ 18 w 102"/>
                  <a:gd name="T75" fmla="*/ 26 h 90"/>
                  <a:gd name="T76" fmla="*/ 29 w 102"/>
                  <a:gd name="T77" fmla="*/ 30 h 90"/>
                  <a:gd name="T78" fmla="*/ 48 w 102"/>
                  <a:gd name="T79" fmla="*/ 2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2" h="90">
                    <a:moveTo>
                      <a:pt x="48" y="27"/>
                    </a:moveTo>
                    <a:cubicBezTo>
                      <a:pt x="56" y="23"/>
                      <a:pt x="64" y="20"/>
                      <a:pt x="72" y="15"/>
                    </a:cubicBezTo>
                    <a:cubicBezTo>
                      <a:pt x="77" y="11"/>
                      <a:pt x="82" y="9"/>
                      <a:pt x="85" y="4"/>
                    </a:cubicBezTo>
                    <a:cubicBezTo>
                      <a:pt x="87" y="2"/>
                      <a:pt x="89" y="1"/>
                      <a:pt x="91" y="0"/>
                    </a:cubicBezTo>
                    <a:cubicBezTo>
                      <a:pt x="94" y="0"/>
                      <a:pt x="97" y="0"/>
                      <a:pt x="99" y="2"/>
                    </a:cubicBezTo>
                    <a:cubicBezTo>
                      <a:pt x="101" y="6"/>
                      <a:pt x="99" y="11"/>
                      <a:pt x="100" y="15"/>
                    </a:cubicBezTo>
                    <a:cubicBezTo>
                      <a:pt x="98" y="18"/>
                      <a:pt x="98" y="22"/>
                      <a:pt x="98" y="26"/>
                    </a:cubicBezTo>
                    <a:cubicBezTo>
                      <a:pt x="99" y="27"/>
                      <a:pt x="98" y="28"/>
                      <a:pt x="98" y="29"/>
                    </a:cubicBezTo>
                    <a:cubicBezTo>
                      <a:pt x="96" y="33"/>
                      <a:pt x="96" y="33"/>
                      <a:pt x="100" y="35"/>
                    </a:cubicBezTo>
                    <a:cubicBezTo>
                      <a:pt x="102" y="36"/>
                      <a:pt x="102" y="38"/>
                      <a:pt x="100" y="39"/>
                    </a:cubicBezTo>
                    <a:cubicBezTo>
                      <a:pt x="97" y="39"/>
                      <a:pt x="99" y="41"/>
                      <a:pt x="99" y="43"/>
                    </a:cubicBezTo>
                    <a:cubicBezTo>
                      <a:pt x="97" y="46"/>
                      <a:pt x="94" y="46"/>
                      <a:pt x="92" y="46"/>
                    </a:cubicBezTo>
                    <a:cubicBezTo>
                      <a:pt x="88" y="45"/>
                      <a:pt x="87" y="43"/>
                      <a:pt x="86" y="38"/>
                    </a:cubicBezTo>
                    <a:cubicBezTo>
                      <a:pt x="84" y="39"/>
                      <a:pt x="82" y="40"/>
                      <a:pt x="82" y="36"/>
                    </a:cubicBezTo>
                    <a:cubicBezTo>
                      <a:pt x="82" y="35"/>
                      <a:pt x="82" y="33"/>
                      <a:pt x="82" y="32"/>
                    </a:cubicBezTo>
                    <a:cubicBezTo>
                      <a:pt x="84" y="30"/>
                      <a:pt x="85" y="28"/>
                      <a:pt x="86" y="26"/>
                    </a:cubicBezTo>
                    <a:cubicBezTo>
                      <a:pt x="89" y="22"/>
                      <a:pt x="86" y="21"/>
                      <a:pt x="83" y="21"/>
                    </a:cubicBezTo>
                    <a:cubicBezTo>
                      <a:pt x="78" y="20"/>
                      <a:pt x="72" y="20"/>
                      <a:pt x="67" y="22"/>
                    </a:cubicBezTo>
                    <a:cubicBezTo>
                      <a:pt x="62" y="24"/>
                      <a:pt x="57" y="28"/>
                      <a:pt x="52" y="30"/>
                    </a:cubicBezTo>
                    <a:cubicBezTo>
                      <a:pt x="49" y="31"/>
                      <a:pt x="48" y="34"/>
                      <a:pt x="45" y="35"/>
                    </a:cubicBezTo>
                    <a:cubicBezTo>
                      <a:pt x="40" y="38"/>
                      <a:pt x="37" y="42"/>
                      <a:pt x="33" y="46"/>
                    </a:cubicBezTo>
                    <a:cubicBezTo>
                      <a:pt x="38" y="47"/>
                      <a:pt x="43" y="48"/>
                      <a:pt x="48" y="46"/>
                    </a:cubicBezTo>
                    <a:cubicBezTo>
                      <a:pt x="50" y="45"/>
                      <a:pt x="51" y="44"/>
                      <a:pt x="53" y="45"/>
                    </a:cubicBezTo>
                    <a:cubicBezTo>
                      <a:pt x="54" y="46"/>
                      <a:pt x="54" y="47"/>
                      <a:pt x="54" y="48"/>
                    </a:cubicBezTo>
                    <a:cubicBezTo>
                      <a:pt x="53" y="48"/>
                      <a:pt x="53" y="48"/>
                      <a:pt x="53" y="49"/>
                    </a:cubicBezTo>
                    <a:cubicBezTo>
                      <a:pt x="53" y="48"/>
                      <a:pt x="53" y="48"/>
                      <a:pt x="54" y="48"/>
                    </a:cubicBezTo>
                    <a:cubicBezTo>
                      <a:pt x="55" y="50"/>
                      <a:pt x="57" y="50"/>
                      <a:pt x="59" y="48"/>
                    </a:cubicBezTo>
                    <a:cubicBezTo>
                      <a:pt x="61" y="46"/>
                      <a:pt x="64" y="44"/>
                      <a:pt x="66" y="41"/>
                    </a:cubicBezTo>
                    <a:cubicBezTo>
                      <a:pt x="66" y="40"/>
                      <a:pt x="66" y="40"/>
                      <a:pt x="66" y="40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9" y="39"/>
                      <a:pt x="70" y="36"/>
                      <a:pt x="73" y="38"/>
                    </a:cubicBezTo>
                    <a:cubicBezTo>
                      <a:pt x="74" y="39"/>
                      <a:pt x="76" y="40"/>
                      <a:pt x="76" y="41"/>
                    </a:cubicBezTo>
                    <a:cubicBezTo>
                      <a:pt x="78" y="43"/>
                      <a:pt x="78" y="46"/>
                      <a:pt x="76" y="47"/>
                    </a:cubicBezTo>
                    <a:cubicBezTo>
                      <a:pt x="75" y="48"/>
                      <a:pt x="73" y="49"/>
                      <a:pt x="71" y="47"/>
                    </a:cubicBezTo>
                    <a:cubicBezTo>
                      <a:pt x="70" y="47"/>
                      <a:pt x="70" y="47"/>
                      <a:pt x="69" y="46"/>
                    </a:cubicBezTo>
                    <a:cubicBezTo>
                      <a:pt x="69" y="45"/>
                      <a:pt x="71" y="45"/>
                      <a:pt x="71" y="44"/>
                    </a:cubicBezTo>
                    <a:cubicBezTo>
                      <a:pt x="69" y="44"/>
                      <a:pt x="68" y="45"/>
                      <a:pt x="68" y="47"/>
                    </a:cubicBezTo>
                    <a:cubicBezTo>
                      <a:pt x="68" y="47"/>
                      <a:pt x="68" y="47"/>
                      <a:pt x="68" y="48"/>
                    </a:cubicBezTo>
                    <a:cubicBezTo>
                      <a:pt x="69" y="49"/>
                      <a:pt x="70" y="47"/>
                      <a:pt x="71" y="48"/>
                    </a:cubicBezTo>
                    <a:cubicBezTo>
                      <a:pt x="74" y="50"/>
                      <a:pt x="76" y="48"/>
                      <a:pt x="79" y="46"/>
                    </a:cubicBezTo>
                    <a:cubicBezTo>
                      <a:pt x="82" y="43"/>
                      <a:pt x="84" y="44"/>
                      <a:pt x="85" y="48"/>
                    </a:cubicBezTo>
                    <a:cubicBezTo>
                      <a:pt x="79" y="52"/>
                      <a:pt x="74" y="55"/>
                      <a:pt x="68" y="58"/>
                    </a:cubicBezTo>
                    <a:cubicBezTo>
                      <a:pt x="61" y="62"/>
                      <a:pt x="54" y="66"/>
                      <a:pt x="48" y="71"/>
                    </a:cubicBezTo>
                    <a:cubicBezTo>
                      <a:pt x="47" y="72"/>
                      <a:pt x="45" y="73"/>
                      <a:pt x="43" y="73"/>
                    </a:cubicBezTo>
                    <a:cubicBezTo>
                      <a:pt x="43" y="73"/>
                      <a:pt x="41" y="72"/>
                      <a:pt x="42" y="74"/>
                    </a:cubicBezTo>
                    <a:cubicBezTo>
                      <a:pt x="41" y="76"/>
                      <a:pt x="40" y="77"/>
                      <a:pt x="38" y="78"/>
                    </a:cubicBezTo>
                    <a:cubicBezTo>
                      <a:pt x="36" y="76"/>
                      <a:pt x="37" y="74"/>
                      <a:pt x="36" y="71"/>
                    </a:cubicBezTo>
                    <a:cubicBezTo>
                      <a:pt x="37" y="76"/>
                      <a:pt x="35" y="80"/>
                      <a:pt x="35" y="84"/>
                    </a:cubicBezTo>
                    <a:cubicBezTo>
                      <a:pt x="35" y="86"/>
                      <a:pt x="35" y="89"/>
                      <a:pt x="32" y="90"/>
                    </a:cubicBezTo>
                    <a:cubicBezTo>
                      <a:pt x="30" y="87"/>
                      <a:pt x="27" y="88"/>
                      <a:pt x="24" y="90"/>
                    </a:cubicBezTo>
                    <a:cubicBezTo>
                      <a:pt x="21" y="90"/>
                      <a:pt x="20" y="88"/>
                      <a:pt x="19" y="86"/>
                    </a:cubicBezTo>
                    <a:cubicBezTo>
                      <a:pt x="21" y="83"/>
                      <a:pt x="22" y="80"/>
                      <a:pt x="21" y="77"/>
                    </a:cubicBezTo>
                    <a:cubicBezTo>
                      <a:pt x="20" y="76"/>
                      <a:pt x="20" y="75"/>
                      <a:pt x="19" y="75"/>
                    </a:cubicBezTo>
                    <a:cubicBezTo>
                      <a:pt x="15" y="76"/>
                      <a:pt x="13" y="70"/>
                      <a:pt x="9" y="70"/>
                    </a:cubicBezTo>
                    <a:cubicBezTo>
                      <a:pt x="8" y="70"/>
                      <a:pt x="8" y="70"/>
                      <a:pt x="8" y="70"/>
                    </a:cubicBezTo>
                    <a:cubicBezTo>
                      <a:pt x="9" y="71"/>
                      <a:pt x="10" y="71"/>
                      <a:pt x="11" y="71"/>
                    </a:cubicBezTo>
                    <a:cubicBezTo>
                      <a:pt x="12" y="71"/>
                      <a:pt x="13" y="72"/>
                      <a:pt x="13" y="73"/>
                    </a:cubicBezTo>
                    <a:cubicBezTo>
                      <a:pt x="13" y="74"/>
                      <a:pt x="11" y="74"/>
                      <a:pt x="10" y="74"/>
                    </a:cubicBezTo>
                    <a:cubicBezTo>
                      <a:pt x="7" y="74"/>
                      <a:pt x="5" y="73"/>
                      <a:pt x="2" y="73"/>
                    </a:cubicBezTo>
                    <a:cubicBezTo>
                      <a:pt x="1" y="73"/>
                      <a:pt x="1" y="72"/>
                      <a:pt x="0" y="71"/>
                    </a:cubicBezTo>
                    <a:cubicBezTo>
                      <a:pt x="2" y="66"/>
                      <a:pt x="3" y="65"/>
                      <a:pt x="8" y="64"/>
                    </a:cubicBezTo>
                    <a:cubicBezTo>
                      <a:pt x="6" y="64"/>
                      <a:pt x="5" y="64"/>
                      <a:pt x="5" y="62"/>
                    </a:cubicBezTo>
                    <a:cubicBezTo>
                      <a:pt x="5" y="60"/>
                      <a:pt x="7" y="60"/>
                      <a:pt x="9" y="60"/>
                    </a:cubicBezTo>
                    <a:cubicBezTo>
                      <a:pt x="10" y="60"/>
                      <a:pt x="12" y="60"/>
                      <a:pt x="13" y="58"/>
                    </a:cubicBezTo>
                    <a:cubicBezTo>
                      <a:pt x="9" y="59"/>
                      <a:pt x="6" y="59"/>
                      <a:pt x="6" y="55"/>
                    </a:cubicBezTo>
                    <a:cubicBezTo>
                      <a:pt x="5" y="53"/>
                      <a:pt x="7" y="52"/>
                      <a:pt x="9" y="53"/>
                    </a:cubicBezTo>
                    <a:cubicBezTo>
                      <a:pt x="8" y="52"/>
                      <a:pt x="5" y="54"/>
                      <a:pt x="5" y="52"/>
                    </a:cubicBezTo>
                    <a:cubicBezTo>
                      <a:pt x="4" y="50"/>
                      <a:pt x="6" y="49"/>
                      <a:pt x="7" y="48"/>
                    </a:cubicBezTo>
                    <a:cubicBezTo>
                      <a:pt x="8" y="46"/>
                      <a:pt x="8" y="44"/>
                      <a:pt x="8" y="42"/>
                    </a:cubicBezTo>
                    <a:cubicBezTo>
                      <a:pt x="8" y="40"/>
                      <a:pt x="9" y="39"/>
                      <a:pt x="12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8" y="39"/>
                      <a:pt x="5" y="40"/>
                      <a:pt x="5" y="36"/>
                    </a:cubicBezTo>
                    <a:cubicBezTo>
                      <a:pt x="5" y="33"/>
                      <a:pt x="8" y="34"/>
                      <a:pt x="10" y="34"/>
                    </a:cubicBezTo>
                    <a:cubicBezTo>
                      <a:pt x="13" y="33"/>
                      <a:pt x="15" y="36"/>
                      <a:pt x="17" y="34"/>
                    </a:cubicBezTo>
                    <a:cubicBezTo>
                      <a:pt x="19" y="33"/>
                      <a:pt x="17" y="30"/>
                      <a:pt x="18" y="28"/>
                    </a:cubicBezTo>
                    <a:cubicBezTo>
                      <a:pt x="18" y="27"/>
                      <a:pt x="18" y="27"/>
                      <a:pt x="18" y="26"/>
                    </a:cubicBezTo>
                    <a:cubicBezTo>
                      <a:pt x="21" y="25"/>
                      <a:pt x="22" y="27"/>
                      <a:pt x="24" y="28"/>
                    </a:cubicBezTo>
                    <a:cubicBezTo>
                      <a:pt x="26" y="28"/>
                      <a:pt x="27" y="29"/>
                      <a:pt x="29" y="30"/>
                    </a:cubicBezTo>
                    <a:cubicBezTo>
                      <a:pt x="32" y="30"/>
                      <a:pt x="34" y="30"/>
                      <a:pt x="37" y="30"/>
                    </a:cubicBezTo>
                    <a:cubicBezTo>
                      <a:pt x="41" y="32"/>
                      <a:pt x="44" y="29"/>
                      <a:pt x="48" y="27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4" name="Freeform 1017"/>
              <p:cNvSpPr/>
              <p:nvPr/>
            </p:nvSpPr>
            <p:spPr bwMode="auto">
              <a:xfrm>
                <a:off x="1145" y="2257"/>
                <a:ext cx="266" cy="207"/>
              </a:xfrm>
              <a:custGeom>
                <a:avLst/>
                <a:gdLst>
                  <a:gd name="T0" fmla="*/ 93 w 112"/>
                  <a:gd name="T1" fmla="*/ 51 h 87"/>
                  <a:gd name="T2" fmla="*/ 84 w 112"/>
                  <a:gd name="T3" fmla="*/ 55 h 87"/>
                  <a:gd name="T4" fmla="*/ 75 w 112"/>
                  <a:gd name="T5" fmla="*/ 61 h 87"/>
                  <a:gd name="T6" fmla="*/ 53 w 112"/>
                  <a:gd name="T7" fmla="*/ 71 h 87"/>
                  <a:gd name="T8" fmla="*/ 24 w 112"/>
                  <a:gd name="T9" fmla="*/ 82 h 87"/>
                  <a:gd name="T10" fmla="*/ 4 w 112"/>
                  <a:gd name="T11" fmla="*/ 86 h 87"/>
                  <a:gd name="T12" fmla="*/ 0 w 112"/>
                  <a:gd name="T13" fmla="*/ 84 h 87"/>
                  <a:gd name="T14" fmla="*/ 4 w 112"/>
                  <a:gd name="T15" fmla="*/ 78 h 87"/>
                  <a:gd name="T16" fmla="*/ 5 w 112"/>
                  <a:gd name="T17" fmla="*/ 76 h 87"/>
                  <a:gd name="T18" fmla="*/ 24 w 112"/>
                  <a:gd name="T19" fmla="*/ 58 h 87"/>
                  <a:gd name="T20" fmla="*/ 27 w 112"/>
                  <a:gd name="T21" fmla="*/ 55 h 87"/>
                  <a:gd name="T22" fmla="*/ 36 w 112"/>
                  <a:gd name="T23" fmla="*/ 49 h 87"/>
                  <a:gd name="T24" fmla="*/ 38 w 112"/>
                  <a:gd name="T25" fmla="*/ 55 h 87"/>
                  <a:gd name="T26" fmla="*/ 44 w 112"/>
                  <a:gd name="T27" fmla="*/ 59 h 87"/>
                  <a:gd name="T28" fmla="*/ 43 w 112"/>
                  <a:gd name="T29" fmla="*/ 53 h 87"/>
                  <a:gd name="T30" fmla="*/ 52 w 112"/>
                  <a:gd name="T31" fmla="*/ 47 h 87"/>
                  <a:gd name="T32" fmla="*/ 55 w 112"/>
                  <a:gd name="T33" fmla="*/ 45 h 87"/>
                  <a:gd name="T34" fmla="*/ 58 w 112"/>
                  <a:gd name="T35" fmla="*/ 44 h 87"/>
                  <a:gd name="T36" fmla="*/ 52 w 112"/>
                  <a:gd name="T37" fmla="*/ 42 h 87"/>
                  <a:gd name="T38" fmla="*/ 63 w 112"/>
                  <a:gd name="T39" fmla="*/ 40 h 87"/>
                  <a:gd name="T40" fmla="*/ 67 w 112"/>
                  <a:gd name="T41" fmla="*/ 38 h 87"/>
                  <a:gd name="T42" fmla="*/ 80 w 112"/>
                  <a:gd name="T43" fmla="*/ 44 h 87"/>
                  <a:gd name="T44" fmla="*/ 81 w 112"/>
                  <a:gd name="T45" fmla="*/ 45 h 87"/>
                  <a:gd name="T46" fmla="*/ 81 w 112"/>
                  <a:gd name="T47" fmla="*/ 44 h 87"/>
                  <a:gd name="T48" fmla="*/ 80 w 112"/>
                  <a:gd name="T49" fmla="*/ 44 h 87"/>
                  <a:gd name="T50" fmla="*/ 84 w 112"/>
                  <a:gd name="T51" fmla="*/ 36 h 87"/>
                  <a:gd name="T52" fmla="*/ 81 w 112"/>
                  <a:gd name="T53" fmla="*/ 33 h 87"/>
                  <a:gd name="T54" fmla="*/ 81 w 112"/>
                  <a:gd name="T55" fmla="*/ 30 h 87"/>
                  <a:gd name="T56" fmla="*/ 81 w 112"/>
                  <a:gd name="T57" fmla="*/ 26 h 87"/>
                  <a:gd name="T58" fmla="*/ 82 w 112"/>
                  <a:gd name="T59" fmla="*/ 21 h 87"/>
                  <a:gd name="T60" fmla="*/ 81 w 112"/>
                  <a:gd name="T61" fmla="*/ 18 h 87"/>
                  <a:gd name="T62" fmla="*/ 84 w 112"/>
                  <a:gd name="T63" fmla="*/ 13 h 87"/>
                  <a:gd name="T64" fmla="*/ 98 w 112"/>
                  <a:gd name="T65" fmla="*/ 6 h 87"/>
                  <a:gd name="T66" fmla="*/ 98 w 112"/>
                  <a:gd name="T67" fmla="*/ 5 h 87"/>
                  <a:gd name="T68" fmla="*/ 104 w 112"/>
                  <a:gd name="T69" fmla="*/ 0 h 87"/>
                  <a:gd name="T70" fmla="*/ 107 w 112"/>
                  <a:gd name="T71" fmla="*/ 4 h 87"/>
                  <a:gd name="T72" fmla="*/ 112 w 112"/>
                  <a:gd name="T73" fmla="*/ 12 h 87"/>
                  <a:gd name="T74" fmla="*/ 104 w 112"/>
                  <a:gd name="T75" fmla="*/ 19 h 87"/>
                  <a:gd name="T76" fmla="*/ 101 w 112"/>
                  <a:gd name="T77" fmla="*/ 20 h 87"/>
                  <a:gd name="T78" fmla="*/ 102 w 112"/>
                  <a:gd name="T79" fmla="*/ 23 h 87"/>
                  <a:gd name="T80" fmla="*/ 109 w 112"/>
                  <a:gd name="T81" fmla="*/ 26 h 87"/>
                  <a:gd name="T82" fmla="*/ 109 w 112"/>
                  <a:gd name="T83" fmla="*/ 28 h 87"/>
                  <a:gd name="T84" fmla="*/ 98 w 112"/>
                  <a:gd name="T85" fmla="*/ 32 h 87"/>
                  <a:gd name="T86" fmla="*/ 98 w 112"/>
                  <a:gd name="T87" fmla="*/ 32 h 87"/>
                  <a:gd name="T88" fmla="*/ 95 w 112"/>
                  <a:gd name="T89" fmla="*/ 36 h 87"/>
                  <a:gd name="T90" fmla="*/ 92 w 112"/>
                  <a:gd name="T91" fmla="*/ 44 h 87"/>
                  <a:gd name="T92" fmla="*/ 92 w 112"/>
                  <a:gd name="T93" fmla="*/ 45 h 87"/>
                  <a:gd name="T94" fmla="*/ 93 w 112"/>
                  <a:gd name="T95" fmla="*/ 5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2" h="87">
                    <a:moveTo>
                      <a:pt x="93" y="51"/>
                    </a:moveTo>
                    <a:cubicBezTo>
                      <a:pt x="90" y="52"/>
                      <a:pt x="87" y="54"/>
                      <a:pt x="84" y="55"/>
                    </a:cubicBezTo>
                    <a:cubicBezTo>
                      <a:pt x="80" y="56"/>
                      <a:pt x="78" y="58"/>
                      <a:pt x="75" y="61"/>
                    </a:cubicBezTo>
                    <a:cubicBezTo>
                      <a:pt x="68" y="64"/>
                      <a:pt x="61" y="68"/>
                      <a:pt x="53" y="71"/>
                    </a:cubicBezTo>
                    <a:cubicBezTo>
                      <a:pt x="43" y="74"/>
                      <a:pt x="34" y="78"/>
                      <a:pt x="24" y="82"/>
                    </a:cubicBezTo>
                    <a:cubicBezTo>
                      <a:pt x="18" y="84"/>
                      <a:pt x="11" y="87"/>
                      <a:pt x="4" y="86"/>
                    </a:cubicBezTo>
                    <a:cubicBezTo>
                      <a:pt x="3" y="86"/>
                      <a:pt x="1" y="87"/>
                      <a:pt x="0" y="84"/>
                    </a:cubicBezTo>
                    <a:cubicBezTo>
                      <a:pt x="1" y="82"/>
                      <a:pt x="4" y="80"/>
                      <a:pt x="4" y="78"/>
                    </a:cubicBezTo>
                    <a:cubicBezTo>
                      <a:pt x="4" y="77"/>
                      <a:pt x="4" y="76"/>
                      <a:pt x="5" y="76"/>
                    </a:cubicBezTo>
                    <a:cubicBezTo>
                      <a:pt x="11" y="70"/>
                      <a:pt x="15" y="61"/>
                      <a:pt x="24" y="58"/>
                    </a:cubicBezTo>
                    <a:cubicBezTo>
                      <a:pt x="25" y="57"/>
                      <a:pt x="26" y="56"/>
                      <a:pt x="27" y="55"/>
                    </a:cubicBezTo>
                    <a:cubicBezTo>
                      <a:pt x="29" y="52"/>
                      <a:pt x="32" y="50"/>
                      <a:pt x="36" y="49"/>
                    </a:cubicBezTo>
                    <a:cubicBezTo>
                      <a:pt x="40" y="50"/>
                      <a:pt x="38" y="53"/>
                      <a:pt x="38" y="55"/>
                    </a:cubicBezTo>
                    <a:cubicBezTo>
                      <a:pt x="41" y="53"/>
                      <a:pt x="42" y="56"/>
                      <a:pt x="44" y="59"/>
                    </a:cubicBezTo>
                    <a:cubicBezTo>
                      <a:pt x="43" y="56"/>
                      <a:pt x="42" y="55"/>
                      <a:pt x="43" y="53"/>
                    </a:cubicBezTo>
                    <a:cubicBezTo>
                      <a:pt x="46" y="50"/>
                      <a:pt x="48" y="46"/>
                      <a:pt x="52" y="47"/>
                    </a:cubicBezTo>
                    <a:cubicBezTo>
                      <a:pt x="54" y="47"/>
                      <a:pt x="54" y="47"/>
                      <a:pt x="55" y="45"/>
                    </a:cubicBezTo>
                    <a:cubicBezTo>
                      <a:pt x="56" y="45"/>
                      <a:pt x="56" y="44"/>
                      <a:pt x="58" y="44"/>
                    </a:cubicBezTo>
                    <a:cubicBezTo>
                      <a:pt x="53" y="46"/>
                      <a:pt x="53" y="46"/>
                      <a:pt x="52" y="42"/>
                    </a:cubicBezTo>
                    <a:cubicBezTo>
                      <a:pt x="56" y="40"/>
                      <a:pt x="59" y="39"/>
                      <a:pt x="63" y="40"/>
                    </a:cubicBezTo>
                    <a:cubicBezTo>
                      <a:pt x="64" y="40"/>
                      <a:pt x="66" y="38"/>
                      <a:pt x="67" y="38"/>
                    </a:cubicBezTo>
                    <a:cubicBezTo>
                      <a:pt x="75" y="36"/>
                      <a:pt x="75" y="34"/>
                      <a:pt x="80" y="44"/>
                    </a:cubicBezTo>
                    <a:cubicBezTo>
                      <a:pt x="80" y="44"/>
                      <a:pt x="81" y="45"/>
                      <a:pt x="81" y="45"/>
                    </a:cubicBezTo>
                    <a:cubicBezTo>
                      <a:pt x="82" y="45"/>
                      <a:pt x="81" y="45"/>
                      <a:pt x="81" y="44"/>
                    </a:cubicBezTo>
                    <a:cubicBezTo>
                      <a:pt x="81" y="44"/>
                      <a:pt x="80" y="44"/>
                      <a:pt x="80" y="44"/>
                    </a:cubicBezTo>
                    <a:cubicBezTo>
                      <a:pt x="79" y="40"/>
                      <a:pt x="81" y="38"/>
                      <a:pt x="84" y="36"/>
                    </a:cubicBezTo>
                    <a:cubicBezTo>
                      <a:pt x="83" y="35"/>
                      <a:pt x="82" y="34"/>
                      <a:pt x="81" y="33"/>
                    </a:cubicBezTo>
                    <a:cubicBezTo>
                      <a:pt x="80" y="32"/>
                      <a:pt x="79" y="31"/>
                      <a:pt x="81" y="30"/>
                    </a:cubicBezTo>
                    <a:cubicBezTo>
                      <a:pt x="84" y="29"/>
                      <a:pt x="83" y="27"/>
                      <a:pt x="81" y="26"/>
                    </a:cubicBezTo>
                    <a:cubicBezTo>
                      <a:pt x="80" y="24"/>
                      <a:pt x="80" y="22"/>
                      <a:pt x="82" y="21"/>
                    </a:cubicBezTo>
                    <a:cubicBezTo>
                      <a:pt x="84" y="20"/>
                      <a:pt x="82" y="19"/>
                      <a:pt x="81" y="18"/>
                    </a:cubicBezTo>
                    <a:cubicBezTo>
                      <a:pt x="81" y="15"/>
                      <a:pt x="82" y="14"/>
                      <a:pt x="84" y="13"/>
                    </a:cubicBezTo>
                    <a:cubicBezTo>
                      <a:pt x="89" y="11"/>
                      <a:pt x="92" y="7"/>
                      <a:pt x="98" y="6"/>
                    </a:cubicBezTo>
                    <a:cubicBezTo>
                      <a:pt x="98" y="6"/>
                      <a:pt x="98" y="5"/>
                      <a:pt x="98" y="5"/>
                    </a:cubicBezTo>
                    <a:cubicBezTo>
                      <a:pt x="100" y="3"/>
                      <a:pt x="102" y="1"/>
                      <a:pt x="104" y="0"/>
                    </a:cubicBezTo>
                    <a:cubicBezTo>
                      <a:pt x="104" y="2"/>
                      <a:pt x="103" y="3"/>
                      <a:pt x="107" y="4"/>
                    </a:cubicBezTo>
                    <a:cubicBezTo>
                      <a:pt x="109" y="4"/>
                      <a:pt x="110" y="9"/>
                      <a:pt x="112" y="12"/>
                    </a:cubicBezTo>
                    <a:cubicBezTo>
                      <a:pt x="111" y="16"/>
                      <a:pt x="109" y="19"/>
                      <a:pt x="104" y="19"/>
                    </a:cubicBezTo>
                    <a:cubicBezTo>
                      <a:pt x="103" y="19"/>
                      <a:pt x="101" y="19"/>
                      <a:pt x="101" y="20"/>
                    </a:cubicBezTo>
                    <a:cubicBezTo>
                      <a:pt x="101" y="21"/>
                      <a:pt x="99" y="23"/>
                      <a:pt x="102" y="23"/>
                    </a:cubicBezTo>
                    <a:cubicBezTo>
                      <a:pt x="105" y="23"/>
                      <a:pt x="107" y="25"/>
                      <a:pt x="109" y="26"/>
                    </a:cubicBezTo>
                    <a:cubicBezTo>
                      <a:pt x="111" y="27"/>
                      <a:pt x="110" y="28"/>
                      <a:pt x="109" y="28"/>
                    </a:cubicBezTo>
                    <a:cubicBezTo>
                      <a:pt x="105" y="30"/>
                      <a:pt x="102" y="32"/>
                      <a:pt x="98" y="32"/>
                    </a:cubicBezTo>
                    <a:cubicBezTo>
                      <a:pt x="98" y="32"/>
                      <a:pt x="97" y="31"/>
                      <a:pt x="98" y="32"/>
                    </a:cubicBezTo>
                    <a:cubicBezTo>
                      <a:pt x="100" y="36"/>
                      <a:pt x="97" y="35"/>
                      <a:pt x="95" y="36"/>
                    </a:cubicBezTo>
                    <a:cubicBezTo>
                      <a:pt x="92" y="37"/>
                      <a:pt x="90" y="42"/>
                      <a:pt x="92" y="44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6" y="48"/>
                      <a:pt x="96" y="48"/>
                      <a:pt x="93" y="51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5" name="Freeform 1018"/>
              <p:cNvSpPr/>
              <p:nvPr/>
            </p:nvSpPr>
            <p:spPr bwMode="auto">
              <a:xfrm>
                <a:off x="1103" y="2342"/>
                <a:ext cx="130" cy="100"/>
              </a:xfrm>
              <a:custGeom>
                <a:avLst/>
                <a:gdLst>
                  <a:gd name="T0" fmla="*/ 54 w 55"/>
                  <a:gd name="T1" fmla="*/ 14 h 42"/>
                  <a:gd name="T2" fmla="*/ 22 w 55"/>
                  <a:gd name="T3" fmla="*/ 42 h 42"/>
                  <a:gd name="T4" fmla="*/ 13 w 55"/>
                  <a:gd name="T5" fmla="*/ 41 h 42"/>
                  <a:gd name="T6" fmla="*/ 4 w 55"/>
                  <a:gd name="T7" fmla="*/ 36 h 42"/>
                  <a:gd name="T8" fmla="*/ 0 w 55"/>
                  <a:gd name="T9" fmla="*/ 33 h 42"/>
                  <a:gd name="T10" fmla="*/ 3 w 55"/>
                  <a:gd name="T11" fmla="*/ 31 h 42"/>
                  <a:gd name="T12" fmla="*/ 4 w 55"/>
                  <a:gd name="T13" fmla="*/ 27 h 42"/>
                  <a:gd name="T14" fmla="*/ 7 w 55"/>
                  <a:gd name="T15" fmla="*/ 25 h 42"/>
                  <a:gd name="T16" fmla="*/ 4 w 55"/>
                  <a:gd name="T17" fmla="*/ 27 h 42"/>
                  <a:gd name="T18" fmla="*/ 1 w 55"/>
                  <a:gd name="T19" fmla="*/ 28 h 42"/>
                  <a:gd name="T20" fmla="*/ 6 w 55"/>
                  <a:gd name="T21" fmla="*/ 19 h 42"/>
                  <a:gd name="T22" fmla="*/ 9 w 55"/>
                  <a:gd name="T23" fmla="*/ 17 h 42"/>
                  <a:gd name="T24" fmla="*/ 4 w 55"/>
                  <a:gd name="T25" fmla="*/ 13 h 42"/>
                  <a:gd name="T26" fmla="*/ 5 w 55"/>
                  <a:gd name="T27" fmla="*/ 11 h 42"/>
                  <a:gd name="T28" fmla="*/ 4 w 55"/>
                  <a:gd name="T29" fmla="*/ 5 h 42"/>
                  <a:gd name="T30" fmla="*/ 3 w 55"/>
                  <a:gd name="T31" fmla="*/ 5 h 42"/>
                  <a:gd name="T32" fmla="*/ 2 w 55"/>
                  <a:gd name="T33" fmla="*/ 1 h 42"/>
                  <a:gd name="T34" fmla="*/ 8 w 55"/>
                  <a:gd name="T35" fmla="*/ 1 h 42"/>
                  <a:gd name="T36" fmla="*/ 10 w 55"/>
                  <a:gd name="T37" fmla="*/ 8 h 42"/>
                  <a:gd name="T38" fmla="*/ 10 w 55"/>
                  <a:gd name="T39" fmla="*/ 11 h 42"/>
                  <a:gd name="T40" fmla="*/ 12 w 55"/>
                  <a:gd name="T41" fmla="*/ 10 h 42"/>
                  <a:gd name="T42" fmla="*/ 27 w 55"/>
                  <a:gd name="T43" fmla="*/ 12 h 42"/>
                  <a:gd name="T44" fmla="*/ 26 w 55"/>
                  <a:gd name="T45" fmla="*/ 15 h 42"/>
                  <a:gd name="T46" fmla="*/ 27 w 55"/>
                  <a:gd name="T47" fmla="*/ 15 h 42"/>
                  <a:gd name="T48" fmla="*/ 34 w 55"/>
                  <a:gd name="T49" fmla="*/ 11 h 42"/>
                  <a:gd name="T50" fmla="*/ 52 w 55"/>
                  <a:gd name="T51" fmla="*/ 10 h 42"/>
                  <a:gd name="T52" fmla="*/ 55 w 55"/>
                  <a:gd name="T53" fmla="*/ 11 h 42"/>
                  <a:gd name="T54" fmla="*/ 54 w 55"/>
                  <a:gd name="T55" fmla="*/ 1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5" h="42">
                    <a:moveTo>
                      <a:pt x="54" y="14"/>
                    </a:moveTo>
                    <a:cubicBezTo>
                      <a:pt x="42" y="21"/>
                      <a:pt x="32" y="31"/>
                      <a:pt x="22" y="42"/>
                    </a:cubicBezTo>
                    <a:cubicBezTo>
                      <a:pt x="19" y="39"/>
                      <a:pt x="16" y="41"/>
                      <a:pt x="13" y="41"/>
                    </a:cubicBezTo>
                    <a:cubicBezTo>
                      <a:pt x="11" y="37"/>
                      <a:pt x="7" y="36"/>
                      <a:pt x="4" y="36"/>
                    </a:cubicBezTo>
                    <a:cubicBezTo>
                      <a:pt x="2" y="36"/>
                      <a:pt x="1" y="35"/>
                      <a:pt x="0" y="33"/>
                    </a:cubicBezTo>
                    <a:cubicBezTo>
                      <a:pt x="0" y="31"/>
                      <a:pt x="2" y="31"/>
                      <a:pt x="3" y="31"/>
                    </a:cubicBezTo>
                    <a:cubicBezTo>
                      <a:pt x="5" y="30"/>
                      <a:pt x="5" y="29"/>
                      <a:pt x="4" y="27"/>
                    </a:cubicBezTo>
                    <a:cubicBezTo>
                      <a:pt x="4" y="26"/>
                      <a:pt x="6" y="26"/>
                      <a:pt x="7" y="25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1" y="28"/>
                    </a:cubicBezTo>
                    <a:cubicBezTo>
                      <a:pt x="2" y="25"/>
                      <a:pt x="4" y="22"/>
                      <a:pt x="6" y="19"/>
                    </a:cubicBezTo>
                    <a:cubicBezTo>
                      <a:pt x="7" y="19"/>
                      <a:pt x="8" y="18"/>
                      <a:pt x="9" y="17"/>
                    </a:cubicBezTo>
                    <a:cubicBezTo>
                      <a:pt x="7" y="16"/>
                      <a:pt x="6" y="14"/>
                      <a:pt x="4" y="13"/>
                    </a:cubicBezTo>
                    <a:cubicBezTo>
                      <a:pt x="3" y="13"/>
                      <a:pt x="4" y="12"/>
                      <a:pt x="5" y="11"/>
                    </a:cubicBezTo>
                    <a:cubicBezTo>
                      <a:pt x="7" y="9"/>
                      <a:pt x="4" y="7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0" y="4"/>
                      <a:pt x="0" y="4"/>
                      <a:pt x="2" y="1"/>
                    </a:cubicBezTo>
                    <a:cubicBezTo>
                      <a:pt x="4" y="0"/>
                      <a:pt x="6" y="1"/>
                      <a:pt x="8" y="1"/>
                    </a:cubicBezTo>
                    <a:cubicBezTo>
                      <a:pt x="13" y="3"/>
                      <a:pt x="13" y="4"/>
                      <a:pt x="10" y="8"/>
                    </a:cubicBezTo>
                    <a:cubicBezTo>
                      <a:pt x="9" y="9"/>
                      <a:pt x="9" y="10"/>
                      <a:pt x="10" y="11"/>
                    </a:cubicBezTo>
                    <a:cubicBezTo>
                      <a:pt x="11" y="12"/>
                      <a:pt x="11" y="11"/>
                      <a:pt x="12" y="10"/>
                    </a:cubicBezTo>
                    <a:cubicBezTo>
                      <a:pt x="16" y="7"/>
                      <a:pt x="24" y="8"/>
                      <a:pt x="27" y="12"/>
                    </a:cubicBezTo>
                    <a:cubicBezTo>
                      <a:pt x="28" y="13"/>
                      <a:pt x="28" y="15"/>
                      <a:pt x="26" y="15"/>
                    </a:cubicBezTo>
                    <a:cubicBezTo>
                      <a:pt x="26" y="15"/>
                      <a:pt x="27" y="15"/>
                      <a:pt x="27" y="15"/>
                    </a:cubicBezTo>
                    <a:cubicBezTo>
                      <a:pt x="27" y="10"/>
                      <a:pt x="31" y="11"/>
                      <a:pt x="34" y="11"/>
                    </a:cubicBezTo>
                    <a:cubicBezTo>
                      <a:pt x="40" y="11"/>
                      <a:pt x="46" y="10"/>
                      <a:pt x="52" y="10"/>
                    </a:cubicBezTo>
                    <a:cubicBezTo>
                      <a:pt x="53" y="10"/>
                      <a:pt x="55" y="10"/>
                      <a:pt x="55" y="11"/>
                    </a:cubicBezTo>
                    <a:cubicBezTo>
                      <a:pt x="55" y="12"/>
                      <a:pt x="55" y="13"/>
                      <a:pt x="54" y="14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6" name="Freeform 1019"/>
              <p:cNvSpPr/>
              <p:nvPr/>
            </p:nvSpPr>
            <p:spPr bwMode="auto">
              <a:xfrm>
                <a:off x="1088" y="2402"/>
                <a:ext cx="235" cy="123"/>
              </a:xfrm>
              <a:custGeom>
                <a:avLst/>
                <a:gdLst>
                  <a:gd name="T0" fmla="*/ 24 w 99"/>
                  <a:gd name="T1" fmla="*/ 23 h 52"/>
                  <a:gd name="T2" fmla="*/ 46 w 99"/>
                  <a:gd name="T3" fmla="*/ 20 h 52"/>
                  <a:gd name="T4" fmla="*/ 61 w 99"/>
                  <a:gd name="T5" fmla="*/ 15 h 52"/>
                  <a:gd name="T6" fmla="*/ 68 w 99"/>
                  <a:gd name="T7" fmla="*/ 11 h 52"/>
                  <a:gd name="T8" fmla="*/ 89 w 99"/>
                  <a:gd name="T9" fmla="*/ 3 h 52"/>
                  <a:gd name="T10" fmla="*/ 99 w 99"/>
                  <a:gd name="T11" fmla="*/ 0 h 52"/>
                  <a:gd name="T12" fmla="*/ 95 w 99"/>
                  <a:gd name="T13" fmla="*/ 4 h 52"/>
                  <a:gd name="T14" fmla="*/ 92 w 99"/>
                  <a:gd name="T15" fmla="*/ 7 h 52"/>
                  <a:gd name="T16" fmla="*/ 75 w 99"/>
                  <a:gd name="T17" fmla="*/ 15 h 52"/>
                  <a:gd name="T18" fmla="*/ 66 w 99"/>
                  <a:gd name="T19" fmla="*/ 18 h 52"/>
                  <a:gd name="T20" fmla="*/ 51 w 99"/>
                  <a:gd name="T21" fmla="*/ 27 h 52"/>
                  <a:gd name="T22" fmla="*/ 45 w 99"/>
                  <a:gd name="T23" fmla="*/ 30 h 52"/>
                  <a:gd name="T24" fmla="*/ 33 w 99"/>
                  <a:gd name="T25" fmla="*/ 40 h 52"/>
                  <a:gd name="T26" fmla="*/ 18 w 99"/>
                  <a:gd name="T27" fmla="*/ 50 h 52"/>
                  <a:gd name="T28" fmla="*/ 15 w 99"/>
                  <a:gd name="T29" fmla="*/ 49 h 52"/>
                  <a:gd name="T30" fmla="*/ 15 w 99"/>
                  <a:gd name="T31" fmla="*/ 49 h 52"/>
                  <a:gd name="T32" fmla="*/ 15 w 99"/>
                  <a:gd name="T33" fmla="*/ 49 h 52"/>
                  <a:gd name="T34" fmla="*/ 16 w 99"/>
                  <a:gd name="T35" fmla="*/ 49 h 52"/>
                  <a:gd name="T36" fmla="*/ 18 w 99"/>
                  <a:gd name="T37" fmla="*/ 50 h 52"/>
                  <a:gd name="T38" fmla="*/ 17 w 99"/>
                  <a:gd name="T39" fmla="*/ 52 h 52"/>
                  <a:gd name="T40" fmla="*/ 11 w 99"/>
                  <a:gd name="T41" fmla="*/ 44 h 52"/>
                  <a:gd name="T42" fmla="*/ 19 w 99"/>
                  <a:gd name="T43" fmla="*/ 46 h 52"/>
                  <a:gd name="T44" fmla="*/ 18 w 99"/>
                  <a:gd name="T45" fmla="*/ 41 h 52"/>
                  <a:gd name="T46" fmla="*/ 18 w 99"/>
                  <a:gd name="T47" fmla="*/ 37 h 52"/>
                  <a:gd name="T48" fmla="*/ 8 w 99"/>
                  <a:gd name="T49" fmla="*/ 36 h 52"/>
                  <a:gd name="T50" fmla="*/ 9 w 99"/>
                  <a:gd name="T51" fmla="*/ 39 h 52"/>
                  <a:gd name="T52" fmla="*/ 9 w 99"/>
                  <a:gd name="T53" fmla="*/ 41 h 52"/>
                  <a:gd name="T54" fmla="*/ 5 w 99"/>
                  <a:gd name="T55" fmla="*/ 41 h 52"/>
                  <a:gd name="T56" fmla="*/ 1 w 99"/>
                  <a:gd name="T57" fmla="*/ 34 h 52"/>
                  <a:gd name="T58" fmla="*/ 2 w 99"/>
                  <a:gd name="T59" fmla="*/ 30 h 52"/>
                  <a:gd name="T60" fmla="*/ 6 w 99"/>
                  <a:gd name="T61" fmla="*/ 31 h 52"/>
                  <a:gd name="T62" fmla="*/ 13 w 99"/>
                  <a:gd name="T63" fmla="*/ 34 h 52"/>
                  <a:gd name="T64" fmla="*/ 13 w 99"/>
                  <a:gd name="T65" fmla="*/ 34 h 52"/>
                  <a:gd name="T66" fmla="*/ 14 w 99"/>
                  <a:gd name="T67" fmla="*/ 35 h 52"/>
                  <a:gd name="T68" fmla="*/ 14 w 99"/>
                  <a:gd name="T69" fmla="*/ 35 h 52"/>
                  <a:gd name="T70" fmla="*/ 13 w 99"/>
                  <a:gd name="T71" fmla="*/ 34 h 52"/>
                  <a:gd name="T72" fmla="*/ 11 w 99"/>
                  <a:gd name="T73" fmla="*/ 32 h 52"/>
                  <a:gd name="T74" fmla="*/ 10 w 99"/>
                  <a:gd name="T75" fmla="*/ 31 h 52"/>
                  <a:gd name="T76" fmla="*/ 10 w 99"/>
                  <a:gd name="T77" fmla="*/ 29 h 52"/>
                  <a:gd name="T78" fmla="*/ 12 w 99"/>
                  <a:gd name="T79" fmla="*/ 29 h 52"/>
                  <a:gd name="T80" fmla="*/ 18 w 99"/>
                  <a:gd name="T81" fmla="*/ 26 h 52"/>
                  <a:gd name="T82" fmla="*/ 24 w 99"/>
                  <a:gd name="T83" fmla="*/ 2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9" h="52">
                    <a:moveTo>
                      <a:pt x="24" y="23"/>
                    </a:moveTo>
                    <a:cubicBezTo>
                      <a:pt x="32" y="26"/>
                      <a:pt x="40" y="23"/>
                      <a:pt x="46" y="20"/>
                    </a:cubicBezTo>
                    <a:cubicBezTo>
                      <a:pt x="51" y="18"/>
                      <a:pt x="56" y="17"/>
                      <a:pt x="61" y="15"/>
                    </a:cubicBezTo>
                    <a:cubicBezTo>
                      <a:pt x="64" y="14"/>
                      <a:pt x="66" y="12"/>
                      <a:pt x="68" y="11"/>
                    </a:cubicBezTo>
                    <a:cubicBezTo>
                      <a:pt x="75" y="8"/>
                      <a:pt x="83" y="8"/>
                      <a:pt x="89" y="3"/>
                    </a:cubicBezTo>
                    <a:cubicBezTo>
                      <a:pt x="92" y="1"/>
                      <a:pt x="96" y="1"/>
                      <a:pt x="99" y="0"/>
                    </a:cubicBezTo>
                    <a:cubicBezTo>
                      <a:pt x="99" y="3"/>
                      <a:pt x="96" y="2"/>
                      <a:pt x="95" y="4"/>
                    </a:cubicBezTo>
                    <a:cubicBezTo>
                      <a:pt x="94" y="5"/>
                      <a:pt x="90" y="4"/>
                      <a:pt x="92" y="7"/>
                    </a:cubicBezTo>
                    <a:cubicBezTo>
                      <a:pt x="86" y="9"/>
                      <a:pt x="80" y="12"/>
                      <a:pt x="75" y="15"/>
                    </a:cubicBezTo>
                    <a:cubicBezTo>
                      <a:pt x="72" y="16"/>
                      <a:pt x="69" y="17"/>
                      <a:pt x="66" y="18"/>
                    </a:cubicBezTo>
                    <a:cubicBezTo>
                      <a:pt x="60" y="18"/>
                      <a:pt x="56" y="24"/>
                      <a:pt x="51" y="27"/>
                    </a:cubicBezTo>
                    <a:cubicBezTo>
                      <a:pt x="49" y="28"/>
                      <a:pt x="47" y="29"/>
                      <a:pt x="45" y="30"/>
                    </a:cubicBezTo>
                    <a:cubicBezTo>
                      <a:pt x="39" y="31"/>
                      <a:pt x="36" y="35"/>
                      <a:pt x="33" y="40"/>
                    </a:cubicBezTo>
                    <a:cubicBezTo>
                      <a:pt x="30" y="46"/>
                      <a:pt x="25" y="48"/>
                      <a:pt x="18" y="50"/>
                    </a:cubicBezTo>
                    <a:cubicBezTo>
                      <a:pt x="17" y="50"/>
                      <a:pt x="16" y="49"/>
                      <a:pt x="15" y="49"/>
                    </a:cubicBezTo>
                    <a:cubicBezTo>
                      <a:pt x="15" y="49"/>
                      <a:pt x="15" y="50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6" y="49"/>
                      <a:pt x="16" y="49"/>
                    </a:cubicBezTo>
                    <a:cubicBezTo>
                      <a:pt x="17" y="49"/>
                      <a:pt x="17" y="50"/>
                      <a:pt x="18" y="50"/>
                    </a:cubicBezTo>
                    <a:cubicBezTo>
                      <a:pt x="18" y="51"/>
                      <a:pt x="18" y="52"/>
                      <a:pt x="17" y="52"/>
                    </a:cubicBezTo>
                    <a:cubicBezTo>
                      <a:pt x="12" y="52"/>
                      <a:pt x="14" y="46"/>
                      <a:pt x="11" y="44"/>
                    </a:cubicBezTo>
                    <a:cubicBezTo>
                      <a:pt x="14" y="44"/>
                      <a:pt x="16" y="44"/>
                      <a:pt x="19" y="46"/>
                    </a:cubicBezTo>
                    <a:cubicBezTo>
                      <a:pt x="20" y="44"/>
                      <a:pt x="19" y="43"/>
                      <a:pt x="18" y="41"/>
                    </a:cubicBezTo>
                    <a:cubicBezTo>
                      <a:pt x="18" y="40"/>
                      <a:pt x="18" y="38"/>
                      <a:pt x="18" y="37"/>
                    </a:cubicBezTo>
                    <a:cubicBezTo>
                      <a:pt x="14" y="39"/>
                      <a:pt x="11" y="40"/>
                      <a:pt x="8" y="36"/>
                    </a:cubicBezTo>
                    <a:cubicBezTo>
                      <a:pt x="7" y="38"/>
                      <a:pt x="8" y="38"/>
                      <a:pt x="9" y="39"/>
                    </a:cubicBezTo>
                    <a:cubicBezTo>
                      <a:pt x="9" y="40"/>
                      <a:pt x="10" y="40"/>
                      <a:pt x="9" y="41"/>
                    </a:cubicBezTo>
                    <a:cubicBezTo>
                      <a:pt x="8" y="42"/>
                      <a:pt x="7" y="43"/>
                      <a:pt x="5" y="41"/>
                    </a:cubicBezTo>
                    <a:cubicBezTo>
                      <a:pt x="4" y="39"/>
                      <a:pt x="3" y="36"/>
                      <a:pt x="1" y="34"/>
                    </a:cubicBezTo>
                    <a:cubicBezTo>
                      <a:pt x="0" y="33"/>
                      <a:pt x="2" y="31"/>
                      <a:pt x="2" y="30"/>
                    </a:cubicBezTo>
                    <a:cubicBezTo>
                      <a:pt x="4" y="28"/>
                      <a:pt x="5" y="30"/>
                      <a:pt x="6" y="31"/>
                    </a:cubicBezTo>
                    <a:cubicBezTo>
                      <a:pt x="8" y="33"/>
                      <a:pt x="10" y="35"/>
                      <a:pt x="13" y="34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14" y="34"/>
                      <a:pt x="14" y="35"/>
                      <a:pt x="14" y="35"/>
                    </a:cubicBezTo>
                    <a:cubicBezTo>
                      <a:pt x="15" y="35"/>
                      <a:pt x="15" y="35"/>
                      <a:pt x="14" y="35"/>
                    </a:cubicBezTo>
                    <a:cubicBezTo>
                      <a:pt x="14" y="35"/>
                      <a:pt x="13" y="34"/>
                      <a:pt x="13" y="34"/>
                    </a:cubicBezTo>
                    <a:cubicBezTo>
                      <a:pt x="13" y="33"/>
                      <a:pt x="14" y="31"/>
                      <a:pt x="11" y="32"/>
                    </a:cubicBezTo>
                    <a:cubicBezTo>
                      <a:pt x="10" y="33"/>
                      <a:pt x="10" y="31"/>
                      <a:pt x="10" y="31"/>
                    </a:cubicBezTo>
                    <a:cubicBezTo>
                      <a:pt x="9" y="30"/>
                      <a:pt x="9" y="30"/>
                      <a:pt x="10" y="29"/>
                    </a:cubicBezTo>
                    <a:cubicBezTo>
                      <a:pt x="11" y="29"/>
                      <a:pt x="11" y="29"/>
                      <a:pt x="12" y="29"/>
                    </a:cubicBezTo>
                    <a:cubicBezTo>
                      <a:pt x="16" y="31"/>
                      <a:pt x="18" y="30"/>
                      <a:pt x="18" y="26"/>
                    </a:cubicBezTo>
                    <a:cubicBezTo>
                      <a:pt x="19" y="21"/>
                      <a:pt x="22" y="23"/>
                      <a:pt x="24" y="23"/>
                    </a:cubicBezTo>
                    <a:close/>
                  </a:path>
                </a:pathLst>
              </a:custGeom>
              <a:solidFill>
                <a:srgbClr val="C1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7" name="Freeform 1020"/>
              <p:cNvSpPr/>
              <p:nvPr/>
            </p:nvSpPr>
            <p:spPr bwMode="auto">
              <a:xfrm>
                <a:off x="1107" y="2471"/>
                <a:ext cx="88" cy="192"/>
              </a:xfrm>
              <a:custGeom>
                <a:avLst/>
                <a:gdLst>
                  <a:gd name="T0" fmla="*/ 10 w 37"/>
                  <a:gd name="T1" fmla="*/ 20 h 81"/>
                  <a:gd name="T2" fmla="*/ 11 w 37"/>
                  <a:gd name="T3" fmla="*/ 19 h 81"/>
                  <a:gd name="T4" fmla="*/ 28 w 37"/>
                  <a:gd name="T5" fmla="*/ 6 h 81"/>
                  <a:gd name="T6" fmla="*/ 37 w 37"/>
                  <a:gd name="T7" fmla="*/ 1 h 81"/>
                  <a:gd name="T8" fmla="*/ 28 w 37"/>
                  <a:gd name="T9" fmla="*/ 11 h 81"/>
                  <a:gd name="T10" fmla="*/ 24 w 37"/>
                  <a:gd name="T11" fmla="*/ 17 h 81"/>
                  <a:gd name="T12" fmla="*/ 17 w 37"/>
                  <a:gd name="T13" fmla="*/ 26 h 81"/>
                  <a:gd name="T14" fmla="*/ 15 w 37"/>
                  <a:gd name="T15" fmla="*/ 30 h 81"/>
                  <a:gd name="T16" fmla="*/ 7 w 37"/>
                  <a:gd name="T17" fmla="*/ 43 h 81"/>
                  <a:gd name="T18" fmla="*/ 6 w 37"/>
                  <a:gd name="T19" fmla="*/ 52 h 81"/>
                  <a:gd name="T20" fmla="*/ 8 w 37"/>
                  <a:gd name="T21" fmla="*/ 64 h 81"/>
                  <a:gd name="T22" fmla="*/ 9 w 37"/>
                  <a:gd name="T23" fmla="*/ 70 h 81"/>
                  <a:gd name="T24" fmla="*/ 14 w 37"/>
                  <a:gd name="T25" fmla="*/ 73 h 81"/>
                  <a:gd name="T26" fmla="*/ 26 w 37"/>
                  <a:gd name="T27" fmla="*/ 75 h 81"/>
                  <a:gd name="T28" fmla="*/ 22 w 37"/>
                  <a:gd name="T29" fmla="*/ 77 h 81"/>
                  <a:gd name="T30" fmla="*/ 5 w 37"/>
                  <a:gd name="T31" fmla="*/ 71 h 81"/>
                  <a:gd name="T32" fmla="*/ 1 w 37"/>
                  <a:gd name="T33" fmla="*/ 50 h 81"/>
                  <a:gd name="T34" fmla="*/ 3 w 37"/>
                  <a:gd name="T35" fmla="*/ 35 h 81"/>
                  <a:gd name="T36" fmla="*/ 9 w 37"/>
                  <a:gd name="T37" fmla="*/ 23 h 81"/>
                  <a:gd name="T38" fmla="*/ 10 w 37"/>
                  <a:gd name="T39" fmla="*/ 21 h 81"/>
                  <a:gd name="T40" fmla="*/ 9 w 37"/>
                  <a:gd name="T41" fmla="*/ 20 h 81"/>
                  <a:gd name="T42" fmla="*/ 10 w 37"/>
                  <a:gd name="T43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81">
                    <a:moveTo>
                      <a:pt x="10" y="20"/>
                    </a:moveTo>
                    <a:cubicBezTo>
                      <a:pt x="10" y="20"/>
                      <a:pt x="11" y="19"/>
                      <a:pt x="11" y="19"/>
                    </a:cubicBezTo>
                    <a:cubicBezTo>
                      <a:pt x="20" y="18"/>
                      <a:pt x="23" y="11"/>
                      <a:pt x="28" y="6"/>
                    </a:cubicBezTo>
                    <a:cubicBezTo>
                      <a:pt x="30" y="3"/>
                      <a:pt x="33" y="0"/>
                      <a:pt x="37" y="1"/>
                    </a:cubicBezTo>
                    <a:cubicBezTo>
                      <a:pt x="34" y="4"/>
                      <a:pt x="29" y="6"/>
                      <a:pt x="28" y="11"/>
                    </a:cubicBezTo>
                    <a:cubicBezTo>
                      <a:pt x="28" y="13"/>
                      <a:pt x="26" y="15"/>
                      <a:pt x="24" y="17"/>
                    </a:cubicBezTo>
                    <a:cubicBezTo>
                      <a:pt x="22" y="20"/>
                      <a:pt x="19" y="23"/>
                      <a:pt x="17" y="26"/>
                    </a:cubicBezTo>
                    <a:cubicBezTo>
                      <a:pt x="16" y="28"/>
                      <a:pt x="16" y="29"/>
                      <a:pt x="15" y="30"/>
                    </a:cubicBezTo>
                    <a:cubicBezTo>
                      <a:pt x="9" y="33"/>
                      <a:pt x="8" y="38"/>
                      <a:pt x="7" y="43"/>
                    </a:cubicBezTo>
                    <a:cubicBezTo>
                      <a:pt x="7" y="46"/>
                      <a:pt x="7" y="49"/>
                      <a:pt x="6" y="52"/>
                    </a:cubicBezTo>
                    <a:cubicBezTo>
                      <a:pt x="5" y="56"/>
                      <a:pt x="4" y="60"/>
                      <a:pt x="8" y="64"/>
                    </a:cubicBezTo>
                    <a:cubicBezTo>
                      <a:pt x="9" y="65"/>
                      <a:pt x="9" y="68"/>
                      <a:pt x="9" y="70"/>
                    </a:cubicBezTo>
                    <a:cubicBezTo>
                      <a:pt x="10" y="72"/>
                      <a:pt x="12" y="72"/>
                      <a:pt x="14" y="73"/>
                    </a:cubicBezTo>
                    <a:cubicBezTo>
                      <a:pt x="18" y="74"/>
                      <a:pt x="22" y="73"/>
                      <a:pt x="26" y="75"/>
                    </a:cubicBezTo>
                    <a:cubicBezTo>
                      <a:pt x="25" y="76"/>
                      <a:pt x="24" y="76"/>
                      <a:pt x="22" y="77"/>
                    </a:cubicBezTo>
                    <a:cubicBezTo>
                      <a:pt x="14" y="81"/>
                      <a:pt x="10" y="79"/>
                      <a:pt x="5" y="71"/>
                    </a:cubicBezTo>
                    <a:cubicBezTo>
                      <a:pt x="1" y="65"/>
                      <a:pt x="0" y="58"/>
                      <a:pt x="1" y="50"/>
                    </a:cubicBezTo>
                    <a:cubicBezTo>
                      <a:pt x="2" y="45"/>
                      <a:pt x="0" y="40"/>
                      <a:pt x="3" y="35"/>
                    </a:cubicBezTo>
                    <a:cubicBezTo>
                      <a:pt x="5" y="31"/>
                      <a:pt x="8" y="27"/>
                      <a:pt x="9" y="23"/>
                    </a:cubicBezTo>
                    <a:cubicBezTo>
                      <a:pt x="10" y="23"/>
                      <a:pt x="10" y="22"/>
                      <a:pt x="10" y="21"/>
                    </a:cubicBezTo>
                    <a:cubicBezTo>
                      <a:pt x="9" y="21"/>
                      <a:pt x="9" y="21"/>
                      <a:pt x="9" y="20"/>
                    </a:cubicBezTo>
                    <a:cubicBezTo>
                      <a:pt x="10" y="20"/>
                      <a:pt x="10" y="20"/>
                      <a:pt x="10" y="20"/>
                    </a:cubicBezTo>
                    <a:close/>
                  </a:path>
                </a:pathLst>
              </a:custGeom>
              <a:solidFill>
                <a:srgbClr val="FEFE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8" name="Freeform 1021"/>
              <p:cNvSpPr/>
              <p:nvPr/>
            </p:nvSpPr>
            <p:spPr bwMode="auto">
              <a:xfrm>
                <a:off x="1119" y="2637"/>
                <a:ext cx="97" cy="40"/>
              </a:xfrm>
              <a:custGeom>
                <a:avLst/>
                <a:gdLst>
                  <a:gd name="T0" fmla="*/ 40 w 41"/>
                  <a:gd name="T1" fmla="*/ 1 h 17"/>
                  <a:gd name="T2" fmla="*/ 24 w 41"/>
                  <a:gd name="T3" fmla="*/ 13 h 17"/>
                  <a:gd name="T4" fmla="*/ 3 w 41"/>
                  <a:gd name="T5" fmla="*/ 15 h 17"/>
                  <a:gd name="T6" fmla="*/ 0 w 41"/>
                  <a:gd name="T7" fmla="*/ 14 h 17"/>
                  <a:gd name="T8" fmla="*/ 3 w 41"/>
                  <a:gd name="T9" fmla="*/ 13 h 17"/>
                  <a:gd name="T10" fmla="*/ 27 w 41"/>
                  <a:gd name="T11" fmla="*/ 5 h 17"/>
                  <a:gd name="T12" fmla="*/ 39 w 41"/>
                  <a:gd name="T13" fmla="*/ 0 h 17"/>
                  <a:gd name="T14" fmla="*/ 40 w 41"/>
                  <a:gd name="T15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17">
                    <a:moveTo>
                      <a:pt x="40" y="1"/>
                    </a:moveTo>
                    <a:cubicBezTo>
                      <a:pt x="37" y="8"/>
                      <a:pt x="30" y="11"/>
                      <a:pt x="24" y="13"/>
                    </a:cubicBezTo>
                    <a:cubicBezTo>
                      <a:pt x="17" y="15"/>
                      <a:pt x="10" y="17"/>
                      <a:pt x="3" y="15"/>
                    </a:cubicBezTo>
                    <a:cubicBezTo>
                      <a:pt x="2" y="15"/>
                      <a:pt x="0" y="16"/>
                      <a:pt x="0" y="14"/>
                    </a:cubicBezTo>
                    <a:cubicBezTo>
                      <a:pt x="0" y="12"/>
                      <a:pt x="2" y="13"/>
                      <a:pt x="3" y="13"/>
                    </a:cubicBezTo>
                    <a:cubicBezTo>
                      <a:pt x="12" y="13"/>
                      <a:pt x="20" y="9"/>
                      <a:pt x="27" y="5"/>
                    </a:cubicBezTo>
                    <a:cubicBezTo>
                      <a:pt x="30" y="1"/>
                      <a:pt x="35" y="0"/>
                      <a:pt x="39" y="0"/>
                    </a:cubicBezTo>
                    <a:cubicBezTo>
                      <a:pt x="40" y="0"/>
                      <a:pt x="41" y="0"/>
                      <a:pt x="40" y="1"/>
                    </a:cubicBezTo>
                    <a:close/>
                  </a:path>
                </a:pathLst>
              </a:custGeom>
              <a:solidFill>
                <a:srgbClr val="8DB4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9" name="Freeform 1022"/>
              <p:cNvSpPr/>
              <p:nvPr/>
            </p:nvSpPr>
            <p:spPr bwMode="auto">
              <a:xfrm>
                <a:off x="970" y="2613"/>
                <a:ext cx="57" cy="50"/>
              </a:xfrm>
              <a:custGeom>
                <a:avLst/>
                <a:gdLst>
                  <a:gd name="T0" fmla="*/ 17 w 24"/>
                  <a:gd name="T1" fmla="*/ 1 h 21"/>
                  <a:gd name="T2" fmla="*/ 21 w 24"/>
                  <a:gd name="T3" fmla="*/ 4 h 21"/>
                  <a:gd name="T4" fmla="*/ 24 w 24"/>
                  <a:gd name="T5" fmla="*/ 7 h 21"/>
                  <a:gd name="T6" fmla="*/ 20 w 24"/>
                  <a:gd name="T7" fmla="*/ 13 h 21"/>
                  <a:gd name="T8" fmla="*/ 21 w 24"/>
                  <a:gd name="T9" fmla="*/ 15 h 21"/>
                  <a:gd name="T10" fmla="*/ 22 w 24"/>
                  <a:gd name="T11" fmla="*/ 20 h 21"/>
                  <a:gd name="T12" fmla="*/ 17 w 24"/>
                  <a:gd name="T13" fmla="*/ 18 h 21"/>
                  <a:gd name="T14" fmla="*/ 10 w 24"/>
                  <a:gd name="T15" fmla="*/ 18 h 21"/>
                  <a:gd name="T16" fmla="*/ 5 w 24"/>
                  <a:gd name="T17" fmla="*/ 16 h 21"/>
                  <a:gd name="T18" fmla="*/ 3 w 24"/>
                  <a:gd name="T19" fmla="*/ 13 h 21"/>
                  <a:gd name="T20" fmla="*/ 0 w 24"/>
                  <a:gd name="T21" fmla="*/ 10 h 21"/>
                  <a:gd name="T22" fmla="*/ 5 w 24"/>
                  <a:gd name="T23" fmla="*/ 8 h 21"/>
                  <a:gd name="T24" fmla="*/ 10 w 24"/>
                  <a:gd name="T25" fmla="*/ 5 h 21"/>
                  <a:gd name="T26" fmla="*/ 14 w 24"/>
                  <a:gd name="T27" fmla="*/ 0 h 21"/>
                  <a:gd name="T28" fmla="*/ 17 w 24"/>
                  <a:gd name="T29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1">
                    <a:moveTo>
                      <a:pt x="17" y="1"/>
                    </a:moveTo>
                    <a:cubicBezTo>
                      <a:pt x="18" y="2"/>
                      <a:pt x="20" y="3"/>
                      <a:pt x="21" y="4"/>
                    </a:cubicBezTo>
                    <a:cubicBezTo>
                      <a:pt x="22" y="5"/>
                      <a:pt x="24" y="5"/>
                      <a:pt x="24" y="7"/>
                    </a:cubicBezTo>
                    <a:cubicBezTo>
                      <a:pt x="24" y="10"/>
                      <a:pt x="24" y="13"/>
                      <a:pt x="20" y="13"/>
                    </a:cubicBezTo>
                    <a:cubicBezTo>
                      <a:pt x="20" y="14"/>
                      <a:pt x="20" y="14"/>
                      <a:pt x="21" y="15"/>
                    </a:cubicBezTo>
                    <a:cubicBezTo>
                      <a:pt x="22" y="16"/>
                      <a:pt x="24" y="18"/>
                      <a:pt x="22" y="20"/>
                    </a:cubicBezTo>
                    <a:cubicBezTo>
                      <a:pt x="20" y="21"/>
                      <a:pt x="19" y="19"/>
                      <a:pt x="17" y="18"/>
                    </a:cubicBezTo>
                    <a:cubicBezTo>
                      <a:pt x="15" y="17"/>
                      <a:pt x="13" y="15"/>
                      <a:pt x="10" y="18"/>
                    </a:cubicBezTo>
                    <a:cubicBezTo>
                      <a:pt x="8" y="19"/>
                      <a:pt x="6" y="18"/>
                      <a:pt x="5" y="16"/>
                    </a:cubicBezTo>
                    <a:cubicBezTo>
                      <a:pt x="4" y="15"/>
                      <a:pt x="3" y="14"/>
                      <a:pt x="3" y="13"/>
                    </a:cubicBezTo>
                    <a:cubicBezTo>
                      <a:pt x="2" y="12"/>
                      <a:pt x="0" y="11"/>
                      <a:pt x="0" y="10"/>
                    </a:cubicBezTo>
                    <a:cubicBezTo>
                      <a:pt x="1" y="8"/>
                      <a:pt x="3" y="8"/>
                      <a:pt x="5" y="8"/>
                    </a:cubicBezTo>
                    <a:cubicBezTo>
                      <a:pt x="8" y="9"/>
                      <a:pt x="9" y="8"/>
                      <a:pt x="10" y="5"/>
                    </a:cubicBezTo>
                    <a:cubicBezTo>
                      <a:pt x="11" y="4"/>
                      <a:pt x="13" y="2"/>
                      <a:pt x="14" y="0"/>
                    </a:cubicBezTo>
                    <a:cubicBezTo>
                      <a:pt x="15" y="0"/>
                      <a:pt x="16" y="0"/>
                      <a:pt x="17" y="1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0" name="Freeform 1023"/>
              <p:cNvSpPr/>
              <p:nvPr/>
            </p:nvSpPr>
            <p:spPr bwMode="auto">
              <a:xfrm>
                <a:off x="1212" y="2597"/>
                <a:ext cx="66" cy="50"/>
              </a:xfrm>
              <a:custGeom>
                <a:avLst/>
                <a:gdLst>
                  <a:gd name="T0" fmla="*/ 1 w 28"/>
                  <a:gd name="T1" fmla="*/ 18 h 21"/>
                  <a:gd name="T2" fmla="*/ 0 w 28"/>
                  <a:gd name="T3" fmla="*/ 17 h 21"/>
                  <a:gd name="T4" fmla="*/ 2 w 28"/>
                  <a:gd name="T5" fmla="*/ 13 h 21"/>
                  <a:gd name="T6" fmla="*/ 18 w 28"/>
                  <a:gd name="T7" fmla="*/ 1 h 21"/>
                  <a:gd name="T8" fmla="*/ 19 w 28"/>
                  <a:gd name="T9" fmla="*/ 1 h 21"/>
                  <a:gd name="T10" fmla="*/ 26 w 28"/>
                  <a:gd name="T11" fmla="*/ 3 h 21"/>
                  <a:gd name="T12" fmla="*/ 22 w 28"/>
                  <a:gd name="T13" fmla="*/ 10 h 21"/>
                  <a:gd name="T14" fmla="*/ 19 w 28"/>
                  <a:gd name="T15" fmla="*/ 11 h 21"/>
                  <a:gd name="T16" fmla="*/ 14 w 28"/>
                  <a:gd name="T17" fmla="*/ 14 h 21"/>
                  <a:gd name="T18" fmla="*/ 3 w 28"/>
                  <a:gd name="T19" fmla="*/ 21 h 21"/>
                  <a:gd name="T20" fmla="*/ 1 w 28"/>
                  <a:gd name="T21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21">
                    <a:moveTo>
                      <a:pt x="1" y="18"/>
                    </a:moveTo>
                    <a:cubicBezTo>
                      <a:pt x="1" y="18"/>
                      <a:pt x="1" y="17"/>
                      <a:pt x="0" y="17"/>
                    </a:cubicBezTo>
                    <a:cubicBezTo>
                      <a:pt x="0" y="15"/>
                      <a:pt x="0" y="15"/>
                      <a:pt x="2" y="13"/>
                    </a:cubicBezTo>
                    <a:cubicBezTo>
                      <a:pt x="7" y="9"/>
                      <a:pt x="12" y="5"/>
                      <a:pt x="18" y="1"/>
                    </a:cubicBezTo>
                    <a:cubicBezTo>
                      <a:pt x="18" y="1"/>
                      <a:pt x="18" y="1"/>
                      <a:pt x="19" y="1"/>
                    </a:cubicBezTo>
                    <a:cubicBezTo>
                      <a:pt x="22" y="1"/>
                      <a:pt x="25" y="0"/>
                      <a:pt x="26" y="3"/>
                    </a:cubicBezTo>
                    <a:cubicBezTo>
                      <a:pt x="28" y="6"/>
                      <a:pt x="24" y="8"/>
                      <a:pt x="22" y="10"/>
                    </a:cubicBezTo>
                    <a:cubicBezTo>
                      <a:pt x="21" y="11"/>
                      <a:pt x="19" y="11"/>
                      <a:pt x="19" y="11"/>
                    </a:cubicBezTo>
                    <a:cubicBezTo>
                      <a:pt x="17" y="12"/>
                      <a:pt x="15" y="13"/>
                      <a:pt x="14" y="14"/>
                    </a:cubicBezTo>
                    <a:cubicBezTo>
                      <a:pt x="11" y="17"/>
                      <a:pt x="8" y="21"/>
                      <a:pt x="3" y="21"/>
                    </a:cubicBezTo>
                    <a:cubicBezTo>
                      <a:pt x="3" y="20"/>
                      <a:pt x="3" y="19"/>
                      <a:pt x="1" y="18"/>
                    </a:cubicBezTo>
                    <a:close/>
                  </a:path>
                </a:pathLst>
              </a:custGeom>
              <a:solidFill>
                <a:srgbClr val="C2D8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1" name="Freeform 1024"/>
              <p:cNvSpPr/>
              <p:nvPr/>
            </p:nvSpPr>
            <p:spPr bwMode="auto">
              <a:xfrm>
                <a:off x="984" y="2461"/>
                <a:ext cx="76" cy="64"/>
              </a:xfrm>
              <a:custGeom>
                <a:avLst/>
                <a:gdLst>
                  <a:gd name="T0" fmla="*/ 31 w 32"/>
                  <a:gd name="T1" fmla="*/ 27 h 27"/>
                  <a:gd name="T2" fmla="*/ 17 w 32"/>
                  <a:gd name="T3" fmla="*/ 17 h 27"/>
                  <a:gd name="T4" fmla="*/ 4 w 32"/>
                  <a:gd name="T5" fmla="*/ 8 h 27"/>
                  <a:gd name="T6" fmla="*/ 1 w 32"/>
                  <a:gd name="T7" fmla="*/ 0 h 27"/>
                  <a:gd name="T8" fmla="*/ 16 w 32"/>
                  <a:gd name="T9" fmla="*/ 12 h 27"/>
                  <a:gd name="T10" fmla="*/ 30 w 32"/>
                  <a:gd name="T11" fmla="*/ 23 h 27"/>
                  <a:gd name="T12" fmla="*/ 31 w 32"/>
                  <a:gd name="T1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27">
                    <a:moveTo>
                      <a:pt x="31" y="27"/>
                    </a:moveTo>
                    <a:cubicBezTo>
                      <a:pt x="26" y="25"/>
                      <a:pt x="21" y="21"/>
                      <a:pt x="17" y="17"/>
                    </a:cubicBezTo>
                    <a:cubicBezTo>
                      <a:pt x="13" y="13"/>
                      <a:pt x="9" y="11"/>
                      <a:pt x="4" y="8"/>
                    </a:cubicBezTo>
                    <a:cubicBezTo>
                      <a:pt x="2" y="6"/>
                      <a:pt x="0" y="3"/>
                      <a:pt x="1" y="0"/>
                    </a:cubicBezTo>
                    <a:cubicBezTo>
                      <a:pt x="5" y="5"/>
                      <a:pt x="11" y="8"/>
                      <a:pt x="16" y="12"/>
                    </a:cubicBezTo>
                    <a:cubicBezTo>
                      <a:pt x="20" y="16"/>
                      <a:pt x="26" y="18"/>
                      <a:pt x="30" y="23"/>
                    </a:cubicBezTo>
                    <a:cubicBezTo>
                      <a:pt x="31" y="24"/>
                      <a:pt x="32" y="25"/>
                      <a:pt x="31" y="27"/>
                    </a:cubicBezTo>
                    <a:close/>
                  </a:path>
                </a:pathLst>
              </a:custGeom>
              <a:solidFill>
                <a:srgbClr val="9FC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2" name="Freeform 1025"/>
              <p:cNvSpPr/>
              <p:nvPr/>
            </p:nvSpPr>
            <p:spPr bwMode="auto">
              <a:xfrm>
                <a:off x="1126" y="2618"/>
                <a:ext cx="88" cy="31"/>
              </a:xfrm>
              <a:custGeom>
                <a:avLst/>
                <a:gdLst>
                  <a:gd name="T0" fmla="*/ 18 w 37"/>
                  <a:gd name="T1" fmla="*/ 13 h 13"/>
                  <a:gd name="T2" fmla="*/ 4 w 37"/>
                  <a:gd name="T3" fmla="*/ 12 h 13"/>
                  <a:gd name="T4" fmla="*/ 0 w 37"/>
                  <a:gd name="T5" fmla="*/ 8 h 13"/>
                  <a:gd name="T6" fmla="*/ 0 w 37"/>
                  <a:gd name="T7" fmla="*/ 8 h 13"/>
                  <a:gd name="T8" fmla="*/ 1 w 37"/>
                  <a:gd name="T9" fmla="*/ 8 h 13"/>
                  <a:gd name="T10" fmla="*/ 13 w 37"/>
                  <a:gd name="T11" fmla="*/ 9 h 13"/>
                  <a:gd name="T12" fmla="*/ 24 w 37"/>
                  <a:gd name="T13" fmla="*/ 4 h 13"/>
                  <a:gd name="T14" fmla="*/ 37 w 37"/>
                  <a:gd name="T15" fmla="*/ 3 h 13"/>
                  <a:gd name="T16" fmla="*/ 32 w 37"/>
                  <a:gd name="T17" fmla="*/ 7 h 13"/>
                  <a:gd name="T18" fmla="*/ 20 w 37"/>
                  <a:gd name="T19" fmla="*/ 13 h 13"/>
                  <a:gd name="T20" fmla="*/ 18 w 37"/>
                  <a:gd name="T21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13">
                    <a:moveTo>
                      <a:pt x="18" y="13"/>
                    </a:moveTo>
                    <a:cubicBezTo>
                      <a:pt x="13" y="13"/>
                      <a:pt x="9" y="12"/>
                      <a:pt x="4" y="12"/>
                    </a:cubicBezTo>
                    <a:cubicBezTo>
                      <a:pt x="2" y="12"/>
                      <a:pt x="0" y="10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5" y="9"/>
                      <a:pt x="9" y="9"/>
                      <a:pt x="13" y="9"/>
                    </a:cubicBezTo>
                    <a:cubicBezTo>
                      <a:pt x="17" y="9"/>
                      <a:pt x="21" y="8"/>
                      <a:pt x="24" y="4"/>
                    </a:cubicBezTo>
                    <a:cubicBezTo>
                      <a:pt x="27" y="1"/>
                      <a:pt x="32" y="0"/>
                      <a:pt x="37" y="3"/>
                    </a:cubicBezTo>
                    <a:cubicBezTo>
                      <a:pt x="36" y="5"/>
                      <a:pt x="34" y="6"/>
                      <a:pt x="32" y="7"/>
                    </a:cubicBezTo>
                    <a:cubicBezTo>
                      <a:pt x="28" y="9"/>
                      <a:pt x="24" y="11"/>
                      <a:pt x="20" y="13"/>
                    </a:cubicBezTo>
                    <a:cubicBezTo>
                      <a:pt x="19" y="13"/>
                      <a:pt x="19" y="13"/>
                      <a:pt x="18" y="13"/>
                    </a:cubicBezTo>
                    <a:close/>
                  </a:path>
                </a:pathLst>
              </a:custGeom>
              <a:solidFill>
                <a:srgbClr val="F9F8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3" name="Freeform 1026"/>
              <p:cNvSpPr/>
              <p:nvPr/>
            </p:nvSpPr>
            <p:spPr bwMode="auto">
              <a:xfrm>
                <a:off x="1174" y="2599"/>
                <a:ext cx="80" cy="50"/>
              </a:xfrm>
              <a:custGeom>
                <a:avLst/>
                <a:gdLst>
                  <a:gd name="T0" fmla="*/ 0 w 34"/>
                  <a:gd name="T1" fmla="*/ 21 h 21"/>
                  <a:gd name="T2" fmla="*/ 11 w 34"/>
                  <a:gd name="T3" fmla="*/ 14 h 21"/>
                  <a:gd name="T4" fmla="*/ 16 w 34"/>
                  <a:gd name="T5" fmla="*/ 11 h 21"/>
                  <a:gd name="T6" fmla="*/ 27 w 34"/>
                  <a:gd name="T7" fmla="*/ 3 h 21"/>
                  <a:gd name="T8" fmla="*/ 31 w 34"/>
                  <a:gd name="T9" fmla="*/ 1 h 21"/>
                  <a:gd name="T10" fmla="*/ 34 w 34"/>
                  <a:gd name="T11" fmla="*/ 1 h 21"/>
                  <a:gd name="T12" fmla="*/ 19 w 34"/>
                  <a:gd name="T13" fmla="*/ 13 h 21"/>
                  <a:gd name="T14" fmla="*/ 16 w 34"/>
                  <a:gd name="T15" fmla="*/ 16 h 21"/>
                  <a:gd name="T16" fmla="*/ 4 w 34"/>
                  <a:gd name="T17" fmla="*/ 21 h 21"/>
                  <a:gd name="T18" fmla="*/ 0 w 34"/>
                  <a:gd name="T1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21">
                    <a:moveTo>
                      <a:pt x="0" y="21"/>
                    </a:moveTo>
                    <a:cubicBezTo>
                      <a:pt x="3" y="18"/>
                      <a:pt x="7" y="17"/>
                      <a:pt x="11" y="14"/>
                    </a:cubicBezTo>
                    <a:cubicBezTo>
                      <a:pt x="13" y="13"/>
                      <a:pt x="15" y="12"/>
                      <a:pt x="16" y="11"/>
                    </a:cubicBezTo>
                    <a:cubicBezTo>
                      <a:pt x="19" y="7"/>
                      <a:pt x="24" y="7"/>
                      <a:pt x="27" y="3"/>
                    </a:cubicBezTo>
                    <a:cubicBezTo>
                      <a:pt x="28" y="3"/>
                      <a:pt x="29" y="2"/>
                      <a:pt x="31" y="1"/>
                    </a:cubicBezTo>
                    <a:cubicBezTo>
                      <a:pt x="32" y="1"/>
                      <a:pt x="33" y="0"/>
                      <a:pt x="34" y="1"/>
                    </a:cubicBezTo>
                    <a:cubicBezTo>
                      <a:pt x="30" y="6"/>
                      <a:pt x="23" y="9"/>
                      <a:pt x="19" y="13"/>
                    </a:cubicBezTo>
                    <a:cubicBezTo>
                      <a:pt x="18" y="14"/>
                      <a:pt x="16" y="14"/>
                      <a:pt x="16" y="16"/>
                    </a:cubicBezTo>
                    <a:cubicBezTo>
                      <a:pt x="12" y="18"/>
                      <a:pt x="8" y="19"/>
                      <a:pt x="4" y="21"/>
                    </a:cubicBezTo>
                    <a:cubicBezTo>
                      <a:pt x="3" y="21"/>
                      <a:pt x="1" y="21"/>
                      <a:pt x="0" y="21"/>
                    </a:cubicBezTo>
                    <a:close/>
                  </a:path>
                </a:pathLst>
              </a:custGeom>
              <a:solidFill>
                <a:srgbClr val="BED4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4" name="Freeform 1027"/>
              <p:cNvSpPr/>
              <p:nvPr/>
            </p:nvSpPr>
            <p:spPr bwMode="auto">
              <a:xfrm>
                <a:off x="1008" y="2445"/>
                <a:ext cx="68" cy="54"/>
              </a:xfrm>
              <a:custGeom>
                <a:avLst/>
                <a:gdLst>
                  <a:gd name="T0" fmla="*/ 0 w 29"/>
                  <a:gd name="T1" fmla="*/ 0 h 23"/>
                  <a:gd name="T2" fmla="*/ 29 w 29"/>
                  <a:gd name="T3" fmla="*/ 23 h 23"/>
                  <a:gd name="T4" fmla="*/ 0 w 2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23">
                    <a:moveTo>
                      <a:pt x="0" y="0"/>
                    </a:moveTo>
                    <a:cubicBezTo>
                      <a:pt x="12" y="4"/>
                      <a:pt x="20" y="14"/>
                      <a:pt x="29" y="23"/>
                    </a:cubicBezTo>
                    <a:cubicBezTo>
                      <a:pt x="18" y="17"/>
                      <a:pt x="10" y="7"/>
                      <a:pt x="0" y="0"/>
                    </a:cubicBezTo>
                    <a:close/>
                  </a:path>
                </a:pathLst>
              </a:custGeom>
              <a:solidFill>
                <a:srgbClr val="96B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5" name="Freeform 1028"/>
              <p:cNvSpPr/>
              <p:nvPr/>
            </p:nvSpPr>
            <p:spPr bwMode="auto">
              <a:xfrm>
                <a:off x="1062" y="2656"/>
                <a:ext cx="48" cy="38"/>
              </a:xfrm>
              <a:custGeom>
                <a:avLst/>
                <a:gdLst>
                  <a:gd name="T0" fmla="*/ 20 w 20"/>
                  <a:gd name="T1" fmla="*/ 15 h 16"/>
                  <a:gd name="T2" fmla="*/ 10 w 20"/>
                  <a:gd name="T3" fmla="*/ 11 h 16"/>
                  <a:gd name="T4" fmla="*/ 5 w 20"/>
                  <a:gd name="T5" fmla="*/ 8 h 16"/>
                  <a:gd name="T6" fmla="*/ 0 w 20"/>
                  <a:gd name="T7" fmla="*/ 0 h 16"/>
                  <a:gd name="T8" fmla="*/ 20 w 20"/>
                  <a:gd name="T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6">
                    <a:moveTo>
                      <a:pt x="20" y="15"/>
                    </a:moveTo>
                    <a:cubicBezTo>
                      <a:pt x="16" y="16"/>
                      <a:pt x="13" y="12"/>
                      <a:pt x="10" y="11"/>
                    </a:cubicBezTo>
                    <a:cubicBezTo>
                      <a:pt x="7" y="12"/>
                      <a:pt x="6" y="10"/>
                      <a:pt x="5" y="8"/>
                    </a:cubicBezTo>
                    <a:cubicBezTo>
                      <a:pt x="4" y="5"/>
                      <a:pt x="0" y="4"/>
                      <a:pt x="0" y="0"/>
                    </a:cubicBezTo>
                    <a:cubicBezTo>
                      <a:pt x="8" y="3"/>
                      <a:pt x="14" y="9"/>
                      <a:pt x="20" y="15"/>
                    </a:cubicBezTo>
                    <a:close/>
                  </a:path>
                </a:pathLst>
              </a:custGeom>
              <a:solidFill>
                <a:srgbClr val="FBFA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6" name="Freeform 1029"/>
              <p:cNvSpPr/>
              <p:nvPr/>
            </p:nvSpPr>
            <p:spPr bwMode="auto">
              <a:xfrm>
                <a:off x="941" y="2437"/>
                <a:ext cx="38" cy="19"/>
              </a:xfrm>
              <a:custGeom>
                <a:avLst/>
                <a:gdLst>
                  <a:gd name="T0" fmla="*/ 15 w 16"/>
                  <a:gd name="T1" fmla="*/ 8 h 8"/>
                  <a:gd name="T2" fmla="*/ 10 w 16"/>
                  <a:gd name="T3" fmla="*/ 5 h 8"/>
                  <a:gd name="T4" fmla="*/ 5 w 16"/>
                  <a:gd name="T5" fmla="*/ 4 h 8"/>
                  <a:gd name="T6" fmla="*/ 0 w 16"/>
                  <a:gd name="T7" fmla="*/ 0 h 8"/>
                  <a:gd name="T8" fmla="*/ 11 w 16"/>
                  <a:gd name="T9" fmla="*/ 2 h 8"/>
                  <a:gd name="T10" fmla="*/ 16 w 16"/>
                  <a:gd name="T11" fmla="*/ 7 h 8"/>
                  <a:gd name="T12" fmla="*/ 15 w 16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8">
                    <a:moveTo>
                      <a:pt x="15" y="8"/>
                    </a:moveTo>
                    <a:cubicBezTo>
                      <a:pt x="13" y="7"/>
                      <a:pt x="11" y="7"/>
                      <a:pt x="10" y="5"/>
                    </a:cubicBezTo>
                    <a:cubicBezTo>
                      <a:pt x="9" y="4"/>
                      <a:pt x="8" y="3"/>
                      <a:pt x="5" y="4"/>
                    </a:cubicBezTo>
                    <a:cubicBezTo>
                      <a:pt x="1" y="6"/>
                      <a:pt x="2" y="1"/>
                      <a:pt x="0" y="0"/>
                    </a:cubicBezTo>
                    <a:cubicBezTo>
                      <a:pt x="4" y="0"/>
                      <a:pt x="7" y="1"/>
                      <a:pt x="11" y="2"/>
                    </a:cubicBezTo>
                    <a:cubicBezTo>
                      <a:pt x="14" y="2"/>
                      <a:pt x="15" y="5"/>
                      <a:pt x="16" y="7"/>
                    </a:cubicBezTo>
                    <a:cubicBezTo>
                      <a:pt x="16" y="8"/>
                      <a:pt x="16" y="8"/>
                      <a:pt x="15" y="8"/>
                    </a:cubicBezTo>
                    <a:close/>
                  </a:path>
                </a:pathLst>
              </a:custGeom>
              <a:solidFill>
                <a:srgbClr val="9FC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7" name="Freeform 1030"/>
              <p:cNvSpPr/>
              <p:nvPr/>
            </p:nvSpPr>
            <p:spPr bwMode="auto">
              <a:xfrm>
                <a:off x="989" y="2599"/>
                <a:ext cx="45" cy="19"/>
              </a:xfrm>
              <a:custGeom>
                <a:avLst/>
                <a:gdLst>
                  <a:gd name="T0" fmla="*/ 9 w 19"/>
                  <a:gd name="T1" fmla="*/ 7 h 8"/>
                  <a:gd name="T2" fmla="*/ 6 w 19"/>
                  <a:gd name="T3" fmla="*/ 6 h 8"/>
                  <a:gd name="T4" fmla="*/ 0 w 19"/>
                  <a:gd name="T5" fmla="*/ 3 h 8"/>
                  <a:gd name="T6" fmla="*/ 0 w 19"/>
                  <a:gd name="T7" fmla="*/ 1 h 8"/>
                  <a:gd name="T8" fmla="*/ 0 w 19"/>
                  <a:gd name="T9" fmla="*/ 0 h 8"/>
                  <a:gd name="T10" fmla="*/ 19 w 19"/>
                  <a:gd name="T11" fmla="*/ 6 h 8"/>
                  <a:gd name="T12" fmla="*/ 9 w 19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8">
                    <a:moveTo>
                      <a:pt x="9" y="7"/>
                    </a:moveTo>
                    <a:cubicBezTo>
                      <a:pt x="8" y="7"/>
                      <a:pt x="7" y="7"/>
                      <a:pt x="6" y="6"/>
                    </a:cubicBezTo>
                    <a:cubicBezTo>
                      <a:pt x="3" y="6"/>
                      <a:pt x="2" y="4"/>
                      <a:pt x="0" y="3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7" y="2"/>
                      <a:pt x="13" y="5"/>
                      <a:pt x="19" y="6"/>
                    </a:cubicBezTo>
                    <a:cubicBezTo>
                      <a:pt x="16" y="8"/>
                      <a:pt x="12" y="4"/>
                      <a:pt x="9" y="7"/>
                    </a:cubicBezTo>
                    <a:close/>
                  </a:path>
                </a:pathLst>
              </a:custGeom>
              <a:solidFill>
                <a:srgbClr val="AB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8" name="Freeform 1031"/>
              <p:cNvSpPr/>
              <p:nvPr/>
            </p:nvSpPr>
            <p:spPr bwMode="auto">
              <a:xfrm>
                <a:off x="1038" y="2639"/>
                <a:ext cx="38" cy="36"/>
              </a:xfrm>
              <a:custGeom>
                <a:avLst/>
                <a:gdLst>
                  <a:gd name="T0" fmla="*/ 10 w 16"/>
                  <a:gd name="T1" fmla="*/ 7 h 15"/>
                  <a:gd name="T2" fmla="*/ 16 w 16"/>
                  <a:gd name="T3" fmla="*/ 15 h 15"/>
                  <a:gd name="T4" fmla="*/ 14 w 16"/>
                  <a:gd name="T5" fmla="*/ 15 h 15"/>
                  <a:gd name="T6" fmla="*/ 0 w 16"/>
                  <a:gd name="T7" fmla="*/ 1 h 15"/>
                  <a:gd name="T8" fmla="*/ 2 w 16"/>
                  <a:gd name="T9" fmla="*/ 1 h 15"/>
                  <a:gd name="T10" fmla="*/ 10 w 16"/>
                  <a:gd name="T1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15">
                    <a:moveTo>
                      <a:pt x="10" y="7"/>
                    </a:moveTo>
                    <a:cubicBezTo>
                      <a:pt x="11" y="10"/>
                      <a:pt x="15" y="11"/>
                      <a:pt x="16" y="15"/>
                    </a:cubicBezTo>
                    <a:cubicBezTo>
                      <a:pt x="15" y="15"/>
                      <a:pt x="15" y="15"/>
                      <a:pt x="14" y="15"/>
                    </a:cubicBezTo>
                    <a:cubicBezTo>
                      <a:pt x="8" y="12"/>
                      <a:pt x="3" y="8"/>
                      <a:pt x="0" y="1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4" y="4"/>
                      <a:pt x="8" y="4"/>
                      <a:pt x="10" y="7"/>
                    </a:cubicBezTo>
                    <a:close/>
                  </a:path>
                </a:pathLst>
              </a:custGeom>
              <a:solidFill>
                <a:srgbClr val="FD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9" name="Freeform 1032"/>
              <p:cNvSpPr/>
              <p:nvPr/>
            </p:nvSpPr>
            <p:spPr bwMode="auto">
              <a:xfrm>
                <a:off x="1100" y="2521"/>
                <a:ext cx="14" cy="26"/>
              </a:xfrm>
              <a:custGeom>
                <a:avLst/>
                <a:gdLst>
                  <a:gd name="T0" fmla="*/ 2 w 6"/>
                  <a:gd name="T1" fmla="*/ 0 h 11"/>
                  <a:gd name="T2" fmla="*/ 6 w 6"/>
                  <a:gd name="T3" fmla="*/ 8 h 11"/>
                  <a:gd name="T4" fmla="*/ 2 w 6"/>
                  <a:gd name="T5" fmla="*/ 11 h 11"/>
                  <a:gd name="T6" fmla="*/ 0 w 6"/>
                  <a:gd name="T7" fmla="*/ 8 h 11"/>
                  <a:gd name="T8" fmla="*/ 2 w 6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1">
                    <a:moveTo>
                      <a:pt x="2" y="0"/>
                    </a:moveTo>
                    <a:cubicBezTo>
                      <a:pt x="6" y="2"/>
                      <a:pt x="5" y="5"/>
                      <a:pt x="6" y="8"/>
                    </a:cubicBezTo>
                    <a:cubicBezTo>
                      <a:pt x="6" y="10"/>
                      <a:pt x="4" y="11"/>
                      <a:pt x="2" y="11"/>
                    </a:cubicBezTo>
                    <a:cubicBezTo>
                      <a:pt x="0" y="10"/>
                      <a:pt x="0" y="9"/>
                      <a:pt x="0" y="8"/>
                    </a:cubicBezTo>
                    <a:cubicBezTo>
                      <a:pt x="1" y="5"/>
                      <a:pt x="2" y="3"/>
                      <a:pt x="2" y="0"/>
                    </a:cubicBezTo>
                    <a:close/>
                  </a:path>
                </a:pathLst>
              </a:custGeom>
              <a:solidFill>
                <a:srgbClr val="91B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0" name="Freeform 1033"/>
              <p:cNvSpPr/>
              <p:nvPr/>
            </p:nvSpPr>
            <p:spPr bwMode="auto">
              <a:xfrm>
                <a:off x="1074" y="2561"/>
                <a:ext cx="19" cy="29"/>
              </a:xfrm>
              <a:custGeom>
                <a:avLst/>
                <a:gdLst>
                  <a:gd name="T0" fmla="*/ 7 w 8"/>
                  <a:gd name="T1" fmla="*/ 12 h 12"/>
                  <a:gd name="T2" fmla="*/ 3 w 8"/>
                  <a:gd name="T3" fmla="*/ 9 h 12"/>
                  <a:gd name="T4" fmla="*/ 2 w 8"/>
                  <a:gd name="T5" fmla="*/ 4 h 12"/>
                  <a:gd name="T6" fmla="*/ 4 w 8"/>
                  <a:gd name="T7" fmla="*/ 0 h 12"/>
                  <a:gd name="T8" fmla="*/ 7 w 8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2">
                    <a:moveTo>
                      <a:pt x="7" y="12"/>
                    </a:moveTo>
                    <a:cubicBezTo>
                      <a:pt x="6" y="11"/>
                      <a:pt x="5" y="9"/>
                      <a:pt x="3" y="9"/>
                    </a:cubicBezTo>
                    <a:cubicBezTo>
                      <a:pt x="0" y="9"/>
                      <a:pt x="0" y="4"/>
                      <a:pt x="2" y="4"/>
                    </a:cubicBezTo>
                    <a:cubicBezTo>
                      <a:pt x="5" y="3"/>
                      <a:pt x="3" y="1"/>
                      <a:pt x="4" y="0"/>
                    </a:cubicBezTo>
                    <a:cubicBezTo>
                      <a:pt x="6" y="4"/>
                      <a:pt x="8" y="8"/>
                      <a:pt x="7" y="12"/>
                    </a:cubicBezTo>
                    <a:close/>
                  </a:path>
                </a:pathLst>
              </a:custGeom>
              <a:solidFill>
                <a:srgbClr val="96B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1" name="Freeform 1034"/>
              <p:cNvSpPr/>
              <p:nvPr/>
            </p:nvSpPr>
            <p:spPr bwMode="auto">
              <a:xfrm>
                <a:off x="891" y="2328"/>
                <a:ext cx="22" cy="22"/>
              </a:xfrm>
              <a:custGeom>
                <a:avLst/>
                <a:gdLst>
                  <a:gd name="T0" fmla="*/ 0 w 9"/>
                  <a:gd name="T1" fmla="*/ 0 h 9"/>
                  <a:gd name="T2" fmla="*/ 8 w 9"/>
                  <a:gd name="T3" fmla="*/ 3 h 9"/>
                  <a:gd name="T4" fmla="*/ 8 w 9"/>
                  <a:gd name="T5" fmla="*/ 6 h 9"/>
                  <a:gd name="T6" fmla="*/ 2 w 9"/>
                  <a:gd name="T7" fmla="*/ 9 h 9"/>
                  <a:gd name="T8" fmla="*/ 1 w 9"/>
                  <a:gd name="T9" fmla="*/ 7 h 9"/>
                  <a:gd name="T10" fmla="*/ 0 w 9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9">
                    <a:moveTo>
                      <a:pt x="0" y="0"/>
                    </a:moveTo>
                    <a:cubicBezTo>
                      <a:pt x="4" y="1"/>
                      <a:pt x="6" y="2"/>
                      <a:pt x="8" y="3"/>
                    </a:cubicBezTo>
                    <a:cubicBezTo>
                      <a:pt x="9" y="4"/>
                      <a:pt x="9" y="4"/>
                      <a:pt x="8" y="6"/>
                    </a:cubicBezTo>
                    <a:cubicBezTo>
                      <a:pt x="7" y="8"/>
                      <a:pt x="4" y="8"/>
                      <a:pt x="2" y="9"/>
                    </a:cubicBezTo>
                    <a:cubicBezTo>
                      <a:pt x="2" y="9"/>
                      <a:pt x="0" y="8"/>
                      <a:pt x="1" y="7"/>
                    </a:cubicBezTo>
                    <a:cubicBezTo>
                      <a:pt x="4" y="4"/>
                      <a:pt x="2" y="3"/>
                      <a:pt x="0" y="0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2" name="Freeform 1035"/>
              <p:cNvSpPr/>
              <p:nvPr/>
            </p:nvSpPr>
            <p:spPr bwMode="auto">
              <a:xfrm>
                <a:off x="1212" y="2630"/>
                <a:ext cx="33" cy="26"/>
              </a:xfrm>
              <a:custGeom>
                <a:avLst/>
                <a:gdLst>
                  <a:gd name="T0" fmla="*/ 3 w 14"/>
                  <a:gd name="T1" fmla="*/ 7 h 11"/>
                  <a:gd name="T2" fmla="*/ 14 w 14"/>
                  <a:gd name="T3" fmla="*/ 0 h 11"/>
                  <a:gd name="T4" fmla="*/ 0 w 14"/>
                  <a:gd name="T5" fmla="*/ 11 h 11"/>
                  <a:gd name="T6" fmla="*/ 3 w 14"/>
                  <a:gd name="T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3" y="7"/>
                    </a:moveTo>
                    <a:cubicBezTo>
                      <a:pt x="7" y="5"/>
                      <a:pt x="10" y="3"/>
                      <a:pt x="14" y="0"/>
                    </a:cubicBezTo>
                    <a:cubicBezTo>
                      <a:pt x="11" y="6"/>
                      <a:pt x="6" y="8"/>
                      <a:pt x="0" y="11"/>
                    </a:cubicBezTo>
                    <a:cubicBezTo>
                      <a:pt x="1" y="9"/>
                      <a:pt x="2" y="8"/>
                      <a:pt x="3" y="7"/>
                    </a:cubicBezTo>
                    <a:close/>
                  </a:path>
                </a:pathLst>
              </a:custGeom>
              <a:solidFill>
                <a:srgbClr val="FDFA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3" name="Freeform 1036"/>
              <p:cNvSpPr/>
              <p:nvPr/>
            </p:nvSpPr>
            <p:spPr bwMode="auto">
              <a:xfrm>
                <a:off x="1019" y="2623"/>
                <a:ext cx="24" cy="19"/>
              </a:xfrm>
              <a:custGeom>
                <a:avLst/>
                <a:gdLst>
                  <a:gd name="T0" fmla="*/ 10 w 10"/>
                  <a:gd name="T1" fmla="*/ 8 h 8"/>
                  <a:gd name="T2" fmla="*/ 8 w 10"/>
                  <a:gd name="T3" fmla="*/ 8 h 8"/>
                  <a:gd name="T4" fmla="*/ 3 w 10"/>
                  <a:gd name="T5" fmla="*/ 3 h 8"/>
                  <a:gd name="T6" fmla="*/ 0 w 10"/>
                  <a:gd name="T7" fmla="*/ 0 h 8"/>
                  <a:gd name="T8" fmla="*/ 10 w 10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10" y="8"/>
                    </a:moveTo>
                    <a:cubicBezTo>
                      <a:pt x="10" y="8"/>
                      <a:pt x="9" y="8"/>
                      <a:pt x="8" y="8"/>
                    </a:cubicBezTo>
                    <a:cubicBezTo>
                      <a:pt x="5" y="8"/>
                      <a:pt x="4" y="5"/>
                      <a:pt x="3" y="3"/>
                    </a:cubicBezTo>
                    <a:cubicBezTo>
                      <a:pt x="2" y="2"/>
                      <a:pt x="1" y="1"/>
                      <a:pt x="0" y="0"/>
                    </a:cubicBezTo>
                    <a:cubicBezTo>
                      <a:pt x="5" y="1"/>
                      <a:pt x="7" y="5"/>
                      <a:pt x="10" y="8"/>
                    </a:cubicBezTo>
                    <a:close/>
                  </a:path>
                </a:pathLst>
              </a:custGeom>
              <a:solidFill>
                <a:srgbClr val="F6E6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4" name="Freeform 1037"/>
              <p:cNvSpPr/>
              <p:nvPr/>
            </p:nvSpPr>
            <p:spPr bwMode="auto">
              <a:xfrm>
                <a:off x="898" y="2354"/>
                <a:ext cx="19" cy="22"/>
              </a:xfrm>
              <a:custGeom>
                <a:avLst/>
                <a:gdLst>
                  <a:gd name="T0" fmla="*/ 8 w 8"/>
                  <a:gd name="T1" fmla="*/ 9 h 9"/>
                  <a:gd name="T2" fmla="*/ 0 w 8"/>
                  <a:gd name="T3" fmla="*/ 3 h 9"/>
                  <a:gd name="T4" fmla="*/ 3 w 8"/>
                  <a:gd name="T5" fmla="*/ 0 h 9"/>
                  <a:gd name="T6" fmla="*/ 8 w 8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9">
                    <a:moveTo>
                      <a:pt x="8" y="9"/>
                    </a:moveTo>
                    <a:cubicBezTo>
                      <a:pt x="4" y="7"/>
                      <a:pt x="2" y="5"/>
                      <a:pt x="0" y="3"/>
                    </a:cubicBezTo>
                    <a:cubicBezTo>
                      <a:pt x="2" y="3"/>
                      <a:pt x="1" y="1"/>
                      <a:pt x="3" y="0"/>
                    </a:cubicBezTo>
                    <a:cubicBezTo>
                      <a:pt x="2" y="5"/>
                      <a:pt x="7" y="5"/>
                      <a:pt x="8" y="9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5" name="Freeform 1038"/>
              <p:cNvSpPr/>
              <p:nvPr/>
            </p:nvSpPr>
            <p:spPr bwMode="auto">
              <a:xfrm>
                <a:off x="1129" y="2685"/>
                <a:ext cx="26" cy="16"/>
              </a:xfrm>
              <a:custGeom>
                <a:avLst/>
                <a:gdLst>
                  <a:gd name="T0" fmla="*/ 11 w 11"/>
                  <a:gd name="T1" fmla="*/ 0 h 7"/>
                  <a:gd name="T2" fmla="*/ 0 w 11"/>
                  <a:gd name="T3" fmla="*/ 3 h 7"/>
                  <a:gd name="T4" fmla="*/ 11 w 11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7">
                    <a:moveTo>
                      <a:pt x="11" y="0"/>
                    </a:moveTo>
                    <a:cubicBezTo>
                      <a:pt x="7" y="2"/>
                      <a:pt x="5" y="7"/>
                      <a:pt x="0" y="3"/>
                    </a:cubicBezTo>
                    <a:cubicBezTo>
                      <a:pt x="4" y="4"/>
                      <a:pt x="7" y="1"/>
                      <a:pt x="11" y="0"/>
                    </a:cubicBezTo>
                    <a:close/>
                  </a:path>
                </a:pathLst>
              </a:custGeom>
              <a:solidFill>
                <a:srgbClr val="EEE8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6" name="Freeform 1039"/>
              <p:cNvSpPr/>
              <p:nvPr/>
            </p:nvSpPr>
            <p:spPr bwMode="auto">
              <a:xfrm>
                <a:off x="1093" y="2509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3 w 4"/>
                  <a:gd name="T3" fmla="*/ 3 h 3"/>
                  <a:gd name="T4" fmla="*/ 0 w 4"/>
                  <a:gd name="T5" fmla="*/ 1 h 3"/>
                  <a:gd name="T6" fmla="*/ 1 w 4"/>
                  <a:gd name="T7" fmla="*/ 0 h 3"/>
                  <a:gd name="T8" fmla="*/ 4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3"/>
                      <a:pt x="3" y="3"/>
                      <a:pt x="3" y="3"/>
                    </a:cubicBez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D8E6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7" name="Freeform 1040"/>
              <p:cNvSpPr/>
              <p:nvPr/>
            </p:nvSpPr>
            <p:spPr bwMode="auto">
              <a:xfrm>
                <a:off x="977" y="2454"/>
                <a:ext cx="9" cy="10"/>
              </a:xfrm>
              <a:custGeom>
                <a:avLst/>
                <a:gdLst>
                  <a:gd name="T0" fmla="*/ 0 w 4"/>
                  <a:gd name="T1" fmla="*/ 1 h 4"/>
                  <a:gd name="T2" fmla="*/ 1 w 4"/>
                  <a:gd name="T3" fmla="*/ 0 h 4"/>
                  <a:gd name="T4" fmla="*/ 4 w 4"/>
                  <a:gd name="T5" fmla="*/ 3 h 4"/>
                  <a:gd name="T6" fmla="*/ 0 w 4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2" y="2"/>
                      <a:pt x="4" y="1"/>
                      <a:pt x="4" y="3"/>
                    </a:cubicBezTo>
                    <a:cubicBezTo>
                      <a:pt x="3" y="3"/>
                      <a:pt x="1" y="4"/>
                      <a:pt x="0" y="1"/>
                    </a:cubicBezTo>
                    <a:close/>
                  </a:path>
                </a:pathLst>
              </a:custGeom>
              <a:solidFill>
                <a:srgbClr val="9FC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8" name="Freeform 1041"/>
              <p:cNvSpPr/>
              <p:nvPr/>
            </p:nvSpPr>
            <p:spPr bwMode="auto">
              <a:xfrm>
                <a:off x="858" y="2333"/>
                <a:ext cx="5" cy="9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2 h 4"/>
                  <a:gd name="T4" fmla="*/ 0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0"/>
                      <a:pt x="2" y="1"/>
                      <a:pt x="2" y="2"/>
                    </a:cubicBezTo>
                    <a:cubicBezTo>
                      <a:pt x="2" y="3"/>
                      <a:pt x="1" y="4"/>
                      <a:pt x="0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9" name="Freeform 1042"/>
              <p:cNvSpPr/>
              <p:nvPr/>
            </p:nvSpPr>
            <p:spPr bwMode="auto">
              <a:xfrm>
                <a:off x="1017" y="2433"/>
                <a:ext cx="10" cy="4"/>
              </a:xfrm>
              <a:custGeom>
                <a:avLst/>
                <a:gdLst>
                  <a:gd name="T0" fmla="*/ 0 w 4"/>
                  <a:gd name="T1" fmla="*/ 1 h 2"/>
                  <a:gd name="T2" fmla="*/ 4 w 4"/>
                  <a:gd name="T3" fmla="*/ 0 h 2"/>
                  <a:gd name="T4" fmla="*/ 0 w 4"/>
                  <a:gd name="T5" fmla="*/ 2 h 2"/>
                  <a:gd name="T6" fmla="*/ 0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1" y="1"/>
                      <a:pt x="2" y="0"/>
                      <a:pt x="4" y="0"/>
                    </a:cubicBezTo>
                    <a:cubicBezTo>
                      <a:pt x="3" y="2"/>
                      <a:pt x="1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0" name="Freeform 1043"/>
              <p:cNvSpPr/>
              <p:nvPr/>
            </p:nvSpPr>
            <p:spPr bwMode="auto">
              <a:xfrm>
                <a:off x="1062" y="2530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1 w 3"/>
                  <a:gd name="T3" fmla="*/ 0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1" y="3"/>
                      <a:pt x="0" y="2"/>
                      <a:pt x="1" y="0"/>
                    </a:cubicBezTo>
                    <a:cubicBezTo>
                      <a:pt x="2" y="1"/>
                      <a:pt x="3" y="2"/>
                      <a:pt x="3" y="4"/>
                    </a:cubicBezTo>
                    <a:close/>
                  </a:path>
                </a:pathLst>
              </a:custGeom>
              <a:solidFill>
                <a:srgbClr val="9FC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1" name="Freeform 1044"/>
              <p:cNvSpPr/>
              <p:nvPr/>
            </p:nvSpPr>
            <p:spPr bwMode="auto">
              <a:xfrm>
                <a:off x="891" y="2352"/>
                <a:ext cx="7" cy="9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0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1" y="3"/>
                      <a:pt x="0" y="2"/>
                      <a:pt x="0" y="0"/>
                    </a:cubicBezTo>
                    <a:cubicBezTo>
                      <a:pt x="2" y="1"/>
                      <a:pt x="3" y="2"/>
                      <a:pt x="3" y="4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2" name="Freeform 1045"/>
              <p:cNvSpPr/>
              <p:nvPr/>
            </p:nvSpPr>
            <p:spPr bwMode="auto">
              <a:xfrm>
                <a:off x="989" y="2017"/>
                <a:ext cx="114" cy="278"/>
              </a:xfrm>
              <a:custGeom>
                <a:avLst/>
                <a:gdLst>
                  <a:gd name="T0" fmla="*/ 15 w 48"/>
                  <a:gd name="T1" fmla="*/ 109 h 117"/>
                  <a:gd name="T2" fmla="*/ 0 w 48"/>
                  <a:gd name="T3" fmla="*/ 114 h 117"/>
                  <a:gd name="T4" fmla="*/ 3 w 48"/>
                  <a:gd name="T5" fmla="*/ 99 h 117"/>
                  <a:gd name="T6" fmla="*/ 3 w 48"/>
                  <a:gd name="T7" fmla="*/ 97 h 117"/>
                  <a:gd name="T8" fmla="*/ 4 w 48"/>
                  <a:gd name="T9" fmla="*/ 96 h 117"/>
                  <a:gd name="T10" fmla="*/ 6 w 48"/>
                  <a:gd name="T11" fmla="*/ 88 h 117"/>
                  <a:gd name="T12" fmla="*/ 6 w 48"/>
                  <a:gd name="T13" fmla="*/ 87 h 117"/>
                  <a:gd name="T14" fmla="*/ 8 w 48"/>
                  <a:gd name="T15" fmla="*/ 77 h 117"/>
                  <a:gd name="T16" fmla="*/ 9 w 48"/>
                  <a:gd name="T17" fmla="*/ 75 h 117"/>
                  <a:gd name="T18" fmla="*/ 10 w 48"/>
                  <a:gd name="T19" fmla="*/ 72 h 117"/>
                  <a:gd name="T20" fmla="*/ 11 w 48"/>
                  <a:gd name="T21" fmla="*/ 68 h 117"/>
                  <a:gd name="T22" fmla="*/ 11 w 48"/>
                  <a:gd name="T23" fmla="*/ 66 h 117"/>
                  <a:gd name="T24" fmla="*/ 12 w 48"/>
                  <a:gd name="T25" fmla="*/ 57 h 117"/>
                  <a:gd name="T26" fmla="*/ 14 w 48"/>
                  <a:gd name="T27" fmla="*/ 51 h 117"/>
                  <a:gd name="T28" fmla="*/ 18 w 48"/>
                  <a:gd name="T29" fmla="*/ 37 h 117"/>
                  <a:gd name="T30" fmla="*/ 28 w 48"/>
                  <a:gd name="T31" fmla="*/ 10 h 117"/>
                  <a:gd name="T32" fmla="*/ 36 w 48"/>
                  <a:gd name="T33" fmla="*/ 0 h 117"/>
                  <a:gd name="T34" fmla="*/ 37 w 48"/>
                  <a:gd name="T35" fmla="*/ 0 h 117"/>
                  <a:gd name="T36" fmla="*/ 48 w 48"/>
                  <a:gd name="T37" fmla="*/ 18 h 117"/>
                  <a:gd name="T38" fmla="*/ 46 w 48"/>
                  <a:gd name="T39" fmla="*/ 39 h 117"/>
                  <a:gd name="T40" fmla="*/ 44 w 48"/>
                  <a:gd name="T41" fmla="*/ 47 h 117"/>
                  <a:gd name="T42" fmla="*/ 28 w 48"/>
                  <a:gd name="T43" fmla="*/ 89 h 117"/>
                  <a:gd name="T44" fmla="*/ 23 w 48"/>
                  <a:gd name="T45" fmla="*/ 99 h 117"/>
                  <a:gd name="T46" fmla="*/ 18 w 48"/>
                  <a:gd name="T47" fmla="*/ 107 h 117"/>
                  <a:gd name="T48" fmla="*/ 18 w 48"/>
                  <a:gd name="T49" fmla="*/ 107 h 117"/>
                  <a:gd name="T50" fmla="*/ 16 w 48"/>
                  <a:gd name="T51" fmla="*/ 106 h 117"/>
                  <a:gd name="T52" fmla="*/ 13 w 48"/>
                  <a:gd name="T53" fmla="*/ 105 h 117"/>
                  <a:gd name="T54" fmla="*/ 14 w 48"/>
                  <a:gd name="T55" fmla="*/ 108 h 117"/>
                  <a:gd name="T56" fmla="*/ 15 w 48"/>
                  <a:gd name="T57" fmla="*/ 109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8" h="117">
                    <a:moveTo>
                      <a:pt x="15" y="109"/>
                    </a:moveTo>
                    <a:cubicBezTo>
                      <a:pt x="12" y="114"/>
                      <a:pt x="5" y="117"/>
                      <a:pt x="0" y="114"/>
                    </a:cubicBezTo>
                    <a:cubicBezTo>
                      <a:pt x="0" y="109"/>
                      <a:pt x="2" y="104"/>
                      <a:pt x="3" y="99"/>
                    </a:cubicBezTo>
                    <a:cubicBezTo>
                      <a:pt x="3" y="98"/>
                      <a:pt x="3" y="98"/>
                      <a:pt x="3" y="97"/>
                    </a:cubicBezTo>
                    <a:cubicBezTo>
                      <a:pt x="3" y="97"/>
                      <a:pt x="4" y="96"/>
                      <a:pt x="4" y="96"/>
                    </a:cubicBezTo>
                    <a:cubicBezTo>
                      <a:pt x="3" y="93"/>
                      <a:pt x="4" y="90"/>
                      <a:pt x="6" y="88"/>
                    </a:cubicBezTo>
                    <a:cubicBezTo>
                      <a:pt x="6" y="88"/>
                      <a:pt x="6" y="88"/>
                      <a:pt x="6" y="87"/>
                    </a:cubicBezTo>
                    <a:cubicBezTo>
                      <a:pt x="5" y="84"/>
                      <a:pt x="6" y="80"/>
                      <a:pt x="8" y="77"/>
                    </a:cubicBezTo>
                    <a:cubicBezTo>
                      <a:pt x="8" y="76"/>
                      <a:pt x="9" y="76"/>
                      <a:pt x="9" y="75"/>
                    </a:cubicBezTo>
                    <a:cubicBezTo>
                      <a:pt x="10" y="74"/>
                      <a:pt x="11" y="73"/>
                      <a:pt x="10" y="72"/>
                    </a:cubicBezTo>
                    <a:cubicBezTo>
                      <a:pt x="10" y="71"/>
                      <a:pt x="10" y="69"/>
                      <a:pt x="11" y="68"/>
                    </a:cubicBezTo>
                    <a:cubicBezTo>
                      <a:pt x="11" y="67"/>
                      <a:pt x="11" y="67"/>
                      <a:pt x="11" y="66"/>
                    </a:cubicBezTo>
                    <a:cubicBezTo>
                      <a:pt x="12" y="63"/>
                      <a:pt x="13" y="61"/>
                      <a:pt x="12" y="57"/>
                    </a:cubicBezTo>
                    <a:cubicBezTo>
                      <a:pt x="11" y="55"/>
                      <a:pt x="13" y="53"/>
                      <a:pt x="14" y="51"/>
                    </a:cubicBezTo>
                    <a:cubicBezTo>
                      <a:pt x="15" y="47"/>
                      <a:pt x="15" y="41"/>
                      <a:pt x="18" y="37"/>
                    </a:cubicBezTo>
                    <a:cubicBezTo>
                      <a:pt x="20" y="28"/>
                      <a:pt x="25" y="19"/>
                      <a:pt x="28" y="10"/>
                    </a:cubicBezTo>
                    <a:cubicBezTo>
                      <a:pt x="31" y="7"/>
                      <a:pt x="34" y="4"/>
                      <a:pt x="36" y="0"/>
                    </a:cubicBezTo>
                    <a:cubicBezTo>
                      <a:pt x="36" y="0"/>
                      <a:pt x="36" y="0"/>
                      <a:pt x="37" y="0"/>
                    </a:cubicBezTo>
                    <a:cubicBezTo>
                      <a:pt x="43" y="3"/>
                      <a:pt x="48" y="11"/>
                      <a:pt x="48" y="18"/>
                    </a:cubicBezTo>
                    <a:cubicBezTo>
                      <a:pt x="48" y="25"/>
                      <a:pt x="47" y="32"/>
                      <a:pt x="46" y="39"/>
                    </a:cubicBezTo>
                    <a:cubicBezTo>
                      <a:pt x="46" y="42"/>
                      <a:pt x="44" y="44"/>
                      <a:pt x="44" y="47"/>
                    </a:cubicBezTo>
                    <a:cubicBezTo>
                      <a:pt x="40" y="62"/>
                      <a:pt x="33" y="75"/>
                      <a:pt x="28" y="89"/>
                    </a:cubicBezTo>
                    <a:cubicBezTo>
                      <a:pt x="28" y="93"/>
                      <a:pt x="25" y="96"/>
                      <a:pt x="23" y="99"/>
                    </a:cubicBezTo>
                    <a:cubicBezTo>
                      <a:pt x="20" y="101"/>
                      <a:pt x="19" y="104"/>
                      <a:pt x="18" y="107"/>
                    </a:cubicBezTo>
                    <a:cubicBezTo>
                      <a:pt x="18" y="107"/>
                      <a:pt x="18" y="107"/>
                      <a:pt x="18" y="107"/>
                    </a:cubicBezTo>
                    <a:cubicBezTo>
                      <a:pt x="17" y="107"/>
                      <a:pt x="16" y="107"/>
                      <a:pt x="16" y="106"/>
                    </a:cubicBezTo>
                    <a:cubicBezTo>
                      <a:pt x="15" y="106"/>
                      <a:pt x="15" y="103"/>
                      <a:pt x="13" y="105"/>
                    </a:cubicBezTo>
                    <a:cubicBezTo>
                      <a:pt x="11" y="107"/>
                      <a:pt x="12" y="108"/>
                      <a:pt x="14" y="108"/>
                    </a:cubicBezTo>
                    <a:cubicBezTo>
                      <a:pt x="14" y="108"/>
                      <a:pt x="15" y="109"/>
                      <a:pt x="15" y="109"/>
                    </a:cubicBezTo>
                    <a:close/>
                  </a:path>
                </a:pathLst>
              </a:custGeom>
              <a:solidFill>
                <a:srgbClr val="9CC4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3" name="Freeform 1046"/>
              <p:cNvSpPr/>
              <p:nvPr/>
            </p:nvSpPr>
            <p:spPr bwMode="auto">
              <a:xfrm>
                <a:off x="841" y="2098"/>
                <a:ext cx="190" cy="95"/>
              </a:xfrm>
              <a:custGeom>
                <a:avLst/>
                <a:gdLst>
                  <a:gd name="T0" fmla="*/ 79 w 80"/>
                  <a:gd name="T1" fmla="*/ 8 h 40"/>
                  <a:gd name="T2" fmla="*/ 76 w 80"/>
                  <a:gd name="T3" fmla="*/ 20 h 40"/>
                  <a:gd name="T4" fmla="*/ 73 w 80"/>
                  <a:gd name="T5" fmla="*/ 32 h 40"/>
                  <a:gd name="T6" fmla="*/ 73 w 80"/>
                  <a:gd name="T7" fmla="*/ 24 h 40"/>
                  <a:gd name="T8" fmla="*/ 68 w 80"/>
                  <a:gd name="T9" fmla="*/ 30 h 40"/>
                  <a:gd name="T10" fmla="*/ 66 w 80"/>
                  <a:gd name="T11" fmla="*/ 27 h 40"/>
                  <a:gd name="T12" fmla="*/ 65 w 80"/>
                  <a:gd name="T13" fmla="*/ 31 h 40"/>
                  <a:gd name="T14" fmla="*/ 70 w 80"/>
                  <a:gd name="T15" fmla="*/ 31 h 40"/>
                  <a:gd name="T16" fmla="*/ 69 w 80"/>
                  <a:gd name="T17" fmla="*/ 35 h 40"/>
                  <a:gd name="T18" fmla="*/ 67 w 80"/>
                  <a:gd name="T19" fmla="*/ 37 h 40"/>
                  <a:gd name="T20" fmla="*/ 59 w 80"/>
                  <a:gd name="T21" fmla="*/ 37 h 40"/>
                  <a:gd name="T22" fmla="*/ 41 w 80"/>
                  <a:gd name="T23" fmla="*/ 37 h 40"/>
                  <a:gd name="T24" fmla="*/ 39 w 80"/>
                  <a:gd name="T25" fmla="*/ 35 h 40"/>
                  <a:gd name="T26" fmla="*/ 37 w 80"/>
                  <a:gd name="T27" fmla="*/ 34 h 40"/>
                  <a:gd name="T28" fmla="*/ 34 w 80"/>
                  <a:gd name="T29" fmla="*/ 32 h 40"/>
                  <a:gd name="T30" fmla="*/ 30 w 80"/>
                  <a:gd name="T31" fmla="*/ 37 h 40"/>
                  <a:gd name="T32" fmla="*/ 21 w 80"/>
                  <a:gd name="T33" fmla="*/ 37 h 40"/>
                  <a:gd name="T34" fmla="*/ 23 w 80"/>
                  <a:gd name="T35" fmla="*/ 39 h 40"/>
                  <a:gd name="T36" fmla="*/ 18 w 80"/>
                  <a:gd name="T37" fmla="*/ 36 h 40"/>
                  <a:gd name="T38" fmla="*/ 16 w 80"/>
                  <a:gd name="T39" fmla="*/ 35 h 40"/>
                  <a:gd name="T40" fmla="*/ 5 w 80"/>
                  <a:gd name="T41" fmla="*/ 37 h 40"/>
                  <a:gd name="T42" fmla="*/ 3 w 80"/>
                  <a:gd name="T43" fmla="*/ 23 h 40"/>
                  <a:gd name="T44" fmla="*/ 5 w 80"/>
                  <a:gd name="T45" fmla="*/ 12 h 40"/>
                  <a:gd name="T46" fmla="*/ 7 w 80"/>
                  <a:gd name="T47" fmla="*/ 6 h 40"/>
                  <a:gd name="T48" fmla="*/ 15 w 80"/>
                  <a:gd name="T49" fmla="*/ 11 h 40"/>
                  <a:gd name="T50" fmla="*/ 22 w 80"/>
                  <a:gd name="T51" fmla="*/ 11 h 40"/>
                  <a:gd name="T52" fmla="*/ 33 w 80"/>
                  <a:gd name="T53" fmla="*/ 6 h 40"/>
                  <a:gd name="T54" fmla="*/ 35 w 80"/>
                  <a:gd name="T55" fmla="*/ 6 h 40"/>
                  <a:gd name="T56" fmla="*/ 38 w 80"/>
                  <a:gd name="T57" fmla="*/ 2 h 40"/>
                  <a:gd name="T58" fmla="*/ 39 w 80"/>
                  <a:gd name="T59" fmla="*/ 8 h 40"/>
                  <a:gd name="T60" fmla="*/ 47 w 80"/>
                  <a:gd name="T61" fmla="*/ 4 h 40"/>
                  <a:gd name="T62" fmla="*/ 57 w 80"/>
                  <a:gd name="T63" fmla="*/ 2 h 40"/>
                  <a:gd name="T64" fmla="*/ 70 w 80"/>
                  <a:gd name="T65" fmla="*/ 3 h 40"/>
                  <a:gd name="T66" fmla="*/ 80 w 80"/>
                  <a:gd name="T67" fmla="*/ 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0" h="40">
                    <a:moveTo>
                      <a:pt x="80" y="3"/>
                    </a:moveTo>
                    <a:cubicBezTo>
                      <a:pt x="79" y="5"/>
                      <a:pt x="78" y="6"/>
                      <a:pt x="79" y="8"/>
                    </a:cubicBezTo>
                    <a:cubicBezTo>
                      <a:pt x="79" y="9"/>
                      <a:pt x="80" y="10"/>
                      <a:pt x="79" y="11"/>
                    </a:cubicBezTo>
                    <a:cubicBezTo>
                      <a:pt x="78" y="14"/>
                      <a:pt x="78" y="18"/>
                      <a:pt x="76" y="20"/>
                    </a:cubicBezTo>
                    <a:cubicBezTo>
                      <a:pt x="74" y="24"/>
                      <a:pt x="75" y="27"/>
                      <a:pt x="75" y="31"/>
                    </a:cubicBezTo>
                    <a:cubicBezTo>
                      <a:pt x="75" y="33"/>
                      <a:pt x="74" y="32"/>
                      <a:pt x="73" y="32"/>
                    </a:cubicBezTo>
                    <a:cubicBezTo>
                      <a:pt x="71" y="30"/>
                      <a:pt x="73" y="29"/>
                      <a:pt x="74" y="28"/>
                    </a:cubicBezTo>
                    <a:cubicBezTo>
                      <a:pt x="74" y="26"/>
                      <a:pt x="74" y="25"/>
                      <a:pt x="73" y="24"/>
                    </a:cubicBezTo>
                    <a:cubicBezTo>
                      <a:pt x="71" y="24"/>
                      <a:pt x="71" y="25"/>
                      <a:pt x="71" y="27"/>
                    </a:cubicBezTo>
                    <a:cubicBezTo>
                      <a:pt x="72" y="29"/>
                      <a:pt x="69" y="29"/>
                      <a:pt x="68" y="30"/>
                    </a:cubicBezTo>
                    <a:cubicBezTo>
                      <a:pt x="66" y="30"/>
                      <a:pt x="68" y="28"/>
                      <a:pt x="67" y="28"/>
                    </a:cubicBezTo>
                    <a:cubicBezTo>
                      <a:pt x="67" y="27"/>
                      <a:pt x="66" y="27"/>
                      <a:pt x="66" y="27"/>
                    </a:cubicBezTo>
                    <a:cubicBezTo>
                      <a:pt x="65" y="27"/>
                      <a:pt x="65" y="28"/>
                      <a:pt x="65" y="28"/>
                    </a:cubicBezTo>
                    <a:cubicBezTo>
                      <a:pt x="64" y="29"/>
                      <a:pt x="64" y="30"/>
                      <a:pt x="65" y="31"/>
                    </a:cubicBezTo>
                    <a:cubicBezTo>
                      <a:pt x="67" y="31"/>
                      <a:pt x="68" y="33"/>
                      <a:pt x="69" y="32"/>
                    </a:cubicBezTo>
                    <a:cubicBezTo>
                      <a:pt x="70" y="32"/>
                      <a:pt x="69" y="30"/>
                      <a:pt x="70" y="31"/>
                    </a:cubicBezTo>
                    <a:cubicBezTo>
                      <a:pt x="71" y="32"/>
                      <a:pt x="71" y="33"/>
                      <a:pt x="70" y="34"/>
                    </a:cubicBezTo>
                    <a:cubicBezTo>
                      <a:pt x="70" y="34"/>
                      <a:pt x="69" y="35"/>
                      <a:pt x="69" y="35"/>
                    </a:cubicBezTo>
                    <a:cubicBezTo>
                      <a:pt x="67" y="34"/>
                      <a:pt x="67" y="32"/>
                      <a:pt x="65" y="33"/>
                    </a:cubicBezTo>
                    <a:cubicBezTo>
                      <a:pt x="65" y="34"/>
                      <a:pt x="67" y="35"/>
                      <a:pt x="67" y="37"/>
                    </a:cubicBezTo>
                    <a:cubicBezTo>
                      <a:pt x="66" y="37"/>
                      <a:pt x="65" y="38"/>
                      <a:pt x="63" y="39"/>
                    </a:cubicBezTo>
                    <a:cubicBezTo>
                      <a:pt x="61" y="40"/>
                      <a:pt x="59" y="38"/>
                      <a:pt x="59" y="37"/>
                    </a:cubicBezTo>
                    <a:cubicBezTo>
                      <a:pt x="61" y="34"/>
                      <a:pt x="58" y="33"/>
                      <a:pt x="58" y="30"/>
                    </a:cubicBezTo>
                    <a:cubicBezTo>
                      <a:pt x="52" y="32"/>
                      <a:pt x="47" y="34"/>
                      <a:pt x="41" y="37"/>
                    </a:cubicBezTo>
                    <a:cubicBezTo>
                      <a:pt x="40" y="35"/>
                      <a:pt x="42" y="34"/>
                      <a:pt x="42" y="33"/>
                    </a:cubicBezTo>
                    <a:cubicBezTo>
                      <a:pt x="40" y="33"/>
                      <a:pt x="39" y="34"/>
                      <a:pt x="39" y="35"/>
                    </a:cubicBezTo>
                    <a:cubicBezTo>
                      <a:pt x="39" y="36"/>
                      <a:pt x="38" y="37"/>
                      <a:pt x="37" y="37"/>
                    </a:cubicBezTo>
                    <a:cubicBezTo>
                      <a:pt x="36" y="36"/>
                      <a:pt x="37" y="35"/>
                      <a:pt x="37" y="34"/>
                    </a:cubicBezTo>
                    <a:cubicBezTo>
                      <a:pt x="37" y="32"/>
                      <a:pt x="41" y="32"/>
                      <a:pt x="39" y="30"/>
                    </a:cubicBezTo>
                    <a:cubicBezTo>
                      <a:pt x="37" y="28"/>
                      <a:pt x="37" y="32"/>
                      <a:pt x="34" y="32"/>
                    </a:cubicBezTo>
                    <a:cubicBezTo>
                      <a:pt x="33" y="33"/>
                      <a:pt x="31" y="33"/>
                      <a:pt x="32" y="35"/>
                    </a:cubicBezTo>
                    <a:cubicBezTo>
                      <a:pt x="33" y="36"/>
                      <a:pt x="30" y="37"/>
                      <a:pt x="30" y="37"/>
                    </a:cubicBezTo>
                    <a:cubicBezTo>
                      <a:pt x="28" y="35"/>
                      <a:pt x="25" y="38"/>
                      <a:pt x="23" y="36"/>
                    </a:cubicBezTo>
                    <a:cubicBezTo>
                      <a:pt x="23" y="35"/>
                      <a:pt x="21" y="36"/>
                      <a:pt x="21" y="37"/>
                    </a:cubicBezTo>
                    <a:cubicBezTo>
                      <a:pt x="20" y="38"/>
                      <a:pt x="22" y="37"/>
                      <a:pt x="22" y="38"/>
                    </a:cubicBezTo>
                    <a:cubicBezTo>
                      <a:pt x="23" y="38"/>
                      <a:pt x="23" y="39"/>
                      <a:pt x="23" y="39"/>
                    </a:cubicBezTo>
                    <a:cubicBezTo>
                      <a:pt x="22" y="39"/>
                      <a:pt x="22" y="40"/>
                      <a:pt x="22" y="40"/>
                    </a:cubicBezTo>
                    <a:cubicBezTo>
                      <a:pt x="20" y="39"/>
                      <a:pt x="18" y="39"/>
                      <a:pt x="18" y="36"/>
                    </a:cubicBezTo>
                    <a:cubicBezTo>
                      <a:pt x="18" y="35"/>
                      <a:pt x="22" y="34"/>
                      <a:pt x="18" y="33"/>
                    </a:cubicBezTo>
                    <a:cubicBezTo>
                      <a:pt x="16" y="33"/>
                      <a:pt x="16" y="34"/>
                      <a:pt x="16" y="35"/>
                    </a:cubicBezTo>
                    <a:cubicBezTo>
                      <a:pt x="14" y="35"/>
                      <a:pt x="15" y="32"/>
                      <a:pt x="13" y="32"/>
                    </a:cubicBezTo>
                    <a:cubicBezTo>
                      <a:pt x="14" y="39"/>
                      <a:pt x="8" y="34"/>
                      <a:pt x="5" y="37"/>
                    </a:cubicBezTo>
                    <a:cubicBezTo>
                      <a:pt x="8" y="33"/>
                      <a:pt x="9" y="30"/>
                      <a:pt x="3" y="28"/>
                    </a:cubicBezTo>
                    <a:cubicBezTo>
                      <a:pt x="0" y="27"/>
                      <a:pt x="2" y="24"/>
                      <a:pt x="3" y="23"/>
                    </a:cubicBezTo>
                    <a:cubicBezTo>
                      <a:pt x="7" y="22"/>
                      <a:pt x="7" y="19"/>
                      <a:pt x="9" y="16"/>
                    </a:cubicBezTo>
                    <a:cubicBezTo>
                      <a:pt x="4" y="17"/>
                      <a:pt x="4" y="15"/>
                      <a:pt x="5" y="12"/>
                    </a:cubicBezTo>
                    <a:cubicBezTo>
                      <a:pt x="4" y="11"/>
                      <a:pt x="3" y="9"/>
                      <a:pt x="5" y="8"/>
                    </a:cubicBezTo>
                    <a:cubicBezTo>
                      <a:pt x="5" y="7"/>
                      <a:pt x="5" y="5"/>
                      <a:pt x="7" y="6"/>
                    </a:cubicBezTo>
                    <a:cubicBezTo>
                      <a:pt x="9" y="7"/>
                      <a:pt x="13" y="4"/>
                      <a:pt x="13" y="5"/>
                    </a:cubicBezTo>
                    <a:cubicBezTo>
                      <a:pt x="13" y="7"/>
                      <a:pt x="15" y="9"/>
                      <a:pt x="15" y="11"/>
                    </a:cubicBezTo>
                    <a:cubicBezTo>
                      <a:pt x="15" y="12"/>
                      <a:pt x="16" y="13"/>
                      <a:pt x="16" y="14"/>
                    </a:cubicBezTo>
                    <a:cubicBezTo>
                      <a:pt x="18" y="10"/>
                      <a:pt x="21" y="12"/>
                      <a:pt x="22" y="11"/>
                    </a:cubicBezTo>
                    <a:cubicBezTo>
                      <a:pt x="26" y="9"/>
                      <a:pt x="28" y="11"/>
                      <a:pt x="30" y="12"/>
                    </a:cubicBezTo>
                    <a:cubicBezTo>
                      <a:pt x="32" y="11"/>
                      <a:pt x="28" y="6"/>
                      <a:pt x="33" y="6"/>
                    </a:cubicBezTo>
                    <a:cubicBezTo>
                      <a:pt x="36" y="7"/>
                      <a:pt x="31" y="9"/>
                      <a:pt x="33" y="11"/>
                    </a:cubicBezTo>
                    <a:cubicBezTo>
                      <a:pt x="35" y="10"/>
                      <a:pt x="36" y="8"/>
                      <a:pt x="35" y="6"/>
                    </a:cubicBezTo>
                    <a:cubicBezTo>
                      <a:pt x="35" y="4"/>
                      <a:pt x="36" y="4"/>
                      <a:pt x="36" y="3"/>
                    </a:cubicBezTo>
                    <a:cubicBezTo>
                      <a:pt x="36" y="1"/>
                      <a:pt x="37" y="2"/>
                      <a:pt x="38" y="2"/>
                    </a:cubicBezTo>
                    <a:cubicBezTo>
                      <a:pt x="40" y="2"/>
                      <a:pt x="39" y="3"/>
                      <a:pt x="39" y="3"/>
                    </a:cubicBezTo>
                    <a:cubicBezTo>
                      <a:pt x="38" y="5"/>
                      <a:pt x="38" y="7"/>
                      <a:pt x="39" y="8"/>
                    </a:cubicBezTo>
                    <a:cubicBezTo>
                      <a:pt x="42" y="9"/>
                      <a:pt x="42" y="6"/>
                      <a:pt x="42" y="6"/>
                    </a:cubicBezTo>
                    <a:cubicBezTo>
                      <a:pt x="44" y="6"/>
                      <a:pt x="44" y="2"/>
                      <a:pt x="47" y="4"/>
                    </a:cubicBezTo>
                    <a:cubicBezTo>
                      <a:pt x="50" y="9"/>
                      <a:pt x="51" y="6"/>
                      <a:pt x="52" y="2"/>
                    </a:cubicBezTo>
                    <a:cubicBezTo>
                      <a:pt x="53" y="3"/>
                      <a:pt x="55" y="5"/>
                      <a:pt x="57" y="2"/>
                    </a:cubicBezTo>
                    <a:cubicBezTo>
                      <a:pt x="58" y="0"/>
                      <a:pt x="62" y="2"/>
                      <a:pt x="62" y="3"/>
                    </a:cubicBezTo>
                    <a:cubicBezTo>
                      <a:pt x="64" y="8"/>
                      <a:pt x="68" y="4"/>
                      <a:pt x="70" y="3"/>
                    </a:cubicBezTo>
                    <a:cubicBezTo>
                      <a:pt x="73" y="2"/>
                      <a:pt x="75" y="0"/>
                      <a:pt x="77" y="3"/>
                    </a:cubicBezTo>
                    <a:cubicBezTo>
                      <a:pt x="78" y="3"/>
                      <a:pt x="79" y="3"/>
                      <a:pt x="80" y="3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4" name="Freeform 1047"/>
              <p:cNvSpPr/>
              <p:nvPr/>
            </p:nvSpPr>
            <p:spPr bwMode="auto">
              <a:xfrm>
                <a:off x="775" y="2083"/>
                <a:ext cx="81" cy="46"/>
              </a:xfrm>
              <a:custGeom>
                <a:avLst/>
                <a:gdLst>
                  <a:gd name="T0" fmla="*/ 33 w 34"/>
                  <a:gd name="T1" fmla="*/ 14 h 19"/>
                  <a:gd name="T2" fmla="*/ 33 w 34"/>
                  <a:gd name="T3" fmla="*/ 18 h 19"/>
                  <a:gd name="T4" fmla="*/ 30 w 34"/>
                  <a:gd name="T5" fmla="*/ 17 h 19"/>
                  <a:gd name="T6" fmla="*/ 24 w 34"/>
                  <a:gd name="T7" fmla="*/ 16 h 19"/>
                  <a:gd name="T8" fmla="*/ 22 w 34"/>
                  <a:gd name="T9" fmla="*/ 14 h 19"/>
                  <a:gd name="T10" fmla="*/ 22 w 34"/>
                  <a:gd name="T11" fmla="*/ 14 h 19"/>
                  <a:gd name="T12" fmla="*/ 22 w 34"/>
                  <a:gd name="T13" fmla="*/ 14 h 19"/>
                  <a:gd name="T14" fmla="*/ 17 w 34"/>
                  <a:gd name="T15" fmla="*/ 14 h 19"/>
                  <a:gd name="T16" fmla="*/ 15 w 34"/>
                  <a:gd name="T17" fmla="*/ 17 h 19"/>
                  <a:gd name="T18" fmla="*/ 15 w 34"/>
                  <a:gd name="T19" fmla="*/ 17 h 19"/>
                  <a:gd name="T20" fmla="*/ 10 w 34"/>
                  <a:gd name="T21" fmla="*/ 17 h 19"/>
                  <a:gd name="T22" fmla="*/ 13 w 34"/>
                  <a:gd name="T23" fmla="*/ 15 h 19"/>
                  <a:gd name="T24" fmla="*/ 0 w 34"/>
                  <a:gd name="T25" fmla="*/ 14 h 19"/>
                  <a:gd name="T26" fmla="*/ 1 w 34"/>
                  <a:gd name="T27" fmla="*/ 11 h 19"/>
                  <a:gd name="T28" fmla="*/ 19 w 34"/>
                  <a:gd name="T29" fmla="*/ 4 h 19"/>
                  <a:gd name="T30" fmla="*/ 24 w 34"/>
                  <a:gd name="T31" fmla="*/ 3 h 19"/>
                  <a:gd name="T32" fmla="*/ 28 w 34"/>
                  <a:gd name="T33" fmla="*/ 2 h 19"/>
                  <a:gd name="T34" fmla="*/ 29 w 34"/>
                  <a:gd name="T35" fmla="*/ 0 h 19"/>
                  <a:gd name="T36" fmla="*/ 32 w 34"/>
                  <a:gd name="T37" fmla="*/ 10 h 19"/>
                  <a:gd name="T38" fmla="*/ 33 w 34"/>
                  <a:gd name="T39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4" h="19">
                    <a:moveTo>
                      <a:pt x="33" y="14"/>
                    </a:moveTo>
                    <a:cubicBezTo>
                      <a:pt x="32" y="15"/>
                      <a:pt x="34" y="17"/>
                      <a:pt x="33" y="18"/>
                    </a:cubicBezTo>
                    <a:cubicBezTo>
                      <a:pt x="32" y="18"/>
                      <a:pt x="30" y="18"/>
                      <a:pt x="30" y="17"/>
                    </a:cubicBezTo>
                    <a:cubicBezTo>
                      <a:pt x="28" y="13"/>
                      <a:pt x="27" y="13"/>
                      <a:pt x="24" y="16"/>
                    </a:cubicBezTo>
                    <a:cubicBezTo>
                      <a:pt x="22" y="18"/>
                      <a:pt x="23" y="15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0" y="13"/>
                      <a:pt x="19" y="14"/>
                      <a:pt x="17" y="14"/>
                    </a:cubicBezTo>
                    <a:cubicBezTo>
                      <a:pt x="14" y="13"/>
                      <a:pt x="16" y="16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4" y="17"/>
                      <a:pt x="12" y="19"/>
                      <a:pt x="10" y="17"/>
                    </a:cubicBezTo>
                    <a:cubicBezTo>
                      <a:pt x="11" y="15"/>
                      <a:pt x="14" y="18"/>
                      <a:pt x="13" y="15"/>
                    </a:cubicBezTo>
                    <a:cubicBezTo>
                      <a:pt x="10" y="14"/>
                      <a:pt x="3" y="13"/>
                      <a:pt x="0" y="14"/>
                    </a:cubicBezTo>
                    <a:cubicBezTo>
                      <a:pt x="0" y="13"/>
                      <a:pt x="1" y="12"/>
                      <a:pt x="1" y="11"/>
                    </a:cubicBezTo>
                    <a:cubicBezTo>
                      <a:pt x="7" y="9"/>
                      <a:pt x="13" y="6"/>
                      <a:pt x="19" y="4"/>
                    </a:cubicBezTo>
                    <a:cubicBezTo>
                      <a:pt x="21" y="3"/>
                      <a:pt x="23" y="3"/>
                      <a:pt x="24" y="3"/>
                    </a:cubicBezTo>
                    <a:cubicBezTo>
                      <a:pt x="26" y="3"/>
                      <a:pt x="27" y="4"/>
                      <a:pt x="28" y="2"/>
                    </a:cubicBezTo>
                    <a:cubicBezTo>
                      <a:pt x="28" y="1"/>
                      <a:pt x="28" y="0"/>
                      <a:pt x="29" y="0"/>
                    </a:cubicBezTo>
                    <a:cubicBezTo>
                      <a:pt x="33" y="1"/>
                      <a:pt x="34" y="5"/>
                      <a:pt x="32" y="10"/>
                    </a:cubicBezTo>
                    <a:cubicBezTo>
                      <a:pt x="30" y="12"/>
                      <a:pt x="32" y="13"/>
                      <a:pt x="33" y="14"/>
                    </a:cubicBezTo>
                    <a:close/>
                  </a:path>
                </a:pathLst>
              </a:custGeom>
              <a:solidFill>
                <a:srgbClr val="C0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5" name="Freeform 1048"/>
              <p:cNvSpPr/>
              <p:nvPr/>
            </p:nvSpPr>
            <p:spPr bwMode="auto">
              <a:xfrm>
                <a:off x="858" y="2207"/>
                <a:ext cx="36" cy="48"/>
              </a:xfrm>
              <a:custGeom>
                <a:avLst/>
                <a:gdLst>
                  <a:gd name="T0" fmla="*/ 4 w 15"/>
                  <a:gd name="T1" fmla="*/ 3 h 20"/>
                  <a:gd name="T2" fmla="*/ 12 w 15"/>
                  <a:gd name="T3" fmla="*/ 4 h 20"/>
                  <a:gd name="T4" fmla="*/ 8 w 15"/>
                  <a:gd name="T5" fmla="*/ 5 h 20"/>
                  <a:gd name="T6" fmla="*/ 10 w 15"/>
                  <a:gd name="T7" fmla="*/ 9 h 20"/>
                  <a:gd name="T8" fmla="*/ 11 w 15"/>
                  <a:gd name="T9" fmla="*/ 18 h 20"/>
                  <a:gd name="T10" fmla="*/ 11 w 15"/>
                  <a:gd name="T11" fmla="*/ 20 h 20"/>
                  <a:gd name="T12" fmla="*/ 11 w 15"/>
                  <a:gd name="T13" fmla="*/ 20 h 20"/>
                  <a:gd name="T14" fmla="*/ 10 w 15"/>
                  <a:gd name="T15" fmla="*/ 20 h 20"/>
                  <a:gd name="T16" fmla="*/ 9 w 15"/>
                  <a:gd name="T17" fmla="*/ 20 h 20"/>
                  <a:gd name="T18" fmla="*/ 11 w 15"/>
                  <a:gd name="T19" fmla="*/ 16 h 20"/>
                  <a:gd name="T20" fmla="*/ 12 w 15"/>
                  <a:gd name="T21" fmla="*/ 12 h 20"/>
                  <a:gd name="T22" fmla="*/ 8 w 15"/>
                  <a:gd name="T23" fmla="*/ 12 h 20"/>
                  <a:gd name="T24" fmla="*/ 4 w 15"/>
                  <a:gd name="T25" fmla="*/ 13 h 20"/>
                  <a:gd name="T26" fmla="*/ 5 w 15"/>
                  <a:gd name="T27" fmla="*/ 10 h 20"/>
                  <a:gd name="T28" fmla="*/ 3 w 15"/>
                  <a:gd name="T29" fmla="*/ 5 h 20"/>
                  <a:gd name="T30" fmla="*/ 1 w 15"/>
                  <a:gd name="T31" fmla="*/ 2 h 20"/>
                  <a:gd name="T32" fmla="*/ 4 w 15"/>
                  <a:gd name="T3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" h="20">
                    <a:moveTo>
                      <a:pt x="4" y="3"/>
                    </a:moveTo>
                    <a:cubicBezTo>
                      <a:pt x="7" y="1"/>
                      <a:pt x="9" y="1"/>
                      <a:pt x="12" y="4"/>
                    </a:cubicBezTo>
                    <a:cubicBezTo>
                      <a:pt x="10" y="5"/>
                      <a:pt x="8" y="2"/>
                      <a:pt x="8" y="5"/>
                    </a:cubicBezTo>
                    <a:cubicBezTo>
                      <a:pt x="7" y="7"/>
                      <a:pt x="9" y="8"/>
                      <a:pt x="10" y="9"/>
                    </a:cubicBezTo>
                    <a:cubicBezTo>
                      <a:pt x="15" y="13"/>
                      <a:pt x="15" y="14"/>
                      <a:pt x="11" y="18"/>
                    </a:cubicBezTo>
                    <a:cubicBezTo>
                      <a:pt x="11" y="19"/>
                      <a:pt x="11" y="19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18"/>
                      <a:pt x="9" y="17"/>
                      <a:pt x="11" y="16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1" y="11"/>
                      <a:pt x="9" y="12"/>
                      <a:pt x="8" y="12"/>
                    </a:cubicBezTo>
                    <a:cubicBezTo>
                      <a:pt x="7" y="13"/>
                      <a:pt x="6" y="15"/>
                      <a:pt x="4" y="13"/>
                    </a:cubicBezTo>
                    <a:cubicBezTo>
                      <a:pt x="3" y="12"/>
                      <a:pt x="4" y="10"/>
                      <a:pt x="5" y="10"/>
                    </a:cubicBezTo>
                    <a:cubicBezTo>
                      <a:pt x="7" y="7"/>
                      <a:pt x="5" y="6"/>
                      <a:pt x="3" y="5"/>
                    </a:cubicBezTo>
                    <a:cubicBezTo>
                      <a:pt x="2" y="5"/>
                      <a:pt x="0" y="5"/>
                      <a:pt x="1" y="2"/>
                    </a:cubicBezTo>
                    <a:cubicBezTo>
                      <a:pt x="2" y="0"/>
                      <a:pt x="3" y="3"/>
                      <a:pt x="4" y="3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6" name="Freeform 1049"/>
              <p:cNvSpPr/>
              <p:nvPr/>
            </p:nvSpPr>
            <p:spPr bwMode="auto">
              <a:xfrm>
                <a:off x="872" y="2255"/>
                <a:ext cx="29" cy="42"/>
              </a:xfrm>
              <a:custGeom>
                <a:avLst/>
                <a:gdLst>
                  <a:gd name="T0" fmla="*/ 9 w 12"/>
                  <a:gd name="T1" fmla="*/ 4 h 18"/>
                  <a:gd name="T2" fmla="*/ 9 w 12"/>
                  <a:gd name="T3" fmla="*/ 11 h 18"/>
                  <a:gd name="T4" fmla="*/ 4 w 12"/>
                  <a:gd name="T5" fmla="*/ 10 h 18"/>
                  <a:gd name="T6" fmla="*/ 9 w 12"/>
                  <a:gd name="T7" fmla="*/ 14 h 18"/>
                  <a:gd name="T8" fmla="*/ 12 w 12"/>
                  <a:gd name="T9" fmla="*/ 16 h 18"/>
                  <a:gd name="T10" fmla="*/ 8 w 12"/>
                  <a:gd name="T11" fmla="*/ 17 h 18"/>
                  <a:gd name="T12" fmla="*/ 4 w 12"/>
                  <a:gd name="T13" fmla="*/ 14 h 18"/>
                  <a:gd name="T14" fmla="*/ 0 w 12"/>
                  <a:gd name="T15" fmla="*/ 10 h 18"/>
                  <a:gd name="T16" fmla="*/ 3 w 12"/>
                  <a:gd name="T17" fmla="*/ 4 h 18"/>
                  <a:gd name="T18" fmla="*/ 3 w 12"/>
                  <a:gd name="T19" fmla="*/ 0 h 18"/>
                  <a:gd name="T20" fmla="*/ 5 w 12"/>
                  <a:gd name="T21" fmla="*/ 0 h 18"/>
                  <a:gd name="T22" fmla="*/ 7 w 12"/>
                  <a:gd name="T23" fmla="*/ 1 h 18"/>
                  <a:gd name="T24" fmla="*/ 9 w 12"/>
                  <a:gd name="T25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8">
                    <a:moveTo>
                      <a:pt x="9" y="4"/>
                    </a:moveTo>
                    <a:cubicBezTo>
                      <a:pt x="5" y="6"/>
                      <a:pt x="10" y="9"/>
                      <a:pt x="9" y="11"/>
                    </a:cubicBezTo>
                    <a:cubicBezTo>
                      <a:pt x="7" y="12"/>
                      <a:pt x="6" y="10"/>
                      <a:pt x="4" y="10"/>
                    </a:cubicBezTo>
                    <a:cubicBezTo>
                      <a:pt x="4" y="13"/>
                      <a:pt x="7" y="14"/>
                      <a:pt x="9" y="14"/>
                    </a:cubicBezTo>
                    <a:cubicBezTo>
                      <a:pt x="11" y="14"/>
                      <a:pt x="11" y="15"/>
                      <a:pt x="12" y="16"/>
                    </a:cubicBezTo>
                    <a:cubicBezTo>
                      <a:pt x="11" y="16"/>
                      <a:pt x="9" y="16"/>
                      <a:pt x="8" y="17"/>
                    </a:cubicBezTo>
                    <a:cubicBezTo>
                      <a:pt x="6" y="17"/>
                      <a:pt x="5" y="18"/>
                      <a:pt x="4" y="14"/>
                    </a:cubicBezTo>
                    <a:cubicBezTo>
                      <a:pt x="4" y="12"/>
                      <a:pt x="1" y="12"/>
                      <a:pt x="0" y="10"/>
                    </a:cubicBezTo>
                    <a:cubicBezTo>
                      <a:pt x="2" y="9"/>
                      <a:pt x="4" y="7"/>
                      <a:pt x="3" y="4"/>
                    </a:cubicBezTo>
                    <a:cubicBezTo>
                      <a:pt x="3" y="2"/>
                      <a:pt x="2" y="1"/>
                      <a:pt x="3" y="0"/>
                    </a:cubicBezTo>
                    <a:cubicBezTo>
                      <a:pt x="4" y="0"/>
                      <a:pt x="4" y="2"/>
                      <a:pt x="5" y="0"/>
                    </a:cubicBezTo>
                    <a:cubicBezTo>
                      <a:pt x="6" y="0"/>
                      <a:pt x="6" y="0"/>
                      <a:pt x="7" y="1"/>
                    </a:cubicBezTo>
                    <a:cubicBezTo>
                      <a:pt x="6" y="3"/>
                      <a:pt x="9" y="2"/>
                      <a:pt x="9" y="4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7" name="Freeform 1050"/>
              <p:cNvSpPr/>
              <p:nvPr/>
            </p:nvSpPr>
            <p:spPr bwMode="auto">
              <a:xfrm>
                <a:off x="979" y="2200"/>
                <a:ext cx="29" cy="26"/>
              </a:xfrm>
              <a:custGeom>
                <a:avLst/>
                <a:gdLst>
                  <a:gd name="T0" fmla="*/ 12 w 12"/>
                  <a:gd name="T1" fmla="*/ 0 h 11"/>
                  <a:gd name="T2" fmla="*/ 10 w 12"/>
                  <a:gd name="T3" fmla="*/ 10 h 11"/>
                  <a:gd name="T4" fmla="*/ 0 w 12"/>
                  <a:gd name="T5" fmla="*/ 11 h 11"/>
                  <a:gd name="T6" fmla="*/ 12 w 12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1">
                    <a:moveTo>
                      <a:pt x="12" y="0"/>
                    </a:moveTo>
                    <a:cubicBezTo>
                      <a:pt x="11" y="3"/>
                      <a:pt x="11" y="7"/>
                      <a:pt x="10" y="10"/>
                    </a:cubicBezTo>
                    <a:cubicBezTo>
                      <a:pt x="7" y="11"/>
                      <a:pt x="3" y="10"/>
                      <a:pt x="0" y="11"/>
                    </a:cubicBezTo>
                    <a:cubicBezTo>
                      <a:pt x="3" y="7"/>
                      <a:pt x="7" y="3"/>
                      <a:pt x="12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8" name="Freeform 1051"/>
              <p:cNvSpPr/>
              <p:nvPr/>
            </p:nvSpPr>
            <p:spPr bwMode="auto">
              <a:xfrm>
                <a:off x="989" y="2226"/>
                <a:ext cx="14" cy="19"/>
              </a:xfrm>
              <a:custGeom>
                <a:avLst/>
                <a:gdLst>
                  <a:gd name="T0" fmla="*/ 6 w 6"/>
                  <a:gd name="T1" fmla="*/ 0 h 8"/>
                  <a:gd name="T2" fmla="*/ 4 w 6"/>
                  <a:gd name="T3" fmla="*/ 8 h 8"/>
                  <a:gd name="T4" fmla="*/ 6 w 6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8">
                    <a:moveTo>
                      <a:pt x="6" y="0"/>
                    </a:moveTo>
                    <a:cubicBezTo>
                      <a:pt x="5" y="3"/>
                      <a:pt x="5" y="5"/>
                      <a:pt x="4" y="8"/>
                    </a:cubicBezTo>
                    <a:cubicBezTo>
                      <a:pt x="0" y="4"/>
                      <a:pt x="1" y="2"/>
                      <a:pt x="6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9" name="Freeform 1052"/>
              <p:cNvSpPr/>
              <p:nvPr/>
            </p:nvSpPr>
            <p:spPr bwMode="auto">
              <a:xfrm>
                <a:off x="1005" y="2178"/>
                <a:ext cx="14" cy="19"/>
              </a:xfrm>
              <a:custGeom>
                <a:avLst/>
                <a:gdLst>
                  <a:gd name="T0" fmla="*/ 4 w 6"/>
                  <a:gd name="T1" fmla="*/ 0 h 8"/>
                  <a:gd name="T2" fmla="*/ 6 w 6"/>
                  <a:gd name="T3" fmla="*/ 8 h 8"/>
                  <a:gd name="T4" fmla="*/ 2 w 6"/>
                  <a:gd name="T5" fmla="*/ 7 h 8"/>
                  <a:gd name="T6" fmla="*/ 4 w 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4" y="0"/>
                    </a:moveTo>
                    <a:cubicBezTo>
                      <a:pt x="4" y="3"/>
                      <a:pt x="3" y="5"/>
                      <a:pt x="6" y="8"/>
                    </a:cubicBezTo>
                    <a:cubicBezTo>
                      <a:pt x="4" y="7"/>
                      <a:pt x="3" y="7"/>
                      <a:pt x="2" y="7"/>
                    </a:cubicBezTo>
                    <a:cubicBezTo>
                      <a:pt x="3" y="5"/>
                      <a:pt x="0" y="1"/>
                      <a:pt x="4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0" name="Freeform 1053"/>
              <p:cNvSpPr/>
              <p:nvPr/>
            </p:nvSpPr>
            <p:spPr bwMode="auto">
              <a:xfrm>
                <a:off x="955" y="2283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5 w 5"/>
                  <a:gd name="T3" fmla="*/ 0 h 3"/>
                  <a:gd name="T4" fmla="*/ 2 w 5"/>
                  <a:gd name="T5" fmla="*/ 3 h 3"/>
                  <a:gd name="T6" fmla="*/ 0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0"/>
                      <a:pt x="3" y="0"/>
                      <a:pt x="5" y="0"/>
                    </a:cubicBezTo>
                    <a:cubicBezTo>
                      <a:pt x="4" y="2"/>
                      <a:pt x="3" y="3"/>
                      <a:pt x="2" y="3"/>
                    </a:cubicBezTo>
                    <a:cubicBezTo>
                      <a:pt x="0" y="3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1" name="Freeform 1054"/>
              <p:cNvSpPr/>
              <p:nvPr/>
            </p:nvSpPr>
            <p:spPr bwMode="auto">
              <a:xfrm>
                <a:off x="837" y="2148"/>
                <a:ext cx="9" cy="11"/>
              </a:xfrm>
              <a:custGeom>
                <a:avLst/>
                <a:gdLst>
                  <a:gd name="T0" fmla="*/ 3 w 4"/>
                  <a:gd name="T1" fmla="*/ 5 h 5"/>
                  <a:gd name="T2" fmla="*/ 1 w 4"/>
                  <a:gd name="T3" fmla="*/ 1 h 5"/>
                  <a:gd name="T4" fmla="*/ 2 w 4"/>
                  <a:gd name="T5" fmla="*/ 0 h 5"/>
                  <a:gd name="T6" fmla="*/ 3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3" y="5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4" y="1"/>
                      <a:pt x="2" y="3"/>
                      <a:pt x="3" y="5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2" name="Freeform 1055"/>
              <p:cNvSpPr/>
              <p:nvPr/>
            </p:nvSpPr>
            <p:spPr bwMode="auto">
              <a:xfrm>
                <a:off x="982" y="2197"/>
                <a:ext cx="7" cy="12"/>
              </a:xfrm>
              <a:custGeom>
                <a:avLst/>
                <a:gdLst>
                  <a:gd name="T0" fmla="*/ 2 w 3"/>
                  <a:gd name="T1" fmla="*/ 0 h 5"/>
                  <a:gd name="T2" fmla="*/ 3 w 3"/>
                  <a:gd name="T3" fmla="*/ 5 h 5"/>
                  <a:gd name="T4" fmla="*/ 2 w 3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2" y="0"/>
                    </a:moveTo>
                    <a:cubicBezTo>
                      <a:pt x="3" y="2"/>
                      <a:pt x="3" y="3"/>
                      <a:pt x="3" y="5"/>
                    </a:cubicBezTo>
                    <a:cubicBezTo>
                      <a:pt x="0" y="4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3" name="Freeform 1056"/>
              <p:cNvSpPr/>
              <p:nvPr/>
            </p:nvSpPr>
            <p:spPr bwMode="auto">
              <a:xfrm>
                <a:off x="982" y="2228"/>
                <a:ext cx="7" cy="8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2 h 3"/>
                  <a:gd name="T4" fmla="*/ 2 w 3"/>
                  <a:gd name="T5" fmla="*/ 3 h 3"/>
                  <a:gd name="T6" fmla="*/ 0 w 3"/>
                  <a:gd name="T7" fmla="*/ 2 h 3"/>
                  <a:gd name="T8" fmla="*/ 1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2" y="0"/>
                      <a:pt x="3" y="1"/>
                      <a:pt x="3" y="2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4" name="Freeform 1057"/>
              <p:cNvSpPr/>
              <p:nvPr/>
            </p:nvSpPr>
            <p:spPr bwMode="auto">
              <a:xfrm>
                <a:off x="889" y="2247"/>
                <a:ext cx="9" cy="10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1" y="2"/>
                      <a:pt x="2" y="1"/>
                      <a:pt x="4" y="0"/>
                    </a:cubicBezTo>
                    <a:cubicBezTo>
                      <a:pt x="4" y="3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5" name="Freeform 1058"/>
              <p:cNvSpPr/>
              <p:nvPr/>
            </p:nvSpPr>
            <p:spPr bwMode="auto">
              <a:xfrm>
                <a:off x="898" y="2293"/>
                <a:ext cx="5" cy="9"/>
              </a:xfrm>
              <a:custGeom>
                <a:avLst/>
                <a:gdLst>
                  <a:gd name="T0" fmla="*/ 2 w 2"/>
                  <a:gd name="T1" fmla="*/ 2 h 4"/>
                  <a:gd name="T2" fmla="*/ 1 w 2"/>
                  <a:gd name="T3" fmla="*/ 3 h 4"/>
                  <a:gd name="T4" fmla="*/ 0 w 2"/>
                  <a:gd name="T5" fmla="*/ 2 h 4"/>
                  <a:gd name="T6" fmla="*/ 1 w 2"/>
                  <a:gd name="T7" fmla="*/ 0 h 4"/>
                  <a:gd name="T8" fmla="*/ 2 w 2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2"/>
                    </a:moveTo>
                    <a:cubicBezTo>
                      <a:pt x="2" y="2"/>
                      <a:pt x="2" y="3"/>
                      <a:pt x="1" y="3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6" name="Freeform 1059"/>
              <p:cNvSpPr/>
              <p:nvPr/>
            </p:nvSpPr>
            <p:spPr bwMode="auto">
              <a:xfrm>
                <a:off x="986" y="2240"/>
                <a:ext cx="10" cy="12"/>
              </a:xfrm>
              <a:custGeom>
                <a:avLst/>
                <a:gdLst>
                  <a:gd name="T0" fmla="*/ 4 w 4"/>
                  <a:gd name="T1" fmla="*/ 3 h 5"/>
                  <a:gd name="T2" fmla="*/ 4 w 4"/>
                  <a:gd name="T3" fmla="*/ 5 h 5"/>
                  <a:gd name="T4" fmla="*/ 4 w 4"/>
                  <a:gd name="T5" fmla="*/ 5 h 5"/>
                  <a:gd name="T6" fmla="*/ 1 w 4"/>
                  <a:gd name="T7" fmla="*/ 2 h 5"/>
                  <a:gd name="T8" fmla="*/ 4 w 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4" y="4"/>
                      <a:pt x="4" y="4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4"/>
                      <a:pt x="0" y="5"/>
                      <a:pt x="1" y="2"/>
                    </a:cubicBezTo>
                    <a:cubicBezTo>
                      <a:pt x="2" y="0"/>
                      <a:pt x="3" y="4"/>
                      <a:pt x="4" y="3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7" name="Freeform 1060"/>
              <p:cNvSpPr/>
              <p:nvPr/>
            </p:nvSpPr>
            <p:spPr bwMode="auto">
              <a:xfrm>
                <a:off x="811" y="2124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2 h 3"/>
                  <a:gd name="T4" fmla="*/ 2 w 3"/>
                  <a:gd name="T5" fmla="*/ 3 h 3"/>
                  <a:gd name="T6" fmla="*/ 0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1" y="0"/>
                      <a:pt x="3" y="0"/>
                      <a:pt x="3" y="2"/>
                    </a:cubicBezTo>
                    <a:cubicBezTo>
                      <a:pt x="3" y="2"/>
                      <a:pt x="2" y="3"/>
                      <a:pt x="2" y="3"/>
                    </a:cubicBezTo>
                    <a:cubicBezTo>
                      <a:pt x="0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C0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8" name="Freeform 1061"/>
              <p:cNvSpPr/>
              <p:nvPr/>
            </p:nvSpPr>
            <p:spPr bwMode="auto">
              <a:xfrm>
                <a:off x="979" y="2243"/>
                <a:ext cx="5" cy="4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1 h 2"/>
                  <a:gd name="T4" fmla="*/ 0 w 2"/>
                  <a:gd name="T5" fmla="*/ 0 h 2"/>
                  <a:gd name="T6" fmla="*/ 1 w 2"/>
                  <a:gd name="T7" fmla="*/ 0 h 2"/>
                  <a:gd name="T8" fmla="*/ 2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9" name="Freeform 1062"/>
              <p:cNvSpPr/>
              <p:nvPr/>
            </p:nvSpPr>
            <p:spPr bwMode="auto">
              <a:xfrm>
                <a:off x="856" y="2433"/>
                <a:ext cx="114" cy="142"/>
              </a:xfrm>
              <a:custGeom>
                <a:avLst/>
                <a:gdLst>
                  <a:gd name="T0" fmla="*/ 21 w 48"/>
                  <a:gd name="T1" fmla="*/ 43 h 60"/>
                  <a:gd name="T2" fmla="*/ 14 w 48"/>
                  <a:gd name="T3" fmla="*/ 35 h 60"/>
                  <a:gd name="T4" fmla="*/ 5 w 48"/>
                  <a:gd name="T5" fmla="*/ 15 h 60"/>
                  <a:gd name="T6" fmla="*/ 0 w 48"/>
                  <a:gd name="T7" fmla="*/ 0 h 60"/>
                  <a:gd name="T8" fmla="*/ 4 w 48"/>
                  <a:gd name="T9" fmla="*/ 7 h 60"/>
                  <a:gd name="T10" fmla="*/ 7 w 48"/>
                  <a:gd name="T11" fmla="*/ 11 h 60"/>
                  <a:gd name="T12" fmla="*/ 8 w 48"/>
                  <a:gd name="T13" fmla="*/ 13 h 60"/>
                  <a:gd name="T14" fmla="*/ 10 w 48"/>
                  <a:gd name="T15" fmla="*/ 20 h 60"/>
                  <a:gd name="T16" fmla="*/ 16 w 48"/>
                  <a:gd name="T17" fmla="*/ 18 h 60"/>
                  <a:gd name="T18" fmla="*/ 14 w 48"/>
                  <a:gd name="T19" fmla="*/ 25 h 60"/>
                  <a:gd name="T20" fmla="*/ 17 w 48"/>
                  <a:gd name="T21" fmla="*/ 31 h 60"/>
                  <a:gd name="T22" fmla="*/ 20 w 48"/>
                  <a:gd name="T23" fmla="*/ 33 h 60"/>
                  <a:gd name="T24" fmla="*/ 26 w 48"/>
                  <a:gd name="T25" fmla="*/ 33 h 60"/>
                  <a:gd name="T26" fmla="*/ 24 w 48"/>
                  <a:gd name="T27" fmla="*/ 37 h 60"/>
                  <a:gd name="T28" fmla="*/ 25 w 48"/>
                  <a:gd name="T29" fmla="*/ 41 h 60"/>
                  <a:gd name="T30" fmla="*/ 29 w 48"/>
                  <a:gd name="T31" fmla="*/ 45 h 60"/>
                  <a:gd name="T32" fmla="*/ 39 w 48"/>
                  <a:gd name="T33" fmla="*/ 56 h 60"/>
                  <a:gd name="T34" fmla="*/ 45 w 48"/>
                  <a:gd name="T35" fmla="*/ 57 h 60"/>
                  <a:gd name="T36" fmla="*/ 45 w 48"/>
                  <a:gd name="T37" fmla="*/ 59 h 60"/>
                  <a:gd name="T38" fmla="*/ 40 w 48"/>
                  <a:gd name="T39" fmla="*/ 59 h 60"/>
                  <a:gd name="T40" fmla="*/ 22 w 48"/>
                  <a:gd name="T41" fmla="*/ 45 h 60"/>
                  <a:gd name="T42" fmla="*/ 21 w 48"/>
                  <a:gd name="T43" fmla="*/ 4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8" h="60">
                    <a:moveTo>
                      <a:pt x="21" y="43"/>
                    </a:moveTo>
                    <a:cubicBezTo>
                      <a:pt x="20" y="39"/>
                      <a:pt x="16" y="39"/>
                      <a:pt x="14" y="35"/>
                    </a:cubicBezTo>
                    <a:cubicBezTo>
                      <a:pt x="12" y="28"/>
                      <a:pt x="7" y="22"/>
                      <a:pt x="5" y="15"/>
                    </a:cubicBezTo>
                    <a:cubicBezTo>
                      <a:pt x="3" y="10"/>
                      <a:pt x="2" y="4"/>
                      <a:pt x="0" y="0"/>
                    </a:cubicBezTo>
                    <a:cubicBezTo>
                      <a:pt x="2" y="2"/>
                      <a:pt x="4" y="3"/>
                      <a:pt x="4" y="7"/>
                    </a:cubicBezTo>
                    <a:cubicBezTo>
                      <a:pt x="4" y="8"/>
                      <a:pt x="4" y="11"/>
                      <a:pt x="7" y="11"/>
                    </a:cubicBezTo>
                    <a:cubicBezTo>
                      <a:pt x="9" y="11"/>
                      <a:pt x="9" y="12"/>
                      <a:pt x="8" y="13"/>
                    </a:cubicBezTo>
                    <a:cubicBezTo>
                      <a:pt x="6" y="16"/>
                      <a:pt x="9" y="18"/>
                      <a:pt x="10" y="20"/>
                    </a:cubicBezTo>
                    <a:cubicBezTo>
                      <a:pt x="11" y="21"/>
                      <a:pt x="13" y="19"/>
                      <a:pt x="16" y="18"/>
                    </a:cubicBezTo>
                    <a:cubicBezTo>
                      <a:pt x="15" y="21"/>
                      <a:pt x="14" y="23"/>
                      <a:pt x="14" y="25"/>
                    </a:cubicBezTo>
                    <a:cubicBezTo>
                      <a:pt x="13" y="28"/>
                      <a:pt x="13" y="31"/>
                      <a:pt x="17" y="31"/>
                    </a:cubicBezTo>
                    <a:cubicBezTo>
                      <a:pt x="19" y="31"/>
                      <a:pt x="19" y="32"/>
                      <a:pt x="20" y="33"/>
                    </a:cubicBezTo>
                    <a:cubicBezTo>
                      <a:pt x="21" y="36"/>
                      <a:pt x="23" y="37"/>
                      <a:pt x="26" y="33"/>
                    </a:cubicBezTo>
                    <a:cubicBezTo>
                      <a:pt x="26" y="35"/>
                      <a:pt x="26" y="36"/>
                      <a:pt x="24" y="37"/>
                    </a:cubicBezTo>
                    <a:cubicBezTo>
                      <a:pt x="19" y="39"/>
                      <a:pt x="22" y="40"/>
                      <a:pt x="25" y="41"/>
                    </a:cubicBezTo>
                    <a:cubicBezTo>
                      <a:pt x="27" y="42"/>
                      <a:pt x="28" y="43"/>
                      <a:pt x="29" y="45"/>
                    </a:cubicBezTo>
                    <a:cubicBezTo>
                      <a:pt x="32" y="50"/>
                      <a:pt x="38" y="50"/>
                      <a:pt x="39" y="56"/>
                    </a:cubicBezTo>
                    <a:cubicBezTo>
                      <a:pt x="39" y="56"/>
                      <a:pt x="43" y="57"/>
                      <a:pt x="45" y="57"/>
                    </a:cubicBezTo>
                    <a:cubicBezTo>
                      <a:pt x="48" y="58"/>
                      <a:pt x="44" y="59"/>
                      <a:pt x="45" y="59"/>
                    </a:cubicBezTo>
                    <a:cubicBezTo>
                      <a:pt x="43" y="60"/>
                      <a:pt x="42" y="59"/>
                      <a:pt x="40" y="59"/>
                    </a:cubicBezTo>
                    <a:cubicBezTo>
                      <a:pt x="33" y="55"/>
                      <a:pt x="28" y="50"/>
                      <a:pt x="22" y="45"/>
                    </a:cubicBezTo>
                    <a:cubicBezTo>
                      <a:pt x="21" y="45"/>
                      <a:pt x="20" y="44"/>
                      <a:pt x="21" y="43"/>
                    </a:cubicBezTo>
                    <a:close/>
                  </a:path>
                </a:pathLst>
              </a:custGeom>
              <a:solidFill>
                <a:srgbClr val="95B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0" name="Freeform 1063"/>
              <p:cNvSpPr/>
              <p:nvPr/>
            </p:nvSpPr>
            <p:spPr bwMode="auto">
              <a:xfrm>
                <a:off x="967" y="2585"/>
                <a:ext cx="24" cy="19"/>
              </a:xfrm>
              <a:custGeom>
                <a:avLst/>
                <a:gdLst>
                  <a:gd name="T0" fmla="*/ 9 w 10"/>
                  <a:gd name="T1" fmla="*/ 6 h 8"/>
                  <a:gd name="T2" fmla="*/ 9 w 10"/>
                  <a:gd name="T3" fmla="*/ 8 h 8"/>
                  <a:gd name="T4" fmla="*/ 0 w 10"/>
                  <a:gd name="T5" fmla="*/ 0 h 8"/>
                  <a:gd name="T6" fmla="*/ 1 w 10"/>
                  <a:gd name="T7" fmla="*/ 0 h 8"/>
                  <a:gd name="T8" fmla="*/ 8 w 10"/>
                  <a:gd name="T9" fmla="*/ 2 h 8"/>
                  <a:gd name="T10" fmla="*/ 9 w 10"/>
                  <a:gd name="T11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8">
                    <a:moveTo>
                      <a:pt x="9" y="6"/>
                    </a:moveTo>
                    <a:cubicBezTo>
                      <a:pt x="9" y="6"/>
                      <a:pt x="9" y="7"/>
                      <a:pt x="9" y="8"/>
                    </a:cubicBezTo>
                    <a:cubicBezTo>
                      <a:pt x="5" y="7"/>
                      <a:pt x="2" y="5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5" y="2"/>
                      <a:pt x="8" y="2"/>
                    </a:cubicBezTo>
                    <a:cubicBezTo>
                      <a:pt x="10" y="2"/>
                      <a:pt x="9" y="4"/>
                      <a:pt x="9" y="6"/>
                    </a:cubicBezTo>
                    <a:close/>
                  </a:path>
                </a:pathLst>
              </a:custGeom>
              <a:solidFill>
                <a:srgbClr val="B7D0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1" name="Freeform 1064"/>
              <p:cNvSpPr/>
              <p:nvPr/>
            </p:nvSpPr>
            <p:spPr bwMode="auto">
              <a:xfrm>
                <a:off x="951" y="2571"/>
                <a:ext cx="19" cy="14"/>
              </a:xfrm>
              <a:custGeom>
                <a:avLst/>
                <a:gdLst>
                  <a:gd name="T0" fmla="*/ 0 w 8"/>
                  <a:gd name="T1" fmla="*/ 0 h 6"/>
                  <a:gd name="T2" fmla="*/ 5 w 8"/>
                  <a:gd name="T3" fmla="*/ 1 h 6"/>
                  <a:gd name="T4" fmla="*/ 8 w 8"/>
                  <a:gd name="T5" fmla="*/ 6 h 6"/>
                  <a:gd name="T6" fmla="*/ 8 w 8"/>
                  <a:gd name="T7" fmla="*/ 6 h 6"/>
                  <a:gd name="T8" fmla="*/ 0 w 8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0"/>
                    </a:moveTo>
                    <a:cubicBezTo>
                      <a:pt x="2" y="1"/>
                      <a:pt x="3" y="1"/>
                      <a:pt x="5" y="1"/>
                    </a:cubicBezTo>
                    <a:cubicBezTo>
                      <a:pt x="6" y="3"/>
                      <a:pt x="8" y="4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4" y="6"/>
                      <a:pt x="1" y="4"/>
                      <a:pt x="0" y="0"/>
                    </a:cubicBezTo>
                    <a:close/>
                  </a:path>
                </a:pathLst>
              </a:custGeom>
              <a:solidFill>
                <a:srgbClr val="B7D0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2" name="Freeform 1065"/>
              <p:cNvSpPr/>
              <p:nvPr/>
            </p:nvSpPr>
            <p:spPr bwMode="auto">
              <a:xfrm>
                <a:off x="844" y="2378"/>
                <a:ext cx="16" cy="10"/>
              </a:xfrm>
              <a:custGeom>
                <a:avLst/>
                <a:gdLst>
                  <a:gd name="T0" fmla="*/ 2 w 7"/>
                  <a:gd name="T1" fmla="*/ 4 h 4"/>
                  <a:gd name="T2" fmla="*/ 2 w 7"/>
                  <a:gd name="T3" fmla="*/ 0 h 4"/>
                  <a:gd name="T4" fmla="*/ 2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2" y="4"/>
                    </a:moveTo>
                    <a:cubicBezTo>
                      <a:pt x="0" y="3"/>
                      <a:pt x="1" y="1"/>
                      <a:pt x="2" y="0"/>
                    </a:cubicBezTo>
                    <a:cubicBezTo>
                      <a:pt x="7" y="1"/>
                      <a:pt x="0" y="3"/>
                      <a:pt x="2" y="4"/>
                    </a:cubicBezTo>
                    <a:close/>
                  </a:path>
                </a:pathLst>
              </a:custGeom>
              <a:solidFill>
                <a:srgbClr val="98BC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3" name="Freeform 1066"/>
              <p:cNvSpPr/>
              <p:nvPr/>
            </p:nvSpPr>
            <p:spPr bwMode="auto">
              <a:xfrm>
                <a:off x="820" y="2086"/>
                <a:ext cx="26" cy="7"/>
              </a:xfrm>
              <a:custGeom>
                <a:avLst/>
                <a:gdLst>
                  <a:gd name="T0" fmla="*/ 9 w 11"/>
                  <a:gd name="T1" fmla="*/ 1 h 3"/>
                  <a:gd name="T2" fmla="*/ 11 w 11"/>
                  <a:gd name="T3" fmla="*/ 1 h 3"/>
                  <a:gd name="T4" fmla="*/ 9 w 11"/>
                  <a:gd name="T5" fmla="*/ 3 h 3"/>
                  <a:gd name="T6" fmla="*/ 0 w 11"/>
                  <a:gd name="T7" fmla="*/ 3 h 3"/>
                  <a:gd name="T8" fmla="*/ 4 w 11"/>
                  <a:gd name="T9" fmla="*/ 1 h 3"/>
                  <a:gd name="T10" fmla="*/ 9 w 11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3">
                    <a:moveTo>
                      <a:pt x="9" y="1"/>
                    </a:moveTo>
                    <a:cubicBezTo>
                      <a:pt x="10" y="1"/>
                      <a:pt x="11" y="0"/>
                      <a:pt x="11" y="1"/>
                    </a:cubicBezTo>
                    <a:cubicBezTo>
                      <a:pt x="11" y="2"/>
                      <a:pt x="10" y="3"/>
                      <a:pt x="9" y="3"/>
                    </a:cubicBezTo>
                    <a:cubicBezTo>
                      <a:pt x="6" y="3"/>
                      <a:pt x="3" y="3"/>
                      <a:pt x="0" y="3"/>
                    </a:cubicBezTo>
                    <a:cubicBezTo>
                      <a:pt x="1" y="1"/>
                      <a:pt x="3" y="1"/>
                      <a:pt x="4" y="1"/>
                    </a:cubicBezTo>
                    <a:cubicBezTo>
                      <a:pt x="6" y="2"/>
                      <a:pt x="7" y="2"/>
                      <a:pt x="9" y="1"/>
                    </a:cubicBezTo>
                    <a:close/>
                  </a:path>
                </a:pathLst>
              </a:custGeom>
              <a:solidFill>
                <a:srgbClr val="B3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4" name="Freeform 1067"/>
              <p:cNvSpPr/>
              <p:nvPr/>
            </p:nvSpPr>
            <p:spPr bwMode="auto">
              <a:xfrm>
                <a:off x="787" y="2053"/>
                <a:ext cx="12" cy="9"/>
              </a:xfrm>
              <a:custGeom>
                <a:avLst/>
                <a:gdLst>
                  <a:gd name="T0" fmla="*/ 5 w 5"/>
                  <a:gd name="T1" fmla="*/ 1 h 4"/>
                  <a:gd name="T2" fmla="*/ 0 w 5"/>
                  <a:gd name="T3" fmla="*/ 3 h 4"/>
                  <a:gd name="T4" fmla="*/ 0 w 5"/>
                  <a:gd name="T5" fmla="*/ 2 h 4"/>
                  <a:gd name="T6" fmla="*/ 5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3" y="4"/>
                      <a:pt x="1" y="3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1" y="0"/>
                      <a:pt x="2" y="3"/>
                      <a:pt x="5" y="1"/>
                    </a:cubicBezTo>
                    <a:close/>
                  </a:path>
                </a:pathLst>
              </a:custGeom>
              <a:solidFill>
                <a:srgbClr val="B4C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5" name="Freeform 1068"/>
              <p:cNvSpPr/>
              <p:nvPr/>
            </p:nvSpPr>
            <p:spPr bwMode="auto">
              <a:xfrm>
                <a:off x="682" y="2212"/>
                <a:ext cx="8" cy="4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0 h 2"/>
                  <a:gd name="T4" fmla="*/ 0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0"/>
                      <a:pt x="2" y="0"/>
                      <a:pt x="3" y="0"/>
                    </a:cubicBezTo>
                    <a:cubicBezTo>
                      <a:pt x="3" y="2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6" name="Freeform 1069"/>
              <p:cNvSpPr/>
              <p:nvPr/>
            </p:nvSpPr>
            <p:spPr bwMode="auto">
              <a:xfrm>
                <a:off x="796" y="2435"/>
                <a:ext cx="55" cy="50"/>
              </a:xfrm>
              <a:custGeom>
                <a:avLst/>
                <a:gdLst>
                  <a:gd name="T0" fmla="*/ 13 w 23"/>
                  <a:gd name="T1" fmla="*/ 18 h 21"/>
                  <a:gd name="T2" fmla="*/ 11 w 23"/>
                  <a:gd name="T3" fmla="*/ 15 h 21"/>
                  <a:gd name="T4" fmla="*/ 8 w 23"/>
                  <a:gd name="T5" fmla="*/ 13 h 21"/>
                  <a:gd name="T6" fmla="*/ 6 w 23"/>
                  <a:gd name="T7" fmla="*/ 8 h 21"/>
                  <a:gd name="T8" fmla="*/ 4 w 23"/>
                  <a:gd name="T9" fmla="*/ 4 h 21"/>
                  <a:gd name="T10" fmla="*/ 5 w 23"/>
                  <a:gd name="T11" fmla="*/ 0 h 21"/>
                  <a:gd name="T12" fmla="*/ 5 w 23"/>
                  <a:gd name="T13" fmla="*/ 0 h 21"/>
                  <a:gd name="T14" fmla="*/ 10 w 23"/>
                  <a:gd name="T15" fmla="*/ 1 h 21"/>
                  <a:gd name="T16" fmla="*/ 11 w 23"/>
                  <a:gd name="T17" fmla="*/ 1 h 21"/>
                  <a:gd name="T18" fmla="*/ 17 w 23"/>
                  <a:gd name="T19" fmla="*/ 9 h 21"/>
                  <a:gd name="T20" fmla="*/ 22 w 23"/>
                  <a:gd name="T21" fmla="*/ 14 h 21"/>
                  <a:gd name="T22" fmla="*/ 22 w 23"/>
                  <a:gd name="T23" fmla="*/ 14 h 21"/>
                  <a:gd name="T24" fmla="*/ 20 w 23"/>
                  <a:gd name="T25" fmla="*/ 19 h 21"/>
                  <a:gd name="T26" fmla="*/ 13 w 23"/>
                  <a:gd name="T27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1">
                    <a:moveTo>
                      <a:pt x="13" y="18"/>
                    </a:moveTo>
                    <a:cubicBezTo>
                      <a:pt x="13" y="16"/>
                      <a:pt x="13" y="15"/>
                      <a:pt x="11" y="15"/>
                    </a:cubicBezTo>
                    <a:cubicBezTo>
                      <a:pt x="9" y="15"/>
                      <a:pt x="9" y="13"/>
                      <a:pt x="8" y="13"/>
                    </a:cubicBezTo>
                    <a:cubicBezTo>
                      <a:pt x="6" y="11"/>
                      <a:pt x="8" y="8"/>
                      <a:pt x="6" y="8"/>
                    </a:cubicBezTo>
                    <a:cubicBezTo>
                      <a:pt x="2" y="8"/>
                      <a:pt x="5" y="5"/>
                      <a:pt x="4" y="4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9" y="0"/>
                      <a:pt x="10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5"/>
                      <a:pt x="15" y="7"/>
                      <a:pt x="17" y="9"/>
                    </a:cubicBezTo>
                    <a:cubicBezTo>
                      <a:pt x="20" y="9"/>
                      <a:pt x="20" y="12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6"/>
                      <a:pt x="22" y="18"/>
                      <a:pt x="20" y="19"/>
                    </a:cubicBezTo>
                    <a:cubicBezTo>
                      <a:pt x="18" y="19"/>
                      <a:pt x="15" y="21"/>
                      <a:pt x="13" y="18"/>
                    </a:cubicBezTo>
                    <a:close/>
                  </a:path>
                </a:pathLst>
              </a:custGeom>
              <a:solidFill>
                <a:srgbClr val="FED4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7" name="Freeform 1070"/>
              <p:cNvSpPr/>
              <p:nvPr/>
            </p:nvSpPr>
            <p:spPr bwMode="auto">
              <a:xfrm>
                <a:off x="756" y="2333"/>
                <a:ext cx="29" cy="76"/>
              </a:xfrm>
              <a:custGeom>
                <a:avLst/>
                <a:gdLst>
                  <a:gd name="T0" fmla="*/ 11 w 12"/>
                  <a:gd name="T1" fmla="*/ 32 h 32"/>
                  <a:gd name="T2" fmla="*/ 5 w 12"/>
                  <a:gd name="T3" fmla="*/ 22 h 32"/>
                  <a:gd name="T4" fmla="*/ 3 w 12"/>
                  <a:gd name="T5" fmla="*/ 16 h 32"/>
                  <a:gd name="T6" fmla="*/ 0 w 12"/>
                  <a:gd name="T7" fmla="*/ 1 h 32"/>
                  <a:gd name="T8" fmla="*/ 1 w 12"/>
                  <a:gd name="T9" fmla="*/ 0 h 32"/>
                  <a:gd name="T10" fmla="*/ 9 w 12"/>
                  <a:gd name="T11" fmla="*/ 7 h 32"/>
                  <a:gd name="T12" fmla="*/ 6 w 12"/>
                  <a:gd name="T13" fmla="*/ 9 h 32"/>
                  <a:gd name="T14" fmla="*/ 7 w 12"/>
                  <a:gd name="T15" fmla="*/ 15 h 32"/>
                  <a:gd name="T16" fmla="*/ 9 w 12"/>
                  <a:gd name="T17" fmla="*/ 24 h 32"/>
                  <a:gd name="T18" fmla="*/ 9 w 12"/>
                  <a:gd name="T19" fmla="*/ 27 h 32"/>
                  <a:gd name="T20" fmla="*/ 11 w 12"/>
                  <a:gd name="T21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32">
                    <a:moveTo>
                      <a:pt x="11" y="32"/>
                    </a:moveTo>
                    <a:cubicBezTo>
                      <a:pt x="8" y="29"/>
                      <a:pt x="8" y="25"/>
                      <a:pt x="5" y="22"/>
                    </a:cubicBezTo>
                    <a:cubicBezTo>
                      <a:pt x="6" y="20"/>
                      <a:pt x="4" y="18"/>
                      <a:pt x="3" y="16"/>
                    </a:cubicBezTo>
                    <a:cubicBezTo>
                      <a:pt x="2" y="11"/>
                      <a:pt x="1" y="6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5"/>
                      <a:pt x="4" y="7"/>
                      <a:pt x="9" y="7"/>
                    </a:cubicBezTo>
                    <a:cubicBezTo>
                      <a:pt x="8" y="10"/>
                      <a:pt x="4" y="8"/>
                      <a:pt x="6" y="9"/>
                    </a:cubicBezTo>
                    <a:cubicBezTo>
                      <a:pt x="7" y="11"/>
                      <a:pt x="4" y="13"/>
                      <a:pt x="7" y="15"/>
                    </a:cubicBezTo>
                    <a:cubicBezTo>
                      <a:pt x="12" y="17"/>
                      <a:pt x="12" y="20"/>
                      <a:pt x="9" y="24"/>
                    </a:cubicBezTo>
                    <a:cubicBezTo>
                      <a:pt x="8" y="26"/>
                      <a:pt x="9" y="26"/>
                      <a:pt x="9" y="27"/>
                    </a:cubicBezTo>
                    <a:cubicBezTo>
                      <a:pt x="10" y="29"/>
                      <a:pt x="11" y="30"/>
                      <a:pt x="11" y="32"/>
                    </a:cubicBezTo>
                    <a:close/>
                  </a:path>
                </a:pathLst>
              </a:custGeom>
              <a:solidFill>
                <a:srgbClr val="FE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8" name="Freeform 1071"/>
              <p:cNvSpPr/>
              <p:nvPr/>
            </p:nvSpPr>
            <p:spPr bwMode="auto">
              <a:xfrm>
                <a:off x="815" y="2437"/>
                <a:ext cx="22" cy="19"/>
              </a:xfrm>
              <a:custGeom>
                <a:avLst/>
                <a:gdLst>
                  <a:gd name="T0" fmla="*/ 9 w 9"/>
                  <a:gd name="T1" fmla="*/ 8 h 8"/>
                  <a:gd name="T2" fmla="*/ 2 w 9"/>
                  <a:gd name="T3" fmla="*/ 4 h 8"/>
                  <a:gd name="T4" fmla="*/ 3 w 9"/>
                  <a:gd name="T5" fmla="*/ 0 h 8"/>
                  <a:gd name="T6" fmla="*/ 9 w 9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8">
                    <a:moveTo>
                      <a:pt x="9" y="8"/>
                    </a:moveTo>
                    <a:cubicBezTo>
                      <a:pt x="6" y="7"/>
                      <a:pt x="5" y="5"/>
                      <a:pt x="2" y="4"/>
                    </a:cubicBezTo>
                    <a:cubicBezTo>
                      <a:pt x="0" y="3"/>
                      <a:pt x="4" y="1"/>
                      <a:pt x="3" y="0"/>
                    </a:cubicBezTo>
                    <a:cubicBezTo>
                      <a:pt x="5" y="2"/>
                      <a:pt x="7" y="5"/>
                      <a:pt x="9" y="8"/>
                    </a:cubicBezTo>
                    <a:close/>
                  </a:path>
                </a:pathLst>
              </a:custGeom>
              <a:solidFill>
                <a:srgbClr val="FED8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9" name="Freeform 1072"/>
              <p:cNvSpPr/>
              <p:nvPr/>
            </p:nvSpPr>
            <p:spPr bwMode="auto">
              <a:xfrm>
                <a:off x="808" y="2433"/>
                <a:ext cx="12" cy="7"/>
              </a:xfrm>
              <a:custGeom>
                <a:avLst/>
                <a:gdLst>
                  <a:gd name="T0" fmla="*/ 5 w 5"/>
                  <a:gd name="T1" fmla="*/ 2 h 3"/>
                  <a:gd name="T2" fmla="*/ 0 w 5"/>
                  <a:gd name="T3" fmla="*/ 1 h 3"/>
                  <a:gd name="T4" fmla="*/ 5 w 5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5" y="2"/>
                    </a:moveTo>
                    <a:cubicBezTo>
                      <a:pt x="3" y="3"/>
                      <a:pt x="2" y="1"/>
                      <a:pt x="0" y="1"/>
                    </a:cubicBezTo>
                    <a:cubicBezTo>
                      <a:pt x="2" y="1"/>
                      <a:pt x="4" y="0"/>
                      <a:pt x="5" y="2"/>
                    </a:cubicBezTo>
                    <a:close/>
                  </a:path>
                </a:pathLst>
              </a:custGeom>
              <a:solidFill>
                <a:srgbClr val="FED8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0" name="Freeform 1073"/>
              <p:cNvSpPr/>
              <p:nvPr/>
            </p:nvSpPr>
            <p:spPr bwMode="auto">
              <a:xfrm>
                <a:off x="792" y="2485"/>
                <a:ext cx="197" cy="154"/>
              </a:xfrm>
              <a:custGeom>
                <a:avLst/>
                <a:gdLst>
                  <a:gd name="T0" fmla="*/ 6 w 83"/>
                  <a:gd name="T1" fmla="*/ 23 h 65"/>
                  <a:gd name="T2" fmla="*/ 2 w 83"/>
                  <a:gd name="T3" fmla="*/ 18 h 65"/>
                  <a:gd name="T4" fmla="*/ 1 w 83"/>
                  <a:gd name="T5" fmla="*/ 16 h 65"/>
                  <a:gd name="T6" fmla="*/ 2 w 83"/>
                  <a:gd name="T7" fmla="*/ 12 h 65"/>
                  <a:gd name="T8" fmla="*/ 4 w 83"/>
                  <a:gd name="T9" fmla="*/ 12 h 65"/>
                  <a:gd name="T10" fmla="*/ 8 w 83"/>
                  <a:gd name="T11" fmla="*/ 10 h 65"/>
                  <a:gd name="T12" fmla="*/ 8 w 83"/>
                  <a:gd name="T13" fmla="*/ 7 h 65"/>
                  <a:gd name="T14" fmla="*/ 8 w 83"/>
                  <a:gd name="T15" fmla="*/ 6 h 65"/>
                  <a:gd name="T16" fmla="*/ 14 w 83"/>
                  <a:gd name="T17" fmla="*/ 3 h 65"/>
                  <a:gd name="T18" fmla="*/ 17 w 83"/>
                  <a:gd name="T19" fmla="*/ 4 h 65"/>
                  <a:gd name="T20" fmla="*/ 23 w 83"/>
                  <a:gd name="T21" fmla="*/ 6 h 65"/>
                  <a:gd name="T22" fmla="*/ 25 w 83"/>
                  <a:gd name="T23" fmla="*/ 6 h 65"/>
                  <a:gd name="T24" fmla="*/ 27 w 83"/>
                  <a:gd name="T25" fmla="*/ 8 h 65"/>
                  <a:gd name="T26" fmla="*/ 34 w 83"/>
                  <a:gd name="T27" fmla="*/ 14 h 65"/>
                  <a:gd name="T28" fmla="*/ 40 w 83"/>
                  <a:gd name="T29" fmla="*/ 18 h 65"/>
                  <a:gd name="T30" fmla="*/ 69 w 83"/>
                  <a:gd name="T31" fmla="*/ 40 h 65"/>
                  <a:gd name="T32" fmla="*/ 82 w 83"/>
                  <a:gd name="T33" fmla="*/ 51 h 65"/>
                  <a:gd name="T34" fmla="*/ 81 w 83"/>
                  <a:gd name="T35" fmla="*/ 53 h 65"/>
                  <a:gd name="T36" fmla="*/ 79 w 83"/>
                  <a:gd name="T37" fmla="*/ 58 h 65"/>
                  <a:gd name="T38" fmla="*/ 76 w 83"/>
                  <a:gd name="T39" fmla="*/ 57 h 65"/>
                  <a:gd name="T40" fmla="*/ 72 w 83"/>
                  <a:gd name="T41" fmla="*/ 57 h 65"/>
                  <a:gd name="T42" fmla="*/ 70 w 83"/>
                  <a:gd name="T43" fmla="*/ 62 h 65"/>
                  <a:gd name="T44" fmla="*/ 65 w 83"/>
                  <a:gd name="T45" fmla="*/ 64 h 65"/>
                  <a:gd name="T46" fmla="*/ 58 w 83"/>
                  <a:gd name="T47" fmla="*/ 64 h 65"/>
                  <a:gd name="T48" fmla="*/ 57 w 83"/>
                  <a:gd name="T49" fmla="*/ 64 h 65"/>
                  <a:gd name="T50" fmla="*/ 44 w 83"/>
                  <a:gd name="T51" fmla="*/ 55 h 65"/>
                  <a:gd name="T52" fmla="*/ 41 w 83"/>
                  <a:gd name="T53" fmla="*/ 52 h 65"/>
                  <a:gd name="T54" fmla="*/ 34 w 83"/>
                  <a:gd name="T55" fmla="*/ 47 h 65"/>
                  <a:gd name="T56" fmla="*/ 30 w 83"/>
                  <a:gd name="T57" fmla="*/ 45 h 65"/>
                  <a:gd name="T58" fmla="*/ 28 w 83"/>
                  <a:gd name="T59" fmla="*/ 42 h 65"/>
                  <a:gd name="T60" fmla="*/ 29 w 83"/>
                  <a:gd name="T61" fmla="*/ 31 h 65"/>
                  <a:gd name="T62" fmla="*/ 19 w 83"/>
                  <a:gd name="T63" fmla="*/ 33 h 65"/>
                  <a:gd name="T64" fmla="*/ 10 w 83"/>
                  <a:gd name="T65" fmla="*/ 27 h 65"/>
                  <a:gd name="T66" fmla="*/ 6 w 83"/>
                  <a:gd name="T67" fmla="*/ 2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3" h="65">
                    <a:moveTo>
                      <a:pt x="6" y="23"/>
                    </a:moveTo>
                    <a:cubicBezTo>
                      <a:pt x="6" y="20"/>
                      <a:pt x="3" y="20"/>
                      <a:pt x="2" y="18"/>
                    </a:cubicBezTo>
                    <a:cubicBezTo>
                      <a:pt x="1" y="17"/>
                      <a:pt x="0" y="17"/>
                      <a:pt x="1" y="16"/>
                    </a:cubicBezTo>
                    <a:cubicBezTo>
                      <a:pt x="4" y="16"/>
                      <a:pt x="1" y="13"/>
                      <a:pt x="2" y="12"/>
                    </a:cubicBezTo>
                    <a:cubicBezTo>
                      <a:pt x="2" y="11"/>
                      <a:pt x="3" y="11"/>
                      <a:pt x="4" y="12"/>
                    </a:cubicBezTo>
                    <a:cubicBezTo>
                      <a:pt x="7" y="14"/>
                      <a:pt x="8" y="12"/>
                      <a:pt x="8" y="10"/>
                    </a:cubicBezTo>
                    <a:cubicBezTo>
                      <a:pt x="8" y="9"/>
                      <a:pt x="8" y="8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8" y="0"/>
                      <a:pt x="8" y="0"/>
                      <a:pt x="14" y="3"/>
                    </a:cubicBezTo>
                    <a:cubicBezTo>
                      <a:pt x="15" y="3"/>
                      <a:pt x="16" y="3"/>
                      <a:pt x="17" y="4"/>
                    </a:cubicBezTo>
                    <a:cubicBezTo>
                      <a:pt x="19" y="5"/>
                      <a:pt x="21" y="5"/>
                      <a:pt x="23" y="6"/>
                    </a:cubicBezTo>
                    <a:cubicBezTo>
                      <a:pt x="23" y="6"/>
                      <a:pt x="24" y="6"/>
                      <a:pt x="25" y="6"/>
                    </a:cubicBezTo>
                    <a:cubicBezTo>
                      <a:pt x="26" y="7"/>
                      <a:pt x="27" y="8"/>
                      <a:pt x="27" y="8"/>
                    </a:cubicBezTo>
                    <a:cubicBezTo>
                      <a:pt x="28" y="12"/>
                      <a:pt x="32" y="13"/>
                      <a:pt x="34" y="14"/>
                    </a:cubicBezTo>
                    <a:cubicBezTo>
                      <a:pt x="36" y="15"/>
                      <a:pt x="38" y="16"/>
                      <a:pt x="40" y="18"/>
                    </a:cubicBezTo>
                    <a:cubicBezTo>
                      <a:pt x="48" y="27"/>
                      <a:pt x="59" y="32"/>
                      <a:pt x="69" y="40"/>
                    </a:cubicBezTo>
                    <a:cubicBezTo>
                      <a:pt x="73" y="43"/>
                      <a:pt x="78" y="47"/>
                      <a:pt x="82" y="51"/>
                    </a:cubicBezTo>
                    <a:cubicBezTo>
                      <a:pt x="82" y="51"/>
                      <a:pt x="78" y="51"/>
                      <a:pt x="81" y="53"/>
                    </a:cubicBezTo>
                    <a:cubicBezTo>
                      <a:pt x="83" y="55"/>
                      <a:pt x="80" y="57"/>
                      <a:pt x="79" y="58"/>
                    </a:cubicBezTo>
                    <a:cubicBezTo>
                      <a:pt x="78" y="59"/>
                      <a:pt x="77" y="58"/>
                      <a:pt x="76" y="57"/>
                    </a:cubicBezTo>
                    <a:cubicBezTo>
                      <a:pt x="74" y="54"/>
                      <a:pt x="73" y="54"/>
                      <a:pt x="72" y="57"/>
                    </a:cubicBezTo>
                    <a:cubicBezTo>
                      <a:pt x="71" y="59"/>
                      <a:pt x="71" y="61"/>
                      <a:pt x="70" y="62"/>
                    </a:cubicBezTo>
                    <a:cubicBezTo>
                      <a:pt x="68" y="64"/>
                      <a:pt x="67" y="65"/>
                      <a:pt x="65" y="64"/>
                    </a:cubicBezTo>
                    <a:cubicBezTo>
                      <a:pt x="63" y="61"/>
                      <a:pt x="61" y="61"/>
                      <a:pt x="58" y="64"/>
                    </a:cubicBezTo>
                    <a:cubicBezTo>
                      <a:pt x="58" y="64"/>
                      <a:pt x="57" y="64"/>
                      <a:pt x="57" y="64"/>
                    </a:cubicBezTo>
                    <a:cubicBezTo>
                      <a:pt x="53" y="60"/>
                      <a:pt x="47" y="60"/>
                      <a:pt x="44" y="55"/>
                    </a:cubicBezTo>
                    <a:cubicBezTo>
                      <a:pt x="44" y="54"/>
                      <a:pt x="43" y="53"/>
                      <a:pt x="41" y="52"/>
                    </a:cubicBezTo>
                    <a:cubicBezTo>
                      <a:pt x="39" y="51"/>
                      <a:pt x="36" y="49"/>
                      <a:pt x="34" y="47"/>
                    </a:cubicBezTo>
                    <a:cubicBezTo>
                      <a:pt x="33" y="45"/>
                      <a:pt x="32" y="46"/>
                      <a:pt x="30" y="45"/>
                    </a:cubicBezTo>
                    <a:cubicBezTo>
                      <a:pt x="29" y="44"/>
                      <a:pt x="29" y="43"/>
                      <a:pt x="28" y="42"/>
                    </a:cubicBezTo>
                    <a:cubicBezTo>
                      <a:pt x="25" y="38"/>
                      <a:pt x="26" y="34"/>
                      <a:pt x="29" y="31"/>
                    </a:cubicBezTo>
                    <a:cubicBezTo>
                      <a:pt x="25" y="35"/>
                      <a:pt x="25" y="35"/>
                      <a:pt x="19" y="33"/>
                    </a:cubicBezTo>
                    <a:cubicBezTo>
                      <a:pt x="16" y="31"/>
                      <a:pt x="14" y="29"/>
                      <a:pt x="10" y="27"/>
                    </a:cubicBezTo>
                    <a:cubicBezTo>
                      <a:pt x="8" y="27"/>
                      <a:pt x="8" y="24"/>
                      <a:pt x="6" y="23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1" name="Freeform 1074"/>
              <p:cNvSpPr/>
              <p:nvPr/>
            </p:nvSpPr>
            <p:spPr bwMode="auto">
              <a:xfrm>
                <a:off x="697" y="2464"/>
                <a:ext cx="66" cy="45"/>
              </a:xfrm>
              <a:custGeom>
                <a:avLst/>
                <a:gdLst>
                  <a:gd name="T0" fmla="*/ 0 w 28"/>
                  <a:gd name="T1" fmla="*/ 2 h 19"/>
                  <a:gd name="T2" fmla="*/ 4 w 28"/>
                  <a:gd name="T3" fmla="*/ 1 h 19"/>
                  <a:gd name="T4" fmla="*/ 7 w 28"/>
                  <a:gd name="T5" fmla="*/ 0 h 19"/>
                  <a:gd name="T6" fmla="*/ 9 w 28"/>
                  <a:gd name="T7" fmla="*/ 0 h 19"/>
                  <a:gd name="T8" fmla="*/ 10 w 28"/>
                  <a:gd name="T9" fmla="*/ 1 h 19"/>
                  <a:gd name="T10" fmla="*/ 15 w 28"/>
                  <a:gd name="T11" fmla="*/ 5 h 19"/>
                  <a:gd name="T12" fmla="*/ 21 w 28"/>
                  <a:gd name="T13" fmla="*/ 11 h 19"/>
                  <a:gd name="T14" fmla="*/ 28 w 28"/>
                  <a:gd name="T15" fmla="*/ 18 h 19"/>
                  <a:gd name="T16" fmla="*/ 19 w 28"/>
                  <a:gd name="T17" fmla="*/ 16 h 19"/>
                  <a:gd name="T18" fmla="*/ 12 w 28"/>
                  <a:gd name="T19" fmla="*/ 15 h 19"/>
                  <a:gd name="T20" fmla="*/ 1 w 28"/>
                  <a:gd name="T21" fmla="*/ 10 h 19"/>
                  <a:gd name="T22" fmla="*/ 5 w 28"/>
                  <a:gd name="T23" fmla="*/ 10 h 19"/>
                  <a:gd name="T24" fmla="*/ 0 w 28"/>
                  <a:gd name="T25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19">
                    <a:moveTo>
                      <a:pt x="0" y="2"/>
                    </a:moveTo>
                    <a:cubicBezTo>
                      <a:pt x="1" y="1"/>
                      <a:pt x="2" y="0"/>
                      <a:pt x="4" y="1"/>
                    </a:cubicBezTo>
                    <a:cubicBezTo>
                      <a:pt x="6" y="3"/>
                      <a:pt x="7" y="2"/>
                      <a:pt x="7" y="0"/>
                    </a:cubicBezTo>
                    <a:cubicBezTo>
                      <a:pt x="8" y="0"/>
                      <a:pt x="8" y="0"/>
                      <a:pt x="9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2" y="2"/>
                      <a:pt x="14" y="2"/>
                      <a:pt x="15" y="5"/>
                    </a:cubicBezTo>
                    <a:cubicBezTo>
                      <a:pt x="16" y="8"/>
                      <a:pt x="19" y="9"/>
                      <a:pt x="21" y="11"/>
                    </a:cubicBezTo>
                    <a:cubicBezTo>
                      <a:pt x="23" y="14"/>
                      <a:pt x="27" y="15"/>
                      <a:pt x="28" y="18"/>
                    </a:cubicBezTo>
                    <a:cubicBezTo>
                      <a:pt x="25" y="19"/>
                      <a:pt x="22" y="19"/>
                      <a:pt x="19" y="16"/>
                    </a:cubicBezTo>
                    <a:cubicBezTo>
                      <a:pt x="18" y="14"/>
                      <a:pt x="15" y="13"/>
                      <a:pt x="12" y="15"/>
                    </a:cubicBezTo>
                    <a:cubicBezTo>
                      <a:pt x="10" y="17"/>
                      <a:pt x="5" y="15"/>
                      <a:pt x="1" y="10"/>
                    </a:cubicBezTo>
                    <a:cubicBezTo>
                      <a:pt x="2" y="9"/>
                      <a:pt x="3" y="11"/>
                      <a:pt x="5" y="10"/>
                    </a:cubicBezTo>
                    <a:cubicBezTo>
                      <a:pt x="1" y="9"/>
                      <a:pt x="3" y="4"/>
                      <a:pt x="0" y="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2" name="Freeform 1075"/>
              <p:cNvSpPr/>
              <p:nvPr/>
            </p:nvSpPr>
            <p:spPr bwMode="auto">
              <a:xfrm>
                <a:off x="820" y="2468"/>
                <a:ext cx="40" cy="34"/>
              </a:xfrm>
              <a:custGeom>
                <a:avLst/>
                <a:gdLst>
                  <a:gd name="T0" fmla="*/ 13 w 17"/>
                  <a:gd name="T1" fmla="*/ 14 h 14"/>
                  <a:gd name="T2" fmla="*/ 11 w 17"/>
                  <a:gd name="T3" fmla="*/ 13 h 14"/>
                  <a:gd name="T4" fmla="*/ 0 w 17"/>
                  <a:gd name="T5" fmla="*/ 6 h 14"/>
                  <a:gd name="T6" fmla="*/ 0 w 17"/>
                  <a:gd name="T7" fmla="*/ 5 h 14"/>
                  <a:gd name="T8" fmla="*/ 0 w 17"/>
                  <a:gd name="T9" fmla="*/ 4 h 14"/>
                  <a:gd name="T10" fmla="*/ 0 w 17"/>
                  <a:gd name="T11" fmla="*/ 4 h 14"/>
                  <a:gd name="T12" fmla="*/ 3 w 17"/>
                  <a:gd name="T13" fmla="*/ 4 h 14"/>
                  <a:gd name="T14" fmla="*/ 12 w 17"/>
                  <a:gd name="T15" fmla="*/ 0 h 14"/>
                  <a:gd name="T16" fmla="*/ 15 w 17"/>
                  <a:gd name="T17" fmla="*/ 10 h 14"/>
                  <a:gd name="T18" fmla="*/ 13 w 17"/>
                  <a:gd name="T1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4">
                    <a:moveTo>
                      <a:pt x="13" y="14"/>
                    </a:moveTo>
                    <a:cubicBezTo>
                      <a:pt x="12" y="14"/>
                      <a:pt x="11" y="14"/>
                      <a:pt x="11" y="13"/>
                    </a:cubicBezTo>
                    <a:cubicBezTo>
                      <a:pt x="7" y="11"/>
                      <a:pt x="3" y="9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2" y="4"/>
                      <a:pt x="3" y="4"/>
                    </a:cubicBezTo>
                    <a:cubicBezTo>
                      <a:pt x="7" y="4"/>
                      <a:pt x="11" y="6"/>
                      <a:pt x="12" y="0"/>
                    </a:cubicBezTo>
                    <a:cubicBezTo>
                      <a:pt x="14" y="3"/>
                      <a:pt x="13" y="7"/>
                      <a:pt x="15" y="10"/>
                    </a:cubicBezTo>
                    <a:cubicBezTo>
                      <a:pt x="17" y="13"/>
                      <a:pt x="15" y="14"/>
                      <a:pt x="13" y="14"/>
                    </a:cubicBezTo>
                    <a:close/>
                  </a:path>
                </a:pathLst>
              </a:custGeom>
              <a:solidFill>
                <a:srgbClr val="FEE6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3" name="Freeform 1076"/>
              <p:cNvSpPr/>
              <p:nvPr/>
            </p:nvSpPr>
            <p:spPr bwMode="auto">
              <a:xfrm>
                <a:off x="742" y="2478"/>
                <a:ext cx="54" cy="50"/>
              </a:xfrm>
              <a:custGeom>
                <a:avLst/>
                <a:gdLst>
                  <a:gd name="T0" fmla="*/ 9 w 23"/>
                  <a:gd name="T1" fmla="*/ 12 h 21"/>
                  <a:gd name="T2" fmla="*/ 2 w 23"/>
                  <a:gd name="T3" fmla="*/ 6 h 21"/>
                  <a:gd name="T4" fmla="*/ 2 w 23"/>
                  <a:gd name="T5" fmla="*/ 2 h 21"/>
                  <a:gd name="T6" fmla="*/ 4 w 23"/>
                  <a:gd name="T7" fmla="*/ 0 h 21"/>
                  <a:gd name="T8" fmla="*/ 11 w 23"/>
                  <a:gd name="T9" fmla="*/ 9 h 21"/>
                  <a:gd name="T10" fmla="*/ 14 w 23"/>
                  <a:gd name="T11" fmla="*/ 11 h 21"/>
                  <a:gd name="T12" fmla="*/ 18 w 23"/>
                  <a:gd name="T13" fmla="*/ 14 h 21"/>
                  <a:gd name="T14" fmla="*/ 22 w 23"/>
                  <a:gd name="T15" fmla="*/ 19 h 21"/>
                  <a:gd name="T16" fmla="*/ 23 w 23"/>
                  <a:gd name="T17" fmla="*/ 21 h 21"/>
                  <a:gd name="T18" fmla="*/ 14 w 23"/>
                  <a:gd name="T19" fmla="*/ 15 h 21"/>
                  <a:gd name="T20" fmla="*/ 9 w 23"/>
                  <a:gd name="T21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21">
                    <a:moveTo>
                      <a:pt x="9" y="12"/>
                    </a:moveTo>
                    <a:cubicBezTo>
                      <a:pt x="7" y="10"/>
                      <a:pt x="4" y="8"/>
                      <a:pt x="2" y="6"/>
                    </a:cubicBezTo>
                    <a:cubicBezTo>
                      <a:pt x="1" y="4"/>
                      <a:pt x="0" y="3"/>
                      <a:pt x="2" y="2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3" y="5"/>
                      <a:pt x="6" y="8"/>
                      <a:pt x="11" y="9"/>
                    </a:cubicBezTo>
                    <a:cubicBezTo>
                      <a:pt x="12" y="9"/>
                      <a:pt x="13" y="9"/>
                      <a:pt x="14" y="11"/>
                    </a:cubicBezTo>
                    <a:cubicBezTo>
                      <a:pt x="15" y="13"/>
                      <a:pt x="16" y="14"/>
                      <a:pt x="18" y="14"/>
                    </a:cubicBezTo>
                    <a:cubicBezTo>
                      <a:pt x="21" y="14"/>
                      <a:pt x="20" y="18"/>
                      <a:pt x="22" y="19"/>
                    </a:cubicBezTo>
                    <a:cubicBezTo>
                      <a:pt x="22" y="20"/>
                      <a:pt x="22" y="20"/>
                      <a:pt x="23" y="21"/>
                    </a:cubicBezTo>
                    <a:cubicBezTo>
                      <a:pt x="19" y="20"/>
                      <a:pt x="16" y="17"/>
                      <a:pt x="14" y="15"/>
                    </a:cubicBezTo>
                    <a:cubicBezTo>
                      <a:pt x="12" y="14"/>
                      <a:pt x="11" y="13"/>
                      <a:pt x="9" y="12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4" name="Freeform 1077"/>
              <p:cNvSpPr/>
              <p:nvPr/>
            </p:nvSpPr>
            <p:spPr bwMode="auto">
              <a:xfrm>
                <a:off x="720" y="2452"/>
                <a:ext cx="36" cy="31"/>
              </a:xfrm>
              <a:custGeom>
                <a:avLst/>
                <a:gdLst>
                  <a:gd name="T0" fmla="*/ 5 w 15"/>
                  <a:gd name="T1" fmla="*/ 10 h 13"/>
                  <a:gd name="T2" fmla="*/ 0 w 15"/>
                  <a:gd name="T3" fmla="*/ 6 h 13"/>
                  <a:gd name="T4" fmla="*/ 3 w 15"/>
                  <a:gd name="T5" fmla="*/ 3 h 13"/>
                  <a:gd name="T6" fmla="*/ 7 w 15"/>
                  <a:gd name="T7" fmla="*/ 0 h 13"/>
                  <a:gd name="T8" fmla="*/ 7 w 15"/>
                  <a:gd name="T9" fmla="*/ 0 h 13"/>
                  <a:gd name="T10" fmla="*/ 9 w 15"/>
                  <a:gd name="T11" fmla="*/ 2 h 13"/>
                  <a:gd name="T12" fmla="*/ 7 w 15"/>
                  <a:gd name="T13" fmla="*/ 5 h 13"/>
                  <a:gd name="T14" fmla="*/ 15 w 15"/>
                  <a:gd name="T15" fmla="*/ 8 h 13"/>
                  <a:gd name="T16" fmla="*/ 10 w 15"/>
                  <a:gd name="T17" fmla="*/ 12 h 13"/>
                  <a:gd name="T18" fmla="*/ 5 w 15"/>
                  <a:gd name="T19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3">
                    <a:moveTo>
                      <a:pt x="5" y="10"/>
                    </a:moveTo>
                    <a:cubicBezTo>
                      <a:pt x="3" y="9"/>
                      <a:pt x="1" y="8"/>
                      <a:pt x="0" y="6"/>
                    </a:cubicBezTo>
                    <a:cubicBezTo>
                      <a:pt x="1" y="6"/>
                      <a:pt x="4" y="6"/>
                      <a:pt x="3" y="3"/>
                    </a:cubicBezTo>
                    <a:cubicBezTo>
                      <a:pt x="2" y="0"/>
                      <a:pt x="7" y="3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9" y="0"/>
                      <a:pt x="9" y="2"/>
                    </a:cubicBezTo>
                    <a:cubicBezTo>
                      <a:pt x="10" y="3"/>
                      <a:pt x="10" y="5"/>
                      <a:pt x="7" y="5"/>
                    </a:cubicBezTo>
                    <a:cubicBezTo>
                      <a:pt x="10" y="6"/>
                      <a:pt x="12" y="7"/>
                      <a:pt x="15" y="8"/>
                    </a:cubicBezTo>
                    <a:cubicBezTo>
                      <a:pt x="12" y="9"/>
                      <a:pt x="9" y="8"/>
                      <a:pt x="10" y="12"/>
                    </a:cubicBezTo>
                    <a:cubicBezTo>
                      <a:pt x="7" y="13"/>
                      <a:pt x="6" y="11"/>
                      <a:pt x="5" y="10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5" name="Freeform 1078"/>
              <p:cNvSpPr/>
              <p:nvPr/>
            </p:nvSpPr>
            <p:spPr bwMode="auto">
              <a:xfrm>
                <a:off x="694" y="2440"/>
                <a:ext cx="26" cy="24"/>
              </a:xfrm>
              <a:custGeom>
                <a:avLst/>
                <a:gdLst>
                  <a:gd name="T0" fmla="*/ 10 w 11"/>
                  <a:gd name="T1" fmla="*/ 10 h 10"/>
                  <a:gd name="T2" fmla="*/ 8 w 11"/>
                  <a:gd name="T3" fmla="*/ 10 h 10"/>
                  <a:gd name="T4" fmla="*/ 4 w 11"/>
                  <a:gd name="T5" fmla="*/ 7 h 10"/>
                  <a:gd name="T6" fmla="*/ 0 w 11"/>
                  <a:gd name="T7" fmla="*/ 3 h 10"/>
                  <a:gd name="T8" fmla="*/ 0 w 11"/>
                  <a:gd name="T9" fmla="*/ 3 h 10"/>
                  <a:gd name="T10" fmla="*/ 5 w 11"/>
                  <a:gd name="T11" fmla="*/ 1 h 10"/>
                  <a:gd name="T12" fmla="*/ 5 w 11"/>
                  <a:gd name="T13" fmla="*/ 1 h 10"/>
                  <a:gd name="T14" fmla="*/ 7 w 11"/>
                  <a:gd name="T15" fmla="*/ 4 h 10"/>
                  <a:gd name="T16" fmla="*/ 10 w 11"/>
                  <a:gd name="T1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0">
                    <a:moveTo>
                      <a:pt x="10" y="10"/>
                    </a:moveTo>
                    <a:cubicBezTo>
                      <a:pt x="9" y="10"/>
                      <a:pt x="9" y="10"/>
                      <a:pt x="8" y="10"/>
                    </a:cubicBezTo>
                    <a:cubicBezTo>
                      <a:pt x="7" y="9"/>
                      <a:pt x="6" y="7"/>
                      <a:pt x="4" y="7"/>
                    </a:cubicBezTo>
                    <a:cubicBezTo>
                      <a:pt x="3" y="6"/>
                      <a:pt x="1" y="5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" y="2"/>
                      <a:pt x="3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3"/>
                      <a:pt x="6" y="4"/>
                      <a:pt x="7" y="4"/>
                    </a:cubicBezTo>
                    <a:cubicBezTo>
                      <a:pt x="11" y="4"/>
                      <a:pt x="10" y="7"/>
                      <a:pt x="10" y="10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6" name="Freeform 1079"/>
              <p:cNvSpPr/>
              <p:nvPr/>
            </p:nvSpPr>
            <p:spPr bwMode="auto">
              <a:xfrm>
                <a:off x="792" y="2502"/>
                <a:ext cx="21" cy="21"/>
              </a:xfrm>
              <a:custGeom>
                <a:avLst/>
                <a:gdLst>
                  <a:gd name="T0" fmla="*/ 8 w 9"/>
                  <a:gd name="T1" fmla="*/ 3 h 9"/>
                  <a:gd name="T2" fmla="*/ 9 w 9"/>
                  <a:gd name="T3" fmla="*/ 7 h 9"/>
                  <a:gd name="T4" fmla="*/ 4 w 9"/>
                  <a:gd name="T5" fmla="*/ 6 h 9"/>
                  <a:gd name="T6" fmla="*/ 2 w 9"/>
                  <a:gd name="T7" fmla="*/ 5 h 9"/>
                  <a:gd name="T8" fmla="*/ 2 w 9"/>
                  <a:gd name="T9" fmla="*/ 1 h 9"/>
                  <a:gd name="T10" fmla="*/ 6 w 9"/>
                  <a:gd name="T11" fmla="*/ 1 h 9"/>
                  <a:gd name="T12" fmla="*/ 8 w 9"/>
                  <a:gd name="T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8" y="3"/>
                    </a:moveTo>
                    <a:cubicBezTo>
                      <a:pt x="9" y="5"/>
                      <a:pt x="9" y="7"/>
                      <a:pt x="9" y="7"/>
                    </a:cubicBezTo>
                    <a:cubicBezTo>
                      <a:pt x="7" y="8"/>
                      <a:pt x="5" y="9"/>
                      <a:pt x="4" y="6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4"/>
                      <a:pt x="0" y="2"/>
                      <a:pt x="2" y="1"/>
                    </a:cubicBezTo>
                    <a:cubicBezTo>
                      <a:pt x="3" y="0"/>
                      <a:pt x="4" y="1"/>
                      <a:pt x="6" y="1"/>
                    </a:cubicBezTo>
                    <a:cubicBezTo>
                      <a:pt x="7" y="2"/>
                      <a:pt x="7" y="3"/>
                      <a:pt x="8" y="3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7" name="Freeform 1080"/>
              <p:cNvSpPr/>
              <p:nvPr/>
            </p:nvSpPr>
            <p:spPr bwMode="auto">
              <a:xfrm>
                <a:off x="799" y="2483"/>
                <a:ext cx="33" cy="19"/>
              </a:xfrm>
              <a:custGeom>
                <a:avLst/>
                <a:gdLst>
                  <a:gd name="T0" fmla="*/ 14 w 14"/>
                  <a:gd name="T1" fmla="*/ 6 h 8"/>
                  <a:gd name="T2" fmla="*/ 5 w 14"/>
                  <a:gd name="T3" fmla="*/ 3 h 8"/>
                  <a:gd name="T4" fmla="*/ 5 w 14"/>
                  <a:gd name="T5" fmla="*/ 8 h 8"/>
                  <a:gd name="T6" fmla="*/ 5 w 14"/>
                  <a:gd name="T7" fmla="*/ 7 h 8"/>
                  <a:gd name="T8" fmla="*/ 2 w 14"/>
                  <a:gd name="T9" fmla="*/ 0 h 8"/>
                  <a:gd name="T10" fmla="*/ 9 w 14"/>
                  <a:gd name="T11" fmla="*/ 2 h 8"/>
                  <a:gd name="T12" fmla="*/ 14 w 14"/>
                  <a:gd name="T13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8">
                    <a:moveTo>
                      <a:pt x="14" y="6"/>
                    </a:moveTo>
                    <a:cubicBezTo>
                      <a:pt x="10" y="7"/>
                      <a:pt x="9" y="3"/>
                      <a:pt x="5" y="3"/>
                    </a:cubicBezTo>
                    <a:cubicBezTo>
                      <a:pt x="6" y="5"/>
                      <a:pt x="6" y="7"/>
                      <a:pt x="5" y="8"/>
                    </a:cubicBezTo>
                    <a:cubicBezTo>
                      <a:pt x="5" y="8"/>
                      <a:pt x="4" y="7"/>
                      <a:pt x="5" y="7"/>
                    </a:cubicBezTo>
                    <a:cubicBezTo>
                      <a:pt x="5" y="4"/>
                      <a:pt x="0" y="3"/>
                      <a:pt x="2" y="0"/>
                    </a:cubicBezTo>
                    <a:cubicBezTo>
                      <a:pt x="3" y="0"/>
                      <a:pt x="7" y="1"/>
                      <a:pt x="9" y="2"/>
                    </a:cubicBezTo>
                    <a:cubicBezTo>
                      <a:pt x="12" y="1"/>
                      <a:pt x="14" y="3"/>
                      <a:pt x="14" y="6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8" name="Freeform 1081"/>
              <p:cNvSpPr/>
              <p:nvPr/>
            </p:nvSpPr>
            <p:spPr bwMode="auto">
              <a:xfrm>
                <a:off x="820" y="2483"/>
                <a:ext cx="26" cy="19"/>
              </a:xfrm>
              <a:custGeom>
                <a:avLst/>
                <a:gdLst>
                  <a:gd name="T0" fmla="*/ 5 w 11"/>
                  <a:gd name="T1" fmla="*/ 6 h 8"/>
                  <a:gd name="T2" fmla="*/ 0 w 11"/>
                  <a:gd name="T3" fmla="*/ 2 h 8"/>
                  <a:gd name="T4" fmla="*/ 0 w 11"/>
                  <a:gd name="T5" fmla="*/ 0 h 8"/>
                  <a:gd name="T6" fmla="*/ 11 w 11"/>
                  <a:gd name="T7" fmla="*/ 7 h 8"/>
                  <a:gd name="T8" fmla="*/ 5 w 11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5" y="6"/>
                    </a:moveTo>
                    <a:cubicBezTo>
                      <a:pt x="4" y="4"/>
                      <a:pt x="2" y="2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4" y="2"/>
                      <a:pt x="8" y="4"/>
                      <a:pt x="11" y="7"/>
                    </a:cubicBezTo>
                    <a:cubicBezTo>
                      <a:pt x="9" y="7"/>
                      <a:pt x="6" y="8"/>
                      <a:pt x="5" y="6"/>
                    </a:cubicBezTo>
                    <a:close/>
                  </a:path>
                </a:pathLst>
              </a:custGeom>
              <a:solidFill>
                <a:srgbClr val="FE8C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9" name="Freeform 1082"/>
              <p:cNvSpPr/>
              <p:nvPr/>
            </p:nvSpPr>
            <p:spPr bwMode="auto">
              <a:xfrm>
                <a:off x="732" y="2476"/>
                <a:ext cx="15" cy="16"/>
              </a:xfrm>
              <a:custGeom>
                <a:avLst/>
                <a:gdLst>
                  <a:gd name="T0" fmla="*/ 0 w 6"/>
                  <a:gd name="T1" fmla="*/ 0 h 7"/>
                  <a:gd name="T2" fmla="*/ 5 w 6"/>
                  <a:gd name="T3" fmla="*/ 2 h 7"/>
                  <a:gd name="T4" fmla="*/ 6 w 6"/>
                  <a:gd name="T5" fmla="*/ 3 h 7"/>
                  <a:gd name="T6" fmla="*/ 6 w 6"/>
                  <a:gd name="T7" fmla="*/ 7 h 7"/>
                  <a:gd name="T8" fmla="*/ 0 w 6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0" y="0"/>
                    </a:moveTo>
                    <a:cubicBezTo>
                      <a:pt x="1" y="1"/>
                      <a:pt x="3" y="1"/>
                      <a:pt x="5" y="2"/>
                    </a:cubicBezTo>
                    <a:cubicBezTo>
                      <a:pt x="5" y="2"/>
                      <a:pt x="5" y="2"/>
                      <a:pt x="6" y="3"/>
                    </a:cubicBezTo>
                    <a:cubicBezTo>
                      <a:pt x="6" y="4"/>
                      <a:pt x="6" y="5"/>
                      <a:pt x="6" y="7"/>
                    </a:cubicBezTo>
                    <a:cubicBezTo>
                      <a:pt x="2" y="6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0" name="Freeform 1083"/>
              <p:cNvSpPr/>
              <p:nvPr/>
            </p:nvSpPr>
            <p:spPr bwMode="auto">
              <a:xfrm>
                <a:off x="811" y="2473"/>
                <a:ext cx="9" cy="7"/>
              </a:xfrm>
              <a:custGeom>
                <a:avLst/>
                <a:gdLst>
                  <a:gd name="T0" fmla="*/ 4 w 4"/>
                  <a:gd name="T1" fmla="*/ 2 h 3"/>
                  <a:gd name="T2" fmla="*/ 4 w 4"/>
                  <a:gd name="T3" fmla="*/ 3 h 3"/>
                  <a:gd name="T4" fmla="*/ 0 w 4"/>
                  <a:gd name="T5" fmla="*/ 0 h 3"/>
                  <a:gd name="T6" fmla="*/ 4 w 4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2"/>
                      <a:pt x="4" y="2"/>
                      <a:pt x="4" y="3"/>
                    </a:cubicBezTo>
                    <a:cubicBezTo>
                      <a:pt x="2" y="3"/>
                      <a:pt x="1" y="2"/>
                      <a:pt x="0" y="0"/>
                    </a:cubicBezTo>
                    <a:cubicBezTo>
                      <a:pt x="2" y="0"/>
                      <a:pt x="3" y="0"/>
                      <a:pt x="4" y="2"/>
                    </a:cubicBezTo>
                    <a:close/>
                  </a:path>
                </a:pathLst>
              </a:custGeom>
              <a:solidFill>
                <a:srgbClr val="FEDC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1" name="Freeform 1084"/>
              <p:cNvSpPr/>
              <p:nvPr/>
            </p:nvSpPr>
            <p:spPr bwMode="auto">
              <a:xfrm>
                <a:off x="732" y="2447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1 h 2"/>
                  <a:gd name="T4" fmla="*/ 1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2" name="Freeform 1085"/>
              <p:cNvSpPr/>
              <p:nvPr/>
            </p:nvSpPr>
            <p:spPr bwMode="auto">
              <a:xfrm>
                <a:off x="789" y="2288"/>
                <a:ext cx="26" cy="33"/>
              </a:xfrm>
              <a:custGeom>
                <a:avLst/>
                <a:gdLst>
                  <a:gd name="T0" fmla="*/ 9 w 11"/>
                  <a:gd name="T1" fmla="*/ 6 h 14"/>
                  <a:gd name="T2" fmla="*/ 11 w 11"/>
                  <a:gd name="T3" fmla="*/ 10 h 14"/>
                  <a:gd name="T4" fmla="*/ 7 w 11"/>
                  <a:gd name="T5" fmla="*/ 11 h 14"/>
                  <a:gd name="T6" fmla="*/ 1 w 11"/>
                  <a:gd name="T7" fmla="*/ 6 h 14"/>
                  <a:gd name="T8" fmla="*/ 0 w 11"/>
                  <a:gd name="T9" fmla="*/ 0 h 14"/>
                  <a:gd name="T10" fmla="*/ 9 w 11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9" y="6"/>
                    </a:moveTo>
                    <a:cubicBezTo>
                      <a:pt x="10" y="7"/>
                      <a:pt x="11" y="9"/>
                      <a:pt x="11" y="10"/>
                    </a:cubicBezTo>
                    <a:cubicBezTo>
                      <a:pt x="11" y="13"/>
                      <a:pt x="9" y="14"/>
                      <a:pt x="7" y="11"/>
                    </a:cubicBezTo>
                    <a:cubicBezTo>
                      <a:pt x="5" y="9"/>
                      <a:pt x="1" y="9"/>
                      <a:pt x="1" y="6"/>
                    </a:cubicBezTo>
                    <a:cubicBezTo>
                      <a:pt x="2" y="3"/>
                      <a:pt x="0" y="2"/>
                      <a:pt x="0" y="0"/>
                    </a:cubicBezTo>
                    <a:cubicBezTo>
                      <a:pt x="3" y="2"/>
                      <a:pt x="5" y="6"/>
                      <a:pt x="9" y="6"/>
                    </a:cubicBezTo>
                    <a:close/>
                  </a:path>
                </a:pathLst>
              </a:custGeom>
              <a:solidFill>
                <a:srgbClr val="FECE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3" name="Freeform 1086"/>
              <p:cNvSpPr/>
              <p:nvPr/>
            </p:nvSpPr>
            <p:spPr bwMode="auto">
              <a:xfrm>
                <a:off x="860" y="2506"/>
                <a:ext cx="129" cy="100"/>
              </a:xfrm>
              <a:custGeom>
                <a:avLst/>
                <a:gdLst>
                  <a:gd name="T0" fmla="*/ 53 w 54"/>
                  <a:gd name="T1" fmla="*/ 41 h 42"/>
                  <a:gd name="T2" fmla="*/ 26 w 54"/>
                  <a:gd name="T3" fmla="*/ 22 h 42"/>
                  <a:gd name="T4" fmla="*/ 5 w 54"/>
                  <a:gd name="T5" fmla="*/ 6 h 42"/>
                  <a:gd name="T6" fmla="*/ 0 w 54"/>
                  <a:gd name="T7" fmla="*/ 0 h 42"/>
                  <a:gd name="T8" fmla="*/ 2 w 54"/>
                  <a:gd name="T9" fmla="*/ 0 h 42"/>
                  <a:gd name="T10" fmla="*/ 19 w 54"/>
                  <a:gd name="T11" fmla="*/ 12 h 42"/>
                  <a:gd name="T12" fmla="*/ 38 w 54"/>
                  <a:gd name="T13" fmla="*/ 27 h 42"/>
                  <a:gd name="T14" fmla="*/ 46 w 54"/>
                  <a:gd name="T15" fmla="*/ 33 h 42"/>
                  <a:gd name="T16" fmla="*/ 54 w 54"/>
                  <a:gd name="T17" fmla="*/ 41 h 42"/>
                  <a:gd name="T18" fmla="*/ 54 w 54"/>
                  <a:gd name="T19" fmla="*/ 42 h 42"/>
                  <a:gd name="T20" fmla="*/ 53 w 54"/>
                  <a:gd name="T21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4" h="42">
                    <a:moveTo>
                      <a:pt x="53" y="41"/>
                    </a:moveTo>
                    <a:cubicBezTo>
                      <a:pt x="43" y="36"/>
                      <a:pt x="36" y="28"/>
                      <a:pt x="26" y="22"/>
                    </a:cubicBezTo>
                    <a:cubicBezTo>
                      <a:pt x="18" y="18"/>
                      <a:pt x="13" y="10"/>
                      <a:pt x="5" y="6"/>
                    </a:cubicBezTo>
                    <a:cubicBezTo>
                      <a:pt x="3" y="4"/>
                      <a:pt x="0" y="3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8" y="4"/>
                      <a:pt x="12" y="9"/>
                      <a:pt x="19" y="12"/>
                    </a:cubicBezTo>
                    <a:cubicBezTo>
                      <a:pt x="25" y="18"/>
                      <a:pt x="31" y="22"/>
                      <a:pt x="38" y="27"/>
                    </a:cubicBezTo>
                    <a:cubicBezTo>
                      <a:pt x="40" y="30"/>
                      <a:pt x="43" y="31"/>
                      <a:pt x="46" y="33"/>
                    </a:cubicBezTo>
                    <a:cubicBezTo>
                      <a:pt x="47" y="37"/>
                      <a:pt x="51" y="38"/>
                      <a:pt x="54" y="41"/>
                    </a:cubicBezTo>
                    <a:cubicBezTo>
                      <a:pt x="54" y="41"/>
                      <a:pt x="54" y="41"/>
                      <a:pt x="54" y="42"/>
                    </a:cubicBezTo>
                    <a:cubicBezTo>
                      <a:pt x="54" y="42"/>
                      <a:pt x="53" y="42"/>
                      <a:pt x="53" y="41"/>
                    </a:cubicBezTo>
                    <a:close/>
                  </a:path>
                </a:pathLst>
              </a:custGeom>
              <a:solidFill>
                <a:srgbClr val="F5ED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4" name="Freeform 1087"/>
              <p:cNvSpPr/>
              <p:nvPr/>
            </p:nvSpPr>
            <p:spPr bwMode="auto">
              <a:xfrm>
                <a:off x="851" y="2492"/>
                <a:ext cx="14" cy="17"/>
              </a:xfrm>
              <a:custGeom>
                <a:avLst/>
                <a:gdLst>
                  <a:gd name="T0" fmla="*/ 6 w 6"/>
                  <a:gd name="T1" fmla="*/ 6 h 7"/>
                  <a:gd name="T2" fmla="*/ 4 w 6"/>
                  <a:gd name="T3" fmla="*/ 6 h 7"/>
                  <a:gd name="T4" fmla="*/ 2 w 6"/>
                  <a:gd name="T5" fmla="*/ 6 h 7"/>
                  <a:gd name="T6" fmla="*/ 0 w 6"/>
                  <a:gd name="T7" fmla="*/ 4 h 7"/>
                  <a:gd name="T8" fmla="*/ 2 w 6"/>
                  <a:gd name="T9" fmla="*/ 0 h 7"/>
                  <a:gd name="T10" fmla="*/ 6 w 6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7">
                    <a:moveTo>
                      <a:pt x="6" y="6"/>
                    </a:moveTo>
                    <a:cubicBezTo>
                      <a:pt x="5" y="6"/>
                      <a:pt x="5" y="6"/>
                      <a:pt x="4" y="6"/>
                    </a:cubicBezTo>
                    <a:cubicBezTo>
                      <a:pt x="3" y="7"/>
                      <a:pt x="2" y="6"/>
                      <a:pt x="2" y="6"/>
                    </a:cubicBezTo>
                    <a:cubicBezTo>
                      <a:pt x="1" y="5"/>
                      <a:pt x="0" y="5"/>
                      <a:pt x="0" y="4"/>
                    </a:cubicBezTo>
                    <a:cubicBezTo>
                      <a:pt x="1" y="3"/>
                      <a:pt x="3" y="2"/>
                      <a:pt x="2" y="0"/>
                    </a:cubicBezTo>
                    <a:cubicBezTo>
                      <a:pt x="5" y="1"/>
                      <a:pt x="5" y="4"/>
                      <a:pt x="6" y="6"/>
                    </a:cubicBezTo>
                    <a:close/>
                  </a:path>
                </a:pathLst>
              </a:custGeom>
              <a:solidFill>
                <a:srgbClr val="FCF9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5" name="Freeform 1088"/>
              <p:cNvSpPr/>
              <p:nvPr/>
            </p:nvSpPr>
            <p:spPr bwMode="auto">
              <a:xfrm>
                <a:off x="1169" y="1974"/>
                <a:ext cx="31" cy="41"/>
              </a:xfrm>
              <a:custGeom>
                <a:avLst/>
                <a:gdLst>
                  <a:gd name="T0" fmla="*/ 13 w 13"/>
                  <a:gd name="T1" fmla="*/ 17 h 17"/>
                  <a:gd name="T2" fmla="*/ 1 w 13"/>
                  <a:gd name="T3" fmla="*/ 7 h 17"/>
                  <a:gd name="T4" fmla="*/ 0 w 13"/>
                  <a:gd name="T5" fmla="*/ 4 h 17"/>
                  <a:gd name="T6" fmla="*/ 6 w 13"/>
                  <a:gd name="T7" fmla="*/ 3 h 17"/>
                  <a:gd name="T8" fmla="*/ 9 w 13"/>
                  <a:gd name="T9" fmla="*/ 5 h 17"/>
                  <a:gd name="T10" fmla="*/ 11 w 13"/>
                  <a:gd name="T11" fmla="*/ 6 h 17"/>
                  <a:gd name="T12" fmla="*/ 8 w 13"/>
                  <a:gd name="T13" fmla="*/ 7 h 17"/>
                  <a:gd name="T14" fmla="*/ 13 w 13"/>
                  <a:gd name="T15" fmla="*/ 9 h 17"/>
                  <a:gd name="T16" fmla="*/ 13 w 13"/>
                  <a:gd name="T17" fmla="*/ 15 h 17"/>
                  <a:gd name="T18" fmla="*/ 13 w 13"/>
                  <a:gd name="T1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7">
                    <a:moveTo>
                      <a:pt x="13" y="17"/>
                    </a:moveTo>
                    <a:cubicBezTo>
                      <a:pt x="8" y="15"/>
                      <a:pt x="5" y="10"/>
                      <a:pt x="1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2" y="3"/>
                      <a:pt x="4" y="0"/>
                      <a:pt x="6" y="3"/>
                    </a:cubicBezTo>
                    <a:cubicBezTo>
                      <a:pt x="6" y="5"/>
                      <a:pt x="8" y="5"/>
                      <a:pt x="9" y="5"/>
                    </a:cubicBezTo>
                    <a:cubicBezTo>
                      <a:pt x="10" y="5"/>
                      <a:pt x="11" y="5"/>
                      <a:pt x="11" y="6"/>
                    </a:cubicBezTo>
                    <a:cubicBezTo>
                      <a:pt x="11" y="8"/>
                      <a:pt x="9" y="6"/>
                      <a:pt x="8" y="7"/>
                    </a:cubicBezTo>
                    <a:cubicBezTo>
                      <a:pt x="9" y="9"/>
                      <a:pt x="11" y="8"/>
                      <a:pt x="13" y="9"/>
                    </a:cubicBezTo>
                    <a:cubicBezTo>
                      <a:pt x="10" y="11"/>
                      <a:pt x="10" y="13"/>
                      <a:pt x="13" y="15"/>
                    </a:cubicBezTo>
                    <a:cubicBezTo>
                      <a:pt x="13" y="15"/>
                      <a:pt x="13" y="16"/>
                      <a:pt x="13" y="17"/>
                    </a:cubicBezTo>
                    <a:close/>
                  </a:path>
                </a:pathLst>
              </a:custGeom>
              <a:solidFill>
                <a:srgbClr val="A1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6" name="Freeform 1089"/>
              <p:cNvSpPr/>
              <p:nvPr/>
            </p:nvSpPr>
            <p:spPr bwMode="auto">
              <a:xfrm>
                <a:off x="1278" y="2081"/>
                <a:ext cx="31" cy="29"/>
              </a:xfrm>
              <a:custGeom>
                <a:avLst/>
                <a:gdLst>
                  <a:gd name="T0" fmla="*/ 13 w 13"/>
                  <a:gd name="T1" fmla="*/ 9 h 12"/>
                  <a:gd name="T2" fmla="*/ 4 w 13"/>
                  <a:gd name="T3" fmla="*/ 11 h 12"/>
                  <a:gd name="T4" fmla="*/ 3 w 13"/>
                  <a:gd name="T5" fmla="*/ 9 h 12"/>
                  <a:gd name="T6" fmla="*/ 0 w 13"/>
                  <a:gd name="T7" fmla="*/ 2 h 12"/>
                  <a:gd name="T8" fmla="*/ 8 w 13"/>
                  <a:gd name="T9" fmla="*/ 6 h 12"/>
                  <a:gd name="T10" fmla="*/ 10 w 13"/>
                  <a:gd name="T11" fmla="*/ 8 h 12"/>
                  <a:gd name="T12" fmla="*/ 13 w 13"/>
                  <a:gd name="T13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2">
                    <a:moveTo>
                      <a:pt x="13" y="9"/>
                    </a:moveTo>
                    <a:cubicBezTo>
                      <a:pt x="10" y="8"/>
                      <a:pt x="7" y="12"/>
                      <a:pt x="4" y="11"/>
                    </a:cubicBezTo>
                    <a:cubicBezTo>
                      <a:pt x="3" y="10"/>
                      <a:pt x="3" y="11"/>
                      <a:pt x="3" y="9"/>
                    </a:cubicBezTo>
                    <a:cubicBezTo>
                      <a:pt x="4" y="6"/>
                      <a:pt x="3" y="4"/>
                      <a:pt x="0" y="2"/>
                    </a:cubicBezTo>
                    <a:cubicBezTo>
                      <a:pt x="6" y="0"/>
                      <a:pt x="7" y="0"/>
                      <a:pt x="8" y="6"/>
                    </a:cubicBezTo>
                    <a:cubicBezTo>
                      <a:pt x="8" y="8"/>
                      <a:pt x="9" y="8"/>
                      <a:pt x="10" y="8"/>
                    </a:cubicBezTo>
                    <a:cubicBezTo>
                      <a:pt x="12" y="7"/>
                      <a:pt x="12" y="8"/>
                      <a:pt x="13" y="9"/>
                    </a:cubicBezTo>
                    <a:close/>
                  </a:path>
                </a:pathLst>
              </a:custGeom>
              <a:solidFill>
                <a:srgbClr val="A7CC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7" name="Freeform 1090"/>
              <p:cNvSpPr/>
              <p:nvPr/>
            </p:nvSpPr>
            <p:spPr bwMode="auto">
              <a:xfrm>
                <a:off x="1321" y="2036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0 w 3"/>
                  <a:gd name="T3" fmla="*/ 3 h 3"/>
                  <a:gd name="T4" fmla="*/ 3 w 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3"/>
                      <a:pt x="1" y="3"/>
                      <a:pt x="0" y="3"/>
                    </a:cubicBezTo>
                    <a:cubicBezTo>
                      <a:pt x="0" y="0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A2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8" name="Freeform 1091"/>
              <p:cNvSpPr/>
              <p:nvPr/>
            </p:nvSpPr>
            <p:spPr bwMode="auto">
              <a:xfrm>
                <a:off x="1359" y="2285"/>
                <a:ext cx="76" cy="93"/>
              </a:xfrm>
              <a:custGeom>
                <a:avLst/>
                <a:gdLst>
                  <a:gd name="T0" fmla="*/ 3 w 32"/>
                  <a:gd name="T1" fmla="*/ 39 h 39"/>
                  <a:gd name="T2" fmla="*/ 5 w 32"/>
                  <a:gd name="T3" fmla="*/ 34 h 39"/>
                  <a:gd name="T4" fmla="*/ 1 w 32"/>
                  <a:gd name="T5" fmla="*/ 35 h 39"/>
                  <a:gd name="T6" fmla="*/ 1 w 32"/>
                  <a:gd name="T7" fmla="*/ 31 h 39"/>
                  <a:gd name="T8" fmla="*/ 1 w 32"/>
                  <a:gd name="T9" fmla="*/ 30 h 39"/>
                  <a:gd name="T10" fmla="*/ 8 w 32"/>
                  <a:gd name="T11" fmla="*/ 22 h 39"/>
                  <a:gd name="T12" fmla="*/ 5 w 32"/>
                  <a:gd name="T13" fmla="*/ 17 h 39"/>
                  <a:gd name="T14" fmla="*/ 19 w 32"/>
                  <a:gd name="T15" fmla="*/ 15 h 39"/>
                  <a:gd name="T16" fmla="*/ 9 w 32"/>
                  <a:gd name="T17" fmla="*/ 12 h 39"/>
                  <a:gd name="T18" fmla="*/ 9 w 32"/>
                  <a:gd name="T19" fmla="*/ 11 h 39"/>
                  <a:gd name="T20" fmla="*/ 9 w 32"/>
                  <a:gd name="T21" fmla="*/ 7 h 39"/>
                  <a:gd name="T22" fmla="*/ 17 w 32"/>
                  <a:gd name="T23" fmla="*/ 5 h 39"/>
                  <a:gd name="T24" fmla="*/ 20 w 32"/>
                  <a:gd name="T25" fmla="*/ 3 h 39"/>
                  <a:gd name="T26" fmla="*/ 22 w 32"/>
                  <a:gd name="T27" fmla="*/ 0 h 39"/>
                  <a:gd name="T28" fmla="*/ 23 w 32"/>
                  <a:gd name="T29" fmla="*/ 1 h 39"/>
                  <a:gd name="T30" fmla="*/ 26 w 32"/>
                  <a:gd name="T31" fmla="*/ 4 h 39"/>
                  <a:gd name="T32" fmla="*/ 28 w 32"/>
                  <a:gd name="T33" fmla="*/ 6 h 39"/>
                  <a:gd name="T34" fmla="*/ 27 w 32"/>
                  <a:gd name="T35" fmla="*/ 10 h 39"/>
                  <a:gd name="T36" fmla="*/ 18 w 32"/>
                  <a:gd name="T37" fmla="*/ 11 h 39"/>
                  <a:gd name="T38" fmla="*/ 18 w 32"/>
                  <a:gd name="T39" fmla="*/ 10 h 39"/>
                  <a:gd name="T40" fmla="*/ 18 w 32"/>
                  <a:gd name="T41" fmla="*/ 10 h 39"/>
                  <a:gd name="T42" fmla="*/ 18 w 32"/>
                  <a:gd name="T43" fmla="*/ 11 h 39"/>
                  <a:gd name="T44" fmla="*/ 19 w 32"/>
                  <a:gd name="T45" fmla="*/ 11 h 39"/>
                  <a:gd name="T46" fmla="*/ 23 w 32"/>
                  <a:gd name="T47" fmla="*/ 14 h 39"/>
                  <a:gd name="T48" fmla="*/ 19 w 32"/>
                  <a:gd name="T49" fmla="*/ 17 h 39"/>
                  <a:gd name="T50" fmla="*/ 20 w 32"/>
                  <a:gd name="T51" fmla="*/ 20 h 39"/>
                  <a:gd name="T52" fmla="*/ 19 w 32"/>
                  <a:gd name="T53" fmla="*/ 20 h 39"/>
                  <a:gd name="T54" fmla="*/ 19 w 32"/>
                  <a:gd name="T55" fmla="*/ 18 h 39"/>
                  <a:gd name="T56" fmla="*/ 19 w 32"/>
                  <a:gd name="T57" fmla="*/ 17 h 39"/>
                  <a:gd name="T58" fmla="*/ 29 w 32"/>
                  <a:gd name="T59" fmla="*/ 17 h 39"/>
                  <a:gd name="T60" fmla="*/ 31 w 32"/>
                  <a:gd name="T61" fmla="*/ 21 h 39"/>
                  <a:gd name="T62" fmla="*/ 23 w 32"/>
                  <a:gd name="T63" fmla="*/ 26 h 39"/>
                  <a:gd name="T64" fmla="*/ 12 w 32"/>
                  <a:gd name="T65" fmla="*/ 32 h 39"/>
                  <a:gd name="T66" fmla="*/ 12 w 32"/>
                  <a:gd name="T67" fmla="*/ 36 h 39"/>
                  <a:gd name="T68" fmla="*/ 3 w 32"/>
                  <a:gd name="T6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2" h="39">
                    <a:moveTo>
                      <a:pt x="3" y="39"/>
                    </a:moveTo>
                    <a:cubicBezTo>
                      <a:pt x="2" y="36"/>
                      <a:pt x="5" y="36"/>
                      <a:pt x="5" y="34"/>
                    </a:cubicBezTo>
                    <a:cubicBezTo>
                      <a:pt x="3" y="33"/>
                      <a:pt x="3" y="37"/>
                      <a:pt x="1" y="35"/>
                    </a:cubicBezTo>
                    <a:cubicBezTo>
                      <a:pt x="1" y="34"/>
                      <a:pt x="0" y="32"/>
                      <a:pt x="1" y="31"/>
                    </a:cubicBezTo>
                    <a:cubicBezTo>
                      <a:pt x="1" y="31"/>
                      <a:pt x="1" y="30"/>
                      <a:pt x="1" y="30"/>
                    </a:cubicBezTo>
                    <a:cubicBezTo>
                      <a:pt x="0" y="24"/>
                      <a:pt x="1" y="22"/>
                      <a:pt x="8" y="22"/>
                    </a:cubicBezTo>
                    <a:cubicBezTo>
                      <a:pt x="8" y="20"/>
                      <a:pt x="5" y="20"/>
                      <a:pt x="5" y="17"/>
                    </a:cubicBezTo>
                    <a:cubicBezTo>
                      <a:pt x="10" y="21"/>
                      <a:pt x="14" y="16"/>
                      <a:pt x="19" y="15"/>
                    </a:cubicBezTo>
                    <a:cubicBezTo>
                      <a:pt x="15" y="15"/>
                      <a:pt x="13" y="11"/>
                      <a:pt x="9" y="12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9" y="10"/>
                      <a:pt x="9" y="8"/>
                      <a:pt x="9" y="7"/>
                    </a:cubicBezTo>
                    <a:cubicBezTo>
                      <a:pt x="12" y="7"/>
                      <a:pt x="14" y="5"/>
                      <a:pt x="17" y="5"/>
                    </a:cubicBezTo>
                    <a:cubicBezTo>
                      <a:pt x="18" y="6"/>
                      <a:pt x="20" y="5"/>
                      <a:pt x="20" y="3"/>
                    </a:cubicBezTo>
                    <a:cubicBezTo>
                      <a:pt x="19" y="1"/>
                      <a:pt x="20" y="0"/>
                      <a:pt x="22" y="0"/>
                    </a:cubicBezTo>
                    <a:cubicBezTo>
                      <a:pt x="22" y="1"/>
                      <a:pt x="22" y="1"/>
                      <a:pt x="23" y="1"/>
                    </a:cubicBezTo>
                    <a:cubicBezTo>
                      <a:pt x="23" y="3"/>
                      <a:pt x="22" y="6"/>
                      <a:pt x="26" y="4"/>
                    </a:cubicBezTo>
                    <a:cubicBezTo>
                      <a:pt x="27" y="3"/>
                      <a:pt x="28" y="5"/>
                      <a:pt x="28" y="6"/>
                    </a:cubicBezTo>
                    <a:cubicBezTo>
                      <a:pt x="29" y="8"/>
                      <a:pt x="29" y="10"/>
                      <a:pt x="27" y="10"/>
                    </a:cubicBezTo>
                    <a:cubicBezTo>
                      <a:pt x="24" y="10"/>
                      <a:pt x="21" y="12"/>
                      <a:pt x="18" y="11"/>
                    </a:cubicBezTo>
                    <a:cubicBezTo>
                      <a:pt x="17" y="11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8" y="10"/>
                    </a:cubicBezTo>
                    <a:cubicBezTo>
                      <a:pt x="17" y="10"/>
                      <a:pt x="18" y="11"/>
                      <a:pt x="18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1" y="12"/>
                      <a:pt x="23" y="11"/>
                      <a:pt x="23" y="14"/>
                    </a:cubicBezTo>
                    <a:cubicBezTo>
                      <a:pt x="23" y="16"/>
                      <a:pt x="21" y="17"/>
                      <a:pt x="19" y="17"/>
                    </a:cubicBezTo>
                    <a:cubicBezTo>
                      <a:pt x="18" y="19"/>
                      <a:pt x="19" y="20"/>
                      <a:pt x="20" y="20"/>
                    </a:cubicBezTo>
                    <a:cubicBezTo>
                      <a:pt x="20" y="21"/>
                      <a:pt x="20" y="20"/>
                      <a:pt x="19" y="20"/>
                    </a:cubicBezTo>
                    <a:cubicBezTo>
                      <a:pt x="19" y="19"/>
                      <a:pt x="18" y="19"/>
                      <a:pt x="19" y="18"/>
                    </a:cubicBezTo>
                    <a:cubicBezTo>
                      <a:pt x="19" y="18"/>
                      <a:pt x="19" y="18"/>
                      <a:pt x="19" y="17"/>
                    </a:cubicBezTo>
                    <a:cubicBezTo>
                      <a:pt x="22" y="16"/>
                      <a:pt x="26" y="18"/>
                      <a:pt x="29" y="17"/>
                    </a:cubicBezTo>
                    <a:cubicBezTo>
                      <a:pt x="32" y="17"/>
                      <a:pt x="32" y="19"/>
                      <a:pt x="31" y="21"/>
                    </a:cubicBezTo>
                    <a:cubicBezTo>
                      <a:pt x="29" y="24"/>
                      <a:pt x="26" y="25"/>
                      <a:pt x="23" y="26"/>
                    </a:cubicBezTo>
                    <a:cubicBezTo>
                      <a:pt x="19" y="27"/>
                      <a:pt x="16" y="30"/>
                      <a:pt x="12" y="32"/>
                    </a:cubicBezTo>
                    <a:cubicBezTo>
                      <a:pt x="11" y="33"/>
                      <a:pt x="12" y="34"/>
                      <a:pt x="12" y="36"/>
                    </a:cubicBezTo>
                    <a:cubicBezTo>
                      <a:pt x="9" y="36"/>
                      <a:pt x="6" y="38"/>
                      <a:pt x="3" y="39"/>
                    </a:cubicBezTo>
                    <a:close/>
                  </a:path>
                </a:pathLst>
              </a:custGeom>
              <a:solidFill>
                <a:srgbClr val="AECB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9" name="Freeform 1092"/>
              <p:cNvSpPr/>
              <p:nvPr/>
            </p:nvSpPr>
            <p:spPr bwMode="auto">
              <a:xfrm>
                <a:off x="1402" y="2281"/>
                <a:ext cx="76" cy="54"/>
              </a:xfrm>
              <a:custGeom>
                <a:avLst/>
                <a:gdLst>
                  <a:gd name="T0" fmla="*/ 0 w 32"/>
                  <a:gd name="T1" fmla="*/ 13 h 23"/>
                  <a:gd name="T2" fmla="*/ 8 w 32"/>
                  <a:gd name="T3" fmla="*/ 11 h 23"/>
                  <a:gd name="T4" fmla="*/ 8 w 32"/>
                  <a:gd name="T5" fmla="*/ 6 h 23"/>
                  <a:gd name="T6" fmla="*/ 6 w 32"/>
                  <a:gd name="T7" fmla="*/ 9 h 23"/>
                  <a:gd name="T8" fmla="*/ 5 w 32"/>
                  <a:gd name="T9" fmla="*/ 3 h 23"/>
                  <a:gd name="T10" fmla="*/ 13 w 32"/>
                  <a:gd name="T11" fmla="*/ 3 h 23"/>
                  <a:gd name="T12" fmla="*/ 13 w 32"/>
                  <a:gd name="T13" fmla="*/ 10 h 23"/>
                  <a:gd name="T14" fmla="*/ 11 w 32"/>
                  <a:gd name="T15" fmla="*/ 12 h 23"/>
                  <a:gd name="T16" fmla="*/ 14 w 32"/>
                  <a:gd name="T17" fmla="*/ 14 h 23"/>
                  <a:gd name="T18" fmla="*/ 11 w 32"/>
                  <a:gd name="T19" fmla="*/ 15 h 23"/>
                  <a:gd name="T20" fmla="*/ 18 w 32"/>
                  <a:gd name="T21" fmla="*/ 18 h 23"/>
                  <a:gd name="T22" fmla="*/ 20 w 32"/>
                  <a:gd name="T23" fmla="*/ 19 h 23"/>
                  <a:gd name="T24" fmla="*/ 21 w 32"/>
                  <a:gd name="T25" fmla="*/ 18 h 23"/>
                  <a:gd name="T26" fmla="*/ 19 w 32"/>
                  <a:gd name="T27" fmla="*/ 16 h 23"/>
                  <a:gd name="T28" fmla="*/ 18 w 32"/>
                  <a:gd name="T29" fmla="*/ 14 h 23"/>
                  <a:gd name="T30" fmla="*/ 29 w 32"/>
                  <a:gd name="T31" fmla="*/ 12 h 23"/>
                  <a:gd name="T32" fmla="*/ 31 w 32"/>
                  <a:gd name="T33" fmla="*/ 15 h 23"/>
                  <a:gd name="T34" fmla="*/ 32 w 32"/>
                  <a:gd name="T35" fmla="*/ 18 h 23"/>
                  <a:gd name="T36" fmla="*/ 13 w 32"/>
                  <a:gd name="T37" fmla="*/ 23 h 23"/>
                  <a:gd name="T38" fmla="*/ 6 w 32"/>
                  <a:gd name="T39" fmla="*/ 20 h 23"/>
                  <a:gd name="T40" fmla="*/ 1 w 32"/>
                  <a:gd name="T41" fmla="*/ 20 h 23"/>
                  <a:gd name="T42" fmla="*/ 0 w 32"/>
                  <a:gd name="T43" fmla="*/ 1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3">
                    <a:moveTo>
                      <a:pt x="0" y="13"/>
                    </a:moveTo>
                    <a:cubicBezTo>
                      <a:pt x="3" y="13"/>
                      <a:pt x="6" y="12"/>
                      <a:pt x="8" y="11"/>
                    </a:cubicBezTo>
                    <a:cubicBezTo>
                      <a:pt x="11" y="10"/>
                      <a:pt x="9" y="8"/>
                      <a:pt x="8" y="6"/>
                    </a:cubicBezTo>
                    <a:cubicBezTo>
                      <a:pt x="7" y="7"/>
                      <a:pt x="8" y="10"/>
                      <a:pt x="6" y="9"/>
                    </a:cubicBezTo>
                    <a:cubicBezTo>
                      <a:pt x="3" y="8"/>
                      <a:pt x="3" y="6"/>
                      <a:pt x="5" y="3"/>
                    </a:cubicBezTo>
                    <a:cubicBezTo>
                      <a:pt x="8" y="3"/>
                      <a:pt x="10" y="0"/>
                      <a:pt x="13" y="3"/>
                    </a:cubicBezTo>
                    <a:cubicBezTo>
                      <a:pt x="17" y="6"/>
                      <a:pt x="17" y="7"/>
                      <a:pt x="13" y="10"/>
                    </a:cubicBezTo>
                    <a:cubicBezTo>
                      <a:pt x="13" y="11"/>
                      <a:pt x="12" y="11"/>
                      <a:pt x="11" y="12"/>
                    </a:cubicBezTo>
                    <a:cubicBezTo>
                      <a:pt x="11" y="14"/>
                      <a:pt x="14" y="12"/>
                      <a:pt x="14" y="14"/>
                    </a:cubicBezTo>
                    <a:cubicBezTo>
                      <a:pt x="14" y="14"/>
                      <a:pt x="12" y="15"/>
                      <a:pt x="11" y="15"/>
                    </a:cubicBezTo>
                    <a:cubicBezTo>
                      <a:pt x="14" y="16"/>
                      <a:pt x="17" y="16"/>
                      <a:pt x="18" y="18"/>
                    </a:cubicBezTo>
                    <a:cubicBezTo>
                      <a:pt x="19" y="19"/>
                      <a:pt x="19" y="20"/>
                      <a:pt x="20" y="19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2" y="16"/>
                      <a:pt x="20" y="16"/>
                      <a:pt x="19" y="16"/>
                    </a:cubicBezTo>
                    <a:cubicBezTo>
                      <a:pt x="19" y="16"/>
                      <a:pt x="18" y="16"/>
                      <a:pt x="18" y="14"/>
                    </a:cubicBezTo>
                    <a:cubicBezTo>
                      <a:pt x="22" y="14"/>
                      <a:pt x="26" y="15"/>
                      <a:pt x="29" y="12"/>
                    </a:cubicBezTo>
                    <a:cubicBezTo>
                      <a:pt x="31" y="12"/>
                      <a:pt x="31" y="14"/>
                      <a:pt x="31" y="15"/>
                    </a:cubicBezTo>
                    <a:cubicBezTo>
                      <a:pt x="31" y="16"/>
                      <a:pt x="31" y="17"/>
                      <a:pt x="32" y="18"/>
                    </a:cubicBezTo>
                    <a:cubicBezTo>
                      <a:pt x="26" y="19"/>
                      <a:pt x="19" y="21"/>
                      <a:pt x="13" y="23"/>
                    </a:cubicBezTo>
                    <a:cubicBezTo>
                      <a:pt x="13" y="18"/>
                      <a:pt x="8" y="23"/>
                      <a:pt x="6" y="20"/>
                    </a:cubicBezTo>
                    <a:cubicBezTo>
                      <a:pt x="4" y="22"/>
                      <a:pt x="3" y="19"/>
                      <a:pt x="1" y="20"/>
                    </a:cubicBezTo>
                    <a:cubicBezTo>
                      <a:pt x="7" y="16"/>
                      <a:pt x="2" y="15"/>
                      <a:pt x="0" y="13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0" name="Freeform 1093"/>
              <p:cNvSpPr/>
              <p:nvPr/>
            </p:nvSpPr>
            <p:spPr bwMode="auto">
              <a:xfrm>
                <a:off x="1463" y="2297"/>
                <a:ext cx="38" cy="19"/>
              </a:xfrm>
              <a:custGeom>
                <a:avLst/>
                <a:gdLst>
                  <a:gd name="T0" fmla="*/ 16 w 16"/>
                  <a:gd name="T1" fmla="*/ 4 h 8"/>
                  <a:gd name="T2" fmla="*/ 9 w 16"/>
                  <a:gd name="T3" fmla="*/ 7 h 8"/>
                  <a:gd name="T4" fmla="*/ 0 w 16"/>
                  <a:gd name="T5" fmla="*/ 5 h 8"/>
                  <a:gd name="T6" fmla="*/ 10 w 16"/>
                  <a:gd name="T7" fmla="*/ 3 h 8"/>
                  <a:gd name="T8" fmla="*/ 14 w 16"/>
                  <a:gd name="T9" fmla="*/ 3 h 8"/>
                  <a:gd name="T10" fmla="*/ 16 w 16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5" y="8"/>
                      <a:pt x="12" y="7"/>
                      <a:pt x="9" y="7"/>
                    </a:cubicBezTo>
                    <a:cubicBezTo>
                      <a:pt x="7" y="2"/>
                      <a:pt x="4" y="2"/>
                      <a:pt x="0" y="5"/>
                    </a:cubicBezTo>
                    <a:cubicBezTo>
                      <a:pt x="3" y="0"/>
                      <a:pt x="6" y="0"/>
                      <a:pt x="10" y="3"/>
                    </a:cubicBezTo>
                    <a:cubicBezTo>
                      <a:pt x="11" y="4"/>
                      <a:pt x="12" y="7"/>
                      <a:pt x="14" y="3"/>
                    </a:cubicBezTo>
                    <a:cubicBezTo>
                      <a:pt x="14" y="3"/>
                      <a:pt x="16" y="3"/>
                      <a:pt x="16" y="4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1" name="Freeform 1094"/>
              <p:cNvSpPr/>
              <p:nvPr/>
            </p:nvSpPr>
            <p:spPr bwMode="auto">
              <a:xfrm>
                <a:off x="1209" y="2119"/>
                <a:ext cx="183" cy="171"/>
              </a:xfrm>
              <a:custGeom>
                <a:avLst/>
                <a:gdLst>
                  <a:gd name="T0" fmla="*/ 69 w 77"/>
                  <a:gd name="T1" fmla="*/ 65 h 72"/>
                  <a:gd name="T2" fmla="*/ 57 w 77"/>
                  <a:gd name="T3" fmla="*/ 71 h 72"/>
                  <a:gd name="T4" fmla="*/ 54 w 77"/>
                  <a:gd name="T5" fmla="*/ 66 h 72"/>
                  <a:gd name="T6" fmla="*/ 53 w 77"/>
                  <a:gd name="T7" fmla="*/ 62 h 72"/>
                  <a:gd name="T8" fmla="*/ 45 w 77"/>
                  <a:gd name="T9" fmla="*/ 64 h 72"/>
                  <a:gd name="T10" fmla="*/ 37 w 77"/>
                  <a:gd name="T11" fmla="*/ 67 h 72"/>
                  <a:gd name="T12" fmla="*/ 27 w 77"/>
                  <a:gd name="T13" fmla="*/ 67 h 72"/>
                  <a:gd name="T14" fmla="*/ 30 w 77"/>
                  <a:gd name="T15" fmla="*/ 62 h 72"/>
                  <a:gd name="T16" fmla="*/ 19 w 77"/>
                  <a:gd name="T17" fmla="*/ 59 h 72"/>
                  <a:gd name="T18" fmla="*/ 16 w 77"/>
                  <a:gd name="T19" fmla="*/ 55 h 72"/>
                  <a:gd name="T20" fmla="*/ 21 w 77"/>
                  <a:gd name="T21" fmla="*/ 52 h 72"/>
                  <a:gd name="T22" fmla="*/ 19 w 77"/>
                  <a:gd name="T23" fmla="*/ 48 h 72"/>
                  <a:gd name="T24" fmla="*/ 23 w 77"/>
                  <a:gd name="T25" fmla="*/ 44 h 72"/>
                  <a:gd name="T26" fmla="*/ 32 w 77"/>
                  <a:gd name="T27" fmla="*/ 43 h 72"/>
                  <a:gd name="T28" fmla="*/ 31 w 77"/>
                  <a:gd name="T29" fmla="*/ 37 h 72"/>
                  <a:gd name="T30" fmla="*/ 25 w 77"/>
                  <a:gd name="T31" fmla="*/ 38 h 72"/>
                  <a:gd name="T32" fmla="*/ 22 w 77"/>
                  <a:gd name="T33" fmla="*/ 37 h 72"/>
                  <a:gd name="T34" fmla="*/ 19 w 77"/>
                  <a:gd name="T35" fmla="*/ 36 h 72"/>
                  <a:gd name="T36" fmla="*/ 13 w 77"/>
                  <a:gd name="T37" fmla="*/ 39 h 72"/>
                  <a:gd name="T38" fmla="*/ 11 w 77"/>
                  <a:gd name="T39" fmla="*/ 32 h 72"/>
                  <a:gd name="T40" fmla="*/ 16 w 77"/>
                  <a:gd name="T41" fmla="*/ 29 h 72"/>
                  <a:gd name="T42" fmla="*/ 13 w 77"/>
                  <a:gd name="T43" fmla="*/ 25 h 72"/>
                  <a:gd name="T44" fmla="*/ 2 w 77"/>
                  <a:gd name="T45" fmla="*/ 23 h 72"/>
                  <a:gd name="T46" fmla="*/ 9 w 77"/>
                  <a:gd name="T47" fmla="*/ 19 h 72"/>
                  <a:gd name="T48" fmla="*/ 9 w 77"/>
                  <a:gd name="T49" fmla="*/ 16 h 72"/>
                  <a:gd name="T50" fmla="*/ 19 w 77"/>
                  <a:gd name="T51" fmla="*/ 16 h 72"/>
                  <a:gd name="T52" fmla="*/ 17 w 77"/>
                  <a:gd name="T53" fmla="*/ 10 h 72"/>
                  <a:gd name="T54" fmla="*/ 15 w 77"/>
                  <a:gd name="T55" fmla="*/ 6 h 72"/>
                  <a:gd name="T56" fmla="*/ 25 w 77"/>
                  <a:gd name="T57" fmla="*/ 0 h 72"/>
                  <a:gd name="T58" fmla="*/ 39 w 77"/>
                  <a:gd name="T59" fmla="*/ 3 h 72"/>
                  <a:gd name="T60" fmla="*/ 45 w 77"/>
                  <a:gd name="T61" fmla="*/ 10 h 72"/>
                  <a:gd name="T62" fmla="*/ 55 w 77"/>
                  <a:gd name="T63" fmla="*/ 3 h 72"/>
                  <a:gd name="T64" fmla="*/ 58 w 77"/>
                  <a:gd name="T65" fmla="*/ 7 h 72"/>
                  <a:gd name="T66" fmla="*/ 52 w 77"/>
                  <a:gd name="T67" fmla="*/ 10 h 72"/>
                  <a:gd name="T68" fmla="*/ 45 w 77"/>
                  <a:gd name="T69" fmla="*/ 17 h 72"/>
                  <a:gd name="T70" fmla="*/ 45 w 77"/>
                  <a:gd name="T71" fmla="*/ 17 h 72"/>
                  <a:gd name="T72" fmla="*/ 45 w 77"/>
                  <a:gd name="T73" fmla="*/ 17 h 72"/>
                  <a:gd name="T74" fmla="*/ 60 w 77"/>
                  <a:gd name="T75" fmla="*/ 12 h 72"/>
                  <a:gd name="T76" fmla="*/ 61 w 77"/>
                  <a:gd name="T77" fmla="*/ 18 h 72"/>
                  <a:gd name="T78" fmla="*/ 57 w 77"/>
                  <a:gd name="T79" fmla="*/ 20 h 72"/>
                  <a:gd name="T80" fmla="*/ 57 w 77"/>
                  <a:gd name="T81" fmla="*/ 20 h 72"/>
                  <a:gd name="T82" fmla="*/ 63 w 77"/>
                  <a:gd name="T83" fmla="*/ 24 h 72"/>
                  <a:gd name="T84" fmla="*/ 65 w 77"/>
                  <a:gd name="T85" fmla="*/ 23 h 72"/>
                  <a:gd name="T86" fmla="*/ 72 w 77"/>
                  <a:gd name="T87" fmla="*/ 20 h 72"/>
                  <a:gd name="T88" fmla="*/ 68 w 77"/>
                  <a:gd name="T89" fmla="*/ 25 h 72"/>
                  <a:gd name="T90" fmla="*/ 71 w 77"/>
                  <a:gd name="T91" fmla="*/ 31 h 72"/>
                  <a:gd name="T92" fmla="*/ 68 w 77"/>
                  <a:gd name="T93" fmla="*/ 40 h 72"/>
                  <a:gd name="T94" fmla="*/ 77 w 77"/>
                  <a:gd name="T95" fmla="*/ 43 h 72"/>
                  <a:gd name="T96" fmla="*/ 69 w 77"/>
                  <a:gd name="T97" fmla="*/ 50 h 72"/>
                  <a:gd name="T98" fmla="*/ 63 w 77"/>
                  <a:gd name="T99" fmla="*/ 62 h 72"/>
                  <a:gd name="T100" fmla="*/ 71 w 77"/>
                  <a:gd name="T101" fmla="*/ 63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2">
                    <a:moveTo>
                      <a:pt x="71" y="63"/>
                    </a:moveTo>
                    <a:cubicBezTo>
                      <a:pt x="71" y="64"/>
                      <a:pt x="72" y="65"/>
                      <a:pt x="69" y="65"/>
                    </a:cubicBezTo>
                    <a:cubicBezTo>
                      <a:pt x="67" y="65"/>
                      <a:pt x="64" y="68"/>
                      <a:pt x="62" y="70"/>
                    </a:cubicBezTo>
                    <a:cubicBezTo>
                      <a:pt x="60" y="71"/>
                      <a:pt x="59" y="71"/>
                      <a:pt x="57" y="71"/>
                    </a:cubicBezTo>
                    <a:cubicBezTo>
                      <a:pt x="55" y="72"/>
                      <a:pt x="54" y="71"/>
                      <a:pt x="53" y="70"/>
                    </a:cubicBezTo>
                    <a:cubicBezTo>
                      <a:pt x="52" y="68"/>
                      <a:pt x="53" y="67"/>
                      <a:pt x="54" y="66"/>
                    </a:cubicBezTo>
                    <a:cubicBezTo>
                      <a:pt x="55" y="65"/>
                      <a:pt x="57" y="65"/>
                      <a:pt x="56" y="63"/>
                    </a:cubicBezTo>
                    <a:cubicBezTo>
                      <a:pt x="56" y="62"/>
                      <a:pt x="54" y="62"/>
                      <a:pt x="53" y="62"/>
                    </a:cubicBezTo>
                    <a:cubicBezTo>
                      <a:pt x="51" y="62"/>
                      <a:pt x="49" y="62"/>
                      <a:pt x="49" y="59"/>
                    </a:cubicBezTo>
                    <a:cubicBezTo>
                      <a:pt x="48" y="61"/>
                      <a:pt x="50" y="65"/>
                      <a:pt x="45" y="64"/>
                    </a:cubicBezTo>
                    <a:cubicBezTo>
                      <a:pt x="44" y="64"/>
                      <a:pt x="43" y="65"/>
                      <a:pt x="42" y="65"/>
                    </a:cubicBezTo>
                    <a:cubicBezTo>
                      <a:pt x="41" y="67"/>
                      <a:pt x="39" y="68"/>
                      <a:pt x="37" y="67"/>
                    </a:cubicBezTo>
                    <a:cubicBezTo>
                      <a:pt x="36" y="66"/>
                      <a:pt x="35" y="67"/>
                      <a:pt x="34" y="68"/>
                    </a:cubicBezTo>
                    <a:cubicBezTo>
                      <a:pt x="32" y="72"/>
                      <a:pt x="29" y="68"/>
                      <a:pt x="27" y="67"/>
                    </a:cubicBezTo>
                    <a:cubicBezTo>
                      <a:pt x="26" y="67"/>
                      <a:pt x="26" y="66"/>
                      <a:pt x="27" y="65"/>
                    </a:cubicBezTo>
                    <a:cubicBezTo>
                      <a:pt x="27" y="64"/>
                      <a:pt x="29" y="64"/>
                      <a:pt x="30" y="62"/>
                    </a:cubicBezTo>
                    <a:cubicBezTo>
                      <a:pt x="26" y="64"/>
                      <a:pt x="25" y="61"/>
                      <a:pt x="24" y="59"/>
                    </a:cubicBezTo>
                    <a:cubicBezTo>
                      <a:pt x="23" y="56"/>
                      <a:pt x="21" y="55"/>
                      <a:pt x="19" y="59"/>
                    </a:cubicBezTo>
                    <a:cubicBezTo>
                      <a:pt x="17" y="62"/>
                      <a:pt x="15" y="61"/>
                      <a:pt x="14" y="58"/>
                    </a:cubicBezTo>
                    <a:cubicBezTo>
                      <a:pt x="13" y="56"/>
                      <a:pt x="15" y="56"/>
                      <a:pt x="16" y="55"/>
                    </a:cubicBezTo>
                    <a:cubicBezTo>
                      <a:pt x="17" y="54"/>
                      <a:pt x="18" y="53"/>
                      <a:pt x="19" y="52"/>
                    </a:cubicBezTo>
                    <a:cubicBezTo>
                      <a:pt x="19" y="51"/>
                      <a:pt x="20" y="52"/>
                      <a:pt x="21" y="52"/>
                    </a:cubicBezTo>
                    <a:cubicBezTo>
                      <a:pt x="20" y="51"/>
                      <a:pt x="19" y="50"/>
                      <a:pt x="18" y="49"/>
                    </a:cubicBezTo>
                    <a:cubicBezTo>
                      <a:pt x="18" y="49"/>
                      <a:pt x="18" y="49"/>
                      <a:pt x="19" y="48"/>
                    </a:cubicBezTo>
                    <a:cubicBezTo>
                      <a:pt x="19" y="46"/>
                      <a:pt x="22" y="46"/>
                      <a:pt x="22" y="44"/>
                    </a:cubicBezTo>
                    <a:cubicBezTo>
                      <a:pt x="22" y="43"/>
                      <a:pt x="22" y="43"/>
                      <a:pt x="23" y="44"/>
                    </a:cubicBezTo>
                    <a:cubicBezTo>
                      <a:pt x="26" y="48"/>
                      <a:pt x="28" y="45"/>
                      <a:pt x="31" y="43"/>
                    </a:cubicBezTo>
                    <a:cubicBezTo>
                      <a:pt x="31" y="43"/>
                      <a:pt x="31" y="43"/>
                      <a:pt x="32" y="43"/>
                    </a:cubicBezTo>
                    <a:cubicBezTo>
                      <a:pt x="32" y="43"/>
                      <a:pt x="32" y="43"/>
                      <a:pt x="32" y="43"/>
                    </a:cubicBezTo>
                    <a:cubicBezTo>
                      <a:pt x="32" y="41"/>
                      <a:pt x="28" y="40"/>
                      <a:pt x="31" y="37"/>
                    </a:cubicBezTo>
                    <a:cubicBezTo>
                      <a:pt x="32" y="37"/>
                      <a:pt x="31" y="36"/>
                      <a:pt x="30" y="36"/>
                    </a:cubicBezTo>
                    <a:cubicBezTo>
                      <a:pt x="28" y="35"/>
                      <a:pt x="26" y="36"/>
                      <a:pt x="25" y="38"/>
                    </a:cubicBezTo>
                    <a:cubicBezTo>
                      <a:pt x="24" y="39"/>
                      <a:pt x="23" y="39"/>
                      <a:pt x="22" y="39"/>
                    </a:cubicBezTo>
                    <a:cubicBezTo>
                      <a:pt x="20" y="38"/>
                      <a:pt x="22" y="37"/>
                      <a:pt x="22" y="37"/>
                    </a:cubicBezTo>
                    <a:cubicBezTo>
                      <a:pt x="23" y="35"/>
                      <a:pt x="22" y="36"/>
                      <a:pt x="21" y="36"/>
                    </a:cubicBezTo>
                    <a:cubicBezTo>
                      <a:pt x="21" y="35"/>
                      <a:pt x="19" y="34"/>
                      <a:pt x="19" y="36"/>
                    </a:cubicBezTo>
                    <a:cubicBezTo>
                      <a:pt x="19" y="38"/>
                      <a:pt x="17" y="38"/>
                      <a:pt x="16" y="39"/>
                    </a:cubicBezTo>
                    <a:cubicBezTo>
                      <a:pt x="16" y="41"/>
                      <a:pt x="14" y="40"/>
                      <a:pt x="13" y="39"/>
                    </a:cubicBezTo>
                    <a:cubicBezTo>
                      <a:pt x="12" y="39"/>
                      <a:pt x="13" y="38"/>
                      <a:pt x="13" y="37"/>
                    </a:cubicBezTo>
                    <a:cubicBezTo>
                      <a:pt x="12" y="36"/>
                      <a:pt x="13" y="34"/>
                      <a:pt x="11" y="32"/>
                    </a:cubicBezTo>
                    <a:cubicBezTo>
                      <a:pt x="10" y="31"/>
                      <a:pt x="11" y="29"/>
                      <a:pt x="13" y="29"/>
                    </a:cubicBezTo>
                    <a:cubicBezTo>
                      <a:pt x="14" y="29"/>
                      <a:pt x="15" y="30"/>
                      <a:pt x="16" y="29"/>
                    </a:cubicBezTo>
                    <a:cubicBezTo>
                      <a:pt x="16" y="27"/>
                      <a:pt x="14" y="26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3"/>
                      <a:pt x="12" y="22"/>
                      <a:pt x="10" y="22"/>
                    </a:cubicBezTo>
                    <a:cubicBezTo>
                      <a:pt x="7" y="24"/>
                      <a:pt x="5" y="20"/>
                      <a:pt x="2" y="23"/>
                    </a:cubicBezTo>
                    <a:cubicBezTo>
                      <a:pt x="1" y="24"/>
                      <a:pt x="0" y="22"/>
                      <a:pt x="1" y="21"/>
                    </a:cubicBezTo>
                    <a:cubicBezTo>
                      <a:pt x="2" y="17"/>
                      <a:pt x="5" y="16"/>
                      <a:pt x="9" y="19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11" y="18"/>
                      <a:pt x="8" y="18"/>
                      <a:pt x="9" y="16"/>
                    </a:cubicBezTo>
                    <a:cubicBezTo>
                      <a:pt x="11" y="17"/>
                      <a:pt x="14" y="17"/>
                      <a:pt x="16" y="17"/>
                    </a:cubicBezTo>
                    <a:cubicBezTo>
                      <a:pt x="17" y="17"/>
                      <a:pt x="18" y="17"/>
                      <a:pt x="19" y="16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2"/>
                      <a:pt x="14" y="12"/>
                      <a:pt x="17" y="10"/>
                    </a:cubicBezTo>
                    <a:cubicBezTo>
                      <a:pt x="19" y="9"/>
                      <a:pt x="20" y="7"/>
                      <a:pt x="19" y="6"/>
                    </a:cubicBezTo>
                    <a:cubicBezTo>
                      <a:pt x="19" y="4"/>
                      <a:pt x="17" y="6"/>
                      <a:pt x="15" y="6"/>
                    </a:cubicBezTo>
                    <a:cubicBezTo>
                      <a:pt x="17" y="4"/>
                      <a:pt x="21" y="3"/>
                      <a:pt x="26" y="4"/>
                    </a:cubicBezTo>
                    <a:cubicBezTo>
                      <a:pt x="27" y="2"/>
                      <a:pt x="24" y="2"/>
                      <a:pt x="25" y="0"/>
                    </a:cubicBezTo>
                    <a:cubicBezTo>
                      <a:pt x="27" y="2"/>
                      <a:pt x="29" y="2"/>
                      <a:pt x="32" y="1"/>
                    </a:cubicBezTo>
                    <a:cubicBezTo>
                      <a:pt x="35" y="0"/>
                      <a:pt x="37" y="1"/>
                      <a:pt x="39" y="3"/>
                    </a:cubicBezTo>
                    <a:cubicBezTo>
                      <a:pt x="40" y="3"/>
                      <a:pt x="40" y="4"/>
                      <a:pt x="41" y="4"/>
                    </a:cubicBezTo>
                    <a:cubicBezTo>
                      <a:pt x="46" y="3"/>
                      <a:pt x="44" y="7"/>
                      <a:pt x="45" y="10"/>
                    </a:cubicBezTo>
                    <a:cubicBezTo>
                      <a:pt x="46" y="7"/>
                      <a:pt x="47" y="4"/>
                      <a:pt x="52" y="7"/>
                    </a:cubicBezTo>
                    <a:cubicBezTo>
                      <a:pt x="54" y="9"/>
                      <a:pt x="53" y="4"/>
                      <a:pt x="55" y="3"/>
                    </a:cubicBezTo>
                    <a:cubicBezTo>
                      <a:pt x="56" y="3"/>
                      <a:pt x="56" y="5"/>
                      <a:pt x="58" y="5"/>
                    </a:cubicBezTo>
                    <a:cubicBezTo>
                      <a:pt x="59" y="5"/>
                      <a:pt x="59" y="6"/>
                      <a:pt x="58" y="7"/>
                    </a:cubicBezTo>
                    <a:cubicBezTo>
                      <a:pt x="57" y="8"/>
                      <a:pt x="55" y="7"/>
                      <a:pt x="54" y="9"/>
                    </a:cubicBezTo>
                    <a:cubicBezTo>
                      <a:pt x="53" y="9"/>
                      <a:pt x="52" y="10"/>
                      <a:pt x="52" y="10"/>
                    </a:cubicBezTo>
                    <a:cubicBezTo>
                      <a:pt x="51" y="15"/>
                      <a:pt x="51" y="15"/>
                      <a:pt x="47" y="16"/>
                    </a:cubicBezTo>
                    <a:cubicBezTo>
                      <a:pt x="47" y="16"/>
                      <a:pt x="46" y="16"/>
                      <a:pt x="45" y="17"/>
                    </a:cubicBezTo>
                    <a:cubicBezTo>
                      <a:pt x="45" y="17"/>
                      <a:pt x="45" y="18"/>
                      <a:pt x="46" y="18"/>
                    </a:cubicBezTo>
                    <a:cubicBezTo>
                      <a:pt x="46" y="18"/>
                      <a:pt x="45" y="18"/>
                      <a:pt x="45" y="17"/>
                    </a:cubicBezTo>
                    <a:cubicBezTo>
                      <a:pt x="45" y="17"/>
                      <a:pt x="45" y="17"/>
                      <a:pt x="45" y="16"/>
                    </a:cubicBezTo>
                    <a:cubicBezTo>
                      <a:pt x="45" y="16"/>
                      <a:pt x="45" y="17"/>
                      <a:pt x="45" y="17"/>
                    </a:cubicBezTo>
                    <a:cubicBezTo>
                      <a:pt x="49" y="17"/>
                      <a:pt x="54" y="19"/>
                      <a:pt x="57" y="14"/>
                    </a:cubicBezTo>
                    <a:cubicBezTo>
                      <a:pt x="57" y="13"/>
                      <a:pt x="58" y="10"/>
                      <a:pt x="60" y="12"/>
                    </a:cubicBezTo>
                    <a:cubicBezTo>
                      <a:pt x="62" y="13"/>
                      <a:pt x="61" y="14"/>
                      <a:pt x="61" y="16"/>
                    </a:cubicBezTo>
                    <a:cubicBezTo>
                      <a:pt x="61" y="17"/>
                      <a:pt x="61" y="17"/>
                      <a:pt x="61" y="18"/>
                    </a:cubicBezTo>
                    <a:cubicBezTo>
                      <a:pt x="59" y="18"/>
                      <a:pt x="60" y="15"/>
                      <a:pt x="58" y="15"/>
                    </a:cubicBezTo>
                    <a:cubicBezTo>
                      <a:pt x="56" y="17"/>
                      <a:pt x="61" y="19"/>
                      <a:pt x="57" y="20"/>
                    </a:cubicBezTo>
                    <a:cubicBezTo>
                      <a:pt x="55" y="19"/>
                      <a:pt x="54" y="20"/>
                      <a:pt x="53" y="20"/>
                    </a:cubicBezTo>
                    <a:cubicBezTo>
                      <a:pt x="54" y="21"/>
                      <a:pt x="56" y="19"/>
                      <a:pt x="57" y="20"/>
                    </a:cubicBezTo>
                    <a:cubicBezTo>
                      <a:pt x="58" y="21"/>
                      <a:pt x="58" y="22"/>
                      <a:pt x="59" y="22"/>
                    </a:cubicBezTo>
                    <a:cubicBezTo>
                      <a:pt x="61" y="21"/>
                      <a:pt x="62" y="22"/>
                      <a:pt x="63" y="24"/>
                    </a:cubicBezTo>
                    <a:cubicBezTo>
                      <a:pt x="64" y="25"/>
                      <a:pt x="64" y="26"/>
                      <a:pt x="65" y="25"/>
                    </a:cubicBezTo>
                    <a:cubicBezTo>
                      <a:pt x="66" y="24"/>
                      <a:pt x="66" y="23"/>
                      <a:pt x="65" y="23"/>
                    </a:cubicBezTo>
                    <a:cubicBezTo>
                      <a:pt x="65" y="21"/>
                      <a:pt x="62" y="20"/>
                      <a:pt x="64" y="18"/>
                    </a:cubicBezTo>
                    <a:cubicBezTo>
                      <a:pt x="66" y="20"/>
                      <a:pt x="68" y="24"/>
                      <a:pt x="72" y="20"/>
                    </a:cubicBezTo>
                    <a:cubicBezTo>
                      <a:pt x="73" y="22"/>
                      <a:pt x="70" y="24"/>
                      <a:pt x="73" y="26"/>
                    </a:cubicBezTo>
                    <a:cubicBezTo>
                      <a:pt x="71" y="27"/>
                      <a:pt x="69" y="25"/>
                      <a:pt x="68" y="25"/>
                    </a:cubicBezTo>
                    <a:cubicBezTo>
                      <a:pt x="67" y="27"/>
                      <a:pt x="73" y="26"/>
                      <a:pt x="69" y="29"/>
                    </a:cubicBezTo>
                    <a:cubicBezTo>
                      <a:pt x="68" y="30"/>
                      <a:pt x="70" y="30"/>
                      <a:pt x="71" y="31"/>
                    </a:cubicBezTo>
                    <a:cubicBezTo>
                      <a:pt x="73" y="32"/>
                      <a:pt x="75" y="34"/>
                      <a:pt x="71" y="35"/>
                    </a:cubicBezTo>
                    <a:cubicBezTo>
                      <a:pt x="68" y="36"/>
                      <a:pt x="69" y="38"/>
                      <a:pt x="68" y="40"/>
                    </a:cubicBezTo>
                    <a:cubicBezTo>
                      <a:pt x="71" y="37"/>
                      <a:pt x="72" y="40"/>
                      <a:pt x="74" y="40"/>
                    </a:cubicBezTo>
                    <a:cubicBezTo>
                      <a:pt x="73" y="43"/>
                      <a:pt x="77" y="42"/>
                      <a:pt x="77" y="43"/>
                    </a:cubicBezTo>
                    <a:cubicBezTo>
                      <a:pt x="77" y="48"/>
                      <a:pt x="73" y="43"/>
                      <a:pt x="72" y="46"/>
                    </a:cubicBezTo>
                    <a:cubicBezTo>
                      <a:pt x="72" y="48"/>
                      <a:pt x="74" y="51"/>
                      <a:pt x="69" y="50"/>
                    </a:cubicBezTo>
                    <a:cubicBezTo>
                      <a:pt x="69" y="50"/>
                      <a:pt x="68" y="50"/>
                      <a:pt x="67" y="51"/>
                    </a:cubicBezTo>
                    <a:cubicBezTo>
                      <a:pt x="65" y="55"/>
                      <a:pt x="63" y="58"/>
                      <a:pt x="63" y="62"/>
                    </a:cubicBezTo>
                    <a:cubicBezTo>
                      <a:pt x="62" y="64"/>
                      <a:pt x="65" y="64"/>
                      <a:pt x="66" y="64"/>
                    </a:cubicBezTo>
                    <a:cubicBezTo>
                      <a:pt x="68" y="64"/>
                      <a:pt x="70" y="63"/>
                      <a:pt x="71" y="63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2" name="Freeform 1095"/>
              <p:cNvSpPr/>
              <p:nvPr/>
            </p:nvSpPr>
            <p:spPr bwMode="auto">
              <a:xfrm>
                <a:off x="1387" y="2212"/>
                <a:ext cx="10" cy="4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1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1" y="0"/>
                      <a:pt x="2" y="1"/>
                      <a:pt x="4" y="1"/>
                    </a:cubicBezTo>
                    <a:cubicBezTo>
                      <a:pt x="2" y="2"/>
                      <a:pt x="2" y="2"/>
                      <a:pt x="0" y="0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3" name="Freeform 1096"/>
              <p:cNvSpPr/>
              <p:nvPr/>
            </p:nvSpPr>
            <p:spPr bwMode="auto">
              <a:xfrm>
                <a:off x="1397" y="2221"/>
                <a:ext cx="7" cy="10"/>
              </a:xfrm>
              <a:custGeom>
                <a:avLst/>
                <a:gdLst>
                  <a:gd name="T0" fmla="*/ 3 w 3"/>
                  <a:gd name="T1" fmla="*/ 0 h 4"/>
                  <a:gd name="T2" fmla="*/ 2 w 3"/>
                  <a:gd name="T3" fmla="*/ 3 h 4"/>
                  <a:gd name="T4" fmla="*/ 0 w 3"/>
                  <a:gd name="T5" fmla="*/ 1 h 4"/>
                  <a:gd name="T6" fmla="*/ 3 w 3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3" y="1"/>
                      <a:pt x="3" y="3"/>
                      <a:pt x="2" y="3"/>
                    </a:cubicBezTo>
                    <a:cubicBezTo>
                      <a:pt x="0" y="4"/>
                      <a:pt x="2" y="1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B6D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4" name="Freeform 1097"/>
              <p:cNvSpPr/>
              <p:nvPr/>
            </p:nvSpPr>
            <p:spPr bwMode="auto">
              <a:xfrm>
                <a:off x="1190" y="2449"/>
                <a:ext cx="252" cy="155"/>
              </a:xfrm>
              <a:custGeom>
                <a:avLst/>
                <a:gdLst>
                  <a:gd name="T0" fmla="*/ 27 w 106"/>
                  <a:gd name="T1" fmla="*/ 64 h 65"/>
                  <a:gd name="T2" fmla="*/ 24 w 106"/>
                  <a:gd name="T3" fmla="*/ 65 h 65"/>
                  <a:gd name="T4" fmla="*/ 27 w 106"/>
                  <a:gd name="T5" fmla="*/ 57 h 65"/>
                  <a:gd name="T6" fmla="*/ 26 w 106"/>
                  <a:gd name="T7" fmla="*/ 50 h 65"/>
                  <a:gd name="T8" fmla="*/ 10 w 106"/>
                  <a:gd name="T9" fmla="*/ 41 h 65"/>
                  <a:gd name="T10" fmla="*/ 7 w 106"/>
                  <a:gd name="T11" fmla="*/ 37 h 65"/>
                  <a:gd name="T12" fmla="*/ 10 w 106"/>
                  <a:gd name="T13" fmla="*/ 27 h 65"/>
                  <a:gd name="T14" fmla="*/ 12 w 106"/>
                  <a:gd name="T15" fmla="*/ 26 h 65"/>
                  <a:gd name="T16" fmla="*/ 25 w 106"/>
                  <a:gd name="T17" fmla="*/ 20 h 65"/>
                  <a:gd name="T18" fmla="*/ 8 w 106"/>
                  <a:gd name="T19" fmla="*/ 19 h 65"/>
                  <a:gd name="T20" fmla="*/ 7 w 106"/>
                  <a:gd name="T21" fmla="*/ 19 h 65"/>
                  <a:gd name="T22" fmla="*/ 2 w 106"/>
                  <a:gd name="T23" fmla="*/ 19 h 65"/>
                  <a:gd name="T24" fmla="*/ 0 w 106"/>
                  <a:gd name="T25" fmla="*/ 19 h 65"/>
                  <a:gd name="T26" fmla="*/ 0 w 106"/>
                  <a:gd name="T27" fmla="*/ 19 h 65"/>
                  <a:gd name="T28" fmla="*/ 12 w 106"/>
                  <a:gd name="T29" fmla="*/ 8 h 65"/>
                  <a:gd name="T30" fmla="*/ 26 w 106"/>
                  <a:gd name="T31" fmla="*/ 0 h 65"/>
                  <a:gd name="T32" fmla="*/ 14 w 106"/>
                  <a:gd name="T33" fmla="*/ 11 h 65"/>
                  <a:gd name="T34" fmla="*/ 11 w 106"/>
                  <a:gd name="T35" fmla="*/ 15 h 65"/>
                  <a:gd name="T36" fmla="*/ 16 w 106"/>
                  <a:gd name="T37" fmla="*/ 16 h 65"/>
                  <a:gd name="T38" fmla="*/ 46 w 106"/>
                  <a:gd name="T39" fmla="*/ 9 h 65"/>
                  <a:gd name="T40" fmla="*/ 47 w 106"/>
                  <a:gd name="T41" fmla="*/ 8 h 65"/>
                  <a:gd name="T42" fmla="*/ 51 w 106"/>
                  <a:gd name="T43" fmla="*/ 7 h 65"/>
                  <a:gd name="T44" fmla="*/ 63 w 106"/>
                  <a:gd name="T45" fmla="*/ 4 h 65"/>
                  <a:gd name="T46" fmla="*/ 67 w 106"/>
                  <a:gd name="T47" fmla="*/ 4 h 65"/>
                  <a:gd name="T48" fmla="*/ 72 w 106"/>
                  <a:gd name="T49" fmla="*/ 5 h 65"/>
                  <a:gd name="T50" fmla="*/ 73 w 106"/>
                  <a:gd name="T51" fmla="*/ 10 h 65"/>
                  <a:gd name="T52" fmla="*/ 79 w 106"/>
                  <a:gd name="T53" fmla="*/ 15 h 65"/>
                  <a:gd name="T54" fmla="*/ 84 w 106"/>
                  <a:gd name="T55" fmla="*/ 18 h 65"/>
                  <a:gd name="T56" fmla="*/ 106 w 106"/>
                  <a:gd name="T57" fmla="*/ 21 h 65"/>
                  <a:gd name="T58" fmla="*/ 85 w 106"/>
                  <a:gd name="T59" fmla="*/ 34 h 65"/>
                  <a:gd name="T60" fmla="*/ 82 w 106"/>
                  <a:gd name="T61" fmla="*/ 35 h 65"/>
                  <a:gd name="T62" fmla="*/ 70 w 106"/>
                  <a:gd name="T63" fmla="*/ 32 h 65"/>
                  <a:gd name="T64" fmla="*/ 68 w 106"/>
                  <a:gd name="T65" fmla="*/ 26 h 65"/>
                  <a:gd name="T66" fmla="*/ 67 w 106"/>
                  <a:gd name="T67" fmla="*/ 16 h 65"/>
                  <a:gd name="T68" fmla="*/ 53 w 106"/>
                  <a:gd name="T69" fmla="*/ 14 h 65"/>
                  <a:gd name="T70" fmla="*/ 46 w 106"/>
                  <a:gd name="T71" fmla="*/ 15 h 65"/>
                  <a:gd name="T72" fmla="*/ 32 w 106"/>
                  <a:gd name="T73" fmla="*/ 22 h 65"/>
                  <a:gd name="T74" fmla="*/ 31 w 106"/>
                  <a:gd name="T75" fmla="*/ 24 h 65"/>
                  <a:gd name="T76" fmla="*/ 29 w 106"/>
                  <a:gd name="T77" fmla="*/ 41 h 65"/>
                  <a:gd name="T78" fmla="*/ 30 w 106"/>
                  <a:gd name="T79" fmla="*/ 43 h 65"/>
                  <a:gd name="T80" fmla="*/ 30 w 106"/>
                  <a:gd name="T81" fmla="*/ 44 h 65"/>
                  <a:gd name="T82" fmla="*/ 34 w 106"/>
                  <a:gd name="T83" fmla="*/ 56 h 65"/>
                  <a:gd name="T84" fmla="*/ 34 w 106"/>
                  <a:gd name="T85" fmla="*/ 57 h 65"/>
                  <a:gd name="T86" fmla="*/ 28 w 106"/>
                  <a:gd name="T87" fmla="*/ 64 h 65"/>
                  <a:gd name="T88" fmla="*/ 27 w 106"/>
                  <a:gd name="T89" fmla="*/ 6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06" h="65">
                    <a:moveTo>
                      <a:pt x="27" y="64"/>
                    </a:moveTo>
                    <a:cubicBezTo>
                      <a:pt x="26" y="64"/>
                      <a:pt x="25" y="64"/>
                      <a:pt x="24" y="65"/>
                    </a:cubicBezTo>
                    <a:cubicBezTo>
                      <a:pt x="24" y="61"/>
                      <a:pt x="27" y="60"/>
                      <a:pt x="27" y="57"/>
                    </a:cubicBezTo>
                    <a:cubicBezTo>
                      <a:pt x="27" y="54"/>
                      <a:pt x="27" y="52"/>
                      <a:pt x="26" y="50"/>
                    </a:cubicBezTo>
                    <a:cubicBezTo>
                      <a:pt x="22" y="43"/>
                      <a:pt x="17" y="41"/>
                      <a:pt x="10" y="41"/>
                    </a:cubicBezTo>
                    <a:cubicBezTo>
                      <a:pt x="7" y="42"/>
                      <a:pt x="6" y="40"/>
                      <a:pt x="7" y="37"/>
                    </a:cubicBezTo>
                    <a:cubicBezTo>
                      <a:pt x="7" y="34"/>
                      <a:pt x="8" y="30"/>
                      <a:pt x="10" y="27"/>
                    </a:cubicBezTo>
                    <a:cubicBezTo>
                      <a:pt x="11" y="26"/>
                      <a:pt x="11" y="26"/>
                      <a:pt x="12" y="26"/>
                    </a:cubicBezTo>
                    <a:cubicBezTo>
                      <a:pt x="16" y="24"/>
                      <a:pt x="21" y="23"/>
                      <a:pt x="25" y="20"/>
                    </a:cubicBezTo>
                    <a:cubicBezTo>
                      <a:pt x="20" y="19"/>
                      <a:pt x="14" y="18"/>
                      <a:pt x="8" y="19"/>
                    </a:cubicBezTo>
                    <a:cubicBezTo>
                      <a:pt x="8" y="19"/>
                      <a:pt x="7" y="19"/>
                      <a:pt x="7" y="19"/>
                    </a:cubicBezTo>
                    <a:cubicBezTo>
                      <a:pt x="5" y="19"/>
                      <a:pt x="4" y="19"/>
                      <a:pt x="2" y="19"/>
                    </a:cubicBezTo>
                    <a:cubicBezTo>
                      <a:pt x="1" y="19"/>
                      <a:pt x="1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3" y="15"/>
                      <a:pt x="7" y="10"/>
                      <a:pt x="12" y="8"/>
                    </a:cubicBezTo>
                    <a:cubicBezTo>
                      <a:pt x="17" y="7"/>
                      <a:pt x="20" y="1"/>
                      <a:pt x="26" y="0"/>
                    </a:cubicBezTo>
                    <a:cubicBezTo>
                      <a:pt x="23" y="5"/>
                      <a:pt x="17" y="7"/>
                      <a:pt x="14" y="11"/>
                    </a:cubicBezTo>
                    <a:cubicBezTo>
                      <a:pt x="13" y="12"/>
                      <a:pt x="10" y="13"/>
                      <a:pt x="11" y="15"/>
                    </a:cubicBezTo>
                    <a:cubicBezTo>
                      <a:pt x="12" y="17"/>
                      <a:pt x="15" y="16"/>
                      <a:pt x="16" y="16"/>
                    </a:cubicBezTo>
                    <a:cubicBezTo>
                      <a:pt x="27" y="15"/>
                      <a:pt x="36" y="12"/>
                      <a:pt x="46" y="9"/>
                    </a:cubicBezTo>
                    <a:cubicBezTo>
                      <a:pt x="46" y="9"/>
                      <a:pt x="46" y="8"/>
                      <a:pt x="47" y="8"/>
                    </a:cubicBezTo>
                    <a:cubicBezTo>
                      <a:pt x="48" y="8"/>
                      <a:pt x="50" y="8"/>
                      <a:pt x="51" y="7"/>
                    </a:cubicBezTo>
                    <a:cubicBezTo>
                      <a:pt x="55" y="6"/>
                      <a:pt x="59" y="3"/>
                      <a:pt x="63" y="4"/>
                    </a:cubicBezTo>
                    <a:cubicBezTo>
                      <a:pt x="64" y="4"/>
                      <a:pt x="66" y="4"/>
                      <a:pt x="67" y="4"/>
                    </a:cubicBezTo>
                    <a:cubicBezTo>
                      <a:pt x="69" y="4"/>
                      <a:pt x="71" y="1"/>
                      <a:pt x="72" y="5"/>
                    </a:cubicBezTo>
                    <a:cubicBezTo>
                      <a:pt x="73" y="7"/>
                      <a:pt x="74" y="7"/>
                      <a:pt x="73" y="10"/>
                    </a:cubicBezTo>
                    <a:cubicBezTo>
                      <a:pt x="77" y="10"/>
                      <a:pt x="80" y="10"/>
                      <a:pt x="79" y="15"/>
                    </a:cubicBezTo>
                    <a:cubicBezTo>
                      <a:pt x="79" y="16"/>
                      <a:pt x="80" y="18"/>
                      <a:pt x="84" y="18"/>
                    </a:cubicBezTo>
                    <a:cubicBezTo>
                      <a:pt x="91" y="19"/>
                      <a:pt x="99" y="18"/>
                      <a:pt x="106" y="21"/>
                    </a:cubicBezTo>
                    <a:cubicBezTo>
                      <a:pt x="100" y="27"/>
                      <a:pt x="92" y="31"/>
                      <a:pt x="85" y="34"/>
                    </a:cubicBezTo>
                    <a:cubicBezTo>
                      <a:pt x="84" y="34"/>
                      <a:pt x="83" y="35"/>
                      <a:pt x="82" y="35"/>
                    </a:cubicBezTo>
                    <a:cubicBezTo>
                      <a:pt x="78" y="34"/>
                      <a:pt x="74" y="34"/>
                      <a:pt x="70" y="32"/>
                    </a:cubicBezTo>
                    <a:cubicBezTo>
                      <a:pt x="69" y="31"/>
                      <a:pt x="69" y="29"/>
                      <a:pt x="68" y="26"/>
                    </a:cubicBezTo>
                    <a:cubicBezTo>
                      <a:pt x="68" y="23"/>
                      <a:pt x="68" y="19"/>
                      <a:pt x="67" y="16"/>
                    </a:cubicBezTo>
                    <a:cubicBezTo>
                      <a:pt x="63" y="11"/>
                      <a:pt x="58" y="14"/>
                      <a:pt x="53" y="14"/>
                    </a:cubicBezTo>
                    <a:cubicBezTo>
                      <a:pt x="51" y="14"/>
                      <a:pt x="48" y="15"/>
                      <a:pt x="46" y="15"/>
                    </a:cubicBezTo>
                    <a:cubicBezTo>
                      <a:pt x="40" y="15"/>
                      <a:pt x="36" y="19"/>
                      <a:pt x="32" y="22"/>
                    </a:cubicBezTo>
                    <a:cubicBezTo>
                      <a:pt x="32" y="23"/>
                      <a:pt x="31" y="24"/>
                      <a:pt x="31" y="24"/>
                    </a:cubicBezTo>
                    <a:cubicBezTo>
                      <a:pt x="24" y="29"/>
                      <a:pt x="26" y="35"/>
                      <a:pt x="29" y="41"/>
                    </a:cubicBezTo>
                    <a:cubicBezTo>
                      <a:pt x="30" y="42"/>
                      <a:pt x="30" y="43"/>
                      <a:pt x="30" y="43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1" y="48"/>
                      <a:pt x="33" y="52"/>
                      <a:pt x="34" y="56"/>
                    </a:cubicBezTo>
                    <a:cubicBezTo>
                      <a:pt x="34" y="56"/>
                      <a:pt x="34" y="57"/>
                      <a:pt x="34" y="57"/>
                    </a:cubicBezTo>
                    <a:cubicBezTo>
                      <a:pt x="34" y="61"/>
                      <a:pt x="31" y="63"/>
                      <a:pt x="28" y="64"/>
                    </a:cubicBezTo>
                    <a:cubicBezTo>
                      <a:pt x="27" y="64"/>
                      <a:pt x="27" y="64"/>
                      <a:pt x="27" y="64"/>
                    </a:cubicBezTo>
                    <a:close/>
                  </a:path>
                </a:pathLst>
              </a:custGeom>
              <a:solidFill>
                <a:srgbClr val="F8F5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5" name="Freeform 1098"/>
              <p:cNvSpPr/>
              <p:nvPr/>
            </p:nvSpPr>
            <p:spPr bwMode="auto">
              <a:xfrm>
                <a:off x="1371" y="2383"/>
                <a:ext cx="118" cy="85"/>
              </a:xfrm>
              <a:custGeom>
                <a:avLst/>
                <a:gdLst>
                  <a:gd name="T0" fmla="*/ 5 w 50"/>
                  <a:gd name="T1" fmla="*/ 27 h 36"/>
                  <a:gd name="T2" fmla="*/ 17 w 50"/>
                  <a:gd name="T3" fmla="*/ 17 h 36"/>
                  <a:gd name="T4" fmla="*/ 31 w 50"/>
                  <a:gd name="T5" fmla="*/ 7 h 36"/>
                  <a:gd name="T6" fmla="*/ 45 w 50"/>
                  <a:gd name="T7" fmla="*/ 0 h 36"/>
                  <a:gd name="T8" fmla="*/ 49 w 50"/>
                  <a:gd name="T9" fmla="*/ 11 h 36"/>
                  <a:gd name="T10" fmla="*/ 46 w 50"/>
                  <a:gd name="T11" fmla="*/ 16 h 36"/>
                  <a:gd name="T12" fmla="*/ 35 w 50"/>
                  <a:gd name="T13" fmla="*/ 22 h 36"/>
                  <a:gd name="T14" fmla="*/ 22 w 50"/>
                  <a:gd name="T15" fmla="*/ 27 h 36"/>
                  <a:gd name="T16" fmla="*/ 12 w 50"/>
                  <a:gd name="T17" fmla="*/ 32 h 36"/>
                  <a:gd name="T18" fmla="*/ 3 w 50"/>
                  <a:gd name="T19" fmla="*/ 35 h 36"/>
                  <a:gd name="T20" fmla="*/ 1 w 50"/>
                  <a:gd name="T21" fmla="*/ 35 h 36"/>
                  <a:gd name="T22" fmla="*/ 2 w 50"/>
                  <a:gd name="T23" fmla="*/ 32 h 36"/>
                  <a:gd name="T24" fmla="*/ 5 w 50"/>
                  <a:gd name="T25" fmla="*/ 2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36">
                    <a:moveTo>
                      <a:pt x="5" y="27"/>
                    </a:moveTo>
                    <a:cubicBezTo>
                      <a:pt x="7" y="22"/>
                      <a:pt x="12" y="19"/>
                      <a:pt x="17" y="17"/>
                    </a:cubicBezTo>
                    <a:cubicBezTo>
                      <a:pt x="22" y="14"/>
                      <a:pt x="26" y="10"/>
                      <a:pt x="31" y="7"/>
                    </a:cubicBezTo>
                    <a:cubicBezTo>
                      <a:pt x="36" y="5"/>
                      <a:pt x="40" y="2"/>
                      <a:pt x="45" y="0"/>
                    </a:cubicBezTo>
                    <a:cubicBezTo>
                      <a:pt x="48" y="1"/>
                      <a:pt x="50" y="7"/>
                      <a:pt x="49" y="11"/>
                    </a:cubicBezTo>
                    <a:cubicBezTo>
                      <a:pt x="48" y="12"/>
                      <a:pt x="47" y="14"/>
                      <a:pt x="46" y="16"/>
                    </a:cubicBezTo>
                    <a:cubicBezTo>
                      <a:pt x="43" y="20"/>
                      <a:pt x="39" y="20"/>
                      <a:pt x="35" y="22"/>
                    </a:cubicBezTo>
                    <a:cubicBezTo>
                      <a:pt x="30" y="23"/>
                      <a:pt x="26" y="25"/>
                      <a:pt x="22" y="27"/>
                    </a:cubicBezTo>
                    <a:cubicBezTo>
                      <a:pt x="19" y="29"/>
                      <a:pt x="16" y="31"/>
                      <a:pt x="12" y="32"/>
                    </a:cubicBezTo>
                    <a:cubicBezTo>
                      <a:pt x="9" y="32"/>
                      <a:pt x="7" y="35"/>
                      <a:pt x="3" y="35"/>
                    </a:cubicBezTo>
                    <a:cubicBezTo>
                      <a:pt x="3" y="35"/>
                      <a:pt x="2" y="36"/>
                      <a:pt x="1" y="35"/>
                    </a:cubicBezTo>
                    <a:cubicBezTo>
                      <a:pt x="0" y="34"/>
                      <a:pt x="1" y="33"/>
                      <a:pt x="2" y="32"/>
                    </a:cubicBezTo>
                    <a:cubicBezTo>
                      <a:pt x="3" y="31"/>
                      <a:pt x="6" y="30"/>
                      <a:pt x="5" y="27"/>
                    </a:cubicBezTo>
                    <a:close/>
                  </a:path>
                </a:pathLst>
              </a:custGeom>
              <a:solidFill>
                <a:srgbClr val="F1EB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6" name="Freeform 1099"/>
              <p:cNvSpPr/>
              <p:nvPr/>
            </p:nvSpPr>
            <p:spPr bwMode="auto">
              <a:xfrm>
                <a:off x="1295" y="2418"/>
                <a:ext cx="69" cy="53"/>
              </a:xfrm>
              <a:custGeom>
                <a:avLst/>
                <a:gdLst>
                  <a:gd name="T0" fmla="*/ 19 w 29"/>
                  <a:gd name="T1" fmla="*/ 17 h 22"/>
                  <a:gd name="T2" fmla="*/ 7 w 29"/>
                  <a:gd name="T3" fmla="*/ 21 h 22"/>
                  <a:gd name="T4" fmla="*/ 3 w 29"/>
                  <a:gd name="T5" fmla="*/ 22 h 22"/>
                  <a:gd name="T6" fmla="*/ 2 w 29"/>
                  <a:gd name="T7" fmla="*/ 22 h 22"/>
                  <a:gd name="T8" fmla="*/ 0 w 29"/>
                  <a:gd name="T9" fmla="*/ 19 h 22"/>
                  <a:gd name="T10" fmla="*/ 2 w 29"/>
                  <a:gd name="T11" fmla="*/ 16 h 22"/>
                  <a:gd name="T12" fmla="*/ 10 w 29"/>
                  <a:gd name="T13" fmla="*/ 6 h 22"/>
                  <a:gd name="T14" fmla="*/ 19 w 29"/>
                  <a:gd name="T15" fmla="*/ 1 h 22"/>
                  <a:gd name="T16" fmla="*/ 20 w 29"/>
                  <a:gd name="T17" fmla="*/ 1 h 22"/>
                  <a:gd name="T18" fmla="*/ 29 w 29"/>
                  <a:gd name="T19" fmla="*/ 5 h 22"/>
                  <a:gd name="T20" fmla="*/ 26 w 29"/>
                  <a:gd name="T21" fmla="*/ 10 h 22"/>
                  <a:gd name="T22" fmla="*/ 19 w 29"/>
                  <a:gd name="T23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22">
                    <a:moveTo>
                      <a:pt x="19" y="17"/>
                    </a:moveTo>
                    <a:cubicBezTo>
                      <a:pt x="15" y="18"/>
                      <a:pt x="11" y="20"/>
                      <a:pt x="7" y="21"/>
                    </a:cubicBezTo>
                    <a:cubicBezTo>
                      <a:pt x="5" y="22"/>
                      <a:pt x="4" y="22"/>
                      <a:pt x="3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1" y="21"/>
                      <a:pt x="0" y="20"/>
                      <a:pt x="0" y="19"/>
                    </a:cubicBezTo>
                    <a:cubicBezTo>
                      <a:pt x="0" y="18"/>
                      <a:pt x="1" y="17"/>
                      <a:pt x="2" y="16"/>
                    </a:cubicBezTo>
                    <a:cubicBezTo>
                      <a:pt x="6" y="14"/>
                      <a:pt x="4" y="7"/>
                      <a:pt x="10" y="6"/>
                    </a:cubicBezTo>
                    <a:cubicBezTo>
                      <a:pt x="13" y="6"/>
                      <a:pt x="17" y="5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4" y="0"/>
                      <a:pt x="27" y="2"/>
                      <a:pt x="29" y="5"/>
                    </a:cubicBezTo>
                    <a:cubicBezTo>
                      <a:pt x="29" y="6"/>
                      <a:pt x="27" y="9"/>
                      <a:pt x="26" y="10"/>
                    </a:cubicBezTo>
                    <a:cubicBezTo>
                      <a:pt x="26" y="15"/>
                      <a:pt x="21" y="15"/>
                      <a:pt x="19" y="17"/>
                    </a:cubicBezTo>
                    <a:close/>
                  </a:path>
                </a:pathLst>
              </a:custGeom>
              <a:solidFill>
                <a:srgbClr val="F1EB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7" name="Freeform 1100"/>
              <p:cNvSpPr/>
              <p:nvPr/>
            </p:nvSpPr>
            <p:spPr bwMode="auto">
              <a:xfrm>
                <a:off x="1487" y="2371"/>
                <a:ext cx="66" cy="45"/>
              </a:xfrm>
              <a:custGeom>
                <a:avLst/>
                <a:gdLst>
                  <a:gd name="T0" fmla="*/ 14 w 28"/>
                  <a:gd name="T1" fmla="*/ 16 h 19"/>
                  <a:gd name="T2" fmla="*/ 18 w 28"/>
                  <a:gd name="T3" fmla="*/ 5 h 19"/>
                  <a:gd name="T4" fmla="*/ 3 w 28"/>
                  <a:gd name="T5" fmla="*/ 5 h 19"/>
                  <a:gd name="T6" fmla="*/ 0 w 28"/>
                  <a:gd name="T7" fmla="*/ 3 h 19"/>
                  <a:gd name="T8" fmla="*/ 2 w 28"/>
                  <a:gd name="T9" fmla="*/ 3 h 19"/>
                  <a:gd name="T10" fmla="*/ 20 w 28"/>
                  <a:gd name="T11" fmla="*/ 2 h 19"/>
                  <a:gd name="T12" fmla="*/ 26 w 28"/>
                  <a:gd name="T13" fmla="*/ 3 h 19"/>
                  <a:gd name="T14" fmla="*/ 26 w 28"/>
                  <a:gd name="T15" fmla="*/ 8 h 19"/>
                  <a:gd name="T16" fmla="*/ 24 w 28"/>
                  <a:gd name="T17" fmla="*/ 14 h 19"/>
                  <a:gd name="T18" fmla="*/ 20 w 28"/>
                  <a:gd name="T19" fmla="*/ 18 h 19"/>
                  <a:gd name="T20" fmla="*/ 15 w 28"/>
                  <a:gd name="T21" fmla="*/ 18 h 19"/>
                  <a:gd name="T22" fmla="*/ 14 w 28"/>
                  <a:gd name="T23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" h="19">
                    <a:moveTo>
                      <a:pt x="14" y="16"/>
                    </a:moveTo>
                    <a:cubicBezTo>
                      <a:pt x="13" y="12"/>
                      <a:pt x="14" y="8"/>
                      <a:pt x="18" y="5"/>
                    </a:cubicBezTo>
                    <a:cubicBezTo>
                      <a:pt x="12" y="5"/>
                      <a:pt x="7" y="5"/>
                      <a:pt x="3" y="5"/>
                    </a:cubicBezTo>
                    <a:cubicBezTo>
                      <a:pt x="2" y="5"/>
                      <a:pt x="0" y="5"/>
                      <a:pt x="0" y="3"/>
                    </a:cubicBezTo>
                    <a:cubicBezTo>
                      <a:pt x="0" y="1"/>
                      <a:pt x="2" y="3"/>
                      <a:pt x="2" y="3"/>
                    </a:cubicBezTo>
                    <a:cubicBezTo>
                      <a:pt x="8" y="0"/>
                      <a:pt x="14" y="1"/>
                      <a:pt x="20" y="2"/>
                    </a:cubicBezTo>
                    <a:cubicBezTo>
                      <a:pt x="22" y="3"/>
                      <a:pt x="24" y="0"/>
                      <a:pt x="26" y="3"/>
                    </a:cubicBezTo>
                    <a:cubicBezTo>
                      <a:pt x="28" y="5"/>
                      <a:pt x="28" y="6"/>
                      <a:pt x="26" y="8"/>
                    </a:cubicBezTo>
                    <a:cubicBezTo>
                      <a:pt x="24" y="10"/>
                      <a:pt x="24" y="12"/>
                      <a:pt x="24" y="14"/>
                    </a:cubicBezTo>
                    <a:cubicBezTo>
                      <a:pt x="24" y="17"/>
                      <a:pt x="23" y="19"/>
                      <a:pt x="20" y="18"/>
                    </a:cubicBezTo>
                    <a:cubicBezTo>
                      <a:pt x="18" y="17"/>
                      <a:pt x="17" y="18"/>
                      <a:pt x="15" y="18"/>
                    </a:cubicBezTo>
                    <a:cubicBezTo>
                      <a:pt x="15" y="17"/>
                      <a:pt x="14" y="17"/>
                      <a:pt x="14" y="16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8" name="Freeform 1101"/>
              <p:cNvSpPr/>
              <p:nvPr/>
            </p:nvSpPr>
            <p:spPr bwMode="auto">
              <a:xfrm>
                <a:off x="1390" y="2497"/>
                <a:ext cx="64" cy="38"/>
              </a:xfrm>
              <a:custGeom>
                <a:avLst/>
                <a:gdLst>
                  <a:gd name="T0" fmla="*/ 0 w 27"/>
                  <a:gd name="T1" fmla="*/ 13 h 16"/>
                  <a:gd name="T2" fmla="*/ 22 w 27"/>
                  <a:gd name="T3" fmla="*/ 1 h 16"/>
                  <a:gd name="T4" fmla="*/ 27 w 27"/>
                  <a:gd name="T5" fmla="*/ 0 h 16"/>
                  <a:gd name="T6" fmla="*/ 5 w 27"/>
                  <a:gd name="T7" fmla="*/ 14 h 16"/>
                  <a:gd name="T8" fmla="*/ 0 w 27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6">
                    <a:moveTo>
                      <a:pt x="0" y="13"/>
                    </a:moveTo>
                    <a:cubicBezTo>
                      <a:pt x="8" y="10"/>
                      <a:pt x="15" y="6"/>
                      <a:pt x="22" y="1"/>
                    </a:cubicBezTo>
                    <a:cubicBezTo>
                      <a:pt x="24" y="1"/>
                      <a:pt x="25" y="0"/>
                      <a:pt x="27" y="0"/>
                    </a:cubicBezTo>
                    <a:cubicBezTo>
                      <a:pt x="20" y="5"/>
                      <a:pt x="13" y="11"/>
                      <a:pt x="5" y="14"/>
                    </a:cubicBezTo>
                    <a:cubicBezTo>
                      <a:pt x="3" y="14"/>
                      <a:pt x="1" y="16"/>
                      <a:pt x="0" y="13"/>
                    </a:cubicBezTo>
                    <a:close/>
                  </a:path>
                </a:pathLst>
              </a:custGeom>
              <a:solidFill>
                <a:srgbClr val="C1D4E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9" name="Freeform 1102"/>
              <p:cNvSpPr/>
              <p:nvPr/>
            </p:nvSpPr>
            <p:spPr bwMode="auto">
              <a:xfrm>
                <a:off x="1145" y="2492"/>
                <a:ext cx="45" cy="43"/>
              </a:xfrm>
              <a:custGeom>
                <a:avLst/>
                <a:gdLst>
                  <a:gd name="T0" fmla="*/ 0 w 19"/>
                  <a:gd name="T1" fmla="*/ 17 h 18"/>
                  <a:gd name="T2" fmla="*/ 12 w 19"/>
                  <a:gd name="T3" fmla="*/ 2 h 18"/>
                  <a:gd name="T4" fmla="*/ 19 w 19"/>
                  <a:gd name="T5" fmla="*/ 1 h 18"/>
                  <a:gd name="T6" fmla="*/ 19 w 19"/>
                  <a:gd name="T7" fmla="*/ 1 h 18"/>
                  <a:gd name="T8" fmla="*/ 13 w 19"/>
                  <a:gd name="T9" fmla="*/ 9 h 18"/>
                  <a:gd name="T10" fmla="*/ 4 w 19"/>
                  <a:gd name="T11" fmla="*/ 16 h 18"/>
                  <a:gd name="T12" fmla="*/ 0 w 19"/>
                  <a:gd name="T13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8">
                    <a:moveTo>
                      <a:pt x="0" y="17"/>
                    </a:moveTo>
                    <a:cubicBezTo>
                      <a:pt x="3" y="11"/>
                      <a:pt x="9" y="7"/>
                      <a:pt x="12" y="2"/>
                    </a:cubicBezTo>
                    <a:cubicBezTo>
                      <a:pt x="14" y="1"/>
                      <a:pt x="16" y="0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4"/>
                      <a:pt x="16" y="7"/>
                      <a:pt x="13" y="9"/>
                    </a:cubicBezTo>
                    <a:cubicBezTo>
                      <a:pt x="10" y="11"/>
                      <a:pt x="6" y="13"/>
                      <a:pt x="4" y="16"/>
                    </a:cubicBezTo>
                    <a:cubicBezTo>
                      <a:pt x="3" y="18"/>
                      <a:pt x="2" y="18"/>
                      <a:pt x="0" y="17"/>
                    </a:cubicBezTo>
                    <a:close/>
                  </a:path>
                </a:pathLst>
              </a:custGeom>
              <a:solidFill>
                <a:srgbClr val="F8F5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0" name="Freeform 1103"/>
              <p:cNvSpPr/>
              <p:nvPr/>
            </p:nvSpPr>
            <p:spPr bwMode="auto">
              <a:xfrm>
                <a:off x="732" y="2535"/>
                <a:ext cx="181" cy="138"/>
              </a:xfrm>
              <a:custGeom>
                <a:avLst/>
                <a:gdLst>
                  <a:gd name="T0" fmla="*/ 31 w 76"/>
                  <a:gd name="T1" fmla="*/ 2 h 58"/>
                  <a:gd name="T2" fmla="*/ 45 w 76"/>
                  <a:gd name="T3" fmla="*/ 10 h 58"/>
                  <a:gd name="T4" fmla="*/ 53 w 76"/>
                  <a:gd name="T5" fmla="*/ 22 h 58"/>
                  <a:gd name="T6" fmla="*/ 53 w 76"/>
                  <a:gd name="T7" fmla="*/ 25 h 58"/>
                  <a:gd name="T8" fmla="*/ 54 w 76"/>
                  <a:gd name="T9" fmla="*/ 29 h 58"/>
                  <a:gd name="T10" fmla="*/ 57 w 76"/>
                  <a:gd name="T11" fmla="*/ 33 h 58"/>
                  <a:gd name="T12" fmla="*/ 59 w 76"/>
                  <a:gd name="T13" fmla="*/ 42 h 58"/>
                  <a:gd name="T14" fmla="*/ 59 w 76"/>
                  <a:gd name="T15" fmla="*/ 42 h 58"/>
                  <a:gd name="T16" fmla="*/ 59 w 76"/>
                  <a:gd name="T17" fmla="*/ 42 h 58"/>
                  <a:gd name="T18" fmla="*/ 57 w 76"/>
                  <a:gd name="T19" fmla="*/ 34 h 58"/>
                  <a:gd name="T20" fmla="*/ 60 w 76"/>
                  <a:gd name="T21" fmla="*/ 32 h 58"/>
                  <a:gd name="T22" fmla="*/ 64 w 76"/>
                  <a:gd name="T23" fmla="*/ 40 h 58"/>
                  <a:gd name="T24" fmla="*/ 68 w 76"/>
                  <a:gd name="T25" fmla="*/ 37 h 58"/>
                  <a:gd name="T26" fmla="*/ 71 w 76"/>
                  <a:gd name="T27" fmla="*/ 40 h 58"/>
                  <a:gd name="T28" fmla="*/ 69 w 76"/>
                  <a:gd name="T29" fmla="*/ 43 h 58"/>
                  <a:gd name="T30" fmla="*/ 66 w 76"/>
                  <a:gd name="T31" fmla="*/ 45 h 58"/>
                  <a:gd name="T32" fmla="*/ 69 w 76"/>
                  <a:gd name="T33" fmla="*/ 47 h 58"/>
                  <a:gd name="T34" fmla="*/ 75 w 76"/>
                  <a:gd name="T35" fmla="*/ 47 h 58"/>
                  <a:gd name="T36" fmla="*/ 71 w 76"/>
                  <a:gd name="T37" fmla="*/ 52 h 58"/>
                  <a:gd name="T38" fmla="*/ 70 w 76"/>
                  <a:gd name="T39" fmla="*/ 55 h 58"/>
                  <a:gd name="T40" fmla="*/ 65 w 76"/>
                  <a:gd name="T41" fmla="*/ 58 h 58"/>
                  <a:gd name="T42" fmla="*/ 60 w 76"/>
                  <a:gd name="T43" fmla="*/ 54 h 58"/>
                  <a:gd name="T44" fmla="*/ 60 w 76"/>
                  <a:gd name="T45" fmla="*/ 54 h 58"/>
                  <a:gd name="T46" fmla="*/ 37 w 76"/>
                  <a:gd name="T47" fmla="*/ 40 h 58"/>
                  <a:gd name="T48" fmla="*/ 32 w 76"/>
                  <a:gd name="T49" fmla="*/ 37 h 58"/>
                  <a:gd name="T50" fmla="*/ 29 w 76"/>
                  <a:gd name="T51" fmla="*/ 33 h 58"/>
                  <a:gd name="T52" fmla="*/ 9 w 76"/>
                  <a:gd name="T53" fmla="*/ 16 h 58"/>
                  <a:gd name="T54" fmla="*/ 2 w 76"/>
                  <a:gd name="T55" fmla="*/ 9 h 58"/>
                  <a:gd name="T56" fmla="*/ 0 w 76"/>
                  <a:gd name="T57" fmla="*/ 8 h 58"/>
                  <a:gd name="T58" fmla="*/ 6 w 76"/>
                  <a:gd name="T59" fmla="*/ 10 h 58"/>
                  <a:gd name="T60" fmla="*/ 10 w 76"/>
                  <a:gd name="T61" fmla="*/ 14 h 58"/>
                  <a:gd name="T62" fmla="*/ 9 w 76"/>
                  <a:gd name="T63" fmla="*/ 12 h 58"/>
                  <a:gd name="T64" fmla="*/ 7 w 76"/>
                  <a:gd name="T65" fmla="*/ 5 h 58"/>
                  <a:gd name="T66" fmla="*/ 5 w 76"/>
                  <a:gd name="T67" fmla="*/ 6 h 58"/>
                  <a:gd name="T68" fmla="*/ 3 w 76"/>
                  <a:gd name="T69" fmla="*/ 6 h 58"/>
                  <a:gd name="T70" fmla="*/ 3 w 76"/>
                  <a:gd name="T71" fmla="*/ 4 h 58"/>
                  <a:gd name="T72" fmla="*/ 5 w 76"/>
                  <a:gd name="T73" fmla="*/ 4 h 58"/>
                  <a:gd name="T74" fmla="*/ 8 w 76"/>
                  <a:gd name="T75" fmla="*/ 4 h 58"/>
                  <a:gd name="T76" fmla="*/ 11 w 76"/>
                  <a:gd name="T77" fmla="*/ 3 h 58"/>
                  <a:gd name="T78" fmla="*/ 13 w 76"/>
                  <a:gd name="T79" fmla="*/ 0 h 58"/>
                  <a:gd name="T80" fmla="*/ 14 w 76"/>
                  <a:gd name="T81" fmla="*/ 2 h 58"/>
                  <a:gd name="T82" fmla="*/ 17 w 76"/>
                  <a:gd name="T83" fmla="*/ 4 h 58"/>
                  <a:gd name="T84" fmla="*/ 17 w 76"/>
                  <a:gd name="T85" fmla="*/ 0 h 58"/>
                  <a:gd name="T86" fmla="*/ 23 w 76"/>
                  <a:gd name="T87" fmla="*/ 0 h 58"/>
                  <a:gd name="T88" fmla="*/ 24 w 76"/>
                  <a:gd name="T89" fmla="*/ 4 h 58"/>
                  <a:gd name="T90" fmla="*/ 28 w 76"/>
                  <a:gd name="T91" fmla="*/ 1 h 58"/>
                  <a:gd name="T92" fmla="*/ 30 w 76"/>
                  <a:gd name="T93" fmla="*/ 5 h 58"/>
                  <a:gd name="T94" fmla="*/ 31 w 76"/>
                  <a:gd name="T95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6" h="58">
                    <a:moveTo>
                      <a:pt x="31" y="2"/>
                    </a:moveTo>
                    <a:cubicBezTo>
                      <a:pt x="35" y="6"/>
                      <a:pt x="41" y="7"/>
                      <a:pt x="45" y="10"/>
                    </a:cubicBezTo>
                    <a:cubicBezTo>
                      <a:pt x="48" y="14"/>
                      <a:pt x="49" y="19"/>
                      <a:pt x="53" y="22"/>
                    </a:cubicBezTo>
                    <a:cubicBezTo>
                      <a:pt x="54" y="23"/>
                      <a:pt x="53" y="24"/>
                      <a:pt x="53" y="25"/>
                    </a:cubicBezTo>
                    <a:cubicBezTo>
                      <a:pt x="50" y="27"/>
                      <a:pt x="50" y="29"/>
                      <a:pt x="54" y="29"/>
                    </a:cubicBezTo>
                    <a:cubicBezTo>
                      <a:pt x="57" y="29"/>
                      <a:pt x="57" y="30"/>
                      <a:pt x="57" y="33"/>
                    </a:cubicBezTo>
                    <a:cubicBezTo>
                      <a:pt x="56" y="36"/>
                      <a:pt x="58" y="39"/>
                      <a:pt x="59" y="42"/>
                    </a:cubicBezTo>
                    <a:cubicBezTo>
                      <a:pt x="60" y="42"/>
                      <a:pt x="60" y="41"/>
                      <a:pt x="59" y="42"/>
                    </a:cubicBezTo>
                    <a:cubicBezTo>
                      <a:pt x="59" y="42"/>
                      <a:pt x="59" y="42"/>
                      <a:pt x="59" y="42"/>
                    </a:cubicBezTo>
                    <a:cubicBezTo>
                      <a:pt x="57" y="39"/>
                      <a:pt x="58" y="36"/>
                      <a:pt x="57" y="34"/>
                    </a:cubicBezTo>
                    <a:cubicBezTo>
                      <a:pt x="56" y="32"/>
                      <a:pt x="58" y="32"/>
                      <a:pt x="60" y="32"/>
                    </a:cubicBezTo>
                    <a:cubicBezTo>
                      <a:pt x="63" y="34"/>
                      <a:pt x="63" y="37"/>
                      <a:pt x="64" y="40"/>
                    </a:cubicBezTo>
                    <a:cubicBezTo>
                      <a:pt x="64" y="38"/>
                      <a:pt x="66" y="37"/>
                      <a:pt x="68" y="37"/>
                    </a:cubicBezTo>
                    <a:cubicBezTo>
                      <a:pt x="70" y="37"/>
                      <a:pt x="70" y="39"/>
                      <a:pt x="71" y="40"/>
                    </a:cubicBezTo>
                    <a:cubicBezTo>
                      <a:pt x="71" y="43"/>
                      <a:pt x="71" y="44"/>
                      <a:pt x="69" y="43"/>
                    </a:cubicBezTo>
                    <a:cubicBezTo>
                      <a:pt x="66" y="43"/>
                      <a:pt x="66" y="45"/>
                      <a:pt x="66" y="45"/>
                    </a:cubicBezTo>
                    <a:cubicBezTo>
                      <a:pt x="67" y="47"/>
                      <a:pt x="67" y="48"/>
                      <a:pt x="69" y="47"/>
                    </a:cubicBezTo>
                    <a:cubicBezTo>
                      <a:pt x="71" y="47"/>
                      <a:pt x="74" y="45"/>
                      <a:pt x="75" y="47"/>
                    </a:cubicBezTo>
                    <a:cubicBezTo>
                      <a:pt x="76" y="50"/>
                      <a:pt x="73" y="51"/>
                      <a:pt x="71" y="52"/>
                    </a:cubicBezTo>
                    <a:cubicBezTo>
                      <a:pt x="70" y="53"/>
                      <a:pt x="70" y="53"/>
                      <a:pt x="70" y="55"/>
                    </a:cubicBezTo>
                    <a:cubicBezTo>
                      <a:pt x="70" y="57"/>
                      <a:pt x="67" y="57"/>
                      <a:pt x="65" y="58"/>
                    </a:cubicBezTo>
                    <a:cubicBezTo>
                      <a:pt x="63" y="58"/>
                      <a:pt x="62" y="56"/>
                      <a:pt x="60" y="54"/>
                    </a:cubicBezTo>
                    <a:cubicBezTo>
                      <a:pt x="60" y="54"/>
                      <a:pt x="60" y="54"/>
                      <a:pt x="60" y="54"/>
                    </a:cubicBezTo>
                    <a:cubicBezTo>
                      <a:pt x="50" y="52"/>
                      <a:pt x="44" y="45"/>
                      <a:pt x="37" y="40"/>
                    </a:cubicBezTo>
                    <a:cubicBezTo>
                      <a:pt x="35" y="39"/>
                      <a:pt x="34" y="38"/>
                      <a:pt x="32" y="37"/>
                    </a:cubicBezTo>
                    <a:cubicBezTo>
                      <a:pt x="30" y="36"/>
                      <a:pt x="29" y="34"/>
                      <a:pt x="29" y="33"/>
                    </a:cubicBezTo>
                    <a:cubicBezTo>
                      <a:pt x="23" y="26"/>
                      <a:pt x="15" y="21"/>
                      <a:pt x="9" y="16"/>
                    </a:cubicBezTo>
                    <a:cubicBezTo>
                      <a:pt x="6" y="14"/>
                      <a:pt x="4" y="12"/>
                      <a:pt x="2" y="9"/>
                    </a:cubicBezTo>
                    <a:cubicBezTo>
                      <a:pt x="1" y="9"/>
                      <a:pt x="0" y="8"/>
                      <a:pt x="0" y="8"/>
                    </a:cubicBezTo>
                    <a:cubicBezTo>
                      <a:pt x="3" y="6"/>
                      <a:pt x="4" y="8"/>
                      <a:pt x="6" y="10"/>
                    </a:cubicBezTo>
                    <a:cubicBezTo>
                      <a:pt x="7" y="11"/>
                      <a:pt x="7" y="14"/>
                      <a:pt x="10" y="14"/>
                    </a:cubicBezTo>
                    <a:cubicBezTo>
                      <a:pt x="11" y="13"/>
                      <a:pt x="8" y="12"/>
                      <a:pt x="9" y="12"/>
                    </a:cubicBezTo>
                    <a:cubicBezTo>
                      <a:pt x="13" y="8"/>
                      <a:pt x="6" y="8"/>
                      <a:pt x="7" y="5"/>
                    </a:cubicBezTo>
                    <a:cubicBezTo>
                      <a:pt x="7" y="5"/>
                      <a:pt x="6" y="5"/>
                      <a:pt x="5" y="6"/>
                    </a:cubicBezTo>
                    <a:cubicBezTo>
                      <a:pt x="5" y="6"/>
                      <a:pt x="4" y="7"/>
                      <a:pt x="3" y="6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4" y="2"/>
                      <a:pt x="5" y="3"/>
                      <a:pt x="5" y="4"/>
                    </a:cubicBezTo>
                    <a:cubicBezTo>
                      <a:pt x="6" y="4"/>
                      <a:pt x="7" y="4"/>
                      <a:pt x="8" y="4"/>
                    </a:cubicBezTo>
                    <a:cubicBezTo>
                      <a:pt x="10" y="5"/>
                      <a:pt x="10" y="5"/>
                      <a:pt x="11" y="3"/>
                    </a:cubicBezTo>
                    <a:cubicBezTo>
                      <a:pt x="11" y="2"/>
                      <a:pt x="11" y="0"/>
                      <a:pt x="13" y="0"/>
                    </a:cubicBezTo>
                    <a:cubicBezTo>
                      <a:pt x="16" y="0"/>
                      <a:pt x="13" y="2"/>
                      <a:pt x="14" y="2"/>
                    </a:cubicBezTo>
                    <a:cubicBezTo>
                      <a:pt x="14" y="3"/>
                      <a:pt x="16" y="3"/>
                      <a:pt x="17" y="4"/>
                    </a:cubicBezTo>
                    <a:cubicBezTo>
                      <a:pt x="18" y="3"/>
                      <a:pt x="16" y="1"/>
                      <a:pt x="17" y="0"/>
                    </a:cubicBezTo>
                    <a:cubicBezTo>
                      <a:pt x="19" y="2"/>
                      <a:pt x="21" y="5"/>
                      <a:pt x="23" y="0"/>
                    </a:cubicBezTo>
                    <a:cubicBezTo>
                      <a:pt x="25" y="0"/>
                      <a:pt x="21" y="3"/>
                      <a:pt x="24" y="4"/>
                    </a:cubicBezTo>
                    <a:cubicBezTo>
                      <a:pt x="26" y="4"/>
                      <a:pt x="27" y="2"/>
                      <a:pt x="28" y="1"/>
                    </a:cubicBezTo>
                    <a:cubicBezTo>
                      <a:pt x="30" y="2"/>
                      <a:pt x="27" y="5"/>
                      <a:pt x="30" y="5"/>
                    </a:cubicBezTo>
                    <a:cubicBezTo>
                      <a:pt x="33" y="5"/>
                      <a:pt x="31" y="3"/>
                      <a:pt x="31" y="2"/>
                    </a:cubicBezTo>
                    <a:close/>
                  </a:path>
                </a:pathLst>
              </a:custGeom>
              <a:solidFill>
                <a:srgbClr val="FE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1" name="Freeform 1104"/>
              <p:cNvSpPr/>
              <p:nvPr/>
            </p:nvSpPr>
            <p:spPr bwMode="auto">
              <a:xfrm>
                <a:off x="692" y="2464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1 w 2"/>
                  <a:gd name="T3" fmla="*/ 0 h 3"/>
                  <a:gd name="T4" fmla="*/ 2 w 2"/>
                  <a:gd name="T5" fmla="*/ 2 h 3"/>
                  <a:gd name="T6" fmla="*/ 1 w 2"/>
                  <a:gd name="T7" fmla="*/ 2 h 3"/>
                  <a:gd name="T8" fmla="*/ 0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2" y="0"/>
                      <a:pt x="2" y="1"/>
                      <a:pt x="2" y="2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2" name="Freeform 1105"/>
              <p:cNvSpPr/>
              <p:nvPr/>
            </p:nvSpPr>
            <p:spPr bwMode="auto">
              <a:xfrm>
                <a:off x="685" y="2421"/>
                <a:ext cx="26" cy="26"/>
              </a:xfrm>
              <a:custGeom>
                <a:avLst/>
                <a:gdLst>
                  <a:gd name="T0" fmla="*/ 9 w 11"/>
                  <a:gd name="T1" fmla="*/ 9 h 11"/>
                  <a:gd name="T2" fmla="*/ 4 w 11"/>
                  <a:gd name="T3" fmla="*/ 11 h 11"/>
                  <a:gd name="T4" fmla="*/ 0 w 11"/>
                  <a:gd name="T5" fmla="*/ 3 h 11"/>
                  <a:gd name="T6" fmla="*/ 7 w 11"/>
                  <a:gd name="T7" fmla="*/ 0 h 11"/>
                  <a:gd name="T8" fmla="*/ 7 w 11"/>
                  <a:gd name="T9" fmla="*/ 4 h 11"/>
                  <a:gd name="T10" fmla="*/ 10 w 11"/>
                  <a:gd name="T11" fmla="*/ 4 h 11"/>
                  <a:gd name="T12" fmla="*/ 9 w 11"/>
                  <a:gd name="T13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9" y="9"/>
                    </a:moveTo>
                    <a:cubicBezTo>
                      <a:pt x="7" y="9"/>
                      <a:pt x="6" y="11"/>
                      <a:pt x="4" y="11"/>
                    </a:cubicBezTo>
                    <a:cubicBezTo>
                      <a:pt x="4" y="8"/>
                      <a:pt x="2" y="6"/>
                      <a:pt x="0" y="3"/>
                    </a:cubicBezTo>
                    <a:cubicBezTo>
                      <a:pt x="4" y="5"/>
                      <a:pt x="6" y="4"/>
                      <a:pt x="7" y="0"/>
                    </a:cubicBezTo>
                    <a:cubicBezTo>
                      <a:pt x="8" y="2"/>
                      <a:pt x="7" y="3"/>
                      <a:pt x="7" y="4"/>
                    </a:cubicBezTo>
                    <a:cubicBezTo>
                      <a:pt x="8" y="5"/>
                      <a:pt x="10" y="2"/>
                      <a:pt x="10" y="4"/>
                    </a:cubicBezTo>
                    <a:cubicBezTo>
                      <a:pt x="11" y="6"/>
                      <a:pt x="10" y="8"/>
                      <a:pt x="9" y="9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3" name="Freeform 1106"/>
              <p:cNvSpPr/>
              <p:nvPr/>
            </p:nvSpPr>
            <p:spPr bwMode="auto">
              <a:xfrm>
                <a:off x="972" y="2887"/>
                <a:ext cx="5" cy="35"/>
              </a:xfrm>
              <a:custGeom>
                <a:avLst/>
                <a:gdLst>
                  <a:gd name="T0" fmla="*/ 2 w 2"/>
                  <a:gd name="T1" fmla="*/ 15 h 15"/>
                  <a:gd name="T2" fmla="*/ 0 w 2"/>
                  <a:gd name="T3" fmla="*/ 11 h 15"/>
                  <a:gd name="T4" fmla="*/ 0 w 2"/>
                  <a:gd name="T5" fmla="*/ 0 h 15"/>
                  <a:gd name="T6" fmla="*/ 2 w 2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5">
                    <a:moveTo>
                      <a:pt x="2" y="15"/>
                    </a:moveTo>
                    <a:cubicBezTo>
                      <a:pt x="1" y="14"/>
                      <a:pt x="0" y="13"/>
                      <a:pt x="0" y="11"/>
                    </a:cubicBezTo>
                    <a:cubicBezTo>
                      <a:pt x="0" y="8"/>
                      <a:pt x="0" y="4"/>
                      <a:pt x="0" y="0"/>
                    </a:cubicBezTo>
                    <a:cubicBezTo>
                      <a:pt x="1" y="5"/>
                      <a:pt x="2" y="10"/>
                      <a:pt x="2" y="15"/>
                    </a:cubicBezTo>
                    <a:close/>
                  </a:path>
                </a:pathLst>
              </a:custGeom>
              <a:solidFill>
                <a:srgbClr val="FEF8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4" name="Freeform 1107"/>
              <p:cNvSpPr/>
              <p:nvPr/>
            </p:nvSpPr>
            <p:spPr bwMode="auto">
              <a:xfrm>
                <a:off x="982" y="2803"/>
                <a:ext cx="11" cy="12"/>
              </a:xfrm>
              <a:custGeom>
                <a:avLst/>
                <a:gdLst>
                  <a:gd name="T0" fmla="*/ 0 w 5"/>
                  <a:gd name="T1" fmla="*/ 0 h 5"/>
                  <a:gd name="T2" fmla="*/ 1 w 5"/>
                  <a:gd name="T3" fmla="*/ 5 h 5"/>
                  <a:gd name="T4" fmla="*/ 0 w 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cubicBezTo>
                      <a:pt x="3" y="1"/>
                      <a:pt x="5" y="3"/>
                      <a:pt x="1" y="5"/>
                    </a:cubicBezTo>
                    <a:cubicBezTo>
                      <a:pt x="1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F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5" name="Freeform 1108"/>
              <p:cNvSpPr/>
              <p:nvPr/>
            </p:nvSpPr>
            <p:spPr bwMode="auto">
              <a:xfrm>
                <a:off x="972" y="2853"/>
                <a:ext cx="7" cy="17"/>
              </a:xfrm>
              <a:custGeom>
                <a:avLst/>
                <a:gdLst>
                  <a:gd name="T0" fmla="*/ 1 w 3"/>
                  <a:gd name="T1" fmla="*/ 0 h 7"/>
                  <a:gd name="T2" fmla="*/ 1 w 3"/>
                  <a:gd name="T3" fmla="*/ 7 h 7"/>
                  <a:gd name="T4" fmla="*/ 1 w 3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7">
                    <a:moveTo>
                      <a:pt x="1" y="0"/>
                    </a:moveTo>
                    <a:cubicBezTo>
                      <a:pt x="3" y="3"/>
                      <a:pt x="2" y="5"/>
                      <a:pt x="1" y="7"/>
                    </a:cubicBezTo>
                    <a:cubicBezTo>
                      <a:pt x="1" y="5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FC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6" name="Freeform 1109"/>
              <p:cNvSpPr/>
              <p:nvPr/>
            </p:nvSpPr>
            <p:spPr bwMode="auto">
              <a:xfrm>
                <a:off x="901" y="2651"/>
                <a:ext cx="107" cy="91"/>
              </a:xfrm>
              <a:custGeom>
                <a:avLst/>
                <a:gdLst>
                  <a:gd name="T0" fmla="*/ 8 w 45"/>
                  <a:gd name="T1" fmla="*/ 19 h 38"/>
                  <a:gd name="T2" fmla="*/ 0 w 45"/>
                  <a:gd name="T3" fmla="*/ 11 h 38"/>
                  <a:gd name="T4" fmla="*/ 0 w 45"/>
                  <a:gd name="T5" fmla="*/ 11 h 38"/>
                  <a:gd name="T6" fmla="*/ 11 w 45"/>
                  <a:gd name="T7" fmla="*/ 10 h 38"/>
                  <a:gd name="T8" fmla="*/ 12 w 45"/>
                  <a:gd name="T9" fmla="*/ 15 h 38"/>
                  <a:gd name="T10" fmla="*/ 21 w 45"/>
                  <a:gd name="T11" fmla="*/ 12 h 38"/>
                  <a:gd name="T12" fmla="*/ 22 w 45"/>
                  <a:gd name="T13" fmla="*/ 11 h 38"/>
                  <a:gd name="T14" fmla="*/ 23 w 45"/>
                  <a:gd name="T15" fmla="*/ 6 h 38"/>
                  <a:gd name="T16" fmla="*/ 20 w 45"/>
                  <a:gd name="T17" fmla="*/ 9 h 38"/>
                  <a:gd name="T18" fmla="*/ 18 w 45"/>
                  <a:gd name="T19" fmla="*/ 6 h 38"/>
                  <a:gd name="T20" fmla="*/ 19 w 45"/>
                  <a:gd name="T21" fmla="*/ 2 h 38"/>
                  <a:gd name="T22" fmla="*/ 23 w 45"/>
                  <a:gd name="T23" fmla="*/ 0 h 38"/>
                  <a:gd name="T24" fmla="*/ 29 w 45"/>
                  <a:gd name="T25" fmla="*/ 3 h 38"/>
                  <a:gd name="T26" fmla="*/ 31 w 45"/>
                  <a:gd name="T27" fmla="*/ 4 h 38"/>
                  <a:gd name="T28" fmla="*/ 33 w 45"/>
                  <a:gd name="T29" fmla="*/ 7 h 38"/>
                  <a:gd name="T30" fmla="*/ 41 w 45"/>
                  <a:gd name="T31" fmla="*/ 14 h 38"/>
                  <a:gd name="T32" fmla="*/ 40 w 45"/>
                  <a:gd name="T33" fmla="*/ 21 h 38"/>
                  <a:gd name="T34" fmla="*/ 40 w 45"/>
                  <a:gd name="T35" fmla="*/ 25 h 38"/>
                  <a:gd name="T36" fmla="*/ 42 w 45"/>
                  <a:gd name="T37" fmla="*/ 32 h 38"/>
                  <a:gd name="T38" fmla="*/ 40 w 45"/>
                  <a:gd name="T39" fmla="*/ 37 h 38"/>
                  <a:gd name="T40" fmla="*/ 32 w 45"/>
                  <a:gd name="T41" fmla="*/ 33 h 38"/>
                  <a:gd name="T42" fmla="*/ 31 w 45"/>
                  <a:gd name="T43" fmla="*/ 29 h 38"/>
                  <a:gd name="T44" fmla="*/ 28 w 45"/>
                  <a:gd name="T45" fmla="*/ 33 h 38"/>
                  <a:gd name="T46" fmla="*/ 21 w 45"/>
                  <a:gd name="T47" fmla="*/ 29 h 38"/>
                  <a:gd name="T48" fmla="*/ 19 w 45"/>
                  <a:gd name="T49" fmla="*/ 28 h 38"/>
                  <a:gd name="T50" fmla="*/ 8 w 45"/>
                  <a:gd name="T51" fmla="*/ 1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5" h="38">
                    <a:moveTo>
                      <a:pt x="8" y="19"/>
                    </a:moveTo>
                    <a:cubicBezTo>
                      <a:pt x="6" y="16"/>
                      <a:pt x="2" y="15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8"/>
                      <a:pt x="8" y="7"/>
                      <a:pt x="11" y="10"/>
                    </a:cubicBezTo>
                    <a:cubicBezTo>
                      <a:pt x="13" y="11"/>
                      <a:pt x="13" y="13"/>
                      <a:pt x="12" y="15"/>
                    </a:cubicBezTo>
                    <a:cubicBezTo>
                      <a:pt x="15" y="14"/>
                      <a:pt x="17" y="11"/>
                      <a:pt x="21" y="12"/>
                    </a:cubicBezTo>
                    <a:cubicBezTo>
                      <a:pt x="21" y="13"/>
                      <a:pt x="21" y="11"/>
                      <a:pt x="22" y="11"/>
                    </a:cubicBezTo>
                    <a:cubicBezTo>
                      <a:pt x="22" y="9"/>
                      <a:pt x="23" y="8"/>
                      <a:pt x="23" y="6"/>
                    </a:cubicBezTo>
                    <a:cubicBezTo>
                      <a:pt x="22" y="7"/>
                      <a:pt x="22" y="10"/>
                      <a:pt x="20" y="9"/>
                    </a:cubicBezTo>
                    <a:cubicBezTo>
                      <a:pt x="19" y="9"/>
                      <a:pt x="18" y="7"/>
                      <a:pt x="18" y="6"/>
                    </a:cubicBezTo>
                    <a:cubicBezTo>
                      <a:pt x="17" y="4"/>
                      <a:pt x="18" y="3"/>
                      <a:pt x="19" y="2"/>
                    </a:cubicBezTo>
                    <a:cubicBezTo>
                      <a:pt x="20" y="1"/>
                      <a:pt x="22" y="1"/>
                      <a:pt x="23" y="0"/>
                    </a:cubicBezTo>
                    <a:cubicBezTo>
                      <a:pt x="25" y="0"/>
                      <a:pt x="27" y="1"/>
                      <a:pt x="29" y="3"/>
                    </a:cubicBezTo>
                    <a:cubicBezTo>
                      <a:pt x="29" y="3"/>
                      <a:pt x="30" y="4"/>
                      <a:pt x="31" y="4"/>
                    </a:cubicBezTo>
                    <a:cubicBezTo>
                      <a:pt x="32" y="5"/>
                      <a:pt x="32" y="6"/>
                      <a:pt x="33" y="7"/>
                    </a:cubicBezTo>
                    <a:cubicBezTo>
                      <a:pt x="36" y="9"/>
                      <a:pt x="40" y="10"/>
                      <a:pt x="41" y="14"/>
                    </a:cubicBezTo>
                    <a:cubicBezTo>
                      <a:pt x="40" y="16"/>
                      <a:pt x="38" y="18"/>
                      <a:pt x="40" y="21"/>
                    </a:cubicBezTo>
                    <a:cubicBezTo>
                      <a:pt x="41" y="22"/>
                      <a:pt x="41" y="24"/>
                      <a:pt x="40" y="25"/>
                    </a:cubicBezTo>
                    <a:cubicBezTo>
                      <a:pt x="40" y="28"/>
                      <a:pt x="39" y="30"/>
                      <a:pt x="42" y="32"/>
                    </a:cubicBezTo>
                    <a:cubicBezTo>
                      <a:pt x="45" y="33"/>
                      <a:pt x="43" y="36"/>
                      <a:pt x="40" y="37"/>
                    </a:cubicBezTo>
                    <a:cubicBezTo>
                      <a:pt x="37" y="38"/>
                      <a:pt x="35" y="35"/>
                      <a:pt x="32" y="33"/>
                    </a:cubicBezTo>
                    <a:cubicBezTo>
                      <a:pt x="32" y="32"/>
                      <a:pt x="32" y="31"/>
                      <a:pt x="31" y="29"/>
                    </a:cubicBezTo>
                    <a:cubicBezTo>
                      <a:pt x="30" y="30"/>
                      <a:pt x="29" y="31"/>
                      <a:pt x="28" y="33"/>
                    </a:cubicBezTo>
                    <a:cubicBezTo>
                      <a:pt x="25" y="33"/>
                      <a:pt x="23" y="30"/>
                      <a:pt x="21" y="29"/>
                    </a:cubicBezTo>
                    <a:cubicBezTo>
                      <a:pt x="20" y="29"/>
                      <a:pt x="20" y="28"/>
                      <a:pt x="19" y="28"/>
                    </a:cubicBezTo>
                    <a:cubicBezTo>
                      <a:pt x="16" y="24"/>
                      <a:pt x="11" y="23"/>
                      <a:pt x="8" y="19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7" name="Freeform 1110"/>
              <p:cNvSpPr/>
              <p:nvPr/>
            </p:nvSpPr>
            <p:spPr bwMode="auto">
              <a:xfrm>
                <a:off x="780" y="2620"/>
                <a:ext cx="114" cy="86"/>
              </a:xfrm>
              <a:custGeom>
                <a:avLst/>
                <a:gdLst>
                  <a:gd name="T0" fmla="*/ 40 w 48"/>
                  <a:gd name="T1" fmla="*/ 18 h 36"/>
                  <a:gd name="T2" fmla="*/ 45 w 48"/>
                  <a:gd name="T3" fmla="*/ 21 h 36"/>
                  <a:gd name="T4" fmla="*/ 45 w 48"/>
                  <a:gd name="T5" fmla="*/ 22 h 36"/>
                  <a:gd name="T6" fmla="*/ 45 w 48"/>
                  <a:gd name="T7" fmla="*/ 22 h 36"/>
                  <a:gd name="T8" fmla="*/ 45 w 48"/>
                  <a:gd name="T9" fmla="*/ 29 h 36"/>
                  <a:gd name="T10" fmla="*/ 37 w 48"/>
                  <a:gd name="T11" fmla="*/ 31 h 36"/>
                  <a:gd name="T12" fmla="*/ 42 w 48"/>
                  <a:gd name="T13" fmla="*/ 36 h 36"/>
                  <a:gd name="T14" fmla="*/ 34 w 48"/>
                  <a:gd name="T15" fmla="*/ 32 h 36"/>
                  <a:gd name="T16" fmla="*/ 27 w 48"/>
                  <a:gd name="T17" fmla="*/ 25 h 36"/>
                  <a:gd name="T18" fmla="*/ 23 w 48"/>
                  <a:gd name="T19" fmla="*/ 25 h 36"/>
                  <a:gd name="T20" fmla="*/ 15 w 48"/>
                  <a:gd name="T21" fmla="*/ 21 h 36"/>
                  <a:gd name="T22" fmla="*/ 9 w 48"/>
                  <a:gd name="T23" fmla="*/ 17 h 36"/>
                  <a:gd name="T24" fmla="*/ 8 w 48"/>
                  <a:gd name="T25" fmla="*/ 16 h 36"/>
                  <a:gd name="T26" fmla="*/ 6 w 48"/>
                  <a:gd name="T27" fmla="*/ 13 h 36"/>
                  <a:gd name="T28" fmla="*/ 4 w 48"/>
                  <a:gd name="T29" fmla="*/ 9 h 36"/>
                  <a:gd name="T30" fmla="*/ 0 w 48"/>
                  <a:gd name="T31" fmla="*/ 6 h 36"/>
                  <a:gd name="T32" fmla="*/ 0 w 48"/>
                  <a:gd name="T33" fmla="*/ 5 h 36"/>
                  <a:gd name="T34" fmla="*/ 1 w 48"/>
                  <a:gd name="T35" fmla="*/ 2 h 36"/>
                  <a:gd name="T36" fmla="*/ 12 w 48"/>
                  <a:gd name="T37" fmla="*/ 0 h 36"/>
                  <a:gd name="T38" fmla="*/ 23 w 48"/>
                  <a:gd name="T39" fmla="*/ 8 h 36"/>
                  <a:gd name="T40" fmla="*/ 40 w 48"/>
                  <a:gd name="T41" fmla="*/ 16 h 36"/>
                  <a:gd name="T42" fmla="*/ 40 w 48"/>
                  <a:gd name="T43" fmla="*/ 18 h 36"/>
                  <a:gd name="T44" fmla="*/ 38 w 48"/>
                  <a:gd name="T45" fmla="*/ 24 h 36"/>
                  <a:gd name="T46" fmla="*/ 36 w 48"/>
                  <a:gd name="T47" fmla="*/ 28 h 36"/>
                  <a:gd name="T48" fmla="*/ 39 w 48"/>
                  <a:gd name="T49" fmla="*/ 22 h 36"/>
                  <a:gd name="T50" fmla="*/ 40 w 48"/>
                  <a:gd name="T51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36">
                    <a:moveTo>
                      <a:pt x="40" y="18"/>
                    </a:moveTo>
                    <a:cubicBezTo>
                      <a:pt x="43" y="18"/>
                      <a:pt x="43" y="21"/>
                      <a:pt x="45" y="21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44" y="25"/>
                      <a:pt x="48" y="27"/>
                      <a:pt x="45" y="29"/>
                    </a:cubicBezTo>
                    <a:cubicBezTo>
                      <a:pt x="41" y="24"/>
                      <a:pt x="40" y="31"/>
                      <a:pt x="37" y="31"/>
                    </a:cubicBezTo>
                    <a:cubicBezTo>
                      <a:pt x="38" y="35"/>
                      <a:pt x="43" y="31"/>
                      <a:pt x="42" y="36"/>
                    </a:cubicBezTo>
                    <a:cubicBezTo>
                      <a:pt x="39" y="35"/>
                      <a:pt x="36" y="34"/>
                      <a:pt x="34" y="32"/>
                    </a:cubicBezTo>
                    <a:cubicBezTo>
                      <a:pt x="31" y="30"/>
                      <a:pt x="30" y="27"/>
                      <a:pt x="27" y="25"/>
                    </a:cubicBezTo>
                    <a:cubicBezTo>
                      <a:pt x="25" y="25"/>
                      <a:pt x="24" y="24"/>
                      <a:pt x="23" y="25"/>
                    </a:cubicBezTo>
                    <a:cubicBezTo>
                      <a:pt x="20" y="25"/>
                      <a:pt x="17" y="23"/>
                      <a:pt x="15" y="21"/>
                    </a:cubicBezTo>
                    <a:cubicBezTo>
                      <a:pt x="14" y="19"/>
                      <a:pt x="12" y="18"/>
                      <a:pt x="9" y="17"/>
                    </a:cubicBezTo>
                    <a:cubicBezTo>
                      <a:pt x="9" y="17"/>
                      <a:pt x="8" y="16"/>
                      <a:pt x="8" y="16"/>
                    </a:cubicBezTo>
                    <a:cubicBezTo>
                      <a:pt x="8" y="14"/>
                      <a:pt x="7" y="14"/>
                      <a:pt x="6" y="13"/>
                    </a:cubicBezTo>
                    <a:cubicBezTo>
                      <a:pt x="6" y="12"/>
                      <a:pt x="4" y="11"/>
                      <a:pt x="4" y="9"/>
                    </a:cubicBezTo>
                    <a:cubicBezTo>
                      <a:pt x="4" y="7"/>
                      <a:pt x="3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1" y="2"/>
                      <a:pt x="1" y="2"/>
                    </a:cubicBezTo>
                    <a:cubicBezTo>
                      <a:pt x="5" y="2"/>
                      <a:pt x="9" y="1"/>
                      <a:pt x="12" y="0"/>
                    </a:cubicBezTo>
                    <a:cubicBezTo>
                      <a:pt x="17" y="2"/>
                      <a:pt x="20" y="5"/>
                      <a:pt x="23" y="8"/>
                    </a:cubicBezTo>
                    <a:cubicBezTo>
                      <a:pt x="28" y="11"/>
                      <a:pt x="33" y="16"/>
                      <a:pt x="40" y="16"/>
                    </a:cubicBezTo>
                    <a:cubicBezTo>
                      <a:pt x="41" y="16"/>
                      <a:pt x="40" y="17"/>
                      <a:pt x="40" y="18"/>
                    </a:cubicBezTo>
                    <a:cubicBezTo>
                      <a:pt x="39" y="19"/>
                      <a:pt x="38" y="21"/>
                      <a:pt x="38" y="24"/>
                    </a:cubicBezTo>
                    <a:cubicBezTo>
                      <a:pt x="39" y="26"/>
                      <a:pt x="37" y="27"/>
                      <a:pt x="36" y="28"/>
                    </a:cubicBezTo>
                    <a:cubicBezTo>
                      <a:pt x="40" y="26"/>
                      <a:pt x="40" y="26"/>
                      <a:pt x="39" y="22"/>
                    </a:cubicBezTo>
                    <a:cubicBezTo>
                      <a:pt x="38" y="20"/>
                      <a:pt x="39" y="19"/>
                      <a:pt x="40" y="18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8" name="Freeform 1111"/>
              <p:cNvSpPr/>
              <p:nvPr/>
            </p:nvSpPr>
            <p:spPr bwMode="auto">
              <a:xfrm>
                <a:off x="846" y="2585"/>
                <a:ext cx="90" cy="95"/>
              </a:xfrm>
              <a:custGeom>
                <a:avLst/>
                <a:gdLst>
                  <a:gd name="T0" fmla="*/ 17 w 38"/>
                  <a:gd name="T1" fmla="*/ 37 h 40"/>
                  <a:gd name="T2" fmla="*/ 17 w 38"/>
                  <a:gd name="T3" fmla="*/ 36 h 40"/>
                  <a:gd name="T4" fmla="*/ 20 w 38"/>
                  <a:gd name="T5" fmla="*/ 35 h 40"/>
                  <a:gd name="T6" fmla="*/ 21 w 38"/>
                  <a:gd name="T7" fmla="*/ 34 h 40"/>
                  <a:gd name="T8" fmla="*/ 22 w 38"/>
                  <a:gd name="T9" fmla="*/ 31 h 40"/>
                  <a:gd name="T10" fmla="*/ 26 w 38"/>
                  <a:gd name="T11" fmla="*/ 26 h 40"/>
                  <a:gd name="T12" fmla="*/ 20 w 38"/>
                  <a:gd name="T13" fmla="*/ 30 h 40"/>
                  <a:gd name="T14" fmla="*/ 19 w 38"/>
                  <a:gd name="T15" fmla="*/ 21 h 40"/>
                  <a:gd name="T16" fmla="*/ 20 w 38"/>
                  <a:gd name="T17" fmla="*/ 20 h 40"/>
                  <a:gd name="T18" fmla="*/ 22 w 38"/>
                  <a:gd name="T19" fmla="*/ 22 h 40"/>
                  <a:gd name="T20" fmla="*/ 22 w 38"/>
                  <a:gd name="T21" fmla="*/ 21 h 40"/>
                  <a:gd name="T22" fmla="*/ 20 w 38"/>
                  <a:gd name="T23" fmla="*/ 17 h 40"/>
                  <a:gd name="T24" fmla="*/ 17 w 38"/>
                  <a:gd name="T25" fmla="*/ 19 h 40"/>
                  <a:gd name="T26" fmla="*/ 16 w 38"/>
                  <a:gd name="T27" fmla="*/ 20 h 40"/>
                  <a:gd name="T28" fmla="*/ 14 w 38"/>
                  <a:gd name="T29" fmla="*/ 15 h 40"/>
                  <a:gd name="T30" fmla="*/ 11 w 38"/>
                  <a:gd name="T31" fmla="*/ 12 h 40"/>
                  <a:gd name="T32" fmla="*/ 10 w 38"/>
                  <a:gd name="T33" fmla="*/ 12 h 40"/>
                  <a:gd name="T34" fmla="*/ 11 w 38"/>
                  <a:gd name="T35" fmla="*/ 16 h 40"/>
                  <a:gd name="T36" fmla="*/ 12 w 38"/>
                  <a:gd name="T37" fmla="*/ 16 h 40"/>
                  <a:gd name="T38" fmla="*/ 15 w 38"/>
                  <a:gd name="T39" fmla="*/ 23 h 40"/>
                  <a:gd name="T40" fmla="*/ 8 w 38"/>
                  <a:gd name="T41" fmla="*/ 17 h 40"/>
                  <a:gd name="T42" fmla="*/ 8 w 38"/>
                  <a:gd name="T43" fmla="*/ 10 h 40"/>
                  <a:gd name="T44" fmla="*/ 6 w 38"/>
                  <a:gd name="T45" fmla="*/ 9 h 40"/>
                  <a:gd name="T46" fmla="*/ 3 w 38"/>
                  <a:gd name="T47" fmla="*/ 8 h 40"/>
                  <a:gd name="T48" fmla="*/ 0 w 38"/>
                  <a:gd name="T49" fmla="*/ 5 h 40"/>
                  <a:gd name="T50" fmla="*/ 4 w 38"/>
                  <a:gd name="T51" fmla="*/ 3 h 40"/>
                  <a:gd name="T52" fmla="*/ 5 w 38"/>
                  <a:gd name="T53" fmla="*/ 1 h 40"/>
                  <a:gd name="T54" fmla="*/ 7 w 38"/>
                  <a:gd name="T55" fmla="*/ 3 h 40"/>
                  <a:gd name="T56" fmla="*/ 11 w 38"/>
                  <a:gd name="T57" fmla="*/ 3 h 40"/>
                  <a:gd name="T58" fmla="*/ 23 w 38"/>
                  <a:gd name="T59" fmla="*/ 14 h 40"/>
                  <a:gd name="T60" fmla="*/ 23 w 38"/>
                  <a:gd name="T61" fmla="*/ 14 h 40"/>
                  <a:gd name="T62" fmla="*/ 35 w 38"/>
                  <a:gd name="T63" fmla="*/ 21 h 40"/>
                  <a:gd name="T64" fmla="*/ 36 w 38"/>
                  <a:gd name="T65" fmla="*/ 22 h 40"/>
                  <a:gd name="T66" fmla="*/ 35 w 38"/>
                  <a:gd name="T67" fmla="*/ 23 h 40"/>
                  <a:gd name="T68" fmla="*/ 34 w 38"/>
                  <a:gd name="T69" fmla="*/ 25 h 40"/>
                  <a:gd name="T70" fmla="*/ 31 w 38"/>
                  <a:gd name="T71" fmla="*/ 30 h 40"/>
                  <a:gd name="T72" fmla="*/ 25 w 38"/>
                  <a:gd name="T73" fmla="*/ 36 h 40"/>
                  <a:gd name="T74" fmla="*/ 23 w 38"/>
                  <a:gd name="T75" fmla="*/ 39 h 40"/>
                  <a:gd name="T76" fmla="*/ 23 w 38"/>
                  <a:gd name="T77" fmla="*/ 39 h 40"/>
                  <a:gd name="T78" fmla="*/ 17 w 38"/>
                  <a:gd name="T79" fmla="*/ 3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8" h="40">
                    <a:moveTo>
                      <a:pt x="17" y="37"/>
                    </a:moveTo>
                    <a:cubicBezTo>
                      <a:pt x="17" y="37"/>
                      <a:pt x="17" y="37"/>
                      <a:pt x="17" y="36"/>
                    </a:cubicBezTo>
                    <a:cubicBezTo>
                      <a:pt x="18" y="35"/>
                      <a:pt x="19" y="36"/>
                      <a:pt x="20" y="35"/>
                    </a:cubicBezTo>
                    <a:cubicBezTo>
                      <a:pt x="20" y="35"/>
                      <a:pt x="21" y="35"/>
                      <a:pt x="21" y="34"/>
                    </a:cubicBezTo>
                    <a:cubicBezTo>
                      <a:pt x="22" y="33"/>
                      <a:pt x="17" y="32"/>
                      <a:pt x="22" y="31"/>
                    </a:cubicBezTo>
                    <a:cubicBezTo>
                      <a:pt x="23" y="31"/>
                      <a:pt x="25" y="29"/>
                      <a:pt x="26" y="26"/>
                    </a:cubicBezTo>
                    <a:cubicBezTo>
                      <a:pt x="24" y="28"/>
                      <a:pt x="21" y="25"/>
                      <a:pt x="20" y="30"/>
                    </a:cubicBezTo>
                    <a:cubicBezTo>
                      <a:pt x="18" y="27"/>
                      <a:pt x="15" y="24"/>
                      <a:pt x="19" y="21"/>
                    </a:cubicBezTo>
                    <a:cubicBezTo>
                      <a:pt x="19" y="21"/>
                      <a:pt x="19" y="20"/>
                      <a:pt x="20" y="20"/>
                    </a:cubicBezTo>
                    <a:cubicBezTo>
                      <a:pt x="20" y="21"/>
                      <a:pt x="20" y="22"/>
                      <a:pt x="22" y="22"/>
                    </a:cubicBezTo>
                    <a:cubicBezTo>
                      <a:pt x="22" y="22"/>
                      <a:pt x="22" y="21"/>
                      <a:pt x="22" y="21"/>
                    </a:cubicBezTo>
                    <a:cubicBezTo>
                      <a:pt x="21" y="20"/>
                      <a:pt x="22" y="17"/>
                      <a:pt x="20" y="17"/>
                    </a:cubicBezTo>
                    <a:cubicBezTo>
                      <a:pt x="18" y="16"/>
                      <a:pt x="17" y="17"/>
                      <a:pt x="17" y="19"/>
                    </a:cubicBezTo>
                    <a:cubicBezTo>
                      <a:pt x="17" y="20"/>
                      <a:pt x="17" y="20"/>
                      <a:pt x="16" y="20"/>
                    </a:cubicBezTo>
                    <a:cubicBezTo>
                      <a:pt x="15" y="19"/>
                      <a:pt x="13" y="18"/>
                      <a:pt x="14" y="15"/>
                    </a:cubicBezTo>
                    <a:cubicBezTo>
                      <a:pt x="14" y="13"/>
                      <a:pt x="12" y="13"/>
                      <a:pt x="11" y="12"/>
                    </a:cubicBezTo>
                    <a:cubicBezTo>
                      <a:pt x="11" y="12"/>
                      <a:pt x="10" y="12"/>
                      <a:pt x="10" y="12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9" y="20"/>
                      <a:pt x="14" y="20"/>
                      <a:pt x="15" y="23"/>
                    </a:cubicBezTo>
                    <a:cubicBezTo>
                      <a:pt x="12" y="22"/>
                      <a:pt x="9" y="21"/>
                      <a:pt x="8" y="17"/>
                    </a:cubicBezTo>
                    <a:cubicBezTo>
                      <a:pt x="8" y="15"/>
                      <a:pt x="6" y="13"/>
                      <a:pt x="8" y="10"/>
                    </a:cubicBezTo>
                    <a:cubicBezTo>
                      <a:pt x="9" y="9"/>
                      <a:pt x="7" y="8"/>
                      <a:pt x="6" y="9"/>
                    </a:cubicBezTo>
                    <a:cubicBezTo>
                      <a:pt x="4" y="11"/>
                      <a:pt x="4" y="8"/>
                      <a:pt x="3" y="8"/>
                    </a:cubicBezTo>
                    <a:cubicBezTo>
                      <a:pt x="1" y="7"/>
                      <a:pt x="0" y="6"/>
                      <a:pt x="0" y="5"/>
                    </a:cubicBezTo>
                    <a:cubicBezTo>
                      <a:pt x="0" y="3"/>
                      <a:pt x="2" y="3"/>
                      <a:pt x="4" y="3"/>
                    </a:cubicBezTo>
                    <a:cubicBezTo>
                      <a:pt x="5" y="3"/>
                      <a:pt x="4" y="2"/>
                      <a:pt x="5" y="1"/>
                    </a:cubicBezTo>
                    <a:cubicBezTo>
                      <a:pt x="6" y="0"/>
                      <a:pt x="6" y="2"/>
                      <a:pt x="7" y="3"/>
                    </a:cubicBezTo>
                    <a:cubicBezTo>
                      <a:pt x="9" y="3"/>
                      <a:pt x="10" y="2"/>
                      <a:pt x="11" y="3"/>
                    </a:cubicBezTo>
                    <a:cubicBezTo>
                      <a:pt x="14" y="8"/>
                      <a:pt x="21" y="8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8" y="15"/>
                      <a:pt x="31" y="20"/>
                      <a:pt x="35" y="21"/>
                    </a:cubicBezTo>
                    <a:cubicBezTo>
                      <a:pt x="35" y="21"/>
                      <a:pt x="36" y="21"/>
                      <a:pt x="36" y="22"/>
                    </a:cubicBezTo>
                    <a:cubicBezTo>
                      <a:pt x="36" y="22"/>
                      <a:pt x="36" y="23"/>
                      <a:pt x="35" y="23"/>
                    </a:cubicBezTo>
                    <a:cubicBezTo>
                      <a:pt x="35" y="24"/>
                      <a:pt x="34" y="24"/>
                      <a:pt x="34" y="25"/>
                    </a:cubicBezTo>
                    <a:cubicBezTo>
                      <a:pt x="38" y="30"/>
                      <a:pt x="35" y="29"/>
                      <a:pt x="31" y="30"/>
                    </a:cubicBezTo>
                    <a:cubicBezTo>
                      <a:pt x="29" y="31"/>
                      <a:pt x="25" y="32"/>
                      <a:pt x="25" y="36"/>
                    </a:cubicBezTo>
                    <a:cubicBezTo>
                      <a:pt x="26" y="38"/>
                      <a:pt x="23" y="38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0" y="40"/>
                      <a:pt x="19" y="37"/>
                      <a:pt x="17" y="37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9" name="Freeform 1112"/>
              <p:cNvSpPr/>
              <p:nvPr/>
            </p:nvSpPr>
            <p:spPr bwMode="auto">
              <a:xfrm>
                <a:off x="917" y="2696"/>
                <a:ext cx="36" cy="46"/>
              </a:xfrm>
              <a:custGeom>
                <a:avLst/>
                <a:gdLst>
                  <a:gd name="T0" fmla="*/ 1 w 15"/>
                  <a:gd name="T1" fmla="*/ 0 h 19"/>
                  <a:gd name="T2" fmla="*/ 13 w 15"/>
                  <a:gd name="T3" fmla="*/ 9 h 19"/>
                  <a:gd name="T4" fmla="*/ 14 w 15"/>
                  <a:gd name="T5" fmla="*/ 15 h 19"/>
                  <a:gd name="T6" fmla="*/ 13 w 15"/>
                  <a:gd name="T7" fmla="*/ 19 h 19"/>
                  <a:gd name="T8" fmla="*/ 10 w 15"/>
                  <a:gd name="T9" fmla="*/ 16 h 19"/>
                  <a:gd name="T10" fmla="*/ 10 w 15"/>
                  <a:gd name="T11" fmla="*/ 15 h 19"/>
                  <a:gd name="T12" fmla="*/ 8 w 15"/>
                  <a:gd name="T13" fmla="*/ 13 h 19"/>
                  <a:gd name="T14" fmla="*/ 8 w 15"/>
                  <a:gd name="T15" fmla="*/ 13 h 19"/>
                  <a:gd name="T16" fmla="*/ 0 w 15"/>
                  <a:gd name="T17" fmla="*/ 3 h 19"/>
                  <a:gd name="T18" fmla="*/ 1 w 15"/>
                  <a:gd name="T1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9">
                    <a:moveTo>
                      <a:pt x="1" y="0"/>
                    </a:moveTo>
                    <a:cubicBezTo>
                      <a:pt x="5" y="3"/>
                      <a:pt x="10" y="4"/>
                      <a:pt x="13" y="9"/>
                    </a:cubicBezTo>
                    <a:cubicBezTo>
                      <a:pt x="11" y="11"/>
                      <a:pt x="13" y="13"/>
                      <a:pt x="14" y="15"/>
                    </a:cubicBezTo>
                    <a:cubicBezTo>
                      <a:pt x="15" y="16"/>
                      <a:pt x="15" y="18"/>
                      <a:pt x="13" y="19"/>
                    </a:cubicBezTo>
                    <a:cubicBezTo>
                      <a:pt x="11" y="19"/>
                      <a:pt x="10" y="18"/>
                      <a:pt x="10" y="16"/>
                    </a:cubicBezTo>
                    <a:cubicBezTo>
                      <a:pt x="10" y="16"/>
                      <a:pt x="10" y="16"/>
                      <a:pt x="10" y="15"/>
                    </a:cubicBezTo>
                    <a:cubicBezTo>
                      <a:pt x="9" y="15"/>
                      <a:pt x="9" y="14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9"/>
                      <a:pt x="4" y="3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0" name="Freeform 1113"/>
              <p:cNvSpPr/>
              <p:nvPr/>
            </p:nvSpPr>
            <p:spPr bwMode="auto">
              <a:xfrm>
                <a:off x="841" y="2699"/>
                <a:ext cx="27" cy="17"/>
              </a:xfrm>
              <a:custGeom>
                <a:avLst/>
                <a:gdLst>
                  <a:gd name="T0" fmla="*/ 1 w 11"/>
                  <a:gd name="T1" fmla="*/ 7 h 7"/>
                  <a:gd name="T2" fmla="*/ 2 w 11"/>
                  <a:gd name="T3" fmla="*/ 2 h 7"/>
                  <a:gd name="T4" fmla="*/ 5 w 11"/>
                  <a:gd name="T5" fmla="*/ 2 h 7"/>
                  <a:gd name="T6" fmla="*/ 11 w 11"/>
                  <a:gd name="T7" fmla="*/ 7 h 7"/>
                  <a:gd name="T8" fmla="*/ 1 w 11"/>
                  <a:gd name="T9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">
                    <a:moveTo>
                      <a:pt x="1" y="7"/>
                    </a:moveTo>
                    <a:cubicBezTo>
                      <a:pt x="0" y="5"/>
                      <a:pt x="1" y="4"/>
                      <a:pt x="2" y="2"/>
                    </a:cubicBezTo>
                    <a:cubicBezTo>
                      <a:pt x="2" y="1"/>
                      <a:pt x="4" y="0"/>
                      <a:pt x="5" y="2"/>
                    </a:cubicBezTo>
                    <a:cubicBezTo>
                      <a:pt x="7" y="4"/>
                      <a:pt x="9" y="5"/>
                      <a:pt x="11" y="7"/>
                    </a:cubicBezTo>
                    <a:cubicBezTo>
                      <a:pt x="7" y="7"/>
                      <a:pt x="4" y="7"/>
                      <a:pt x="1" y="7"/>
                    </a:cubicBezTo>
                    <a:close/>
                  </a:path>
                </a:pathLst>
              </a:custGeom>
              <a:solidFill>
                <a:srgbClr val="FEF2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1" name="Freeform 1114"/>
              <p:cNvSpPr/>
              <p:nvPr/>
            </p:nvSpPr>
            <p:spPr bwMode="auto">
              <a:xfrm>
                <a:off x="882" y="2768"/>
                <a:ext cx="16" cy="7"/>
              </a:xfrm>
              <a:custGeom>
                <a:avLst/>
                <a:gdLst>
                  <a:gd name="T0" fmla="*/ 0 w 7"/>
                  <a:gd name="T1" fmla="*/ 1 h 3"/>
                  <a:gd name="T2" fmla="*/ 7 w 7"/>
                  <a:gd name="T3" fmla="*/ 2 h 3"/>
                  <a:gd name="T4" fmla="*/ 0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0" y="1"/>
                    </a:moveTo>
                    <a:cubicBezTo>
                      <a:pt x="2" y="1"/>
                      <a:pt x="4" y="0"/>
                      <a:pt x="7" y="2"/>
                    </a:cubicBezTo>
                    <a:cubicBezTo>
                      <a:pt x="4" y="3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2" name="Freeform 1115"/>
              <p:cNvSpPr/>
              <p:nvPr/>
            </p:nvSpPr>
            <p:spPr bwMode="auto">
              <a:xfrm>
                <a:off x="903" y="2784"/>
                <a:ext cx="7" cy="5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1 h 2"/>
                  <a:gd name="T4" fmla="*/ 1 w 3"/>
                  <a:gd name="T5" fmla="*/ 0 h 2"/>
                  <a:gd name="T6" fmla="*/ 1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2"/>
                      <a:pt x="2" y="2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3" name="Freeform 1116"/>
              <p:cNvSpPr/>
              <p:nvPr/>
            </p:nvSpPr>
            <p:spPr bwMode="auto">
              <a:xfrm>
                <a:off x="963" y="2739"/>
                <a:ext cx="111" cy="98"/>
              </a:xfrm>
              <a:custGeom>
                <a:avLst/>
                <a:gdLst>
                  <a:gd name="T0" fmla="*/ 33 w 47"/>
                  <a:gd name="T1" fmla="*/ 21 h 41"/>
                  <a:gd name="T2" fmla="*/ 35 w 47"/>
                  <a:gd name="T3" fmla="*/ 22 h 41"/>
                  <a:gd name="T4" fmla="*/ 45 w 47"/>
                  <a:gd name="T5" fmla="*/ 35 h 41"/>
                  <a:gd name="T6" fmla="*/ 47 w 47"/>
                  <a:gd name="T7" fmla="*/ 41 h 41"/>
                  <a:gd name="T8" fmla="*/ 45 w 47"/>
                  <a:gd name="T9" fmla="*/ 41 h 41"/>
                  <a:gd name="T10" fmla="*/ 42 w 47"/>
                  <a:gd name="T11" fmla="*/ 39 h 41"/>
                  <a:gd name="T12" fmla="*/ 11 w 47"/>
                  <a:gd name="T13" fmla="*/ 24 h 41"/>
                  <a:gd name="T14" fmla="*/ 10 w 47"/>
                  <a:gd name="T15" fmla="*/ 20 h 41"/>
                  <a:gd name="T16" fmla="*/ 10 w 47"/>
                  <a:gd name="T17" fmla="*/ 16 h 41"/>
                  <a:gd name="T18" fmla="*/ 7 w 47"/>
                  <a:gd name="T19" fmla="*/ 17 h 41"/>
                  <a:gd name="T20" fmla="*/ 0 w 47"/>
                  <a:gd name="T21" fmla="*/ 12 h 41"/>
                  <a:gd name="T22" fmla="*/ 8 w 47"/>
                  <a:gd name="T23" fmla="*/ 7 h 41"/>
                  <a:gd name="T24" fmla="*/ 9 w 47"/>
                  <a:gd name="T25" fmla="*/ 6 h 41"/>
                  <a:gd name="T26" fmla="*/ 8 w 47"/>
                  <a:gd name="T27" fmla="*/ 6 h 41"/>
                  <a:gd name="T28" fmla="*/ 7 w 47"/>
                  <a:gd name="T29" fmla="*/ 1 h 41"/>
                  <a:gd name="T30" fmla="*/ 13 w 47"/>
                  <a:gd name="T31" fmla="*/ 3 h 41"/>
                  <a:gd name="T32" fmla="*/ 25 w 47"/>
                  <a:gd name="T33" fmla="*/ 14 h 41"/>
                  <a:gd name="T34" fmla="*/ 33 w 47"/>
                  <a:gd name="T35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41">
                    <a:moveTo>
                      <a:pt x="33" y="21"/>
                    </a:moveTo>
                    <a:cubicBezTo>
                      <a:pt x="34" y="22"/>
                      <a:pt x="35" y="22"/>
                      <a:pt x="35" y="22"/>
                    </a:cubicBezTo>
                    <a:cubicBezTo>
                      <a:pt x="39" y="26"/>
                      <a:pt x="43" y="29"/>
                      <a:pt x="45" y="35"/>
                    </a:cubicBezTo>
                    <a:cubicBezTo>
                      <a:pt x="45" y="37"/>
                      <a:pt x="47" y="38"/>
                      <a:pt x="47" y="41"/>
                    </a:cubicBezTo>
                    <a:cubicBezTo>
                      <a:pt x="46" y="41"/>
                      <a:pt x="46" y="41"/>
                      <a:pt x="45" y="41"/>
                    </a:cubicBezTo>
                    <a:cubicBezTo>
                      <a:pt x="43" y="41"/>
                      <a:pt x="43" y="40"/>
                      <a:pt x="42" y="39"/>
                    </a:cubicBezTo>
                    <a:cubicBezTo>
                      <a:pt x="31" y="36"/>
                      <a:pt x="20" y="31"/>
                      <a:pt x="11" y="24"/>
                    </a:cubicBezTo>
                    <a:cubicBezTo>
                      <a:pt x="9" y="23"/>
                      <a:pt x="10" y="22"/>
                      <a:pt x="10" y="20"/>
                    </a:cubicBezTo>
                    <a:cubicBezTo>
                      <a:pt x="11" y="19"/>
                      <a:pt x="12" y="17"/>
                      <a:pt x="10" y="16"/>
                    </a:cubicBezTo>
                    <a:cubicBezTo>
                      <a:pt x="8" y="13"/>
                      <a:pt x="8" y="16"/>
                      <a:pt x="7" y="17"/>
                    </a:cubicBezTo>
                    <a:cubicBezTo>
                      <a:pt x="6" y="13"/>
                      <a:pt x="0" y="16"/>
                      <a:pt x="0" y="12"/>
                    </a:cubicBezTo>
                    <a:cubicBezTo>
                      <a:pt x="2" y="9"/>
                      <a:pt x="3" y="5"/>
                      <a:pt x="8" y="7"/>
                    </a:cubicBezTo>
                    <a:cubicBezTo>
                      <a:pt x="8" y="7"/>
                      <a:pt x="9" y="7"/>
                      <a:pt x="9" y="6"/>
                    </a:cubicBezTo>
                    <a:cubicBezTo>
                      <a:pt x="9" y="6"/>
                      <a:pt x="8" y="6"/>
                      <a:pt x="8" y="6"/>
                    </a:cubicBezTo>
                    <a:cubicBezTo>
                      <a:pt x="6" y="5"/>
                      <a:pt x="6" y="3"/>
                      <a:pt x="7" y="1"/>
                    </a:cubicBezTo>
                    <a:cubicBezTo>
                      <a:pt x="10" y="0"/>
                      <a:pt x="11" y="2"/>
                      <a:pt x="13" y="3"/>
                    </a:cubicBezTo>
                    <a:cubicBezTo>
                      <a:pt x="17" y="7"/>
                      <a:pt x="22" y="10"/>
                      <a:pt x="25" y="14"/>
                    </a:cubicBezTo>
                    <a:cubicBezTo>
                      <a:pt x="27" y="17"/>
                      <a:pt x="32" y="18"/>
                      <a:pt x="33" y="21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4" name="Freeform 1117"/>
              <p:cNvSpPr/>
              <p:nvPr/>
            </p:nvSpPr>
            <p:spPr bwMode="auto">
              <a:xfrm>
                <a:off x="929" y="2713"/>
                <a:ext cx="60" cy="55"/>
              </a:xfrm>
              <a:custGeom>
                <a:avLst/>
                <a:gdLst>
                  <a:gd name="T0" fmla="*/ 21 w 25"/>
                  <a:gd name="T1" fmla="*/ 12 h 23"/>
                  <a:gd name="T2" fmla="*/ 25 w 25"/>
                  <a:gd name="T3" fmla="*/ 16 h 23"/>
                  <a:gd name="T4" fmla="*/ 18 w 25"/>
                  <a:gd name="T5" fmla="*/ 19 h 23"/>
                  <a:gd name="T6" fmla="*/ 16 w 25"/>
                  <a:gd name="T7" fmla="*/ 21 h 23"/>
                  <a:gd name="T8" fmla="*/ 14 w 25"/>
                  <a:gd name="T9" fmla="*/ 23 h 23"/>
                  <a:gd name="T10" fmla="*/ 14 w 25"/>
                  <a:gd name="T11" fmla="*/ 16 h 23"/>
                  <a:gd name="T12" fmla="*/ 13 w 25"/>
                  <a:gd name="T13" fmla="*/ 14 h 23"/>
                  <a:gd name="T14" fmla="*/ 10 w 25"/>
                  <a:gd name="T15" fmla="*/ 14 h 23"/>
                  <a:gd name="T16" fmla="*/ 10 w 25"/>
                  <a:gd name="T17" fmla="*/ 17 h 23"/>
                  <a:gd name="T18" fmla="*/ 2 w 25"/>
                  <a:gd name="T19" fmla="*/ 13 h 23"/>
                  <a:gd name="T20" fmla="*/ 0 w 25"/>
                  <a:gd name="T21" fmla="*/ 10 h 23"/>
                  <a:gd name="T22" fmla="*/ 3 w 25"/>
                  <a:gd name="T23" fmla="*/ 9 h 23"/>
                  <a:gd name="T24" fmla="*/ 3 w 25"/>
                  <a:gd name="T25" fmla="*/ 6 h 23"/>
                  <a:gd name="T26" fmla="*/ 6 w 25"/>
                  <a:gd name="T27" fmla="*/ 9 h 23"/>
                  <a:gd name="T28" fmla="*/ 7 w 25"/>
                  <a:gd name="T29" fmla="*/ 11 h 23"/>
                  <a:gd name="T30" fmla="*/ 8 w 25"/>
                  <a:gd name="T31" fmla="*/ 11 h 23"/>
                  <a:gd name="T32" fmla="*/ 8 w 25"/>
                  <a:gd name="T33" fmla="*/ 7 h 23"/>
                  <a:gd name="T34" fmla="*/ 5 w 25"/>
                  <a:gd name="T35" fmla="*/ 3 h 23"/>
                  <a:gd name="T36" fmla="*/ 8 w 25"/>
                  <a:gd name="T37" fmla="*/ 2 h 23"/>
                  <a:gd name="T38" fmla="*/ 9 w 25"/>
                  <a:gd name="T39" fmla="*/ 3 h 23"/>
                  <a:gd name="T40" fmla="*/ 13 w 25"/>
                  <a:gd name="T41" fmla="*/ 5 h 23"/>
                  <a:gd name="T42" fmla="*/ 14 w 25"/>
                  <a:gd name="T43" fmla="*/ 8 h 23"/>
                  <a:gd name="T44" fmla="*/ 13 w 25"/>
                  <a:gd name="T45" fmla="*/ 9 h 23"/>
                  <a:gd name="T46" fmla="*/ 15 w 25"/>
                  <a:gd name="T47" fmla="*/ 9 h 23"/>
                  <a:gd name="T48" fmla="*/ 17 w 25"/>
                  <a:gd name="T49" fmla="*/ 14 h 23"/>
                  <a:gd name="T50" fmla="*/ 21 w 25"/>
                  <a:gd name="T51" fmla="*/ 12 h 23"/>
                  <a:gd name="T52" fmla="*/ 21 w 25"/>
                  <a:gd name="T5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5" h="23">
                    <a:moveTo>
                      <a:pt x="21" y="12"/>
                    </a:moveTo>
                    <a:cubicBezTo>
                      <a:pt x="21" y="14"/>
                      <a:pt x="20" y="18"/>
                      <a:pt x="25" y="16"/>
                    </a:cubicBezTo>
                    <a:cubicBezTo>
                      <a:pt x="23" y="19"/>
                      <a:pt x="21" y="20"/>
                      <a:pt x="18" y="19"/>
                    </a:cubicBezTo>
                    <a:cubicBezTo>
                      <a:pt x="17" y="19"/>
                      <a:pt x="16" y="19"/>
                      <a:pt x="16" y="21"/>
                    </a:cubicBezTo>
                    <a:cubicBezTo>
                      <a:pt x="16" y="22"/>
                      <a:pt x="15" y="23"/>
                      <a:pt x="14" y="23"/>
                    </a:cubicBezTo>
                    <a:cubicBezTo>
                      <a:pt x="14" y="21"/>
                      <a:pt x="11" y="18"/>
                      <a:pt x="14" y="16"/>
                    </a:cubicBezTo>
                    <a:cubicBezTo>
                      <a:pt x="15" y="16"/>
                      <a:pt x="13" y="15"/>
                      <a:pt x="13" y="14"/>
                    </a:cubicBezTo>
                    <a:cubicBezTo>
                      <a:pt x="12" y="13"/>
                      <a:pt x="11" y="14"/>
                      <a:pt x="10" y="14"/>
                    </a:cubicBezTo>
                    <a:cubicBezTo>
                      <a:pt x="8" y="15"/>
                      <a:pt x="10" y="16"/>
                      <a:pt x="10" y="17"/>
                    </a:cubicBezTo>
                    <a:cubicBezTo>
                      <a:pt x="8" y="15"/>
                      <a:pt x="4" y="15"/>
                      <a:pt x="2" y="13"/>
                    </a:cubicBezTo>
                    <a:cubicBezTo>
                      <a:pt x="0" y="12"/>
                      <a:pt x="0" y="11"/>
                      <a:pt x="0" y="10"/>
                    </a:cubicBezTo>
                    <a:cubicBezTo>
                      <a:pt x="1" y="8"/>
                      <a:pt x="2" y="9"/>
                      <a:pt x="3" y="9"/>
                    </a:cubicBezTo>
                    <a:cubicBezTo>
                      <a:pt x="5" y="9"/>
                      <a:pt x="2" y="7"/>
                      <a:pt x="3" y="6"/>
                    </a:cubicBezTo>
                    <a:cubicBezTo>
                      <a:pt x="5" y="6"/>
                      <a:pt x="5" y="8"/>
                      <a:pt x="6" y="9"/>
                    </a:cubicBezTo>
                    <a:cubicBezTo>
                      <a:pt x="6" y="10"/>
                      <a:pt x="5" y="11"/>
                      <a:pt x="7" y="11"/>
                    </a:cubicBezTo>
                    <a:cubicBezTo>
                      <a:pt x="7" y="11"/>
                      <a:pt x="8" y="11"/>
                      <a:pt x="8" y="11"/>
                    </a:cubicBezTo>
                    <a:cubicBezTo>
                      <a:pt x="8" y="10"/>
                      <a:pt x="9" y="8"/>
                      <a:pt x="8" y="7"/>
                    </a:cubicBezTo>
                    <a:cubicBezTo>
                      <a:pt x="6" y="6"/>
                      <a:pt x="6" y="5"/>
                      <a:pt x="5" y="3"/>
                    </a:cubicBezTo>
                    <a:cubicBezTo>
                      <a:pt x="5" y="0"/>
                      <a:pt x="6" y="1"/>
                      <a:pt x="8" y="2"/>
                    </a:cubicBezTo>
                    <a:cubicBezTo>
                      <a:pt x="8" y="2"/>
                      <a:pt x="9" y="2"/>
                      <a:pt x="9" y="3"/>
                    </a:cubicBezTo>
                    <a:cubicBezTo>
                      <a:pt x="10" y="4"/>
                      <a:pt x="11" y="5"/>
                      <a:pt x="13" y="5"/>
                    </a:cubicBezTo>
                    <a:cubicBezTo>
                      <a:pt x="14" y="6"/>
                      <a:pt x="14" y="7"/>
                      <a:pt x="14" y="8"/>
                    </a:cubicBezTo>
                    <a:cubicBezTo>
                      <a:pt x="14" y="8"/>
                      <a:pt x="13" y="8"/>
                      <a:pt x="13" y="9"/>
                    </a:cubicBezTo>
                    <a:cubicBezTo>
                      <a:pt x="14" y="9"/>
                      <a:pt x="14" y="8"/>
                      <a:pt x="15" y="9"/>
                    </a:cubicBezTo>
                    <a:cubicBezTo>
                      <a:pt x="18" y="9"/>
                      <a:pt x="19" y="11"/>
                      <a:pt x="17" y="14"/>
                    </a:cubicBezTo>
                    <a:cubicBezTo>
                      <a:pt x="18" y="13"/>
                      <a:pt x="19" y="11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5" name="Freeform 1118"/>
              <p:cNvSpPr/>
              <p:nvPr/>
            </p:nvSpPr>
            <p:spPr bwMode="auto">
              <a:xfrm>
                <a:off x="941" y="2796"/>
                <a:ext cx="33" cy="34"/>
              </a:xfrm>
              <a:custGeom>
                <a:avLst/>
                <a:gdLst>
                  <a:gd name="T0" fmla="*/ 14 w 14"/>
                  <a:gd name="T1" fmla="*/ 7 h 14"/>
                  <a:gd name="T2" fmla="*/ 10 w 14"/>
                  <a:gd name="T3" fmla="*/ 10 h 14"/>
                  <a:gd name="T4" fmla="*/ 3 w 14"/>
                  <a:gd name="T5" fmla="*/ 12 h 14"/>
                  <a:gd name="T6" fmla="*/ 1 w 14"/>
                  <a:gd name="T7" fmla="*/ 7 h 14"/>
                  <a:gd name="T8" fmla="*/ 5 w 14"/>
                  <a:gd name="T9" fmla="*/ 0 h 14"/>
                  <a:gd name="T10" fmla="*/ 12 w 14"/>
                  <a:gd name="T11" fmla="*/ 0 h 14"/>
                  <a:gd name="T12" fmla="*/ 13 w 14"/>
                  <a:gd name="T13" fmla="*/ 4 h 14"/>
                  <a:gd name="T14" fmla="*/ 14 w 14"/>
                  <a:gd name="T1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14">
                    <a:moveTo>
                      <a:pt x="14" y="7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4"/>
                      <a:pt x="6" y="13"/>
                      <a:pt x="3" y="12"/>
                    </a:cubicBezTo>
                    <a:cubicBezTo>
                      <a:pt x="0" y="12"/>
                      <a:pt x="3" y="8"/>
                      <a:pt x="1" y="7"/>
                    </a:cubicBezTo>
                    <a:cubicBezTo>
                      <a:pt x="5" y="6"/>
                      <a:pt x="1" y="2"/>
                      <a:pt x="5" y="0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4" y="0"/>
                      <a:pt x="12" y="3"/>
                      <a:pt x="13" y="4"/>
                    </a:cubicBezTo>
                    <a:cubicBezTo>
                      <a:pt x="13" y="5"/>
                      <a:pt x="13" y="6"/>
                      <a:pt x="14" y="7"/>
                    </a:cubicBezTo>
                    <a:close/>
                  </a:path>
                </a:pathLst>
              </a:custGeom>
              <a:solidFill>
                <a:srgbClr val="FED2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6" name="Freeform 1119"/>
              <p:cNvSpPr/>
              <p:nvPr/>
            </p:nvSpPr>
            <p:spPr bwMode="auto">
              <a:xfrm>
                <a:off x="1349" y="2578"/>
                <a:ext cx="76" cy="126"/>
              </a:xfrm>
              <a:custGeom>
                <a:avLst/>
                <a:gdLst>
                  <a:gd name="T0" fmla="*/ 27 w 32"/>
                  <a:gd name="T1" fmla="*/ 39 h 53"/>
                  <a:gd name="T2" fmla="*/ 27 w 32"/>
                  <a:gd name="T3" fmla="*/ 39 h 53"/>
                  <a:gd name="T4" fmla="*/ 25 w 32"/>
                  <a:gd name="T5" fmla="*/ 42 h 53"/>
                  <a:gd name="T6" fmla="*/ 22 w 32"/>
                  <a:gd name="T7" fmla="*/ 44 h 53"/>
                  <a:gd name="T8" fmla="*/ 17 w 32"/>
                  <a:gd name="T9" fmla="*/ 45 h 53"/>
                  <a:gd name="T10" fmla="*/ 8 w 32"/>
                  <a:gd name="T11" fmla="*/ 50 h 53"/>
                  <a:gd name="T12" fmla="*/ 5 w 32"/>
                  <a:gd name="T13" fmla="*/ 50 h 53"/>
                  <a:gd name="T14" fmla="*/ 5 w 32"/>
                  <a:gd name="T15" fmla="*/ 44 h 53"/>
                  <a:gd name="T16" fmla="*/ 6 w 32"/>
                  <a:gd name="T17" fmla="*/ 40 h 53"/>
                  <a:gd name="T18" fmla="*/ 3 w 32"/>
                  <a:gd name="T19" fmla="*/ 31 h 53"/>
                  <a:gd name="T20" fmla="*/ 3 w 32"/>
                  <a:gd name="T21" fmla="*/ 31 h 53"/>
                  <a:gd name="T22" fmla="*/ 1 w 32"/>
                  <a:gd name="T23" fmla="*/ 28 h 53"/>
                  <a:gd name="T24" fmla="*/ 4 w 32"/>
                  <a:gd name="T25" fmla="*/ 19 h 53"/>
                  <a:gd name="T26" fmla="*/ 5 w 32"/>
                  <a:gd name="T27" fmla="*/ 13 h 53"/>
                  <a:gd name="T28" fmla="*/ 5 w 32"/>
                  <a:gd name="T29" fmla="*/ 12 h 53"/>
                  <a:gd name="T30" fmla="*/ 6 w 32"/>
                  <a:gd name="T31" fmla="*/ 7 h 53"/>
                  <a:gd name="T32" fmla="*/ 7 w 32"/>
                  <a:gd name="T33" fmla="*/ 5 h 53"/>
                  <a:gd name="T34" fmla="*/ 9 w 32"/>
                  <a:gd name="T35" fmla="*/ 7 h 53"/>
                  <a:gd name="T36" fmla="*/ 12 w 32"/>
                  <a:gd name="T37" fmla="*/ 9 h 53"/>
                  <a:gd name="T38" fmla="*/ 9 w 32"/>
                  <a:gd name="T39" fmla="*/ 7 h 53"/>
                  <a:gd name="T40" fmla="*/ 14 w 32"/>
                  <a:gd name="T41" fmla="*/ 5 h 53"/>
                  <a:gd name="T42" fmla="*/ 22 w 32"/>
                  <a:gd name="T43" fmla="*/ 2 h 53"/>
                  <a:gd name="T44" fmla="*/ 29 w 32"/>
                  <a:gd name="T45" fmla="*/ 1 h 53"/>
                  <a:gd name="T46" fmla="*/ 29 w 32"/>
                  <a:gd name="T47" fmla="*/ 3 h 53"/>
                  <a:gd name="T48" fmla="*/ 27 w 32"/>
                  <a:gd name="T49" fmla="*/ 7 h 53"/>
                  <a:gd name="T50" fmla="*/ 28 w 32"/>
                  <a:gd name="T51" fmla="*/ 6 h 53"/>
                  <a:gd name="T52" fmla="*/ 31 w 32"/>
                  <a:gd name="T53" fmla="*/ 6 h 53"/>
                  <a:gd name="T54" fmla="*/ 29 w 32"/>
                  <a:gd name="T55" fmla="*/ 8 h 53"/>
                  <a:gd name="T56" fmla="*/ 23 w 32"/>
                  <a:gd name="T57" fmla="*/ 13 h 53"/>
                  <a:gd name="T58" fmla="*/ 21 w 32"/>
                  <a:gd name="T59" fmla="*/ 13 h 53"/>
                  <a:gd name="T60" fmla="*/ 20 w 32"/>
                  <a:gd name="T61" fmla="*/ 9 h 53"/>
                  <a:gd name="T62" fmla="*/ 18 w 32"/>
                  <a:gd name="T63" fmla="*/ 12 h 53"/>
                  <a:gd name="T64" fmla="*/ 17 w 32"/>
                  <a:gd name="T65" fmla="*/ 15 h 53"/>
                  <a:gd name="T66" fmla="*/ 15 w 32"/>
                  <a:gd name="T67" fmla="*/ 14 h 53"/>
                  <a:gd name="T68" fmla="*/ 10 w 32"/>
                  <a:gd name="T69" fmla="*/ 16 h 53"/>
                  <a:gd name="T70" fmla="*/ 16 w 32"/>
                  <a:gd name="T71" fmla="*/ 21 h 53"/>
                  <a:gd name="T72" fmla="*/ 19 w 32"/>
                  <a:gd name="T73" fmla="*/ 20 h 53"/>
                  <a:gd name="T74" fmla="*/ 22 w 32"/>
                  <a:gd name="T75" fmla="*/ 19 h 53"/>
                  <a:gd name="T76" fmla="*/ 28 w 32"/>
                  <a:gd name="T77" fmla="*/ 20 h 53"/>
                  <a:gd name="T78" fmla="*/ 28 w 32"/>
                  <a:gd name="T79" fmla="*/ 23 h 53"/>
                  <a:gd name="T80" fmla="*/ 24 w 32"/>
                  <a:gd name="T81" fmla="*/ 22 h 53"/>
                  <a:gd name="T82" fmla="*/ 20 w 32"/>
                  <a:gd name="T83" fmla="*/ 23 h 53"/>
                  <a:gd name="T84" fmla="*/ 23 w 32"/>
                  <a:gd name="T85" fmla="*/ 26 h 53"/>
                  <a:gd name="T86" fmla="*/ 21 w 32"/>
                  <a:gd name="T87" fmla="*/ 26 h 53"/>
                  <a:gd name="T88" fmla="*/ 18 w 32"/>
                  <a:gd name="T89" fmla="*/ 28 h 53"/>
                  <a:gd name="T90" fmla="*/ 17 w 32"/>
                  <a:gd name="T91" fmla="*/ 30 h 53"/>
                  <a:gd name="T92" fmla="*/ 17 w 32"/>
                  <a:gd name="T93" fmla="*/ 31 h 53"/>
                  <a:gd name="T94" fmla="*/ 19 w 32"/>
                  <a:gd name="T95" fmla="*/ 33 h 53"/>
                  <a:gd name="T96" fmla="*/ 27 w 32"/>
                  <a:gd name="T97" fmla="*/ 39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" h="53">
                    <a:moveTo>
                      <a:pt x="27" y="39"/>
                    </a:move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40"/>
                      <a:pt x="26" y="42"/>
                      <a:pt x="25" y="42"/>
                    </a:cubicBezTo>
                    <a:cubicBezTo>
                      <a:pt x="22" y="40"/>
                      <a:pt x="23" y="44"/>
                      <a:pt x="22" y="44"/>
                    </a:cubicBezTo>
                    <a:cubicBezTo>
                      <a:pt x="20" y="45"/>
                      <a:pt x="19" y="45"/>
                      <a:pt x="17" y="45"/>
                    </a:cubicBezTo>
                    <a:cubicBezTo>
                      <a:pt x="14" y="46"/>
                      <a:pt x="10" y="46"/>
                      <a:pt x="8" y="50"/>
                    </a:cubicBezTo>
                    <a:cubicBezTo>
                      <a:pt x="8" y="51"/>
                      <a:pt x="6" y="53"/>
                      <a:pt x="5" y="50"/>
                    </a:cubicBezTo>
                    <a:cubicBezTo>
                      <a:pt x="4" y="48"/>
                      <a:pt x="6" y="46"/>
                      <a:pt x="5" y="44"/>
                    </a:cubicBezTo>
                    <a:cubicBezTo>
                      <a:pt x="4" y="42"/>
                      <a:pt x="5" y="41"/>
                      <a:pt x="6" y="40"/>
                    </a:cubicBezTo>
                    <a:cubicBezTo>
                      <a:pt x="1" y="38"/>
                      <a:pt x="0" y="35"/>
                      <a:pt x="3" y="31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1" y="31"/>
                      <a:pt x="1" y="29"/>
                      <a:pt x="1" y="28"/>
                    </a:cubicBezTo>
                    <a:cubicBezTo>
                      <a:pt x="1" y="25"/>
                      <a:pt x="3" y="22"/>
                      <a:pt x="4" y="19"/>
                    </a:cubicBezTo>
                    <a:cubicBezTo>
                      <a:pt x="6" y="17"/>
                      <a:pt x="6" y="15"/>
                      <a:pt x="5" y="13"/>
                    </a:cubicBezTo>
                    <a:cubicBezTo>
                      <a:pt x="5" y="13"/>
                      <a:pt x="5" y="12"/>
                      <a:pt x="5" y="12"/>
                    </a:cubicBezTo>
                    <a:cubicBezTo>
                      <a:pt x="5" y="10"/>
                      <a:pt x="6" y="8"/>
                      <a:pt x="6" y="7"/>
                    </a:cubicBezTo>
                    <a:cubicBezTo>
                      <a:pt x="6" y="6"/>
                      <a:pt x="6" y="5"/>
                      <a:pt x="7" y="5"/>
                    </a:cubicBezTo>
                    <a:cubicBezTo>
                      <a:pt x="9" y="4"/>
                      <a:pt x="9" y="6"/>
                      <a:pt x="9" y="7"/>
                    </a:cubicBezTo>
                    <a:cubicBezTo>
                      <a:pt x="10" y="8"/>
                      <a:pt x="10" y="10"/>
                      <a:pt x="12" y="9"/>
                    </a:cubicBezTo>
                    <a:cubicBezTo>
                      <a:pt x="11" y="9"/>
                      <a:pt x="10" y="8"/>
                      <a:pt x="9" y="7"/>
                    </a:cubicBezTo>
                    <a:cubicBezTo>
                      <a:pt x="10" y="4"/>
                      <a:pt x="12" y="5"/>
                      <a:pt x="14" y="5"/>
                    </a:cubicBezTo>
                    <a:cubicBezTo>
                      <a:pt x="17" y="6"/>
                      <a:pt x="20" y="7"/>
                      <a:pt x="22" y="2"/>
                    </a:cubicBezTo>
                    <a:cubicBezTo>
                      <a:pt x="24" y="2"/>
                      <a:pt x="26" y="0"/>
                      <a:pt x="29" y="1"/>
                    </a:cubicBezTo>
                    <a:cubicBezTo>
                      <a:pt x="30" y="1"/>
                      <a:pt x="31" y="2"/>
                      <a:pt x="29" y="3"/>
                    </a:cubicBezTo>
                    <a:cubicBezTo>
                      <a:pt x="27" y="3"/>
                      <a:pt x="26" y="4"/>
                      <a:pt x="27" y="7"/>
                    </a:cubicBezTo>
                    <a:cubicBezTo>
                      <a:pt x="27" y="7"/>
                      <a:pt x="28" y="7"/>
                      <a:pt x="28" y="6"/>
                    </a:cubicBezTo>
                    <a:cubicBezTo>
                      <a:pt x="29" y="6"/>
                      <a:pt x="30" y="4"/>
                      <a:pt x="31" y="6"/>
                    </a:cubicBezTo>
                    <a:cubicBezTo>
                      <a:pt x="32" y="8"/>
                      <a:pt x="30" y="8"/>
                      <a:pt x="29" y="8"/>
                    </a:cubicBezTo>
                    <a:cubicBezTo>
                      <a:pt x="28" y="8"/>
                      <a:pt x="24" y="12"/>
                      <a:pt x="23" y="13"/>
                    </a:cubicBezTo>
                    <a:cubicBezTo>
                      <a:pt x="23" y="14"/>
                      <a:pt x="22" y="13"/>
                      <a:pt x="21" y="13"/>
                    </a:cubicBezTo>
                    <a:cubicBezTo>
                      <a:pt x="20" y="12"/>
                      <a:pt x="20" y="11"/>
                      <a:pt x="20" y="9"/>
                    </a:cubicBezTo>
                    <a:cubicBezTo>
                      <a:pt x="18" y="10"/>
                      <a:pt x="17" y="11"/>
                      <a:pt x="18" y="12"/>
                    </a:cubicBezTo>
                    <a:cubicBezTo>
                      <a:pt x="19" y="14"/>
                      <a:pt x="18" y="14"/>
                      <a:pt x="17" y="15"/>
                    </a:cubicBezTo>
                    <a:cubicBezTo>
                      <a:pt x="16" y="16"/>
                      <a:pt x="16" y="15"/>
                      <a:pt x="15" y="14"/>
                    </a:cubicBezTo>
                    <a:cubicBezTo>
                      <a:pt x="14" y="13"/>
                      <a:pt x="12" y="15"/>
                      <a:pt x="10" y="16"/>
                    </a:cubicBezTo>
                    <a:cubicBezTo>
                      <a:pt x="13" y="16"/>
                      <a:pt x="15" y="17"/>
                      <a:pt x="16" y="21"/>
                    </a:cubicBezTo>
                    <a:cubicBezTo>
                      <a:pt x="17" y="20"/>
                      <a:pt x="18" y="19"/>
                      <a:pt x="19" y="20"/>
                    </a:cubicBezTo>
                    <a:cubicBezTo>
                      <a:pt x="20" y="20"/>
                      <a:pt x="21" y="19"/>
                      <a:pt x="22" y="19"/>
                    </a:cubicBezTo>
                    <a:cubicBezTo>
                      <a:pt x="25" y="17"/>
                      <a:pt x="26" y="19"/>
                      <a:pt x="28" y="20"/>
                    </a:cubicBezTo>
                    <a:cubicBezTo>
                      <a:pt x="25" y="21"/>
                      <a:pt x="30" y="22"/>
                      <a:pt x="28" y="23"/>
                    </a:cubicBezTo>
                    <a:cubicBezTo>
                      <a:pt x="26" y="24"/>
                      <a:pt x="25" y="22"/>
                      <a:pt x="24" y="22"/>
                    </a:cubicBezTo>
                    <a:cubicBezTo>
                      <a:pt x="23" y="22"/>
                      <a:pt x="21" y="20"/>
                      <a:pt x="20" y="23"/>
                    </a:cubicBezTo>
                    <a:cubicBezTo>
                      <a:pt x="19" y="25"/>
                      <a:pt x="23" y="24"/>
                      <a:pt x="23" y="26"/>
                    </a:cubicBezTo>
                    <a:cubicBezTo>
                      <a:pt x="23" y="27"/>
                      <a:pt x="22" y="27"/>
                      <a:pt x="21" y="26"/>
                    </a:cubicBezTo>
                    <a:cubicBezTo>
                      <a:pt x="19" y="25"/>
                      <a:pt x="18" y="26"/>
                      <a:pt x="18" y="28"/>
                    </a:cubicBezTo>
                    <a:cubicBezTo>
                      <a:pt x="18" y="29"/>
                      <a:pt x="20" y="31"/>
                      <a:pt x="17" y="30"/>
                    </a:cubicBezTo>
                    <a:cubicBezTo>
                      <a:pt x="16" y="30"/>
                      <a:pt x="16" y="31"/>
                      <a:pt x="17" y="31"/>
                    </a:cubicBezTo>
                    <a:cubicBezTo>
                      <a:pt x="17" y="32"/>
                      <a:pt x="18" y="33"/>
                      <a:pt x="19" y="33"/>
                    </a:cubicBezTo>
                    <a:cubicBezTo>
                      <a:pt x="23" y="33"/>
                      <a:pt x="26" y="34"/>
                      <a:pt x="27" y="39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7" name="Freeform 1120"/>
              <p:cNvSpPr/>
              <p:nvPr/>
            </p:nvSpPr>
            <p:spPr bwMode="auto">
              <a:xfrm>
                <a:off x="1378" y="2509"/>
                <a:ext cx="116" cy="81"/>
              </a:xfrm>
              <a:custGeom>
                <a:avLst/>
                <a:gdLst>
                  <a:gd name="T0" fmla="*/ 17 w 49"/>
                  <a:gd name="T1" fmla="*/ 30 h 34"/>
                  <a:gd name="T2" fmla="*/ 10 w 49"/>
                  <a:gd name="T3" fmla="*/ 32 h 34"/>
                  <a:gd name="T4" fmla="*/ 6 w 49"/>
                  <a:gd name="T5" fmla="*/ 33 h 34"/>
                  <a:gd name="T6" fmla="*/ 1 w 49"/>
                  <a:gd name="T7" fmla="*/ 31 h 34"/>
                  <a:gd name="T8" fmla="*/ 3 w 49"/>
                  <a:gd name="T9" fmla="*/ 26 h 34"/>
                  <a:gd name="T10" fmla="*/ 15 w 49"/>
                  <a:gd name="T11" fmla="*/ 15 h 34"/>
                  <a:gd name="T12" fmla="*/ 20 w 49"/>
                  <a:gd name="T13" fmla="*/ 11 h 34"/>
                  <a:gd name="T14" fmla="*/ 28 w 49"/>
                  <a:gd name="T15" fmla="*/ 7 h 34"/>
                  <a:gd name="T16" fmla="*/ 42 w 49"/>
                  <a:gd name="T17" fmla="*/ 0 h 34"/>
                  <a:gd name="T18" fmla="*/ 40 w 49"/>
                  <a:gd name="T19" fmla="*/ 4 h 34"/>
                  <a:gd name="T20" fmla="*/ 46 w 49"/>
                  <a:gd name="T21" fmla="*/ 6 h 34"/>
                  <a:gd name="T22" fmla="*/ 48 w 49"/>
                  <a:gd name="T23" fmla="*/ 7 h 34"/>
                  <a:gd name="T24" fmla="*/ 46 w 49"/>
                  <a:gd name="T25" fmla="*/ 8 h 34"/>
                  <a:gd name="T26" fmla="*/ 44 w 49"/>
                  <a:gd name="T27" fmla="*/ 8 h 34"/>
                  <a:gd name="T28" fmla="*/ 44 w 49"/>
                  <a:gd name="T29" fmla="*/ 9 h 34"/>
                  <a:gd name="T30" fmla="*/ 48 w 49"/>
                  <a:gd name="T31" fmla="*/ 11 h 34"/>
                  <a:gd name="T32" fmla="*/ 49 w 49"/>
                  <a:gd name="T33" fmla="*/ 10 h 34"/>
                  <a:gd name="T34" fmla="*/ 47 w 49"/>
                  <a:gd name="T35" fmla="*/ 15 h 34"/>
                  <a:gd name="T36" fmla="*/ 41 w 49"/>
                  <a:gd name="T37" fmla="*/ 10 h 34"/>
                  <a:gd name="T38" fmla="*/ 39 w 49"/>
                  <a:gd name="T39" fmla="*/ 12 h 34"/>
                  <a:gd name="T40" fmla="*/ 36 w 49"/>
                  <a:gd name="T41" fmla="*/ 17 h 34"/>
                  <a:gd name="T42" fmla="*/ 33 w 49"/>
                  <a:gd name="T43" fmla="*/ 19 h 34"/>
                  <a:gd name="T44" fmla="*/ 36 w 49"/>
                  <a:gd name="T45" fmla="*/ 20 h 34"/>
                  <a:gd name="T46" fmla="*/ 33 w 49"/>
                  <a:gd name="T47" fmla="*/ 22 h 34"/>
                  <a:gd name="T48" fmla="*/ 33 w 49"/>
                  <a:gd name="T49" fmla="*/ 22 h 34"/>
                  <a:gd name="T50" fmla="*/ 18 w 49"/>
                  <a:gd name="T51" fmla="*/ 28 h 34"/>
                  <a:gd name="T52" fmla="*/ 17 w 49"/>
                  <a:gd name="T53" fmla="*/ 3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9" h="34">
                    <a:moveTo>
                      <a:pt x="17" y="30"/>
                    </a:moveTo>
                    <a:cubicBezTo>
                      <a:pt x="14" y="30"/>
                      <a:pt x="13" y="32"/>
                      <a:pt x="10" y="32"/>
                    </a:cubicBezTo>
                    <a:cubicBezTo>
                      <a:pt x="9" y="33"/>
                      <a:pt x="8" y="34"/>
                      <a:pt x="6" y="33"/>
                    </a:cubicBezTo>
                    <a:cubicBezTo>
                      <a:pt x="4" y="33"/>
                      <a:pt x="2" y="34"/>
                      <a:pt x="1" y="31"/>
                    </a:cubicBezTo>
                    <a:cubicBezTo>
                      <a:pt x="0" y="29"/>
                      <a:pt x="1" y="28"/>
                      <a:pt x="3" y="26"/>
                    </a:cubicBezTo>
                    <a:cubicBezTo>
                      <a:pt x="6" y="22"/>
                      <a:pt x="11" y="19"/>
                      <a:pt x="15" y="15"/>
                    </a:cubicBezTo>
                    <a:cubicBezTo>
                      <a:pt x="17" y="14"/>
                      <a:pt x="19" y="13"/>
                      <a:pt x="20" y="11"/>
                    </a:cubicBezTo>
                    <a:cubicBezTo>
                      <a:pt x="22" y="9"/>
                      <a:pt x="25" y="7"/>
                      <a:pt x="28" y="7"/>
                    </a:cubicBezTo>
                    <a:cubicBezTo>
                      <a:pt x="34" y="7"/>
                      <a:pt x="38" y="3"/>
                      <a:pt x="42" y="0"/>
                    </a:cubicBezTo>
                    <a:cubicBezTo>
                      <a:pt x="45" y="3"/>
                      <a:pt x="41" y="3"/>
                      <a:pt x="40" y="4"/>
                    </a:cubicBezTo>
                    <a:cubicBezTo>
                      <a:pt x="42" y="7"/>
                      <a:pt x="44" y="5"/>
                      <a:pt x="46" y="6"/>
                    </a:cubicBezTo>
                    <a:cubicBezTo>
                      <a:pt x="47" y="6"/>
                      <a:pt x="48" y="6"/>
                      <a:pt x="48" y="7"/>
                    </a:cubicBezTo>
                    <a:cubicBezTo>
                      <a:pt x="48" y="9"/>
                      <a:pt x="47" y="8"/>
                      <a:pt x="46" y="8"/>
                    </a:cubicBezTo>
                    <a:cubicBezTo>
                      <a:pt x="45" y="7"/>
                      <a:pt x="44" y="8"/>
                      <a:pt x="44" y="8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6" y="9"/>
                      <a:pt x="46" y="12"/>
                      <a:pt x="48" y="11"/>
                    </a:cubicBezTo>
                    <a:cubicBezTo>
                      <a:pt x="48" y="11"/>
                      <a:pt x="49" y="10"/>
                      <a:pt x="49" y="10"/>
                    </a:cubicBezTo>
                    <a:cubicBezTo>
                      <a:pt x="49" y="12"/>
                      <a:pt x="48" y="14"/>
                      <a:pt x="47" y="15"/>
                    </a:cubicBezTo>
                    <a:cubicBezTo>
                      <a:pt x="47" y="11"/>
                      <a:pt x="39" y="16"/>
                      <a:pt x="41" y="10"/>
                    </a:cubicBezTo>
                    <a:cubicBezTo>
                      <a:pt x="39" y="10"/>
                      <a:pt x="39" y="12"/>
                      <a:pt x="39" y="12"/>
                    </a:cubicBezTo>
                    <a:cubicBezTo>
                      <a:pt x="41" y="16"/>
                      <a:pt x="38" y="17"/>
                      <a:pt x="36" y="17"/>
                    </a:cubicBezTo>
                    <a:cubicBezTo>
                      <a:pt x="34" y="18"/>
                      <a:pt x="33" y="18"/>
                      <a:pt x="33" y="19"/>
                    </a:cubicBezTo>
                    <a:cubicBezTo>
                      <a:pt x="33" y="21"/>
                      <a:pt x="35" y="19"/>
                      <a:pt x="36" y="20"/>
                    </a:cubicBezTo>
                    <a:cubicBezTo>
                      <a:pt x="35" y="21"/>
                      <a:pt x="34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28" y="24"/>
                      <a:pt x="23" y="26"/>
                      <a:pt x="18" y="28"/>
                    </a:cubicBezTo>
                    <a:cubicBezTo>
                      <a:pt x="18" y="28"/>
                      <a:pt x="17" y="29"/>
                      <a:pt x="17" y="30"/>
                    </a:cubicBezTo>
                    <a:close/>
                  </a:path>
                </a:pathLst>
              </a:custGeom>
              <a:solidFill>
                <a:srgbClr val="FE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8" name="Freeform 1121"/>
              <p:cNvSpPr/>
              <p:nvPr/>
            </p:nvSpPr>
            <p:spPr bwMode="auto">
              <a:xfrm>
                <a:off x="1451" y="2625"/>
                <a:ext cx="12" cy="12"/>
              </a:xfrm>
              <a:custGeom>
                <a:avLst/>
                <a:gdLst>
                  <a:gd name="T0" fmla="*/ 4 w 5"/>
                  <a:gd name="T1" fmla="*/ 0 h 5"/>
                  <a:gd name="T2" fmla="*/ 1 w 5"/>
                  <a:gd name="T3" fmla="*/ 4 h 5"/>
                  <a:gd name="T4" fmla="*/ 4 w 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3"/>
                      <a:pt x="5" y="5"/>
                      <a:pt x="1" y="4"/>
                    </a:cubicBezTo>
                    <a:cubicBezTo>
                      <a:pt x="0" y="1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9" name="Freeform 1122"/>
              <p:cNvSpPr/>
              <p:nvPr/>
            </p:nvSpPr>
            <p:spPr bwMode="auto">
              <a:xfrm>
                <a:off x="1461" y="2618"/>
                <a:ext cx="12" cy="7"/>
              </a:xfrm>
              <a:custGeom>
                <a:avLst/>
                <a:gdLst>
                  <a:gd name="T0" fmla="*/ 4 w 5"/>
                  <a:gd name="T1" fmla="*/ 0 h 3"/>
                  <a:gd name="T2" fmla="*/ 4 w 5"/>
                  <a:gd name="T3" fmla="*/ 3 h 3"/>
                  <a:gd name="T4" fmla="*/ 0 w 5"/>
                  <a:gd name="T5" fmla="*/ 3 h 3"/>
                  <a:gd name="T6" fmla="*/ 4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5" y="2"/>
                      <a:pt x="5" y="3"/>
                      <a:pt x="4" y="3"/>
                    </a:cubicBezTo>
                    <a:cubicBezTo>
                      <a:pt x="2" y="3"/>
                      <a:pt x="1" y="3"/>
                      <a:pt x="0" y="3"/>
                    </a:cubicBezTo>
                    <a:cubicBezTo>
                      <a:pt x="1" y="2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0" name="Freeform 1123"/>
              <p:cNvSpPr/>
              <p:nvPr/>
            </p:nvSpPr>
            <p:spPr bwMode="auto">
              <a:xfrm>
                <a:off x="1456" y="256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5 w 5"/>
                  <a:gd name="T3" fmla="*/ 3 h 3"/>
                  <a:gd name="T4" fmla="*/ 0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1"/>
                      <a:pt x="3" y="1"/>
                      <a:pt x="5" y="3"/>
                    </a:cubicBezTo>
                    <a:cubicBezTo>
                      <a:pt x="2" y="3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1" name="Freeform 1124"/>
              <p:cNvSpPr/>
              <p:nvPr/>
            </p:nvSpPr>
            <p:spPr bwMode="auto">
              <a:xfrm>
                <a:off x="1413" y="2656"/>
                <a:ext cx="10" cy="10"/>
              </a:xfrm>
              <a:custGeom>
                <a:avLst/>
                <a:gdLst>
                  <a:gd name="T0" fmla="*/ 4 w 4"/>
                  <a:gd name="T1" fmla="*/ 2 h 4"/>
                  <a:gd name="T2" fmla="*/ 2 w 4"/>
                  <a:gd name="T3" fmla="*/ 4 h 4"/>
                  <a:gd name="T4" fmla="*/ 1 w 4"/>
                  <a:gd name="T5" fmla="*/ 1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2" y="3"/>
                      <a:pt x="2" y="4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2" name="Freeform 1125"/>
              <p:cNvSpPr/>
              <p:nvPr/>
            </p:nvSpPr>
            <p:spPr bwMode="auto">
              <a:xfrm>
                <a:off x="1473" y="2561"/>
                <a:ext cx="5" cy="7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3 h 3"/>
                  <a:gd name="T4" fmla="*/ 0 w 2"/>
                  <a:gd name="T5" fmla="*/ 2 h 3"/>
                  <a:gd name="T6" fmla="*/ 1 w 2"/>
                  <a:gd name="T7" fmla="*/ 1 h 3"/>
                  <a:gd name="T8" fmla="*/ 2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3" name="Oval 1126"/>
              <p:cNvSpPr>
                <a:spLocks noChangeArrowheads="1"/>
              </p:cNvSpPr>
              <p:nvPr/>
            </p:nvSpPr>
            <p:spPr bwMode="auto">
              <a:xfrm>
                <a:off x="1466" y="2575"/>
                <a:ext cx="4" cy="5"/>
              </a:xfrm>
              <a:prstGeom prst="ellipse">
                <a:avLst/>
              </a:pr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4" name="Freeform 1127"/>
              <p:cNvSpPr/>
              <p:nvPr/>
            </p:nvSpPr>
            <p:spPr bwMode="auto">
              <a:xfrm>
                <a:off x="1371" y="2658"/>
                <a:ext cx="118" cy="60"/>
              </a:xfrm>
              <a:custGeom>
                <a:avLst/>
                <a:gdLst>
                  <a:gd name="T0" fmla="*/ 13 w 50"/>
                  <a:gd name="T1" fmla="*/ 9 h 25"/>
                  <a:gd name="T2" fmla="*/ 12 w 50"/>
                  <a:gd name="T3" fmla="*/ 5 h 25"/>
                  <a:gd name="T4" fmla="*/ 18 w 50"/>
                  <a:gd name="T5" fmla="*/ 5 h 25"/>
                  <a:gd name="T6" fmla="*/ 35 w 50"/>
                  <a:gd name="T7" fmla="*/ 4 h 25"/>
                  <a:gd name="T8" fmla="*/ 50 w 50"/>
                  <a:gd name="T9" fmla="*/ 0 h 25"/>
                  <a:gd name="T10" fmla="*/ 31 w 50"/>
                  <a:gd name="T11" fmla="*/ 10 h 25"/>
                  <a:gd name="T12" fmla="*/ 16 w 50"/>
                  <a:gd name="T13" fmla="*/ 18 h 25"/>
                  <a:gd name="T14" fmla="*/ 6 w 50"/>
                  <a:gd name="T15" fmla="*/ 25 h 25"/>
                  <a:gd name="T16" fmla="*/ 2 w 50"/>
                  <a:gd name="T17" fmla="*/ 18 h 25"/>
                  <a:gd name="T18" fmla="*/ 4 w 50"/>
                  <a:gd name="T19" fmla="*/ 17 h 25"/>
                  <a:gd name="T20" fmla="*/ 8 w 50"/>
                  <a:gd name="T21" fmla="*/ 16 h 25"/>
                  <a:gd name="T22" fmla="*/ 14 w 50"/>
                  <a:gd name="T23" fmla="*/ 15 h 25"/>
                  <a:gd name="T24" fmla="*/ 13 w 50"/>
                  <a:gd name="T2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25">
                    <a:moveTo>
                      <a:pt x="13" y="9"/>
                    </a:moveTo>
                    <a:cubicBezTo>
                      <a:pt x="13" y="8"/>
                      <a:pt x="12" y="6"/>
                      <a:pt x="12" y="5"/>
                    </a:cubicBezTo>
                    <a:cubicBezTo>
                      <a:pt x="14" y="4"/>
                      <a:pt x="15" y="9"/>
                      <a:pt x="18" y="5"/>
                    </a:cubicBezTo>
                    <a:cubicBezTo>
                      <a:pt x="24" y="9"/>
                      <a:pt x="29" y="5"/>
                      <a:pt x="35" y="4"/>
                    </a:cubicBezTo>
                    <a:cubicBezTo>
                      <a:pt x="40" y="2"/>
                      <a:pt x="45" y="0"/>
                      <a:pt x="50" y="0"/>
                    </a:cubicBezTo>
                    <a:cubicBezTo>
                      <a:pt x="44" y="4"/>
                      <a:pt x="38" y="7"/>
                      <a:pt x="31" y="10"/>
                    </a:cubicBezTo>
                    <a:cubicBezTo>
                      <a:pt x="26" y="12"/>
                      <a:pt x="21" y="16"/>
                      <a:pt x="16" y="18"/>
                    </a:cubicBezTo>
                    <a:cubicBezTo>
                      <a:pt x="14" y="22"/>
                      <a:pt x="10" y="23"/>
                      <a:pt x="6" y="25"/>
                    </a:cubicBezTo>
                    <a:cubicBezTo>
                      <a:pt x="1" y="24"/>
                      <a:pt x="0" y="21"/>
                      <a:pt x="2" y="18"/>
                    </a:cubicBezTo>
                    <a:cubicBezTo>
                      <a:pt x="3" y="17"/>
                      <a:pt x="4" y="16"/>
                      <a:pt x="4" y="17"/>
                    </a:cubicBezTo>
                    <a:cubicBezTo>
                      <a:pt x="7" y="20"/>
                      <a:pt x="7" y="17"/>
                      <a:pt x="8" y="16"/>
                    </a:cubicBezTo>
                    <a:cubicBezTo>
                      <a:pt x="10" y="13"/>
                      <a:pt x="11" y="12"/>
                      <a:pt x="14" y="15"/>
                    </a:cubicBezTo>
                    <a:cubicBezTo>
                      <a:pt x="15" y="12"/>
                      <a:pt x="6" y="13"/>
                      <a:pt x="13" y="9"/>
                    </a:cubicBezTo>
                    <a:close/>
                  </a:path>
                </a:pathLst>
              </a:custGeom>
              <a:solidFill>
                <a:srgbClr val="FBA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5" name="Freeform 1128"/>
              <p:cNvSpPr/>
              <p:nvPr/>
            </p:nvSpPr>
            <p:spPr bwMode="auto">
              <a:xfrm>
                <a:off x="1515" y="2616"/>
                <a:ext cx="50" cy="28"/>
              </a:xfrm>
              <a:custGeom>
                <a:avLst/>
                <a:gdLst>
                  <a:gd name="T0" fmla="*/ 16 w 21"/>
                  <a:gd name="T1" fmla="*/ 8 h 12"/>
                  <a:gd name="T2" fmla="*/ 7 w 21"/>
                  <a:gd name="T3" fmla="*/ 12 h 12"/>
                  <a:gd name="T4" fmla="*/ 2 w 21"/>
                  <a:gd name="T5" fmla="*/ 1 h 12"/>
                  <a:gd name="T6" fmla="*/ 5 w 21"/>
                  <a:gd name="T7" fmla="*/ 0 h 12"/>
                  <a:gd name="T8" fmla="*/ 8 w 21"/>
                  <a:gd name="T9" fmla="*/ 4 h 12"/>
                  <a:gd name="T10" fmla="*/ 9 w 21"/>
                  <a:gd name="T11" fmla="*/ 9 h 12"/>
                  <a:gd name="T12" fmla="*/ 16 w 21"/>
                  <a:gd name="T13" fmla="*/ 3 h 12"/>
                  <a:gd name="T14" fmla="*/ 21 w 21"/>
                  <a:gd name="T15" fmla="*/ 3 h 12"/>
                  <a:gd name="T16" fmla="*/ 16 w 21"/>
                  <a:gd name="T17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2">
                    <a:moveTo>
                      <a:pt x="16" y="8"/>
                    </a:moveTo>
                    <a:cubicBezTo>
                      <a:pt x="13" y="8"/>
                      <a:pt x="10" y="11"/>
                      <a:pt x="7" y="12"/>
                    </a:cubicBezTo>
                    <a:cubicBezTo>
                      <a:pt x="5" y="8"/>
                      <a:pt x="0" y="6"/>
                      <a:pt x="2" y="1"/>
                    </a:cubicBezTo>
                    <a:cubicBezTo>
                      <a:pt x="3" y="0"/>
                      <a:pt x="4" y="0"/>
                      <a:pt x="5" y="0"/>
                    </a:cubicBezTo>
                    <a:cubicBezTo>
                      <a:pt x="5" y="2"/>
                      <a:pt x="6" y="4"/>
                      <a:pt x="8" y="4"/>
                    </a:cubicBezTo>
                    <a:cubicBezTo>
                      <a:pt x="9" y="5"/>
                      <a:pt x="10" y="6"/>
                      <a:pt x="9" y="9"/>
                    </a:cubicBezTo>
                    <a:cubicBezTo>
                      <a:pt x="11" y="6"/>
                      <a:pt x="14" y="5"/>
                      <a:pt x="16" y="3"/>
                    </a:cubicBezTo>
                    <a:cubicBezTo>
                      <a:pt x="18" y="2"/>
                      <a:pt x="19" y="2"/>
                      <a:pt x="21" y="3"/>
                    </a:cubicBezTo>
                    <a:cubicBezTo>
                      <a:pt x="20" y="6"/>
                      <a:pt x="17" y="6"/>
                      <a:pt x="16" y="8"/>
                    </a:cubicBezTo>
                    <a:close/>
                  </a:path>
                </a:pathLst>
              </a:custGeom>
              <a:solidFill>
                <a:srgbClr val="FB8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6" name="Freeform 1129"/>
              <p:cNvSpPr/>
              <p:nvPr/>
            </p:nvSpPr>
            <p:spPr bwMode="auto">
              <a:xfrm>
                <a:off x="1523" y="2594"/>
                <a:ext cx="59" cy="45"/>
              </a:xfrm>
              <a:custGeom>
                <a:avLst/>
                <a:gdLst>
                  <a:gd name="T0" fmla="*/ 18 w 25"/>
                  <a:gd name="T1" fmla="*/ 12 h 19"/>
                  <a:gd name="T2" fmla="*/ 10 w 25"/>
                  <a:gd name="T3" fmla="*/ 16 h 19"/>
                  <a:gd name="T4" fmla="*/ 4 w 25"/>
                  <a:gd name="T5" fmla="*/ 19 h 19"/>
                  <a:gd name="T6" fmla="*/ 3 w 25"/>
                  <a:gd name="T7" fmla="*/ 14 h 19"/>
                  <a:gd name="T8" fmla="*/ 2 w 25"/>
                  <a:gd name="T9" fmla="*/ 9 h 19"/>
                  <a:gd name="T10" fmla="*/ 5 w 25"/>
                  <a:gd name="T11" fmla="*/ 11 h 19"/>
                  <a:gd name="T12" fmla="*/ 9 w 25"/>
                  <a:gd name="T13" fmla="*/ 13 h 19"/>
                  <a:gd name="T14" fmla="*/ 15 w 25"/>
                  <a:gd name="T15" fmla="*/ 9 h 19"/>
                  <a:gd name="T16" fmla="*/ 17 w 25"/>
                  <a:gd name="T17" fmla="*/ 0 h 19"/>
                  <a:gd name="T18" fmla="*/ 21 w 25"/>
                  <a:gd name="T19" fmla="*/ 0 h 19"/>
                  <a:gd name="T20" fmla="*/ 24 w 25"/>
                  <a:gd name="T21" fmla="*/ 2 h 19"/>
                  <a:gd name="T22" fmla="*/ 24 w 25"/>
                  <a:gd name="T23" fmla="*/ 4 h 19"/>
                  <a:gd name="T24" fmla="*/ 23 w 25"/>
                  <a:gd name="T25" fmla="*/ 6 h 19"/>
                  <a:gd name="T26" fmla="*/ 21 w 25"/>
                  <a:gd name="T27" fmla="*/ 9 h 19"/>
                  <a:gd name="T28" fmla="*/ 18 w 25"/>
                  <a:gd name="T29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19">
                    <a:moveTo>
                      <a:pt x="18" y="12"/>
                    </a:moveTo>
                    <a:cubicBezTo>
                      <a:pt x="14" y="12"/>
                      <a:pt x="12" y="14"/>
                      <a:pt x="10" y="16"/>
                    </a:cubicBezTo>
                    <a:cubicBezTo>
                      <a:pt x="8" y="17"/>
                      <a:pt x="7" y="19"/>
                      <a:pt x="4" y="19"/>
                    </a:cubicBezTo>
                    <a:cubicBezTo>
                      <a:pt x="6" y="16"/>
                      <a:pt x="6" y="15"/>
                      <a:pt x="3" y="14"/>
                    </a:cubicBezTo>
                    <a:cubicBezTo>
                      <a:pt x="2" y="13"/>
                      <a:pt x="0" y="12"/>
                      <a:pt x="2" y="9"/>
                    </a:cubicBezTo>
                    <a:cubicBezTo>
                      <a:pt x="4" y="9"/>
                      <a:pt x="4" y="9"/>
                      <a:pt x="5" y="11"/>
                    </a:cubicBezTo>
                    <a:cubicBezTo>
                      <a:pt x="5" y="13"/>
                      <a:pt x="9" y="13"/>
                      <a:pt x="9" y="13"/>
                    </a:cubicBezTo>
                    <a:cubicBezTo>
                      <a:pt x="10" y="10"/>
                      <a:pt x="14" y="12"/>
                      <a:pt x="15" y="9"/>
                    </a:cubicBezTo>
                    <a:cubicBezTo>
                      <a:pt x="16" y="6"/>
                      <a:pt x="20" y="4"/>
                      <a:pt x="17" y="0"/>
                    </a:cubicBezTo>
                    <a:cubicBezTo>
                      <a:pt x="18" y="0"/>
                      <a:pt x="20" y="0"/>
                      <a:pt x="21" y="0"/>
                    </a:cubicBezTo>
                    <a:cubicBezTo>
                      <a:pt x="21" y="2"/>
                      <a:pt x="24" y="0"/>
                      <a:pt x="24" y="2"/>
                    </a:cubicBezTo>
                    <a:cubicBezTo>
                      <a:pt x="25" y="3"/>
                      <a:pt x="24" y="3"/>
                      <a:pt x="24" y="4"/>
                    </a:cubicBezTo>
                    <a:cubicBezTo>
                      <a:pt x="24" y="4"/>
                      <a:pt x="23" y="5"/>
                      <a:pt x="23" y="6"/>
                    </a:cubicBezTo>
                    <a:cubicBezTo>
                      <a:pt x="22" y="7"/>
                      <a:pt x="22" y="8"/>
                      <a:pt x="21" y="9"/>
                    </a:cubicBezTo>
                    <a:cubicBezTo>
                      <a:pt x="20" y="10"/>
                      <a:pt x="19" y="11"/>
                      <a:pt x="18" y="12"/>
                    </a:cubicBezTo>
                    <a:close/>
                  </a:path>
                </a:pathLst>
              </a:custGeom>
              <a:solidFill>
                <a:srgbClr val="FD7C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7" name="Freeform 1130"/>
              <p:cNvSpPr/>
              <p:nvPr/>
            </p:nvSpPr>
            <p:spPr bwMode="auto">
              <a:xfrm>
                <a:off x="1580" y="2594"/>
                <a:ext cx="19" cy="15"/>
              </a:xfrm>
              <a:custGeom>
                <a:avLst/>
                <a:gdLst>
                  <a:gd name="T0" fmla="*/ 0 w 8"/>
                  <a:gd name="T1" fmla="*/ 4 h 6"/>
                  <a:gd name="T2" fmla="*/ 0 w 8"/>
                  <a:gd name="T3" fmla="*/ 2 h 6"/>
                  <a:gd name="T4" fmla="*/ 2 w 8"/>
                  <a:gd name="T5" fmla="*/ 1 h 6"/>
                  <a:gd name="T6" fmla="*/ 6 w 8"/>
                  <a:gd name="T7" fmla="*/ 2 h 6"/>
                  <a:gd name="T8" fmla="*/ 8 w 8"/>
                  <a:gd name="T9" fmla="*/ 5 h 6"/>
                  <a:gd name="T10" fmla="*/ 0 w 8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0" y="4"/>
                    </a:moveTo>
                    <a:cubicBezTo>
                      <a:pt x="0" y="3"/>
                      <a:pt x="0" y="2"/>
                      <a:pt x="0" y="2"/>
                    </a:cubicBezTo>
                    <a:cubicBezTo>
                      <a:pt x="0" y="0"/>
                      <a:pt x="1" y="0"/>
                      <a:pt x="2" y="1"/>
                    </a:cubicBezTo>
                    <a:cubicBezTo>
                      <a:pt x="3" y="2"/>
                      <a:pt x="4" y="3"/>
                      <a:pt x="6" y="2"/>
                    </a:cubicBezTo>
                    <a:cubicBezTo>
                      <a:pt x="8" y="2"/>
                      <a:pt x="8" y="3"/>
                      <a:pt x="8" y="5"/>
                    </a:cubicBezTo>
                    <a:cubicBezTo>
                      <a:pt x="5" y="6"/>
                      <a:pt x="2" y="6"/>
                      <a:pt x="0" y="4"/>
                    </a:cubicBezTo>
                    <a:close/>
                  </a:path>
                </a:pathLst>
              </a:custGeom>
              <a:solidFill>
                <a:srgbClr val="FA9B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8" name="Freeform 1131"/>
              <p:cNvSpPr/>
              <p:nvPr/>
            </p:nvSpPr>
            <p:spPr bwMode="auto">
              <a:xfrm>
                <a:off x="1558" y="2547"/>
                <a:ext cx="19" cy="9"/>
              </a:xfrm>
              <a:custGeom>
                <a:avLst/>
                <a:gdLst>
                  <a:gd name="T0" fmla="*/ 0 w 8"/>
                  <a:gd name="T1" fmla="*/ 0 h 4"/>
                  <a:gd name="T2" fmla="*/ 8 w 8"/>
                  <a:gd name="T3" fmla="*/ 1 h 4"/>
                  <a:gd name="T4" fmla="*/ 0 w 8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0" y="0"/>
                    </a:moveTo>
                    <a:cubicBezTo>
                      <a:pt x="3" y="0"/>
                      <a:pt x="5" y="0"/>
                      <a:pt x="8" y="1"/>
                    </a:cubicBezTo>
                    <a:cubicBezTo>
                      <a:pt x="5" y="3"/>
                      <a:pt x="2" y="4"/>
                      <a:pt x="0" y="0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9" name="Freeform 1132"/>
              <p:cNvSpPr/>
              <p:nvPr/>
            </p:nvSpPr>
            <p:spPr bwMode="auto">
              <a:xfrm>
                <a:off x="1572" y="2592"/>
                <a:ext cx="15" cy="7"/>
              </a:xfrm>
              <a:custGeom>
                <a:avLst/>
                <a:gdLst>
                  <a:gd name="T0" fmla="*/ 5 w 6"/>
                  <a:gd name="T1" fmla="*/ 2 h 3"/>
                  <a:gd name="T2" fmla="*/ 3 w 6"/>
                  <a:gd name="T3" fmla="*/ 3 h 3"/>
                  <a:gd name="T4" fmla="*/ 0 w 6"/>
                  <a:gd name="T5" fmla="*/ 1 h 3"/>
                  <a:gd name="T6" fmla="*/ 4 w 6"/>
                  <a:gd name="T7" fmla="*/ 0 h 3"/>
                  <a:gd name="T8" fmla="*/ 5 w 6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5" y="2"/>
                    </a:moveTo>
                    <a:cubicBezTo>
                      <a:pt x="4" y="2"/>
                      <a:pt x="3" y="2"/>
                      <a:pt x="3" y="3"/>
                    </a:cubicBezTo>
                    <a:cubicBezTo>
                      <a:pt x="0" y="3"/>
                      <a:pt x="0" y="3"/>
                      <a:pt x="0" y="1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6" y="0"/>
                      <a:pt x="5" y="1"/>
                      <a:pt x="5" y="2"/>
                    </a:cubicBezTo>
                    <a:close/>
                  </a:path>
                </a:pathLst>
              </a:custGeom>
              <a:solidFill>
                <a:srgbClr val="FB8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0" name="Freeform 1133"/>
              <p:cNvSpPr/>
              <p:nvPr/>
            </p:nvSpPr>
            <p:spPr bwMode="auto">
              <a:xfrm>
                <a:off x="998" y="2007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A1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1" name="Freeform 1134"/>
              <p:cNvSpPr/>
              <p:nvPr/>
            </p:nvSpPr>
            <p:spPr bwMode="auto">
              <a:xfrm>
                <a:off x="879" y="2110"/>
                <a:ext cx="8" cy="11"/>
              </a:xfrm>
              <a:custGeom>
                <a:avLst/>
                <a:gdLst>
                  <a:gd name="T0" fmla="*/ 1 w 3"/>
                  <a:gd name="T1" fmla="*/ 5 h 5"/>
                  <a:gd name="T2" fmla="*/ 0 w 3"/>
                  <a:gd name="T3" fmla="*/ 0 h 5"/>
                  <a:gd name="T4" fmla="*/ 1 w 3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1" y="5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2" y="1"/>
                      <a:pt x="3" y="3"/>
                      <a:pt x="1" y="5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2" name="Freeform 1135"/>
              <p:cNvSpPr/>
              <p:nvPr/>
            </p:nvSpPr>
            <p:spPr bwMode="auto">
              <a:xfrm>
                <a:off x="884" y="2019"/>
                <a:ext cx="7" cy="7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2 h 3"/>
                  <a:gd name="T4" fmla="*/ 1 w 3"/>
                  <a:gd name="T5" fmla="*/ 0 h 3"/>
                  <a:gd name="T6" fmla="*/ 2 w 3"/>
                  <a:gd name="T7" fmla="*/ 2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3" y="2"/>
                      <a:pt x="2" y="3"/>
                      <a:pt x="2" y="3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3" name="Freeform 1136"/>
              <p:cNvSpPr/>
              <p:nvPr/>
            </p:nvSpPr>
            <p:spPr bwMode="auto">
              <a:xfrm>
                <a:off x="906" y="2012"/>
                <a:ext cx="4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2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4" name="Freeform 1137"/>
              <p:cNvSpPr/>
              <p:nvPr/>
            </p:nvSpPr>
            <p:spPr bwMode="auto">
              <a:xfrm>
                <a:off x="1257" y="2701"/>
                <a:ext cx="230" cy="162"/>
              </a:xfrm>
              <a:custGeom>
                <a:avLst/>
                <a:gdLst>
                  <a:gd name="T0" fmla="*/ 64 w 97"/>
                  <a:gd name="T1" fmla="*/ 0 h 68"/>
                  <a:gd name="T2" fmla="*/ 82 w 97"/>
                  <a:gd name="T3" fmla="*/ 5 h 68"/>
                  <a:gd name="T4" fmla="*/ 97 w 97"/>
                  <a:gd name="T5" fmla="*/ 4 h 68"/>
                  <a:gd name="T6" fmla="*/ 82 w 97"/>
                  <a:gd name="T7" fmla="*/ 20 h 68"/>
                  <a:gd name="T8" fmla="*/ 62 w 97"/>
                  <a:gd name="T9" fmla="*/ 36 h 68"/>
                  <a:gd name="T10" fmla="*/ 48 w 97"/>
                  <a:gd name="T11" fmla="*/ 41 h 68"/>
                  <a:gd name="T12" fmla="*/ 44 w 97"/>
                  <a:gd name="T13" fmla="*/ 40 h 68"/>
                  <a:gd name="T14" fmla="*/ 70 w 97"/>
                  <a:gd name="T15" fmla="*/ 27 h 68"/>
                  <a:gd name="T16" fmla="*/ 49 w 97"/>
                  <a:gd name="T17" fmla="*/ 35 h 68"/>
                  <a:gd name="T18" fmla="*/ 38 w 97"/>
                  <a:gd name="T19" fmla="*/ 40 h 68"/>
                  <a:gd name="T20" fmla="*/ 14 w 97"/>
                  <a:gd name="T21" fmla="*/ 51 h 68"/>
                  <a:gd name="T22" fmla="*/ 25 w 97"/>
                  <a:gd name="T23" fmla="*/ 60 h 68"/>
                  <a:gd name="T24" fmla="*/ 22 w 97"/>
                  <a:gd name="T25" fmla="*/ 52 h 68"/>
                  <a:gd name="T26" fmla="*/ 33 w 97"/>
                  <a:gd name="T27" fmla="*/ 48 h 68"/>
                  <a:gd name="T28" fmla="*/ 45 w 97"/>
                  <a:gd name="T29" fmla="*/ 49 h 68"/>
                  <a:gd name="T30" fmla="*/ 54 w 97"/>
                  <a:gd name="T31" fmla="*/ 52 h 68"/>
                  <a:gd name="T32" fmla="*/ 52 w 97"/>
                  <a:gd name="T33" fmla="*/ 63 h 68"/>
                  <a:gd name="T34" fmla="*/ 44 w 97"/>
                  <a:gd name="T35" fmla="*/ 65 h 68"/>
                  <a:gd name="T36" fmla="*/ 41 w 97"/>
                  <a:gd name="T37" fmla="*/ 63 h 68"/>
                  <a:gd name="T38" fmla="*/ 35 w 97"/>
                  <a:gd name="T39" fmla="*/ 62 h 68"/>
                  <a:gd name="T40" fmla="*/ 33 w 97"/>
                  <a:gd name="T41" fmla="*/ 67 h 68"/>
                  <a:gd name="T42" fmla="*/ 31 w 97"/>
                  <a:gd name="T43" fmla="*/ 62 h 68"/>
                  <a:gd name="T44" fmla="*/ 26 w 97"/>
                  <a:gd name="T45" fmla="*/ 64 h 68"/>
                  <a:gd name="T46" fmla="*/ 15 w 97"/>
                  <a:gd name="T47" fmla="*/ 60 h 68"/>
                  <a:gd name="T48" fmla="*/ 13 w 97"/>
                  <a:gd name="T49" fmla="*/ 64 h 68"/>
                  <a:gd name="T50" fmla="*/ 12 w 97"/>
                  <a:gd name="T51" fmla="*/ 57 h 68"/>
                  <a:gd name="T52" fmla="*/ 1 w 97"/>
                  <a:gd name="T53" fmla="*/ 51 h 68"/>
                  <a:gd name="T54" fmla="*/ 6 w 97"/>
                  <a:gd name="T55" fmla="*/ 41 h 68"/>
                  <a:gd name="T56" fmla="*/ 20 w 97"/>
                  <a:gd name="T57" fmla="*/ 33 h 68"/>
                  <a:gd name="T58" fmla="*/ 30 w 97"/>
                  <a:gd name="T59" fmla="*/ 36 h 68"/>
                  <a:gd name="T60" fmla="*/ 28 w 97"/>
                  <a:gd name="T61" fmla="*/ 26 h 68"/>
                  <a:gd name="T62" fmla="*/ 41 w 97"/>
                  <a:gd name="T63" fmla="*/ 19 h 68"/>
                  <a:gd name="T64" fmla="*/ 44 w 97"/>
                  <a:gd name="T65" fmla="*/ 14 h 68"/>
                  <a:gd name="T66" fmla="*/ 49 w 97"/>
                  <a:gd name="T67" fmla="*/ 18 h 68"/>
                  <a:gd name="T68" fmla="*/ 56 w 97"/>
                  <a:gd name="T69" fmla="*/ 18 h 68"/>
                  <a:gd name="T70" fmla="*/ 54 w 97"/>
                  <a:gd name="T71" fmla="*/ 14 h 68"/>
                  <a:gd name="T72" fmla="*/ 53 w 97"/>
                  <a:gd name="T73" fmla="*/ 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7" h="68">
                    <a:moveTo>
                      <a:pt x="53" y="6"/>
                    </a:moveTo>
                    <a:cubicBezTo>
                      <a:pt x="57" y="5"/>
                      <a:pt x="61" y="2"/>
                      <a:pt x="64" y="0"/>
                    </a:cubicBezTo>
                    <a:cubicBezTo>
                      <a:pt x="66" y="2"/>
                      <a:pt x="68" y="2"/>
                      <a:pt x="71" y="2"/>
                    </a:cubicBezTo>
                    <a:cubicBezTo>
                      <a:pt x="75" y="2"/>
                      <a:pt x="79" y="2"/>
                      <a:pt x="82" y="5"/>
                    </a:cubicBezTo>
                    <a:cubicBezTo>
                      <a:pt x="84" y="7"/>
                      <a:pt x="87" y="6"/>
                      <a:pt x="89" y="5"/>
                    </a:cubicBezTo>
                    <a:cubicBezTo>
                      <a:pt x="91" y="4"/>
                      <a:pt x="93" y="3"/>
                      <a:pt x="97" y="4"/>
                    </a:cubicBezTo>
                    <a:cubicBezTo>
                      <a:pt x="88" y="6"/>
                      <a:pt x="85" y="12"/>
                      <a:pt x="83" y="19"/>
                    </a:cubicBezTo>
                    <a:cubicBezTo>
                      <a:pt x="83" y="19"/>
                      <a:pt x="83" y="20"/>
                      <a:pt x="82" y="20"/>
                    </a:cubicBezTo>
                    <a:cubicBezTo>
                      <a:pt x="79" y="23"/>
                      <a:pt x="77" y="26"/>
                      <a:pt x="75" y="30"/>
                    </a:cubicBezTo>
                    <a:cubicBezTo>
                      <a:pt x="73" y="35"/>
                      <a:pt x="67" y="37"/>
                      <a:pt x="62" y="36"/>
                    </a:cubicBezTo>
                    <a:cubicBezTo>
                      <a:pt x="57" y="38"/>
                      <a:pt x="53" y="40"/>
                      <a:pt x="49" y="41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47" y="42"/>
                      <a:pt x="46" y="42"/>
                      <a:pt x="46" y="42"/>
                    </a:cubicBezTo>
                    <a:cubicBezTo>
                      <a:pt x="44" y="41"/>
                      <a:pt x="44" y="41"/>
                      <a:pt x="44" y="40"/>
                    </a:cubicBezTo>
                    <a:cubicBezTo>
                      <a:pt x="44" y="38"/>
                      <a:pt x="44" y="37"/>
                      <a:pt x="46" y="37"/>
                    </a:cubicBezTo>
                    <a:cubicBezTo>
                      <a:pt x="54" y="34"/>
                      <a:pt x="62" y="31"/>
                      <a:pt x="70" y="27"/>
                    </a:cubicBezTo>
                    <a:cubicBezTo>
                      <a:pt x="68" y="28"/>
                      <a:pt x="65" y="28"/>
                      <a:pt x="62" y="29"/>
                    </a:cubicBezTo>
                    <a:cubicBezTo>
                      <a:pt x="57" y="29"/>
                      <a:pt x="53" y="31"/>
                      <a:pt x="49" y="35"/>
                    </a:cubicBezTo>
                    <a:cubicBezTo>
                      <a:pt x="48" y="37"/>
                      <a:pt x="45" y="36"/>
                      <a:pt x="43" y="38"/>
                    </a:cubicBezTo>
                    <a:cubicBezTo>
                      <a:pt x="41" y="39"/>
                      <a:pt x="40" y="40"/>
                      <a:pt x="38" y="40"/>
                    </a:cubicBezTo>
                    <a:cubicBezTo>
                      <a:pt x="36" y="39"/>
                      <a:pt x="35" y="39"/>
                      <a:pt x="35" y="40"/>
                    </a:cubicBezTo>
                    <a:cubicBezTo>
                      <a:pt x="28" y="44"/>
                      <a:pt x="21" y="48"/>
                      <a:pt x="14" y="51"/>
                    </a:cubicBezTo>
                    <a:cubicBezTo>
                      <a:pt x="15" y="53"/>
                      <a:pt x="17" y="53"/>
                      <a:pt x="18" y="54"/>
                    </a:cubicBezTo>
                    <a:cubicBezTo>
                      <a:pt x="19" y="57"/>
                      <a:pt x="22" y="58"/>
                      <a:pt x="25" y="60"/>
                    </a:cubicBezTo>
                    <a:cubicBezTo>
                      <a:pt x="25" y="60"/>
                      <a:pt x="25" y="60"/>
                      <a:pt x="25" y="59"/>
                    </a:cubicBezTo>
                    <a:cubicBezTo>
                      <a:pt x="24" y="57"/>
                      <a:pt x="22" y="55"/>
                      <a:pt x="22" y="52"/>
                    </a:cubicBezTo>
                    <a:cubicBezTo>
                      <a:pt x="23" y="50"/>
                      <a:pt x="23" y="48"/>
                      <a:pt x="26" y="48"/>
                    </a:cubicBezTo>
                    <a:cubicBezTo>
                      <a:pt x="28" y="50"/>
                      <a:pt x="30" y="49"/>
                      <a:pt x="33" y="48"/>
                    </a:cubicBezTo>
                    <a:cubicBezTo>
                      <a:pt x="33" y="48"/>
                      <a:pt x="34" y="48"/>
                      <a:pt x="34" y="49"/>
                    </a:cubicBezTo>
                    <a:cubicBezTo>
                      <a:pt x="38" y="49"/>
                      <a:pt x="41" y="48"/>
                      <a:pt x="45" y="49"/>
                    </a:cubicBezTo>
                    <a:cubicBezTo>
                      <a:pt x="48" y="49"/>
                      <a:pt x="51" y="49"/>
                      <a:pt x="53" y="52"/>
                    </a:cubicBezTo>
                    <a:cubicBezTo>
                      <a:pt x="53" y="52"/>
                      <a:pt x="54" y="52"/>
                      <a:pt x="54" y="52"/>
                    </a:cubicBezTo>
                    <a:cubicBezTo>
                      <a:pt x="58" y="52"/>
                      <a:pt x="59" y="55"/>
                      <a:pt x="58" y="58"/>
                    </a:cubicBezTo>
                    <a:cubicBezTo>
                      <a:pt x="56" y="60"/>
                      <a:pt x="54" y="61"/>
                      <a:pt x="52" y="63"/>
                    </a:cubicBezTo>
                    <a:cubicBezTo>
                      <a:pt x="51" y="64"/>
                      <a:pt x="50" y="67"/>
                      <a:pt x="47" y="64"/>
                    </a:cubicBezTo>
                    <a:cubicBezTo>
                      <a:pt x="46" y="63"/>
                      <a:pt x="44" y="64"/>
                      <a:pt x="44" y="65"/>
                    </a:cubicBezTo>
                    <a:cubicBezTo>
                      <a:pt x="43" y="67"/>
                      <a:pt x="41" y="68"/>
                      <a:pt x="39" y="67"/>
                    </a:cubicBezTo>
                    <a:cubicBezTo>
                      <a:pt x="37" y="65"/>
                      <a:pt x="42" y="65"/>
                      <a:pt x="41" y="63"/>
                    </a:cubicBezTo>
                    <a:cubicBezTo>
                      <a:pt x="40" y="62"/>
                      <a:pt x="43" y="63"/>
                      <a:pt x="42" y="61"/>
                    </a:cubicBezTo>
                    <a:cubicBezTo>
                      <a:pt x="40" y="60"/>
                      <a:pt x="38" y="63"/>
                      <a:pt x="35" y="62"/>
                    </a:cubicBezTo>
                    <a:cubicBezTo>
                      <a:pt x="34" y="64"/>
                      <a:pt x="37" y="64"/>
                      <a:pt x="36" y="66"/>
                    </a:cubicBezTo>
                    <a:cubicBezTo>
                      <a:pt x="35" y="67"/>
                      <a:pt x="35" y="67"/>
                      <a:pt x="33" y="67"/>
                    </a:cubicBezTo>
                    <a:cubicBezTo>
                      <a:pt x="32" y="66"/>
                      <a:pt x="31" y="66"/>
                      <a:pt x="32" y="64"/>
                    </a:cubicBezTo>
                    <a:cubicBezTo>
                      <a:pt x="33" y="63"/>
                      <a:pt x="32" y="62"/>
                      <a:pt x="31" y="62"/>
                    </a:cubicBezTo>
                    <a:cubicBezTo>
                      <a:pt x="30" y="61"/>
                      <a:pt x="30" y="63"/>
                      <a:pt x="30" y="63"/>
                    </a:cubicBezTo>
                    <a:cubicBezTo>
                      <a:pt x="29" y="65"/>
                      <a:pt x="26" y="65"/>
                      <a:pt x="26" y="64"/>
                    </a:cubicBezTo>
                    <a:cubicBezTo>
                      <a:pt x="24" y="60"/>
                      <a:pt x="19" y="62"/>
                      <a:pt x="17" y="60"/>
                    </a:cubicBezTo>
                    <a:cubicBezTo>
                      <a:pt x="17" y="59"/>
                      <a:pt x="16" y="60"/>
                      <a:pt x="15" y="60"/>
                    </a:cubicBezTo>
                    <a:cubicBezTo>
                      <a:pt x="16" y="61"/>
                      <a:pt x="18" y="63"/>
                      <a:pt x="16" y="64"/>
                    </a:cubicBezTo>
                    <a:cubicBezTo>
                      <a:pt x="14" y="66"/>
                      <a:pt x="13" y="64"/>
                      <a:pt x="13" y="64"/>
                    </a:cubicBezTo>
                    <a:cubicBezTo>
                      <a:pt x="9" y="65"/>
                      <a:pt x="10" y="60"/>
                      <a:pt x="7" y="60"/>
                    </a:cubicBezTo>
                    <a:cubicBezTo>
                      <a:pt x="7" y="57"/>
                      <a:pt x="10" y="58"/>
                      <a:pt x="12" y="57"/>
                    </a:cubicBezTo>
                    <a:cubicBezTo>
                      <a:pt x="10" y="55"/>
                      <a:pt x="8" y="54"/>
                      <a:pt x="4" y="55"/>
                    </a:cubicBezTo>
                    <a:cubicBezTo>
                      <a:pt x="2" y="56"/>
                      <a:pt x="0" y="54"/>
                      <a:pt x="1" y="51"/>
                    </a:cubicBezTo>
                    <a:cubicBezTo>
                      <a:pt x="2" y="48"/>
                      <a:pt x="3" y="46"/>
                      <a:pt x="3" y="43"/>
                    </a:cubicBezTo>
                    <a:cubicBezTo>
                      <a:pt x="3" y="40"/>
                      <a:pt x="5" y="41"/>
                      <a:pt x="6" y="41"/>
                    </a:cubicBezTo>
                    <a:cubicBezTo>
                      <a:pt x="10" y="39"/>
                      <a:pt x="12" y="36"/>
                      <a:pt x="15" y="34"/>
                    </a:cubicBezTo>
                    <a:cubicBezTo>
                      <a:pt x="16" y="33"/>
                      <a:pt x="18" y="32"/>
                      <a:pt x="20" y="33"/>
                    </a:cubicBezTo>
                    <a:cubicBezTo>
                      <a:pt x="22" y="33"/>
                      <a:pt x="25" y="32"/>
                      <a:pt x="27" y="35"/>
                    </a:cubicBezTo>
                    <a:cubicBezTo>
                      <a:pt x="27" y="36"/>
                      <a:pt x="29" y="37"/>
                      <a:pt x="30" y="36"/>
                    </a:cubicBezTo>
                    <a:cubicBezTo>
                      <a:pt x="32" y="35"/>
                      <a:pt x="31" y="33"/>
                      <a:pt x="31" y="32"/>
                    </a:cubicBezTo>
                    <a:cubicBezTo>
                      <a:pt x="30" y="30"/>
                      <a:pt x="27" y="29"/>
                      <a:pt x="28" y="26"/>
                    </a:cubicBezTo>
                    <a:cubicBezTo>
                      <a:pt x="30" y="24"/>
                      <a:pt x="33" y="22"/>
                      <a:pt x="35" y="20"/>
                    </a:cubicBezTo>
                    <a:cubicBezTo>
                      <a:pt x="37" y="18"/>
                      <a:pt x="39" y="20"/>
                      <a:pt x="41" y="19"/>
                    </a:cubicBezTo>
                    <a:cubicBezTo>
                      <a:pt x="42" y="18"/>
                      <a:pt x="43" y="19"/>
                      <a:pt x="42" y="17"/>
                    </a:cubicBezTo>
                    <a:cubicBezTo>
                      <a:pt x="42" y="16"/>
                      <a:pt x="43" y="15"/>
                      <a:pt x="44" y="14"/>
                    </a:cubicBezTo>
                    <a:cubicBezTo>
                      <a:pt x="46" y="14"/>
                      <a:pt x="47" y="14"/>
                      <a:pt x="47" y="15"/>
                    </a:cubicBezTo>
                    <a:cubicBezTo>
                      <a:pt x="48" y="16"/>
                      <a:pt x="49" y="17"/>
                      <a:pt x="49" y="18"/>
                    </a:cubicBezTo>
                    <a:cubicBezTo>
                      <a:pt x="50" y="20"/>
                      <a:pt x="51" y="21"/>
                      <a:pt x="52" y="20"/>
                    </a:cubicBezTo>
                    <a:cubicBezTo>
                      <a:pt x="54" y="20"/>
                      <a:pt x="55" y="19"/>
                      <a:pt x="56" y="18"/>
                    </a:cubicBezTo>
                    <a:cubicBezTo>
                      <a:pt x="57" y="17"/>
                      <a:pt x="56" y="17"/>
                      <a:pt x="55" y="17"/>
                    </a:cubicBezTo>
                    <a:cubicBezTo>
                      <a:pt x="54" y="16"/>
                      <a:pt x="53" y="15"/>
                      <a:pt x="54" y="14"/>
                    </a:cubicBezTo>
                    <a:cubicBezTo>
                      <a:pt x="59" y="11"/>
                      <a:pt x="56" y="9"/>
                      <a:pt x="53" y="7"/>
                    </a:cubicBezTo>
                    <a:cubicBezTo>
                      <a:pt x="53" y="6"/>
                      <a:pt x="53" y="6"/>
                      <a:pt x="53" y="6"/>
                    </a:cubicBezTo>
                    <a:close/>
                  </a:path>
                </a:pathLst>
              </a:custGeom>
              <a:solidFill>
                <a:srgbClr val="F2E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5" name="Freeform 1138"/>
              <p:cNvSpPr/>
              <p:nvPr/>
            </p:nvSpPr>
            <p:spPr bwMode="auto">
              <a:xfrm>
                <a:off x="1444" y="2768"/>
                <a:ext cx="52" cy="88"/>
              </a:xfrm>
              <a:custGeom>
                <a:avLst/>
                <a:gdLst>
                  <a:gd name="T0" fmla="*/ 18 w 22"/>
                  <a:gd name="T1" fmla="*/ 4 h 37"/>
                  <a:gd name="T2" fmla="*/ 19 w 22"/>
                  <a:gd name="T3" fmla="*/ 20 h 37"/>
                  <a:gd name="T4" fmla="*/ 7 w 22"/>
                  <a:gd name="T5" fmla="*/ 35 h 37"/>
                  <a:gd name="T6" fmla="*/ 2 w 22"/>
                  <a:gd name="T7" fmla="*/ 36 h 37"/>
                  <a:gd name="T8" fmla="*/ 1 w 22"/>
                  <a:gd name="T9" fmla="*/ 30 h 37"/>
                  <a:gd name="T10" fmla="*/ 4 w 22"/>
                  <a:gd name="T11" fmla="*/ 17 h 37"/>
                  <a:gd name="T12" fmla="*/ 5 w 22"/>
                  <a:gd name="T13" fmla="*/ 11 h 37"/>
                  <a:gd name="T14" fmla="*/ 17 w 22"/>
                  <a:gd name="T15" fmla="*/ 1 h 37"/>
                  <a:gd name="T16" fmla="*/ 20 w 22"/>
                  <a:gd name="T17" fmla="*/ 2 h 37"/>
                  <a:gd name="T18" fmla="*/ 20 w 22"/>
                  <a:gd name="T19" fmla="*/ 4 h 37"/>
                  <a:gd name="T20" fmla="*/ 18 w 22"/>
                  <a:gd name="T21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" h="37">
                    <a:moveTo>
                      <a:pt x="18" y="4"/>
                    </a:moveTo>
                    <a:cubicBezTo>
                      <a:pt x="22" y="9"/>
                      <a:pt x="20" y="14"/>
                      <a:pt x="19" y="20"/>
                    </a:cubicBezTo>
                    <a:cubicBezTo>
                      <a:pt x="18" y="27"/>
                      <a:pt x="14" y="32"/>
                      <a:pt x="7" y="35"/>
                    </a:cubicBezTo>
                    <a:cubicBezTo>
                      <a:pt x="5" y="36"/>
                      <a:pt x="3" y="37"/>
                      <a:pt x="2" y="36"/>
                    </a:cubicBezTo>
                    <a:cubicBezTo>
                      <a:pt x="1" y="34"/>
                      <a:pt x="0" y="31"/>
                      <a:pt x="1" y="30"/>
                    </a:cubicBezTo>
                    <a:cubicBezTo>
                      <a:pt x="3" y="26"/>
                      <a:pt x="1" y="21"/>
                      <a:pt x="4" y="17"/>
                    </a:cubicBezTo>
                    <a:cubicBezTo>
                      <a:pt x="6" y="15"/>
                      <a:pt x="4" y="13"/>
                      <a:pt x="5" y="11"/>
                    </a:cubicBezTo>
                    <a:cubicBezTo>
                      <a:pt x="7" y="5"/>
                      <a:pt x="13" y="4"/>
                      <a:pt x="17" y="1"/>
                    </a:cubicBezTo>
                    <a:cubicBezTo>
                      <a:pt x="18" y="0"/>
                      <a:pt x="19" y="1"/>
                      <a:pt x="20" y="2"/>
                    </a:cubicBezTo>
                    <a:cubicBezTo>
                      <a:pt x="20" y="2"/>
                      <a:pt x="20" y="3"/>
                      <a:pt x="20" y="4"/>
                    </a:cubicBezTo>
                    <a:cubicBezTo>
                      <a:pt x="20" y="5"/>
                      <a:pt x="19" y="2"/>
                      <a:pt x="18" y="4"/>
                    </a:cubicBezTo>
                    <a:close/>
                  </a:path>
                </a:pathLst>
              </a:custGeom>
              <a:solidFill>
                <a:srgbClr val="F3E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6" name="Freeform 1139"/>
              <p:cNvSpPr/>
              <p:nvPr/>
            </p:nvSpPr>
            <p:spPr bwMode="auto">
              <a:xfrm>
                <a:off x="1444" y="2723"/>
                <a:ext cx="74" cy="45"/>
              </a:xfrm>
              <a:custGeom>
                <a:avLst/>
                <a:gdLst>
                  <a:gd name="T0" fmla="*/ 31 w 31"/>
                  <a:gd name="T1" fmla="*/ 0 h 19"/>
                  <a:gd name="T2" fmla="*/ 27 w 31"/>
                  <a:gd name="T3" fmla="*/ 10 h 19"/>
                  <a:gd name="T4" fmla="*/ 18 w 31"/>
                  <a:gd name="T5" fmla="*/ 18 h 19"/>
                  <a:gd name="T6" fmla="*/ 3 w 31"/>
                  <a:gd name="T7" fmla="*/ 17 h 19"/>
                  <a:gd name="T8" fmla="*/ 3 w 31"/>
                  <a:gd name="T9" fmla="*/ 14 h 19"/>
                  <a:gd name="T10" fmla="*/ 15 w 31"/>
                  <a:gd name="T11" fmla="*/ 6 h 19"/>
                  <a:gd name="T12" fmla="*/ 31 w 31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19">
                    <a:moveTo>
                      <a:pt x="31" y="0"/>
                    </a:moveTo>
                    <a:cubicBezTo>
                      <a:pt x="29" y="3"/>
                      <a:pt x="28" y="7"/>
                      <a:pt x="27" y="10"/>
                    </a:cubicBezTo>
                    <a:cubicBezTo>
                      <a:pt x="26" y="15"/>
                      <a:pt x="22" y="16"/>
                      <a:pt x="18" y="18"/>
                    </a:cubicBezTo>
                    <a:cubicBezTo>
                      <a:pt x="13" y="19"/>
                      <a:pt x="8" y="18"/>
                      <a:pt x="3" y="17"/>
                    </a:cubicBezTo>
                    <a:cubicBezTo>
                      <a:pt x="0" y="16"/>
                      <a:pt x="2" y="15"/>
                      <a:pt x="3" y="14"/>
                    </a:cubicBezTo>
                    <a:cubicBezTo>
                      <a:pt x="6" y="10"/>
                      <a:pt x="11" y="8"/>
                      <a:pt x="15" y="6"/>
                    </a:cubicBezTo>
                    <a:cubicBezTo>
                      <a:pt x="20" y="4"/>
                      <a:pt x="26" y="3"/>
                      <a:pt x="31" y="0"/>
                    </a:cubicBezTo>
                    <a:close/>
                  </a:path>
                </a:pathLst>
              </a:custGeom>
              <a:solidFill>
                <a:srgbClr val="FAF9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7" name="Freeform 1140"/>
              <p:cNvSpPr/>
              <p:nvPr/>
            </p:nvSpPr>
            <p:spPr bwMode="auto">
              <a:xfrm>
                <a:off x="1335" y="2799"/>
                <a:ext cx="57" cy="26"/>
              </a:xfrm>
              <a:custGeom>
                <a:avLst/>
                <a:gdLst>
                  <a:gd name="T0" fmla="*/ 20 w 24"/>
                  <a:gd name="T1" fmla="*/ 11 h 11"/>
                  <a:gd name="T2" fmla="*/ 3 w 24"/>
                  <a:gd name="T3" fmla="*/ 9 h 11"/>
                  <a:gd name="T4" fmla="*/ 0 w 24"/>
                  <a:gd name="T5" fmla="*/ 8 h 11"/>
                  <a:gd name="T6" fmla="*/ 13 w 24"/>
                  <a:gd name="T7" fmla="*/ 0 h 11"/>
                  <a:gd name="T8" fmla="*/ 15 w 24"/>
                  <a:gd name="T9" fmla="*/ 0 h 11"/>
                  <a:gd name="T10" fmla="*/ 21 w 24"/>
                  <a:gd name="T11" fmla="*/ 2 h 11"/>
                  <a:gd name="T12" fmla="*/ 20 w 24"/>
                  <a:gd name="T13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1">
                    <a:moveTo>
                      <a:pt x="20" y="11"/>
                    </a:moveTo>
                    <a:cubicBezTo>
                      <a:pt x="15" y="9"/>
                      <a:pt x="9" y="8"/>
                      <a:pt x="3" y="9"/>
                    </a:cubicBezTo>
                    <a:cubicBezTo>
                      <a:pt x="1" y="10"/>
                      <a:pt x="1" y="9"/>
                      <a:pt x="0" y="8"/>
                    </a:cubicBezTo>
                    <a:cubicBezTo>
                      <a:pt x="3" y="3"/>
                      <a:pt x="8" y="1"/>
                      <a:pt x="13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6" y="2"/>
                      <a:pt x="19" y="0"/>
                      <a:pt x="21" y="2"/>
                    </a:cubicBezTo>
                    <a:cubicBezTo>
                      <a:pt x="24" y="7"/>
                      <a:pt x="24" y="7"/>
                      <a:pt x="20" y="11"/>
                    </a:cubicBezTo>
                    <a:close/>
                  </a:path>
                </a:pathLst>
              </a:custGeom>
              <a:solidFill>
                <a:srgbClr val="F5F2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8" name="Freeform 1141"/>
              <p:cNvSpPr/>
              <p:nvPr/>
            </p:nvSpPr>
            <p:spPr bwMode="auto">
              <a:xfrm>
                <a:off x="1373" y="2787"/>
                <a:ext cx="31" cy="14"/>
              </a:xfrm>
              <a:custGeom>
                <a:avLst/>
                <a:gdLst>
                  <a:gd name="T0" fmla="*/ 0 w 13"/>
                  <a:gd name="T1" fmla="*/ 5 h 6"/>
                  <a:gd name="T2" fmla="*/ 13 w 13"/>
                  <a:gd name="T3" fmla="*/ 0 h 6"/>
                  <a:gd name="T4" fmla="*/ 12 w 13"/>
                  <a:gd name="T5" fmla="*/ 3 h 6"/>
                  <a:gd name="T6" fmla="*/ 0 w 13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">
                    <a:moveTo>
                      <a:pt x="0" y="5"/>
                    </a:moveTo>
                    <a:cubicBezTo>
                      <a:pt x="4" y="2"/>
                      <a:pt x="8" y="0"/>
                      <a:pt x="13" y="0"/>
                    </a:cubicBezTo>
                    <a:cubicBezTo>
                      <a:pt x="12" y="1"/>
                      <a:pt x="13" y="3"/>
                      <a:pt x="12" y="3"/>
                    </a:cubicBezTo>
                    <a:cubicBezTo>
                      <a:pt x="8" y="3"/>
                      <a:pt x="4" y="6"/>
                      <a:pt x="0" y="5"/>
                    </a:cubicBezTo>
                    <a:close/>
                  </a:path>
                </a:pathLst>
              </a:custGeom>
              <a:solidFill>
                <a:srgbClr val="F5F2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9" name="Freeform 1142"/>
              <p:cNvSpPr/>
              <p:nvPr/>
            </p:nvSpPr>
            <p:spPr bwMode="auto">
              <a:xfrm>
                <a:off x="1568" y="2609"/>
                <a:ext cx="9" cy="7"/>
              </a:xfrm>
              <a:custGeom>
                <a:avLst/>
                <a:gdLst>
                  <a:gd name="T0" fmla="*/ 2 w 4"/>
                  <a:gd name="T1" fmla="*/ 3 h 3"/>
                  <a:gd name="T2" fmla="*/ 4 w 4"/>
                  <a:gd name="T3" fmla="*/ 0 h 3"/>
                  <a:gd name="T4" fmla="*/ 2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0" y="1"/>
                      <a:pt x="1" y="0"/>
                      <a:pt x="4" y="0"/>
                    </a:cubicBezTo>
                    <a:cubicBezTo>
                      <a:pt x="4" y="1"/>
                      <a:pt x="3" y="2"/>
                      <a:pt x="2" y="3"/>
                    </a:cubicBezTo>
                    <a:close/>
                  </a:path>
                </a:pathLst>
              </a:custGeom>
              <a:solidFill>
                <a:srgbClr val="FB8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0" name="Freeform 1143"/>
              <p:cNvSpPr/>
              <p:nvPr/>
            </p:nvSpPr>
            <p:spPr bwMode="auto">
              <a:xfrm>
                <a:off x="1057" y="2827"/>
                <a:ext cx="57" cy="67"/>
              </a:xfrm>
              <a:custGeom>
                <a:avLst/>
                <a:gdLst>
                  <a:gd name="T0" fmla="*/ 13 w 24"/>
                  <a:gd name="T1" fmla="*/ 22 h 28"/>
                  <a:gd name="T2" fmla="*/ 12 w 24"/>
                  <a:gd name="T3" fmla="*/ 24 h 28"/>
                  <a:gd name="T4" fmla="*/ 10 w 24"/>
                  <a:gd name="T5" fmla="*/ 28 h 28"/>
                  <a:gd name="T6" fmla="*/ 10 w 24"/>
                  <a:gd name="T7" fmla="*/ 23 h 28"/>
                  <a:gd name="T8" fmla="*/ 8 w 24"/>
                  <a:gd name="T9" fmla="*/ 28 h 28"/>
                  <a:gd name="T10" fmla="*/ 5 w 24"/>
                  <a:gd name="T11" fmla="*/ 19 h 28"/>
                  <a:gd name="T12" fmla="*/ 5 w 24"/>
                  <a:gd name="T13" fmla="*/ 16 h 28"/>
                  <a:gd name="T14" fmla="*/ 4 w 24"/>
                  <a:gd name="T15" fmla="*/ 7 h 28"/>
                  <a:gd name="T16" fmla="*/ 4 w 24"/>
                  <a:gd name="T17" fmla="*/ 5 h 28"/>
                  <a:gd name="T18" fmla="*/ 8 w 24"/>
                  <a:gd name="T19" fmla="*/ 3 h 28"/>
                  <a:gd name="T20" fmla="*/ 12 w 24"/>
                  <a:gd name="T21" fmla="*/ 3 h 28"/>
                  <a:gd name="T22" fmla="*/ 18 w 24"/>
                  <a:gd name="T23" fmla="*/ 3 h 28"/>
                  <a:gd name="T24" fmla="*/ 24 w 24"/>
                  <a:gd name="T25" fmla="*/ 5 h 28"/>
                  <a:gd name="T26" fmla="*/ 24 w 24"/>
                  <a:gd name="T27" fmla="*/ 8 h 28"/>
                  <a:gd name="T28" fmla="*/ 22 w 24"/>
                  <a:gd name="T29" fmla="*/ 12 h 28"/>
                  <a:gd name="T30" fmla="*/ 22 w 24"/>
                  <a:gd name="T31" fmla="*/ 16 h 28"/>
                  <a:gd name="T32" fmla="*/ 19 w 24"/>
                  <a:gd name="T33" fmla="*/ 22 h 28"/>
                  <a:gd name="T34" fmla="*/ 15 w 24"/>
                  <a:gd name="T35" fmla="*/ 21 h 28"/>
                  <a:gd name="T36" fmla="*/ 13 w 24"/>
                  <a:gd name="T37" fmla="*/ 22 h 28"/>
                  <a:gd name="T38" fmla="*/ 13 w 24"/>
                  <a:gd name="T39" fmla="*/ 17 h 28"/>
                  <a:gd name="T40" fmla="*/ 13 w 24"/>
                  <a:gd name="T41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8">
                    <a:moveTo>
                      <a:pt x="13" y="22"/>
                    </a:moveTo>
                    <a:cubicBezTo>
                      <a:pt x="12" y="23"/>
                      <a:pt x="12" y="24"/>
                      <a:pt x="12" y="24"/>
                    </a:cubicBezTo>
                    <a:cubicBezTo>
                      <a:pt x="16" y="28"/>
                      <a:pt x="12" y="28"/>
                      <a:pt x="10" y="28"/>
                    </a:cubicBezTo>
                    <a:cubicBezTo>
                      <a:pt x="10" y="27"/>
                      <a:pt x="11" y="25"/>
                      <a:pt x="10" y="23"/>
                    </a:cubicBezTo>
                    <a:cubicBezTo>
                      <a:pt x="8" y="25"/>
                      <a:pt x="9" y="27"/>
                      <a:pt x="8" y="28"/>
                    </a:cubicBezTo>
                    <a:cubicBezTo>
                      <a:pt x="6" y="27"/>
                      <a:pt x="5" y="21"/>
                      <a:pt x="5" y="19"/>
                    </a:cubicBezTo>
                    <a:cubicBezTo>
                      <a:pt x="5" y="18"/>
                      <a:pt x="5" y="16"/>
                      <a:pt x="5" y="16"/>
                    </a:cubicBezTo>
                    <a:cubicBezTo>
                      <a:pt x="2" y="13"/>
                      <a:pt x="0" y="10"/>
                      <a:pt x="4" y="7"/>
                    </a:cubicBezTo>
                    <a:cubicBezTo>
                      <a:pt x="4" y="7"/>
                      <a:pt x="3" y="6"/>
                      <a:pt x="4" y="5"/>
                    </a:cubicBezTo>
                    <a:cubicBezTo>
                      <a:pt x="5" y="4"/>
                      <a:pt x="7" y="4"/>
                      <a:pt x="8" y="3"/>
                    </a:cubicBezTo>
                    <a:cubicBezTo>
                      <a:pt x="9" y="2"/>
                      <a:pt x="11" y="2"/>
                      <a:pt x="12" y="3"/>
                    </a:cubicBezTo>
                    <a:cubicBezTo>
                      <a:pt x="14" y="6"/>
                      <a:pt x="16" y="5"/>
                      <a:pt x="18" y="3"/>
                    </a:cubicBezTo>
                    <a:cubicBezTo>
                      <a:pt x="21" y="0"/>
                      <a:pt x="23" y="2"/>
                      <a:pt x="24" y="5"/>
                    </a:cubicBezTo>
                    <a:cubicBezTo>
                      <a:pt x="24" y="6"/>
                      <a:pt x="24" y="7"/>
                      <a:pt x="24" y="8"/>
                    </a:cubicBezTo>
                    <a:cubicBezTo>
                      <a:pt x="24" y="9"/>
                      <a:pt x="23" y="11"/>
                      <a:pt x="22" y="12"/>
                    </a:cubicBezTo>
                    <a:cubicBezTo>
                      <a:pt x="21" y="13"/>
                      <a:pt x="20" y="14"/>
                      <a:pt x="22" y="16"/>
                    </a:cubicBezTo>
                    <a:cubicBezTo>
                      <a:pt x="21" y="18"/>
                      <a:pt x="20" y="20"/>
                      <a:pt x="19" y="22"/>
                    </a:cubicBezTo>
                    <a:cubicBezTo>
                      <a:pt x="19" y="19"/>
                      <a:pt x="19" y="16"/>
                      <a:pt x="15" y="21"/>
                    </a:cubicBezTo>
                    <a:cubicBezTo>
                      <a:pt x="15" y="21"/>
                      <a:pt x="14" y="21"/>
                      <a:pt x="13" y="22"/>
                    </a:cubicBezTo>
                    <a:cubicBezTo>
                      <a:pt x="11" y="20"/>
                      <a:pt x="13" y="19"/>
                      <a:pt x="13" y="17"/>
                    </a:cubicBezTo>
                    <a:cubicBezTo>
                      <a:pt x="13" y="19"/>
                      <a:pt x="11" y="20"/>
                      <a:pt x="13" y="22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1" name="Freeform 1144"/>
              <p:cNvSpPr/>
              <p:nvPr/>
            </p:nvSpPr>
            <p:spPr bwMode="auto">
              <a:xfrm>
                <a:off x="1046" y="2784"/>
                <a:ext cx="71" cy="60"/>
              </a:xfrm>
              <a:custGeom>
                <a:avLst/>
                <a:gdLst>
                  <a:gd name="T0" fmla="*/ 28 w 30"/>
                  <a:gd name="T1" fmla="*/ 23 h 25"/>
                  <a:gd name="T2" fmla="*/ 23 w 30"/>
                  <a:gd name="T3" fmla="*/ 23 h 25"/>
                  <a:gd name="T4" fmla="*/ 17 w 30"/>
                  <a:gd name="T5" fmla="*/ 25 h 25"/>
                  <a:gd name="T6" fmla="*/ 17 w 30"/>
                  <a:gd name="T7" fmla="*/ 25 h 25"/>
                  <a:gd name="T8" fmla="*/ 10 w 30"/>
                  <a:gd name="T9" fmla="*/ 23 h 25"/>
                  <a:gd name="T10" fmla="*/ 9 w 30"/>
                  <a:gd name="T11" fmla="*/ 23 h 25"/>
                  <a:gd name="T12" fmla="*/ 9 w 30"/>
                  <a:gd name="T13" fmla="*/ 23 h 25"/>
                  <a:gd name="T14" fmla="*/ 10 w 30"/>
                  <a:gd name="T15" fmla="*/ 22 h 25"/>
                  <a:gd name="T16" fmla="*/ 12 w 30"/>
                  <a:gd name="T17" fmla="*/ 22 h 25"/>
                  <a:gd name="T18" fmla="*/ 10 w 30"/>
                  <a:gd name="T19" fmla="*/ 16 h 25"/>
                  <a:gd name="T20" fmla="*/ 0 w 30"/>
                  <a:gd name="T21" fmla="*/ 3 h 25"/>
                  <a:gd name="T22" fmla="*/ 10 w 30"/>
                  <a:gd name="T23" fmla="*/ 4 h 25"/>
                  <a:gd name="T24" fmla="*/ 3 w 30"/>
                  <a:gd name="T25" fmla="*/ 0 h 25"/>
                  <a:gd name="T26" fmla="*/ 12 w 30"/>
                  <a:gd name="T27" fmla="*/ 5 h 25"/>
                  <a:gd name="T28" fmla="*/ 19 w 30"/>
                  <a:gd name="T29" fmla="*/ 7 h 25"/>
                  <a:gd name="T30" fmla="*/ 18 w 30"/>
                  <a:gd name="T31" fmla="*/ 17 h 25"/>
                  <a:gd name="T32" fmla="*/ 22 w 30"/>
                  <a:gd name="T33" fmla="*/ 20 h 25"/>
                  <a:gd name="T34" fmla="*/ 25 w 30"/>
                  <a:gd name="T35" fmla="*/ 18 h 25"/>
                  <a:gd name="T36" fmla="*/ 30 w 30"/>
                  <a:gd name="T37" fmla="*/ 21 h 25"/>
                  <a:gd name="T38" fmla="*/ 28 w 30"/>
                  <a:gd name="T39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" h="25">
                    <a:moveTo>
                      <a:pt x="28" y="23"/>
                    </a:moveTo>
                    <a:cubicBezTo>
                      <a:pt x="26" y="21"/>
                      <a:pt x="25" y="18"/>
                      <a:pt x="23" y="23"/>
                    </a:cubicBezTo>
                    <a:cubicBezTo>
                      <a:pt x="22" y="24"/>
                      <a:pt x="19" y="23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6" y="24"/>
                      <a:pt x="12" y="23"/>
                      <a:pt x="10" y="23"/>
                    </a:cubicBezTo>
                    <a:cubicBezTo>
                      <a:pt x="10" y="24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2"/>
                      <a:pt x="9" y="22"/>
                      <a:pt x="10" y="22"/>
                    </a:cubicBezTo>
                    <a:cubicBezTo>
                      <a:pt x="10" y="22"/>
                      <a:pt x="11" y="22"/>
                      <a:pt x="12" y="22"/>
                    </a:cubicBezTo>
                    <a:cubicBezTo>
                      <a:pt x="12" y="19"/>
                      <a:pt x="10" y="18"/>
                      <a:pt x="10" y="16"/>
                    </a:cubicBezTo>
                    <a:cubicBezTo>
                      <a:pt x="7" y="12"/>
                      <a:pt x="3" y="8"/>
                      <a:pt x="0" y="3"/>
                    </a:cubicBezTo>
                    <a:cubicBezTo>
                      <a:pt x="4" y="2"/>
                      <a:pt x="7" y="5"/>
                      <a:pt x="10" y="4"/>
                    </a:cubicBezTo>
                    <a:cubicBezTo>
                      <a:pt x="8" y="2"/>
                      <a:pt x="5" y="3"/>
                      <a:pt x="3" y="0"/>
                    </a:cubicBezTo>
                    <a:cubicBezTo>
                      <a:pt x="11" y="0"/>
                      <a:pt x="13" y="1"/>
                      <a:pt x="12" y="5"/>
                    </a:cubicBezTo>
                    <a:cubicBezTo>
                      <a:pt x="15" y="2"/>
                      <a:pt x="19" y="4"/>
                      <a:pt x="19" y="7"/>
                    </a:cubicBezTo>
                    <a:cubicBezTo>
                      <a:pt x="20" y="10"/>
                      <a:pt x="23" y="14"/>
                      <a:pt x="18" y="17"/>
                    </a:cubicBezTo>
                    <a:cubicBezTo>
                      <a:pt x="18" y="19"/>
                      <a:pt x="19" y="22"/>
                      <a:pt x="22" y="20"/>
                    </a:cubicBezTo>
                    <a:cubicBezTo>
                      <a:pt x="23" y="19"/>
                      <a:pt x="24" y="19"/>
                      <a:pt x="25" y="18"/>
                    </a:cubicBezTo>
                    <a:cubicBezTo>
                      <a:pt x="27" y="16"/>
                      <a:pt x="29" y="17"/>
                      <a:pt x="30" y="21"/>
                    </a:cubicBezTo>
                    <a:cubicBezTo>
                      <a:pt x="30" y="22"/>
                      <a:pt x="30" y="23"/>
                      <a:pt x="28" y="23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2" name="Freeform 1145"/>
              <p:cNvSpPr/>
              <p:nvPr/>
            </p:nvSpPr>
            <p:spPr bwMode="auto">
              <a:xfrm>
                <a:off x="986" y="2825"/>
                <a:ext cx="29" cy="21"/>
              </a:xfrm>
              <a:custGeom>
                <a:avLst/>
                <a:gdLst>
                  <a:gd name="T0" fmla="*/ 12 w 12"/>
                  <a:gd name="T1" fmla="*/ 9 h 9"/>
                  <a:gd name="T2" fmla="*/ 8 w 12"/>
                  <a:gd name="T3" fmla="*/ 7 h 9"/>
                  <a:gd name="T4" fmla="*/ 0 w 12"/>
                  <a:gd name="T5" fmla="*/ 6 h 9"/>
                  <a:gd name="T6" fmla="*/ 6 w 12"/>
                  <a:gd name="T7" fmla="*/ 1 h 9"/>
                  <a:gd name="T8" fmla="*/ 11 w 12"/>
                  <a:gd name="T9" fmla="*/ 6 h 9"/>
                  <a:gd name="T10" fmla="*/ 12 w 12"/>
                  <a:gd name="T1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12" y="9"/>
                    </a:moveTo>
                    <a:cubicBezTo>
                      <a:pt x="10" y="9"/>
                      <a:pt x="9" y="9"/>
                      <a:pt x="8" y="7"/>
                    </a:cubicBezTo>
                    <a:cubicBezTo>
                      <a:pt x="6" y="4"/>
                      <a:pt x="3" y="3"/>
                      <a:pt x="0" y="6"/>
                    </a:cubicBezTo>
                    <a:cubicBezTo>
                      <a:pt x="0" y="3"/>
                      <a:pt x="2" y="0"/>
                      <a:pt x="6" y="1"/>
                    </a:cubicBezTo>
                    <a:cubicBezTo>
                      <a:pt x="9" y="1"/>
                      <a:pt x="12" y="2"/>
                      <a:pt x="11" y="6"/>
                    </a:cubicBezTo>
                    <a:cubicBezTo>
                      <a:pt x="11" y="7"/>
                      <a:pt x="11" y="8"/>
                      <a:pt x="12" y="9"/>
                    </a:cubicBezTo>
                    <a:close/>
                  </a:path>
                </a:pathLst>
              </a:custGeom>
              <a:solidFill>
                <a:srgbClr val="FE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3" name="Freeform 1146"/>
              <p:cNvSpPr/>
              <p:nvPr/>
            </p:nvSpPr>
            <p:spPr bwMode="auto">
              <a:xfrm>
                <a:off x="1055" y="2860"/>
                <a:ext cx="14" cy="27"/>
              </a:xfrm>
              <a:custGeom>
                <a:avLst/>
                <a:gdLst>
                  <a:gd name="T0" fmla="*/ 4 w 6"/>
                  <a:gd name="T1" fmla="*/ 11 h 11"/>
                  <a:gd name="T2" fmla="*/ 2 w 6"/>
                  <a:gd name="T3" fmla="*/ 5 h 11"/>
                  <a:gd name="T4" fmla="*/ 1 w 6"/>
                  <a:gd name="T5" fmla="*/ 0 h 11"/>
                  <a:gd name="T6" fmla="*/ 4 w 6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1">
                    <a:moveTo>
                      <a:pt x="4" y="11"/>
                    </a:moveTo>
                    <a:cubicBezTo>
                      <a:pt x="4" y="9"/>
                      <a:pt x="5" y="6"/>
                      <a:pt x="2" y="5"/>
                    </a:cubicBezTo>
                    <a:cubicBezTo>
                      <a:pt x="2" y="3"/>
                      <a:pt x="0" y="2"/>
                      <a:pt x="1" y="0"/>
                    </a:cubicBezTo>
                    <a:cubicBezTo>
                      <a:pt x="5" y="2"/>
                      <a:pt x="6" y="5"/>
                      <a:pt x="4" y="11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4" name="Freeform 1147"/>
              <p:cNvSpPr/>
              <p:nvPr/>
            </p:nvSpPr>
            <p:spPr bwMode="auto">
              <a:xfrm>
                <a:off x="1062" y="2832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2 w 3"/>
                  <a:gd name="T3" fmla="*/ 3 h 3"/>
                  <a:gd name="T4" fmla="*/ 0 w 3"/>
                  <a:gd name="T5" fmla="*/ 0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2"/>
                      <a:pt x="2" y="2"/>
                      <a:pt x="2" y="3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5" name="Freeform 1148"/>
              <p:cNvSpPr/>
              <p:nvPr/>
            </p:nvSpPr>
            <p:spPr bwMode="auto">
              <a:xfrm>
                <a:off x="1072" y="2925"/>
                <a:ext cx="4" cy="40"/>
              </a:xfrm>
              <a:custGeom>
                <a:avLst/>
                <a:gdLst>
                  <a:gd name="T0" fmla="*/ 1 w 2"/>
                  <a:gd name="T1" fmla="*/ 0 h 17"/>
                  <a:gd name="T2" fmla="*/ 2 w 2"/>
                  <a:gd name="T3" fmla="*/ 2 h 17"/>
                  <a:gd name="T4" fmla="*/ 2 w 2"/>
                  <a:gd name="T5" fmla="*/ 16 h 17"/>
                  <a:gd name="T6" fmla="*/ 1 w 2"/>
                  <a:gd name="T7" fmla="*/ 16 h 17"/>
                  <a:gd name="T8" fmla="*/ 0 w 2"/>
                  <a:gd name="T9" fmla="*/ 2 h 17"/>
                  <a:gd name="T10" fmla="*/ 1 w 2"/>
                  <a:gd name="T1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7">
                    <a:moveTo>
                      <a:pt x="1" y="0"/>
                    </a:moveTo>
                    <a:cubicBezTo>
                      <a:pt x="1" y="1"/>
                      <a:pt x="1" y="1"/>
                      <a:pt x="2" y="2"/>
                    </a:cubicBezTo>
                    <a:cubicBezTo>
                      <a:pt x="2" y="7"/>
                      <a:pt x="2" y="12"/>
                      <a:pt x="2" y="16"/>
                    </a:cubicBezTo>
                    <a:cubicBezTo>
                      <a:pt x="1" y="17"/>
                      <a:pt x="1" y="17"/>
                      <a:pt x="1" y="16"/>
                    </a:cubicBezTo>
                    <a:cubicBezTo>
                      <a:pt x="0" y="12"/>
                      <a:pt x="0" y="7"/>
                      <a:pt x="0" y="2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6" name="Freeform 1149"/>
              <p:cNvSpPr/>
              <p:nvPr/>
            </p:nvSpPr>
            <p:spPr bwMode="auto">
              <a:xfrm>
                <a:off x="1074" y="2963"/>
                <a:ext cx="5" cy="19"/>
              </a:xfrm>
              <a:custGeom>
                <a:avLst/>
                <a:gdLst>
                  <a:gd name="T0" fmla="*/ 0 w 2"/>
                  <a:gd name="T1" fmla="*/ 0 h 8"/>
                  <a:gd name="T2" fmla="*/ 1 w 2"/>
                  <a:gd name="T3" fmla="*/ 0 h 8"/>
                  <a:gd name="T4" fmla="*/ 1 w 2"/>
                  <a:gd name="T5" fmla="*/ 8 h 8"/>
                  <a:gd name="T6" fmla="*/ 0 w 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8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3"/>
                      <a:pt x="2" y="5"/>
                      <a:pt x="1" y="8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C96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7" name="Freeform 1150"/>
              <p:cNvSpPr/>
              <p:nvPr/>
            </p:nvSpPr>
            <p:spPr bwMode="auto">
              <a:xfrm>
                <a:off x="690" y="2656"/>
                <a:ext cx="66" cy="60"/>
              </a:xfrm>
              <a:custGeom>
                <a:avLst/>
                <a:gdLst>
                  <a:gd name="T0" fmla="*/ 3 w 28"/>
                  <a:gd name="T1" fmla="*/ 1 h 25"/>
                  <a:gd name="T2" fmla="*/ 18 w 28"/>
                  <a:gd name="T3" fmla="*/ 2 h 25"/>
                  <a:gd name="T4" fmla="*/ 18 w 28"/>
                  <a:gd name="T5" fmla="*/ 3 h 25"/>
                  <a:gd name="T6" fmla="*/ 27 w 28"/>
                  <a:gd name="T7" fmla="*/ 15 h 25"/>
                  <a:gd name="T8" fmla="*/ 25 w 28"/>
                  <a:gd name="T9" fmla="*/ 22 h 25"/>
                  <a:gd name="T10" fmla="*/ 6 w 28"/>
                  <a:gd name="T11" fmla="*/ 17 h 25"/>
                  <a:gd name="T12" fmla="*/ 3 w 28"/>
                  <a:gd name="T13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25">
                    <a:moveTo>
                      <a:pt x="3" y="1"/>
                    </a:moveTo>
                    <a:cubicBezTo>
                      <a:pt x="8" y="0"/>
                      <a:pt x="13" y="1"/>
                      <a:pt x="18" y="2"/>
                    </a:cubicBezTo>
                    <a:cubicBezTo>
                      <a:pt x="18" y="2"/>
                      <a:pt x="18" y="2"/>
                      <a:pt x="18" y="3"/>
                    </a:cubicBezTo>
                    <a:cubicBezTo>
                      <a:pt x="21" y="7"/>
                      <a:pt x="24" y="10"/>
                      <a:pt x="27" y="15"/>
                    </a:cubicBezTo>
                    <a:cubicBezTo>
                      <a:pt x="28" y="18"/>
                      <a:pt x="27" y="20"/>
                      <a:pt x="25" y="22"/>
                    </a:cubicBezTo>
                    <a:cubicBezTo>
                      <a:pt x="20" y="25"/>
                      <a:pt x="9" y="22"/>
                      <a:pt x="6" y="17"/>
                    </a:cubicBezTo>
                    <a:cubicBezTo>
                      <a:pt x="0" y="13"/>
                      <a:pt x="4" y="6"/>
                      <a:pt x="3" y="1"/>
                    </a:cubicBezTo>
                    <a:close/>
                  </a:path>
                </a:pathLst>
              </a:custGeom>
              <a:solidFill>
                <a:srgbClr val="FED4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8" name="Freeform 1151"/>
              <p:cNvSpPr/>
              <p:nvPr/>
            </p:nvSpPr>
            <p:spPr bwMode="auto">
              <a:xfrm>
                <a:off x="773" y="2689"/>
                <a:ext cx="50" cy="48"/>
              </a:xfrm>
              <a:custGeom>
                <a:avLst/>
                <a:gdLst>
                  <a:gd name="T0" fmla="*/ 19 w 21"/>
                  <a:gd name="T1" fmla="*/ 4 h 20"/>
                  <a:gd name="T2" fmla="*/ 18 w 21"/>
                  <a:gd name="T3" fmla="*/ 16 h 20"/>
                  <a:gd name="T4" fmla="*/ 12 w 21"/>
                  <a:gd name="T5" fmla="*/ 19 h 20"/>
                  <a:gd name="T6" fmla="*/ 8 w 21"/>
                  <a:gd name="T7" fmla="*/ 18 h 20"/>
                  <a:gd name="T8" fmla="*/ 2 w 21"/>
                  <a:gd name="T9" fmla="*/ 12 h 20"/>
                  <a:gd name="T10" fmla="*/ 2 w 21"/>
                  <a:gd name="T11" fmla="*/ 3 h 20"/>
                  <a:gd name="T12" fmla="*/ 3 w 21"/>
                  <a:gd name="T13" fmla="*/ 1 h 20"/>
                  <a:gd name="T14" fmla="*/ 12 w 21"/>
                  <a:gd name="T15" fmla="*/ 4 h 20"/>
                  <a:gd name="T16" fmla="*/ 13 w 21"/>
                  <a:gd name="T17" fmla="*/ 3 h 20"/>
                  <a:gd name="T18" fmla="*/ 17 w 21"/>
                  <a:gd name="T19" fmla="*/ 4 h 20"/>
                  <a:gd name="T20" fmla="*/ 19 w 21"/>
                  <a:gd name="T21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20">
                    <a:moveTo>
                      <a:pt x="19" y="4"/>
                    </a:moveTo>
                    <a:cubicBezTo>
                      <a:pt x="20" y="8"/>
                      <a:pt x="21" y="12"/>
                      <a:pt x="18" y="16"/>
                    </a:cubicBezTo>
                    <a:cubicBezTo>
                      <a:pt x="16" y="18"/>
                      <a:pt x="15" y="20"/>
                      <a:pt x="12" y="19"/>
                    </a:cubicBezTo>
                    <a:cubicBezTo>
                      <a:pt x="11" y="19"/>
                      <a:pt x="9" y="18"/>
                      <a:pt x="8" y="18"/>
                    </a:cubicBezTo>
                    <a:cubicBezTo>
                      <a:pt x="3" y="18"/>
                      <a:pt x="1" y="16"/>
                      <a:pt x="2" y="12"/>
                    </a:cubicBezTo>
                    <a:cubicBezTo>
                      <a:pt x="3" y="9"/>
                      <a:pt x="0" y="6"/>
                      <a:pt x="2" y="3"/>
                    </a:cubicBezTo>
                    <a:cubicBezTo>
                      <a:pt x="2" y="3"/>
                      <a:pt x="3" y="1"/>
                      <a:pt x="3" y="1"/>
                    </a:cubicBezTo>
                    <a:cubicBezTo>
                      <a:pt x="6" y="3"/>
                      <a:pt x="10" y="0"/>
                      <a:pt x="12" y="4"/>
                    </a:cubicBezTo>
                    <a:cubicBezTo>
                      <a:pt x="13" y="4"/>
                      <a:pt x="13" y="3"/>
                      <a:pt x="13" y="3"/>
                    </a:cubicBezTo>
                    <a:cubicBezTo>
                      <a:pt x="15" y="3"/>
                      <a:pt x="16" y="3"/>
                      <a:pt x="17" y="4"/>
                    </a:cubicBezTo>
                    <a:cubicBezTo>
                      <a:pt x="18" y="4"/>
                      <a:pt x="19" y="4"/>
                      <a:pt x="19" y="4"/>
                    </a:cubicBezTo>
                    <a:close/>
                  </a:path>
                </a:pathLst>
              </a:custGeom>
              <a:solidFill>
                <a:srgbClr val="FE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9" name="Freeform 1152"/>
              <p:cNvSpPr/>
              <p:nvPr/>
            </p:nvSpPr>
            <p:spPr bwMode="auto">
              <a:xfrm>
                <a:off x="751" y="2649"/>
                <a:ext cx="55" cy="50"/>
              </a:xfrm>
              <a:custGeom>
                <a:avLst/>
                <a:gdLst>
                  <a:gd name="T0" fmla="*/ 22 w 23"/>
                  <a:gd name="T1" fmla="*/ 21 h 21"/>
                  <a:gd name="T2" fmla="*/ 11 w 23"/>
                  <a:gd name="T3" fmla="*/ 20 h 21"/>
                  <a:gd name="T4" fmla="*/ 10 w 23"/>
                  <a:gd name="T5" fmla="*/ 16 h 21"/>
                  <a:gd name="T6" fmla="*/ 14 w 23"/>
                  <a:gd name="T7" fmla="*/ 15 h 21"/>
                  <a:gd name="T8" fmla="*/ 7 w 23"/>
                  <a:gd name="T9" fmla="*/ 16 h 21"/>
                  <a:gd name="T10" fmla="*/ 4 w 23"/>
                  <a:gd name="T11" fmla="*/ 13 h 21"/>
                  <a:gd name="T12" fmla="*/ 0 w 23"/>
                  <a:gd name="T13" fmla="*/ 0 h 21"/>
                  <a:gd name="T14" fmla="*/ 11 w 23"/>
                  <a:gd name="T15" fmla="*/ 6 h 21"/>
                  <a:gd name="T16" fmla="*/ 17 w 23"/>
                  <a:gd name="T17" fmla="*/ 11 h 21"/>
                  <a:gd name="T18" fmla="*/ 21 w 23"/>
                  <a:gd name="T19" fmla="*/ 16 h 21"/>
                  <a:gd name="T20" fmla="*/ 22 w 23"/>
                  <a:gd name="T21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21">
                    <a:moveTo>
                      <a:pt x="22" y="21"/>
                    </a:moveTo>
                    <a:cubicBezTo>
                      <a:pt x="18" y="19"/>
                      <a:pt x="15" y="20"/>
                      <a:pt x="11" y="20"/>
                    </a:cubicBezTo>
                    <a:cubicBezTo>
                      <a:pt x="11" y="19"/>
                      <a:pt x="10" y="17"/>
                      <a:pt x="10" y="16"/>
                    </a:cubicBezTo>
                    <a:cubicBezTo>
                      <a:pt x="11" y="15"/>
                      <a:pt x="12" y="15"/>
                      <a:pt x="14" y="15"/>
                    </a:cubicBezTo>
                    <a:cubicBezTo>
                      <a:pt x="11" y="15"/>
                      <a:pt x="9" y="14"/>
                      <a:pt x="7" y="16"/>
                    </a:cubicBezTo>
                    <a:cubicBezTo>
                      <a:pt x="6" y="15"/>
                      <a:pt x="5" y="14"/>
                      <a:pt x="4" y="13"/>
                    </a:cubicBezTo>
                    <a:cubicBezTo>
                      <a:pt x="3" y="9"/>
                      <a:pt x="2" y="5"/>
                      <a:pt x="0" y="0"/>
                    </a:cubicBezTo>
                    <a:cubicBezTo>
                      <a:pt x="6" y="0"/>
                      <a:pt x="9" y="1"/>
                      <a:pt x="11" y="6"/>
                    </a:cubicBezTo>
                    <a:cubicBezTo>
                      <a:pt x="12" y="9"/>
                      <a:pt x="13" y="11"/>
                      <a:pt x="17" y="11"/>
                    </a:cubicBezTo>
                    <a:cubicBezTo>
                      <a:pt x="20" y="11"/>
                      <a:pt x="19" y="15"/>
                      <a:pt x="21" y="16"/>
                    </a:cubicBezTo>
                    <a:cubicBezTo>
                      <a:pt x="22" y="18"/>
                      <a:pt x="23" y="19"/>
                      <a:pt x="22" y="21"/>
                    </a:cubicBezTo>
                    <a:close/>
                  </a:path>
                </a:pathLst>
              </a:custGeom>
              <a:solidFill>
                <a:srgbClr val="FE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0" name="Freeform 1153"/>
              <p:cNvSpPr/>
              <p:nvPr/>
            </p:nvSpPr>
            <p:spPr bwMode="auto">
              <a:xfrm>
                <a:off x="758" y="2611"/>
                <a:ext cx="50" cy="21"/>
              </a:xfrm>
              <a:custGeom>
                <a:avLst/>
                <a:gdLst>
                  <a:gd name="T0" fmla="*/ 21 w 21"/>
                  <a:gd name="T1" fmla="*/ 4 h 9"/>
                  <a:gd name="T2" fmla="*/ 18 w 21"/>
                  <a:gd name="T3" fmla="*/ 7 h 9"/>
                  <a:gd name="T4" fmla="*/ 14 w 21"/>
                  <a:gd name="T5" fmla="*/ 8 h 9"/>
                  <a:gd name="T6" fmla="*/ 9 w 21"/>
                  <a:gd name="T7" fmla="*/ 9 h 9"/>
                  <a:gd name="T8" fmla="*/ 0 w 21"/>
                  <a:gd name="T9" fmla="*/ 1 h 9"/>
                  <a:gd name="T10" fmla="*/ 0 w 21"/>
                  <a:gd name="T11" fmla="*/ 0 h 9"/>
                  <a:gd name="T12" fmla="*/ 16 w 21"/>
                  <a:gd name="T13" fmla="*/ 4 h 9"/>
                  <a:gd name="T14" fmla="*/ 18 w 21"/>
                  <a:gd name="T15" fmla="*/ 1 h 9"/>
                  <a:gd name="T16" fmla="*/ 21 w 21"/>
                  <a:gd name="T17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9">
                    <a:moveTo>
                      <a:pt x="21" y="4"/>
                    </a:moveTo>
                    <a:cubicBezTo>
                      <a:pt x="20" y="4"/>
                      <a:pt x="19" y="5"/>
                      <a:pt x="18" y="7"/>
                    </a:cubicBezTo>
                    <a:cubicBezTo>
                      <a:pt x="17" y="8"/>
                      <a:pt x="16" y="9"/>
                      <a:pt x="14" y="8"/>
                    </a:cubicBezTo>
                    <a:cubicBezTo>
                      <a:pt x="12" y="6"/>
                      <a:pt x="10" y="7"/>
                      <a:pt x="9" y="9"/>
                    </a:cubicBezTo>
                    <a:cubicBezTo>
                      <a:pt x="5" y="8"/>
                      <a:pt x="1" y="7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5" y="3"/>
                      <a:pt x="10" y="3"/>
                      <a:pt x="16" y="4"/>
                    </a:cubicBezTo>
                    <a:cubicBezTo>
                      <a:pt x="18" y="4"/>
                      <a:pt x="17" y="2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lose/>
                  </a:path>
                </a:pathLst>
              </a:custGeom>
              <a:solidFill>
                <a:srgbClr val="FE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1" name="Freeform 1154"/>
              <p:cNvSpPr/>
              <p:nvPr/>
            </p:nvSpPr>
            <p:spPr bwMode="auto">
              <a:xfrm>
                <a:off x="749" y="2613"/>
                <a:ext cx="47" cy="41"/>
              </a:xfrm>
              <a:custGeom>
                <a:avLst/>
                <a:gdLst>
                  <a:gd name="T0" fmla="*/ 4 w 20"/>
                  <a:gd name="T1" fmla="*/ 0 h 17"/>
                  <a:gd name="T2" fmla="*/ 13 w 20"/>
                  <a:gd name="T3" fmla="*/ 8 h 17"/>
                  <a:gd name="T4" fmla="*/ 13 w 20"/>
                  <a:gd name="T5" fmla="*/ 8 h 17"/>
                  <a:gd name="T6" fmla="*/ 18 w 20"/>
                  <a:gd name="T7" fmla="*/ 12 h 17"/>
                  <a:gd name="T8" fmla="*/ 20 w 20"/>
                  <a:gd name="T9" fmla="*/ 16 h 17"/>
                  <a:gd name="T10" fmla="*/ 18 w 20"/>
                  <a:gd name="T11" fmla="*/ 16 h 17"/>
                  <a:gd name="T12" fmla="*/ 14 w 20"/>
                  <a:gd name="T13" fmla="*/ 15 h 17"/>
                  <a:gd name="T14" fmla="*/ 7 w 20"/>
                  <a:gd name="T15" fmla="*/ 9 h 17"/>
                  <a:gd name="T16" fmla="*/ 0 w 20"/>
                  <a:gd name="T17" fmla="*/ 2 h 17"/>
                  <a:gd name="T18" fmla="*/ 1 w 20"/>
                  <a:gd name="T19" fmla="*/ 2 h 17"/>
                  <a:gd name="T20" fmla="*/ 2 w 20"/>
                  <a:gd name="T21" fmla="*/ 1 h 17"/>
                  <a:gd name="T22" fmla="*/ 4 w 20"/>
                  <a:gd name="T2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17">
                    <a:moveTo>
                      <a:pt x="4" y="0"/>
                    </a:moveTo>
                    <a:cubicBezTo>
                      <a:pt x="6" y="5"/>
                      <a:pt x="11" y="5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5" y="9"/>
                      <a:pt x="16" y="11"/>
                      <a:pt x="18" y="12"/>
                    </a:cubicBezTo>
                    <a:cubicBezTo>
                      <a:pt x="18" y="13"/>
                      <a:pt x="20" y="14"/>
                      <a:pt x="20" y="16"/>
                    </a:cubicBezTo>
                    <a:cubicBezTo>
                      <a:pt x="19" y="16"/>
                      <a:pt x="18" y="16"/>
                      <a:pt x="18" y="16"/>
                    </a:cubicBezTo>
                    <a:cubicBezTo>
                      <a:pt x="17" y="14"/>
                      <a:pt x="15" y="17"/>
                      <a:pt x="14" y="15"/>
                    </a:cubicBezTo>
                    <a:cubicBezTo>
                      <a:pt x="12" y="13"/>
                      <a:pt x="11" y="10"/>
                      <a:pt x="7" y="9"/>
                    </a:cubicBezTo>
                    <a:cubicBezTo>
                      <a:pt x="5" y="7"/>
                      <a:pt x="0" y="7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3" y="1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2" name="Freeform 1155"/>
              <p:cNvSpPr/>
              <p:nvPr/>
            </p:nvSpPr>
            <p:spPr bwMode="auto">
              <a:xfrm>
                <a:off x="801" y="2658"/>
                <a:ext cx="40" cy="34"/>
              </a:xfrm>
              <a:custGeom>
                <a:avLst/>
                <a:gdLst>
                  <a:gd name="T0" fmla="*/ 0 w 17"/>
                  <a:gd name="T1" fmla="*/ 1 h 14"/>
                  <a:gd name="T2" fmla="*/ 5 w 17"/>
                  <a:gd name="T3" fmla="*/ 2 h 14"/>
                  <a:gd name="T4" fmla="*/ 14 w 17"/>
                  <a:gd name="T5" fmla="*/ 9 h 14"/>
                  <a:gd name="T6" fmla="*/ 17 w 17"/>
                  <a:gd name="T7" fmla="*/ 14 h 14"/>
                  <a:gd name="T8" fmla="*/ 11 w 17"/>
                  <a:gd name="T9" fmla="*/ 10 h 14"/>
                  <a:gd name="T10" fmla="*/ 0 w 17"/>
                  <a:gd name="T11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4">
                    <a:moveTo>
                      <a:pt x="0" y="1"/>
                    </a:moveTo>
                    <a:cubicBezTo>
                      <a:pt x="2" y="0"/>
                      <a:pt x="4" y="1"/>
                      <a:pt x="5" y="2"/>
                    </a:cubicBezTo>
                    <a:cubicBezTo>
                      <a:pt x="7" y="6"/>
                      <a:pt x="11" y="7"/>
                      <a:pt x="14" y="9"/>
                    </a:cubicBezTo>
                    <a:cubicBezTo>
                      <a:pt x="14" y="11"/>
                      <a:pt x="17" y="12"/>
                      <a:pt x="17" y="14"/>
                    </a:cubicBezTo>
                    <a:cubicBezTo>
                      <a:pt x="14" y="14"/>
                      <a:pt x="13" y="11"/>
                      <a:pt x="11" y="10"/>
                    </a:cubicBezTo>
                    <a:cubicBezTo>
                      <a:pt x="7" y="8"/>
                      <a:pt x="4" y="4"/>
                      <a:pt x="0" y="1"/>
                    </a:cubicBezTo>
                    <a:close/>
                  </a:path>
                </a:pathLst>
              </a:custGeom>
              <a:solidFill>
                <a:srgbClr val="FE6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3" name="Freeform 1156"/>
              <p:cNvSpPr/>
              <p:nvPr/>
            </p:nvSpPr>
            <p:spPr bwMode="auto">
              <a:xfrm>
                <a:off x="675" y="2623"/>
                <a:ext cx="31" cy="16"/>
              </a:xfrm>
              <a:custGeom>
                <a:avLst/>
                <a:gdLst>
                  <a:gd name="T0" fmla="*/ 6 w 13"/>
                  <a:gd name="T1" fmla="*/ 6 h 7"/>
                  <a:gd name="T2" fmla="*/ 0 w 13"/>
                  <a:gd name="T3" fmla="*/ 6 h 7"/>
                  <a:gd name="T4" fmla="*/ 2 w 13"/>
                  <a:gd name="T5" fmla="*/ 4 h 7"/>
                  <a:gd name="T6" fmla="*/ 11 w 13"/>
                  <a:gd name="T7" fmla="*/ 2 h 7"/>
                  <a:gd name="T8" fmla="*/ 13 w 13"/>
                  <a:gd name="T9" fmla="*/ 1 h 7"/>
                  <a:gd name="T10" fmla="*/ 13 w 13"/>
                  <a:gd name="T11" fmla="*/ 3 h 7"/>
                  <a:gd name="T12" fmla="*/ 12 w 13"/>
                  <a:gd name="T13" fmla="*/ 4 h 7"/>
                  <a:gd name="T14" fmla="*/ 9 w 13"/>
                  <a:gd name="T15" fmla="*/ 7 h 7"/>
                  <a:gd name="T16" fmla="*/ 6 w 13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7">
                    <a:moveTo>
                      <a:pt x="6" y="6"/>
                    </a:moveTo>
                    <a:cubicBezTo>
                      <a:pt x="4" y="6"/>
                      <a:pt x="2" y="6"/>
                      <a:pt x="0" y="6"/>
                    </a:cubicBezTo>
                    <a:cubicBezTo>
                      <a:pt x="0" y="5"/>
                      <a:pt x="0" y="4"/>
                      <a:pt x="2" y="4"/>
                    </a:cubicBezTo>
                    <a:cubicBezTo>
                      <a:pt x="5" y="5"/>
                      <a:pt x="8" y="4"/>
                      <a:pt x="11" y="2"/>
                    </a:cubicBezTo>
                    <a:cubicBezTo>
                      <a:pt x="11" y="1"/>
                      <a:pt x="12" y="0"/>
                      <a:pt x="13" y="1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2" y="4"/>
                    </a:cubicBezTo>
                    <a:cubicBezTo>
                      <a:pt x="10" y="4"/>
                      <a:pt x="9" y="5"/>
                      <a:pt x="9" y="7"/>
                    </a:cubicBezTo>
                    <a:cubicBezTo>
                      <a:pt x="8" y="7"/>
                      <a:pt x="7" y="6"/>
                      <a:pt x="6" y="6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4" name="Freeform 1157"/>
              <p:cNvSpPr/>
              <p:nvPr/>
            </p:nvSpPr>
            <p:spPr bwMode="auto">
              <a:xfrm>
                <a:off x="732" y="2601"/>
                <a:ext cx="19" cy="17"/>
              </a:xfrm>
              <a:custGeom>
                <a:avLst/>
                <a:gdLst>
                  <a:gd name="T0" fmla="*/ 7 w 8"/>
                  <a:gd name="T1" fmla="*/ 7 h 7"/>
                  <a:gd name="T2" fmla="*/ 2 w 8"/>
                  <a:gd name="T3" fmla="*/ 5 h 7"/>
                  <a:gd name="T4" fmla="*/ 0 w 8"/>
                  <a:gd name="T5" fmla="*/ 3 h 7"/>
                  <a:gd name="T6" fmla="*/ 1 w 8"/>
                  <a:gd name="T7" fmla="*/ 1 h 7"/>
                  <a:gd name="T8" fmla="*/ 3 w 8"/>
                  <a:gd name="T9" fmla="*/ 2 h 7"/>
                  <a:gd name="T10" fmla="*/ 8 w 8"/>
                  <a:gd name="T11" fmla="*/ 6 h 7"/>
                  <a:gd name="T12" fmla="*/ 7 w 8"/>
                  <a:gd name="T1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7" y="7"/>
                    </a:moveTo>
                    <a:cubicBezTo>
                      <a:pt x="5" y="6"/>
                      <a:pt x="4" y="5"/>
                      <a:pt x="2" y="5"/>
                    </a:cubicBezTo>
                    <a:cubicBezTo>
                      <a:pt x="1" y="4"/>
                      <a:pt x="0" y="4"/>
                      <a:pt x="0" y="3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" y="0"/>
                      <a:pt x="3" y="1"/>
                      <a:pt x="3" y="2"/>
                    </a:cubicBezTo>
                    <a:cubicBezTo>
                      <a:pt x="4" y="5"/>
                      <a:pt x="8" y="3"/>
                      <a:pt x="8" y="6"/>
                    </a:cubicBezTo>
                    <a:cubicBezTo>
                      <a:pt x="8" y="6"/>
                      <a:pt x="8" y="7"/>
                      <a:pt x="7" y="7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5" name="Freeform 1158"/>
              <p:cNvSpPr/>
              <p:nvPr/>
            </p:nvSpPr>
            <p:spPr bwMode="auto">
              <a:xfrm>
                <a:off x="801" y="2687"/>
                <a:ext cx="12" cy="12"/>
              </a:xfrm>
              <a:custGeom>
                <a:avLst/>
                <a:gdLst>
                  <a:gd name="T0" fmla="*/ 1 w 5"/>
                  <a:gd name="T1" fmla="*/ 5 h 5"/>
                  <a:gd name="T2" fmla="*/ 0 w 5"/>
                  <a:gd name="T3" fmla="*/ 0 h 5"/>
                  <a:gd name="T4" fmla="*/ 5 w 5"/>
                  <a:gd name="T5" fmla="*/ 5 h 5"/>
                  <a:gd name="T6" fmla="*/ 1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1" y="5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3" y="0"/>
                      <a:pt x="5" y="1"/>
                      <a:pt x="5" y="5"/>
                    </a:cubicBezTo>
                    <a:cubicBezTo>
                      <a:pt x="4" y="5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6" name="Freeform 1159"/>
              <p:cNvSpPr/>
              <p:nvPr/>
            </p:nvSpPr>
            <p:spPr bwMode="auto">
              <a:xfrm>
                <a:off x="747" y="2597"/>
                <a:ext cx="14" cy="14"/>
              </a:xfrm>
              <a:custGeom>
                <a:avLst/>
                <a:gdLst>
                  <a:gd name="T0" fmla="*/ 0 w 6"/>
                  <a:gd name="T1" fmla="*/ 2 h 6"/>
                  <a:gd name="T2" fmla="*/ 5 w 6"/>
                  <a:gd name="T3" fmla="*/ 6 h 6"/>
                  <a:gd name="T4" fmla="*/ 0 w 6"/>
                  <a:gd name="T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0" y="2"/>
                    </a:moveTo>
                    <a:cubicBezTo>
                      <a:pt x="5" y="0"/>
                      <a:pt x="6" y="1"/>
                      <a:pt x="5" y="6"/>
                    </a:cubicBezTo>
                    <a:cubicBezTo>
                      <a:pt x="4" y="4"/>
                      <a:pt x="0" y="4"/>
                      <a:pt x="0" y="2"/>
                    </a:cubicBezTo>
                    <a:close/>
                  </a:path>
                </a:pathLst>
              </a:custGeom>
              <a:solidFill>
                <a:srgbClr val="FE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7" name="Freeform 1160"/>
              <p:cNvSpPr/>
              <p:nvPr/>
            </p:nvSpPr>
            <p:spPr bwMode="auto">
              <a:xfrm>
                <a:off x="766" y="2635"/>
                <a:ext cx="16" cy="14"/>
              </a:xfrm>
              <a:custGeom>
                <a:avLst/>
                <a:gdLst>
                  <a:gd name="T0" fmla="*/ 0 w 7"/>
                  <a:gd name="T1" fmla="*/ 0 h 6"/>
                  <a:gd name="T2" fmla="*/ 7 w 7"/>
                  <a:gd name="T3" fmla="*/ 6 h 6"/>
                  <a:gd name="T4" fmla="*/ 0 w 7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0" y="0"/>
                    </a:moveTo>
                    <a:cubicBezTo>
                      <a:pt x="4" y="0"/>
                      <a:pt x="7" y="3"/>
                      <a:pt x="7" y="6"/>
                    </a:cubicBezTo>
                    <a:cubicBezTo>
                      <a:pt x="4" y="5"/>
                      <a:pt x="3" y="1"/>
                      <a:pt x="0" y="0"/>
                    </a:cubicBezTo>
                    <a:close/>
                  </a:path>
                </a:pathLst>
              </a:custGeom>
              <a:solidFill>
                <a:srgbClr val="FE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8" name="Freeform 1161"/>
              <p:cNvSpPr/>
              <p:nvPr/>
            </p:nvSpPr>
            <p:spPr bwMode="auto">
              <a:xfrm>
                <a:off x="749" y="2613"/>
                <a:ext cx="12" cy="12"/>
              </a:xfrm>
              <a:custGeom>
                <a:avLst/>
                <a:gdLst>
                  <a:gd name="T0" fmla="*/ 0 w 5"/>
                  <a:gd name="T1" fmla="*/ 2 h 5"/>
                  <a:gd name="T2" fmla="*/ 1 w 5"/>
                  <a:gd name="T3" fmla="*/ 1 h 5"/>
                  <a:gd name="T4" fmla="*/ 2 w 5"/>
                  <a:gd name="T5" fmla="*/ 1 h 5"/>
                  <a:gd name="T6" fmla="*/ 3 w 5"/>
                  <a:gd name="T7" fmla="*/ 4 h 5"/>
                  <a:gd name="T8" fmla="*/ 0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2"/>
                    </a:moveTo>
                    <a:cubicBezTo>
                      <a:pt x="0" y="1"/>
                      <a:pt x="0" y="0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5" y="3"/>
                      <a:pt x="3" y="4"/>
                    </a:cubicBezTo>
                    <a:cubicBezTo>
                      <a:pt x="2" y="5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FE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9" name="Freeform 1162"/>
              <p:cNvSpPr/>
              <p:nvPr/>
            </p:nvSpPr>
            <p:spPr bwMode="auto">
              <a:xfrm>
                <a:off x="792" y="265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2 w 5"/>
                  <a:gd name="T3" fmla="*/ 0 h 3"/>
                  <a:gd name="T4" fmla="*/ 3 w 5"/>
                  <a:gd name="T5" fmla="*/ 3 h 3"/>
                  <a:gd name="T6" fmla="*/ 0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1"/>
                      <a:pt x="5" y="1"/>
                      <a:pt x="3" y="3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6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0" name="Freeform 1163"/>
              <p:cNvSpPr/>
              <p:nvPr/>
            </p:nvSpPr>
            <p:spPr bwMode="auto">
              <a:xfrm>
                <a:off x="682" y="2658"/>
                <a:ext cx="22" cy="38"/>
              </a:xfrm>
              <a:custGeom>
                <a:avLst/>
                <a:gdLst>
                  <a:gd name="T0" fmla="*/ 6 w 9"/>
                  <a:gd name="T1" fmla="*/ 0 h 16"/>
                  <a:gd name="T2" fmla="*/ 6 w 9"/>
                  <a:gd name="T3" fmla="*/ 9 h 16"/>
                  <a:gd name="T4" fmla="*/ 9 w 9"/>
                  <a:gd name="T5" fmla="*/ 16 h 16"/>
                  <a:gd name="T6" fmla="*/ 2 w 9"/>
                  <a:gd name="T7" fmla="*/ 8 h 16"/>
                  <a:gd name="T8" fmla="*/ 6 w 9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6">
                    <a:moveTo>
                      <a:pt x="6" y="0"/>
                    </a:moveTo>
                    <a:cubicBezTo>
                      <a:pt x="8" y="3"/>
                      <a:pt x="8" y="6"/>
                      <a:pt x="6" y="9"/>
                    </a:cubicBezTo>
                    <a:cubicBezTo>
                      <a:pt x="5" y="12"/>
                      <a:pt x="9" y="13"/>
                      <a:pt x="9" y="16"/>
                    </a:cubicBezTo>
                    <a:cubicBezTo>
                      <a:pt x="5" y="15"/>
                      <a:pt x="3" y="11"/>
                      <a:pt x="2" y="8"/>
                    </a:cubicBezTo>
                    <a:cubicBezTo>
                      <a:pt x="0" y="4"/>
                      <a:pt x="2" y="1"/>
                      <a:pt x="6" y="0"/>
                    </a:cubicBezTo>
                    <a:close/>
                  </a:path>
                </a:pathLst>
              </a:custGeom>
              <a:solidFill>
                <a:srgbClr val="FED8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1" name="Freeform 1164"/>
              <p:cNvSpPr/>
              <p:nvPr/>
            </p:nvSpPr>
            <p:spPr bwMode="auto">
              <a:xfrm>
                <a:off x="744" y="2718"/>
                <a:ext cx="12" cy="14"/>
              </a:xfrm>
              <a:custGeom>
                <a:avLst/>
                <a:gdLst>
                  <a:gd name="T0" fmla="*/ 0 w 5"/>
                  <a:gd name="T1" fmla="*/ 5 h 6"/>
                  <a:gd name="T2" fmla="*/ 0 w 5"/>
                  <a:gd name="T3" fmla="*/ 4 h 6"/>
                  <a:gd name="T4" fmla="*/ 4 w 5"/>
                  <a:gd name="T5" fmla="*/ 0 h 6"/>
                  <a:gd name="T6" fmla="*/ 0 w 5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0" y="5"/>
                    </a:moveTo>
                    <a:cubicBezTo>
                      <a:pt x="0" y="5"/>
                      <a:pt x="0" y="5"/>
                      <a:pt x="0" y="4"/>
                    </a:cubicBezTo>
                    <a:cubicBezTo>
                      <a:pt x="1" y="3"/>
                      <a:pt x="2" y="1"/>
                      <a:pt x="4" y="0"/>
                    </a:cubicBezTo>
                    <a:cubicBezTo>
                      <a:pt x="5" y="4"/>
                      <a:pt x="4" y="6"/>
                      <a:pt x="0" y="5"/>
                    </a:cubicBezTo>
                    <a:close/>
                  </a:path>
                </a:pathLst>
              </a:custGeom>
              <a:solidFill>
                <a:srgbClr val="FE97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2" name="Freeform 1165"/>
              <p:cNvSpPr/>
              <p:nvPr/>
            </p:nvSpPr>
            <p:spPr bwMode="auto">
              <a:xfrm>
                <a:off x="754" y="2692"/>
                <a:ext cx="9" cy="24"/>
              </a:xfrm>
              <a:custGeom>
                <a:avLst/>
                <a:gdLst>
                  <a:gd name="T0" fmla="*/ 2 w 4"/>
                  <a:gd name="T1" fmla="*/ 0 h 10"/>
                  <a:gd name="T2" fmla="*/ 2 w 4"/>
                  <a:gd name="T3" fmla="*/ 10 h 10"/>
                  <a:gd name="T4" fmla="*/ 2 w 4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0">
                    <a:moveTo>
                      <a:pt x="2" y="0"/>
                    </a:moveTo>
                    <a:cubicBezTo>
                      <a:pt x="4" y="3"/>
                      <a:pt x="4" y="6"/>
                      <a:pt x="2" y="10"/>
                    </a:cubicBezTo>
                    <a:cubicBezTo>
                      <a:pt x="3" y="6"/>
                      <a:pt x="0" y="3"/>
                      <a:pt x="2" y="0"/>
                    </a:cubicBezTo>
                    <a:close/>
                  </a:path>
                </a:pathLst>
              </a:custGeom>
              <a:solidFill>
                <a:srgbClr val="FEF9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3" name="Freeform 1166"/>
              <p:cNvSpPr/>
              <p:nvPr/>
            </p:nvSpPr>
            <p:spPr bwMode="auto">
              <a:xfrm>
                <a:off x="656" y="2587"/>
                <a:ext cx="29" cy="29"/>
              </a:xfrm>
              <a:custGeom>
                <a:avLst/>
                <a:gdLst>
                  <a:gd name="T0" fmla="*/ 3 w 12"/>
                  <a:gd name="T1" fmla="*/ 1 h 12"/>
                  <a:gd name="T2" fmla="*/ 10 w 12"/>
                  <a:gd name="T3" fmla="*/ 1 h 12"/>
                  <a:gd name="T4" fmla="*/ 12 w 12"/>
                  <a:gd name="T5" fmla="*/ 3 h 12"/>
                  <a:gd name="T6" fmla="*/ 9 w 12"/>
                  <a:gd name="T7" fmla="*/ 6 h 12"/>
                  <a:gd name="T8" fmla="*/ 4 w 12"/>
                  <a:gd name="T9" fmla="*/ 6 h 12"/>
                  <a:gd name="T10" fmla="*/ 5 w 12"/>
                  <a:gd name="T11" fmla="*/ 8 h 12"/>
                  <a:gd name="T12" fmla="*/ 6 w 12"/>
                  <a:gd name="T13" fmla="*/ 11 h 12"/>
                  <a:gd name="T14" fmla="*/ 4 w 12"/>
                  <a:gd name="T15" fmla="*/ 11 h 12"/>
                  <a:gd name="T16" fmla="*/ 2 w 12"/>
                  <a:gd name="T17" fmla="*/ 10 h 12"/>
                  <a:gd name="T18" fmla="*/ 3 w 12"/>
                  <a:gd name="T1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2">
                    <a:moveTo>
                      <a:pt x="3" y="1"/>
                    </a:moveTo>
                    <a:cubicBezTo>
                      <a:pt x="5" y="0"/>
                      <a:pt x="7" y="4"/>
                      <a:pt x="10" y="1"/>
                    </a:cubicBezTo>
                    <a:cubicBezTo>
                      <a:pt x="10" y="0"/>
                      <a:pt x="12" y="3"/>
                      <a:pt x="12" y="3"/>
                    </a:cubicBezTo>
                    <a:cubicBezTo>
                      <a:pt x="12" y="5"/>
                      <a:pt x="11" y="6"/>
                      <a:pt x="9" y="6"/>
                    </a:cubicBezTo>
                    <a:cubicBezTo>
                      <a:pt x="7" y="6"/>
                      <a:pt x="6" y="6"/>
                      <a:pt x="4" y="6"/>
                    </a:cubicBezTo>
                    <a:cubicBezTo>
                      <a:pt x="3" y="8"/>
                      <a:pt x="5" y="7"/>
                      <a:pt x="5" y="8"/>
                    </a:cubicBezTo>
                    <a:cubicBezTo>
                      <a:pt x="6" y="9"/>
                      <a:pt x="7" y="10"/>
                      <a:pt x="6" y="11"/>
                    </a:cubicBezTo>
                    <a:cubicBezTo>
                      <a:pt x="6" y="12"/>
                      <a:pt x="5" y="11"/>
                      <a:pt x="4" y="11"/>
                    </a:cubicBezTo>
                    <a:cubicBezTo>
                      <a:pt x="3" y="11"/>
                      <a:pt x="2" y="12"/>
                      <a:pt x="2" y="10"/>
                    </a:cubicBezTo>
                    <a:cubicBezTo>
                      <a:pt x="1" y="7"/>
                      <a:pt x="0" y="4"/>
                      <a:pt x="3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4" name="Freeform 1167"/>
              <p:cNvSpPr/>
              <p:nvPr/>
            </p:nvSpPr>
            <p:spPr bwMode="auto">
              <a:xfrm>
                <a:off x="1190" y="2784"/>
                <a:ext cx="100" cy="79"/>
              </a:xfrm>
              <a:custGeom>
                <a:avLst/>
                <a:gdLst>
                  <a:gd name="T0" fmla="*/ 34 w 42"/>
                  <a:gd name="T1" fmla="*/ 6 h 33"/>
                  <a:gd name="T2" fmla="*/ 32 w 42"/>
                  <a:gd name="T3" fmla="*/ 9 h 33"/>
                  <a:gd name="T4" fmla="*/ 31 w 42"/>
                  <a:gd name="T5" fmla="*/ 16 h 33"/>
                  <a:gd name="T6" fmla="*/ 30 w 42"/>
                  <a:gd name="T7" fmla="*/ 19 h 33"/>
                  <a:gd name="T8" fmla="*/ 34 w 42"/>
                  <a:gd name="T9" fmla="*/ 19 h 33"/>
                  <a:gd name="T10" fmla="*/ 39 w 42"/>
                  <a:gd name="T11" fmla="*/ 20 h 33"/>
                  <a:gd name="T12" fmla="*/ 42 w 42"/>
                  <a:gd name="T13" fmla="*/ 21 h 33"/>
                  <a:gd name="T14" fmla="*/ 35 w 42"/>
                  <a:gd name="T15" fmla="*/ 25 h 33"/>
                  <a:gd name="T16" fmla="*/ 25 w 42"/>
                  <a:gd name="T17" fmla="*/ 31 h 33"/>
                  <a:gd name="T18" fmla="*/ 19 w 42"/>
                  <a:gd name="T19" fmla="*/ 31 h 33"/>
                  <a:gd name="T20" fmla="*/ 13 w 42"/>
                  <a:gd name="T21" fmla="*/ 31 h 33"/>
                  <a:gd name="T22" fmla="*/ 13 w 42"/>
                  <a:gd name="T23" fmla="*/ 31 h 33"/>
                  <a:gd name="T24" fmla="*/ 3 w 42"/>
                  <a:gd name="T25" fmla="*/ 29 h 33"/>
                  <a:gd name="T26" fmla="*/ 3 w 42"/>
                  <a:gd name="T27" fmla="*/ 29 h 33"/>
                  <a:gd name="T28" fmla="*/ 2 w 42"/>
                  <a:gd name="T29" fmla="*/ 19 h 33"/>
                  <a:gd name="T30" fmla="*/ 20 w 42"/>
                  <a:gd name="T31" fmla="*/ 6 h 33"/>
                  <a:gd name="T32" fmla="*/ 26 w 42"/>
                  <a:gd name="T33" fmla="*/ 2 h 33"/>
                  <a:gd name="T34" fmla="*/ 34 w 42"/>
                  <a:gd name="T35" fmla="*/ 4 h 33"/>
                  <a:gd name="T36" fmla="*/ 34 w 42"/>
                  <a:gd name="T37" fmla="*/ 5 h 33"/>
                  <a:gd name="T38" fmla="*/ 34 w 42"/>
                  <a:gd name="T39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" h="33">
                    <a:moveTo>
                      <a:pt x="34" y="6"/>
                    </a:moveTo>
                    <a:cubicBezTo>
                      <a:pt x="33" y="7"/>
                      <a:pt x="32" y="7"/>
                      <a:pt x="32" y="9"/>
                    </a:cubicBezTo>
                    <a:cubicBezTo>
                      <a:pt x="33" y="11"/>
                      <a:pt x="33" y="14"/>
                      <a:pt x="31" y="16"/>
                    </a:cubicBezTo>
                    <a:cubicBezTo>
                      <a:pt x="30" y="16"/>
                      <a:pt x="29" y="17"/>
                      <a:pt x="30" y="19"/>
                    </a:cubicBezTo>
                    <a:cubicBezTo>
                      <a:pt x="31" y="20"/>
                      <a:pt x="33" y="19"/>
                      <a:pt x="34" y="19"/>
                    </a:cubicBezTo>
                    <a:cubicBezTo>
                      <a:pt x="36" y="17"/>
                      <a:pt x="38" y="17"/>
                      <a:pt x="39" y="20"/>
                    </a:cubicBezTo>
                    <a:cubicBezTo>
                      <a:pt x="39" y="22"/>
                      <a:pt x="41" y="20"/>
                      <a:pt x="42" y="21"/>
                    </a:cubicBezTo>
                    <a:cubicBezTo>
                      <a:pt x="41" y="25"/>
                      <a:pt x="37" y="23"/>
                      <a:pt x="35" y="25"/>
                    </a:cubicBezTo>
                    <a:cubicBezTo>
                      <a:pt x="32" y="27"/>
                      <a:pt x="28" y="28"/>
                      <a:pt x="25" y="31"/>
                    </a:cubicBezTo>
                    <a:cubicBezTo>
                      <a:pt x="23" y="32"/>
                      <a:pt x="21" y="33"/>
                      <a:pt x="19" y="31"/>
                    </a:cubicBezTo>
                    <a:cubicBezTo>
                      <a:pt x="17" y="29"/>
                      <a:pt x="15" y="31"/>
                      <a:pt x="13" y="31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0" y="31"/>
                      <a:pt x="6" y="32"/>
                      <a:pt x="3" y="29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7" y="14"/>
                      <a:pt x="13" y="10"/>
                      <a:pt x="20" y="6"/>
                    </a:cubicBezTo>
                    <a:cubicBezTo>
                      <a:pt x="22" y="5"/>
                      <a:pt x="24" y="4"/>
                      <a:pt x="26" y="2"/>
                    </a:cubicBezTo>
                    <a:cubicBezTo>
                      <a:pt x="29" y="0"/>
                      <a:pt x="32" y="0"/>
                      <a:pt x="34" y="4"/>
                    </a:cubicBezTo>
                    <a:cubicBezTo>
                      <a:pt x="34" y="4"/>
                      <a:pt x="34" y="5"/>
                      <a:pt x="34" y="5"/>
                    </a:cubicBezTo>
                    <a:cubicBezTo>
                      <a:pt x="35" y="5"/>
                      <a:pt x="35" y="6"/>
                      <a:pt x="34" y="6"/>
                    </a:cubicBezTo>
                    <a:close/>
                  </a:path>
                </a:pathLst>
              </a:custGeom>
              <a:solidFill>
                <a:srgbClr val="EFEA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5" name="Freeform 1168"/>
              <p:cNvSpPr/>
              <p:nvPr/>
            </p:nvSpPr>
            <p:spPr bwMode="auto">
              <a:xfrm>
                <a:off x="1205" y="2894"/>
                <a:ext cx="130" cy="40"/>
              </a:xfrm>
              <a:custGeom>
                <a:avLst/>
                <a:gdLst>
                  <a:gd name="T0" fmla="*/ 0 w 55"/>
                  <a:gd name="T1" fmla="*/ 14 h 17"/>
                  <a:gd name="T2" fmla="*/ 5 w 55"/>
                  <a:gd name="T3" fmla="*/ 10 h 17"/>
                  <a:gd name="T4" fmla="*/ 25 w 55"/>
                  <a:gd name="T5" fmla="*/ 3 h 17"/>
                  <a:gd name="T6" fmla="*/ 52 w 55"/>
                  <a:gd name="T7" fmla="*/ 1 h 17"/>
                  <a:gd name="T8" fmla="*/ 55 w 55"/>
                  <a:gd name="T9" fmla="*/ 2 h 17"/>
                  <a:gd name="T10" fmla="*/ 53 w 55"/>
                  <a:gd name="T11" fmla="*/ 4 h 17"/>
                  <a:gd name="T12" fmla="*/ 30 w 55"/>
                  <a:gd name="T13" fmla="*/ 14 h 17"/>
                  <a:gd name="T14" fmla="*/ 27 w 55"/>
                  <a:gd name="T15" fmla="*/ 14 h 17"/>
                  <a:gd name="T16" fmla="*/ 26 w 55"/>
                  <a:gd name="T17" fmla="*/ 14 h 17"/>
                  <a:gd name="T18" fmla="*/ 16 w 55"/>
                  <a:gd name="T19" fmla="*/ 12 h 17"/>
                  <a:gd name="T20" fmla="*/ 15 w 55"/>
                  <a:gd name="T21" fmla="*/ 13 h 17"/>
                  <a:gd name="T22" fmla="*/ 0 w 55"/>
                  <a:gd name="T23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5" h="17">
                    <a:moveTo>
                      <a:pt x="0" y="14"/>
                    </a:moveTo>
                    <a:cubicBezTo>
                      <a:pt x="1" y="11"/>
                      <a:pt x="3" y="11"/>
                      <a:pt x="5" y="10"/>
                    </a:cubicBezTo>
                    <a:cubicBezTo>
                      <a:pt x="12" y="8"/>
                      <a:pt x="18" y="5"/>
                      <a:pt x="25" y="3"/>
                    </a:cubicBezTo>
                    <a:cubicBezTo>
                      <a:pt x="34" y="0"/>
                      <a:pt x="43" y="0"/>
                      <a:pt x="52" y="1"/>
                    </a:cubicBezTo>
                    <a:cubicBezTo>
                      <a:pt x="53" y="1"/>
                      <a:pt x="55" y="1"/>
                      <a:pt x="55" y="2"/>
                    </a:cubicBezTo>
                    <a:cubicBezTo>
                      <a:pt x="54" y="3"/>
                      <a:pt x="54" y="4"/>
                      <a:pt x="53" y="4"/>
                    </a:cubicBezTo>
                    <a:cubicBezTo>
                      <a:pt x="44" y="5"/>
                      <a:pt x="37" y="8"/>
                      <a:pt x="30" y="14"/>
                    </a:cubicBezTo>
                    <a:cubicBezTo>
                      <a:pt x="29" y="13"/>
                      <a:pt x="28" y="14"/>
                      <a:pt x="27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3" y="13"/>
                      <a:pt x="19" y="16"/>
                      <a:pt x="16" y="12"/>
                    </a:cubicBezTo>
                    <a:cubicBezTo>
                      <a:pt x="16" y="12"/>
                      <a:pt x="15" y="13"/>
                      <a:pt x="15" y="13"/>
                    </a:cubicBezTo>
                    <a:cubicBezTo>
                      <a:pt x="10" y="17"/>
                      <a:pt x="5" y="17"/>
                      <a:pt x="0" y="14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6" name="Freeform 1169"/>
              <p:cNvSpPr/>
              <p:nvPr/>
            </p:nvSpPr>
            <p:spPr bwMode="auto">
              <a:xfrm>
                <a:off x="1188" y="2917"/>
                <a:ext cx="78" cy="27"/>
              </a:xfrm>
              <a:custGeom>
                <a:avLst/>
                <a:gdLst>
                  <a:gd name="T0" fmla="*/ 7 w 33"/>
                  <a:gd name="T1" fmla="*/ 4 h 11"/>
                  <a:gd name="T2" fmla="*/ 15 w 33"/>
                  <a:gd name="T3" fmla="*/ 5 h 11"/>
                  <a:gd name="T4" fmla="*/ 23 w 33"/>
                  <a:gd name="T5" fmla="*/ 0 h 11"/>
                  <a:gd name="T6" fmla="*/ 30 w 33"/>
                  <a:gd name="T7" fmla="*/ 2 h 11"/>
                  <a:gd name="T8" fmla="*/ 33 w 33"/>
                  <a:gd name="T9" fmla="*/ 4 h 11"/>
                  <a:gd name="T10" fmla="*/ 13 w 33"/>
                  <a:gd name="T11" fmla="*/ 10 h 11"/>
                  <a:gd name="T12" fmla="*/ 8 w 33"/>
                  <a:gd name="T13" fmla="*/ 11 h 11"/>
                  <a:gd name="T14" fmla="*/ 6 w 33"/>
                  <a:gd name="T15" fmla="*/ 11 h 11"/>
                  <a:gd name="T16" fmla="*/ 3 w 33"/>
                  <a:gd name="T17" fmla="*/ 10 h 11"/>
                  <a:gd name="T18" fmla="*/ 3 w 33"/>
                  <a:gd name="T19" fmla="*/ 10 h 11"/>
                  <a:gd name="T20" fmla="*/ 1 w 33"/>
                  <a:gd name="T21" fmla="*/ 10 h 11"/>
                  <a:gd name="T22" fmla="*/ 2 w 33"/>
                  <a:gd name="T23" fmla="*/ 7 h 11"/>
                  <a:gd name="T24" fmla="*/ 6 w 33"/>
                  <a:gd name="T25" fmla="*/ 4 h 11"/>
                  <a:gd name="T26" fmla="*/ 7 w 33"/>
                  <a:gd name="T2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11">
                    <a:moveTo>
                      <a:pt x="7" y="4"/>
                    </a:moveTo>
                    <a:cubicBezTo>
                      <a:pt x="10" y="4"/>
                      <a:pt x="13" y="5"/>
                      <a:pt x="15" y="5"/>
                    </a:cubicBezTo>
                    <a:cubicBezTo>
                      <a:pt x="19" y="5"/>
                      <a:pt x="21" y="3"/>
                      <a:pt x="23" y="0"/>
                    </a:cubicBezTo>
                    <a:cubicBezTo>
                      <a:pt x="25" y="2"/>
                      <a:pt x="26" y="4"/>
                      <a:pt x="30" y="2"/>
                    </a:cubicBezTo>
                    <a:cubicBezTo>
                      <a:pt x="31" y="2"/>
                      <a:pt x="33" y="2"/>
                      <a:pt x="33" y="4"/>
                    </a:cubicBezTo>
                    <a:cubicBezTo>
                      <a:pt x="27" y="7"/>
                      <a:pt x="21" y="11"/>
                      <a:pt x="13" y="10"/>
                    </a:cubicBezTo>
                    <a:cubicBezTo>
                      <a:pt x="12" y="10"/>
                      <a:pt x="10" y="10"/>
                      <a:pt x="8" y="11"/>
                    </a:cubicBezTo>
                    <a:cubicBezTo>
                      <a:pt x="8" y="11"/>
                      <a:pt x="7" y="11"/>
                      <a:pt x="6" y="11"/>
                    </a:cubicBezTo>
                    <a:cubicBezTo>
                      <a:pt x="5" y="11"/>
                      <a:pt x="4" y="9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1" y="10"/>
                      <a:pt x="1" y="10"/>
                    </a:cubicBezTo>
                    <a:cubicBezTo>
                      <a:pt x="0" y="9"/>
                      <a:pt x="1" y="8"/>
                      <a:pt x="2" y="7"/>
                    </a:cubicBezTo>
                    <a:cubicBezTo>
                      <a:pt x="3" y="6"/>
                      <a:pt x="5" y="5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lose/>
                  </a:path>
                </a:pathLst>
              </a:custGeom>
              <a:solidFill>
                <a:srgbClr val="EEE7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7" name="Freeform 1170"/>
              <p:cNvSpPr/>
              <p:nvPr/>
            </p:nvSpPr>
            <p:spPr bwMode="auto">
              <a:xfrm>
                <a:off x="1164" y="2898"/>
                <a:ext cx="38" cy="43"/>
              </a:xfrm>
              <a:custGeom>
                <a:avLst/>
                <a:gdLst>
                  <a:gd name="T0" fmla="*/ 16 w 16"/>
                  <a:gd name="T1" fmla="*/ 12 h 18"/>
                  <a:gd name="T2" fmla="*/ 12 w 16"/>
                  <a:gd name="T3" fmla="*/ 16 h 18"/>
                  <a:gd name="T4" fmla="*/ 13 w 16"/>
                  <a:gd name="T5" fmla="*/ 18 h 18"/>
                  <a:gd name="T6" fmla="*/ 2 w 16"/>
                  <a:gd name="T7" fmla="*/ 14 h 18"/>
                  <a:gd name="T8" fmla="*/ 5 w 16"/>
                  <a:gd name="T9" fmla="*/ 6 h 18"/>
                  <a:gd name="T10" fmla="*/ 8 w 16"/>
                  <a:gd name="T11" fmla="*/ 1 h 18"/>
                  <a:gd name="T12" fmla="*/ 8 w 16"/>
                  <a:gd name="T13" fmla="*/ 6 h 18"/>
                  <a:gd name="T14" fmla="*/ 9 w 16"/>
                  <a:gd name="T15" fmla="*/ 15 h 18"/>
                  <a:gd name="T16" fmla="*/ 16 w 16"/>
                  <a:gd name="T17" fmla="*/ 1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8">
                    <a:moveTo>
                      <a:pt x="16" y="12"/>
                    </a:moveTo>
                    <a:cubicBezTo>
                      <a:pt x="16" y="15"/>
                      <a:pt x="14" y="15"/>
                      <a:pt x="12" y="16"/>
                    </a:cubicBezTo>
                    <a:cubicBezTo>
                      <a:pt x="11" y="17"/>
                      <a:pt x="10" y="17"/>
                      <a:pt x="13" y="18"/>
                    </a:cubicBezTo>
                    <a:cubicBezTo>
                      <a:pt x="9" y="17"/>
                      <a:pt x="5" y="18"/>
                      <a:pt x="2" y="14"/>
                    </a:cubicBezTo>
                    <a:cubicBezTo>
                      <a:pt x="0" y="11"/>
                      <a:pt x="3" y="8"/>
                      <a:pt x="5" y="6"/>
                    </a:cubicBezTo>
                    <a:cubicBezTo>
                      <a:pt x="5" y="4"/>
                      <a:pt x="5" y="0"/>
                      <a:pt x="8" y="1"/>
                    </a:cubicBezTo>
                    <a:cubicBezTo>
                      <a:pt x="11" y="1"/>
                      <a:pt x="8" y="4"/>
                      <a:pt x="8" y="6"/>
                    </a:cubicBezTo>
                    <a:cubicBezTo>
                      <a:pt x="9" y="9"/>
                      <a:pt x="8" y="12"/>
                      <a:pt x="9" y="15"/>
                    </a:cubicBezTo>
                    <a:cubicBezTo>
                      <a:pt x="12" y="15"/>
                      <a:pt x="13" y="12"/>
                      <a:pt x="16" y="12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8" name="Freeform 1171"/>
              <p:cNvSpPr/>
              <p:nvPr/>
            </p:nvSpPr>
            <p:spPr bwMode="auto">
              <a:xfrm>
                <a:off x="1148" y="2944"/>
                <a:ext cx="33" cy="26"/>
              </a:xfrm>
              <a:custGeom>
                <a:avLst/>
                <a:gdLst>
                  <a:gd name="T0" fmla="*/ 0 w 14"/>
                  <a:gd name="T1" fmla="*/ 6 h 11"/>
                  <a:gd name="T2" fmla="*/ 13 w 14"/>
                  <a:gd name="T3" fmla="*/ 0 h 11"/>
                  <a:gd name="T4" fmla="*/ 9 w 14"/>
                  <a:gd name="T5" fmla="*/ 10 h 11"/>
                  <a:gd name="T6" fmla="*/ 0 w 14"/>
                  <a:gd name="T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6"/>
                    </a:moveTo>
                    <a:cubicBezTo>
                      <a:pt x="5" y="7"/>
                      <a:pt x="9" y="3"/>
                      <a:pt x="13" y="0"/>
                    </a:cubicBezTo>
                    <a:cubicBezTo>
                      <a:pt x="14" y="4"/>
                      <a:pt x="11" y="9"/>
                      <a:pt x="9" y="10"/>
                    </a:cubicBezTo>
                    <a:cubicBezTo>
                      <a:pt x="5" y="11"/>
                      <a:pt x="1" y="11"/>
                      <a:pt x="0" y="6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9" name="Freeform 1172"/>
              <p:cNvSpPr/>
              <p:nvPr/>
            </p:nvSpPr>
            <p:spPr bwMode="auto">
              <a:xfrm>
                <a:off x="1207" y="2927"/>
                <a:ext cx="66" cy="19"/>
              </a:xfrm>
              <a:custGeom>
                <a:avLst/>
                <a:gdLst>
                  <a:gd name="T0" fmla="*/ 0 w 28"/>
                  <a:gd name="T1" fmla="*/ 7 h 8"/>
                  <a:gd name="T2" fmla="*/ 7 w 28"/>
                  <a:gd name="T3" fmla="*/ 5 h 8"/>
                  <a:gd name="T4" fmla="*/ 19 w 28"/>
                  <a:gd name="T5" fmla="*/ 1 h 8"/>
                  <a:gd name="T6" fmla="*/ 25 w 28"/>
                  <a:gd name="T7" fmla="*/ 0 h 8"/>
                  <a:gd name="T8" fmla="*/ 28 w 28"/>
                  <a:gd name="T9" fmla="*/ 1 h 8"/>
                  <a:gd name="T10" fmla="*/ 28 w 28"/>
                  <a:gd name="T11" fmla="*/ 2 h 8"/>
                  <a:gd name="T12" fmla="*/ 28 w 28"/>
                  <a:gd name="T13" fmla="*/ 2 h 8"/>
                  <a:gd name="T14" fmla="*/ 0 w 28"/>
                  <a:gd name="T1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8">
                    <a:moveTo>
                      <a:pt x="0" y="7"/>
                    </a:moveTo>
                    <a:cubicBezTo>
                      <a:pt x="2" y="5"/>
                      <a:pt x="5" y="5"/>
                      <a:pt x="7" y="5"/>
                    </a:cubicBezTo>
                    <a:cubicBezTo>
                      <a:pt x="12" y="6"/>
                      <a:pt x="16" y="4"/>
                      <a:pt x="19" y="1"/>
                    </a:cubicBezTo>
                    <a:cubicBezTo>
                      <a:pt x="21" y="0"/>
                      <a:pt x="23" y="1"/>
                      <a:pt x="25" y="0"/>
                    </a:cubicBezTo>
                    <a:cubicBezTo>
                      <a:pt x="26" y="1"/>
                      <a:pt x="28" y="0"/>
                      <a:pt x="28" y="1"/>
                    </a:cubicBezTo>
                    <a:cubicBezTo>
                      <a:pt x="28" y="1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19" y="6"/>
                      <a:pt x="10" y="8"/>
                      <a:pt x="0" y="7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0" name="Freeform 1173"/>
              <p:cNvSpPr/>
              <p:nvPr/>
            </p:nvSpPr>
            <p:spPr bwMode="auto">
              <a:xfrm>
                <a:off x="1266" y="2910"/>
                <a:ext cx="10" cy="19"/>
              </a:xfrm>
              <a:custGeom>
                <a:avLst/>
                <a:gdLst>
                  <a:gd name="T0" fmla="*/ 3 w 4"/>
                  <a:gd name="T1" fmla="*/ 8 h 8"/>
                  <a:gd name="T2" fmla="*/ 0 w 4"/>
                  <a:gd name="T3" fmla="*/ 7 h 8"/>
                  <a:gd name="T4" fmla="*/ 4 w 4"/>
                  <a:gd name="T5" fmla="*/ 7 h 8"/>
                  <a:gd name="T6" fmla="*/ 3 w 4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8">
                    <a:moveTo>
                      <a:pt x="3" y="8"/>
                    </a:moveTo>
                    <a:cubicBezTo>
                      <a:pt x="2" y="8"/>
                      <a:pt x="1" y="8"/>
                      <a:pt x="0" y="7"/>
                    </a:cubicBezTo>
                    <a:cubicBezTo>
                      <a:pt x="2" y="8"/>
                      <a:pt x="3" y="0"/>
                      <a:pt x="4" y="7"/>
                    </a:cubicBezTo>
                    <a:cubicBezTo>
                      <a:pt x="4" y="7"/>
                      <a:pt x="4" y="8"/>
                      <a:pt x="3" y="8"/>
                    </a:cubicBezTo>
                    <a:close/>
                  </a:path>
                </a:pathLst>
              </a:custGeom>
              <a:solidFill>
                <a:srgbClr val="EEE7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1" name="Freeform 1174"/>
              <p:cNvSpPr/>
              <p:nvPr/>
            </p:nvSpPr>
            <p:spPr bwMode="auto">
              <a:xfrm>
                <a:off x="1195" y="2936"/>
                <a:ext cx="7" cy="10"/>
              </a:xfrm>
              <a:custGeom>
                <a:avLst/>
                <a:gdLst>
                  <a:gd name="T0" fmla="*/ 0 w 3"/>
                  <a:gd name="T1" fmla="*/ 2 h 4"/>
                  <a:gd name="T2" fmla="*/ 3 w 3"/>
                  <a:gd name="T3" fmla="*/ 3 h 4"/>
                  <a:gd name="T4" fmla="*/ 0 w 3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1" y="0"/>
                      <a:pt x="3" y="1"/>
                      <a:pt x="3" y="3"/>
                    </a:cubicBezTo>
                    <a:cubicBezTo>
                      <a:pt x="2" y="4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2" name="Freeform 1175"/>
              <p:cNvSpPr/>
              <p:nvPr/>
            </p:nvSpPr>
            <p:spPr bwMode="auto">
              <a:xfrm>
                <a:off x="1126" y="2765"/>
                <a:ext cx="185" cy="100"/>
              </a:xfrm>
              <a:custGeom>
                <a:avLst/>
                <a:gdLst>
                  <a:gd name="T0" fmla="*/ 61 w 78"/>
                  <a:gd name="T1" fmla="*/ 14 h 42"/>
                  <a:gd name="T2" fmla="*/ 61 w 78"/>
                  <a:gd name="T3" fmla="*/ 13 h 42"/>
                  <a:gd name="T4" fmla="*/ 60 w 78"/>
                  <a:gd name="T5" fmla="*/ 13 h 42"/>
                  <a:gd name="T6" fmla="*/ 53 w 78"/>
                  <a:gd name="T7" fmla="*/ 12 h 42"/>
                  <a:gd name="T8" fmla="*/ 36 w 78"/>
                  <a:gd name="T9" fmla="*/ 22 h 42"/>
                  <a:gd name="T10" fmla="*/ 29 w 78"/>
                  <a:gd name="T11" fmla="*/ 29 h 42"/>
                  <a:gd name="T12" fmla="*/ 30 w 78"/>
                  <a:gd name="T13" fmla="*/ 37 h 42"/>
                  <a:gd name="T14" fmla="*/ 9 w 78"/>
                  <a:gd name="T15" fmla="*/ 41 h 42"/>
                  <a:gd name="T16" fmla="*/ 6 w 78"/>
                  <a:gd name="T17" fmla="*/ 42 h 42"/>
                  <a:gd name="T18" fmla="*/ 3 w 78"/>
                  <a:gd name="T19" fmla="*/ 35 h 42"/>
                  <a:gd name="T20" fmla="*/ 11 w 78"/>
                  <a:gd name="T21" fmla="*/ 26 h 42"/>
                  <a:gd name="T22" fmla="*/ 12 w 78"/>
                  <a:gd name="T23" fmla="*/ 24 h 42"/>
                  <a:gd name="T24" fmla="*/ 21 w 78"/>
                  <a:gd name="T25" fmla="*/ 19 h 42"/>
                  <a:gd name="T26" fmla="*/ 46 w 78"/>
                  <a:gd name="T27" fmla="*/ 6 h 42"/>
                  <a:gd name="T28" fmla="*/ 57 w 78"/>
                  <a:gd name="T29" fmla="*/ 7 h 42"/>
                  <a:gd name="T30" fmla="*/ 61 w 78"/>
                  <a:gd name="T31" fmla="*/ 7 h 42"/>
                  <a:gd name="T32" fmla="*/ 68 w 78"/>
                  <a:gd name="T33" fmla="*/ 2 h 42"/>
                  <a:gd name="T34" fmla="*/ 69 w 78"/>
                  <a:gd name="T35" fmla="*/ 1 h 42"/>
                  <a:gd name="T36" fmla="*/ 73 w 78"/>
                  <a:gd name="T37" fmla="*/ 0 h 42"/>
                  <a:gd name="T38" fmla="*/ 76 w 78"/>
                  <a:gd name="T39" fmla="*/ 2 h 42"/>
                  <a:gd name="T40" fmla="*/ 75 w 78"/>
                  <a:gd name="T41" fmla="*/ 7 h 42"/>
                  <a:gd name="T42" fmla="*/ 65 w 78"/>
                  <a:gd name="T43" fmla="*/ 13 h 42"/>
                  <a:gd name="T44" fmla="*/ 61 w 78"/>
                  <a:gd name="T45" fmla="*/ 1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8" h="42">
                    <a:moveTo>
                      <a:pt x="61" y="14"/>
                    </a:moveTo>
                    <a:cubicBezTo>
                      <a:pt x="61" y="14"/>
                      <a:pt x="61" y="14"/>
                      <a:pt x="61" y="13"/>
                    </a:cubicBezTo>
                    <a:cubicBezTo>
                      <a:pt x="61" y="13"/>
                      <a:pt x="61" y="13"/>
                      <a:pt x="60" y="13"/>
                    </a:cubicBezTo>
                    <a:cubicBezTo>
                      <a:pt x="59" y="10"/>
                      <a:pt x="57" y="10"/>
                      <a:pt x="53" y="12"/>
                    </a:cubicBezTo>
                    <a:cubicBezTo>
                      <a:pt x="47" y="15"/>
                      <a:pt x="42" y="19"/>
                      <a:pt x="36" y="22"/>
                    </a:cubicBezTo>
                    <a:cubicBezTo>
                      <a:pt x="33" y="24"/>
                      <a:pt x="30" y="27"/>
                      <a:pt x="29" y="29"/>
                    </a:cubicBezTo>
                    <a:cubicBezTo>
                      <a:pt x="29" y="31"/>
                      <a:pt x="28" y="35"/>
                      <a:pt x="30" y="37"/>
                    </a:cubicBezTo>
                    <a:cubicBezTo>
                      <a:pt x="22" y="37"/>
                      <a:pt x="16" y="41"/>
                      <a:pt x="9" y="41"/>
                    </a:cubicBezTo>
                    <a:cubicBezTo>
                      <a:pt x="8" y="41"/>
                      <a:pt x="7" y="42"/>
                      <a:pt x="6" y="42"/>
                    </a:cubicBezTo>
                    <a:cubicBezTo>
                      <a:pt x="1" y="41"/>
                      <a:pt x="0" y="40"/>
                      <a:pt x="3" y="35"/>
                    </a:cubicBezTo>
                    <a:cubicBezTo>
                      <a:pt x="4" y="31"/>
                      <a:pt x="8" y="29"/>
                      <a:pt x="11" y="26"/>
                    </a:cubicBezTo>
                    <a:cubicBezTo>
                      <a:pt x="12" y="26"/>
                      <a:pt x="13" y="26"/>
                      <a:pt x="12" y="24"/>
                    </a:cubicBezTo>
                    <a:cubicBezTo>
                      <a:pt x="15" y="22"/>
                      <a:pt x="18" y="21"/>
                      <a:pt x="21" y="19"/>
                    </a:cubicBezTo>
                    <a:cubicBezTo>
                      <a:pt x="29" y="15"/>
                      <a:pt x="37" y="9"/>
                      <a:pt x="46" y="6"/>
                    </a:cubicBezTo>
                    <a:cubicBezTo>
                      <a:pt x="50" y="7"/>
                      <a:pt x="53" y="6"/>
                      <a:pt x="57" y="7"/>
                    </a:cubicBezTo>
                    <a:cubicBezTo>
                      <a:pt x="58" y="7"/>
                      <a:pt x="60" y="6"/>
                      <a:pt x="61" y="7"/>
                    </a:cubicBezTo>
                    <a:cubicBezTo>
                      <a:pt x="65" y="8"/>
                      <a:pt x="67" y="6"/>
                      <a:pt x="68" y="2"/>
                    </a:cubicBezTo>
                    <a:cubicBezTo>
                      <a:pt x="68" y="2"/>
                      <a:pt x="68" y="1"/>
                      <a:pt x="69" y="1"/>
                    </a:cubicBezTo>
                    <a:cubicBezTo>
                      <a:pt x="70" y="0"/>
                      <a:pt x="72" y="0"/>
                      <a:pt x="73" y="0"/>
                    </a:cubicBezTo>
                    <a:cubicBezTo>
                      <a:pt x="75" y="0"/>
                      <a:pt x="77" y="0"/>
                      <a:pt x="76" y="2"/>
                    </a:cubicBezTo>
                    <a:cubicBezTo>
                      <a:pt x="76" y="3"/>
                      <a:pt x="78" y="6"/>
                      <a:pt x="75" y="7"/>
                    </a:cubicBezTo>
                    <a:cubicBezTo>
                      <a:pt x="70" y="6"/>
                      <a:pt x="68" y="10"/>
                      <a:pt x="65" y="13"/>
                    </a:cubicBezTo>
                    <a:cubicBezTo>
                      <a:pt x="64" y="14"/>
                      <a:pt x="63" y="15"/>
                      <a:pt x="61" y="14"/>
                    </a:cubicBezTo>
                    <a:close/>
                  </a:path>
                </a:pathLst>
              </a:custGeom>
              <a:solidFill>
                <a:srgbClr val="F3E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3" name="Freeform 1176"/>
              <p:cNvSpPr/>
              <p:nvPr/>
            </p:nvSpPr>
            <p:spPr bwMode="auto">
              <a:xfrm>
                <a:off x="1100" y="2820"/>
                <a:ext cx="59" cy="45"/>
              </a:xfrm>
              <a:custGeom>
                <a:avLst/>
                <a:gdLst>
                  <a:gd name="T0" fmla="*/ 23 w 25"/>
                  <a:gd name="T1" fmla="*/ 2 h 19"/>
                  <a:gd name="T2" fmla="*/ 24 w 25"/>
                  <a:gd name="T3" fmla="*/ 3 h 19"/>
                  <a:gd name="T4" fmla="*/ 14 w 25"/>
                  <a:gd name="T5" fmla="*/ 12 h 19"/>
                  <a:gd name="T6" fmla="*/ 4 w 25"/>
                  <a:gd name="T7" fmla="*/ 19 h 19"/>
                  <a:gd name="T8" fmla="*/ 0 w 25"/>
                  <a:gd name="T9" fmla="*/ 18 h 19"/>
                  <a:gd name="T10" fmla="*/ 5 w 25"/>
                  <a:gd name="T11" fmla="*/ 11 h 19"/>
                  <a:gd name="T12" fmla="*/ 7 w 25"/>
                  <a:gd name="T13" fmla="*/ 8 h 19"/>
                  <a:gd name="T14" fmla="*/ 23 w 25"/>
                  <a:gd name="T15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19">
                    <a:moveTo>
                      <a:pt x="23" y="2"/>
                    </a:moveTo>
                    <a:cubicBezTo>
                      <a:pt x="25" y="2"/>
                      <a:pt x="25" y="3"/>
                      <a:pt x="24" y="3"/>
                    </a:cubicBezTo>
                    <a:cubicBezTo>
                      <a:pt x="20" y="6"/>
                      <a:pt x="17" y="9"/>
                      <a:pt x="14" y="12"/>
                    </a:cubicBezTo>
                    <a:cubicBezTo>
                      <a:pt x="10" y="13"/>
                      <a:pt x="8" y="18"/>
                      <a:pt x="4" y="19"/>
                    </a:cubicBezTo>
                    <a:cubicBezTo>
                      <a:pt x="3" y="18"/>
                      <a:pt x="1" y="18"/>
                      <a:pt x="0" y="18"/>
                    </a:cubicBezTo>
                    <a:cubicBezTo>
                      <a:pt x="2" y="16"/>
                      <a:pt x="4" y="14"/>
                      <a:pt x="5" y="11"/>
                    </a:cubicBezTo>
                    <a:cubicBezTo>
                      <a:pt x="6" y="10"/>
                      <a:pt x="6" y="9"/>
                      <a:pt x="7" y="8"/>
                    </a:cubicBezTo>
                    <a:cubicBezTo>
                      <a:pt x="11" y="2"/>
                      <a:pt x="16" y="0"/>
                      <a:pt x="23" y="2"/>
                    </a:cubicBezTo>
                    <a:close/>
                  </a:path>
                </a:pathLst>
              </a:custGeom>
              <a:solidFill>
                <a:srgbClr val="FAF8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4" name="Freeform 1177"/>
              <p:cNvSpPr/>
              <p:nvPr/>
            </p:nvSpPr>
            <p:spPr bwMode="auto">
              <a:xfrm>
                <a:off x="1195" y="2853"/>
                <a:ext cx="26" cy="17"/>
              </a:xfrm>
              <a:custGeom>
                <a:avLst/>
                <a:gdLst>
                  <a:gd name="T0" fmla="*/ 1 w 11"/>
                  <a:gd name="T1" fmla="*/ 0 h 7"/>
                  <a:gd name="T2" fmla="*/ 11 w 11"/>
                  <a:gd name="T3" fmla="*/ 2 h 7"/>
                  <a:gd name="T4" fmla="*/ 2 w 11"/>
                  <a:gd name="T5" fmla="*/ 6 h 7"/>
                  <a:gd name="T6" fmla="*/ 0 w 11"/>
                  <a:gd name="T7" fmla="*/ 6 h 7"/>
                  <a:gd name="T8" fmla="*/ 0 w 11"/>
                  <a:gd name="T9" fmla="*/ 4 h 7"/>
                  <a:gd name="T10" fmla="*/ 1 w 11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1" y="0"/>
                    </a:moveTo>
                    <a:cubicBezTo>
                      <a:pt x="4" y="0"/>
                      <a:pt x="8" y="1"/>
                      <a:pt x="11" y="2"/>
                    </a:cubicBezTo>
                    <a:cubicBezTo>
                      <a:pt x="8" y="3"/>
                      <a:pt x="5" y="3"/>
                      <a:pt x="2" y="6"/>
                    </a:cubicBezTo>
                    <a:cubicBezTo>
                      <a:pt x="2" y="6"/>
                      <a:pt x="1" y="7"/>
                      <a:pt x="0" y="6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3" y="3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3E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5" name="Freeform 1178"/>
              <p:cNvSpPr/>
              <p:nvPr/>
            </p:nvSpPr>
            <p:spPr bwMode="auto">
              <a:xfrm>
                <a:off x="744" y="2737"/>
                <a:ext cx="55" cy="36"/>
              </a:xfrm>
              <a:custGeom>
                <a:avLst/>
                <a:gdLst>
                  <a:gd name="T0" fmla="*/ 18 w 23"/>
                  <a:gd name="T1" fmla="*/ 15 h 15"/>
                  <a:gd name="T2" fmla="*/ 3 w 23"/>
                  <a:gd name="T3" fmla="*/ 5 h 15"/>
                  <a:gd name="T4" fmla="*/ 0 w 23"/>
                  <a:gd name="T5" fmla="*/ 2 h 15"/>
                  <a:gd name="T6" fmla="*/ 8 w 23"/>
                  <a:gd name="T7" fmla="*/ 3 h 15"/>
                  <a:gd name="T8" fmla="*/ 15 w 23"/>
                  <a:gd name="T9" fmla="*/ 4 h 15"/>
                  <a:gd name="T10" fmla="*/ 17 w 23"/>
                  <a:gd name="T11" fmla="*/ 5 h 15"/>
                  <a:gd name="T12" fmla="*/ 19 w 23"/>
                  <a:gd name="T13" fmla="*/ 7 h 15"/>
                  <a:gd name="T14" fmla="*/ 23 w 23"/>
                  <a:gd name="T15" fmla="*/ 0 h 15"/>
                  <a:gd name="T16" fmla="*/ 21 w 23"/>
                  <a:gd name="T17" fmla="*/ 9 h 15"/>
                  <a:gd name="T18" fmla="*/ 20 w 23"/>
                  <a:gd name="T19" fmla="*/ 12 h 15"/>
                  <a:gd name="T20" fmla="*/ 18 w 23"/>
                  <a:gd name="T2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15">
                    <a:moveTo>
                      <a:pt x="18" y="15"/>
                    </a:moveTo>
                    <a:cubicBezTo>
                      <a:pt x="13" y="11"/>
                      <a:pt x="8" y="9"/>
                      <a:pt x="3" y="5"/>
                    </a:cubicBezTo>
                    <a:cubicBezTo>
                      <a:pt x="2" y="4"/>
                      <a:pt x="1" y="3"/>
                      <a:pt x="0" y="2"/>
                    </a:cubicBezTo>
                    <a:cubicBezTo>
                      <a:pt x="3" y="1"/>
                      <a:pt x="5" y="1"/>
                      <a:pt x="8" y="3"/>
                    </a:cubicBezTo>
                    <a:cubicBezTo>
                      <a:pt x="9" y="5"/>
                      <a:pt x="12" y="7"/>
                      <a:pt x="15" y="4"/>
                    </a:cubicBezTo>
                    <a:cubicBezTo>
                      <a:pt x="16" y="3"/>
                      <a:pt x="17" y="4"/>
                      <a:pt x="17" y="5"/>
                    </a:cubicBezTo>
                    <a:cubicBezTo>
                      <a:pt x="17" y="6"/>
                      <a:pt x="17" y="8"/>
                      <a:pt x="19" y="7"/>
                    </a:cubicBezTo>
                    <a:cubicBezTo>
                      <a:pt x="17" y="1"/>
                      <a:pt x="18" y="0"/>
                      <a:pt x="23" y="0"/>
                    </a:cubicBezTo>
                    <a:cubicBezTo>
                      <a:pt x="19" y="3"/>
                      <a:pt x="22" y="6"/>
                      <a:pt x="21" y="9"/>
                    </a:cubicBezTo>
                    <a:cubicBezTo>
                      <a:pt x="21" y="11"/>
                      <a:pt x="23" y="12"/>
                      <a:pt x="20" y="12"/>
                    </a:cubicBezTo>
                    <a:cubicBezTo>
                      <a:pt x="17" y="12"/>
                      <a:pt x="19" y="14"/>
                      <a:pt x="18" y="15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6" name="Freeform 1179"/>
              <p:cNvSpPr/>
              <p:nvPr/>
            </p:nvSpPr>
            <p:spPr bwMode="auto">
              <a:xfrm>
                <a:off x="766" y="2675"/>
                <a:ext cx="26" cy="12"/>
              </a:xfrm>
              <a:custGeom>
                <a:avLst/>
                <a:gdLst>
                  <a:gd name="T0" fmla="*/ 1 w 11"/>
                  <a:gd name="T1" fmla="*/ 5 h 5"/>
                  <a:gd name="T2" fmla="*/ 3 w 11"/>
                  <a:gd name="T3" fmla="*/ 3 h 5"/>
                  <a:gd name="T4" fmla="*/ 7 w 11"/>
                  <a:gd name="T5" fmla="*/ 2 h 5"/>
                  <a:gd name="T6" fmla="*/ 10 w 11"/>
                  <a:gd name="T7" fmla="*/ 2 h 5"/>
                  <a:gd name="T8" fmla="*/ 7 w 11"/>
                  <a:gd name="T9" fmla="*/ 5 h 5"/>
                  <a:gd name="T10" fmla="*/ 4 w 11"/>
                  <a:gd name="T11" fmla="*/ 5 h 5"/>
                  <a:gd name="T12" fmla="*/ 1 w 11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5">
                    <a:moveTo>
                      <a:pt x="1" y="5"/>
                    </a:moveTo>
                    <a:cubicBezTo>
                      <a:pt x="1" y="4"/>
                      <a:pt x="0" y="3"/>
                      <a:pt x="3" y="3"/>
                    </a:cubicBezTo>
                    <a:cubicBezTo>
                      <a:pt x="4" y="3"/>
                      <a:pt x="6" y="3"/>
                      <a:pt x="7" y="2"/>
                    </a:cubicBezTo>
                    <a:cubicBezTo>
                      <a:pt x="8" y="2"/>
                      <a:pt x="10" y="0"/>
                      <a:pt x="10" y="2"/>
                    </a:cubicBezTo>
                    <a:cubicBezTo>
                      <a:pt x="11" y="4"/>
                      <a:pt x="9" y="5"/>
                      <a:pt x="7" y="5"/>
                    </a:cubicBezTo>
                    <a:cubicBezTo>
                      <a:pt x="6" y="5"/>
                      <a:pt x="5" y="5"/>
                      <a:pt x="4" y="5"/>
                    </a:cubicBezTo>
                    <a:cubicBezTo>
                      <a:pt x="3" y="5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FE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7" name="Freeform 1180"/>
              <p:cNvSpPr/>
              <p:nvPr/>
            </p:nvSpPr>
            <p:spPr bwMode="auto">
              <a:xfrm>
                <a:off x="818" y="2770"/>
                <a:ext cx="12" cy="29"/>
              </a:xfrm>
              <a:custGeom>
                <a:avLst/>
                <a:gdLst>
                  <a:gd name="T0" fmla="*/ 3 w 5"/>
                  <a:gd name="T1" fmla="*/ 1 h 12"/>
                  <a:gd name="T2" fmla="*/ 5 w 5"/>
                  <a:gd name="T3" fmla="*/ 11 h 12"/>
                  <a:gd name="T4" fmla="*/ 2 w 5"/>
                  <a:gd name="T5" fmla="*/ 12 h 12"/>
                  <a:gd name="T6" fmla="*/ 2 w 5"/>
                  <a:gd name="T7" fmla="*/ 1 h 12"/>
                  <a:gd name="T8" fmla="*/ 3 w 5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2">
                    <a:moveTo>
                      <a:pt x="3" y="1"/>
                    </a:moveTo>
                    <a:cubicBezTo>
                      <a:pt x="4" y="4"/>
                      <a:pt x="1" y="8"/>
                      <a:pt x="5" y="11"/>
                    </a:cubicBezTo>
                    <a:cubicBezTo>
                      <a:pt x="5" y="11"/>
                      <a:pt x="3" y="11"/>
                      <a:pt x="2" y="12"/>
                    </a:cubicBezTo>
                    <a:cubicBezTo>
                      <a:pt x="0" y="8"/>
                      <a:pt x="3" y="5"/>
                      <a:pt x="2" y="1"/>
                    </a:cubicBezTo>
                    <a:cubicBezTo>
                      <a:pt x="3" y="0"/>
                      <a:pt x="3" y="0"/>
                      <a:pt x="3" y="1"/>
                    </a:cubicBezTo>
                    <a:close/>
                  </a:path>
                </a:pathLst>
              </a:custGeom>
              <a:solidFill>
                <a:srgbClr val="FEE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8" name="Freeform 1181"/>
              <p:cNvSpPr/>
              <p:nvPr/>
            </p:nvSpPr>
            <p:spPr bwMode="auto">
              <a:xfrm>
                <a:off x="823" y="2751"/>
                <a:ext cx="7" cy="22"/>
              </a:xfrm>
              <a:custGeom>
                <a:avLst/>
                <a:gdLst>
                  <a:gd name="T0" fmla="*/ 1 w 3"/>
                  <a:gd name="T1" fmla="*/ 9 h 9"/>
                  <a:gd name="T2" fmla="*/ 0 w 3"/>
                  <a:gd name="T3" fmla="*/ 9 h 9"/>
                  <a:gd name="T4" fmla="*/ 3 w 3"/>
                  <a:gd name="T5" fmla="*/ 0 h 9"/>
                  <a:gd name="T6" fmla="*/ 1 w 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9">
                    <a:moveTo>
                      <a:pt x="1" y="9"/>
                    </a:move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1" y="3"/>
                      <a:pt x="3" y="0"/>
                    </a:cubicBezTo>
                    <a:cubicBezTo>
                      <a:pt x="3" y="3"/>
                      <a:pt x="2" y="6"/>
                      <a:pt x="1" y="9"/>
                    </a:cubicBezTo>
                    <a:close/>
                  </a:path>
                </a:pathLst>
              </a:custGeom>
              <a:solidFill>
                <a:srgbClr val="FEE5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9" name="Freeform 1182"/>
              <p:cNvSpPr/>
              <p:nvPr/>
            </p:nvSpPr>
            <p:spPr bwMode="auto">
              <a:xfrm>
                <a:off x="1119" y="2224"/>
                <a:ext cx="150" cy="156"/>
              </a:xfrm>
              <a:custGeom>
                <a:avLst/>
                <a:gdLst>
                  <a:gd name="T0" fmla="*/ 52 w 63"/>
                  <a:gd name="T1" fmla="*/ 14 h 66"/>
                  <a:gd name="T2" fmla="*/ 57 w 63"/>
                  <a:gd name="T3" fmla="*/ 14 h 66"/>
                  <a:gd name="T4" fmla="*/ 59 w 63"/>
                  <a:gd name="T5" fmla="*/ 16 h 66"/>
                  <a:gd name="T6" fmla="*/ 58 w 63"/>
                  <a:gd name="T7" fmla="*/ 18 h 66"/>
                  <a:gd name="T8" fmla="*/ 61 w 63"/>
                  <a:gd name="T9" fmla="*/ 21 h 66"/>
                  <a:gd name="T10" fmla="*/ 56 w 63"/>
                  <a:gd name="T11" fmla="*/ 22 h 66"/>
                  <a:gd name="T12" fmla="*/ 60 w 63"/>
                  <a:gd name="T13" fmla="*/ 29 h 66"/>
                  <a:gd name="T14" fmla="*/ 60 w 63"/>
                  <a:gd name="T15" fmla="*/ 31 h 66"/>
                  <a:gd name="T16" fmla="*/ 58 w 63"/>
                  <a:gd name="T17" fmla="*/ 32 h 66"/>
                  <a:gd name="T18" fmla="*/ 56 w 63"/>
                  <a:gd name="T19" fmla="*/ 34 h 66"/>
                  <a:gd name="T20" fmla="*/ 51 w 63"/>
                  <a:gd name="T21" fmla="*/ 31 h 66"/>
                  <a:gd name="T22" fmla="*/ 46 w 63"/>
                  <a:gd name="T23" fmla="*/ 30 h 66"/>
                  <a:gd name="T24" fmla="*/ 40 w 63"/>
                  <a:gd name="T25" fmla="*/ 32 h 66"/>
                  <a:gd name="T26" fmla="*/ 48 w 63"/>
                  <a:gd name="T27" fmla="*/ 30 h 66"/>
                  <a:gd name="T28" fmla="*/ 51 w 63"/>
                  <a:gd name="T29" fmla="*/ 31 h 66"/>
                  <a:gd name="T30" fmla="*/ 49 w 63"/>
                  <a:gd name="T31" fmla="*/ 42 h 66"/>
                  <a:gd name="T32" fmla="*/ 47 w 63"/>
                  <a:gd name="T33" fmla="*/ 43 h 66"/>
                  <a:gd name="T34" fmla="*/ 37 w 63"/>
                  <a:gd name="T35" fmla="*/ 47 h 66"/>
                  <a:gd name="T36" fmla="*/ 31 w 63"/>
                  <a:gd name="T37" fmla="*/ 46 h 66"/>
                  <a:gd name="T38" fmla="*/ 31 w 63"/>
                  <a:gd name="T39" fmla="*/ 46 h 66"/>
                  <a:gd name="T40" fmla="*/ 32 w 63"/>
                  <a:gd name="T41" fmla="*/ 55 h 66"/>
                  <a:gd name="T42" fmla="*/ 39 w 63"/>
                  <a:gd name="T43" fmla="*/ 52 h 66"/>
                  <a:gd name="T44" fmla="*/ 40 w 63"/>
                  <a:gd name="T45" fmla="*/ 52 h 66"/>
                  <a:gd name="T46" fmla="*/ 44 w 63"/>
                  <a:gd name="T47" fmla="*/ 52 h 66"/>
                  <a:gd name="T48" fmla="*/ 52 w 63"/>
                  <a:gd name="T49" fmla="*/ 52 h 66"/>
                  <a:gd name="T50" fmla="*/ 55 w 63"/>
                  <a:gd name="T51" fmla="*/ 51 h 66"/>
                  <a:gd name="T52" fmla="*/ 60 w 63"/>
                  <a:gd name="T53" fmla="*/ 49 h 66"/>
                  <a:gd name="T54" fmla="*/ 63 w 63"/>
                  <a:gd name="T55" fmla="*/ 51 h 66"/>
                  <a:gd name="T56" fmla="*/ 62 w 63"/>
                  <a:gd name="T57" fmla="*/ 53 h 66"/>
                  <a:gd name="T58" fmla="*/ 57 w 63"/>
                  <a:gd name="T59" fmla="*/ 57 h 66"/>
                  <a:gd name="T60" fmla="*/ 48 w 63"/>
                  <a:gd name="T61" fmla="*/ 62 h 66"/>
                  <a:gd name="T62" fmla="*/ 39 w 63"/>
                  <a:gd name="T63" fmla="*/ 62 h 66"/>
                  <a:gd name="T64" fmla="*/ 22 w 63"/>
                  <a:gd name="T65" fmla="*/ 62 h 66"/>
                  <a:gd name="T66" fmla="*/ 15 w 63"/>
                  <a:gd name="T67" fmla="*/ 65 h 66"/>
                  <a:gd name="T68" fmla="*/ 18 w 63"/>
                  <a:gd name="T69" fmla="*/ 65 h 66"/>
                  <a:gd name="T70" fmla="*/ 20 w 63"/>
                  <a:gd name="T71" fmla="*/ 63 h 66"/>
                  <a:gd name="T72" fmla="*/ 19 w 63"/>
                  <a:gd name="T73" fmla="*/ 62 h 66"/>
                  <a:gd name="T74" fmla="*/ 8 w 63"/>
                  <a:gd name="T75" fmla="*/ 59 h 66"/>
                  <a:gd name="T76" fmla="*/ 6 w 63"/>
                  <a:gd name="T77" fmla="*/ 62 h 66"/>
                  <a:gd name="T78" fmla="*/ 3 w 63"/>
                  <a:gd name="T79" fmla="*/ 63 h 66"/>
                  <a:gd name="T80" fmla="*/ 1 w 63"/>
                  <a:gd name="T81" fmla="*/ 60 h 66"/>
                  <a:gd name="T82" fmla="*/ 1 w 63"/>
                  <a:gd name="T83" fmla="*/ 57 h 66"/>
                  <a:gd name="T84" fmla="*/ 4 w 63"/>
                  <a:gd name="T85" fmla="*/ 56 h 66"/>
                  <a:gd name="T86" fmla="*/ 1 w 63"/>
                  <a:gd name="T87" fmla="*/ 52 h 66"/>
                  <a:gd name="T88" fmla="*/ 9 w 63"/>
                  <a:gd name="T89" fmla="*/ 46 h 66"/>
                  <a:gd name="T90" fmla="*/ 18 w 63"/>
                  <a:gd name="T91" fmla="*/ 38 h 66"/>
                  <a:gd name="T92" fmla="*/ 25 w 63"/>
                  <a:gd name="T93" fmla="*/ 25 h 66"/>
                  <a:gd name="T94" fmla="*/ 26 w 63"/>
                  <a:gd name="T95" fmla="*/ 23 h 66"/>
                  <a:gd name="T96" fmla="*/ 32 w 63"/>
                  <a:gd name="T97" fmla="*/ 9 h 66"/>
                  <a:gd name="T98" fmla="*/ 32 w 63"/>
                  <a:gd name="T99" fmla="*/ 7 h 66"/>
                  <a:gd name="T100" fmla="*/ 34 w 63"/>
                  <a:gd name="T101" fmla="*/ 0 h 66"/>
                  <a:gd name="T102" fmla="*/ 35 w 63"/>
                  <a:gd name="T103" fmla="*/ 0 h 66"/>
                  <a:gd name="T104" fmla="*/ 38 w 63"/>
                  <a:gd name="T105" fmla="*/ 3 h 66"/>
                  <a:gd name="T106" fmla="*/ 40 w 63"/>
                  <a:gd name="T107" fmla="*/ 5 h 66"/>
                  <a:gd name="T108" fmla="*/ 44 w 63"/>
                  <a:gd name="T109" fmla="*/ 5 h 66"/>
                  <a:gd name="T110" fmla="*/ 49 w 63"/>
                  <a:gd name="T111" fmla="*/ 5 h 66"/>
                  <a:gd name="T112" fmla="*/ 57 w 63"/>
                  <a:gd name="T113" fmla="*/ 4 h 66"/>
                  <a:gd name="T114" fmla="*/ 57 w 63"/>
                  <a:gd name="T115" fmla="*/ 5 h 66"/>
                  <a:gd name="T116" fmla="*/ 57 w 63"/>
                  <a:gd name="T117" fmla="*/ 8 h 66"/>
                  <a:gd name="T118" fmla="*/ 55 w 63"/>
                  <a:gd name="T119" fmla="*/ 11 h 66"/>
                  <a:gd name="T120" fmla="*/ 52 w 63"/>
                  <a:gd name="T121" fmla="*/ 1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3" h="66">
                    <a:moveTo>
                      <a:pt x="52" y="14"/>
                    </a:moveTo>
                    <a:cubicBezTo>
                      <a:pt x="53" y="15"/>
                      <a:pt x="55" y="18"/>
                      <a:pt x="57" y="14"/>
                    </a:cubicBezTo>
                    <a:cubicBezTo>
                      <a:pt x="59" y="13"/>
                      <a:pt x="59" y="14"/>
                      <a:pt x="59" y="16"/>
                    </a:cubicBezTo>
                    <a:cubicBezTo>
                      <a:pt x="58" y="17"/>
                      <a:pt x="57" y="17"/>
                      <a:pt x="58" y="18"/>
                    </a:cubicBezTo>
                    <a:cubicBezTo>
                      <a:pt x="59" y="19"/>
                      <a:pt x="61" y="19"/>
                      <a:pt x="61" y="21"/>
                    </a:cubicBezTo>
                    <a:cubicBezTo>
                      <a:pt x="60" y="23"/>
                      <a:pt x="58" y="21"/>
                      <a:pt x="56" y="22"/>
                    </a:cubicBezTo>
                    <a:cubicBezTo>
                      <a:pt x="57" y="24"/>
                      <a:pt x="56" y="28"/>
                      <a:pt x="60" y="29"/>
                    </a:cubicBezTo>
                    <a:cubicBezTo>
                      <a:pt x="60" y="29"/>
                      <a:pt x="60" y="30"/>
                      <a:pt x="60" y="31"/>
                    </a:cubicBezTo>
                    <a:cubicBezTo>
                      <a:pt x="60" y="32"/>
                      <a:pt x="59" y="33"/>
                      <a:pt x="58" y="32"/>
                    </a:cubicBezTo>
                    <a:cubicBezTo>
                      <a:pt x="56" y="31"/>
                      <a:pt x="56" y="33"/>
                      <a:pt x="56" y="34"/>
                    </a:cubicBezTo>
                    <a:cubicBezTo>
                      <a:pt x="53" y="35"/>
                      <a:pt x="52" y="33"/>
                      <a:pt x="51" y="31"/>
                    </a:cubicBezTo>
                    <a:cubicBezTo>
                      <a:pt x="50" y="29"/>
                      <a:pt x="49" y="27"/>
                      <a:pt x="46" y="30"/>
                    </a:cubicBezTo>
                    <a:cubicBezTo>
                      <a:pt x="44" y="31"/>
                      <a:pt x="42" y="33"/>
                      <a:pt x="40" y="32"/>
                    </a:cubicBezTo>
                    <a:cubicBezTo>
                      <a:pt x="43" y="32"/>
                      <a:pt x="44" y="32"/>
                      <a:pt x="48" y="30"/>
                    </a:cubicBezTo>
                    <a:cubicBezTo>
                      <a:pt x="49" y="29"/>
                      <a:pt x="50" y="29"/>
                      <a:pt x="51" y="31"/>
                    </a:cubicBezTo>
                    <a:cubicBezTo>
                      <a:pt x="51" y="35"/>
                      <a:pt x="49" y="38"/>
                      <a:pt x="49" y="42"/>
                    </a:cubicBezTo>
                    <a:cubicBezTo>
                      <a:pt x="49" y="42"/>
                      <a:pt x="48" y="42"/>
                      <a:pt x="47" y="43"/>
                    </a:cubicBezTo>
                    <a:cubicBezTo>
                      <a:pt x="44" y="44"/>
                      <a:pt x="40" y="45"/>
                      <a:pt x="37" y="47"/>
                    </a:cubicBezTo>
                    <a:cubicBezTo>
                      <a:pt x="36" y="49"/>
                      <a:pt x="34" y="46"/>
                      <a:pt x="31" y="46"/>
                    </a:cubicBezTo>
                    <a:cubicBezTo>
                      <a:pt x="31" y="45"/>
                      <a:pt x="31" y="46"/>
                      <a:pt x="31" y="46"/>
                    </a:cubicBezTo>
                    <a:cubicBezTo>
                      <a:pt x="34" y="49"/>
                      <a:pt x="29" y="52"/>
                      <a:pt x="32" y="55"/>
                    </a:cubicBezTo>
                    <a:cubicBezTo>
                      <a:pt x="33" y="49"/>
                      <a:pt x="36" y="53"/>
                      <a:pt x="39" y="52"/>
                    </a:cubicBezTo>
                    <a:cubicBezTo>
                      <a:pt x="39" y="52"/>
                      <a:pt x="40" y="52"/>
                      <a:pt x="40" y="52"/>
                    </a:cubicBezTo>
                    <a:cubicBezTo>
                      <a:pt x="41" y="52"/>
                      <a:pt x="42" y="53"/>
                      <a:pt x="44" y="52"/>
                    </a:cubicBezTo>
                    <a:cubicBezTo>
                      <a:pt x="46" y="51"/>
                      <a:pt x="49" y="51"/>
                      <a:pt x="52" y="52"/>
                    </a:cubicBezTo>
                    <a:cubicBezTo>
                      <a:pt x="53" y="52"/>
                      <a:pt x="54" y="53"/>
                      <a:pt x="55" y="51"/>
                    </a:cubicBezTo>
                    <a:cubicBezTo>
                      <a:pt x="56" y="49"/>
                      <a:pt x="58" y="49"/>
                      <a:pt x="60" y="49"/>
                    </a:cubicBezTo>
                    <a:cubicBezTo>
                      <a:pt x="61" y="50"/>
                      <a:pt x="62" y="50"/>
                      <a:pt x="63" y="51"/>
                    </a:cubicBezTo>
                    <a:cubicBezTo>
                      <a:pt x="63" y="52"/>
                      <a:pt x="63" y="52"/>
                      <a:pt x="62" y="53"/>
                    </a:cubicBezTo>
                    <a:cubicBezTo>
                      <a:pt x="61" y="54"/>
                      <a:pt x="59" y="55"/>
                      <a:pt x="57" y="57"/>
                    </a:cubicBezTo>
                    <a:cubicBezTo>
                      <a:pt x="54" y="58"/>
                      <a:pt x="52" y="63"/>
                      <a:pt x="48" y="62"/>
                    </a:cubicBezTo>
                    <a:cubicBezTo>
                      <a:pt x="45" y="62"/>
                      <a:pt x="42" y="62"/>
                      <a:pt x="39" y="62"/>
                    </a:cubicBezTo>
                    <a:cubicBezTo>
                      <a:pt x="33" y="62"/>
                      <a:pt x="27" y="64"/>
                      <a:pt x="22" y="62"/>
                    </a:cubicBezTo>
                    <a:cubicBezTo>
                      <a:pt x="20" y="66"/>
                      <a:pt x="20" y="66"/>
                      <a:pt x="15" y="65"/>
                    </a:cubicBezTo>
                    <a:cubicBezTo>
                      <a:pt x="16" y="64"/>
                      <a:pt x="17" y="65"/>
                      <a:pt x="18" y="65"/>
                    </a:cubicBezTo>
                    <a:cubicBezTo>
                      <a:pt x="19" y="64"/>
                      <a:pt x="20" y="64"/>
                      <a:pt x="20" y="63"/>
                    </a:cubicBezTo>
                    <a:cubicBezTo>
                      <a:pt x="20" y="63"/>
                      <a:pt x="19" y="62"/>
                      <a:pt x="19" y="62"/>
                    </a:cubicBezTo>
                    <a:cubicBezTo>
                      <a:pt x="15" y="61"/>
                      <a:pt x="12" y="58"/>
                      <a:pt x="8" y="59"/>
                    </a:cubicBezTo>
                    <a:cubicBezTo>
                      <a:pt x="7" y="60"/>
                      <a:pt x="6" y="60"/>
                      <a:pt x="6" y="62"/>
                    </a:cubicBezTo>
                    <a:cubicBezTo>
                      <a:pt x="6" y="64"/>
                      <a:pt x="4" y="63"/>
                      <a:pt x="3" y="63"/>
                    </a:cubicBezTo>
                    <a:cubicBezTo>
                      <a:pt x="1" y="63"/>
                      <a:pt x="0" y="62"/>
                      <a:pt x="1" y="60"/>
                    </a:cubicBezTo>
                    <a:cubicBezTo>
                      <a:pt x="2" y="59"/>
                      <a:pt x="1" y="58"/>
                      <a:pt x="1" y="57"/>
                    </a:cubicBezTo>
                    <a:cubicBezTo>
                      <a:pt x="1" y="55"/>
                      <a:pt x="3" y="59"/>
                      <a:pt x="4" y="56"/>
                    </a:cubicBezTo>
                    <a:cubicBezTo>
                      <a:pt x="5" y="53"/>
                      <a:pt x="3" y="53"/>
                      <a:pt x="1" y="52"/>
                    </a:cubicBezTo>
                    <a:cubicBezTo>
                      <a:pt x="2" y="49"/>
                      <a:pt x="6" y="48"/>
                      <a:pt x="9" y="46"/>
                    </a:cubicBezTo>
                    <a:cubicBezTo>
                      <a:pt x="13" y="44"/>
                      <a:pt x="16" y="41"/>
                      <a:pt x="18" y="38"/>
                    </a:cubicBezTo>
                    <a:cubicBezTo>
                      <a:pt x="20" y="33"/>
                      <a:pt x="24" y="30"/>
                      <a:pt x="25" y="25"/>
                    </a:cubicBezTo>
                    <a:cubicBezTo>
                      <a:pt x="25" y="24"/>
                      <a:pt x="26" y="24"/>
                      <a:pt x="26" y="23"/>
                    </a:cubicBezTo>
                    <a:cubicBezTo>
                      <a:pt x="29" y="18"/>
                      <a:pt x="30" y="13"/>
                      <a:pt x="32" y="9"/>
                    </a:cubicBezTo>
                    <a:cubicBezTo>
                      <a:pt x="32" y="8"/>
                      <a:pt x="32" y="8"/>
                      <a:pt x="32" y="7"/>
                    </a:cubicBezTo>
                    <a:cubicBezTo>
                      <a:pt x="33" y="5"/>
                      <a:pt x="33" y="3"/>
                      <a:pt x="34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2"/>
                      <a:pt x="36" y="3"/>
                      <a:pt x="38" y="3"/>
                    </a:cubicBezTo>
                    <a:cubicBezTo>
                      <a:pt x="38" y="4"/>
                      <a:pt x="39" y="4"/>
                      <a:pt x="40" y="5"/>
                    </a:cubicBezTo>
                    <a:cubicBezTo>
                      <a:pt x="41" y="8"/>
                      <a:pt x="42" y="8"/>
                      <a:pt x="44" y="5"/>
                    </a:cubicBezTo>
                    <a:cubicBezTo>
                      <a:pt x="46" y="4"/>
                      <a:pt x="47" y="3"/>
                      <a:pt x="49" y="5"/>
                    </a:cubicBezTo>
                    <a:cubicBezTo>
                      <a:pt x="54" y="10"/>
                      <a:pt x="54" y="10"/>
                      <a:pt x="57" y="4"/>
                    </a:cubicBezTo>
                    <a:cubicBezTo>
                      <a:pt x="57" y="4"/>
                      <a:pt x="57" y="5"/>
                      <a:pt x="57" y="5"/>
                    </a:cubicBezTo>
                    <a:cubicBezTo>
                      <a:pt x="57" y="6"/>
                      <a:pt x="57" y="7"/>
                      <a:pt x="57" y="8"/>
                    </a:cubicBezTo>
                    <a:cubicBezTo>
                      <a:pt x="57" y="9"/>
                      <a:pt x="56" y="10"/>
                      <a:pt x="55" y="11"/>
                    </a:cubicBezTo>
                    <a:cubicBezTo>
                      <a:pt x="54" y="12"/>
                      <a:pt x="51" y="11"/>
                      <a:pt x="52" y="14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0" name="Freeform 1183"/>
              <p:cNvSpPr/>
              <p:nvPr/>
            </p:nvSpPr>
            <p:spPr bwMode="auto">
              <a:xfrm>
                <a:off x="1155" y="2121"/>
                <a:ext cx="54" cy="103"/>
              </a:xfrm>
              <a:custGeom>
                <a:avLst/>
                <a:gdLst>
                  <a:gd name="T0" fmla="*/ 20 w 23"/>
                  <a:gd name="T1" fmla="*/ 43 h 43"/>
                  <a:gd name="T2" fmla="*/ 20 w 23"/>
                  <a:gd name="T3" fmla="*/ 43 h 43"/>
                  <a:gd name="T4" fmla="*/ 12 w 23"/>
                  <a:gd name="T5" fmla="*/ 37 h 43"/>
                  <a:gd name="T6" fmla="*/ 11 w 23"/>
                  <a:gd name="T7" fmla="*/ 36 h 43"/>
                  <a:gd name="T8" fmla="*/ 14 w 23"/>
                  <a:gd name="T9" fmla="*/ 33 h 43"/>
                  <a:gd name="T10" fmla="*/ 10 w 23"/>
                  <a:gd name="T11" fmla="*/ 29 h 43"/>
                  <a:gd name="T12" fmla="*/ 3 w 23"/>
                  <a:gd name="T13" fmla="*/ 34 h 43"/>
                  <a:gd name="T14" fmla="*/ 2 w 23"/>
                  <a:gd name="T15" fmla="*/ 34 h 43"/>
                  <a:gd name="T16" fmla="*/ 0 w 23"/>
                  <a:gd name="T17" fmla="*/ 33 h 43"/>
                  <a:gd name="T18" fmla="*/ 0 w 23"/>
                  <a:gd name="T19" fmla="*/ 32 h 43"/>
                  <a:gd name="T20" fmla="*/ 9 w 23"/>
                  <a:gd name="T21" fmla="*/ 23 h 43"/>
                  <a:gd name="T22" fmla="*/ 2 w 23"/>
                  <a:gd name="T23" fmla="*/ 18 h 43"/>
                  <a:gd name="T24" fmla="*/ 17 w 23"/>
                  <a:gd name="T25" fmla="*/ 0 h 43"/>
                  <a:gd name="T26" fmla="*/ 21 w 23"/>
                  <a:gd name="T27" fmla="*/ 10 h 43"/>
                  <a:gd name="T28" fmla="*/ 22 w 23"/>
                  <a:gd name="T29" fmla="*/ 27 h 43"/>
                  <a:gd name="T30" fmla="*/ 22 w 23"/>
                  <a:gd name="T31" fmla="*/ 38 h 43"/>
                  <a:gd name="T32" fmla="*/ 20 w 23"/>
                  <a:gd name="T33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43">
                    <a:moveTo>
                      <a:pt x="20" y="43"/>
                    </a:moveTo>
                    <a:cubicBezTo>
                      <a:pt x="20" y="43"/>
                      <a:pt x="20" y="43"/>
                      <a:pt x="20" y="43"/>
                    </a:cubicBezTo>
                    <a:cubicBezTo>
                      <a:pt x="18" y="40"/>
                      <a:pt x="15" y="39"/>
                      <a:pt x="12" y="37"/>
                    </a:cubicBezTo>
                    <a:cubicBezTo>
                      <a:pt x="12" y="37"/>
                      <a:pt x="11" y="37"/>
                      <a:pt x="11" y="36"/>
                    </a:cubicBezTo>
                    <a:cubicBezTo>
                      <a:pt x="11" y="33"/>
                      <a:pt x="11" y="33"/>
                      <a:pt x="14" y="33"/>
                    </a:cubicBezTo>
                    <a:cubicBezTo>
                      <a:pt x="12" y="33"/>
                      <a:pt x="10" y="32"/>
                      <a:pt x="10" y="29"/>
                    </a:cubicBezTo>
                    <a:cubicBezTo>
                      <a:pt x="5" y="30"/>
                      <a:pt x="5" y="30"/>
                      <a:pt x="3" y="34"/>
                    </a:cubicBezTo>
                    <a:cubicBezTo>
                      <a:pt x="3" y="34"/>
                      <a:pt x="3" y="34"/>
                      <a:pt x="2" y="34"/>
                    </a:cubicBezTo>
                    <a:cubicBezTo>
                      <a:pt x="2" y="34"/>
                      <a:pt x="1" y="34"/>
                      <a:pt x="0" y="33"/>
                    </a:cubicBezTo>
                    <a:cubicBezTo>
                      <a:pt x="0" y="33"/>
                      <a:pt x="0" y="33"/>
                      <a:pt x="0" y="32"/>
                    </a:cubicBezTo>
                    <a:cubicBezTo>
                      <a:pt x="0" y="27"/>
                      <a:pt x="2" y="25"/>
                      <a:pt x="9" y="23"/>
                    </a:cubicBezTo>
                    <a:cubicBezTo>
                      <a:pt x="5" y="24"/>
                      <a:pt x="2" y="23"/>
                      <a:pt x="2" y="18"/>
                    </a:cubicBezTo>
                    <a:cubicBezTo>
                      <a:pt x="7" y="8"/>
                      <a:pt x="9" y="5"/>
                      <a:pt x="17" y="0"/>
                    </a:cubicBezTo>
                    <a:cubicBezTo>
                      <a:pt x="18" y="3"/>
                      <a:pt x="19" y="6"/>
                      <a:pt x="21" y="10"/>
                    </a:cubicBezTo>
                    <a:cubicBezTo>
                      <a:pt x="23" y="15"/>
                      <a:pt x="22" y="21"/>
                      <a:pt x="22" y="27"/>
                    </a:cubicBezTo>
                    <a:cubicBezTo>
                      <a:pt x="21" y="31"/>
                      <a:pt x="20" y="34"/>
                      <a:pt x="22" y="38"/>
                    </a:cubicBezTo>
                    <a:cubicBezTo>
                      <a:pt x="22" y="40"/>
                      <a:pt x="20" y="41"/>
                      <a:pt x="20" y="43"/>
                    </a:cubicBezTo>
                    <a:close/>
                  </a:path>
                </a:pathLst>
              </a:custGeom>
              <a:solidFill>
                <a:srgbClr val="A2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1" name="Freeform 1184"/>
              <p:cNvSpPr/>
              <p:nvPr/>
            </p:nvSpPr>
            <p:spPr bwMode="auto">
              <a:xfrm>
                <a:off x="1069" y="1969"/>
                <a:ext cx="62" cy="38"/>
              </a:xfrm>
              <a:custGeom>
                <a:avLst/>
                <a:gdLst>
                  <a:gd name="T0" fmla="*/ 7 w 26"/>
                  <a:gd name="T1" fmla="*/ 2 h 16"/>
                  <a:gd name="T2" fmla="*/ 11 w 26"/>
                  <a:gd name="T3" fmla="*/ 2 h 16"/>
                  <a:gd name="T4" fmla="*/ 19 w 26"/>
                  <a:gd name="T5" fmla="*/ 1 h 16"/>
                  <a:gd name="T6" fmla="*/ 22 w 26"/>
                  <a:gd name="T7" fmla="*/ 1 h 16"/>
                  <a:gd name="T8" fmla="*/ 23 w 26"/>
                  <a:gd name="T9" fmla="*/ 4 h 16"/>
                  <a:gd name="T10" fmla="*/ 26 w 26"/>
                  <a:gd name="T11" fmla="*/ 14 h 16"/>
                  <a:gd name="T12" fmla="*/ 19 w 26"/>
                  <a:gd name="T13" fmla="*/ 16 h 16"/>
                  <a:gd name="T14" fmla="*/ 10 w 26"/>
                  <a:gd name="T15" fmla="*/ 12 h 16"/>
                  <a:gd name="T16" fmla="*/ 0 w 26"/>
                  <a:gd name="T17" fmla="*/ 8 h 16"/>
                  <a:gd name="T18" fmla="*/ 7 w 26"/>
                  <a:gd name="T1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6">
                    <a:moveTo>
                      <a:pt x="7" y="2"/>
                    </a:moveTo>
                    <a:cubicBezTo>
                      <a:pt x="8" y="2"/>
                      <a:pt x="10" y="2"/>
                      <a:pt x="11" y="2"/>
                    </a:cubicBezTo>
                    <a:cubicBezTo>
                      <a:pt x="14" y="3"/>
                      <a:pt x="16" y="4"/>
                      <a:pt x="19" y="1"/>
                    </a:cubicBezTo>
                    <a:cubicBezTo>
                      <a:pt x="19" y="0"/>
                      <a:pt x="21" y="0"/>
                      <a:pt x="22" y="1"/>
                    </a:cubicBezTo>
                    <a:cubicBezTo>
                      <a:pt x="24" y="2"/>
                      <a:pt x="24" y="3"/>
                      <a:pt x="23" y="4"/>
                    </a:cubicBezTo>
                    <a:cubicBezTo>
                      <a:pt x="21" y="8"/>
                      <a:pt x="21" y="12"/>
                      <a:pt x="26" y="14"/>
                    </a:cubicBezTo>
                    <a:cubicBezTo>
                      <a:pt x="23" y="14"/>
                      <a:pt x="20" y="12"/>
                      <a:pt x="19" y="16"/>
                    </a:cubicBezTo>
                    <a:cubicBezTo>
                      <a:pt x="18" y="10"/>
                      <a:pt x="17" y="10"/>
                      <a:pt x="10" y="12"/>
                    </a:cubicBezTo>
                    <a:cubicBezTo>
                      <a:pt x="6" y="13"/>
                      <a:pt x="2" y="11"/>
                      <a:pt x="0" y="8"/>
                    </a:cubicBezTo>
                    <a:cubicBezTo>
                      <a:pt x="1" y="5"/>
                      <a:pt x="4" y="3"/>
                      <a:pt x="7" y="2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2" name="Freeform 1185"/>
              <p:cNvSpPr/>
              <p:nvPr/>
            </p:nvSpPr>
            <p:spPr bwMode="auto">
              <a:xfrm>
                <a:off x="1053" y="1936"/>
                <a:ext cx="47" cy="60"/>
              </a:xfrm>
              <a:custGeom>
                <a:avLst/>
                <a:gdLst>
                  <a:gd name="T0" fmla="*/ 14 w 20"/>
                  <a:gd name="T1" fmla="*/ 16 h 25"/>
                  <a:gd name="T2" fmla="*/ 7 w 20"/>
                  <a:gd name="T3" fmla="*/ 22 h 25"/>
                  <a:gd name="T4" fmla="*/ 0 w 20"/>
                  <a:gd name="T5" fmla="*/ 23 h 25"/>
                  <a:gd name="T6" fmla="*/ 10 w 20"/>
                  <a:gd name="T7" fmla="*/ 14 h 25"/>
                  <a:gd name="T8" fmla="*/ 15 w 20"/>
                  <a:gd name="T9" fmla="*/ 12 h 25"/>
                  <a:gd name="T10" fmla="*/ 15 w 20"/>
                  <a:gd name="T11" fmla="*/ 4 h 25"/>
                  <a:gd name="T12" fmla="*/ 13 w 20"/>
                  <a:gd name="T13" fmla="*/ 2 h 25"/>
                  <a:gd name="T14" fmla="*/ 18 w 20"/>
                  <a:gd name="T15" fmla="*/ 0 h 25"/>
                  <a:gd name="T16" fmla="*/ 20 w 20"/>
                  <a:gd name="T17" fmla="*/ 5 h 25"/>
                  <a:gd name="T18" fmla="*/ 18 w 20"/>
                  <a:gd name="T19" fmla="*/ 12 h 25"/>
                  <a:gd name="T20" fmla="*/ 16 w 20"/>
                  <a:gd name="T21" fmla="*/ 14 h 25"/>
                  <a:gd name="T22" fmla="*/ 14 w 20"/>
                  <a:gd name="T23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25">
                    <a:moveTo>
                      <a:pt x="14" y="16"/>
                    </a:moveTo>
                    <a:cubicBezTo>
                      <a:pt x="12" y="18"/>
                      <a:pt x="9" y="20"/>
                      <a:pt x="7" y="22"/>
                    </a:cubicBezTo>
                    <a:cubicBezTo>
                      <a:pt x="5" y="23"/>
                      <a:pt x="3" y="25"/>
                      <a:pt x="0" y="23"/>
                    </a:cubicBezTo>
                    <a:cubicBezTo>
                      <a:pt x="4" y="21"/>
                      <a:pt x="8" y="19"/>
                      <a:pt x="10" y="14"/>
                    </a:cubicBezTo>
                    <a:cubicBezTo>
                      <a:pt x="10" y="12"/>
                      <a:pt x="13" y="14"/>
                      <a:pt x="15" y="12"/>
                    </a:cubicBezTo>
                    <a:cubicBezTo>
                      <a:pt x="12" y="10"/>
                      <a:pt x="12" y="7"/>
                      <a:pt x="15" y="4"/>
                    </a:cubicBezTo>
                    <a:cubicBezTo>
                      <a:pt x="17" y="3"/>
                      <a:pt x="14" y="2"/>
                      <a:pt x="13" y="2"/>
                    </a:cubicBezTo>
                    <a:cubicBezTo>
                      <a:pt x="15" y="1"/>
                      <a:pt x="16" y="1"/>
                      <a:pt x="18" y="0"/>
                    </a:cubicBezTo>
                    <a:cubicBezTo>
                      <a:pt x="19" y="2"/>
                      <a:pt x="18" y="4"/>
                      <a:pt x="20" y="5"/>
                    </a:cubicBezTo>
                    <a:cubicBezTo>
                      <a:pt x="19" y="7"/>
                      <a:pt x="19" y="10"/>
                      <a:pt x="18" y="12"/>
                    </a:cubicBezTo>
                    <a:cubicBezTo>
                      <a:pt x="18" y="13"/>
                      <a:pt x="18" y="14"/>
                      <a:pt x="16" y="14"/>
                    </a:cubicBezTo>
                    <a:cubicBezTo>
                      <a:pt x="16" y="15"/>
                      <a:pt x="14" y="14"/>
                      <a:pt x="14" y="16"/>
                    </a:cubicBezTo>
                    <a:close/>
                  </a:path>
                </a:pathLst>
              </a:custGeom>
              <a:solidFill>
                <a:srgbClr val="A9CD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3" name="Freeform 1186"/>
              <p:cNvSpPr/>
              <p:nvPr/>
            </p:nvSpPr>
            <p:spPr bwMode="auto">
              <a:xfrm>
                <a:off x="1136" y="2164"/>
                <a:ext cx="47" cy="57"/>
              </a:xfrm>
              <a:custGeom>
                <a:avLst/>
                <a:gdLst>
                  <a:gd name="T0" fmla="*/ 10 w 20"/>
                  <a:gd name="T1" fmla="*/ 0 h 24"/>
                  <a:gd name="T2" fmla="*/ 20 w 20"/>
                  <a:gd name="T3" fmla="*/ 5 h 24"/>
                  <a:gd name="T4" fmla="*/ 8 w 20"/>
                  <a:gd name="T5" fmla="*/ 15 h 24"/>
                  <a:gd name="T6" fmla="*/ 5 w 20"/>
                  <a:gd name="T7" fmla="*/ 20 h 24"/>
                  <a:gd name="T8" fmla="*/ 1 w 20"/>
                  <a:gd name="T9" fmla="*/ 22 h 24"/>
                  <a:gd name="T10" fmla="*/ 5 w 20"/>
                  <a:gd name="T11" fmla="*/ 9 h 24"/>
                  <a:gd name="T12" fmla="*/ 6 w 20"/>
                  <a:gd name="T13" fmla="*/ 4 h 24"/>
                  <a:gd name="T14" fmla="*/ 10 w 20"/>
                  <a:gd name="T1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" h="24">
                    <a:moveTo>
                      <a:pt x="10" y="0"/>
                    </a:moveTo>
                    <a:cubicBezTo>
                      <a:pt x="12" y="5"/>
                      <a:pt x="16" y="4"/>
                      <a:pt x="20" y="5"/>
                    </a:cubicBezTo>
                    <a:cubicBezTo>
                      <a:pt x="14" y="7"/>
                      <a:pt x="8" y="7"/>
                      <a:pt x="8" y="15"/>
                    </a:cubicBezTo>
                    <a:cubicBezTo>
                      <a:pt x="7" y="16"/>
                      <a:pt x="5" y="17"/>
                      <a:pt x="5" y="20"/>
                    </a:cubicBezTo>
                    <a:cubicBezTo>
                      <a:pt x="5" y="22"/>
                      <a:pt x="3" y="24"/>
                      <a:pt x="1" y="22"/>
                    </a:cubicBezTo>
                    <a:cubicBezTo>
                      <a:pt x="0" y="17"/>
                      <a:pt x="3" y="13"/>
                      <a:pt x="5" y="9"/>
                    </a:cubicBezTo>
                    <a:cubicBezTo>
                      <a:pt x="6" y="7"/>
                      <a:pt x="7" y="6"/>
                      <a:pt x="6" y="4"/>
                    </a:cubicBezTo>
                    <a:cubicBezTo>
                      <a:pt x="9" y="4"/>
                      <a:pt x="9" y="2"/>
                      <a:pt x="10" y="0"/>
                    </a:cubicBezTo>
                    <a:close/>
                  </a:path>
                </a:pathLst>
              </a:custGeom>
              <a:solidFill>
                <a:srgbClr val="99C2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4" name="Freeform 1187"/>
              <p:cNvSpPr/>
              <p:nvPr/>
            </p:nvSpPr>
            <p:spPr bwMode="auto">
              <a:xfrm>
                <a:off x="1081" y="2000"/>
                <a:ext cx="29" cy="22"/>
              </a:xfrm>
              <a:custGeom>
                <a:avLst/>
                <a:gdLst>
                  <a:gd name="T0" fmla="*/ 3 w 12"/>
                  <a:gd name="T1" fmla="*/ 1 h 9"/>
                  <a:gd name="T2" fmla="*/ 5 w 12"/>
                  <a:gd name="T3" fmla="*/ 3 h 9"/>
                  <a:gd name="T4" fmla="*/ 7 w 12"/>
                  <a:gd name="T5" fmla="*/ 1 h 9"/>
                  <a:gd name="T6" fmla="*/ 10 w 12"/>
                  <a:gd name="T7" fmla="*/ 2 h 9"/>
                  <a:gd name="T8" fmla="*/ 11 w 12"/>
                  <a:gd name="T9" fmla="*/ 7 h 9"/>
                  <a:gd name="T10" fmla="*/ 7 w 12"/>
                  <a:gd name="T11" fmla="*/ 7 h 9"/>
                  <a:gd name="T12" fmla="*/ 3 w 12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9">
                    <a:moveTo>
                      <a:pt x="3" y="1"/>
                    </a:moveTo>
                    <a:cubicBezTo>
                      <a:pt x="4" y="2"/>
                      <a:pt x="5" y="3"/>
                      <a:pt x="5" y="3"/>
                    </a:cubicBezTo>
                    <a:cubicBezTo>
                      <a:pt x="8" y="3"/>
                      <a:pt x="6" y="0"/>
                      <a:pt x="7" y="1"/>
                    </a:cubicBezTo>
                    <a:cubicBezTo>
                      <a:pt x="8" y="2"/>
                      <a:pt x="10" y="1"/>
                      <a:pt x="10" y="2"/>
                    </a:cubicBezTo>
                    <a:cubicBezTo>
                      <a:pt x="10" y="4"/>
                      <a:pt x="12" y="5"/>
                      <a:pt x="11" y="7"/>
                    </a:cubicBezTo>
                    <a:cubicBezTo>
                      <a:pt x="10" y="9"/>
                      <a:pt x="8" y="6"/>
                      <a:pt x="7" y="7"/>
                    </a:cubicBezTo>
                    <a:cubicBezTo>
                      <a:pt x="5" y="5"/>
                      <a:pt x="0" y="6"/>
                      <a:pt x="3" y="1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5" name="Freeform 1188"/>
              <p:cNvSpPr/>
              <p:nvPr/>
            </p:nvSpPr>
            <p:spPr bwMode="auto">
              <a:xfrm>
                <a:off x="1069" y="2005"/>
                <a:ext cx="17" cy="12"/>
              </a:xfrm>
              <a:custGeom>
                <a:avLst/>
                <a:gdLst>
                  <a:gd name="T0" fmla="*/ 3 w 7"/>
                  <a:gd name="T1" fmla="*/ 5 h 5"/>
                  <a:gd name="T2" fmla="*/ 2 w 7"/>
                  <a:gd name="T3" fmla="*/ 5 h 5"/>
                  <a:gd name="T4" fmla="*/ 5 w 7"/>
                  <a:gd name="T5" fmla="*/ 0 h 5"/>
                  <a:gd name="T6" fmla="*/ 3 w 7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3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0" y="3"/>
                      <a:pt x="0" y="3"/>
                      <a:pt x="5" y="0"/>
                    </a:cubicBezTo>
                    <a:cubicBezTo>
                      <a:pt x="7" y="3"/>
                      <a:pt x="2" y="3"/>
                      <a:pt x="3" y="5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6" name="Freeform 1189"/>
              <p:cNvSpPr/>
              <p:nvPr/>
            </p:nvSpPr>
            <p:spPr bwMode="auto">
              <a:xfrm>
                <a:off x="1114" y="2007"/>
                <a:ext cx="10" cy="10"/>
              </a:xfrm>
              <a:custGeom>
                <a:avLst/>
                <a:gdLst>
                  <a:gd name="T0" fmla="*/ 4 w 4"/>
                  <a:gd name="T1" fmla="*/ 3 h 4"/>
                  <a:gd name="T2" fmla="*/ 2 w 4"/>
                  <a:gd name="T3" fmla="*/ 4 h 4"/>
                  <a:gd name="T4" fmla="*/ 0 w 4"/>
                  <a:gd name="T5" fmla="*/ 1 h 4"/>
                  <a:gd name="T6" fmla="*/ 2 w 4"/>
                  <a:gd name="T7" fmla="*/ 0 h 4"/>
                  <a:gd name="T8" fmla="*/ 4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4" y="3"/>
                    </a:moveTo>
                    <a:cubicBezTo>
                      <a:pt x="4" y="4"/>
                      <a:pt x="3" y="4"/>
                      <a:pt x="2" y="4"/>
                    </a:cubicBezTo>
                    <a:cubicBezTo>
                      <a:pt x="0" y="4"/>
                      <a:pt x="1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ubicBezTo>
                      <a:pt x="4" y="0"/>
                      <a:pt x="2" y="3"/>
                      <a:pt x="4" y="3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7" name="Freeform 1190"/>
              <p:cNvSpPr/>
              <p:nvPr/>
            </p:nvSpPr>
            <p:spPr bwMode="auto">
              <a:xfrm>
                <a:off x="1091" y="1965"/>
                <a:ext cx="9" cy="7"/>
              </a:xfrm>
              <a:custGeom>
                <a:avLst/>
                <a:gdLst>
                  <a:gd name="T0" fmla="*/ 0 w 4"/>
                  <a:gd name="T1" fmla="*/ 2 h 3"/>
                  <a:gd name="T2" fmla="*/ 2 w 4"/>
                  <a:gd name="T3" fmla="*/ 0 h 3"/>
                  <a:gd name="T4" fmla="*/ 3 w 4"/>
                  <a:gd name="T5" fmla="*/ 2 h 3"/>
                  <a:gd name="T6" fmla="*/ 0 w 4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1" y="1"/>
                      <a:pt x="2" y="1"/>
                      <a:pt x="2" y="0"/>
                    </a:cubicBezTo>
                    <a:cubicBezTo>
                      <a:pt x="3" y="1"/>
                      <a:pt x="4" y="1"/>
                      <a:pt x="3" y="2"/>
                    </a:cubicBezTo>
                    <a:cubicBezTo>
                      <a:pt x="2" y="3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8" name="Freeform 1191"/>
              <p:cNvSpPr/>
              <p:nvPr/>
            </p:nvSpPr>
            <p:spPr bwMode="auto">
              <a:xfrm>
                <a:off x="1235" y="2176"/>
                <a:ext cx="5" cy="7"/>
              </a:xfrm>
              <a:custGeom>
                <a:avLst/>
                <a:gdLst>
                  <a:gd name="T0" fmla="*/ 2 w 2"/>
                  <a:gd name="T1" fmla="*/ 1 h 3"/>
                  <a:gd name="T2" fmla="*/ 1 w 2"/>
                  <a:gd name="T3" fmla="*/ 3 h 3"/>
                  <a:gd name="T4" fmla="*/ 0 w 2"/>
                  <a:gd name="T5" fmla="*/ 1 h 3"/>
                  <a:gd name="T6" fmla="*/ 2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2"/>
                      <a:pt x="2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9" name="Freeform 1192"/>
              <p:cNvSpPr/>
              <p:nvPr/>
            </p:nvSpPr>
            <p:spPr bwMode="auto">
              <a:xfrm>
                <a:off x="1356" y="2514"/>
                <a:ext cx="100" cy="49"/>
              </a:xfrm>
              <a:custGeom>
                <a:avLst/>
                <a:gdLst>
                  <a:gd name="T0" fmla="*/ 37 w 42"/>
                  <a:gd name="T1" fmla="*/ 5 h 21"/>
                  <a:gd name="T2" fmla="*/ 29 w 42"/>
                  <a:gd name="T3" fmla="*/ 10 h 21"/>
                  <a:gd name="T4" fmla="*/ 11 w 42"/>
                  <a:gd name="T5" fmla="*/ 20 h 21"/>
                  <a:gd name="T6" fmla="*/ 2 w 42"/>
                  <a:gd name="T7" fmla="*/ 21 h 21"/>
                  <a:gd name="T8" fmla="*/ 1 w 42"/>
                  <a:gd name="T9" fmla="*/ 20 h 21"/>
                  <a:gd name="T10" fmla="*/ 0 w 42"/>
                  <a:gd name="T11" fmla="*/ 16 h 21"/>
                  <a:gd name="T12" fmla="*/ 1 w 42"/>
                  <a:gd name="T13" fmla="*/ 13 h 21"/>
                  <a:gd name="T14" fmla="*/ 12 w 42"/>
                  <a:gd name="T15" fmla="*/ 7 h 21"/>
                  <a:gd name="T16" fmla="*/ 14 w 42"/>
                  <a:gd name="T17" fmla="*/ 6 h 21"/>
                  <a:gd name="T18" fmla="*/ 19 w 42"/>
                  <a:gd name="T19" fmla="*/ 7 h 21"/>
                  <a:gd name="T20" fmla="*/ 19 w 42"/>
                  <a:gd name="T21" fmla="*/ 9 h 21"/>
                  <a:gd name="T22" fmla="*/ 26 w 42"/>
                  <a:gd name="T23" fmla="*/ 7 h 21"/>
                  <a:gd name="T24" fmla="*/ 33 w 42"/>
                  <a:gd name="T25" fmla="*/ 4 h 21"/>
                  <a:gd name="T26" fmla="*/ 39 w 42"/>
                  <a:gd name="T27" fmla="*/ 0 h 21"/>
                  <a:gd name="T28" fmla="*/ 39 w 42"/>
                  <a:gd name="T29" fmla="*/ 0 h 21"/>
                  <a:gd name="T30" fmla="*/ 42 w 42"/>
                  <a:gd name="T31" fmla="*/ 2 h 21"/>
                  <a:gd name="T32" fmla="*/ 37 w 42"/>
                  <a:gd name="T33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2" h="21">
                    <a:moveTo>
                      <a:pt x="37" y="5"/>
                    </a:moveTo>
                    <a:cubicBezTo>
                      <a:pt x="35" y="7"/>
                      <a:pt x="32" y="8"/>
                      <a:pt x="29" y="10"/>
                    </a:cubicBezTo>
                    <a:cubicBezTo>
                      <a:pt x="24" y="14"/>
                      <a:pt x="17" y="17"/>
                      <a:pt x="11" y="20"/>
                    </a:cubicBezTo>
                    <a:cubicBezTo>
                      <a:pt x="8" y="21"/>
                      <a:pt x="5" y="21"/>
                      <a:pt x="2" y="21"/>
                    </a:cubicBezTo>
                    <a:cubicBezTo>
                      <a:pt x="2" y="21"/>
                      <a:pt x="1" y="20"/>
                      <a:pt x="1" y="20"/>
                    </a:cubicBezTo>
                    <a:cubicBezTo>
                      <a:pt x="1" y="19"/>
                      <a:pt x="0" y="17"/>
                      <a:pt x="0" y="16"/>
                    </a:cubicBezTo>
                    <a:cubicBezTo>
                      <a:pt x="0" y="15"/>
                      <a:pt x="1" y="14"/>
                      <a:pt x="1" y="13"/>
                    </a:cubicBezTo>
                    <a:cubicBezTo>
                      <a:pt x="5" y="11"/>
                      <a:pt x="8" y="8"/>
                      <a:pt x="12" y="7"/>
                    </a:cubicBezTo>
                    <a:cubicBezTo>
                      <a:pt x="13" y="7"/>
                      <a:pt x="14" y="6"/>
                      <a:pt x="14" y="6"/>
                    </a:cubicBezTo>
                    <a:cubicBezTo>
                      <a:pt x="16" y="8"/>
                      <a:pt x="17" y="7"/>
                      <a:pt x="19" y="7"/>
                    </a:cubicBezTo>
                    <a:cubicBezTo>
                      <a:pt x="19" y="8"/>
                      <a:pt x="16" y="9"/>
                      <a:pt x="19" y="9"/>
                    </a:cubicBezTo>
                    <a:cubicBezTo>
                      <a:pt x="22" y="9"/>
                      <a:pt x="24" y="8"/>
                      <a:pt x="26" y="7"/>
                    </a:cubicBezTo>
                    <a:cubicBezTo>
                      <a:pt x="29" y="6"/>
                      <a:pt x="31" y="4"/>
                      <a:pt x="33" y="4"/>
                    </a:cubicBezTo>
                    <a:cubicBezTo>
                      <a:pt x="35" y="3"/>
                      <a:pt x="37" y="1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0" y="1"/>
                      <a:pt x="41" y="1"/>
                      <a:pt x="42" y="2"/>
                    </a:cubicBezTo>
                    <a:cubicBezTo>
                      <a:pt x="40" y="2"/>
                      <a:pt x="39" y="4"/>
                      <a:pt x="37" y="5"/>
                    </a:cubicBezTo>
                    <a:close/>
                  </a:path>
                </a:pathLst>
              </a:custGeom>
              <a:solidFill>
                <a:srgbClr val="C5D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0" name="Freeform 1193"/>
              <p:cNvSpPr/>
              <p:nvPr/>
            </p:nvSpPr>
            <p:spPr bwMode="auto">
              <a:xfrm>
                <a:off x="1435" y="2514"/>
                <a:ext cx="14" cy="9"/>
              </a:xfrm>
              <a:custGeom>
                <a:avLst/>
                <a:gdLst>
                  <a:gd name="T0" fmla="*/ 6 w 6"/>
                  <a:gd name="T1" fmla="*/ 0 h 4"/>
                  <a:gd name="T2" fmla="*/ 0 w 6"/>
                  <a:gd name="T3" fmla="*/ 4 h 4"/>
                  <a:gd name="T4" fmla="*/ 6 w 6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6" y="0"/>
                    </a:moveTo>
                    <a:cubicBezTo>
                      <a:pt x="5" y="3"/>
                      <a:pt x="3" y="4"/>
                      <a:pt x="0" y="4"/>
                    </a:cubicBezTo>
                    <a:cubicBezTo>
                      <a:pt x="2" y="2"/>
                      <a:pt x="3" y="0"/>
                      <a:pt x="6" y="0"/>
                    </a:cubicBezTo>
                    <a:close/>
                  </a:path>
                </a:pathLst>
              </a:custGeom>
              <a:solidFill>
                <a:srgbClr val="C0D1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1" name="Freeform 1194"/>
              <p:cNvSpPr/>
              <p:nvPr/>
            </p:nvSpPr>
            <p:spPr bwMode="auto">
              <a:xfrm>
                <a:off x="1504" y="2518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2 h 2"/>
                  <a:gd name="T4" fmla="*/ 0 w 1"/>
                  <a:gd name="T5" fmla="*/ 1 h 2"/>
                  <a:gd name="T6" fmla="*/ 0 w 1"/>
                  <a:gd name="T7" fmla="*/ 1 h 2"/>
                  <a:gd name="T8" fmla="*/ 1 w 1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2" name="Freeform 1195"/>
              <p:cNvSpPr/>
              <p:nvPr/>
            </p:nvSpPr>
            <p:spPr bwMode="auto">
              <a:xfrm>
                <a:off x="1107" y="2200"/>
                <a:ext cx="90" cy="112"/>
              </a:xfrm>
              <a:custGeom>
                <a:avLst/>
                <a:gdLst>
                  <a:gd name="T0" fmla="*/ 13 w 38"/>
                  <a:gd name="T1" fmla="*/ 7 h 47"/>
                  <a:gd name="T2" fmla="*/ 16 w 38"/>
                  <a:gd name="T3" fmla="*/ 3 h 47"/>
                  <a:gd name="T4" fmla="*/ 20 w 38"/>
                  <a:gd name="T5" fmla="*/ 0 h 47"/>
                  <a:gd name="T6" fmla="*/ 20 w 38"/>
                  <a:gd name="T7" fmla="*/ 0 h 47"/>
                  <a:gd name="T8" fmla="*/ 21 w 38"/>
                  <a:gd name="T9" fmla="*/ 8 h 47"/>
                  <a:gd name="T10" fmla="*/ 19 w 38"/>
                  <a:gd name="T11" fmla="*/ 11 h 47"/>
                  <a:gd name="T12" fmla="*/ 17 w 38"/>
                  <a:gd name="T13" fmla="*/ 14 h 47"/>
                  <a:gd name="T14" fmla="*/ 17 w 38"/>
                  <a:gd name="T15" fmla="*/ 12 h 47"/>
                  <a:gd name="T16" fmla="*/ 21 w 38"/>
                  <a:gd name="T17" fmla="*/ 4 h 47"/>
                  <a:gd name="T18" fmla="*/ 22 w 38"/>
                  <a:gd name="T19" fmla="*/ 1 h 47"/>
                  <a:gd name="T20" fmla="*/ 22 w 38"/>
                  <a:gd name="T21" fmla="*/ 1 h 47"/>
                  <a:gd name="T22" fmla="*/ 32 w 38"/>
                  <a:gd name="T23" fmla="*/ 4 h 47"/>
                  <a:gd name="T24" fmla="*/ 32 w 38"/>
                  <a:gd name="T25" fmla="*/ 4 h 47"/>
                  <a:gd name="T26" fmla="*/ 32 w 38"/>
                  <a:gd name="T27" fmla="*/ 6 h 47"/>
                  <a:gd name="T28" fmla="*/ 29 w 38"/>
                  <a:gd name="T29" fmla="*/ 7 h 47"/>
                  <a:gd name="T30" fmla="*/ 34 w 38"/>
                  <a:gd name="T31" fmla="*/ 8 h 47"/>
                  <a:gd name="T32" fmla="*/ 35 w 38"/>
                  <a:gd name="T33" fmla="*/ 10 h 47"/>
                  <a:gd name="T34" fmla="*/ 29 w 38"/>
                  <a:gd name="T35" fmla="*/ 12 h 47"/>
                  <a:gd name="T36" fmla="*/ 32 w 38"/>
                  <a:gd name="T37" fmla="*/ 14 h 47"/>
                  <a:gd name="T38" fmla="*/ 30 w 38"/>
                  <a:gd name="T39" fmla="*/ 16 h 47"/>
                  <a:gd name="T40" fmla="*/ 29 w 38"/>
                  <a:gd name="T41" fmla="*/ 15 h 47"/>
                  <a:gd name="T42" fmla="*/ 29 w 38"/>
                  <a:gd name="T43" fmla="*/ 15 h 47"/>
                  <a:gd name="T44" fmla="*/ 30 w 38"/>
                  <a:gd name="T45" fmla="*/ 15 h 47"/>
                  <a:gd name="T46" fmla="*/ 33 w 38"/>
                  <a:gd name="T47" fmla="*/ 15 h 47"/>
                  <a:gd name="T48" fmla="*/ 38 w 38"/>
                  <a:gd name="T49" fmla="*/ 18 h 47"/>
                  <a:gd name="T50" fmla="*/ 38 w 38"/>
                  <a:gd name="T51" fmla="*/ 19 h 47"/>
                  <a:gd name="T52" fmla="*/ 25 w 38"/>
                  <a:gd name="T53" fmla="*/ 24 h 47"/>
                  <a:gd name="T54" fmla="*/ 24 w 38"/>
                  <a:gd name="T55" fmla="*/ 19 h 47"/>
                  <a:gd name="T56" fmla="*/ 25 w 38"/>
                  <a:gd name="T57" fmla="*/ 24 h 47"/>
                  <a:gd name="T58" fmla="*/ 27 w 38"/>
                  <a:gd name="T59" fmla="*/ 25 h 47"/>
                  <a:gd name="T60" fmla="*/ 31 w 38"/>
                  <a:gd name="T61" fmla="*/ 31 h 47"/>
                  <a:gd name="T62" fmla="*/ 32 w 38"/>
                  <a:gd name="T63" fmla="*/ 33 h 47"/>
                  <a:gd name="T64" fmla="*/ 31 w 38"/>
                  <a:gd name="T65" fmla="*/ 35 h 47"/>
                  <a:gd name="T66" fmla="*/ 29 w 38"/>
                  <a:gd name="T67" fmla="*/ 36 h 47"/>
                  <a:gd name="T68" fmla="*/ 29 w 38"/>
                  <a:gd name="T69" fmla="*/ 37 h 47"/>
                  <a:gd name="T70" fmla="*/ 29 w 38"/>
                  <a:gd name="T71" fmla="*/ 39 h 47"/>
                  <a:gd name="T72" fmla="*/ 27 w 38"/>
                  <a:gd name="T73" fmla="*/ 42 h 47"/>
                  <a:gd name="T74" fmla="*/ 19 w 38"/>
                  <a:gd name="T75" fmla="*/ 43 h 47"/>
                  <a:gd name="T76" fmla="*/ 19 w 38"/>
                  <a:gd name="T77" fmla="*/ 46 h 47"/>
                  <a:gd name="T78" fmla="*/ 16 w 38"/>
                  <a:gd name="T79" fmla="*/ 46 h 47"/>
                  <a:gd name="T80" fmla="*/ 6 w 38"/>
                  <a:gd name="T81" fmla="*/ 45 h 47"/>
                  <a:gd name="T82" fmla="*/ 3 w 38"/>
                  <a:gd name="T83" fmla="*/ 43 h 47"/>
                  <a:gd name="T84" fmla="*/ 2 w 38"/>
                  <a:gd name="T85" fmla="*/ 36 h 47"/>
                  <a:gd name="T86" fmla="*/ 2 w 38"/>
                  <a:gd name="T87" fmla="*/ 35 h 47"/>
                  <a:gd name="T88" fmla="*/ 5 w 38"/>
                  <a:gd name="T89" fmla="*/ 29 h 47"/>
                  <a:gd name="T90" fmla="*/ 13 w 38"/>
                  <a:gd name="T91" fmla="*/ 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8" h="47">
                    <a:moveTo>
                      <a:pt x="13" y="7"/>
                    </a:moveTo>
                    <a:cubicBezTo>
                      <a:pt x="15" y="7"/>
                      <a:pt x="17" y="7"/>
                      <a:pt x="16" y="3"/>
                    </a:cubicBezTo>
                    <a:cubicBezTo>
                      <a:pt x="15" y="0"/>
                      <a:pt x="19" y="1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3"/>
                      <a:pt x="20" y="6"/>
                      <a:pt x="21" y="8"/>
                    </a:cubicBezTo>
                    <a:cubicBezTo>
                      <a:pt x="21" y="10"/>
                      <a:pt x="21" y="11"/>
                      <a:pt x="19" y="11"/>
                    </a:cubicBezTo>
                    <a:cubicBezTo>
                      <a:pt x="17" y="11"/>
                      <a:pt x="17" y="13"/>
                      <a:pt x="17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22" y="11"/>
                      <a:pt x="21" y="7"/>
                      <a:pt x="21" y="4"/>
                    </a:cubicBezTo>
                    <a:cubicBezTo>
                      <a:pt x="20" y="3"/>
                      <a:pt x="20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5" y="3"/>
                      <a:pt x="29" y="2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4"/>
                      <a:pt x="34" y="5"/>
                      <a:pt x="32" y="6"/>
                    </a:cubicBezTo>
                    <a:cubicBezTo>
                      <a:pt x="31" y="6"/>
                      <a:pt x="30" y="6"/>
                      <a:pt x="29" y="7"/>
                    </a:cubicBezTo>
                    <a:cubicBezTo>
                      <a:pt x="31" y="7"/>
                      <a:pt x="33" y="6"/>
                      <a:pt x="34" y="8"/>
                    </a:cubicBezTo>
                    <a:cubicBezTo>
                      <a:pt x="35" y="8"/>
                      <a:pt x="35" y="9"/>
                      <a:pt x="35" y="10"/>
                    </a:cubicBezTo>
                    <a:cubicBezTo>
                      <a:pt x="34" y="13"/>
                      <a:pt x="32" y="11"/>
                      <a:pt x="29" y="12"/>
                    </a:cubicBezTo>
                    <a:cubicBezTo>
                      <a:pt x="31" y="12"/>
                      <a:pt x="32" y="13"/>
                      <a:pt x="32" y="14"/>
                    </a:cubicBezTo>
                    <a:cubicBezTo>
                      <a:pt x="33" y="15"/>
                      <a:pt x="32" y="16"/>
                      <a:pt x="30" y="16"/>
                    </a:cubicBezTo>
                    <a:cubicBezTo>
                      <a:pt x="30" y="15"/>
                      <a:pt x="29" y="15"/>
                      <a:pt x="29" y="15"/>
                    </a:cubicBezTo>
                    <a:cubicBezTo>
                      <a:pt x="28" y="15"/>
                      <a:pt x="28" y="15"/>
                      <a:pt x="29" y="15"/>
                    </a:cubicBezTo>
                    <a:cubicBezTo>
                      <a:pt x="29" y="15"/>
                      <a:pt x="30" y="15"/>
                      <a:pt x="30" y="15"/>
                    </a:cubicBezTo>
                    <a:cubicBezTo>
                      <a:pt x="31" y="16"/>
                      <a:pt x="32" y="15"/>
                      <a:pt x="33" y="15"/>
                    </a:cubicBezTo>
                    <a:cubicBezTo>
                      <a:pt x="37" y="13"/>
                      <a:pt x="37" y="16"/>
                      <a:pt x="38" y="18"/>
                    </a:cubicBezTo>
                    <a:cubicBezTo>
                      <a:pt x="38" y="18"/>
                      <a:pt x="38" y="19"/>
                      <a:pt x="38" y="19"/>
                    </a:cubicBezTo>
                    <a:cubicBezTo>
                      <a:pt x="34" y="23"/>
                      <a:pt x="29" y="23"/>
                      <a:pt x="25" y="24"/>
                    </a:cubicBezTo>
                    <a:cubicBezTo>
                      <a:pt x="24" y="22"/>
                      <a:pt x="26" y="21"/>
                      <a:pt x="24" y="19"/>
                    </a:cubicBezTo>
                    <a:cubicBezTo>
                      <a:pt x="25" y="21"/>
                      <a:pt x="23" y="23"/>
                      <a:pt x="25" y="24"/>
                    </a:cubicBezTo>
                    <a:cubicBezTo>
                      <a:pt x="26" y="24"/>
                      <a:pt x="27" y="24"/>
                      <a:pt x="27" y="25"/>
                    </a:cubicBezTo>
                    <a:cubicBezTo>
                      <a:pt x="28" y="27"/>
                      <a:pt x="29" y="29"/>
                      <a:pt x="31" y="31"/>
                    </a:cubicBezTo>
                    <a:cubicBezTo>
                      <a:pt x="32" y="31"/>
                      <a:pt x="33" y="32"/>
                      <a:pt x="32" y="33"/>
                    </a:cubicBezTo>
                    <a:cubicBezTo>
                      <a:pt x="32" y="34"/>
                      <a:pt x="31" y="35"/>
                      <a:pt x="31" y="35"/>
                    </a:cubicBezTo>
                    <a:cubicBezTo>
                      <a:pt x="30" y="36"/>
                      <a:pt x="30" y="37"/>
                      <a:pt x="29" y="36"/>
                    </a:cubicBezTo>
                    <a:cubicBezTo>
                      <a:pt x="29" y="37"/>
                      <a:pt x="28" y="36"/>
                      <a:pt x="29" y="37"/>
                    </a:cubicBezTo>
                    <a:cubicBezTo>
                      <a:pt x="29" y="38"/>
                      <a:pt x="29" y="39"/>
                      <a:pt x="29" y="39"/>
                    </a:cubicBezTo>
                    <a:cubicBezTo>
                      <a:pt x="28" y="40"/>
                      <a:pt x="27" y="41"/>
                      <a:pt x="27" y="42"/>
                    </a:cubicBezTo>
                    <a:cubicBezTo>
                      <a:pt x="23" y="47"/>
                      <a:pt x="23" y="47"/>
                      <a:pt x="19" y="43"/>
                    </a:cubicBezTo>
                    <a:cubicBezTo>
                      <a:pt x="19" y="44"/>
                      <a:pt x="20" y="45"/>
                      <a:pt x="19" y="46"/>
                    </a:cubicBezTo>
                    <a:cubicBezTo>
                      <a:pt x="18" y="47"/>
                      <a:pt x="17" y="46"/>
                      <a:pt x="16" y="46"/>
                    </a:cubicBezTo>
                    <a:cubicBezTo>
                      <a:pt x="12" y="46"/>
                      <a:pt x="9" y="45"/>
                      <a:pt x="6" y="45"/>
                    </a:cubicBezTo>
                    <a:cubicBezTo>
                      <a:pt x="4" y="45"/>
                      <a:pt x="3" y="45"/>
                      <a:pt x="3" y="43"/>
                    </a:cubicBezTo>
                    <a:cubicBezTo>
                      <a:pt x="4" y="41"/>
                      <a:pt x="0" y="39"/>
                      <a:pt x="2" y="36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5" y="34"/>
                      <a:pt x="4" y="31"/>
                      <a:pt x="5" y="29"/>
                    </a:cubicBezTo>
                    <a:cubicBezTo>
                      <a:pt x="8" y="22"/>
                      <a:pt x="10" y="14"/>
                      <a:pt x="13" y="7"/>
                    </a:cubicBezTo>
                    <a:close/>
                  </a:path>
                </a:pathLst>
              </a:custGeom>
              <a:solidFill>
                <a:srgbClr val="92B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3" name="Freeform 1196"/>
              <p:cNvSpPr/>
              <p:nvPr/>
            </p:nvSpPr>
            <p:spPr bwMode="auto">
              <a:xfrm>
                <a:off x="1100" y="2281"/>
                <a:ext cx="83" cy="66"/>
              </a:xfrm>
              <a:custGeom>
                <a:avLst/>
                <a:gdLst>
                  <a:gd name="T0" fmla="*/ 5 w 35"/>
                  <a:gd name="T1" fmla="*/ 2 h 28"/>
                  <a:gd name="T2" fmla="*/ 8 w 35"/>
                  <a:gd name="T3" fmla="*/ 7 h 28"/>
                  <a:gd name="T4" fmla="*/ 7 w 35"/>
                  <a:gd name="T5" fmla="*/ 10 h 28"/>
                  <a:gd name="T6" fmla="*/ 14 w 35"/>
                  <a:gd name="T7" fmla="*/ 11 h 28"/>
                  <a:gd name="T8" fmla="*/ 21 w 35"/>
                  <a:gd name="T9" fmla="*/ 12 h 28"/>
                  <a:gd name="T10" fmla="*/ 22 w 35"/>
                  <a:gd name="T11" fmla="*/ 10 h 28"/>
                  <a:gd name="T12" fmla="*/ 19 w 35"/>
                  <a:gd name="T13" fmla="*/ 7 h 28"/>
                  <a:gd name="T14" fmla="*/ 25 w 35"/>
                  <a:gd name="T15" fmla="*/ 10 h 28"/>
                  <a:gd name="T16" fmla="*/ 28 w 35"/>
                  <a:gd name="T17" fmla="*/ 10 h 28"/>
                  <a:gd name="T18" fmla="*/ 29 w 35"/>
                  <a:gd name="T19" fmla="*/ 7 h 28"/>
                  <a:gd name="T20" fmla="*/ 28 w 35"/>
                  <a:gd name="T21" fmla="*/ 2 h 28"/>
                  <a:gd name="T22" fmla="*/ 28 w 35"/>
                  <a:gd name="T23" fmla="*/ 0 h 28"/>
                  <a:gd name="T24" fmla="*/ 34 w 35"/>
                  <a:gd name="T25" fmla="*/ 1 h 28"/>
                  <a:gd name="T26" fmla="*/ 32 w 35"/>
                  <a:gd name="T27" fmla="*/ 6 h 28"/>
                  <a:gd name="T28" fmla="*/ 24 w 35"/>
                  <a:gd name="T29" fmla="*/ 19 h 28"/>
                  <a:gd name="T30" fmla="*/ 9 w 35"/>
                  <a:gd name="T31" fmla="*/ 28 h 28"/>
                  <a:gd name="T32" fmla="*/ 3 w 35"/>
                  <a:gd name="T33" fmla="*/ 27 h 28"/>
                  <a:gd name="T34" fmla="*/ 2 w 35"/>
                  <a:gd name="T35" fmla="*/ 19 h 28"/>
                  <a:gd name="T36" fmla="*/ 3 w 35"/>
                  <a:gd name="T37" fmla="*/ 7 h 28"/>
                  <a:gd name="T38" fmla="*/ 5 w 35"/>
                  <a:gd name="T3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8">
                    <a:moveTo>
                      <a:pt x="5" y="2"/>
                    </a:moveTo>
                    <a:cubicBezTo>
                      <a:pt x="6" y="3"/>
                      <a:pt x="4" y="6"/>
                      <a:pt x="8" y="7"/>
                    </a:cubicBezTo>
                    <a:cubicBezTo>
                      <a:pt x="9" y="7"/>
                      <a:pt x="7" y="9"/>
                      <a:pt x="7" y="10"/>
                    </a:cubicBezTo>
                    <a:cubicBezTo>
                      <a:pt x="9" y="11"/>
                      <a:pt x="12" y="7"/>
                      <a:pt x="14" y="11"/>
                    </a:cubicBezTo>
                    <a:cubicBezTo>
                      <a:pt x="16" y="9"/>
                      <a:pt x="19" y="10"/>
                      <a:pt x="21" y="12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9"/>
                      <a:pt x="19" y="9"/>
                      <a:pt x="19" y="7"/>
                    </a:cubicBezTo>
                    <a:cubicBezTo>
                      <a:pt x="22" y="7"/>
                      <a:pt x="24" y="7"/>
                      <a:pt x="25" y="10"/>
                    </a:cubicBezTo>
                    <a:cubicBezTo>
                      <a:pt x="26" y="12"/>
                      <a:pt x="27" y="11"/>
                      <a:pt x="28" y="10"/>
                    </a:cubicBezTo>
                    <a:cubicBezTo>
                      <a:pt x="28" y="9"/>
                      <a:pt x="28" y="7"/>
                      <a:pt x="29" y="7"/>
                    </a:cubicBezTo>
                    <a:cubicBezTo>
                      <a:pt x="33" y="5"/>
                      <a:pt x="31" y="3"/>
                      <a:pt x="28" y="2"/>
                    </a:cubicBezTo>
                    <a:cubicBezTo>
                      <a:pt x="28" y="1"/>
                      <a:pt x="28" y="1"/>
                      <a:pt x="28" y="0"/>
                    </a:cubicBezTo>
                    <a:cubicBezTo>
                      <a:pt x="30" y="1"/>
                      <a:pt x="32" y="3"/>
                      <a:pt x="34" y="1"/>
                    </a:cubicBezTo>
                    <a:cubicBezTo>
                      <a:pt x="35" y="4"/>
                      <a:pt x="33" y="5"/>
                      <a:pt x="32" y="6"/>
                    </a:cubicBezTo>
                    <a:cubicBezTo>
                      <a:pt x="29" y="11"/>
                      <a:pt x="27" y="15"/>
                      <a:pt x="24" y="19"/>
                    </a:cubicBezTo>
                    <a:cubicBezTo>
                      <a:pt x="20" y="23"/>
                      <a:pt x="14" y="25"/>
                      <a:pt x="9" y="28"/>
                    </a:cubicBezTo>
                    <a:cubicBezTo>
                      <a:pt x="7" y="28"/>
                      <a:pt x="5" y="28"/>
                      <a:pt x="3" y="27"/>
                    </a:cubicBezTo>
                    <a:cubicBezTo>
                      <a:pt x="0" y="25"/>
                      <a:pt x="1" y="22"/>
                      <a:pt x="2" y="19"/>
                    </a:cubicBezTo>
                    <a:cubicBezTo>
                      <a:pt x="3" y="15"/>
                      <a:pt x="3" y="11"/>
                      <a:pt x="3" y="7"/>
                    </a:cubicBezTo>
                    <a:cubicBezTo>
                      <a:pt x="3" y="5"/>
                      <a:pt x="2" y="3"/>
                      <a:pt x="5" y="2"/>
                    </a:cubicBezTo>
                    <a:close/>
                  </a:path>
                </a:pathLst>
              </a:custGeom>
              <a:solidFill>
                <a:srgbClr val="9CC4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4" name="Freeform 1197"/>
              <p:cNvSpPr/>
              <p:nvPr/>
            </p:nvSpPr>
            <p:spPr bwMode="auto">
              <a:xfrm>
                <a:off x="1043" y="2228"/>
                <a:ext cx="22" cy="24"/>
              </a:xfrm>
              <a:custGeom>
                <a:avLst/>
                <a:gdLst>
                  <a:gd name="T0" fmla="*/ 0 w 9"/>
                  <a:gd name="T1" fmla="*/ 10 h 10"/>
                  <a:gd name="T2" fmla="*/ 2 w 9"/>
                  <a:gd name="T3" fmla="*/ 6 h 10"/>
                  <a:gd name="T4" fmla="*/ 3 w 9"/>
                  <a:gd name="T5" fmla="*/ 1 h 10"/>
                  <a:gd name="T6" fmla="*/ 5 w 9"/>
                  <a:gd name="T7" fmla="*/ 0 h 10"/>
                  <a:gd name="T8" fmla="*/ 8 w 9"/>
                  <a:gd name="T9" fmla="*/ 9 h 10"/>
                  <a:gd name="T10" fmla="*/ 3 w 9"/>
                  <a:gd name="T11" fmla="*/ 8 h 10"/>
                  <a:gd name="T12" fmla="*/ 0 w 9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0" y="10"/>
                    </a:moveTo>
                    <a:cubicBezTo>
                      <a:pt x="0" y="8"/>
                      <a:pt x="0" y="7"/>
                      <a:pt x="2" y="6"/>
                    </a:cubicBezTo>
                    <a:cubicBezTo>
                      <a:pt x="3" y="5"/>
                      <a:pt x="4" y="3"/>
                      <a:pt x="3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9" y="2"/>
                      <a:pt x="7" y="5"/>
                      <a:pt x="8" y="9"/>
                    </a:cubicBezTo>
                    <a:cubicBezTo>
                      <a:pt x="5" y="5"/>
                      <a:pt x="4" y="5"/>
                      <a:pt x="3" y="8"/>
                    </a:cubicBezTo>
                    <a:cubicBezTo>
                      <a:pt x="2" y="9"/>
                      <a:pt x="1" y="9"/>
                      <a:pt x="0" y="10"/>
                    </a:cubicBezTo>
                    <a:close/>
                  </a:path>
                </a:pathLst>
              </a:custGeom>
              <a:solidFill>
                <a:srgbClr val="A3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5" name="Freeform 1198"/>
              <p:cNvSpPr/>
              <p:nvPr/>
            </p:nvSpPr>
            <p:spPr bwMode="auto">
              <a:xfrm>
                <a:off x="1012" y="2259"/>
                <a:ext cx="19" cy="17"/>
              </a:xfrm>
              <a:custGeom>
                <a:avLst/>
                <a:gdLst>
                  <a:gd name="T0" fmla="*/ 5 w 8"/>
                  <a:gd name="T1" fmla="*/ 7 h 7"/>
                  <a:gd name="T2" fmla="*/ 3 w 8"/>
                  <a:gd name="T3" fmla="*/ 2 h 7"/>
                  <a:gd name="T4" fmla="*/ 8 w 8"/>
                  <a:gd name="T5" fmla="*/ 5 h 7"/>
                  <a:gd name="T6" fmla="*/ 5 w 8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5" y="7"/>
                    </a:moveTo>
                    <a:cubicBezTo>
                      <a:pt x="0" y="6"/>
                      <a:pt x="0" y="6"/>
                      <a:pt x="3" y="2"/>
                    </a:cubicBezTo>
                    <a:cubicBezTo>
                      <a:pt x="4" y="0"/>
                      <a:pt x="4" y="0"/>
                      <a:pt x="8" y="5"/>
                    </a:cubicBezTo>
                    <a:cubicBezTo>
                      <a:pt x="7" y="6"/>
                      <a:pt x="7" y="7"/>
                      <a:pt x="5" y="7"/>
                    </a:cubicBezTo>
                    <a:close/>
                  </a:path>
                </a:pathLst>
              </a:custGeom>
              <a:solidFill>
                <a:srgbClr val="A3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6" name="Freeform 1199"/>
              <p:cNvSpPr/>
              <p:nvPr/>
            </p:nvSpPr>
            <p:spPr bwMode="auto">
              <a:xfrm>
                <a:off x="1029" y="2250"/>
                <a:ext cx="14" cy="21"/>
              </a:xfrm>
              <a:custGeom>
                <a:avLst/>
                <a:gdLst>
                  <a:gd name="T0" fmla="*/ 1 w 6"/>
                  <a:gd name="T1" fmla="*/ 9 h 9"/>
                  <a:gd name="T2" fmla="*/ 5 w 6"/>
                  <a:gd name="T3" fmla="*/ 0 h 9"/>
                  <a:gd name="T4" fmla="*/ 6 w 6"/>
                  <a:gd name="T5" fmla="*/ 1 h 9"/>
                  <a:gd name="T6" fmla="*/ 1 w 6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9">
                    <a:moveTo>
                      <a:pt x="1" y="9"/>
                    </a:moveTo>
                    <a:cubicBezTo>
                      <a:pt x="0" y="5"/>
                      <a:pt x="4" y="3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cubicBezTo>
                      <a:pt x="5" y="4"/>
                      <a:pt x="3" y="7"/>
                      <a:pt x="1" y="9"/>
                    </a:cubicBezTo>
                    <a:close/>
                  </a:path>
                </a:pathLst>
              </a:custGeom>
              <a:solidFill>
                <a:srgbClr val="A3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7" name="Freeform 1200"/>
              <p:cNvSpPr/>
              <p:nvPr/>
            </p:nvSpPr>
            <p:spPr bwMode="auto">
              <a:xfrm>
                <a:off x="1105" y="2383"/>
                <a:ext cx="12" cy="9"/>
              </a:xfrm>
              <a:custGeom>
                <a:avLst/>
                <a:gdLst>
                  <a:gd name="T0" fmla="*/ 5 w 5"/>
                  <a:gd name="T1" fmla="*/ 2 h 4"/>
                  <a:gd name="T2" fmla="*/ 0 w 5"/>
                  <a:gd name="T3" fmla="*/ 2 h 4"/>
                  <a:gd name="T4" fmla="*/ 1 w 5"/>
                  <a:gd name="T5" fmla="*/ 1 h 4"/>
                  <a:gd name="T6" fmla="*/ 5 w 5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cubicBezTo>
                      <a:pt x="3" y="4"/>
                      <a:pt x="2" y="4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3" y="0"/>
                      <a:pt x="4" y="2"/>
                      <a:pt x="5" y="2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8" name="Freeform 1201"/>
              <p:cNvSpPr/>
              <p:nvPr/>
            </p:nvSpPr>
            <p:spPr bwMode="auto">
              <a:xfrm>
                <a:off x="1112" y="2269"/>
                <a:ext cx="12" cy="14"/>
              </a:xfrm>
              <a:custGeom>
                <a:avLst/>
                <a:gdLst>
                  <a:gd name="T0" fmla="*/ 3 w 5"/>
                  <a:gd name="T1" fmla="*/ 0 h 6"/>
                  <a:gd name="T2" fmla="*/ 0 w 5"/>
                  <a:gd name="T3" fmla="*/ 6 h 6"/>
                  <a:gd name="T4" fmla="*/ 3 w 5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3" y="0"/>
                    </a:moveTo>
                    <a:cubicBezTo>
                      <a:pt x="2" y="2"/>
                      <a:pt x="5" y="6"/>
                      <a:pt x="0" y="6"/>
                    </a:cubicBezTo>
                    <a:cubicBezTo>
                      <a:pt x="1" y="4"/>
                      <a:pt x="2" y="2"/>
                      <a:pt x="3" y="0"/>
                    </a:cubicBezTo>
                    <a:close/>
                  </a:path>
                </a:pathLst>
              </a:custGeom>
              <a:solidFill>
                <a:srgbClr val="9CC4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9" name="Freeform 1202"/>
              <p:cNvSpPr/>
              <p:nvPr/>
            </p:nvSpPr>
            <p:spPr bwMode="auto">
              <a:xfrm>
                <a:off x="960" y="2366"/>
                <a:ext cx="10" cy="7"/>
              </a:xfrm>
              <a:custGeom>
                <a:avLst/>
                <a:gdLst>
                  <a:gd name="T0" fmla="*/ 3 w 4"/>
                  <a:gd name="T1" fmla="*/ 3 h 3"/>
                  <a:gd name="T2" fmla="*/ 1 w 4"/>
                  <a:gd name="T3" fmla="*/ 0 h 3"/>
                  <a:gd name="T4" fmla="*/ 3 w 4"/>
                  <a:gd name="T5" fmla="*/ 1 h 3"/>
                  <a:gd name="T6" fmla="*/ 3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3" y="3"/>
                    </a:moveTo>
                    <a:cubicBezTo>
                      <a:pt x="3" y="2"/>
                      <a:pt x="0" y="2"/>
                      <a:pt x="1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4" y="2"/>
                      <a:pt x="4" y="3"/>
                      <a:pt x="3" y="3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0" name="Freeform 1203"/>
              <p:cNvSpPr/>
              <p:nvPr/>
            </p:nvSpPr>
            <p:spPr bwMode="auto">
              <a:xfrm>
                <a:off x="1269" y="2509"/>
                <a:ext cx="97" cy="159"/>
              </a:xfrm>
              <a:custGeom>
                <a:avLst/>
                <a:gdLst>
                  <a:gd name="T0" fmla="*/ 39 w 41"/>
                  <a:gd name="T1" fmla="*/ 47 h 67"/>
                  <a:gd name="T2" fmla="*/ 36 w 41"/>
                  <a:gd name="T3" fmla="*/ 57 h 67"/>
                  <a:gd name="T4" fmla="*/ 34 w 41"/>
                  <a:gd name="T5" fmla="*/ 59 h 67"/>
                  <a:gd name="T6" fmla="*/ 31 w 41"/>
                  <a:gd name="T7" fmla="*/ 59 h 67"/>
                  <a:gd name="T8" fmla="*/ 27 w 41"/>
                  <a:gd name="T9" fmla="*/ 54 h 67"/>
                  <a:gd name="T10" fmla="*/ 18 w 41"/>
                  <a:gd name="T11" fmla="*/ 49 h 67"/>
                  <a:gd name="T12" fmla="*/ 16 w 41"/>
                  <a:gd name="T13" fmla="*/ 53 h 67"/>
                  <a:gd name="T14" fmla="*/ 12 w 41"/>
                  <a:gd name="T15" fmla="*/ 65 h 67"/>
                  <a:gd name="T16" fmla="*/ 10 w 41"/>
                  <a:gd name="T17" fmla="*/ 66 h 67"/>
                  <a:gd name="T18" fmla="*/ 4 w 41"/>
                  <a:gd name="T19" fmla="*/ 66 h 67"/>
                  <a:gd name="T20" fmla="*/ 3 w 41"/>
                  <a:gd name="T21" fmla="*/ 63 h 67"/>
                  <a:gd name="T22" fmla="*/ 3 w 41"/>
                  <a:gd name="T23" fmla="*/ 50 h 67"/>
                  <a:gd name="T24" fmla="*/ 2 w 41"/>
                  <a:gd name="T25" fmla="*/ 45 h 67"/>
                  <a:gd name="T26" fmla="*/ 0 w 41"/>
                  <a:gd name="T27" fmla="*/ 32 h 67"/>
                  <a:gd name="T28" fmla="*/ 0 w 41"/>
                  <a:gd name="T29" fmla="*/ 31 h 67"/>
                  <a:gd name="T30" fmla="*/ 1 w 41"/>
                  <a:gd name="T31" fmla="*/ 29 h 67"/>
                  <a:gd name="T32" fmla="*/ 4 w 41"/>
                  <a:gd name="T33" fmla="*/ 28 h 67"/>
                  <a:gd name="T34" fmla="*/ 6 w 41"/>
                  <a:gd name="T35" fmla="*/ 37 h 67"/>
                  <a:gd name="T36" fmla="*/ 12 w 41"/>
                  <a:gd name="T37" fmla="*/ 44 h 67"/>
                  <a:gd name="T38" fmla="*/ 14 w 41"/>
                  <a:gd name="T39" fmla="*/ 36 h 67"/>
                  <a:gd name="T40" fmla="*/ 6 w 41"/>
                  <a:gd name="T41" fmla="*/ 21 h 67"/>
                  <a:gd name="T42" fmla="*/ 7 w 41"/>
                  <a:gd name="T43" fmla="*/ 5 h 67"/>
                  <a:gd name="T44" fmla="*/ 17 w 41"/>
                  <a:gd name="T45" fmla="*/ 1 h 67"/>
                  <a:gd name="T46" fmla="*/ 22 w 41"/>
                  <a:gd name="T47" fmla="*/ 3 h 67"/>
                  <a:gd name="T48" fmla="*/ 24 w 41"/>
                  <a:gd name="T49" fmla="*/ 14 h 67"/>
                  <a:gd name="T50" fmla="*/ 28 w 41"/>
                  <a:gd name="T51" fmla="*/ 32 h 67"/>
                  <a:gd name="T52" fmla="*/ 29 w 41"/>
                  <a:gd name="T53" fmla="*/ 36 h 67"/>
                  <a:gd name="T54" fmla="*/ 37 w 41"/>
                  <a:gd name="T55" fmla="*/ 36 h 67"/>
                  <a:gd name="T56" fmla="*/ 40 w 41"/>
                  <a:gd name="T57" fmla="*/ 35 h 67"/>
                  <a:gd name="T58" fmla="*/ 40 w 41"/>
                  <a:gd name="T59" fmla="*/ 42 h 67"/>
                  <a:gd name="T60" fmla="*/ 40 w 41"/>
                  <a:gd name="T61" fmla="*/ 42 h 67"/>
                  <a:gd name="T62" fmla="*/ 39 w 41"/>
                  <a:gd name="T63" fmla="*/ 4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1" h="67">
                    <a:moveTo>
                      <a:pt x="39" y="47"/>
                    </a:moveTo>
                    <a:cubicBezTo>
                      <a:pt x="39" y="51"/>
                      <a:pt x="36" y="54"/>
                      <a:pt x="36" y="57"/>
                    </a:cubicBezTo>
                    <a:cubicBezTo>
                      <a:pt x="35" y="57"/>
                      <a:pt x="35" y="58"/>
                      <a:pt x="34" y="59"/>
                    </a:cubicBezTo>
                    <a:cubicBezTo>
                      <a:pt x="33" y="59"/>
                      <a:pt x="32" y="59"/>
                      <a:pt x="31" y="59"/>
                    </a:cubicBezTo>
                    <a:cubicBezTo>
                      <a:pt x="29" y="58"/>
                      <a:pt x="28" y="56"/>
                      <a:pt x="27" y="54"/>
                    </a:cubicBezTo>
                    <a:cubicBezTo>
                      <a:pt x="25" y="48"/>
                      <a:pt x="24" y="48"/>
                      <a:pt x="18" y="49"/>
                    </a:cubicBezTo>
                    <a:cubicBezTo>
                      <a:pt x="16" y="50"/>
                      <a:pt x="16" y="52"/>
                      <a:pt x="16" y="53"/>
                    </a:cubicBezTo>
                    <a:cubicBezTo>
                      <a:pt x="16" y="57"/>
                      <a:pt x="14" y="61"/>
                      <a:pt x="12" y="65"/>
                    </a:cubicBezTo>
                    <a:cubicBezTo>
                      <a:pt x="12" y="66"/>
                      <a:pt x="11" y="66"/>
                      <a:pt x="10" y="66"/>
                    </a:cubicBezTo>
                    <a:cubicBezTo>
                      <a:pt x="8" y="67"/>
                      <a:pt x="6" y="67"/>
                      <a:pt x="4" y="66"/>
                    </a:cubicBezTo>
                    <a:cubicBezTo>
                      <a:pt x="3" y="65"/>
                      <a:pt x="4" y="64"/>
                      <a:pt x="3" y="63"/>
                    </a:cubicBezTo>
                    <a:cubicBezTo>
                      <a:pt x="1" y="58"/>
                      <a:pt x="4" y="54"/>
                      <a:pt x="3" y="50"/>
                    </a:cubicBezTo>
                    <a:cubicBezTo>
                      <a:pt x="2" y="48"/>
                      <a:pt x="1" y="47"/>
                      <a:pt x="2" y="45"/>
                    </a:cubicBezTo>
                    <a:cubicBezTo>
                      <a:pt x="3" y="40"/>
                      <a:pt x="1" y="36"/>
                      <a:pt x="0" y="32"/>
                    </a:cubicBezTo>
                    <a:cubicBezTo>
                      <a:pt x="0" y="32"/>
                      <a:pt x="0" y="31"/>
                      <a:pt x="0" y="31"/>
                    </a:cubicBezTo>
                    <a:cubicBezTo>
                      <a:pt x="0" y="30"/>
                      <a:pt x="0" y="30"/>
                      <a:pt x="1" y="29"/>
                    </a:cubicBezTo>
                    <a:cubicBezTo>
                      <a:pt x="2" y="29"/>
                      <a:pt x="3" y="28"/>
                      <a:pt x="4" y="28"/>
                    </a:cubicBezTo>
                    <a:cubicBezTo>
                      <a:pt x="6" y="31"/>
                      <a:pt x="6" y="34"/>
                      <a:pt x="6" y="37"/>
                    </a:cubicBezTo>
                    <a:cubicBezTo>
                      <a:pt x="7" y="41"/>
                      <a:pt x="10" y="45"/>
                      <a:pt x="12" y="44"/>
                    </a:cubicBezTo>
                    <a:cubicBezTo>
                      <a:pt x="15" y="42"/>
                      <a:pt x="14" y="39"/>
                      <a:pt x="14" y="36"/>
                    </a:cubicBezTo>
                    <a:cubicBezTo>
                      <a:pt x="13" y="30"/>
                      <a:pt x="11" y="25"/>
                      <a:pt x="6" y="21"/>
                    </a:cubicBezTo>
                    <a:cubicBezTo>
                      <a:pt x="4" y="16"/>
                      <a:pt x="5" y="11"/>
                      <a:pt x="7" y="5"/>
                    </a:cubicBezTo>
                    <a:cubicBezTo>
                      <a:pt x="10" y="4"/>
                      <a:pt x="14" y="4"/>
                      <a:pt x="17" y="1"/>
                    </a:cubicBezTo>
                    <a:cubicBezTo>
                      <a:pt x="19" y="0"/>
                      <a:pt x="21" y="1"/>
                      <a:pt x="22" y="3"/>
                    </a:cubicBezTo>
                    <a:cubicBezTo>
                      <a:pt x="23" y="7"/>
                      <a:pt x="24" y="10"/>
                      <a:pt x="24" y="14"/>
                    </a:cubicBezTo>
                    <a:cubicBezTo>
                      <a:pt x="24" y="20"/>
                      <a:pt x="26" y="26"/>
                      <a:pt x="28" y="32"/>
                    </a:cubicBezTo>
                    <a:cubicBezTo>
                      <a:pt x="28" y="34"/>
                      <a:pt x="29" y="35"/>
                      <a:pt x="29" y="36"/>
                    </a:cubicBezTo>
                    <a:cubicBezTo>
                      <a:pt x="32" y="41"/>
                      <a:pt x="34" y="41"/>
                      <a:pt x="37" y="36"/>
                    </a:cubicBezTo>
                    <a:cubicBezTo>
                      <a:pt x="38" y="35"/>
                      <a:pt x="38" y="34"/>
                      <a:pt x="40" y="35"/>
                    </a:cubicBezTo>
                    <a:cubicBezTo>
                      <a:pt x="41" y="37"/>
                      <a:pt x="39" y="39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9" y="44"/>
                      <a:pt x="40" y="46"/>
                      <a:pt x="39" y="47"/>
                    </a:cubicBezTo>
                    <a:close/>
                  </a:path>
                </a:pathLst>
              </a:custGeom>
              <a:solidFill>
                <a:srgbClr val="FED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1" name="Freeform 1204"/>
              <p:cNvSpPr/>
              <p:nvPr/>
            </p:nvSpPr>
            <p:spPr bwMode="auto">
              <a:xfrm>
                <a:off x="977" y="2685"/>
                <a:ext cx="97" cy="104"/>
              </a:xfrm>
              <a:custGeom>
                <a:avLst/>
                <a:gdLst>
                  <a:gd name="T0" fmla="*/ 27 w 41"/>
                  <a:gd name="T1" fmla="*/ 44 h 44"/>
                  <a:gd name="T2" fmla="*/ 8 w 41"/>
                  <a:gd name="T3" fmla="*/ 28 h 44"/>
                  <a:gd name="T4" fmla="*/ 1 w 41"/>
                  <a:gd name="T5" fmla="*/ 24 h 44"/>
                  <a:gd name="T6" fmla="*/ 1 w 41"/>
                  <a:gd name="T7" fmla="*/ 24 h 44"/>
                  <a:gd name="T8" fmla="*/ 0 w 41"/>
                  <a:gd name="T9" fmla="*/ 22 h 44"/>
                  <a:gd name="T10" fmla="*/ 0 w 41"/>
                  <a:gd name="T11" fmla="*/ 20 h 44"/>
                  <a:gd name="T12" fmla="*/ 0 w 41"/>
                  <a:gd name="T13" fmla="*/ 19 h 44"/>
                  <a:gd name="T14" fmla="*/ 4 w 41"/>
                  <a:gd name="T15" fmla="*/ 21 h 44"/>
                  <a:gd name="T16" fmla="*/ 9 w 41"/>
                  <a:gd name="T17" fmla="*/ 22 h 44"/>
                  <a:gd name="T18" fmla="*/ 11 w 41"/>
                  <a:gd name="T19" fmla="*/ 20 h 44"/>
                  <a:gd name="T20" fmla="*/ 9 w 41"/>
                  <a:gd name="T21" fmla="*/ 18 h 44"/>
                  <a:gd name="T22" fmla="*/ 6 w 41"/>
                  <a:gd name="T23" fmla="*/ 13 h 44"/>
                  <a:gd name="T24" fmla="*/ 5 w 41"/>
                  <a:gd name="T25" fmla="*/ 5 h 44"/>
                  <a:gd name="T26" fmla="*/ 9 w 41"/>
                  <a:gd name="T27" fmla="*/ 0 h 44"/>
                  <a:gd name="T28" fmla="*/ 21 w 41"/>
                  <a:gd name="T29" fmla="*/ 3 h 44"/>
                  <a:gd name="T30" fmla="*/ 34 w 41"/>
                  <a:gd name="T31" fmla="*/ 6 h 44"/>
                  <a:gd name="T32" fmla="*/ 37 w 41"/>
                  <a:gd name="T33" fmla="*/ 8 h 44"/>
                  <a:gd name="T34" fmla="*/ 34 w 41"/>
                  <a:gd name="T35" fmla="*/ 8 h 44"/>
                  <a:gd name="T36" fmla="*/ 32 w 41"/>
                  <a:gd name="T37" fmla="*/ 10 h 44"/>
                  <a:gd name="T38" fmla="*/ 34 w 41"/>
                  <a:gd name="T39" fmla="*/ 11 h 44"/>
                  <a:gd name="T40" fmla="*/ 39 w 41"/>
                  <a:gd name="T41" fmla="*/ 11 h 44"/>
                  <a:gd name="T42" fmla="*/ 41 w 41"/>
                  <a:gd name="T43" fmla="*/ 13 h 44"/>
                  <a:gd name="T44" fmla="*/ 38 w 41"/>
                  <a:gd name="T45" fmla="*/ 13 h 44"/>
                  <a:gd name="T46" fmla="*/ 36 w 41"/>
                  <a:gd name="T47" fmla="*/ 15 h 44"/>
                  <a:gd name="T48" fmla="*/ 36 w 41"/>
                  <a:gd name="T49" fmla="*/ 18 h 44"/>
                  <a:gd name="T50" fmla="*/ 37 w 41"/>
                  <a:gd name="T51" fmla="*/ 22 h 44"/>
                  <a:gd name="T52" fmla="*/ 33 w 41"/>
                  <a:gd name="T53" fmla="*/ 24 h 44"/>
                  <a:gd name="T54" fmla="*/ 37 w 41"/>
                  <a:gd name="T55" fmla="*/ 24 h 44"/>
                  <a:gd name="T56" fmla="*/ 37 w 41"/>
                  <a:gd name="T57" fmla="*/ 27 h 44"/>
                  <a:gd name="T58" fmla="*/ 35 w 41"/>
                  <a:gd name="T59" fmla="*/ 28 h 44"/>
                  <a:gd name="T60" fmla="*/ 33 w 41"/>
                  <a:gd name="T61" fmla="*/ 28 h 44"/>
                  <a:gd name="T62" fmla="*/ 37 w 41"/>
                  <a:gd name="T63" fmla="*/ 30 h 44"/>
                  <a:gd name="T64" fmla="*/ 41 w 41"/>
                  <a:gd name="T65" fmla="*/ 33 h 44"/>
                  <a:gd name="T66" fmla="*/ 35 w 41"/>
                  <a:gd name="T67" fmla="*/ 34 h 44"/>
                  <a:gd name="T68" fmla="*/ 33 w 41"/>
                  <a:gd name="T69" fmla="*/ 35 h 44"/>
                  <a:gd name="T70" fmla="*/ 34 w 41"/>
                  <a:gd name="T71" fmla="*/ 36 h 44"/>
                  <a:gd name="T72" fmla="*/ 37 w 41"/>
                  <a:gd name="T73" fmla="*/ 40 h 44"/>
                  <a:gd name="T74" fmla="*/ 27 w 41"/>
                  <a:gd name="T7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1" h="44">
                    <a:moveTo>
                      <a:pt x="27" y="44"/>
                    </a:moveTo>
                    <a:cubicBezTo>
                      <a:pt x="20" y="40"/>
                      <a:pt x="15" y="33"/>
                      <a:pt x="8" y="28"/>
                    </a:cubicBezTo>
                    <a:cubicBezTo>
                      <a:pt x="6" y="27"/>
                      <a:pt x="4" y="25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0" y="23"/>
                      <a:pt x="0" y="22"/>
                    </a:cubicBezTo>
                    <a:cubicBezTo>
                      <a:pt x="0" y="21"/>
                      <a:pt x="0" y="21"/>
                      <a:pt x="0" y="20"/>
                    </a:cubicBezTo>
                    <a:cubicBezTo>
                      <a:pt x="0" y="20"/>
                      <a:pt x="0" y="20"/>
                      <a:pt x="0" y="19"/>
                    </a:cubicBezTo>
                    <a:cubicBezTo>
                      <a:pt x="2" y="18"/>
                      <a:pt x="3" y="20"/>
                      <a:pt x="4" y="21"/>
                    </a:cubicBezTo>
                    <a:cubicBezTo>
                      <a:pt x="5" y="23"/>
                      <a:pt x="7" y="22"/>
                      <a:pt x="9" y="22"/>
                    </a:cubicBezTo>
                    <a:cubicBezTo>
                      <a:pt x="9" y="22"/>
                      <a:pt x="10" y="21"/>
                      <a:pt x="11" y="20"/>
                    </a:cubicBezTo>
                    <a:cubicBezTo>
                      <a:pt x="11" y="19"/>
                      <a:pt x="10" y="18"/>
                      <a:pt x="9" y="18"/>
                    </a:cubicBezTo>
                    <a:cubicBezTo>
                      <a:pt x="5" y="18"/>
                      <a:pt x="6" y="15"/>
                      <a:pt x="6" y="13"/>
                    </a:cubicBezTo>
                    <a:cubicBezTo>
                      <a:pt x="7" y="10"/>
                      <a:pt x="9" y="7"/>
                      <a:pt x="5" y="5"/>
                    </a:cubicBezTo>
                    <a:cubicBezTo>
                      <a:pt x="6" y="3"/>
                      <a:pt x="7" y="1"/>
                      <a:pt x="9" y="0"/>
                    </a:cubicBezTo>
                    <a:cubicBezTo>
                      <a:pt x="13" y="0"/>
                      <a:pt x="17" y="1"/>
                      <a:pt x="21" y="3"/>
                    </a:cubicBezTo>
                    <a:cubicBezTo>
                      <a:pt x="25" y="5"/>
                      <a:pt x="29" y="6"/>
                      <a:pt x="34" y="6"/>
                    </a:cubicBezTo>
                    <a:cubicBezTo>
                      <a:pt x="35" y="6"/>
                      <a:pt x="37" y="6"/>
                      <a:pt x="37" y="8"/>
                    </a:cubicBezTo>
                    <a:cubicBezTo>
                      <a:pt x="36" y="8"/>
                      <a:pt x="35" y="8"/>
                      <a:pt x="34" y="8"/>
                    </a:cubicBezTo>
                    <a:cubicBezTo>
                      <a:pt x="33" y="8"/>
                      <a:pt x="32" y="8"/>
                      <a:pt x="32" y="10"/>
                    </a:cubicBezTo>
                    <a:cubicBezTo>
                      <a:pt x="32" y="11"/>
                      <a:pt x="33" y="11"/>
                      <a:pt x="34" y="11"/>
                    </a:cubicBezTo>
                    <a:cubicBezTo>
                      <a:pt x="36" y="11"/>
                      <a:pt x="37" y="11"/>
                      <a:pt x="39" y="11"/>
                    </a:cubicBezTo>
                    <a:cubicBezTo>
                      <a:pt x="40" y="11"/>
                      <a:pt x="41" y="11"/>
                      <a:pt x="41" y="13"/>
                    </a:cubicBezTo>
                    <a:cubicBezTo>
                      <a:pt x="40" y="15"/>
                      <a:pt x="39" y="13"/>
                      <a:pt x="38" y="13"/>
                    </a:cubicBezTo>
                    <a:cubicBezTo>
                      <a:pt x="36" y="12"/>
                      <a:pt x="36" y="13"/>
                      <a:pt x="36" y="15"/>
                    </a:cubicBezTo>
                    <a:cubicBezTo>
                      <a:pt x="37" y="16"/>
                      <a:pt x="38" y="17"/>
                      <a:pt x="36" y="18"/>
                    </a:cubicBezTo>
                    <a:cubicBezTo>
                      <a:pt x="33" y="20"/>
                      <a:pt x="37" y="20"/>
                      <a:pt x="37" y="22"/>
                    </a:cubicBezTo>
                    <a:cubicBezTo>
                      <a:pt x="36" y="23"/>
                      <a:pt x="32" y="20"/>
                      <a:pt x="33" y="24"/>
                    </a:cubicBezTo>
                    <a:cubicBezTo>
                      <a:pt x="34" y="26"/>
                      <a:pt x="35" y="22"/>
                      <a:pt x="37" y="24"/>
                    </a:cubicBezTo>
                    <a:cubicBezTo>
                      <a:pt x="37" y="25"/>
                      <a:pt x="38" y="26"/>
                      <a:pt x="37" y="27"/>
                    </a:cubicBezTo>
                    <a:cubicBezTo>
                      <a:pt x="37" y="27"/>
                      <a:pt x="36" y="28"/>
                      <a:pt x="35" y="28"/>
                    </a:cubicBezTo>
                    <a:cubicBezTo>
                      <a:pt x="35" y="28"/>
                      <a:pt x="34" y="25"/>
                      <a:pt x="33" y="28"/>
                    </a:cubicBezTo>
                    <a:cubicBezTo>
                      <a:pt x="33" y="29"/>
                      <a:pt x="35" y="31"/>
                      <a:pt x="37" y="30"/>
                    </a:cubicBezTo>
                    <a:cubicBezTo>
                      <a:pt x="40" y="29"/>
                      <a:pt x="41" y="31"/>
                      <a:pt x="41" y="33"/>
                    </a:cubicBezTo>
                    <a:cubicBezTo>
                      <a:pt x="39" y="34"/>
                      <a:pt x="37" y="36"/>
                      <a:pt x="35" y="34"/>
                    </a:cubicBezTo>
                    <a:cubicBezTo>
                      <a:pt x="34" y="34"/>
                      <a:pt x="33" y="34"/>
                      <a:pt x="33" y="35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7" y="36"/>
                      <a:pt x="37" y="38"/>
                      <a:pt x="37" y="40"/>
                    </a:cubicBezTo>
                    <a:cubicBezTo>
                      <a:pt x="31" y="36"/>
                      <a:pt x="30" y="42"/>
                      <a:pt x="27" y="44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2" name="Freeform 1205"/>
              <p:cNvSpPr/>
              <p:nvPr/>
            </p:nvSpPr>
            <p:spPr bwMode="auto">
              <a:xfrm>
                <a:off x="977" y="2630"/>
                <a:ext cx="111" cy="78"/>
              </a:xfrm>
              <a:custGeom>
                <a:avLst/>
                <a:gdLst>
                  <a:gd name="T0" fmla="*/ 37 w 47"/>
                  <a:gd name="T1" fmla="*/ 31 h 33"/>
                  <a:gd name="T2" fmla="*/ 14 w 47"/>
                  <a:gd name="T3" fmla="*/ 24 h 33"/>
                  <a:gd name="T4" fmla="*/ 10 w 47"/>
                  <a:gd name="T5" fmla="*/ 25 h 33"/>
                  <a:gd name="T6" fmla="*/ 9 w 47"/>
                  <a:gd name="T7" fmla="*/ 23 h 33"/>
                  <a:gd name="T8" fmla="*/ 0 w 47"/>
                  <a:gd name="T9" fmla="*/ 17 h 33"/>
                  <a:gd name="T10" fmla="*/ 0 w 47"/>
                  <a:gd name="T11" fmla="*/ 17 h 33"/>
                  <a:gd name="T12" fmla="*/ 0 w 47"/>
                  <a:gd name="T13" fmla="*/ 16 h 33"/>
                  <a:gd name="T14" fmla="*/ 2 w 47"/>
                  <a:gd name="T15" fmla="*/ 15 h 33"/>
                  <a:gd name="T16" fmla="*/ 7 w 47"/>
                  <a:gd name="T17" fmla="*/ 11 h 33"/>
                  <a:gd name="T18" fmla="*/ 8 w 47"/>
                  <a:gd name="T19" fmla="*/ 8 h 33"/>
                  <a:gd name="T20" fmla="*/ 16 w 47"/>
                  <a:gd name="T21" fmla="*/ 11 h 33"/>
                  <a:gd name="T22" fmla="*/ 18 w 47"/>
                  <a:gd name="T23" fmla="*/ 12 h 33"/>
                  <a:gd name="T24" fmla="*/ 18 w 47"/>
                  <a:gd name="T25" fmla="*/ 9 h 33"/>
                  <a:gd name="T26" fmla="*/ 15 w 47"/>
                  <a:gd name="T27" fmla="*/ 4 h 33"/>
                  <a:gd name="T28" fmla="*/ 19 w 47"/>
                  <a:gd name="T29" fmla="*/ 6 h 33"/>
                  <a:gd name="T30" fmla="*/ 21 w 47"/>
                  <a:gd name="T31" fmla="*/ 0 h 33"/>
                  <a:gd name="T32" fmla="*/ 26 w 47"/>
                  <a:gd name="T33" fmla="*/ 5 h 33"/>
                  <a:gd name="T34" fmla="*/ 42 w 47"/>
                  <a:gd name="T35" fmla="*/ 19 h 33"/>
                  <a:gd name="T36" fmla="*/ 46 w 47"/>
                  <a:gd name="T37" fmla="*/ 22 h 33"/>
                  <a:gd name="T38" fmla="*/ 46 w 47"/>
                  <a:gd name="T39" fmla="*/ 29 h 33"/>
                  <a:gd name="T40" fmla="*/ 46 w 47"/>
                  <a:gd name="T41" fmla="*/ 32 h 33"/>
                  <a:gd name="T42" fmla="*/ 42 w 47"/>
                  <a:gd name="T43" fmla="*/ 32 h 33"/>
                  <a:gd name="T44" fmla="*/ 37 w 47"/>
                  <a:gd name="T45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33">
                    <a:moveTo>
                      <a:pt x="37" y="31"/>
                    </a:moveTo>
                    <a:cubicBezTo>
                      <a:pt x="29" y="30"/>
                      <a:pt x="21" y="28"/>
                      <a:pt x="14" y="24"/>
                    </a:cubicBezTo>
                    <a:cubicBezTo>
                      <a:pt x="13" y="24"/>
                      <a:pt x="12" y="24"/>
                      <a:pt x="10" y="25"/>
                    </a:cubicBezTo>
                    <a:cubicBezTo>
                      <a:pt x="9" y="26"/>
                      <a:pt x="9" y="24"/>
                      <a:pt x="9" y="23"/>
                    </a:cubicBezTo>
                    <a:cubicBezTo>
                      <a:pt x="6" y="21"/>
                      <a:pt x="4" y="18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6"/>
                      <a:pt x="1" y="15"/>
                      <a:pt x="2" y="15"/>
                    </a:cubicBezTo>
                    <a:cubicBezTo>
                      <a:pt x="4" y="14"/>
                      <a:pt x="5" y="11"/>
                      <a:pt x="7" y="11"/>
                    </a:cubicBezTo>
                    <a:cubicBezTo>
                      <a:pt x="8" y="10"/>
                      <a:pt x="5" y="8"/>
                      <a:pt x="8" y="8"/>
                    </a:cubicBezTo>
                    <a:cubicBezTo>
                      <a:pt x="11" y="8"/>
                      <a:pt x="14" y="9"/>
                      <a:pt x="16" y="11"/>
                    </a:cubicBezTo>
                    <a:cubicBezTo>
                      <a:pt x="17" y="12"/>
                      <a:pt x="17" y="13"/>
                      <a:pt x="18" y="12"/>
                    </a:cubicBezTo>
                    <a:cubicBezTo>
                      <a:pt x="19" y="11"/>
                      <a:pt x="19" y="10"/>
                      <a:pt x="18" y="9"/>
                    </a:cubicBezTo>
                    <a:cubicBezTo>
                      <a:pt x="15" y="8"/>
                      <a:pt x="16" y="6"/>
                      <a:pt x="15" y="4"/>
                    </a:cubicBezTo>
                    <a:cubicBezTo>
                      <a:pt x="17" y="4"/>
                      <a:pt x="17" y="6"/>
                      <a:pt x="19" y="6"/>
                    </a:cubicBezTo>
                    <a:cubicBezTo>
                      <a:pt x="19" y="4"/>
                      <a:pt x="20" y="2"/>
                      <a:pt x="21" y="0"/>
                    </a:cubicBezTo>
                    <a:cubicBezTo>
                      <a:pt x="23" y="2"/>
                      <a:pt x="24" y="3"/>
                      <a:pt x="26" y="5"/>
                    </a:cubicBezTo>
                    <a:cubicBezTo>
                      <a:pt x="31" y="10"/>
                      <a:pt x="35" y="16"/>
                      <a:pt x="42" y="19"/>
                    </a:cubicBezTo>
                    <a:cubicBezTo>
                      <a:pt x="43" y="20"/>
                      <a:pt x="44" y="21"/>
                      <a:pt x="46" y="22"/>
                    </a:cubicBezTo>
                    <a:cubicBezTo>
                      <a:pt x="46" y="25"/>
                      <a:pt x="46" y="27"/>
                      <a:pt x="46" y="29"/>
                    </a:cubicBezTo>
                    <a:cubicBezTo>
                      <a:pt x="46" y="30"/>
                      <a:pt x="47" y="32"/>
                      <a:pt x="46" y="32"/>
                    </a:cubicBezTo>
                    <a:cubicBezTo>
                      <a:pt x="44" y="33"/>
                      <a:pt x="43" y="33"/>
                      <a:pt x="42" y="32"/>
                    </a:cubicBezTo>
                    <a:cubicBezTo>
                      <a:pt x="40" y="31"/>
                      <a:pt x="39" y="31"/>
                      <a:pt x="37" y="31"/>
                    </a:cubicBezTo>
                    <a:close/>
                  </a:path>
                </a:pathLst>
              </a:custGeom>
              <a:solidFill>
                <a:srgbClr val="FE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3" name="Freeform 1206"/>
              <p:cNvSpPr/>
              <p:nvPr/>
            </p:nvSpPr>
            <p:spPr bwMode="auto">
              <a:xfrm>
                <a:off x="1131" y="2711"/>
                <a:ext cx="206" cy="102"/>
              </a:xfrm>
              <a:custGeom>
                <a:avLst/>
                <a:gdLst>
                  <a:gd name="T0" fmla="*/ 54 w 87"/>
                  <a:gd name="T1" fmla="*/ 7 h 43"/>
                  <a:gd name="T2" fmla="*/ 60 w 87"/>
                  <a:gd name="T3" fmla="*/ 5 h 43"/>
                  <a:gd name="T4" fmla="*/ 66 w 87"/>
                  <a:gd name="T5" fmla="*/ 2 h 43"/>
                  <a:gd name="T6" fmla="*/ 81 w 87"/>
                  <a:gd name="T7" fmla="*/ 0 h 43"/>
                  <a:gd name="T8" fmla="*/ 84 w 87"/>
                  <a:gd name="T9" fmla="*/ 0 h 43"/>
                  <a:gd name="T10" fmla="*/ 85 w 87"/>
                  <a:gd name="T11" fmla="*/ 5 h 43"/>
                  <a:gd name="T12" fmla="*/ 79 w 87"/>
                  <a:gd name="T13" fmla="*/ 9 h 43"/>
                  <a:gd name="T14" fmla="*/ 65 w 87"/>
                  <a:gd name="T15" fmla="*/ 12 h 43"/>
                  <a:gd name="T16" fmla="*/ 60 w 87"/>
                  <a:gd name="T17" fmla="*/ 13 h 43"/>
                  <a:gd name="T18" fmla="*/ 54 w 87"/>
                  <a:gd name="T19" fmla="*/ 15 h 43"/>
                  <a:gd name="T20" fmla="*/ 53 w 87"/>
                  <a:gd name="T21" fmla="*/ 16 h 43"/>
                  <a:gd name="T22" fmla="*/ 49 w 87"/>
                  <a:gd name="T23" fmla="*/ 19 h 43"/>
                  <a:gd name="T24" fmla="*/ 49 w 87"/>
                  <a:gd name="T25" fmla="*/ 22 h 43"/>
                  <a:gd name="T26" fmla="*/ 39 w 87"/>
                  <a:gd name="T27" fmla="*/ 28 h 43"/>
                  <a:gd name="T28" fmla="*/ 31 w 87"/>
                  <a:gd name="T29" fmla="*/ 31 h 43"/>
                  <a:gd name="T30" fmla="*/ 11 w 87"/>
                  <a:gd name="T31" fmla="*/ 40 h 43"/>
                  <a:gd name="T32" fmla="*/ 9 w 87"/>
                  <a:gd name="T33" fmla="*/ 41 h 43"/>
                  <a:gd name="T34" fmla="*/ 0 w 87"/>
                  <a:gd name="T35" fmla="*/ 39 h 43"/>
                  <a:gd name="T36" fmla="*/ 4 w 87"/>
                  <a:gd name="T37" fmla="*/ 35 h 43"/>
                  <a:gd name="T38" fmla="*/ 5 w 87"/>
                  <a:gd name="T39" fmla="*/ 34 h 43"/>
                  <a:gd name="T40" fmla="*/ 27 w 87"/>
                  <a:gd name="T41" fmla="*/ 21 h 43"/>
                  <a:gd name="T42" fmla="*/ 47 w 87"/>
                  <a:gd name="T43" fmla="*/ 10 h 43"/>
                  <a:gd name="T44" fmla="*/ 54 w 87"/>
                  <a:gd name="T45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7" h="43">
                    <a:moveTo>
                      <a:pt x="54" y="7"/>
                    </a:moveTo>
                    <a:cubicBezTo>
                      <a:pt x="56" y="6"/>
                      <a:pt x="59" y="7"/>
                      <a:pt x="60" y="5"/>
                    </a:cubicBezTo>
                    <a:cubicBezTo>
                      <a:pt x="62" y="3"/>
                      <a:pt x="64" y="3"/>
                      <a:pt x="66" y="2"/>
                    </a:cubicBezTo>
                    <a:cubicBezTo>
                      <a:pt x="71" y="2"/>
                      <a:pt x="76" y="0"/>
                      <a:pt x="81" y="0"/>
                    </a:cubicBezTo>
                    <a:cubicBezTo>
                      <a:pt x="82" y="0"/>
                      <a:pt x="83" y="0"/>
                      <a:pt x="84" y="0"/>
                    </a:cubicBezTo>
                    <a:cubicBezTo>
                      <a:pt x="87" y="1"/>
                      <a:pt x="86" y="3"/>
                      <a:pt x="85" y="5"/>
                    </a:cubicBezTo>
                    <a:cubicBezTo>
                      <a:pt x="83" y="7"/>
                      <a:pt x="82" y="8"/>
                      <a:pt x="79" y="9"/>
                    </a:cubicBezTo>
                    <a:cubicBezTo>
                      <a:pt x="74" y="9"/>
                      <a:pt x="69" y="8"/>
                      <a:pt x="65" y="12"/>
                    </a:cubicBezTo>
                    <a:cubicBezTo>
                      <a:pt x="64" y="13"/>
                      <a:pt x="62" y="15"/>
                      <a:pt x="60" y="13"/>
                    </a:cubicBezTo>
                    <a:cubicBezTo>
                      <a:pt x="57" y="11"/>
                      <a:pt x="55" y="13"/>
                      <a:pt x="54" y="15"/>
                    </a:cubicBezTo>
                    <a:cubicBezTo>
                      <a:pt x="53" y="15"/>
                      <a:pt x="53" y="16"/>
                      <a:pt x="53" y="16"/>
                    </a:cubicBezTo>
                    <a:cubicBezTo>
                      <a:pt x="52" y="17"/>
                      <a:pt x="50" y="19"/>
                      <a:pt x="49" y="19"/>
                    </a:cubicBezTo>
                    <a:cubicBezTo>
                      <a:pt x="46" y="20"/>
                      <a:pt x="48" y="21"/>
                      <a:pt x="49" y="22"/>
                    </a:cubicBezTo>
                    <a:cubicBezTo>
                      <a:pt x="47" y="26"/>
                      <a:pt x="43" y="27"/>
                      <a:pt x="39" y="28"/>
                    </a:cubicBezTo>
                    <a:cubicBezTo>
                      <a:pt x="37" y="29"/>
                      <a:pt x="33" y="30"/>
                      <a:pt x="31" y="31"/>
                    </a:cubicBezTo>
                    <a:cubicBezTo>
                      <a:pt x="24" y="35"/>
                      <a:pt x="18" y="36"/>
                      <a:pt x="11" y="40"/>
                    </a:cubicBezTo>
                    <a:cubicBezTo>
                      <a:pt x="11" y="40"/>
                      <a:pt x="10" y="41"/>
                      <a:pt x="9" y="41"/>
                    </a:cubicBezTo>
                    <a:cubicBezTo>
                      <a:pt x="6" y="41"/>
                      <a:pt x="2" y="43"/>
                      <a:pt x="0" y="39"/>
                    </a:cubicBezTo>
                    <a:cubicBezTo>
                      <a:pt x="1" y="38"/>
                      <a:pt x="3" y="37"/>
                      <a:pt x="4" y="35"/>
                    </a:cubicBezTo>
                    <a:cubicBezTo>
                      <a:pt x="4" y="35"/>
                      <a:pt x="4" y="35"/>
                      <a:pt x="5" y="34"/>
                    </a:cubicBezTo>
                    <a:cubicBezTo>
                      <a:pt x="12" y="30"/>
                      <a:pt x="19" y="26"/>
                      <a:pt x="27" y="21"/>
                    </a:cubicBezTo>
                    <a:cubicBezTo>
                      <a:pt x="33" y="17"/>
                      <a:pt x="40" y="13"/>
                      <a:pt x="47" y="10"/>
                    </a:cubicBezTo>
                    <a:cubicBezTo>
                      <a:pt x="48" y="7"/>
                      <a:pt x="51" y="8"/>
                      <a:pt x="54" y="7"/>
                    </a:cubicBezTo>
                    <a:close/>
                  </a:path>
                </a:pathLst>
              </a:custGeom>
              <a:solidFill>
                <a:srgbClr val="FD8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4" name="Freeform 1207"/>
              <p:cNvSpPr/>
              <p:nvPr/>
            </p:nvSpPr>
            <p:spPr bwMode="auto">
              <a:xfrm>
                <a:off x="1262" y="2639"/>
                <a:ext cx="109" cy="84"/>
              </a:xfrm>
              <a:custGeom>
                <a:avLst/>
                <a:gdLst>
                  <a:gd name="T0" fmla="*/ 26 w 46"/>
                  <a:gd name="T1" fmla="*/ 31 h 35"/>
                  <a:gd name="T2" fmla="*/ 5 w 46"/>
                  <a:gd name="T3" fmla="*/ 35 h 35"/>
                  <a:gd name="T4" fmla="*/ 7 w 46"/>
                  <a:gd name="T5" fmla="*/ 30 h 35"/>
                  <a:gd name="T6" fmla="*/ 8 w 46"/>
                  <a:gd name="T7" fmla="*/ 29 h 35"/>
                  <a:gd name="T8" fmla="*/ 6 w 46"/>
                  <a:gd name="T9" fmla="*/ 28 h 35"/>
                  <a:gd name="T10" fmla="*/ 3 w 46"/>
                  <a:gd name="T11" fmla="*/ 29 h 35"/>
                  <a:gd name="T12" fmla="*/ 1 w 46"/>
                  <a:gd name="T13" fmla="*/ 26 h 35"/>
                  <a:gd name="T14" fmla="*/ 0 w 46"/>
                  <a:gd name="T15" fmla="*/ 25 h 35"/>
                  <a:gd name="T16" fmla="*/ 1 w 46"/>
                  <a:gd name="T17" fmla="*/ 23 h 35"/>
                  <a:gd name="T18" fmla="*/ 2 w 46"/>
                  <a:gd name="T19" fmla="*/ 10 h 35"/>
                  <a:gd name="T20" fmla="*/ 6 w 46"/>
                  <a:gd name="T21" fmla="*/ 8 h 35"/>
                  <a:gd name="T22" fmla="*/ 7 w 46"/>
                  <a:gd name="T23" fmla="*/ 11 h 35"/>
                  <a:gd name="T24" fmla="*/ 7 w 46"/>
                  <a:gd name="T25" fmla="*/ 23 h 35"/>
                  <a:gd name="T26" fmla="*/ 10 w 46"/>
                  <a:gd name="T27" fmla="*/ 19 h 35"/>
                  <a:gd name="T28" fmla="*/ 14 w 46"/>
                  <a:gd name="T29" fmla="*/ 11 h 35"/>
                  <a:gd name="T30" fmla="*/ 15 w 46"/>
                  <a:gd name="T31" fmla="*/ 10 h 35"/>
                  <a:gd name="T32" fmla="*/ 16 w 46"/>
                  <a:gd name="T33" fmla="*/ 11 h 35"/>
                  <a:gd name="T34" fmla="*/ 31 w 46"/>
                  <a:gd name="T35" fmla="*/ 14 h 35"/>
                  <a:gd name="T36" fmla="*/ 33 w 46"/>
                  <a:gd name="T37" fmla="*/ 12 h 35"/>
                  <a:gd name="T38" fmla="*/ 35 w 46"/>
                  <a:gd name="T39" fmla="*/ 12 h 35"/>
                  <a:gd name="T40" fmla="*/ 36 w 46"/>
                  <a:gd name="T41" fmla="*/ 12 h 35"/>
                  <a:gd name="T42" fmla="*/ 35 w 46"/>
                  <a:gd name="T43" fmla="*/ 11 h 35"/>
                  <a:gd name="T44" fmla="*/ 34 w 46"/>
                  <a:gd name="T45" fmla="*/ 8 h 35"/>
                  <a:gd name="T46" fmla="*/ 35 w 46"/>
                  <a:gd name="T47" fmla="*/ 7 h 35"/>
                  <a:gd name="T48" fmla="*/ 37 w 46"/>
                  <a:gd name="T49" fmla="*/ 6 h 35"/>
                  <a:gd name="T50" fmla="*/ 38 w 46"/>
                  <a:gd name="T51" fmla="*/ 3 h 35"/>
                  <a:gd name="T52" fmla="*/ 39 w 46"/>
                  <a:gd name="T53" fmla="*/ 2 h 35"/>
                  <a:gd name="T54" fmla="*/ 44 w 46"/>
                  <a:gd name="T55" fmla="*/ 4 h 35"/>
                  <a:gd name="T56" fmla="*/ 39 w 46"/>
                  <a:gd name="T57" fmla="*/ 6 h 35"/>
                  <a:gd name="T58" fmla="*/ 40 w 46"/>
                  <a:gd name="T59" fmla="*/ 10 h 35"/>
                  <a:gd name="T60" fmla="*/ 40 w 46"/>
                  <a:gd name="T61" fmla="*/ 12 h 35"/>
                  <a:gd name="T62" fmla="*/ 45 w 46"/>
                  <a:gd name="T63" fmla="*/ 12 h 35"/>
                  <a:gd name="T64" fmla="*/ 43 w 46"/>
                  <a:gd name="T65" fmla="*/ 18 h 35"/>
                  <a:gd name="T66" fmla="*/ 42 w 46"/>
                  <a:gd name="T67" fmla="*/ 20 h 35"/>
                  <a:gd name="T68" fmla="*/ 42 w 46"/>
                  <a:gd name="T69" fmla="*/ 21 h 35"/>
                  <a:gd name="T70" fmla="*/ 42 w 46"/>
                  <a:gd name="T71" fmla="*/ 22 h 35"/>
                  <a:gd name="T72" fmla="*/ 39 w 46"/>
                  <a:gd name="T73" fmla="*/ 24 h 35"/>
                  <a:gd name="T74" fmla="*/ 32 w 46"/>
                  <a:gd name="T75" fmla="*/ 27 h 35"/>
                  <a:gd name="T76" fmla="*/ 26 w 46"/>
                  <a:gd name="T7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6" h="35">
                    <a:moveTo>
                      <a:pt x="26" y="31"/>
                    </a:moveTo>
                    <a:cubicBezTo>
                      <a:pt x="19" y="33"/>
                      <a:pt x="12" y="33"/>
                      <a:pt x="5" y="35"/>
                    </a:cubicBezTo>
                    <a:cubicBezTo>
                      <a:pt x="4" y="33"/>
                      <a:pt x="0" y="30"/>
                      <a:pt x="7" y="30"/>
                    </a:cubicBezTo>
                    <a:cubicBezTo>
                      <a:pt x="7" y="30"/>
                      <a:pt x="8" y="30"/>
                      <a:pt x="8" y="29"/>
                    </a:cubicBezTo>
                    <a:cubicBezTo>
                      <a:pt x="8" y="28"/>
                      <a:pt x="7" y="28"/>
                      <a:pt x="6" y="28"/>
                    </a:cubicBezTo>
                    <a:cubicBezTo>
                      <a:pt x="5" y="28"/>
                      <a:pt x="4" y="28"/>
                      <a:pt x="3" y="29"/>
                    </a:cubicBezTo>
                    <a:cubicBezTo>
                      <a:pt x="1" y="29"/>
                      <a:pt x="7" y="24"/>
                      <a:pt x="1" y="26"/>
                    </a:cubicBezTo>
                    <a:cubicBezTo>
                      <a:pt x="1" y="26"/>
                      <a:pt x="1" y="26"/>
                      <a:pt x="0" y="25"/>
                    </a:cubicBezTo>
                    <a:cubicBezTo>
                      <a:pt x="0" y="24"/>
                      <a:pt x="0" y="23"/>
                      <a:pt x="1" y="23"/>
                    </a:cubicBezTo>
                    <a:cubicBezTo>
                      <a:pt x="5" y="18"/>
                      <a:pt x="6" y="14"/>
                      <a:pt x="2" y="10"/>
                    </a:cubicBezTo>
                    <a:cubicBezTo>
                      <a:pt x="4" y="10"/>
                      <a:pt x="6" y="10"/>
                      <a:pt x="6" y="8"/>
                    </a:cubicBezTo>
                    <a:cubicBezTo>
                      <a:pt x="7" y="8"/>
                      <a:pt x="7" y="10"/>
                      <a:pt x="7" y="11"/>
                    </a:cubicBezTo>
                    <a:cubicBezTo>
                      <a:pt x="8" y="14"/>
                      <a:pt x="8" y="17"/>
                      <a:pt x="7" y="23"/>
                    </a:cubicBezTo>
                    <a:cubicBezTo>
                      <a:pt x="9" y="21"/>
                      <a:pt x="9" y="21"/>
                      <a:pt x="10" y="19"/>
                    </a:cubicBezTo>
                    <a:cubicBezTo>
                      <a:pt x="10" y="16"/>
                      <a:pt x="11" y="13"/>
                      <a:pt x="14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6" y="10"/>
                      <a:pt x="16" y="10"/>
                      <a:pt x="16" y="11"/>
                    </a:cubicBezTo>
                    <a:cubicBezTo>
                      <a:pt x="18" y="16"/>
                      <a:pt x="26" y="17"/>
                      <a:pt x="31" y="14"/>
                    </a:cubicBezTo>
                    <a:cubicBezTo>
                      <a:pt x="32" y="13"/>
                      <a:pt x="32" y="12"/>
                      <a:pt x="33" y="12"/>
                    </a:cubicBezTo>
                    <a:cubicBezTo>
                      <a:pt x="34" y="12"/>
                      <a:pt x="34" y="12"/>
                      <a:pt x="35" y="12"/>
                    </a:cubicBezTo>
                    <a:cubicBezTo>
                      <a:pt x="35" y="12"/>
                      <a:pt x="36" y="12"/>
                      <a:pt x="36" y="12"/>
                    </a:cubicBezTo>
                    <a:cubicBezTo>
                      <a:pt x="36" y="12"/>
                      <a:pt x="35" y="12"/>
                      <a:pt x="35" y="11"/>
                    </a:cubicBezTo>
                    <a:cubicBezTo>
                      <a:pt x="34" y="10"/>
                      <a:pt x="34" y="9"/>
                      <a:pt x="34" y="8"/>
                    </a:cubicBezTo>
                    <a:cubicBezTo>
                      <a:pt x="34" y="7"/>
                      <a:pt x="35" y="7"/>
                      <a:pt x="35" y="7"/>
                    </a:cubicBezTo>
                    <a:cubicBezTo>
                      <a:pt x="35" y="5"/>
                      <a:pt x="37" y="9"/>
                      <a:pt x="37" y="6"/>
                    </a:cubicBezTo>
                    <a:cubicBezTo>
                      <a:pt x="37" y="5"/>
                      <a:pt x="37" y="4"/>
                      <a:pt x="38" y="3"/>
                    </a:cubicBezTo>
                    <a:cubicBezTo>
                      <a:pt x="38" y="3"/>
                      <a:pt x="38" y="2"/>
                      <a:pt x="39" y="2"/>
                    </a:cubicBezTo>
                    <a:cubicBezTo>
                      <a:pt x="39" y="7"/>
                      <a:pt x="43" y="0"/>
                      <a:pt x="44" y="4"/>
                    </a:cubicBezTo>
                    <a:cubicBezTo>
                      <a:pt x="43" y="5"/>
                      <a:pt x="41" y="5"/>
                      <a:pt x="39" y="6"/>
                    </a:cubicBezTo>
                    <a:cubicBezTo>
                      <a:pt x="41" y="8"/>
                      <a:pt x="41" y="8"/>
                      <a:pt x="40" y="10"/>
                    </a:cubicBezTo>
                    <a:cubicBezTo>
                      <a:pt x="39" y="12"/>
                      <a:pt x="40" y="12"/>
                      <a:pt x="40" y="12"/>
                    </a:cubicBezTo>
                    <a:cubicBezTo>
                      <a:pt x="42" y="12"/>
                      <a:pt x="44" y="12"/>
                      <a:pt x="45" y="12"/>
                    </a:cubicBezTo>
                    <a:cubicBezTo>
                      <a:pt x="46" y="15"/>
                      <a:pt x="41" y="15"/>
                      <a:pt x="43" y="18"/>
                    </a:cubicBezTo>
                    <a:cubicBezTo>
                      <a:pt x="43" y="19"/>
                      <a:pt x="43" y="20"/>
                      <a:pt x="42" y="20"/>
                    </a:cubicBezTo>
                    <a:cubicBezTo>
                      <a:pt x="42" y="21"/>
                      <a:pt x="42" y="20"/>
                      <a:pt x="42" y="21"/>
                    </a:cubicBezTo>
                    <a:cubicBezTo>
                      <a:pt x="42" y="21"/>
                      <a:pt x="42" y="21"/>
                      <a:pt x="42" y="22"/>
                    </a:cubicBezTo>
                    <a:cubicBezTo>
                      <a:pt x="41" y="22"/>
                      <a:pt x="40" y="23"/>
                      <a:pt x="39" y="24"/>
                    </a:cubicBezTo>
                    <a:cubicBezTo>
                      <a:pt x="37" y="25"/>
                      <a:pt x="35" y="27"/>
                      <a:pt x="32" y="27"/>
                    </a:cubicBezTo>
                    <a:cubicBezTo>
                      <a:pt x="29" y="27"/>
                      <a:pt x="28" y="29"/>
                      <a:pt x="26" y="31"/>
                    </a:cubicBezTo>
                    <a:close/>
                  </a:path>
                </a:pathLst>
              </a:custGeom>
              <a:solidFill>
                <a:srgbClr val="FE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5" name="Freeform 1208"/>
              <p:cNvSpPr/>
              <p:nvPr/>
            </p:nvSpPr>
            <p:spPr bwMode="auto">
              <a:xfrm>
                <a:off x="1112" y="2670"/>
                <a:ext cx="95" cy="67"/>
              </a:xfrm>
              <a:custGeom>
                <a:avLst/>
                <a:gdLst>
                  <a:gd name="T0" fmla="*/ 23 w 40"/>
                  <a:gd name="T1" fmla="*/ 24 h 28"/>
                  <a:gd name="T2" fmla="*/ 3 w 40"/>
                  <a:gd name="T3" fmla="*/ 27 h 28"/>
                  <a:gd name="T4" fmla="*/ 1 w 40"/>
                  <a:gd name="T5" fmla="*/ 27 h 28"/>
                  <a:gd name="T6" fmla="*/ 1 w 40"/>
                  <a:gd name="T7" fmla="*/ 24 h 28"/>
                  <a:gd name="T8" fmla="*/ 15 w 40"/>
                  <a:gd name="T9" fmla="*/ 13 h 28"/>
                  <a:gd name="T10" fmla="*/ 20 w 40"/>
                  <a:gd name="T11" fmla="*/ 18 h 28"/>
                  <a:gd name="T12" fmla="*/ 22 w 40"/>
                  <a:gd name="T13" fmla="*/ 19 h 28"/>
                  <a:gd name="T14" fmla="*/ 25 w 40"/>
                  <a:gd name="T15" fmla="*/ 19 h 28"/>
                  <a:gd name="T16" fmla="*/ 25 w 40"/>
                  <a:gd name="T17" fmla="*/ 16 h 28"/>
                  <a:gd name="T18" fmla="*/ 27 w 40"/>
                  <a:gd name="T19" fmla="*/ 13 h 28"/>
                  <a:gd name="T20" fmla="*/ 21 w 40"/>
                  <a:gd name="T21" fmla="*/ 8 h 28"/>
                  <a:gd name="T22" fmla="*/ 37 w 40"/>
                  <a:gd name="T23" fmla="*/ 0 h 28"/>
                  <a:gd name="T24" fmla="*/ 37 w 40"/>
                  <a:gd name="T25" fmla="*/ 3 h 28"/>
                  <a:gd name="T26" fmla="*/ 33 w 40"/>
                  <a:gd name="T27" fmla="*/ 13 h 28"/>
                  <a:gd name="T28" fmla="*/ 34 w 40"/>
                  <a:gd name="T29" fmla="*/ 14 h 28"/>
                  <a:gd name="T30" fmla="*/ 37 w 40"/>
                  <a:gd name="T31" fmla="*/ 19 h 28"/>
                  <a:gd name="T32" fmla="*/ 37 w 40"/>
                  <a:gd name="T33" fmla="*/ 20 h 28"/>
                  <a:gd name="T34" fmla="*/ 23 w 40"/>
                  <a:gd name="T35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28">
                    <a:moveTo>
                      <a:pt x="23" y="24"/>
                    </a:moveTo>
                    <a:cubicBezTo>
                      <a:pt x="17" y="27"/>
                      <a:pt x="10" y="28"/>
                      <a:pt x="3" y="27"/>
                    </a:cubicBezTo>
                    <a:cubicBezTo>
                      <a:pt x="2" y="27"/>
                      <a:pt x="1" y="28"/>
                      <a:pt x="1" y="27"/>
                    </a:cubicBezTo>
                    <a:cubicBezTo>
                      <a:pt x="0" y="26"/>
                      <a:pt x="1" y="24"/>
                      <a:pt x="1" y="24"/>
                    </a:cubicBezTo>
                    <a:cubicBezTo>
                      <a:pt x="6" y="21"/>
                      <a:pt x="9" y="15"/>
                      <a:pt x="15" y="13"/>
                    </a:cubicBezTo>
                    <a:cubicBezTo>
                      <a:pt x="15" y="16"/>
                      <a:pt x="15" y="19"/>
                      <a:pt x="20" y="18"/>
                    </a:cubicBezTo>
                    <a:cubicBezTo>
                      <a:pt x="20" y="18"/>
                      <a:pt x="21" y="18"/>
                      <a:pt x="22" y="19"/>
                    </a:cubicBezTo>
                    <a:cubicBezTo>
                      <a:pt x="23" y="19"/>
                      <a:pt x="24" y="20"/>
                      <a:pt x="25" y="19"/>
                    </a:cubicBezTo>
                    <a:cubicBezTo>
                      <a:pt x="26" y="18"/>
                      <a:pt x="25" y="17"/>
                      <a:pt x="25" y="16"/>
                    </a:cubicBezTo>
                    <a:cubicBezTo>
                      <a:pt x="24" y="14"/>
                      <a:pt x="24" y="12"/>
                      <a:pt x="27" y="13"/>
                    </a:cubicBezTo>
                    <a:cubicBezTo>
                      <a:pt x="26" y="10"/>
                      <a:pt x="23" y="10"/>
                      <a:pt x="21" y="8"/>
                    </a:cubicBezTo>
                    <a:cubicBezTo>
                      <a:pt x="26" y="5"/>
                      <a:pt x="31" y="2"/>
                      <a:pt x="37" y="0"/>
                    </a:cubicBezTo>
                    <a:cubicBezTo>
                      <a:pt x="39" y="0"/>
                      <a:pt x="40" y="1"/>
                      <a:pt x="37" y="3"/>
                    </a:cubicBezTo>
                    <a:cubicBezTo>
                      <a:pt x="34" y="5"/>
                      <a:pt x="33" y="9"/>
                      <a:pt x="33" y="13"/>
                    </a:cubicBezTo>
                    <a:cubicBezTo>
                      <a:pt x="33" y="13"/>
                      <a:pt x="33" y="14"/>
                      <a:pt x="34" y="14"/>
                    </a:cubicBezTo>
                    <a:cubicBezTo>
                      <a:pt x="38" y="14"/>
                      <a:pt x="38" y="14"/>
                      <a:pt x="37" y="19"/>
                    </a:cubicBezTo>
                    <a:cubicBezTo>
                      <a:pt x="37" y="19"/>
                      <a:pt x="37" y="19"/>
                      <a:pt x="37" y="20"/>
                    </a:cubicBezTo>
                    <a:cubicBezTo>
                      <a:pt x="32" y="22"/>
                      <a:pt x="28" y="25"/>
                      <a:pt x="23" y="24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6" name="Freeform 1209"/>
              <p:cNvSpPr/>
              <p:nvPr/>
            </p:nvSpPr>
            <p:spPr bwMode="auto">
              <a:xfrm>
                <a:off x="1183" y="2666"/>
                <a:ext cx="71" cy="50"/>
              </a:xfrm>
              <a:custGeom>
                <a:avLst/>
                <a:gdLst>
                  <a:gd name="T0" fmla="*/ 7 w 30"/>
                  <a:gd name="T1" fmla="*/ 21 h 21"/>
                  <a:gd name="T2" fmla="*/ 7 w 30"/>
                  <a:gd name="T3" fmla="*/ 18 h 21"/>
                  <a:gd name="T4" fmla="*/ 5 w 30"/>
                  <a:gd name="T5" fmla="*/ 16 h 21"/>
                  <a:gd name="T6" fmla="*/ 2 w 30"/>
                  <a:gd name="T7" fmla="*/ 17 h 21"/>
                  <a:gd name="T8" fmla="*/ 2 w 30"/>
                  <a:gd name="T9" fmla="*/ 11 h 21"/>
                  <a:gd name="T10" fmla="*/ 3 w 30"/>
                  <a:gd name="T11" fmla="*/ 7 h 21"/>
                  <a:gd name="T12" fmla="*/ 6 w 30"/>
                  <a:gd name="T13" fmla="*/ 4 h 21"/>
                  <a:gd name="T14" fmla="*/ 7 w 30"/>
                  <a:gd name="T15" fmla="*/ 2 h 21"/>
                  <a:gd name="T16" fmla="*/ 25 w 30"/>
                  <a:gd name="T17" fmla="*/ 1 h 21"/>
                  <a:gd name="T18" fmla="*/ 29 w 30"/>
                  <a:gd name="T19" fmla="*/ 4 h 21"/>
                  <a:gd name="T20" fmla="*/ 27 w 30"/>
                  <a:gd name="T21" fmla="*/ 7 h 21"/>
                  <a:gd name="T22" fmla="*/ 20 w 30"/>
                  <a:gd name="T23" fmla="*/ 6 h 21"/>
                  <a:gd name="T24" fmla="*/ 16 w 30"/>
                  <a:gd name="T25" fmla="*/ 5 h 21"/>
                  <a:gd name="T26" fmla="*/ 14 w 30"/>
                  <a:gd name="T27" fmla="*/ 9 h 21"/>
                  <a:gd name="T28" fmla="*/ 17 w 30"/>
                  <a:gd name="T29" fmla="*/ 11 h 21"/>
                  <a:gd name="T30" fmla="*/ 20 w 30"/>
                  <a:gd name="T31" fmla="*/ 12 h 21"/>
                  <a:gd name="T32" fmla="*/ 18 w 30"/>
                  <a:gd name="T33" fmla="*/ 15 h 21"/>
                  <a:gd name="T34" fmla="*/ 16 w 30"/>
                  <a:gd name="T35" fmla="*/ 17 h 21"/>
                  <a:gd name="T36" fmla="*/ 15 w 30"/>
                  <a:gd name="T37" fmla="*/ 17 h 21"/>
                  <a:gd name="T38" fmla="*/ 10 w 30"/>
                  <a:gd name="T39" fmla="*/ 16 h 21"/>
                  <a:gd name="T40" fmla="*/ 8 w 30"/>
                  <a:gd name="T41" fmla="*/ 21 h 21"/>
                  <a:gd name="T42" fmla="*/ 7 w 30"/>
                  <a:gd name="T43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21">
                    <a:moveTo>
                      <a:pt x="7" y="21"/>
                    </a:moveTo>
                    <a:cubicBezTo>
                      <a:pt x="5" y="20"/>
                      <a:pt x="6" y="19"/>
                      <a:pt x="7" y="18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4" y="16"/>
                      <a:pt x="4" y="20"/>
                      <a:pt x="2" y="17"/>
                    </a:cubicBezTo>
                    <a:cubicBezTo>
                      <a:pt x="2" y="15"/>
                      <a:pt x="0" y="12"/>
                      <a:pt x="2" y="11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4"/>
                      <a:pt x="6" y="4"/>
                    </a:cubicBezTo>
                    <a:cubicBezTo>
                      <a:pt x="9" y="4"/>
                      <a:pt x="7" y="2"/>
                      <a:pt x="7" y="2"/>
                    </a:cubicBezTo>
                    <a:cubicBezTo>
                      <a:pt x="13" y="0"/>
                      <a:pt x="19" y="0"/>
                      <a:pt x="25" y="1"/>
                    </a:cubicBezTo>
                    <a:cubicBezTo>
                      <a:pt x="27" y="1"/>
                      <a:pt x="28" y="3"/>
                      <a:pt x="29" y="4"/>
                    </a:cubicBezTo>
                    <a:cubicBezTo>
                      <a:pt x="30" y="6"/>
                      <a:pt x="28" y="6"/>
                      <a:pt x="27" y="7"/>
                    </a:cubicBezTo>
                    <a:cubicBezTo>
                      <a:pt x="24" y="10"/>
                      <a:pt x="21" y="8"/>
                      <a:pt x="20" y="6"/>
                    </a:cubicBezTo>
                    <a:cubicBezTo>
                      <a:pt x="19" y="3"/>
                      <a:pt x="17" y="5"/>
                      <a:pt x="16" y="5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5" y="11"/>
                      <a:pt x="15" y="11"/>
                      <a:pt x="17" y="11"/>
                    </a:cubicBezTo>
                    <a:cubicBezTo>
                      <a:pt x="18" y="11"/>
                      <a:pt x="20" y="11"/>
                      <a:pt x="20" y="12"/>
                    </a:cubicBezTo>
                    <a:cubicBezTo>
                      <a:pt x="21" y="14"/>
                      <a:pt x="19" y="15"/>
                      <a:pt x="18" y="15"/>
                    </a:cubicBezTo>
                    <a:cubicBezTo>
                      <a:pt x="17" y="16"/>
                      <a:pt x="17" y="16"/>
                      <a:pt x="16" y="17"/>
                    </a:cubicBezTo>
                    <a:cubicBezTo>
                      <a:pt x="16" y="17"/>
                      <a:pt x="15" y="17"/>
                      <a:pt x="15" y="17"/>
                    </a:cubicBezTo>
                    <a:cubicBezTo>
                      <a:pt x="13" y="18"/>
                      <a:pt x="11" y="17"/>
                      <a:pt x="10" y="16"/>
                    </a:cubicBezTo>
                    <a:cubicBezTo>
                      <a:pt x="10" y="18"/>
                      <a:pt x="9" y="19"/>
                      <a:pt x="8" y="21"/>
                    </a:cubicBezTo>
                    <a:cubicBezTo>
                      <a:pt x="7" y="21"/>
                      <a:pt x="7" y="21"/>
                      <a:pt x="7" y="21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sp>
          <p:nvSpPr>
            <p:cNvPr id="1157" name="Freeform 1211"/>
            <p:cNvSpPr/>
            <p:nvPr/>
          </p:nvSpPr>
          <p:spPr bwMode="auto">
            <a:xfrm>
              <a:off x="1900238" y="4279901"/>
              <a:ext cx="98425" cy="76200"/>
            </a:xfrm>
            <a:custGeom>
              <a:avLst/>
              <a:gdLst>
                <a:gd name="T0" fmla="*/ 26 w 26"/>
                <a:gd name="T1" fmla="*/ 13 h 20"/>
                <a:gd name="T2" fmla="*/ 19 w 26"/>
                <a:gd name="T3" fmla="*/ 16 h 20"/>
                <a:gd name="T4" fmla="*/ 13 w 26"/>
                <a:gd name="T5" fmla="*/ 15 h 20"/>
                <a:gd name="T6" fmla="*/ 9 w 26"/>
                <a:gd name="T7" fmla="*/ 19 h 20"/>
                <a:gd name="T8" fmla="*/ 7 w 26"/>
                <a:gd name="T9" fmla="*/ 18 h 20"/>
                <a:gd name="T10" fmla="*/ 3 w 26"/>
                <a:gd name="T11" fmla="*/ 17 h 20"/>
                <a:gd name="T12" fmla="*/ 1 w 26"/>
                <a:gd name="T13" fmla="*/ 18 h 20"/>
                <a:gd name="T14" fmla="*/ 0 w 26"/>
                <a:gd name="T15" fmla="*/ 15 h 20"/>
                <a:gd name="T16" fmla="*/ 9 w 26"/>
                <a:gd name="T17" fmla="*/ 11 h 20"/>
                <a:gd name="T18" fmla="*/ 5 w 26"/>
                <a:gd name="T19" fmla="*/ 14 h 20"/>
                <a:gd name="T20" fmla="*/ 10 w 26"/>
                <a:gd name="T21" fmla="*/ 14 h 20"/>
                <a:gd name="T22" fmla="*/ 8 w 26"/>
                <a:gd name="T23" fmla="*/ 9 h 20"/>
                <a:gd name="T24" fmla="*/ 6 w 26"/>
                <a:gd name="T25" fmla="*/ 6 h 20"/>
                <a:gd name="T26" fmla="*/ 9 w 26"/>
                <a:gd name="T27" fmla="*/ 4 h 20"/>
                <a:gd name="T28" fmla="*/ 9 w 26"/>
                <a:gd name="T29" fmla="*/ 4 h 20"/>
                <a:gd name="T30" fmla="*/ 17 w 26"/>
                <a:gd name="T31" fmla="*/ 0 h 20"/>
                <a:gd name="T32" fmla="*/ 17 w 26"/>
                <a:gd name="T33" fmla="*/ 6 h 20"/>
                <a:gd name="T34" fmla="*/ 22 w 26"/>
                <a:gd name="T35" fmla="*/ 3 h 20"/>
                <a:gd name="T36" fmla="*/ 26 w 26"/>
                <a:gd name="T37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0">
                  <a:moveTo>
                    <a:pt x="26" y="13"/>
                  </a:moveTo>
                  <a:cubicBezTo>
                    <a:pt x="24" y="15"/>
                    <a:pt x="21" y="15"/>
                    <a:pt x="19" y="16"/>
                  </a:cubicBezTo>
                  <a:cubicBezTo>
                    <a:pt x="17" y="14"/>
                    <a:pt x="16" y="11"/>
                    <a:pt x="13" y="15"/>
                  </a:cubicBezTo>
                  <a:cubicBezTo>
                    <a:pt x="12" y="17"/>
                    <a:pt x="10" y="17"/>
                    <a:pt x="9" y="19"/>
                  </a:cubicBezTo>
                  <a:cubicBezTo>
                    <a:pt x="8" y="20"/>
                    <a:pt x="8" y="19"/>
                    <a:pt x="7" y="18"/>
                  </a:cubicBezTo>
                  <a:cubicBezTo>
                    <a:pt x="6" y="17"/>
                    <a:pt x="5" y="16"/>
                    <a:pt x="3" y="17"/>
                  </a:cubicBezTo>
                  <a:cubicBezTo>
                    <a:pt x="3" y="18"/>
                    <a:pt x="2" y="19"/>
                    <a:pt x="1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2" y="10"/>
                    <a:pt x="5" y="11"/>
                    <a:pt x="9" y="11"/>
                  </a:cubicBezTo>
                  <a:cubicBezTo>
                    <a:pt x="8" y="13"/>
                    <a:pt x="6" y="12"/>
                    <a:pt x="5" y="14"/>
                  </a:cubicBezTo>
                  <a:cubicBezTo>
                    <a:pt x="6" y="17"/>
                    <a:pt x="8" y="14"/>
                    <a:pt x="10" y="14"/>
                  </a:cubicBezTo>
                  <a:cubicBezTo>
                    <a:pt x="10" y="12"/>
                    <a:pt x="11" y="10"/>
                    <a:pt x="8" y="9"/>
                  </a:cubicBezTo>
                  <a:cubicBezTo>
                    <a:pt x="6" y="8"/>
                    <a:pt x="6" y="7"/>
                    <a:pt x="6" y="6"/>
                  </a:cubicBezTo>
                  <a:cubicBezTo>
                    <a:pt x="7" y="5"/>
                    <a:pt x="8" y="5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2" y="3"/>
                    <a:pt x="14" y="0"/>
                    <a:pt x="17" y="0"/>
                  </a:cubicBezTo>
                  <a:cubicBezTo>
                    <a:pt x="17" y="2"/>
                    <a:pt x="18" y="4"/>
                    <a:pt x="17" y="6"/>
                  </a:cubicBezTo>
                  <a:cubicBezTo>
                    <a:pt x="20" y="6"/>
                    <a:pt x="20" y="4"/>
                    <a:pt x="22" y="3"/>
                  </a:cubicBezTo>
                  <a:cubicBezTo>
                    <a:pt x="21" y="8"/>
                    <a:pt x="22" y="11"/>
                    <a:pt x="26" y="13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58" name="Freeform 1212"/>
            <p:cNvSpPr/>
            <p:nvPr/>
          </p:nvSpPr>
          <p:spPr bwMode="auto">
            <a:xfrm>
              <a:off x="1765301" y="4424364"/>
              <a:ext cx="101600" cy="93663"/>
            </a:xfrm>
            <a:custGeom>
              <a:avLst/>
              <a:gdLst>
                <a:gd name="T0" fmla="*/ 8 w 27"/>
                <a:gd name="T1" fmla="*/ 7 h 25"/>
                <a:gd name="T2" fmla="*/ 17 w 27"/>
                <a:gd name="T3" fmla="*/ 8 h 25"/>
                <a:gd name="T4" fmla="*/ 22 w 27"/>
                <a:gd name="T5" fmla="*/ 10 h 25"/>
                <a:gd name="T6" fmla="*/ 27 w 27"/>
                <a:gd name="T7" fmla="*/ 11 h 25"/>
                <a:gd name="T8" fmla="*/ 18 w 27"/>
                <a:gd name="T9" fmla="*/ 16 h 25"/>
                <a:gd name="T10" fmla="*/ 10 w 27"/>
                <a:gd name="T11" fmla="*/ 17 h 25"/>
                <a:gd name="T12" fmla="*/ 4 w 27"/>
                <a:gd name="T13" fmla="*/ 21 h 25"/>
                <a:gd name="T14" fmla="*/ 0 w 27"/>
                <a:gd name="T15" fmla="*/ 25 h 25"/>
                <a:gd name="T16" fmla="*/ 0 w 27"/>
                <a:gd name="T17" fmla="*/ 22 h 25"/>
                <a:gd name="T18" fmla="*/ 2 w 27"/>
                <a:gd name="T19" fmla="*/ 20 h 25"/>
                <a:gd name="T20" fmla="*/ 4 w 27"/>
                <a:gd name="T21" fmla="*/ 13 h 25"/>
                <a:gd name="T22" fmla="*/ 3 w 27"/>
                <a:gd name="T23" fmla="*/ 4 h 25"/>
                <a:gd name="T24" fmla="*/ 7 w 27"/>
                <a:gd name="T25" fmla="*/ 1 h 25"/>
                <a:gd name="T26" fmla="*/ 8 w 27"/>
                <a:gd name="T27" fmla="*/ 4 h 25"/>
                <a:gd name="T28" fmla="*/ 8 w 27"/>
                <a:gd name="T2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25">
                  <a:moveTo>
                    <a:pt x="8" y="7"/>
                  </a:moveTo>
                  <a:cubicBezTo>
                    <a:pt x="11" y="9"/>
                    <a:pt x="14" y="8"/>
                    <a:pt x="17" y="8"/>
                  </a:cubicBezTo>
                  <a:cubicBezTo>
                    <a:pt x="18" y="10"/>
                    <a:pt x="19" y="12"/>
                    <a:pt x="22" y="10"/>
                  </a:cubicBezTo>
                  <a:cubicBezTo>
                    <a:pt x="24" y="9"/>
                    <a:pt x="26" y="9"/>
                    <a:pt x="27" y="11"/>
                  </a:cubicBezTo>
                  <a:cubicBezTo>
                    <a:pt x="25" y="14"/>
                    <a:pt x="21" y="14"/>
                    <a:pt x="18" y="16"/>
                  </a:cubicBezTo>
                  <a:cubicBezTo>
                    <a:pt x="16" y="16"/>
                    <a:pt x="13" y="17"/>
                    <a:pt x="10" y="17"/>
                  </a:cubicBezTo>
                  <a:cubicBezTo>
                    <a:pt x="7" y="17"/>
                    <a:pt x="5" y="18"/>
                    <a:pt x="4" y="21"/>
                  </a:cubicBezTo>
                  <a:cubicBezTo>
                    <a:pt x="3" y="23"/>
                    <a:pt x="2" y="24"/>
                    <a:pt x="0" y="25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1" y="21"/>
                    <a:pt x="2" y="21"/>
                    <a:pt x="2" y="20"/>
                  </a:cubicBezTo>
                  <a:cubicBezTo>
                    <a:pt x="4" y="18"/>
                    <a:pt x="5" y="15"/>
                    <a:pt x="4" y="13"/>
                  </a:cubicBezTo>
                  <a:cubicBezTo>
                    <a:pt x="3" y="10"/>
                    <a:pt x="8" y="7"/>
                    <a:pt x="3" y="4"/>
                  </a:cubicBezTo>
                  <a:cubicBezTo>
                    <a:pt x="5" y="3"/>
                    <a:pt x="5" y="0"/>
                    <a:pt x="7" y="1"/>
                  </a:cubicBezTo>
                  <a:cubicBezTo>
                    <a:pt x="8" y="1"/>
                    <a:pt x="8" y="3"/>
                    <a:pt x="8" y="4"/>
                  </a:cubicBezTo>
                  <a:cubicBezTo>
                    <a:pt x="8" y="5"/>
                    <a:pt x="7" y="6"/>
                    <a:pt x="8" y="7"/>
                  </a:cubicBezTo>
                  <a:close/>
                </a:path>
              </a:pathLst>
            </a:custGeom>
            <a:solidFill>
              <a:srgbClr val="FDA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59" name="Freeform 1213"/>
            <p:cNvSpPr/>
            <p:nvPr/>
          </p:nvSpPr>
          <p:spPr bwMode="auto">
            <a:xfrm>
              <a:off x="1792288" y="4352926"/>
              <a:ext cx="74613" cy="60325"/>
            </a:xfrm>
            <a:custGeom>
              <a:avLst/>
              <a:gdLst>
                <a:gd name="T0" fmla="*/ 7 w 20"/>
                <a:gd name="T1" fmla="*/ 2 h 16"/>
                <a:gd name="T2" fmla="*/ 15 w 20"/>
                <a:gd name="T3" fmla="*/ 2 h 16"/>
                <a:gd name="T4" fmla="*/ 17 w 20"/>
                <a:gd name="T5" fmla="*/ 2 h 16"/>
                <a:gd name="T6" fmla="*/ 19 w 20"/>
                <a:gd name="T7" fmla="*/ 7 h 16"/>
                <a:gd name="T8" fmla="*/ 17 w 20"/>
                <a:gd name="T9" fmla="*/ 8 h 16"/>
                <a:gd name="T10" fmla="*/ 8 w 20"/>
                <a:gd name="T11" fmla="*/ 12 h 16"/>
                <a:gd name="T12" fmla="*/ 7 w 20"/>
                <a:gd name="T13" fmla="*/ 13 h 16"/>
                <a:gd name="T14" fmla="*/ 4 w 20"/>
                <a:gd name="T15" fmla="*/ 14 h 16"/>
                <a:gd name="T16" fmla="*/ 1 w 20"/>
                <a:gd name="T17" fmla="*/ 13 h 16"/>
                <a:gd name="T18" fmla="*/ 3 w 20"/>
                <a:gd name="T19" fmla="*/ 9 h 16"/>
                <a:gd name="T20" fmla="*/ 2 w 20"/>
                <a:gd name="T21" fmla="*/ 7 h 16"/>
                <a:gd name="T22" fmla="*/ 4 w 20"/>
                <a:gd name="T23" fmla="*/ 5 h 16"/>
                <a:gd name="T24" fmla="*/ 7 w 20"/>
                <a:gd name="T25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16">
                  <a:moveTo>
                    <a:pt x="7" y="2"/>
                  </a:moveTo>
                  <a:cubicBezTo>
                    <a:pt x="10" y="4"/>
                    <a:pt x="12" y="8"/>
                    <a:pt x="15" y="2"/>
                  </a:cubicBezTo>
                  <a:cubicBezTo>
                    <a:pt x="15" y="0"/>
                    <a:pt x="17" y="2"/>
                    <a:pt x="17" y="2"/>
                  </a:cubicBezTo>
                  <a:cubicBezTo>
                    <a:pt x="18" y="4"/>
                    <a:pt x="20" y="5"/>
                    <a:pt x="19" y="7"/>
                  </a:cubicBezTo>
                  <a:cubicBezTo>
                    <a:pt x="19" y="8"/>
                    <a:pt x="18" y="8"/>
                    <a:pt x="17" y="8"/>
                  </a:cubicBezTo>
                  <a:cubicBezTo>
                    <a:pt x="17" y="15"/>
                    <a:pt x="12" y="13"/>
                    <a:pt x="8" y="12"/>
                  </a:cubicBezTo>
                  <a:cubicBezTo>
                    <a:pt x="7" y="11"/>
                    <a:pt x="7" y="12"/>
                    <a:pt x="7" y="13"/>
                  </a:cubicBezTo>
                  <a:cubicBezTo>
                    <a:pt x="6" y="14"/>
                    <a:pt x="5" y="16"/>
                    <a:pt x="4" y="14"/>
                  </a:cubicBezTo>
                  <a:cubicBezTo>
                    <a:pt x="3" y="14"/>
                    <a:pt x="0" y="14"/>
                    <a:pt x="1" y="13"/>
                  </a:cubicBezTo>
                  <a:cubicBezTo>
                    <a:pt x="2" y="12"/>
                    <a:pt x="0" y="10"/>
                    <a:pt x="3" y="9"/>
                  </a:cubicBezTo>
                  <a:cubicBezTo>
                    <a:pt x="4" y="9"/>
                    <a:pt x="5" y="8"/>
                    <a:pt x="2" y="7"/>
                  </a:cubicBezTo>
                  <a:cubicBezTo>
                    <a:pt x="1" y="7"/>
                    <a:pt x="3" y="5"/>
                    <a:pt x="4" y="5"/>
                  </a:cubicBezTo>
                  <a:cubicBezTo>
                    <a:pt x="6" y="5"/>
                    <a:pt x="6" y="3"/>
                    <a:pt x="7" y="2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0" name="Freeform 1214"/>
            <p:cNvSpPr/>
            <p:nvPr/>
          </p:nvSpPr>
          <p:spPr bwMode="auto">
            <a:xfrm>
              <a:off x="1806576" y="4268789"/>
              <a:ext cx="71438" cy="53975"/>
            </a:xfrm>
            <a:custGeom>
              <a:avLst/>
              <a:gdLst>
                <a:gd name="T0" fmla="*/ 10 w 19"/>
                <a:gd name="T1" fmla="*/ 0 h 14"/>
                <a:gd name="T2" fmla="*/ 17 w 19"/>
                <a:gd name="T3" fmla="*/ 4 h 14"/>
                <a:gd name="T4" fmla="*/ 17 w 19"/>
                <a:gd name="T5" fmla="*/ 7 h 14"/>
                <a:gd name="T6" fmla="*/ 14 w 19"/>
                <a:gd name="T7" fmla="*/ 6 h 14"/>
                <a:gd name="T8" fmla="*/ 15 w 19"/>
                <a:gd name="T9" fmla="*/ 8 h 14"/>
                <a:gd name="T10" fmla="*/ 16 w 19"/>
                <a:gd name="T11" fmla="*/ 13 h 14"/>
                <a:gd name="T12" fmla="*/ 11 w 19"/>
                <a:gd name="T13" fmla="*/ 13 h 14"/>
                <a:gd name="T14" fmla="*/ 5 w 19"/>
                <a:gd name="T15" fmla="*/ 12 h 14"/>
                <a:gd name="T16" fmla="*/ 4 w 19"/>
                <a:gd name="T17" fmla="*/ 12 h 14"/>
                <a:gd name="T18" fmla="*/ 2 w 19"/>
                <a:gd name="T19" fmla="*/ 8 h 14"/>
                <a:gd name="T20" fmla="*/ 4 w 19"/>
                <a:gd name="T21" fmla="*/ 5 h 14"/>
                <a:gd name="T22" fmla="*/ 10 w 19"/>
                <a:gd name="T2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4">
                  <a:moveTo>
                    <a:pt x="10" y="0"/>
                  </a:moveTo>
                  <a:cubicBezTo>
                    <a:pt x="13" y="1"/>
                    <a:pt x="16" y="1"/>
                    <a:pt x="17" y="4"/>
                  </a:cubicBezTo>
                  <a:cubicBezTo>
                    <a:pt x="17" y="5"/>
                    <a:pt x="19" y="6"/>
                    <a:pt x="17" y="7"/>
                  </a:cubicBezTo>
                  <a:cubicBezTo>
                    <a:pt x="16" y="9"/>
                    <a:pt x="15" y="6"/>
                    <a:pt x="14" y="6"/>
                  </a:cubicBezTo>
                  <a:cubicBezTo>
                    <a:pt x="14" y="7"/>
                    <a:pt x="14" y="8"/>
                    <a:pt x="15" y="8"/>
                  </a:cubicBezTo>
                  <a:cubicBezTo>
                    <a:pt x="18" y="9"/>
                    <a:pt x="16" y="11"/>
                    <a:pt x="16" y="13"/>
                  </a:cubicBezTo>
                  <a:cubicBezTo>
                    <a:pt x="15" y="14"/>
                    <a:pt x="13" y="14"/>
                    <a:pt x="11" y="13"/>
                  </a:cubicBezTo>
                  <a:cubicBezTo>
                    <a:pt x="9" y="11"/>
                    <a:pt x="8" y="10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7" y="9"/>
                    <a:pt x="0" y="10"/>
                    <a:pt x="2" y="8"/>
                  </a:cubicBezTo>
                  <a:cubicBezTo>
                    <a:pt x="3" y="7"/>
                    <a:pt x="4" y="6"/>
                    <a:pt x="4" y="5"/>
                  </a:cubicBezTo>
                  <a:cubicBezTo>
                    <a:pt x="7" y="4"/>
                    <a:pt x="7" y="0"/>
                    <a:pt x="10" y="0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1" name="Freeform 1215"/>
            <p:cNvSpPr/>
            <p:nvPr/>
          </p:nvSpPr>
          <p:spPr bwMode="auto">
            <a:xfrm>
              <a:off x="1919288" y="4243389"/>
              <a:ext cx="60325" cy="52388"/>
            </a:xfrm>
            <a:custGeom>
              <a:avLst/>
              <a:gdLst>
                <a:gd name="T0" fmla="*/ 12 w 16"/>
                <a:gd name="T1" fmla="*/ 10 h 14"/>
                <a:gd name="T2" fmla="*/ 4 w 16"/>
                <a:gd name="T3" fmla="*/ 14 h 14"/>
                <a:gd name="T4" fmla="*/ 9 w 16"/>
                <a:gd name="T5" fmla="*/ 10 h 14"/>
                <a:gd name="T6" fmla="*/ 6 w 16"/>
                <a:gd name="T7" fmla="*/ 9 h 14"/>
                <a:gd name="T8" fmla="*/ 2 w 16"/>
                <a:gd name="T9" fmla="*/ 9 h 14"/>
                <a:gd name="T10" fmla="*/ 2 w 16"/>
                <a:gd name="T11" fmla="*/ 3 h 14"/>
                <a:gd name="T12" fmla="*/ 7 w 16"/>
                <a:gd name="T13" fmla="*/ 0 h 14"/>
                <a:gd name="T14" fmla="*/ 14 w 16"/>
                <a:gd name="T15" fmla="*/ 4 h 14"/>
                <a:gd name="T16" fmla="*/ 16 w 16"/>
                <a:gd name="T17" fmla="*/ 4 h 14"/>
                <a:gd name="T18" fmla="*/ 12 w 16"/>
                <a:gd name="T1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4">
                  <a:moveTo>
                    <a:pt x="12" y="10"/>
                  </a:moveTo>
                  <a:cubicBezTo>
                    <a:pt x="9" y="11"/>
                    <a:pt x="7" y="14"/>
                    <a:pt x="4" y="14"/>
                  </a:cubicBezTo>
                  <a:cubicBezTo>
                    <a:pt x="5" y="12"/>
                    <a:pt x="6" y="10"/>
                    <a:pt x="9" y="10"/>
                  </a:cubicBezTo>
                  <a:cubicBezTo>
                    <a:pt x="8" y="9"/>
                    <a:pt x="7" y="9"/>
                    <a:pt x="6" y="9"/>
                  </a:cubicBezTo>
                  <a:cubicBezTo>
                    <a:pt x="4" y="8"/>
                    <a:pt x="2" y="10"/>
                    <a:pt x="2" y="9"/>
                  </a:cubicBezTo>
                  <a:cubicBezTo>
                    <a:pt x="2" y="7"/>
                    <a:pt x="0" y="5"/>
                    <a:pt x="2" y="3"/>
                  </a:cubicBezTo>
                  <a:cubicBezTo>
                    <a:pt x="3" y="2"/>
                    <a:pt x="4" y="0"/>
                    <a:pt x="7" y="0"/>
                  </a:cubicBezTo>
                  <a:cubicBezTo>
                    <a:pt x="10" y="1"/>
                    <a:pt x="11" y="4"/>
                    <a:pt x="14" y="4"/>
                  </a:cubicBezTo>
                  <a:cubicBezTo>
                    <a:pt x="14" y="4"/>
                    <a:pt x="15" y="4"/>
                    <a:pt x="16" y="4"/>
                  </a:cubicBezTo>
                  <a:cubicBezTo>
                    <a:pt x="15" y="7"/>
                    <a:pt x="15" y="9"/>
                    <a:pt x="12" y="10"/>
                  </a:cubicBezTo>
                  <a:close/>
                </a:path>
              </a:pathLst>
            </a:custGeom>
            <a:solidFill>
              <a:srgbClr val="FE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2" name="Freeform 1216"/>
            <p:cNvSpPr/>
            <p:nvPr/>
          </p:nvSpPr>
          <p:spPr bwMode="auto">
            <a:xfrm>
              <a:off x="1995488" y="4103689"/>
              <a:ext cx="33338" cy="68263"/>
            </a:xfrm>
            <a:custGeom>
              <a:avLst/>
              <a:gdLst>
                <a:gd name="T0" fmla="*/ 5 w 9"/>
                <a:gd name="T1" fmla="*/ 0 h 18"/>
                <a:gd name="T2" fmla="*/ 8 w 9"/>
                <a:gd name="T3" fmla="*/ 12 h 18"/>
                <a:gd name="T4" fmla="*/ 8 w 9"/>
                <a:gd name="T5" fmla="*/ 18 h 18"/>
                <a:gd name="T6" fmla="*/ 0 w 9"/>
                <a:gd name="T7" fmla="*/ 16 h 18"/>
                <a:gd name="T8" fmla="*/ 5 w 9"/>
                <a:gd name="T9" fmla="*/ 11 h 18"/>
                <a:gd name="T10" fmla="*/ 7 w 9"/>
                <a:gd name="T11" fmla="*/ 8 h 18"/>
                <a:gd name="T12" fmla="*/ 3 w 9"/>
                <a:gd name="T13" fmla="*/ 7 h 18"/>
                <a:gd name="T14" fmla="*/ 0 w 9"/>
                <a:gd name="T15" fmla="*/ 7 h 18"/>
                <a:gd name="T16" fmla="*/ 5 w 9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5" y="0"/>
                  </a:moveTo>
                  <a:cubicBezTo>
                    <a:pt x="9" y="3"/>
                    <a:pt x="8" y="8"/>
                    <a:pt x="8" y="12"/>
                  </a:cubicBezTo>
                  <a:cubicBezTo>
                    <a:pt x="8" y="14"/>
                    <a:pt x="8" y="16"/>
                    <a:pt x="8" y="18"/>
                  </a:cubicBezTo>
                  <a:cubicBezTo>
                    <a:pt x="5" y="17"/>
                    <a:pt x="2" y="16"/>
                    <a:pt x="0" y="16"/>
                  </a:cubicBezTo>
                  <a:cubicBezTo>
                    <a:pt x="1" y="15"/>
                    <a:pt x="3" y="13"/>
                    <a:pt x="5" y="11"/>
                  </a:cubicBezTo>
                  <a:cubicBezTo>
                    <a:pt x="6" y="11"/>
                    <a:pt x="7" y="10"/>
                    <a:pt x="7" y="8"/>
                  </a:cubicBezTo>
                  <a:cubicBezTo>
                    <a:pt x="6" y="6"/>
                    <a:pt x="4" y="7"/>
                    <a:pt x="3" y="7"/>
                  </a:cubicBezTo>
                  <a:cubicBezTo>
                    <a:pt x="2" y="7"/>
                    <a:pt x="1" y="7"/>
                    <a:pt x="0" y="7"/>
                  </a:cubicBezTo>
                  <a:cubicBezTo>
                    <a:pt x="2" y="5"/>
                    <a:pt x="5" y="3"/>
                    <a:pt x="5" y="0"/>
                  </a:cubicBezTo>
                  <a:close/>
                </a:path>
              </a:pathLst>
            </a:custGeom>
            <a:solidFill>
              <a:srgbClr val="FD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3" name="Freeform 1217"/>
            <p:cNvSpPr/>
            <p:nvPr/>
          </p:nvSpPr>
          <p:spPr bwMode="auto">
            <a:xfrm>
              <a:off x="1852613" y="4314826"/>
              <a:ext cx="52388" cy="44450"/>
            </a:xfrm>
            <a:custGeom>
              <a:avLst/>
              <a:gdLst>
                <a:gd name="T0" fmla="*/ 0 w 14"/>
                <a:gd name="T1" fmla="*/ 4 h 12"/>
                <a:gd name="T2" fmla="*/ 14 w 14"/>
                <a:gd name="T3" fmla="*/ 0 h 12"/>
                <a:gd name="T4" fmla="*/ 8 w 14"/>
                <a:gd name="T5" fmla="*/ 7 h 12"/>
                <a:gd name="T6" fmla="*/ 6 w 14"/>
                <a:gd name="T7" fmla="*/ 8 h 12"/>
                <a:gd name="T8" fmla="*/ 0 w 14"/>
                <a:gd name="T9" fmla="*/ 7 h 12"/>
                <a:gd name="T10" fmla="*/ 0 w 14"/>
                <a:gd name="T1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0" y="4"/>
                  </a:moveTo>
                  <a:cubicBezTo>
                    <a:pt x="5" y="3"/>
                    <a:pt x="9" y="1"/>
                    <a:pt x="14" y="0"/>
                  </a:cubicBezTo>
                  <a:cubicBezTo>
                    <a:pt x="12" y="2"/>
                    <a:pt x="12" y="6"/>
                    <a:pt x="8" y="7"/>
                  </a:cubicBezTo>
                  <a:cubicBezTo>
                    <a:pt x="7" y="7"/>
                    <a:pt x="6" y="7"/>
                    <a:pt x="6" y="8"/>
                  </a:cubicBezTo>
                  <a:cubicBezTo>
                    <a:pt x="4" y="12"/>
                    <a:pt x="2" y="9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4" name="Freeform 1218"/>
            <p:cNvSpPr/>
            <p:nvPr/>
          </p:nvSpPr>
          <p:spPr bwMode="auto">
            <a:xfrm>
              <a:off x="1701801" y="4359276"/>
              <a:ext cx="52388" cy="42863"/>
            </a:xfrm>
            <a:custGeom>
              <a:avLst/>
              <a:gdLst>
                <a:gd name="T0" fmla="*/ 5 w 14"/>
                <a:gd name="T1" fmla="*/ 3 h 11"/>
                <a:gd name="T2" fmla="*/ 1 w 14"/>
                <a:gd name="T3" fmla="*/ 2 h 11"/>
                <a:gd name="T4" fmla="*/ 3 w 14"/>
                <a:gd name="T5" fmla="*/ 1 h 11"/>
                <a:gd name="T6" fmla="*/ 8 w 14"/>
                <a:gd name="T7" fmla="*/ 2 h 11"/>
                <a:gd name="T8" fmla="*/ 13 w 14"/>
                <a:gd name="T9" fmla="*/ 1 h 11"/>
                <a:gd name="T10" fmla="*/ 11 w 14"/>
                <a:gd name="T11" fmla="*/ 4 h 11"/>
                <a:gd name="T12" fmla="*/ 6 w 14"/>
                <a:gd name="T13" fmla="*/ 11 h 11"/>
                <a:gd name="T14" fmla="*/ 5 w 14"/>
                <a:gd name="T1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1">
                  <a:moveTo>
                    <a:pt x="5" y="3"/>
                  </a:moveTo>
                  <a:cubicBezTo>
                    <a:pt x="3" y="2"/>
                    <a:pt x="2" y="5"/>
                    <a:pt x="1" y="2"/>
                  </a:cubicBezTo>
                  <a:cubicBezTo>
                    <a:pt x="0" y="0"/>
                    <a:pt x="2" y="1"/>
                    <a:pt x="3" y="1"/>
                  </a:cubicBezTo>
                  <a:cubicBezTo>
                    <a:pt x="5" y="0"/>
                    <a:pt x="6" y="0"/>
                    <a:pt x="8" y="2"/>
                  </a:cubicBezTo>
                  <a:cubicBezTo>
                    <a:pt x="9" y="4"/>
                    <a:pt x="11" y="2"/>
                    <a:pt x="13" y="1"/>
                  </a:cubicBezTo>
                  <a:cubicBezTo>
                    <a:pt x="14" y="4"/>
                    <a:pt x="13" y="4"/>
                    <a:pt x="11" y="4"/>
                  </a:cubicBezTo>
                  <a:cubicBezTo>
                    <a:pt x="7" y="5"/>
                    <a:pt x="6" y="6"/>
                    <a:pt x="6" y="11"/>
                  </a:cubicBezTo>
                  <a:cubicBezTo>
                    <a:pt x="2" y="9"/>
                    <a:pt x="3" y="6"/>
                    <a:pt x="5" y="3"/>
                  </a:cubicBezTo>
                  <a:close/>
                </a:path>
              </a:pathLst>
            </a:custGeom>
            <a:solidFill>
              <a:srgbClr val="FE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5" name="Freeform 1219"/>
            <p:cNvSpPr/>
            <p:nvPr/>
          </p:nvSpPr>
          <p:spPr bwMode="auto">
            <a:xfrm>
              <a:off x="1908176" y="4287839"/>
              <a:ext cx="26988" cy="26988"/>
            </a:xfrm>
            <a:custGeom>
              <a:avLst/>
              <a:gdLst>
                <a:gd name="T0" fmla="*/ 7 w 7"/>
                <a:gd name="T1" fmla="*/ 2 h 7"/>
                <a:gd name="T2" fmla="*/ 4 w 7"/>
                <a:gd name="T3" fmla="*/ 4 h 7"/>
                <a:gd name="T4" fmla="*/ 0 w 7"/>
                <a:gd name="T5" fmla="*/ 6 h 7"/>
                <a:gd name="T6" fmla="*/ 7 w 7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7" y="2"/>
                  </a:moveTo>
                  <a:cubicBezTo>
                    <a:pt x="7" y="3"/>
                    <a:pt x="6" y="4"/>
                    <a:pt x="4" y="4"/>
                  </a:cubicBezTo>
                  <a:cubicBezTo>
                    <a:pt x="2" y="3"/>
                    <a:pt x="2" y="7"/>
                    <a:pt x="0" y="6"/>
                  </a:cubicBezTo>
                  <a:cubicBezTo>
                    <a:pt x="0" y="0"/>
                    <a:pt x="3" y="0"/>
                    <a:pt x="7" y="2"/>
                  </a:cubicBezTo>
                  <a:close/>
                </a:path>
              </a:pathLst>
            </a:custGeom>
            <a:solidFill>
              <a:srgbClr val="FE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6" name="Freeform 1220"/>
            <p:cNvSpPr/>
            <p:nvPr/>
          </p:nvSpPr>
          <p:spPr bwMode="auto">
            <a:xfrm>
              <a:off x="1720851" y="4484689"/>
              <a:ext cx="22225" cy="22225"/>
            </a:xfrm>
            <a:custGeom>
              <a:avLst/>
              <a:gdLst>
                <a:gd name="T0" fmla="*/ 6 w 6"/>
                <a:gd name="T1" fmla="*/ 3 h 6"/>
                <a:gd name="T2" fmla="*/ 4 w 6"/>
                <a:gd name="T3" fmla="*/ 5 h 6"/>
                <a:gd name="T4" fmla="*/ 2 w 6"/>
                <a:gd name="T5" fmla="*/ 0 h 6"/>
                <a:gd name="T6" fmla="*/ 6 w 6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3"/>
                  </a:moveTo>
                  <a:cubicBezTo>
                    <a:pt x="6" y="4"/>
                    <a:pt x="6" y="6"/>
                    <a:pt x="4" y="5"/>
                  </a:cubicBezTo>
                  <a:cubicBezTo>
                    <a:pt x="2" y="4"/>
                    <a:pt x="0" y="2"/>
                    <a:pt x="2" y="0"/>
                  </a:cubicBezTo>
                  <a:cubicBezTo>
                    <a:pt x="4" y="0"/>
                    <a:pt x="3" y="4"/>
                    <a:pt x="6" y="3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7" name="Freeform 1221"/>
            <p:cNvSpPr/>
            <p:nvPr/>
          </p:nvSpPr>
          <p:spPr bwMode="auto">
            <a:xfrm>
              <a:off x="1878013" y="4344989"/>
              <a:ext cx="19050" cy="1111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1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3" y="2"/>
                    <a:pt x="2" y="3"/>
                    <a:pt x="0" y="1"/>
                  </a:cubicBezTo>
                  <a:cubicBezTo>
                    <a:pt x="1" y="0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8" name="Freeform 1222"/>
            <p:cNvSpPr/>
            <p:nvPr/>
          </p:nvSpPr>
          <p:spPr bwMode="auto">
            <a:xfrm>
              <a:off x="1844676" y="4341814"/>
              <a:ext cx="7938" cy="111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2" y="2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9" name="Freeform 1223"/>
            <p:cNvSpPr/>
            <p:nvPr/>
          </p:nvSpPr>
          <p:spPr bwMode="auto">
            <a:xfrm>
              <a:off x="1803401" y="4427539"/>
              <a:ext cx="11113" cy="7938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2 h 2"/>
                <a:gd name="T4" fmla="*/ 0 w 3"/>
                <a:gd name="T5" fmla="*/ 1 h 2"/>
                <a:gd name="T6" fmla="*/ 3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1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FDA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0" name="Freeform 1224"/>
            <p:cNvSpPr/>
            <p:nvPr/>
          </p:nvSpPr>
          <p:spPr bwMode="auto">
            <a:xfrm>
              <a:off x="1979613" y="3571876"/>
              <a:ext cx="161925" cy="131763"/>
            </a:xfrm>
            <a:custGeom>
              <a:avLst/>
              <a:gdLst>
                <a:gd name="T0" fmla="*/ 5 w 43"/>
                <a:gd name="T1" fmla="*/ 20 h 35"/>
                <a:gd name="T2" fmla="*/ 1 w 43"/>
                <a:gd name="T3" fmla="*/ 18 h 35"/>
                <a:gd name="T4" fmla="*/ 1 w 43"/>
                <a:gd name="T5" fmla="*/ 12 h 35"/>
                <a:gd name="T6" fmla="*/ 1 w 43"/>
                <a:gd name="T7" fmla="*/ 10 h 35"/>
                <a:gd name="T8" fmla="*/ 6 w 43"/>
                <a:gd name="T9" fmla="*/ 10 h 35"/>
                <a:gd name="T10" fmla="*/ 2 w 43"/>
                <a:gd name="T11" fmla="*/ 7 h 35"/>
                <a:gd name="T12" fmla="*/ 3 w 43"/>
                <a:gd name="T13" fmla="*/ 3 h 35"/>
                <a:gd name="T14" fmla="*/ 6 w 43"/>
                <a:gd name="T15" fmla="*/ 0 h 35"/>
                <a:gd name="T16" fmla="*/ 9 w 43"/>
                <a:gd name="T17" fmla="*/ 3 h 35"/>
                <a:gd name="T18" fmla="*/ 14 w 43"/>
                <a:gd name="T19" fmla="*/ 5 h 35"/>
                <a:gd name="T20" fmla="*/ 15 w 43"/>
                <a:gd name="T21" fmla="*/ 7 h 35"/>
                <a:gd name="T22" fmla="*/ 15 w 43"/>
                <a:gd name="T23" fmla="*/ 9 h 35"/>
                <a:gd name="T24" fmla="*/ 11 w 43"/>
                <a:gd name="T25" fmla="*/ 11 h 35"/>
                <a:gd name="T26" fmla="*/ 13 w 43"/>
                <a:gd name="T27" fmla="*/ 12 h 35"/>
                <a:gd name="T28" fmla="*/ 17 w 43"/>
                <a:gd name="T29" fmla="*/ 12 h 35"/>
                <a:gd name="T30" fmla="*/ 21 w 43"/>
                <a:gd name="T31" fmla="*/ 11 h 35"/>
                <a:gd name="T32" fmla="*/ 26 w 43"/>
                <a:gd name="T33" fmla="*/ 9 h 35"/>
                <a:gd name="T34" fmla="*/ 31 w 43"/>
                <a:gd name="T35" fmla="*/ 9 h 35"/>
                <a:gd name="T36" fmla="*/ 33 w 43"/>
                <a:gd name="T37" fmla="*/ 2 h 35"/>
                <a:gd name="T38" fmla="*/ 37 w 43"/>
                <a:gd name="T39" fmla="*/ 6 h 35"/>
                <a:gd name="T40" fmla="*/ 42 w 43"/>
                <a:gd name="T41" fmla="*/ 8 h 35"/>
                <a:gd name="T42" fmla="*/ 39 w 43"/>
                <a:gd name="T43" fmla="*/ 12 h 35"/>
                <a:gd name="T44" fmla="*/ 41 w 43"/>
                <a:gd name="T45" fmla="*/ 16 h 35"/>
                <a:gd name="T46" fmla="*/ 38 w 43"/>
                <a:gd name="T47" fmla="*/ 21 h 35"/>
                <a:gd name="T48" fmla="*/ 38 w 43"/>
                <a:gd name="T49" fmla="*/ 22 h 35"/>
                <a:gd name="T50" fmla="*/ 33 w 43"/>
                <a:gd name="T51" fmla="*/ 25 h 35"/>
                <a:gd name="T52" fmla="*/ 23 w 43"/>
                <a:gd name="T53" fmla="*/ 33 h 35"/>
                <a:gd name="T54" fmla="*/ 20 w 43"/>
                <a:gd name="T55" fmla="*/ 35 h 35"/>
                <a:gd name="T56" fmla="*/ 18 w 43"/>
                <a:gd name="T57" fmla="*/ 35 h 35"/>
                <a:gd name="T58" fmla="*/ 16 w 43"/>
                <a:gd name="T59" fmla="*/ 33 h 35"/>
                <a:gd name="T60" fmla="*/ 7 w 43"/>
                <a:gd name="T61" fmla="*/ 23 h 35"/>
                <a:gd name="T62" fmla="*/ 5 w 43"/>
                <a:gd name="T63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35">
                  <a:moveTo>
                    <a:pt x="5" y="20"/>
                  </a:moveTo>
                  <a:cubicBezTo>
                    <a:pt x="5" y="17"/>
                    <a:pt x="3" y="17"/>
                    <a:pt x="1" y="18"/>
                  </a:cubicBezTo>
                  <a:cubicBezTo>
                    <a:pt x="2" y="16"/>
                    <a:pt x="3" y="14"/>
                    <a:pt x="1" y="12"/>
                  </a:cubicBezTo>
                  <a:cubicBezTo>
                    <a:pt x="0" y="12"/>
                    <a:pt x="0" y="10"/>
                    <a:pt x="1" y="10"/>
                  </a:cubicBezTo>
                  <a:cubicBezTo>
                    <a:pt x="2" y="8"/>
                    <a:pt x="4" y="10"/>
                    <a:pt x="6" y="10"/>
                  </a:cubicBezTo>
                  <a:cubicBezTo>
                    <a:pt x="5" y="8"/>
                    <a:pt x="3" y="8"/>
                    <a:pt x="2" y="7"/>
                  </a:cubicBezTo>
                  <a:cubicBezTo>
                    <a:pt x="4" y="5"/>
                    <a:pt x="4" y="5"/>
                    <a:pt x="3" y="3"/>
                  </a:cubicBezTo>
                  <a:cubicBezTo>
                    <a:pt x="3" y="1"/>
                    <a:pt x="4" y="0"/>
                    <a:pt x="6" y="0"/>
                  </a:cubicBezTo>
                  <a:cubicBezTo>
                    <a:pt x="7" y="0"/>
                    <a:pt x="8" y="1"/>
                    <a:pt x="9" y="3"/>
                  </a:cubicBezTo>
                  <a:cubicBezTo>
                    <a:pt x="10" y="4"/>
                    <a:pt x="9" y="9"/>
                    <a:pt x="14" y="5"/>
                  </a:cubicBezTo>
                  <a:cubicBezTo>
                    <a:pt x="14" y="5"/>
                    <a:pt x="15" y="6"/>
                    <a:pt x="15" y="7"/>
                  </a:cubicBezTo>
                  <a:cubicBezTo>
                    <a:pt x="16" y="8"/>
                    <a:pt x="16" y="9"/>
                    <a:pt x="15" y="9"/>
                  </a:cubicBezTo>
                  <a:cubicBezTo>
                    <a:pt x="13" y="10"/>
                    <a:pt x="12" y="10"/>
                    <a:pt x="11" y="11"/>
                  </a:cubicBezTo>
                  <a:cubicBezTo>
                    <a:pt x="11" y="12"/>
                    <a:pt x="12" y="11"/>
                    <a:pt x="13" y="12"/>
                  </a:cubicBezTo>
                  <a:cubicBezTo>
                    <a:pt x="15" y="14"/>
                    <a:pt x="16" y="15"/>
                    <a:pt x="17" y="12"/>
                  </a:cubicBezTo>
                  <a:cubicBezTo>
                    <a:pt x="17" y="11"/>
                    <a:pt x="19" y="8"/>
                    <a:pt x="21" y="11"/>
                  </a:cubicBezTo>
                  <a:cubicBezTo>
                    <a:pt x="22" y="12"/>
                    <a:pt x="24" y="11"/>
                    <a:pt x="26" y="9"/>
                  </a:cubicBezTo>
                  <a:cubicBezTo>
                    <a:pt x="27" y="8"/>
                    <a:pt x="29" y="5"/>
                    <a:pt x="31" y="9"/>
                  </a:cubicBezTo>
                  <a:cubicBezTo>
                    <a:pt x="32" y="6"/>
                    <a:pt x="31" y="4"/>
                    <a:pt x="33" y="2"/>
                  </a:cubicBezTo>
                  <a:cubicBezTo>
                    <a:pt x="34" y="4"/>
                    <a:pt x="34" y="7"/>
                    <a:pt x="37" y="6"/>
                  </a:cubicBezTo>
                  <a:cubicBezTo>
                    <a:pt x="39" y="5"/>
                    <a:pt x="42" y="6"/>
                    <a:pt x="42" y="8"/>
                  </a:cubicBezTo>
                  <a:cubicBezTo>
                    <a:pt x="43" y="10"/>
                    <a:pt x="40" y="11"/>
                    <a:pt x="39" y="12"/>
                  </a:cubicBezTo>
                  <a:cubicBezTo>
                    <a:pt x="36" y="15"/>
                    <a:pt x="39" y="15"/>
                    <a:pt x="41" y="16"/>
                  </a:cubicBezTo>
                  <a:cubicBezTo>
                    <a:pt x="40" y="18"/>
                    <a:pt x="39" y="19"/>
                    <a:pt x="38" y="21"/>
                  </a:cubicBezTo>
                  <a:cubicBezTo>
                    <a:pt x="38" y="21"/>
                    <a:pt x="38" y="21"/>
                    <a:pt x="38" y="22"/>
                  </a:cubicBezTo>
                  <a:cubicBezTo>
                    <a:pt x="37" y="24"/>
                    <a:pt x="35" y="24"/>
                    <a:pt x="33" y="25"/>
                  </a:cubicBezTo>
                  <a:cubicBezTo>
                    <a:pt x="29" y="27"/>
                    <a:pt x="27" y="31"/>
                    <a:pt x="23" y="33"/>
                  </a:cubicBezTo>
                  <a:cubicBezTo>
                    <a:pt x="22" y="33"/>
                    <a:pt x="21" y="34"/>
                    <a:pt x="20" y="35"/>
                  </a:cubicBezTo>
                  <a:cubicBezTo>
                    <a:pt x="19" y="35"/>
                    <a:pt x="19" y="35"/>
                    <a:pt x="18" y="35"/>
                  </a:cubicBezTo>
                  <a:cubicBezTo>
                    <a:pt x="17" y="34"/>
                    <a:pt x="16" y="34"/>
                    <a:pt x="16" y="33"/>
                  </a:cubicBezTo>
                  <a:cubicBezTo>
                    <a:pt x="15" y="28"/>
                    <a:pt x="12" y="25"/>
                    <a:pt x="7" y="23"/>
                  </a:cubicBezTo>
                  <a:cubicBezTo>
                    <a:pt x="6" y="22"/>
                    <a:pt x="6" y="21"/>
                    <a:pt x="5" y="20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1" name="Freeform 1225"/>
            <p:cNvSpPr/>
            <p:nvPr/>
          </p:nvSpPr>
          <p:spPr bwMode="auto">
            <a:xfrm>
              <a:off x="2009776" y="3646489"/>
              <a:ext cx="131763" cy="101600"/>
            </a:xfrm>
            <a:custGeom>
              <a:avLst/>
              <a:gdLst>
                <a:gd name="T0" fmla="*/ 14 w 35"/>
                <a:gd name="T1" fmla="*/ 13 h 27"/>
                <a:gd name="T2" fmla="*/ 25 w 35"/>
                <a:gd name="T3" fmla="*/ 5 h 27"/>
                <a:gd name="T4" fmla="*/ 30 w 35"/>
                <a:gd name="T5" fmla="*/ 1 h 27"/>
                <a:gd name="T6" fmla="*/ 30 w 35"/>
                <a:gd name="T7" fmla="*/ 1 h 27"/>
                <a:gd name="T8" fmla="*/ 33 w 35"/>
                <a:gd name="T9" fmla="*/ 2 h 27"/>
                <a:gd name="T10" fmla="*/ 30 w 35"/>
                <a:gd name="T11" fmla="*/ 6 h 27"/>
                <a:gd name="T12" fmla="*/ 32 w 35"/>
                <a:gd name="T13" fmla="*/ 9 h 27"/>
                <a:gd name="T14" fmla="*/ 31 w 35"/>
                <a:gd name="T15" fmla="*/ 13 h 27"/>
                <a:gd name="T16" fmla="*/ 31 w 35"/>
                <a:gd name="T17" fmla="*/ 16 h 27"/>
                <a:gd name="T18" fmla="*/ 35 w 35"/>
                <a:gd name="T19" fmla="*/ 19 h 27"/>
                <a:gd name="T20" fmla="*/ 29 w 35"/>
                <a:gd name="T21" fmla="*/ 27 h 27"/>
                <a:gd name="T22" fmla="*/ 28 w 35"/>
                <a:gd name="T23" fmla="*/ 26 h 27"/>
                <a:gd name="T24" fmla="*/ 13 w 35"/>
                <a:gd name="T25" fmla="*/ 23 h 27"/>
                <a:gd name="T26" fmla="*/ 1 w 35"/>
                <a:gd name="T27" fmla="*/ 25 h 27"/>
                <a:gd name="T28" fmla="*/ 0 w 35"/>
                <a:gd name="T29" fmla="*/ 24 h 27"/>
                <a:gd name="T30" fmla="*/ 0 w 35"/>
                <a:gd name="T31" fmla="*/ 21 h 27"/>
                <a:gd name="T32" fmla="*/ 0 w 35"/>
                <a:gd name="T33" fmla="*/ 21 h 27"/>
                <a:gd name="T34" fmla="*/ 2 w 35"/>
                <a:gd name="T35" fmla="*/ 18 h 27"/>
                <a:gd name="T36" fmla="*/ 8 w 35"/>
                <a:gd name="T37" fmla="*/ 15 h 27"/>
                <a:gd name="T38" fmla="*/ 11 w 35"/>
                <a:gd name="T39" fmla="*/ 14 h 27"/>
                <a:gd name="T40" fmla="*/ 11 w 35"/>
                <a:gd name="T41" fmla="*/ 14 h 27"/>
                <a:gd name="T42" fmla="*/ 12 w 35"/>
                <a:gd name="T43" fmla="*/ 16 h 27"/>
                <a:gd name="T44" fmla="*/ 13 w 35"/>
                <a:gd name="T45" fmla="*/ 16 h 27"/>
                <a:gd name="T46" fmla="*/ 14 w 35"/>
                <a:gd name="T4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" h="27">
                  <a:moveTo>
                    <a:pt x="14" y="13"/>
                  </a:moveTo>
                  <a:cubicBezTo>
                    <a:pt x="18" y="10"/>
                    <a:pt x="20" y="5"/>
                    <a:pt x="25" y="5"/>
                  </a:cubicBezTo>
                  <a:cubicBezTo>
                    <a:pt x="26" y="3"/>
                    <a:pt x="30" y="4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1"/>
                    <a:pt x="33" y="0"/>
                    <a:pt x="33" y="2"/>
                  </a:cubicBezTo>
                  <a:cubicBezTo>
                    <a:pt x="34" y="4"/>
                    <a:pt x="31" y="5"/>
                    <a:pt x="30" y="6"/>
                  </a:cubicBezTo>
                  <a:cubicBezTo>
                    <a:pt x="30" y="8"/>
                    <a:pt x="31" y="8"/>
                    <a:pt x="32" y="9"/>
                  </a:cubicBezTo>
                  <a:cubicBezTo>
                    <a:pt x="35" y="11"/>
                    <a:pt x="35" y="12"/>
                    <a:pt x="31" y="13"/>
                  </a:cubicBezTo>
                  <a:cubicBezTo>
                    <a:pt x="29" y="14"/>
                    <a:pt x="29" y="15"/>
                    <a:pt x="31" y="16"/>
                  </a:cubicBezTo>
                  <a:cubicBezTo>
                    <a:pt x="32" y="17"/>
                    <a:pt x="34" y="18"/>
                    <a:pt x="35" y="19"/>
                  </a:cubicBezTo>
                  <a:cubicBezTo>
                    <a:pt x="31" y="20"/>
                    <a:pt x="31" y="24"/>
                    <a:pt x="29" y="27"/>
                  </a:cubicBezTo>
                  <a:cubicBezTo>
                    <a:pt x="29" y="27"/>
                    <a:pt x="28" y="27"/>
                    <a:pt x="28" y="26"/>
                  </a:cubicBezTo>
                  <a:cubicBezTo>
                    <a:pt x="24" y="19"/>
                    <a:pt x="19" y="22"/>
                    <a:pt x="13" y="23"/>
                  </a:cubicBezTo>
                  <a:cubicBezTo>
                    <a:pt x="9" y="24"/>
                    <a:pt x="5" y="26"/>
                    <a:pt x="1" y="25"/>
                  </a:cubicBezTo>
                  <a:cubicBezTo>
                    <a:pt x="1" y="25"/>
                    <a:pt x="0" y="25"/>
                    <a:pt x="0" y="24"/>
                  </a:cubicBezTo>
                  <a:cubicBezTo>
                    <a:pt x="0" y="23"/>
                    <a:pt x="0" y="22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0"/>
                    <a:pt x="0" y="19"/>
                    <a:pt x="2" y="18"/>
                  </a:cubicBezTo>
                  <a:cubicBezTo>
                    <a:pt x="5" y="19"/>
                    <a:pt x="5" y="15"/>
                    <a:pt x="8" y="15"/>
                  </a:cubicBezTo>
                  <a:cubicBezTo>
                    <a:pt x="9" y="16"/>
                    <a:pt x="10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5"/>
                    <a:pt x="12" y="15"/>
                    <a:pt x="12" y="16"/>
                  </a:cubicBezTo>
                  <a:cubicBezTo>
                    <a:pt x="12" y="17"/>
                    <a:pt x="13" y="16"/>
                    <a:pt x="13" y="16"/>
                  </a:cubicBezTo>
                  <a:cubicBezTo>
                    <a:pt x="12" y="14"/>
                    <a:pt x="13" y="13"/>
                    <a:pt x="14" y="13"/>
                  </a:cubicBezTo>
                  <a:close/>
                </a:path>
              </a:pathLst>
            </a:custGeom>
            <a:solidFill>
              <a:srgbClr val="A2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2" name="Freeform 1226"/>
            <p:cNvSpPr/>
            <p:nvPr/>
          </p:nvSpPr>
          <p:spPr bwMode="auto">
            <a:xfrm>
              <a:off x="1949451" y="3730626"/>
              <a:ext cx="95250" cy="77788"/>
            </a:xfrm>
            <a:custGeom>
              <a:avLst/>
              <a:gdLst>
                <a:gd name="T0" fmla="*/ 16 w 25"/>
                <a:gd name="T1" fmla="*/ 2 h 21"/>
                <a:gd name="T2" fmla="*/ 17 w 25"/>
                <a:gd name="T3" fmla="*/ 3 h 21"/>
                <a:gd name="T4" fmla="*/ 25 w 25"/>
                <a:gd name="T5" fmla="*/ 4 h 21"/>
                <a:gd name="T6" fmla="*/ 22 w 25"/>
                <a:gd name="T7" fmla="*/ 6 h 21"/>
                <a:gd name="T8" fmla="*/ 20 w 25"/>
                <a:gd name="T9" fmla="*/ 8 h 21"/>
                <a:gd name="T10" fmla="*/ 23 w 25"/>
                <a:gd name="T11" fmla="*/ 9 h 21"/>
                <a:gd name="T12" fmla="*/ 18 w 25"/>
                <a:gd name="T13" fmla="*/ 9 h 21"/>
                <a:gd name="T14" fmla="*/ 13 w 25"/>
                <a:gd name="T15" fmla="*/ 10 h 21"/>
                <a:gd name="T16" fmla="*/ 9 w 25"/>
                <a:gd name="T17" fmla="*/ 15 h 21"/>
                <a:gd name="T18" fmla="*/ 12 w 25"/>
                <a:gd name="T19" fmla="*/ 19 h 21"/>
                <a:gd name="T20" fmla="*/ 6 w 25"/>
                <a:gd name="T21" fmla="*/ 17 h 21"/>
                <a:gd name="T22" fmla="*/ 5 w 25"/>
                <a:gd name="T23" fmla="*/ 17 h 21"/>
                <a:gd name="T24" fmla="*/ 2 w 25"/>
                <a:gd name="T25" fmla="*/ 18 h 21"/>
                <a:gd name="T26" fmla="*/ 2 w 25"/>
                <a:gd name="T27" fmla="*/ 14 h 21"/>
                <a:gd name="T28" fmla="*/ 1 w 25"/>
                <a:gd name="T29" fmla="*/ 11 h 21"/>
                <a:gd name="T30" fmla="*/ 2 w 25"/>
                <a:gd name="T31" fmla="*/ 9 h 21"/>
                <a:gd name="T32" fmla="*/ 11 w 25"/>
                <a:gd name="T33" fmla="*/ 3 h 21"/>
                <a:gd name="T34" fmla="*/ 16 w 25"/>
                <a:gd name="T3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" h="21">
                  <a:moveTo>
                    <a:pt x="16" y="2"/>
                  </a:moveTo>
                  <a:cubicBezTo>
                    <a:pt x="17" y="2"/>
                    <a:pt x="17" y="3"/>
                    <a:pt x="17" y="3"/>
                  </a:cubicBezTo>
                  <a:cubicBezTo>
                    <a:pt x="20" y="9"/>
                    <a:pt x="23" y="2"/>
                    <a:pt x="25" y="4"/>
                  </a:cubicBezTo>
                  <a:cubicBezTo>
                    <a:pt x="25" y="5"/>
                    <a:pt x="24" y="5"/>
                    <a:pt x="22" y="6"/>
                  </a:cubicBezTo>
                  <a:cubicBezTo>
                    <a:pt x="22" y="6"/>
                    <a:pt x="20" y="6"/>
                    <a:pt x="20" y="8"/>
                  </a:cubicBezTo>
                  <a:cubicBezTo>
                    <a:pt x="20" y="8"/>
                    <a:pt x="22" y="7"/>
                    <a:pt x="23" y="9"/>
                  </a:cubicBezTo>
                  <a:cubicBezTo>
                    <a:pt x="21" y="9"/>
                    <a:pt x="20" y="13"/>
                    <a:pt x="18" y="9"/>
                  </a:cubicBezTo>
                  <a:cubicBezTo>
                    <a:pt x="16" y="10"/>
                    <a:pt x="14" y="9"/>
                    <a:pt x="13" y="10"/>
                  </a:cubicBezTo>
                  <a:cubicBezTo>
                    <a:pt x="11" y="12"/>
                    <a:pt x="10" y="13"/>
                    <a:pt x="9" y="15"/>
                  </a:cubicBezTo>
                  <a:cubicBezTo>
                    <a:pt x="7" y="18"/>
                    <a:pt x="10" y="18"/>
                    <a:pt x="12" y="19"/>
                  </a:cubicBezTo>
                  <a:cubicBezTo>
                    <a:pt x="10" y="19"/>
                    <a:pt x="7" y="21"/>
                    <a:pt x="6" y="17"/>
                  </a:cubicBezTo>
                  <a:cubicBezTo>
                    <a:pt x="6" y="16"/>
                    <a:pt x="6" y="16"/>
                    <a:pt x="5" y="17"/>
                  </a:cubicBezTo>
                  <a:cubicBezTo>
                    <a:pt x="4" y="18"/>
                    <a:pt x="2" y="18"/>
                    <a:pt x="2" y="18"/>
                  </a:cubicBezTo>
                  <a:cubicBezTo>
                    <a:pt x="0" y="17"/>
                    <a:pt x="1" y="15"/>
                    <a:pt x="2" y="14"/>
                  </a:cubicBezTo>
                  <a:cubicBezTo>
                    <a:pt x="3" y="12"/>
                    <a:pt x="3" y="11"/>
                    <a:pt x="1" y="11"/>
                  </a:cubicBezTo>
                  <a:cubicBezTo>
                    <a:pt x="1" y="10"/>
                    <a:pt x="1" y="9"/>
                    <a:pt x="2" y="9"/>
                  </a:cubicBezTo>
                  <a:cubicBezTo>
                    <a:pt x="5" y="8"/>
                    <a:pt x="8" y="5"/>
                    <a:pt x="11" y="3"/>
                  </a:cubicBezTo>
                  <a:cubicBezTo>
                    <a:pt x="13" y="3"/>
                    <a:pt x="14" y="0"/>
                    <a:pt x="16" y="2"/>
                  </a:cubicBezTo>
                  <a:close/>
                </a:path>
              </a:pathLst>
            </a:custGeom>
            <a:solidFill>
              <a:srgbClr val="9D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3" name="Freeform 1227"/>
            <p:cNvSpPr/>
            <p:nvPr/>
          </p:nvSpPr>
          <p:spPr bwMode="auto">
            <a:xfrm>
              <a:off x="1935163" y="3783014"/>
              <a:ext cx="14288" cy="14288"/>
            </a:xfrm>
            <a:custGeom>
              <a:avLst/>
              <a:gdLst>
                <a:gd name="T0" fmla="*/ 4 w 4"/>
                <a:gd name="T1" fmla="*/ 1 h 4"/>
                <a:gd name="T2" fmla="*/ 2 w 4"/>
                <a:gd name="T3" fmla="*/ 4 h 4"/>
                <a:gd name="T4" fmla="*/ 1 w 4"/>
                <a:gd name="T5" fmla="*/ 2 h 4"/>
                <a:gd name="T6" fmla="*/ 3 w 4"/>
                <a:gd name="T7" fmla="*/ 0 h 4"/>
                <a:gd name="T8" fmla="*/ 4 w 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4" y="3"/>
                    <a:pt x="3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4" y="0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9D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4" name="Freeform 1228"/>
            <p:cNvSpPr/>
            <p:nvPr/>
          </p:nvSpPr>
          <p:spPr bwMode="auto">
            <a:xfrm>
              <a:off x="2116138" y="3748089"/>
              <a:ext cx="19050" cy="12700"/>
            </a:xfrm>
            <a:custGeom>
              <a:avLst/>
              <a:gdLst>
                <a:gd name="T0" fmla="*/ 5 w 5"/>
                <a:gd name="T1" fmla="*/ 0 h 3"/>
                <a:gd name="T2" fmla="*/ 1 w 5"/>
                <a:gd name="T3" fmla="*/ 3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3" y="1"/>
                    <a:pt x="2" y="2"/>
                    <a:pt x="1" y="3"/>
                  </a:cubicBezTo>
                  <a:cubicBezTo>
                    <a:pt x="0" y="0"/>
                    <a:pt x="2" y="0"/>
                    <a:pt x="5" y="0"/>
                  </a:cubicBezTo>
                  <a:close/>
                </a:path>
              </a:pathLst>
            </a:custGeom>
            <a:solidFill>
              <a:srgbClr val="A2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5" name="Freeform 1229"/>
            <p:cNvSpPr/>
            <p:nvPr/>
          </p:nvSpPr>
          <p:spPr bwMode="auto">
            <a:xfrm>
              <a:off x="1765301" y="3805239"/>
              <a:ext cx="19050" cy="19050"/>
            </a:xfrm>
            <a:custGeom>
              <a:avLst/>
              <a:gdLst>
                <a:gd name="T0" fmla="*/ 0 w 5"/>
                <a:gd name="T1" fmla="*/ 5 h 5"/>
                <a:gd name="T2" fmla="*/ 3 w 5"/>
                <a:gd name="T3" fmla="*/ 0 h 5"/>
                <a:gd name="T4" fmla="*/ 5 w 5"/>
                <a:gd name="T5" fmla="*/ 5 h 5"/>
                <a:gd name="T6" fmla="*/ 0 w 5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cubicBezTo>
                    <a:pt x="1" y="2"/>
                    <a:pt x="1" y="0"/>
                    <a:pt x="3" y="0"/>
                  </a:cubicBezTo>
                  <a:cubicBezTo>
                    <a:pt x="5" y="1"/>
                    <a:pt x="4" y="3"/>
                    <a:pt x="5" y="5"/>
                  </a:cubicBezTo>
                  <a:cubicBezTo>
                    <a:pt x="3" y="5"/>
                    <a:pt x="2" y="3"/>
                    <a:pt x="0" y="5"/>
                  </a:cubicBezTo>
                  <a:close/>
                </a:path>
              </a:pathLst>
            </a:custGeom>
            <a:solidFill>
              <a:srgbClr val="B0D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6" name="Freeform 1230"/>
            <p:cNvSpPr/>
            <p:nvPr/>
          </p:nvSpPr>
          <p:spPr bwMode="auto">
            <a:xfrm>
              <a:off x="1776413" y="3937001"/>
              <a:ext cx="19050" cy="11113"/>
            </a:xfrm>
            <a:custGeom>
              <a:avLst/>
              <a:gdLst>
                <a:gd name="T0" fmla="*/ 5 w 5"/>
                <a:gd name="T1" fmla="*/ 0 h 3"/>
                <a:gd name="T2" fmla="*/ 1 w 5"/>
                <a:gd name="T3" fmla="*/ 3 h 3"/>
                <a:gd name="T4" fmla="*/ 0 w 5"/>
                <a:gd name="T5" fmla="*/ 1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4" y="2"/>
                    <a:pt x="3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2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BB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7" name="Freeform 1231"/>
            <p:cNvSpPr/>
            <p:nvPr/>
          </p:nvSpPr>
          <p:spPr bwMode="auto">
            <a:xfrm>
              <a:off x="1743076" y="3937001"/>
              <a:ext cx="7938" cy="11113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2 h 3"/>
                <a:gd name="T4" fmla="*/ 1 w 2"/>
                <a:gd name="T5" fmla="*/ 0 h 3"/>
                <a:gd name="T6" fmla="*/ 2 w 2"/>
                <a:gd name="T7" fmla="*/ 1 h 3"/>
                <a:gd name="T8" fmla="*/ 2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1" y="3"/>
                    <a:pt x="1" y="2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2" y="3"/>
                    <a:pt x="2" y="3"/>
                  </a:cubicBezTo>
                  <a:close/>
                </a:path>
              </a:pathLst>
            </a:custGeom>
            <a:solidFill>
              <a:srgbClr val="BB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8" name="Freeform 1232"/>
            <p:cNvSpPr/>
            <p:nvPr/>
          </p:nvSpPr>
          <p:spPr bwMode="auto">
            <a:xfrm>
              <a:off x="1784351" y="3990976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3 h 3"/>
                <a:gd name="T4" fmla="*/ 0 w 3"/>
                <a:gd name="T5" fmla="*/ 2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2"/>
                    <a:pt x="3" y="3"/>
                    <a:pt x="3" y="3"/>
                  </a:cubicBezTo>
                  <a:cubicBezTo>
                    <a:pt x="2" y="3"/>
                    <a:pt x="1" y="2"/>
                    <a:pt x="0" y="2"/>
                  </a:cubicBezTo>
                  <a:cubicBezTo>
                    <a:pt x="1" y="0"/>
                    <a:pt x="2" y="2"/>
                    <a:pt x="3" y="2"/>
                  </a:cubicBezTo>
                  <a:close/>
                </a:path>
              </a:pathLst>
            </a:custGeom>
            <a:solidFill>
              <a:srgbClr val="BB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9" name="Freeform 1233"/>
            <p:cNvSpPr/>
            <p:nvPr/>
          </p:nvSpPr>
          <p:spPr bwMode="auto">
            <a:xfrm>
              <a:off x="1795463" y="3956051"/>
              <a:ext cx="147638" cy="117475"/>
            </a:xfrm>
            <a:custGeom>
              <a:avLst/>
              <a:gdLst>
                <a:gd name="T0" fmla="*/ 6 w 39"/>
                <a:gd name="T1" fmla="*/ 17 h 31"/>
                <a:gd name="T2" fmla="*/ 11 w 39"/>
                <a:gd name="T3" fmla="*/ 13 h 31"/>
                <a:gd name="T4" fmla="*/ 25 w 39"/>
                <a:gd name="T5" fmla="*/ 1 h 31"/>
                <a:gd name="T6" fmla="*/ 27 w 39"/>
                <a:gd name="T7" fmla="*/ 1 h 31"/>
                <a:gd name="T8" fmla="*/ 31 w 39"/>
                <a:gd name="T9" fmla="*/ 1 h 31"/>
                <a:gd name="T10" fmla="*/ 32 w 39"/>
                <a:gd name="T11" fmla="*/ 1 h 31"/>
                <a:gd name="T12" fmla="*/ 39 w 39"/>
                <a:gd name="T13" fmla="*/ 3 h 31"/>
                <a:gd name="T14" fmla="*/ 37 w 39"/>
                <a:gd name="T15" fmla="*/ 8 h 31"/>
                <a:gd name="T16" fmla="*/ 35 w 39"/>
                <a:gd name="T17" fmla="*/ 9 h 31"/>
                <a:gd name="T18" fmla="*/ 31 w 39"/>
                <a:gd name="T19" fmla="*/ 11 h 31"/>
                <a:gd name="T20" fmla="*/ 18 w 39"/>
                <a:gd name="T21" fmla="*/ 23 h 31"/>
                <a:gd name="T22" fmla="*/ 16 w 39"/>
                <a:gd name="T23" fmla="*/ 28 h 31"/>
                <a:gd name="T24" fmla="*/ 12 w 39"/>
                <a:gd name="T25" fmla="*/ 27 h 31"/>
                <a:gd name="T26" fmla="*/ 12 w 39"/>
                <a:gd name="T27" fmla="*/ 25 h 31"/>
                <a:gd name="T28" fmla="*/ 5 w 39"/>
                <a:gd name="T29" fmla="*/ 28 h 31"/>
                <a:gd name="T30" fmla="*/ 1 w 39"/>
                <a:gd name="T31" fmla="*/ 31 h 31"/>
                <a:gd name="T32" fmla="*/ 0 w 39"/>
                <a:gd name="T33" fmla="*/ 29 h 31"/>
                <a:gd name="T34" fmla="*/ 5 w 39"/>
                <a:gd name="T35" fmla="*/ 20 h 31"/>
                <a:gd name="T36" fmla="*/ 6 w 39"/>
                <a:gd name="T37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31">
                  <a:moveTo>
                    <a:pt x="6" y="17"/>
                  </a:moveTo>
                  <a:cubicBezTo>
                    <a:pt x="10" y="18"/>
                    <a:pt x="9" y="14"/>
                    <a:pt x="11" y="13"/>
                  </a:cubicBezTo>
                  <a:cubicBezTo>
                    <a:pt x="16" y="9"/>
                    <a:pt x="22" y="7"/>
                    <a:pt x="25" y="1"/>
                  </a:cubicBezTo>
                  <a:cubicBezTo>
                    <a:pt x="25" y="1"/>
                    <a:pt x="26" y="1"/>
                    <a:pt x="27" y="1"/>
                  </a:cubicBezTo>
                  <a:cubicBezTo>
                    <a:pt x="28" y="0"/>
                    <a:pt x="30" y="0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5" y="1"/>
                    <a:pt x="37" y="1"/>
                    <a:pt x="39" y="3"/>
                  </a:cubicBezTo>
                  <a:cubicBezTo>
                    <a:pt x="39" y="5"/>
                    <a:pt x="39" y="7"/>
                    <a:pt x="37" y="8"/>
                  </a:cubicBezTo>
                  <a:cubicBezTo>
                    <a:pt x="37" y="9"/>
                    <a:pt x="36" y="9"/>
                    <a:pt x="35" y="9"/>
                  </a:cubicBezTo>
                  <a:cubicBezTo>
                    <a:pt x="34" y="10"/>
                    <a:pt x="33" y="11"/>
                    <a:pt x="31" y="11"/>
                  </a:cubicBezTo>
                  <a:cubicBezTo>
                    <a:pt x="24" y="12"/>
                    <a:pt x="21" y="17"/>
                    <a:pt x="18" y="23"/>
                  </a:cubicBezTo>
                  <a:cubicBezTo>
                    <a:pt x="18" y="25"/>
                    <a:pt x="17" y="27"/>
                    <a:pt x="16" y="28"/>
                  </a:cubicBezTo>
                  <a:cubicBezTo>
                    <a:pt x="14" y="28"/>
                    <a:pt x="13" y="28"/>
                    <a:pt x="12" y="27"/>
                  </a:cubicBezTo>
                  <a:cubicBezTo>
                    <a:pt x="12" y="26"/>
                    <a:pt x="12" y="26"/>
                    <a:pt x="12" y="25"/>
                  </a:cubicBezTo>
                  <a:cubicBezTo>
                    <a:pt x="8" y="23"/>
                    <a:pt x="7" y="26"/>
                    <a:pt x="5" y="28"/>
                  </a:cubicBezTo>
                  <a:cubicBezTo>
                    <a:pt x="3" y="29"/>
                    <a:pt x="3" y="31"/>
                    <a:pt x="1" y="31"/>
                  </a:cubicBezTo>
                  <a:cubicBezTo>
                    <a:pt x="0" y="30"/>
                    <a:pt x="0" y="30"/>
                    <a:pt x="0" y="29"/>
                  </a:cubicBezTo>
                  <a:cubicBezTo>
                    <a:pt x="1" y="26"/>
                    <a:pt x="3" y="23"/>
                    <a:pt x="5" y="20"/>
                  </a:cubicBezTo>
                  <a:cubicBezTo>
                    <a:pt x="5" y="19"/>
                    <a:pt x="6" y="18"/>
                    <a:pt x="6" y="17"/>
                  </a:cubicBezTo>
                  <a:close/>
                </a:path>
              </a:pathLst>
            </a:custGeom>
            <a:solidFill>
              <a:srgbClr val="F1EC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0" name="Freeform 1234"/>
            <p:cNvSpPr/>
            <p:nvPr/>
          </p:nvSpPr>
          <p:spPr bwMode="auto">
            <a:xfrm>
              <a:off x="1768476" y="4032251"/>
              <a:ext cx="46038" cy="153988"/>
            </a:xfrm>
            <a:custGeom>
              <a:avLst/>
              <a:gdLst>
                <a:gd name="T0" fmla="*/ 12 w 12"/>
                <a:gd name="T1" fmla="*/ 0 h 41"/>
                <a:gd name="T2" fmla="*/ 8 w 12"/>
                <a:gd name="T3" fmla="*/ 9 h 41"/>
                <a:gd name="T4" fmla="*/ 7 w 12"/>
                <a:gd name="T5" fmla="*/ 23 h 41"/>
                <a:gd name="T6" fmla="*/ 7 w 12"/>
                <a:gd name="T7" fmla="*/ 27 h 41"/>
                <a:gd name="T8" fmla="*/ 6 w 12"/>
                <a:gd name="T9" fmla="*/ 31 h 41"/>
                <a:gd name="T10" fmla="*/ 6 w 12"/>
                <a:gd name="T11" fmla="*/ 41 h 41"/>
                <a:gd name="T12" fmla="*/ 5 w 12"/>
                <a:gd name="T13" fmla="*/ 41 h 41"/>
                <a:gd name="T14" fmla="*/ 2 w 12"/>
                <a:gd name="T15" fmla="*/ 34 h 41"/>
                <a:gd name="T16" fmla="*/ 1 w 12"/>
                <a:gd name="T17" fmla="*/ 25 h 41"/>
                <a:gd name="T18" fmla="*/ 4 w 12"/>
                <a:gd name="T19" fmla="*/ 8 h 41"/>
                <a:gd name="T20" fmla="*/ 12 w 12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41">
                  <a:moveTo>
                    <a:pt x="12" y="0"/>
                  </a:moveTo>
                  <a:cubicBezTo>
                    <a:pt x="11" y="3"/>
                    <a:pt x="9" y="6"/>
                    <a:pt x="8" y="9"/>
                  </a:cubicBezTo>
                  <a:cubicBezTo>
                    <a:pt x="7" y="14"/>
                    <a:pt x="7" y="18"/>
                    <a:pt x="7" y="23"/>
                  </a:cubicBezTo>
                  <a:cubicBezTo>
                    <a:pt x="7" y="24"/>
                    <a:pt x="7" y="25"/>
                    <a:pt x="7" y="27"/>
                  </a:cubicBezTo>
                  <a:cubicBezTo>
                    <a:pt x="6" y="28"/>
                    <a:pt x="6" y="30"/>
                    <a:pt x="6" y="31"/>
                  </a:cubicBezTo>
                  <a:cubicBezTo>
                    <a:pt x="6" y="35"/>
                    <a:pt x="9" y="38"/>
                    <a:pt x="6" y="41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38"/>
                    <a:pt x="5" y="36"/>
                    <a:pt x="2" y="34"/>
                  </a:cubicBezTo>
                  <a:cubicBezTo>
                    <a:pt x="0" y="32"/>
                    <a:pt x="0" y="28"/>
                    <a:pt x="1" y="25"/>
                  </a:cubicBezTo>
                  <a:cubicBezTo>
                    <a:pt x="3" y="20"/>
                    <a:pt x="2" y="14"/>
                    <a:pt x="4" y="8"/>
                  </a:cubicBezTo>
                  <a:cubicBezTo>
                    <a:pt x="5" y="4"/>
                    <a:pt x="7" y="0"/>
                    <a:pt x="12" y="0"/>
                  </a:cubicBezTo>
                  <a:close/>
                </a:path>
              </a:pathLst>
            </a:custGeom>
            <a:solidFill>
              <a:srgbClr val="F8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1" name="Freeform 1235"/>
            <p:cNvSpPr/>
            <p:nvPr/>
          </p:nvSpPr>
          <p:spPr bwMode="auto">
            <a:xfrm>
              <a:off x="1471613" y="4133851"/>
              <a:ext cx="120650" cy="101600"/>
            </a:xfrm>
            <a:custGeom>
              <a:avLst/>
              <a:gdLst>
                <a:gd name="T0" fmla="*/ 28 w 32"/>
                <a:gd name="T1" fmla="*/ 22 h 27"/>
                <a:gd name="T2" fmla="*/ 23 w 32"/>
                <a:gd name="T3" fmla="*/ 27 h 27"/>
                <a:gd name="T4" fmla="*/ 19 w 32"/>
                <a:gd name="T5" fmla="*/ 25 h 27"/>
                <a:gd name="T6" fmla="*/ 18 w 32"/>
                <a:gd name="T7" fmla="*/ 24 h 27"/>
                <a:gd name="T8" fmla="*/ 18 w 32"/>
                <a:gd name="T9" fmla="*/ 19 h 27"/>
                <a:gd name="T10" fmla="*/ 13 w 32"/>
                <a:gd name="T11" fmla="*/ 19 h 27"/>
                <a:gd name="T12" fmla="*/ 1 w 32"/>
                <a:gd name="T13" fmla="*/ 13 h 27"/>
                <a:gd name="T14" fmla="*/ 1 w 32"/>
                <a:gd name="T15" fmla="*/ 13 h 27"/>
                <a:gd name="T16" fmla="*/ 2 w 32"/>
                <a:gd name="T17" fmla="*/ 11 h 27"/>
                <a:gd name="T18" fmla="*/ 7 w 32"/>
                <a:gd name="T19" fmla="*/ 8 h 27"/>
                <a:gd name="T20" fmla="*/ 9 w 32"/>
                <a:gd name="T21" fmla="*/ 9 h 27"/>
                <a:gd name="T22" fmla="*/ 9 w 32"/>
                <a:gd name="T23" fmla="*/ 11 h 27"/>
                <a:gd name="T24" fmla="*/ 9 w 32"/>
                <a:gd name="T25" fmla="*/ 13 h 27"/>
                <a:gd name="T26" fmla="*/ 12 w 32"/>
                <a:gd name="T27" fmla="*/ 12 h 27"/>
                <a:gd name="T28" fmla="*/ 13 w 32"/>
                <a:gd name="T29" fmla="*/ 7 h 27"/>
                <a:gd name="T30" fmla="*/ 18 w 32"/>
                <a:gd name="T31" fmla="*/ 3 h 27"/>
                <a:gd name="T32" fmla="*/ 20 w 32"/>
                <a:gd name="T33" fmla="*/ 7 h 27"/>
                <a:gd name="T34" fmla="*/ 22 w 32"/>
                <a:gd name="T35" fmla="*/ 3 h 27"/>
                <a:gd name="T36" fmla="*/ 25 w 32"/>
                <a:gd name="T37" fmla="*/ 0 h 27"/>
                <a:gd name="T38" fmla="*/ 26 w 32"/>
                <a:gd name="T39" fmla="*/ 1 h 27"/>
                <a:gd name="T40" fmla="*/ 32 w 32"/>
                <a:gd name="T41" fmla="*/ 4 h 27"/>
                <a:gd name="T42" fmla="*/ 19 w 32"/>
                <a:gd name="T43" fmla="*/ 14 h 27"/>
                <a:gd name="T44" fmla="*/ 28 w 32"/>
                <a:gd name="T45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27">
                  <a:moveTo>
                    <a:pt x="28" y="22"/>
                  </a:moveTo>
                  <a:cubicBezTo>
                    <a:pt x="26" y="23"/>
                    <a:pt x="26" y="26"/>
                    <a:pt x="23" y="27"/>
                  </a:cubicBezTo>
                  <a:cubicBezTo>
                    <a:pt x="22" y="27"/>
                    <a:pt x="21" y="26"/>
                    <a:pt x="19" y="25"/>
                  </a:cubicBezTo>
                  <a:cubicBezTo>
                    <a:pt x="19" y="25"/>
                    <a:pt x="18" y="24"/>
                    <a:pt x="18" y="24"/>
                  </a:cubicBezTo>
                  <a:cubicBezTo>
                    <a:pt x="16" y="22"/>
                    <a:pt x="19" y="21"/>
                    <a:pt x="18" y="19"/>
                  </a:cubicBezTo>
                  <a:cubicBezTo>
                    <a:pt x="17" y="18"/>
                    <a:pt x="15" y="20"/>
                    <a:pt x="13" y="19"/>
                  </a:cubicBezTo>
                  <a:cubicBezTo>
                    <a:pt x="9" y="18"/>
                    <a:pt x="4" y="17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2"/>
                    <a:pt x="0" y="11"/>
                    <a:pt x="2" y="11"/>
                  </a:cubicBezTo>
                  <a:cubicBezTo>
                    <a:pt x="4" y="10"/>
                    <a:pt x="6" y="12"/>
                    <a:pt x="7" y="8"/>
                  </a:cubicBezTo>
                  <a:cubicBezTo>
                    <a:pt x="7" y="8"/>
                    <a:pt x="8" y="8"/>
                    <a:pt x="9" y="9"/>
                  </a:cubicBezTo>
                  <a:cubicBezTo>
                    <a:pt x="10" y="9"/>
                    <a:pt x="9" y="10"/>
                    <a:pt x="9" y="11"/>
                  </a:cubicBezTo>
                  <a:cubicBezTo>
                    <a:pt x="8" y="12"/>
                    <a:pt x="8" y="13"/>
                    <a:pt x="9" y="13"/>
                  </a:cubicBezTo>
                  <a:cubicBezTo>
                    <a:pt x="10" y="14"/>
                    <a:pt x="11" y="13"/>
                    <a:pt x="12" y="12"/>
                  </a:cubicBezTo>
                  <a:cubicBezTo>
                    <a:pt x="12" y="11"/>
                    <a:pt x="13" y="10"/>
                    <a:pt x="13" y="7"/>
                  </a:cubicBezTo>
                  <a:cubicBezTo>
                    <a:pt x="13" y="5"/>
                    <a:pt x="16" y="3"/>
                    <a:pt x="18" y="3"/>
                  </a:cubicBezTo>
                  <a:cubicBezTo>
                    <a:pt x="21" y="3"/>
                    <a:pt x="20" y="6"/>
                    <a:pt x="20" y="7"/>
                  </a:cubicBezTo>
                  <a:cubicBezTo>
                    <a:pt x="23" y="6"/>
                    <a:pt x="22" y="6"/>
                    <a:pt x="22" y="3"/>
                  </a:cubicBezTo>
                  <a:cubicBezTo>
                    <a:pt x="21" y="1"/>
                    <a:pt x="23" y="0"/>
                    <a:pt x="25" y="0"/>
                  </a:cubicBezTo>
                  <a:cubicBezTo>
                    <a:pt x="25" y="1"/>
                    <a:pt x="26" y="1"/>
                    <a:pt x="26" y="1"/>
                  </a:cubicBezTo>
                  <a:cubicBezTo>
                    <a:pt x="29" y="1"/>
                    <a:pt x="30" y="3"/>
                    <a:pt x="32" y="4"/>
                  </a:cubicBezTo>
                  <a:cubicBezTo>
                    <a:pt x="30" y="11"/>
                    <a:pt x="28" y="16"/>
                    <a:pt x="19" y="14"/>
                  </a:cubicBezTo>
                  <a:cubicBezTo>
                    <a:pt x="23" y="15"/>
                    <a:pt x="23" y="21"/>
                    <a:pt x="28" y="22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2" name="Freeform 1236"/>
            <p:cNvSpPr/>
            <p:nvPr/>
          </p:nvSpPr>
          <p:spPr bwMode="auto">
            <a:xfrm>
              <a:off x="1787526" y="4133851"/>
              <a:ext cx="180975" cy="63500"/>
            </a:xfrm>
            <a:custGeom>
              <a:avLst/>
              <a:gdLst>
                <a:gd name="T0" fmla="*/ 1 w 48"/>
                <a:gd name="T1" fmla="*/ 14 h 17"/>
                <a:gd name="T2" fmla="*/ 0 w 48"/>
                <a:gd name="T3" fmla="*/ 4 h 17"/>
                <a:gd name="T4" fmla="*/ 23 w 48"/>
                <a:gd name="T5" fmla="*/ 8 h 17"/>
                <a:gd name="T6" fmla="*/ 25 w 48"/>
                <a:gd name="T7" fmla="*/ 7 h 17"/>
                <a:gd name="T8" fmla="*/ 42 w 48"/>
                <a:gd name="T9" fmla="*/ 2 h 17"/>
                <a:gd name="T10" fmla="*/ 48 w 48"/>
                <a:gd name="T11" fmla="*/ 2 h 17"/>
                <a:gd name="T12" fmla="*/ 36 w 48"/>
                <a:gd name="T13" fmla="*/ 9 h 17"/>
                <a:gd name="T14" fmla="*/ 23 w 48"/>
                <a:gd name="T15" fmla="*/ 14 h 17"/>
                <a:gd name="T16" fmla="*/ 12 w 48"/>
                <a:gd name="T17" fmla="*/ 16 h 17"/>
                <a:gd name="T18" fmla="*/ 1 w 48"/>
                <a:gd name="T19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17">
                  <a:moveTo>
                    <a:pt x="1" y="14"/>
                  </a:moveTo>
                  <a:cubicBezTo>
                    <a:pt x="2" y="11"/>
                    <a:pt x="0" y="8"/>
                    <a:pt x="0" y="4"/>
                  </a:cubicBezTo>
                  <a:cubicBezTo>
                    <a:pt x="8" y="5"/>
                    <a:pt x="15" y="10"/>
                    <a:pt x="23" y="8"/>
                  </a:cubicBezTo>
                  <a:cubicBezTo>
                    <a:pt x="24" y="8"/>
                    <a:pt x="24" y="8"/>
                    <a:pt x="25" y="7"/>
                  </a:cubicBezTo>
                  <a:cubicBezTo>
                    <a:pt x="30" y="3"/>
                    <a:pt x="36" y="4"/>
                    <a:pt x="42" y="2"/>
                  </a:cubicBezTo>
                  <a:cubicBezTo>
                    <a:pt x="44" y="1"/>
                    <a:pt x="46" y="0"/>
                    <a:pt x="48" y="2"/>
                  </a:cubicBezTo>
                  <a:cubicBezTo>
                    <a:pt x="45" y="5"/>
                    <a:pt x="40" y="7"/>
                    <a:pt x="36" y="9"/>
                  </a:cubicBezTo>
                  <a:cubicBezTo>
                    <a:pt x="32" y="10"/>
                    <a:pt x="27" y="8"/>
                    <a:pt x="23" y="14"/>
                  </a:cubicBezTo>
                  <a:cubicBezTo>
                    <a:pt x="21" y="17"/>
                    <a:pt x="16" y="16"/>
                    <a:pt x="12" y="16"/>
                  </a:cubicBezTo>
                  <a:cubicBezTo>
                    <a:pt x="9" y="15"/>
                    <a:pt x="5" y="15"/>
                    <a:pt x="1" y="14"/>
                  </a:cubicBezTo>
                  <a:close/>
                </a:path>
              </a:pathLst>
            </a:custGeom>
            <a:solidFill>
              <a:srgbClr val="F7F4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3" name="Freeform 1237"/>
            <p:cNvSpPr/>
            <p:nvPr/>
          </p:nvSpPr>
          <p:spPr bwMode="auto">
            <a:xfrm>
              <a:off x="1792288" y="4186239"/>
              <a:ext cx="41275" cy="11113"/>
            </a:xfrm>
            <a:custGeom>
              <a:avLst/>
              <a:gdLst>
                <a:gd name="T0" fmla="*/ 0 w 11"/>
                <a:gd name="T1" fmla="*/ 0 h 3"/>
                <a:gd name="T2" fmla="*/ 11 w 11"/>
                <a:gd name="T3" fmla="*/ 2 h 3"/>
                <a:gd name="T4" fmla="*/ 0 w 1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4" y="0"/>
                    <a:pt x="8" y="0"/>
                    <a:pt x="11" y="2"/>
                  </a:cubicBezTo>
                  <a:cubicBezTo>
                    <a:pt x="7" y="2"/>
                    <a:pt x="3" y="3"/>
                    <a:pt x="0" y="0"/>
                  </a:cubicBezTo>
                  <a:close/>
                </a:path>
              </a:pathLst>
            </a:custGeom>
            <a:solidFill>
              <a:srgbClr val="F8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4" name="Freeform 1238"/>
            <p:cNvSpPr/>
            <p:nvPr/>
          </p:nvSpPr>
          <p:spPr bwMode="auto">
            <a:xfrm>
              <a:off x="1847851" y="3990976"/>
              <a:ext cx="150813" cy="176213"/>
            </a:xfrm>
            <a:custGeom>
              <a:avLst/>
              <a:gdLst>
                <a:gd name="T0" fmla="*/ 32 w 40"/>
                <a:gd name="T1" fmla="*/ 40 h 47"/>
                <a:gd name="T2" fmla="*/ 25 w 40"/>
                <a:gd name="T3" fmla="*/ 41 h 47"/>
                <a:gd name="T4" fmla="*/ 18 w 40"/>
                <a:gd name="T5" fmla="*/ 42 h 47"/>
                <a:gd name="T6" fmla="*/ 14 w 40"/>
                <a:gd name="T7" fmla="*/ 43 h 47"/>
                <a:gd name="T8" fmla="*/ 8 w 40"/>
                <a:gd name="T9" fmla="*/ 46 h 47"/>
                <a:gd name="T10" fmla="*/ 3 w 40"/>
                <a:gd name="T11" fmla="*/ 41 h 47"/>
                <a:gd name="T12" fmla="*/ 0 w 40"/>
                <a:gd name="T13" fmla="*/ 33 h 47"/>
                <a:gd name="T14" fmla="*/ 0 w 40"/>
                <a:gd name="T15" fmla="*/ 21 h 47"/>
                <a:gd name="T16" fmla="*/ 1 w 40"/>
                <a:gd name="T17" fmla="*/ 18 h 47"/>
                <a:gd name="T18" fmla="*/ 5 w 40"/>
                <a:gd name="T19" fmla="*/ 9 h 47"/>
                <a:gd name="T20" fmla="*/ 21 w 40"/>
                <a:gd name="T21" fmla="*/ 0 h 47"/>
                <a:gd name="T22" fmla="*/ 21 w 40"/>
                <a:gd name="T23" fmla="*/ 3 h 47"/>
                <a:gd name="T24" fmla="*/ 19 w 40"/>
                <a:gd name="T25" fmla="*/ 12 h 47"/>
                <a:gd name="T26" fmla="*/ 27 w 40"/>
                <a:gd name="T27" fmla="*/ 13 h 47"/>
                <a:gd name="T28" fmla="*/ 37 w 40"/>
                <a:gd name="T29" fmla="*/ 21 h 47"/>
                <a:gd name="T30" fmla="*/ 39 w 40"/>
                <a:gd name="T31" fmla="*/ 32 h 47"/>
                <a:gd name="T32" fmla="*/ 35 w 40"/>
                <a:gd name="T33" fmla="*/ 38 h 47"/>
                <a:gd name="T34" fmla="*/ 32 w 40"/>
                <a:gd name="T35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47">
                  <a:moveTo>
                    <a:pt x="32" y="40"/>
                  </a:moveTo>
                  <a:cubicBezTo>
                    <a:pt x="29" y="40"/>
                    <a:pt x="27" y="40"/>
                    <a:pt x="25" y="41"/>
                  </a:cubicBezTo>
                  <a:cubicBezTo>
                    <a:pt x="23" y="43"/>
                    <a:pt x="20" y="43"/>
                    <a:pt x="18" y="42"/>
                  </a:cubicBezTo>
                  <a:cubicBezTo>
                    <a:pt x="16" y="42"/>
                    <a:pt x="15" y="42"/>
                    <a:pt x="14" y="43"/>
                  </a:cubicBezTo>
                  <a:cubicBezTo>
                    <a:pt x="13" y="47"/>
                    <a:pt x="10" y="46"/>
                    <a:pt x="8" y="46"/>
                  </a:cubicBezTo>
                  <a:cubicBezTo>
                    <a:pt x="7" y="44"/>
                    <a:pt x="6" y="42"/>
                    <a:pt x="3" y="41"/>
                  </a:cubicBezTo>
                  <a:cubicBezTo>
                    <a:pt x="0" y="40"/>
                    <a:pt x="0" y="36"/>
                    <a:pt x="0" y="33"/>
                  </a:cubicBezTo>
                  <a:cubicBezTo>
                    <a:pt x="1" y="29"/>
                    <a:pt x="2" y="25"/>
                    <a:pt x="0" y="21"/>
                  </a:cubicBezTo>
                  <a:cubicBezTo>
                    <a:pt x="0" y="20"/>
                    <a:pt x="0" y="19"/>
                    <a:pt x="1" y="18"/>
                  </a:cubicBezTo>
                  <a:cubicBezTo>
                    <a:pt x="4" y="16"/>
                    <a:pt x="3" y="12"/>
                    <a:pt x="5" y="9"/>
                  </a:cubicBezTo>
                  <a:cubicBezTo>
                    <a:pt x="9" y="3"/>
                    <a:pt x="14" y="0"/>
                    <a:pt x="21" y="0"/>
                  </a:cubicBezTo>
                  <a:cubicBezTo>
                    <a:pt x="21" y="1"/>
                    <a:pt x="21" y="2"/>
                    <a:pt x="21" y="3"/>
                  </a:cubicBezTo>
                  <a:cubicBezTo>
                    <a:pt x="20" y="6"/>
                    <a:pt x="18" y="9"/>
                    <a:pt x="19" y="12"/>
                  </a:cubicBezTo>
                  <a:cubicBezTo>
                    <a:pt x="20" y="15"/>
                    <a:pt x="24" y="13"/>
                    <a:pt x="27" y="13"/>
                  </a:cubicBezTo>
                  <a:cubicBezTo>
                    <a:pt x="31" y="14"/>
                    <a:pt x="34" y="18"/>
                    <a:pt x="37" y="21"/>
                  </a:cubicBezTo>
                  <a:cubicBezTo>
                    <a:pt x="40" y="25"/>
                    <a:pt x="39" y="28"/>
                    <a:pt x="39" y="32"/>
                  </a:cubicBezTo>
                  <a:cubicBezTo>
                    <a:pt x="38" y="35"/>
                    <a:pt x="36" y="36"/>
                    <a:pt x="35" y="38"/>
                  </a:cubicBezTo>
                  <a:cubicBezTo>
                    <a:pt x="34" y="39"/>
                    <a:pt x="33" y="40"/>
                    <a:pt x="32" y="40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5" name="Freeform 1239"/>
            <p:cNvSpPr/>
            <p:nvPr/>
          </p:nvSpPr>
          <p:spPr bwMode="auto">
            <a:xfrm>
              <a:off x="1595438" y="3549651"/>
              <a:ext cx="46038" cy="36513"/>
            </a:xfrm>
            <a:custGeom>
              <a:avLst/>
              <a:gdLst>
                <a:gd name="T0" fmla="*/ 2 w 12"/>
                <a:gd name="T1" fmla="*/ 0 h 10"/>
                <a:gd name="T2" fmla="*/ 9 w 12"/>
                <a:gd name="T3" fmla="*/ 4 h 10"/>
                <a:gd name="T4" fmla="*/ 11 w 12"/>
                <a:gd name="T5" fmla="*/ 7 h 10"/>
                <a:gd name="T6" fmla="*/ 8 w 12"/>
                <a:gd name="T7" fmla="*/ 6 h 10"/>
                <a:gd name="T8" fmla="*/ 6 w 12"/>
                <a:gd name="T9" fmla="*/ 6 h 10"/>
                <a:gd name="T10" fmla="*/ 2 w 12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2" y="0"/>
                  </a:moveTo>
                  <a:cubicBezTo>
                    <a:pt x="4" y="3"/>
                    <a:pt x="7" y="3"/>
                    <a:pt x="9" y="4"/>
                  </a:cubicBezTo>
                  <a:cubicBezTo>
                    <a:pt x="10" y="5"/>
                    <a:pt x="12" y="6"/>
                    <a:pt x="11" y="7"/>
                  </a:cubicBezTo>
                  <a:cubicBezTo>
                    <a:pt x="10" y="10"/>
                    <a:pt x="10" y="6"/>
                    <a:pt x="8" y="6"/>
                  </a:cubicBezTo>
                  <a:cubicBezTo>
                    <a:pt x="7" y="7"/>
                    <a:pt x="7" y="5"/>
                    <a:pt x="6" y="6"/>
                  </a:cubicBezTo>
                  <a:cubicBezTo>
                    <a:pt x="0" y="8"/>
                    <a:pt x="1" y="4"/>
                    <a:pt x="2" y="0"/>
                  </a:cubicBezTo>
                  <a:close/>
                </a:path>
              </a:pathLst>
            </a:custGeom>
            <a:solidFill>
              <a:srgbClr val="A3C9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6" name="Freeform 1240"/>
            <p:cNvSpPr/>
            <p:nvPr/>
          </p:nvSpPr>
          <p:spPr bwMode="auto">
            <a:xfrm>
              <a:off x="1592263" y="3575051"/>
              <a:ext cx="19050" cy="26988"/>
            </a:xfrm>
            <a:custGeom>
              <a:avLst/>
              <a:gdLst>
                <a:gd name="T0" fmla="*/ 1 w 5"/>
                <a:gd name="T1" fmla="*/ 7 h 7"/>
                <a:gd name="T2" fmla="*/ 2 w 5"/>
                <a:gd name="T3" fmla="*/ 0 h 7"/>
                <a:gd name="T4" fmla="*/ 4 w 5"/>
                <a:gd name="T5" fmla="*/ 1 h 7"/>
                <a:gd name="T6" fmla="*/ 1 w 5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1" y="7"/>
                  </a:moveTo>
                  <a:cubicBezTo>
                    <a:pt x="0" y="4"/>
                    <a:pt x="2" y="2"/>
                    <a:pt x="2" y="0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5" y="5"/>
                    <a:pt x="2" y="4"/>
                    <a:pt x="1" y="7"/>
                  </a:cubicBezTo>
                  <a:close/>
                </a:path>
              </a:pathLst>
            </a:custGeom>
            <a:solidFill>
              <a:srgbClr val="A3C9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7" name="Freeform 1241"/>
            <p:cNvSpPr/>
            <p:nvPr/>
          </p:nvSpPr>
          <p:spPr bwMode="auto">
            <a:xfrm>
              <a:off x="1501776" y="3352801"/>
              <a:ext cx="14288" cy="11113"/>
            </a:xfrm>
            <a:custGeom>
              <a:avLst/>
              <a:gdLst>
                <a:gd name="T0" fmla="*/ 4 w 4"/>
                <a:gd name="T1" fmla="*/ 2 h 3"/>
                <a:gd name="T2" fmla="*/ 0 w 4"/>
                <a:gd name="T3" fmla="*/ 2 h 3"/>
                <a:gd name="T4" fmla="*/ 4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2" y="2"/>
                    <a:pt x="1" y="3"/>
                    <a:pt x="0" y="2"/>
                  </a:cubicBezTo>
                  <a:cubicBezTo>
                    <a:pt x="1" y="1"/>
                    <a:pt x="2" y="0"/>
                    <a:pt x="4" y="2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8" name="Freeform 1242"/>
            <p:cNvSpPr/>
            <p:nvPr/>
          </p:nvSpPr>
          <p:spPr bwMode="auto">
            <a:xfrm>
              <a:off x="1312863" y="3352801"/>
              <a:ext cx="7938" cy="7938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1 h 2"/>
                <a:gd name="T4" fmla="*/ 2 w 2"/>
                <a:gd name="T5" fmla="*/ 2 h 2"/>
                <a:gd name="T6" fmla="*/ 0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1"/>
                    <a:pt x="0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B4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9" name="Freeform 1243"/>
            <p:cNvSpPr/>
            <p:nvPr/>
          </p:nvSpPr>
          <p:spPr bwMode="auto">
            <a:xfrm>
              <a:off x="1395413" y="3579814"/>
              <a:ext cx="12700" cy="11113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3 h 3"/>
                <a:gd name="T4" fmla="*/ 0 w 3"/>
                <a:gd name="T5" fmla="*/ 0 h 3"/>
                <a:gd name="T6" fmla="*/ 2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1"/>
                    <a:pt x="3" y="2"/>
                    <a:pt x="2" y="3"/>
                  </a:cubicBezTo>
                  <a:cubicBezTo>
                    <a:pt x="1" y="3"/>
                    <a:pt x="1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B4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0" name="Freeform 1244"/>
            <p:cNvSpPr/>
            <p:nvPr/>
          </p:nvSpPr>
          <p:spPr bwMode="auto">
            <a:xfrm>
              <a:off x="1377951" y="3511551"/>
              <a:ext cx="6350" cy="11113"/>
            </a:xfrm>
            <a:custGeom>
              <a:avLst/>
              <a:gdLst>
                <a:gd name="T0" fmla="*/ 2 w 2"/>
                <a:gd name="T1" fmla="*/ 2 h 3"/>
                <a:gd name="T2" fmla="*/ 2 w 2"/>
                <a:gd name="T3" fmla="*/ 3 h 3"/>
                <a:gd name="T4" fmla="*/ 0 w 2"/>
                <a:gd name="T5" fmla="*/ 2 h 3"/>
                <a:gd name="T6" fmla="*/ 1 w 2"/>
                <a:gd name="T7" fmla="*/ 1 h 3"/>
                <a:gd name="T8" fmla="*/ 2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2"/>
                    <a:pt x="2" y="3"/>
                    <a:pt x="2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2"/>
                    <a:pt x="0" y="0"/>
                    <a:pt x="1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B4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1" name="Freeform 1245"/>
            <p:cNvSpPr/>
            <p:nvPr/>
          </p:nvSpPr>
          <p:spPr bwMode="auto">
            <a:xfrm>
              <a:off x="1331913" y="4054476"/>
              <a:ext cx="46038" cy="60325"/>
            </a:xfrm>
            <a:custGeom>
              <a:avLst/>
              <a:gdLst>
                <a:gd name="T0" fmla="*/ 10 w 12"/>
                <a:gd name="T1" fmla="*/ 16 h 16"/>
                <a:gd name="T2" fmla="*/ 8 w 12"/>
                <a:gd name="T3" fmla="*/ 14 h 16"/>
                <a:gd name="T4" fmla="*/ 0 w 12"/>
                <a:gd name="T5" fmla="*/ 2 h 16"/>
                <a:gd name="T6" fmla="*/ 8 w 12"/>
                <a:gd name="T7" fmla="*/ 0 h 16"/>
                <a:gd name="T8" fmla="*/ 12 w 12"/>
                <a:gd name="T9" fmla="*/ 3 h 16"/>
                <a:gd name="T10" fmla="*/ 9 w 12"/>
                <a:gd name="T11" fmla="*/ 4 h 16"/>
                <a:gd name="T12" fmla="*/ 8 w 12"/>
                <a:gd name="T13" fmla="*/ 11 h 16"/>
                <a:gd name="T14" fmla="*/ 10 w 12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6">
                  <a:moveTo>
                    <a:pt x="10" y="16"/>
                  </a:moveTo>
                  <a:cubicBezTo>
                    <a:pt x="9" y="16"/>
                    <a:pt x="9" y="15"/>
                    <a:pt x="8" y="14"/>
                  </a:cubicBezTo>
                  <a:cubicBezTo>
                    <a:pt x="3" y="11"/>
                    <a:pt x="2" y="7"/>
                    <a:pt x="0" y="2"/>
                  </a:cubicBezTo>
                  <a:cubicBezTo>
                    <a:pt x="6" y="6"/>
                    <a:pt x="6" y="6"/>
                    <a:pt x="8" y="0"/>
                  </a:cubicBezTo>
                  <a:cubicBezTo>
                    <a:pt x="10" y="1"/>
                    <a:pt x="11" y="2"/>
                    <a:pt x="12" y="3"/>
                  </a:cubicBezTo>
                  <a:cubicBezTo>
                    <a:pt x="11" y="5"/>
                    <a:pt x="9" y="1"/>
                    <a:pt x="9" y="4"/>
                  </a:cubicBezTo>
                  <a:cubicBezTo>
                    <a:pt x="9" y="6"/>
                    <a:pt x="5" y="8"/>
                    <a:pt x="8" y="11"/>
                  </a:cubicBezTo>
                  <a:cubicBezTo>
                    <a:pt x="9" y="12"/>
                    <a:pt x="11" y="14"/>
                    <a:pt x="10" y="16"/>
                  </a:cubicBezTo>
                  <a:close/>
                </a:path>
              </a:pathLst>
            </a:custGeom>
            <a:solidFill>
              <a:srgbClr val="FE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2" name="Freeform 1246"/>
            <p:cNvSpPr/>
            <p:nvPr/>
          </p:nvSpPr>
          <p:spPr bwMode="auto">
            <a:xfrm>
              <a:off x="1350963" y="3978276"/>
              <a:ext cx="33338" cy="26988"/>
            </a:xfrm>
            <a:custGeom>
              <a:avLst/>
              <a:gdLst>
                <a:gd name="T0" fmla="*/ 2 w 9"/>
                <a:gd name="T1" fmla="*/ 0 h 7"/>
                <a:gd name="T2" fmla="*/ 4 w 9"/>
                <a:gd name="T3" fmla="*/ 0 h 7"/>
                <a:gd name="T4" fmla="*/ 9 w 9"/>
                <a:gd name="T5" fmla="*/ 6 h 7"/>
                <a:gd name="T6" fmla="*/ 2 w 9"/>
                <a:gd name="T7" fmla="*/ 4 h 7"/>
                <a:gd name="T8" fmla="*/ 2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2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5" y="2"/>
                    <a:pt x="8" y="3"/>
                    <a:pt x="9" y="6"/>
                  </a:cubicBezTo>
                  <a:cubicBezTo>
                    <a:pt x="6" y="7"/>
                    <a:pt x="5" y="1"/>
                    <a:pt x="2" y="4"/>
                  </a:cubicBezTo>
                  <a:cubicBezTo>
                    <a:pt x="0" y="3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FE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3" name="Freeform 1247"/>
            <p:cNvSpPr/>
            <p:nvPr/>
          </p:nvSpPr>
          <p:spPr bwMode="auto">
            <a:xfrm>
              <a:off x="2225676" y="3695701"/>
              <a:ext cx="11113" cy="15875"/>
            </a:xfrm>
            <a:custGeom>
              <a:avLst/>
              <a:gdLst>
                <a:gd name="T0" fmla="*/ 3 w 3"/>
                <a:gd name="T1" fmla="*/ 4 h 4"/>
                <a:gd name="T2" fmla="*/ 0 w 3"/>
                <a:gd name="T3" fmla="*/ 1 h 4"/>
                <a:gd name="T4" fmla="*/ 1 w 3"/>
                <a:gd name="T5" fmla="*/ 0 h 4"/>
                <a:gd name="T6" fmla="*/ 3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4"/>
                  </a:moveTo>
                  <a:cubicBezTo>
                    <a:pt x="2" y="3"/>
                    <a:pt x="0" y="3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1"/>
                    <a:pt x="3" y="2"/>
                    <a:pt x="3" y="4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4" name="Freeform 1248"/>
            <p:cNvSpPr/>
            <p:nvPr/>
          </p:nvSpPr>
          <p:spPr bwMode="auto">
            <a:xfrm>
              <a:off x="2212976" y="3654426"/>
              <a:ext cx="15875" cy="19050"/>
            </a:xfrm>
            <a:custGeom>
              <a:avLst/>
              <a:gdLst>
                <a:gd name="T0" fmla="*/ 4 w 4"/>
                <a:gd name="T1" fmla="*/ 2 h 5"/>
                <a:gd name="T2" fmla="*/ 1 w 4"/>
                <a:gd name="T3" fmla="*/ 4 h 5"/>
                <a:gd name="T4" fmla="*/ 1 w 4"/>
                <a:gd name="T5" fmla="*/ 2 h 5"/>
                <a:gd name="T6" fmla="*/ 4 w 4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2"/>
                  </a:moveTo>
                  <a:cubicBezTo>
                    <a:pt x="3" y="3"/>
                    <a:pt x="3" y="5"/>
                    <a:pt x="1" y="4"/>
                  </a:cubicBezTo>
                  <a:cubicBezTo>
                    <a:pt x="1" y="4"/>
                    <a:pt x="0" y="2"/>
                    <a:pt x="1" y="2"/>
                  </a:cubicBezTo>
                  <a:cubicBezTo>
                    <a:pt x="2" y="0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5" name="Freeform 1249"/>
            <p:cNvSpPr/>
            <p:nvPr/>
          </p:nvSpPr>
          <p:spPr bwMode="auto">
            <a:xfrm>
              <a:off x="2255838" y="3703639"/>
              <a:ext cx="11113" cy="11113"/>
            </a:xfrm>
            <a:custGeom>
              <a:avLst/>
              <a:gdLst>
                <a:gd name="T0" fmla="*/ 0 w 3"/>
                <a:gd name="T1" fmla="*/ 3 h 3"/>
                <a:gd name="T2" fmla="*/ 2 w 3"/>
                <a:gd name="T3" fmla="*/ 1 h 3"/>
                <a:gd name="T4" fmla="*/ 3 w 3"/>
                <a:gd name="T5" fmla="*/ 1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1"/>
                    <a:pt x="1" y="0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3"/>
                    <a:pt x="2" y="3"/>
                    <a:pt x="0" y="3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6" name="Freeform 1250"/>
            <p:cNvSpPr/>
            <p:nvPr/>
          </p:nvSpPr>
          <p:spPr bwMode="auto">
            <a:xfrm>
              <a:off x="2225676" y="3714751"/>
              <a:ext cx="6350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0"/>
                    <a:pt x="2" y="1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7" name="Freeform 1251"/>
            <p:cNvSpPr/>
            <p:nvPr/>
          </p:nvSpPr>
          <p:spPr bwMode="auto">
            <a:xfrm>
              <a:off x="1984376" y="3446464"/>
              <a:ext cx="63500" cy="49213"/>
            </a:xfrm>
            <a:custGeom>
              <a:avLst/>
              <a:gdLst>
                <a:gd name="T0" fmla="*/ 13 w 17"/>
                <a:gd name="T1" fmla="*/ 0 h 13"/>
                <a:gd name="T2" fmla="*/ 11 w 17"/>
                <a:gd name="T3" fmla="*/ 12 h 13"/>
                <a:gd name="T4" fmla="*/ 7 w 17"/>
                <a:gd name="T5" fmla="*/ 11 h 13"/>
                <a:gd name="T6" fmla="*/ 4 w 17"/>
                <a:gd name="T7" fmla="*/ 8 h 13"/>
                <a:gd name="T8" fmla="*/ 1 w 17"/>
                <a:gd name="T9" fmla="*/ 4 h 13"/>
                <a:gd name="T10" fmla="*/ 7 w 17"/>
                <a:gd name="T11" fmla="*/ 2 h 13"/>
                <a:gd name="T12" fmla="*/ 13 w 17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3">
                  <a:moveTo>
                    <a:pt x="13" y="0"/>
                  </a:moveTo>
                  <a:cubicBezTo>
                    <a:pt x="17" y="5"/>
                    <a:pt x="16" y="9"/>
                    <a:pt x="11" y="12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6" y="10"/>
                    <a:pt x="5" y="9"/>
                    <a:pt x="4" y="8"/>
                  </a:cubicBezTo>
                  <a:cubicBezTo>
                    <a:pt x="3" y="7"/>
                    <a:pt x="0" y="6"/>
                    <a:pt x="1" y="4"/>
                  </a:cubicBezTo>
                  <a:cubicBezTo>
                    <a:pt x="2" y="3"/>
                    <a:pt x="5" y="2"/>
                    <a:pt x="7" y="2"/>
                  </a:cubicBezTo>
                  <a:cubicBezTo>
                    <a:pt x="9" y="2"/>
                    <a:pt x="13" y="6"/>
                    <a:pt x="13" y="0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8" name="Freeform 1252"/>
            <p:cNvSpPr/>
            <p:nvPr/>
          </p:nvSpPr>
          <p:spPr bwMode="auto">
            <a:xfrm>
              <a:off x="2108201" y="3432176"/>
              <a:ext cx="26988" cy="19050"/>
            </a:xfrm>
            <a:custGeom>
              <a:avLst/>
              <a:gdLst>
                <a:gd name="T0" fmla="*/ 0 w 7"/>
                <a:gd name="T1" fmla="*/ 2 h 5"/>
                <a:gd name="T2" fmla="*/ 6 w 7"/>
                <a:gd name="T3" fmla="*/ 1 h 5"/>
                <a:gd name="T4" fmla="*/ 7 w 7"/>
                <a:gd name="T5" fmla="*/ 2 h 5"/>
                <a:gd name="T6" fmla="*/ 7 w 7"/>
                <a:gd name="T7" fmla="*/ 2 h 5"/>
                <a:gd name="T8" fmla="*/ 0 w 7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cubicBezTo>
                    <a:pt x="2" y="0"/>
                    <a:pt x="4" y="2"/>
                    <a:pt x="6" y="1"/>
                  </a:cubicBezTo>
                  <a:cubicBezTo>
                    <a:pt x="6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4" y="2"/>
                    <a:pt x="2" y="5"/>
                    <a:pt x="0" y="2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9" name="Freeform 1253"/>
            <p:cNvSpPr/>
            <p:nvPr/>
          </p:nvSpPr>
          <p:spPr bwMode="auto">
            <a:xfrm>
              <a:off x="1990726" y="3549651"/>
              <a:ext cx="19050" cy="22225"/>
            </a:xfrm>
            <a:custGeom>
              <a:avLst/>
              <a:gdLst>
                <a:gd name="T0" fmla="*/ 0 w 5"/>
                <a:gd name="T1" fmla="*/ 3 h 6"/>
                <a:gd name="T2" fmla="*/ 0 w 5"/>
                <a:gd name="T3" fmla="*/ 0 h 6"/>
                <a:gd name="T4" fmla="*/ 2 w 5"/>
                <a:gd name="T5" fmla="*/ 1 h 6"/>
                <a:gd name="T6" fmla="*/ 3 w 5"/>
                <a:gd name="T7" fmla="*/ 4 h 6"/>
                <a:gd name="T8" fmla="*/ 0 w 5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2" y="2"/>
                    <a:pt x="5" y="1"/>
                    <a:pt x="3" y="4"/>
                  </a:cubicBezTo>
                  <a:cubicBezTo>
                    <a:pt x="2" y="6"/>
                    <a:pt x="1" y="4"/>
                    <a:pt x="0" y="3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0" name="Freeform 1254"/>
            <p:cNvSpPr/>
            <p:nvPr/>
          </p:nvSpPr>
          <p:spPr bwMode="auto">
            <a:xfrm>
              <a:off x="1960563" y="3567114"/>
              <a:ext cx="23813" cy="15875"/>
            </a:xfrm>
            <a:custGeom>
              <a:avLst/>
              <a:gdLst>
                <a:gd name="T0" fmla="*/ 3 w 6"/>
                <a:gd name="T1" fmla="*/ 4 h 4"/>
                <a:gd name="T2" fmla="*/ 1 w 6"/>
                <a:gd name="T3" fmla="*/ 4 h 4"/>
                <a:gd name="T4" fmla="*/ 1 w 6"/>
                <a:gd name="T5" fmla="*/ 3 h 4"/>
                <a:gd name="T6" fmla="*/ 6 w 6"/>
                <a:gd name="T7" fmla="*/ 1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2" y="4"/>
                    <a:pt x="2" y="4"/>
                    <a:pt x="1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2" y="2"/>
                    <a:pt x="4" y="0"/>
                    <a:pt x="6" y="1"/>
                  </a:cubicBezTo>
                  <a:cubicBezTo>
                    <a:pt x="6" y="3"/>
                    <a:pt x="3" y="3"/>
                    <a:pt x="3" y="4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1" name="Freeform 1255"/>
            <p:cNvSpPr/>
            <p:nvPr/>
          </p:nvSpPr>
          <p:spPr bwMode="auto">
            <a:xfrm>
              <a:off x="2085976" y="3424239"/>
              <a:ext cx="14288" cy="11113"/>
            </a:xfrm>
            <a:custGeom>
              <a:avLst/>
              <a:gdLst>
                <a:gd name="T0" fmla="*/ 4 w 4"/>
                <a:gd name="T1" fmla="*/ 3 h 3"/>
                <a:gd name="T2" fmla="*/ 0 w 4"/>
                <a:gd name="T3" fmla="*/ 2 h 3"/>
                <a:gd name="T4" fmla="*/ 1 w 4"/>
                <a:gd name="T5" fmla="*/ 1 h 3"/>
                <a:gd name="T6" fmla="*/ 4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2" y="3"/>
                    <a:pt x="1" y="3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2" y="2"/>
                    <a:pt x="4" y="3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2" name="Freeform 1256"/>
            <p:cNvSpPr/>
            <p:nvPr/>
          </p:nvSpPr>
          <p:spPr bwMode="auto">
            <a:xfrm>
              <a:off x="1979613" y="3476626"/>
              <a:ext cx="11113" cy="11113"/>
            </a:xfrm>
            <a:custGeom>
              <a:avLst/>
              <a:gdLst>
                <a:gd name="T0" fmla="*/ 2 w 3"/>
                <a:gd name="T1" fmla="*/ 0 h 3"/>
                <a:gd name="T2" fmla="*/ 3 w 3"/>
                <a:gd name="T3" fmla="*/ 1 h 3"/>
                <a:gd name="T4" fmla="*/ 1 w 3"/>
                <a:gd name="T5" fmla="*/ 3 h 3"/>
                <a:gd name="T6" fmla="*/ 0 w 3"/>
                <a:gd name="T7" fmla="*/ 2 h 3"/>
                <a:gd name="T8" fmla="*/ 2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1"/>
                    <a:pt x="3" y="1"/>
                    <a:pt x="3" y="1"/>
                  </a:cubicBez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3" name="Freeform 1257"/>
            <p:cNvSpPr/>
            <p:nvPr/>
          </p:nvSpPr>
          <p:spPr bwMode="auto">
            <a:xfrm>
              <a:off x="2074863" y="3386139"/>
              <a:ext cx="6350" cy="7938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1 w 2"/>
                <a:gd name="T5" fmla="*/ 0 h 2"/>
                <a:gd name="T6" fmla="*/ 2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4" name="Freeform 1258"/>
            <p:cNvSpPr/>
            <p:nvPr/>
          </p:nvSpPr>
          <p:spPr bwMode="auto">
            <a:xfrm>
              <a:off x="1987551" y="3975101"/>
              <a:ext cx="52388" cy="120650"/>
            </a:xfrm>
            <a:custGeom>
              <a:avLst/>
              <a:gdLst>
                <a:gd name="T0" fmla="*/ 10 w 14"/>
                <a:gd name="T1" fmla="*/ 30 h 32"/>
                <a:gd name="T2" fmla="*/ 8 w 14"/>
                <a:gd name="T3" fmla="*/ 32 h 32"/>
                <a:gd name="T4" fmla="*/ 3 w 14"/>
                <a:gd name="T5" fmla="*/ 22 h 32"/>
                <a:gd name="T6" fmla="*/ 3 w 14"/>
                <a:gd name="T7" fmla="*/ 21 h 32"/>
                <a:gd name="T8" fmla="*/ 6 w 14"/>
                <a:gd name="T9" fmla="*/ 1 h 32"/>
                <a:gd name="T10" fmla="*/ 10 w 14"/>
                <a:gd name="T11" fmla="*/ 2 h 32"/>
                <a:gd name="T12" fmla="*/ 14 w 14"/>
                <a:gd name="T13" fmla="*/ 8 h 32"/>
                <a:gd name="T14" fmla="*/ 13 w 14"/>
                <a:gd name="T15" fmla="*/ 22 h 32"/>
                <a:gd name="T16" fmla="*/ 10 w 14"/>
                <a:gd name="T17" fmla="*/ 3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32">
                  <a:moveTo>
                    <a:pt x="10" y="30"/>
                  </a:moveTo>
                  <a:cubicBezTo>
                    <a:pt x="10" y="31"/>
                    <a:pt x="9" y="32"/>
                    <a:pt x="8" y="32"/>
                  </a:cubicBezTo>
                  <a:cubicBezTo>
                    <a:pt x="7" y="29"/>
                    <a:pt x="6" y="25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0" y="14"/>
                    <a:pt x="0" y="7"/>
                    <a:pt x="6" y="1"/>
                  </a:cubicBezTo>
                  <a:cubicBezTo>
                    <a:pt x="7" y="0"/>
                    <a:pt x="9" y="1"/>
                    <a:pt x="10" y="2"/>
                  </a:cubicBezTo>
                  <a:cubicBezTo>
                    <a:pt x="9" y="6"/>
                    <a:pt x="13" y="6"/>
                    <a:pt x="14" y="8"/>
                  </a:cubicBezTo>
                  <a:cubicBezTo>
                    <a:pt x="14" y="13"/>
                    <a:pt x="13" y="18"/>
                    <a:pt x="13" y="22"/>
                  </a:cubicBezTo>
                  <a:cubicBezTo>
                    <a:pt x="12" y="25"/>
                    <a:pt x="12" y="28"/>
                    <a:pt x="10" y="30"/>
                  </a:cubicBezTo>
                  <a:close/>
                </a:path>
              </a:pathLst>
            </a:custGeom>
            <a:solidFill>
              <a:srgbClr val="FBD6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5" name="Freeform 1259"/>
            <p:cNvSpPr/>
            <p:nvPr/>
          </p:nvSpPr>
          <p:spPr bwMode="auto">
            <a:xfrm>
              <a:off x="1916113" y="3948114"/>
              <a:ext cx="74613" cy="38100"/>
            </a:xfrm>
            <a:custGeom>
              <a:avLst/>
              <a:gdLst>
                <a:gd name="T0" fmla="*/ 5 w 20"/>
                <a:gd name="T1" fmla="*/ 10 h 10"/>
                <a:gd name="T2" fmla="*/ 0 w 20"/>
                <a:gd name="T3" fmla="*/ 3 h 10"/>
                <a:gd name="T4" fmla="*/ 20 w 20"/>
                <a:gd name="T5" fmla="*/ 3 h 10"/>
                <a:gd name="T6" fmla="*/ 5 w 20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0">
                  <a:moveTo>
                    <a:pt x="5" y="10"/>
                  </a:moveTo>
                  <a:cubicBezTo>
                    <a:pt x="8" y="5"/>
                    <a:pt x="4" y="4"/>
                    <a:pt x="0" y="3"/>
                  </a:cubicBezTo>
                  <a:cubicBezTo>
                    <a:pt x="7" y="0"/>
                    <a:pt x="13" y="2"/>
                    <a:pt x="20" y="3"/>
                  </a:cubicBezTo>
                  <a:cubicBezTo>
                    <a:pt x="16" y="7"/>
                    <a:pt x="12" y="9"/>
                    <a:pt x="5" y="10"/>
                  </a:cubicBezTo>
                  <a:close/>
                </a:path>
              </a:pathLst>
            </a:custGeom>
            <a:solidFill>
              <a:srgbClr val="F5F2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6" name="Freeform 1260"/>
            <p:cNvSpPr/>
            <p:nvPr/>
          </p:nvSpPr>
          <p:spPr bwMode="auto">
            <a:xfrm>
              <a:off x="2009776" y="3930651"/>
              <a:ext cx="136525" cy="55563"/>
            </a:xfrm>
            <a:custGeom>
              <a:avLst/>
              <a:gdLst>
                <a:gd name="T0" fmla="*/ 3 w 36"/>
                <a:gd name="T1" fmla="*/ 15 h 15"/>
                <a:gd name="T2" fmla="*/ 0 w 36"/>
                <a:gd name="T3" fmla="*/ 13 h 15"/>
                <a:gd name="T4" fmla="*/ 0 w 36"/>
                <a:gd name="T5" fmla="*/ 12 h 15"/>
                <a:gd name="T6" fmla="*/ 13 w 36"/>
                <a:gd name="T7" fmla="*/ 3 h 15"/>
                <a:gd name="T8" fmla="*/ 29 w 36"/>
                <a:gd name="T9" fmla="*/ 1 h 15"/>
                <a:gd name="T10" fmla="*/ 36 w 36"/>
                <a:gd name="T11" fmla="*/ 4 h 15"/>
                <a:gd name="T12" fmla="*/ 32 w 36"/>
                <a:gd name="T13" fmla="*/ 4 h 15"/>
                <a:gd name="T14" fmla="*/ 24 w 36"/>
                <a:gd name="T15" fmla="*/ 4 h 15"/>
                <a:gd name="T16" fmla="*/ 15 w 36"/>
                <a:gd name="T17" fmla="*/ 7 h 15"/>
                <a:gd name="T18" fmla="*/ 3 w 36"/>
                <a:gd name="T1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15">
                  <a:moveTo>
                    <a:pt x="3" y="15"/>
                  </a:moveTo>
                  <a:cubicBezTo>
                    <a:pt x="3" y="14"/>
                    <a:pt x="2" y="13"/>
                    <a:pt x="0" y="13"/>
                  </a:cubicBezTo>
                  <a:cubicBezTo>
                    <a:pt x="0" y="13"/>
                    <a:pt x="0" y="13"/>
                    <a:pt x="0" y="12"/>
                  </a:cubicBezTo>
                  <a:cubicBezTo>
                    <a:pt x="3" y="8"/>
                    <a:pt x="8" y="5"/>
                    <a:pt x="13" y="3"/>
                  </a:cubicBezTo>
                  <a:cubicBezTo>
                    <a:pt x="18" y="2"/>
                    <a:pt x="24" y="0"/>
                    <a:pt x="29" y="1"/>
                  </a:cubicBezTo>
                  <a:cubicBezTo>
                    <a:pt x="32" y="1"/>
                    <a:pt x="34" y="1"/>
                    <a:pt x="36" y="4"/>
                  </a:cubicBezTo>
                  <a:cubicBezTo>
                    <a:pt x="35" y="5"/>
                    <a:pt x="34" y="4"/>
                    <a:pt x="32" y="4"/>
                  </a:cubicBezTo>
                  <a:cubicBezTo>
                    <a:pt x="30" y="4"/>
                    <a:pt x="27" y="4"/>
                    <a:pt x="24" y="4"/>
                  </a:cubicBezTo>
                  <a:cubicBezTo>
                    <a:pt x="21" y="3"/>
                    <a:pt x="18" y="4"/>
                    <a:pt x="15" y="7"/>
                  </a:cubicBezTo>
                  <a:cubicBezTo>
                    <a:pt x="11" y="9"/>
                    <a:pt x="8" y="13"/>
                    <a:pt x="3" y="15"/>
                  </a:cubicBezTo>
                  <a:close/>
                </a:path>
              </a:pathLst>
            </a:custGeom>
            <a:solidFill>
              <a:srgbClr val="FED6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7" name="Freeform 1261"/>
            <p:cNvSpPr/>
            <p:nvPr/>
          </p:nvSpPr>
          <p:spPr bwMode="auto">
            <a:xfrm>
              <a:off x="2127251" y="3941764"/>
              <a:ext cx="33338" cy="90488"/>
            </a:xfrm>
            <a:custGeom>
              <a:avLst/>
              <a:gdLst>
                <a:gd name="T0" fmla="*/ 2 w 9"/>
                <a:gd name="T1" fmla="*/ 0 h 24"/>
                <a:gd name="T2" fmla="*/ 5 w 9"/>
                <a:gd name="T3" fmla="*/ 1 h 24"/>
                <a:gd name="T4" fmla="*/ 7 w 9"/>
                <a:gd name="T5" fmla="*/ 12 h 24"/>
                <a:gd name="T6" fmla="*/ 8 w 9"/>
                <a:gd name="T7" fmla="*/ 18 h 24"/>
                <a:gd name="T8" fmla="*/ 8 w 9"/>
                <a:gd name="T9" fmla="*/ 21 h 24"/>
                <a:gd name="T10" fmla="*/ 2 w 9"/>
                <a:gd name="T11" fmla="*/ 20 h 24"/>
                <a:gd name="T12" fmla="*/ 2 w 9"/>
                <a:gd name="T13" fmla="*/ 15 h 24"/>
                <a:gd name="T14" fmla="*/ 1 w 9"/>
                <a:gd name="T15" fmla="*/ 5 h 24"/>
                <a:gd name="T16" fmla="*/ 2 w 9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4">
                  <a:moveTo>
                    <a:pt x="2" y="0"/>
                  </a:moveTo>
                  <a:cubicBezTo>
                    <a:pt x="3" y="0"/>
                    <a:pt x="4" y="0"/>
                    <a:pt x="5" y="1"/>
                  </a:cubicBezTo>
                  <a:cubicBezTo>
                    <a:pt x="6" y="5"/>
                    <a:pt x="7" y="8"/>
                    <a:pt x="7" y="12"/>
                  </a:cubicBezTo>
                  <a:cubicBezTo>
                    <a:pt x="7" y="14"/>
                    <a:pt x="7" y="16"/>
                    <a:pt x="8" y="18"/>
                  </a:cubicBezTo>
                  <a:cubicBezTo>
                    <a:pt x="9" y="19"/>
                    <a:pt x="9" y="20"/>
                    <a:pt x="8" y="21"/>
                  </a:cubicBezTo>
                  <a:cubicBezTo>
                    <a:pt x="5" y="24"/>
                    <a:pt x="4" y="22"/>
                    <a:pt x="2" y="20"/>
                  </a:cubicBezTo>
                  <a:cubicBezTo>
                    <a:pt x="2" y="18"/>
                    <a:pt x="2" y="17"/>
                    <a:pt x="2" y="15"/>
                  </a:cubicBezTo>
                  <a:cubicBezTo>
                    <a:pt x="2" y="12"/>
                    <a:pt x="2" y="8"/>
                    <a:pt x="1" y="5"/>
                  </a:cubicBezTo>
                  <a:cubicBezTo>
                    <a:pt x="0" y="3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FBB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8" name="Freeform 1262"/>
            <p:cNvSpPr/>
            <p:nvPr/>
          </p:nvSpPr>
          <p:spPr bwMode="auto">
            <a:xfrm>
              <a:off x="1976438" y="3967164"/>
              <a:ext cx="38100" cy="87313"/>
            </a:xfrm>
            <a:custGeom>
              <a:avLst/>
              <a:gdLst>
                <a:gd name="T0" fmla="*/ 9 w 10"/>
                <a:gd name="T1" fmla="*/ 2 h 23"/>
                <a:gd name="T2" fmla="*/ 9 w 10"/>
                <a:gd name="T3" fmla="*/ 3 h 23"/>
                <a:gd name="T4" fmla="*/ 6 w 10"/>
                <a:gd name="T5" fmla="*/ 23 h 23"/>
                <a:gd name="T6" fmla="*/ 1 w 10"/>
                <a:gd name="T7" fmla="*/ 11 h 23"/>
                <a:gd name="T8" fmla="*/ 3 w 10"/>
                <a:gd name="T9" fmla="*/ 6 h 23"/>
                <a:gd name="T10" fmla="*/ 8 w 10"/>
                <a:gd name="T11" fmla="*/ 0 h 23"/>
                <a:gd name="T12" fmla="*/ 9 w 10"/>
                <a:gd name="T13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3">
                  <a:moveTo>
                    <a:pt x="9" y="2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4" y="9"/>
                    <a:pt x="5" y="16"/>
                    <a:pt x="6" y="23"/>
                  </a:cubicBezTo>
                  <a:cubicBezTo>
                    <a:pt x="3" y="19"/>
                    <a:pt x="3" y="15"/>
                    <a:pt x="1" y="11"/>
                  </a:cubicBezTo>
                  <a:cubicBezTo>
                    <a:pt x="0" y="9"/>
                    <a:pt x="2" y="7"/>
                    <a:pt x="3" y="6"/>
                  </a:cubicBezTo>
                  <a:cubicBezTo>
                    <a:pt x="5" y="5"/>
                    <a:pt x="7" y="2"/>
                    <a:pt x="8" y="0"/>
                  </a:cubicBezTo>
                  <a:cubicBezTo>
                    <a:pt x="9" y="1"/>
                    <a:pt x="10" y="1"/>
                    <a:pt x="9" y="2"/>
                  </a:cubicBezTo>
                  <a:close/>
                </a:path>
              </a:pathLst>
            </a:custGeom>
            <a:solidFill>
              <a:srgbClr val="F8D7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9" name="Freeform 1263"/>
            <p:cNvSpPr/>
            <p:nvPr/>
          </p:nvSpPr>
          <p:spPr bwMode="auto">
            <a:xfrm>
              <a:off x="2149476" y="4008439"/>
              <a:ext cx="49213" cy="34925"/>
            </a:xfrm>
            <a:custGeom>
              <a:avLst/>
              <a:gdLst>
                <a:gd name="T0" fmla="*/ 2 w 13"/>
                <a:gd name="T1" fmla="*/ 3 h 9"/>
                <a:gd name="T2" fmla="*/ 2 w 13"/>
                <a:gd name="T3" fmla="*/ 0 h 9"/>
                <a:gd name="T4" fmla="*/ 13 w 13"/>
                <a:gd name="T5" fmla="*/ 2 h 9"/>
                <a:gd name="T6" fmla="*/ 3 w 13"/>
                <a:gd name="T7" fmla="*/ 9 h 9"/>
                <a:gd name="T8" fmla="*/ 2 w 13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">
                  <a:moveTo>
                    <a:pt x="2" y="3"/>
                  </a:moveTo>
                  <a:cubicBezTo>
                    <a:pt x="2" y="2"/>
                    <a:pt x="2" y="1"/>
                    <a:pt x="2" y="0"/>
                  </a:cubicBezTo>
                  <a:cubicBezTo>
                    <a:pt x="6" y="1"/>
                    <a:pt x="10" y="0"/>
                    <a:pt x="13" y="2"/>
                  </a:cubicBezTo>
                  <a:cubicBezTo>
                    <a:pt x="10" y="4"/>
                    <a:pt x="6" y="6"/>
                    <a:pt x="3" y="9"/>
                  </a:cubicBezTo>
                  <a:cubicBezTo>
                    <a:pt x="0" y="7"/>
                    <a:pt x="1" y="5"/>
                    <a:pt x="2" y="3"/>
                  </a:cubicBezTo>
                  <a:close/>
                </a:path>
              </a:pathLst>
            </a:custGeom>
            <a:solidFill>
              <a:srgbClr val="FCFA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0" name="Freeform 1264"/>
            <p:cNvSpPr/>
            <p:nvPr/>
          </p:nvSpPr>
          <p:spPr bwMode="auto">
            <a:xfrm>
              <a:off x="2006601" y="3941764"/>
              <a:ext cx="52388" cy="33338"/>
            </a:xfrm>
            <a:custGeom>
              <a:avLst/>
              <a:gdLst>
                <a:gd name="T0" fmla="*/ 1 w 14"/>
                <a:gd name="T1" fmla="*/ 9 h 9"/>
                <a:gd name="T2" fmla="*/ 0 w 14"/>
                <a:gd name="T3" fmla="*/ 7 h 9"/>
                <a:gd name="T4" fmla="*/ 14 w 14"/>
                <a:gd name="T5" fmla="*/ 0 h 9"/>
                <a:gd name="T6" fmla="*/ 1 w 14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9">
                  <a:moveTo>
                    <a:pt x="1" y="9"/>
                  </a:moveTo>
                  <a:cubicBezTo>
                    <a:pt x="1" y="9"/>
                    <a:pt x="1" y="8"/>
                    <a:pt x="0" y="7"/>
                  </a:cubicBezTo>
                  <a:cubicBezTo>
                    <a:pt x="4" y="4"/>
                    <a:pt x="8" y="1"/>
                    <a:pt x="14" y="0"/>
                  </a:cubicBezTo>
                  <a:cubicBezTo>
                    <a:pt x="10" y="3"/>
                    <a:pt x="6" y="6"/>
                    <a:pt x="1" y="9"/>
                  </a:cubicBezTo>
                  <a:close/>
                </a:path>
              </a:pathLst>
            </a:custGeom>
            <a:solidFill>
              <a:srgbClr val="FBD6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1" name="Freeform 1265"/>
            <p:cNvSpPr/>
            <p:nvPr/>
          </p:nvSpPr>
          <p:spPr bwMode="auto">
            <a:xfrm>
              <a:off x="1998663" y="4057651"/>
              <a:ext cx="22225" cy="41275"/>
            </a:xfrm>
            <a:custGeom>
              <a:avLst/>
              <a:gdLst>
                <a:gd name="T0" fmla="*/ 0 w 6"/>
                <a:gd name="T1" fmla="*/ 0 h 11"/>
                <a:gd name="T2" fmla="*/ 5 w 6"/>
                <a:gd name="T3" fmla="*/ 10 h 11"/>
                <a:gd name="T4" fmla="*/ 4 w 6"/>
                <a:gd name="T5" fmla="*/ 11 h 11"/>
                <a:gd name="T6" fmla="*/ 0 w 6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1">
                  <a:moveTo>
                    <a:pt x="0" y="0"/>
                  </a:moveTo>
                  <a:cubicBezTo>
                    <a:pt x="4" y="2"/>
                    <a:pt x="6" y="6"/>
                    <a:pt x="5" y="10"/>
                  </a:cubicBezTo>
                  <a:cubicBezTo>
                    <a:pt x="5" y="10"/>
                    <a:pt x="5" y="11"/>
                    <a:pt x="4" y="11"/>
                  </a:cubicBezTo>
                  <a:cubicBezTo>
                    <a:pt x="2" y="7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F8D7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2" name="Freeform 1266"/>
            <p:cNvSpPr/>
            <p:nvPr/>
          </p:nvSpPr>
          <p:spPr bwMode="auto">
            <a:xfrm>
              <a:off x="2066926" y="3917951"/>
              <a:ext cx="14288" cy="12700"/>
            </a:xfrm>
            <a:custGeom>
              <a:avLst/>
              <a:gdLst>
                <a:gd name="T0" fmla="*/ 0 w 4"/>
                <a:gd name="T1" fmla="*/ 1 h 3"/>
                <a:gd name="T2" fmla="*/ 4 w 4"/>
                <a:gd name="T3" fmla="*/ 0 h 3"/>
                <a:gd name="T4" fmla="*/ 0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1" y="0"/>
                    <a:pt x="2" y="0"/>
                    <a:pt x="4" y="0"/>
                  </a:cubicBezTo>
                  <a:cubicBezTo>
                    <a:pt x="2" y="1"/>
                    <a:pt x="2" y="3"/>
                    <a:pt x="0" y="1"/>
                  </a:cubicBezTo>
                  <a:close/>
                </a:path>
              </a:pathLst>
            </a:custGeom>
            <a:solidFill>
              <a:srgbClr val="F3EF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3" name="Freeform 1267"/>
            <p:cNvSpPr/>
            <p:nvPr/>
          </p:nvSpPr>
          <p:spPr bwMode="auto">
            <a:xfrm>
              <a:off x="1897063" y="3952876"/>
              <a:ext cx="15875" cy="7938"/>
            </a:xfrm>
            <a:custGeom>
              <a:avLst/>
              <a:gdLst>
                <a:gd name="T0" fmla="*/ 4 w 4"/>
                <a:gd name="T1" fmla="*/ 2 h 2"/>
                <a:gd name="T2" fmla="*/ 0 w 4"/>
                <a:gd name="T3" fmla="*/ 2 h 2"/>
                <a:gd name="T4" fmla="*/ 4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1" y="0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F5F2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4" name="Freeform 1268"/>
            <p:cNvSpPr/>
            <p:nvPr/>
          </p:nvSpPr>
          <p:spPr bwMode="auto">
            <a:xfrm>
              <a:off x="1203326" y="4043364"/>
              <a:ext cx="73025" cy="71438"/>
            </a:xfrm>
            <a:custGeom>
              <a:avLst/>
              <a:gdLst>
                <a:gd name="T0" fmla="*/ 4 w 19"/>
                <a:gd name="T1" fmla="*/ 0 h 19"/>
                <a:gd name="T2" fmla="*/ 12 w 19"/>
                <a:gd name="T3" fmla="*/ 3 h 19"/>
                <a:gd name="T4" fmla="*/ 12 w 19"/>
                <a:gd name="T5" fmla="*/ 4 h 19"/>
                <a:gd name="T6" fmla="*/ 12 w 19"/>
                <a:gd name="T7" fmla="*/ 6 h 19"/>
                <a:gd name="T8" fmla="*/ 14 w 19"/>
                <a:gd name="T9" fmla="*/ 5 h 19"/>
                <a:gd name="T10" fmla="*/ 16 w 19"/>
                <a:gd name="T11" fmla="*/ 2 h 19"/>
                <a:gd name="T12" fmla="*/ 16 w 19"/>
                <a:gd name="T13" fmla="*/ 5 h 19"/>
                <a:gd name="T14" fmla="*/ 19 w 19"/>
                <a:gd name="T15" fmla="*/ 10 h 19"/>
                <a:gd name="T16" fmla="*/ 19 w 19"/>
                <a:gd name="T17" fmla="*/ 16 h 19"/>
                <a:gd name="T18" fmla="*/ 17 w 19"/>
                <a:gd name="T19" fmla="*/ 18 h 19"/>
                <a:gd name="T20" fmla="*/ 15 w 19"/>
                <a:gd name="T21" fmla="*/ 15 h 19"/>
                <a:gd name="T22" fmla="*/ 11 w 19"/>
                <a:gd name="T23" fmla="*/ 12 h 19"/>
                <a:gd name="T24" fmla="*/ 8 w 19"/>
                <a:gd name="T25" fmla="*/ 11 h 19"/>
                <a:gd name="T26" fmla="*/ 2 w 19"/>
                <a:gd name="T27" fmla="*/ 5 h 19"/>
                <a:gd name="T28" fmla="*/ 1 w 19"/>
                <a:gd name="T29" fmla="*/ 2 h 19"/>
                <a:gd name="T30" fmla="*/ 4 w 19"/>
                <a:gd name="T3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19">
                  <a:moveTo>
                    <a:pt x="4" y="0"/>
                  </a:moveTo>
                  <a:cubicBezTo>
                    <a:pt x="5" y="5"/>
                    <a:pt x="9" y="1"/>
                    <a:pt x="12" y="3"/>
                  </a:cubicBezTo>
                  <a:cubicBezTo>
                    <a:pt x="13" y="3"/>
                    <a:pt x="12" y="4"/>
                    <a:pt x="12" y="4"/>
                  </a:cubicBezTo>
                  <a:cubicBezTo>
                    <a:pt x="11" y="5"/>
                    <a:pt x="12" y="5"/>
                    <a:pt x="12" y="6"/>
                  </a:cubicBezTo>
                  <a:cubicBezTo>
                    <a:pt x="13" y="6"/>
                    <a:pt x="14" y="6"/>
                    <a:pt x="14" y="5"/>
                  </a:cubicBezTo>
                  <a:cubicBezTo>
                    <a:pt x="15" y="4"/>
                    <a:pt x="13" y="1"/>
                    <a:pt x="16" y="2"/>
                  </a:cubicBezTo>
                  <a:cubicBezTo>
                    <a:pt x="19" y="2"/>
                    <a:pt x="15" y="5"/>
                    <a:pt x="16" y="5"/>
                  </a:cubicBezTo>
                  <a:cubicBezTo>
                    <a:pt x="18" y="6"/>
                    <a:pt x="19" y="8"/>
                    <a:pt x="19" y="10"/>
                  </a:cubicBezTo>
                  <a:cubicBezTo>
                    <a:pt x="19" y="12"/>
                    <a:pt x="19" y="14"/>
                    <a:pt x="19" y="16"/>
                  </a:cubicBezTo>
                  <a:cubicBezTo>
                    <a:pt x="18" y="16"/>
                    <a:pt x="19" y="19"/>
                    <a:pt x="17" y="18"/>
                  </a:cubicBezTo>
                  <a:cubicBezTo>
                    <a:pt x="16" y="17"/>
                    <a:pt x="15" y="17"/>
                    <a:pt x="15" y="15"/>
                  </a:cubicBezTo>
                  <a:cubicBezTo>
                    <a:pt x="15" y="12"/>
                    <a:pt x="15" y="9"/>
                    <a:pt x="11" y="12"/>
                  </a:cubicBezTo>
                  <a:cubicBezTo>
                    <a:pt x="10" y="13"/>
                    <a:pt x="8" y="12"/>
                    <a:pt x="8" y="11"/>
                  </a:cubicBezTo>
                  <a:cubicBezTo>
                    <a:pt x="8" y="7"/>
                    <a:pt x="5" y="6"/>
                    <a:pt x="2" y="5"/>
                  </a:cubicBezTo>
                  <a:cubicBezTo>
                    <a:pt x="2" y="4"/>
                    <a:pt x="0" y="4"/>
                    <a:pt x="1" y="2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5" name="Freeform 1269"/>
            <p:cNvSpPr/>
            <p:nvPr/>
          </p:nvSpPr>
          <p:spPr bwMode="auto">
            <a:xfrm>
              <a:off x="1430338" y="4186239"/>
              <a:ext cx="93663" cy="90488"/>
            </a:xfrm>
            <a:custGeom>
              <a:avLst/>
              <a:gdLst>
                <a:gd name="T0" fmla="*/ 0 w 25"/>
                <a:gd name="T1" fmla="*/ 17 h 24"/>
                <a:gd name="T2" fmla="*/ 0 w 25"/>
                <a:gd name="T3" fmla="*/ 10 h 24"/>
                <a:gd name="T4" fmla="*/ 13 w 25"/>
                <a:gd name="T5" fmla="*/ 7 h 24"/>
                <a:gd name="T6" fmla="*/ 9 w 25"/>
                <a:gd name="T7" fmla="*/ 1 h 24"/>
                <a:gd name="T8" fmla="*/ 12 w 25"/>
                <a:gd name="T9" fmla="*/ 1 h 24"/>
                <a:gd name="T10" fmla="*/ 18 w 25"/>
                <a:gd name="T11" fmla="*/ 4 h 24"/>
                <a:gd name="T12" fmla="*/ 21 w 25"/>
                <a:gd name="T13" fmla="*/ 5 h 24"/>
                <a:gd name="T14" fmla="*/ 22 w 25"/>
                <a:gd name="T15" fmla="*/ 5 h 24"/>
                <a:gd name="T16" fmla="*/ 23 w 25"/>
                <a:gd name="T17" fmla="*/ 7 h 24"/>
                <a:gd name="T18" fmla="*/ 21 w 25"/>
                <a:gd name="T19" fmla="*/ 15 h 24"/>
                <a:gd name="T20" fmla="*/ 25 w 25"/>
                <a:gd name="T21" fmla="*/ 9 h 24"/>
                <a:gd name="T22" fmla="*/ 23 w 25"/>
                <a:gd name="T23" fmla="*/ 20 h 24"/>
                <a:gd name="T24" fmla="*/ 22 w 25"/>
                <a:gd name="T25" fmla="*/ 20 h 24"/>
                <a:gd name="T26" fmla="*/ 10 w 25"/>
                <a:gd name="T27" fmla="*/ 21 h 24"/>
                <a:gd name="T28" fmla="*/ 11 w 25"/>
                <a:gd name="T29" fmla="*/ 17 h 24"/>
                <a:gd name="T30" fmla="*/ 2 w 25"/>
                <a:gd name="T31" fmla="*/ 16 h 24"/>
                <a:gd name="T32" fmla="*/ 0 w 25"/>
                <a:gd name="T33" fmla="*/ 1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24">
                  <a:moveTo>
                    <a:pt x="0" y="17"/>
                  </a:moveTo>
                  <a:cubicBezTo>
                    <a:pt x="1" y="15"/>
                    <a:pt x="3" y="13"/>
                    <a:pt x="0" y="10"/>
                  </a:cubicBezTo>
                  <a:cubicBezTo>
                    <a:pt x="5" y="10"/>
                    <a:pt x="7" y="4"/>
                    <a:pt x="13" y="7"/>
                  </a:cubicBezTo>
                  <a:cubicBezTo>
                    <a:pt x="11" y="5"/>
                    <a:pt x="9" y="3"/>
                    <a:pt x="9" y="1"/>
                  </a:cubicBezTo>
                  <a:cubicBezTo>
                    <a:pt x="10" y="0"/>
                    <a:pt x="11" y="1"/>
                    <a:pt x="12" y="1"/>
                  </a:cubicBezTo>
                  <a:cubicBezTo>
                    <a:pt x="15" y="0"/>
                    <a:pt x="16" y="3"/>
                    <a:pt x="18" y="4"/>
                  </a:cubicBezTo>
                  <a:cubicBezTo>
                    <a:pt x="18" y="5"/>
                    <a:pt x="19" y="6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2" y="6"/>
                    <a:pt x="23" y="6"/>
                    <a:pt x="23" y="7"/>
                  </a:cubicBezTo>
                  <a:cubicBezTo>
                    <a:pt x="20" y="9"/>
                    <a:pt x="17" y="11"/>
                    <a:pt x="21" y="15"/>
                  </a:cubicBezTo>
                  <a:cubicBezTo>
                    <a:pt x="23" y="14"/>
                    <a:pt x="22" y="11"/>
                    <a:pt x="25" y="9"/>
                  </a:cubicBezTo>
                  <a:cubicBezTo>
                    <a:pt x="24" y="13"/>
                    <a:pt x="22" y="16"/>
                    <a:pt x="23" y="20"/>
                  </a:cubicBezTo>
                  <a:cubicBezTo>
                    <a:pt x="23" y="20"/>
                    <a:pt x="22" y="20"/>
                    <a:pt x="22" y="20"/>
                  </a:cubicBezTo>
                  <a:cubicBezTo>
                    <a:pt x="18" y="17"/>
                    <a:pt x="14" y="24"/>
                    <a:pt x="10" y="21"/>
                  </a:cubicBezTo>
                  <a:cubicBezTo>
                    <a:pt x="11" y="20"/>
                    <a:pt x="13" y="19"/>
                    <a:pt x="11" y="17"/>
                  </a:cubicBezTo>
                  <a:cubicBezTo>
                    <a:pt x="8" y="19"/>
                    <a:pt x="6" y="11"/>
                    <a:pt x="2" y="16"/>
                  </a:cubicBezTo>
                  <a:cubicBezTo>
                    <a:pt x="2" y="17"/>
                    <a:pt x="1" y="17"/>
                    <a:pt x="0" y="17"/>
                  </a:cubicBezTo>
                  <a:close/>
                </a:path>
              </a:pathLst>
            </a:custGeom>
            <a:solidFill>
              <a:srgbClr val="FEA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6" name="Freeform 1270"/>
            <p:cNvSpPr/>
            <p:nvPr/>
          </p:nvSpPr>
          <p:spPr bwMode="auto">
            <a:xfrm>
              <a:off x="1509713" y="4318001"/>
              <a:ext cx="44450" cy="49213"/>
            </a:xfrm>
            <a:custGeom>
              <a:avLst/>
              <a:gdLst>
                <a:gd name="T0" fmla="*/ 11 w 12"/>
                <a:gd name="T1" fmla="*/ 7 h 13"/>
                <a:gd name="T2" fmla="*/ 12 w 12"/>
                <a:gd name="T3" fmla="*/ 9 h 13"/>
                <a:gd name="T4" fmla="*/ 6 w 12"/>
                <a:gd name="T5" fmla="*/ 10 h 13"/>
                <a:gd name="T6" fmla="*/ 8 w 12"/>
                <a:gd name="T7" fmla="*/ 8 h 13"/>
                <a:gd name="T8" fmla="*/ 4 w 12"/>
                <a:gd name="T9" fmla="*/ 8 h 13"/>
                <a:gd name="T10" fmla="*/ 3 w 12"/>
                <a:gd name="T11" fmla="*/ 8 h 13"/>
                <a:gd name="T12" fmla="*/ 3 w 12"/>
                <a:gd name="T13" fmla="*/ 6 h 13"/>
                <a:gd name="T14" fmla="*/ 2 w 12"/>
                <a:gd name="T15" fmla="*/ 3 h 13"/>
                <a:gd name="T16" fmla="*/ 0 w 12"/>
                <a:gd name="T17" fmla="*/ 0 h 13"/>
                <a:gd name="T18" fmla="*/ 7 w 12"/>
                <a:gd name="T19" fmla="*/ 3 h 13"/>
                <a:gd name="T20" fmla="*/ 8 w 12"/>
                <a:gd name="T21" fmla="*/ 4 h 13"/>
                <a:gd name="T22" fmla="*/ 11 w 12"/>
                <a:gd name="T2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3">
                  <a:moveTo>
                    <a:pt x="11" y="7"/>
                  </a:moveTo>
                  <a:cubicBezTo>
                    <a:pt x="12" y="8"/>
                    <a:pt x="12" y="8"/>
                    <a:pt x="12" y="9"/>
                  </a:cubicBezTo>
                  <a:cubicBezTo>
                    <a:pt x="10" y="9"/>
                    <a:pt x="8" y="13"/>
                    <a:pt x="6" y="10"/>
                  </a:cubicBezTo>
                  <a:cubicBezTo>
                    <a:pt x="5" y="8"/>
                    <a:pt x="9" y="11"/>
                    <a:pt x="8" y="8"/>
                  </a:cubicBezTo>
                  <a:cubicBezTo>
                    <a:pt x="7" y="7"/>
                    <a:pt x="6" y="5"/>
                    <a:pt x="4" y="8"/>
                  </a:cubicBezTo>
                  <a:cubicBezTo>
                    <a:pt x="4" y="8"/>
                    <a:pt x="3" y="8"/>
                    <a:pt x="3" y="8"/>
                  </a:cubicBezTo>
                  <a:cubicBezTo>
                    <a:pt x="2" y="7"/>
                    <a:pt x="2" y="7"/>
                    <a:pt x="3" y="6"/>
                  </a:cubicBezTo>
                  <a:cubicBezTo>
                    <a:pt x="5" y="4"/>
                    <a:pt x="5" y="3"/>
                    <a:pt x="2" y="3"/>
                  </a:cubicBezTo>
                  <a:cubicBezTo>
                    <a:pt x="1" y="3"/>
                    <a:pt x="1" y="1"/>
                    <a:pt x="0" y="0"/>
                  </a:cubicBezTo>
                  <a:cubicBezTo>
                    <a:pt x="3" y="0"/>
                    <a:pt x="4" y="2"/>
                    <a:pt x="7" y="3"/>
                  </a:cubicBezTo>
                  <a:cubicBezTo>
                    <a:pt x="7" y="3"/>
                    <a:pt x="8" y="4"/>
                    <a:pt x="8" y="4"/>
                  </a:cubicBezTo>
                  <a:cubicBezTo>
                    <a:pt x="10" y="5"/>
                    <a:pt x="11" y="6"/>
                    <a:pt x="11" y="7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7" name="Freeform 1271"/>
            <p:cNvSpPr/>
            <p:nvPr/>
          </p:nvSpPr>
          <p:spPr bwMode="auto">
            <a:xfrm>
              <a:off x="1512888" y="4197351"/>
              <a:ext cx="38100" cy="26988"/>
            </a:xfrm>
            <a:custGeom>
              <a:avLst/>
              <a:gdLst>
                <a:gd name="T0" fmla="*/ 1 w 10"/>
                <a:gd name="T1" fmla="*/ 4 h 7"/>
                <a:gd name="T2" fmla="*/ 0 w 10"/>
                <a:gd name="T3" fmla="*/ 3 h 7"/>
                <a:gd name="T4" fmla="*/ 2 w 10"/>
                <a:gd name="T5" fmla="*/ 2 h 7"/>
                <a:gd name="T6" fmla="*/ 5 w 10"/>
                <a:gd name="T7" fmla="*/ 1 h 7"/>
                <a:gd name="T8" fmla="*/ 9 w 10"/>
                <a:gd name="T9" fmla="*/ 2 h 7"/>
                <a:gd name="T10" fmla="*/ 7 w 10"/>
                <a:gd name="T11" fmla="*/ 5 h 7"/>
                <a:gd name="T12" fmla="*/ 7 w 10"/>
                <a:gd name="T13" fmla="*/ 7 h 7"/>
                <a:gd name="T14" fmla="*/ 1 w 10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7">
                  <a:moveTo>
                    <a:pt x="1" y="4"/>
                  </a:moveTo>
                  <a:cubicBezTo>
                    <a:pt x="1" y="3"/>
                    <a:pt x="0" y="3"/>
                    <a:pt x="0" y="3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3" y="2"/>
                    <a:pt x="4" y="1"/>
                    <a:pt x="5" y="1"/>
                  </a:cubicBezTo>
                  <a:cubicBezTo>
                    <a:pt x="6" y="0"/>
                    <a:pt x="8" y="0"/>
                    <a:pt x="9" y="2"/>
                  </a:cubicBezTo>
                  <a:cubicBezTo>
                    <a:pt x="10" y="3"/>
                    <a:pt x="10" y="5"/>
                    <a:pt x="7" y="5"/>
                  </a:cubicBezTo>
                  <a:cubicBezTo>
                    <a:pt x="7" y="5"/>
                    <a:pt x="7" y="6"/>
                    <a:pt x="7" y="7"/>
                  </a:cubicBezTo>
                  <a:cubicBezTo>
                    <a:pt x="4" y="6"/>
                    <a:pt x="3" y="4"/>
                    <a:pt x="1" y="4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8" name="Freeform 1272"/>
            <p:cNvSpPr/>
            <p:nvPr/>
          </p:nvSpPr>
          <p:spPr bwMode="auto">
            <a:xfrm>
              <a:off x="1531938" y="4311651"/>
              <a:ext cx="22225" cy="30163"/>
            </a:xfrm>
            <a:custGeom>
              <a:avLst/>
              <a:gdLst>
                <a:gd name="T0" fmla="*/ 2 w 6"/>
                <a:gd name="T1" fmla="*/ 6 h 8"/>
                <a:gd name="T2" fmla="*/ 1 w 6"/>
                <a:gd name="T3" fmla="*/ 5 h 8"/>
                <a:gd name="T4" fmla="*/ 5 w 6"/>
                <a:gd name="T5" fmla="*/ 0 h 8"/>
                <a:gd name="T6" fmla="*/ 5 w 6"/>
                <a:gd name="T7" fmla="*/ 6 h 8"/>
                <a:gd name="T8" fmla="*/ 2 w 6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2" y="6"/>
                  </a:moveTo>
                  <a:cubicBezTo>
                    <a:pt x="1" y="6"/>
                    <a:pt x="1" y="6"/>
                    <a:pt x="1" y="5"/>
                  </a:cubicBezTo>
                  <a:cubicBezTo>
                    <a:pt x="0" y="2"/>
                    <a:pt x="4" y="3"/>
                    <a:pt x="5" y="0"/>
                  </a:cubicBezTo>
                  <a:cubicBezTo>
                    <a:pt x="5" y="2"/>
                    <a:pt x="6" y="4"/>
                    <a:pt x="5" y="6"/>
                  </a:cubicBezTo>
                  <a:cubicBezTo>
                    <a:pt x="4" y="8"/>
                    <a:pt x="3" y="6"/>
                    <a:pt x="2" y="6"/>
                  </a:cubicBezTo>
                  <a:close/>
                </a:path>
              </a:pathLst>
            </a:custGeom>
            <a:solidFill>
              <a:srgbClr val="FE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9" name="Freeform 1273"/>
            <p:cNvSpPr/>
            <p:nvPr/>
          </p:nvSpPr>
          <p:spPr bwMode="auto">
            <a:xfrm>
              <a:off x="1543051" y="4227514"/>
              <a:ext cx="15875" cy="7938"/>
            </a:xfrm>
            <a:custGeom>
              <a:avLst/>
              <a:gdLst>
                <a:gd name="T0" fmla="*/ 0 w 4"/>
                <a:gd name="T1" fmla="*/ 0 h 2"/>
                <a:gd name="T2" fmla="*/ 4 w 4"/>
                <a:gd name="T3" fmla="*/ 2 h 2"/>
                <a:gd name="T4" fmla="*/ 2 w 4"/>
                <a:gd name="T5" fmla="*/ 2 h 2"/>
                <a:gd name="T6" fmla="*/ 0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cubicBezTo>
                    <a:pt x="2" y="0"/>
                    <a:pt x="3" y="1"/>
                    <a:pt x="4" y="2"/>
                  </a:cubicBezTo>
                  <a:cubicBezTo>
                    <a:pt x="4" y="2"/>
                    <a:pt x="3" y="2"/>
                    <a:pt x="2" y="2"/>
                  </a:cubicBezTo>
                  <a:cubicBezTo>
                    <a:pt x="2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0" name="Freeform 1274"/>
            <p:cNvSpPr/>
            <p:nvPr/>
          </p:nvSpPr>
          <p:spPr bwMode="auto">
            <a:xfrm>
              <a:off x="1362076" y="4227514"/>
              <a:ext cx="38100" cy="46038"/>
            </a:xfrm>
            <a:custGeom>
              <a:avLst/>
              <a:gdLst>
                <a:gd name="T0" fmla="*/ 7 w 10"/>
                <a:gd name="T1" fmla="*/ 0 h 12"/>
                <a:gd name="T2" fmla="*/ 8 w 10"/>
                <a:gd name="T3" fmla="*/ 6 h 12"/>
                <a:gd name="T4" fmla="*/ 6 w 10"/>
                <a:gd name="T5" fmla="*/ 10 h 12"/>
                <a:gd name="T6" fmla="*/ 1 w 10"/>
                <a:gd name="T7" fmla="*/ 11 h 12"/>
                <a:gd name="T8" fmla="*/ 1 w 10"/>
                <a:gd name="T9" fmla="*/ 9 h 12"/>
                <a:gd name="T10" fmla="*/ 3 w 10"/>
                <a:gd name="T11" fmla="*/ 5 h 12"/>
                <a:gd name="T12" fmla="*/ 7 w 10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2">
                  <a:moveTo>
                    <a:pt x="7" y="0"/>
                  </a:moveTo>
                  <a:cubicBezTo>
                    <a:pt x="7" y="2"/>
                    <a:pt x="6" y="3"/>
                    <a:pt x="8" y="6"/>
                  </a:cubicBezTo>
                  <a:cubicBezTo>
                    <a:pt x="10" y="7"/>
                    <a:pt x="7" y="9"/>
                    <a:pt x="6" y="10"/>
                  </a:cubicBezTo>
                  <a:cubicBezTo>
                    <a:pt x="4" y="12"/>
                    <a:pt x="2" y="12"/>
                    <a:pt x="1" y="11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3" y="9"/>
                    <a:pt x="6" y="8"/>
                    <a:pt x="3" y="5"/>
                  </a:cubicBezTo>
                  <a:cubicBezTo>
                    <a:pt x="3" y="5"/>
                    <a:pt x="4" y="0"/>
                    <a:pt x="7" y="0"/>
                  </a:cubicBezTo>
                  <a:close/>
                </a:path>
              </a:pathLst>
            </a:custGeom>
            <a:solidFill>
              <a:srgbClr val="FE6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1" name="Freeform 1275"/>
            <p:cNvSpPr/>
            <p:nvPr/>
          </p:nvSpPr>
          <p:spPr bwMode="auto">
            <a:xfrm>
              <a:off x="1238251" y="4175126"/>
              <a:ext cx="19050" cy="19050"/>
            </a:xfrm>
            <a:custGeom>
              <a:avLst/>
              <a:gdLst>
                <a:gd name="T0" fmla="*/ 5 w 5"/>
                <a:gd name="T1" fmla="*/ 5 h 5"/>
                <a:gd name="T2" fmla="*/ 0 w 5"/>
                <a:gd name="T3" fmla="*/ 1 h 5"/>
                <a:gd name="T4" fmla="*/ 5 w 5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cubicBezTo>
                    <a:pt x="3" y="4"/>
                    <a:pt x="0" y="4"/>
                    <a:pt x="0" y="1"/>
                  </a:cubicBezTo>
                  <a:cubicBezTo>
                    <a:pt x="3" y="0"/>
                    <a:pt x="4" y="2"/>
                    <a:pt x="5" y="5"/>
                  </a:cubicBezTo>
                  <a:close/>
                </a:path>
              </a:pathLst>
            </a:custGeom>
            <a:solidFill>
              <a:srgbClr val="FE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2" name="Freeform 1276"/>
            <p:cNvSpPr/>
            <p:nvPr/>
          </p:nvSpPr>
          <p:spPr bwMode="auto">
            <a:xfrm>
              <a:off x="1474788" y="4183064"/>
              <a:ext cx="46038" cy="25400"/>
            </a:xfrm>
            <a:custGeom>
              <a:avLst/>
              <a:gdLst>
                <a:gd name="T0" fmla="*/ 12 w 12"/>
                <a:gd name="T1" fmla="*/ 6 h 7"/>
                <a:gd name="T2" fmla="*/ 10 w 12"/>
                <a:gd name="T3" fmla="*/ 7 h 7"/>
                <a:gd name="T4" fmla="*/ 9 w 12"/>
                <a:gd name="T5" fmla="*/ 7 h 7"/>
                <a:gd name="T6" fmla="*/ 9 w 12"/>
                <a:gd name="T7" fmla="*/ 7 h 7"/>
                <a:gd name="T8" fmla="*/ 5 w 12"/>
                <a:gd name="T9" fmla="*/ 6 h 7"/>
                <a:gd name="T10" fmla="*/ 0 w 12"/>
                <a:gd name="T11" fmla="*/ 2 h 7"/>
                <a:gd name="T12" fmla="*/ 0 w 12"/>
                <a:gd name="T13" fmla="*/ 0 h 7"/>
                <a:gd name="T14" fmla="*/ 12 w 12"/>
                <a:gd name="T15" fmla="*/ 4 h 7"/>
                <a:gd name="T16" fmla="*/ 12 w 12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7">
                  <a:moveTo>
                    <a:pt x="12" y="6"/>
                  </a:moveTo>
                  <a:cubicBezTo>
                    <a:pt x="11" y="7"/>
                    <a:pt x="11" y="7"/>
                    <a:pt x="10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6" y="7"/>
                    <a:pt x="5" y="6"/>
                  </a:cubicBezTo>
                  <a:cubicBezTo>
                    <a:pt x="4" y="4"/>
                    <a:pt x="2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4" y="1"/>
                    <a:pt x="7" y="5"/>
                    <a:pt x="12" y="4"/>
                  </a:cubicBezTo>
                  <a:cubicBezTo>
                    <a:pt x="12" y="4"/>
                    <a:pt x="12" y="5"/>
                    <a:pt x="12" y="6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3" name="Freeform 1277"/>
            <p:cNvSpPr/>
            <p:nvPr/>
          </p:nvSpPr>
          <p:spPr bwMode="auto">
            <a:xfrm>
              <a:off x="1693863" y="4476751"/>
              <a:ext cx="26988" cy="26988"/>
            </a:xfrm>
            <a:custGeom>
              <a:avLst/>
              <a:gdLst>
                <a:gd name="T0" fmla="*/ 1 w 7"/>
                <a:gd name="T1" fmla="*/ 1 h 7"/>
                <a:gd name="T2" fmla="*/ 2 w 7"/>
                <a:gd name="T3" fmla="*/ 0 h 7"/>
                <a:gd name="T4" fmla="*/ 3 w 7"/>
                <a:gd name="T5" fmla="*/ 7 h 7"/>
                <a:gd name="T6" fmla="*/ 1 w 7"/>
                <a:gd name="T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1" y="1"/>
                  </a:moveTo>
                  <a:cubicBezTo>
                    <a:pt x="1" y="1"/>
                    <a:pt x="2" y="0"/>
                    <a:pt x="2" y="0"/>
                  </a:cubicBezTo>
                  <a:cubicBezTo>
                    <a:pt x="1" y="2"/>
                    <a:pt x="7" y="4"/>
                    <a:pt x="3" y="7"/>
                  </a:cubicBezTo>
                  <a:cubicBezTo>
                    <a:pt x="2" y="5"/>
                    <a:pt x="0" y="3"/>
                    <a:pt x="1" y="1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4" name="Freeform 1278"/>
            <p:cNvSpPr/>
            <p:nvPr/>
          </p:nvSpPr>
          <p:spPr bwMode="auto">
            <a:xfrm>
              <a:off x="2100263" y="4254501"/>
              <a:ext cx="139700" cy="71438"/>
            </a:xfrm>
            <a:custGeom>
              <a:avLst/>
              <a:gdLst>
                <a:gd name="T0" fmla="*/ 0 w 37"/>
                <a:gd name="T1" fmla="*/ 14 h 19"/>
                <a:gd name="T2" fmla="*/ 4 w 37"/>
                <a:gd name="T3" fmla="*/ 9 h 19"/>
                <a:gd name="T4" fmla="*/ 13 w 37"/>
                <a:gd name="T5" fmla="*/ 6 h 19"/>
                <a:gd name="T6" fmla="*/ 15 w 37"/>
                <a:gd name="T7" fmla="*/ 7 h 19"/>
                <a:gd name="T8" fmla="*/ 16 w 37"/>
                <a:gd name="T9" fmla="*/ 7 h 19"/>
                <a:gd name="T10" fmla="*/ 18 w 37"/>
                <a:gd name="T11" fmla="*/ 7 h 19"/>
                <a:gd name="T12" fmla="*/ 29 w 37"/>
                <a:gd name="T13" fmla="*/ 1 h 19"/>
                <a:gd name="T14" fmla="*/ 33 w 37"/>
                <a:gd name="T15" fmla="*/ 0 h 19"/>
                <a:gd name="T16" fmla="*/ 33 w 37"/>
                <a:gd name="T17" fmla="*/ 3 h 19"/>
                <a:gd name="T18" fmla="*/ 36 w 37"/>
                <a:gd name="T19" fmla="*/ 5 h 19"/>
                <a:gd name="T20" fmla="*/ 34 w 37"/>
                <a:gd name="T21" fmla="*/ 7 h 19"/>
                <a:gd name="T22" fmla="*/ 31 w 37"/>
                <a:gd name="T23" fmla="*/ 5 h 19"/>
                <a:gd name="T24" fmla="*/ 23 w 37"/>
                <a:gd name="T25" fmla="*/ 9 h 19"/>
                <a:gd name="T26" fmla="*/ 25 w 37"/>
                <a:gd name="T27" fmla="*/ 15 h 19"/>
                <a:gd name="T28" fmla="*/ 25 w 37"/>
                <a:gd name="T29" fmla="*/ 16 h 19"/>
                <a:gd name="T30" fmla="*/ 19 w 37"/>
                <a:gd name="T31" fmla="*/ 19 h 19"/>
                <a:gd name="T32" fmla="*/ 18 w 37"/>
                <a:gd name="T33" fmla="*/ 19 h 19"/>
                <a:gd name="T34" fmla="*/ 18 w 37"/>
                <a:gd name="T35" fmla="*/ 16 h 19"/>
                <a:gd name="T36" fmla="*/ 17 w 37"/>
                <a:gd name="T37" fmla="*/ 18 h 19"/>
                <a:gd name="T38" fmla="*/ 7 w 37"/>
                <a:gd name="T39" fmla="*/ 18 h 19"/>
                <a:gd name="T40" fmla="*/ 6 w 37"/>
                <a:gd name="T41" fmla="*/ 18 h 19"/>
                <a:gd name="T42" fmla="*/ 3 w 37"/>
                <a:gd name="T43" fmla="*/ 14 h 19"/>
                <a:gd name="T44" fmla="*/ 0 w 37"/>
                <a:gd name="T4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9">
                  <a:moveTo>
                    <a:pt x="0" y="14"/>
                  </a:moveTo>
                  <a:cubicBezTo>
                    <a:pt x="0" y="11"/>
                    <a:pt x="2" y="9"/>
                    <a:pt x="4" y="9"/>
                  </a:cubicBezTo>
                  <a:cubicBezTo>
                    <a:pt x="7" y="9"/>
                    <a:pt x="10" y="7"/>
                    <a:pt x="13" y="6"/>
                  </a:cubicBezTo>
                  <a:cubicBezTo>
                    <a:pt x="14" y="5"/>
                    <a:pt x="15" y="6"/>
                    <a:pt x="15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7" y="8"/>
                    <a:pt x="17" y="8"/>
                    <a:pt x="18" y="7"/>
                  </a:cubicBezTo>
                  <a:cubicBezTo>
                    <a:pt x="20" y="2"/>
                    <a:pt x="24" y="1"/>
                    <a:pt x="29" y="1"/>
                  </a:cubicBezTo>
                  <a:cubicBezTo>
                    <a:pt x="31" y="1"/>
                    <a:pt x="32" y="0"/>
                    <a:pt x="33" y="0"/>
                  </a:cubicBezTo>
                  <a:cubicBezTo>
                    <a:pt x="33" y="1"/>
                    <a:pt x="29" y="2"/>
                    <a:pt x="33" y="3"/>
                  </a:cubicBezTo>
                  <a:cubicBezTo>
                    <a:pt x="35" y="3"/>
                    <a:pt x="36" y="3"/>
                    <a:pt x="36" y="5"/>
                  </a:cubicBezTo>
                  <a:cubicBezTo>
                    <a:pt x="37" y="6"/>
                    <a:pt x="35" y="7"/>
                    <a:pt x="34" y="7"/>
                  </a:cubicBezTo>
                  <a:cubicBezTo>
                    <a:pt x="31" y="8"/>
                    <a:pt x="33" y="5"/>
                    <a:pt x="31" y="5"/>
                  </a:cubicBezTo>
                  <a:cubicBezTo>
                    <a:pt x="29" y="6"/>
                    <a:pt x="29" y="14"/>
                    <a:pt x="23" y="9"/>
                  </a:cubicBezTo>
                  <a:cubicBezTo>
                    <a:pt x="25" y="10"/>
                    <a:pt x="18" y="15"/>
                    <a:pt x="25" y="15"/>
                  </a:cubicBezTo>
                  <a:cubicBezTo>
                    <a:pt x="25" y="15"/>
                    <a:pt x="25" y="15"/>
                    <a:pt x="25" y="16"/>
                  </a:cubicBezTo>
                  <a:cubicBezTo>
                    <a:pt x="24" y="18"/>
                    <a:pt x="21" y="19"/>
                    <a:pt x="19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7" y="18"/>
                    <a:pt x="18" y="17"/>
                    <a:pt x="18" y="16"/>
                  </a:cubicBezTo>
                  <a:cubicBezTo>
                    <a:pt x="17" y="16"/>
                    <a:pt x="17" y="18"/>
                    <a:pt x="17" y="18"/>
                  </a:cubicBezTo>
                  <a:cubicBezTo>
                    <a:pt x="13" y="17"/>
                    <a:pt x="10" y="18"/>
                    <a:pt x="7" y="18"/>
                  </a:cubicBezTo>
                  <a:cubicBezTo>
                    <a:pt x="7" y="18"/>
                    <a:pt x="6" y="18"/>
                    <a:pt x="6" y="18"/>
                  </a:cubicBezTo>
                  <a:cubicBezTo>
                    <a:pt x="8" y="14"/>
                    <a:pt x="5" y="15"/>
                    <a:pt x="3" y="14"/>
                  </a:cubicBezTo>
                  <a:cubicBezTo>
                    <a:pt x="2" y="14"/>
                    <a:pt x="1" y="14"/>
                    <a:pt x="0" y="14"/>
                  </a:cubicBezTo>
                  <a:close/>
                </a:path>
              </a:pathLst>
            </a:custGeom>
            <a:solidFill>
              <a:srgbClr val="FAA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5" name="Freeform 1279"/>
            <p:cNvSpPr/>
            <p:nvPr/>
          </p:nvSpPr>
          <p:spPr bwMode="auto">
            <a:xfrm>
              <a:off x="2152651" y="4027489"/>
              <a:ext cx="109538" cy="114300"/>
            </a:xfrm>
            <a:custGeom>
              <a:avLst/>
              <a:gdLst>
                <a:gd name="T0" fmla="*/ 3 w 29"/>
                <a:gd name="T1" fmla="*/ 30 h 30"/>
                <a:gd name="T2" fmla="*/ 2 w 29"/>
                <a:gd name="T3" fmla="*/ 23 h 30"/>
                <a:gd name="T4" fmla="*/ 1 w 29"/>
                <a:gd name="T5" fmla="*/ 15 h 30"/>
                <a:gd name="T6" fmla="*/ 11 w 29"/>
                <a:gd name="T7" fmla="*/ 9 h 30"/>
                <a:gd name="T8" fmla="*/ 29 w 29"/>
                <a:gd name="T9" fmla="*/ 0 h 30"/>
                <a:gd name="T10" fmla="*/ 17 w 29"/>
                <a:gd name="T11" fmla="*/ 10 h 30"/>
                <a:gd name="T12" fmla="*/ 12 w 29"/>
                <a:gd name="T13" fmla="*/ 15 h 30"/>
                <a:gd name="T14" fmla="*/ 11 w 29"/>
                <a:gd name="T15" fmla="*/ 19 h 30"/>
                <a:gd name="T16" fmla="*/ 14 w 29"/>
                <a:gd name="T17" fmla="*/ 20 h 30"/>
                <a:gd name="T18" fmla="*/ 19 w 29"/>
                <a:gd name="T19" fmla="*/ 20 h 30"/>
                <a:gd name="T20" fmla="*/ 19 w 29"/>
                <a:gd name="T21" fmla="*/ 25 h 30"/>
                <a:gd name="T22" fmla="*/ 7 w 29"/>
                <a:gd name="T23" fmla="*/ 24 h 30"/>
                <a:gd name="T24" fmla="*/ 4 w 29"/>
                <a:gd name="T25" fmla="*/ 22 h 30"/>
                <a:gd name="T26" fmla="*/ 4 w 29"/>
                <a:gd name="T27" fmla="*/ 25 h 30"/>
                <a:gd name="T28" fmla="*/ 3 w 29"/>
                <a:gd name="T2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30">
                  <a:moveTo>
                    <a:pt x="3" y="30"/>
                  </a:moveTo>
                  <a:cubicBezTo>
                    <a:pt x="1" y="27"/>
                    <a:pt x="4" y="25"/>
                    <a:pt x="2" y="23"/>
                  </a:cubicBezTo>
                  <a:cubicBezTo>
                    <a:pt x="0" y="21"/>
                    <a:pt x="0" y="18"/>
                    <a:pt x="1" y="15"/>
                  </a:cubicBezTo>
                  <a:cubicBezTo>
                    <a:pt x="3" y="11"/>
                    <a:pt x="8" y="12"/>
                    <a:pt x="11" y="9"/>
                  </a:cubicBezTo>
                  <a:cubicBezTo>
                    <a:pt x="17" y="5"/>
                    <a:pt x="23" y="2"/>
                    <a:pt x="29" y="0"/>
                  </a:cubicBezTo>
                  <a:cubicBezTo>
                    <a:pt x="26" y="5"/>
                    <a:pt x="21" y="7"/>
                    <a:pt x="17" y="10"/>
                  </a:cubicBezTo>
                  <a:cubicBezTo>
                    <a:pt x="15" y="12"/>
                    <a:pt x="14" y="14"/>
                    <a:pt x="12" y="15"/>
                  </a:cubicBezTo>
                  <a:cubicBezTo>
                    <a:pt x="11" y="16"/>
                    <a:pt x="10" y="17"/>
                    <a:pt x="11" y="19"/>
                  </a:cubicBezTo>
                  <a:cubicBezTo>
                    <a:pt x="11" y="20"/>
                    <a:pt x="13" y="20"/>
                    <a:pt x="14" y="20"/>
                  </a:cubicBezTo>
                  <a:cubicBezTo>
                    <a:pt x="16" y="20"/>
                    <a:pt x="17" y="20"/>
                    <a:pt x="19" y="20"/>
                  </a:cubicBezTo>
                  <a:cubicBezTo>
                    <a:pt x="20" y="22"/>
                    <a:pt x="17" y="23"/>
                    <a:pt x="19" y="25"/>
                  </a:cubicBezTo>
                  <a:cubicBezTo>
                    <a:pt x="15" y="25"/>
                    <a:pt x="11" y="22"/>
                    <a:pt x="7" y="24"/>
                  </a:cubicBezTo>
                  <a:cubicBezTo>
                    <a:pt x="6" y="24"/>
                    <a:pt x="5" y="22"/>
                    <a:pt x="4" y="22"/>
                  </a:cubicBezTo>
                  <a:cubicBezTo>
                    <a:pt x="3" y="23"/>
                    <a:pt x="3" y="24"/>
                    <a:pt x="4" y="25"/>
                  </a:cubicBezTo>
                  <a:cubicBezTo>
                    <a:pt x="5" y="27"/>
                    <a:pt x="3" y="28"/>
                    <a:pt x="3" y="30"/>
                  </a:cubicBezTo>
                  <a:close/>
                </a:path>
              </a:pathLst>
            </a:custGeom>
            <a:solidFill>
              <a:srgbClr val="FEB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6" name="Freeform 1280"/>
            <p:cNvSpPr/>
            <p:nvPr/>
          </p:nvSpPr>
          <p:spPr bwMode="auto">
            <a:xfrm>
              <a:off x="2176463" y="4117976"/>
              <a:ext cx="19050" cy="19050"/>
            </a:xfrm>
            <a:custGeom>
              <a:avLst/>
              <a:gdLst>
                <a:gd name="T0" fmla="*/ 1 w 5"/>
                <a:gd name="T1" fmla="*/ 0 h 5"/>
                <a:gd name="T2" fmla="*/ 5 w 5"/>
                <a:gd name="T3" fmla="*/ 2 h 5"/>
                <a:gd name="T4" fmla="*/ 1 w 5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1" y="0"/>
                  </a:moveTo>
                  <a:cubicBezTo>
                    <a:pt x="2" y="1"/>
                    <a:pt x="3" y="2"/>
                    <a:pt x="5" y="2"/>
                  </a:cubicBezTo>
                  <a:cubicBezTo>
                    <a:pt x="3" y="3"/>
                    <a:pt x="0" y="5"/>
                    <a:pt x="1" y="0"/>
                  </a:cubicBezTo>
                  <a:close/>
                </a:path>
              </a:pathLst>
            </a:custGeom>
            <a:solidFill>
              <a:srgbClr val="FEB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7" name="Freeform 1281"/>
            <p:cNvSpPr/>
            <p:nvPr/>
          </p:nvSpPr>
          <p:spPr bwMode="auto">
            <a:xfrm>
              <a:off x="2157413" y="4141789"/>
              <a:ext cx="11113" cy="17463"/>
            </a:xfrm>
            <a:custGeom>
              <a:avLst/>
              <a:gdLst>
                <a:gd name="T0" fmla="*/ 1 w 3"/>
                <a:gd name="T1" fmla="*/ 5 h 5"/>
                <a:gd name="T2" fmla="*/ 2 w 3"/>
                <a:gd name="T3" fmla="*/ 0 h 5"/>
                <a:gd name="T4" fmla="*/ 1 w 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1" y="5"/>
                  </a:moveTo>
                  <a:cubicBezTo>
                    <a:pt x="1" y="4"/>
                    <a:pt x="0" y="2"/>
                    <a:pt x="2" y="0"/>
                  </a:cubicBezTo>
                  <a:cubicBezTo>
                    <a:pt x="3" y="2"/>
                    <a:pt x="3" y="4"/>
                    <a:pt x="1" y="5"/>
                  </a:cubicBezTo>
                  <a:close/>
                </a:path>
              </a:pathLst>
            </a:custGeom>
            <a:solidFill>
              <a:srgbClr val="FEB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8" name="Freeform 1282"/>
            <p:cNvSpPr/>
            <p:nvPr/>
          </p:nvSpPr>
          <p:spPr bwMode="auto">
            <a:xfrm>
              <a:off x="2157413" y="4257676"/>
              <a:ext cx="14288" cy="22225"/>
            </a:xfrm>
            <a:custGeom>
              <a:avLst/>
              <a:gdLst>
                <a:gd name="T0" fmla="*/ 1 w 4"/>
                <a:gd name="T1" fmla="*/ 3 h 6"/>
                <a:gd name="T2" fmla="*/ 1 w 4"/>
                <a:gd name="T3" fmla="*/ 2 h 6"/>
                <a:gd name="T4" fmla="*/ 2 w 4"/>
                <a:gd name="T5" fmla="*/ 0 h 6"/>
                <a:gd name="T6" fmla="*/ 1 w 4"/>
                <a:gd name="T7" fmla="*/ 6 h 6"/>
                <a:gd name="T8" fmla="*/ 1 w 4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3"/>
                  </a:moveTo>
                  <a:cubicBezTo>
                    <a:pt x="1" y="3"/>
                    <a:pt x="1" y="2"/>
                    <a:pt x="1" y="2"/>
                  </a:cubicBezTo>
                  <a:cubicBezTo>
                    <a:pt x="1" y="2"/>
                    <a:pt x="2" y="1"/>
                    <a:pt x="2" y="0"/>
                  </a:cubicBezTo>
                  <a:cubicBezTo>
                    <a:pt x="4" y="3"/>
                    <a:pt x="2" y="4"/>
                    <a:pt x="1" y="6"/>
                  </a:cubicBezTo>
                  <a:cubicBezTo>
                    <a:pt x="0" y="5"/>
                    <a:pt x="0" y="4"/>
                    <a:pt x="1" y="3"/>
                  </a:cubicBezTo>
                  <a:close/>
                </a:path>
              </a:pathLst>
            </a:custGeom>
            <a:solidFill>
              <a:srgbClr val="FAA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9" name="Freeform 1283"/>
            <p:cNvSpPr/>
            <p:nvPr/>
          </p:nvSpPr>
          <p:spPr bwMode="auto">
            <a:xfrm>
              <a:off x="2039938" y="4311651"/>
              <a:ext cx="188913" cy="120650"/>
            </a:xfrm>
            <a:custGeom>
              <a:avLst/>
              <a:gdLst>
                <a:gd name="T0" fmla="*/ 35 w 50"/>
                <a:gd name="T1" fmla="*/ 4 h 32"/>
                <a:gd name="T2" fmla="*/ 41 w 50"/>
                <a:gd name="T3" fmla="*/ 1 h 32"/>
                <a:gd name="T4" fmla="*/ 46 w 50"/>
                <a:gd name="T5" fmla="*/ 0 h 32"/>
                <a:gd name="T6" fmla="*/ 43 w 50"/>
                <a:gd name="T7" fmla="*/ 9 h 32"/>
                <a:gd name="T8" fmla="*/ 47 w 50"/>
                <a:gd name="T9" fmla="*/ 11 h 32"/>
                <a:gd name="T10" fmla="*/ 42 w 50"/>
                <a:gd name="T11" fmla="*/ 15 h 32"/>
                <a:gd name="T12" fmla="*/ 37 w 50"/>
                <a:gd name="T13" fmla="*/ 13 h 32"/>
                <a:gd name="T14" fmla="*/ 34 w 50"/>
                <a:gd name="T15" fmla="*/ 9 h 32"/>
                <a:gd name="T16" fmla="*/ 32 w 50"/>
                <a:gd name="T17" fmla="*/ 10 h 32"/>
                <a:gd name="T18" fmla="*/ 32 w 50"/>
                <a:gd name="T19" fmla="*/ 12 h 32"/>
                <a:gd name="T20" fmla="*/ 33 w 50"/>
                <a:gd name="T21" fmla="*/ 13 h 32"/>
                <a:gd name="T22" fmla="*/ 32 w 50"/>
                <a:gd name="T23" fmla="*/ 14 h 32"/>
                <a:gd name="T24" fmla="*/ 27 w 50"/>
                <a:gd name="T25" fmla="*/ 15 h 32"/>
                <a:gd name="T26" fmla="*/ 17 w 50"/>
                <a:gd name="T27" fmla="*/ 20 h 32"/>
                <a:gd name="T28" fmla="*/ 18 w 50"/>
                <a:gd name="T29" fmla="*/ 23 h 32"/>
                <a:gd name="T30" fmla="*/ 23 w 50"/>
                <a:gd name="T31" fmla="*/ 31 h 32"/>
                <a:gd name="T32" fmla="*/ 13 w 50"/>
                <a:gd name="T33" fmla="*/ 32 h 32"/>
                <a:gd name="T34" fmla="*/ 8 w 50"/>
                <a:gd name="T35" fmla="*/ 28 h 32"/>
                <a:gd name="T36" fmla="*/ 9 w 50"/>
                <a:gd name="T37" fmla="*/ 23 h 32"/>
                <a:gd name="T38" fmla="*/ 1 w 50"/>
                <a:gd name="T39" fmla="*/ 23 h 32"/>
                <a:gd name="T40" fmla="*/ 3 w 50"/>
                <a:gd name="T41" fmla="*/ 19 h 32"/>
                <a:gd name="T42" fmla="*/ 5 w 50"/>
                <a:gd name="T43" fmla="*/ 16 h 32"/>
                <a:gd name="T44" fmla="*/ 14 w 50"/>
                <a:gd name="T45" fmla="*/ 12 h 32"/>
                <a:gd name="T46" fmla="*/ 29 w 50"/>
                <a:gd name="T47" fmla="*/ 5 h 32"/>
                <a:gd name="T48" fmla="*/ 37 w 50"/>
                <a:gd name="T49" fmla="*/ 9 h 32"/>
                <a:gd name="T50" fmla="*/ 35 w 50"/>
                <a:gd name="T51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32">
                  <a:moveTo>
                    <a:pt x="35" y="4"/>
                  </a:moveTo>
                  <a:cubicBezTo>
                    <a:pt x="37" y="3"/>
                    <a:pt x="39" y="2"/>
                    <a:pt x="41" y="1"/>
                  </a:cubicBezTo>
                  <a:cubicBezTo>
                    <a:pt x="43" y="2"/>
                    <a:pt x="44" y="3"/>
                    <a:pt x="46" y="0"/>
                  </a:cubicBezTo>
                  <a:cubicBezTo>
                    <a:pt x="43" y="3"/>
                    <a:pt x="50" y="9"/>
                    <a:pt x="43" y="9"/>
                  </a:cubicBezTo>
                  <a:cubicBezTo>
                    <a:pt x="43" y="11"/>
                    <a:pt x="45" y="9"/>
                    <a:pt x="47" y="11"/>
                  </a:cubicBezTo>
                  <a:cubicBezTo>
                    <a:pt x="45" y="12"/>
                    <a:pt x="44" y="14"/>
                    <a:pt x="42" y="15"/>
                  </a:cubicBezTo>
                  <a:cubicBezTo>
                    <a:pt x="40" y="16"/>
                    <a:pt x="37" y="18"/>
                    <a:pt x="37" y="13"/>
                  </a:cubicBezTo>
                  <a:cubicBezTo>
                    <a:pt x="37" y="12"/>
                    <a:pt x="35" y="11"/>
                    <a:pt x="34" y="9"/>
                  </a:cubicBezTo>
                  <a:cubicBezTo>
                    <a:pt x="34" y="8"/>
                    <a:pt x="32" y="9"/>
                    <a:pt x="32" y="10"/>
                  </a:cubicBezTo>
                  <a:cubicBezTo>
                    <a:pt x="31" y="10"/>
                    <a:pt x="30" y="11"/>
                    <a:pt x="32" y="12"/>
                  </a:cubicBezTo>
                  <a:cubicBezTo>
                    <a:pt x="33" y="12"/>
                    <a:pt x="34" y="12"/>
                    <a:pt x="33" y="13"/>
                  </a:cubicBezTo>
                  <a:cubicBezTo>
                    <a:pt x="33" y="14"/>
                    <a:pt x="32" y="14"/>
                    <a:pt x="32" y="14"/>
                  </a:cubicBezTo>
                  <a:cubicBezTo>
                    <a:pt x="30" y="14"/>
                    <a:pt x="27" y="15"/>
                    <a:pt x="27" y="15"/>
                  </a:cubicBezTo>
                  <a:cubicBezTo>
                    <a:pt x="21" y="13"/>
                    <a:pt x="21" y="20"/>
                    <a:pt x="17" y="20"/>
                  </a:cubicBezTo>
                  <a:cubicBezTo>
                    <a:pt x="17" y="21"/>
                    <a:pt x="17" y="23"/>
                    <a:pt x="18" y="23"/>
                  </a:cubicBezTo>
                  <a:cubicBezTo>
                    <a:pt x="21" y="25"/>
                    <a:pt x="19" y="29"/>
                    <a:pt x="23" y="31"/>
                  </a:cubicBezTo>
                  <a:cubicBezTo>
                    <a:pt x="19" y="31"/>
                    <a:pt x="16" y="31"/>
                    <a:pt x="13" y="32"/>
                  </a:cubicBezTo>
                  <a:cubicBezTo>
                    <a:pt x="13" y="28"/>
                    <a:pt x="13" y="28"/>
                    <a:pt x="8" y="28"/>
                  </a:cubicBezTo>
                  <a:cubicBezTo>
                    <a:pt x="10" y="26"/>
                    <a:pt x="7" y="24"/>
                    <a:pt x="9" y="23"/>
                  </a:cubicBezTo>
                  <a:cubicBezTo>
                    <a:pt x="6" y="23"/>
                    <a:pt x="4" y="23"/>
                    <a:pt x="1" y="23"/>
                  </a:cubicBezTo>
                  <a:cubicBezTo>
                    <a:pt x="0" y="21"/>
                    <a:pt x="2" y="20"/>
                    <a:pt x="3" y="19"/>
                  </a:cubicBezTo>
                  <a:cubicBezTo>
                    <a:pt x="4" y="18"/>
                    <a:pt x="5" y="18"/>
                    <a:pt x="5" y="16"/>
                  </a:cubicBezTo>
                  <a:cubicBezTo>
                    <a:pt x="7" y="13"/>
                    <a:pt x="11" y="13"/>
                    <a:pt x="14" y="12"/>
                  </a:cubicBezTo>
                  <a:cubicBezTo>
                    <a:pt x="19" y="10"/>
                    <a:pt x="24" y="7"/>
                    <a:pt x="29" y="5"/>
                  </a:cubicBezTo>
                  <a:cubicBezTo>
                    <a:pt x="35" y="5"/>
                    <a:pt x="35" y="5"/>
                    <a:pt x="37" y="9"/>
                  </a:cubicBezTo>
                  <a:cubicBezTo>
                    <a:pt x="37" y="7"/>
                    <a:pt x="34" y="6"/>
                    <a:pt x="35" y="4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0" name="Freeform 1284"/>
            <p:cNvSpPr/>
            <p:nvPr/>
          </p:nvSpPr>
          <p:spPr bwMode="auto">
            <a:xfrm>
              <a:off x="2039938" y="4427539"/>
              <a:ext cx="128588" cy="68263"/>
            </a:xfrm>
            <a:custGeom>
              <a:avLst/>
              <a:gdLst>
                <a:gd name="T0" fmla="*/ 34 w 34"/>
                <a:gd name="T1" fmla="*/ 4 h 18"/>
                <a:gd name="T2" fmla="*/ 32 w 34"/>
                <a:gd name="T3" fmla="*/ 6 h 18"/>
                <a:gd name="T4" fmla="*/ 21 w 34"/>
                <a:gd name="T5" fmla="*/ 12 h 18"/>
                <a:gd name="T6" fmla="*/ 20 w 34"/>
                <a:gd name="T7" fmla="*/ 12 h 18"/>
                <a:gd name="T8" fmla="*/ 14 w 34"/>
                <a:gd name="T9" fmla="*/ 12 h 18"/>
                <a:gd name="T10" fmla="*/ 11 w 34"/>
                <a:gd name="T11" fmla="*/ 15 h 18"/>
                <a:gd name="T12" fmla="*/ 6 w 34"/>
                <a:gd name="T13" fmla="*/ 18 h 18"/>
                <a:gd name="T14" fmla="*/ 3 w 34"/>
                <a:gd name="T15" fmla="*/ 17 h 18"/>
                <a:gd name="T16" fmla="*/ 0 w 34"/>
                <a:gd name="T17" fmla="*/ 15 h 18"/>
                <a:gd name="T18" fmla="*/ 3 w 34"/>
                <a:gd name="T19" fmla="*/ 13 h 18"/>
                <a:gd name="T20" fmla="*/ 22 w 34"/>
                <a:gd name="T21" fmla="*/ 2 h 18"/>
                <a:gd name="T22" fmla="*/ 25 w 34"/>
                <a:gd name="T23" fmla="*/ 2 h 18"/>
                <a:gd name="T24" fmla="*/ 31 w 34"/>
                <a:gd name="T25" fmla="*/ 0 h 18"/>
                <a:gd name="T26" fmla="*/ 33 w 34"/>
                <a:gd name="T27" fmla="*/ 2 h 18"/>
                <a:gd name="T28" fmla="*/ 34 w 34"/>
                <a:gd name="T29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18">
                  <a:moveTo>
                    <a:pt x="34" y="4"/>
                  </a:moveTo>
                  <a:cubicBezTo>
                    <a:pt x="33" y="5"/>
                    <a:pt x="32" y="6"/>
                    <a:pt x="32" y="6"/>
                  </a:cubicBezTo>
                  <a:cubicBezTo>
                    <a:pt x="27" y="6"/>
                    <a:pt x="25" y="10"/>
                    <a:pt x="21" y="12"/>
                  </a:cubicBezTo>
                  <a:cubicBezTo>
                    <a:pt x="21" y="12"/>
                    <a:pt x="21" y="12"/>
                    <a:pt x="20" y="12"/>
                  </a:cubicBezTo>
                  <a:cubicBezTo>
                    <a:pt x="18" y="12"/>
                    <a:pt x="16" y="13"/>
                    <a:pt x="14" y="12"/>
                  </a:cubicBezTo>
                  <a:cubicBezTo>
                    <a:pt x="12" y="11"/>
                    <a:pt x="12" y="14"/>
                    <a:pt x="11" y="15"/>
                  </a:cubicBezTo>
                  <a:cubicBezTo>
                    <a:pt x="9" y="16"/>
                    <a:pt x="8" y="17"/>
                    <a:pt x="6" y="18"/>
                  </a:cubicBezTo>
                  <a:cubicBezTo>
                    <a:pt x="5" y="17"/>
                    <a:pt x="4" y="17"/>
                    <a:pt x="3" y="17"/>
                  </a:cubicBezTo>
                  <a:cubicBezTo>
                    <a:pt x="2" y="17"/>
                    <a:pt x="0" y="16"/>
                    <a:pt x="0" y="15"/>
                  </a:cubicBezTo>
                  <a:cubicBezTo>
                    <a:pt x="0" y="13"/>
                    <a:pt x="2" y="13"/>
                    <a:pt x="3" y="13"/>
                  </a:cubicBezTo>
                  <a:cubicBezTo>
                    <a:pt x="9" y="9"/>
                    <a:pt x="16" y="6"/>
                    <a:pt x="22" y="2"/>
                  </a:cubicBezTo>
                  <a:cubicBezTo>
                    <a:pt x="23" y="2"/>
                    <a:pt x="24" y="1"/>
                    <a:pt x="25" y="2"/>
                  </a:cubicBezTo>
                  <a:cubicBezTo>
                    <a:pt x="27" y="2"/>
                    <a:pt x="29" y="1"/>
                    <a:pt x="31" y="0"/>
                  </a:cubicBezTo>
                  <a:cubicBezTo>
                    <a:pt x="31" y="1"/>
                    <a:pt x="32" y="2"/>
                    <a:pt x="33" y="2"/>
                  </a:cubicBezTo>
                  <a:cubicBezTo>
                    <a:pt x="33" y="3"/>
                    <a:pt x="33" y="4"/>
                    <a:pt x="34" y="4"/>
                  </a:cubicBezTo>
                  <a:close/>
                </a:path>
              </a:pathLst>
            </a:custGeom>
            <a:solidFill>
              <a:srgbClr val="EFEA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1" name="Freeform 1285"/>
            <p:cNvSpPr/>
            <p:nvPr/>
          </p:nvSpPr>
          <p:spPr bwMode="auto">
            <a:xfrm>
              <a:off x="2157413" y="4383089"/>
              <a:ext cx="109538" cy="52388"/>
            </a:xfrm>
            <a:custGeom>
              <a:avLst/>
              <a:gdLst>
                <a:gd name="T0" fmla="*/ 2 w 29"/>
                <a:gd name="T1" fmla="*/ 14 h 14"/>
                <a:gd name="T2" fmla="*/ 0 w 29"/>
                <a:gd name="T3" fmla="*/ 12 h 14"/>
                <a:gd name="T4" fmla="*/ 10 w 29"/>
                <a:gd name="T5" fmla="*/ 5 h 14"/>
                <a:gd name="T6" fmla="*/ 22 w 29"/>
                <a:gd name="T7" fmla="*/ 2 h 14"/>
                <a:gd name="T8" fmla="*/ 29 w 29"/>
                <a:gd name="T9" fmla="*/ 2 h 14"/>
                <a:gd name="T10" fmla="*/ 8 w 29"/>
                <a:gd name="T11" fmla="*/ 12 h 14"/>
                <a:gd name="T12" fmla="*/ 2 w 29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14">
                  <a:moveTo>
                    <a:pt x="2" y="14"/>
                  </a:moveTo>
                  <a:cubicBezTo>
                    <a:pt x="0" y="14"/>
                    <a:pt x="0" y="14"/>
                    <a:pt x="0" y="12"/>
                  </a:cubicBezTo>
                  <a:cubicBezTo>
                    <a:pt x="3" y="10"/>
                    <a:pt x="6" y="8"/>
                    <a:pt x="10" y="5"/>
                  </a:cubicBezTo>
                  <a:cubicBezTo>
                    <a:pt x="13" y="2"/>
                    <a:pt x="18" y="3"/>
                    <a:pt x="22" y="2"/>
                  </a:cubicBezTo>
                  <a:cubicBezTo>
                    <a:pt x="24" y="2"/>
                    <a:pt x="27" y="0"/>
                    <a:pt x="29" y="2"/>
                  </a:cubicBezTo>
                  <a:cubicBezTo>
                    <a:pt x="23" y="7"/>
                    <a:pt x="14" y="7"/>
                    <a:pt x="8" y="12"/>
                  </a:cubicBezTo>
                  <a:cubicBezTo>
                    <a:pt x="6" y="13"/>
                    <a:pt x="3" y="11"/>
                    <a:pt x="2" y="14"/>
                  </a:cubicBezTo>
                  <a:close/>
                </a:path>
              </a:pathLst>
            </a:custGeom>
            <a:solidFill>
              <a:srgbClr val="EEE8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2" name="Freeform 1286"/>
            <p:cNvSpPr/>
            <p:nvPr/>
          </p:nvSpPr>
          <p:spPr bwMode="auto">
            <a:xfrm>
              <a:off x="2063751" y="4484689"/>
              <a:ext cx="28575" cy="30163"/>
            </a:xfrm>
            <a:custGeom>
              <a:avLst/>
              <a:gdLst>
                <a:gd name="T0" fmla="*/ 0 w 8"/>
                <a:gd name="T1" fmla="*/ 3 h 8"/>
                <a:gd name="T2" fmla="*/ 5 w 8"/>
                <a:gd name="T3" fmla="*/ 0 h 8"/>
                <a:gd name="T4" fmla="*/ 7 w 8"/>
                <a:gd name="T5" fmla="*/ 8 h 8"/>
                <a:gd name="T6" fmla="*/ 0 w 8"/>
                <a:gd name="T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3"/>
                  </a:moveTo>
                  <a:cubicBezTo>
                    <a:pt x="0" y="0"/>
                    <a:pt x="3" y="0"/>
                    <a:pt x="5" y="0"/>
                  </a:cubicBezTo>
                  <a:cubicBezTo>
                    <a:pt x="5" y="3"/>
                    <a:pt x="8" y="5"/>
                    <a:pt x="7" y="8"/>
                  </a:cubicBezTo>
                  <a:cubicBezTo>
                    <a:pt x="5" y="7"/>
                    <a:pt x="0" y="8"/>
                    <a:pt x="0" y="3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3" name="Freeform 1287"/>
            <p:cNvSpPr/>
            <p:nvPr/>
          </p:nvSpPr>
          <p:spPr bwMode="auto">
            <a:xfrm>
              <a:off x="2100263" y="4487864"/>
              <a:ext cx="11113" cy="26988"/>
            </a:xfrm>
            <a:custGeom>
              <a:avLst/>
              <a:gdLst>
                <a:gd name="T0" fmla="*/ 1 w 3"/>
                <a:gd name="T1" fmla="*/ 7 h 7"/>
                <a:gd name="T2" fmla="*/ 3 w 3"/>
                <a:gd name="T3" fmla="*/ 0 h 7"/>
                <a:gd name="T4" fmla="*/ 1 w 3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7">
                  <a:moveTo>
                    <a:pt x="1" y="7"/>
                  </a:moveTo>
                  <a:cubicBezTo>
                    <a:pt x="0" y="4"/>
                    <a:pt x="1" y="2"/>
                    <a:pt x="3" y="0"/>
                  </a:cubicBezTo>
                  <a:cubicBezTo>
                    <a:pt x="3" y="3"/>
                    <a:pt x="3" y="5"/>
                    <a:pt x="1" y="7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4" name="Freeform 1288"/>
            <p:cNvSpPr/>
            <p:nvPr/>
          </p:nvSpPr>
          <p:spPr bwMode="auto">
            <a:xfrm>
              <a:off x="2092326" y="4473576"/>
              <a:ext cx="23813" cy="14288"/>
            </a:xfrm>
            <a:custGeom>
              <a:avLst/>
              <a:gdLst>
                <a:gd name="T0" fmla="*/ 0 w 6"/>
                <a:gd name="T1" fmla="*/ 0 h 4"/>
                <a:gd name="T2" fmla="*/ 6 w 6"/>
                <a:gd name="T3" fmla="*/ 0 h 4"/>
                <a:gd name="T4" fmla="*/ 0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2" y="0"/>
                    <a:pt x="4" y="0"/>
                    <a:pt x="6" y="0"/>
                  </a:cubicBezTo>
                  <a:cubicBezTo>
                    <a:pt x="4" y="1"/>
                    <a:pt x="2" y="4"/>
                    <a:pt x="0" y="0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5" name="Freeform 1289"/>
            <p:cNvSpPr/>
            <p:nvPr/>
          </p:nvSpPr>
          <p:spPr bwMode="auto">
            <a:xfrm>
              <a:off x="2122488" y="4386264"/>
              <a:ext cx="7938" cy="11113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2 h 3"/>
                <a:gd name="T4" fmla="*/ 1 w 2"/>
                <a:gd name="T5" fmla="*/ 3 h 3"/>
                <a:gd name="T6" fmla="*/ 0 w 2"/>
                <a:gd name="T7" fmla="*/ 1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6" name="Freeform 1290"/>
            <p:cNvSpPr/>
            <p:nvPr/>
          </p:nvSpPr>
          <p:spPr bwMode="auto">
            <a:xfrm>
              <a:off x="2152651" y="4510089"/>
              <a:ext cx="7938" cy="4763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0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7" name="Freeform 1291"/>
            <p:cNvSpPr/>
            <p:nvPr/>
          </p:nvSpPr>
          <p:spPr bwMode="auto">
            <a:xfrm>
              <a:off x="2089151" y="4514851"/>
              <a:ext cx="11113" cy="7938"/>
            </a:xfrm>
            <a:custGeom>
              <a:avLst/>
              <a:gdLst>
                <a:gd name="T0" fmla="*/ 3 w 3"/>
                <a:gd name="T1" fmla="*/ 2 h 2"/>
                <a:gd name="T2" fmla="*/ 2 w 3"/>
                <a:gd name="T3" fmla="*/ 2 h 2"/>
                <a:gd name="T4" fmla="*/ 1 w 3"/>
                <a:gd name="T5" fmla="*/ 1 h 2"/>
                <a:gd name="T6" fmla="*/ 1 w 3"/>
                <a:gd name="T7" fmla="*/ 1 h 2"/>
                <a:gd name="T8" fmla="*/ 3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2" y="1"/>
                    <a:pt x="2" y="1"/>
                    <a:pt x="3" y="2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8" name="Freeform 1292"/>
            <p:cNvSpPr/>
            <p:nvPr/>
          </p:nvSpPr>
          <p:spPr bwMode="auto">
            <a:xfrm>
              <a:off x="2122488" y="4424364"/>
              <a:ext cx="12700" cy="1111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1" y="2"/>
                    <a:pt x="2" y="0"/>
                    <a:pt x="3" y="3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9" name="Freeform 1293"/>
            <p:cNvSpPr/>
            <p:nvPr/>
          </p:nvSpPr>
          <p:spPr bwMode="auto">
            <a:xfrm>
              <a:off x="1724026" y="4540251"/>
              <a:ext cx="11113" cy="30163"/>
            </a:xfrm>
            <a:custGeom>
              <a:avLst/>
              <a:gdLst>
                <a:gd name="T0" fmla="*/ 1 w 3"/>
                <a:gd name="T1" fmla="*/ 8 h 8"/>
                <a:gd name="T2" fmla="*/ 3 w 3"/>
                <a:gd name="T3" fmla="*/ 0 h 8"/>
                <a:gd name="T4" fmla="*/ 1 w 3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8">
                  <a:moveTo>
                    <a:pt x="1" y="8"/>
                  </a:moveTo>
                  <a:cubicBezTo>
                    <a:pt x="0" y="5"/>
                    <a:pt x="0" y="4"/>
                    <a:pt x="3" y="0"/>
                  </a:cubicBezTo>
                  <a:cubicBezTo>
                    <a:pt x="2" y="4"/>
                    <a:pt x="1" y="6"/>
                    <a:pt x="1" y="8"/>
                  </a:cubicBezTo>
                  <a:close/>
                </a:path>
              </a:pathLst>
            </a:custGeom>
            <a:solidFill>
              <a:srgbClr val="FE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0" name="Freeform 1294"/>
            <p:cNvSpPr/>
            <p:nvPr/>
          </p:nvSpPr>
          <p:spPr bwMode="auto">
            <a:xfrm>
              <a:off x="2014538" y="4432301"/>
              <a:ext cx="11113" cy="6350"/>
            </a:xfrm>
            <a:custGeom>
              <a:avLst/>
              <a:gdLst>
                <a:gd name="T0" fmla="*/ 0 w 3"/>
                <a:gd name="T1" fmla="*/ 2 h 2"/>
                <a:gd name="T2" fmla="*/ 2 w 3"/>
                <a:gd name="T3" fmla="*/ 0 h 2"/>
                <a:gd name="T4" fmla="*/ 1 w 3"/>
                <a:gd name="T5" fmla="*/ 2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1" name="Freeform 1295"/>
            <p:cNvSpPr/>
            <p:nvPr/>
          </p:nvSpPr>
          <p:spPr bwMode="auto">
            <a:xfrm>
              <a:off x="1825626" y="4298951"/>
              <a:ext cx="354013" cy="177800"/>
            </a:xfrm>
            <a:custGeom>
              <a:avLst/>
              <a:gdLst>
                <a:gd name="T0" fmla="*/ 87 w 94"/>
                <a:gd name="T1" fmla="*/ 9 h 47"/>
                <a:gd name="T2" fmla="*/ 62 w 94"/>
                <a:gd name="T3" fmla="*/ 20 h 47"/>
                <a:gd name="T4" fmla="*/ 44 w 94"/>
                <a:gd name="T5" fmla="*/ 27 h 47"/>
                <a:gd name="T6" fmla="*/ 36 w 94"/>
                <a:gd name="T7" fmla="*/ 31 h 47"/>
                <a:gd name="T8" fmla="*/ 11 w 94"/>
                <a:gd name="T9" fmla="*/ 44 h 47"/>
                <a:gd name="T10" fmla="*/ 4 w 94"/>
                <a:gd name="T11" fmla="*/ 45 h 47"/>
                <a:gd name="T12" fmla="*/ 1 w 94"/>
                <a:gd name="T13" fmla="*/ 46 h 47"/>
                <a:gd name="T14" fmla="*/ 1 w 94"/>
                <a:gd name="T15" fmla="*/ 43 h 47"/>
                <a:gd name="T16" fmla="*/ 1 w 94"/>
                <a:gd name="T17" fmla="*/ 41 h 47"/>
                <a:gd name="T18" fmla="*/ 3 w 94"/>
                <a:gd name="T19" fmla="*/ 40 h 47"/>
                <a:gd name="T20" fmla="*/ 22 w 94"/>
                <a:gd name="T21" fmla="*/ 31 h 47"/>
                <a:gd name="T22" fmla="*/ 38 w 94"/>
                <a:gd name="T23" fmla="*/ 25 h 47"/>
                <a:gd name="T24" fmla="*/ 41 w 94"/>
                <a:gd name="T25" fmla="*/ 23 h 47"/>
                <a:gd name="T26" fmla="*/ 53 w 94"/>
                <a:gd name="T27" fmla="*/ 18 h 47"/>
                <a:gd name="T28" fmla="*/ 71 w 94"/>
                <a:gd name="T29" fmla="*/ 9 h 47"/>
                <a:gd name="T30" fmla="*/ 76 w 94"/>
                <a:gd name="T31" fmla="*/ 2 h 47"/>
                <a:gd name="T32" fmla="*/ 78 w 94"/>
                <a:gd name="T33" fmla="*/ 1 h 47"/>
                <a:gd name="T34" fmla="*/ 80 w 94"/>
                <a:gd name="T35" fmla="*/ 0 h 47"/>
                <a:gd name="T36" fmla="*/ 80 w 94"/>
                <a:gd name="T37" fmla="*/ 5 h 47"/>
                <a:gd name="T38" fmla="*/ 84 w 94"/>
                <a:gd name="T39" fmla="*/ 4 h 47"/>
                <a:gd name="T40" fmla="*/ 85 w 94"/>
                <a:gd name="T41" fmla="*/ 3 h 47"/>
                <a:gd name="T42" fmla="*/ 93 w 94"/>
                <a:gd name="T43" fmla="*/ 1 h 47"/>
                <a:gd name="T44" fmla="*/ 91 w 94"/>
                <a:gd name="T45" fmla="*/ 7 h 47"/>
                <a:gd name="T46" fmla="*/ 87 w 94"/>
                <a:gd name="T47" fmla="*/ 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4" h="47">
                  <a:moveTo>
                    <a:pt x="87" y="9"/>
                  </a:moveTo>
                  <a:cubicBezTo>
                    <a:pt x="78" y="13"/>
                    <a:pt x="70" y="16"/>
                    <a:pt x="62" y="20"/>
                  </a:cubicBezTo>
                  <a:cubicBezTo>
                    <a:pt x="57" y="24"/>
                    <a:pt x="50" y="26"/>
                    <a:pt x="44" y="27"/>
                  </a:cubicBezTo>
                  <a:cubicBezTo>
                    <a:pt x="41" y="28"/>
                    <a:pt x="38" y="29"/>
                    <a:pt x="36" y="31"/>
                  </a:cubicBezTo>
                  <a:cubicBezTo>
                    <a:pt x="28" y="35"/>
                    <a:pt x="19" y="40"/>
                    <a:pt x="11" y="44"/>
                  </a:cubicBezTo>
                  <a:cubicBezTo>
                    <a:pt x="9" y="43"/>
                    <a:pt x="6" y="44"/>
                    <a:pt x="4" y="45"/>
                  </a:cubicBezTo>
                  <a:cubicBezTo>
                    <a:pt x="3" y="45"/>
                    <a:pt x="2" y="47"/>
                    <a:pt x="1" y="46"/>
                  </a:cubicBezTo>
                  <a:cubicBezTo>
                    <a:pt x="0" y="45"/>
                    <a:pt x="1" y="44"/>
                    <a:pt x="1" y="43"/>
                  </a:cubicBezTo>
                  <a:cubicBezTo>
                    <a:pt x="2" y="43"/>
                    <a:pt x="1" y="42"/>
                    <a:pt x="1" y="41"/>
                  </a:cubicBezTo>
                  <a:cubicBezTo>
                    <a:pt x="2" y="40"/>
                    <a:pt x="2" y="40"/>
                    <a:pt x="3" y="40"/>
                  </a:cubicBezTo>
                  <a:cubicBezTo>
                    <a:pt x="11" y="39"/>
                    <a:pt x="17" y="36"/>
                    <a:pt x="22" y="31"/>
                  </a:cubicBezTo>
                  <a:cubicBezTo>
                    <a:pt x="27" y="28"/>
                    <a:pt x="33" y="28"/>
                    <a:pt x="38" y="25"/>
                  </a:cubicBezTo>
                  <a:cubicBezTo>
                    <a:pt x="39" y="25"/>
                    <a:pt x="40" y="24"/>
                    <a:pt x="41" y="23"/>
                  </a:cubicBezTo>
                  <a:cubicBezTo>
                    <a:pt x="45" y="21"/>
                    <a:pt x="49" y="20"/>
                    <a:pt x="53" y="18"/>
                  </a:cubicBezTo>
                  <a:cubicBezTo>
                    <a:pt x="60" y="16"/>
                    <a:pt x="65" y="12"/>
                    <a:pt x="71" y="9"/>
                  </a:cubicBezTo>
                  <a:cubicBezTo>
                    <a:pt x="73" y="7"/>
                    <a:pt x="78" y="7"/>
                    <a:pt x="76" y="2"/>
                  </a:cubicBezTo>
                  <a:cubicBezTo>
                    <a:pt x="77" y="1"/>
                    <a:pt x="77" y="1"/>
                    <a:pt x="78" y="1"/>
                  </a:cubicBezTo>
                  <a:cubicBezTo>
                    <a:pt x="79" y="4"/>
                    <a:pt x="80" y="3"/>
                    <a:pt x="80" y="0"/>
                  </a:cubicBezTo>
                  <a:cubicBezTo>
                    <a:pt x="83" y="2"/>
                    <a:pt x="80" y="4"/>
                    <a:pt x="80" y="5"/>
                  </a:cubicBezTo>
                  <a:cubicBezTo>
                    <a:pt x="82" y="6"/>
                    <a:pt x="83" y="5"/>
                    <a:pt x="84" y="4"/>
                  </a:cubicBezTo>
                  <a:cubicBezTo>
                    <a:pt x="85" y="4"/>
                    <a:pt x="85" y="3"/>
                    <a:pt x="85" y="3"/>
                  </a:cubicBezTo>
                  <a:cubicBezTo>
                    <a:pt x="89" y="7"/>
                    <a:pt x="90" y="2"/>
                    <a:pt x="93" y="1"/>
                  </a:cubicBezTo>
                  <a:cubicBezTo>
                    <a:pt x="94" y="4"/>
                    <a:pt x="91" y="5"/>
                    <a:pt x="91" y="7"/>
                  </a:cubicBezTo>
                  <a:cubicBezTo>
                    <a:pt x="91" y="9"/>
                    <a:pt x="88" y="8"/>
                    <a:pt x="87" y="9"/>
                  </a:cubicBezTo>
                  <a:close/>
                </a:path>
              </a:pathLst>
            </a:custGeom>
            <a:solidFill>
              <a:srgbClr val="F7A0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2" name="Freeform 1296"/>
            <p:cNvSpPr/>
            <p:nvPr/>
          </p:nvSpPr>
          <p:spPr bwMode="auto">
            <a:xfrm>
              <a:off x="1960563" y="4375151"/>
              <a:ext cx="106363" cy="49213"/>
            </a:xfrm>
            <a:custGeom>
              <a:avLst/>
              <a:gdLst>
                <a:gd name="T0" fmla="*/ 0 w 28"/>
                <a:gd name="T1" fmla="*/ 11 h 13"/>
                <a:gd name="T2" fmla="*/ 4 w 28"/>
                <a:gd name="T3" fmla="*/ 7 h 13"/>
                <a:gd name="T4" fmla="*/ 26 w 28"/>
                <a:gd name="T5" fmla="*/ 0 h 13"/>
                <a:gd name="T6" fmla="*/ 27 w 28"/>
                <a:gd name="T7" fmla="*/ 2 h 13"/>
                <a:gd name="T8" fmla="*/ 22 w 28"/>
                <a:gd name="T9" fmla="*/ 6 h 13"/>
                <a:gd name="T10" fmla="*/ 22 w 28"/>
                <a:gd name="T11" fmla="*/ 6 h 13"/>
                <a:gd name="T12" fmla="*/ 11 w 28"/>
                <a:gd name="T13" fmla="*/ 12 h 13"/>
                <a:gd name="T14" fmla="*/ 0 w 28"/>
                <a:gd name="T1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3">
                  <a:moveTo>
                    <a:pt x="0" y="11"/>
                  </a:moveTo>
                  <a:cubicBezTo>
                    <a:pt x="0" y="8"/>
                    <a:pt x="1" y="7"/>
                    <a:pt x="4" y="7"/>
                  </a:cubicBezTo>
                  <a:cubicBezTo>
                    <a:pt x="12" y="6"/>
                    <a:pt x="18" y="2"/>
                    <a:pt x="26" y="0"/>
                  </a:cubicBezTo>
                  <a:cubicBezTo>
                    <a:pt x="27" y="0"/>
                    <a:pt x="28" y="0"/>
                    <a:pt x="27" y="2"/>
                  </a:cubicBezTo>
                  <a:cubicBezTo>
                    <a:pt x="25" y="3"/>
                    <a:pt x="23" y="3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9" y="9"/>
                    <a:pt x="14" y="9"/>
                    <a:pt x="11" y="12"/>
                  </a:cubicBezTo>
                  <a:cubicBezTo>
                    <a:pt x="8" y="11"/>
                    <a:pt x="3" y="13"/>
                    <a:pt x="0" y="11"/>
                  </a:cubicBezTo>
                  <a:close/>
                </a:path>
              </a:pathLst>
            </a:custGeom>
            <a:solidFill>
              <a:srgbClr val="F8F4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3" name="Freeform 1297"/>
            <p:cNvSpPr/>
            <p:nvPr/>
          </p:nvSpPr>
          <p:spPr bwMode="auto">
            <a:xfrm>
              <a:off x="2003426" y="4397376"/>
              <a:ext cx="44450" cy="26988"/>
            </a:xfrm>
            <a:custGeom>
              <a:avLst/>
              <a:gdLst>
                <a:gd name="T0" fmla="*/ 0 w 12"/>
                <a:gd name="T1" fmla="*/ 6 h 7"/>
                <a:gd name="T2" fmla="*/ 11 w 12"/>
                <a:gd name="T3" fmla="*/ 0 h 7"/>
                <a:gd name="T4" fmla="*/ 5 w 12"/>
                <a:gd name="T5" fmla="*/ 6 h 7"/>
                <a:gd name="T6" fmla="*/ 0 w 12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6"/>
                  </a:moveTo>
                  <a:cubicBezTo>
                    <a:pt x="3" y="2"/>
                    <a:pt x="7" y="1"/>
                    <a:pt x="11" y="0"/>
                  </a:cubicBezTo>
                  <a:cubicBezTo>
                    <a:pt x="12" y="5"/>
                    <a:pt x="10" y="7"/>
                    <a:pt x="5" y="6"/>
                  </a:cubicBezTo>
                  <a:cubicBezTo>
                    <a:pt x="3" y="6"/>
                    <a:pt x="2" y="6"/>
                    <a:pt x="0" y="6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4" name="Freeform 1298"/>
            <p:cNvSpPr/>
            <p:nvPr/>
          </p:nvSpPr>
          <p:spPr bwMode="auto">
            <a:xfrm>
              <a:off x="1882776" y="3621089"/>
              <a:ext cx="161925" cy="120650"/>
            </a:xfrm>
            <a:custGeom>
              <a:avLst/>
              <a:gdLst>
                <a:gd name="T0" fmla="*/ 42 w 43"/>
                <a:gd name="T1" fmla="*/ 22 h 32"/>
                <a:gd name="T2" fmla="*/ 40 w 43"/>
                <a:gd name="T3" fmla="*/ 24 h 32"/>
                <a:gd name="T4" fmla="*/ 35 w 43"/>
                <a:gd name="T5" fmla="*/ 25 h 32"/>
                <a:gd name="T6" fmla="*/ 32 w 43"/>
                <a:gd name="T7" fmla="*/ 26 h 32"/>
                <a:gd name="T8" fmla="*/ 29 w 43"/>
                <a:gd name="T9" fmla="*/ 29 h 32"/>
                <a:gd name="T10" fmla="*/ 27 w 43"/>
                <a:gd name="T11" fmla="*/ 30 h 32"/>
                <a:gd name="T12" fmla="*/ 22 w 43"/>
                <a:gd name="T13" fmla="*/ 30 h 32"/>
                <a:gd name="T14" fmla="*/ 21 w 43"/>
                <a:gd name="T15" fmla="*/ 30 h 32"/>
                <a:gd name="T16" fmla="*/ 16 w 43"/>
                <a:gd name="T17" fmla="*/ 29 h 32"/>
                <a:gd name="T18" fmla="*/ 11 w 43"/>
                <a:gd name="T19" fmla="*/ 28 h 32"/>
                <a:gd name="T20" fmla="*/ 9 w 43"/>
                <a:gd name="T21" fmla="*/ 29 h 32"/>
                <a:gd name="T22" fmla="*/ 6 w 43"/>
                <a:gd name="T23" fmla="*/ 29 h 32"/>
                <a:gd name="T24" fmla="*/ 7 w 43"/>
                <a:gd name="T25" fmla="*/ 32 h 32"/>
                <a:gd name="T26" fmla="*/ 2 w 43"/>
                <a:gd name="T27" fmla="*/ 25 h 32"/>
                <a:gd name="T28" fmla="*/ 1 w 43"/>
                <a:gd name="T29" fmla="*/ 23 h 32"/>
                <a:gd name="T30" fmla="*/ 1 w 43"/>
                <a:gd name="T31" fmla="*/ 21 h 32"/>
                <a:gd name="T32" fmla="*/ 3 w 43"/>
                <a:gd name="T33" fmla="*/ 20 h 32"/>
                <a:gd name="T34" fmla="*/ 7 w 43"/>
                <a:gd name="T35" fmla="*/ 22 h 32"/>
                <a:gd name="T36" fmla="*/ 9 w 43"/>
                <a:gd name="T37" fmla="*/ 22 h 32"/>
                <a:gd name="T38" fmla="*/ 15 w 43"/>
                <a:gd name="T39" fmla="*/ 19 h 32"/>
                <a:gd name="T40" fmla="*/ 20 w 43"/>
                <a:gd name="T41" fmla="*/ 10 h 32"/>
                <a:gd name="T42" fmla="*/ 22 w 43"/>
                <a:gd name="T43" fmla="*/ 6 h 32"/>
                <a:gd name="T44" fmla="*/ 19 w 43"/>
                <a:gd name="T45" fmla="*/ 8 h 32"/>
                <a:gd name="T46" fmla="*/ 14 w 43"/>
                <a:gd name="T47" fmla="*/ 9 h 32"/>
                <a:gd name="T48" fmla="*/ 9 w 43"/>
                <a:gd name="T49" fmla="*/ 10 h 32"/>
                <a:gd name="T50" fmla="*/ 13 w 43"/>
                <a:gd name="T51" fmla="*/ 7 h 32"/>
                <a:gd name="T52" fmla="*/ 17 w 43"/>
                <a:gd name="T53" fmla="*/ 4 h 32"/>
                <a:gd name="T54" fmla="*/ 19 w 43"/>
                <a:gd name="T55" fmla="*/ 2 h 32"/>
                <a:gd name="T56" fmla="*/ 19 w 43"/>
                <a:gd name="T57" fmla="*/ 1 h 32"/>
                <a:gd name="T58" fmla="*/ 21 w 43"/>
                <a:gd name="T59" fmla="*/ 1 h 32"/>
                <a:gd name="T60" fmla="*/ 26 w 43"/>
                <a:gd name="T61" fmla="*/ 9 h 32"/>
                <a:gd name="T62" fmla="*/ 28 w 43"/>
                <a:gd name="T63" fmla="*/ 9 h 32"/>
                <a:gd name="T64" fmla="*/ 30 w 43"/>
                <a:gd name="T65" fmla="*/ 8 h 32"/>
                <a:gd name="T66" fmla="*/ 31 w 43"/>
                <a:gd name="T67" fmla="*/ 7 h 32"/>
                <a:gd name="T68" fmla="*/ 34 w 43"/>
                <a:gd name="T69" fmla="*/ 9 h 32"/>
                <a:gd name="T70" fmla="*/ 42 w 43"/>
                <a:gd name="T71" fmla="*/ 20 h 32"/>
                <a:gd name="T72" fmla="*/ 42 w 43"/>
                <a:gd name="T73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2">
                  <a:moveTo>
                    <a:pt x="42" y="22"/>
                  </a:moveTo>
                  <a:cubicBezTo>
                    <a:pt x="41" y="23"/>
                    <a:pt x="40" y="23"/>
                    <a:pt x="40" y="24"/>
                  </a:cubicBezTo>
                  <a:cubicBezTo>
                    <a:pt x="40" y="27"/>
                    <a:pt x="38" y="27"/>
                    <a:pt x="35" y="25"/>
                  </a:cubicBezTo>
                  <a:cubicBezTo>
                    <a:pt x="35" y="26"/>
                    <a:pt x="33" y="26"/>
                    <a:pt x="32" y="26"/>
                  </a:cubicBezTo>
                  <a:cubicBezTo>
                    <a:pt x="30" y="26"/>
                    <a:pt x="30" y="26"/>
                    <a:pt x="29" y="29"/>
                  </a:cubicBezTo>
                  <a:cubicBezTo>
                    <a:pt x="28" y="30"/>
                    <a:pt x="28" y="30"/>
                    <a:pt x="27" y="30"/>
                  </a:cubicBezTo>
                  <a:cubicBezTo>
                    <a:pt x="25" y="29"/>
                    <a:pt x="24" y="28"/>
                    <a:pt x="22" y="30"/>
                  </a:cubicBezTo>
                  <a:cubicBezTo>
                    <a:pt x="22" y="30"/>
                    <a:pt x="22" y="30"/>
                    <a:pt x="21" y="30"/>
                  </a:cubicBezTo>
                  <a:cubicBezTo>
                    <a:pt x="21" y="24"/>
                    <a:pt x="18" y="31"/>
                    <a:pt x="16" y="29"/>
                  </a:cubicBezTo>
                  <a:cubicBezTo>
                    <a:pt x="14" y="31"/>
                    <a:pt x="13" y="29"/>
                    <a:pt x="11" y="28"/>
                  </a:cubicBezTo>
                  <a:cubicBezTo>
                    <a:pt x="11" y="30"/>
                    <a:pt x="10" y="30"/>
                    <a:pt x="9" y="29"/>
                  </a:cubicBezTo>
                  <a:cubicBezTo>
                    <a:pt x="8" y="29"/>
                    <a:pt x="7" y="28"/>
                    <a:pt x="6" y="29"/>
                  </a:cubicBezTo>
                  <a:cubicBezTo>
                    <a:pt x="4" y="30"/>
                    <a:pt x="8" y="30"/>
                    <a:pt x="7" y="32"/>
                  </a:cubicBezTo>
                  <a:cubicBezTo>
                    <a:pt x="1" y="32"/>
                    <a:pt x="0" y="30"/>
                    <a:pt x="2" y="25"/>
                  </a:cubicBezTo>
                  <a:cubicBezTo>
                    <a:pt x="3" y="24"/>
                    <a:pt x="4" y="23"/>
                    <a:pt x="1" y="23"/>
                  </a:cubicBezTo>
                  <a:cubicBezTo>
                    <a:pt x="1" y="23"/>
                    <a:pt x="1" y="22"/>
                    <a:pt x="1" y="21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4" y="22"/>
                    <a:pt x="7" y="19"/>
                    <a:pt x="7" y="22"/>
                  </a:cubicBezTo>
                  <a:cubicBezTo>
                    <a:pt x="8" y="23"/>
                    <a:pt x="9" y="23"/>
                    <a:pt x="9" y="22"/>
                  </a:cubicBezTo>
                  <a:cubicBezTo>
                    <a:pt x="10" y="19"/>
                    <a:pt x="13" y="20"/>
                    <a:pt x="15" y="19"/>
                  </a:cubicBezTo>
                  <a:cubicBezTo>
                    <a:pt x="20" y="18"/>
                    <a:pt x="21" y="14"/>
                    <a:pt x="20" y="10"/>
                  </a:cubicBezTo>
                  <a:cubicBezTo>
                    <a:pt x="20" y="8"/>
                    <a:pt x="22" y="8"/>
                    <a:pt x="22" y="6"/>
                  </a:cubicBezTo>
                  <a:cubicBezTo>
                    <a:pt x="20" y="6"/>
                    <a:pt x="20" y="7"/>
                    <a:pt x="19" y="8"/>
                  </a:cubicBezTo>
                  <a:cubicBezTo>
                    <a:pt x="17" y="9"/>
                    <a:pt x="16" y="13"/>
                    <a:pt x="14" y="9"/>
                  </a:cubicBezTo>
                  <a:cubicBezTo>
                    <a:pt x="12" y="7"/>
                    <a:pt x="11" y="11"/>
                    <a:pt x="9" y="10"/>
                  </a:cubicBezTo>
                  <a:cubicBezTo>
                    <a:pt x="10" y="8"/>
                    <a:pt x="9" y="5"/>
                    <a:pt x="13" y="7"/>
                  </a:cubicBezTo>
                  <a:cubicBezTo>
                    <a:pt x="16" y="8"/>
                    <a:pt x="14" y="4"/>
                    <a:pt x="17" y="4"/>
                  </a:cubicBezTo>
                  <a:cubicBezTo>
                    <a:pt x="19" y="5"/>
                    <a:pt x="21" y="5"/>
                    <a:pt x="19" y="2"/>
                  </a:cubicBezTo>
                  <a:cubicBezTo>
                    <a:pt x="18" y="1"/>
                    <a:pt x="19" y="1"/>
                    <a:pt x="19" y="1"/>
                  </a:cubicBezTo>
                  <a:cubicBezTo>
                    <a:pt x="20" y="0"/>
                    <a:pt x="21" y="1"/>
                    <a:pt x="21" y="1"/>
                  </a:cubicBezTo>
                  <a:cubicBezTo>
                    <a:pt x="21" y="5"/>
                    <a:pt x="25" y="5"/>
                    <a:pt x="26" y="9"/>
                  </a:cubicBezTo>
                  <a:cubicBezTo>
                    <a:pt x="26" y="10"/>
                    <a:pt x="27" y="9"/>
                    <a:pt x="28" y="9"/>
                  </a:cubicBezTo>
                  <a:cubicBezTo>
                    <a:pt x="28" y="9"/>
                    <a:pt x="29" y="9"/>
                    <a:pt x="30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2" y="8"/>
                    <a:pt x="33" y="9"/>
                    <a:pt x="34" y="9"/>
                  </a:cubicBezTo>
                  <a:cubicBezTo>
                    <a:pt x="38" y="12"/>
                    <a:pt x="43" y="14"/>
                    <a:pt x="42" y="20"/>
                  </a:cubicBezTo>
                  <a:cubicBezTo>
                    <a:pt x="42" y="21"/>
                    <a:pt x="43" y="22"/>
                    <a:pt x="42" y="22"/>
                  </a:cubicBezTo>
                  <a:close/>
                </a:path>
              </a:pathLst>
            </a:custGeom>
            <a:solidFill>
              <a:srgbClr val="ABD0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5" name="Freeform 1299"/>
            <p:cNvSpPr/>
            <p:nvPr/>
          </p:nvSpPr>
          <p:spPr bwMode="auto">
            <a:xfrm>
              <a:off x="1855788" y="3506789"/>
              <a:ext cx="52388" cy="53975"/>
            </a:xfrm>
            <a:custGeom>
              <a:avLst/>
              <a:gdLst>
                <a:gd name="T0" fmla="*/ 4 w 14"/>
                <a:gd name="T1" fmla="*/ 11 h 14"/>
                <a:gd name="T2" fmla="*/ 5 w 14"/>
                <a:gd name="T3" fmla="*/ 10 h 14"/>
                <a:gd name="T4" fmla="*/ 0 w 14"/>
                <a:gd name="T5" fmla="*/ 9 h 14"/>
                <a:gd name="T6" fmla="*/ 6 w 14"/>
                <a:gd name="T7" fmla="*/ 6 h 14"/>
                <a:gd name="T8" fmla="*/ 8 w 14"/>
                <a:gd name="T9" fmla="*/ 5 h 14"/>
                <a:gd name="T10" fmla="*/ 5 w 14"/>
                <a:gd name="T11" fmla="*/ 4 h 14"/>
                <a:gd name="T12" fmla="*/ 0 w 14"/>
                <a:gd name="T13" fmla="*/ 3 h 14"/>
                <a:gd name="T14" fmla="*/ 6 w 14"/>
                <a:gd name="T15" fmla="*/ 0 h 14"/>
                <a:gd name="T16" fmla="*/ 14 w 14"/>
                <a:gd name="T17" fmla="*/ 6 h 14"/>
                <a:gd name="T18" fmla="*/ 12 w 14"/>
                <a:gd name="T19" fmla="*/ 14 h 14"/>
                <a:gd name="T20" fmla="*/ 6 w 14"/>
                <a:gd name="T21" fmla="*/ 12 h 14"/>
                <a:gd name="T22" fmla="*/ 4 w 14"/>
                <a:gd name="T23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4">
                  <a:moveTo>
                    <a:pt x="4" y="11"/>
                  </a:moveTo>
                  <a:cubicBezTo>
                    <a:pt x="5" y="11"/>
                    <a:pt x="6" y="11"/>
                    <a:pt x="5" y="10"/>
                  </a:cubicBezTo>
                  <a:cubicBezTo>
                    <a:pt x="4" y="9"/>
                    <a:pt x="2" y="9"/>
                    <a:pt x="0" y="9"/>
                  </a:cubicBezTo>
                  <a:cubicBezTo>
                    <a:pt x="2" y="7"/>
                    <a:pt x="4" y="6"/>
                    <a:pt x="6" y="6"/>
                  </a:cubicBezTo>
                  <a:cubicBezTo>
                    <a:pt x="7" y="7"/>
                    <a:pt x="8" y="7"/>
                    <a:pt x="8" y="5"/>
                  </a:cubicBezTo>
                  <a:cubicBezTo>
                    <a:pt x="8" y="3"/>
                    <a:pt x="6" y="3"/>
                    <a:pt x="5" y="4"/>
                  </a:cubicBezTo>
                  <a:cubicBezTo>
                    <a:pt x="3" y="4"/>
                    <a:pt x="2" y="5"/>
                    <a:pt x="0" y="3"/>
                  </a:cubicBezTo>
                  <a:cubicBezTo>
                    <a:pt x="3" y="2"/>
                    <a:pt x="5" y="2"/>
                    <a:pt x="6" y="0"/>
                  </a:cubicBezTo>
                  <a:cubicBezTo>
                    <a:pt x="9" y="1"/>
                    <a:pt x="14" y="0"/>
                    <a:pt x="14" y="6"/>
                  </a:cubicBezTo>
                  <a:cubicBezTo>
                    <a:pt x="14" y="9"/>
                    <a:pt x="13" y="12"/>
                    <a:pt x="12" y="14"/>
                  </a:cubicBezTo>
                  <a:cubicBezTo>
                    <a:pt x="10" y="12"/>
                    <a:pt x="9" y="10"/>
                    <a:pt x="6" y="12"/>
                  </a:cubicBezTo>
                  <a:cubicBezTo>
                    <a:pt x="5" y="13"/>
                    <a:pt x="4" y="13"/>
                    <a:pt x="4" y="11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6" name="Freeform 1300"/>
            <p:cNvSpPr/>
            <p:nvPr/>
          </p:nvSpPr>
          <p:spPr bwMode="auto">
            <a:xfrm>
              <a:off x="1852613" y="3563939"/>
              <a:ext cx="47625" cy="52388"/>
            </a:xfrm>
            <a:custGeom>
              <a:avLst/>
              <a:gdLst>
                <a:gd name="T0" fmla="*/ 0 w 13"/>
                <a:gd name="T1" fmla="*/ 5 h 14"/>
                <a:gd name="T2" fmla="*/ 13 w 13"/>
                <a:gd name="T3" fmla="*/ 0 h 14"/>
                <a:gd name="T4" fmla="*/ 13 w 13"/>
                <a:gd name="T5" fmla="*/ 0 h 14"/>
                <a:gd name="T6" fmla="*/ 7 w 13"/>
                <a:gd name="T7" fmla="*/ 14 h 14"/>
                <a:gd name="T8" fmla="*/ 6 w 13"/>
                <a:gd name="T9" fmla="*/ 13 h 14"/>
                <a:gd name="T10" fmla="*/ 0 w 13"/>
                <a:gd name="T11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4">
                  <a:moveTo>
                    <a:pt x="0" y="5"/>
                  </a:moveTo>
                  <a:cubicBezTo>
                    <a:pt x="4" y="2"/>
                    <a:pt x="8" y="2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5"/>
                    <a:pt x="10" y="10"/>
                    <a:pt x="7" y="14"/>
                  </a:cubicBezTo>
                  <a:cubicBezTo>
                    <a:pt x="7" y="14"/>
                    <a:pt x="7" y="13"/>
                    <a:pt x="6" y="13"/>
                  </a:cubicBezTo>
                  <a:cubicBezTo>
                    <a:pt x="2" y="12"/>
                    <a:pt x="2" y="8"/>
                    <a:pt x="0" y="5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7" name="Freeform 1301"/>
            <p:cNvSpPr/>
            <p:nvPr/>
          </p:nvSpPr>
          <p:spPr bwMode="auto">
            <a:xfrm>
              <a:off x="1990726" y="3725864"/>
              <a:ext cx="23813" cy="15875"/>
            </a:xfrm>
            <a:custGeom>
              <a:avLst/>
              <a:gdLst>
                <a:gd name="T0" fmla="*/ 5 w 6"/>
                <a:gd name="T1" fmla="*/ 3 h 4"/>
                <a:gd name="T2" fmla="*/ 0 w 6"/>
                <a:gd name="T3" fmla="*/ 4 h 4"/>
                <a:gd name="T4" fmla="*/ 5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3" y="3"/>
                    <a:pt x="2" y="4"/>
                    <a:pt x="0" y="4"/>
                  </a:cubicBezTo>
                  <a:cubicBezTo>
                    <a:pt x="1" y="2"/>
                    <a:pt x="3" y="1"/>
                    <a:pt x="5" y="0"/>
                  </a:cubicBezTo>
                  <a:cubicBezTo>
                    <a:pt x="6" y="1"/>
                    <a:pt x="6" y="2"/>
                    <a:pt x="5" y="3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8" name="Freeform 1302"/>
            <p:cNvSpPr/>
            <p:nvPr/>
          </p:nvSpPr>
          <p:spPr bwMode="auto">
            <a:xfrm>
              <a:off x="1984376" y="3643314"/>
              <a:ext cx="11113" cy="14288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3 h 4"/>
                <a:gd name="T4" fmla="*/ 1 w 3"/>
                <a:gd name="T5" fmla="*/ 1 h 4"/>
                <a:gd name="T6" fmla="*/ 3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3" y="4"/>
                    <a:pt x="2" y="3"/>
                    <a:pt x="1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2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9" name="Freeform 1303"/>
            <p:cNvSpPr/>
            <p:nvPr/>
          </p:nvSpPr>
          <p:spPr bwMode="auto">
            <a:xfrm>
              <a:off x="2003426" y="3714751"/>
              <a:ext cx="14288" cy="11113"/>
            </a:xfrm>
            <a:custGeom>
              <a:avLst/>
              <a:gdLst>
                <a:gd name="T0" fmla="*/ 0 w 4"/>
                <a:gd name="T1" fmla="*/ 1 h 3"/>
                <a:gd name="T2" fmla="*/ 3 w 4"/>
                <a:gd name="T3" fmla="*/ 0 h 3"/>
                <a:gd name="T4" fmla="*/ 2 w 4"/>
                <a:gd name="T5" fmla="*/ 3 h 3"/>
                <a:gd name="T6" fmla="*/ 0 w 4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4" y="2"/>
                    <a:pt x="4" y="3"/>
                    <a:pt x="2" y="3"/>
                  </a:cubicBezTo>
                  <a:cubicBezTo>
                    <a:pt x="2" y="2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0" name="Freeform 1304"/>
            <p:cNvSpPr/>
            <p:nvPr/>
          </p:nvSpPr>
          <p:spPr bwMode="auto">
            <a:xfrm>
              <a:off x="1839913" y="3473451"/>
              <a:ext cx="57150" cy="33338"/>
            </a:xfrm>
            <a:custGeom>
              <a:avLst/>
              <a:gdLst>
                <a:gd name="T0" fmla="*/ 10 w 15"/>
                <a:gd name="T1" fmla="*/ 9 h 9"/>
                <a:gd name="T2" fmla="*/ 0 w 15"/>
                <a:gd name="T3" fmla="*/ 6 h 9"/>
                <a:gd name="T4" fmla="*/ 10 w 15"/>
                <a:gd name="T5" fmla="*/ 0 h 9"/>
                <a:gd name="T6" fmla="*/ 8 w 15"/>
                <a:gd name="T7" fmla="*/ 2 h 9"/>
                <a:gd name="T8" fmla="*/ 15 w 15"/>
                <a:gd name="T9" fmla="*/ 5 h 9"/>
                <a:gd name="T10" fmla="*/ 10 w 15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9">
                  <a:moveTo>
                    <a:pt x="10" y="9"/>
                  </a:moveTo>
                  <a:cubicBezTo>
                    <a:pt x="6" y="9"/>
                    <a:pt x="3" y="9"/>
                    <a:pt x="0" y="6"/>
                  </a:cubicBezTo>
                  <a:cubicBezTo>
                    <a:pt x="1" y="1"/>
                    <a:pt x="3" y="0"/>
                    <a:pt x="10" y="0"/>
                  </a:cubicBezTo>
                  <a:cubicBezTo>
                    <a:pt x="11" y="2"/>
                    <a:pt x="8" y="1"/>
                    <a:pt x="8" y="2"/>
                  </a:cubicBezTo>
                  <a:cubicBezTo>
                    <a:pt x="9" y="4"/>
                    <a:pt x="11" y="5"/>
                    <a:pt x="15" y="5"/>
                  </a:cubicBezTo>
                  <a:cubicBezTo>
                    <a:pt x="15" y="8"/>
                    <a:pt x="8" y="3"/>
                    <a:pt x="10" y="9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1" name="Freeform 1305"/>
            <p:cNvSpPr/>
            <p:nvPr/>
          </p:nvSpPr>
          <p:spPr bwMode="auto">
            <a:xfrm>
              <a:off x="1814513" y="3492501"/>
              <a:ext cx="30163" cy="63500"/>
            </a:xfrm>
            <a:custGeom>
              <a:avLst/>
              <a:gdLst>
                <a:gd name="T0" fmla="*/ 7 w 8"/>
                <a:gd name="T1" fmla="*/ 1 h 17"/>
                <a:gd name="T2" fmla="*/ 7 w 8"/>
                <a:gd name="T3" fmla="*/ 5 h 17"/>
                <a:gd name="T4" fmla="*/ 5 w 8"/>
                <a:gd name="T5" fmla="*/ 11 h 17"/>
                <a:gd name="T6" fmla="*/ 5 w 8"/>
                <a:gd name="T7" fmla="*/ 17 h 17"/>
                <a:gd name="T8" fmla="*/ 1 w 8"/>
                <a:gd name="T9" fmla="*/ 14 h 17"/>
                <a:gd name="T10" fmla="*/ 4 w 8"/>
                <a:gd name="T11" fmla="*/ 10 h 17"/>
                <a:gd name="T12" fmla="*/ 4 w 8"/>
                <a:gd name="T13" fmla="*/ 7 h 17"/>
                <a:gd name="T14" fmla="*/ 5 w 8"/>
                <a:gd name="T15" fmla="*/ 0 h 17"/>
                <a:gd name="T16" fmla="*/ 7 w 8"/>
                <a:gd name="T17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7">
                  <a:moveTo>
                    <a:pt x="7" y="1"/>
                  </a:moveTo>
                  <a:cubicBezTo>
                    <a:pt x="6" y="2"/>
                    <a:pt x="6" y="3"/>
                    <a:pt x="7" y="5"/>
                  </a:cubicBezTo>
                  <a:cubicBezTo>
                    <a:pt x="8" y="7"/>
                    <a:pt x="7" y="10"/>
                    <a:pt x="5" y="11"/>
                  </a:cubicBezTo>
                  <a:cubicBezTo>
                    <a:pt x="3" y="13"/>
                    <a:pt x="1" y="14"/>
                    <a:pt x="5" y="17"/>
                  </a:cubicBezTo>
                  <a:cubicBezTo>
                    <a:pt x="2" y="17"/>
                    <a:pt x="1" y="16"/>
                    <a:pt x="1" y="14"/>
                  </a:cubicBezTo>
                  <a:cubicBezTo>
                    <a:pt x="2" y="12"/>
                    <a:pt x="0" y="10"/>
                    <a:pt x="4" y="10"/>
                  </a:cubicBezTo>
                  <a:cubicBezTo>
                    <a:pt x="6" y="10"/>
                    <a:pt x="5" y="8"/>
                    <a:pt x="4" y="7"/>
                  </a:cubicBezTo>
                  <a:cubicBezTo>
                    <a:pt x="4" y="5"/>
                    <a:pt x="3" y="2"/>
                    <a:pt x="5" y="0"/>
                  </a:cubicBezTo>
                  <a:cubicBezTo>
                    <a:pt x="6" y="0"/>
                    <a:pt x="7" y="0"/>
                    <a:pt x="7" y="1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2" name="Freeform 1306"/>
            <p:cNvSpPr/>
            <p:nvPr/>
          </p:nvSpPr>
          <p:spPr bwMode="auto">
            <a:xfrm>
              <a:off x="2017713" y="3933826"/>
              <a:ext cx="147638" cy="211138"/>
            </a:xfrm>
            <a:custGeom>
              <a:avLst/>
              <a:gdLst>
                <a:gd name="T0" fmla="*/ 39 w 39"/>
                <a:gd name="T1" fmla="*/ 40 h 56"/>
                <a:gd name="T2" fmla="*/ 38 w 39"/>
                <a:gd name="T3" fmla="*/ 48 h 56"/>
                <a:gd name="T4" fmla="*/ 37 w 39"/>
                <a:gd name="T5" fmla="*/ 51 h 56"/>
                <a:gd name="T6" fmla="*/ 33 w 39"/>
                <a:gd name="T7" fmla="*/ 55 h 56"/>
                <a:gd name="T8" fmla="*/ 30 w 39"/>
                <a:gd name="T9" fmla="*/ 53 h 56"/>
                <a:gd name="T10" fmla="*/ 22 w 39"/>
                <a:gd name="T11" fmla="*/ 29 h 56"/>
                <a:gd name="T12" fmla="*/ 20 w 39"/>
                <a:gd name="T13" fmla="*/ 16 h 56"/>
                <a:gd name="T14" fmla="*/ 16 w 39"/>
                <a:gd name="T15" fmla="*/ 15 h 56"/>
                <a:gd name="T16" fmla="*/ 6 w 39"/>
                <a:gd name="T17" fmla="*/ 19 h 56"/>
                <a:gd name="T18" fmla="*/ 3 w 39"/>
                <a:gd name="T19" fmla="*/ 19 h 56"/>
                <a:gd name="T20" fmla="*/ 1 w 39"/>
                <a:gd name="T21" fmla="*/ 14 h 56"/>
                <a:gd name="T22" fmla="*/ 15 w 39"/>
                <a:gd name="T23" fmla="*/ 3 h 56"/>
                <a:gd name="T24" fmla="*/ 25 w 39"/>
                <a:gd name="T25" fmla="*/ 2 h 56"/>
                <a:gd name="T26" fmla="*/ 31 w 39"/>
                <a:gd name="T27" fmla="*/ 2 h 56"/>
                <a:gd name="T28" fmla="*/ 32 w 39"/>
                <a:gd name="T29" fmla="*/ 20 h 56"/>
                <a:gd name="T30" fmla="*/ 37 w 39"/>
                <a:gd name="T31" fmla="*/ 23 h 56"/>
                <a:gd name="T32" fmla="*/ 38 w 39"/>
                <a:gd name="T33" fmla="*/ 29 h 56"/>
                <a:gd name="T34" fmla="*/ 37 w 39"/>
                <a:gd name="T35" fmla="*/ 31 h 56"/>
                <a:gd name="T36" fmla="*/ 38 w 39"/>
                <a:gd name="T37" fmla="*/ 34 h 56"/>
                <a:gd name="T38" fmla="*/ 38 w 39"/>
                <a:gd name="T39" fmla="*/ 35 h 56"/>
                <a:gd name="T40" fmla="*/ 39 w 39"/>
                <a:gd name="T41" fmla="*/ 4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56">
                  <a:moveTo>
                    <a:pt x="39" y="40"/>
                  </a:moveTo>
                  <a:cubicBezTo>
                    <a:pt x="37" y="43"/>
                    <a:pt x="38" y="45"/>
                    <a:pt x="38" y="48"/>
                  </a:cubicBezTo>
                  <a:cubicBezTo>
                    <a:pt x="36" y="48"/>
                    <a:pt x="37" y="50"/>
                    <a:pt x="37" y="51"/>
                  </a:cubicBezTo>
                  <a:cubicBezTo>
                    <a:pt x="36" y="54"/>
                    <a:pt x="34" y="54"/>
                    <a:pt x="33" y="55"/>
                  </a:cubicBezTo>
                  <a:cubicBezTo>
                    <a:pt x="31" y="56"/>
                    <a:pt x="31" y="54"/>
                    <a:pt x="30" y="53"/>
                  </a:cubicBezTo>
                  <a:cubicBezTo>
                    <a:pt x="24" y="46"/>
                    <a:pt x="23" y="37"/>
                    <a:pt x="22" y="29"/>
                  </a:cubicBezTo>
                  <a:cubicBezTo>
                    <a:pt x="21" y="24"/>
                    <a:pt x="21" y="20"/>
                    <a:pt x="20" y="16"/>
                  </a:cubicBezTo>
                  <a:cubicBezTo>
                    <a:pt x="19" y="14"/>
                    <a:pt x="18" y="14"/>
                    <a:pt x="16" y="15"/>
                  </a:cubicBezTo>
                  <a:cubicBezTo>
                    <a:pt x="13" y="18"/>
                    <a:pt x="10" y="18"/>
                    <a:pt x="6" y="19"/>
                  </a:cubicBezTo>
                  <a:cubicBezTo>
                    <a:pt x="5" y="18"/>
                    <a:pt x="4" y="19"/>
                    <a:pt x="3" y="19"/>
                  </a:cubicBezTo>
                  <a:cubicBezTo>
                    <a:pt x="0" y="18"/>
                    <a:pt x="0" y="17"/>
                    <a:pt x="1" y="14"/>
                  </a:cubicBezTo>
                  <a:cubicBezTo>
                    <a:pt x="5" y="9"/>
                    <a:pt x="10" y="7"/>
                    <a:pt x="15" y="3"/>
                  </a:cubicBezTo>
                  <a:cubicBezTo>
                    <a:pt x="18" y="0"/>
                    <a:pt x="22" y="1"/>
                    <a:pt x="25" y="2"/>
                  </a:cubicBezTo>
                  <a:cubicBezTo>
                    <a:pt x="27" y="2"/>
                    <a:pt x="29" y="2"/>
                    <a:pt x="31" y="2"/>
                  </a:cubicBezTo>
                  <a:cubicBezTo>
                    <a:pt x="31" y="8"/>
                    <a:pt x="33" y="14"/>
                    <a:pt x="32" y="20"/>
                  </a:cubicBezTo>
                  <a:cubicBezTo>
                    <a:pt x="32" y="22"/>
                    <a:pt x="33" y="25"/>
                    <a:pt x="37" y="23"/>
                  </a:cubicBezTo>
                  <a:cubicBezTo>
                    <a:pt x="38" y="25"/>
                    <a:pt x="36" y="27"/>
                    <a:pt x="38" y="29"/>
                  </a:cubicBezTo>
                  <a:cubicBezTo>
                    <a:pt x="37" y="29"/>
                    <a:pt x="37" y="30"/>
                    <a:pt x="37" y="31"/>
                  </a:cubicBezTo>
                  <a:cubicBezTo>
                    <a:pt x="37" y="32"/>
                    <a:pt x="36" y="33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9" y="37"/>
                    <a:pt x="38" y="39"/>
                    <a:pt x="39" y="40"/>
                  </a:cubicBezTo>
                  <a:close/>
                </a:path>
              </a:pathLst>
            </a:custGeom>
            <a:solidFill>
              <a:srgbClr val="FEB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3" name="Freeform 1307"/>
            <p:cNvSpPr/>
            <p:nvPr/>
          </p:nvSpPr>
          <p:spPr bwMode="auto">
            <a:xfrm>
              <a:off x="2157413" y="4062414"/>
              <a:ext cx="38100" cy="22225"/>
            </a:xfrm>
            <a:custGeom>
              <a:avLst/>
              <a:gdLst>
                <a:gd name="T0" fmla="*/ 2 w 10"/>
                <a:gd name="T1" fmla="*/ 6 h 6"/>
                <a:gd name="T2" fmla="*/ 1 w 10"/>
                <a:gd name="T3" fmla="*/ 1 h 6"/>
                <a:gd name="T4" fmla="*/ 10 w 10"/>
                <a:gd name="T5" fmla="*/ 0 h 6"/>
                <a:gd name="T6" fmla="*/ 6 w 10"/>
                <a:gd name="T7" fmla="*/ 3 h 6"/>
                <a:gd name="T8" fmla="*/ 2 w 10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2" y="6"/>
                  </a:moveTo>
                  <a:cubicBezTo>
                    <a:pt x="0" y="5"/>
                    <a:pt x="1" y="3"/>
                    <a:pt x="1" y="1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10" y="2"/>
                    <a:pt x="8" y="3"/>
                    <a:pt x="6" y="3"/>
                  </a:cubicBezTo>
                  <a:cubicBezTo>
                    <a:pt x="4" y="3"/>
                    <a:pt x="3" y="4"/>
                    <a:pt x="2" y="6"/>
                  </a:cubicBezTo>
                  <a:close/>
                </a:path>
              </a:pathLst>
            </a:custGeom>
            <a:solidFill>
              <a:srgbClr val="F9F5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4" name="Freeform 1308"/>
            <p:cNvSpPr/>
            <p:nvPr/>
          </p:nvSpPr>
          <p:spPr bwMode="auto">
            <a:xfrm>
              <a:off x="2149476" y="4051301"/>
              <a:ext cx="11113" cy="11113"/>
            </a:xfrm>
            <a:custGeom>
              <a:avLst/>
              <a:gdLst>
                <a:gd name="T0" fmla="*/ 3 w 3"/>
                <a:gd name="T1" fmla="*/ 3 h 3"/>
                <a:gd name="T2" fmla="*/ 2 w 3"/>
                <a:gd name="T3" fmla="*/ 0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0" y="3"/>
                    <a:pt x="1" y="1"/>
                    <a:pt x="2" y="0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solidFill>
              <a:srgbClr val="C6AD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5" name="Freeform 1309"/>
            <p:cNvSpPr/>
            <p:nvPr/>
          </p:nvSpPr>
          <p:spPr bwMode="auto">
            <a:xfrm>
              <a:off x="1806576" y="3597276"/>
              <a:ext cx="38100" cy="23813"/>
            </a:xfrm>
            <a:custGeom>
              <a:avLst/>
              <a:gdLst>
                <a:gd name="T0" fmla="*/ 6 w 10"/>
                <a:gd name="T1" fmla="*/ 0 h 6"/>
                <a:gd name="T2" fmla="*/ 5 w 10"/>
                <a:gd name="T3" fmla="*/ 5 h 6"/>
                <a:gd name="T4" fmla="*/ 2 w 10"/>
                <a:gd name="T5" fmla="*/ 3 h 6"/>
                <a:gd name="T6" fmla="*/ 6 w 10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4" y="2"/>
                    <a:pt x="10" y="5"/>
                    <a:pt x="5" y="5"/>
                  </a:cubicBezTo>
                  <a:cubicBezTo>
                    <a:pt x="2" y="6"/>
                    <a:pt x="0" y="6"/>
                    <a:pt x="2" y="3"/>
                  </a:cubicBezTo>
                  <a:cubicBezTo>
                    <a:pt x="2" y="2"/>
                    <a:pt x="5" y="2"/>
                    <a:pt x="6" y="0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6" name="Freeform 1310"/>
            <p:cNvSpPr/>
            <p:nvPr/>
          </p:nvSpPr>
          <p:spPr bwMode="auto">
            <a:xfrm>
              <a:off x="1839913" y="3552826"/>
              <a:ext cx="19050" cy="30163"/>
            </a:xfrm>
            <a:custGeom>
              <a:avLst/>
              <a:gdLst>
                <a:gd name="T0" fmla="*/ 3 w 5"/>
                <a:gd name="T1" fmla="*/ 8 h 8"/>
                <a:gd name="T2" fmla="*/ 1 w 5"/>
                <a:gd name="T3" fmla="*/ 7 h 8"/>
                <a:gd name="T4" fmla="*/ 2 w 5"/>
                <a:gd name="T5" fmla="*/ 0 h 8"/>
                <a:gd name="T6" fmla="*/ 3 w 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2" y="8"/>
                    <a:pt x="0" y="8"/>
                    <a:pt x="1" y="7"/>
                  </a:cubicBezTo>
                  <a:cubicBezTo>
                    <a:pt x="2" y="5"/>
                    <a:pt x="1" y="2"/>
                    <a:pt x="2" y="0"/>
                  </a:cubicBezTo>
                  <a:cubicBezTo>
                    <a:pt x="4" y="3"/>
                    <a:pt x="5" y="5"/>
                    <a:pt x="3" y="8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7" name="Freeform 1311"/>
            <p:cNvSpPr/>
            <p:nvPr/>
          </p:nvSpPr>
          <p:spPr bwMode="auto">
            <a:xfrm>
              <a:off x="1855788" y="3544889"/>
              <a:ext cx="14288" cy="15875"/>
            </a:xfrm>
            <a:custGeom>
              <a:avLst/>
              <a:gdLst>
                <a:gd name="T0" fmla="*/ 4 w 4"/>
                <a:gd name="T1" fmla="*/ 1 h 4"/>
                <a:gd name="T2" fmla="*/ 1 w 4"/>
                <a:gd name="T3" fmla="*/ 4 h 4"/>
                <a:gd name="T4" fmla="*/ 0 w 4"/>
                <a:gd name="T5" fmla="*/ 2 h 4"/>
                <a:gd name="T6" fmla="*/ 3 w 4"/>
                <a:gd name="T7" fmla="*/ 0 h 4"/>
                <a:gd name="T8" fmla="*/ 4 w 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3" y="2"/>
                    <a:pt x="3" y="4"/>
                    <a:pt x="1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3" y="0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8" name="Freeform 1312"/>
            <p:cNvSpPr/>
            <p:nvPr/>
          </p:nvSpPr>
          <p:spPr bwMode="auto">
            <a:xfrm>
              <a:off x="1833563" y="3560764"/>
              <a:ext cx="6350" cy="11113"/>
            </a:xfrm>
            <a:custGeom>
              <a:avLst/>
              <a:gdLst>
                <a:gd name="T0" fmla="*/ 2 w 2"/>
                <a:gd name="T1" fmla="*/ 2 h 3"/>
                <a:gd name="T2" fmla="*/ 1 w 2"/>
                <a:gd name="T3" fmla="*/ 3 h 3"/>
                <a:gd name="T4" fmla="*/ 0 w 2"/>
                <a:gd name="T5" fmla="*/ 2 h 3"/>
                <a:gd name="T6" fmla="*/ 1 w 2"/>
                <a:gd name="T7" fmla="*/ 0 h 3"/>
                <a:gd name="T8" fmla="*/ 2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2"/>
                    <a:pt x="1" y="3"/>
                    <a:pt x="1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9" name="Freeform 1313"/>
            <p:cNvSpPr/>
            <p:nvPr/>
          </p:nvSpPr>
          <p:spPr bwMode="auto">
            <a:xfrm>
              <a:off x="2020888" y="4057651"/>
              <a:ext cx="53975" cy="95250"/>
            </a:xfrm>
            <a:custGeom>
              <a:avLst/>
              <a:gdLst>
                <a:gd name="T0" fmla="*/ 1 w 14"/>
                <a:gd name="T1" fmla="*/ 8 h 25"/>
                <a:gd name="T2" fmla="*/ 4 w 14"/>
                <a:gd name="T3" fmla="*/ 0 h 25"/>
                <a:gd name="T4" fmla="*/ 9 w 14"/>
                <a:gd name="T5" fmla="*/ 5 h 25"/>
                <a:gd name="T6" fmla="*/ 14 w 14"/>
                <a:gd name="T7" fmla="*/ 18 h 25"/>
                <a:gd name="T8" fmla="*/ 10 w 14"/>
                <a:gd name="T9" fmla="*/ 25 h 25"/>
                <a:gd name="T10" fmla="*/ 3 w 14"/>
                <a:gd name="T11" fmla="*/ 19 h 25"/>
                <a:gd name="T12" fmla="*/ 1 w 14"/>
                <a:gd name="T1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1" y="8"/>
                  </a:moveTo>
                  <a:cubicBezTo>
                    <a:pt x="2" y="6"/>
                    <a:pt x="0" y="2"/>
                    <a:pt x="4" y="0"/>
                  </a:cubicBezTo>
                  <a:cubicBezTo>
                    <a:pt x="7" y="1"/>
                    <a:pt x="8" y="3"/>
                    <a:pt x="9" y="5"/>
                  </a:cubicBezTo>
                  <a:cubicBezTo>
                    <a:pt x="12" y="9"/>
                    <a:pt x="13" y="14"/>
                    <a:pt x="14" y="18"/>
                  </a:cubicBezTo>
                  <a:cubicBezTo>
                    <a:pt x="14" y="21"/>
                    <a:pt x="13" y="25"/>
                    <a:pt x="10" y="25"/>
                  </a:cubicBezTo>
                  <a:cubicBezTo>
                    <a:pt x="6" y="25"/>
                    <a:pt x="4" y="22"/>
                    <a:pt x="3" y="19"/>
                  </a:cubicBezTo>
                  <a:cubicBezTo>
                    <a:pt x="3" y="15"/>
                    <a:pt x="3" y="12"/>
                    <a:pt x="1" y="8"/>
                  </a:cubicBezTo>
                  <a:close/>
                </a:path>
              </a:pathLst>
            </a:custGeom>
            <a:solidFill>
              <a:srgbClr val="FE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0" name="Freeform 1314"/>
            <p:cNvSpPr/>
            <p:nvPr/>
          </p:nvSpPr>
          <p:spPr bwMode="auto">
            <a:xfrm>
              <a:off x="2074863" y="4156076"/>
              <a:ext cx="63500" cy="60325"/>
            </a:xfrm>
            <a:custGeom>
              <a:avLst/>
              <a:gdLst>
                <a:gd name="T0" fmla="*/ 1 w 17"/>
                <a:gd name="T1" fmla="*/ 2 h 16"/>
                <a:gd name="T2" fmla="*/ 12 w 17"/>
                <a:gd name="T3" fmla="*/ 7 h 16"/>
                <a:gd name="T4" fmla="*/ 15 w 17"/>
                <a:gd name="T5" fmla="*/ 12 h 16"/>
                <a:gd name="T6" fmla="*/ 16 w 17"/>
                <a:gd name="T7" fmla="*/ 16 h 16"/>
                <a:gd name="T8" fmla="*/ 16 w 17"/>
                <a:gd name="T9" fmla="*/ 16 h 16"/>
                <a:gd name="T10" fmla="*/ 2 w 17"/>
                <a:gd name="T11" fmla="*/ 15 h 16"/>
                <a:gd name="T12" fmla="*/ 1 w 17"/>
                <a:gd name="T13" fmla="*/ 9 h 16"/>
                <a:gd name="T14" fmla="*/ 1 w 17"/>
                <a:gd name="T15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" y="2"/>
                  </a:moveTo>
                  <a:cubicBezTo>
                    <a:pt x="7" y="0"/>
                    <a:pt x="9" y="1"/>
                    <a:pt x="12" y="7"/>
                  </a:cubicBezTo>
                  <a:cubicBezTo>
                    <a:pt x="13" y="9"/>
                    <a:pt x="13" y="11"/>
                    <a:pt x="15" y="12"/>
                  </a:cubicBezTo>
                  <a:cubicBezTo>
                    <a:pt x="16" y="13"/>
                    <a:pt x="17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1" y="15"/>
                    <a:pt x="6" y="14"/>
                    <a:pt x="2" y="15"/>
                  </a:cubicBezTo>
                  <a:cubicBezTo>
                    <a:pt x="0" y="13"/>
                    <a:pt x="0" y="11"/>
                    <a:pt x="1" y="9"/>
                  </a:cubicBezTo>
                  <a:cubicBezTo>
                    <a:pt x="1" y="7"/>
                    <a:pt x="2" y="4"/>
                    <a:pt x="1" y="2"/>
                  </a:cubicBezTo>
                  <a:close/>
                </a:path>
              </a:pathLst>
            </a:custGeom>
            <a:solidFill>
              <a:srgbClr val="FEA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1" name="Freeform 1315"/>
            <p:cNvSpPr/>
            <p:nvPr/>
          </p:nvSpPr>
          <p:spPr bwMode="auto">
            <a:xfrm>
              <a:off x="2020888" y="4232276"/>
              <a:ext cx="34925" cy="52388"/>
            </a:xfrm>
            <a:custGeom>
              <a:avLst/>
              <a:gdLst>
                <a:gd name="T0" fmla="*/ 9 w 9"/>
                <a:gd name="T1" fmla="*/ 0 h 14"/>
                <a:gd name="T2" fmla="*/ 5 w 9"/>
                <a:gd name="T3" fmla="*/ 11 h 14"/>
                <a:gd name="T4" fmla="*/ 0 w 9"/>
                <a:gd name="T5" fmla="*/ 14 h 14"/>
                <a:gd name="T6" fmla="*/ 2 w 9"/>
                <a:gd name="T7" fmla="*/ 0 h 14"/>
                <a:gd name="T8" fmla="*/ 9 w 9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4">
                  <a:moveTo>
                    <a:pt x="9" y="0"/>
                  </a:moveTo>
                  <a:cubicBezTo>
                    <a:pt x="8" y="3"/>
                    <a:pt x="6" y="7"/>
                    <a:pt x="5" y="11"/>
                  </a:cubicBezTo>
                  <a:cubicBezTo>
                    <a:pt x="5" y="13"/>
                    <a:pt x="3" y="14"/>
                    <a:pt x="0" y="14"/>
                  </a:cubicBezTo>
                  <a:cubicBezTo>
                    <a:pt x="1" y="9"/>
                    <a:pt x="2" y="4"/>
                    <a:pt x="2" y="0"/>
                  </a:cubicBezTo>
                  <a:cubicBezTo>
                    <a:pt x="4" y="0"/>
                    <a:pt x="7" y="0"/>
                    <a:pt x="9" y="0"/>
                  </a:cubicBezTo>
                  <a:close/>
                </a:path>
              </a:pathLst>
            </a:custGeom>
            <a:solidFill>
              <a:srgbClr val="FE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2" name="Freeform 1316"/>
            <p:cNvSpPr/>
            <p:nvPr/>
          </p:nvSpPr>
          <p:spPr bwMode="auto">
            <a:xfrm>
              <a:off x="2058988" y="4164014"/>
              <a:ext cx="41275" cy="68263"/>
            </a:xfrm>
            <a:custGeom>
              <a:avLst/>
              <a:gdLst>
                <a:gd name="T0" fmla="*/ 5 w 11"/>
                <a:gd name="T1" fmla="*/ 0 h 18"/>
                <a:gd name="T2" fmla="*/ 6 w 11"/>
                <a:gd name="T3" fmla="*/ 7 h 18"/>
                <a:gd name="T4" fmla="*/ 6 w 11"/>
                <a:gd name="T5" fmla="*/ 13 h 18"/>
                <a:gd name="T6" fmla="*/ 1 w 11"/>
                <a:gd name="T7" fmla="*/ 18 h 18"/>
                <a:gd name="T8" fmla="*/ 0 w 11"/>
                <a:gd name="T9" fmla="*/ 17 h 18"/>
                <a:gd name="T10" fmla="*/ 3 w 11"/>
                <a:gd name="T11" fmla="*/ 2 h 18"/>
                <a:gd name="T12" fmla="*/ 5 w 11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8">
                  <a:moveTo>
                    <a:pt x="5" y="0"/>
                  </a:moveTo>
                  <a:cubicBezTo>
                    <a:pt x="11" y="1"/>
                    <a:pt x="4" y="5"/>
                    <a:pt x="6" y="7"/>
                  </a:cubicBezTo>
                  <a:cubicBezTo>
                    <a:pt x="4" y="8"/>
                    <a:pt x="6" y="11"/>
                    <a:pt x="6" y="13"/>
                  </a:cubicBezTo>
                  <a:cubicBezTo>
                    <a:pt x="5" y="15"/>
                    <a:pt x="3" y="17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2"/>
                    <a:pt x="4" y="8"/>
                    <a:pt x="3" y="2"/>
                  </a:cubicBezTo>
                  <a:cubicBezTo>
                    <a:pt x="3" y="2"/>
                    <a:pt x="4" y="1"/>
                    <a:pt x="5" y="0"/>
                  </a:cubicBezTo>
                  <a:close/>
                </a:path>
              </a:pathLst>
            </a:custGeom>
            <a:solidFill>
              <a:srgbClr val="FE9A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3" name="Freeform 1317"/>
            <p:cNvSpPr/>
            <p:nvPr/>
          </p:nvSpPr>
          <p:spPr bwMode="auto">
            <a:xfrm>
              <a:off x="2130426" y="4202114"/>
              <a:ext cx="15875" cy="22225"/>
            </a:xfrm>
            <a:custGeom>
              <a:avLst/>
              <a:gdLst>
                <a:gd name="T0" fmla="*/ 1 w 4"/>
                <a:gd name="T1" fmla="*/ 4 h 6"/>
                <a:gd name="T2" fmla="*/ 0 w 4"/>
                <a:gd name="T3" fmla="*/ 0 h 6"/>
                <a:gd name="T4" fmla="*/ 4 w 4"/>
                <a:gd name="T5" fmla="*/ 0 h 6"/>
                <a:gd name="T6" fmla="*/ 3 w 4"/>
                <a:gd name="T7" fmla="*/ 6 h 6"/>
                <a:gd name="T8" fmla="*/ 1 w 4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4"/>
                  </a:moveTo>
                  <a:cubicBezTo>
                    <a:pt x="1" y="2"/>
                    <a:pt x="0" y="1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4" y="2"/>
                    <a:pt x="4" y="4"/>
                    <a:pt x="3" y="6"/>
                  </a:cubicBezTo>
                  <a:cubicBezTo>
                    <a:pt x="2" y="5"/>
                    <a:pt x="2" y="4"/>
                    <a:pt x="1" y="4"/>
                  </a:cubicBezTo>
                  <a:close/>
                </a:path>
              </a:pathLst>
            </a:custGeom>
            <a:solidFill>
              <a:srgbClr val="FEF2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4" name="Freeform 1318"/>
            <p:cNvSpPr/>
            <p:nvPr/>
          </p:nvSpPr>
          <p:spPr bwMode="auto">
            <a:xfrm>
              <a:off x="1595438" y="4325939"/>
              <a:ext cx="65088" cy="60325"/>
            </a:xfrm>
            <a:custGeom>
              <a:avLst/>
              <a:gdLst>
                <a:gd name="T0" fmla="*/ 9 w 17"/>
                <a:gd name="T1" fmla="*/ 0 h 16"/>
                <a:gd name="T2" fmla="*/ 12 w 17"/>
                <a:gd name="T3" fmla="*/ 8 h 16"/>
                <a:gd name="T4" fmla="*/ 12 w 17"/>
                <a:gd name="T5" fmla="*/ 8 h 16"/>
                <a:gd name="T6" fmla="*/ 3 w 17"/>
                <a:gd name="T7" fmla="*/ 15 h 16"/>
                <a:gd name="T8" fmla="*/ 2 w 17"/>
                <a:gd name="T9" fmla="*/ 9 h 16"/>
                <a:gd name="T10" fmla="*/ 3 w 17"/>
                <a:gd name="T11" fmla="*/ 6 h 16"/>
                <a:gd name="T12" fmla="*/ 9 w 1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6">
                  <a:moveTo>
                    <a:pt x="9" y="0"/>
                  </a:moveTo>
                  <a:cubicBezTo>
                    <a:pt x="12" y="2"/>
                    <a:pt x="17" y="3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16"/>
                    <a:pt x="6" y="14"/>
                    <a:pt x="3" y="15"/>
                  </a:cubicBezTo>
                  <a:cubicBezTo>
                    <a:pt x="2" y="13"/>
                    <a:pt x="7" y="10"/>
                    <a:pt x="2" y="9"/>
                  </a:cubicBezTo>
                  <a:cubicBezTo>
                    <a:pt x="0" y="9"/>
                    <a:pt x="1" y="6"/>
                    <a:pt x="3" y="6"/>
                  </a:cubicBezTo>
                  <a:cubicBezTo>
                    <a:pt x="6" y="5"/>
                    <a:pt x="9" y="4"/>
                    <a:pt x="9" y="0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5" name="Freeform 1319"/>
            <p:cNvSpPr/>
            <p:nvPr/>
          </p:nvSpPr>
          <p:spPr bwMode="auto">
            <a:xfrm>
              <a:off x="1647826" y="4359276"/>
              <a:ext cx="26988" cy="23813"/>
            </a:xfrm>
            <a:custGeom>
              <a:avLst/>
              <a:gdLst>
                <a:gd name="T0" fmla="*/ 3 w 7"/>
                <a:gd name="T1" fmla="*/ 0 h 6"/>
                <a:gd name="T2" fmla="*/ 7 w 7"/>
                <a:gd name="T3" fmla="*/ 5 h 6"/>
                <a:gd name="T4" fmla="*/ 5 w 7"/>
                <a:gd name="T5" fmla="*/ 6 h 6"/>
                <a:gd name="T6" fmla="*/ 0 w 7"/>
                <a:gd name="T7" fmla="*/ 3 h 6"/>
                <a:gd name="T8" fmla="*/ 0 w 7"/>
                <a:gd name="T9" fmla="*/ 1 h 6"/>
                <a:gd name="T10" fmla="*/ 3 w 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3" y="0"/>
                  </a:moveTo>
                  <a:cubicBezTo>
                    <a:pt x="5" y="0"/>
                    <a:pt x="7" y="4"/>
                    <a:pt x="7" y="5"/>
                  </a:cubicBezTo>
                  <a:cubicBezTo>
                    <a:pt x="6" y="5"/>
                    <a:pt x="6" y="6"/>
                    <a:pt x="5" y="6"/>
                  </a:cubicBezTo>
                  <a:cubicBezTo>
                    <a:pt x="4" y="3"/>
                    <a:pt x="2" y="4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6" name="Freeform 1320"/>
            <p:cNvSpPr/>
            <p:nvPr/>
          </p:nvSpPr>
          <p:spPr bwMode="auto">
            <a:xfrm>
              <a:off x="1622426" y="4306889"/>
              <a:ext cx="19050" cy="19050"/>
            </a:xfrm>
            <a:custGeom>
              <a:avLst/>
              <a:gdLst>
                <a:gd name="T0" fmla="*/ 0 w 5"/>
                <a:gd name="T1" fmla="*/ 5 h 5"/>
                <a:gd name="T2" fmla="*/ 1 w 5"/>
                <a:gd name="T3" fmla="*/ 0 h 5"/>
                <a:gd name="T4" fmla="*/ 5 w 5"/>
                <a:gd name="T5" fmla="*/ 3 h 5"/>
                <a:gd name="T6" fmla="*/ 2 w 5"/>
                <a:gd name="T7" fmla="*/ 5 h 5"/>
                <a:gd name="T8" fmla="*/ 2 w 5"/>
                <a:gd name="T9" fmla="*/ 5 h 5"/>
                <a:gd name="T10" fmla="*/ 0 w 5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cubicBezTo>
                    <a:pt x="0" y="3"/>
                    <a:pt x="1" y="2"/>
                    <a:pt x="1" y="0"/>
                  </a:cubicBezTo>
                  <a:cubicBezTo>
                    <a:pt x="3" y="1"/>
                    <a:pt x="4" y="2"/>
                    <a:pt x="5" y="3"/>
                  </a:cubicBezTo>
                  <a:cubicBezTo>
                    <a:pt x="4" y="4"/>
                    <a:pt x="2" y="3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7" name="Freeform 1321"/>
            <p:cNvSpPr/>
            <p:nvPr/>
          </p:nvSpPr>
          <p:spPr bwMode="auto">
            <a:xfrm>
              <a:off x="1539876" y="4329114"/>
              <a:ext cx="11113" cy="15875"/>
            </a:xfrm>
            <a:custGeom>
              <a:avLst/>
              <a:gdLst>
                <a:gd name="T0" fmla="*/ 0 w 3"/>
                <a:gd name="T1" fmla="*/ 1 h 4"/>
                <a:gd name="T2" fmla="*/ 1 w 3"/>
                <a:gd name="T3" fmla="*/ 1 h 4"/>
                <a:gd name="T4" fmla="*/ 3 w 3"/>
                <a:gd name="T5" fmla="*/ 1 h 4"/>
                <a:gd name="T6" fmla="*/ 3 w 3"/>
                <a:gd name="T7" fmla="*/ 4 h 4"/>
                <a:gd name="T8" fmla="*/ 0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2"/>
                    <a:pt x="3" y="1"/>
                    <a:pt x="3" y="1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3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8" name="Freeform 1322"/>
            <p:cNvSpPr/>
            <p:nvPr/>
          </p:nvSpPr>
          <p:spPr bwMode="auto">
            <a:xfrm>
              <a:off x="1644651" y="4375151"/>
              <a:ext cx="7938" cy="14288"/>
            </a:xfrm>
            <a:custGeom>
              <a:avLst/>
              <a:gdLst>
                <a:gd name="T0" fmla="*/ 2 w 2"/>
                <a:gd name="T1" fmla="*/ 4 h 4"/>
                <a:gd name="T2" fmla="*/ 1 w 2"/>
                <a:gd name="T3" fmla="*/ 0 h 4"/>
                <a:gd name="T4" fmla="*/ 2 w 2"/>
                <a:gd name="T5" fmla="*/ 0 h 4"/>
                <a:gd name="T6" fmla="*/ 2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2" y="2"/>
                    <a:pt x="2" y="4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9" name="Freeform 1323"/>
            <p:cNvSpPr/>
            <p:nvPr/>
          </p:nvSpPr>
          <p:spPr bwMode="auto">
            <a:xfrm>
              <a:off x="1614488" y="4322764"/>
              <a:ext cx="7938" cy="11113"/>
            </a:xfrm>
            <a:custGeom>
              <a:avLst/>
              <a:gdLst>
                <a:gd name="T0" fmla="*/ 2 w 2"/>
                <a:gd name="T1" fmla="*/ 2 h 3"/>
                <a:gd name="T2" fmla="*/ 0 w 2"/>
                <a:gd name="T3" fmla="*/ 3 h 3"/>
                <a:gd name="T4" fmla="*/ 0 w 2"/>
                <a:gd name="T5" fmla="*/ 2 h 3"/>
                <a:gd name="T6" fmla="*/ 1 w 2"/>
                <a:gd name="T7" fmla="*/ 1 h 3"/>
                <a:gd name="T8" fmla="*/ 2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1" y="2"/>
                    <a:pt x="1" y="2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0"/>
                    <a:pt x="1" y="1"/>
                    <a:pt x="2" y="2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0" name="Freeform 1324"/>
            <p:cNvSpPr/>
            <p:nvPr/>
          </p:nvSpPr>
          <p:spPr bwMode="auto">
            <a:xfrm>
              <a:off x="1584326" y="4213226"/>
              <a:ext cx="15875" cy="25400"/>
            </a:xfrm>
            <a:custGeom>
              <a:avLst/>
              <a:gdLst>
                <a:gd name="T0" fmla="*/ 0 w 4"/>
                <a:gd name="T1" fmla="*/ 0 h 7"/>
                <a:gd name="T2" fmla="*/ 2 w 4"/>
                <a:gd name="T3" fmla="*/ 7 h 7"/>
                <a:gd name="T4" fmla="*/ 0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4" y="2"/>
                    <a:pt x="4" y="4"/>
                    <a:pt x="2" y="7"/>
                  </a:cubicBezTo>
                  <a:cubicBezTo>
                    <a:pt x="2" y="4"/>
                    <a:pt x="1" y="3"/>
                    <a:pt x="0" y="0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1" name="Freeform 1325"/>
            <p:cNvSpPr/>
            <p:nvPr/>
          </p:nvSpPr>
          <p:spPr bwMode="auto">
            <a:xfrm>
              <a:off x="1968501" y="4325939"/>
              <a:ext cx="123825" cy="63500"/>
            </a:xfrm>
            <a:custGeom>
              <a:avLst/>
              <a:gdLst>
                <a:gd name="T0" fmla="*/ 33 w 33"/>
                <a:gd name="T1" fmla="*/ 2 h 17"/>
                <a:gd name="T2" fmla="*/ 3 w 33"/>
                <a:gd name="T3" fmla="*/ 16 h 17"/>
                <a:gd name="T4" fmla="*/ 0 w 33"/>
                <a:gd name="T5" fmla="*/ 15 h 17"/>
                <a:gd name="T6" fmla="*/ 2 w 33"/>
                <a:gd name="T7" fmla="*/ 12 h 17"/>
                <a:gd name="T8" fmla="*/ 7 w 33"/>
                <a:gd name="T9" fmla="*/ 9 h 17"/>
                <a:gd name="T10" fmla="*/ 10 w 33"/>
                <a:gd name="T11" fmla="*/ 10 h 17"/>
                <a:gd name="T12" fmla="*/ 7 w 33"/>
                <a:gd name="T13" fmla="*/ 9 h 17"/>
                <a:gd name="T14" fmla="*/ 8 w 33"/>
                <a:gd name="T15" fmla="*/ 4 h 17"/>
                <a:gd name="T16" fmla="*/ 12 w 33"/>
                <a:gd name="T17" fmla="*/ 5 h 17"/>
                <a:gd name="T18" fmla="*/ 20 w 33"/>
                <a:gd name="T19" fmla="*/ 4 h 17"/>
                <a:gd name="T20" fmla="*/ 28 w 33"/>
                <a:gd name="T21" fmla="*/ 2 h 17"/>
                <a:gd name="T22" fmla="*/ 30 w 33"/>
                <a:gd name="T23" fmla="*/ 2 h 17"/>
                <a:gd name="T24" fmla="*/ 33 w 33"/>
                <a:gd name="T25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17">
                  <a:moveTo>
                    <a:pt x="33" y="2"/>
                  </a:moveTo>
                  <a:cubicBezTo>
                    <a:pt x="24" y="11"/>
                    <a:pt x="14" y="14"/>
                    <a:pt x="3" y="16"/>
                  </a:cubicBezTo>
                  <a:cubicBezTo>
                    <a:pt x="2" y="16"/>
                    <a:pt x="0" y="17"/>
                    <a:pt x="0" y="15"/>
                  </a:cubicBezTo>
                  <a:cubicBezTo>
                    <a:pt x="0" y="14"/>
                    <a:pt x="0" y="12"/>
                    <a:pt x="2" y="12"/>
                  </a:cubicBezTo>
                  <a:cubicBezTo>
                    <a:pt x="4" y="12"/>
                    <a:pt x="5" y="10"/>
                    <a:pt x="7" y="9"/>
                  </a:cubicBezTo>
                  <a:cubicBezTo>
                    <a:pt x="8" y="10"/>
                    <a:pt x="9" y="10"/>
                    <a:pt x="10" y="10"/>
                  </a:cubicBezTo>
                  <a:cubicBezTo>
                    <a:pt x="9" y="10"/>
                    <a:pt x="8" y="10"/>
                    <a:pt x="7" y="9"/>
                  </a:cubicBezTo>
                  <a:cubicBezTo>
                    <a:pt x="6" y="7"/>
                    <a:pt x="10" y="7"/>
                    <a:pt x="8" y="4"/>
                  </a:cubicBezTo>
                  <a:cubicBezTo>
                    <a:pt x="8" y="4"/>
                    <a:pt x="11" y="4"/>
                    <a:pt x="12" y="5"/>
                  </a:cubicBezTo>
                  <a:cubicBezTo>
                    <a:pt x="15" y="8"/>
                    <a:pt x="17" y="7"/>
                    <a:pt x="20" y="4"/>
                  </a:cubicBezTo>
                  <a:cubicBezTo>
                    <a:pt x="21" y="2"/>
                    <a:pt x="25" y="0"/>
                    <a:pt x="28" y="2"/>
                  </a:cubicBezTo>
                  <a:cubicBezTo>
                    <a:pt x="29" y="2"/>
                    <a:pt x="29" y="3"/>
                    <a:pt x="30" y="2"/>
                  </a:cubicBezTo>
                  <a:cubicBezTo>
                    <a:pt x="31" y="0"/>
                    <a:pt x="32" y="0"/>
                    <a:pt x="33" y="2"/>
                  </a:cubicBezTo>
                  <a:close/>
                </a:path>
              </a:pathLst>
            </a:custGeom>
            <a:solidFill>
              <a:srgbClr val="F87C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2" name="Freeform 1326"/>
            <p:cNvSpPr/>
            <p:nvPr/>
          </p:nvSpPr>
          <p:spPr bwMode="auto">
            <a:xfrm>
              <a:off x="1836738" y="4416426"/>
              <a:ext cx="71438" cy="38100"/>
            </a:xfrm>
            <a:custGeom>
              <a:avLst/>
              <a:gdLst>
                <a:gd name="T0" fmla="*/ 19 w 19"/>
                <a:gd name="T1" fmla="*/ 0 h 10"/>
                <a:gd name="T2" fmla="*/ 13 w 19"/>
                <a:gd name="T3" fmla="*/ 6 h 10"/>
                <a:gd name="T4" fmla="*/ 9 w 19"/>
                <a:gd name="T5" fmla="*/ 8 h 10"/>
                <a:gd name="T6" fmla="*/ 0 w 19"/>
                <a:gd name="T7" fmla="*/ 9 h 10"/>
                <a:gd name="T8" fmla="*/ 19 w 1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0">
                  <a:moveTo>
                    <a:pt x="19" y="0"/>
                  </a:moveTo>
                  <a:cubicBezTo>
                    <a:pt x="19" y="4"/>
                    <a:pt x="16" y="5"/>
                    <a:pt x="13" y="6"/>
                  </a:cubicBezTo>
                  <a:cubicBezTo>
                    <a:pt x="12" y="7"/>
                    <a:pt x="11" y="7"/>
                    <a:pt x="9" y="8"/>
                  </a:cubicBezTo>
                  <a:cubicBezTo>
                    <a:pt x="7" y="10"/>
                    <a:pt x="3" y="10"/>
                    <a:pt x="0" y="9"/>
                  </a:cubicBezTo>
                  <a:cubicBezTo>
                    <a:pt x="6" y="5"/>
                    <a:pt x="13" y="3"/>
                    <a:pt x="19" y="0"/>
                  </a:cubicBezTo>
                  <a:close/>
                </a:path>
              </a:pathLst>
            </a:custGeom>
            <a:solidFill>
              <a:srgbClr val="FDA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3" name="Freeform 1327"/>
            <p:cNvSpPr/>
            <p:nvPr/>
          </p:nvSpPr>
          <p:spPr bwMode="auto">
            <a:xfrm>
              <a:off x="2058988" y="4205289"/>
              <a:ext cx="76200" cy="52388"/>
            </a:xfrm>
            <a:custGeom>
              <a:avLst/>
              <a:gdLst>
                <a:gd name="T0" fmla="*/ 1 w 20"/>
                <a:gd name="T1" fmla="*/ 7 h 14"/>
                <a:gd name="T2" fmla="*/ 6 w 20"/>
                <a:gd name="T3" fmla="*/ 2 h 14"/>
                <a:gd name="T4" fmla="*/ 20 w 20"/>
                <a:gd name="T5" fmla="*/ 3 h 14"/>
                <a:gd name="T6" fmla="*/ 20 w 20"/>
                <a:gd name="T7" fmla="*/ 8 h 14"/>
                <a:gd name="T8" fmla="*/ 19 w 20"/>
                <a:gd name="T9" fmla="*/ 8 h 14"/>
                <a:gd name="T10" fmla="*/ 4 w 20"/>
                <a:gd name="T11" fmla="*/ 12 h 14"/>
                <a:gd name="T12" fmla="*/ 1 w 20"/>
                <a:gd name="T1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4">
                  <a:moveTo>
                    <a:pt x="1" y="7"/>
                  </a:moveTo>
                  <a:cubicBezTo>
                    <a:pt x="2" y="4"/>
                    <a:pt x="3" y="3"/>
                    <a:pt x="6" y="2"/>
                  </a:cubicBezTo>
                  <a:cubicBezTo>
                    <a:pt x="11" y="0"/>
                    <a:pt x="15" y="0"/>
                    <a:pt x="20" y="3"/>
                  </a:cubicBezTo>
                  <a:cubicBezTo>
                    <a:pt x="20" y="4"/>
                    <a:pt x="20" y="6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14"/>
                    <a:pt x="9" y="13"/>
                    <a:pt x="4" y="12"/>
                  </a:cubicBezTo>
                  <a:cubicBezTo>
                    <a:pt x="0" y="12"/>
                    <a:pt x="1" y="9"/>
                    <a:pt x="1" y="7"/>
                  </a:cubicBezTo>
                  <a:close/>
                </a:path>
              </a:pathLst>
            </a:custGeom>
            <a:solidFill>
              <a:srgbClr val="FE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4" name="Freeform 1328"/>
            <p:cNvSpPr/>
            <p:nvPr/>
          </p:nvSpPr>
          <p:spPr bwMode="auto">
            <a:xfrm>
              <a:off x="2149476" y="4268789"/>
              <a:ext cx="11113" cy="11113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3 h 3"/>
                <a:gd name="T4" fmla="*/ 0 w 3"/>
                <a:gd name="T5" fmla="*/ 2 h 3"/>
                <a:gd name="T6" fmla="*/ 3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1"/>
                    <a:pt x="3" y="2"/>
                    <a:pt x="3" y="3"/>
                  </a:cubicBezTo>
                  <a:cubicBezTo>
                    <a:pt x="2" y="3"/>
                    <a:pt x="1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5" name="Freeform 1329"/>
            <p:cNvSpPr/>
            <p:nvPr/>
          </p:nvSpPr>
          <p:spPr bwMode="auto">
            <a:xfrm>
              <a:off x="2149476" y="4257676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1 h 3"/>
                <a:gd name="T4" fmla="*/ 1 w 3"/>
                <a:gd name="T5" fmla="*/ 0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2"/>
                    <a:pt x="0" y="3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3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6" name="Freeform 1330"/>
            <p:cNvSpPr/>
            <p:nvPr/>
          </p:nvSpPr>
          <p:spPr bwMode="auto">
            <a:xfrm>
              <a:off x="2130426" y="4232276"/>
              <a:ext cx="15875" cy="11113"/>
            </a:xfrm>
            <a:custGeom>
              <a:avLst/>
              <a:gdLst>
                <a:gd name="T0" fmla="*/ 0 w 4"/>
                <a:gd name="T1" fmla="*/ 1 h 3"/>
                <a:gd name="T2" fmla="*/ 1 w 4"/>
                <a:gd name="T3" fmla="*/ 1 h 3"/>
                <a:gd name="T4" fmla="*/ 4 w 4"/>
                <a:gd name="T5" fmla="*/ 0 h 3"/>
                <a:gd name="T6" fmla="*/ 4 w 4"/>
                <a:gd name="T7" fmla="*/ 2 h 3"/>
                <a:gd name="T8" fmla="*/ 0 w 4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2" y="3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7" name="Freeform 1331"/>
            <p:cNvSpPr/>
            <p:nvPr/>
          </p:nvSpPr>
          <p:spPr bwMode="auto">
            <a:xfrm>
              <a:off x="1836738" y="4276726"/>
              <a:ext cx="26988" cy="26988"/>
            </a:xfrm>
            <a:custGeom>
              <a:avLst/>
              <a:gdLst>
                <a:gd name="T0" fmla="*/ 2 w 7"/>
                <a:gd name="T1" fmla="*/ 0 h 7"/>
                <a:gd name="T2" fmla="*/ 1 w 7"/>
                <a:gd name="T3" fmla="*/ 7 h 7"/>
                <a:gd name="T4" fmla="*/ 2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2" y="0"/>
                  </a:moveTo>
                  <a:cubicBezTo>
                    <a:pt x="7" y="3"/>
                    <a:pt x="1" y="4"/>
                    <a:pt x="1" y="7"/>
                  </a:cubicBezTo>
                  <a:cubicBezTo>
                    <a:pt x="0" y="4"/>
                    <a:pt x="0" y="2"/>
                    <a:pt x="2" y="0"/>
                  </a:cubicBezTo>
                  <a:close/>
                </a:path>
              </a:pathLst>
            </a:custGeom>
            <a:solidFill>
              <a:srgbClr val="FE8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8" name="Freeform 1332"/>
            <p:cNvSpPr/>
            <p:nvPr/>
          </p:nvSpPr>
          <p:spPr bwMode="auto">
            <a:xfrm>
              <a:off x="2051051" y="3692526"/>
              <a:ext cx="23813" cy="25400"/>
            </a:xfrm>
            <a:custGeom>
              <a:avLst/>
              <a:gdLst>
                <a:gd name="T0" fmla="*/ 3 w 6"/>
                <a:gd name="T1" fmla="*/ 1 h 7"/>
                <a:gd name="T2" fmla="*/ 2 w 6"/>
                <a:gd name="T3" fmla="*/ 3 h 7"/>
                <a:gd name="T4" fmla="*/ 3 w 6"/>
                <a:gd name="T5" fmla="*/ 6 h 7"/>
                <a:gd name="T6" fmla="*/ 0 w 6"/>
                <a:gd name="T7" fmla="*/ 3 h 7"/>
                <a:gd name="T8" fmla="*/ 0 w 6"/>
                <a:gd name="T9" fmla="*/ 2 h 7"/>
                <a:gd name="T10" fmla="*/ 3 w 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1"/>
                  </a:moveTo>
                  <a:cubicBezTo>
                    <a:pt x="3" y="1"/>
                    <a:pt x="2" y="2"/>
                    <a:pt x="2" y="3"/>
                  </a:cubicBezTo>
                  <a:cubicBezTo>
                    <a:pt x="1" y="5"/>
                    <a:pt x="6" y="4"/>
                    <a:pt x="3" y="6"/>
                  </a:cubicBezTo>
                  <a:cubicBezTo>
                    <a:pt x="1" y="7"/>
                    <a:pt x="1" y="4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1" y="2"/>
                    <a:pt x="1" y="0"/>
                    <a:pt x="3" y="1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9" name="Freeform 1333"/>
            <p:cNvSpPr/>
            <p:nvPr/>
          </p:nvSpPr>
          <p:spPr bwMode="auto">
            <a:xfrm>
              <a:off x="2105026" y="3651251"/>
              <a:ext cx="22225" cy="19050"/>
            </a:xfrm>
            <a:custGeom>
              <a:avLst/>
              <a:gdLst>
                <a:gd name="T0" fmla="*/ 5 w 6"/>
                <a:gd name="T1" fmla="*/ 0 h 5"/>
                <a:gd name="T2" fmla="*/ 0 w 6"/>
                <a:gd name="T3" fmla="*/ 4 h 5"/>
                <a:gd name="T4" fmla="*/ 5 w 6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5" y="0"/>
                  </a:moveTo>
                  <a:cubicBezTo>
                    <a:pt x="6" y="5"/>
                    <a:pt x="2" y="3"/>
                    <a:pt x="0" y="4"/>
                  </a:cubicBezTo>
                  <a:cubicBezTo>
                    <a:pt x="1" y="1"/>
                    <a:pt x="4" y="2"/>
                    <a:pt x="5" y="0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0" name="Freeform 1334"/>
            <p:cNvSpPr/>
            <p:nvPr/>
          </p:nvSpPr>
          <p:spPr bwMode="auto">
            <a:xfrm>
              <a:off x="2036763" y="3692526"/>
              <a:ext cx="14288" cy="14288"/>
            </a:xfrm>
            <a:custGeom>
              <a:avLst/>
              <a:gdLst>
                <a:gd name="T0" fmla="*/ 1 w 4"/>
                <a:gd name="T1" fmla="*/ 3 h 4"/>
                <a:gd name="T2" fmla="*/ 1 w 4"/>
                <a:gd name="T3" fmla="*/ 1 h 4"/>
                <a:gd name="T4" fmla="*/ 4 w 4"/>
                <a:gd name="T5" fmla="*/ 2 h 4"/>
                <a:gd name="T6" fmla="*/ 1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1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1"/>
                    <a:pt x="4" y="0"/>
                    <a:pt x="4" y="2"/>
                  </a:cubicBezTo>
                  <a:cubicBezTo>
                    <a:pt x="3" y="3"/>
                    <a:pt x="2" y="4"/>
                    <a:pt x="1" y="3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1" name="Freeform 1335"/>
            <p:cNvSpPr/>
            <p:nvPr/>
          </p:nvSpPr>
          <p:spPr bwMode="auto">
            <a:xfrm>
              <a:off x="2111376" y="3717926"/>
              <a:ext cx="15875" cy="19050"/>
            </a:xfrm>
            <a:custGeom>
              <a:avLst/>
              <a:gdLst>
                <a:gd name="T0" fmla="*/ 4 w 4"/>
                <a:gd name="T1" fmla="*/ 0 h 5"/>
                <a:gd name="T2" fmla="*/ 2 w 4"/>
                <a:gd name="T3" fmla="*/ 5 h 5"/>
                <a:gd name="T4" fmla="*/ 4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cubicBezTo>
                    <a:pt x="3" y="2"/>
                    <a:pt x="2" y="4"/>
                    <a:pt x="2" y="5"/>
                  </a:cubicBezTo>
                  <a:cubicBezTo>
                    <a:pt x="0" y="3"/>
                    <a:pt x="0" y="3"/>
                    <a:pt x="4" y="0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2" name="Freeform 1336"/>
            <p:cNvSpPr/>
            <p:nvPr/>
          </p:nvSpPr>
          <p:spPr bwMode="auto">
            <a:xfrm>
              <a:off x="1792288" y="4043364"/>
              <a:ext cx="93663" cy="123825"/>
            </a:xfrm>
            <a:custGeom>
              <a:avLst/>
              <a:gdLst>
                <a:gd name="T0" fmla="*/ 16 w 25"/>
                <a:gd name="T1" fmla="*/ 4 h 33"/>
                <a:gd name="T2" fmla="*/ 17 w 25"/>
                <a:gd name="T3" fmla="*/ 10 h 33"/>
                <a:gd name="T4" fmla="*/ 17 w 25"/>
                <a:gd name="T5" fmla="*/ 15 h 33"/>
                <a:gd name="T6" fmla="*/ 17 w 25"/>
                <a:gd name="T7" fmla="*/ 25 h 33"/>
                <a:gd name="T8" fmla="*/ 19 w 25"/>
                <a:gd name="T9" fmla="*/ 26 h 33"/>
                <a:gd name="T10" fmla="*/ 23 w 25"/>
                <a:gd name="T11" fmla="*/ 32 h 33"/>
                <a:gd name="T12" fmla="*/ 23 w 25"/>
                <a:gd name="T13" fmla="*/ 32 h 33"/>
                <a:gd name="T14" fmla="*/ 13 w 25"/>
                <a:gd name="T15" fmla="*/ 31 h 33"/>
                <a:gd name="T16" fmla="*/ 5 w 25"/>
                <a:gd name="T17" fmla="*/ 29 h 33"/>
                <a:gd name="T18" fmla="*/ 0 w 25"/>
                <a:gd name="T19" fmla="*/ 24 h 33"/>
                <a:gd name="T20" fmla="*/ 0 w 25"/>
                <a:gd name="T21" fmla="*/ 20 h 33"/>
                <a:gd name="T22" fmla="*/ 0 w 25"/>
                <a:gd name="T23" fmla="*/ 11 h 33"/>
                <a:gd name="T24" fmla="*/ 2 w 25"/>
                <a:gd name="T25" fmla="*/ 7 h 33"/>
                <a:gd name="T26" fmla="*/ 10 w 25"/>
                <a:gd name="T27" fmla="*/ 0 h 33"/>
                <a:gd name="T28" fmla="*/ 14 w 25"/>
                <a:gd name="T29" fmla="*/ 0 h 33"/>
                <a:gd name="T30" fmla="*/ 13 w 25"/>
                <a:gd name="T31" fmla="*/ 3 h 33"/>
                <a:gd name="T32" fmla="*/ 13 w 25"/>
                <a:gd name="T33" fmla="*/ 3 h 33"/>
                <a:gd name="T34" fmla="*/ 13 w 25"/>
                <a:gd name="T35" fmla="*/ 3 h 33"/>
                <a:gd name="T36" fmla="*/ 13 w 25"/>
                <a:gd name="T37" fmla="*/ 3 h 33"/>
                <a:gd name="T38" fmla="*/ 13 w 25"/>
                <a:gd name="T39" fmla="*/ 3 h 33"/>
                <a:gd name="T40" fmla="*/ 16 w 25"/>
                <a:gd name="T41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" h="33">
                  <a:moveTo>
                    <a:pt x="16" y="4"/>
                  </a:moveTo>
                  <a:cubicBezTo>
                    <a:pt x="16" y="6"/>
                    <a:pt x="16" y="8"/>
                    <a:pt x="17" y="10"/>
                  </a:cubicBezTo>
                  <a:cubicBezTo>
                    <a:pt x="19" y="12"/>
                    <a:pt x="18" y="14"/>
                    <a:pt x="17" y="15"/>
                  </a:cubicBezTo>
                  <a:cubicBezTo>
                    <a:pt x="15" y="18"/>
                    <a:pt x="16" y="21"/>
                    <a:pt x="17" y="25"/>
                  </a:cubicBezTo>
                  <a:cubicBezTo>
                    <a:pt x="17" y="26"/>
                    <a:pt x="18" y="26"/>
                    <a:pt x="19" y="26"/>
                  </a:cubicBezTo>
                  <a:cubicBezTo>
                    <a:pt x="23" y="26"/>
                    <a:pt x="25" y="28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19" y="33"/>
                    <a:pt x="16" y="33"/>
                    <a:pt x="13" y="31"/>
                  </a:cubicBezTo>
                  <a:cubicBezTo>
                    <a:pt x="10" y="30"/>
                    <a:pt x="8" y="29"/>
                    <a:pt x="5" y="29"/>
                  </a:cubicBezTo>
                  <a:cubicBezTo>
                    <a:pt x="1" y="29"/>
                    <a:pt x="0" y="27"/>
                    <a:pt x="0" y="24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0" y="17"/>
                    <a:pt x="0" y="14"/>
                    <a:pt x="0" y="11"/>
                  </a:cubicBezTo>
                  <a:cubicBezTo>
                    <a:pt x="0" y="10"/>
                    <a:pt x="0" y="8"/>
                    <a:pt x="2" y="7"/>
                  </a:cubicBezTo>
                  <a:cubicBezTo>
                    <a:pt x="5" y="5"/>
                    <a:pt x="6" y="2"/>
                    <a:pt x="10" y="0"/>
                  </a:cubicBezTo>
                  <a:cubicBezTo>
                    <a:pt x="11" y="0"/>
                    <a:pt x="12" y="0"/>
                    <a:pt x="14" y="0"/>
                  </a:cubicBezTo>
                  <a:cubicBezTo>
                    <a:pt x="14" y="1"/>
                    <a:pt x="13" y="2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2"/>
                    <a:pt x="14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5" y="5"/>
                    <a:pt x="16" y="4"/>
                  </a:cubicBezTo>
                  <a:close/>
                </a:path>
              </a:pathLst>
            </a:custGeom>
            <a:solidFill>
              <a:srgbClr val="EF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3" name="Freeform 1337"/>
            <p:cNvSpPr/>
            <p:nvPr/>
          </p:nvSpPr>
          <p:spPr bwMode="auto">
            <a:xfrm>
              <a:off x="1784351" y="4065589"/>
              <a:ext cx="14288" cy="52388"/>
            </a:xfrm>
            <a:custGeom>
              <a:avLst/>
              <a:gdLst>
                <a:gd name="T0" fmla="*/ 4 w 4"/>
                <a:gd name="T1" fmla="*/ 1 h 14"/>
                <a:gd name="T2" fmla="*/ 3 w 4"/>
                <a:gd name="T3" fmla="*/ 9 h 14"/>
                <a:gd name="T4" fmla="*/ 2 w 4"/>
                <a:gd name="T5" fmla="*/ 14 h 14"/>
                <a:gd name="T6" fmla="*/ 4 w 4"/>
                <a:gd name="T7" fmla="*/ 0 h 14"/>
                <a:gd name="T8" fmla="*/ 4 w 4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4">
                  <a:moveTo>
                    <a:pt x="4" y="1"/>
                  </a:moveTo>
                  <a:cubicBezTo>
                    <a:pt x="2" y="4"/>
                    <a:pt x="3" y="6"/>
                    <a:pt x="3" y="9"/>
                  </a:cubicBezTo>
                  <a:cubicBezTo>
                    <a:pt x="3" y="11"/>
                    <a:pt x="3" y="12"/>
                    <a:pt x="2" y="14"/>
                  </a:cubicBezTo>
                  <a:cubicBezTo>
                    <a:pt x="2" y="9"/>
                    <a:pt x="0" y="4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4" name="Freeform 1338"/>
            <p:cNvSpPr/>
            <p:nvPr/>
          </p:nvSpPr>
          <p:spPr bwMode="auto">
            <a:xfrm>
              <a:off x="1787526" y="4133851"/>
              <a:ext cx="90488" cy="38100"/>
            </a:xfrm>
            <a:custGeom>
              <a:avLst/>
              <a:gdLst>
                <a:gd name="T0" fmla="*/ 1 w 24"/>
                <a:gd name="T1" fmla="*/ 0 h 10"/>
                <a:gd name="T2" fmla="*/ 7 w 24"/>
                <a:gd name="T3" fmla="*/ 4 h 10"/>
                <a:gd name="T4" fmla="*/ 24 w 24"/>
                <a:gd name="T5" fmla="*/ 8 h 10"/>
                <a:gd name="T6" fmla="*/ 22 w 24"/>
                <a:gd name="T7" fmla="*/ 10 h 10"/>
                <a:gd name="T8" fmla="*/ 6 w 24"/>
                <a:gd name="T9" fmla="*/ 6 h 10"/>
                <a:gd name="T10" fmla="*/ 0 w 24"/>
                <a:gd name="T11" fmla="*/ 4 h 10"/>
                <a:gd name="T12" fmla="*/ 1 w 24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">
                  <a:moveTo>
                    <a:pt x="1" y="0"/>
                  </a:moveTo>
                  <a:cubicBezTo>
                    <a:pt x="2" y="3"/>
                    <a:pt x="4" y="4"/>
                    <a:pt x="7" y="4"/>
                  </a:cubicBezTo>
                  <a:cubicBezTo>
                    <a:pt x="13" y="4"/>
                    <a:pt x="18" y="9"/>
                    <a:pt x="24" y="8"/>
                  </a:cubicBezTo>
                  <a:cubicBezTo>
                    <a:pt x="24" y="10"/>
                    <a:pt x="23" y="10"/>
                    <a:pt x="22" y="10"/>
                  </a:cubicBezTo>
                  <a:cubicBezTo>
                    <a:pt x="16" y="9"/>
                    <a:pt x="11" y="10"/>
                    <a:pt x="6" y="6"/>
                  </a:cubicBezTo>
                  <a:cubicBezTo>
                    <a:pt x="5" y="5"/>
                    <a:pt x="2" y="7"/>
                    <a:pt x="0" y="4"/>
                  </a:cubicBezTo>
                  <a:cubicBezTo>
                    <a:pt x="0" y="3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5" name="Freeform 1339"/>
            <p:cNvSpPr/>
            <p:nvPr/>
          </p:nvSpPr>
          <p:spPr bwMode="auto">
            <a:xfrm>
              <a:off x="1528763" y="4164014"/>
              <a:ext cx="11113" cy="7938"/>
            </a:xfrm>
            <a:custGeom>
              <a:avLst/>
              <a:gdLst>
                <a:gd name="T0" fmla="*/ 0 w 3"/>
                <a:gd name="T1" fmla="*/ 1 h 2"/>
                <a:gd name="T2" fmla="*/ 3 w 3"/>
                <a:gd name="T3" fmla="*/ 0 h 2"/>
                <a:gd name="T4" fmla="*/ 3 w 3"/>
                <a:gd name="T5" fmla="*/ 0 h 2"/>
                <a:gd name="T6" fmla="*/ 0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6" name="Freeform 1340"/>
            <p:cNvSpPr/>
            <p:nvPr/>
          </p:nvSpPr>
          <p:spPr bwMode="auto">
            <a:xfrm>
              <a:off x="1493838" y="4202114"/>
              <a:ext cx="15875" cy="17463"/>
            </a:xfrm>
            <a:custGeom>
              <a:avLst/>
              <a:gdLst>
                <a:gd name="T0" fmla="*/ 0 w 4"/>
                <a:gd name="T1" fmla="*/ 1 h 5"/>
                <a:gd name="T2" fmla="*/ 4 w 4"/>
                <a:gd name="T3" fmla="*/ 2 h 5"/>
                <a:gd name="T4" fmla="*/ 0 w 4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1"/>
                  </a:moveTo>
                  <a:cubicBezTo>
                    <a:pt x="1" y="1"/>
                    <a:pt x="3" y="0"/>
                    <a:pt x="4" y="2"/>
                  </a:cubicBezTo>
                  <a:cubicBezTo>
                    <a:pt x="2" y="5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7" name="Freeform 1341"/>
            <p:cNvSpPr/>
            <p:nvPr/>
          </p:nvSpPr>
          <p:spPr bwMode="auto">
            <a:xfrm>
              <a:off x="2152651" y="4325939"/>
              <a:ext cx="34925" cy="26988"/>
            </a:xfrm>
            <a:custGeom>
              <a:avLst/>
              <a:gdLst>
                <a:gd name="T0" fmla="*/ 0 w 9"/>
                <a:gd name="T1" fmla="*/ 2 h 7"/>
                <a:gd name="T2" fmla="*/ 4 w 9"/>
                <a:gd name="T3" fmla="*/ 0 h 7"/>
                <a:gd name="T4" fmla="*/ 5 w 9"/>
                <a:gd name="T5" fmla="*/ 0 h 7"/>
                <a:gd name="T6" fmla="*/ 8 w 9"/>
                <a:gd name="T7" fmla="*/ 5 h 7"/>
                <a:gd name="T8" fmla="*/ 8 w 9"/>
                <a:gd name="T9" fmla="*/ 7 h 7"/>
                <a:gd name="T10" fmla="*/ 6 w 9"/>
                <a:gd name="T11" fmla="*/ 6 h 7"/>
                <a:gd name="T12" fmla="*/ 0 w 9"/>
                <a:gd name="T1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">
                  <a:moveTo>
                    <a:pt x="0" y="2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6" y="1"/>
                    <a:pt x="7" y="3"/>
                    <a:pt x="8" y="5"/>
                  </a:cubicBezTo>
                  <a:cubicBezTo>
                    <a:pt x="9" y="6"/>
                    <a:pt x="9" y="6"/>
                    <a:pt x="8" y="7"/>
                  </a:cubicBezTo>
                  <a:cubicBezTo>
                    <a:pt x="7" y="7"/>
                    <a:pt x="6" y="7"/>
                    <a:pt x="6" y="6"/>
                  </a:cubicBezTo>
                  <a:cubicBezTo>
                    <a:pt x="6" y="1"/>
                    <a:pt x="2" y="3"/>
                    <a:pt x="0" y="2"/>
                  </a:cubicBezTo>
                  <a:close/>
                </a:path>
              </a:pathLst>
            </a:custGeom>
            <a:solidFill>
              <a:srgbClr val="F2E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8" name="Freeform 1342"/>
            <p:cNvSpPr/>
            <p:nvPr/>
          </p:nvSpPr>
          <p:spPr bwMode="auto">
            <a:xfrm>
              <a:off x="2190751" y="4262439"/>
              <a:ext cx="11113" cy="14288"/>
            </a:xfrm>
            <a:custGeom>
              <a:avLst/>
              <a:gdLst>
                <a:gd name="T0" fmla="*/ 0 w 3"/>
                <a:gd name="T1" fmla="*/ 4 h 4"/>
                <a:gd name="T2" fmla="*/ 3 w 3"/>
                <a:gd name="T3" fmla="*/ 0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2"/>
                    <a:pt x="1" y="1"/>
                    <a:pt x="3" y="0"/>
                  </a:cubicBezTo>
                  <a:cubicBezTo>
                    <a:pt x="2" y="2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9" name="Freeform 1343"/>
            <p:cNvSpPr/>
            <p:nvPr/>
          </p:nvSpPr>
          <p:spPr bwMode="auto">
            <a:xfrm>
              <a:off x="2187576" y="4325939"/>
              <a:ext cx="11113" cy="7938"/>
            </a:xfrm>
            <a:custGeom>
              <a:avLst/>
              <a:gdLst>
                <a:gd name="T0" fmla="*/ 3 w 3"/>
                <a:gd name="T1" fmla="*/ 1 h 2"/>
                <a:gd name="T2" fmla="*/ 1 w 3"/>
                <a:gd name="T3" fmla="*/ 2 h 2"/>
                <a:gd name="T4" fmla="*/ 0 w 3"/>
                <a:gd name="T5" fmla="*/ 2 h 2"/>
                <a:gd name="T6" fmla="*/ 2 w 3"/>
                <a:gd name="T7" fmla="*/ 0 h 2"/>
                <a:gd name="T8" fmla="*/ 3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3" y="2"/>
                    <a:pt x="2" y="2"/>
                    <a:pt x="1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F2E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0" name="Freeform 1344"/>
            <p:cNvSpPr/>
            <p:nvPr/>
          </p:nvSpPr>
          <p:spPr bwMode="auto">
            <a:xfrm>
              <a:off x="1957388" y="3687764"/>
              <a:ext cx="22225" cy="23813"/>
            </a:xfrm>
            <a:custGeom>
              <a:avLst/>
              <a:gdLst>
                <a:gd name="T0" fmla="*/ 3 w 6"/>
                <a:gd name="T1" fmla="*/ 0 h 6"/>
                <a:gd name="T2" fmla="*/ 4 w 6"/>
                <a:gd name="T3" fmla="*/ 5 h 6"/>
                <a:gd name="T4" fmla="*/ 2 w 6"/>
                <a:gd name="T5" fmla="*/ 5 h 6"/>
                <a:gd name="T6" fmla="*/ 3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3" y="0"/>
                  </a:moveTo>
                  <a:cubicBezTo>
                    <a:pt x="4" y="2"/>
                    <a:pt x="6" y="3"/>
                    <a:pt x="4" y="5"/>
                  </a:cubicBezTo>
                  <a:cubicBezTo>
                    <a:pt x="3" y="6"/>
                    <a:pt x="2" y="5"/>
                    <a:pt x="2" y="5"/>
                  </a:cubicBezTo>
                  <a:cubicBezTo>
                    <a:pt x="0" y="3"/>
                    <a:pt x="2" y="2"/>
                    <a:pt x="3" y="0"/>
                  </a:cubicBezTo>
                  <a:close/>
                </a:path>
              </a:pathLst>
            </a:custGeom>
            <a:solidFill>
              <a:srgbClr val="B0D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1" name="Freeform 1345"/>
            <p:cNvSpPr/>
            <p:nvPr/>
          </p:nvSpPr>
          <p:spPr bwMode="auto">
            <a:xfrm>
              <a:off x="1924051" y="3700464"/>
              <a:ext cx="19050" cy="17463"/>
            </a:xfrm>
            <a:custGeom>
              <a:avLst/>
              <a:gdLst>
                <a:gd name="T0" fmla="*/ 5 w 5"/>
                <a:gd name="T1" fmla="*/ 2 h 5"/>
                <a:gd name="T2" fmla="*/ 1 w 5"/>
                <a:gd name="T3" fmla="*/ 3 h 5"/>
                <a:gd name="T4" fmla="*/ 1 w 5"/>
                <a:gd name="T5" fmla="*/ 1 h 5"/>
                <a:gd name="T6" fmla="*/ 5 w 5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cubicBezTo>
                    <a:pt x="3" y="2"/>
                    <a:pt x="3" y="5"/>
                    <a:pt x="1" y="3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2" y="0"/>
                    <a:pt x="3" y="1"/>
                    <a:pt x="5" y="2"/>
                  </a:cubicBezTo>
                  <a:close/>
                </a:path>
              </a:pathLst>
            </a:custGeom>
            <a:solidFill>
              <a:srgbClr val="B0D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2" name="Freeform 1346"/>
            <p:cNvSpPr/>
            <p:nvPr/>
          </p:nvSpPr>
          <p:spPr bwMode="auto">
            <a:xfrm>
              <a:off x="1916113" y="3717926"/>
              <a:ext cx="7938" cy="12700"/>
            </a:xfrm>
            <a:custGeom>
              <a:avLst/>
              <a:gdLst>
                <a:gd name="T0" fmla="*/ 2 w 2"/>
                <a:gd name="T1" fmla="*/ 2 h 3"/>
                <a:gd name="T2" fmla="*/ 0 w 2"/>
                <a:gd name="T3" fmla="*/ 1 h 3"/>
                <a:gd name="T4" fmla="*/ 2 w 2"/>
                <a:gd name="T5" fmla="*/ 1 h 3"/>
                <a:gd name="T6" fmla="*/ 2 w 2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1" y="2"/>
                    <a:pt x="0" y="3"/>
                    <a:pt x="0" y="1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B0D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3" name="Freeform 1347"/>
            <p:cNvSpPr/>
            <p:nvPr/>
          </p:nvSpPr>
          <p:spPr bwMode="auto">
            <a:xfrm>
              <a:off x="1995488" y="4359276"/>
              <a:ext cx="19050" cy="15875"/>
            </a:xfrm>
            <a:custGeom>
              <a:avLst/>
              <a:gdLst>
                <a:gd name="T0" fmla="*/ 0 w 5"/>
                <a:gd name="T1" fmla="*/ 0 h 4"/>
                <a:gd name="T2" fmla="*/ 5 w 5"/>
                <a:gd name="T3" fmla="*/ 0 h 4"/>
                <a:gd name="T4" fmla="*/ 0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1" y="0"/>
                    <a:pt x="3" y="0"/>
                    <a:pt x="5" y="0"/>
                  </a:cubicBezTo>
                  <a:cubicBezTo>
                    <a:pt x="3" y="2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FD8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4" name="Freeform 1348"/>
            <p:cNvSpPr/>
            <p:nvPr/>
          </p:nvSpPr>
          <p:spPr bwMode="auto">
            <a:xfrm>
              <a:off x="1833563" y="4051301"/>
              <a:ext cx="11113" cy="11113"/>
            </a:xfrm>
            <a:custGeom>
              <a:avLst/>
              <a:gdLst>
                <a:gd name="T0" fmla="*/ 2 w 3"/>
                <a:gd name="T1" fmla="*/ 2 h 3"/>
                <a:gd name="T2" fmla="*/ 1 w 3"/>
                <a:gd name="T3" fmla="*/ 3 h 3"/>
                <a:gd name="T4" fmla="*/ 1 w 3"/>
                <a:gd name="T5" fmla="*/ 2 h 3"/>
                <a:gd name="T6" fmla="*/ 2 w 3"/>
                <a:gd name="T7" fmla="*/ 1 h 3"/>
                <a:gd name="T8" fmla="*/ 2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2"/>
                    <a:pt x="1" y="2"/>
                    <a:pt x="1" y="3"/>
                  </a:cubicBezTo>
                  <a:cubicBezTo>
                    <a:pt x="1" y="2"/>
                    <a:pt x="0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0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F1EC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5" name="Freeform 1349"/>
            <p:cNvSpPr/>
            <p:nvPr/>
          </p:nvSpPr>
          <p:spPr bwMode="auto">
            <a:xfrm>
              <a:off x="1976438" y="3914776"/>
              <a:ext cx="192088" cy="384175"/>
            </a:xfrm>
            <a:custGeom>
              <a:avLst/>
              <a:gdLst>
                <a:gd name="T0" fmla="*/ 11 w 51"/>
                <a:gd name="T1" fmla="*/ 102 h 102"/>
                <a:gd name="T2" fmla="*/ 30 w 51"/>
                <a:gd name="T3" fmla="*/ 61 h 102"/>
                <a:gd name="T4" fmla="*/ 44 w 51"/>
                <a:gd name="T5" fmla="*/ 87 h 102"/>
                <a:gd name="T6" fmla="*/ 39 w 51"/>
                <a:gd name="T7" fmla="*/ 4 h 102"/>
                <a:gd name="T8" fmla="*/ 2 w 51"/>
                <a:gd name="T9" fmla="*/ 23 h 102"/>
                <a:gd name="T10" fmla="*/ 9 w 51"/>
                <a:gd name="T11" fmla="*/ 47 h 102"/>
                <a:gd name="T12" fmla="*/ 11 w 51"/>
                <a:gd name="T13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102">
                  <a:moveTo>
                    <a:pt x="11" y="102"/>
                  </a:moveTo>
                  <a:cubicBezTo>
                    <a:pt x="20" y="90"/>
                    <a:pt x="26" y="76"/>
                    <a:pt x="30" y="61"/>
                  </a:cubicBezTo>
                  <a:cubicBezTo>
                    <a:pt x="36" y="69"/>
                    <a:pt x="41" y="78"/>
                    <a:pt x="44" y="87"/>
                  </a:cubicBezTo>
                  <a:cubicBezTo>
                    <a:pt x="51" y="58"/>
                    <a:pt x="50" y="10"/>
                    <a:pt x="39" y="4"/>
                  </a:cubicBezTo>
                  <a:cubicBezTo>
                    <a:pt x="32" y="0"/>
                    <a:pt x="3" y="16"/>
                    <a:pt x="2" y="23"/>
                  </a:cubicBezTo>
                  <a:cubicBezTo>
                    <a:pt x="0" y="29"/>
                    <a:pt x="8" y="41"/>
                    <a:pt x="9" y="47"/>
                  </a:cubicBezTo>
                  <a:cubicBezTo>
                    <a:pt x="12" y="58"/>
                    <a:pt x="18" y="92"/>
                    <a:pt x="11" y="102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6" name="Freeform 1350"/>
            <p:cNvSpPr/>
            <p:nvPr/>
          </p:nvSpPr>
          <p:spPr bwMode="auto">
            <a:xfrm>
              <a:off x="2157413" y="3676651"/>
              <a:ext cx="504825" cy="407988"/>
            </a:xfrm>
            <a:custGeom>
              <a:avLst/>
              <a:gdLst>
                <a:gd name="T0" fmla="*/ 0 w 134"/>
                <a:gd name="T1" fmla="*/ 108 h 108"/>
                <a:gd name="T2" fmla="*/ 134 w 134"/>
                <a:gd name="T3" fmla="*/ 28 h 108"/>
                <a:gd name="T4" fmla="*/ 101 w 134"/>
                <a:gd name="T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08">
                  <a:moveTo>
                    <a:pt x="0" y="108"/>
                  </a:moveTo>
                  <a:cubicBezTo>
                    <a:pt x="46" y="84"/>
                    <a:pt x="91" y="57"/>
                    <a:pt x="134" y="28"/>
                  </a:cubicBezTo>
                  <a:cubicBezTo>
                    <a:pt x="126" y="23"/>
                    <a:pt x="108" y="6"/>
                    <a:pt x="101" y="0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7" name="Freeform 1351"/>
            <p:cNvSpPr/>
            <p:nvPr/>
          </p:nvSpPr>
          <p:spPr bwMode="auto">
            <a:xfrm>
              <a:off x="2168526" y="3556001"/>
              <a:ext cx="414338" cy="479425"/>
            </a:xfrm>
            <a:custGeom>
              <a:avLst/>
              <a:gdLst>
                <a:gd name="T0" fmla="*/ 0 w 110"/>
                <a:gd name="T1" fmla="*/ 127 h 127"/>
                <a:gd name="T2" fmla="*/ 105 w 110"/>
                <a:gd name="T3" fmla="*/ 67 h 127"/>
                <a:gd name="T4" fmla="*/ 109 w 110"/>
                <a:gd name="T5" fmla="*/ 62 h 127"/>
                <a:gd name="T6" fmla="*/ 106 w 110"/>
                <a:gd name="T7" fmla="*/ 56 h 127"/>
                <a:gd name="T8" fmla="*/ 98 w 110"/>
                <a:gd name="T9" fmla="*/ 32 h 127"/>
                <a:gd name="T10" fmla="*/ 110 w 110"/>
                <a:gd name="T11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" h="127">
                  <a:moveTo>
                    <a:pt x="0" y="127"/>
                  </a:moveTo>
                  <a:cubicBezTo>
                    <a:pt x="36" y="108"/>
                    <a:pt x="71" y="89"/>
                    <a:pt x="105" y="67"/>
                  </a:cubicBezTo>
                  <a:cubicBezTo>
                    <a:pt x="107" y="66"/>
                    <a:pt x="109" y="65"/>
                    <a:pt x="109" y="62"/>
                  </a:cubicBezTo>
                  <a:cubicBezTo>
                    <a:pt x="109" y="60"/>
                    <a:pt x="108" y="58"/>
                    <a:pt x="106" y="56"/>
                  </a:cubicBezTo>
                  <a:cubicBezTo>
                    <a:pt x="101" y="49"/>
                    <a:pt x="96" y="40"/>
                    <a:pt x="98" y="32"/>
                  </a:cubicBezTo>
                  <a:cubicBezTo>
                    <a:pt x="100" y="23"/>
                    <a:pt x="105" y="7"/>
                    <a:pt x="110" y="0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8" name="Freeform 1352"/>
            <p:cNvSpPr/>
            <p:nvPr/>
          </p:nvSpPr>
          <p:spPr bwMode="auto">
            <a:xfrm>
              <a:off x="1030288" y="2952751"/>
              <a:ext cx="1574800" cy="1331913"/>
            </a:xfrm>
            <a:custGeom>
              <a:avLst/>
              <a:gdLst>
                <a:gd name="T0" fmla="*/ 262 w 418"/>
                <a:gd name="T1" fmla="*/ 310 h 353"/>
                <a:gd name="T2" fmla="*/ 215 w 418"/>
                <a:gd name="T3" fmla="*/ 335 h 353"/>
                <a:gd name="T4" fmla="*/ 209 w 418"/>
                <a:gd name="T5" fmla="*/ 337 h 353"/>
                <a:gd name="T6" fmla="*/ 205 w 418"/>
                <a:gd name="T7" fmla="*/ 335 h 353"/>
                <a:gd name="T8" fmla="*/ 204 w 418"/>
                <a:gd name="T9" fmla="*/ 283 h 353"/>
                <a:gd name="T10" fmla="*/ 249 w 418"/>
                <a:gd name="T11" fmla="*/ 250 h 353"/>
                <a:gd name="T12" fmla="*/ 418 w 418"/>
                <a:gd name="T13" fmla="*/ 156 h 353"/>
                <a:gd name="T14" fmla="*/ 185 w 418"/>
                <a:gd name="T15" fmla="*/ 0 h 353"/>
                <a:gd name="T16" fmla="*/ 29 w 418"/>
                <a:gd name="T17" fmla="*/ 96 h 353"/>
                <a:gd name="T18" fmla="*/ 7 w 418"/>
                <a:gd name="T19" fmla="*/ 118 h 353"/>
                <a:gd name="T20" fmla="*/ 5 w 418"/>
                <a:gd name="T21" fmla="*/ 163 h 353"/>
                <a:gd name="T22" fmla="*/ 27 w 418"/>
                <a:gd name="T23" fmla="*/ 223 h 353"/>
                <a:gd name="T24" fmla="*/ 54 w 418"/>
                <a:gd name="T25" fmla="*/ 247 h 353"/>
                <a:gd name="T26" fmla="*/ 185 w 418"/>
                <a:gd name="T27" fmla="*/ 346 h 353"/>
                <a:gd name="T28" fmla="*/ 198 w 418"/>
                <a:gd name="T29" fmla="*/ 352 h 353"/>
                <a:gd name="T30" fmla="*/ 215 w 418"/>
                <a:gd name="T31" fmla="*/ 347 h 353"/>
                <a:gd name="T32" fmla="*/ 261 w 418"/>
                <a:gd name="T33" fmla="*/ 32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8" h="353">
                  <a:moveTo>
                    <a:pt x="262" y="310"/>
                  </a:moveTo>
                  <a:cubicBezTo>
                    <a:pt x="246" y="318"/>
                    <a:pt x="230" y="327"/>
                    <a:pt x="215" y="335"/>
                  </a:cubicBezTo>
                  <a:cubicBezTo>
                    <a:pt x="213" y="336"/>
                    <a:pt x="211" y="337"/>
                    <a:pt x="209" y="337"/>
                  </a:cubicBezTo>
                  <a:cubicBezTo>
                    <a:pt x="207" y="337"/>
                    <a:pt x="206" y="336"/>
                    <a:pt x="205" y="335"/>
                  </a:cubicBezTo>
                  <a:cubicBezTo>
                    <a:pt x="191" y="322"/>
                    <a:pt x="193" y="298"/>
                    <a:pt x="204" y="283"/>
                  </a:cubicBezTo>
                  <a:cubicBezTo>
                    <a:pt x="215" y="267"/>
                    <a:pt x="232" y="258"/>
                    <a:pt x="249" y="250"/>
                  </a:cubicBezTo>
                  <a:cubicBezTo>
                    <a:pt x="307" y="222"/>
                    <a:pt x="367" y="195"/>
                    <a:pt x="418" y="156"/>
                  </a:cubicBezTo>
                  <a:cubicBezTo>
                    <a:pt x="343" y="102"/>
                    <a:pt x="265" y="47"/>
                    <a:pt x="185" y="0"/>
                  </a:cubicBezTo>
                  <a:cubicBezTo>
                    <a:pt x="131" y="29"/>
                    <a:pt x="79" y="60"/>
                    <a:pt x="29" y="96"/>
                  </a:cubicBezTo>
                  <a:cubicBezTo>
                    <a:pt x="21" y="102"/>
                    <a:pt x="12" y="109"/>
                    <a:pt x="7" y="118"/>
                  </a:cubicBezTo>
                  <a:cubicBezTo>
                    <a:pt x="0" y="131"/>
                    <a:pt x="2" y="148"/>
                    <a:pt x="5" y="163"/>
                  </a:cubicBezTo>
                  <a:cubicBezTo>
                    <a:pt x="9" y="184"/>
                    <a:pt x="14" y="206"/>
                    <a:pt x="27" y="223"/>
                  </a:cubicBezTo>
                  <a:cubicBezTo>
                    <a:pt x="35" y="233"/>
                    <a:pt x="44" y="240"/>
                    <a:pt x="54" y="247"/>
                  </a:cubicBezTo>
                  <a:cubicBezTo>
                    <a:pt x="98" y="280"/>
                    <a:pt x="141" y="313"/>
                    <a:pt x="185" y="346"/>
                  </a:cubicBezTo>
                  <a:cubicBezTo>
                    <a:pt x="189" y="349"/>
                    <a:pt x="193" y="352"/>
                    <a:pt x="198" y="352"/>
                  </a:cubicBezTo>
                  <a:cubicBezTo>
                    <a:pt x="204" y="353"/>
                    <a:pt x="209" y="350"/>
                    <a:pt x="215" y="347"/>
                  </a:cubicBezTo>
                  <a:cubicBezTo>
                    <a:pt x="230" y="339"/>
                    <a:pt x="246" y="329"/>
                    <a:pt x="261" y="320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9" name="Freeform 1353"/>
            <p:cNvSpPr/>
            <p:nvPr/>
          </p:nvSpPr>
          <p:spPr bwMode="auto">
            <a:xfrm>
              <a:off x="1677988" y="3930651"/>
              <a:ext cx="1009650" cy="960438"/>
            </a:xfrm>
            <a:custGeom>
              <a:avLst/>
              <a:gdLst>
                <a:gd name="T0" fmla="*/ 202 w 268"/>
                <a:gd name="T1" fmla="*/ 0 h 255"/>
                <a:gd name="T2" fmla="*/ 250 w 268"/>
                <a:gd name="T3" fmla="*/ 43 h 255"/>
                <a:gd name="T4" fmla="*/ 16 w 268"/>
                <a:gd name="T5" fmla="*/ 165 h 255"/>
                <a:gd name="T6" fmla="*/ 17 w 268"/>
                <a:gd name="T7" fmla="*/ 238 h 255"/>
                <a:gd name="T8" fmla="*/ 268 w 268"/>
                <a:gd name="T9" fmla="*/ 128 h 255"/>
                <a:gd name="T10" fmla="*/ 232 w 268"/>
                <a:gd name="T11" fmla="*/ 102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" h="255">
                  <a:moveTo>
                    <a:pt x="202" y="0"/>
                  </a:moveTo>
                  <a:cubicBezTo>
                    <a:pt x="219" y="14"/>
                    <a:pt x="233" y="28"/>
                    <a:pt x="250" y="43"/>
                  </a:cubicBezTo>
                  <a:cubicBezTo>
                    <a:pt x="94" y="134"/>
                    <a:pt x="43" y="130"/>
                    <a:pt x="16" y="165"/>
                  </a:cubicBezTo>
                  <a:cubicBezTo>
                    <a:pt x="0" y="186"/>
                    <a:pt x="0" y="217"/>
                    <a:pt x="17" y="238"/>
                  </a:cubicBezTo>
                  <a:cubicBezTo>
                    <a:pt x="30" y="255"/>
                    <a:pt x="21" y="252"/>
                    <a:pt x="268" y="128"/>
                  </a:cubicBezTo>
                  <a:cubicBezTo>
                    <a:pt x="257" y="118"/>
                    <a:pt x="245" y="109"/>
                    <a:pt x="232" y="102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0" name="Freeform 1354"/>
            <p:cNvSpPr/>
            <p:nvPr/>
          </p:nvSpPr>
          <p:spPr bwMode="auto">
            <a:xfrm>
              <a:off x="1727201" y="4111626"/>
              <a:ext cx="866775" cy="701675"/>
            </a:xfrm>
            <a:custGeom>
              <a:avLst/>
              <a:gdLst>
                <a:gd name="T0" fmla="*/ 227 w 230"/>
                <a:gd name="T1" fmla="*/ 0 h 186"/>
                <a:gd name="T2" fmla="*/ 230 w 230"/>
                <a:gd name="T3" fmla="*/ 78 h 186"/>
                <a:gd name="T4" fmla="*/ 40 w 230"/>
                <a:gd name="T5" fmla="*/ 178 h 186"/>
                <a:gd name="T6" fmla="*/ 12 w 230"/>
                <a:gd name="T7" fmla="*/ 181 h 186"/>
                <a:gd name="T8" fmla="*/ 1 w 230"/>
                <a:gd name="T9" fmla="*/ 148 h 186"/>
                <a:gd name="T10" fmla="*/ 21 w 230"/>
                <a:gd name="T11" fmla="*/ 10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0" h="186">
                  <a:moveTo>
                    <a:pt x="227" y="0"/>
                  </a:moveTo>
                  <a:cubicBezTo>
                    <a:pt x="213" y="22"/>
                    <a:pt x="214" y="57"/>
                    <a:pt x="230" y="78"/>
                  </a:cubicBezTo>
                  <a:cubicBezTo>
                    <a:pt x="168" y="115"/>
                    <a:pt x="105" y="148"/>
                    <a:pt x="40" y="178"/>
                  </a:cubicBezTo>
                  <a:cubicBezTo>
                    <a:pt x="31" y="182"/>
                    <a:pt x="20" y="186"/>
                    <a:pt x="12" y="181"/>
                  </a:cubicBezTo>
                  <a:cubicBezTo>
                    <a:pt x="0" y="175"/>
                    <a:pt x="0" y="160"/>
                    <a:pt x="1" y="148"/>
                  </a:cubicBezTo>
                  <a:cubicBezTo>
                    <a:pt x="2" y="131"/>
                    <a:pt x="7" y="111"/>
                    <a:pt x="21" y="101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1" name="Freeform 1355"/>
            <p:cNvSpPr/>
            <p:nvPr/>
          </p:nvSpPr>
          <p:spPr bwMode="auto">
            <a:xfrm>
              <a:off x="873126" y="3733801"/>
              <a:ext cx="884238" cy="1116013"/>
            </a:xfrm>
            <a:custGeom>
              <a:avLst/>
              <a:gdLst>
                <a:gd name="T0" fmla="*/ 235 w 235"/>
                <a:gd name="T1" fmla="*/ 296 h 296"/>
                <a:gd name="T2" fmla="*/ 18 w 235"/>
                <a:gd name="T3" fmla="*/ 124 h 296"/>
                <a:gd name="T4" fmla="*/ 9 w 235"/>
                <a:gd name="T5" fmla="*/ 39 h 296"/>
                <a:gd name="T6" fmla="*/ 55 w 235"/>
                <a:gd name="T7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5" h="296">
                  <a:moveTo>
                    <a:pt x="235" y="296"/>
                  </a:moveTo>
                  <a:cubicBezTo>
                    <a:pt x="67" y="180"/>
                    <a:pt x="37" y="158"/>
                    <a:pt x="18" y="124"/>
                  </a:cubicBezTo>
                  <a:cubicBezTo>
                    <a:pt x="7" y="105"/>
                    <a:pt x="0" y="62"/>
                    <a:pt x="9" y="39"/>
                  </a:cubicBezTo>
                  <a:cubicBezTo>
                    <a:pt x="16" y="19"/>
                    <a:pt x="34" y="7"/>
                    <a:pt x="55" y="0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2" name="Freeform 1356"/>
            <p:cNvSpPr/>
            <p:nvPr/>
          </p:nvSpPr>
          <p:spPr bwMode="auto">
            <a:xfrm>
              <a:off x="1079501" y="3427414"/>
              <a:ext cx="677863" cy="581025"/>
            </a:xfrm>
            <a:custGeom>
              <a:avLst/>
              <a:gdLst>
                <a:gd name="T0" fmla="*/ 178 w 180"/>
                <a:gd name="T1" fmla="*/ 149 h 154"/>
                <a:gd name="T2" fmla="*/ 106 w 180"/>
                <a:gd name="T3" fmla="*/ 96 h 154"/>
                <a:gd name="T4" fmla="*/ 37 w 180"/>
                <a:gd name="T5" fmla="*/ 38 h 154"/>
                <a:gd name="T6" fmla="*/ 2 w 180"/>
                <a:gd name="T7" fmla="*/ 1 h 154"/>
                <a:gd name="T8" fmla="*/ 1 w 180"/>
                <a:gd name="T9" fmla="*/ 3 h 154"/>
                <a:gd name="T10" fmla="*/ 33 w 180"/>
                <a:gd name="T11" fmla="*/ 39 h 154"/>
                <a:gd name="T12" fmla="*/ 33 w 180"/>
                <a:gd name="T13" fmla="*/ 40 h 154"/>
                <a:gd name="T14" fmla="*/ 50 w 180"/>
                <a:gd name="T15" fmla="*/ 127 h 154"/>
                <a:gd name="T16" fmla="*/ 52 w 180"/>
                <a:gd name="T17" fmla="*/ 126 h 154"/>
                <a:gd name="T18" fmla="*/ 35 w 180"/>
                <a:gd name="T19" fmla="*/ 41 h 154"/>
                <a:gd name="T20" fmla="*/ 60 w 180"/>
                <a:gd name="T21" fmla="*/ 64 h 154"/>
                <a:gd name="T22" fmla="*/ 58 w 180"/>
                <a:gd name="T23" fmla="*/ 65 h 154"/>
                <a:gd name="T24" fmla="*/ 63 w 180"/>
                <a:gd name="T25" fmla="*/ 110 h 154"/>
                <a:gd name="T26" fmla="*/ 78 w 180"/>
                <a:gd name="T27" fmla="*/ 152 h 154"/>
                <a:gd name="T28" fmla="*/ 80 w 180"/>
                <a:gd name="T29" fmla="*/ 151 h 154"/>
                <a:gd name="T30" fmla="*/ 65 w 180"/>
                <a:gd name="T31" fmla="*/ 109 h 154"/>
                <a:gd name="T32" fmla="*/ 61 w 180"/>
                <a:gd name="T33" fmla="*/ 65 h 154"/>
                <a:gd name="T34" fmla="*/ 133 w 180"/>
                <a:gd name="T35" fmla="*/ 122 h 154"/>
                <a:gd name="T36" fmla="*/ 175 w 180"/>
                <a:gd name="T37" fmla="*/ 152 h 154"/>
                <a:gd name="T38" fmla="*/ 178 w 180"/>
                <a:gd name="T39" fmla="*/ 149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0" h="154">
                  <a:moveTo>
                    <a:pt x="178" y="149"/>
                  </a:moveTo>
                  <a:cubicBezTo>
                    <a:pt x="155" y="131"/>
                    <a:pt x="130" y="114"/>
                    <a:pt x="106" y="96"/>
                  </a:cubicBezTo>
                  <a:cubicBezTo>
                    <a:pt x="82" y="78"/>
                    <a:pt x="59" y="59"/>
                    <a:pt x="37" y="38"/>
                  </a:cubicBezTo>
                  <a:cubicBezTo>
                    <a:pt x="25" y="26"/>
                    <a:pt x="13" y="14"/>
                    <a:pt x="2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11" y="15"/>
                    <a:pt x="22" y="28"/>
                    <a:pt x="33" y="39"/>
                  </a:cubicBezTo>
                  <a:cubicBezTo>
                    <a:pt x="33" y="39"/>
                    <a:pt x="33" y="39"/>
                    <a:pt x="33" y="40"/>
                  </a:cubicBezTo>
                  <a:cubicBezTo>
                    <a:pt x="23" y="70"/>
                    <a:pt x="37" y="101"/>
                    <a:pt x="50" y="127"/>
                  </a:cubicBezTo>
                  <a:cubicBezTo>
                    <a:pt x="51" y="128"/>
                    <a:pt x="52" y="127"/>
                    <a:pt x="52" y="126"/>
                  </a:cubicBezTo>
                  <a:cubicBezTo>
                    <a:pt x="39" y="99"/>
                    <a:pt x="27" y="71"/>
                    <a:pt x="35" y="41"/>
                  </a:cubicBezTo>
                  <a:cubicBezTo>
                    <a:pt x="43" y="49"/>
                    <a:pt x="51" y="57"/>
                    <a:pt x="60" y="64"/>
                  </a:cubicBezTo>
                  <a:cubicBezTo>
                    <a:pt x="59" y="64"/>
                    <a:pt x="58" y="65"/>
                    <a:pt x="58" y="65"/>
                  </a:cubicBezTo>
                  <a:cubicBezTo>
                    <a:pt x="57" y="80"/>
                    <a:pt x="59" y="96"/>
                    <a:pt x="63" y="110"/>
                  </a:cubicBezTo>
                  <a:cubicBezTo>
                    <a:pt x="66" y="125"/>
                    <a:pt x="71" y="139"/>
                    <a:pt x="78" y="152"/>
                  </a:cubicBezTo>
                  <a:cubicBezTo>
                    <a:pt x="79" y="153"/>
                    <a:pt x="81" y="152"/>
                    <a:pt x="80" y="151"/>
                  </a:cubicBezTo>
                  <a:cubicBezTo>
                    <a:pt x="74" y="138"/>
                    <a:pt x="69" y="124"/>
                    <a:pt x="65" y="109"/>
                  </a:cubicBezTo>
                  <a:cubicBezTo>
                    <a:pt x="62" y="95"/>
                    <a:pt x="62" y="80"/>
                    <a:pt x="61" y="65"/>
                  </a:cubicBezTo>
                  <a:cubicBezTo>
                    <a:pt x="84" y="86"/>
                    <a:pt x="108" y="104"/>
                    <a:pt x="133" y="122"/>
                  </a:cubicBezTo>
                  <a:cubicBezTo>
                    <a:pt x="147" y="133"/>
                    <a:pt x="161" y="143"/>
                    <a:pt x="175" y="152"/>
                  </a:cubicBezTo>
                  <a:cubicBezTo>
                    <a:pt x="177" y="154"/>
                    <a:pt x="180" y="150"/>
                    <a:pt x="178" y="149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3" name="Freeform 1357"/>
            <p:cNvSpPr/>
            <p:nvPr/>
          </p:nvSpPr>
          <p:spPr bwMode="auto">
            <a:xfrm>
              <a:off x="925513" y="3903664"/>
              <a:ext cx="779463" cy="825500"/>
            </a:xfrm>
            <a:custGeom>
              <a:avLst/>
              <a:gdLst>
                <a:gd name="T0" fmla="*/ 205 w 207"/>
                <a:gd name="T1" fmla="*/ 167 h 219"/>
                <a:gd name="T2" fmla="*/ 160 w 207"/>
                <a:gd name="T3" fmla="*/ 135 h 219"/>
                <a:gd name="T4" fmla="*/ 160 w 207"/>
                <a:gd name="T5" fmla="*/ 134 h 219"/>
                <a:gd name="T6" fmla="*/ 158 w 207"/>
                <a:gd name="T7" fmla="*/ 133 h 219"/>
                <a:gd name="T8" fmla="*/ 158 w 207"/>
                <a:gd name="T9" fmla="*/ 133 h 219"/>
                <a:gd name="T10" fmla="*/ 122 w 207"/>
                <a:gd name="T11" fmla="*/ 106 h 219"/>
                <a:gd name="T12" fmla="*/ 44 w 207"/>
                <a:gd name="T13" fmla="*/ 40 h 219"/>
                <a:gd name="T14" fmla="*/ 25 w 207"/>
                <a:gd name="T15" fmla="*/ 23 h 219"/>
                <a:gd name="T16" fmla="*/ 24 w 207"/>
                <a:gd name="T17" fmla="*/ 22 h 219"/>
                <a:gd name="T18" fmla="*/ 12 w 207"/>
                <a:gd name="T19" fmla="*/ 10 h 219"/>
                <a:gd name="T20" fmla="*/ 12 w 207"/>
                <a:gd name="T21" fmla="*/ 10 h 219"/>
                <a:gd name="T22" fmla="*/ 10 w 207"/>
                <a:gd name="T23" fmla="*/ 8 h 219"/>
                <a:gd name="T24" fmla="*/ 2 w 207"/>
                <a:gd name="T25" fmla="*/ 0 h 219"/>
                <a:gd name="T26" fmla="*/ 1 w 207"/>
                <a:gd name="T27" fmla="*/ 2 h 219"/>
                <a:gd name="T28" fmla="*/ 9 w 207"/>
                <a:gd name="T29" fmla="*/ 11 h 219"/>
                <a:gd name="T30" fmla="*/ 1 w 207"/>
                <a:gd name="T31" fmla="*/ 47 h 219"/>
                <a:gd name="T32" fmla="*/ 7 w 207"/>
                <a:gd name="T33" fmla="*/ 86 h 219"/>
                <a:gd name="T34" fmla="*/ 9 w 207"/>
                <a:gd name="T35" fmla="*/ 86 h 219"/>
                <a:gd name="T36" fmla="*/ 4 w 207"/>
                <a:gd name="T37" fmla="*/ 48 h 219"/>
                <a:gd name="T38" fmla="*/ 11 w 207"/>
                <a:gd name="T39" fmla="*/ 13 h 219"/>
                <a:gd name="T40" fmla="*/ 22 w 207"/>
                <a:gd name="T41" fmla="*/ 24 h 219"/>
                <a:gd name="T42" fmla="*/ 17 w 207"/>
                <a:gd name="T43" fmla="*/ 69 h 219"/>
                <a:gd name="T44" fmla="*/ 31 w 207"/>
                <a:gd name="T45" fmla="*/ 114 h 219"/>
                <a:gd name="T46" fmla="*/ 33 w 207"/>
                <a:gd name="T47" fmla="*/ 113 h 219"/>
                <a:gd name="T48" fmla="*/ 20 w 207"/>
                <a:gd name="T49" fmla="*/ 68 h 219"/>
                <a:gd name="T50" fmla="*/ 20 w 207"/>
                <a:gd name="T51" fmla="*/ 47 h 219"/>
                <a:gd name="T52" fmla="*/ 25 w 207"/>
                <a:gd name="T53" fmla="*/ 27 h 219"/>
                <a:gd name="T54" fmla="*/ 110 w 207"/>
                <a:gd name="T55" fmla="*/ 104 h 219"/>
                <a:gd name="T56" fmla="*/ 100 w 207"/>
                <a:gd name="T57" fmla="*/ 163 h 219"/>
                <a:gd name="T58" fmla="*/ 102 w 207"/>
                <a:gd name="T59" fmla="*/ 163 h 219"/>
                <a:gd name="T60" fmla="*/ 104 w 207"/>
                <a:gd name="T61" fmla="*/ 133 h 219"/>
                <a:gd name="T62" fmla="*/ 113 w 207"/>
                <a:gd name="T63" fmla="*/ 106 h 219"/>
                <a:gd name="T64" fmla="*/ 123 w 207"/>
                <a:gd name="T65" fmla="*/ 114 h 219"/>
                <a:gd name="T66" fmla="*/ 120 w 207"/>
                <a:gd name="T67" fmla="*/ 178 h 219"/>
                <a:gd name="T68" fmla="*/ 122 w 207"/>
                <a:gd name="T69" fmla="*/ 178 h 219"/>
                <a:gd name="T70" fmla="*/ 118 w 207"/>
                <a:gd name="T71" fmla="*/ 145 h 219"/>
                <a:gd name="T72" fmla="*/ 126 w 207"/>
                <a:gd name="T73" fmla="*/ 116 h 219"/>
                <a:gd name="T74" fmla="*/ 155 w 207"/>
                <a:gd name="T75" fmla="*/ 138 h 219"/>
                <a:gd name="T76" fmla="*/ 155 w 207"/>
                <a:gd name="T77" fmla="*/ 138 h 219"/>
                <a:gd name="T78" fmla="*/ 147 w 207"/>
                <a:gd name="T79" fmla="*/ 165 h 219"/>
                <a:gd name="T80" fmla="*/ 151 w 207"/>
                <a:gd name="T81" fmla="*/ 199 h 219"/>
                <a:gd name="T82" fmla="*/ 153 w 207"/>
                <a:gd name="T83" fmla="*/ 199 h 219"/>
                <a:gd name="T84" fmla="*/ 150 w 207"/>
                <a:gd name="T85" fmla="*/ 166 h 219"/>
                <a:gd name="T86" fmla="*/ 154 w 207"/>
                <a:gd name="T87" fmla="*/ 149 h 219"/>
                <a:gd name="T88" fmla="*/ 158 w 207"/>
                <a:gd name="T89" fmla="*/ 140 h 219"/>
                <a:gd name="T90" fmla="*/ 169 w 207"/>
                <a:gd name="T91" fmla="*/ 148 h 219"/>
                <a:gd name="T92" fmla="*/ 164 w 207"/>
                <a:gd name="T93" fmla="*/ 162 h 219"/>
                <a:gd name="T94" fmla="*/ 163 w 207"/>
                <a:gd name="T95" fmla="*/ 178 h 219"/>
                <a:gd name="T96" fmla="*/ 171 w 207"/>
                <a:gd name="T97" fmla="*/ 218 h 219"/>
                <a:gd name="T98" fmla="*/ 173 w 207"/>
                <a:gd name="T99" fmla="*/ 217 h 219"/>
                <a:gd name="T100" fmla="*/ 166 w 207"/>
                <a:gd name="T101" fmla="*/ 180 h 219"/>
                <a:gd name="T102" fmla="*/ 167 w 207"/>
                <a:gd name="T103" fmla="*/ 163 h 219"/>
                <a:gd name="T104" fmla="*/ 172 w 207"/>
                <a:gd name="T105" fmla="*/ 150 h 219"/>
                <a:gd name="T106" fmla="*/ 203 w 207"/>
                <a:gd name="T107" fmla="*/ 170 h 219"/>
                <a:gd name="T108" fmla="*/ 205 w 207"/>
                <a:gd name="T109" fmla="*/ 16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7" h="219">
                  <a:moveTo>
                    <a:pt x="205" y="167"/>
                  </a:moveTo>
                  <a:cubicBezTo>
                    <a:pt x="190" y="156"/>
                    <a:pt x="175" y="145"/>
                    <a:pt x="160" y="135"/>
                  </a:cubicBezTo>
                  <a:cubicBezTo>
                    <a:pt x="160" y="134"/>
                    <a:pt x="160" y="134"/>
                    <a:pt x="160" y="134"/>
                  </a:cubicBezTo>
                  <a:cubicBezTo>
                    <a:pt x="161" y="132"/>
                    <a:pt x="159" y="131"/>
                    <a:pt x="158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45" y="124"/>
                    <a:pt x="133" y="116"/>
                    <a:pt x="122" y="106"/>
                  </a:cubicBezTo>
                  <a:cubicBezTo>
                    <a:pt x="95" y="86"/>
                    <a:pt x="69" y="64"/>
                    <a:pt x="44" y="40"/>
                  </a:cubicBezTo>
                  <a:cubicBezTo>
                    <a:pt x="38" y="35"/>
                    <a:pt x="31" y="29"/>
                    <a:pt x="25" y="23"/>
                  </a:cubicBezTo>
                  <a:cubicBezTo>
                    <a:pt x="25" y="22"/>
                    <a:pt x="25" y="22"/>
                    <a:pt x="24" y="22"/>
                  </a:cubicBezTo>
                  <a:cubicBezTo>
                    <a:pt x="20" y="18"/>
                    <a:pt x="16" y="14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1" y="8"/>
                    <a:pt x="10" y="8"/>
                  </a:cubicBezTo>
                  <a:cubicBezTo>
                    <a:pt x="7" y="6"/>
                    <a:pt x="5" y="3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3" y="5"/>
                    <a:pt x="6" y="8"/>
                    <a:pt x="9" y="11"/>
                  </a:cubicBezTo>
                  <a:cubicBezTo>
                    <a:pt x="4" y="22"/>
                    <a:pt x="2" y="35"/>
                    <a:pt x="1" y="47"/>
                  </a:cubicBezTo>
                  <a:cubicBezTo>
                    <a:pt x="1" y="60"/>
                    <a:pt x="3" y="74"/>
                    <a:pt x="7" y="86"/>
                  </a:cubicBezTo>
                  <a:cubicBezTo>
                    <a:pt x="8" y="88"/>
                    <a:pt x="10" y="87"/>
                    <a:pt x="9" y="86"/>
                  </a:cubicBezTo>
                  <a:cubicBezTo>
                    <a:pt x="6" y="74"/>
                    <a:pt x="4" y="61"/>
                    <a:pt x="4" y="48"/>
                  </a:cubicBezTo>
                  <a:cubicBezTo>
                    <a:pt x="5" y="35"/>
                    <a:pt x="8" y="24"/>
                    <a:pt x="11" y="13"/>
                  </a:cubicBezTo>
                  <a:cubicBezTo>
                    <a:pt x="15" y="17"/>
                    <a:pt x="18" y="21"/>
                    <a:pt x="22" y="24"/>
                  </a:cubicBezTo>
                  <a:cubicBezTo>
                    <a:pt x="17" y="38"/>
                    <a:pt x="16" y="55"/>
                    <a:pt x="17" y="69"/>
                  </a:cubicBezTo>
                  <a:cubicBezTo>
                    <a:pt x="19" y="85"/>
                    <a:pt x="23" y="100"/>
                    <a:pt x="31" y="114"/>
                  </a:cubicBezTo>
                  <a:cubicBezTo>
                    <a:pt x="31" y="115"/>
                    <a:pt x="33" y="114"/>
                    <a:pt x="33" y="113"/>
                  </a:cubicBezTo>
                  <a:cubicBezTo>
                    <a:pt x="25" y="99"/>
                    <a:pt x="21" y="84"/>
                    <a:pt x="20" y="68"/>
                  </a:cubicBezTo>
                  <a:cubicBezTo>
                    <a:pt x="20" y="61"/>
                    <a:pt x="20" y="54"/>
                    <a:pt x="20" y="47"/>
                  </a:cubicBezTo>
                  <a:cubicBezTo>
                    <a:pt x="21" y="40"/>
                    <a:pt x="23" y="34"/>
                    <a:pt x="25" y="27"/>
                  </a:cubicBezTo>
                  <a:cubicBezTo>
                    <a:pt x="51" y="54"/>
                    <a:pt x="80" y="80"/>
                    <a:pt x="110" y="104"/>
                  </a:cubicBezTo>
                  <a:cubicBezTo>
                    <a:pt x="101" y="122"/>
                    <a:pt x="98" y="143"/>
                    <a:pt x="100" y="163"/>
                  </a:cubicBezTo>
                  <a:cubicBezTo>
                    <a:pt x="100" y="164"/>
                    <a:pt x="102" y="164"/>
                    <a:pt x="102" y="163"/>
                  </a:cubicBezTo>
                  <a:cubicBezTo>
                    <a:pt x="102" y="153"/>
                    <a:pt x="102" y="143"/>
                    <a:pt x="104" y="133"/>
                  </a:cubicBezTo>
                  <a:cubicBezTo>
                    <a:pt x="106" y="123"/>
                    <a:pt x="109" y="115"/>
                    <a:pt x="113" y="106"/>
                  </a:cubicBezTo>
                  <a:cubicBezTo>
                    <a:pt x="116" y="108"/>
                    <a:pt x="120" y="111"/>
                    <a:pt x="123" y="114"/>
                  </a:cubicBezTo>
                  <a:cubicBezTo>
                    <a:pt x="113" y="133"/>
                    <a:pt x="112" y="158"/>
                    <a:pt x="120" y="178"/>
                  </a:cubicBezTo>
                  <a:cubicBezTo>
                    <a:pt x="121" y="180"/>
                    <a:pt x="123" y="179"/>
                    <a:pt x="122" y="178"/>
                  </a:cubicBezTo>
                  <a:cubicBezTo>
                    <a:pt x="119" y="167"/>
                    <a:pt x="117" y="156"/>
                    <a:pt x="118" y="145"/>
                  </a:cubicBezTo>
                  <a:cubicBezTo>
                    <a:pt x="119" y="135"/>
                    <a:pt x="121" y="125"/>
                    <a:pt x="126" y="116"/>
                  </a:cubicBezTo>
                  <a:cubicBezTo>
                    <a:pt x="135" y="123"/>
                    <a:pt x="145" y="130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0" y="146"/>
                    <a:pt x="148" y="156"/>
                    <a:pt x="147" y="165"/>
                  </a:cubicBezTo>
                  <a:cubicBezTo>
                    <a:pt x="146" y="176"/>
                    <a:pt x="147" y="189"/>
                    <a:pt x="151" y="199"/>
                  </a:cubicBezTo>
                  <a:cubicBezTo>
                    <a:pt x="152" y="200"/>
                    <a:pt x="153" y="200"/>
                    <a:pt x="153" y="199"/>
                  </a:cubicBezTo>
                  <a:cubicBezTo>
                    <a:pt x="150" y="188"/>
                    <a:pt x="149" y="177"/>
                    <a:pt x="150" y="166"/>
                  </a:cubicBezTo>
                  <a:cubicBezTo>
                    <a:pt x="151" y="160"/>
                    <a:pt x="152" y="155"/>
                    <a:pt x="154" y="149"/>
                  </a:cubicBezTo>
                  <a:cubicBezTo>
                    <a:pt x="155" y="146"/>
                    <a:pt x="156" y="143"/>
                    <a:pt x="158" y="140"/>
                  </a:cubicBezTo>
                  <a:cubicBezTo>
                    <a:pt x="162" y="142"/>
                    <a:pt x="166" y="145"/>
                    <a:pt x="169" y="148"/>
                  </a:cubicBezTo>
                  <a:cubicBezTo>
                    <a:pt x="167" y="152"/>
                    <a:pt x="165" y="157"/>
                    <a:pt x="164" y="162"/>
                  </a:cubicBezTo>
                  <a:cubicBezTo>
                    <a:pt x="163" y="167"/>
                    <a:pt x="162" y="173"/>
                    <a:pt x="163" y="178"/>
                  </a:cubicBezTo>
                  <a:cubicBezTo>
                    <a:pt x="163" y="192"/>
                    <a:pt x="167" y="205"/>
                    <a:pt x="171" y="218"/>
                  </a:cubicBezTo>
                  <a:cubicBezTo>
                    <a:pt x="171" y="219"/>
                    <a:pt x="173" y="218"/>
                    <a:pt x="173" y="217"/>
                  </a:cubicBezTo>
                  <a:cubicBezTo>
                    <a:pt x="170" y="205"/>
                    <a:pt x="166" y="192"/>
                    <a:pt x="166" y="180"/>
                  </a:cubicBezTo>
                  <a:cubicBezTo>
                    <a:pt x="165" y="174"/>
                    <a:pt x="166" y="168"/>
                    <a:pt x="167" y="163"/>
                  </a:cubicBezTo>
                  <a:cubicBezTo>
                    <a:pt x="168" y="158"/>
                    <a:pt x="170" y="154"/>
                    <a:pt x="172" y="150"/>
                  </a:cubicBezTo>
                  <a:cubicBezTo>
                    <a:pt x="182" y="157"/>
                    <a:pt x="193" y="164"/>
                    <a:pt x="203" y="170"/>
                  </a:cubicBezTo>
                  <a:cubicBezTo>
                    <a:pt x="206" y="171"/>
                    <a:pt x="207" y="168"/>
                    <a:pt x="205" y="167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4" name="Freeform 1358"/>
            <p:cNvSpPr/>
            <p:nvPr/>
          </p:nvSpPr>
          <p:spPr bwMode="auto">
            <a:xfrm>
              <a:off x="1866901" y="3670301"/>
              <a:ext cx="647700" cy="338138"/>
            </a:xfrm>
            <a:custGeom>
              <a:avLst/>
              <a:gdLst>
                <a:gd name="T0" fmla="*/ 169 w 172"/>
                <a:gd name="T1" fmla="*/ 1 h 90"/>
                <a:gd name="T2" fmla="*/ 127 w 172"/>
                <a:gd name="T3" fmla="*/ 24 h 90"/>
                <a:gd name="T4" fmla="*/ 86 w 172"/>
                <a:gd name="T5" fmla="*/ 46 h 90"/>
                <a:gd name="T6" fmla="*/ 1 w 172"/>
                <a:gd name="T7" fmla="*/ 88 h 90"/>
                <a:gd name="T8" fmla="*/ 2 w 172"/>
                <a:gd name="T9" fmla="*/ 90 h 90"/>
                <a:gd name="T10" fmla="*/ 87 w 172"/>
                <a:gd name="T11" fmla="*/ 48 h 90"/>
                <a:gd name="T12" fmla="*/ 128 w 172"/>
                <a:gd name="T13" fmla="*/ 27 h 90"/>
                <a:gd name="T14" fmla="*/ 170 w 172"/>
                <a:gd name="T15" fmla="*/ 3 h 90"/>
                <a:gd name="T16" fmla="*/ 169 w 172"/>
                <a:gd name="T17" fmla="*/ 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90">
                  <a:moveTo>
                    <a:pt x="169" y="1"/>
                  </a:moveTo>
                  <a:cubicBezTo>
                    <a:pt x="154" y="8"/>
                    <a:pt x="141" y="16"/>
                    <a:pt x="127" y="24"/>
                  </a:cubicBezTo>
                  <a:cubicBezTo>
                    <a:pt x="113" y="31"/>
                    <a:pt x="100" y="38"/>
                    <a:pt x="86" y="46"/>
                  </a:cubicBezTo>
                  <a:cubicBezTo>
                    <a:pt x="58" y="60"/>
                    <a:pt x="30" y="74"/>
                    <a:pt x="1" y="88"/>
                  </a:cubicBezTo>
                  <a:cubicBezTo>
                    <a:pt x="0" y="88"/>
                    <a:pt x="1" y="90"/>
                    <a:pt x="2" y="90"/>
                  </a:cubicBezTo>
                  <a:cubicBezTo>
                    <a:pt x="31" y="76"/>
                    <a:pt x="59" y="63"/>
                    <a:pt x="87" y="48"/>
                  </a:cubicBezTo>
                  <a:cubicBezTo>
                    <a:pt x="101" y="41"/>
                    <a:pt x="114" y="34"/>
                    <a:pt x="128" y="27"/>
                  </a:cubicBezTo>
                  <a:cubicBezTo>
                    <a:pt x="142" y="19"/>
                    <a:pt x="157" y="12"/>
                    <a:pt x="170" y="3"/>
                  </a:cubicBezTo>
                  <a:cubicBezTo>
                    <a:pt x="172" y="2"/>
                    <a:pt x="170" y="0"/>
                    <a:pt x="16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5" name="Freeform 1359"/>
            <p:cNvSpPr/>
            <p:nvPr/>
          </p:nvSpPr>
          <p:spPr bwMode="auto">
            <a:xfrm>
              <a:off x="2149476" y="3763964"/>
              <a:ext cx="315913" cy="177800"/>
            </a:xfrm>
            <a:custGeom>
              <a:avLst/>
              <a:gdLst>
                <a:gd name="T0" fmla="*/ 81 w 84"/>
                <a:gd name="T1" fmla="*/ 1 h 47"/>
                <a:gd name="T2" fmla="*/ 42 w 84"/>
                <a:gd name="T3" fmla="*/ 25 h 47"/>
                <a:gd name="T4" fmla="*/ 1 w 84"/>
                <a:gd name="T5" fmla="*/ 45 h 47"/>
                <a:gd name="T6" fmla="*/ 2 w 84"/>
                <a:gd name="T7" fmla="*/ 47 h 47"/>
                <a:gd name="T8" fmla="*/ 43 w 84"/>
                <a:gd name="T9" fmla="*/ 27 h 47"/>
                <a:gd name="T10" fmla="*/ 83 w 84"/>
                <a:gd name="T11" fmla="*/ 3 h 47"/>
                <a:gd name="T12" fmla="*/ 81 w 84"/>
                <a:gd name="T13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47">
                  <a:moveTo>
                    <a:pt x="81" y="1"/>
                  </a:moveTo>
                  <a:cubicBezTo>
                    <a:pt x="68" y="9"/>
                    <a:pt x="55" y="17"/>
                    <a:pt x="42" y="25"/>
                  </a:cubicBezTo>
                  <a:cubicBezTo>
                    <a:pt x="29" y="32"/>
                    <a:pt x="15" y="39"/>
                    <a:pt x="1" y="45"/>
                  </a:cubicBezTo>
                  <a:cubicBezTo>
                    <a:pt x="0" y="45"/>
                    <a:pt x="1" y="47"/>
                    <a:pt x="2" y="47"/>
                  </a:cubicBezTo>
                  <a:cubicBezTo>
                    <a:pt x="16" y="41"/>
                    <a:pt x="30" y="35"/>
                    <a:pt x="43" y="27"/>
                  </a:cubicBezTo>
                  <a:cubicBezTo>
                    <a:pt x="57" y="20"/>
                    <a:pt x="71" y="13"/>
                    <a:pt x="83" y="3"/>
                  </a:cubicBezTo>
                  <a:cubicBezTo>
                    <a:pt x="84" y="2"/>
                    <a:pt x="82" y="0"/>
                    <a:pt x="8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6" name="Freeform 1360"/>
            <p:cNvSpPr/>
            <p:nvPr/>
          </p:nvSpPr>
          <p:spPr bwMode="auto">
            <a:xfrm>
              <a:off x="1844676" y="4035426"/>
              <a:ext cx="115888" cy="68263"/>
            </a:xfrm>
            <a:custGeom>
              <a:avLst/>
              <a:gdLst>
                <a:gd name="T0" fmla="*/ 28 w 31"/>
                <a:gd name="T1" fmla="*/ 1 h 18"/>
                <a:gd name="T2" fmla="*/ 1 w 31"/>
                <a:gd name="T3" fmla="*/ 16 h 18"/>
                <a:gd name="T4" fmla="*/ 1 w 31"/>
                <a:gd name="T5" fmla="*/ 17 h 18"/>
                <a:gd name="T6" fmla="*/ 30 w 31"/>
                <a:gd name="T7" fmla="*/ 3 h 18"/>
                <a:gd name="T8" fmla="*/ 28 w 31"/>
                <a:gd name="T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8">
                  <a:moveTo>
                    <a:pt x="28" y="1"/>
                  </a:moveTo>
                  <a:cubicBezTo>
                    <a:pt x="19" y="6"/>
                    <a:pt x="10" y="11"/>
                    <a:pt x="1" y="16"/>
                  </a:cubicBezTo>
                  <a:cubicBezTo>
                    <a:pt x="0" y="16"/>
                    <a:pt x="0" y="18"/>
                    <a:pt x="1" y="17"/>
                  </a:cubicBezTo>
                  <a:cubicBezTo>
                    <a:pt x="11" y="14"/>
                    <a:pt x="21" y="9"/>
                    <a:pt x="30" y="3"/>
                  </a:cubicBezTo>
                  <a:cubicBezTo>
                    <a:pt x="31" y="2"/>
                    <a:pt x="30" y="0"/>
                    <a:pt x="2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7" name="Freeform 1361"/>
            <p:cNvSpPr/>
            <p:nvPr/>
          </p:nvSpPr>
          <p:spPr bwMode="auto">
            <a:xfrm>
              <a:off x="1828801" y="4224339"/>
              <a:ext cx="712788" cy="358775"/>
            </a:xfrm>
            <a:custGeom>
              <a:avLst/>
              <a:gdLst>
                <a:gd name="T0" fmla="*/ 186 w 189"/>
                <a:gd name="T1" fmla="*/ 0 h 95"/>
                <a:gd name="T2" fmla="*/ 141 w 189"/>
                <a:gd name="T3" fmla="*/ 25 h 95"/>
                <a:gd name="T4" fmla="*/ 95 w 189"/>
                <a:gd name="T5" fmla="*/ 49 h 95"/>
                <a:gd name="T6" fmla="*/ 1 w 189"/>
                <a:gd name="T7" fmla="*/ 92 h 95"/>
                <a:gd name="T8" fmla="*/ 2 w 189"/>
                <a:gd name="T9" fmla="*/ 94 h 95"/>
                <a:gd name="T10" fmla="*/ 95 w 189"/>
                <a:gd name="T11" fmla="*/ 52 h 95"/>
                <a:gd name="T12" fmla="*/ 142 w 189"/>
                <a:gd name="T13" fmla="*/ 28 h 95"/>
                <a:gd name="T14" fmla="*/ 188 w 189"/>
                <a:gd name="T15" fmla="*/ 3 h 95"/>
                <a:gd name="T16" fmla="*/ 186 w 189"/>
                <a:gd name="T1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95">
                  <a:moveTo>
                    <a:pt x="186" y="0"/>
                  </a:moveTo>
                  <a:cubicBezTo>
                    <a:pt x="171" y="8"/>
                    <a:pt x="156" y="17"/>
                    <a:pt x="141" y="25"/>
                  </a:cubicBezTo>
                  <a:cubicBezTo>
                    <a:pt x="125" y="33"/>
                    <a:pt x="110" y="41"/>
                    <a:pt x="95" y="49"/>
                  </a:cubicBezTo>
                  <a:cubicBezTo>
                    <a:pt x="64" y="64"/>
                    <a:pt x="32" y="78"/>
                    <a:pt x="1" y="92"/>
                  </a:cubicBezTo>
                  <a:cubicBezTo>
                    <a:pt x="0" y="93"/>
                    <a:pt x="1" y="95"/>
                    <a:pt x="2" y="94"/>
                  </a:cubicBezTo>
                  <a:cubicBezTo>
                    <a:pt x="34" y="81"/>
                    <a:pt x="65" y="67"/>
                    <a:pt x="95" y="52"/>
                  </a:cubicBezTo>
                  <a:cubicBezTo>
                    <a:pt x="111" y="44"/>
                    <a:pt x="126" y="36"/>
                    <a:pt x="142" y="28"/>
                  </a:cubicBezTo>
                  <a:cubicBezTo>
                    <a:pt x="157" y="20"/>
                    <a:pt x="173" y="13"/>
                    <a:pt x="188" y="3"/>
                  </a:cubicBezTo>
                  <a:cubicBezTo>
                    <a:pt x="189" y="2"/>
                    <a:pt x="188" y="0"/>
                    <a:pt x="1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8" name="Freeform 1362"/>
            <p:cNvSpPr/>
            <p:nvPr/>
          </p:nvSpPr>
          <p:spPr bwMode="auto">
            <a:xfrm>
              <a:off x="1979613" y="4265614"/>
              <a:ext cx="558800" cy="293688"/>
            </a:xfrm>
            <a:custGeom>
              <a:avLst/>
              <a:gdLst>
                <a:gd name="T0" fmla="*/ 146 w 148"/>
                <a:gd name="T1" fmla="*/ 1 h 78"/>
                <a:gd name="T2" fmla="*/ 112 w 148"/>
                <a:gd name="T3" fmla="*/ 22 h 78"/>
                <a:gd name="T4" fmla="*/ 76 w 148"/>
                <a:gd name="T5" fmla="*/ 43 h 78"/>
                <a:gd name="T6" fmla="*/ 1 w 148"/>
                <a:gd name="T7" fmla="*/ 76 h 78"/>
                <a:gd name="T8" fmla="*/ 2 w 148"/>
                <a:gd name="T9" fmla="*/ 78 h 78"/>
                <a:gd name="T10" fmla="*/ 77 w 148"/>
                <a:gd name="T11" fmla="*/ 45 h 78"/>
                <a:gd name="T12" fmla="*/ 113 w 148"/>
                <a:gd name="T13" fmla="*/ 25 h 78"/>
                <a:gd name="T14" fmla="*/ 147 w 148"/>
                <a:gd name="T15" fmla="*/ 3 h 78"/>
                <a:gd name="T16" fmla="*/ 146 w 148"/>
                <a:gd name="T17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78">
                  <a:moveTo>
                    <a:pt x="146" y="1"/>
                  </a:moveTo>
                  <a:cubicBezTo>
                    <a:pt x="134" y="7"/>
                    <a:pt x="123" y="16"/>
                    <a:pt x="112" y="22"/>
                  </a:cubicBezTo>
                  <a:cubicBezTo>
                    <a:pt x="100" y="29"/>
                    <a:pt x="88" y="36"/>
                    <a:pt x="76" y="43"/>
                  </a:cubicBezTo>
                  <a:cubicBezTo>
                    <a:pt x="52" y="55"/>
                    <a:pt x="27" y="66"/>
                    <a:pt x="1" y="76"/>
                  </a:cubicBezTo>
                  <a:cubicBezTo>
                    <a:pt x="0" y="77"/>
                    <a:pt x="1" y="78"/>
                    <a:pt x="2" y="78"/>
                  </a:cubicBezTo>
                  <a:cubicBezTo>
                    <a:pt x="27" y="69"/>
                    <a:pt x="52" y="58"/>
                    <a:pt x="77" y="45"/>
                  </a:cubicBezTo>
                  <a:cubicBezTo>
                    <a:pt x="89" y="39"/>
                    <a:pt x="101" y="32"/>
                    <a:pt x="113" y="25"/>
                  </a:cubicBezTo>
                  <a:cubicBezTo>
                    <a:pt x="125" y="18"/>
                    <a:pt x="137" y="11"/>
                    <a:pt x="147" y="3"/>
                  </a:cubicBezTo>
                  <a:cubicBezTo>
                    <a:pt x="148" y="2"/>
                    <a:pt x="147" y="0"/>
                    <a:pt x="14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9" name="Freeform 1363"/>
            <p:cNvSpPr/>
            <p:nvPr/>
          </p:nvSpPr>
          <p:spPr bwMode="auto">
            <a:xfrm>
              <a:off x="1858963" y="4333876"/>
              <a:ext cx="709613" cy="354013"/>
            </a:xfrm>
            <a:custGeom>
              <a:avLst/>
              <a:gdLst>
                <a:gd name="T0" fmla="*/ 185 w 188"/>
                <a:gd name="T1" fmla="*/ 0 h 94"/>
                <a:gd name="T2" fmla="*/ 163 w 188"/>
                <a:gd name="T3" fmla="*/ 15 h 94"/>
                <a:gd name="T4" fmla="*/ 143 w 188"/>
                <a:gd name="T5" fmla="*/ 29 h 94"/>
                <a:gd name="T6" fmla="*/ 98 w 188"/>
                <a:gd name="T7" fmla="*/ 54 h 94"/>
                <a:gd name="T8" fmla="*/ 50 w 188"/>
                <a:gd name="T9" fmla="*/ 75 h 94"/>
                <a:gd name="T10" fmla="*/ 1 w 188"/>
                <a:gd name="T11" fmla="*/ 92 h 94"/>
                <a:gd name="T12" fmla="*/ 1 w 188"/>
                <a:gd name="T13" fmla="*/ 93 h 94"/>
                <a:gd name="T14" fmla="*/ 51 w 188"/>
                <a:gd name="T15" fmla="*/ 77 h 94"/>
                <a:gd name="T16" fmla="*/ 98 w 188"/>
                <a:gd name="T17" fmla="*/ 57 h 94"/>
                <a:gd name="T18" fmla="*/ 144 w 188"/>
                <a:gd name="T19" fmla="*/ 31 h 94"/>
                <a:gd name="T20" fmla="*/ 167 w 188"/>
                <a:gd name="T21" fmla="*/ 17 h 94"/>
                <a:gd name="T22" fmla="*/ 187 w 188"/>
                <a:gd name="T23" fmla="*/ 2 h 94"/>
                <a:gd name="T24" fmla="*/ 185 w 188"/>
                <a:gd name="T2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94">
                  <a:moveTo>
                    <a:pt x="185" y="0"/>
                  </a:moveTo>
                  <a:cubicBezTo>
                    <a:pt x="177" y="4"/>
                    <a:pt x="171" y="11"/>
                    <a:pt x="163" y="15"/>
                  </a:cubicBezTo>
                  <a:cubicBezTo>
                    <a:pt x="157" y="20"/>
                    <a:pt x="150" y="24"/>
                    <a:pt x="143" y="29"/>
                  </a:cubicBezTo>
                  <a:cubicBezTo>
                    <a:pt x="128" y="38"/>
                    <a:pt x="113" y="46"/>
                    <a:pt x="98" y="54"/>
                  </a:cubicBezTo>
                  <a:cubicBezTo>
                    <a:pt x="82" y="62"/>
                    <a:pt x="66" y="69"/>
                    <a:pt x="50" y="75"/>
                  </a:cubicBezTo>
                  <a:cubicBezTo>
                    <a:pt x="34" y="81"/>
                    <a:pt x="17" y="86"/>
                    <a:pt x="1" y="92"/>
                  </a:cubicBezTo>
                  <a:cubicBezTo>
                    <a:pt x="0" y="92"/>
                    <a:pt x="0" y="94"/>
                    <a:pt x="1" y="93"/>
                  </a:cubicBezTo>
                  <a:cubicBezTo>
                    <a:pt x="18" y="90"/>
                    <a:pt x="35" y="83"/>
                    <a:pt x="51" y="77"/>
                  </a:cubicBezTo>
                  <a:cubicBezTo>
                    <a:pt x="67" y="71"/>
                    <a:pt x="83" y="64"/>
                    <a:pt x="98" y="57"/>
                  </a:cubicBezTo>
                  <a:cubicBezTo>
                    <a:pt x="114" y="49"/>
                    <a:pt x="130" y="41"/>
                    <a:pt x="144" y="31"/>
                  </a:cubicBezTo>
                  <a:cubicBezTo>
                    <a:pt x="152" y="27"/>
                    <a:pt x="159" y="22"/>
                    <a:pt x="167" y="17"/>
                  </a:cubicBezTo>
                  <a:cubicBezTo>
                    <a:pt x="173" y="13"/>
                    <a:pt x="181" y="8"/>
                    <a:pt x="187" y="2"/>
                  </a:cubicBezTo>
                  <a:cubicBezTo>
                    <a:pt x="188" y="1"/>
                    <a:pt x="186" y="0"/>
                    <a:pt x="18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0" name="Freeform 1364"/>
            <p:cNvSpPr/>
            <p:nvPr/>
          </p:nvSpPr>
          <p:spPr bwMode="auto">
            <a:xfrm>
              <a:off x="2357438" y="4032251"/>
              <a:ext cx="55563" cy="134938"/>
            </a:xfrm>
            <a:custGeom>
              <a:avLst/>
              <a:gdLst>
                <a:gd name="T0" fmla="*/ 13 w 15"/>
                <a:gd name="T1" fmla="*/ 1 h 36"/>
                <a:gd name="T2" fmla="*/ 7 w 15"/>
                <a:gd name="T3" fmla="*/ 18 h 36"/>
                <a:gd name="T4" fmla="*/ 0 w 15"/>
                <a:gd name="T5" fmla="*/ 35 h 36"/>
                <a:gd name="T6" fmla="*/ 1 w 15"/>
                <a:gd name="T7" fmla="*/ 36 h 36"/>
                <a:gd name="T8" fmla="*/ 9 w 15"/>
                <a:gd name="T9" fmla="*/ 19 h 36"/>
                <a:gd name="T10" fmla="*/ 15 w 15"/>
                <a:gd name="T11" fmla="*/ 2 h 36"/>
                <a:gd name="T12" fmla="*/ 13 w 15"/>
                <a:gd name="T13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36">
                  <a:moveTo>
                    <a:pt x="13" y="1"/>
                  </a:moveTo>
                  <a:cubicBezTo>
                    <a:pt x="11" y="7"/>
                    <a:pt x="9" y="13"/>
                    <a:pt x="7" y="18"/>
                  </a:cubicBezTo>
                  <a:cubicBezTo>
                    <a:pt x="5" y="24"/>
                    <a:pt x="2" y="30"/>
                    <a:pt x="0" y="35"/>
                  </a:cubicBezTo>
                  <a:cubicBezTo>
                    <a:pt x="0" y="36"/>
                    <a:pt x="1" y="36"/>
                    <a:pt x="1" y="36"/>
                  </a:cubicBezTo>
                  <a:cubicBezTo>
                    <a:pt x="5" y="31"/>
                    <a:pt x="7" y="25"/>
                    <a:pt x="9" y="19"/>
                  </a:cubicBezTo>
                  <a:cubicBezTo>
                    <a:pt x="12" y="14"/>
                    <a:pt x="14" y="8"/>
                    <a:pt x="15" y="2"/>
                  </a:cubicBezTo>
                  <a:cubicBezTo>
                    <a:pt x="15" y="0"/>
                    <a:pt x="13" y="0"/>
                    <a:pt x="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1" name="Freeform 1365"/>
            <p:cNvSpPr/>
            <p:nvPr/>
          </p:nvSpPr>
          <p:spPr bwMode="auto">
            <a:xfrm>
              <a:off x="2413001" y="4073526"/>
              <a:ext cx="34925" cy="74613"/>
            </a:xfrm>
            <a:custGeom>
              <a:avLst/>
              <a:gdLst>
                <a:gd name="T0" fmla="*/ 7 w 9"/>
                <a:gd name="T1" fmla="*/ 1 h 20"/>
                <a:gd name="T2" fmla="*/ 3 w 9"/>
                <a:gd name="T3" fmla="*/ 10 h 20"/>
                <a:gd name="T4" fmla="*/ 0 w 9"/>
                <a:gd name="T5" fmla="*/ 18 h 20"/>
                <a:gd name="T6" fmla="*/ 2 w 9"/>
                <a:gd name="T7" fmla="*/ 19 h 20"/>
                <a:gd name="T8" fmla="*/ 6 w 9"/>
                <a:gd name="T9" fmla="*/ 11 h 20"/>
                <a:gd name="T10" fmla="*/ 9 w 9"/>
                <a:gd name="T11" fmla="*/ 2 h 20"/>
                <a:gd name="T12" fmla="*/ 7 w 9"/>
                <a:gd name="T13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0">
                  <a:moveTo>
                    <a:pt x="7" y="1"/>
                  </a:moveTo>
                  <a:cubicBezTo>
                    <a:pt x="5" y="4"/>
                    <a:pt x="4" y="7"/>
                    <a:pt x="3" y="10"/>
                  </a:cubicBezTo>
                  <a:cubicBezTo>
                    <a:pt x="2" y="13"/>
                    <a:pt x="1" y="16"/>
                    <a:pt x="0" y="18"/>
                  </a:cubicBezTo>
                  <a:cubicBezTo>
                    <a:pt x="0" y="20"/>
                    <a:pt x="1" y="20"/>
                    <a:pt x="2" y="19"/>
                  </a:cubicBezTo>
                  <a:cubicBezTo>
                    <a:pt x="3" y="16"/>
                    <a:pt x="4" y="14"/>
                    <a:pt x="6" y="11"/>
                  </a:cubicBezTo>
                  <a:cubicBezTo>
                    <a:pt x="7" y="8"/>
                    <a:pt x="8" y="5"/>
                    <a:pt x="9" y="2"/>
                  </a:cubicBezTo>
                  <a:cubicBezTo>
                    <a:pt x="9" y="1"/>
                    <a:pt x="7" y="0"/>
                    <a:pt x="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2" name="Freeform 1366"/>
            <p:cNvSpPr/>
            <p:nvPr/>
          </p:nvSpPr>
          <p:spPr bwMode="auto">
            <a:xfrm>
              <a:off x="2278063" y="3446464"/>
              <a:ext cx="104775" cy="204788"/>
            </a:xfrm>
            <a:custGeom>
              <a:avLst/>
              <a:gdLst>
                <a:gd name="T0" fmla="*/ 25 w 28"/>
                <a:gd name="T1" fmla="*/ 1 h 54"/>
                <a:gd name="T2" fmla="*/ 15 w 28"/>
                <a:gd name="T3" fmla="*/ 28 h 54"/>
                <a:gd name="T4" fmla="*/ 1 w 28"/>
                <a:gd name="T5" fmla="*/ 52 h 54"/>
                <a:gd name="T6" fmla="*/ 2 w 28"/>
                <a:gd name="T7" fmla="*/ 53 h 54"/>
                <a:gd name="T8" fmla="*/ 18 w 28"/>
                <a:gd name="T9" fmla="*/ 29 h 54"/>
                <a:gd name="T10" fmla="*/ 28 w 28"/>
                <a:gd name="T11" fmla="*/ 1 h 54"/>
                <a:gd name="T12" fmla="*/ 25 w 28"/>
                <a:gd name="T13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4">
                  <a:moveTo>
                    <a:pt x="25" y="1"/>
                  </a:moveTo>
                  <a:cubicBezTo>
                    <a:pt x="22" y="10"/>
                    <a:pt x="19" y="19"/>
                    <a:pt x="15" y="28"/>
                  </a:cubicBezTo>
                  <a:cubicBezTo>
                    <a:pt x="11" y="36"/>
                    <a:pt x="6" y="45"/>
                    <a:pt x="1" y="52"/>
                  </a:cubicBezTo>
                  <a:cubicBezTo>
                    <a:pt x="0" y="53"/>
                    <a:pt x="2" y="54"/>
                    <a:pt x="2" y="53"/>
                  </a:cubicBezTo>
                  <a:cubicBezTo>
                    <a:pt x="9" y="46"/>
                    <a:pt x="14" y="38"/>
                    <a:pt x="18" y="29"/>
                  </a:cubicBezTo>
                  <a:cubicBezTo>
                    <a:pt x="23" y="20"/>
                    <a:pt x="27" y="11"/>
                    <a:pt x="28" y="1"/>
                  </a:cubicBezTo>
                  <a:cubicBezTo>
                    <a:pt x="28" y="0"/>
                    <a:pt x="26" y="0"/>
                    <a:pt x="2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3" name="Freeform 1367"/>
            <p:cNvSpPr/>
            <p:nvPr/>
          </p:nvSpPr>
          <p:spPr bwMode="auto">
            <a:xfrm>
              <a:off x="2379663" y="3506789"/>
              <a:ext cx="52388" cy="103188"/>
            </a:xfrm>
            <a:custGeom>
              <a:avLst/>
              <a:gdLst>
                <a:gd name="T0" fmla="*/ 11 w 14"/>
                <a:gd name="T1" fmla="*/ 2 h 27"/>
                <a:gd name="T2" fmla="*/ 1 w 14"/>
                <a:gd name="T3" fmla="*/ 24 h 27"/>
                <a:gd name="T4" fmla="*/ 3 w 14"/>
                <a:gd name="T5" fmla="*/ 25 h 27"/>
                <a:gd name="T6" fmla="*/ 14 w 14"/>
                <a:gd name="T7" fmla="*/ 3 h 27"/>
                <a:gd name="T8" fmla="*/ 11 w 14"/>
                <a:gd name="T9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7">
                  <a:moveTo>
                    <a:pt x="11" y="2"/>
                  </a:moveTo>
                  <a:cubicBezTo>
                    <a:pt x="8" y="10"/>
                    <a:pt x="5" y="17"/>
                    <a:pt x="1" y="24"/>
                  </a:cubicBezTo>
                  <a:cubicBezTo>
                    <a:pt x="0" y="26"/>
                    <a:pt x="2" y="27"/>
                    <a:pt x="3" y="25"/>
                  </a:cubicBezTo>
                  <a:cubicBezTo>
                    <a:pt x="8" y="19"/>
                    <a:pt x="12" y="11"/>
                    <a:pt x="14" y="3"/>
                  </a:cubicBezTo>
                  <a:cubicBezTo>
                    <a:pt x="14" y="1"/>
                    <a:pt x="12" y="0"/>
                    <a:pt x="11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4" name="Freeform 1368"/>
            <p:cNvSpPr>
              <a:spLocks noEditPoints="1"/>
            </p:cNvSpPr>
            <p:nvPr/>
          </p:nvSpPr>
          <p:spPr bwMode="auto">
            <a:xfrm>
              <a:off x="1041401" y="4175126"/>
              <a:ext cx="180975" cy="177800"/>
            </a:xfrm>
            <a:custGeom>
              <a:avLst/>
              <a:gdLst>
                <a:gd name="T0" fmla="*/ 35 w 48"/>
                <a:gd name="T1" fmla="*/ 15 h 47"/>
                <a:gd name="T2" fmla="*/ 11 w 48"/>
                <a:gd name="T3" fmla="*/ 3 h 47"/>
                <a:gd name="T4" fmla="*/ 1 w 48"/>
                <a:gd name="T5" fmla="*/ 11 h 47"/>
                <a:gd name="T6" fmla="*/ 4 w 48"/>
                <a:gd name="T7" fmla="*/ 23 h 47"/>
                <a:gd name="T8" fmla="*/ 6 w 48"/>
                <a:gd name="T9" fmla="*/ 23 h 47"/>
                <a:gd name="T10" fmla="*/ 22 w 48"/>
                <a:gd name="T11" fmla="*/ 40 h 47"/>
                <a:gd name="T12" fmla="*/ 43 w 48"/>
                <a:gd name="T13" fmla="*/ 40 h 47"/>
                <a:gd name="T14" fmla="*/ 35 w 48"/>
                <a:gd name="T15" fmla="*/ 15 h 47"/>
                <a:gd name="T16" fmla="*/ 41 w 48"/>
                <a:gd name="T17" fmla="*/ 38 h 47"/>
                <a:gd name="T18" fmla="*/ 23 w 48"/>
                <a:gd name="T19" fmla="*/ 37 h 47"/>
                <a:gd name="T20" fmla="*/ 5 w 48"/>
                <a:gd name="T21" fmla="*/ 18 h 47"/>
                <a:gd name="T22" fmla="*/ 12 w 48"/>
                <a:gd name="T23" fmla="*/ 7 h 47"/>
                <a:gd name="T24" fmla="*/ 32 w 48"/>
                <a:gd name="T25" fmla="*/ 16 h 47"/>
                <a:gd name="T26" fmla="*/ 39 w 48"/>
                <a:gd name="T27" fmla="*/ 26 h 47"/>
                <a:gd name="T28" fmla="*/ 41 w 48"/>
                <a:gd name="T29" fmla="*/ 3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47">
                  <a:moveTo>
                    <a:pt x="35" y="15"/>
                  </a:moveTo>
                  <a:cubicBezTo>
                    <a:pt x="30" y="7"/>
                    <a:pt x="21" y="0"/>
                    <a:pt x="11" y="3"/>
                  </a:cubicBezTo>
                  <a:cubicBezTo>
                    <a:pt x="6" y="4"/>
                    <a:pt x="3" y="7"/>
                    <a:pt x="1" y="11"/>
                  </a:cubicBezTo>
                  <a:cubicBezTo>
                    <a:pt x="0" y="16"/>
                    <a:pt x="1" y="20"/>
                    <a:pt x="4" y="23"/>
                  </a:cubicBezTo>
                  <a:cubicBezTo>
                    <a:pt x="5" y="23"/>
                    <a:pt x="5" y="23"/>
                    <a:pt x="6" y="23"/>
                  </a:cubicBezTo>
                  <a:cubicBezTo>
                    <a:pt x="10" y="30"/>
                    <a:pt x="15" y="35"/>
                    <a:pt x="22" y="40"/>
                  </a:cubicBezTo>
                  <a:cubicBezTo>
                    <a:pt x="28" y="44"/>
                    <a:pt x="38" y="47"/>
                    <a:pt x="43" y="40"/>
                  </a:cubicBezTo>
                  <a:cubicBezTo>
                    <a:pt x="48" y="32"/>
                    <a:pt x="40" y="21"/>
                    <a:pt x="35" y="15"/>
                  </a:cubicBezTo>
                  <a:close/>
                  <a:moveTo>
                    <a:pt x="41" y="38"/>
                  </a:moveTo>
                  <a:cubicBezTo>
                    <a:pt x="37" y="45"/>
                    <a:pt x="27" y="40"/>
                    <a:pt x="23" y="37"/>
                  </a:cubicBezTo>
                  <a:cubicBezTo>
                    <a:pt x="16" y="32"/>
                    <a:pt x="10" y="26"/>
                    <a:pt x="5" y="18"/>
                  </a:cubicBezTo>
                  <a:cubicBezTo>
                    <a:pt x="4" y="13"/>
                    <a:pt x="7" y="8"/>
                    <a:pt x="12" y="7"/>
                  </a:cubicBezTo>
                  <a:cubicBezTo>
                    <a:pt x="20" y="5"/>
                    <a:pt x="28" y="10"/>
                    <a:pt x="32" y="16"/>
                  </a:cubicBezTo>
                  <a:cubicBezTo>
                    <a:pt x="35" y="20"/>
                    <a:pt x="37" y="23"/>
                    <a:pt x="39" y="26"/>
                  </a:cubicBezTo>
                  <a:cubicBezTo>
                    <a:pt x="41" y="30"/>
                    <a:pt x="43" y="34"/>
                    <a:pt x="41" y="38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5" name="Freeform 1369"/>
            <p:cNvSpPr/>
            <p:nvPr/>
          </p:nvSpPr>
          <p:spPr bwMode="auto">
            <a:xfrm>
              <a:off x="1485901" y="3898901"/>
              <a:ext cx="30163" cy="155575"/>
            </a:xfrm>
            <a:custGeom>
              <a:avLst/>
              <a:gdLst>
                <a:gd name="T0" fmla="*/ 3 w 8"/>
                <a:gd name="T1" fmla="*/ 21 h 41"/>
                <a:gd name="T2" fmla="*/ 3 w 8"/>
                <a:gd name="T3" fmla="*/ 11 h 41"/>
                <a:gd name="T4" fmla="*/ 4 w 8"/>
                <a:gd name="T5" fmla="*/ 2 h 41"/>
                <a:gd name="T6" fmla="*/ 1 w 8"/>
                <a:gd name="T7" fmla="*/ 1 h 41"/>
                <a:gd name="T8" fmla="*/ 0 w 8"/>
                <a:gd name="T9" fmla="*/ 11 h 41"/>
                <a:gd name="T10" fmla="*/ 0 w 8"/>
                <a:gd name="T11" fmla="*/ 21 h 41"/>
                <a:gd name="T12" fmla="*/ 6 w 8"/>
                <a:gd name="T13" fmla="*/ 40 h 41"/>
                <a:gd name="T14" fmla="*/ 8 w 8"/>
                <a:gd name="T15" fmla="*/ 39 h 41"/>
                <a:gd name="T16" fmla="*/ 3 w 8"/>
                <a:gd name="T1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1">
                  <a:moveTo>
                    <a:pt x="3" y="21"/>
                  </a:moveTo>
                  <a:cubicBezTo>
                    <a:pt x="3" y="18"/>
                    <a:pt x="3" y="14"/>
                    <a:pt x="3" y="11"/>
                  </a:cubicBezTo>
                  <a:cubicBezTo>
                    <a:pt x="3" y="8"/>
                    <a:pt x="4" y="5"/>
                    <a:pt x="4" y="2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0" y="4"/>
                    <a:pt x="0" y="8"/>
                    <a:pt x="0" y="11"/>
                  </a:cubicBezTo>
                  <a:cubicBezTo>
                    <a:pt x="0" y="14"/>
                    <a:pt x="0" y="18"/>
                    <a:pt x="0" y="21"/>
                  </a:cubicBezTo>
                  <a:cubicBezTo>
                    <a:pt x="1" y="28"/>
                    <a:pt x="3" y="34"/>
                    <a:pt x="6" y="40"/>
                  </a:cubicBezTo>
                  <a:cubicBezTo>
                    <a:pt x="6" y="41"/>
                    <a:pt x="8" y="40"/>
                    <a:pt x="8" y="39"/>
                  </a:cubicBezTo>
                  <a:cubicBezTo>
                    <a:pt x="5" y="33"/>
                    <a:pt x="4" y="27"/>
                    <a:pt x="3" y="2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6" name="Freeform 1370"/>
            <p:cNvSpPr/>
            <p:nvPr/>
          </p:nvSpPr>
          <p:spPr bwMode="auto">
            <a:xfrm>
              <a:off x="1531938" y="3948114"/>
              <a:ext cx="30163" cy="114300"/>
            </a:xfrm>
            <a:custGeom>
              <a:avLst/>
              <a:gdLst>
                <a:gd name="T0" fmla="*/ 4 w 8"/>
                <a:gd name="T1" fmla="*/ 15 h 30"/>
                <a:gd name="T2" fmla="*/ 3 w 8"/>
                <a:gd name="T3" fmla="*/ 8 h 30"/>
                <a:gd name="T4" fmla="*/ 3 w 8"/>
                <a:gd name="T5" fmla="*/ 1 h 30"/>
                <a:gd name="T6" fmla="*/ 0 w 8"/>
                <a:gd name="T7" fmla="*/ 1 h 30"/>
                <a:gd name="T8" fmla="*/ 0 w 8"/>
                <a:gd name="T9" fmla="*/ 8 h 30"/>
                <a:gd name="T10" fmla="*/ 1 w 8"/>
                <a:gd name="T11" fmla="*/ 16 h 30"/>
                <a:gd name="T12" fmla="*/ 6 w 8"/>
                <a:gd name="T13" fmla="*/ 30 h 30"/>
                <a:gd name="T14" fmla="*/ 8 w 8"/>
                <a:gd name="T15" fmla="*/ 29 h 30"/>
                <a:gd name="T16" fmla="*/ 4 w 8"/>
                <a:gd name="T17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30">
                  <a:moveTo>
                    <a:pt x="4" y="15"/>
                  </a:moveTo>
                  <a:cubicBezTo>
                    <a:pt x="3" y="13"/>
                    <a:pt x="3" y="11"/>
                    <a:pt x="3" y="8"/>
                  </a:cubicBezTo>
                  <a:cubicBezTo>
                    <a:pt x="3" y="6"/>
                    <a:pt x="3" y="3"/>
                    <a:pt x="3" y="1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6"/>
                    <a:pt x="0" y="8"/>
                  </a:cubicBezTo>
                  <a:cubicBezTo>
                    <a:pt x="0" y="11"/>
                    <a:pt x="0" y="13"/>
                    <a:pt x="1" y="16"/>
                  </a:cubicBezTo>
                  <a:cubicBezTo>
                    <a:pt x="2" y="21"/>
                    <a:pt x="4" y="26"/>
                    <a:pt x="6" y="30"/>
                  </a:cubicBezTo>
                  <a:cubicBezTo>
                    <a:pt x="7" y="30"/>
                    <a:pt x="8" y="30"/>
                    <a:pt x="8" y="29"/>
                  </a:cubicBezTo>
                  <a:cubicBezTo>
                    <a:pt x="6" y="25"/>
                    <a:pt x="5" y="20"/>
                    <a:pt x="4" y="1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7" name="Freeform 1371"/>
            <p:cNvSpPr/>
            <p:nvPr/>
          </p:nvSpPr>
          <p:spPr bwMode="auto">
            <a:xfrm>
              <a:off x="1581151" y="3994151"/>
              <a:ext cx="30163" cy="79375"/>
            </a:xfrm>
            <a:custGeom>
              <a:avLst/>
              <a:gdLst>
                <a:gd name="T0" fmla="*/ 7 w 8"/>
                <a:gd name="T1" fmla="*/ 19 h 21"/>
                <a:gd name="T2" fmla="*/ 4 w 8"/>
                <a:gd name="T3" fmla="*/ 2 h 21"/>
                <a:gd name="T4" fmla="*/ 1 w 8"/>
                <a:gd name="T5" fmla="*/ 2 h 21"/>
                <a:gd name="T6" fmla="*/ 1 w 8"/>
                <a:gd name="T7" fmla="*/ 11 h 21"/>
                <a:gd name="T8" fmla="*/ 5 w 8"/>
                <a:gd name="T9" fmla="*/ 20 h 21"/>
                <a:gd name="T10" fmla="*/ 7 w 8"/>
                <a:gd name="T11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1">
                  <a:moveTo>
                    <a:pt x="7" y="19"/>
                  </a:moveTo>
                  <a:cubicBezTo>
                    <a:pt x="4" y="14"/>
                    <a:pt x="3" y="8"/>
                    <a:pt x="4" y="2"/>
                  </a:cubicBezTo>
                  <a:cubicBezTo>
                    <a:pt x="4" y="1"/>
                    <a:pt x="2" y="0"/>
                    <a:pt x="1" y="2"/>
                  </a:cubicBezTo>
                  <a:cubicBezTo>
                    <a:pt x="0" y="5"/>
                    <a:pt x="0" y="8"/>
                    <a:pt x="1" y="11"/>
                  </a:cubicBezTo>
                  <a:cubicBezTo>
                    <a:pt x="2" y="15"/>
                    <a:pt x="3" y="17"/>
                    <a:pt x="5" y="20"/>
                  </a:cubicBezTo>
                  <a:cubicBezTo>
                    <a:pt x="6" y="21"/>
                    <a:pt x="8" y="20"/>
                    <a:pt x="7" y="19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8" name="Freeform 1372"/>
            <p:cNvSpPr/>
            <p:nvPr/>
          </p:nvSpPr>
          <p:spPr bwMode="auto">
            <a:xfrm>
              <a:off x="1219201" y="3325814"/>
              <a:ext cx="49213" cy="125413"/>
            </a:xfrm>
            <a:custGeom>
              <a:avLst/>
              <a:gdLst>
                <a:gd name="T0" fmla="*/ 10 w 13"/>
                <a:gd name="T1" fmla="*/ 1 h 33"/>
                <a:gd name="T2" fmla="*/ 6 w 13"/>
                <a:gd name="T3" fmla="*/ 16 h 33"/>
                <a:gd name="T4" fmla="*/ 0 w 13"/>
                <a:gd name="T5" fmla="*/ 31 h 33"/>
                <a:gd name="T6" fmla="*/ 2 w 13"/>
                <a:gd name="T7" fmla="*/ 32 h 33"/>
                <a:gd name="T8" fmla="*/ 8 w 13"/>
                <a:gd name="T9" fmla="*/ 17 h 33"/>
                <a:gd name="T10" fmla="*/ 12 w 13"/>
                <a:gd name="T11" fmla="*/ 2 h 33"/>
                <a:gd name="T12" fmla="*/ 10 w 13"/>
                <a:gd name="T13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3">
                  <a:moveTo>
                    <a:pt x="10" y="1"/>
                  </a:moveTo>
                  <a:cubicBezTo>
                    <a:pt x="8" y="6"/>
                    <a:pt x="7" y="11"/>
                    <a:pt x="6" y="16"/>
                  </a:cubicBezTo>
                  <a:cubicBezTo>
                    <a:pt x="4" y="21"/>
                    <a:pt x="2" y="26"/>
                    <a:pt x="0" y="31"/>
                  </a:cubicBezTo>
                  <a:cubicBezTo>
                    <a:pt x="0" y="32"/>
                    <a:pt x="2" y="33"/>
                    <a:pt x="2" y="32"/>
                  </a:cubicBezTo>
                  <a:cubicBezTo>
                    <a:pt x="4" y="27"/>
                    <a:pt x="6" y="22"/>
                    <a:pt x="8" y="17"/>
                  </a:cubicBezTo>
                  <a:cubicBezTo>
                    <a:pt x="10" y="12"/>
                    <a:pt x="11" y="7"/>
                    <a:pt x="12" y="2"/>
                  </a:cubicBezTo>
                  <a:cubicBezTo>
                    <a:pt x="13" y="0"/>
                    <a:pt x="11" y="0"/>
                    <a:pt x="1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9" name="Freeform 1373"/>
            <p:cNvSpPr/>
            <p:nvPr/>
          </p:nvSpPr>
          <p:spPr bwMode="auto">
            <a:xfrm>
              <a:off x="1276351" y="3386139"/>
              <a:ext cx="30163" cy="84138"/>
            </a:xfrm>
            <a:custGeom>
              <a:avLst/>
              <a:gdLst>
                <a:gd name="T0" fmla="*/ 5 w 8"/>
                <a:gd name="T1" fmla="*/ 2 h 22"/>
                <a:gd name="T2" fmla="*/ 3 w 8"/>
                <a:gd name="T3" fmla="*/ 11 h 22"/>
                <a:gd name="T4" fmla="*/ 0 w 8"/>
                <a:gd name="T5" fmla="*/ 20 h 22"/>
                <a:gd name="T6" fmla="*/ 2 w 8"/>
                <a:gd name="T7" fmla="*/ 21 h 22"/>
                <a:gd name="T8" fmla="*/ 5 w 8"/>
                <a:gd name="T9" fmla="*/ 12 h 22"/>
                <a:gd name="T10" fmla="*/ 8 w 8"/>
                <a:gd name="T11" fmla="*/ 3 h 22"/>
                <a:gd name="T12" fmla="*/ 5 w 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2">
                  <a:moveTo>
                    <a:pt x="5" y="2"/>
                  </a:moveTo>
                  <a:cubicBezTo>
                    <a:pt x="4" y="5"/>
                    <a:pt x="4" y="8"/>
                    <a:pt x="3" y="11"/>
                  </a:cubicBezTo>
                  <a:cubicBezTo>
                    <a:pt x="2" y="14"/>
                    <a:pt x="1" y="17"/>
                    <a:pt x="0" y="20"/>
                  </a:cubicBezTo>
                  <a:cubicBezTo>
                    <a:pt x="0" y="22"/>
                    <a:pt x="2" y="22"/>
                    <a:pt x="2" y="21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9"/>
                    <a:pt x="7" y="6"/>
                    <a:pt x="8" y="3"/>
                  </a:cubicBezTo>
                  <a:cubicBezTo>
                    <a:pt x="8" y="1"/>
                    <a:pt x="6" y="0"/>
                    <a:pt x="5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0" name="Freeform 1374"/>
            <p:cNvSpPr/>
            <p:nvPr/>
          </p:nvSpPr>
          <p:spPr bwMode="auto">
            <a:xfrm>
              <a:off x="1065213" y="3884614"/>
              <a:ext cx="25400" cy="79375"/>
            </a:xfrm>
            <a:custGeom>
              <a:avLst/>
              <a:gdLst>
                <a:gd name="T0" fmla="*/ 5 w 7"/>
                <a:gd name="T1" fmla="*/ 1 h 21"/>
                <a:gd name="T2" fmla="*/ 3 w 7"/>
                <a:gd name="T3" fmla="*/ 11 h 21"/>
                <a:gd name="T4" fmla="*/ 0 w 7"/>
                <a:gd name="T5" fmla="*/ 20 h 21"/>
                <a:gd name="T6" fmla="*/ 2 w 7"/>
                <a:gd name="T7" fmla="*/ 20 h 21"/>
                <a:gd name="T8" fmla="*/ 6 w 7"/>
                <a:gd name="T9" fmla="*/ 11 h 21"/>
                <a:gd name="T10" fmla="*/ 7 w 7"/>
                <a:gd name="T11" fmla="*/ 2 h 21"/>
                <a:gd name="T12" fmla="*/ 5 w 7"/>
                <a:gd name="T13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1">
                  <a:moveTo>
                    <a:pt x="5" y="1"/>
                  </a:moveTo>
                  <a:cubicBezTo>
                    <a:pt x="4" y="4"/>
                    <a:pt x="4" y="7"/>
                    <a:pt x="3" y="11"/>
                  </a:cubicBezTo>
                  <a:cubicBezTo>
                    <a:pt x="2" y="14"/>
                    <a:pt x="1" y="17"/>
                    <a:pt x="0" y="20"/>
                  </a:cubicBezTo>
                  <a:cubicBezTo>
                    <a:pt x="0" y="21"/>
                    <a:pt x="1" y="21"/>
                    <a:pt x="2" y="20"/>
                  </a:cubicBezTo>
                  <a:cubicBezTo>
                    <a:pt x="4" y="17"/>
                    <a:pt x="5" y="14"/>
                    <a:pt x="6" y="11"/>
                  </a:cubicBezTo>
                  <a:cubicBezTo>
                    <a:pt x="6" y="8"/>
                    <a:pt x="7" y="5"/>
                    <a:pt x="7" y="2"/>
                  </a:cubicBezTo>
                  <a:cubicBezTo>
                    <a:pt x="7" y="0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1" name="Freeform 1375"/>
            <p:cNvSpPr/>
            <p:nvPr/>
          </p:nvSpPr>
          <p:spPr bwMode="auto">
            <a:xfrm>
              <a:off x="1106488" y="3911601"/>
              <a:ext cx="25400" cy="52388"/>
            </a:xfrm>
            <a:custGeom>
              <a:avLst/>
              <a:gdLst>
                <a:gd name="T0" fmla="*/ 6 w 7"/>
                <a:gd name="T1" fmla="*/ 0 h 14"/>
                <a:gd name="T2" fmla="*/ 4 w 7"/>
                <a:gd name="T3" fmla="*/ 1 h 14"/>
                <a:gd name="T4" fmla="*/ 1 w 7"/>
                <a:gd name="T5" fmla="*/ 13 h 14"/>
                <a:gd name="T6" fmla="*/ 3 w 7"/>
                <a:gd name="T7" fmla="*/ 13 h 14"/>
                <a:gd name="T8" fmla="*/ 7 w 7"/>
                <a:gd name="T9" fmla="*/ 2 h 14"/>
                <a:gd name="T10" fmla="*/ 6 w 7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4">
                  <a:moveTo>
                    <a:pt x="6" y="0"/>
                  </a:moveTo>
                  <a:cubicBezTo>
                    <a:pt x="5" y="0"/>
                    <a:pt x="4" y="1"/>
                    <a:pt x="4" y="1"/>
                  </a:cubicBezTo>
                  <a:cubicBezTo>
                    <a:pt x="3" y="5"/>
                    <a:pt x="2" y="9"/>
                    <a:pt x="1" y="13"/>
                  </a:cubicBezTo>
                  <a:cubicBezTo>
                    <a:pt x="0" y="14"/>
                    <a:pt x="2" y="14"/>
                    <a:pt x="3" y="13"/>
                  </a:cubicBezTo>
                  <a:cubicBezTo>
                    <a:pt x="4" y="10"/>
                    <a:pt x="6" y="6"/>
                    <a:pt x="7" y="2"/>
                  </a:cubicBezTo>
                  <a:cubicBezTo>
                    <a:pt x="7" y="1"/>
                    <a:pt x="6" y="1"/>
                    <a:pt x="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2" name="Freeform 1376"/>
            <p:cNvSpPr/>
            <p:nvPr/>
          </p:nvSpPr>
          <p:spPr bwMode="auto">
            <a:xfrm>
              <a:off x="1550988" y="4249739"/>
              <a:ext cx="14288" cy="7938"/>
            </a:xfrm>
            <a:custGeom>
              <a:avLst/>
              <a:gdLst>
                <a:gd name="T0" fmla="*/ 2 w 4"/>
                <a:gd name="T1" fmla="*/ 0 h 2"/>
                <a:gd name="T2" fmla="*/ 2 w 4"/>
                <a:gd name="T3" fmla="*/ 2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0" y="0"/>
                    <a:pt x="0" y="2"/>
                    <a:pt x="2" y="2"/>
                  </a:cubicBezTo>
                  <a:cubicBezTo>
                    <a:pt x="4" y="2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3" name="Freeform 1377"/>
            <p:cNvSpPr/>
            <p:nvPr/>
          </p:nvSpPr>
          <p:spPr bwMode="auto">
            <a:xfrm>
              <a:off x="1573213" y="4341814"/>
              <a:ext cx="11113" cy="17463"/>
            </a:xfrm>
            <a:custGeom>
              <a:avLst/>
              <a:gdLst>
                <a:gd name="T0" fmla="*/ 3 w 3"/>
                <a:gd name="T1" fmla="*/ 3 h 5"/>
                <a:gd name="T2" fmla="*/ 3 w 3"/>
                <a:gd name="T3" fmla="*/ 3 h 5"/>
                <a:gd name="T4" fmla="*/ 3 w 3"/>
                <a:gd name="T5" fmla="*/ 2 h 5"/>
                <a:gd name="T6" fmla="*/ 3 w 3"/>
                <a:gd name="T7" fmla="*/ 1 h 5"/>
                <a:gd name="T8" fmla="*/ 2 w 3"/>
                <a:gd name="T9" fmla="*/ 0 h 5"/>
                <a:gd name="T10" fmla="*/ 2 w 3"/>
                <a:gd name="T11" fmla="*/ 0 h 5"/>
                <a:gd name="T12" fmla="*/ 1 w 3"/>
                <a:gd name="T13" fmla="*/ 0 h 5"/>
                <a:gd name="T14" fmla="*/ 1 w 3"/>
                <a:gd name="T15" fmla="*/ 0 h 5"/>
                <a:gd name="T16" fmla="*/ 0 w 3"/>
                <a:gd name="T17" fmla="*/ 1 h 5"/>
                <a:gd name="T18" fmla="*/ 0 w 3"/>
                <a:gd name="T19" fmla="*/ 2 h 5"/>
                <a:gd name="T20" fmla="*/ 0 w 3"/>
                <a:gd name="T21" fmla="*/ 3 h 5"/>
                <a:gd name="T22" fmla="*/ 0 w 3"/>
                <a:gd name="T23" fmla="*/ 3 h 5"/>
                <a:gd name="T24" fmla="*/ 0 w 3"/>
                <a:gd name="T25" fmla="*/ 4 h 5"/>
                <a:gd name="T26" fmla="*/ 0 w 3"/>
                <a:gd name="T27" fmla="*/ 4 h 5"/>
                <a:gd name="T28" fmla="*/ 2 w 3"/>
                <a:gd name="T29" fmla="*/ 5 h 5"/>
                <a:gd name="T30" fmla="*/ 3 w 3"/>
                <a:gd name="T31" fmla="*/ 4 h 5"/>
                <a:gd name="T32" fmla="*/ 3 w 3"/>
                <a:gd name="T33" fmla="*/ 4 h 5"/>
                <a:gd name="T34" fmla="*/ 3 w 3"/>
                <a:gd name="T3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" h="5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2" y="5"/>
                    <a:pt x="3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4" name="Freeform 1378"/>
            <p:cNvSpPr/>
            <p:nvPr/>
          </p:nvSpPr>
          <p:spPr bwMode="auto">
            <a:xfrm>
              <a:off x="1663701" y="4364039"/>
              <a:ext cx="22225" cy="11113"/>
            </a:xfrm>
            <a:custGeom>
              <a:avLst/>
              <a:gdLst>
                <a:gd name="T0" fmla="*/ 5 w 6"/>
                <a:gd name="T1" fmla="*/ 1 h 3"/>
                <a:gd name="T2" fmla="*/ 4 w 6"/>
                <a:gd name="T3" fmla="*/ 0 h 3"/>
                <a:gd name="T4" fmla="*/ 4 w 6"/>
                <a:gd name="T5" fmla="*/ 0 h 3"/>
                <a:gd name="T6" fmla="*/ 3 w 6"/>
                <a:gd name="T7" fmla="*/ 0 h 3"/>
                <a:gd name="T8" fmla="*/ 2 w 6"/>
                <a:gd name="T9" fmla="*/ 1 h 3"/>
                <a:gd name="T10" fmla="*/ 1 w 6"/>
                <a:gd name="T11" fmla="*/ 1 h 3"/>
                <a:gd name="T12" fmla="*/ 0 w 6"/>
                <a:gd name="T13" fmla="*/ 2 h 3"/>
                <a:gd name="T14" fmla="*/ 1 w 6"/>
                <a:gd name="T15" fmla="*/ 3 h 3"/>
                <a:gd name="T16" fmla="*/ 2 w 6"/>
                <a:gd name="T17" fmla="*/ 3 h 3"/>
                <a:gd name="T18" fmla="*/ 3 w 6"/>
                <a:gd name="T19" fmla="*/ 3 h 3"/>
                <a:gd name="T20" fmla="*/ 4 w 6"/>
                <a:gd name="T21" fmla="*/ 3 h 3"/>
                <a:gd name="T22" fmla="*/ 4 w 6"/>
                <a:gd name="T23" fmla="*/ 3 h 3"/>
                <a:gd name="T24" fmla="*/ 5 w 6"/>
                <a:gd name="T25" fmla="*/ 3 h 3"/>
                <a:gd name="T26" fmla="*/ 5 w 6"/>
                <a:gd name="T2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" h="3">
                  <a:moveTo>
                    <a:pt x="5" y="1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6" y="3"/>
                    <a:pt x="6" y="1"/>
                    <a:pt x="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5" name="Freeform 1379"/>
            <p:cNvSpPr/>
            <p:nvPr/>
          </p:nvSpPr>
          <p:spPr bwMode="auto">
            <a:xfrm>
              <a:off x="1743076" y="3155951"/>
              <a:ext cx="11113" cy="19050"/>
            </a:xfrm>
            <a:custGeom>
              <a:avLst/>
              <a:gdLst>
                <a:gd name="T0" fmla="*/ 3 w 3"/>
                <a:gd name="T1" fmla="*/ 2 h 5"/>
                <a:gd name="T2" fmla="*/ 3 w 3"/>
                <a:gd name="T3" fmla="*/ 1 h 5"/>
                <a:gd name="T4" fmla="*/ 1 w 3"/>
                <a:gd name="T5" fmla="*/ 0 h 5"/>
                <a:gd name="T6" fmla="*/ 0 w 3"/>
                <a:gd name="T7" fmla="*/ 1 h 5"/>
                <a:gd name="T8" fmla="*/ 0 w 3"/>
                <a:gd name="T9" fmla="*/ 2 h 5"/>
                <a:gd name="T10" fmla="*/ 0 w 3"/>
                <a:gd name="T11" fmla="*/ 2 h 5"/>
                <a:gd name="T12" fmla="*/ 0 w 3"/>
                <a:gd name="T13" fmla="*/ 3 h 5"/>
                <a:gd name="T14" fmla="*/ 0 w 3"/>
                <a:gd name="T15" fmla="*/ 4 h 5"/>
                <a:gd name="T16" fmla="*/ 0 w 3"/>
                <a:gd name="T17" fmla="*/ 4 h 5"/>
                <a:gd name="T18" fmla="*/ 1 w 3"/>
                <a:gd name="T19" fmla="*/ 5 h 5"/>
                <a:gd name="T20" fmla="*/ 1 w 3"/>
                <a:gd name="T21" fmla="*/ 5 h 5"/>
                <a:gd name="T22" fmla="*/ 2 w 3"/>
                <a:gd name="T23" fmla="*/ 5 h 5"/>
                <a:gd name="T24" fmla="*/ 3 w 3"/>
                <a:gd name="T25" fmla="*/ 4 h 5"/>
                <a:gd name="T26" fmla="*/ 3 w 3"/>
                <a:gd name="T27" fmla="*/ 4 h 5"/>
                <a:gd name="T28" fmla="*/ 3 w 3"/>
                <a:gd name="T29" fmla="*/ 3 h 5"/>
                <a:gd name="T30" fmla="*/ 3 w 3"/>
                <a:gd name="T31" fmla="*/ 2 h 5"/>
                <a:gd name="T32" fmla="*/ 3 w 3"/>
                <a:gd name="T3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" h="5">
                  <a:moveTo>
                    <a:pt x="3" y="2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6" name="Freeform 1380"/>
            <p:cNvSpPr/>
            <p:nvPr/>
          </p:nvSpPr>
          <p:spPr bwMode="auto">
            <a:xfrm>
              <a:off x="1701801" y="3289301"/>
              <a:ext cx="19050" cy="30163"/>
            </a:xfrm>
            <a:custGeom>
              <a:avLst/>
              <a:gdLst>
                <a:gd name="T0" fmla="*/ 5 w 5"/>
                <a:gd name="T1" fmla="*/ 2 h 8"/>
                <a:gd name="T2" fmla="*/ 4 w 5"/>
                <a:gd name="T3" fmla="*/ 1 h 8"/>
                <a:gd name="T4" fmla="*/ 3 w 5"/>
                <a:gd name="T5" fmla="*/ 1 h 8"/>
                <a:gd name="T6" fmla="*/ 2 w 5"/>
                <a:gd name="T7" fmla="*/ 3 h 8"/>
                <a:gd name="T8" fmla="*/ 1 w 5"/>
                <a:gd name="T9" fmla="*/ 3 h 8"/>
                <a:gd name="T10" fmla="*/ 1 w 5"/>
                <a:gd name="T11" fmla="*/ 4 h 8"/>
                <a:gd name="T12" fmla="*/ 1 w 5"/>
                <a:gd name="T13" fmla="*/ 4 h 8"/>
                <a:gd name="T14" fmla="*/ 0 w 5"/>
                <a:gd name="T15" fmla="*/ 5 h 8"/>
                <a:gd name="T16" fmla="*/ 1 w 5"/>
                <a:gd name="T17" fmla="*/ 6 h 8"/>
                <a:gd name="T18" fmla="*/ 3 w 5"/>
                <a:gd name="T19" fmla="*/ 7 h 8"/>
                <a:gd name="T20" fmla="*/ 4 w 5"/>
                <a:gd name="T21" fmla="*/ 7 h 8"/>
                <a:gd name="T22" fmla="*/ 4 w 5"/>
                <a:gd name="T23" fmla="*/ 6 h 8"/>
                <a:gd name="T24" fmla="*/ 5 w 5"/>
                <a:gd name="T25" fmla="*/ 5 h 8"/>
                <a:gd name="T26" fmla="*/ 5 w 5"/>
                <a:gd name="T27" fmla="*/ 5 h 8"/>
                <a:gd name="T28" fmla="*/ 5 w 5"/>
                <a:gd name="T29" fmla="*/ 4 h 8"/>
                <a:gd name="T30" fmla="*/ 5 w 5"/>
                <a:gd name="T31" fmla="*/ 4 h 8"/>
                <a:gd name="T32" fmla="*/ 5 w 5"/>
                <a:gd name="T3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" h="8">
                  <a:moveTo>
                    <a:pt x="5" y="2"/>
                  </a:moveTo>
                  <a:cubicBezTo>
                    <a:pt x="5" y="1"/>
                    <a:pt x="5" y="1"/>
                    <a:pt x="4" y="1"/>
                  </a:cubicBezTo>
                  <a:cubicBezTo>
                    <a:pt x="4" y="0"/>
                    <a:pt x="3" y="1"/>
                    <a:pt x="3" y="1"/>
                  </a:cubicBezTo>
                  <a:cubicBezTo>
                    <a:pt x="3" y="2"/>
                    <a:pt x="2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0" y="5"/>
                    <a:pt x="0" y="5"/>
                  </a:cubicBezTo>
                  <a:cubicBezTo>
                    <a:pt x="0" y="6"/>
                    <a:pt x="1" y="6"/>
                    <a:pt x="1" y="6"/>
                  </a:cubicBezTo>
                  <a:cubicBezTo>
                    <a:pt x="1" y="7"/>
                    <a:pt x="2" y="8"/>
                    <a:pt x="3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4" y="7"/>
                    <a:pt x="4" y="6"/>
                    <a:pt x="4" y="6"/>
                  </a:cubicBezTo>
                  <a:cubicBezTo>
                    <a:pt x="4" y="6"/>
                    <a:pt x="4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7" name="Freeform 1381"/>
            <p:cNvSpPr/>
            <p:nvPr/>
          </p:nvSpPr>
          <p:spPr bwMode="auto">
            <a:xfrm>
              <a:off x="1863726" y="3216276"/>
              <a:ext cx="19050" cy="26988"/>
            </a:xfrm>
            <a:custGeom>
              <a:avLst/>
              <a:gdLst>
                <a:gd name="T0" fmla="*/ 4 w 5"/>
                <a:gd name="T1" fmla="*/ 1 h 7"/>
                <a:gd name="T2" fmla="*/ 4 w 5"/>
                <a:gd name="T3" fmla="*/ 1 h 7"/>
                <a:gd name="T4" fmla="*/ 4 w 5"/>
                <a:gd name="T5" fmla="*/ 0 h 7"/>
                <a:gd name="T6" fmla="*/ 4 w 5"/>
                <a:gd name="T7" fmla="*/ 0 h 7"/>
                <a:gd name="T8" fmla="*/ 2 w 5"/>
                <a:gd name="T9" fmla="*/ 1 h 7"/>
                <a:gd name="T10" fmla="*/ 2 w 5"/>
                <a:gd name="T11" fmla="*/ 1 h 7"/>
                <a:gd name="T12" fmla="*/ 3 w 5"/>
                <a:gd name="T13" fmla="*/ 0 h 7"/>
                <a:gd name="T14" fmla="*/ 2 w 5"/>
                <a:gd name="T15" fmla="*/ 1 h 7"/>
                <a:gd name="T16" fmla="*/ 2 w 5"/>
                <a:gd name="T17" fmla="*/ 1 h 7"/>
                <a:gd name="T18" fmla="*/ 1 w 5"/>
                <a:gd name="T19" fmla="*/ 2 h 7"/>
                <a:gd name="T20" fmla="*/ 1 w 5"/>
                <a:gd name="T21" fmla="*/ 2 h 7"/>
                <a:gd name="T22" fmla="*/ 1 w 5"/>
                <a:gd name="T23" fmla="*/ 3 h 7"/>
                <a:gd name="T24" fmla="*/ 1 w 5"/>
                <a:gd name="T25" fmla="*/ 4 h 7"/>
                <a:gd name="T26" fmla="*/ 0 w 5"/>
                <a:gd name="T27" fmla="*/ 4 h 7"/>
                <a:gd name="T28" fmla="*/ 0 w 5"/>
                <a:gd name="T29" fmla="*/ 5 h 7"/>
                <a:gd name="T30" fmla="*/ 0 w 5"/>
                <a:gd name="T31" fmla="*/ 5 h 7"/>
                <a:gd name="T32" fmla="*/ 1 w 5"/>
                <a:gd name="T33" fmla="*/ 6 h 7"/>
                <a:gd name="T34" fmla="*/ 1 w 5"/>
                <a:gd name="T35" fmla="*/ 7 h 7"/>
                <a:gd name="T36" fmla="*/ 3 w 5"/>
                <a:gd name="T37" fmla="*/ 6 h 7"/>
                <a:gd name="T38" fmla="*/ 3 w 5"/>
                <a:gd name="T39" fmla="*/ 6 h 7"/>
                <a:gd name="T40" fmla="*/ 4 w 5"/>
                <a:gd name="T41" fmla="*/ 5 h 7"/>
                <a:gd name="T42" fmla="*/ 4 w 5"/>
                <a:gd name="T43" fmla="*/ 5 h 7"/>
                <a:gd name="T44" fmla="*/ 4 w 5"/>
                <a:gd name="T45" fmla="*/ 4 h 7"/>
                <a:gd name="T46" fmla="*/ 4 w 5"/>
                <a:gd name="T47" fmla="*/ 3 h 7"/>
                <a:gd name="T48" fmla="*/ 4 w 5"/>
                <a:gd name="T49" fmla="*/ 3 h 7"/>
                <a:gd name="T50" fmla="*/ 4 w 5"/>
                <a:gd name="T5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7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2" y="7"/>
                    <a:pt x="2" y="7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4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8" name="Freeform 1382"/>
            <p:cNvSpPr/>
            <p:nvPr/>
          </p:nvSpPr>
          <p:spPr bwMode="auto">
            <a:xfrm>
              <a:off x="1776413" y="3730626"/>
              <a:ext cx="15875" cy="17463"/>
            </a:xfrm>
            <a:custGeom>
              <a:avLst/>
              <a:gdLst>
                <a:gd name="T0" fmla="*/ 3 w 4"/>
                <a:gd name="T1" fmla="*/ 1 h 5"/>
                <a:gd name="T2" fmla="*/ 3 w 4"/>
                <a:gd name="T3" fmla="*/ 0 h 5"/>
                <a:gd name="T4" fmla="*/ 2 w 4"/>
                <a:gd name="T5" fmla="*/ 0 h 5"/>
                <a:gd name="T6" fmla="*/ 1 w 4"/>
                <a:gd name="T7" fmla="*/ 0 h 5"/>
                <a:gd name="T8" fmla="*/ 1 w 4"/>
                <a:gd name="T9" fmla="*/ 1 h 5"/>
                <a:gd name="T10" fmla="*/ 0 w 4"/>
                <a:gd name="T11" fmla="*/ 2 h 5"/>
                <a:gd name="T12" fmla="*/ 0 w 4"/>
                <a:gd name="T13" fmla="*/ 3 h 5"/>
                <a:gd name="T14" fmla="*/ 1 w 4"/>
                <a:gd name="T15" fmla="*/ 3 h 5"/>
                <a:gd name="T16" fmla="*/ 1 w 4"/>
                <a:gd name="T17" fmla="*/ 4 h 5"/>
                <a:gd name="T18" fmla="*/ 1 w 4"/>
                <a:gd name="T19" fmla="*/ 4 h 5"/>
                <a:gd name="T20" fmla="*/ 1 w 4"/>
                <a:gd name="T21" fmla="*/ 4 h 5"/>
                <a:gd name="T22" fmla="*/ 1 w 4"/>
                <a:gd name="T23" fmla="*/ 4 h 5"/>
                <a:gd name="T24" fmla="*/ 2 w 4"/>
                <a:gd name="T25" fmla="*/ 5 h 5"/>
                <a:gd name="T26" fmla="*/ 2 w 4"/>
                <a:gd name="T27" fmla="*/ 5 h 5"/>
                <a:gd name="T28" fmla="*/ 3 w 4"/>
                <a:gd name="T29" fmla="*/ 5 h 5"/>
                <a:gd name="T30" fmla="*/ 3 w 4"/>
                <a:gd name="T31" fmla="*/ 4 h 5"/>
                <a:gd name="T32" fmla="*/ 3 w 4"/>
                <a:gd name="T33" fmla="*/ 4 h 5"/>
                <a:gd name="T34" fmla="*/ 4 w 4"/>
                <a:gd name="T35" fmla="*/ 4 h 5"/>
                <a:gd name="T36" fmla="*/ 4 w 4"/>
                <a:gd name="T37" fmla="*/ 4 h 5"/>
                <a:gd name="T38" fmla="*/ 4 w 4"/>
                <a:gd name="T39" fmla="*/ 3 h 5"/>
                <a:gd name="T40" fmla="*/ 4 w 4"/>
                <a:gd name="T41" fmla="*/ 3 h 5"/>
                <a:gd name="T42" fmla="*/ 4 w 4"/>
                <a:gd name="T43" fmla="*/ 2 h 5"/>
                <a:gd name="T44" fmla="*/ 3 w 4"/>
                <a:gd name="T4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" h="5">
                  <a:moveTo>
                    <a:pt x="3" y="1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9" name="Freeform 1383"/>
            <p:cNvSpPr/>
            <p:nvPr/>
          </p:nvSpPr>
          <p:spPr bwMode="auto">
            <a:xfrm>
              <a:off x="1811338" y="3854451"/>
              <a:ext cx="11113" cy="14288"/>
            </a:xfrm>
            <a:custGeom>
              <a:avLst/>
              <a:gdLst>
                <a:gd name="T0" fmla="*/ 3 w 3"/>
                <a:gd name="T1" fmla="*/ 2 h 4"/>
                <a:gd name="T2" fmla="*/ 3 w 3"/>
                <a:gd name="T3" fmla="*/ 2 h 4"/>
                <a:gd name="T4" fmla="*/ 3 w 3"/>
                <a:gd name="T5" fmla="*/ 2 h 4"/>
                <a:gd name="T6" fmla="*/ 3 w 3"/>
                <a:gd name="T7" fmla="*/ 1 h 4"/>
                <a:gd name="T8" fmla="*/ 3 w 3"/>
                <a:gd name="T9" fmla="*/ 1 h 4"/>
                <a:gd name="T10" fmla="*/ 3 w 3"/>
                <a:gd name="T11" fmla="*/ 1 h 4"/>
                <a:gd name="T12" fmla="*/ 2 w 3"/>
                <a:gd name="T13" fmla="*/ 0 h 4"/>
                <a:gd name="T14" fmla="*/ 2 w 3"/>
                <a:gd name="T15" fmla="*/ 0 h 4"/>
                <a:gd name="T16" fmla="*/ 2 w 3"/>
                <a:gd name="T17" fmla="*/ 0 h 4"/>
                <a:gd name="T18" fmla="*/ 1 w 3"/>
                <a:gd name="T19" fmla="*/ 0 h 4"/>
                <a:gd name="T20" fmla="*/ 1 w 3"/>
                <a:gd name="T21" fmla="*/ 0 h 4"/>
                <a:gd name="T22" fmla="*/ 1 w 3"/>
                <a:gd name="T23" fmla="*/ 0 h 4"/>
                <a:gd name="T24" fmla="*/ 0 w 3"/>
                <a:gd name="T25" fmla="*/ 1 h 4"/>
                <a:gd name="T26" fmla="*/ 0 w 3"/>
                <a:gd name="T27" fmla="*/ 1 h 4"/>
                <a:gd name="T28" fmla="*/ 0 w 3"/>
                <a:gd name="T29" fmla="*/ 2 h 4"/>
                <a:gd name="T30" fmla="*/ 0 w 3"/>
                <a:gd name="T31" fmla="*/ 2 h 4"/>
                <a:gd name="T32" fmla="*/ 0 w 3"/>
                <a:gd name="T33" fmla="*/ 2 h 4"/>
                <a:gd name="T34" fmla="*/ 0 w 3"/>
                <a:gd name="T35" fmla="*/ 2 h 4"/>
                <a:gd name="T36" fmla="*/ 0 w 3"/>
                <a:gd name="T37" fmla="*/ 3 h 4"/>
                <a:gd name="T38" fmla="*/ 0 w 3"/>
                <a:gd name="T39" fmla="*/ 4 h 4"/>
                <a:gd name="T40" fmla="*/ 1 w 3"/>
                <a:gd name="T41" fmla="*/ 4 h 4"/>
                <a:gd name="T42" fmla="*/ 2 w 3"/>
                <a:gd name="T43" fmla="*/ 4 h 4"/>
                <a:gd name="T44" fmla="*/ 2 w 3"/>
                <a:gd name="T45" fmla="*/ 4 h 4"/>
                <a:gd name="T46" fmla="*/ 2 w 3"/>
                <a:gd name="T47" fmla="*/ 4 h 4"/>
                <a:gd name="T48" fmla="*/ 3 w 3"/>
                <a:gd name="T49" fmla="*/ 4 h 4"/>
                <a:gd name="T50" fmla="*/ 3 w 3"/>
                <a:gd name="T51" fmla="*/ 3 h 4"/>
                <a:gd name="T52" fmla="*/ 3 w 3"/>
                <a:gd name="T53" fmla="*/ 2 h 4"/>
                <a:gd name="T54" fmla="*/ 3 w 3"/>
                <a:gd name="T5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0" name="Freeform 1384"/>
            <p:cNvSpPr/>
            <p:nvPr/>
          </p:nvSpPr>
          <p:spPr bwMode="auto">
            <a:xfrm>
              <a:off x="1930401" y="3763964"/>
              <a:ext cx="19050" cy="11113"/>
            </a:xfrm>
            <a:custGeom>
              <a:avLst/>
              <a:gdLst>
                <a:gd name="T0" fmla="*/ 5 w 5"/>
                <a:gd name="T1" fmla="*/ 1 h 3"/>
                <a:gd name="T2" fmla="*/ 4 w 5"/>
                <a:gd name="T3" fmla="*/ 0 h 3"/>
                <a:gd name="T4" fmla="*/ 4 w 5"/>
                <a:gd name="T5" fmla="*/ 0 h 3"/>
                <a:gd name="T6" fmla="*/ 3 w 5"/>
                <a:gd name="T7" fmla="*/ 0 h 3"/>
                <a:gd name="T8" fmla="*/ 3 w 5"/>
                <a:gd name="T9" fmla="*/ 0 h 3"/>
                <a:gd name="T10" fmla="*/ 2 w 5"/>
                <a:gd name="T11" fmla="*/ 0 h 3"/>
                <a:gd name="T12" fmla="*/ 2 w 5"/>
                <a:gd name="T13" fmla="*/ 0 h 3"/>
                <a:gd name="T14" fmla="*/ 1 w 5"/>
                <a:gd name="T15" fmla="*/ 0 h 3"/>
                <a:gd name="T16" fmla="*/ 0 w 5"/>
                <a:gd name="T17" fmla="*/ 0 h 3"/>
                <a:gd name="T18" fmla="*/ 0 w 5"/>
                <a:gd name="T19" fmla="*/ 1 h 3"/>
                <a:gd name="T20" fmla="*/ 0 w 5"/>
                <a:gd name="T21" fmla="*/ 1 h 3"/>
                <a:gd name="T22" fmla="*/ 0 w 5"/>
                <a:gd name="T23" fmla="*/ 2 h 3"/>
                <a:gd name="T24" fmla="*/ 0 w 5"/>
                <a:gd name="T25" fmla="*/ 3 h 3"/>
                <a:gd name="T26" fmla="*/ 1 w 5"/>
                <a:gd name="T27" fmla="*/ 3 h 3"/>
                <a:gd name="T28" fmla="*/ 2 w 5"/>
                <a:gd name="T29" fmla="*/ 3 h 3"/>
                <a:gd name="T30" fmla="*/ 2 w 5"/>
                <a:gd name="T31" fmla="*/ 3 h 3"/>
                <a:gd name="T32" fmla="*/ 3 w 5"/>
                <a:gd name="T33" fmla="*/ 3 h 3"/>
                <a:gd name="T34" fmla="*/ 3 w 5"/>
                <a:gd name="T35" fmla="*/ 3 h 3"/>
                <a:gd name="T36" fmla="*/ 4 w 5"/>
                <a:gd name="T37" fmla="*/ 3 h 3"/>
                <a:gd name="T38" fmla="*/ 4 w 5"/>
                <a:gd name="T39" fmla="*/ 3 h 3"/>
                <a:gd name="T40" fmla="*/ 5 w 5"/>
                <a:gd name="T41" fmla="*/ 2 h 3"/>
                <a:gd name="T42" fmla="*/ 5 w 5"/>
                <a:gd name="T43" fmla="*/ 1 h 3"/>
                <a:gd name="T44" fmla="*/ 5 w 5"/>
                <a:gd name="T4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2558" name="组合 2557"/>
          <p:cNvGrpSpPr/>
          <p:nvPr/>
        </p:nvGrpSpPr>
        <p:grpSpPr>
          <a:xfrm>
            <a:off x="552451" y="346076"/>
            <a:ext cx="1417752" cy="1349659"/>
            <a:chOff x="552450" y="346076"/>
            <a:chExt cx="2214563" cy="2108200"/>
          </a:xfrm>
        </p:grpSpPr>
        <p:sp>
          <p:nvSpPr>
            <p:cNvPr id="1331" name="Freeform 1385"/>
            <p:cNvSpPr/>
            <p:nvPr/>
          </p:nvSpPr>
          <p:spPr bwMode="auto">
            <a:xfrm>
              <a:off x="681038" y="1176339"/>
              <a:ext cx="504825" cy="290513"/>
            </a:xfrm>
            <a:custGeom>
              <a:avLst/>
              <a:gdLst>
                <a:gd name="T0" fmla="*/ 35 w 134"/>
                <a:gd name="T1" fmla="*/ 8 h 77"/>
                <a:gd name="T2" fmla="*/ 45 w 134"/>
                <a:gd name="T3" fmla="*/ 9 h 77"/>
                <a:gd name="T4" fmla="*/ 42 w 134"/>
                <a:gd name="T5" fmla="*/ 12 h 77"/>
                <a:gd name="T6" fmla="*/ 45 w 134"/>
                <a:gd name="T7" fmla="*/ 15 h 77"/>
                <a:gd name="T8" fmla="*/ 45 w 134"/>
                <a:gd name="T9" fmla="*/ 16 h 77"/>
                <a:gd name="T10" fmla="*/ 52 w 134"/>
                <a:gd name="T11" fmla="*/ 10 h 77"/>
                <a:gd name="T12" fmla="*/ 69 w 134"/>
                <a:gd name="T13" fmla="*/ 11 h 77"/>
                <a:gd name="T14" fmla="*/ 84 w 134"/>
                <a:gd name="T15" fmla="*/ 3 h 77"/>
                <a:gd name="T16" fmla="*/ 111 w 134"/>
                <a:gd name="T17" fmla="*/ 0 h 77"/>
                <a:gd name="T18" fmla="*/ 133 w 134"/>
                <a:gd name="T19" fmla="*/ 8 h 77"/>
                <a:gd name="T20" fmla="*/ 125 w 134"/>
                <a:gd name="T21" fmla="*/ 22 h 77"/>
                <a:gd name="T22" fmla="*/ 122 w 134"/>
                <a:gd name="T23" fmla="*/ 22 h 77"/>
                <a:gd name="T24" fmla="*/ 120 w 134"/>
                <a:gd name="T25" fmla="*/ 9 h 77"/>
                <a:gd name="T26" fmla="*/ 95 w 134"/>
                <a:gd name="T27" fmla="*/ 7 h 77"/>
                <a:gd name="T28" fmla="*/ 88 w 134"/>
                <a:gd name="T29" fmla="*/ 13 h 77"/>
                <a:gd name="T30" fmla="*/ 80 w 134"/>
                <a:gd name="T31" fmla="*/ 27 h 77"/>
                <a:gd name="T32" fmla="*/ 75 w 134"/>
                <a:gd name="T33" fmla="*/ 43 h 77"/>
                <a:gd name="T34" fmla="*/ 82 w 134"/>
                <a:gd name="T35" fmla="*/ 46 h 77"/>
                <a:gd name="T36" fmla="*/ 91 w 134"/>
                <a:gd name="T37" fmla="*/ 47 h 77"/>
                <a:gd name="T38" fmla="*/ 109 w 134"/>
                <a:gd name="T39" fmla="*/ 42 h 77"/>
                <a:gd name="T40" fmla="*/ 108 w 134"/>
                <a:gd name="T41" fmla="*/ 50 h 77"/>
                <a:gd name="T42" fmla="*/ 98 w 134"/>
                <a:gd name="T43" fmla="*/ 65 h 77"/>
                <a:gd name="T44" fmla="*/ 86 w 134"/>
                <a:gd name="T45" fmla="*/ 74 h 77"/>
                <a:gd name="T46" fmla="*/ 83 w 134"/>
                <a:gd name="T47" fmla="*/ 70 h 77"/>
                <a:gd name="T48" fmla="*/ 84 w 134"/>
                <a:gd name="T49" fmla="*/ 60 h 77"/>
                <a:gd name="T50" fmla="*/ 82 w 134"/>
                <a:gd name="T51" fmla="*/ 59 h 77"/>
                <a:gd name="T52" fmla="*/ 80 w 134"/>
                <a:gd name="T53" fmla="*/ 65 h 77"/>
                <a:gd name="T54" fmla="*/ 77 w 134"/>
                <a:gd name="T55" fmla="*/ 56 h 77"/>
                <a:gd name="T56" fmla="*/ 74 w 134"/>
                <a:gd name="T57" fmla="*/ 53 h 77"/>
                <a:gd name="T58" fmla="*/ 71 w 134"/>
                <a:gd name="T59" fmla="*/ 48 h 77"/>
                <a:gd name="T60" fmla="*/ 70 w 134"/>
                <a:gd name="T61" fmla="*/ 56 h 77"/>
                <a:gd name="T62" fmla="*/ 70 w 134"/>
                <a:gd name="T63" fmla="*/ 67 h 77"/>
                <a:gd name="T64" fmla="*/ 56 w 134"/>
                <a:gd name="T65" fmla="*/ 57 h 77"/>
                <a:gd name="T66" fmla="*/ 57 w 134"/>
                <a:gd name="T67" fmla="*/ 53 h 77"/>
                <a:gd name="T68" fmla="*/ 45 w 134"/>
                <a:gd name="T69" fmla="*/ 52 h 77"/>
                <a:gd name="T70" fmla="*/ 21 w 134"/>
                <a:gd name="T71" fmla="*/ 56 h 77"/>
                <a:gd name="T72" fmla="*/ 16 w 134"/>
                <a:gd name="T73" fmla="*/ 52 h 77"/>
                <a:gd name="T74" fmla="*/ 7 w 134"/>
                <a:gd name="T75" fmla="*/ 51 h 77"/>
                <a:gd name="T76" fmla="*/ 4 w 134"/>
                <a:gd name="T77" fmla="*/ 45 h 77"/>
                <a:gd name="T78" fmla="*/ 7 w 134"/>
                <a:gd name="T79" fmla="*/ 44 h 77"/>
                <a:gd name="T80" fmla="*/ 20 w 134"/>
                <a:gd name="T81" fmla="*/ 43 h 77"/>
                <a:gd name="T82" fmla="*/ 27 w 134"/>
                <a:gd name="T83" fmla="*/ 44 h 77"/>
                <a:gd name="T84" fmla="*/ 25 w 134"/>
                <a:gd name="T85" fmla="*/ 33 h 77"/>
                <a:gd name="T86" fmla="*/ 23 w 134"/>
                <a:gd name="T87" fmla="*/ 26 h 77"/>
                <a:gd name="T88" fmla="*/ 23 w 134"/>
                <a:gd name="T89" fmla="*/ 25 h 77"/>
                <a:gd name="T90" fmla="*/ 21 w 134"/>
                <a:gd name="T91" fmla="*/ 29 h 77"/>
                <a:gd name="T92" fmla="*/ 14 w 134"/>
                <a:gd name="T93" fmla="*/ 27 h 77"/>
                <a:gd name="T94" fmla="*/ 4 w 134"/>
                <a:gd name="T95" fmla="*/ 26 h 77"/>
                <a:gd name="T96" fmla="*/ 0 w 134"/>
                <a:gd name="T97" fmla="*/ 15 h 77"/>
                <a:gd name="T98" fmla="*/ 10 w 134"/>
                <a:gd name="T99" fmla="*/ 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4" h="77">
                  <a:moveTo>
                    <a:pt x="20" y="8"/>
                  </a:moveTo>
                  <a:cubicBezTo>
                    <a:pt x="25" y="8"/>
                    <a:pt x="30" y="8"/>
                    <a:pt x="35" y="8"/>
                  </a:cubicBezTo>
                  <a:cubicBezTo>
                    <a:pt x="36" y="9"/>
                    <a:pt x="38" y="8"/>
                    <a:pt x="39" y="9"/>
                  </a:cubicBezTo>
                  <a:cubicBezTo>
                    <a:pt x="41" y="9"/>
                    <a:pt x="43" y="9"/>
                    <a:pt x="45" y="9"/>
                  </a:cubicBezTo>
                  <a:cubicBezTo>
                    <a:pt x="45" y="9"/>
                    <a:pt x="46" y="10"/>
                    <a:pt x="46" y="10"/>
                  </a:cubicBezTo>
                  <a:cubicBezTo>
                    <a:pt x="45" y="12"/>
                    <a:pt x="44" y="12"/>
                    <a:pt x="42" y="12"/>
                  </a:cubicBezTo>
                  <a:cubicBezTo>
                    <a:pt x="41" y="11"/>
                    <a:pt x="40" y="12"/>
                    <a:pt x="39" y="13"/>
                  </a:cubicBezTo>
                  <a:cubicBezTo>
                    <a:pt x="41" y="14"/>
                    <a:pt x="45" y="10"/>
                    <a:pt x="45" y="15"/>
                  </a:cubicBezTo>
                  <a:cubicBezTo>
                    <a:pt x="45" y="16"/>
                    <a:pt x="44" y="16"/>
                    <a:pt x="44" y="16"/>
                  </a:cubicBezTo>
                  <a:cubicBezTo>
                    <a:pt x="44" y="16"/>
                    <a:pt x="44" y="16"/>
                    <a:pt x="45" y="16"/>
                  </a:cubicBezTo>
                  <a:cubicBezTo>
                    <a:pt x="47" y="14"/>
                    <a:pt x="49" y="11"/>
                    <a:pt x="52" y="14"/>
                  </a:cubicBezTo>
                  <a:cubicBezTo>
                    <a:pt x="52" y="12"/>
                    <a:pt x="51" y="11"/>
                    <a:pt x="52" y="10"/>
                  </a:cubicBezTo>
                  <a:cubicBezTo>
                    <a:pt x="55" y="10"/>
                    <a:pt x="58" y="10"/>
                    <a:pt x="60" y="10"/>
                  </a:cubicBezTo>
                  <a:cubicBezTo>
                    <a:pt x="63" y="11"/>
                    <a:pt x="66" y="10"/>
                    <a:pt x="69" y="11"/>
                  </a:cubicBezTo>
                  <a:cubicBezTo>
                    <a:pt x="74" y="12"/>
                    <a:pt x="78" y="11"/>
                    <a:pt x="80" y="6"/>
                  </a:cubicBezTo>
                  <a:cubicBezTo>
                    <a:pt x="81" y="4"/>
                    <a:pt x="83" y="4"/>
                    <a:pt x="84" y="3"/>
                  </a:cubicBezTo>
                  <a:cubicBezTo>
                    <a:pt x="90" y="3"/>
                    <a:pt x="95" y="2"/>
                    <a:pt x="101" y="1"/>
                  </a:cubicBezTo>
                  <a:cubicBezTo>
                    <a:pt x="104" y="0"/>
                    <a:pt x="107" y="2"/>
                    <a:pt x="111" y="0"/>
                  </a:cubicBezTo>
                  <a:cubicBezTo>
                    <a:pt x="117" y="1"/>
                    <a:pt x="123" y="0"/>
                    <a:pt x="129" y="1"/>
                  </a:cubicBezTo>
                  <a:cubicBezTo>
                    <a:pt x="132" y="3"/>
                    <a:pt x="134" y="4"/>
                    <a:pt x="133" y="8"/>
                  </a:cubicBezTo>
                  <a:cubicBezTo>
                    <a:pt x="132" y="12"/>
                    <a:pt x="131" y="15"/>
                    <a:pt x="127" y="18"/>
                  </a:cubicBezTo>
                  <a:cubicBezTo>
                    <a:pt x="126" y="19"/>
                    <a:pt x="126" y="21"/>
                    <a:pt x="125" y="22"/>
                  </a:cubicBezTo>
                  <a:cubicBezTo>
                    <a:pt x="124" y="23"/>
                    <a:pt x="124" y="24"/>
                    <a:pt x="123" y="24"/>
                  </a:cubicBezTo>
                  <a:cubicBezTo>
                    <a:pt x="122" y="23"/>
                    <a:pt x="122" y="23"/>
                    <a:pt x="122" y="22"/>
                  </a:cubicBezTo>
                  <a:cubicBezTo>
                    <a:pt x="122" y="22"/>
                    <a:pt x="122" y="21"/>
                    <a:pt x="122" y="21"/>
                  </a:cubicBezTo>
                  <a:cubicBezTo>
                    <a:pt x="122" y="17"/>
                    <a:pt x="125" y="12"/>
                    <a:pt x="120" y="9"/>
                  </a:cubicBezTo>
                  <a:cubicBezTo>
                    <a:pt x="116" y="6"/>
                    <a:pt x="111" y="5"/>
                    <a:pt x="107" y="6"/>
                  </a:cubicBezTo>
                  <a:cubicBezTo>
                    <a:pt x="103" y="6"/>
                    <a:pt x="99" y="5"/>
                    <a:pt x="95" y="7"/>
                  </a:cubicBezTo>
                  <a:cubicBezTo>
                    <a:pt x="94" y="7"/>
                    <a:pt x="93" y="8"/>
                    <a:pt x="92" y="8"/>
                  </a:cubicBezTo>
                  <a:cubicBezTo>
                    <a:pt x="90" y="9"/>
                    <a:pt x="88" y="10"/>
                    <a:pt x="88" y="13"/>
                  </a:cubicBezTo>
                  <a:cubicBezTo>
                    <a:pt x="87" y="14"/>
                    <a:pt x="87" y="15"/>
                    <a:pt x="86" y="15"/>
                  </a:cubicBezTo>
                  <a:cubicBezTo>
                    <a:pt x="82" y="18"/>
                    <a:pt x="81" y="23"/>
                    <a:pt x="80" y="27"/>
                  </a:cubicBezTo>
                  <a:cubicBezTo>
                    <a:pt x="80" y="29"/>
                    <a:pt x="79" y="31"/>
                    <a:pt x="77" y="33"/>
                  </a:cubicBezTo>
                  <a:cubicBezTo>
                    <a:pt x="75" y="36"/>
                    <a:pt x="75" y="40"/>
                    <a:pt x="75" y="43"/>
                  </a:cubicBezTo>
                  <a:cubicBezTo>
                    <a:pt x="76" y="45"/>
                    <a:pt x="77" y="45"/>
                    <a:pt x="79" y="45"/>
                  </a:cubicBezTo>
                  <a:cubicBezTo>
                    <a:pt x="80" y="45"/>
                    <a:pt x="81" y="45"/>
                    <a:pt x="82" y="46"/>
                  </a:cubicBezTo>
                  <a:cubicBezTo>
                    <a:pt x="84" y="47"/>
                    <a:pt x="87" y="49"/>
                    <a:pt x="90" y="47"/>
                  </a:cubicBezTo>
                  <a:cubicBezTo>
                    <a:pt x="90" y="47"/>
                    <a:pt x="91" y="47"/>
                    <a:pt x="91" y="47"/>
                  </a:cubicBezTo>
                  <a:cubicBezTo>
                    <a:pt x="95" y="47"/>
                    <a:pt x="100" y="47"/>
                    <a:pt x="104" y="45"/>
                  </a:cubicBezTo>
                  <a:cubicBezTo>
                    <a:pt x="106" y="44"/>
                    <a:pt x="108" y="44"/>
                    <a:pt x="109" y="42"/>
                  </a:cubicBezTo>
                  <a:cubicBezTo>
                    <a:pt x="110" y="41"/>
                    <a:pt x="111" y="41"/>
                    <a:pt x="113" y="42"/>
                  </a:cubicBezTo>
                  <a:cubicBezTo>
                    <a:pt x="114" y="46"/>
                    <a:pt x="110" y="47"/>
                    <a:pt x="108" y="50"/>
                  </a:cubicBezTo>
                  <a:cubicBezTo>
                    <a:pt x="105" y="54"/>
                    <a:pt x="101" y="59"/>
                    <a:pt x="99" y="64"/>
                  </a:cubicBezTo>
                  <a:cubicBezTo>
                    <a:pt x="99" y="65"/>
                    <a:pt x="99" y="65"/>
                    <a:pt x="98" y="65"/>
                  </a:cubicBezTo>
                  <a:cubicBezTo>
                    <a:pt x="96" y="68"/>
                    <a:pt x="95" y="72"/>
                    <a:pt x="91" y="74"/>
                  </a:cubicBezTo>
                  <a:cubicBezTo>
                    <a:pt x="89" y="73"/>
                    <a:pt x="88" y="73"/>
                    <a:pt x="86" y="74"/>
                  </a:cubicBezTo>
                  <a:cubicBezTo>
                    <a:pt x="85" y="76"/>
                    <a:pt x="83" y="77"/>
                    <a:pt x="82" y="75"/>
                  </a:cubicBezTo>
                  <a:cubicBezTo>
                    <a:pt x="81" y="73"/>
                    <a:pt x="81" y="71"/>
                    <a:pt x="83" y="70"/>
                  </a:cubicBezTo>
                  <a:cubicBezTo>
                    <a:pt x="83" y="70"/>
                    <a:pt x="84" y="69"/>
                    <a:pt x="84" y="69"/>
                  </a:cubicBezTo>
                  <a:cubicBezTo>
                    <a:pt x="87" y="66"/>
                    <a:pt x="87" y="63"/>
                    <a:pt x="84" y="60"/>
                  </a:cubicBezTo>
                  <a:cubicBezTo>
                    <a:pt x="82" y="59"/>
                    <a:pt x="81" y="58"/>
                    <a:pt x="80" y="58"/>
                  </a:cubicBezTo>
                  <a:cubicBezTo>
                    <a:pt x="81" y="58"/>
                    <a:pt x="81" y="59"/>
                    <a:pt x="82" y="59"/>
                  </a:cubicBezTo>
                  <a:cubicBezTo>
                    <a:pt x="82" y="60"/>
                    <a:pt x="85" y="61"/>
                    <a:pt x="83" y="63"/>
                  </a:cubicBezTo>
                  <a:cubicBezTo>
                    <a:pt x="83" y="64"/>
                    <a:pt x="82" y="65"/>
                    <a:pt x="80" y="65"/>
                  </a:cubicBezTo>
                  <a:cubicBezTo>
                    <a:pt x="78" y="65"/>
                    <a:pt x="77" y="64"/>
                    <a:pt x="76" y="63"/>
                  </a:cubicBezTo>
                  <a:cubicBezTo>
                    <a:pt x="75" y="60"/>
                    <a:pt x="75" y="59"/>
                    <a:pt x="77" y="56"/>
                  </a:cubicBezTo>
                  <a:cubicBezTo>
                    <a:pt x="75" y="56"/>
                    <a:pt x="75" y="60"/>
                    <a:pt x="73" y="58"/>
                  </a:cubicBezTo>
                  <a:cubicBezTo>
                    <a:pt x="72" y="57"/>
                    <a:pt x="72" y="55"/>
                    <a:pt x="74" y="53"/>
                  </a:cubicBezTo>
                  <a:cubicBezTo>
                    <a:pt x="75" y="53"/>
                    <a:pt x="77" y="53"/>
                    <a:pt x="75" y="51"/>
                  </a:cubicBezTo>
                  <a:cubicBezTo>
                    <a:pt x="74" y="50"/>
                    <a:pt x="73" y="48"/>
                    <a:pt x="71" y="48"/>
                  </a:cubicBezTo>
                  <a:cubicBezTo>
                    <a:pt x="69" y="49"/>
                    <a:pt x="68" y="49"/>
                    <a:pt x="67" y="50"/>
                  </a:cubicBezTo>
                  <a:cubicBezTo>
                    <a:pt x="67" y="52"/>
                    <a:pt x="70" y="53"/>
                    <a:pt x="70" y="56"/>
                  </a:cubicBezTo>
                  <a:cubicBezTo>
                    <a:pt x="70" y="56"/>
                    <a:pt x="69" y="56"/>
                    <a:pt x="70" y="56"/>
                  </a:cubicBezTo>
                  <a:cubicBezTo>
                    <a:pt x="73" y="60"/>
                    <a:pt x="73" y="61"/>
                    <a:pt x="70" y="67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67" y="61"/>
                    <a:pt x="60" y="61"/>
                    <a:pt x="56" y="57"/>
                  </a:cubicBezTo>
                  <a:cubicBezTo>
                    <a:pt x="55" y="56"/>
                    <a:pt x="55" y="54"/>
                    <a:pt x="57" y="53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7" y="53"/>
                    <a:pt x="56" y="53"/>
                    <a:pt x="56" y="54"/>
                  </a:cubicBezTo>
                  <a:cubicBezTo>
                    <a:pt x="52" y="54"/>
                    <a:pt x="49" y="53"/>
                    <a:pt x="45" y="52"/>
                  </a:cubicBezTo>
                  <a:cubicBezTo>
                    <a:pt x="40" y="51"/>
                    <a:pt x="36" y="50"/>
                    <a:pt x="32" y="53"/>
                  </a:cubicBezTo>
                  <a:cubicBezTo>
                    <a:pt x="28" y="53"/>
                    <a:pt x="25" y="56"/>
                    <a:pt x="21" y="56"/>
                  </a:cubicBezTo>
                  <a:cubicBezTo>
                    <a:pt x="20" y="54"/>
                    <a:pt x="17" y="55"/>
                    <a:pt x="17" y="52"/>
                  </a:cubicBezTo>
                  <a:cubicBezTo>
                    <a:pt x="18" y="51"/>
                    <a:pt x="17" y="52"/>
                    <a:pt x="16" y="52"/>
                  </a:cubicBezTo>
                  <a:cubicBezTo>
                    <a:pt x="14" y="53"/>
                    <a:pt x="11" y="54"/>
                    <a:pt x="9" y="52"/>
                  </a:cubicBezTo>
                  <a:cubicBezTo>
                    <a:pt x="8" y="51"/>
                    <a:pt x="8" y="51"/>
                    <a:pt x="7" y="51"/>
                  </a:cubicBezTo>
                  <a:cubicBezTo>
                    <a:pt x="4" y="54"/>
                    <a:pt x="2" y="51"/>
                    <a:pt x="1" y="49"/>
                  </a:cubicBezTo>
                  <a:cubicBezTo>
                    <a:pt x="0" y="47"/>
                    <a:pt x="3" y="47"/>
                    <a:pt x="4" y="45"/>
                  </a:cubicBezTo>
                  <a:cubicBezTo>
                    <a:pt x="5" y="45"/>
                    <a:pt x="5" y="45"/>
                    <a:pt x="6" y="44"/>
                  </a:cubicBezTo>
                  <a:cubicBezTo>
                    <a:pt x="6" y="44"/>
                    <a:pt x="7" y="44"/>
                    <a:pt x="7" y="44"/>
                  </a:cubicBezTo>
                  <a:cubicBezTo>
                    <a:pt x="11" y="45"/>
                    <a:pt x="14" y="47"/>
                    <a:pt x="17" y="43"/>
                  </a:cubicBezTo>
                  <a:cubicBezTo>
                    <a:pt x="18" y="42"/>
                    <a:pt x="19" y="42"/>
                    <a:pt x="20" y="43"/>
                  </a:cubicBezTo>
                  <a:cubicBezTo>
                    <a:pt x="22" y="48"/>
                    <a:pt x="26" y="46"/>
                    <a:pt x="29" y="45"/>
                  </a:cubicBezTo>
                  <a:cubicBezTo>
                    <a:pt x="28" y="45"/>
                    <a:pt x="27" y="45"/>
                    <a:pt x="27" y="44"/>
                  </a:cubicBezTo>
                  <a:cubicBezTo>
                    <a:pt x="27" y="42"/>
                    <a:pt x="29" y="42"/>
                    <a:pt x="27" y="40"/>
                  </a:cubicBezTo>
                  <a:cubicBezTo>
                    <a:pt x="26" y="38"/>
                    <a:pt x="26" y="35"/>
                    <a:pt x="25" y="33"/>
                  </a:cubicBezTo>
                  <a:cubicBezTo>
                    <a:pt x="25" y="32"/>
                    <a:pt x="24" y="30"/>
                    <a:pt x="25" y="30"/>
                  </a:cubicBezTo>
                  <a:cubicBezTo>
                    <a:pt x="27" y="27"/>
                    <a:pt x="25" y="26"/>
                    <a:pt x="23" y="26"/>
                  </a:cubicBezTo>
                  <a:cubicBezTo>
                    <a:pt x="23" y="25"/>
                    <a:pt x="24" y="22"/>
                    <a:pt x="21" y="23"/>
                  </a:cubicBezTo>
                  <a:cubicBezTo>
                    <a:pt x="22" y="23"/>
                    <a:pt x="23" y="24"/>
                    <a:pt x="23" y="25"/>
                  </a:cubicBezTo>
                  <a:cubicBezTo>
                    <a:pt x="25" y="27"/>
                    <a:pt x="25" y="28"/>
                    <a:pt x="23" y="30"/>
                  </a:cubicBezTo>
                  <a:cubicBezTo>
                    <a:pt x="22" y="30"/>
                    <a:pt x="22" y="29"/>
                    <a:pt x="21" y="29"/>
                  </a:cubicBezTo>
                  <a:cubicBezTo>
                    <a:pt x="19" y="27"/>
                    <a:pt x="18" y="23"/>
                    <a:pt x="15" y="22"/>
                  </a:cubicBezTo>
                  <a:cubicBezTo>
                    <a:pt x="14" y="23"/>
                    <a:pt x="16" y="26"/>
                    <a:pt x="14" y="27"/>
                  </a:cubicBezTo>
                  <a:cubicBezTo>
                    <a:pt x="11" y="28"/>
                    <a:pt x="11" y="25"/>
                    <a:pt x="10" y="24"/>
                  </a:cubicBezTo>
                  <a:cubicBezTo>
                    <a:pt x="9" y="27"/>
                    <a:pt x="7" y="27"/>
                    <a:pt x="4" y="26"/>
                  </a:cubicBezTo>
                  <a:cubicBezTo>
                    <a:pt x="1" y="25"/>
                    <a:pt x="0" y="21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6" y="10"/>
                    <a:pt x="8" y="9"/>
                    <a:pt x="10" y="9"/>
                  </a:cubicBezTo>
                  <a:cubicBezTo>
                    <a:pt x="13" y="8"/>
                    <a:pt x="16" y="9"/>
                    <a:pt x="20" y="8"/>
                  </a:cubicBez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2" name="Freeform 1386"/>
            <p:cNvSpPr/>
            <p:nvPr/>
          </p:nvSpPr>
          <p:spPr bwMode="auto">
            <a:xfrm>
              <a:off x="1408113" y="2089151"/>
              <a:ext cx="209550" cy="320675"/>
            </a:xfrm>
            <a:custGeom>
              <a:avLst/>
              <a:gdLst>
                <a:gd name="T0" fmla="*/ 30 w 56"/>
                <a:gd name="T1" fmla="*/ 81 h 85"/>
                <a:gd name="T2" fmla="*/ 29 w 56"/>
                <a:gd name="T3" fmla="*/ 79 h 85"/>
                <a:gd name="T4" fmla="*/ 13 w 56"/>
                <a:gd name="T5" fmla="*/ 85 h 85"/>
                <a:gd name="T6" fmla="*/ 8 w 56"/>
                <a:gd name="T7" fmla="*/ 76 h 85"/>
                <a:gd name="T8" fmla="*/ 2 w 56"/>
                <a:gd name="T9" fmla="*/ 75 h 85"/>
                <a:gd name="T10" fmla="*/ 5 w 56"/>
                <a:gd name="T11" fmla="*/ 66 h 85"/>
                <a:gd name="T12" fmla="*/ 14 w 56"/>
                <a:gd name="T13" fmla="*/ 70 h 85"/>
                <a:gd name="T14" fmla="*/ 16 w 56"/>
                <a:gd name="T15" fmla="*/ 71 h 85"/>
                <a:gd name="T16" fmla="*/ 13 w 56"/>
                <a:gd name="T17" fmla="*/ 69 h 85"/>
                <a:gd name="T18" fmla="*/ 15 w 56"/>
                <a:gd name="T19" fmla="*/ 65 h 85"/>
                <a:gd name="T20" fmla="*/ 7 w 56"/>
                <a:gd name="T21" fmla="*/ 59 h 85"/>
                <a:gd name="T22" fmla="*/ 9 w 56"/>
                <a:gd name="T23" fmla="*/ 59 h 85"/>
                <a:gd name="T24" fmla="*/ 14 w 56"/>
                <a:gd name="T25" fmla="*/ 52 h 85"/>
                <a:gd name="T26" fmla="*/ 16 w 56"/>
                <a:gd name="T27" fmla="*/ 49 h 85"/>
                <a:gd name="T28" fmla="*/ 11 w 56"/>
                <a:gd name="T29" fmla="*/ 48 h 85"/>
                <a:gd name="T30" fmla="*/ 12 w 56"/>
                <a:gd name="T31" fmla="*/ 39 h 85"/>
                <a:gd name="T32" fmla="*/ 12 w 56"/>
                <a:gd name="T33" fmla="*/ 31 h 85"/>
                <a:gd name="T34" fmla="*/ 18 w 56"/>
                <a:gd name="T35" fmla="*/ 31 h 85"/>
                <a:gd name="T36" fmla="*/ 12 w 56"/>
                <a:gd name="T37" fmla="*/ 13 h 85"/>
                <a:gd name="T38" fmla="*/ 11 w 56"/>
                <a:gd name="T39" fmla="*/ 11 h 85"/>
                <a:gd name="T40" fmla="*/ 3 w 56"/>
                <a:gd name="T41" fmla="*/ 4 h 85"/>
                <a:gd name="T42" fmla="*/ 14 w 56"/>
                <a:gd name="T43" fmla="*/ 1 h 85"/>
                <a:gd name="T44" fmla="*/ 31 w 56"/>
                <a:gd name="T45" fmla="*/ 1 h 85"/>
                <a:gd name="T46" fmla="*/ 36 w 56"/>
                <a:gd name="T47" fmla="*/ 2 h 85"/>
                <a:gd name="T48" fmla="*/ 41 w 56"/>
                <a:gd name="T49" fmla="*/ 6 h 85"/>
                <a:gd name="T50" fmla="*/ 45 w 56"/>
                <a:gd name="T51" fmla="*/ 11 h 85"/>
                <a:gd name="T52" fmla="*/ 37 w 56"/>
                <a:gd name="T53" fmla="*/ 10 h 85"/>
                <a:gd name="T54" fmla="*/ 28 w 56"/>
                <a:gd name="T55" fmla="*/ 12 h 85"/>
                <a:gd name="T56" fmla="*/ 34 w 56"/>
                <a:gd name="T57" fmla="*/ 13 h 85"/>
                <a:gd name="T58" fmla="*/ 39 w 56"/>
                <a:gd name="T59" fmla="*/ 13 h 85"/>
                <a:gd name="T60" fmla="*/ 37 w 56"/>
                <a:gd name="T61" fmla="*/ 18 h 85"/>
                <a:gd name="T62" fmla="*/ 51 w 56"/>
                <a:gd name="T63" fmla="*/ 19 h 85"/>
                <a:gd name="T64" fmla="*/ 53 w 56"/>
                <a:gd name="T65" fmla="*/ 26 h 85"/>
                <a:gd name="T66" fmla="*/ 51 w 56"/>
                <a:gd name="T67" fmla="*/ 26 h 85"/>
                <a:gd name="T68" fmla="*/ 53 w 56"/>
                <a:gd name="T69" fmla="*/ 26 h 85"/>
                <a:gd name="T70" fmla="*/ 48 w 56"/>
                <a:gd name="T71" fmla="*/ 31 h 85"/>
                <a:gd name="T72" fmla="*/ 31 w 56"/>
                <a:gd name="T73" fmla="*/ 28 h 85"/>
                <a:gd name="T74" fmla="*/ 45 w 56"/>
                <a:gd name="T75" fmla="*/ 34 h 85"/>
                <a:gd name="T76" fmla="*/ 53 w 56"/>
                <a:gd name="T77" fmla="*/ 36 h 85"/>
                <a:gd name="T78" fmla="*/ 50 w 56"/>
                <a:gd name="T79" fmla="*/ 46 h 85"/>
                <a:gd name="T80" fmla="*/ 44 w 56"/>
                <a:gd name="T81" fmla="*/ 40 h 85"/>
                <a:gd name="T82" fmla="*/ 36 w 56"/>
                <a:gd name="T83" fmla="*/ 40 h 85"/>
                <a:gd name="T84" fmla="*/ 27 w 56"/>
                <a:gd name="T85" fmla="*/ 37 h 85"/>
                <a:gd name="T86" fmla="*/ 25 w 56"/>
                <a:gd name="T87" fmla="*/ 38 h 85"/>
                <a:gd name="T88" fmla="*/ 31 w 56"/>
                <a:gd name="T89" fmla="*/ 39 h 85"/>
                <a:gd name="T90" fmla="*/ 37 w 56"/>
                <a:gd name="T91" fmla="*/ 44 h 85"/>
                <a:gd name="T92" fmla="*/ 37 w 56"/>
                <a:gd name="T93" fmla="*/ 50 h 85"/>
                <a:gd name="T94" fmla="*/ 35 w 56"/>
                <a:gd name="T95" fmla="*/ 58 h 85"/>
                <a:gd name="T96" fmla="*/ 38 w 56"/>
                <a:gd name="T97" fmla="*/ 66 h 85"/>
                <a:gd name="T98" fmla="*/ 38 w 56"/>
                <a:gd name="T99" fmla="*/ 75 h 85"/>
                <a:gd name="T100" fmla="*/ 31 w 56"/>
                <a:gd name="T101" fmla="*/ 64 h 85"/>
                <a:gd name="T102" fmla="*/ 38 w 56"/>
                <a:gd name="T103" fmla="*/ 7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6" h="85">
                  <a:moveTo>
                    <a:pt x="38" y="79"/>
                  </a:moveTo>
                  <a:cubicBezTo>
                    <a:pt x="36" y="80"/>
                    <a:pt x="33" y="81"/>
                    <a:pt x="30" y="81"/>
                  </a:cubicBezTo>
                  <a:cubicBezTo>
                    <a:pt x="29" y="80"/>
                    <a:pt x="30" y="79"/>
                    <a:pt x="30" y="78"/>
                  </a:cubicBezTo>
                  <a:cubicBezTo>
                    <a:pt x="30" y="78"/>
                    <a:pt x="29" y="79"/>
                    <a:pt x="29" y="79"/>
                  </a:cubicBezTo>
                  <a:cubicBezTo>
                    <a:pt x="28" y="80"/>
                    <a:pt x="30" y="80"/>
                    <a:pt x="29" y="81"/>
                  </a:cubicBezTo>
                  <a:cubicBezTo>
                    <a:pt x="23" y="82"/>
                    <a:pt x="18" y="84"/>
                    <a:pt x="13" y="85"/>
                  </a:cubicBezTo>
                  <a:cubicBezTo>
                    <a:pt x="8" y="85"/>
                    <a:pt x="7" y="85"/>
                    <a:pt x="7" y="81"/>
                  </a:cubicBezTo>
                  <a:cubicBezTo>
                    <a:pt x="8" y="79"/>
                    <a:pt x="8" y="78"/>
                    <a:pt x="8" y="76"/>
                  </a:cubicBezTo>
                  <a:cubicBezTo>
                    <a:pt x="8" y="75"/>
                    <a:pt x="8" y="72"/>
                    <a:pt x="5" y="74"/>
                  </a:cubicBezTo>
                  <a:cubicBezTo>
                    <a:pt x="4" y="75"/>
                    <a:pt x="3" y="76"/>
                    <a:pt x="2" y="75"/>
                  </a:cubicBezTo>
                  <a:cubicBezTo>
                    <a:pt x="1" y="73"/>
                    <a:pt x="0" y="71"/>
                    <a:pt x="1" y="70"/>
                  </a:cubicBezTo>
                  <a:cubicBezTo>
                    <a:pt x="2" y="68"/>
                    <a:pt x="4" y="67"/>
                    <a:pt x="5" y="66"/>
                  </a:cubicBezTo>
                  <a:cubicBezTo>
                    <a:pt x="5" y="66"/>
                    <a:pt x="6" y="65"/>
                    <a:pt x="6" y="65"/>
                  </a:cubicBezTo>
                  <a:cubicBezTo>
                    <a:pt x="8" y="67"/>
                    <a:pt x="12" y="66"/>
                    <a:pt x="14" y="70"/>
                  </a:cubicBezTo>
                  <a:cubicBezTo>
                    <a:pt x="14" y="70"/>
                    <a:pt x="14" y="70"/>
                    <a:pt x="14" y="71"/>
                  </a:cubicBezTo>
                  <a:cubicBezTo>
                    <a:pt x="15" y="71"/>
                    <a:pt x="16" y="71"/>
                    <a:pt x="16" y="71"/>
                  </a:cubicBezTo>
                  <a:cubicBezTo>
                    <a:pt x="15" y="70"/>
                    <a:pt x="15" y="71"/>
                    <a:pt x="14" y="70"/>
                  </a:cubicBezTo>
                  <a:cubicBezTo>
                    <a:pt x="14" y="70"/>
                    <a:pt x="14" y="70"/>
                    <a:pt x="13" y="69"/>
                  </a:cubicBezTo>
                  <a:cubicBezTo>
                    <a:pt x="14" y="66"/>
                    <a:pt x="16" y="65"/>
                    <a:pt x="18" y="64"/>
                  </a:cubicBezTo>
                  <a:cubicBezTo>
                    <a:pt x="17" y="64"/>
                    <a:pt x="16" y="65"/>
                    <a:pt x="15" y="65"/>
                  </a:cubicBezTo>
                  <a:cubicBezTo>
                    <a:pt x="10" y="68"/>
                    <a:pt x="7" y="66"/>
                    <a:pt x="6" y="60"/>
                  </a:cubicBezTo>
                  <a:cubicBezTo>
                    <a:pt x="6" y="60"/>
                    <a:pt x="7" y="60"/>
                    <a:pt x="7" y="59"/>
                  </a:cubicBezTo>
                  <a:cubicBezTo>
                    <a:pt x="7" y="59"/>
                    <a:pt x="8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7" y="58"/>
                    <a:pt x="2" y="57"/>
                    <a:pt x="5" y="53"/>
                  </a:cubicBezTo>
                  <a:cubicBezTo>
                    <a:pt x="7" y="49"/>
                    <a:pt x="11" y="52"/>
                    <a:pt x="14" y="52"/>
                  </a:cubicBezTo>
                  <a:cubicBezTo>
                    <a:pt x="13" y="52"/>
                    <a:pt x="14" y="53"/>
                    <a:pt x="14" y="52"/>
                  </a:cubicBezTo>
                  <a:cubicBezTo>
                    <a:pt x="15" y="49"/>
                    <a:pt x="15" y="49"/>
                    <a:pt x="16" y="49"/>
                  </a:cubicBezTo>
                  <a:cubicBezTo>
                    <a:pt x="16" y="49"/>
                    <a:pt x="16" y="49"/>
                    <a:pt x="16" y="48"/>
                  </a:cubicBezTo>
                  <a:cubicBezTo>
                    <a:pt x="15" y="48"/>
                    <a:pt x="12" y="50"/>
                    <a:pt x="11" y="48"/>
                  </a:cubicBezTo>
                  <a:cubicBezTo>
                    <a:pt x="10" y="46"/>
                    <a:pt x="12" y="44"/>
                    <a:pt x="13" y="43"/>
                  </a:cubicBezTo>
                  <a:cubicBezTo>
                    <a:pt x="16" y="41"/>
                    <a:pt x="14" y="40"/>
                    <a:pt x="12" y="39"/>
                  </a:cubicBezTo>
                  <a:cubicBezTo>
                    <a:pt x="9" y="36"/>
                    <a:pt x="10" y="34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4" y="32"/>
                    <a:pt x="15" y="34"/>
                    <a:pt x="17" y="34"/>
                  </a:cubicBezTo>
                  <a:cubicBezTo>
                    <a:pt x="18" y="34"/>
                    <a:pt x="19" y="32"/>
                    <a:pt x="18" y="31"/>
                  </a:cubicBezTo>
                  <a:cubicBezTo>
                    <a:pt x="17" y="29"/>
                    <a:pt x="18" y="26"/>
                    <a:pt x="15" y="25"/>
                  </a:cubicBezTo>
                  <a:cubicBezTo>
                    <a:pt x="10" y="24"/>
                    <a:pt x="8" y="17"/>
                    <a:pt x="12" y="13"/>
                  </a:cubicBezTo>
                  <a:cubicBezTo>
                    <a:pt x="13" y="13"/>
                    <a:pt x="14" y="12"/>
                    <a:pt x="15" y="11"/>
                  </a:cubicBezTo>
                  <a:cubicBezTo>
                    <a:pt x="14" y="11"/>
                    <a:pt x="13" y="9"/>
                    <a:pt x="11" y="11"/>
                  </a:cubicBezTo>
                  <a:cubicBezTo>
                    <a:pt x="8" y="14"/>
                    <a:pt x="6" y="12"/>
                    <a:pt x="3" y="11"/>
                  </a:cubicBezTo>
                  <a:cubicBezTo>
                    <a:pt x="0" y="8"/>
                    <a:pt x="2" y="6"/>
                    <a:pt x="3" y="4"/>
                  </a:cubicBezTo>
                  <a:cubicBezTo>
                    <a:pt x="4" y="2"/>
                    <a:pt x="6" y="2"/>
                    <a:pt x="7" y="3"/>
                  </a:cubicBezTo>
                  <a:cubicBezTo>
                    <a:pt x="10" y="5"/>
                    <a:pt x="12" y="3"/>
                    <a:pt x="14" y="1"/>
                  </a:cubicBezTo>
                  <a:cubicBezTo>
                    <a:pt x="18" y="0"/>
                    <a:pt x="23" y="3"/>
                    <a:pt x="27" y="1"/>
                  </a:cubicBezTo>
                  <a:cubicBezTo>
                    <a:pt x="28" y="1"/>
                    <a:pt x="30" y="1"/>
                    <a:pt x="31" y="1"/>
                  </a:cubicBezTo>
                  <a:cubicBezTo>
                    <a:pt x="33" y="2"/>
                    <a:pt x="33" y="3"/>
                    <a:pt x="33" y="4"/>
                  </a:cubicBezTo>
                  <a:cubicBezTo>
                    <a:pt x="33" y="3"/>
                    <a:pt x="34" y="2"/>
                    <a:pt x="36" y="2"/>
                  </a:cubicBezTo>
                  <a:cubicBezTo>
                    <a:pt x="38" y="2"/>
                    <a:pt x="39" y="3"/>
                    <a:pt x="39" y="4"/>
                  </a:cubicBezTo>
                  <a:cubicBezTo>
                    <a:pt x="39" y="6"/>
                    <a:pt x="40" y="6"/>
                    <a:pt x="41" y="6"/>
                  </a:cubicBezTo>
                  <a:cubicBezTo>
                    <a:pt x="43" y="7"/>
                    <a:pt x="44" y="8"/>
                    <a:pt x="45" y="9"/>
                  </a:cubicBezTo>
                  <a:cubicBezTo>
                    <a:pt x="45" y="10"/>
                    <a:pt x="46" y="11"/>
                    <a:pt x="45" y="11"/>
                  </a:cubicBezTo>
                  <a:cubicBezTo>
                    <a:pt x="45" y="13"/>
                    <a:pt x="44" y="12"/>
                    <a:pt x="43" y="12"/>
                  </a:cubicBezTo>
                  <a:cubicBezTo>
                    <a:pt x="41" y="11"/>
                    <a:pt x="39" y="10"/>
                    <a:pt x="37" y="10"/>
                  </a:cubicBezTo>
                  <a:cubicBezTo>
                    <a:pt x="35" y="9"/>
                    <a:pt x="33" y="8"/>
                    <a:pt x="32" y="9"/>
                  </a:cubicBezTo>
                  <a:cubicBezTo>
                    <a:pt x="30" y="10"/>
                    <a:pt x="28" y="9"/>
                    <a:pt x="28" y="12"/>
                  </a:cubicBezTo>
                  <a:cubicBezTo>
                    <a:pt x="29" y="14"/>
                    <a:pt x="31" y="15"/>
                    <a:pt x="33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3"/>
                    <a:pt x="35" y="13"/>
                    <a:pt x="36" y="13"/>
                  </a:cubicBezTo>
                  <a:cubicBezTo>
                    <a:pt x="37" y="12"/>
                    <a:pt x="39" y="11"/>
                    <a:pt x="39" y="13"/>
                  </a:cubicBezTo>
                  <a:cubicBezTo>
                    <a:pt x="40" y="16"/>
                    <a:pt x="43" y="18"/>
                    <a:pt x="42" y="21"/>
                  </a:cubicBezTo>
                  <a:cubicBezTo>
                    <a:pt x="40" y="23"/>
                    <a:pt x="38" y="22"/>
                    <a:pt x="37" y="18"/>
                  </a:cubicBezTo>
                  <a:cubicBezTo>
                    <a:pt x="38" y="22"/>
                    <a:pt x="40" y="23"/>
                    <a:pt x="43" y="21"/>
                  </a:cubicBezTo>
                  <a:cubicBezTo>
                    <a:pt x="45" y="20"/>
                    <a:pt x="48" y="22"/>
                    <a:pt x="51" y="19"/>
                  </a:cubicBezTo>
                  <a:cubicBezTo>
                    <a:pt x="52" y="18"/>
                    <a:pt x="53" y="21"/>
                    <a:pt x="55" y="22"/>
                  </a:cubicBezTo>
                  <a:cubicBezTo>
                    <a:pt x="56" y="24"/>
                    <a:pt x="55" y="25"/>
                    <a:pt x="53" y="26"/>
                  </a:cubicBezTo>
                  <a:cubicBezTo>
                    <a:pt x="53" y="26"/>
                    <a:pt x="52" y="26"/>
                    <a:pt x="52" y="26"/>
                  </a:cubicBezTo>
                  <a:cubicBezTo>
                    <a:pt x="52" y="26"/>
                    <a:pt x="51" y="26"/>
                    <a:pt x="51" y="26"/>
                  </a:cubicBezTo>
                  <a:cubicBezTo>
                    <a:pt x="51" y="26"/>
                    <a:pt x="51" y="26"/>
                    <a:pt x="52" y="26"/>
                  </a:cubicBezTo>
                  <a:cubicBezTo>
                    <a:pt x="52" y="26"/>
                    <a:pt x="53" y="26"/>
                    <a:pt x="53" y="26"/>
                  </a:cubicBezTo>
                  <a:cubicBezTo>
                    <a:pt x="55" y="27"/>
                    <a:pt x="55" y="29"/>
                    <a:pt x="53" y="30"/>
                  </a:cubicBezTo>
                  <a:cubicBezTo>
                    <a:pt x="51" y="30"/>
                    <a:pt x="51" y="34"/>
                    <a:pt x="48" y="31"/>
                  </a:cubicBezTo>
                  <a:cubicBezTo>
                    <a:pt x="45" y="28"/>
                    <a:pt x="42" y="27"/>
                    <a:pt x="38" y="29"/>
                  </a:cubicBezTo>
                  <a:cubicBezTo>
                    <a:pt x="36" y="29"/>
                    <a:pt x="34" y="27"/>
                    <a:pt x="31" y="28"/>
                  </a:cubicBezTo>
                  <a:cubicBezTo>
                    <a:pt x="35" y="27"/>
                    <a:pt x="36" y="29"/>
                    <a:pt x="38" y="31"/>
                  </a:cubicBezTo>
                  <a:cubicBezTo>
                    <a:pt x="39" y="33"/>
                    <a:pt x="42" y="35"/>
                    <a:pt x="45" y="34"/>
                  </a:cubicBezTo>
                  <a:cubicBezTo>
                    <a:pt x="47" y="34"/>
                    <a:pt x="50" y="36"/>
                    <a:pt x="52" y="34"/>
                  </a:cubicBezTo>
                  <a:cubicBezTo>
                    <a:pt x="53" y="33"/>
                    <a:pt x="54" y="36"/>
                    <a:pt x="53" y="36"/>
                  </a:cubicBezTo>
                  <a:cubicBezTo>
                    <a:pt x="52" y="38"/>
                    <a:pt x="52" y="40"/>
                    <a:pt x="52" y="42"/>
                  </a:cubicBezTo>
                  <a:cubicBezTo>
                    <a:pt x="52" y="44"/>
                    <a:pt x="53" y="46"/>
                    <a:pt x="50" y="46"/>
                  </a:cubicBezTo>
                  <a:cubicBezTo>
                    <a:pt x="48" y="46"/>
                    <a:pt x="47" y="46"/>
                    <a:pt x="46" y="44"/>
                  </a:cubicBezTo>
                  <a:cubicBezTo>
                    <a:pt x="46" y="42"/>
                    <a:pt x="45" y="41"/>
                    <a:pt x="44" y="40"/>
                  </a:cubicBezTo>
                  <a:cubicBezTo>
                    <a:pt x="43" y="40"/>
                    <a:pt x="43" y="40"/>
                    <a:pt x="42" y="40"/>
                  </a:cubicBezTo>
                  <a:cubicBezTo>
                    <a:pt x="40" y="38"/>
                    <a:pt x="38" y="40"/>
                    <a:pt x="36" y="40"/>
                  </a:cubicBezTo>
                  <a:cubicBezTo>
                    <a:pt x="33" y="41"/>
                    <a:pt x="32" y="41"/>
                    <a:pt x="30" y="38"/>
                  </a:cubicBezTo>
                  <a:cubicBezTo>
                    <a:pt x="29" y="38"/>
                    <a:pt x="28" y="38"/>
                    <a:pt x="27" y="37"/>
                  </a:cubicBezTo>
                  <a:cubicBezTo>
                    <a:pt x="26" y="36"/>
                    <a:pt x="26" y="36"/>
                    <a:pt x="25" y="37"/>
                  </a:cubicBezTo>
                  <a:cubicBezTo>
                    <a:pt x="24" y="37"/>
                    <a:pt x="24" y="37"/>
                    <a:pt x="25" y="38"/>
                  </a:cubicBezTo>
                  <a:cubicBezTo>
                    <a:pt x="25" y="39"/>
                    <a:pt x="26" y="39"/>
                    <a:pt x="27" y="39"/>
                  </a:cubicBezTo>
                  <a:cubicBezTo>
                    <a:pt x="28" y="38"/>
                    <a:pt x="29" y="38"/>
                    <a:pt x="31" y="39"/>
                  </a:cubicBezTo>
                  <a:cubicBezTo>
                    <a:pt x="32" y="41"/>
                    <a:pt x="29" y="43"/>
                    <a:pt x="31" y="44"/>
                  </a:cubicBezTo>
                  <a:cubicBezTo>
                    <a:pt x="32" y="46"/>
                    <a:pt x="35" y="44"/>
                    <a:pt x="37" y="44"/>
                  </a:cubicBezTo>
                  <a:cubicBezTo>
                    <a:pt x="39" y="44"/>
                    <a:pt x="39" y="45"/>
                    <a:pt x="39" y="47"/>
                  </a:cubicBezTo>
                  <a:cubicBezTo>
                    <a:pt x="39" y="48"/>
                    <a:pt x="40" y="50"/>
                    <a:pt x="37" y="50"/>
                  </a:cubicBezTo>
                  <a:cubicBezTo>
                    <a:pt x="35" y="50"/>
                    <a:pt x="33" y="49"/>
                    <a:pt x="33" y="52"/>
                  </a:cubicBezTo>
                  <a:cubicBezTo>
                    <a:pt x="32" y="54"/>
                    <a:pt x="33" y="57"/>
                    <a:pt x="35" y="58"/>
                  </a:cubicBezTo>
                  <a:cubicBezTo>
                    <a:pt x="36" y="59"/>
                    <a:pt x="37" y="60"/>
                    <a:pt x="38" y="61"/>
                  </a:cubicBezTo>
                  <a:cubicBezTo>
                    <a:pt x="40" y="63"/>
                    <a:pt x="41" y="64"/>
                    <a:pt x="38" y="66"/>
                  </a:cubicBezTo>
                  <a:cubicBezTo>
                    <a:pt x="36" y="67"/>
                    <a:pt x="38" y="68"/>
                    <a:pt x="39" y="69"/>
                  </a:cubicBezTo>
                  <a:cubicBezTo>
                    <a:pt x="41" y="71"/>
                    <a:pt x="40" y="73"/>
                    <a:pt x="38" y="75"/>
                  </a:cubicBezTo>
                  <a:cubicBezTo>
                    <a:pt x="37" y="75"/>
                    <a:pt x="37" y="76"/>
                    <a:pt x="36" y="75"/>
                  </a:cubicBezTo>
                  <a:cubicBezTo>
                    <a:pt x="34" y="75"/>
                    <a:pt x="31" y="67"/>
                    <a:pt x="31" y="64"/>
                  </a:cubicBezTo>
                  <a:cubicBezTo>
                    <a:pt x="29" y="68"/>
                    <a:pt x="31" y="70"/>
                    <a:pt x="33" y="73"/>
                  </a:cubicBezTo>
                  <a:cubicBezTo>
                    <a:pt x="34" y="75"/>
                    <a:pt x="37" y="77"/>
                    <a:pt x="38" y="79"/>
                  </a:cubicBez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3" name="Freeform 1387"/>
            <p:cNvSpPr/>
            <p:nvPr/>
          </p:nvSpPr>
          <p:spPr bwMode="auto">
            <a:xfrm>
              <a:off x="2047876" y="439739"/>
              <a:ext cx="376238" cy="268288"/>
            </a:xfrm>
            <a:custGeom>
              <a:avLst/>
              <a:gdLst>
                <a:gd name="T0" fmla="*/ 5 w 100"/>
                <a:gd name="T1" fmla="*/ 22 h 71"/>
                <a:gd name="T2" fmla="*/ 54 w 100"/>
                <a:gd name="T3" fmla="*/ 2 h 71"/>
                <a:gd name="T4" fmla="*/ 74 w 100"/>
                <a:gd name="T5" fmla="*/ 6 h 71"/>
                <a:gd name="T6" fmla="*/ 71 w 100"/>
                <a:gd name="T7" fmla="*/ 8 h 71"/>
                <a:gd name="T8" fmla="*/ 67 w 100"/>
                <a:gd name="T9" fmla="*/ 11 h 71"/>
                <a:gd name="T10" fmla="*/ 71 w 100"/>
                <a:gd name="T11" fmla="*/ 11 h 71"/>
                <a:gd name="T12" fmla="*/ 82 w 100"/>
                <a:gd name="T13" fmla="*/ 12 h 71"/>
                <a:gd name="T14" fmla="*/ 91 w 100"/>
                <a:gd name="T15" fmla="*/ 14 h 71"/>
                <a:gd name="T16" fmla="*/ 99 w 100"/>
                <a:gd name="T17" fmla="*/ 18 h 71"/>
                <a:gd name="T18" fmla="*/ 90 w 100"/>
                <a:gd name="T19" fmla="*/ 20 h 71"/>
                <a:gd name="T20" fmla="*/ 82 w 100"/>
                <a:gd name="T21" fmla="*/ 21 h 71"/>
                <a:gd name="T22" fmla="*/ 73 w 100"/>
                <a:gd name="T23" fmla="*/ 18 h 71"/>
                <a:gd name="T24" fmla="*/ 71 w 100"/>
                <a:gd name="T25" fmla="*/ 21 h 71"/>
                <a:gd name="T26" fmla="*/ 85 w 100"/>
                <a:gd name="T27" fmla="*/ 22 h 71"/>
                <a:gd name="T28" fmla="*/ 76 w 100"/>
                <a:gd name="T29" fmla="*/ 26 h 71"/>
                <a:gd name="T30" fmla="*/ 61 w 100"/>
                <a:gd name="T31" fmla="*/ 34 h 71"/>
                <a:gd name="T32" fmla="*/ 56 w 100"/>
                <a:gd name="T33" fmla="*/ 30 h 71"/>
                <a:gd name="T34" fmla="*/ 54 w 100"/>
                <a:gd name="T35" fmla="*/ 29 h 71"/>
                <a:gd name="T36" fmla="*/ 54 w 100"/>
                <a:gd name="T37" fmla="*/ 19 h 71"/>
                <a:gd name="T38" fmla="*/ 62 w 100"/>
                <a:gd name="T39" fmla="*/ 19 h 71"/>
                <a:gd name="T40" fmla="*/ 62 w 100"/>
                <a:gd name="T41" fmla="*/ 18 h 71"/>
                <a:gd name="T42" fmla="*/ 55 w 100"/>
                <a:gd name="T43" fmla="*/ 16 h 71"/>
                <a:gd name="T44" fmla="*/ 38 w 100"/>
                <a:gd name="T45" fmla="*/ 19 h 71"/>
                <a:gd name="T46" fmla="*/ 40 w 100"/>
                <a:gd name="T47" fmla="*/ 32 h 71"/>
                <a:gd name="T48" fmla="*/ 43 w 100"/>
                <a:gd name="T49" fmla="*/ 35 h 71"/>
                <a:gd name="T50" fmla="*/ 35 w 100"/>
                <a:gd name="T51" fmla="*/ 35 h 71"/>
                <a:gd name="T52" fmla="*/ 24 w 100"/>
                <a:gd name="T53" fmla="*/ 37 h 71"/>
                <a:gd name="T54" fmla="*/ 23 w 100"/>
                <a:gd name="T55" fmla="*/ 37 h 71"/>
                <a:gd name="T56" fmla="*/ 34 w 100"/>
                <a:gd name="T57" fmla="*/ 35 h 71"/>
                <a:gd name="T58" fmla="*/ 35 w 100"/>
                <a:gd name="T59" fmla="*/ 45 h 71"/>
                <a:gd name="T60" fmla="*/ 39 w 100"/>
                <a:gd name="T61" fmla="*/ 39 h 71"/>
                <a:gd name="T62" fmla="*/ 47 w 100"/>
                <a:gd name="T63" fmla="*/ 41 h 71"/>
                <a:gd name="T64" fmla="*/ 42 w 100"/>
                <a:gd name="T65" fmla="*/ 50 h 71"/>
                <a:gd name="T66" fmla="*/ 31 w 100"/>
                <a:gd name="T67" fmla="*/ 68 h 71"/>
                <a:gd name="T68" fmla="*/ 24 w 100"/>
                <a:gd name="T69" fmla="*/ 63 h 71"/>
                <a:gd name="T70" fmla="*/ 18 w 100"/>
                <a:gd name="T71" fmla="*/ 46 h 71"/>
                <a:gd name="T72" fmla="*/ 13 w 100"/>
                <a:gd name="T73" fmla="*/ 35 h 71"/>
                <a:gd name="T74" fmla="*/ 10 w 100"/>
                <a:gd name="T75" fmla="*/ 35 h 71"/>
                <a:gd name="T76" fmla="*/ 0 w 100"/>
                <a:gd name="T77" fmla="*/ 2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0" h="71">
                  <a:moveTo>
                    <a:pt x="0" y="25"/>
                  </a:moveTo>
                  <a:cubicBezTo>
                    <a:pt x="2" y="24"/>
                    <a:pt x="3" y="23"/>
                    <a:pt x="5" y="22"/>
                  </a:cubicBezTo>
                  <a:cubicBezTo>
                    <a:pt x="6" y="21"/>
                    <a:pt x="7" y="20"/>
                    <a:pt x="8" y="20"/>
                  </a:cubicBezTo>
                  <a:cubicBezTo>
                    <a:pt x="23" y="12"/>
                    <a:pt x="38" y="6"/>
                    <a:pt x="54" y="2"/>
                  </a:cubicBezTo>
                  <a:cubicBezTo>
                    <a:pt x="61" y="1"/>
                    <a:pt x="68" y="0"/>
                    <a:pt x="75" y="0"/>
                  </a:cubicBezTo>
                  <a:cubicBezTo>
                    <a:pt x="74" y="2"/>
                    <a:pt x="73" y="4"/>
                    <a:pt x="74" y="6"/>
                  </a:cubicBezTo>
                  <a:cubicBezTo>
                    <a:pt x="75" y="7"/>
                    <a:pt x="76" y="8"/>
                    <a:pt x="74" y="9"/>
                  </a:cubicBezTo>
                  <a:cubicBezTo>
                    <a:pt x="73" y="9"/>
                    <a:pt x="72" y="8"/>
                    <a:pt x="71" y="8"/>
                  </a:cubicBezTo>
                  <a:cubicBezTo>
                    <a:pt x="70" y="7"/>
                    <a:pt x="70" y="5"/>
                    <a:pt x="68" y="4"/>
                  </a:cubicBezTo>
                  <a:cubicBezTo>
                    <a:pt x="71" y="7"/>
                    <a:pt x="69" y="9"/>
                    <a:pt x="67" y="11"/>
                  </a:cubicBezTo>
                  <a:cubicBezTo>
                    <a:pt x="66" y="13"/>
                    <a:pt x="65" y="11"/>
                    <a:pt x="64" y="10"/>
                  </a:cubicBezTo>
                  <a:cubicBezTo>
                    <a:pt x="66" y="14"/>
                    <a:pt x="69" y="12"/>
                    <a:pt x="71" y="11"/>
                  </a:cubicBezTo>
                  <a:cubicBezTo>
                    <a:pt x="74" y="9"/>
                    <a:pt x="76" y="9"/>
                    <a:pt x="78" y="11"/>
                  </a:cubicBezTo>
                  <a:cubicBezTo>
                    <a:pt x="79" y="13"/>
                    <a:pt x="81" y="11"/>
                    <a:pt x="82" y="12"/>
                  </a:cubicBezTo>
                  <a:cubicBezTo>
                    <a:pt x="82" y="13"/>
                    <a:pt x="83" y="13"/>
                    <a:pt x="83" y="13"/>
                  </a:cubicBezTo>
                  <a:cubicBezTo>
                    <a:pt x="85" y="15"/>
                    <a:pt x="88" y="15"/>
                    <a:pt x="91" y="14"/>
                  </a:cubicBezTo>
                  <a:cubicBezTo>
                    <a:pt x="93" y="13"/>
                    <a:pt x="95" y="14"/>
                    <a:pt x="98" y="15"/>
                  </a:cubicBezTo>
                  <a:cubicBezTo>
                    <a:pt x="99" y="16"/>
                    <a:pt x="100" y="17"/>
                    <a:pt x="99" y="18"/>
                  </a:cubicBezTo>
                  <a:cubicBezTo>
                    <a:pt x="99" y="19"/>
                    <a:pt x="97" y="20"/>
                    <a:pt x="96" y="19"/>
                  </a:cubicBezTo>
                  <a:cubicBezTo>
                    <a:pt x="94" y="18"/>
                    <a:pt x="92" y="19"/>
                    <a:pt x="90" y="20"/>
                  </a:cubicBezTo>
                  <a:cubicBezTo>
                    <a:pt x="89" y="21"/>
                    <a:pt x="88" y="21"/>
                    <a:pt x="88" y="21"/>
                  </a:cubicBezTo>
                  <a:cubicBezTo>
                    <a:pt x="86" y="19"/>
                    <a:pt x="84" y="20"/>
                    <a:pt x="82" y="21"/>
                  </a:cubicBezTo>
                  <a:cubicBezTo>
                    <a:pt x="79" y="21"/>
                    <a:pt x="77" y="20"/>
                    <a:pt x="78" y="17"/>
                  </a:cubicBezTo>
                  <a:cubicBezTo>
                    <a:pt x="76" y="17"/>
                    <a:pt x="76" y="21"/>
                    <a:pt x="73" y="18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4" y="20"/>
                    <a:pt x="72" y="20"/>
                    <a:pt x="71" y="21"/>
                  </a:cubicBezTo>
                  <a:cubicBezTo>
                    <a:pt x="75" y="21"/>
                    <a:pt x="78" y="22"/>
                    <a:pt x="81" y="21"/>
                  </a:cubicBezTo>
                  <a:cubicBezTo>
                    <a:pt x="83" y="21"/>
                    <a:pt x="84" y="21"/>
                    <a:pt x="85" y="22"/>
                  </a:cubicBezTo>
                  <a:cubicBezTo>
                    <a:pt x="85" y="24"/>
                    <a:pt x="83" y="24"/>
                    <a:pt x="82" y="25"/>
                  </a:cubicBezTo>
                  <a:cubicBezTo>
                    <a:pt x="80" y="25"/>
                    <a:pt x="78" y="27"/>
                    <a:pt x="76" y="26"/>
                  </a:cubicBezTo>
                  <a:cubicBezTo>
                    <a:pt x="72" y="25"/>
                    <a:pt x="69" y="27"/>
                    <a:pt x="66" y="25"/>
                  </a:cubicBezTo>
                  <a:cubicBezTo>
                    <a:pt x="65" y="28"/>
                    <a:pt x="67" y="34"/>
                    <a:pt x="61" y="34"/>
                  </a:cubicBezTo>
                  <a:cubicBezTo>
                    <a:pt x="60" y="34"/>
                    <a:pt x="59" y="34"/>
                    <a:pt x="58" y="33"/>
                  </a:cubicBezTo>
                  <a:cubicBezTo>
                    <a:pt x="57" y="33"/>
                    <a:pt x="59" y="31"/>
                    <a:pt x="56" y="30"/>
                  </a:cubicBezTo>
                  <a:cubicBezTo>
                    <a:pt x="54" y="30"/>
                    <a:pt x="59" y="29"/>
                    <a:pt x="58" y="28"/>
                  </a:cubicBezTo>
                  <a:cubicBezTo>
                    <a:pt x="57" y="29"/>
                    <a:pt x="55" y="30"/>
                    <a:pt x="54" y="29"/>
                  </a:cubicBezTo>
                  <a:cubicBezTo>
                    <a:pt x="51" y="28"/>
                    <a:pt x="54" y="27"/>
                    <a:pt x="54" y="25"/>
                  </a:cubicBezTo>
                  <a:cubicBezTo>
                    <a:pt x="53" y="23"/>
                    <a:pt x="53" y="21"/>
                    <a:pt x="54" y="19"/>
                  </a:cubicBezTo>
                  <a:cubicBezTo>
                    <a:pt x="55" y="18"/>
                    <a:pt x="55" y="16"/>
                    <a:pt x="58" y="16"/>
                  </a:cubicBezTo>
                  <a:cubicBezTo>
                    <a:pt x="60" y="16"/>
                    <a:pt x="62" y="17"/>
                    <a:pt x="62" y="19"/>
                  </a:cubicBezTo>
                  <a:cubicBezTo>
                    <a:pt x="62" y="20"/>
                    <a:pt x="63" y="21"/>
                    <a:pt x="64" y="20"/>
                  </a:cubicBezTo>
                  <a:cubicBezTo>
                    <a:pt x="62" y="20"/>
                    <a:pt x="62" y="19"/>
                    <a:pt x="62" y="18"/>
                  </a:cubicBezTo>
                  <a:cubicBezTo>
                    <a:pt x="60" y="14"/>
                    <a:pt x="60" y="14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1" y="14"/>
                    <a:pt x="49" y="18"/>
                    <a:pt x="46" y="19"/>
                  </a:cubicBezTo>
                  <a:cubicBezTo>
                    <a:pt x="43" y="20"/>
                    <a:pt x="41" y="18"/>
                    <a:pt x="38" y="19"/>
                  </a:cubicBezTo>
                  <a:cubicBezTo>
                    <a:pt x="42" y="22"/>
                    <a:pt x="40" y="27"/>
                    <a:pt x="41" y="31"/>
                  </a:cubicBezTo>
                  <a:cubicBezTo>
                    <a:pt x="40" y="31"/>
                    <a:pt x="40" y="32"/>
                    <a:pt x="40" y="32"/>
                  </a:cubicBezTo>
                  <a:cubicBezTo>
                    <a:pt x="40" y="32"/>
                    <a:pt x="40" y="31"/>
                    <a:pt x="41" y="31"/>
                  </a:cubicBezTo>
                  <a:cubicBezTo>
                    <a:pt x="43" y="31"/>
                    <a:pt x="44" y="33"/>
                    <a:pt x="43" y="35"/>
                  </a:cubicBezTo>
                  <a:cubicBezTo>
                    <a:pt x="42" y="36"/>
                    <a:pt x="40" y="36"/>
                    <a:pt x="38" y="37"/>
                  </a:cubicBezTo>
                  <a:cubicBezTo>
                    <a:pt x="36" y="38"/>
                    <a:pt x="35" y="38"/>
                    <a:pt x="35" y="35"/>
                  </a:cubicBezTo>
                  <a:cubicBezTo>
                    <a:pt x="35" y="34"/>
                    <a:pt x="34" y="34"/>
                    <a:pt x="34" y="35"/>
                  </a:cubicBezTo>
                  <a:cubicBezTo>
                    <a:pt x="30" y="36"/>
                    <a:pt x="27" y="35"/>
                    <a:pt x="24" y="37"/>
                  </a:cubicBezTo>
                  <a:cubicBezTo>
                    <a:pt x="23" y="37"/>
                    <a:pt x="23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6" y="37"/>
                    <a:pt x="29" y="36"/>
                    <a:pt x="32" y="35"/>
                  </a:cubicBezTo>
                  <a:cubicBezTo>
                    <a:pt x="33" y="35"/>
                    <a:pt x="34" y="34"/>
                    <a:pt x="34" y="35"/>
                  </a:cubicBezTo>
                  <a:cubicBezTo>
                    <a:pt x="34" y="38"/>
                    <a:pt x="38" y="37"/>
                    <a:pt x="40" y="39"/>
                  </a:cubicBezTo>
                  <a:cubicBezTo>
                    <a:pt x="39" y="41"/>
                    <a:pt x="37" y="43"/>
                    <a:pt x="35" y="45"/>
                  </a:cubicBezTo>
                  <a:cubicBezTo>
                    <a:pt x="34" y="47"/>
                    <a:pt x="32" y="46"/>
                    <a:pt x="30" y="46"/>
                  </a:cubicBezTo>
                  <a:cubicBezTo>
                    <a:pt x="36" y="47"/>
                    <a:pt x="40" y="44"/>
                    <a:pt x="39" y="39"/>
                  </a:cubicBezTo>
                  <a:cubicBezTo>
                    <a:pt x="40" y="37"/>
                    <a:pt x="42" y="36"/>
                    <a:pt x="44" y="39"/>
                  </a:cubicBezTo>
                  <a:cubicBezTo>
                    <a:pt x="45" y="40"/>
                    <a:pt x="46" y="40"/>
                    <a:pt x="47" y="41"/>
                  </a:cubicBezTo>
                  <a:cubicBezTo>
                    <a:pt x="47" y="44"/>
                    <a:pt x="45" y="45"/>
                    <a:pt x="43" y="46"/>
                  </a:cubicBezTo>
                  <a:cubicBezTo>
                    <a:pt x="40" y="47"/>
                    <a:pt x="42" y="49"/>
                    <a:pt x="42" y="50"/>
                  </a:cubicBezTo>
                  <a:cubicBezTo>
                    <a:pt x="42" y="53"/>
                    <a:pt x="40" y="55"/>
                    <a:pt x="38" y="57"/>
                  </a:cubicBezTo>
                  <a:cubicBezTo>
                    <a:pt x="33" y="59"/>
                    <a:pt x="33" y="64"/>
                    <a:pt x="31" y="68"/>
                  </a:cubicBezTo>
                  <a:cubicBezTo>
                    <a:pt x="30" y="69"/>
                    <a:pt x="29" y="71"/>
                    <a:pt x="27" y="71"/>
                  </a:cubicBezTo>
                  <a:cubicBezTo>
                    <a:pt x="25" y="68"/>
                    <a:pt x="27" y="65"/>
                    <a:pt x="24" y="63"/>
                  </a:cubicBezTo>
                  <a:cubicBezTo>
                    <a:pt x="21" y="59"/>
                    <a:pt x="20" y="56"/>
                    <a:pt x="20" y="52"/>
                  </a:cubicBezTo>
                  <a:cubicBezTo>
                    <a:pt x="20" y="50"/>
                    <a:pt x="19" y="48"/>
                    <a:pt x="18" y="46"/>
                  </a:cubicBezTo>
                  <a:cubicBezTo>
                    <a:pt x="17" y="44"/>
                    <a:pt x="16" y="42"/>
                    <a:pt x="14" y="40"/>
                  </a:cubicBezTo>
                  <a:cubicBezTo>
                    <a:pt x="12" y="39"/>
                    <a:pt x="9" y="37"/>
                    <a:pt x="13" y="35"/>
                  </a:cubicBezTo>
                  <a:cubicBezTo>
                    <a:pt x="13" y="35"/>
                    <a:pt x="12" y="35"/>
                    <a:pt x="11" y="35"/>
                  </a:cubicBezTo>
                  <a:cubicBezTo>
                    <a:pt x="11" y="35"/>
                    <a:pt x="10" y="35"/>
                    <a:pt x="10" y="35"/>
                  </a:cubicBezTo>
                  <a:cubicBezTo>
                    <a:pt x="9" y="34"/>
                    <a:pt x="8" y="34"/>
                    <a:pt x="7" y="33"/>
                  </a:cubicBezTo>
                  <a:cubicBezTo>
                    <a:pt x="6" y="30"/>
                    <a:pt x="5" y="27"/>
                    <a:pt x="0" y="26"/>
                  </a:cubicBezTo>
                  <a:cubicBezTo>
                    <a:pt x="0" y="26"/>
                    <a:pt x="0" y="25"/>
                    <a:pt x="0" y="25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4" name="Freeform 1388"/>
            <p:cNvSpPr/>
            <p:nvPr/>
          </p:nvSpPr>
          <p:spPr bwMode="auto">
            <a:xfrm>
              <a:off x="1271588" y="2001839"/>
              <a:ext cx="293688" cy="449263"/>
            </a:xfrm>
            <a:custGeom>
              <a:avLst/>
              <a:gdLst>
                <a:gd name="T0" fmla="*/ 42 w 78"/>
                <a:gd name="T1" fmla="*/ 89 h 119"/>
                <a:gd name="T2" fmla="*/ 37 w 78"/>
                <a:gd name="T3" fmla="*/ 89 h 119"/>
                <a:gd name="T4" fmla="*/ 39 w 78"/>
                <a:gd name="T5" fmla="*/ 98 h 119"/>
                <a:gd name="T6" fmla="*/ 45 w 78"/>
                <a:gd name="T7" fmla="*/ 101 h 119"/>
                <a:gd name="T8" fmla="*/ 41 w 78"/>
                <a:gd name="T9" fmla="*/ 110 h 119"/>
                <a:gd name="T10" fmla="*/ 35 w 78"/>
                <a:gd name="T11" fmla="*/ 111 h 119"/>
                <a:gd name="T12" fmla="*/ 25 w 78"/>
                <a:gd name="T13" fmla="*/ 112 h 119"/>
                <a:gd name="T14" fmla="*/ 3 w 78"/>
                <a:gd name="T15" fmla="*/ 118 h 119"/>
                <a:gd name="T16" fmla="*/ 6 w 78"/>
                <a:gd name="T17" fmla="*/ 109 h 119"/>
                <a:gd name="T18" fmla="*/ 28 w 78"/>
                <a:gd name="T19" fmla="*/ 81 h 119"/>
                <a:gd name="T20" fmla="*/ 41 w 78"/>
                <a:gd name="T21" fmla="*/ 65 h 119"/>
                <a:gd name="T22" fmla="*/ 42 w 78"/>
                <a:gd name="T23" fmla="*/ 49 h 119"/>
                <a:gd name="T24" fmla="*/ 29 w 78"/>
                <a:gd name="T25" fmla="*/ 27 h 119"/>
                <a:gd name="T26" fmla="*/ 27 w 78"/>
                <a:gd name="T27" fmla="*/ 21 h 119"/>
                <a:gd name="T28" fmla="*/ 37 w 78"/>
                <a:gd name="T29" fmla="*/ 16 h 119"/>
                <a:gd name="T30" fmla="*/ 73 w 78"/>
                <a:gd name="T31" fmla="*/ 1 h 119"/>
                <a:gd name="T32" fmla="*/ 65 w 78"/>
                <a:gd name="T33" fmla="*/ 13 h 119"/>
                <a:gd name="T34" fmla="*/ 50 w 78"/>
                <a:gd name="T35" fmla="*/ 25 h 119"/>
                <a:gd name="T36" fmla="*/ 40 w 78"/>
                <a:gd name="T37" fmla="*/ 27 h 119"/>
                <a:gd name="T38" fmla="*/ 46 w 78"/>
                <a:gd name="T39" fmla="*/ 32 h 119"/>
                <a:gd name="T40" fmla="*/ 53 w 78"/>
                <a:gd name="T41" fmla="*/ 34 h 119"/>
                <a:gd name="T42" fmla="*/ 55 w 78"/>
                <a:gd name="T43" fmla="*/ 47 h 119"/>
                <a:gd name="T44" fmla="*/ 54 w 78"/>
                <a:gd name="T45" fmla="*/ 59 h 119"/>
                <a:gd name="T46" fmla="*/ 48 w 78"/>
                <a:gd name="T47" fmla="*/ 55 h 119"/>
                <a:gd name="T48" fmla="*/ 51 w 78"/>
                <a:gd name="T49" fmla="*/ 65 h 119"/>
                <a:gd name="T50" fmla="*/ 50 w 78"/>
                <a:gd name="T51" fmla="*/ 71 h 119"/>
                <a:gd name="T52" fmla="*/ 55 w 78"/>
                <a:gd name="T53" fmla="*/ 73 h 119"/>
                <a:gd name="T54" fmla="*/ 48 w 78"/>
                <a:gd name="T55" fmla="*/ 74 h 119"/>
                <a:gd name="T56" fmla="*/ 46 w 78"/>
                <a:gd name="T57" fmla="*/ 75 h 119"/>
                <a:gd name="T58" fmla="*/ 43 w 78"/>
                <a:gd name="T59" fmla="*/ 80 h 119"/>
                <a:gd name="T60" fmla="*/ 43 w 78"/>
                <a:gd name="T61" fmla="*/ 83 h 119"/>
                <a:gd name="T62" fmla="*/ 40 w 78"/>
                <a:gd name="T63" fmla="*/ 82 h 119"/>
                <a:gd name="T64" fmla="*/ 52 w 78"/>
                <a:gd name="T65" fmla="*/ 87 h 119"/>
                <a:gd name="T66" fmla="*/ 50 w 78"/>
                <a:gd name="T67" fmla="*/ 9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8" h="119">
                  <a:moveTo>
                    <a:pt x="50" y="92"/>
                  </a:moveTo>
                  <a:cubicBezTo>
                    <a:pt x="47" y="91"/>
                    <a:pt x="44" y="91"/>
                    <a:pt x="42" y="89"/>
                  </a:cubicBezTo>
                  <a:cubicBezTo>
                    <a:pt x="41" y="88"/>
                    <a:pt x="40" y="86"/>
                    <a:pt x="38" y="86"/>
                  </a:cubicBezTo>
                  <a:cubicBezTo>
                    <a:pt x="36" y="86"/>
                    <a:pt x="37" y="88"/>
                    <a:pt x="37" y="89"/>
                  </a:cubicBezTo>
                  <a:cubicBezTo>
                    <a:pt x="39" y="88"/>
                    <a:pt x="40" y="88"/>
                    <a:pt x="42" y="89"/>
                  </a:cubicBezTo>
                  <a:cubicBezTo>
                    <a:pt x="41" y="92"/>
                    <a:pt x="36" y="93"/>
                    <a:pt x="39" y="98"/>
                  </a:cubicBezTo>
                  <a:cubicBezTo>
                    <a:pt x="41" y="98"/>
                    <a:pt x="42" y="92"/>
                    <a:pt x="45" y="96"/>
                  </a:cubicBezTo>
                  <a:cubicBezTo>
                    <a:pt x="46" y="98"/>
                    <a:pt x="47" y="99"/>
                    <a:pt x="45" y="101"/>
                  </a:cubicBezTo>
                  <a:cubicBezTo>
                    <a:pt x="43" y="104"/>
                    <a:pt x="44" y="107"/>
                    <a:pt x="49" y="108"/>
                  </a:cubicBezTo>
                  <a:cubicBezTo>
                    <a:pt x="46" y="110"/>
                    <a:pt x="43" y="108"/>
                    <a:pt x="41" y="110"/>
                  </a:cubicBezTo>
                  <a:cubicBezTo>
                    <a:pt x="39" y="111"/>
                    <a:pt x="37" y="110"/>
                    <a:pt x="36" y="111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2" y="112"/>
                    <a:pt x="28" y="110"/>
                    <a:pt x="25" y="112"/>
                  </a:cubicBezTo>
                  <a:cubicBezTo>
                    <a:pt x="23" y="111"/>
                    <a:pt x="21" y="113"/>
                    <a:pt x="19" y="115"/>
                  </a:cubicBezTo>
                  <a:cubicBezTo>
                    <a:pt x="15" y="119"/>
                    <a:pt x="9" y="118"/>
                    <a:pt x="3" y="118"/>
                  </a:cubicBezTo>
                  <a:cubicBezTo>
                    <a:pt x="1" y="118"/>
                    <a:pt x="0" y="117"/>
                    <a:pt x="2" y="114"/>
                  </a:cubicBezTo>
                  <a:cubicBezTo>
                    <a:pt x="3" y="113"/>
                    <a:pt x="5" y="111"/>
                    <a:pt x="6" y="109"/>
                  </a:cubicBezTo>
                  <a:cubicBezTo>
                    <a:pt x="12" y="103"/>
                    <a:pt x="19" y="96"/>
                    <a:pt x="22" y="87"/>
                  </a:cubicBezTo>
                  <a:cubicBezTo>
                    <a:pt x="23" y="85"/>
                    <a:pt x="25" y="82"/>
                    <a:pt x="28" y="81"/>
                  </a:cubicBezTo>
                  <a:cubicBezTo>
                    <a:pt x="33" y="79"/>
                    <a:pt x="34" y="74"/>
                    <a:pt x="37" y="70"/>
                  </a:cubicBezTo>
                  <a:cubicBezTo>
                    <a:pt x="38" y="68"/>
                    <a:pt x="39" y="66"/>
                    <a:pt x="41" y="65"/>
                  </a:cubicBezTo>
                  <a:cubicBezTo>
                    <a:pt x="44" y="62"/>
                    <a:pt x="46" y="58"/>
                    <a:pt x="44" y="53"/>
                  </a:cubicBezTo>
                  <a:cubicBezTo>
                    <a:pt x="43" y="52"/>
                    <a:pt x="42" y="50"/>
                    <a:pt x="42" y="49"/>
                  </a:cubicBezTo>
                  <a:cubicBezTo>
                    <a:pt x="41" y="47"/>
                    <a:pt x="40" y="46"/>
                    <a:pt x="39" y="44"/>
                  </a:cubicBezTo>
                  <a:cubicBezTo>
                    <a:pt x="38" y="37"/>
                    <a:pt x="34" y="32"/>
                    <a:pt x="29" y="27"/>
                  </a:cubicBezTo>
                  <a:cubicBezTo>
                    <a:pt x="29" y="26"/>
                    <a:pt x="28" y="25"/>
                    <a:pt x="27" y="24"/>
                  </a:cubicBezTo>
                  <a:cubicBezTo>
                    <a:pt x="27" y="23"/>
                    <a:pt x="27" y="22"/>
                    <a:pt x="27" y="21"/>
                  </a:cubicBezTo>
                  <a:cubicBezTo>
                    <a:pt x="28" y="18"/>
                    <a:pt x="30" y="17"/>
                    <a:pt x="32" y="17"/>
                  </a:cubicBezTo>
                  <a:cubicBezTo>
                    <a:pt x="34" y="16"/>
                    <a:pt x="35" y="16"/>
                    <a:pt x="37" y="16"/>
                  </a:cubicBezTo>
                  <a:cubicBezTo>
                    <a:pt x="47" y="11"/>
                    <a:pt x="57" y="8"/>
                    <a:pt x="66" y="3"/>
                  </a:cubicBezTo>
                  <a:cubicBezTo>
                    <a:pt x="68" y="2"/>
                    <a:pt x="70" y="0"/>
                    <a:pt x="73" y="1"/>
                  </a:cubicBezTo>
                  <a:cubicBezTo>
                    <a:pt x="78" y="3"/>
                    <a:pt x="74" y="6"/>
                    <a:pt x="73" y="9"/>
                  </a:cubicBezTo>
                  <a:cubicBezTo>
                    <a:pt x="70" y="11"/>
                    <a:pt x="67" y="13"/>
                    <a:pt x="65" y="13"/>
                  </a:cubicBezTo>
                  <a:cubicBezTo>
                    <a:pt x="59" y="14"/>
                    <a:pt x="55" y="18"/>
                    <a:pt x="50" y="20"/>
                  </a:cubicBezTo>
                  <a:cubicBezTo>
                    <a:pt x="48" y="21"/>
                    <a:pt x="47" y="23"/>
                    <a:pt x="50" y="25"/>
                  </a:cubicBezTo>
                  <a:cubicBezTo>
                    <a:pt x="48" y="29"/>
                    <a:pt x="47" y="30"/>
                    <a:pt x="43" y="27"/>
                  </a:cubicBezTo>
                  <a:cubicBezTo>
                    <a:pt x="43" y="26"/>
                    <a:pt x="41" y="25"/>
                    <a:pt x="40" y="27"/>
                  </a:cubicBezTo>
                  <a:cubicBezTo>
                    <a:pt x="38" y="31"/>
                    <a:pt x="39" y="34"/>
                    <a:pt x="43" y="35"/>
                  </a:cubicBezTo>
                  <a:cubicBezTo>
                    <a:pt x="44" y="35"/>
                    <a:pt x="47" y="36"/>
                    <a:pt x="46" y="32"/>
                  </a:cubicBezTo>
                  <a:cubicBezTo>
                    <a:pt x="46" y="30"/>
                    <a:pt x="47" y="30"/>
                    <a:pt x="48" y="31"/>
                  </a:cubicBezTo>
                  <a:cubicBezTo>
                    <a:pt x="50" y="32"/>
                    <a:pt x="51" y="33"/>
                    <a:pt x="53" y="34"/>
                  </a:cubicBezTo>
                  <a:cubicBezTo>
                    <a:pt x="49" y="37"/>
                    <a:pt x="45" y="39"/>
                    <a:pt x="48" y="44"/>
                  </a:cubicBezTo>
                  <a:cubicBezTo>
                    <a:pt x="50" y="48"/>
                    <a:pt x="52" y="47"/>
                    <a:pt x="55" y="47"/>
                  </a:cubicBezTo>
                  <a:cubicBezTo>
                    <a:pt x="55" y="49"/>
                    <a:pt x="53" y="50"/>
                    <a:pt x="55" y="52"/>
                  </a:cubicBezTo>
                  <a:cubicBezTo>
                    <a:pt x="58" y="55"/>
                    <a:pt x="54" y="56"/>
                    <a:pt x="54" y="59"/>
                  </a:cubicBezTo>
                  <a:cubicBezTo>
                    <a:pt x="52" y="58"/>
                    <a:pt x="50" y="59"/>
                    <a:pt x="49" y="57"/>
                  </a:cubicBezTo>
                  <a:cubicBezTo>
                    <a:pt x="49" y="56"/>
                    <a:pt x="48" y="56"/>
                    <a:pt x="48" y="55"/>
                  </a:cubicBezTo>
                  <a:cubicBezTo>
                    <a:pt x="45" y="59"/>
                    <a:pt x="49" y="61"/>
                    <a:pt x="51" y="62"/>
                  </a:cubicBezTo>
                  <a:cubicBezTo>
                    <a:pt x="53" y="64"/>
                    <a:pt x="53" y="64"/>
                    <a:pt x="51" y="65"/>
                  </a:cubicBezTo>
                  <a:cubicBezTo>
                    <a:pt x="49" y="66"/>
                    <a:pt x="49" y="68"/>
                    <a:pt x="48" y="70"/>
                  </a:cubicBezTo>
                  <a:cubicBezTo>
                    <a:pt x="48" y="71"/>
                    <a:pt x="49" y="72"/>
                    <a:pt x="50" y="71"/>
                  </a:cubicBezTo>
                  <a:cubicBezTo>
                    <a:pt x="52" y="68"/>
                    <a:pt x="53" y="71"/>
                    <a:pt x="54" y="72"/>
                  </a:cubicBezTo>
                  <a:cubicBezTo>
                    <a:pt x="55" y="72"/>
                    <a:pt x="55" y="73"/>
                    <a:pt x="55" y="73"/>
                  </a:cubicBezTo>
                  <a:cubicBezTo>
                    <a:pt x="54" y="73"/>
                    <a:pt x="53" y="74"/>
                    <a:pt x="52" y="73"/>
                  </a:cubicBezTo>
                  <a:cubicBezTo>
                    <a:pt x="51" y="72"/>
                    <a:pt x="50" y="72"/>
                    <a:pt x="48" y="74"/>
                  </a:cubicBezTo>
                  <a:cubicBezTo>
                    <a:pt x="50" y="75"/>
                    <a:pt x="52" y="74"/>
                    <a:pt x="53" y="77"/>
                  </a:cubicBezTo>
                  <a:cubicBezTo>
                    <a:pt x="51" y="76"/>
                    <a:pt x="48" y="77"/>
                    <a:pt x="46" y="75"/>
                  </a:cubicBezTo>
                  <a:cubicBezTo>
                    <a:pt x="45" y="74"/>
                    <a:pt x="42" y="75"/>
                    <a:pt x="41" y="77"/>
                  </a:cubicBezTo>
                  <a:cubicBezTo>
                    <a:pt x="40" y="78"/>
                    <a:pt x="42" y="80"/>
                    <a:pt x="43" y="80"/>
                  </a:cubicBezTo>
                  <a:cubicBezTo>
                    <a:pt x="45" y="81"/>
                    <a:pt x="46" y="83"/>
                    <a:pt x="46" y="85"/>
                  </a:cubicBezTo>
                  <a:cubicBezTo>
                    <a:pt x="44" y="86"/>
                    <a:pt x="45" y="81"/>
                    <a:pt x="43" y="83"/>
                  </a:cubicBezTo>
                  <a:cubicBezTo>
                    <a:pt x="42" y="82"/>
                    <a:pt x="41" y="82"/>
                    <a:pt x="39" y="82"/>
                  </a:cubicBezTo>
                  <a:cubicBezTo>
                    <a:pt x="40" y="82"/>
                    <a:pt x="39" y="82"/>
                    <a:pt x="40" y="82"/>
                  </a:cubicBezTo>
                  <a:cubicBezTo>
                    <a:pt x="41" y="83"/>
                    <a:pt x="42" y="82"/>
                    <a:pt x="43" y="83"/>
                  </a:cubicBezTo>
                  <a:cubicBezTo>
                    <a:pt x="45" y="89"/>
                    <a:pt x="45" y="89"/>
                    <a:pt x="52" y="87"/>
                  </a:cubicBezTo>
                  <a:cubicBezTo>
                    <a:pt x="53" y="87"/>
                    <a:pt x="55" y="86"/>
                    <a:pt x="58" y="88"/>
                  </a:cubicBezTo>
                  <a:cubicBezTo>
                    <a:pt x="53" y="87"/>
                    <a:pt x="52" y="90"/>
                    <a:pt x="50" y="92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5" name="Freeform 1389"/>
            <p:cNvSpPr/>
            <p:nvPr/>
          </p:nvSpPr>
          <p:spPr bwMode="auto">
            <a:xfrm>
              <a:off x="2278063" y="403226"/>
              <a:ext cx="230188" cy="249238"/>
            </a:xfrm>
            <a:custGeom>
              <a:avLst/>
              <a:gdLst>
                <a:gd name="T0" fmla="*/ 23 w 61"/>
                <a:gd name="T1" fmla="*/ 32 h 66"/>
                <a:gd name="T2" fmla="*/ 8 w 61"/>
                <a:gd name="T3" fmla="*/ 30 h 66"/>
                <a:gd name="T4" fmla="*/ 12 w 61"/>
                <a:gd name="T5" fmla="*/ 29 h 66"/>
                <a:gd name="T6" fmla="*/ 9 w 61"/>
                <a:gd name="T7" fmla="*/ 25 h 66"/>
                <a:gd name="T8" fmla="*/ 17 w 61"/>
                <a:gd name="T9" fmla="*/ 25 h 66"/>
                <a:gd name="T10" fmla="*/ 20 w 61"/>
                <a:gd name="T11" fmla="*/ 30 h 66"/>
                <a:gd name="T12" fmla="*/ 29 w 61"/>
                <a:gd name="T13" fmla="*/ 29 h 66"/>
                <a:gd name="T14" fmla="*/ 38 w 61"/>
                <a:gd name="T15" fmla="*/ 28 h 66"/>
                <a:gd name="T16" fmla="*/ 23 w 61"/>
                <a:gd name="T17" fmla="*/ 26 h 66"/>
                <a:gd name="T18" fmla="*/ 21 w 61"/>
                <a:gd name="T19" fmla="*/ 13 h 66"/>
                <a:gd name="T20" fmla="*/ 19 w 61"/>
                <a:gd name="T21" fmla="*/ 17 h 66"/>
                <a:gd name="T22" fmla="*/ 15 w 61"/>
                <a:gd name="T23" fmla="*/ 21 h 66"/>
                <a:gd name="T24" fmla="*/ 6 w 61"/>
                <a:gd name="T25" fmla="*/ 24 h 66"/>
                <a:gd name="T26" fmla="*/ 2 w 61"/>
                <a:gd name="T27" fmla="*/ 19 h 66"/>
                <a:gd name="T28" fmla="*/ 7 w 61"/>
                <a:gd name="T29" fmla="*/ 16 h 66"/>
                <a:gd name="T30" fmla="*/ 6 w 61"/>
                <a:gd name="T31" fmla="*/ 13 h 66"/>
                <a:gd name="T32" fmla="*/ 13 w 61"/>
                <a:gd name="T33" fmla="*/ 18 h 66"/>
                <a:gd name="T34" fmla="*/ 14 w 61"/>
                <a:gd name="T35" fmla="*/ 10 h 66"/>
                <a:gd name="T36" fmla="*/ 40 w 61"/>
                <a:gd name="T37" fmla="*/ 1 h 66"/>
                <a:gd name="T38" fmla="*/ 44 w 61"/>
                <a:gd name="T39" fmla="*/ 12 h 66"/>
                <a:gd name="T40" fmla="*/ 47 w 61"/>
                <a:gd name="T41" fmla="*/ 18 h 66"/>
                <a:gd name="T42" fmla="*/ 48 w 61"/>
                <a:gd name="T43" fmla="*/ 27 h 66"/>
                <a:gd name="T44" fmla="*/ 51 w 61"/>
                <a:gd name="T45" fmla="*/ 29 h 66"/>
                <a:gd name="T46" fmla="*/ 52 w 61"/>
                <a:gd name="T47" fmla="*/ 23 h 66"/>
                <a:gd name="T48" fmla="*/ 55 w 61"/>
                <a:gd name="T49" fmla="*/ 33 h 66"/>
                <a:gd name="T50" fmla="*/ 60 w 61"/>
                <a:gd name="T51" fmla="*/ 38 h 66"/>
                <a:gd name="T52" fmla="*/ 54 w 61"/>
                <a:gd name="T53" fmla="*/ 42 h 66"/>
                <a:gd name="T54" fmla="*/ 57 w 61"/>
                <a:gd name="T55" fmla="*/ 51 h 66"/>
                <a:gd name="T56" fmla="*/ 57 w 61"/>
                <a:gd name="T57" fmla="*/ 61 h 66"/>
                <a:gd name="T58" fmla="*/ 52 w 61"/>
                <a:gd name="T59" fmla="*/ 62 h 66"/>
                <a:gd name="T60" fmla="*/ 45 w 61"/>
                <a:gd name="T61" fmla="*/ 65 h 66"/>
                <a:gd name="T62" fmla="*/ 35 w 61"/>
                <a:gd name="T63" fmla="*/ 45 h 66"/>
                <a:gd name="T64" fmla="*/ 35 w 61"/>
                <a:gd name="T65" fmla="*/ 45 h 66"/>
                <a:gd name="T66" fmla="*/ 25 w 61"/>
                <a:gd name="T67" fmla="*/ 47 h 66"/>
                <a:gd name="T68" fmla="*/ 25 w 61"/>
                <a:gd name="T69" fmla="*/ 39 h 66"/>
                <a:gd name="T70" fmla="*/ 16 w 61"/>
                <a:gd name="T71" fmla="*/ 38 h 66"/>
                <a:gd name="T72" fmla="*/ 15 w 61"/>
                <a:gd name="T73" fmla="*/ 3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" h="66">
                  <a:moveTo>
                    <a:pt x="15" y="35"/>
                  </a:moveTo>
                  <a:cubicBezTo>
                    <a:pt x="18" y="36"/>
                    <a:pt x="20" y="32"/>
                    <a:pt x="23" y="32"/>
                  </a:cubicBezTo>
                  <a:cubicBezTo>
                    <a:pt x="19" y="33"/>
                    <a:pt x="15" y="33"/>
                    <a:pt x="11" y="32"/>
                  </a:cubicBezTo>
                  <a:cubicBezTo>
                    <a:pt x="10" y="32"/>
                    <a:pt x="8" y="33"/>
                    <a:pt x="8" y="30"/>
                  </a:cubicBezTo>
                  <a:cubicBezTo>
                    <a:pt x="8" y="28"/>
                    <a:pt x="9" y="28"/>
                    <a:pt x="11" y="29"/>
                  </a:cubicBezTo>
                  <a:cubicBezTo>
                    <a:pt x="11" y="29"/>
                    <a:pt x="12" y="29"/>
                    <a:pt x="12" y="29"/>
                  </a:cubicBezTo>
                  <a:cubicBezTo>
                    <a:pt x="12" y="28"/>
                    <a:pt x="12" y="28"/>
                    <a:pt x="11" y="27"/>
                  </a:cubicBezTo>
                  <a:cubicBezTo>
                    <a:pt x="11" y="27"/>
                    <a:pt x="9" y="27"/>
                    <a:pt x="9" y="25"/>
                  </a:cubicBezTo>
                  <a:cubicBezTo>
                    <a:pt x="10" y="25"/>
                    <a:pt x="12" y="25"/>
                    <a:pt x="12" y="26"/>
                  </a:cubicBezTo>
                  <a:cubicBezTo>
                    <a:pt x="15" y="32"/>
                    <a:pt x="15" y="26"/>
                    <a:pt x="17" y="25"/>
                  </a:cubicBezTo>
                  <a:cubicBezTo>
                    <a:pt x="17" y="25"/>
                    <a:pt x="18" y="26"/>
                    <a:pt x="18" y="27"/>
                  </a:cubicBezTo>
                  <a:cubicBezTo>
                    <a:pt x="16" y="30"/>
                    <a:pt x="19" y="30"/>
                    <a:pt x="20" y="30"/>
                  </a:cubicBezTo>
                  <a:cubicBezTo>
                    <a:pt x="23" y="29"/>
                    <a:pt x="25" y="27"/>
                    <a:pt x="28" y="30"/>
                  </a:cubicBezTo>
                  <a:cubicBezTo>
                    <a:pt x="28" y="31"/>
                    <a:pt x="28" y="30"/>
                    <a:pt x="29" y="29"/>
                  </a:cubicBezTo>
                  <a:cubicBezTo>
                    <a:pt x="30" y="27"/>
                    <a:pt x="32" y="26"/>
                    <a:pt x="35" y="28"/>
                  </a:cubicBezTo>
                  <a:cubicBezTo>
                    <a:pt x="36" y="29"/>
                    <a:pt x="37" y="29"/>
                    <a:pt x="38" y="28"/>
                  </a:cubicBezTo>
                  <a:cubicBezTo>
                    <a:pt x="38" y="26"/>
                    <a:pt x="36" y="26"/>
                    <a:pt x="36" y="26"/>
                  </a:cubicBezTo>
                  <a:cubicBezTo>
                    <a:pt x="32" y="23"/>
                    <a:pt x="27" y="26"/>
                    <a:pt x="23" y="26"/>
                  </a:cubicBezTo>
                  <a:cubicBezTo>
                    <a:pt x="18" y="26"/>
                    <a:pt x="22" y="24"/>
                    <a:pt x="22" y="23"/>
                  </a:cubicBezTo>
                  <a:cubicBezTo>
                    <a:pt x="23" y="20"/>
                    <a:pt x="24" y="16"/>
                    <a:pt x="21" y="13"/>
                  </a:cubicBezTo>
                  <a:cubicBezTo>
                    <a:pt x="19" y="13"/>
                    <a:pt x="20" y="16"/>
                    <a:pt x="19" y="16"/>
                  </a:cubicBezTo>
                  <a:cubicBezTo>
                    <a:pt x="17" y="16"/>
                    <a:pt x="18" y="17"/>
                    <a:pt x="19" y="17"/>
                  </a:cubicBezTo>
                  <a:cubicBezTo>
                    <a:pt x="19" y="20"/>
                    <a:pt x="23" y="20"/>
                    <a:pt x="22" y="23"/>
                  </a:cubicBezTo>
                  <a:cubicBezTo>
                    <a:pt x="19" y="23"/>
                    <a:pt x="16" y="23"/>
                    <a:pt x="15" y="21"/>
                  </a:cubicBezTo>
                  <a:cubicBezTo>
                    <a:pt x="14" y="19"/>
                    <a:pt x="12" y="20"/>
                    <a:pt x="12" y="21"/>
                  </a:cubicBezTo>
                  <a:cubicBezTo>
                    <a:pt x="11" y="24"/>
                    <a:pt x="7" y="21"/>
                    <a:pt x="6" y="24"/>
                  </a:cubicBezTo>
                  <a:cubicBezTo>
                    <a:pt x="4" y="23"/>
                    <a:pt x="2" y="21"/>
                    <a:pt x="0" y="20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5" y="22"/>
                    <a:pt x="6" y="19"/>
                    <a:pt x="8" y="17"/>
                  </a:cubicBezTo>
                  <a:cubicBezTo>
                    <a:pt x="8" y="16"/>
                    <a:pt x="8" y="15"/>
                    <a:pt x="7" y="16"/>
                  </a:cubicBezTo>
                  <a:cubicBezTo>
                    <a:pt x="6" y="16"/>
                    <a:pt x="5" y="16"/>
                    <a:pt x="5" y="15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9" y="12"/>
                    <a:pt x="10" y="14"/>
                  </a:cubicBezTo>
                  <a:cubicBezTo>
                    <a:pt x="10" y="15"/>
                    <a:pt x="10" y="18"/>
                    <a:pt x="13" y="18"/>
                  </a:cubicBezTo>
                  <a:cubicBezTo>
                    <a:pt x="12" y="17"/>
                    <a:pt x="12" y="15"/>
                    <a:pt x="12" y="14"/>
                  </a:cubicBezTo>
                  <a:cubicBezTo>
                    <a:pt x="9" y="11"/>
                    <a:pt x="12" y="11"/>
                    <a:pt x="14" y="10"/>
                  </a:cubicBezTo>
                  <a:cubicBezTo>
                    <a:pt x="21" y="5"/>
                    <a:pt x="29" y="3"/>
                    <a:pt x="38" y="1"/>
                  </a:cubicBezTo>
                  <a:cubicBezTo>
                    <a:pt x="38" y="0"/>
                    <a:pt x="39" y="1"/>
                    <a:pt x="40" y="1"/>
                  </a:cubicBezTo>
                  <a:cubicBezTo>
                    <a:pt x="41" y="2"/>
                    <a:pt x="41" y="3"/>
                    <a:pt x="40" y="5"/>
                  </a:cubicBezTo>
                  <a:cubicBezTo>
                    <a:pt x="38" y="9"/>
                    <a:pt x="40" y="12"/>
                    <a:pt x="44" y="12"/>
                  </a:cubicBezTo>
                  <a:cubicBezTo>
                    <a:pt x="46" y="12"/>
                    <a:pt x="48" y="12"/>
                    <a:pt x="49" y="14"/>
                  </a:cubicBezTo>
                  <a:cubicBezTo>
                    <a:pt x="49" y="16"/>
                    <a:pt x="48" y="17"/>
                    <a:pt x="47" y="18"/>
                  </a:cubicBezTo>
                  <a:cubicBezTo>
                    <a:pt x="45" y="19"/>
                    <a:pt x="41" y="18"/>
                    <a:pt x="45" y="22"/>
                  </a:cubicBezTo>
                  <a:cubicBezTo>
                    <a:pt x="47" y="23"/>
                    <a:pt x="46" y="26"/>
                    <a:pt x="48" y="27"/>
                  </a:cubicBezTo>
                  <a:cubicBezTo>
                    <a:pt x="48" y="27"/>
                    <a:pt x="48" y="28"/>
                    <a:pt x="49" y="28"/>
                  </a:cubicBezTo>
                  <a:cubicBezTo>
                    <a:pt x="49" y="28"/>
                    <a:pt x="50" y="29"/>
                    <a:pt x="51" y="29"/>
                  </a:cubicBezTo>
                  <a:cubicBezTo>
                    <a:pt x="51" y="29"/>
                    <a:pt x="51" y="29"/>
                    <a:pt x="51" y="28"/>
                  </a:cubicBezTo>
                  <a:cubicBezTo>
                    <a:pt x="51" y="26"/>
                    <a:pt x="49" y="23"/>
                    <a:pt x="52" y="23"/>
                  </a:cubicBezTo>
                  <a:cubicBezTo>
                    <a:pt x="55" y="22"/>
                    <a:pt x="56" y="25"/>
                    <a:pt x="57" y="28"/>
                  </a:cubicBezTo>
                  <a:cubicBezTo>
                    <a:pt x="57" y="30"/>
                    <a:pt x="59" y="33"/>
                    <a:pt x="55" y="33"/>
                  </a:cubicBezTo>
                  <a:cubicBezTo>
                    <a:pt x="57" y="33"/>
                    <a:pt x="59" y="33"/>
                    <a:pt x="60" y="35"/>
                  </a:cubicBezTo>
                  <a:cubicBezTo>
                    <a:pt x="60" y="36"/>
                    <a:pt x="61" y="37"/>
                    <a:pt x="60" y="38"/>
                  </a:cubicBezTo>
                  <a:cubicBezTo>
                    <a:pt x="59" y="39"/>
                    <a:pt x="58" y="39"/>
                    <a:pt x="57" y="39"/>
                  </a:cubicBezTo>
                  <a:cubicBezTo>
                    <a:pt x="54" y="38"/>
                    <a:pt x="53" y="38"/>
                    <a:pt x="54" y="42"/>
                  </a:cubicBezTo>
                  <a:cubicBezTo>
                    <a:pt x="55" y="45"/>
                    <a:pt x="51" y="44"/>
                    <a:pt x="50" y="46"/>
                  </a:cubicBezTo>
                  <a:cubicBezTo>
                    <a:pt x="55" y="44"/>
                    <a:pt x="56" y="46"/>
                    <a:pt x="57" y="51"/>
                  </a:cubicBezTo>
                  <a:cubicBezTo>
                    <a:pt x="57" y="52"/>
                    <a:pt x="58" y="52"/>
                    <a:pt x="58" y="53"/>
                  </a:cubicBezTo>
                  <a:cubicBezTo>
                    <a:pt x="58" y="55"/>
                    <a:pt x="56" y="58"/>
                    <a:pt x="57" y="61"/>
                  </a:cubicBezTo>
                  <a:cubicBezTo>
                    <a:pt x="55" y="62"/>
                    <a:pt x="55" y="62"/>
                    <a:pt x="52" y="61"/>
                  </a:cubicBezTo>
                  <a:cubicBezTo>
                    <a:pt x="51" y="61"/>
                    <a:pt x="52" y="62"/>
                    <a:pt x="52" y="62"/>
                  </a:cubicBezTo>
                  <a:cubicBezTo>
                    <a:pt x="52" y="65"/>
                    <a:pt x="50" y="66"/>
                    <a:pt x="47" y="65"/>
                  </a:cubicBezTo>
                  <a:cubicBezTo>
                    <a:pt x="46" y="65"/>
                    <a:pt x="45" y="65"/>
                    <a:pt x="45" y="65"/>
                  </a:cubicBezTo>
                  <a:cubicBezTo>
                    <a:pt x="42" y="60"/>
                    <a:pt x="40" y="55"/>
                    <a:pt x="37" y="51"/>
                  </a:cubicBezTo>
                  <a:cubicBezTo>
                    <a:pt x="36" y="50"/>
                    <a:pt x="36" y="47"/>
                    <a:pt x="35" y="45"/>
                  </a:cubicBezTo>
                  <a:cubicBezTo>
                    <a:pt x="34" y="44"/>
                    <a:pt x="33" y="45"/>
                    <a:pt x="32" y="43"/>
                  </a:cubicBezTo>
                  <a:cubicBezTo>
                    <a:pt x="33" y="45"/>
                    <a:pt x="34" y="44"/>
                    <a:pt x="35" y="45"/>
                  </a:cubicBezTo>
                  <a:cubicBezTo>
                    <a:pt x="35" y="50"/>
                    <a:pt x="32" y="48"/>
                    <a:pt x="30" y="47"/>
                  </a:cubicBezTo>
                  <a:cubicBezTo>
                    <a:pt x="28" y="47"/>
                    <a:pt x="27" y="46"/>
                    <a:pt x="25" y="47"/>
                  </a:cubicBezTo>
                  <a:cubicBezTo>
                    <a:pt x="23" y="49"/>
                    <a:pt x="20" y="47"/>
                    <a:pt x="18" y="44"/>
                  </a:cubicBezTo>
                  <a:cubicBezTo>
                    <a:pt x="20" y="38"/>
                    <a:pt x="20" y="37"/>
                    <a:pt x="25" y="39"/>
                  </a:cubicBezTo>
                  <a:cubicBezTo>
                    <a:pt x="23" y="37"/>
                    <a:pt x="21" y="37"/>
                    <a:pt x="20" y="38"/>
                  </a:cubicBezTo>
                  <a:cubicBezTo>
                    <a:pt x="19" y="43"/>
                    <a:pt x="17" y="40"/>
                    <a:pt x="16" y="38"/>
                  </a:cubicBezTo>
                  <a:cubicBezTo>
                    <a:pt x="15" y="38"/>
                    <a:pt x="15" y="37"/>
                    <a:pt x="14" y="37"/>
                  </a:cubicBezTo>
                  <a:cubicBezTo>
                    <a:pt x="14" y="36"/>
                    <a:pt x="14" y="35"/>
                    <a:pt x="15" y="35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6" name="Freeform 1390"/>
            <p:cNvSpPr/>
            <p:nvPr/>
          </p:nvSpPr>
          <p:spPr bwMode="auto">
            <a:xfrm>
              <a:off x="612776" y="1244601"/>
              <a:ext cx="188913" cy="312738"/>
            </a:xfrm>
            <a:custGeom>
              <a:avLst/>
              <a:gdLst>
                <a:gd name="T0" fmla="*/ 18 w 50"/>
                <a:gd name="T1" fmla="*/ 0 h 83"/>
                <a:gd name="T2" fmla="*/ 21 w 50"/>
                <a:gd name="T3" fmla="*/ 1 h 83"/>
                <a:gd name="T4" fmla="*/ 20 w 50"/>
                <a:gd name="T5" fmla="*/ 5 h 83"/>
                <a:gd name="T6" fmla="*/ 26 w 50"/>
                <a:gd name="T7" fmla="*/ 7 h 83"/>
                <a:gd name="T8" fmla="*/ 31 w 50"/>
                <a:gd name="T9" fmla="*/ 8 h 83"/>
                <a:gd name="T10" fmla="*/ 32 w 50"/>
                <a:gd name="T11" fmla="*/ 2 h 83"/>
                <a:gd name="T12" fmla="*/ 40 w 50"/>
                <a:gd name="T13" fmla="*/ 11 h 83"/>
                <a:gd name="T14" fmla="*/ 37 w 50"/>
                <a:gd name="T15" fmla="*/ 14 h 83"/>
                <a:gd name="T16" fmla="*/ 31 w 50"/>
                <a:gd name="T17" fmla="*/ 16 h 83"/>
                <a:gd name="T18" fmla="*/ 37 w 50"/>
                <a:gd name="T19" fmla="*/ 20 h 83"/>
                <a:gd name="T20" fmla="*/ 42 w 50"/>
                <a:gd name="T21" fmla="*/ 24 h 83"/>
                <a:gd name="T22" fmla="*/ 45 w 50"/>
                <a:gd name="T23" fmla="*/ 26 h 83"/>
                <a:gd name="T24" fmla="*/ 50 w 50"/>
                <a:gd name="T25" fmla="*/ 29 h 83"/>
                <a:gd name="T26" fmla="*/ 39 w 50"/>
                <a:gd name="T27" fmla="*/ 32 h 83"/>
                <a:gd name="T28" fmla="*/ 37 w 50"/>
                <a:gd name="T29" fmla="*/ 26 h 83"/>
                <a:gd name="T30" fmla="*/ 35 w 50"/>
                <a:gd name="T31" fmla="*/ 26 h 83"/>
                <a:gd name="T32" fmla="*/ 25 w 50"/>
                <a:gd name="T33" fmla="*/ 27 h 83"/>
                <a:gd name="T34" fmla="*/ 21 w 50"/>
                <a:gd name="T35" fmla="*/ 24 h 83"/>
                <a:gd name="T36" fmla="*/ 24 w 50"/>
                <a:gd name="T37" fmla="*/ 18 h 83"/>
                <a:gd name="T38" fmla="*/ 19 w 50"/>
                <a:gd name="T39" fmla="*/ 22 h 83"/>
                <a:gd name="T40" fmla="*/ 19 w 50"/>
                <a:gd name="T41" fmla="*/ 23 h 83"/>
                <a:gd name="T42" fmla="*/ 19 w 50"/>
                <a:gd name="T43" fmla="*/ 22 h 83"/>
                <a:gd name="T44" fmla="*/ 25 w 50"/>
                <a:gd name="T45" fmla="*/ 27 h 83"/>
                <a:gd name="T46" fmla="*/ 20 w 50"/>
                <a:gd name="T47" fmla="*/ 31 h 83"/>
                <a:gd name="T48" fmla="*/ 24 w 50"/>
                <a:gd name="T49" fmla="*/ 34 h 83"/>
                <a:gd name="T50" fmla="*/ 27 w 50"/>
                <a:gd name="T51" fmla="*/ 32 h 83"/>
                <a:gd name="T52" fmla="*/ 34 w 50"/>
                <a:gd name="T53" fmla="*/ 33 h 83"/>
                <a:gd name="T54" fmla="*/ 37 w 50"/>
                <a:gd name="T55" fmla="*/ 32 h 83"/>
                <a:gd name="T56" fmla="*/ 36 w 50"/>
                <a:gd name="T57" fmla="*/ 35 h 83"/>
                <a:gd name="T58" fmla="*/ 38 w 50"/>
                <a:gd name="T59" fmla="*/ 37 h 83"/>
                <a:gd name="T60" fmla="*/ 36 w 50"/>
                <a:gd name="T61" fmla="*/ 43 h 83"/>
                <a:gd name="T62" fmla="*/ 33 w 50"/>
                <a:gd name="T63" fmla="*/ 46 h 83"/>
                <a:gd name="T64" fmla="*/ 33 w 50"/>
                <a:gd name="T65" fmla="*/ 47 h 83"/>
                <a:gd name="T66" fmla="*/ 21 w 50"/>
                <a:gd name="T67" fmla="*/ 63 h 83"/>
                <a:gd name="T68" fmla="*/ 15 w 50"/>
                <a:gd name="T69" fmla="*/ 74 h 83"/>
                <a:gd name="T70" fmla="*/ 12 w 50"/>
                <a:gd name="T71" fmla="*/ 79 h 83"/>
                <a:gd name="T72" fmla="*/ 9 w 50"/>
                <a:gd name="T73" fmla="*/ 81 h 83"/>
                <a:gd name="T74" fmla="*/ 4 w 50"/>
                <a:gd name="T75" fmla="*/ 80 h 83"/>
                <a:gd name="T76" fmla="*/ 1 w 50"/>
                <a:gd name="T77" fmla="*/ 77 h 83"/>
                <a:gd name="T78" fmla="*/ 1 w 50"/>
                <a:gd name="T79" fmla="*/ 75 h 83"/>
                <a:gd name="T80" fmla="*/ 6 w 50"/>
                <a:gd name="T81" fmla="*/ 68 h 83"/>
                <a:gd name="T82" fmla="*/ 8 w 50"/>
                <a:gd name="T83" fmla="*/ 61 h 83"/>
                <a:gd name="T84" fmla="*/ 4 w 50"/>
                <a:gd name="T85" fmla="*/ 60 h 83"/>
                <a:gd name="T86" fmla="*/ 4 w 50"/>
                <a:gd name="T87" fmla="*/ 60 h 83"/>
                <a:gd name="T88" fmla="*/ 6 w 50"/>
                <a:gd name="T89" fmla="*/ 54 h 83"/>
                <a:gd name="T90" fmla="*/ 9 w 50"/>
                <a:gd name="T91" fmla="*/ 38 h 83"/>
                <a:gd name="T92" fmla="*/ 12 w 50"/>
                <a:gd name="T93" fmla="*/ 24 h 83"/>
                <a:gd name="T94" fmla="*/ 14 w 50"/>
                <a:gd name="T95" fmla="*/ 13 h 83"/>
                <a:gd name="T96" fmla="*/ 15 w 50"/>
                <a:gd name="T97" fmla="*/ 6 h 83"/>
                <a:gd name="T98" fmla="*/ 18 w 50"/>
                <a:gd name="T9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0" h="83">
                  <a:moveTo>
                    <a:pt x="18" y="0"/>
                  </a:moveTo>
                  <a:cubicBezTo>
                    <a:pt x="18" y="3"/>
                    <a:pt x="20" y="2"/>
                    <a:pt x="21" y="1"/>
                  </a:cubicBezTo>
                  <a:cubicBezTo>
                    <a:pt x="23" y="3"/>
                    <a:pt x="18" y="3"/>
                    <a:pt x="20" y="5"/>
                  </a:cubicBezTo>
                  <a:cubicBezTo>
                    <a:pt x="22" y="7"/>
                    <a:pt x="24" y="8"/>
                    <a:pt x="26" y="7"/>
                  </a:cubicBezTo>
                  <a:cubicBezTo>
                    <a:pt x="30" y="6"/>
                    <a:pt x="30" y="6"/>
                    <a:pt x="31" y="8"/>
                  </a:cubicBezTo>
                  <a:cubicBezTo>
                    <a:pt x="33" y="6"/>
                    <a:pt x="30" y="3"/>
                    <a:pt x="32" y="2"/>
                  </a:cubicBezTo>
                  <a:cubicBezTo>
                    <a:pt x="36" y="4"/>
                    <a:pt x="39" y="7"/>
                    <a:pt x="40" y="11"/>
                  </a:cubicBezTo>
                  <a:cubicBezTo>
                    <a:pt x="40" y="13"/>
                    <a:pt x="38" y="13"/>
                    <a:pt x="37" y="14"/>
                  </a:cubicBezTo>
                  <a:cubicBezTo>
                    <a:pt x="37" y="20"/>
                    <a:pt x="34" y="17"/>
                    <a:pt x="31" y="16"/>
                  </a:cubicBezTo>
                  <a:cubicBezTo>
                    <a:pt x="33" y="18"/>
                    <a:pt x="34" y="20"/>
                    <a:pt x="37" y="20"/>
                  </a:cubicBezTo>
                  <a:cubicBezTo>
                    <a:pt x="39" y="20"/>
                    <a:pt x="41" y="21"/>
                    <a:pt x="42" y="24"/>
                  </a:cubicBezTo>
                  <a:cubicBezTo>
                    <a:pt x="42" y="25"/>
                    <a:pt x="44" y="25"/>
                    <a:pt x="45" y="26"/>
                  </a:cubicBezTo>
                  <a:cubicBezTo>
                    <a:pt x="47" y="26"/>
                    <a:pt x="49" y="26"/>
                    <a:pt x="50" y="29"/>
                  </a:cubicBezTo>
                  <a:cubicBezTo>
                    <a:pt x="46" y="29"/>
                    <a:pt x="42" y="28"/>
                    <a:pt x="39" y="32"/>
                  </a:cubicBezTo>
                  <a:cubicBezTo>
                    <a:pt x="41" y="29"/>
                    <a:pt x="39" y="27"/>
                    <a:pt x="37" y="26"/>
                  </a:cubicBezTo>
                  <a:cubicBezTo>
                    <a:pt x="36" y="25"/>
                    <a:pt x="36" y="25"/>
                    <a:pt x="35" y="26"/>
                  </a:cubicBezTo>
                  <a:cubicBezTo>
                    <a:pt x="32" y="31"/>
                    <a:pt x="28" y="27"/>
                    <a:pt x="25" y="27"/>
                  </a:cubicBezTo>
                  <a:cubicBezTo>
                    <a:pt x="24" y="25"/>
                    <a:pt x="22" y="26"/>
                    <a:pt x="21" y="24"/>
                  </a:cubicBezTo>
                  <a:cubicBezTo>
                    <a:pt x="22" y="22"/>
                    <a:pt x="26" y="21"/>
                    <a:pt x="24" y="18"/>
                  </a:cubicBezTo>
                  <a:cubicBezTo>
                    <a:pt x="22" y="19"/>
                    <a:pt x="18" y="18"/>
                    <a:pt x="19" y="22"/>
                  </a:cubicBezTo>
                  <a:cubicBezTo>
                    <a:pt x="19" y="22"/>
                    <a:pt x="18" y="22"/>
                    <a:pt x="19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21" y="24"/>
                    <a:pt x="22" y="26"/>
                    <a:pt x="25" y="27"/>
                  </a:cubicBezTo>
                  <a:cubicBezTo>
                    <a:pt x="24" y="29"/>
                    <a:pt x="21" y="29"/>
                    <a:pt x="20" y="31"/>
                  </a:cubicBezTo>
                  <a:cubicBezTo>
                    <a:pt x="21" y="32"/>
                    <a:pt x="23" y="32"/>
                    <a:pt x="24" y="34"/>
                  </a:cubicBezTo>
                  <a:cubicBezTo>
                    <a:pt x="24" y="31"/>
                    <a:pt x="25" y="29"/>
                    <a:pt x="27" y="32"/>
                  </a:cubicBezTo>
                  <a:cubicBezTo>
                    <a:pt x="29" y="36"/>
                    <a:pt x="32" y="34"/>
                    <a:pt x="34" y="33"/>
                  </a:cubicBezTo>
                  <a:cubicBezTo>
                    <a:pt x="35" y="32"/>
                    <a:pt x="36" y="31"/>
                    <a:pt x="37" y="32"/>
                  </a:cubicBezTo>
                  <a:cubicBezTo>
                    <a:pt x="39" y="33"/>
                    <a:pt x="36" y="34"/>
                    <a:pt x="36" y="35"/>
                  </a:cubicBezTo>
                  <a:cubicBezTo>
                    <a:pt x="36" y="37"/>
                    <a:pt x="41" y="33"/>
                    <a:pt x="38" y="37"/>
                  </a:cubicBezTo>
                  <a:cubicBezTo>
                    <a:pt x="39" y="40"/>
                    <a:pt x="37" y="41"/>
                    <a:pt x="36" y="43"/>
                  </a:cubicBezTo>
                  <a:cubicBezTo>
                    <a:pt x="35" y="44"/>
                    <a:pt x="34" y="45"/>
                    <a:pt x="33" y="46"/>
                  </a:cubicBezTo>
                  <a:cubicBezTo>
                    <a:pt x="33" y="46"/>
                    <a:pt x="33" y="47"/>
                    <a:pt x="33" y="47"/>
                  </a:cubicBezTo>
                  <a:cubicBezTo>
                    <a:pt x="29" y="53"/>
                    <a:pt x="24" y="58"/>
                    <a:pt x="21" y="63"/>
                  </a:cubicBezTo>
                  <a:cubicBezTo>
                    <a:pt x="19" y="67"/>
                    <a:pt x="17" y="70"/>
                    <a:pt x="15" y="74"/>
                  </a:cubicBezTo>
                  <a:cubicBezTo>
                    <a:pt x="14" y="76"/>
                    <a:pt x="14" y="78"/>
                    <a:pt x="12" y="79"/>
                  </a:cubicBezTo>
                  <a:cubicBezTo>
                    <a:pt x="11" y="79"/>
                    <a:pt x="10" y="80"/>
                    <a:pt x="9" y="81"/>
                  </a:cubicBezTo>
                  <a:cubicBezTo>
                    <a:pt x="7" y="83"/>
                    <a:pt x="6" y="81"/>
                    <a:pt x="4" y="80"/>
                  </a:cubicBezTo>
                  <a:cubicBezTo>
                    <a:pt x="3" y="80"/>
                    <a:pt x="5" y="76"/>
                    <a:pt x="1" y="77"/>
                  </a:cubicBezTo>
                  <a:cubicBezTo>
                    <a:pt x="1" y="77"/>
                    <a:pt x="0" y="76"/>
                    <a:pt x="1" y="75"/>
                  </a:cubicBezTo>
                  <a:cubicBezTo>
                    <a:pt x="3" y="73"/>
                    <a:pt x="4" y="70"/>
                    <a:pt x="6" y="68"/>
                  </a:cubicBezTo>
                  <a:cubicBezTo>
                    <a:pt x="8" y="66"/>
                    <a:pt x="9" y="64"/>
                    <a:pt x="8" y="61"/>
                  </a:cubicBezTo>
                  <a:cubicBezTo>
                    <a:pt x="4" y="63"/>
                    <a:pt x="4" y="63"/>
                    <a:pt x="4" y="60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58"/>
                    <a:pt x="5" y="56"/>
                    <a:pt x="6" y="54"/>
                  </a:cubicBezTo>
                  <a:cubicBezTo>
                    <a:pt x="5" y="48"/>
                    <a:pt x="8" y="43"/>
                    <a:pt x="9" y="38"/>
                  </a:cubicBezTo>
                  <a:cubicBezTo>
                    <a:pt x="11" y="33"/>
                    <a:pt x="12" y="29"/>
                    <a:pt x="12" y="24"/>
                  </a:cubicBezTo>
                  <a:cubicBezTo>
                    <a:pt x="12" y="20"/>
                    <a:pt x="13" y="17"/>
                    <a:pt x="14" y="13"/>
                  </a:cubicBezTo>
                  <a:cubicBezTo>
                    <a:pt x="16" y="11"/>
                    <a:pt x="14" y="9"/>
                    <a:pt x="15" y="6"/>
                  </a:cubicBezTo>
                  <a:cubicBezTo>
                    <a:pt x="16" y="4"/>
                    <a:pt x="16" y="2"/>
                    <a:pt x="18" y="0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7" name="Freeform 1391"/>
            <p:cNvSpPr/>
            <p:nvPr/>
          </p:nvSpPr>
          <p:spPr bwMode="auto">
            <a:xfrm>
              <a:off x="2393951" y="836614"/>
              <a:ext cx="192088" cy="192088"/>
            </a:xfrm>
            <a:custGeom>
              <a:avLst/>
              <a:gdLst>
                <a:gd name="T0" fmla="*/ 46 w 51"/>
                <a:gd name="T1" fmla="*/ 27 h 51"/>
                <a:gd name="T2" fmla="*/ 45 w 51"/>
                <a:gd name="T3" fmla="*/ 28 h 51"/>
                <a:gd name="T4" fmla="*/ 39 w 51"/>
                <a:gd name="T5" fmla="*/ 40 h 51"/>
                <a:gd name="T6" fmla="*/ 36 w 51"/>
                <a:gd name="T7" fmla="*/ 43 h 51"/>
                <a:gd name="T8" fmla="*/ 35 w 51"/>
                <a:gd name="T9" fmla="*/ 43 h 51"/>
                <a:gd name="T10" fmla="*/ 14 w 51"/>
                <a:gd name="T11" fmla="*/ 49 h 51"/>
                <a:gd name="T12" fmla="*/ 11 w 51"/>
                <a:gd name="T13" fmla="*/ 50 h 51"/>
                <a:gd name="T14" fmla="*/ 9 w 51"/>
                <a:gd name="T15" fmla="*/ 50 h 51"/>
                <a:gd name="T16" fmla="*/ 5 w 51"/>
                <a:gd name="T17" fmla="*/ 49 h 51"/>
                <a:gd name="T18" fmla="*/ 4 w 51"/>
                <a:gd name="T19" fmla="*/ 49 h 51"/>
                <a:gd name="T20" fmla="*/ 0 w 51"/>
                <a:gd name="T21" fmla="*/ 41 h 51"/>
                <a:gd name="T22" fmla="*/ 6 w 51"/>
                <a:gd name="T23" fmla="*/ 25 h 51"/>
                <a:gd name="T24" fmla="*/ 14 w 51"/>
                <a:gd name="T25" fmla="*/ 10 h 51"/>
                <a:gd name="T26" fmla="*/ 17 w 51"/>
                <a:gd name="T27" fmla="*/ 6 h 51"/>
                <a:gd name="T28" fmla="*/ 22 w 51"/>
                <a:gd name="T29" fmla="*/ 2 h 51"/>
                <a:gd name="T30" fmla="*/ 25 w 51"/>
                <a:gd name="T31" fmla="*/ 0 h 51"/>
                <a:gd name="T32" fmla="*/ 20 w 51"/>
                <a:gd name="T33" fmla="*/ 11 h 51"/>
                <a:gd name="T34" fmla="*/ 25 w 51"/>
                <a:gd name="T35" fmla="*/ 11 h 51"/>
                <a:gd name="T36" fmla="*/ 27 w 51"/>
                <a:gd name="T37" fmla="*/ 9 h 51"/>
                <a:gd name="T38" fmla="*/ 31 w 51"/>
                <a:gd name="T39" fmla="*/ 6 h 51"/>
                <a:gd name="T40" fmla="*/ 43 w 51"/>
                <a:gd name="T41" fmla="*/ 12 h 51"/>
                <a:gd name="T42" fmla="*/ 44 w 51"/>
                <a:gd name="T43" fmla="*/ 14 h 51"/>
                <a:gd name="T44" fmla="*/ 51 w 51"/>
                <a:gd name="T45" fmla="*/ 18 h 51"/>
                <a:gd name="T46" fmla="*/ 51 w 51"/>
                <a:gd name="T47" fmla="*/ 19 h 51"/>
                <a:gd name="T48" fmla="*/ 51 w 51"/>
                <a:gd name="T49" fmla="*/ 19 h 51"/>
                <a:gd name="T50" fmla="*/ 46 w 51"/>
                <a:gd name="T51" fmla="*/ 2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1" h="51">
                  <a:moveTo>
                    <a:pt x="46" y="27"/>
                  </a:moveTo>
                  <a:cubicBezTo>
                    <a:pt x="46" y="27"/>
                    <a:pt x="46" y="28"/>
                    <a:pt x="45" y="28"/>
                  </a:cubicBezTo>
                  <a:cubicBezTo>
                    <a:pt x="44" y="32"/>
                    <a:pt x="41" y="36"/>
                    <a:pt x="39" y="40"/>
                  </a:cubicBezTo>
                  <a:cubicBezTo>
                    <a:pt x="39" y="42"/>
                    <a:pt x="38" y="42"/>
                    <a:pt x="36" y="43"/>
                  </a:cubicBezTo>
                  <a:cubicBezTo>
                    <a:pt x="36" y="43"/>
                    <a:pt x="35" y="43"/>
                    <a:pt x="35" y="43"/>
                  </a:cubicBezTo>
                  <a:cubicBezTo>
                    <a:pt x="26" y="51"/>
                    <a:pt x="25" y="48"/>
                    <a:pt x="14" y="49"/>
                  </a:cubicBezTo>
                  <a:cubicBezTo>
                    <a:pt x="13" y="49"/>
                    <a:pt x="12" y="50"/>
                    <a:pt x="11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7" y="50"/>
                    <a:pt x="6" y="50"/>
                    <a:pt x="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0" y="47"/>
                    <a:pt x="1" y="44"/>
                    <a:pt x="0" y="41"/>
                  </a:cubicBezTo>
                  <a:cubicBezTo>
                    <a:pt x="0" y="35"/>
                    <a:pt x="3" y="30"/>
                    <a:pt x="6" y="25"/>
                  </a:cubicBezTo>
                  <a:cubicBezTo>
                    <a:pt x="10" y="21"/>
                    <a:pt x="12" y="16"/>
                    <a:pt x="14" y="10"/>
                  </a:cubicBezTo>
                  <a:cubicBezTo>
                    <a:pt x="14" y="8"/>
                    <a:pt x="15" y="6"/>
                    <a:pt x="17" y="6"/>
                  </a:cubicBezTo>
                  <a:cubicBezTo>
                    <a:pt x="19" y="5"/>
                    <a:pt x="20" y="4"/>
                    <a:pt x="22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26" y="6"/>
                    <a:pt x="25" y="9"/>
                    <a:pt x="20" y="11"/>
                  </a:cubicBezTo>
                  <a:cubicBezTo>
                    <a:pt x="22" y="11"/>
                    <a:pt x="23" y="11"/>
                    <a:pt x="25" y="11"/>
                  </a:cubicBezTo>
                  <a:cubicBezTo>
                    <a:pt x="26" y="10"/>
                    <a:pt x="26" y="10"/>
                    <a:pt x="27" y="9"/>
                  </a:cubicBezTo>
                  <a:cubicBezTo>
                    <a:pt x="27" y="7"/>
                    <a:pt x="29" y="7"/>
                    <a:pt x="31" y="6"/>
                  </a:cubicBezTo>
                  <a:cubicBezTo>
                    <a:pt x="36" y="4"/>
                    <a:pt x="42" y="7"/>
                    <a:pt x="43" y="12"/>
                  </a:cubicBezTo>
                  <a:cubicBezTo>
                    <a:pt x="43" y="13"/>
                    <a:pt x="42" y="14"/>
                    <a:pt x="44" y="14"/>
                  </a:cubicBezTo>
                  <a:cubicBezTo>
                    <a:pt x="47" y="15"/>
                    <a:pt x="48" y="17"/>
                    <a:pt x="51" y="18"/>
                  </a:cubicBezTo>
                  <a:cubicBezTo>
                    <a:pt x="51" y="18"/>
                    <a:pt x="51" y="18"/>
                    <a:pt x="51" y="19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48" y="21"/>
                    <a:pt x="48" y="24"/>
                    <a:pt x="46" y="27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8" name="Freeform 1392"/>
            <p:cNvSpPr/>
            <p:nvPr/>
          </p:nvSpPr>
          <p:spPr bwMode="auto">
            <a:xfrm>
              <a:off x="1192213" y="1946276"/>
              <a:ext cx="200025" cy="146050"/>
            </a:xfrm>
            <a:custGeom>
              <a:avLst/>
              <a:gdLst>
                <a:gd name="T0" fmla="*/ 53 w 53"/>
                <a:gd name="T1" fmla="*/ 33 h 39"/>
                <a:gd name="T2" fmla="*/ 49 w 53"/>
                <a:gd name="T3" fmla="*/ 35 h 39"/>
                <a:gd name="T4" fmla="*/ 47 w 53"/>
                <a:gd name="T5" fmla="*/ 36 h 39"/>
                <a:gd name="T6" fmla="*/ 44 w 53"/>
                <a:gd name="T7" fmla="*/ 36 h 39"/>
                <a:gd name="T8" fmla="*/ 34 w 53"/>
                <a:gd name="T9" fmla="*/ 39 h 39"/>
                <a:gd name="T10" fmla="*/ 15 w 53"/>
                <a:gd name="T11" fmla="*/ 37 h 39"/>
                <a:gd name="T12" fmla="*/ 5 w 53"/>
                <a:gd name="T13" fmla="*/ 36 h 39"/>
                <a:gd name="T14" fmla="*/ 4 w 53"/>
                <a:gd name="T15" fmla="*/ 35 h 39"/>
                <a:gd name="T16" fmla="*/ 0 w 53"/>
                <a:gd name="T17" fmla="*/ 30 h 39"/>
                <a:gd name="T18" fmla="*/ 0 w 53"/>
                <a:gd name="T19" fmla="*/ 29 h 39"/>
                <a:gd name="T20" fmla="*/ 2 w 53"/>
                <a:gd name="T21" fmla="*/ 21 h 39"/>
                <a:gd name="T22" fmla="*/ 4 w 53"/>
                <a:gd name="T23" fmla="*/ 13 h 39"/>
                <a:gd name="T24" fmla="*/ 14 w 53"/>
                <a:gd name="T25" fmla="*/ 1 h 39"/>
                <a:gd name="T26" fmla="*/ 18 w 53"/>
                <a:gd name="T27" fmla="*/ 1 h 39"/>
                <a:gd name="T28" fmla="*/ 22 w 53"/>
                <a:gd name="T29" fmla="*/ 1 h 39"/>
                <a:gd name="T30" fmla="*/ 28 w 53"/>
                <a:gd name="T31" fmla="*/ 0 h 39"/>
                <a:gd name="T32" fmla="*/ 29 w 53"/>
                <a:gd name="T33" fmla="*/ 0 h 39"/>
                <a:gd name="T34" fmla="*/ 29 w 53"/>
                <a:gd name="T35" fmla="*/ 6 h 39"/>
                <a:gd name="T36" fmla="*/ 33 w 53"/>
                <a:gd name="T37" fmla="*/ 7 h 39"/>
                <a:gd name="T38" fmla="*/ 33 w 53"/>
                <a:gd name="T39" fmla="*/ 9 h 39"/>
                <a:gd name="T40" fmla="*/ 34 w 53"/>
                <a:gd name="T41" fmla="*/ 8 h 39"/>
                <a:gd name="T42" fmla="*/ 37 w 53"/>
                <a:gd name="T43" fmla="*/ 6 h 39"/>
                <a:gd name="T44" fmla="*/ 40 w 53"/>
                <a:gd name="T45" fmla="*/ 10 h 39"/>
                <a:gd name="T46" fmla="*/ 40 w 53"/>
                <a:gd name="T47" fmla="*/ 16 h 39"/>
                <a:gd name="T48" fmla="*/ 46 w 53"/>
                <a:gd name="T49" fmla="*/ 15 h 39"/>
                <a:gd name="T50" fmla="*/ 47 w 53"/>
                <a:gd name="T51" fmla="*/ 18 h 39"/>
                <a:gd name="T52" fmla="*/ 49 w 53"/>
                <a:gd name="T53" fmla="*/ 22 h 39"/>
                <a:gd name="T54" fmla="*/ 47 w 53"/>
                <a:gd name="T55" fmla="*/ 29 h 39"/>
                <a:gd name="T56" fmla="*/ 53 w 53"/>
                <a:gd name="T5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3" h="39">
                  <a:moveTo>
                    <a:pt x="53" y="33"/>
                  </a:moveTo>
                  <a:cubicBezTo>
                    <a:pt x="52" y="34"/>
                    <a:pt x="50" y="34"/>
                    <a:pt x="49" y="35"/>
                  </a:cubicBezTo>
                  <a:cubicBezTo>
                    <a:pt x="48" y="36"/>
                    <a:pt x="47" y="36"/>
                    <a:pt x="47" y="36"/>
                  </a:cubicBezTo>
                  <a:cubicBezTo>
                    <a:pt x="45" y="35"/>
                    <a:pt x="45" y="36"/>
                    <a:pt x="44" y="36"/>
                  </a:cubicBezTo>
                  <a:cubicBezTo>
                    <a:pt x="41" y="38"/>
                    <a:pt x="37" y="39"/>
                    <a:pt x="34" y="39"/>
                  </a:cubicBezTo>
                  <a:cubicBezTo>
                    <a:pt x="28" y="38"/>
                    <a:pt x="21" y="39"/>
                    <a:pt x="15" y="37"/>
                  </a:cubicBezTo>
                  <a:cubicBezTo>
                    <a:pt x="11" y="36"/>
                    <a:pt x="8" y="37"/>
                    <a:pt x="5" y="36"/>
                  </a:cubicBezTo>
                  <a:cubicBezTo>
                    <a:pt x="5" y="36"/>
                    <a:pt x="4" y="36"/>
                    <a:pt x="4" y="35"/>
                  </a:cubicBezTo>
                  <a:cubicBezTo>
                    <a:pt x="4" y="33"/>
                    <a:pt x="1" y="32"/>
                    <a:pt x="0" y="30"/>
                  </a:cubicBezTo>
                  <a:cubicBezTo>
                    <a:pt x="0" y="30"/>
                    <a:pt x="0" y="29"/>
                    <a:pt x="0" y="29"/>
                  </a:cubicBezTo>
                  <a:cubicBezTo>
                    <a:pt x="2" y="26"/>
                    <a:pt x="0" y="23"/>
                    <a:pt x="2" y="21"/>
                  </a:cubicBezTo>
                  <a:cubicBezTo>
                    <a:pt x="3" y="18"/>
                    <a:pt x="3" y="16"/>
                    <a:pt x="4" y="13"/>
                  </a:cubicBezTo>
                  <a:cubicBezTo>
                    <a:pt x="6" y="8"/>
                    <a:pt x="9" y="3"/>
                    <a:pt x="14" y="1"/>
                  </a:cubicBezTo>
                  <a:cubicBezTo>
                    <a:pt x="16" y="1"/>
                    <a:pt x="17" y="0"/>
                    <a:pt x="18" y="1"/>
                  </a:cubicBezTo>
                  <a:cubicBezTo>
                    <a:pt x="19" y="2"/>
                    <a:pt x="20" y="2"/>
                    <a:pt x="22" y="1"/>
                  </a:cubicBezTo>
                  <a:cubicBezTo>
                    <a:pt x="24" y="1"/>
                    <a:pt x="26" y="1"/>
                    <a:pt x="28" y="0"/>
                  </a:cubicBezTo>
                  <a:cubicBezTo>
                    <a:pt x="28" y="0"/>
                    <a:pt x="28" y="0"/>
                    <a:pt x="29" y="0"/>
                  </a:cubicBezTo>
                  <a:cubicBezTo>
                    <a:pt x="33" y="2"/>
                    <a:pt x="33" y="3"/>
                    <a:pt x="29" y="6"/>
                  </a:cubicBezTo>
                  <a:cubicBezTo>
                    <a:pt x="31" y="6"/>
                    <a:pt x="33" y="5"/>
                    <a:pt x="33" y="7"/>
                  </a:cubicBezTo>
                  <a:cubicBezTo>
                    <a:pt x="33" y="8"/>
                    <a:pt x="32" y="9"/>
                    <a:pt x="33" y="9"/>
                  </a:cubicBezTo>
                  <a:cubicBezTo>
                    <a:pt x="33" y="8"/>
                    <a:pt x="34" y="8"/>
                    <a:pt x="34" y="8"/>
                  </a:cubicBezTo>
                  <a:cubicBezTo>
                    <a:pt x="35" y="6"/>
                    <a:pt x="35" y="5"/>
                    <a:pt x="37" y="6"/>
                  </a:cubicBezTo>
                  <a:cubicBezTo>
                    <a:pt x="40" y="6"/>
                    <a:pt x="41" y="8"/>
                    <a:pt x="40" y="10"/>
                  </a:cubicBezTo>
                  <a:cubicBezTo>
                    <a:pt x="39" y="12"/>
                    <a:pt x="38" y="14"/>
                    <a:pt x="40" y="16"/>
                  </a:cubicBezTo>
                  <a:cubicBezTo>
                    <a:pt x="42" y="18"/>
                    <a:pt x="44" y="15"/>
                    <a:pt x="46" y="15"/>
                  </a:cubicBezTo>
                  <a:cubicBezTo>
                    <a:pt x="46" y="16"/>
                    <a:pt x="47" y="17"/>
                    <a:pt x="47" y="18"/>
                  </a:cubicBezTo>
                  <a:cubicBezTo>
                    <a:pt x="48" y="19"/>
                    <a:pt x="48" y="21"/>
                    <a:pt x="49" y="22"/>
                  </a:cubicBezTo>
                  <a:cubicBezTo>
                    <a:pt x="49" y="25"/>
                    <a:pt x="47" y="27"/>
                    <a:pt x="47" y="29"/>
                  </a:cubicBezTo>
                  <a:cubicBezTo>
                    <a:pt x="49" y="27"/>
                    <a:pt x="51" y="28"/>
                    <a:pt x="53" y="33"/>
                  </a:cubicBezTo>
                  <a:close/>
                </a:path>
              </a:pathLst>
            </a:custGeom>
            <a:solidFill>
              <a:srgbClr val="FE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9" name="Freeform 1393"/>
            <p:cNvSpPr/>
            <p:nvPr/>
          </p:nvSpPr>
          <p:spPr bwMode="auto">
            <a:xfrm>
              <a:off x="887413" y="1798639"/>
              <a:ext cx="274638" cy="279400"/>
            </a:xfrm>
            <a:custGeom>
              <a:avLst/>
              <a:gdLst>
                <a:gd name="T0" fmla="*/ 43 w 73"/>
                <a:gd name="T1" fmla="*/ 56 h 74"/>
                <a:gd name="T2" fmla="*/ 27 w 73"/>
                <a:gd name="T3" fmla="*/ 67 h 74"/>
                <a:gd name="T4" fmla="*/ 21 w 73"/>
                <a:gd name="T5" fmla="*/ 67 h 74"/>
                <a:gd name="T6" fmla="*/ 18 w 73"/>
                <a:gd name="T7" fmla="*/ 67 h 74"/>
                <a:gd name="T8" fmla="*/ 17 w 73"/>
                <a:gd name="T9" fmla="*/ 70 h 74"/>
                <a:gd name="T10" fmla="*/ 15 w 73"/>
                <a:gd name="T11" fmla="*/ 73 h 74"/>
                <a:gd name="T12" fmla="*/ 15 w 73"/>
                <a:gd name="T13" fmla="*/ 74 h 74"/>
                <a:gd name="T14" fmla="*/ 6 w 73"/>
                <a:gd name="T15" fmla="*/ 74 h 74"/>
                <a:gd name="T16" fmla="*/ 2 w 73"/>
                <a:gd name="T17" fmla="*/ 68 h 74"/>
                <a:gd name="T18" fmla="*/ 23 w 73"/>
                <a:gd name="T19" fmla="*/ 39 h 74"/>
                <a:gd name="T20" fmla="*/ 25 w 73"/>
                <a:gd name="T21" fmla="*/ 37 h 74"/>
                <a:gd name="T22" fmla="*/ 26 w 73"/>
                <a:gd name="T23" fmla="*/ 36 h 74"/>
                <a:gd name="T24" fmla="*/ 28 w 73"/>
                <a:gd name="T25" fmla="*/ 35 h 74"/>
                <a:gd name="T26" fmla="*/ 34 w 73"/>
                <a:gd name="T27" fmla="*/ 29 h 74"/>
                <a:gd name="T28" fmla="*/ 41 w 73"/>
                <a:gd name="T29" fmla="*/ 20 h 74"/>
                <a:gd name="T30" fmla="*/ 46 w 73"/>
                <a:gd name="T31" fmla="*/ 16 h 74"/>
                <a:gd name="T32" fmla="*/ 50 w 73"/>
                <a:gd name="T33" fmla="*/ 11 h 74"/>
                <a:gd name="T34" fmla="*/ 53 w 73"/>
                <a:gd name="T35" fmla="*/ 8 h 74"/>
                <a:gd name="T36" fmla="*/ 60 w 73"/>
                <a:gd name="T37" fmla="*/ 2 h 74"/>
                <a:gd name="T38" fmla="*/ 64 w 73"/>
                <a:gd name="T39" fmla="*/ 0 h 74"/>
                <a:gd name="T40" fmla="*/ 69 w 73"/>
                <a:gd name="T41" fmla="*/ 4 h 74"/>
                <a:gd name="T42" fmla="*/ 69 w 73"/>
                <a:gd name="T43" fmla="*/ 5 h 74"/>
                <a:gd name="T44" fmla="*/ 66 w 73"/>
                <a:gd name="T45" fmla="*/ 9 h 74"/>
                <a:gd name="T46" fmla="*/ 44 w 73"/>
                <a:gd name="T47" fmla="*/ 30 h 74"/>
                <a:gd name="T48" fmla="*/ 26 w 73"/>
                <a:gd name="T49" fmla="*/ 51 h 74"/>
                <a:gd name="T50" fmla="*/ 32 w 73"/>
                <a:gd name="T51" fmla="*/ 52 h 74"/>
                <a:gd name="T52" fmla="*/ 46 w 73"/>
                <a:gd name="T53" fmla="*/ 44 h 74"/>
                <a:gd name="T54" fmla="*/ 57 w 73"/>
                <a:gd name="T55" fmla="*/ 33 h 74"/>
                <a:gd name="T56" fmla="*/ 62 w 73"/>
                <a:gd name="T57" fmla="*/ 28 h 74"/>
                <a:gd name="T58" fmla="*/ 67 w 73"/>
                <a:gd name="T59" fmla="*/ 27 h 74"/>
                <a:gd name="T60" fmla="*/ 73 w 73"/>
                <a:gd name="T61" fmla="*/ 28 h 74"/>
                <a:gd name="T62" fmla="*/ 73 w 73"/>
                <a:gd name="T63" fmla="*/ 30 h 74"/>
                <a:gd name="T64" fmla="*/ 71 w 73"/>
                <a:gd name="T65" fmla="*/ 33 h 74"/>
                <a:gd name="T66" fmla="*/ 68 w 73"/>
                <a:gd name="T67" fmla="*/ 36 h 74"/>
                <a:gd name="T68" fmla="*/ 65 w 73"/>
                <a:gd name="T69" fmla="*/ 39 h 74"/>
                <a:gd name="T70" fmla="*/ 49 w 73"/>
                <a:gd name="T71" fmla="*/ 53 h 74"/>
                <a:gd name="T72" fmla="*/ 43 w 73"/>
                <a:gd name="T73" fmla="*/ 5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74">
                  <a:moveTo>
                    <a:pt x="43" y="56"/>
                  </a:moveTo>
                  <a:cubicBezTo>
                    <a:pt x="37" y="59"/>
                    <a:pt x="33" y="64"/>
                    <a:pt x="27" y="67"/>
                  </a:cubicBezTo>
                  <a:cubicBezTo>
                    <a:pt x="25" y="68"/>
                    <a:pt x="23" y="70"/>
                    <a:pt x="21" y="67"/>
                  </a:cubicBezTo>
                  <a:cubicBezTo>
                    <a:pt x="20" y="66"/>
                    <a:pt x="19" y="66"/>
                    <a:pt x="18" y="67"/>
                  </a:cubicBezTo>
                  <a:cubicBezTo>
                    <a:pt x="17" y="67"/>
                    <a:pt x="16" y="68"/>
                    <a:pt x="17" y="70"/>
                  </a:cubicBezTo>
                  <a:cubicBezTo>
                    <a:pt x="18" y="71"/>
                    <a:pt x="18" y="73"/>
                    <a:pt x="15" y="73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2" y="74"/>
                    <a:pt x="9" y="74"/>
                    <a:pt x="6" y="74"/>
                  </a:cubicBezTo>
                  <a:cubicBezTo>
                    <a:pt x="2" y="74"/>
                    <a:pt x="0" y="73"/>
                    <a:pt x="2" y="68"/>
                  </a:cubicBezTo>
                  <a:cubicBezTo>
                    <a:pt x="8" y="58"/>
                    <a:pt x="14" y="48"/>
                    <a:pt x="23" y="39"/>
                  </a:cubicBezTo>
                  <a:cubicBezTo>
                    <a:pt x="24" y="39"/>
                    <a:pt x="24" y="38"/>
                    <a:pt x="25" y="37"/>
                  </a:cubicBezTo>
                  <a:cubicBezTo>
                    <a:pt x="25" y="37"/>
                    <a:pt x="25" y="36"/>
                    <a:pt x="26" y="36"/>
                  </a:cubicBezTo>
                  <a:cubicBezTo>
                    <a:pt x="26" y="36"/>
                    <a:pt x="27" y="35"/>
                    <a:pt x="28" y="35"/>
                  </a:cubicBezTo>
                  <a:cubicBezTo>
                    <a:pt x="31" y="34"/>
                    <a:pt x="33" y="32"/>
                    <a:pt x="34" y="29"/>
                  </a:cubicBezTo>
                  <a:cubicBezTo>
                    <a:pt x="35" y="26"/>
                    <a:pt x="38" y="23"/>
                    <a:pt x="41" y="20"/>
                  </a:cubicBezTo>
                  <a:cubicBezTo>
                    <a:pt x="43" y="19"/>
                    <a:pt x="45" y="18"/>
                    <a:pt x="46" y="16"/>
                  </a:cubicBezTo>
                  <a:cubicBezTo>
                    <a:pt x="48" y="14"/>
                    <a:pt x="49" y="13"/>
                    <a:pt x="50" y="11"/>
                  </a:cubicBezTo>
                  <a:cubicBezTo>
                    <a:pt x="51" y="10"/>
                    <a:pt x="52" y="9"/>
                    <a:pt x="53" y="8"/>
                  </a:cubicBezTo>
                  <a:cubicBezTo>
                    <a:pt x="56" y="7"/>
                    <a:pt x="58" y="4"/>
                    <a:pt x="60" y="2"/>
                  </a:cubicBezTo>
                  <a:cubicBezTo>
                    <a:pt x="61" y="1"/>
                    <a:pt x="62" y="0"/>
                    <a:pt x="64" y="0"/>
                  </a:cubicBezTo>
                  <a:cubicBezTo>
                    <a:pt x="65" y="2"/>
                    <a:pt x="69" y="0"/>
                    <a:pt x="69" y="4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8" y="7"/>
                    <a:pt x="66" y="7"/>
                    <a:pt x="66" y="9"/>
                  </a:cubicBezTo>
                  <a:cubicBezTo>
                    <a:pt x="58" y="15"/>
                    <a:pt x="51" y="23"/>
                    <a:pt x="44" y="30"/>
                  </a:cubicBezTo>
                  <a:cubicBezTo>
                    <a:pt x="38" y="37"/>
                    <a:pt x="32" y="44"/>
                    <a:pt x="26" y="51"/>
                  </a:cubicBezTo>
                  <a:cubicBezTo>
                    <a:pt x="28" y="53"/>
                    <a:pt x="30" y="53"/>
                    <a:pt x="32" y="52"/>
                  </a:cubicBezTo>
                  <a:cubicBezTo>
                    <a:pt x="36" y="50"/>
                    <a:pt x="42" y="49"/>
                    <a:pt x="46" y="44"/>
                  </a:cubicBezTo>
                  <a:cubicBezTo>
                    <a:pt x="49" y="40"/>
                    <a:pt x="53" y="37"/>
                    <a:pt x="57" y="33"/>
                  </a:cubicBezTo>
                  <a:cubicBezTo>
                    <a:pt x="59" y="32"/>
                    <a:pt x="60" y="30"/>
                    <a:pt x="62" y="28"/>
                  </a:cubicBezTo>
                  <a:cubicBezTo>
                    <a:pt x="63" y="27"/>
                    <a:pt x="65" y="26"/>
                    <a:pt x="67" y="27"/>
                  </a:cubicBezTo>
                  <a:cubicBezTo>
                    <a:pt x="69" y="29"/>
                    <a:pt x="71" y="27"/>
                    <a:pt x="73" y="28"/>
                  </a:cubicBezTo>
                  <a:cubicBezTo>
                    <a:pt x="73" y="29"/>
                    <a:pt x="73" y="29"/>
                    <a:pt x="73" y="30"/>
                  </a:cubicBezTo>
                  <a:cubicBezTo>
                    <a:pt x="73" y="31"/>
                    <a:pt x="72" y="32"/>
                    <a:pt x="71" y="33"/>
                  </a:cubicBezTo>
                  <a:cubicBezTo>
                    <a:pt x="70" y="34"/>
                    <a:pt x="69" y="34"/>
                    <a:pt x="68" y="36"/>
                  </a:cubicBezTo>
                  <a:cubicBezTo>
                    <a:pt x="67" y="37"/>
                    <a:pt x="66" y="38"/>
                    <a:pt x="65" y="39"/>
                  </a:cubicBezTo>
                  <a:cubicBezTo>
                    <a:pt x="59" y="43"/>
                    <a:pt x="54" y="49"/>
                    <a:pt x="49" y="53"/>
                  </a:cubicBezTo>
                  <a:cubicBezTo>
                    <a:pt x="47" y="55"/>
                    <a:pt x="45" y="56"/>
                    <a:pt x="43" y="56"/>
                  </a:cubicBezTo>
                  <a:close/>
                </a:path>
              </a:pathLst>
            </a:custGeom>
            <a:solidFill>
              <a:srgbClr val="AA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0" name="Freeform 1394"/>
            <p:cNvSpPr/>
            <p:nvPr/>
          </p:nvSpPr>
          <p:spPr bwMode="auto">
            <a:xfrm>
              <a:off x="895351" y="1069976"/>
              <a:ext cx="425450" cy="657225"/>
            </a:xfrm>
            <a:custGeom>
              <a:avLst/>
              <a:gdLst>
                <a:gd name="T0" fmla="*/ 51 w 113"/>
                <a:gd name="T1" fmla="*/ 77 h 174"/>
                <a:gd name="T2" fmla="*/ 56 w 113"/>
                <a:gd name="T3" fmla="*/ 70 h 174"/>
                <a:gd name="T4" fmla="*/ 60 w 113"/>
                <a:gd name="T5" fmla="*/ 63 h 174"/>
                <a:gd name="T6" fmla="*/ 65 w 113"/>
                <a:gd name="T7" fmla="*/ 57 h 174"/>
                <a:gd name="T8" fmla="*/ 69 w 113"/>
                <a:gd name="T9" fmla="*/ 53 h 174"/>
                <a:gd name="T10" fmla="*/ 69 w 113"/>
                <a:gd name="T11" fmla="*/ 52 h 174"/>
                <a:gd name="T12" fmla="*/ 86 w 113"/>
                <a:gd name="T13" fmla="*/ 31 h 174"/>
                <a:gd name="T14" fmla="*/ 109 w 113"/>
                <a:gd name="T15" fmla="*/ 3 h 174"/>
                <a:gd name="T16" fmla="*/ 112 w 113"/>
                <a:gd name="T17" fmla="*/ 0 h 174"/>
                <a:gd name="T18" fmla="*/ 113 w 113"/>
                <a:gd name="T19" fmla="*/ 1 h 174"/>
                <a:gd name="T20" fmla="*/ 108 w 113"/>
                <a:gd name="T21" fmla="*/ 10 h 174"/>
                <a:gd name="T22" fmla="*/ 96 w 113"/>
                <a:gd name="T23" fmla="*/ 29 h 174"/>
                <a:gd name="T24" fmla="*/ 94 w 113"/>
                <a:gd name="T25" fmla="*/ 31 h 174"/>
                <a:gd name="T26" fmla="*/ 86 w 113"/>
                <a:gd name="T27" fmla="*/ 40 h 174"/>
                <a:gd name="T28" fmla="*/ 84 w 113"/>
                <a:gd name="T29" fmla="*/ 44 h 174"/>
                <a:gd name="T30" fmla="*/ 48 w 113"/>
                <a:gd name="T31" fmla="*/ 97 h 174"/>
                <a:gd name="T32" fmla="*/ 30 w 113"/>
                <a:gd name="T33" fmla="*/ 130 h 174"/>
                <a:gd name="T34" fmla="*/ 24 w 113"/>
                <a:gd name="T35" fmla="*/ 137 h 174"/>
                <a:gd name="T36" fmla="*/ 22 w 113"/>
                <a:gd name="T37" fmla="*/ 140 h 174"/>
                <a:gd name="T38" fmla="*/ 17 w 113"/>
                <a:gd name="T39" fmla="*/ 149 h 174"/>
                <a:gd name="T40" fmla="*/ 11 w 113"/>
                <a:gd name="T41" fmla="*/ 160 h 174"/>
                <a:gd name="T42" fmla="*/ 10 w 113"/>
                <a:gd name="T43" fmla="*/ 165 h 174"/>
                <a:gd name="T44" fmla="*/ 5 w 113"/>
                <a:gd name="T45" fmla="*/ 174 h 174"/>
                <a:gd name="T46" fmla="*/ 5 w 113"/>
                <a:gd name="T47" fmla="*/ 173 h 174"/>
                <a:gd name="T48" fmla="*/ 0 w 113"/>
                <a:gd name="T49" fmla="*/ 167 h 174"/>
                <a:gd name="T50" fmla="*/ 1 w 113"/>
                <a:gd name="T51" fmla="*/ 166 h 174"/>
                <a:gd name="T52" fmla="*/ 6 w 113"/>
                <a:gd name="T53" fmla="*/ 154 h 174"/>
                <a:gd name="T54" fmla="*/ 12 w 113"/>
                <a:gd name="T55" fmla="*/ 142 h 174"/>
                <a:gd name="T56" fmla="*/ 15 w 113"/>
                <a:gd name="T57" fmla="*/ 139 h 174"/>
                <a:gd name="T58" fmla="*/ 17 w 113"/>
                <a:gd name="T59" fmla="*/ 136 h 174"/>
                <a:gd name="T60" fmla="*/ 20 w 113"/>
                <a:gd name="T61" fmla="*/ 132 h 174"/>
                <a:gd name="T62" fmla="*/ 22 w 113"/>
                <a:gd name="T63" fmla="*/ 126 h 174"/>
                <a:gd name="T64" fmla="*/ 24 w 113"/>
                <a:gd name="T65" fmla="*/ 122 h 174"/>
                <a:gd name="T66" fmla="*/ 26 w 113"/>
                <a:gd name="T67" fmla="*/ 119 h 174"/>
                <a:gd name="T68" fmla="*/ 41 w 113"/>
                <a:gd name="T69" fmla="*/ 93 h 174"/>
                <a:gd name="T70" fmla="*/ 41 w 113"/>
                <a:gd name="T71" fmla="*/ 93 h 174"/>
                <a:gd name="T72" fmla="*/ 51 w 113"/>
                <a:gd name="T73" fmla="*/ 7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3" h="174">
                  <a:moveTo>
                    <a:pt x="51" y="77"/>
                  </a:moveTo>
                  <a:cubicBezTo>
                    <a:pt x="52" y="75"/>
                    <a:pt x="55" y="73"/>
                    <a:pt x="56" y="70"/>
                  </a:cubicBezTo>
                  <a:cubicBezTo>
                    <a:pt x="56" y="67"/>
                    <a:pt x="58" y="65"/>
                    <a:pt x="60" y="63"/>
                  </a:cubicBezTo>
                  <a:cubicBezTo>
                    <a:pt x="61" y="61"/>
                    <a:pt x="64" y="59"/>
                    <a:pt x="65" y="57"/>
                  </a:cubicBezTo>
                  <a:cubicBezTo>
                    <a:pt x="66" y="55"/>
                    <a:pt x="67" y="54"/>
                    <a:pt x="69" y="53"/>
                  </a:cubicBezTo>
                  <a:cubicBezTo>
                    <a:pt x="69" y="53"/>
                    <a:pt x="69" y="52"/>
                    <a:pt x="69" y="52"/>
                  </a:cubicBezTo>
                  <a:cubicBezTo>
                    <a:pt x="76" y="46"/>
                    <a:pt x="80" y="38"/>
                    <a:pt x="86" y="31"/>
                  </a:cubicBezTo>
                  <a:cubicBezTo>
                    <a:pt x="93" y="22"/>
                    <a:pt x="101" y="12"/>
                    <a:pt x="109" y="3"/>
                  </a:cubicBezTo>
                  <a:cubicBezTo>
                    <a:pt x="110" y="2"/>
                    <a:pt x="111" y="1"/>
                    <a:pt x="112" y="0"/>
                  </a:cubicBezTo>
                  <a:cubicBezTo>
                    <a:pt x="112" y="0"/>
                    <a:pt x="113" y="0"/>
                    <a:pt x="113" y="1"/>
                  </a:cubicBezTo>
                  <a:cubicBezTo>
                    <a:pt x="113" y="5"/>
                    <a:pt x="110" y="7"/>
                    <a:pt x="108" y="10"/>
                  </a:cubicBezTo>
                  <a:cubicBezTo>
                    <a:pt x="103" y="15"/>
                    <a:pt x="101" y="23"/>
                    <a:pt x="96" y="29"/>
                  </a:cubicBezTo>
                  <a:cubicBezTo>
                    <a:pt x="95" y="30"/>
                    <a:pt x="95" y="31"/>
                    <a:pt x="94" y="31"/>
                  </a:cubicBezTo>
                  <a:cubicBezTo>
                    <a:pt x="90" y="33"/>
                    <a:pt x="88" y="36"/>
                    <a:pt x="86" y="40"/>
                  </a:cubicBezTo>
                  <a:cubicBezTo>
                    <a:pt x="85" y="41"/>
                    <a:pt x="85" y="42"/>
                    <a:pt x="84" y="44"/>
                  </a:cubicBezTo>
                  <a:cubicBezTo>
                    <a:pt x="73" y="62"/>
                    <a:pt x="58" y="78"/>
                    <a:pt x="48" y="97"/>
                  </a:cubicBezTo>
                  <a:cubicBezTo>
                    <a:pt x="42" y="108"/>
                    <a:pt x="36" y="119"/>
                    <a:pt x="30" y="130"/>
                  </a:cubicBezTo>
                  <a:cubicBezTo>
                    <a:pt x="28" y="133"/>
                    <a:pt x="27" y="136"/>
                    <a:pt x="24" y="137"/>
                  </a:cubicBezTo>
                  <a:cubicBezTo>
                    <a:pt x="23" y="138"/>
                    <a:pt x="22" y="139"/>
                    <a:pt x="22" y="140"/>
                  </a:cubicBezTo>
                  <a:cubicBezTo>
                    <a:pt x="21" y="144"/>
                    <a:pt x="18" y="146"/>
                    <a:pt x="17" y="149"/>
                  </a:cubicBezTo>
                  <a:cubicBezTo>
                    <a:pt x="15" y="153"/>
                    <a:pt x="14" y="157"/>
                    <a:pt x="11" y="160"/>
                  </a:cubicBezTo>
                  <a:cubicBezTo>
                    <a:pt x="10" y="161"/>
                    <a:pt x="11" y="163"/>
                    <a:pt x="10" y="165"/>
                  </a:cubicBezTo>
                  <a:cubicBezTo>
                    <a:pt x="10" y="168"/>
                    <a:pt x="9" y="172"/>
                    <a:pt x="5" y="174"/>
                  </a:cubicBezTo>
                  <a:cubicBezTo>
                    <a:pt x="5" y="174"/>
                    <a:pt x="5" y="173"/>
                    <a:pt x="5" y="173"/>
                  </a:cubicBezTo>
                  <a:cubicBezTo>
                    <a:pt x="4" y="170"/>
                    <a:pt x="4" y="168"/>
                    <a:pt x="0" y="167"/>
                  </a:cubicBezTo>
                  <a:cubicBezTo>
                    <a:pt x="0" y="167"/>
                    <a:pt x="0" y="166"/>
                    <a:pt x="1" y="166"/>
                  </a:cubicBezTo>
                  <a:cubicBezTo>
                    <a:pt x="1" y="161"/>
                    <a:pt x="4" y="157"/>
                    <a:pt x="6" y="154"/>
                  </a:cubicBezTo>
                  <a:cubicBezTo>
                    <a:pt x="9" y="150"/>
                    <a:pt x="10" y="146"/>
                    <a:pt x="12" y="142"/>
                  </a:cubicBezTo>
                  <a:cubicBezTo>
                    <a:pt x="12" y="140"/>
                    <a:pt x="14" y="140"/>
                    <a:pt x="15" y="139"/>
                  </a:cubicBezTo>
                  <a:cubicBezTo>
                    <a:pt x="16" y="138"/>
                    <a:pt x="17" y="137"/>
                    <a:pt x="17" y="136"/>
                  </a:cubicBezTo>
                  <a:cubicBezTo>
                    <a:pt x="18" y="134"/>
                    <a:pt x="19" y="133"/>
                    <a:pt x="20" y="132"/>
                  </a:cubicBezTo>
                  <a:cubicBezTo>
                    <a:pt x="21" y="130"/>
                    <a:pt x="21" y="128"/>
                    <a:pt x="22" y="126"/>
                  </a:cubicBezTo>
                  <a:cubicBezTo>
                    <a:pt x="23" y="125"/>
                    <a:pt x="24" y="124"/>
                    <a:pt x="24" y="122"/>
                  </a:cubicBezTo>
                  <a:cubicBezTo>
                    <a:pt x="25" y="121"/>
                    <a:pt x="26" y="120"/>
                    <a:pt x="26" y="119"/>
                  </a:cubicBezTo>
                  <a:cubicBezTo>
                    <a:pt x="31" y="110"/>
                    <a:pt x="36" y="101"/>
                    <a:pt x="41" y="93"/>
                  </a:cubicBezTo>
                  <a:cubicBezTo>
                    <a:pt x="41" y="93"/>
                    <a:pt x="41" y="93"/>
                    <a:pt x="41" y="93"/>
                  </a:cubicBezTo>
                  <a:cubicBezTo>
                    <a:pt x="44" y="87"/>
                    <a:pt x="47" y="82"/>
                    <a:pt x="51" y="77"/>
                  </a:cubicBezTo>
                  <a:close/>
                </a:path>
              </a:pathLst>
            </a:custGeom>
            <a:solidFill>
              <a:srgbClr val="FE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1" name="Freeform 1395"/>
            <p:cNvSpPr/>
            <p:nvPr/>
          </p:nvSpPr>
          <p:spPr bwMode="auto">
            <a:xfrm>
              <a:off x="2459038" y="682626"/>
              <a:ext cx="198438" cy="225425"/>
            </a:xfrm>
            <a:custGeom>
              <a:avLst/>
              <a:gdLst>
                <a:gd name="T0" fmla="*/ 25 w 53"/>
                <a:gd name="T1" fmla="*/ 53 h 60"/>
                <a:gd name="T2" fmla="*/ 15 w 53"/>
                <a:gd name="T3" fmla="*/ 48 h 60"/>
                <a:gd name="T4" fmla="*/ 10 w 53"/>
                <a:gd name="T5" fmla="*/ 50 h 60"/>
                <a:gd name="T6" fmla="*/ 13 w 53"/>
                <a:gd name="T7" fmla="*/ 54 h 60"/>
                <a:gd name="T8" fmla="*/ 3 w 53"/>
                <a:gd name="T9" fmla="*/ 53 h 60"/>
                <a:gd name="T10" fmla="*/ 0 w 53"/>
                <a:gd name="T11" fmla="*/ 51 h 60"/>
                <a:gd name="T12" fmla="*/ 2 w 53"/>
                <a:gd name="T13" fmla="*/ 51 h 60"/>
                <a:gd name="T14" fmla="*/ 8 w 53"/>
                <a:gd name="T15" fmla="*/ 41 h 60"/>
                <a:gd name="T16" fmla="*/ 9 w 53"/>
                <a:gd name="T17" fmla="*/ 36 h 60"/>
                <a:gd name="T18" fmla="*/ 19 w 53"/>
                <a:gd name="T19" fmla="*/ 20 h 60"/>
                <a:gd name="T20" fmla="*/ 21 w 53"/>
                <a:gd name="T21" fmla="*/ 17 h 60"/>
                <a:gd name="T22" fmla="*/ 23 w 53"/>
                <a:gd name="T23" fmla="*/ 17 h 60"/>
                <a:gd name="T24" fmla="*/ 30 w 53"/>
                <a:gd name="T25" fmla="*/ 19 h 60"/>
                <a:gd name="T26" fmla="*/ 34 w 53"/>
                <a:gd name="T27" fmla="*/ 22 h 60"/>
                <a:gd name="T28" fmla="*/ 35 w 53"/>
                <a:gd name="T29" fmla="*/ 25 h 60"/>
                <a:gd name="T30" fmla="*/ 34 w 53"/>
                <a:gd name="T31" fmla="*/ 22 h 60"/>
                <a:gd name="T32" fmla="*/ 34 w 53"/>
                <a:gd name="T33" fmla="*/ 20 h 60"/>
                <a:gd name="T34" fmla="*/ 36 w 53"/>
                <a:gd name="T35" fmla="*/ 18 h 60"/>
                <a:gd name="T36" fmla="*/ 38 w 53"/>
                <a:gd name="T37" fmla="*/ 13 h 60"/>
                <a:gd name="T38" fmla="*/ 40 w 53"/>
                <a:gd name="T39" fmla="*/ 10 h 60"/>
                <a:gd name="T40" fmla="*/ 43 w 53"/>
                <a:gd name="T41" fmla="*/ 7 h 60"/>
                <a:gd name="T42" fmla="*/ 48 w 53"/>
                <a:gd name="T43" fmla="*/ 6 h 60"/>
                <a:gd name="T44" fmla="*/ 49 w 53"/>
                <a:gd name="T45" fmla="*/ 0 h 60"/>
                <a:gd name="T46" fmla="*/ 53 w 53"/>
                <a:gd name="T47" fmla="*/ 1 h 60"/>
                <a:gd name="T48" fmla="*/ 51 w 53"/>
                <a:gd name="T49" fmla="*/ 20 h 60"/>
                <a:gd name="T50" fmla="*/ 48 w 53"/>
                <a:gd name="T51" fmla="*/ 23 h 60"/>
                <a:gd name="T52" fmla="*/ 46 w 53"/>
                <a:gd name="T53" fmla="*/ 20 h 60"/>
                <a:gd name="T54" fmla="*/ 42 w 53"/>
                <a:gd name="T55" fmla="*/ 25 h 60"/>
                <a:gd name="T56" fmla="*/ 48 w 53"/>
                <a:gd name="T57" fmla="*/ 23 h 60"/>
                <a:gd name="T58" fmla="*/ 46 w 53"/>
                <a:gd name="T59" fmla="*/ 34 h 60"/>
                <a:gd name="T60" fmla="*/ 43 w 53"/>
                <a:gd name="T61" fmla="*/ 42 h 60"/>
                <a:gd name="T62" fmla="*/ 40 w 53"/>
                <a:gd name="T63" fmla="*/ 51 h 60"/>
                <a:gd name="T64" fmla="*/ 37 w 53"/>
                <a:gd name="T65" fmla="*/ 56 h 60"/>
                <a:gd name="T66" fmla="*/ 34 w 53"/>
                <a:gd name="T67" fmla="*/ 60 h 60"/>
                <a:gd name="T68" fmla="*/ 34 w 53"/>
                <a:gd name="T69" fmla="*/ 59 h 60"/>
                <a:gd name="T70" fmla="*/ 31 w 53"/>
                <a:gd name="T71" fmla="*/ 56 h 60"/>
                <a:gd name="T72" fmla="*/ 25 w 53"/>
                <a:gd name="T73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3" h="60">
                  <a:moveTo>
                    <a:pt x="25" y="53"/>
                  </a:moveTo>
                  <a:cubicBezTo>
                    <a:pt x="25" y="49"/>
                    <a:pt x="17" y="46"/>
                    <a:pt x="15" y="48"/>
                  </a:cubicBezTo>
                  <a:cubicBezTo>
                    <a:pt x="13" y="49"/>
                    <a:pt x="12" y="49"/>
                    <a:pt x="10" y="50"/>
                  </a:cubicBezTo>
                  <a:cubicBezTo>
                    <a:pt x="11" y="51"/>
                    <a:pt x="14" y="52"/>
                    <a:pt x="13" y="54"/>
                  </a:cubicBezTo>
                  <a:cubicBezTo>
                    <a:pt x="10" y="50"/>
                    <a:pt x="6" y="54"/>
                    <a:pt x="3" y="53"/>
                  </a:cubicBezTo>
                  <a:cubicBezTo>
                    <a:pt x="1" y="53"/>
                    <a:pt x="0" y="53"/>
                    <a:pt x="0" y="51"/>
                  </a:cubicBezTo>
                  <a:cubicBezTo>
                    <a:pt x="0" y="50"/>
                    <a:pt x="1" y="51"/>
                    <a:pt x="2" y="51"/>
                  </a:cubicBezTo>
                  <a:cubicBezTo>
                    <a:pt x="7" y="50"/>
                    <a:pt x="7" y="45"/>
                    <a:pt x="8" y="41"/>
                  </a:cubicBezTo>
                  <a:cubicBezTo>
                    <a:pt x="7" y="39"/>
                    <a:pt x="8" y="38"/>
                    <a:pt x="9" y="36"/>
                  </a:cubicBezTo>
                  <a:cubicBezTo>
                    <a:pt x="13" y="31"/>
                    <a:pt x="17" y="26"/>
                    <a:pt x="19" y="20"/>
                  </a:cubicBezTo>
                  <a:cubicBezTo>
                    <a:pt x="19" y="19"/>
                    <a:pt x="20" y="18"/>
                    <a:pt x="21" y="17"/>
                  </a:cubicBezTo>
                  <a:cubicBezTo>
                    <a:pt x="21" y="17"/>
                    <a:pt x="22" y="17"/>
                    <a:pt x="23" y="17"/>
                  </a:cubicBezTo>
                  <a:cubicBezTo>
                    <a:pt x="25" y="17"/>
                    <a:pt x="27" y="20"/>
                    <a:pt x="30" y="19"/>
                  </a:cubicBezTo>
                  <a:cubicBezTo>
                    <a:pt x="31" y="18"/>
                    <a:pt x="32" y="22"/>
                    <a:pt x="34" y="22"/>
                  </a:cubicBezTo>
                  <a:cubicBezTo>
                    <a:pt x="34" y="23"/>
                    <a:pt x="35" y="24"/>
                    <a:pt x="35" y="25"/>
                  </a:cubicBezTo>
                  <a:cubicBezTo>
                    <a:pt x="36" y="24"/>
                    <a:pt x="34" y="23"/>
                    <a:pt x="34" y="22"/>
                  </a:cubicBezTo>
                  <a:cubicBezTo>
                    <a:pt x="33" y="21"/>
                    <a:pt x="33" y="21"/>
                    <a:pt x="34" y="20"/>
                  </a:cubicBezTo>
                  <a:cubicBezTo>
                    <a:pt x="34" y="19"/>
                    <a:pt x="35" y="18"/>
                    <a:pt x="36" y="18"/>
                  </a:cubicBezTo>
                  <a:cubicBezTo>
                    <a:pt x="40" y="17"/>
                    <a:pt x="41" y="16"/>
                    <a:pt x="38" y="13"/>
                  </a:cubicBezTo>
                  <a:cubicBezTo>
                    <a:pt x="38" y="12"/>
                    <a:pt x="39" y="11"/>
                    <a:pt x="40" y="10"/>
                  </a:cubicBezTo>
                  <a:cubicBezTo>
                    <a:pt x="41" y="9"/>
                    <a:pt x="42" y="8"/>
                    <a:pt x="43" y="7"/>
                  </a:cubicBezTo>
                  <a:cubicBezTo>
                    <a:pt x="45" y="4"/>
                    <a:pt x="45" y="4"/>
                    <a:pt x="48" y="6"/>
                  </a:cubicBezTo>
                  <a:cubicBezTo>
                    <a:pt x="49" y="4"/>
                    <a:pt x="47" y="2"/>
                    <a:pt x="49" y="0"/>
                  </a:cubicBezTo>
                  <a:cubicBezTo>
                    <a:pt x="51" y="0"/>
                    <a:pt x="52" y="0"/>
                    <a:pt x="53" y="1"/>
                  </a:cubicBezTo>
                  <a:cubicBezTo>
                    <a:pt x="53" y="8"/>
                    <a:pt x="53" y="14"/>
                    <a:pt x="51" y="20"/>
                  </a:cubicBezTo>
                  <a:cubicBezTo>
                    <a:pt x="50" y="21"/>
                    <a:pt x="50" y="22"/>
                    <a:pt x="48" y="23"/>
                  </a:cubicBezTo>
                  <a:cubicBezTo>
                    <a:pt x="46" y="23"/>
                    <a:pt x="47" y="21"/>
                    <a:pt x="46" y="20"/>
                  </a:cubicBezTo>
                  <a:cubicBezTo>
                    <a:pt x="46" y="22"/>
                    <a:pt x="45" y="24"/>
                    <a:pt x="42" y="25"/>
                  </a:cubicBezTo>
                  <a:cubicBezTo>
                    <a:pt x="44" y="25"/>
                    <a:pt x="45" y="22"/>
                    <a:pt x="48" y="23"/>
                  </a:cubicBezTo>
                  <a:cubicBezTo>
                    <a:pt x="49" y="27"/>
                    <a:pt x="47" y="30"/>
                    <a:pt x="46" y="34"/>
                  </a:cubicBezTo>
                  <a:cubicBezTo>
                    <a:pt x="45" y="37"/>
                    <a:pt x="44" y="40"/>
                    <a:pt x="43" y="42"/>
                  </a:cubicBezTo>
                  <a:cubicBezTo>
                    <a:pt x="43" y="46"/>
                    <a:pt x="39" y="48"/>
                    <a:pt x="40" y="51"/>
                  </a:cubicBezTo>
                  <a:cubicBezTo>
                    <a:pt x="39" y="53"/>
                    <a:pt x="39" y="55"/>
                    <a:pt x="37" y="56"/>
                  </a:cubicBezTo>
                  <a:cubicBezTo>
                    <a:pt x="36" y="57"/>
                    <a:pt x="36" y="59"/>
                    <a:pt x="34" y="60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3" y="58"/>
                    <a:pt x="33" y="56"/>
                    <a:pt x="31" y="56"/>
                  </a:cubicBezTo>
                  <a:cubicBezTo>
                    <a:pt x="28" y="57"/>
                    <a:pt x="27" y="55"/>
                    <a:pt x="25" y="53"/>
                  </a:cubicBez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2" name="Freeform 1396"/>
            <p:cNvSpPr/>
            <p:nvPr/>
          </p:nvSpPr>
          <p:spPr bwMode="auto">
            <a:xfrm>
              <a:off x="868363" y="1697039"/>
              <a:ext cx="214313" cy="206375"/>
            </a:xfrm>
            <a:custGeom>
              <a:avLst/>
              <a:gdLst>
                <a:gd name="T0" fmla="*/ 8 w 57"/>
                <a:gd name="T1" fmla="*/ 0 h 55"/>
                <a:gd name="T2" fmla="*/ 14 w 57"/>
                <a:gd name="T3" fmla="*/ 1 h 55"/>
                <a:gd name="T4" fmla="*/ 13 w 57"/>
                <a:gd name="T5" fmla="*/ 7 h 55"/>
                <a:gd name="T6" fmla="*/ 12 w 57"/>
                <a:gd name="T7" fmla="*/ 9 h 55"/>
                <a:gd name="T8" fmla="*/ 11 w 57"/>
                <a:gd name="T9" fmla="*/ 9 h 55"/>
                <a:gd name="T10" fmla="*/ 6 w 57"/>
                <a:gd name="T11" fmla="*/ 9 h 55"/>
                <a:gd name="T12" fmla="*/ 15 w 57"/>
                <a:gd name="T13" fmla="*/ 12 h 55"/>
                <a:gd name="T14" fmla="*/ 31 w 57"/>
                <a:gd name="T15" fmla="*/ 19 h 55"/>
                <a:gd name="T16" fmla="*/ 31 w 57"/>
                <a:gd name="T17" fmla="*/ 21 h 55"/>
                <a:gd name="T18" fmla="*/ 31 w 57"/>
                <a:gd name="T19" fmla="*/ 22 h 55"/>
                <a:gd name="T20" fmla="*/ 28 w 57"/>
                <a:gd name="T21" fmla="*/ 25 h 55"/>
                <a:gd name="T22" fmla="*/ 32 w 57"/>
                <a:gd name="T23" fmla="*/ 26 h 55"/>
                <a:gd name="T24" fmla="*/ 36 w 57"/>
                <a:gd name="T25" fmla="*/ 26 h 55"/>
                <a:gd name="T26" fmla="*/ 34 w 57"/>
                <a:gd name="T27" fmla="*/ 30 h 55"/>
                <a:gd name="T28" fmla="*/ 34 w 57"/>
                <a:gd name="T29" fmla="*/ 32 h 55"/>
                <a:gd name="T30" fmla="*/ 35 w 57"/>
                <a:gd name="T31" fmla="*/ 32 h 55"/>
                <a:gd name="T32" fmla="*/ 35 w 57"/>
                <a:gd name="T33" fmla="*/ 32 h 55"/>
                <a:gd name="T34" fmla="*/ 38 w 57"/>
                <a:gd name="T35" fmla="*/ 29 h 55"/>
                <a:gd name="T36" fmla="*/ 53 w 57"/>
                <a:gd name="T37" fmla="*/ 29 h 55"/>
                <a:gd name="T38" fmla="*/ 56 w 57"/>
                <a:gd name="T39" fmla="*/ 35 h 55"/>
                <a:gd name="T40" fmla="*/ 54 w 57"/>
                <a:gd name="T41" fmla="*/ 37 h 55"/>
                <a:gd name="T42" fmla="*/ 48 w 57"/>
                <a:gd name="T43" fmla="*/ 35 h 55"/>
                <a:gd name="T44" fmla="*/ 45 w 57"/>
                <a:gd name="T45" fmla="*/ 44 h 55"/>
                <a:gd name="T46" fmla="*/ 46 w 57"/>
                <a:gd name="T47" fmla="*/ 45 h 55"/>
                <a:gd name="T48" fmla="*/ 41 w 57"/>
                <a:gd name="T49" fmla="*/ 48 h 55"/>
                <a:gd name="T50" fmla="*/ 38 w 57"/>
                <a:gd name="T51" fmla="*/ 47 h 55"/>
                <a:gd name="T52" fmla="*/ 28 w 57"/>
                <a:gd name="T53" fmla="*/ 42 h 55"/>
                <a:gd name="T54" fmla="*/ 21 w 57"/>
                <a:gd name="T55" fmla="*/ 48 h 55"/>
                <a:gd name="T56" fmla="*/ 21 w 57"/>
                <a:gd name="T57" fmla="*/ 49 h 55"/>
                <a:gd name="T58" fmla="*/ 20 w 57"/>
                <a:gd name="T59" fmla="*/ 54 h 55"/>
                <a:gd name="T60" fmla="*/ 16 w 57"/>
                <a:gd name="T61" fmla="*/ 51 h 55"/>
                <a:gd name="T62" fmla="*/ 15 w 57"/>
                <a:gd name="T63" fmla="*/ 50 h 55"/>
                <a:gd name="T64" fmla="*/ 1 w 57"/>
                <a:gd name="T65" fmla="*/ 27 h 55"/>
                <a:gd name="T66" fmla="*/ 0 w 57"/>
                <a:gd name="T67" fmla="*/ 22 h 55"/>
                <a:gd name="T68" fmla="*/ 8 w 57"/>
                <a:gd name="T6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7" h="55">
                  <a:moveTo>
                    <a:pt x="8" y="0"/>
                  </a:moveTo>
                  <a:cubicBezTo>
                    <a:pt x="9" y="4"/>
                    <a:pt x="12" y="1"/>
                    <a:pt x="14" y="1"/>
                  </a:cubicBezTo>
                  <a:cubicBezTo>
                    <a:pt x="13" y="3"/>
                    <a:pt x="10" y="5"/>
                    <a:pt x="13" y="7"/>
                  </a:cubicBezTo>
                  <a:cubicBezTo>
                    <a:pt x="13" y="8"/>
                    <a:pt x="13" y="8"/>
                    <a:pt x="12" y="9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9" y="6"/>
                    <a:pt x="7" y="9"/>
                    <a:pt x="6" y="9"/>
                  </a:cubicBezTo>
                  <a:cubicBezTo>
                    <a:pt x="10" y="7"/>
                    <a:pt x="12" y="11"/>
                    <a:pt x="15" y="12"/>
                  </a:cubicBezTo>
                  <a:cubicBezTo>
                    <a:pt x="19" y="17"/>
                    <a:pt x="24" y="20"/>
                    <a:pt x="31" y="19"/>
                  </a:cubicBezTo>
                  <a:cubicBezTo>
                    <a:pt x="31" y="20"/>
                    <a:pt x="31" y="20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3"/>
                    <a:pt x="28" y="23"/>
                    <a:pt x="28" y="25"/>
                  </a:cubicBezTo>
                  <a:cubicBezTo>
                    <a:pt x="29" y="27"/>
                    <a:pt x="30" y="26"/>
                    <a:pt x="32" y="26"/>
                  </a:cubicBezTo>
                  <a:cubicBezTo>
                    <a:pt x="33" y="26"/>
                    <a:pt x="35" y="24"/>
                    <a:pt x="36" y="26"/>
                  </a:cubicBezTo>
                  <a:cubicBezTo>
                    <a:pt x="37" y="28"/>
                    <a:pt x="35" y="29"/>
                    <a:pt x="34" y="30"/>
                  </a:cubicBezTo>
                  <a:cubicBezTo>
                    <a:pt x="34" y="31"/>
                    <a:pt x="34" y="32"/>
                    <a:pt x="34" y="32"/>
                  </a:cubicBezTo>
                  <a:cubicBezTo>
                    <a:pt x="34" y="33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4" y="29"/>
                    <a:pt x="36" y="29"/>
                    <a:pt x="38" y="29"/>
                  </a:cubicBezTo>
                  <a:cubicBezTo>
                    <a:pt x="43" y="29"/>
                    <a:pt x="48" y="30"/>
                    <a:pt x="53" y="29"/>
                  </a:cubicBezTo>
                  <a:cubicBezTo>
                    <a:pt x="56" y="29"/>
                    <a:pt x="55" y="33"/>
                    <a:pt x="56" y="35"/>
                  </a:cubicBezTo>
                  <a:cubicBezTo>
                    <a:pt x="57" y="36"/>
                    <a:pt x="55" y="37"/>
                    <a:pt x="54" y="37"/>
                  </a:cubicBezTo>
                  <a:cubicBezTo>
                    <a:pt x="52" y="37"/>
                    <a:pt x="50" y="37"/>
                    <a:pt x="48" y="35"/>
                  </a:cubicBezTo>
                  <a:cubicBezTo>
                    <a:pt x="48" y="38"/>
                    <a:pt x="49" y="42"/>
                    <a:pt x="45" y="44"/>
                  </a:cubicBezTo>
                  <a:cubicBezTo>
                    <a:pt x="45" y="44"/>
                    <a:pt x="45" y="44"/>
                    <a:pt x="46" y="45"/>
                  </a:cubicBezTo>
                  <a:cubicBezTo>
                    <a:pt x="45" y="49"/>
                    <a:pt x="44" y="50"/>
                    <a:pt x="41" y="48"/>
                  </a:cubicBezTo>
                  <a:cubicBezTo>
                    <a:pt x="40" y="48"/>
                    <a:pt x="39" y="47"/>
                    <a:pt x="38" y="47"/>
                  </a:cubicBezTo>
                  <a:cubicBezTo>
                    <a:pt x="33" y="48"/>
                    <a:pt x="30" y="45"/>
                    <a:pt x="28" y="42"/>
                  </a:cubicBezTo>
                  <a:cubicBezTo>
                    <a:pt x="26" y="44"/>
                    <a:pt x="25" y="48"/>
                    <a:pt x="21" y="48"/>
                  </a:cubicBezTo>
                  <a:cubicBezTo>
                    <a:pt x="20" y="48"/>
                    <a:pt x="21" y="49"/>
                    <a:pt x="21" y="49"/>
                  </a:cubicBezTo>
                  <a:cubicBezTo>
                    <a:pt x="21" y="51"/>
                    <a:pt x="22" y="53"/>
                    <a:pt x="20" y="54"/>
                  </a:cubicBezTo>
                  <a:cubicBezTo>
                    <a:pt x="17" y="55"/>
                    <a:pt x="17" y="52"/>
                    <a:pt x="16" y="51"/>
                  </a:cubicBezTo>
                  <a:cubicBezTo>
                    <a:pt x="16" y="50"/>
                    <a:pt x="15" y="50"/>
                    <a:pt x="15" y="50"/>
                  </a:cubicBezTo>
                  <a:cubicBezTo>
                    <a:pt x="11" y="42"/>
                    <a:pt x="5" y="35"/>
                    <a:pt x="1" y="27"/>
                  </a:cubicBezTo>
                  <a:cubicBezTo>
                    <a:pt x="0" y="25"/>
                    <a:pt x="0" y="24"/>
                    <a:pt x="0" y="22"/>
                  </a:cubicBezTo>
                  <a:cubicBezTo>
                    <a:pt x="2" y="15"/>
                    <a:pt x="3" y="7"/>
                    <a:pt x="8" y="0"/>
                  </a:cubicBezTo>
                  <a:close/>
                </a:path>
              </a:pathLst>
            </a:custGeom>
            <a:solidFill>
              <a:srgbClr val="FEAE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3" name="Freeform 1397"/>
            <p:cNvSpPr/>
            <p:nvPr/>
          </p:nvSpPr>
          <p:spPr bwMode="auto">
            <a:xfrm>
              <a:off x="1836738" y="1450976"/>
              <a:ext cx="200025" cy="355600"/>
            </a:xfrm>
            <a:custGeom>
              <a:avLst/>
              <a:gdLst>
                <a:gd name="T0" fmla="*/ 27 w 53"/>
                <a:gd name="T1" fmla="*/ 77 h 94"/>
                <a:gd name="T2" fmla="*/ 25 w 53"/>
                <a:gd name="T3" fmla="*/ 79 h 94"/>
                <a:gd name="T4" fmla="*/ 21 w 53"/>
                <a:gd name="T5" fmla="*/ 82 h 94"/>
                <a:gd name="T6" fmla="*/ 20 w 53"/>
                <a:gd name="T7" fmla="*/ 83 h 94"/>
                <a:gd name="T8" fmla="*/ 17 w 53"/>
                <a:gd name="T9" fmla="*/ 86 h 94"/>
                <a:gd name="T10" fmla="*/ 11 w 53"/>
                <a:gd name="T11" fmla="*/ 91 h 94"/>
                <a:gd name="T12" fmla="*/ 6 w 53"/>
                <a:gd name="T13" fmla="*/ 93 h 94"/>
                <a:gd name="T14" fmla="*/ 8 w 53"/>
                <a:gd name="T15" fmla="*/ 86 h 94"/>
                <a:gd name="T16" fmla="*/ 13 w 53"/>
                <a:gd name="T17" fmla="*/ 82 h 94"/>
                <a:gd name="T18" fmla="*/ 13 w 53"/>
                <a:gd name="T19" fmla="*/ 76 h 94"/>
                <a:gd name="T20" fmla="*/ 13 w 53"/>
                <a:gd name="T21" fmla="*/ 72 h 94"/>
                <a:gd name="T22" fmla="*/ 14 w 53"/>
                <a:gd name="T23" fmla="*/ 72 h 94"/>
                <a:gd name="T24" fmla="*/ 18 w 53"/>
                <a:gd name="T25" fmla="*/ 77 h 94"/>
                <a:gd name="T26" fmla="*/ 25 w 53"/>
                <a:gd name="T27" fmla="*/ 66 h 94"/>
                <a:gd name="T28" fmla="*/ 18 w 53"/>
                <a:gd name="T29" fmla="*/ 68 h 94"/>
                <a:gd name="T30" fmla="*/ 15 w 53"/>
                <a:gd name="T31" fmla="*/ 67 h 94"/>
                <a:gd name="T32" fmla="*/ 16 w 53"/>
                <a:gd name="T33" fmla="*/ 63 h 94"/>
                <a:gd name="T34" fmla="*/ 9 w 53"/>
                <a:gd name="T35" fmla="*/ 61 h 94"/>
                <a:gd name="T36" fmla="*/ 4 w 53"/>
                <a:gd name="T37" fmla="*/ 57 h 94"/>
                <a:gd name="T38" fmla="*/ 1 w 53"/>
                <a:gd name="T39" fmla="*/ 53 h 94"/>
                <a:gd name="T40" fmla="*/ 7 w 53"/>
                <a:gd name="T41" fmla="*/ 50 h 94"/>
                <a:gd name="T42" fmla="*/ 7 w 53"/>
                <a:gd name="T43" fmla="*/ 54 h 94"/>
                <a:gd name="T44" fmla="*/ 7 w 53"/>
                <a:gd name="T45" fmla="*/ 50 h 94"/>
                <a:gd name="T46" fmla="*/ 11 w 53"/>
                <a:gd name="T47" fmla="*/ 42 h 94"/>
                <a:gd name="T48" fmla="*/ 10 w 53"/>
                <a:gd name="T49" fmla="*/ 39 h 94"/>
                <a:gd name="T50" fmla="*/ 8 w 53"/>
                <a:gd name="T51" fmla="*/ 44 h 94"/>
                <a:gd name="T52" fmla="*/ 2 w 53"/>
                <a:gd name="T53" fmla="*/ 41 h 94"/>
                <a:gd name="T54" fmla="*/ 3 w 53"/>
                <a:gd name="T55" fmla="*/ 38 h 94"/>
                <a:gd name="T56" fmla="*/ 14 w 53"/>
                <a:gd name="T57" fmla="*/ 33 h 94"/>
                <a:gd name="T58" fmla="*/ 21 w 53"/>
                <a:gd name="T59" fmla="*/ 24 h 94"/>
                <a:gd name="T60" fmla="*/ 27 w 53"/>
                <a:gd name="T61" fmla="*/ 21 h 94"/>
                <a:gd name="T62" fmla="*/ 28 w 53"/>
                <a:gd name="T63" fmla="*/ 20 h 94"/>
                <a:gd name="T64" fmla="*/ 30 w 53"/>
                <a:gd name="T65" fmla="*/ 18 h 94"/>
                <a:gd name="T66" fmla="*/ 30 w 53"/>
                <a:gd name="T67" fmla="*/ 17 h 94"/>
                <a:gd name="T68" fmla="*/ 35 w 53"/>
                <a:gd name="T69" fmla="*/ 11 h 94"/>
                <a:gd name="T70" fmla="*/ 41 w 53"/>
                <a:gd name="T71" fmla="*/ 6 h 94"/>
                <a:gd name="T72" fmla="*/ 45 w 53"/>
                <a:gd name="T73" fmla="*/ 2 h 94"/>
                <a:gd name="T74" fmla="*/ 52 w 53"/>
                <a:gd name="T75" fmla="*/ 1 h 94"/>
                <a:gd name="T76" fmla="*/ 51 w 53"/>
                <a:gd name="T77" fmla="*/ 4 h 94"/>
                <a:gd name="T78" fmla="*/ 49 w 53"/>
                <a:gd name="T79" fmla="*/ 9 h 94"/>
                <a:gd name="T80" fmla="*/ 48 w 53"/>
                <a:gd name="T81" fmla="*/ 10 h 94"/>
                <a:gd name="T82" fmla="*/ 43 w 53"/>
                <a:gd name="T83" fmla="*/ 11 h 94"/>
                <a:gd name="T84" fmla="*/ 40 w 53"/>
                <a:gd name="T85" fmla="*/ 18 h 94"/>
                <a:gd name="T86" fmla="*/ 32 w 53"/>
                <a:gd name="T87" fmla="*/ 23 h 94"/>
                <a:gd name="T88" fmla="*/ 38 w 53"/>
                <a:gd name="T89" fmla="*/ 26 h 94"/>
                <a:gd name="T90" fmla="*/ 41 w 53"/>
                <a:gd name="T91" fmla="*/ 30 h 94"/>
                <a:gd name="T92" fmla="*/ 43 w 53"/>
                <a:gd name="T93" fmla="*/ 35 h 94"/>
                <a:gd name="T94" fmla="*/ 40 w 53"/>
                <a:gd name="T95" fmla="*/ 39 h 94"/>
                <a:gd name="T96" fmla="*/ 34 w 53"/>
                <a:gd name="T97" fmla="*/ 39 h 94"/>
                <a:gd name="T98" fmla="*/ 29 w 53"/>
                <a:gd name="T99" fmla="*/ 42 h 94"/>
                <a:gd name="T100" fmla="*/ 28 w 53"/>
                <a:gd name="T101" fmla="*/ 46 h 94"/>
                <a:gd name="T102" fmla="*/ 23 w 53"/>
                <a:gd name="T103" fmla="*/ 45 h 94"/>
                <a:gd name="T104" fmla="*/ 22 w 53"/>
                <a:gd name="T105" fmla="*/ 51 h 94"/>
                <a:gd name="T106" fmla="*/ 22 w 53"/>
                <a:gd name="T107" fmla="*/ 52 h 94"/>
                <a:gd name="T108" fmla="*/ 29 w 53"/>
                <a:gd name="T109" fmla="*/ 61 h 94"/>
                <a:gd name="T110" fmla="*/ 35 w 53"/>
                <a:gd name="T111" fmla="*/ 61 h 94"/>
                <a:gd name="T112" fmla="*/ 35 w 53"/>
                <a:gd name="T113" fmla="*/ 61 h 94"/>
                <a:gd name="T114" fmla="*/ 36 w 53"/>
                <a:gd name="T115" fmla="*/ 61 h 94"/>
                <a:gd name="T116" fmla="*/ 43 w 53"/>
                <a:gd name="T117" fmla="*/ 60 h 94"/>
                <a:gd name="T118" fmla="*/ 44 w 53"/>
                <a:gd name="T119" fmla="*/ 63 h 94"/>
                <a:gd name="T120" fmla="*/ 38 w 53"/>
                <a:gd name="T121" fmla="*/ 69 h 94"/>
                <a:gd name="T122" fmla="*/ 37 w 53"/>
                <a:gd name="T123" fmla="*/ 70 h 94"/>
                <a:gd name="T124" fmla="*/ 27 w 53"/>
                <a:gd name="T125" fmla="*/ 7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3" h="94">
                  <a:moveTo>
                    <a:pt x="27" y="77"/>
                  </a:moveTo>
                  <a:cubicBezTo>
                    <a:pt x="26" y="78"/>
                    <a:pt x="26" y="78"/>
                    <a:pt x="25" y="79"/>
                  </a:cubicBezTo>
                  <a:cubicBezTo>
                    <a:pt x="24" y="80"/>
                    <a:pt x="23" y="81"/>
                    <a:pt x="21" y="82"/>
                  </a:cubicBezTo>
                  <a:cubicBezTo>
                    <a:pt x="21" y="82"/>
                    <a:pt x="21" y="82"/>
                    <a:pt x="20" y="83"/>
                  </a:cubicBezTo>
                  <a:cubicBezTo>
                    <a:pt x="19" y="84"/>
                    <a:pt x="19" y="86"/>
                    <a:pt x="17" y="86"/>
                  </a:cubicBezTo>
                  <a:cubicBezTo>
                    <a:pt x="14" y="87"/>
                    <a:pt x="13" y="89"/>
                    <a:pt x="11" y="91"/>
                  </a:cubicBezTo>
                  <a:cubicBezTo>
                    <a:pt x="9" y="92"/>
                    <a:pt x="8" y="94"/>
                    <a:pt x="6" y="93"/>
                  </a:cubicBezTo>
                  <a:cubicBezTo>
                    <a:pt x="4" y="89"/>
                    <a:pt x="4" y="88"/>
                    <a:pt x="8" y="86"/>
                  </a:cubicBezTo>
                  <a:cubicBezTo>
                    <a:pt x="10" y="85"/>
                    <a:pt x="12" y="84"/>
                    <a:pt x="13" y="82"/>
                  </a:cubicBezTo>
                  <a:cubicBezTo>
                    <a:pt x="14" y="80"/>
                    <a:pt x="15" y="79"/>
                    <a:pt x="13" y="76"/>
                  </a:cubicBezTo>
                  <a:cubicBezTo>
                    <a:pt x="11" y="75"/>
                    <a:pt x="11" y="73"/>
                    <a:pt x="13" y="72"/>
                  </a:cubicBezTo>
                  <a:cubicBezTo>
                    <a:pt x="13" y="72"/>
                    <a:pt x="14" y="72"/>
                    <a:pt x="14" y="72"/>
                  </a:cubicBezTo>
                  <a:cubicBezTo>
                    <a:pt x="18" y="71"/>
                    <a:pt x="16" y="75"/>
                    <a:pt x="18" y="77"/>
                  </a:cubicBezTo>
                  <a:cubicBezTo>
                    <a:pt x="20" y="73"/>
                    <a:pt x="26" y="72"/>
                    <a:pt x="25" y="66"/>
                  </a:cubicBezTo>
                  <a:cubicBezTo>
                    <a:pt x="22" y="66"/>
                    <a:pt x="21" y="68"/>
                    <a:pt x="18" y="68"/>
                  </a:cubicBezTo>
                  <a:cubicBezTo>
                    <a:pt x="17" y="68"/>
                    <a:pt x="16" y="68"/>
                    <a:pt x="15" y="67"/>
                  </a:cubicBezTo>
                  <a:cubicBezTo>
                    <a:pt x="14" y="65"/>
                    <a:pt x="15" y="65"/>
                    <a:pt x="16" y="63"/>
                  </a:cubicBezTo>
                  <a:cubicBezTo>
                    <a:pt x="13" y="64"/>
                    <a:pt x="11" y="64"/>
                    <a:pt x="9" y="61"/>
                  </a:cubicBezTo>
                  <a:cubicBezTo>
                    <a:pt x="8" y="59"/>
                    <a:pt x="6" y="59"/>
                    <a:pt x="4" y="57"/>
                  </a:cubicBezTo>
                  <a:cubicBezTo>
                    <a:pt x="3" y="56"/>
                    <a:pt x="0" y="55"/>
                    <a:pt x="1" y="53"/>
                  </a:cubicBezTo>
                  <a:cubicBezTo>
                    <a:pt x="2" y="51"/>
                    <a:pt x="4" y="50"/>
                    <a:pt x="7" y="50"/>
                  </a:cubicBezTo>
                  <a:cubicBezTo>
                    <a:pt x="8" y="51"/>
                    <a:pt x="7" y="52"/>
                    <a:pt x="7" y="54"/>
                  </a:cubicBezTo>
                  <a:cubicBezTo>
                    <a:pt x="7" y="52"/>
                    <a:pt x="8" y="51"/>
                    <a:pt x="7" y="50"/>
                  </a:cubicBezTo>
                  <a:cubicBezTo>
                    <a:pt x="8" y="47"/>
                    <a:pt x="12" y="46"/>
                    <a:pt x="11" y="42"/>
                  </a:cubicBezTo>
                  <a:cubicBezTo>
                    <a:pt x="11" y="41"/>
                    <a:pt x="12" y="40"/>
                    <a:pt x="10" y="39"/>
                  </a:cubicBezTo>
                  <a:cubicBezTo>
                    <a:pt x="9" y="40"/>
                    <a:pt x="11" y="44"/>
                    <a:pt x="8" y="44"/>
                  </a:cubicBezTo>
                  <a:cubicBezTo>
                    <a:pt x="6" y="43"/>
                    <a:pt x="4" y="42"/>
                    <a:pt x="2" y="41"/>
                  </a:cubicBezTo>
                  <a:cubicBezTo>
                    <a:pt x="1" y="40"/>
                    <a:pt x="2" y="39"/>
                    <a:pt x="3" y="38"/>
                  </a:cubicBezTo>
                  <a:cubicBezTo>
                    <a:pt x="7" y="36"/>
                    <a:pt x="10" y="34"/>
                    <a:pt x="14" y="33"/>
                  </a:cubicBezTo>
                  <a:cubicBezTo>
                    <a:pt x="19" y="32"/>
                    <a:pt x="20" y="28"/>
                    <a:pt x="21" y="24"/>
                  </a:cubicBezTo>
                  <a:cubicBezTo>
                    <a:pt x="23" y="23"/>
                    <a:pt x="26" y="24"/>
                    <a:pt x="27" y="21"/>
                  </a:cubicBezTo>
                  <a:cubicBezTo>
                    <a:pt x="27" y="21"/>
                    <a:pt x="27" y="20"/>
                    <a:pt x="28" y="20"/>
                  </a:cubicBezTo>
                  <a:cubicBezTo>
                    <a:pt x="28" y="19"/>
                    <a:pt x="29" y="19"/>
                    <a:pt x="30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1" y="14"/>
                    <a:pt x="32" y="12"/>
                    <a:pt x="35" y="11"/>
                  </a:cubicBezTo>
                  <a:cubicBezTo>
                    <a:pt x="37" y="11"/>
                    <a:pt x="40" y="9"/>
                    <a:pt x="41" y="6"/>
                  </a:cubicBezTo>
                  <a:cubicBezTo>
                    <a:pt x="41" y="4"/>
                    <a:pt x="44" y="3"/>
                    <a:pt x="45" y="2"/>
                  </a:cubicBezTo>
                  <a:cubicBezTo>
                    <a:pt x="47" y="2"/>
                    <a:pt x="49" y="0"/>
                    <a:pt x="52" y="1"/>
                  </a:cubicBezTo>
                  <a:cubicBezTo>
                    <a:pt x="53" y="2"/>
                    <a:pt x="52" y="3"/>
                    <a:pt x="51" y="4"/>
                  </a:cubicBezTo>
                  <a:cubicBezTo>
                    <a:pt x="50" y="5"/>
                    <a:pt x="49" y="7"/>
                    <a:pt x="49" y="9"/>
                  </a:cubicBezTo>
                  <a:cubicBezTo>
                    <a:pt x="48" y="9"/>
                    <a:pt x="48" y="9"/>
                    <a:pt x="48" y="10"/>
                  </a:cubicBezTo>
                  <a:cubicBezTo>
                    <a:pt x="45" y="8"/>
                    <a:pt x="44" y="9"/>
                    <a:pt x="43" y="11"/>
                  </a:cubicBezTo>
                  <a:cubicBezTo>
                    <a:pt x="42" y="13"/>
                    <a:pt x="43" y="16"/>
                    <a:pt x="40" y="18"/>
                  </a:cubicBezTo>
                  <a:cubicBezTo>
                    <a:pt x="37" y="19"/>
                    <a:pt x="33" y="19"/>
                    <a:pt x="32" y="23"/>
                  </a:cubicBezTo>
                  <a:cubicBezTo>
                    <a:pt x="35" y="22"/>
                    <a:pt x="36" y="25"/>
                    <a:pt x="38" y="26"/>
                  </a:cubicBezTo>
                  <a:cubicBezTo>
                    <a:pt x="39" y="27"/>
                    <a:pt x="42" y="27"/>
                    <a:pt x="41" y="30"/>
                  </a:cubicBezTo>
                  <a:cubicBezTo>
                    <a:pt x="41" y="31"/>
                    <a:pt x="43" y="33"/>
                    <a:pt x="43" y="35"/>
                  </a:cubicBezTo>
                  <a:cubicBezTo>
                    <a:pt x="43" y="38"/>
                    <a:pt x="42" y="39"/>
                    <a:pt x="40" y="39"/>
                  </a:cubicBezTo>
                  <a:cubicBezTo>
                    <a:pt x="38" y="39"/>
                    <a:pt x="36" y="40"/>
                    <a:pt x="34" y="39"/>
                  </a:cubicBezTo>
                  <a:cubicBezTo>
                    <a:pt x="31" y="39"/>
                    <a:pt x="31" y="42"/>
                    <a:pt x="29" y="42"/>
                  </a:cubicBezTo>
                  <a:cubicBezTo>
                    <a:pt x="31" y="44"/>
                    <a:pt x="31" y="45"/>
                    <a:pt x="28" y="46"/>
                  </a:cubicBezTo>
                  <a:cubicBezTo>
                    <a:pt x="26" y="47"/>
                    <a:pt x="25" y="45"/>
                    <a:pt x="23" y="45"/>
                  </a:cubicBezTo>
                  <a:cubicBezTo>
                    <a:pt x="22" y="47"/>
                    <a:pt x="24" y="49"/>
                    <a:pt x="22" y="51"/>
                  </a:cubicBezTo>
                  <a:cubicBezTo>
                    <a:pt x="22" y="51"/>
                    <a:pt x="21" y="51"/>
                    <a:pt x="22" y="52"/>
                  </a:cubicBezTo>
                  <a:cubicBezTo>
                    <a:pt x="24" y="54"/>
                    <a:pt x="28" y="59"/>
                    <a:pt x="29" y="61"/>
                  </a:cubicBezTo>
                  <a:cubicBezTo>
                    <a:pt x="32" y="57"/>
                    <a:pt x="33" y="57"/>
                    <a:pt x="35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8" y="55"/>
                    <a:pt x="38" y="55"/>
                    <a:pt x="43" y="60"/>
                  </a:cubicBezTo>
                  <a:cubicBezTo>
                    <a:pt x="44" y="61"/>
                    <a:pt x="44" y="62"/>
                    <a:pt x="44" y="63"/>
                  </a:cubicBezTo>
                  <a:cubicBezTo>
                    <a:pt x="42" y="64"/>
                    <a:pt x="39" y="66"/>
                    <a:pt x="38" y="69"/>
                  </a:cubicBezTo>
                  <a:cubicBezTo>
                    <a:pt x="37" y="69"/>
                    <a:pt x="37" y="69"/>
                    <a:pt x="37" y="70"/>
                  </a:cubicBezTo>
                  <a:cubicBezTo>
                    <a:pt x="34" y="73"/>
                    <a:pt x="31" y="75"/>
                    <a:pt x="27" y="77"/>
                  </a:cubicBezTo>
                  <a:close/>
                </a:path>
              </a:pathLst>
            </a:custGeom>
            <a:solidFill>
              <a:srgbClr val="FE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4" name="Freeform 1398"/>
            <p:cNvSpPr/>
            <p:nvPr/>
          </p:nvSpPr>
          <p:spPr bwMode="auto">
            <a:xfrm>
              <a:off x="1049338" y="1927226"/>
              <a:ext cx="173038" cy="176213"/>
            </a:xfrm>
            <a:custGeom>
              <a:avLst/>
              <a:gdLst>
                <a:gd name="T0" fmla="*/ 0 w 46"/>
                <a:gd name="T1" fmla="*/ 22 h 47"/>
                <a:gd name="T2" fmla="*/ 21 w 46"/>
                <a:gd name="T3" fmla="*/ 4 h 47"/>
                <a:gd name="T4" fmla="*/ 27 w 46"/>
                <a:gd name="T5" fmla="*/ 3 h 47"/>
                <a:gd name="T6" fmla="*/ 35 w 46"/>
                <a:gd name="T7" fmla="*/ 4 h 47"/>
                <a:gd name="T8" fmla="*/ 41 w 46"/>
                <a:gd name="T9" fmla="*/ 5 h 47"/>
                <a:gd name="T10" fmla="*/ 44 w 46"/>
                <a:gd name="T11" fmla="*/ 5 h 47"/>
                <a:gd name="T12" fmla="*/ 46 w 46"/>
                <a:gd name="T13" fmla="*/ 7 h 47"/>
                <a:gd name="T14" fmla="*/ 43 w 46"/>
                <a:gd name="T15" fmla="*/ 9 h 47"/>
                <a:gd name="T16" fmla="*/ 38 w 46"/>
                <a:gd name="T17" fmla="*/ 12 h 47"/>
                <a:gd name="T18" fmla="*/ 43 w 46"/>
                <a:gd name="T19" fmla="*/ 18 h 47"/>
                <a:gd name="T20" fmla="*/ 40 w 46"/>
                <a:gd name="T21" fmla="*/ 26 h 47"/>
                <a:gd name="T22" fmla="*/ 38 w 46"/>
                <a:gd name="T23" fmla="*/ 27 h 47"/>
                <a:gd name="T24" fmla="*/ 21 w 46"/>
                <a:gd name="T25" fmla="*/ 29 h 47"/>
                <a:gd name="T26" fmla="*/ 30 w 46"/>
                <a:gd name="T27" fmla="*/ 30 h 47"/>
                <a:gd name="T28" fmla="*/ 34 w 46"/>
                <a:gd name="T29" fmla="*/ 30 h 47"/>
                <a:gd name="T30" fmla="*/ 35 w 46"/>
                <a:gd name="T31" fmla="*/ 31 h 47"/>
                <a:gd name="T32" fmla="*/ 38 w 46"/>
                <a:gd name="T33" fmla="*/ 35 h 47"/>
                <a:gd name="T34" fmla="*/ 38 w 46"/>
                <a:gd name="T35" fmla="*/ 35 h 47"/>
                <a:gd name="T36" fmla="*/ 42 w 46"/>
                <a:gd name="T37" fmla="*/ 40 h 47"/>
                <a:gd name="T38" fmla="*/ 42 w 46"/>
                <a:gd name="T39" fmla="*/ 40 h 47"/>
                <a:gd name="T40" fmla="*/ 43 w 46"/>
                <a:gd name="T41" fmla="*/ 41 h 47"/>
                <a:gd name="T42" fmla="*/ 42 w 46"/>
                <a:gd name="T43" fmla="*/ 42 h 47"/>
                <a:gd name="T44" fmla="*/ 39 w 46"/>
                <a:gd name="T45" fmla="*/ 42 h 47"/>
                <a:gd name="T46" fmla="*/ 29 w 46"/>
                <a:gd name="T47" fmla="*/ 42 h 47"/>
                <a:gd name="T48" fmla="*/ 28 w 46"/>
                <a:gd name="T49" fmla="*/ 43 h 47"/>
                <a:gd name="T50" fmla="*/ 23 w 46"/>
                <a:gd name="T51" fmla="*/ 41 h 47"/>
                <a:gd name="T52" fmla="*/ 25 w 46"/>
                <a:gd name="T53" fmla="*/ 37 h 47"/>
                <a:gd name="T54" fmla="*/ 21 w 46"/>
                <a:gd name="T55" fmla="*/ 35 h 47"/>
                <a:gd name="T56" fmla="*/ 15 w 46"/>
                <a:gd name="T57" fmla="*/ 36 h 47"/>
                <a:gd name="T58" fmla="*/ 17 w 46"/>
                <a:gd name="T59" fmla="*/ 39 h 47"/>
                <a:gd name="T60" fmla="*/ 18 w 46"/>
                <a:gd name="T61" fmla="*/ 39 h 47"/>
                <a:gd name="T62" fmla="*/ 20 w 46"/>
                <a:gd name="T63" fmla="*/ 35 h 47"/>
                <a:gd name="T64" fmla="*/ 23 w 46"/>
                <a:gd name="T65" fmla="*/ 39 h 47"/>
                <a:gd name="T66" fmla="*/ 24 w 46"/>
                <a:gd name="T67" fmla="*/ 42 h 47"/>
                <a:gd name="T68" fmla="*/ 23 w 46"/>
                <a:gd name="T69" fmla="*/ 47 h 47"/>
                <a:gd name="T70" fmla="*/ 2 w 46"/>
                <a:gd name="T71" fmla="*/ 29 h 47"/>
                <a:gd name="T72" fmla="*/ 0 w 46"/>
                <a:gd name="T73" fmla="*/ 2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6" h="47">
                  <a:moveTo>
                    <a:pt x="0" y="22"/>
                  </a:moveTo>
                  <a:cubicBezTo>
                    <a:pt x="7" y="16"/>
                    <a:pt x="14" y="10"/>
                    <a:pt x="21" y="4"/>
                  </a:cubicBezTo>
                  <a:cubicBezTo>
                    <a:pt x="23" y="6"/>
                    <a:pt x="25" y="3"/>
                    <a:pt x="27" y="3"/>
                  </a:cubicBezTo>
                  <a:cubicBezTo>
                    <a:pt x="30" y="1"/>
                    <a:pt x="32" y="0"/>
                    <a:pt x="35" y="4"/>
                  </a:cubicBezTo>
                  <a:cubicBezTo>
                    <a:pt x="36" y="7"/>
                    <a:pt x="38" y="7"/>
                    <a:pt x="41" y="5"/>
                  </a:cubicBezTo>
                  <a:cubicBezTo>
                    <a:pt x="42" y="4"/>
                    <a:pt x="43" y="4"/>
                    <a:pt x="44" y="5"/>
                  </a:cubicBezTo>
                  <a:cubicBezTo>
                    <a:pt x="45" y="5"/>
                    <a:pt x="46" y="6"/>
                    <a:pt x="46" y="7"/>
                  </a:cubicBezTo>
                  <a:cubicBezTo>
                    <a:pt x="46" y="9"/>
                    <a:pt x="45" y="9"/>
                    <a:pt x="43" y="9"/>
                  </a:cubicBezTo>
                  <a:cubicBezTo>
                    <a:pt x="41" y="9"/>
                    <a:pt x="40" y="11"/>
                    <a:pt x="38" y="12"/>
                  </a:cubicBezTo>
                  <a:cubicBezTo>
                    <a:pt x="44" y="12"/>
                    <a:pt x="44" y="12"/>
                    <a:pt x="43" y="18"/>
                  </a:cubicBezTo>
                  <a:cubicBezTo>
                    <a:pt x="42" y="21"/>
                    <a:pt x="43" y="24"/>
                    <a:pt x="40" y="26"/>
                  </a:cubicBezTo>
                  <a:cubicBezTo>
                    <a:pt x="40" y="27"/>
                    <a:pt x="39" y="27"/>
                    <a:pt x="38" y="27"/>
                  </a:cubicBezTo>
                  <a:cubicBezTo>
                    <a:pt x="32" y="27"/>
                    <a:pt x="27" y="31"/>
                    <a:pt x="21" y="29"/>
                  </a:cubicBezTo>
                  <a:cubicBezTo>
                    <a:pt x="24" y="31"/>
                    <a:pt x="27" y="32"/>
                    <a:pt x="30" y="30"/>
                  </a:cubicBezTo>
                  <a:cubicBezTo>
                    <a:pt x="31" y="29"/>
                    <a:pt x="33" y="28"/>
                    <a:pt x="34" y="30"/>
                  </a:cubicBezTo>
                  <a:cubicBezTo>
                    <a:pt x="34" y="31"/>
                    <a:pt x="35" y="31"/>
                    <a:pt x="35" y="31"/>
                  </a:cubicBezTo>
                  <a:cubicBezTo>
                    <a:pt x="40" y="30"/>
                    <a:pt x="39" y="32"/>
                    <a:pt x="38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9" y="37"/>
                    <a:pt x="42" y="38"/>
                    <a:pt x="4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41"/>
                    <a:pt x="43" y="42"/>
                    <a:pt x="42" y="42"/>
                  </a:cubicBezTo>
                  <a:cubicBezTo>
                    <a:pt x="41" y="43"/>
                    <a:pt x="40" y="43"/>
                    <a:pt x="39" y="42"/>
                  </a:cubicBezTo>
                  <a:cubicBezTo>
                    <a:pt x="36" y="40"/>
                    <a:pt x="32" y="41"/>
                    <a:pt x="29" y="42"/>
                  </a:cubicBezTo>
                  <a:cubicBezTo>
                    <a:pt x="29" y="43"/>
                    <a:pt x="29" y="43"/>
                    <a:pt x="28" y="43"/>
                  </a:cubicBezTo>
                  <a:cubicBezTo>
                    <a:pt x="26" y="43"/>
                    <a:pt x="24" y="43"/>
                    <a:pt x="23" y="41"/>
                  </a:cubicBezTo>
                  <a:cubicBezTo>
                    <a:pt x="22" y="39"/>
                    <a:pt x="24" y="38"/>
                    <a:pt x="25" y="37"/>
                  </a:cubicBezTo>
                  <a:cubicBezTo>
                    <a:pt x="25" y="37"/>
                    <a:pt x="21" y="36"/>
                    <a:pt x="21" y="35"/>
                  </a:cubicBezTo>
                  <a:cubicBezTo>
                    <a:pt x="19" y="34"/>
                    <a:pt x="17" y="35"/>
                    <a:pt x="15" y="36"/>
                  </a:cubicBezTo>
                  <a:cubicBezTo>
                    <a:pt x="17" y="37"/>
                    <a:pt x="17" y="38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7"/>
                    <a:pt x="17" y="35"/>
                    <a:pt x="20" y="35"/>
                  </a:cubicBezTo>
                  <a:cubicBezTo>
                    <a:pt x="21" y="36"/>
                    <a:pt x="24" y="36"/>
                    <a:pt x="23" y="39"/>
                  </a:cubicBezTo>
                  <a:cubicBezTo>
                    <a:pt x="22" y="41"/>
                    <a:pt x="23" y="42"/>
                    <a:pt x="24" y="42"/>
                  </a:cubicBezTo>
                  <a:cubicBezTo>
                    <a:pt x="25" y="44"/>
                    <a:pt x="24" y="46"/>
                    <a:pt x="23" y="47"/>
                  </a:cubicBezTo>
                  <a:cubicBezTo>
                    <a:pt x="13" y="44"/>
                    <a:pt x="8" y="36"/>
                    <a:pt x="2" y="29"/>
                  </a:cubicBezTo>
                  <a:cubicBezTo>
                    <a:pt x="1" y="27"/>
                    <a:pt x="1" y="24"/>
                    <a:pt x="0" y="22"/>
                  </a:cubicBezTo>
                  <a:close/>
                </a:path>
              </a:pathLst>
            </a:custGeom>
            <a:solidFill>
              <a:srgbClr val="FE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5" name="Freeform 1399"/>
            <p:cNvSpPr/>
            <p:nvPr/>
          </p:nvSpPr>
          <p:spPr bwMode="auto">
            <a:xfrm>
              <a:off x="1512888" y="2228851"/>
              <a:ext cx="222250" cy="158750"/>
            </a:xfrm>
            <a:custGeom>
              <a:avLst/>
              <a:gdLst>
                <a:gd name="T0" fmla="*/ 15 w 59"/>
                <a:gd name="T1" fmla="*/ 3 h 42"/>
                <a:gd name="T2" fmla="*/ 19 w 59"/>
                <a:gd name="T3" fmla="*/ 6 h 42"/>
                <a:gd name="T4" fmla="*/ 22 w 59"/>
                <a:gd name="T5" fmla="*/ 8 h 42"/>
                <a:gd name="T6" fmla="*/ 24 w 59"/>
                <a:gd name="T7" fmla="*/ 6 h 42"/>
                <a:gd name="T8" fmla="*/ 25 w 59"/>
                <a:gd name="T9" fmla="*/ 5 h 42"/>
                <a:gd name="T10" fmla="*/ 29 w 59"/>
                <a:gd name="T11" fmla="*/ 8 h 42"/>
                <a:gd name="T12" fmla="*/ 33 w 59"/>
                <a:gd name="T13" fmla="*/ 9 h 42"/>
                <a:gd name="T14" fmla="*/ 37 w 59"/>
                <a:gd name="T15" fmla="*/ 10 h 42"/>
                <a:gd name="T16" fmla="*/ 35 w 59"/>
                <a:gd name="T17" fmla="*/ 15 h 42"/>
                <a:gd name="T18" fmla="*/ 26 w 59"/>
                <a:gd name="T19" fmla="*/ 13 h 42"/>
                <a:gd name="T20" fmla="*/ 28 w 59"/>
                <a:gd name="T21" fmla="*/ 18 h 42"/>
                <a:gd name="T22" fmla="*/ 32 w 59"/>
                <a:gd name="T23" fmla="*/ 20 h 42"/>
                <a:gd name="T24" fmla="*/ 40 w 59"/>
                <a:gd name="T25" fmla="*/ 19 h 42"/>
                <a:gd name="T26" fmla="*/ 42 w 59"/>
                <a:gd name="T27" fmla="*/ 23 h 42"/>
                <a:gd name="T28" fmla="*/ 42 w 59"/>
                <a:gd name="T29" fmla="*/ 27 h 42"/>
                <a:gd name="T30" fmla="*/ 38 w 59"/>
                <a:gd name="T31" fmla="*/ 24 h 42"/>
                <a:gd name="T32" fmla="*/ 38 w 59"/>
                <a:gd name="T33" fmla="*/ 30 h 42"/>
                <a:gd name="T34" fmla="*/ 35 w 59"/>
                <a:gd name="T35" fmla="*/ 28 h 42"/>
                <a:gd name="T36" fmla="*/ 44 w 59"/>
                <a:gd name="T37" fmla="*/ 34 h 42"/>
                <a:gd name="T38" fmla="*/ 58 w 59"/>
                <a:gd name="T39" fmla="*/ 34 h 42"/>
                <a:gd name="T40" fmla="*/ 59 w 59"/>
                <a:gd name="T41" fmla="*/ 35 h 42"/>
                <a:gd name="T42" fmla="*/ 58 w 59"/>
                <a:gd name="T43" fmla="*/ 35 h 42"/>
                <a:gd name="T44" fmla="*/ 58 w 59"/>
                <a:gd name="T45" fmla="*/ 35 h 42"/>
                <a:gd name="T46" fmla="*/ 53 w 59"/>
                <a:gd name="T47" fmla="*/ 36 h 42"/>
                <a:gd name="T48" fmla="*/ 50 w 59"/>
                <a:gd name="T49" fmla="*/ 36 h 42"/>
                <a:gd name="T50" fmla="*/ 45 w 59"/>
                <a:gd name="T51" fmla="*/ 37 h 42"/>
                <a:gd name="T52" fmla="*/ 15 w 59"/>
                <a:gd name="T53" fmla="*/ 41 h 42"/>
                <a:gd name="T54" fmla="*/ 10 w 59"/>
                <a:gd name="T55" fmla="*/ 42 h 42"/>
                <a:gd name="T56" fmla="*/ 3 w 59"/>
                <a:gd name="T57" fmla="*/ 37 h 42"/>
                <a:gd name="T58" fmla="*/ 1 w 59"/>
                <a:gd name="T59" fmla="*/ 28 h 42"/>
                <a:gd name="T60" fmla="*/ 2 w 59"/>
                <a:gd name="T61" fmla="*/ 26 h 42"/>
                <a:gd name="T62" fmla="*/ 6 w 59"/>
                <a:gd name="T63" fmla="*/ 25 h 42"/>
                <a:gd name="T64" fmla="*/ 5 w 59"/>
                <a:gd name="T65" fmla="*/ 29 h 42"/>
                <a:gd name="T66" fmla="*/ 5 w 59"/>
                <a:gd name="T67" fmla="*/ 33 h 42"/>
                <a:gd name="T68" fmla="*/ 8 w 59"/>
                <a:gd name="T69" fmla="*/ 38 h 42"/>
                <a:gd name="T70" fmla="*/ 9 w 59"/>
                <a:gd name="T71" fmla="*/ 32 h 42"/>
                <a:gd name="T72" fmla="*/ 12 w 59"/>
                <a:gd name="T73" fmla="*/ 27 h 42"/>
                <a:gd name="T74" fmla="*/ 3 w 59"/>
                <a:gd name="T75" fmla="*/ 17 h 42"/>
                <a:gd name="T76" fmla="*/ 4 w 59"/>
                <a:gd name="T77" fmla="*/ 12 h 42"/>
                <a:gd name="T78" fmla="*/ 7 w 59"/>
                <a:gd name="T79" fmla="*/ 12 h 42"/>
                <a:gd name="T80" fmla="*/ 10 w 59"/>
                <a:gd name="T81" fmla="*/ 12 h 42"/>
                <a:gd name="T82" fmla="*/ 10 w 59"/>
                <a:gd name="T83" fmla="*/ 8 h 42"/>
                <a:gd name="T84" fmla="*/ 8 w 59"/>
                <a:gd name="T85" fmla="*/ 9 h 42"/>
                <a:gd name="T86" fmla="*/ 1 w 59"/>
                <a:gd name="T87" fmla="*/ 8 h 42"/>
                <a:gd name="T88" fmla="*/ 3 w 59"/>
                <a:gd name="T89" fmla="*/ 2 h 42"/>
                <a:gd name="T90" fmla="*/ 2 w 59"/>
                <a:gd name="T91" fmla="*/ 1 h 42"/>
                <a:gd name="T92" fmla="*/ 3 w 59"/>
                <a:gd name="T93" fmla="*/ 1 h 42"/>
                <a:gd name="T94" fmla="*/ 11 w 59"/>
                <a:gd name="T95" fmla="*/ 1 h 42"/>
                <a:gd name="T96" fmla="*/ 15 w 59"/>
                <a:gd name="T97" fmla="*/ 3 h 42"/>
                <a:gd name="T98" fmla="*/ 13 w 59"/>
                <a:gd name="T99" fmla="*/ 8 h 42"/>
                <a:gd name="T100" fmla="*/ 15 w 59"/>
                <a:gd name="T101" fmla="*/ 10 h 42"/>
                <a:gd name="T102" fmla="*/ 12 w 59"/>
                <a:gd name="T103" fmla="*/ 7 h 42"/>
                <a:gd name="T104" fmla="*/ 15 w 59"/>
                <a:gd name="T105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9" h="42">
                  <a:moveTo>
                    <a:pt x="15" y="3"/>
                  </a:moveTo>
                  <a:cubicBezTo>
                    <a:pt x="19" y="1"/>
                    <a:pt x="19" y="6"/>
                    <a:pt x="19" y="6"/>
                  </a:cubicBezTo>
                  <a:cubicBezTo>
                    <a:pt x="19" y="9"/>
                    <a:pt x="21" y="8"/>
                    <a:pt x="22" y="8"/>
                  </a:cubicBezTo>
                  <a:cubicBezTo>
                    <a:pt x="25" y="9"/>
                    <a:pt x="23" y="6"/>
                    <a:pt x="24" y="6"/>
                  </a:cubicBezTo>
                  <a:cubicBezTo>
                    <a:pt x="24" y="5"/>
                    <a:pt x="25" y="5"/>
                    <a:pt x="25" y="5"/>
                  </a:cubicBezTo>
                  <a:cubicBezTo>
                    <a:pt x="26" y="6"/>
                    <a:pt x="27" y="8"/>
                    <a:pt x="29" y="8"/>
                  </a:cubicBezTo>
                  <a:cubicBezTo>
                    <a:pt x="30" y="8"/>
                    <a:pt x="32" y="8"/>
                    <a:pt x="33" y="9"/>
                  </a:cubicBezTo>
                  <a:cubicBezTo>
                    <a:pt x="34" y="9"/>
                    <a:pt x="36" y="9"/>
                    <a:pt x="37" y="10"/>
                  </a:cubicBezTo>
                  <a:cubicBezTo>
                    <a:pt x="39" y="13"/>
                    <a:pt x="39" y="14"/>
                    <a:pt x="35" y="15"/>
                  </a:cubicBezTo>
                  <a:cubicBezTo>
                    <a:pt x="31" y="17"/>
                    <a:pt x="29" y="18"/>
                    <a:pt x="26" y="13"/>
                  </a:cubicBezTo>
                  <a:cubicBezTo>
                    <a:pt x="28" y="15"/>
                    <a:pt x="28" y="16"/>
                    <a:pt x="28" y="18"/>
                  </a:cubicBezTo>
                  <a:cubicBezTo>
                    <a:pt x="28" y="22"/>
                    <a:pt x="29" y="23"/>
                    <a:pt x="32" y="20"/>
                  </a:cubicBezTo>
                  <a:cubicBezTo>
                    <a:pt x="35" y="19"/>
                    <a:pt x="37" y="18"/>
                    <a:pt x="40" y="19"/>
                  </a:cubicBezTo>
                  <a:cubicBezTo>
                    <a:pt x="42" y="20"/>
                    <a:pt x="42" y="21"/>
                    <a:pt x="42" y="23"/>
                  </a:cubicBezTo>
                  <a:cubicBezTo>
                    <a:pt x="43" y="24"/>
                    <a:pt x="44" y="26"/>
                    <a:pt x="42" y="27"/>
                  </a:cubicBezTo>
                  <a:cubicBezTo>
                    <a:pt x="40" y="27"/>
                    <a:pt x="39" y="26"/>
                    <a:pt x="38" y="24"/>
                  </a:cubicBezTo>
                  <a:cubicBezTo>
                    <a:pt x="38" y="26"/>
                    <a:pt x="40" y="28"/>
                    <a:pt x="38" y="30"/>
                  </a:cubicBezTo>
                  <a:cubicBezTo>
                    <a:pt x="36" y="31"/>
                    <a:pt x="36" y="29"/>
                    <a:pt x="35" y="28"/>
                  </a:cubicBezTo>
                  <a:cubicBezTo>
                    <a:pt x="35" y="34"/>
                    <a:pt x="39" y="35"/>
                    <a:pt x="44" y="34"/>
                  </a:cubicBezTo>
                  <a:cubicBezTo>
                    <a:pt x="49" y="33"/>
                    <a:pt x="54" y="33"/>
                    <a:pt x="58" y="34"/>
                  </a:cubicBezTo>
                  <a:cubicBezTo>
                    <a:pt x="59" y="34"/>
                    <a:pt x="59" y="35"/>
                    <a:pt x="59" y="35"/>
                  </a:cubicBezTo>
                  <a:cubicBezTo>
                    <a:pt x="59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7" y="36"/>
                    <a:pt x="54" y="35"/>
                    <a:pt x="53" y="36"/>
                  </a:cubicBezTo>
                  <a:cubicBezTo>
                    <a:pt x="52" y="36"/>
                    <a:pt x="51" y="36"/>
                    <a:pt x="50" y="36"/>
                  </a:cubicBezTo>
                  <a:cubicBezTo>
                    <a:pt x="48" y="37"/>
                    <a:pt x="46" y="36"/>
                    <a:pt x="45" y="37"/>
                  </a:cubicBezTo>
                  <a:cubicBezTo>
                    <a:pt x="35" y="38"/>
                    <a:pt x="25" y="40"/>
                    <a:pt x="15" y="41"/>
                  </a:cubicBezTo>
                  <a:cubicBezTo>
                    <a:pt x="14" y="42"/>
                    <a:pt x="12" y="42"/>
                    <a:pt x="10" y="42"/>
                  </a:cubicBezTo>
                  <a:cubicBezTo>
                    <a:pt x="7" y="42"/>
                    <a:pt x="7" y="37"/>
                    <a:pt x="3" y="37"/>
                  </a:cubicBezTo>
                  <a:cubicBezTo>
                    <a:pt x="3" y="34"/>
                    <a:pt x="1" y="31"/>
                    <a:pt x="1" y="28"/>
                  </a:cubicBezTo>
                  <a:cubicBezTo>
                    <a:pt x="0" y="27"/>
                    <a:pt x="1" y="26"/>
                    <a:pt x="2" y="26"/>
                  </a:cubicBezTo>
                  <a:cubicBezTo>
                    <a:pt x="4" y="27"/>
                    <a:pt x="5" y="26"/>
                    <a:pt x="6" y="25"/>
                  </a:cubicBezTo>
                  <a:cubicBezTo>
                    <a:pt x="7" y="27"/>
                    <a:pt x="6" y="28"/>
                    <a:pt x="5" y="29"/>
                  </a:cubicBezTo>
                  <a:cubicBezTo>
                    <a:pt x="3" y="30"/>
                    <a:pt x="3" y="32"/>
                    <a:pt x="5" y="33"/>
                  </a:cubicBezTo>
                  <a:cubicBezTo>
                    <a:pt x="8" y="34"/>
                    <a:pt x="8" y="36"/>
                    <a:pt x="8" y="38"/>
                  </a:cubicBezTo>
                  <a:cubicBezTo>
                    <a:pt x="9" y="36"/>
                    <a:pt x="14" y="35"/>
                    <a:pt x="9" y="32"/>
                  </a:cubicBezTo>
                  <a:cubicBezTo>
                    <a:pt x="5" y="30"/>
                    <a:pt x="8" y="28"/>
                    <a:pt x="12" y="27"/>
                  </a:cubicBezTo>
                  <a:cubicBezTo>
                    <a:pt x="7" y="24"/>
                    <a:pt x="5" y="21"/>
                    <a:pt x="3" y="17"/>
                  </a:cubicBezTo>
                  <a:cubicBezTo>
                    <a:pt x="2" y="15"/>
                    <a:pt x="4" y="14"/>
                    <a:pt x="4" y="12"/>
                  </a:cubicBezTo>
                  <a:cubicBezTo>
                    <a:pt x="5" y="11"/>
                    <a:pt x="6" y="10"/>
                    <a:pt x="7" y="12"/>
                  </a:cubicBezTo>
                  <a:cubicBezTo>
                    <a:pt x="8" y="12"/>
                    <a:pt x="9" y="12"/>
                    <a:pt x="10" y="12"/>
                  </a:cubicBezTo>
                  <a:cubicBezTo>
                    <a:pt x="10" y="11"/>
                    <a:pt x="10" y="10"/>
                    <a:pt x="10" y="8"/>
                  </a:cubicBezTo>
                  <a:cubicBezTo>
                    <a:pt x="9" y="7"/>
                    <a:pt x="9" y="9"/>
                    <a:pt x="8" y="9"/>
                  </a:cubicBezTo>
                  <a:cubicBezTo>
                    <a:pt x="5" y="8"/>
                    <a:pt x="2" y="10"/>
                    <a:pt x="1" y="8"/>
                  </a:cubicBezTo>
                  <a:cubicBezTo>
                    <a:pt x="0" y="7"/>
                    <a:pt x="2" y="4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5" y="5"/>
                    <a:pt x="8" y="2"/>
                    <a:pt x="11" y="1"/>
                  </a:cubicBezTo>
                  <a:cubicBezTo>
                    <a:pt x="13" y="1"/>
                    <a:pt x="13" y="0"/>
                    <a:pt x="15" y="3"/>
                  </a:cubicBezTo>
                  <a:cubicBezTo>
                    <a:pt x="14" y="4"/>
                    <a:pt x="11" y="4"/>
                    <a:pt x="13" y="8"/>
                  </a:cubicBezTo>
                  <a:cubicBezTo>
                    <a:pt x="13" y="9"/>
                    <a:pt x="14" y="10"/>
                    <a:pt x="15" y="10"/>
                  </a:cubicBezTo>
                  <a:cubicBezTo>
                    <a:pt x="15" y="8"/>
                    <a:pt x="13" y="9"/>
                    <a:pt x="12" y="7"/>
                  </a:cubicBezTo>
                  <a:cubicBezTo>
                    <a:pt x="13" y="5"/>
                    <a:pt x="14" y="4"/>
                    <a:pt x="15" y="3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6" name="Freeform 1400"/>
            <p:cNvSpPr/>
            <p:nvPr/>
          </p:nvSpPr>
          <p:spPr bwMode="auto">
            <a:xfrm>
              <a:off x="2489201" y="361951"/>
              <a:ext cx="244475" cy="157163"/>
            </a:xfrm>
            <a:custGeom>
              <a:avLst/>
              <a:gdLst>
                <a:gd name="T0" fmla="*/ 0 w 65"/>
                <a:gd name="T1" fmla="*/ 10 h 42"/>
                <a:gd name="T2" fmla="*/ 20 w 65"/>
                <a:gd name="T3" fmla="*/ 5 h 42"/>
                <a:gd name="T4" fmla="*/ 32 w 65"/>
                <a:gd name="T5" fmla="*/ 1 h 42"/>
                <a:gd name="T6" fmla="*/ 37 w 65"/>
                <a:gd name="T7" fmla="*/ 1 h 42"/>
                <a:gd name="T8" fmla="*/ 40 w 65"/>
                <a:gd name="T9" fmla="*/ 0 h 42"/>
                <a:gd name="T10" fmla="*/ 44 w 65"/>
                <a:gd name="T11" fmla="*/ 0 h 42"/>
                <a:gd name="T12" fmla="*/ 48 w 65"/>
                <a:gd name="T13" fmla="*/ 4 h 42"/>
                <a:gd name="T14" fmla="*/ 42 w 65"/>
                <a:gd name="T15" fmla="*/ 10 h 42"/>
                <a:gd name="T16" fmla="*/ 42 w 65"/>
                <a:gd name="T17" fmla="*/ 10 h 42"/>
                <a:gd name="T18" fmla="*/ 47 w 65"/>
                <a:gd name="T19" fmla="*/ 13 h 42"/>
                <a:gd name="T20" fmla="*/ 47 w 65"/>
                <a:gd name="T21" fmla="*/ 18 h 42"/>
                <a:gd name="T22" fmla="*/ 40 w 65"/>
                <a:gd name="T23" fmla="*/ 16 h 42"/>
                <a:gd name="T24" fmla="*/ 47 w 65"/>
                <a:gd name="T25" fmla="*/ 17 h 42"/>
                <a:gd name="T26" fmla="*/ 50 w 65"/>
                <a:gd name="T27" fmla="*/ 15 h 42"/>
                <a:gd name="T28" fmla="*/ 54 w 65"/>
                <a:gd name="T29" fmla="*/ 15 h 42"/>
                <a:gd name="T30" fmla="*/ 53 w 65"/>
                <a:gd name="T31" fmla="*/ 19 h 42"/>
                <a:gd name="T32" fmla="*/ 52 w 65"/>
                <a:gd name="T33" fmla="*/ 20 h 42"/>
                <a:gd name="T34" fmla="*/ 56 w 65"/>
                <a:gd name="T35" fmla="*/ 14 h 42"/>
                <a:gd name="T36" fmla="*/ 57 w 65"/>
                <a:gd name="T37" fmla="*/ 12 h 42"/>
                <a:gd name="T38" fmla="*/ 61 w 65"/>
                <a:gd name="T39" fmla="*/ 12 h 42"/>
                <a:gd name="T40" fmla="*/ 64 w 65"/>
                <a:gd name="T41" fmla="*/ 17 h 42"/>
                <a:gd name="T42" fmla="*/ 64 w 65"/>
                <a:gd name="T43" fmla="*/ 27 h 42"/>
                <a:gd name="T44" fmla="*/ 64 w 65"/>
                <a:gd name="T45" fmla="*/ 35 h 42"/>
                <a:gd name="T46" fmla="*/ 61 w 65"/>
                <a:gd name="T47" fmla="*/ 42 h 42"/>
                <a:gd name="T48" fmla="*/ 60 w 65"/>
                <a:gd name="T49" fmla="*/ 42 h 42"/>
                <a:gd name="T50" fmla="*/ 58 w 65"/>
                <a:gd name="T51" fmla="*/ 40 h 42"/>
                <a:gd name="T52" fmla="*/ 54 w 65"/>
                <a:gd name="T53" fmla="*/ 36 h 42"/>
                <a:gd name="T54" fmla="*/ 49 w 65"/>
                <a:gd name="T55" fmla="*/ 34 h 42"/>
                <a:gd name="T56" fmla="*/ 53 w 65"/>
                <a:gd name="T57" fmla="*/ 31 h 42"/>
                <a:gd name="T58" fmla="*/ 48 w 65"/>
                <a:gd name="T59" fmla="*/ 29 h 42"/>
                <a:gd name="T60" fmla="*/ 46 w 65"/>
                <a:gd name="T61" fmla="*/ 26 h 42"/>
                <a:gd name="T62" fmla="*/ 38 w 65"/>
                <a:gd name="T63" fmla="*/ 20 h 42"/>
                <a:gd name="T64" fmla="*/ 33 w 65"/>
                <a:gd name="T65" fmla="*/ 19 h 42"/>
                <a:gd name="T66" fmla="*/ 29 w 65"/>
                <a:gd name="T67" fmla="*/ 21 h 42"/>
                <a:gd name="T68" fmla="*/ 26 w 65"/>
                <a:gd name="T69" fmla="*/ 22 h 42"/>
                <a:gd name="T70" fmla="*/ 20 w 65"/>
                <a:gd name="T71" fmla="*/ 24 h 42"/>
                <a:gd name="T72" fmla="*/ 26 w 65"/>
                <a:gd name="T73" fmla="*/ 29 h 42"/>
                <a:gd name="T74" fmla="*/ 27 w 65"/>
                <a:gd name="T75" fmla="*/ 26 h 42"/>
                <a:gd name="T76" fmla="*/ 29 w 65"/>
                <a:gd name="T77" fmla="*/ 25 h 42"/>
                <a:gd name="T78" fmla="*/ 35 w 65"/>
                <a:gd name="T79" fmla="*/ 29 h 42"/>
                <a:gd name="T80" fmla="*/ 31 w 65"/>
                <a:gd name="T81" fmla="*/ 35 h 42"/>
                <a:gd name="T82" fmla="*/ 28 w 65"/>
                <a:gd name="T83" fmla="*/ 35 h 42"/>
                <a:gd name="T84" fmla="*/ 20 w 65"/>
                <a:gd name="T85" fmla="*/ 34 h 42"/>
                <a:gd name="T86" fmla="*/ 19 w 65"/>
                <a:gd name="T87" fmla="*/ 33 h 42"/>
                <a:gd name="T88" fmla="*/ 13 w 65"/>
                <a:gd name="T89" fmla="*/ 31 h 42"/>
                <a:gd name="T90" fmla="*/ 9 w 65"/>
                <a:gd name="T91" fmla="*/ 32 h 42"/>
                <a:gd name="T92" fmla="*/ 3 w 65"/>
                <a:gd name="T93" fmla="*/ 32 h 42"/>
                <a:gd name="T94" fmla="*/ 4 w 65"/>
                <a:gd name="T95" fmla="*/ 28 h 42"/>
                <a:gd name="T96" fmla="*/ 7 w 65"/>
                <a:gd name="T97" fmla="*/ 25 h 42"/>
                <a:gd name="T98" fmla="*/ 12 w 65"/>
                <a:gd name="T99" fmla="*/ 25 h 42"/>
                <a:gd name="T100" fmla="*/ 13 w 65"/>
                <a:gd name="T101" fmla="*/ 16 h 42"/>
                <a:gd name="T102" fmla="*/ 12 w 65"/>
                <a:gd name="T103" fmla="*/ 11 h 42"/>
                <a:gd name="T104" fmla="*/ 10 w 65"/>
                <a:gd name="T105" fmla="*/ 12 h 42"/>
                <a:gd name="T106" fmla="*/ 10 w 65"/>
                <a:gd name="T107" fmla="*/ 13 h 42"/>
                <a:gd name="T108" fmla="*/ 11 w 65"/>
                <a:gd name="T109" fmla="*/ 17 h 42"/>
                <a:gd name="T110" fmla="*/ 5 w 65"/>
                <a:gd name="T111" fmla="*/ 15 h 42"/>
                <a:gd name="T112" fmla="*/ 0 w 65"/>
                <a:gd name="T113" fmla="*/ 1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5" h="42">
                  <a:moveTo>
                    <a:pt x="0" y="10"/>
                  </a:moveTo>
                  <a:cubicBezTo>
                    <a:pt x="6" y="7"/>
                    <a:pt x="13" y="6"/>
                    <a:pt x="20" y="5"/>
                  </a:cubicBezTo>
                  <a:cubicBezTo>
                    <a:pt x="24" y="4"/>
                    <a:pt x="28" y="2"/>
                    <a:pt x="32" y="1"/>
                  </a:cubicBezTo>
                  <a:cubicBezTo>
                    <a:pt x="33" y="0"/>
                    <a:pt x="35" y="2"/>
                    <a:pt x="37" y="1"/>
                  </a:cubicBezTo>
                  <a:cubicBezTo>
                    <a:pt x="38" y="0"/>
                    <a:pt x="39" y="0"/>
                    <a:pt x="40" y="0"/>
                  </a:cubicBezTo>
                  <a:cubicBezTo>
                    <a:pt x="42" y="0"/>
                    <a:pt x="43" y="0"/>
                    <a:pt x="44" y="0"/>
                  </a:cubicBezTo>
                  <a:cubicBezTo>
                    <a:pt x="46" y="1"/>
                    <a:pt x="48" y="1"/>
                    <a:pt x="48" y="4"/>
                  </a:cubicBezTo>
                  <a:cubicBezTo>
                    <a:pt x="48" y="7"/>
                    <a:pt x="46" y="9"/>
                    <a:pt x="42" y="10"/>
                  </a:cubicBezTo>
                  <a:cubicBezTo>
                    <a:pt x="43" y="10"/>
                    <a:pt x="42" y="10"/>
                    <a:pt x="42" y="10"/>
                  </a:cubicBezTo>
                  <a:cubicBezTo>
                    <a:pt x="45" y="9"/>
                    <a:pt x="46" y="9"/>
                    <a:pt x="47" y="13"/>
                  </a:cubicBezTo>
                  <a:cubicBezTo>
                    <a:pt x="47" y="14"/>
                    <a:pt x="51" y="16"/>
                    <a:pt x="47" y="18"/>
                  </a:cubicBezTo>
                  <a:cubicBezTo>
                    <a:pt x="45" y="18"/>
                    <a:pt x="42" y="18"/>
                    <a:pt x="40" y="16"/>
                  </a:cubicBezTo>
                  <a:cubicBezTo>
                    <a:pt x="42" y="18"/>
                    <a:pt x="45" y="18"/>
                    <a:pt x="47" y="17"/>
                  </a:cubicBezTo>
                  <a:cubicBezTo>
                    <a:pt x="48" y="17"/>
                    <a:pt x="49" y="16"/>
                    <a:pt x="50" y="15"/>
                  </a:cubicBezTo>
                  <a:cubicBezTo>
                    <a:pt x="51" y="14"/>
                    <a:pt x="53" y="14"/>
                    <a:pt x="54" y="15"/>
                  </a:cubicBezTo>
                  <a:cubicBezTo>
                    <a:pt x="56" y="17"/>
                    <a:pt x="55" y="18"/>
                    <a:pt x="53" y="19"/>
                  </a:cubicBezTo>
                  <a:cubicBezTo>
                    <a:pt x="53" y="19"/>
                    <a:pt x="52" y="20"/>
                    <a:pt x="52" y="20"/>
                  </a:cubicBezTo>
                  <a:cubicBezTo>
                    <a:pt x="54" y="18"/>
                    <a:pt x="57" y="17"/>
                    <a:pt x="56" y="14"/>
                  </a:cubicBezTo>
                  <a:cubicBezTo>
                    <a:pt x="55" y="13"/>
                    <a:pt x="56" y="12"/>
                    <a:pt x="57" y="12"/>
                  </a:cubicBezTo>
                  <a:cubicBezTo>
                    <a:pt x="59" y="11"/>
                    <a:pt x="61" y="11"/>
                    <a:pt x="61" y="12"/>
                  </a:cubicBezTo>
                  <a:cubicBezTo>
                    <a:pt x="62" y="14"/>
                    <a:pt x="64" y="16"/>
                    <a:pt x="64" y="17"/>
                  </a:cubicBezTo>
                  <a:cubicBezTo>
                    <a:pt x="63" y="21"/>
                    <a:pt x="65" y="23"/>
                    <a:pt x="64" y="27"/>
                  </a:cubicBezTo>
                  <a:cubicBezTo>
                    <a:pt x="64" y="29"/>
                    <a:pt x="64" y="32"/>
                    <a:pt x="64" y="35"/>
                  </a:cubicBezTo>
                  <a:cubicBezTo>
                    <a:pt x="64" y="38"/>
                    <a:pt x="63" y="40"/>
                    <a:pt x="61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9" y="42"/>
                    <a:pt x="58" y="41"/>
                    <a:pt x="58" y="40"/>
                  </a:cubicBezTo>
                  <a:cubicBezTo>
                    <a:pt x="60" y="35"/>
                    <a:pt x="55" y="36"/>
                    <a:pt x="54" y="36"/>
                  </a:cubicBezTo>
                  <a:cubicBezTo>
                    <a:pt x="51" y="37"/>
                    <a:pt x="49" y="36"/>
                    <a:pt x="49" y="34"/>
                  </a:cubicBezTo>
                  <a:cubicBezTo>
                    <a:pt x="48" y="30"/>
                    <a:pt x="52" y="32"/>
                    <a:pt x="53" y="31"/>
                  </a:cubicBezTo>
                  <a:cubicBezTo>
                    <a:pt x="51" y="31"/>
                    <a:pt x="49" y="31"/>
                    <a:pt x="48" y="29"/>
                  </a:cubicBezTo>
                  <a:cubicBezTo>
                    <a:pt x="47" y="28"/>
                    <a:pt x="47" y="27"/>
                    <a:pt x="46" y="26"/>
                  </a:cubicBezTo>
                  <a:cubicBezTo>
                    <a:pt x="43" y="25"/>
                    <a:pt x="40" y="24"/>
                    <a:pt x="38" y="20"/>
                  </a:cubicBezTo>
                  <a:cubicBezTo>
                    <a:pt x="37" y="18"/>
                    <a:pt x="35" y="19"/>
                    <a:pt x="33" y="19"/>
                  </a:cubicBezTo>
                  <a:cubicBezTo>
                    <a:pt x="31" y="19"/>
                    <a:pt x="29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3" y="22"/>
                    <a:pt x="20" y="24"/>
                  </a:cubicBezTo>
                  <a:cubicBezTo>
                    <a:pt x="23" y="25"/>
                    <a:pt x="24" y="28"/>
                    <a:pt x="26" y="29"/>
                  </a:cubicBezTo>
                  <a:cubicBezTo>
                    <a:pt x="27" y="28"/>
                    <a:pt x="26" y="27"/>
                    <a:pt x="27" y="26"/>
                  </a:cubicBezTo>
                  <a:cubicBezTo>
                    <a:pt x="27" y="25"/>
                    <a:pt x="28" y="24"/>
                    <a:pt x="29" y="25"/>
                  </a:cubicBezTo>
                  <a:cubicBezTo>
                    <a:pt x="30" y="27"/>
                    <a:pt x="33" y="27"/>
                    <a:pt x="35" y="29"/>
                  </a:cubicBezTo>
                  <a:cubicBezTo>
                    <a:pt x="37" y="33"/>
                    <a:pt x="36" y="35"/>
                    <a:pt x="31" y="35"/>
                  </a:cubicBezTo>
                  <a:cubicBezTo>
                    <a:pt x="30" y="35"/>
                    <a:pt x="29" y="35"/>
                    <a:pt x="28" y="35"/>
                  </a:cubicBezTo>
                  <a:cubicBezTo>
                    <a:pt x="25" y="36"/>
                    <a:pt x="23" y="33"/>
                    <a:pt x="20" y="34"/>
                  </a:cubicBezTo>
                  <a:cubicBezTo>
                    <a:pt x="20" y="34"/>
                    <a:pt x="19" y="33"/>
                    <a:pt x="19" y="33"/>
                  </a:cubicBezTo>
                  <a:cubicBezTo>
                    <a:pt x="18" y="29"/>
                    <a:pt x="15" y="28"/>
                    <a:pt x="13" y="31"/>
                  </a:cubicBezTo>
                  <a:cubicBezTo>
                    <a:pt x="12" y="32"/>
                    <a:pt x="11" y="33"/>
                    <a:pt x="9" y="32"/>
                  </a:cubicBezTo>
                  <a:cubicBezTo>
                    <a:pt x="7" y="31"/>
                    <a:pt x="5" y="33"/>
                    <a:pt x="3" y="32"/>
                  </a:cubicBezTo>
                  <a:cubicBezTo>
                    <a:pt x="2" y="31"/>
                    <a:pt x="2" y="29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9" y="21"/>
                    <a:pt x="9" y="21"/>
                    <a:pt x="12" y="25"/>
                  </a:cubicBezTo>
                  <a:cubicBezTo>
                    <a:pt x="14" y="22"/>
                    <a:pt x="12" y="18"/>
                    <a:pt x="13" y="16"/>
                  </a:cubicBezTo>
                  <a:cubicBezTo>
                    <a:pt x="15" y="13"/>
                    <a:pt x="13" y="12"/>
                    <a:pt x="12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9" y="12"/>
                    <a:pt x="10" y="13"/>
                    <a:pt x="10" y="13"/>
                  </a:cubicBezTo>
                  <a:cubicBezTo>
                    <a:pt x="12" y="15"/>
                    <a:pt x="12" y="17"/>
                    <a:pt x="11" y="17"/>
                  </a:cubicBezTo>
                  <a:cubicBezTo>
                    <a:pt x="9" y="18"/>
                    <a:pt x="5" y="18"/>
                    <a:pt x="5" y="15"/>
                  </a:cubicBezTo>
                  <a:cubicBezTo>
                    <a:pt x="4" y="13"/>
                    <a:pt x="2" y="12"/>
                    <a:pt x="0" y="1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7" name="Freeform 1401"/>
            <p:cNvSpPr/>
            <p:nvPr/>
          </p:nvSpPr>
          <p:spPr bwMode="auto">
            <a:xfrm>
              <a:off x="1493838" y="603251"/>
              <a:ext cx="441325" cy="312738"/>
            </a:xfrm>
            <a:custGeom>
              <a:avLst/>
              <a:gdLst>
                <a:gd name="T0" fmla="*/ 105 w 117"/>
                <a:gd name="T1" fmla="*/ 4 h 83"/>
                <a:gd name="T2" fmla="*/ 107 w 117"/>
                <a:gd name="T3" fmla="*/ 3 h 83"/>
                <a:gd name="T4" fmla="*/ 116 w 117"/>
                <a:gd name="T5" fmla="*/ 2 h 83"/>
                <a:gd name="T6" fmla="*/ 117 w 117"/>
                <a:gd name="T7" fmla="*/ 3 h 83"/>
                <a:gd name="T8" fmla="*/ 112 w 117"/>
                <a:gd name="T9" fmla="*/ 10 h 83"/>
                <a:gd name="T10" fmla="*/ 108 w 117"/>
                <a:gd name="T11" fmla="*/ 12 h 83"/>
                <a:gd name="T12" fmla="*/ 107 w 117"/>
                <a:gd name="T13" fmla="*/ 13 h 83"/>
                <a:gd name="T14" fmla="*/ 102 w 117"/>
                <a:gd name="T15" fmla="*/ 14 h 83"/>
                <a:gd name="T16" fmla="*/ 102 w 117"/>
                <a:gd name="T17" fmla="*/ 15 h 83"/>
                <a:gd name="T18" fmla="*/ 103 w 117"/>
                <a:gd name="T19" fmla="*/ 20 h 83"/>
                <a:gd name="T20" fmla="*/ 87 w 117"/>
                <a:gd name="T21" fmla="*/ 28 h 83"/>
                <a:gd name="T22" fmla="*/ 62 w 117"/>
                <a:gd name="T23" fmla="*/ 40 h 83"/>
                <a:gd name="T24" fmla="*/ 51 w 117"/>
                <a:gd name="T25" fmla="*/ 48 h 83"/>
                <a:gd name="T26" fmla="*/ 38 w 117"/>
                <a:gd name="T27" fmla="*/ 57 h 83"/>
                <a:gd name="T28" fmla="*/ 34 w 117"/>
                <a:gd name="T29" fmla="*/ 58 h 83"/>
                <a:gd name="T30" fmla="*/ 33 w 117"/>
                <a:gd name="T31" fmla="*/ 58 h 83"/>
                <a:gd name="T32" fmla="*/ 32 w 117"/>
                <a:gd name="T33" fmla="*/ 61 h 83"/>
                <a:gd name="T34" fmla="*/ 29 w 117"/>
                <a:gd name="T35" fmla="*/ 62 h 83"/>
                <a:gd name="T36" fmla="*/ 23 w 117"/>
                <a:gd name="T37" fmla="*/ 67 h 83"/>
                <a:gd name="T38" fmla="*/ 20 w 117"/>
                <a:gd name="T39" fmla="*/ 70 h 83"/>
                <a:gd name="T40" fmla="*/ 7 w 117"/>
                <a:gd name="T41" fmla="*/ 80 h 83"/>
                <a:gd name="T42" fmla="*/ 3 w 117"/>
                <a:gd name="T43" fmla="*/ 83 h 83"/>
                <a:gd name="T44" fmla="*/ 3 w 117"/>
                <a:gd name="T45" fmla="*/ 76 h 83"/>
                <a:gd name="T46" fmla="*/ 16 w 117"/>
                <a:gd name="T47" fmla="*/ 63 h 83"/>
                <a:gd name="T48" fmla="*/ 34 w 117"/>
                <a:gd name="T49" fmla="*/ 51 h 83"/>
                <a:gd name="T50" fmla="*/ 37 w 117"/>
                <a:gd name="T51" fmla="*/ 48 h 83"/>
                <a:gd name="T52" fmla="*/ 37 w 117"/>
                <a:gd name="T53" fmla="*/ 48 h 83"/>
                <a:gd name="T54" fmla="*/ 48 w 117"/>
                <a:gd name="T55" fmla="*/ 38 h 83"/>
                <a:gd name="T56" fmla="*/ 54 w 117"/>
                <a:gd name="T57" fmla="*/ 36 h 83"/>
                <a:gd name="T58" fmla="*/ 59 w 117"/>
                <a:gd name="T59" fmla="*/ 34 h 83"/>
                <a:gd name="T60" fmla="*/ 70 w 117"/>
                <a:gd name="T61" fmla="*/ 26 h 83"/>
                <a:gd name="T62" fmla="*/ 100 w 117"/>
                <a:gd name="T63" fmla="*/ 7 h 83"/>
                <a:gd name="T64" fmla="*/ 102 w 117"/>
                <a:gd name="T65" fmla="*/ 6 h 83"/>
                <a:gd name="T66" fmla="*/ 105 w 117"/>
                <a:gd name="T67" fmla="*/ 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7" h="83">
                  <a:moveTo>
                    <a:pt x="105" y="4"/>
                  </a:moveTo>
                  <a:cubicBezTo>
                    <a:pt x="105" y="3"/>
                    <a:pt x="106" y="3"/>
                    <a:pt x="107" y="3"/>
                  </a:cubicBezTo>
                  <a:cubicBezTo>
                    <a:pt x="110" y="2"/>
                    <a:pt x="113" y="0"/>
                    <a:pt x="116" y="2"/>
                  </a:cubicBezTo>
                  <a:cubicBezTo>
                    <a:pt x="116" y="2"/>
                    <a:pt x="117" y="3"/>
                    <a:pt x="117" y="3"/>
                  </a:cubicBezTo>
                  <a:cubicBezTo>
                    <a:pt x="117" y="7"/>
                    <a:pt x="115" y="8"/>
                    <a:pt x="112" y="10"/>
                  </a:cubicBezTo>
                  <a:cubicBezTo>
                    <a:pt x="111" y="11"/>
                    <a:pt x="109" y="11"/>
                    <a:pt x="108" y="12"/>
                  </a:cubicBezTo>
                  <a:cubicBezTo>
                    <a:pt x="108" y="13"/>
                    <a:pt x="107" y="13"/>
                    <a:pt x="107" y="13"/>
                  </a:cubicBezTo>
                  <a:cubicBezTo>
                    <a:pt x="104" y="10"/>
                    <a:pt x="104" y="16"/>
                    <a:pt x="102" y="14"/>
                  </a:cubicBezTo>
                  <a:cubicBezTo>
                    <a:pt x="102" y="14"/>
                    <a:pt x="102" y="15"/>
                    <a:pt x="102" y="15"/>
                  </a:cubicBezTo>
                  <a:cubicBezTo>
                    <a:pt x="109" y="15"/>
                    <a:pt x="102" y="18"/>
                    <a:pt x="103" y="20"/>
                  </a:cubicBezTo>
                  <a:cubicBezTo>
                    <a:pt x="98" y="23"/>
                    <a:pt x="92" y="25"/>
                    <a:pt x="87" y="28"/>
                  </a:cubicBezTo>
                  <a:cubicBezTo>
                    <a:pt x="79" y="33"/>
                    <a:pt x="71" y="37"/>
                    <a:pt x="62" y="40"/>
                  </a:cubicBezTo>
                  <a:cubicBezTo>
                    <a:pt x="58" y="41"/>
                    <a:pt x="55" y="45"/>
                    <a:pt x="51" y="48"/>
                  </a:cubicBezTo>
                  <a:cubicBezTo>
                    <a:pt x="46" y="50"/>
                    <a:pt x="42" y="54"/>
                    <a:pt x="38" y="57"/>
                  </a:cubicBezTo>
                  <a:cubicBezTo>
                    <a:pt x="37" y="58"/>
                    <a:pt x="36" y="58"/>
                    <a:pt x="34" y="58"/>
                  </a:cubicBezTo>
                  <a:cubicBezTo>
                    <a:pt x="34" y="58"/>
                    <a:pt x="34" y="57"/>
                    <a:pt x="33" y="58"/>
                  </a:cubicBezTo>
                  <a:cubicBezTo>
                    <a:pt x="33" y="59"/>
                    <a:pt x="33" y="60"/>
                    <a:pt x="32" y="61"/>
                  </a:cubicBezTo>
                  <a:cubicBezTo>
                    <a:pt x="32" y="61"/>
                    <a:pt x="31" y="62"/>
                    <a:pt x="29" y="62"/>
                  </a:cubicBezTo>
                  <a:cubicBezTo>
                    <a:pt x="27" y="63"/>
                    <a:pt x="25" y="65"/>
                    <a:pt x="23" y="67"/>
                  </a:cubicBezTo>
                  <a:cubicBezTo>
                    <a:pt x="22" y="68"/>
                    <a:pt x="21" y="69"/>
                    <a:pt x="20" y="70"/>
                  </a:cubicBezTo>
                  <a:cubicBezTo>
                    <a:pt x="15" y="72"/>
                    <a:pt x="11" y="75"/>
                    <a:pt x="7" y="80"/>
                  </a:cubicBezTo>
                  <a:cubicBezTo>
                    <a:pt x="6" y="81"/>
                    <a:pt x="5" y="83"/>
                    <a:pt x="3" y="83"/>
                  </a:cubicBezTo>
                  <a:cubicBezTo>
                    <a:pt x="0" y="81"/>
                    <a:pt x="0" y="79"/>
                    <a:pt x="3" y="76"/>
                  </a:cubicBezTo>
                  <a:cubicBezTo>
                    <a:pt x="7" y="72"/>
                    <a:pt x="12" y="68"/>
                    <a:pt x="16" y="63"/>
                  </a:cubicBezTo>
                  <a:cubicBezTo>
                    <a:pt x="22" y="59"/>
                    <a:pt x="28" y="54"/>
                    <a:pt x="34" y="51"/>
                  </a:cubicBezTo>
                  <a:cubicBezTo>
                    <a:pt x="35" y="50"/>
                    <a:pt x="36" y="49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9" y="43"/>
                    <a:pt x="44" y="41"/>
                    <a:pt x="48" y="38"/>
                  </a:cubicBezTo>
                  <a:cubicBezTo>
                    <a:pt x="50" y="39"/>
                    <a:pt x="52" y="37"/>
                    <a:pt x="54" y="36"/>
                  </a:cubicBezTo>
                  <a:cubicBezTo>
                    <a:pt x="55" y="35"/>
                    <a:pt x="57" y="35"/>
                    <a:pt x="59" y="34"/>
                  </a:cubicBezTo>
                  <a:cubicBezTo>
                    <a:pt x="61" y="30"/>
                    <a:pt x="66" y="29"/>
                    <a:pt x="70" y="26"/>
                  </a:cubicBezTo>
                  <a:cubicBezTo>
                    <a:pt x="81" y="21"/>
                    <a:pt x="91" y="14"/>
                    <a:pt x="100" y="7"/>
                  </a:cubicBezTo>
                  <a:cubicBezTo>
                    <a:pt x="101" y="7"/>
                    <a:pt x="101" y="7"/>
                    <a:pt x="102" y="6"/>
                  </a:cubicBezTo>
                  <a:cubicBezTo>
                    <a:pt x="103" y="5"/>
                    <a:pt x="104" y="4"/>
                    <a:pt x="105" y="4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8" name="Freeform 1402"/>
            <p:cNvSpPr/>
            <p:nvPr/>
          </p:nvSpPr>
          <p:spPr bwMode="auto">
            <a:xfrm>
              <a:off x="2119313" y="1258889"/>
              <a:ext cx="244475" cy="317500"/>
            </a:xfrm>
            <a:custGeom>
              <a:avLst/>
              <a:gdLst>
                <a:gd name="T0" fmla="*/ 30 w 65"/>
                <a:gd name="T1" fmla="*/ 55 h 84"/>
                <a:gd name="T2" fmla="*/ 19 w 65"/>
                <a:gd name="T3" fmla="*/ 66 h 84"/>
                <a:gd name="T4" fmla="*/ 16 w 65"/>
                <a:gd name="T5" fmla="*/ 69 h 84"/>
                <a:gd name="T6" fmla="*/ 11 w 65"/>
                <a:gd name="T7" fmla="*/ 75 h 84"/>
                <a:gd name="T8" fmla="*/ 6 w 65"/>
                <a:gd name="T9" fmla="*/ 80 h 84"/>
                <a:gd name="T10" fmla="*/ 2 w 65"/>
                <a:gd name="T11" fmla="*/ 83 h 84"/>
                <a:gd name="T12" fmla="*/ 0 w 65"/>
                <a:gd name="T13" fmla="*/ 78 h 84"/>
                <a:gd name="T14" fmla="*/ 3 w 65"/>
                <a:gd name="T15" fmla="*/ 73 h 84"/>
                <a:gd name="T16" fmla="*/ 8 w 65"/>
                <a:gd name="T17" fmla="*/ 67 h 84"/>
                <a:gd name="T18" fmla="*/ 17 w 65"/>
                <a:gd name="T19" fmla="*/ 54 h 84"/>
                <a:gd name="T20" fmla="*/ 22 w 65"/>
                <a:gd name="T21" fmla="*/ 50 h 84"/>
                <a:gd name="T22" fmla="*/ 26 w 65"/>
                <a:gd name="T23" fmla="*/ 43 h 84"/>
                <a:gd name="T24" fmla="*/ 27 w 65"/>
                <a:gd name="T25" fmla="*/ 42 h 84"/>
                <a:gd name="T26" fmla="*/ 34 w 65"/>
                <a:gd name="T27" fmla="*/ 30 h 84"/>
                <a:gd name="T28" fmla="*/ 37 w 65"/>
                <a:gd name="T29" fmla="*/ 24 h 84"/>
                <a:gd name="T30" fmla="*/ 49 w 65"/>
                <a:gd name="T31" fmla="*/ 5 h 84"/>
                <a:gd name="T32" fmla="*/ 54 w 65"/>
                <a:gd name="T33" fmla="*/ 0 h 84"/>
                <a:gd name="T34" fmla="*/ 60 w 65"/>
                <a:gd name="T35" fmla="*/ 0 h 84"/>
                <a:gd name="T36" fmla="*/ 65 w 65"/>
                <a:gd name="T37" fmla="*/ 5 h 84"/>
                <a:gd name="T38" fmla="*/ 62 w 65"/>
                <a:gd name="T39" fmla="*/ 6 h 84"/>
                <a:gd name="T40" fmla="*/ 61 w 65"/>
                <a:gd name="T41" fmla="*/ 7 h 84"/>
                <a:gd name="T42" fmla="*/ 56 w 65"/>
                <a:gd name="T43" fmla="*/ 14 h 84"/>
                <a:gd name="T44" fmla="*/ 60 w 65"/>
                <a:gd name="T45" fmla="*/ 16 h 84"/>
                <a:gd name="T46" fmla="*/ 46 w 65"/>
                <a:gd name="T47" fmla="*/ 35 h 84"/>
                <a:gd name="T48" fmla="*/ 43 w 65"/>
                <a:gd name="T49" fmla="*/ 38 h 84"/>
                <a:gd name="T50" fmla="*/ 33 w 65"/>
                <a:gd name="T51" fmla="*/ 52 h 84"/>
                <a:gd name="T52" fmla="*/ 30 w 65"/>
                <a:gd name="T53" fmla="*/ 5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" h="84">
                  <a:moveTo>
                    <a:pt x="30" y="55"/>
                  </a:moveTo>
                  <a:cubicBezTo>
                    <a:pt x="26" y="59"/>
                    <a:pt x="23" y="62"/>
                    <a:pt x="19" y="66"/>
                  </a:cubicBezTo>
                  <a:cubicBezTo>
                    <a:pt x="19" y="67"/>
                    <a:pt x="18" y="68"/>
                    <a:pt x="16" y="69"/>
                  </a:cubicBezTo>
                  <a:cubicBezTo>
                    <a:pt x="14" y="70"/>
                    <a:pt x="12" y="73"/>
                    <a:pt x="11" y="75"/>
                  </a:cubicBezTo>
                  <a:cubicBezTo>
                    <a:pt x="10" y="77"/>
                    <a:pt x="8" y="79"/>
                    <a:pt x="6" y="80"/>
                  </a:cubicBezTo>
                  <a:cubicBezTo>
                    <a:pt x="5" y="81"/>
                    <a:pt x="4" y="84"/>
                    <a:pt x="2" y="83"/>
                  </a:cubicBezTo>
                  <a:cubicBezTo>
                    <a:pt x="0" y="83"/>
                    <a:pt x="0" y="80"/>
                    <a:pt x="0" y="78"/>
                  </a:cubicBezTo>
                  <a:cubicBezTo>
                    <a:pt x="0" y="76"/>
                    <a:pt x="2" y="75"/>
                    <a:pt x="3" y="73"/>
                  </a:cubicBezTo>
                  <a:cubicBezTo>
                    <a:pt x="6" y="72"/>
                    <a:pt x="7" y="70"/>
                    <a:pt x="8" y="67"/>
                  </a:cubicBezTo>
                  <a:cubicBezTo>
                    <a:pt x="12" y="63"/>
                    <a:pt x="13" y="58"/>
                    <a:pt x="17" y="54"/>
                  </a:cubicBezTo>
                  <a:cubicBezTo>
                    <a:pt x="20" y="54"/>
                    <a:pt x="21" y="52"/>
                    <a:pt x="22" y="50"/>
                  </a:cubicBezTo>
                  <a:cubicBezTo>
                    <a:pt x="23" y="48"/>
                    <a:pt x="25" y="46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37"/>
                    <a:pt x="32" y="34"/>
                    <a:pt x="34" y="30"/>
                  </a:cubicBezTo>
                  <a:cubicBezTo>
                    <a:pt x="36" y="28"/>
                    <a:pt x="36" y="26"/>
                    <a:pt x="37" y="24"/>
                  </a:cubicBezTo>
                  <a:cubicBezTo>
                    <a:pt x="41" y="18"/>
                    <a:pt x="46" y="12"/>
                    <a:pt x="49" y="5"/>
                  </a:cubicBezTo>
                  <a:cubicBezTo>
                    <a:pt x="51" y="3"/>
                    <a:pt x="51" y="1"/>
                    <a:pt x="54" y="0"/>
                  </a:cubicBezTo>
                  <a:cubicBezTo>
                    <a:pt x="56" y="2"/>
                    <a:pt x="58" y="0"/>
                    <a:pt x="60" y="0"/>
                  </a:cubicBezTo>
                  <a:cubicBezTo>
                    <a:pt x="64" y="0"/>
                    <a:pt x="65" y="0"/>
                    <a:pt x="65" y="5"/>
                  </a:cubicBezTo>
                  <a:cubicBezTo>
                    <a:pt x="65" y="6"/>
                    <a:pt x="63" y="5"/>
                    <a:pt x="62" y="6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0" y="9"/>
                    <a:pt x="57" y="11"/>
                    <a:pt x="56" y="14"/>
                  </a:cubicBezTo>
                  <a:cubicBezTo>
                    <a:pt x="57" y="16"/>
                    <a:pt x="60" y="13"/>
                    <a:pt x="60" y="16"/>
                  </a:cubicBezTo>
                  <a:cubicBezTo>
                    <a:pt x="55" y="22"/>
                    <a:pt x="51" y="28"/>
                    <a:pt x="46" y="35"/>
                  </a:cubicBezTo>
                  <a:cubicBezTo>
                    <a:pt x="45" y="36"/>
                    <a:pt x="44" y="37"/>
                    <a:pt x="43" y="38"/>
                  </a:cubicBezTo>
                  <a:cubicBezTo>
                    <a:pt x="40" y="43"/>
                    <a:pt x="36" y="47"/>
                    <a:pt x="33" y="52"/>
                  </a:cubicBezTo>
                  <a:cubicBezTo>
                    <a:pt x="32" y="54"/>
                    <a:pt x="31" y="54"/>
                    <a:pt x="30" y="55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9" name="Freeform 1403"/>
            <p:cNvSpPr/>
            <p:nvPr/>
          </p:nvSpPr>
          <p:spPr bwMode="auto">
            <a:xfrm>
              <a:off x="1408113" y="863601"/>
              <a:ext cx="225425" cy="161925"/>
            </a:xfrm>
            <a:custGeom>
              <a:avLst/>
              <a:gdLst>
                <a:gd name="T0" fmla="*/ 26 w 60"/>
                <a:gd name="T1" fmla="*/ 13 h 43"/>
                <a:gd name="T2" fmla="*/ 38 w 60"/>
                <a:gd name="T3" fmla="*/ 2 h 43"/>
                <a:gd name="T4" fmla="*/ 43 w 60"/>
                <a:gd name="T5" fmla="*/ 0 h 43"/>
                <a:gd name="T6" fmla="*/ 41 w 60"/>
                <a:gd name="T7" fmla="*/ 4 h 43"/>
                <a:gd name="T8" fmla="*/ 40 w 60"/>
                <a:gd name="T9" fmla="*/ 7 h 43"/>
                <a:gd name="T10" fmla="*/ 44 w 60"/>
                <a:gd name="T11" fmla="*/ 7 h 43"/>
                <a:gd name="T12" fmla="*/ 47 w 60"/>
                <a:gd name="T13" fmla="*/ 7 h 43"/>
                <a:gd name="T14" fmla="*/ 52 w 60"/>
                <a:gd name="T15" fmla="*/ 9 h 43"/>
                <a:gd name="T16" fmla="*/ 54 w 60"/>
                <a:gd name="T17" fmla="*/ 8 h 43"/>
                <a:gd name="T18" fmla="*/ 59 w 60"/>
                <a:gd name="T19" fmla="*/ 10 h 43"/>
                <a:gd name="T20" fmla="*/ 56 w 60"/>
                <a:gd name="T21" fmla="*/ 14 h 43"/>
                <a:gd name="T22" fmla="*/ 50 w 60"/>
                <a:gd name="T23" fmla="*/ 16 h 43"/>
                <a:gd name="T24" fmla="*/ 47 w 60"/>
                <a:gd name="T25" fmla="*/ 18 h 43"/>
                <a:gd name="T26" fmla="*/ 53 w 60"/>
                <a:gd name="T27" fmla="*/ 21 h 43"/>
                <a:gd name="T28" fmla="*/ 49 w 60"/>
                <a:gd name="T29" fmla="*/ 26 h 43"/>
                <a:gd name="T30" fmla="*/ 41 w 60"/>
                <a:gd name="T31" fmla="*/ 33 h 43"/>
                <a:gd name="T32" fmla="*/ 37 w 60"/>
                <a:gd name="T33" fmla="*/ 39 h 43"/>
                <a:gd name="T34" fmla="*/ 22 w 60"/>
                <a:gd name="T35" fmla="*/ 42 h 43"/>
                <a:gd name="T36" fmla="*/ 16 w 60"/>
                <a:gd name="T37" fmla="*/ 43 h 43"/>
                <a:gd name="T38" fmla="*/ 14 w 60"/>
                <a:gd name="T39" fmla="*/ 40 h 43"/>
                <a:gd name="T40" fmla="*/ 15 w 60"/>
                <a:gd name="T41" fmla="*/ 37 h 43"/>
                <a:gd name="T42" fmla="*/ 18 w 60"/>
                <a:gd name="T43" fmla="*/ 31 h 43"/>
                <a:gd name="T44" fmla="*/ 20 w 60"/>
                <a:gd name="T45" fmla="*/ 22 h 43"/>
                <a:gd name="T46" fmla="*/ 5 w 60"/>
                <a:gd name="T47" fmla="*/ 35 h 43"/>
                <a:gd name="T48" fmla="*/ 3 w 60"/>
                <a:gd name="T49" fmla="*/ 37 h 43"/>
                <a:gd name="T50" fmla="*/ 1 w 60"/>
                <a:gd name="T51" fmla="*/ 36 h 43"/>
                <a:gd name="T52" fmla="*/ 5 w 60"/>
                <a:gd name="T53" fmla="*/ 28 h 43"/>
                <a:gd name="T54" fmla="*/ 8 w 60"/>
                <a:gd name="T55" fmla="*/ 25 h 43"/>
                <a:gd name="T56" fmla="*/ 8 w 60"/>
                <a:gd name="T57" fmla="*/ 25 h 43"/>
                <a:gd name="T58" fmla="*/ 12 w 60"/>
                <a:gd name="T59" fmla="*/ 21 h 43"/>
                <a:gd name="T60" fmla="*/ 14 w 60"/>
                <a:gd name="T61" fmla="*/ 20 h 43"/>
                <a:gd name="T62" fmla="*/ 17 w 60"/>
                <a:gd name="T63" fmla="*/ 17 h 43"/>
                <a:gd name="T64" fmla="*/ 18 w 60"/>
                <a:gd name="T65" fmla="*/ 17 h 43"/>
                <a:gd name="T66" fmla="*/ 26 w 60"/>
                <a:gd name="T6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" h="43">
                  <a:moveTo>
                    <a:pt x="26" y="13"/>
                  </a:moveTo>
                  <a:cubicBezTo>
                    <a:pt x="30" y="10"/>
                    <a:pt x="33" y="5"/>
                    <a:pt x="38" y="2"/>
                  </a:cubicBezTo>
                  <a:cubicBezTo>
                    <a:pt x="40" y="1"/>
                    <a:pt x="41" y="0"/>
                    <a:pt x="43" y="0"/>
                  </a:cubicBezTo>
                  <a:cubicBezTo>
                    <a:pt x="44" y="2"/>
                    <a:pt x="43" y="3"/>
                    <a:pt x="41" y="4"/>
                  </a:cubicBezTo>
                  <a:cubicBezTo>
                    <a:pt x="40" y="5"/>
                    <a:pt x="39" y="5"/>
                    <a:pt x="40" y="7"/>
                  </a:cubicBezTo>
                  <a:cubicBezTo>
                    <a:pt x="41" y="8"/>
                    <a:pt x="42" y="9"/>
                    <a:pt x="44" y="7"/>
                  </a:cubicBezTo>
                  <a:cubicBezTo>
                    <a:pt x="45" y="6"/>
                    <a:pt x="46" y="6"/>
                    <a:pt x="47" y="7"/>
                  </a:cubicBezTo>
                  <a:cubicBezTo>
                    <a:pt x="48" y="10"/>
                    <a:pt x="50" y="10"/>
                    <a:pt x="52" y="9"/>
                  </a:cubicBezTo>
                  <a:cubicBezTo>
                    <a:pt x="53" y="8"/>
                    <a:pt x="54" y="8"/>
                    <a:pt x="54" y="8"/>
                  </a:cubicBezTo>
                  <a:cubicBezTo>
                    <a:pt x="56" y="8"/>
                    <a:pt x="59" y="7"/>
                    <a:pt x="59" y="10"/>
                  </a:cubicBezTo>
                  <a:cubicBezTo>
                    <a:pt x="60" y="13"/>
                    <a:pt x="57" y="13"/>
                    <a:pt x="56" y="14"/>
                  </a:cubicBezTo>
                  <a:cubicBezTo>
                    <a:pt x="54" y="14"/>
                    <a:pt x="52" y="14"/>
                    <a:pt x="50" y="16"/>
                  </a:cubicBezTo>
                  <a:cubicBezTo>
                    <a:pt x="49" y="17"/>
                    <a:pt x="48" y="17"/>
                    <a:pt x="47" y="18"/>
                  </a:cubicBezTo>
                  <a:cubicBezTo>
                    <a:pt x="49" y="20"/>
                    <a:pt x="52" y="19"/>
                    <a:pt x="53" y="21"/>
                  </a:cubicBezTo>
                  <a:cubicBezTo>
                    <a:pt x="53" y="24"/>
                    <a:pt x="51" y="25"/>
                    <a:pt x="49" y="26"/>
                  </a:cubicBezTo>
                  <a:cubicBezTo>
                    <a:pt x="46" y="28"/>
                    <a:pt x="44" y="31"/>
                    <a:pt x="41" y="33"/>
                  </a:cubicBezTo>
                  <a:cubicBezTo>
                    <a:pt x="40" y="35"/>
                    <a:pt x="39" y="37"/>
                    <a:pt x="37" y="39"/>
                  </a:cubicBezTo>
                  <a:cubicBezTo>
                    <a:pt x="32" y="42"/>
                    <a:pt x="27" y="41"/>
                    <a:pt x="22" y="42"/>
                  </a:cubicBezTo>
                  <a:cubicBezTo>
                    <a:pt x="20" y="42"/>
                    <a:pt x="18" y="43"/>
                    <a:pt x="16" y="43"/>
                  </a:cubicBezTo>
                  <a:cubicBezTo>
                    <a:pt x="14" y="43"/>
                    <a:pt x="14" y="41"/>
                    <a:pt x="14" y="40"/>
                  </a:cubicBezTo>
                  <a:cubicBezTo>
                    <a:pt x="14" y="39"/>
                    <a:pt x="14" y="37"/>
                    <a:pt x="15" y="37"/>
                  </a:cubicBezTo>
                  <a:cubicBezTo>
                    <a:pt x="18" y="36"/>
                    <a:pt x="18" y="33"/>
                    <a:pt x="18" y="31"/>
                  </a:cubicBezTo>
                  <a:cubicBezTo>
                    <a:pt x="18" y="27"/>
                    <a:pt x="18" y="25"/>
                    <a:pt x="20" y="22"/>
                  </a:cubicBezTo>
                  <a:cubicBezTo>
                    <a:pt x="12" y="24"/>
                    <a:pt x="9" y="30"/>
                    <a:pt x="5" y="35"/>
                  </a:cubicBezTo>
                  <a:cubicBezTo>
                    <a:pt x="4" y="36"/>
                    <a:pt x="4" y="37"/>
                    <a:pt x="3" y="37"/>
                  </a:cubicBezTo>
                  <a:cubicBezTo>
                    <a:pt x="2" y="37"/>
                    <a:pt x="1" y="36"/>
                    <a:pt x="1" y="36"/>
                  </a:cubicBezTo>
                  <a:cubicBezTo>
                    <a:pt x="0" y="31"/>
                    <a:pt x="4" y="31"/>
                    <a:pt x="5" y="28"/>
                  </a:cubicBezTo>
                  <a:cubicBezTo>
                    <a:pt x="6" y="27"/>
                    <a:pt x="7" y="26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1" y="23"/>
                    <a:pt x="12" y="21"/>
                  </a:cubicBezTo>
                  <a:cubicBezTo>
                    <a:pt x="12" y="21"/>
                    <a:pt x="13" y="20"/>
                    <a:pt x="14" y="20"/>
                  </a:cubicBezTo>
                  <a:cubicBezTo>
                    <a:pt x="14" y="19"/>
                    <a:pt x="16" y="18"/>
                    <a:pt x="17" y="17"/>
                  </a:cubicBezTo>
                  <a:cubicBezTo>
                    <a:pt x="17" y="17"/>
                    <a:pt x="18" y="17"/>
                    <a:pt x="18" y="17"/>
                  </a:cubicBezTo>
                  <a:cubicBezTo>
                    <a:pt x="20" y="15"/>
                    <a:pt x="22" y="12"/>
                    <a:pt x="26" y="13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0" name="Freeform 1404"/>
            <p:cNvSpPr/>
            <p:nvPr/>
          </p:nvSpPr>
          <p:spPr bwMode="auto">
            <a:xfrm>
              <a:off x="627063" y="1485901"/>
              <a:ext cx="301625" cy="153988"/>
            </a:xfrm>
            <a:custGeom>
              <a:avLst/>
              <a:gdLst>
                <a:gd name="T0" fmla="*/ 66 w 80"/>
                <a:gd name="T1" fmla="*/ 24 h 41"/>
                <a:gd name="T2" fmla="*/ 64 w 80"/>
                <a:gd name="T3" fmla="*/ 22 h 41"/>
                <a:gd name="T4" fmla="*/ 51 w 80"/>
                <a:gd name="T5" fmla="*/ 12 h 41"/>
                <a:gd name="T6" fmla="*/ 46 w 80"/>
                <a:gd name="T7" fmla="*/ 12 h 41"/>
                <a:gd name="T8" fmla="*/ 19 w 80"/>
                <a:gd name="T9" fmla="*/ 31 h 41"/>
                <a:gd name="T10" fmla="*/ 15 w 80"/>
                <a:gd name="T11" fmla="*/ 33 h 41"/>
                <a:gd name="T12" fmla="*/ 12 w 80"/>
                <a:gd name="T13" fmla="*/ 36 h 41"/>
                <a:gd name="T14" fmla="*/ 12 w 80"/>
                <a:gd name="T15" fmla="*/ 36 h 41"/>
                <a:gd name="T16" fmla="*/ 9 w 80"/>
                <a:gd name="T17" fmla="*/ 37 h 41"/>
                <a:gd name="T18" fmla="*/ 9 w 80"/>
                <a:gd name="T19" fmla="*/ 37 h 41"/>
                <a:gd name="T20" fmla="*/ 8 w 80"/>
                <a:gd name="T21" fmla="*/ 38 h 41"/>
                <a:gd name="T22" fmla="*/ 5 w 80"/>
                <a:gd name="T23" fmla="*/ 41 h 41"/>
                <a:gd name="T24" fmla="*/ 3 w 80"/>
                <a:gd name="T25" fmla="*/ 41 h 41"/>
                <a:gd name="T26" fmla="*/ 1 w 80"/>
                <a:gd name="T27" fmla="*/ 36 h 41"/>
                <a:gd name="T28" fmla="*/ 5 w 80"/>
                <a:gd name="T29" fmla="*/ 34 h 41"/>
                <a:gd name="T30" fmla="*/ 5 w 80"/>
                <a:gd name="T31" fmla="*/ 34 h 41"/>
                <a:gd name="T32" fmla="*/ 6 w 80"/>
                <a:gd name="T33" fmla="*/ 35 h 41"/>
                <a:gd name="T34" fmla="*/ 5 w 80"/>
                <a:gd name="T35" fmla="*/ 34 h 41"/>
                <a:gd name="T36" fmla="*/ 4 w 80"/>
                <a:gd name="T37" fmla="*/ 31 h 41"/>
                <a:gd name="T38" fmla="*/ 7 w 80"/>
                <a:gd name="T39" fmla="*/ 28 h 41"/>
                <a:gd name="T40" fmla="*/ 23 w 80"/>
                <a:gd name="T41" fmla="*/ 20 h 41"/>
                <a:gd name="T42" fmla="*/ 30 w 80"/>
                <a:gd name="T43" fmla="*/ 14 h 41"/>
                <a:gd name="T44" fmla="*/ 38 w 80"/>
                <a:gd name="T45" fmla="*/ 3 h 41"/>
                <a:gd name="T46" fmla="*/ 45 w 80"/>
                <a:gd name="T47" fmla="*/ 0 h 41"/>
                <a:gd name="T48" fmla="*/ 71 w 80"/>
                <a:gd name="T49" fmla="*/ 4 h 41"/>
                <a:gd name="T50" fmla="*/ 76 w 80"/>
                <a:gd name="T51" fmla="*/ 5 h 41"/>
                <a:gd name="T52" fmla="*/ 79 w 80"/>
                <a:gd name="T53" fmla="*/ 8 h 41"/>
                <a:gd name="T54" fmla="*/ 80 w 80"/>
                <a:gd name="T55" fmla="*/ 9 h 41"/>
                <a:gd name="T56" fmla="*/ 75 w 80"/>
                <a:gd name="T57" fmla="*/ 13 h 41"/>
                <a:gd name="T58" fmla="*/ 69 w 80"/>
                <a:gd name="T59" fmla="*/ 11 h 41"/>
                <a:gd name="T60" fmla="*/ 69 w 80"/>
                <a:gd name="T61" fmla="*/ 14 h 41"/>
                <a:gd name="T62" fmla="*/ 69 w 80"/>
                <a:gd name="T63" fmla="*/ 17 h 41"/>
                <a:gd name="T64" fmla="*/ 65 w 80"/>
                <a:gd name="T65" fmla="*/ 16 h 41"/>
                <a:gd name="T66" fmla="*/ 65 w 80"/>
                <a:gd name="T67" fmla="*/ 15 h 41"/>
                <a:gd name="T68" fmla="*/ 64 w 80"/>
                <a:gd name="T69" fmla="*/ 18 h 41"/>
                <a:gd name="T70" fmla="*/ 67 w 80"/>
                <a:gd name="T71" fmla="*/ 20 h 41"/>
                <a:gd name="T72" fmla="*/ 66 w 80"/>
                <a:gd name="T73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0" h="41">
                  <a:moveTo>
                    <a:pt x="66" y="24"/>
                  </a:moveTo>
                  <a:cubicBezTo>
                    <a:pt x="65" y="23"/>
                    <a:pt x="65" y="22"/>
                    <a:pt x="64" y="22"/>
                  </a:cubicBezTo>
                  <a:cubicBezTo>
                    <a:pt x="59" y="20"/>
                    <a:pt x="55" y="16"/>
                    <a:pt x="51" y="12"/>
                  </a:cubicBezTo>
                  <a:cubicBezTo>
                    <a:pt x="50" y="11"/>
                    <a:pt x="49" y="11"/>
                    <a:pt x="46" y="12"/>
                  </a:cubicBezTo>
                  <a:cubicBezTo>
                    <a:pt x="37" y="17"/>
                    <a:pt x="27" y="24"/>
                    <a:pt x="19" y="31"/>
                  </a:cubicBezTo>
                  <a:cubicBezTo>
                    <a:pt x="18" y="32"/>
                    <a:pt x="17" y="32"/>
                    <a:pt x="15" y="33"/>
                  </a:cubicBezTo>
                  <a:cubicBezTo>
                    <a:pt x="14" y="33"/>
                    <a:pt x="13" y="35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0" y="35"/>
                    <a:pt x="11" y="37"/>
                    <a:pt x="9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8"/>
                    <a:pt x="9" y="38"/>
                    <a:pt x="8" y="38"/>
                  </a:cubicBezTo>
                  <a:cubicBezTo>
                    <a:pt x="6" y="38"/>
                    <a:pt x="5" y="38"/>
                    <a:pt x="5" y="41"/>
                  </a:cubicBezTo>
                  <a:cubicBezTo>
                    <a:pt x="4" y="41"/>
                    <a:pt x="4" y="41"/>
                    <a:pt x="3" y="41"/>
                  </a:cubicBezTo>
                  <a:cubicBezTo>
                    <a:pt x="2" y="39"/>
                    <a:pt x="0" y="38"/>
                    <a:pt x="1" y="36"/>
                  </a:cubicBezTo>
                  <a:cubicBezTo>
                    <a:pt x="1" y="34"/>
                    <a:pt x="3" y="34"/>
                    <a:pt x="5" y="34"/>
                  </a:cubicBezTo>
                  <a:cubicBezTo>
                    <a:pt x="5" y="35"/>
                    <a:pt x="5" y="34"/>
                    <a:pt x="5" y="34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4"/>
                    <a:pt x="5" y="35"/>
                    <a:pt x="5" y="34"/>
                  </a:cubicBezTo>
                  <a:cubicBezTo>
                    <a:pt x="3" y="34"/>
                    <a:pt x="2" y="33"/>
                    <a:pt x="4" y="31"/>
                  </a:cubicBezTo>
                  <a:cubicBezTo>
                    <a:pt x="5" y="30"/>
                    <a:pt x="6" y="29"/>
                    <a:pt x="7" y="28"/>
                  </a:cubicBezTo>
                  <a:cubicBezTo>
                    <a:pt x="13" y="28"/>
                    <a:pt x="19" y="26"/>
                    <a:pt x="23" y="20"/>
                  </a:cubicBezTo>
                  <a:cubicBezTo>
                    <a:pt x="25" y="18"/>
                    <a:pt x="29" y="17"/>
                    <a:pt x="30" y="14"/>
                  </a:cubicBezTo>
                  <a:cubicBezTo>
                    <a:pt x="32" y="10"/>
                    <a:pt x="36" y="7"/>
                    <a:pt x="38" y="3"/>
                  </a:cubicBezTo>
                  <a:cubicBezTo>
                    <a:pt x="39" y="0"/>
                    <a:pt x="42" y="0"/>
                    <a:pt x="45" y="0"/>
                  </a:cubicBezTo>
                  <a:cubicBezTo>
                    <a:pt x="54" y="0"/>
                    <a:pt x="62" y="4"/>
                    <a:pt x="71" y="4"/>
                  </a:cubicBezTo>
                  <a:cubicBezTo>
                    <a:pt x="73" y="4"/>
                    <a:pt x="73" y="8"/>
                    <a:pt x="76" y="5"/>
                  </a:cubicBezTo>
                  <a:cubicBezTo>
                    <a:pt x="77" y="4"/>
                    <a:pt x="78" y="7"/>
                    <a:pt x="79" y="8"/>
                  </a:cubicBezTo>
                  <a:cubicBezTo>
                    <a:pt x="80" y="8"/>
                    <a:pt x="80" y="9"/>
                    <a:pt x="80" y="9"/>
                  </a:cubicBezTo>
                  <a:cubicBezTo>
                    <a:pt x="79" y="12"/>
                    <a:pt x="79" y="14"/>
                    <a:pt x="75" y="13"/>
                  </a:cubicBezTo>
                  <a:cubicBezTo>
                    <a:pt x="73" y="13"/>
                    <a:pt x="71" y="12"/>
                    <a:pt x="69" y="11"/>
                  </a:cubicBezTo>
                  <a:cubicBezTo>
                    <a:pt x="68" y="12"/>
                    <a:pt x="69" y="13"/>
                    <a:pt x="69" y="14"/>
                  </a:cubicBezTo>
                  <a:cubicBezTo>
                    <a:pt x="70" y="15"/>
                    <a:pt x="70" y="16"/>
                    <a:pt x="69" y="17"/>
                  </a:cubicBezTo>
                  <a:cubicBezTo>
                    <a:pt x="68" y="17"/>
                    <a:pt x="66" y="18"/>
                    <a:pt x="65" y="16"/>
                  </a:cubicBezTo>
                  <a:cubicBezTo>
                    <a:pt x="65" y="16"/>
                    <a:pt x="65" y="15"/>
                    <a:pt x="65" y="15"/>
                  </a:cubicBezTo>
                  <a:cubicBezTo>
                    <a:pt x="66" y="17"/>
                    <a:pt x="62" y="17"/>
                    <a:pt x="64" y="18"/>
                  </a:cubicBezTo>
                  <a:cubicBezTo>
                    <a:pt x="65" y="19"/>
                    <a:pt x="66" y="19"/>
                    <a:pt x="67" y="20"/>
                  </a:cubicBezTo>
                  <a:cubicBezTo>
                    <a:pt x="70" y="21"/>
                    <a:pt x="70" y="22"/>
                    <a:pt x="66" y="24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1" name="Freeform 1405"/>
            <p:cNvSpPr/>
            <p:nvPr/>
          </p:nvSpPr>
          <p:spPr bwMode="auto">
            <a:xfrm>
              <a:off x="1095376" y="2051051"/>
              <a:ext cx="263525" cy="90488"/>
            </a:xfrm>
            <a:custGeom>
              <a:avLst/>
              <a:gdLst>
                <a:gd name="T0" fmla="*/ 11 w 70"/>
                <a:gd name="T1" fmla="*/ 14 h 24"/>
                <a:gd name="T2" fmla="*/ 7 w 70"/>
                <a:gd name="T3" fmla="*/ 3 h 24"/>
                <a:gd name="T4" fmla="*/ 8 w 70"/>
                <a:gd name="T5" fmla="*/ 9 h 24"/>
                <a:gd name="T6" fmla="*/ 5 w 70"/>
                <a:gd name="T7" fmla="*/ 7 h 24"/>
                <a:gd name="T8" fmla="*/ 4 w 70"/>
                <a:gd name="T9" fmla="*/ 5 h 24"/>
                <a:gd name="T10" fmla="*/ 2 w 70"/>
                <a:gd name="T11" fmla="*/ 3 h 24"/>
                <a:gd name="T12" fmla="*/ 8 w 70"/>
                <a:gd name="T13" fmla="*/ 1 h 24"/>
                <a:gd name="T14" fmla="*/ 14 w 70"/>
                <a:gd name="T15" fmla="*/ 2 h 24"/>
                <a:gd name="T16" fmla="*/ 16 w 70"/>
                <a:gd name="T17" fmla="*/ 2 h 24"/>
                <a:gd name="T18" fmla="*/ 15 w 70"/>
                <a:gd name="T19" fmla="*/ 4 h 24"/>
                <a:gd name="T20" fmla="*/ 12 w 70"/>
                <a:gd name="T21" fmla="*/ 8 h 24"/>
                <a:gd name="T22" fmla="*/ 17 w 70"/>
                <a:gd name="T23" fmla="*/ 9 h 24"/>
                <a:gd name="T24" fmla="*/ 17 w 70"/>
                <a:gd name="T25" fmla="*/ 10 h 24"/>
                <a:gd name="T26" fmla="*/ 17 w 70"/>
                <a:gd name="T27" fmla="*/ 9 h 24"/>
                <a:gd name="T28" fmla="*/ 17 w 70"/>
                <a:gd name="T29" fmla="*/ 9 h 24"/>
                <a:gd name="T30" fmla="*/ 27 w 70"/>
                <a:gd name="T31" fmla="*/ 8 h 24"/>
                <a:gd name="T32" fmla="*/ 30 w 70"/>
                <a:gd name="T33" fmla="*/ 8 h 24"/>
                <a:gd name="T34" fmla="*/ 40 w 70"/>
                <a:gd name="T35" fmla="*/ 8 h 24"/>
                <a:gd name="T36" fmla="*/ 60 w 70"/>
                <a:gd name="T37" fmla="*/ 9 h 24"/>
                <a:gd name="T38" fmla="*/ 70 w 70"/>
                <a:gd name="T39" fmla="*/ 8 h 24"/>
                <a:gd name="T40" fmla="*/ 70 w 70"/>
                <a:gd name="T41" fmla="*/ 9 h 24"/>
                <a:gd name="T42" fmla="*/ 58 w 70"/>
                <a:gd name="T43" fmla="*/ 14 h 24"/>
                <a:gd name="T44" fmla="*/ 49 w 70"/>
                <a:gd name="T45" fmla="*/ 17 h 24"/>
                <a:gd name="T46" fmla="*/ 45 w 70"/>
                <a:gd name="T47" fmla="*/ 19 h 24"/>
                <a:gd name="T48" fmla="*/ 44 w 70"/>
                <a:gd name="T49" fmla="*/ 19 h 24"/>
                <a:gd name="T50" fmla="*/ 44 w 70"/>
                <a:gd name="T51" fmla="*/ 19 h 24"/>
                <a:gd name="T52" fmla="*/ 39 w 70"/>
                <a:gd name="T53" fmla="*/ 20 h 24"/>
                <a:gd name="T54" fmla="*/ 28 w 70"/>
                <a:gd name="T55" fmla="*/ 23 h 24"/>
                <a:gd name="T56" fmla="*/ 23 w 70"/>
                <a:gd name="T57" fmla="*/ 23 h 24"/>
                <a:gd name="T58" fmla="*/ 20 w 70"/>
                <a:gd name="T59" fmla="*/ 23 h 24"/>
                <a:gd name="T60" fmla="*/ 11 w 70"/>
                <a:gd name="T61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0" h="24">
                  <a:moveTo>
                    <a:pt x="11" y="14"/>
                  </a:moveTo>
                  <a:cubicBezTo>
                    <a:pt x="11" y="10"/>
                    <a:pt x="11" y="6"/>
                    <a:pt x="7" y="3"/>
                  </a:cubicBezTo>
                  <a:cubicBezTo>
                    <a:pt x="6" y="5"/>
                    <a:pt x="6" y="7"/>
                    <a:pt x="8" y="9"/>
                  </a:cubicBezTo>
                  <a:cubicBezTo>
                    <a:pt x="6" y="10"/>
                    <a:pt x="6" y="8"/>
                    <a:pt x="5" y="7"/>
                  </a:cubicBezTo>
                  <a:cubicBezTo>
                    <a:pt x="5" y="6"/>
                    <a:pt x="5" y="6"/>
                    <a:pt x="4" y="5"/>
                  </a:cubicBezTo>
                  <a:cubicBezTo>
                    <a:pt x="3" y="5"/>
                    <a:pt x="0" y="7"/>
                    <a:pt x="2" y="3"/>
                  </a:cubicBezTo>
                  <a:cubicBezTo>
                    <a:pt x="3" y="1"/>
                    <a:pt x="7" y="0"/>
                    <a:pt x="8" y="1"/>
                  </a:cubicBezTo>
                  <a:cubicBezTo>
                    <a:pt x="11" y="3"/>
                    <a:pt x="12" y="3"/>
                    <a:pt x="14" y="2"/>
                  </a:cubicBezTo>
                  <a:cubicBezTo>
                    <a:pt x="15" y="2"/>
                    <a:pt x="16" y="2"/>
                    <a:pt x="16" y="2"/>
                  </a:cubicBezTo>
                  <a:cubicBezTo>
                    <a:pt x="16" y="3"/>
                    <a:pt x="16" y="4"/>
                    <a:pt x="15" y="4"/>
                  </a:cubicBezTo>
                  <a:cubicBezTo>
                    <a:pt x="13" y="5"/>
                    <a:pt x="11" y="6"/>
                    <a:pt x="12" y="8"/>
                  </a:cubicBezTo>
                  <a:cubicBezTo>
                    <a:pt x="12" y="9"/>
                    <a:pt x="15" y="9"/>
                    <a:pt x="17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9" y="7"/>
                    <a:pt x="24" y="5"/>
                    <a:pt x="27" y="8"/>
                  </a:cubicBezTo>
                  <a:cubicBezTo>
                    <a:pt x="28" y="9"/>
                    <a:pt x="29" y="9"/>
                    <a:pt x="30" y="8"/>
                  </a:cubicBezTo>
                  <a:cubicBezTo>
                    <a:pt x="33" y="8"/>
                    <a:pt x="37" y="8"/>
                    <a:pt x="40" y="8"/>
                  </a:cubicBezTo>
                  <a:cubicBezTo>
                    <a:pt x="47" y="9"/>
                    <a:pt x="54" y="9"/>
                    <a:pt x="60" y="9"/>
                  </a:cubicBezTo>
                  <a:cubicBezTo>
                    <a:pt x="64" y="10"/>
                    <a:pt x="66" y="7"/>
                    <a:pt x="70" y="8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66" y="12"/>
                    <a:pt x="62" y="12"/>
                    <a:pt x="58" y="14"/>
                  </a:cubicBezTo>
                  <a:cubicBezTo>
                    <a:pt x="55" y="14"/>
                    <a:pt x="52" y="16"/>
                    <a:pt x="49" y="17"/>
                  </a:cubicBezTo>
                  <a:cubicBezTo>
                    <a:pt x="48" y="18"/>
                    <a:pt x="46" y="18"/>
                    <a:pt x="45" y="19"/>
                  </a:cubicBezTo>
                  <a:cubicBezTo>
                    <a:pt x="44" y="19"/>
                    <a:pt x="44" y="19"/>
                    <a:pt x="44" y="19"/>
                  </a:cubicBezTo>
                  <a:cubicBezTo>
                    <a:pt x="44" y="19"/>
                    <a:pt x="44" y="19"/>
                    <a:pt x="44" y="19"/>
                  </a:cubicBezTo>
                  <a:cubicBezTo>
                    <a:pt x="42" y="20"/>
                    <a:pt x="40" y="19"/>
                    <a:pt x="39" y="20"/>
                  </a:cubicBezTo>
                  <a:cubicBezTo>
                    <a:pt x="35" y="19"/>
                    <a:pt x="32" y="24"/>
                    <a:pt x="28" y="23"/>
                  </a:cubicBezTo>
                  <a:cubicBezTo>
                    <a:pt x="26" y="23"/>
                    <a:pt x="25" y="23"/>
                    <a:pt x="23" y="23"/>
                  </a:cubicBezTo>
                  <a:cubicBezTo>
                    <a:pt x="22" y="23"/>
                    <a:pt x="21" y="23"/>
                    <a:pt x="20" y="23"/>
                  </a:cubicBezTo>
                  <a:cubicBezTo>
                    <a:pt x="11" y="23"/>
                    <a:pt x="11" y="23"/>
                    <a:pt x="11" y="14"/>
                  </a:cubicBezTo>
                  <a:close/>
                </a:path>
              </a:pathLst>
            </a:custGeom>
            <a:solidFill>
              <a:srgbClr val="FE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2" name="Freeform 1406"/>
            <p:cNvSpPr/>
            <p:nvPr/>
          </p:nvSpPr>
          <p:spPr bwMode="auto">
            <a:xfrm>
              <a:off x="1870076" y="579439"/>
              <a:ext cx="117475" cy="139700"/>
            </a:xfrm>
            <a:custGeom>
              <a:avLst/>
              <a:gdLst>
                <a:gd name="T0" fmla="*/ 8 w 31"/>
                <a:gd name="T1" fmla="*/ 18 h 37"/>
                <a:gd name="T2" fmla="*/ 10 w 31"/>
                <a:gd name="T3" fmla="*/ 15 h 37"/>
                <a:gd name="T4" fmla="*/ 16 w 31"/>
                <a:gd name="T5" fmla="*/ 9 h 37"/>
                <a:gd name="T6" fmla="*/ 21 w 31"/>
                <a:gd name="T7" fmla="*/ 7 h 37"/>
                <a:gd name="T8" fmla="*/ 16 w 31"/>
                <a:gd name="T9" fmla="*/ 9 h 37"/>
                <a:gd name="T10" fmla="*/ 9 w 31"/>
                <a:gd name="T11" fmla="*/ 10 h 37"/>
                <a:gd name="T12" fmla="*/ 7 w 31"/>
                <a:gd name="T13" fmla="*/ 9 h 37"/>
                <a:gd name="T14" fmla="*/ 23 w 31"/>
                <a:gd name="T15" fmla="*/ 1 h 37"/>
                <a:gd name="T16" fmla="*/ 31 w 31"/>
                <a:gd name="T17" fmla="*/ 1 h 37"/>
                <a:gd name="T18" fmla="*/ 31 w 31"/>
                <a:gd name="T19" fmla="*/ 2 h 37"/>
                <a:gd name="T20" fmla="*/ 30 w 31"/>
                <a:gd name="T21" fmla="*/ 10 h 37"/>
                <a:gd name="T22" fmla="*/ 29 w 31"/>
                <a:gd name="T23" fmla="*/ 11 h 37"/>
                <a:gd name="T24" fmla="*/ 29 w 31"/>
                <a:gd name="T25" fmla="*/ 21 h 37"/>
                <a:gd name="T26" fmla="*/ 30 w 31"/>
                <a:gd name="T27" fmla="*/ 35 h 37"/>
                <a:gd name="T28" fmla="*/ 26 w 31"/>
                <a:gd name="T29" fmla="*/ 35 h 37"/>
                <a:gd name="T30" fmla="*/ 24 w 31"/>
                <a:gd name="T31" fmla="*/ 32 h 37"/>
                <a:gd name="T32" fmla="*/ 24 w 31"/>
                <a:gd name="T33" fmla="*/ 31 h 37"/>
                <a:gd name="T34" fmla="*/ 24 w 31"/>
                <a:gd name="T35" fmla="*/ 32 h 37"/>
                <a:gd name="T36" fmla="*/ 21 w 31"/>
                <a:gd name="T37" fmla="*/ 34 h 37"/>
                <a:gd name="T38" fmla="*/ 19 w 31"/>
                <a:gd name="T39" fmla="*/ 33 h 37"/>
                <a:gd name="T40" fmla="*/ 19 w 31"/>
                <a:gd name="T41" fmla="*/ 31 h 37"/>
                <a:gd name="T42" fmla="*/ 19 w 31"/>
                <a:gd name="T43" fmla="*/ 31 h 37"/>
                <a:gd name="T44" fmla="*/ 19 w 31"/>
                <a:gd name="T45" fmla="*/ 33 h 37"/>
                <a:gd name="T46" fmla="*/ 19 w 31"/>
                <a:gd name="T47" fmla="*/ 35 h 37"/>
                <a:gd name="T48" fmla="*/ 17 w 31"/>
                <a:gd name="T49" fmla="*/ 34 h 37"/>
                <a:gd name="T50" fmla="*/ 12 w 31"/>
                <a:gd name="T51" fmla="*/ 27 h 37"/>
                <a:gd name="T52" fmla="*/ 7 w 31"/>
                <a:gd name="T53" fmla="*/ 25 h 37"/>
                <a:gd name="T54" fmla="*/ 3 w 31"/>
                <a:gd name="T55" fmla="*/ 25 h 37"/>
                <a:gd name="T56" fmla="*/ 4 w 31"/>
                <a:gd name="T57" fmla="*/ 22 h 37"/>
                <a:gd name="T58" fmla="*/ 2 w 31"/>
                <a:gd name="T59" fmla="*/ 21 h 37"/>
                <a:gd name="T60" fmla="*/ 0 w 31"/>
                <a:gd name="T61" fmla="*/ 20 h 37"/>
                <a:gd name="T62" fmla="*/ 0 w 31"/>
                <a:gd name="T63" fmla="*/ 18 h 37"/>
                <a:gd name="T64" fmla="*/ 2 w 31"/>
                <a:gd name="T65" fmla="*/ 20 h 37"/>
                <a:gd name="T66" fmla="*/ 3 w 31"/>
                <a:gd name="T67" fmla="*/ 20 h 37"/>
                <a:gd name="T68" fmla="*/ 4 w 31"/>
                <a:gd name="T69" fmla="*/ 19 h 37"/>
                <a:gd name="T70" fmla="*/ 3 w 31"/>
                <a:gd name="T71" fmla="*/ 16 h 37"/>
                <a:gd name="T72" fmla="*/ 6 w 31"/>
                <a:gd name="T73" fmla="*/ 18 h 37"/>
                <a:gd name="T74" fmla="*/ 8 w 31"/>
                <a:gd name="T75" fmla="*/ 18 h 37"/>
                <a:gd name="T76" fmla="*/ 9 w 31"/>
                <a:gd name="T77" fmla="*/ 20 h 37"/>
                <a:gd name="T78" fmla="*/ 8 w 3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" h="37">
                  <a:moveTo>
                    <a:pt x="8" y="18"/>
                  </a:moveTo>
                  <a:cubicBezTo>
                    <a:pt x="8" y="17"/>
                    <a:pt x="8" y="15"/>
                    <a:pt x="10" y="15"/>
                  </a:cubicBezTo>
                  <a:cubicBezTo>
                    <a:pt x="14" y="15"/>
                    <a:pt x="16" y="13"/>
                    <a:pt x="16" y="9"/>
                  </a:cubicBezTo>
                  <a:cubicBezTo>
                    <a:pt x="18" y="8"/>
                    <a:pt x="20" y="11"/>
                    <a:pt x="21" y="7"/>
                  </a:cubicBezTo>
                  <a:cubicBezTo>
                    <a:pt x="20" y="9"/>
                    <a:pt x="17" y="4"/>
                    <a:pt x="16" y="9"/>
                  </a:cubicBezTo>
                  <a:cubicBezTo>
                    <a:pt x="14" y="9"/>
                    <a:pt x="11" y="7"/>
                    <a:pt x="9" y="10"/>
                  </a:cubicBezTo>
                  <a:cubicBezTo>
                    <a:pt x="9" y="10"/>
                    <a:pt x="7" y="10"/>
                    <a:pt x="7" y="9"/>
                  </a:cubicBezTo>
                  <a:cubicBezTo>
                    <a:pt x="11" y="3"/>
                    <a:pt x="16" y="0"/>
                    <a:pt x="23" y="1"/>
                  </a:cubicBezTo>
                  <a:cubicBezTo>
                    <a:pt x="26" y="1"/>
                    <a:pt x="28" y="1"/>
                    <a:pt x="31" y="1"/>
                  </a:cubicBezTo>
                  <a:cubicBezTo>
                    <a:pt x="31" y="1"/>
                    <a:pt x="31" y="2"/>
                    <a:pt x="31" y="2"/>
                  </a:cubicBezTo>
                  <a:cubicBezTo>
                    <a:pt x="30" y="5"/>
                    <a:pt x="30" y="7"/>
                    <a:pt x="30" y="10"/>
                  </a:cubicBezTo>
                  <a:cubicBezTo>
                    <a:pt x="30" y="10"/>
                    <a:pt x="29" y="10"/>
                    <a:pt x="29" y="11"/>
                  </a:cubicBezTo>
                  <a:cubicBezTo>
                    <a:pt x="26" y="14"/>
                    <a:pt x="28" y="18"/>
                    <a:pt x="29" y="21"/>
                  </a:cubicBezTo>
                  <a:cubicBezTo>
                    <a:pt x="30" y="26"/>
                    <a:pt x="31" y="31"/>
                    <a:pt x="30" y="35"/>
                  </a:cubicBezTo>
                  <a:cubicBezTo>
                    <a:pt x="29" y="37"/>
                    <a:pt x="28" y="35"/>
                    <a:pt x="26" y="35"/>
                  </a:cubicBezTo>
                  <a:cubicBezTo>
                    <a:pt x="25" y="34"/>
                    <a:pt x="24" y="34"/>
                    <a:pt x="24" y="32"/>
                  </a:cubicBezTo>
                  <a:cubicBezTo>
                    <a:pt x="24" y="32"/>
                    <a:pt x="24" y="32"/>
                    <a:pt x="24" y="31"/>
                  </a:cubicBezTo>
                  <a:cubicBezTo>
                    <a:pt x="24" y="31"/>
                    <a:pt x="24" y="31"/>
                    <a:pt x="24" y="32"/>
                  </a:cubicBezTo>
                  <a:cubicBezTo>
                    <a:pt x="23" y="33"/>
                    <a:pt x="24" y="36"/>
                    <a:pt x="21" y="34"/>
                  </a:cubicBezTo>
                  <a:cubicBezTo>
                    <a:pt x="20" y="34"/>
                    <a:pt x="20" y="33"/>
                    <a:pt x="19" y="33"/>
                  </a:cubicBezTo>
                  <a:cubicBezTo>
                    <a:pt x="19" y="32"/>
                    <a:pt x="19" y="32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2"/>
                    <a:pt x="19" y="32"/>
                    <a:pt x="19" y="33"/>
                  </a:cubicBezTo>
                  <a:cubicBezTo>
                    <a:pt x="20" y="33"/>
                    <a:pt x="20" y="34"/>
                    <a:pt x="19" y="35"/>
                  </a:cubicBezTo>
                  <a:cubicBezTo>
                    <a:pt x="18" y="35"/>
                    <a:pt x="18" y="35"/>
                    <a:pt x="17" y="34"/>
                  </a:cubicBezTo>
                  <a:cubicBezTo>
                    <a:pt x="14" y="33"/>
                    <a:pt x="12" y="30"/>
                    <a:pt x="12" y="27"/>
                  </a:cubicBezTo>
                  <a:cubicBezTo>
                    <a:pt x="11" y="25"/>
                    <a:pt x="9" y="25"/>
                    <a:pt x="7" y="25"/>
                  </a:cubicBezTo>
                  <a:cubicBezTo>
                    <a:pt x="6" y="25"/>
                    <a:pt x="4" y="26"/>
                    <a:pt x="3" y="25"/>
                  </a:cubicBezTo>
                  <a:cubicBezTo>
                    <a:pt x="1" y="23"/>
                    <a:pt x="4" y="23"/>
                    <a:pt x="4" y="22"/>
                  </a:cubicBezTo>
                  <a:cubicBezTo>
                    <a:pt x="4" y="21"/>
                    <a:pt x="3" y="21"/>
                    <a:pt x="2" y="21"/>
                  </a:cubicBezTo>
                  <a:cubicBezTo>
                    <a:pt x="1" y="21"/>
                    <a:pt x="0" y="22"/>
                    <a:pt x="0" y="20"/>
                  </a:cubicBezTo>
                  <a:cubicBezTo>
                    <a:pt x="0" y="20"/>
                    <a:pt x="0" y="19"/>
                    <a:pt x="0" y="18"/>
                  </a:cubicBezTo>
                  <a:cubicBezTo>
                    <a:pt x="2" y="18"/>
                    <a:pt x="2" y="19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19"/>
                    <a:pt x="4" y="19"/>
                  </a:cubicBezTo>
                  <a:cubicBezTo>
                    <a:pt x="3" y="18"/>
                    <a:pt x="1" y="17"/>
                    <a:pt x="3" y="16"/>
                  </a:cubicBezTo>
                  <a:cubicBezTo>
                    <a:pt x="4" y="15"/>
                    <a:pt x="5" y="17"/>
                    <a:pt x="6" y="18"/>
                  </a:cubicBezTo>
                  <a:cubicBezTo>
                    <a:pt x="6" y="18"/>
                    <a:pt x="7" y="18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19"/>
                    <a:pt x="8" y="19"/>
                    <a:pt x="8" y="18"/>
                  </a:cubicBezTo>
                  <a:close/>
                </a:path>
              </a:pathLst>
            </a:custGeom>
            <a:solidFill>
              <a:srgbClr val="FE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3" name="Freeform 1407"/>
            <p:cNvSpPr/>
            <p:nvPr/>
          </p:nvSpPr>
          <p:spPr bwMode="auto">
            <a:xfrm>
              <a:off x="860426" y="1485901"/>
              <a:ext cx="114300" cy="120650"/>
            </a:xfrm>
            <a:custGeom>
              <a:avLst/>
              <a:gdLst>
                <a:gd name="T0" fmla="*/ 17 w 30"/>
                <a:gd name="T1" fmla="*/ 9 h 32"/>
                <a:gd name="T2" fmla="*/ 15 w 30"/>
                <a:gd name="T3" fmla="*/ 4 h 32"/>
                <a:gd name="T4" fmla="*/ 12 w 30"/>
                <a:gd name="T5" fmla="*/ 10 h 32"/>
                <a:gd name="T6" fmla="*/ 10 w 30"/>
                <a:gd name="T7" fmla="*/ 5 h 32"/>
                <a:gd name="T8" fmla="*/ 15 w 30"/>
                <a:gd name="T9" fmla="*/ 1 h 32"/>
                <a:gd name="T10" fmla="*/ 16 w 30"/>
                <a:gd name="T11" fmla="*/ 1 h 32"/>
                <a:gd name="T12" fmla="*/ 20 w 30"/>
                <a:gd name="T13" fmla="*/ 1 h 32"/>
                <a:gd name="T14" fmla="*/ 21 w 30"/>
                <a:gd name="T15" fmla="*/ 5 h 32"/>
                <a:gd name="T16" fmla="*/ 24 w 30"/>
                <a:gd name="T17" fmla="*/ 9 h 32"/>
                <a:gd name="T18" fmla="*/ 23 w 30"/>
                <a:gd name="T19" fmla="*/ 10 h 32"/>
                <a:gd name="T20" fmla="*/ 29 w 30"/>
                <a:gd name="T21" fmla="*/ 20 h 32"/>
                <a:gd name="T22" fmla="*/ 30 w 30"/>
                <a:gd name="T23" fmla="*/ 22 h 32"/>
                <a:gd name="T24" fmla="*/ 27 w 30"/>
                <a:gd name="T25" fmla="*/ 26 h 32"/>
                <a:gd name="T26" fmla="*/ 24 w 30"/>
                <a:gd name="T27" fmla="*/ 30 h 32"/>
                <a:gd name="T28" fmla="*/ 21 w 30"/>
                <a:gd name="T29" fmla="*/ 32 h 32"/>
                <a:gd name="T30" fmla="*/ 14 w 30"/>
                <a:gd name="T31" fmla="*/ 32 h 32"/>
                <a:gd name="T32" fmla="*/ 4 w 30"/>
                <a:gd name="T33" fmla="*/ 24 h 32"/>
                <a:gd name="T34" fmla="*/ 3 w 30"/>
                <a:gd name="T35" fmla="*/ 20 h 32"/>
                <a:gd name="T36" fmla="*/ 2 w 30"/>
                <a:gd name="T37" fmla="*/ 16 h 32"/>
                <a:gd name="T38" fmla="*/ 3 w 30"/>
                <a:gd name="T39" fmla="*/ 12 h 32"/>
                <a:gd name="T40" fmla="*/ 6 w 30"/>
                <a:gd name="T41" fmla="*/ 16 h 32"/>
                <a:gd name="T42" fmla="*/ 6 w 30"/>
                <a:gd name="T43" fmla="*/ 14 h 32"/>
                <a:gd name="T44" fmla="*/ 6 w 30"/>
                <a:gd name="T45" fmla="*/ 13 h 32"/>
                <a:gd name="T46" fmla="*/ 5 w 30"/>
                <a:gd name="T47" fmla="*/ 9 h 32"/>
                <a:gd name="T48" fmla="*/ 10 w 30"/>
                <a:gd name="T49" fmla="*/ 11 h 32"/>
                <a:gd name="T50" fmla="*/ 12 w 30"/>
                <a:gd name="T51" fmla="*/ 11 h 32"/>
                <a:gd name="T52" fmla="*/ 13 w 30"/>
                <a:gd name="T53" fmla="*/ 11 h 32"/>
                <a:gd name="T54" fmla="*/ 17 w 30"/>
                <a:gd name="T55" fmla="*/ 9 h 32"/>
                <a:gd name="T56" fmla="*/ 18 w 30"/>
                <a:gd name="T57" fmla="*/ 8 h 32"/>
                <a:gd name="T58" fmla="*/ 17 w 30"/>
                <a:gd name="T59" fmla="*/ 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" h="32">
                  <a:moveTo>
                    <a:pt x="17" y="9"/>
                  </a:moveTo>
                  <a:cubicBezTo>
                    <a:pt x="15" y="9"/>
                    <a:pt x="14" y="8"/>
                    <a:pt x="15" y="4"/>
                  </a:cubicBezTo>
                  <a:cubicBezTo>
                    <a:pt x="13" y="7"/>
                    <a:pt x="13" y="8"/>
                    <a:pt x="12" y="10"/>
                  </a:cubicBezTo>
                  <a:cubicBezTo>
                    <a:pt x="11" y="8"/>
                    <a:pt x="10" y="6"/>
                    <a:pt x="10" y="5"/>
                  </a:cubicBezTo>
                  <a:cubicBezTo>
                    <a:pt x="11" y="3"/>
                    <a:pt x="13" y="3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8" y="1"/>
                    <a:pt x="19" y="0"/>
                    <a:pt x="20" y="1"/>
                  </a:cubicBezTo>
                  <a:cubicBezTo>
                    <a:pt x="22" y="2"/>
                    <a:pt x="22" y="3"/>
                    <a:pt x="21" y="5"/>
                  </a:cubicBezTo>
                  <a:cubicBezTo>
                    <a:pt x="24" y="5"/>
                    <a:pt x="24" y="7"/>
                    <a:pt x="24" y="9"/>
                  </a:cubicBezTo>
                  <a:cubicBezTo>
                    <a:pt x="24" y="9"/>
                    <a:pt x="24" y="10"/>
                    <a:pt x="23" y="10"/>
                  </a:cubicBezTo>
                  <a:cubicBezTo>
                    <a:pt x="23" y="14"/>
                    <a:pt x="27" y="16"/>
                    <a:pt x="29" y="20"/>
                  </a:cubicBezTo>
                  <a:cubicBezTo>
                    <a:pt x="29" y="20"/>
                    <a:pt x="30" y="21"/>
                    <a:pt x="30" y="22"/>
                  </a:cubicBezTo>
                  <a:cubicBezTo>
                    <a:pt x="29" y="23"/>
                    <a:pt x="29" y="25"/>
                    <a:pt x="27" y="26"/>
                  </a:cubicBezTo>
                  <a:cubicBezTo>
                    <a:pt x="26" y="27"/>
                    <a:pt x="25" y="28"/>
                    <a:pt x="24" y="30"/>
                  </a:cubicBezTo>
                  <a:cubicBezTo>
                    <a:pt x="23" y="30"/>
                    <a:pt x="22" y="31"/>
                    <a:pt x="21" y="32"/>
                  </a:cubicBezTo>
                  <a:cubicBezTo>
                    <a:pt x="19" y="32"/>
                    <a:pt x="16" y="31"/>
                    <a:pt x="14" y="32"/>
                  </a:cubicBezTo>
                  <a:cubicBezTo>
                    <a:pt x="8" y="32"/>
                    <a:pt x="6" y="28"/>
                    <a:pt x="4" y="24"/>
                  </a:cubicBezTo>
                  <a:cubicBezTo>
                    <a:pt x="8" y="21"/>
                    <a:pt x="4" y="21"/>
                    <a:pt x="3" y="20"/>
                  </a:cubicBezTo>
                  <a:cubicBezTo>
                    <a:pt x="1" y="18"/>
                    <a:pt x="1" y="19"/>
                    <a:pt x="2" y="16"/>
                  </a:cubicBezTo>
                  <a:cubicBezTo>
                    <a:pt x="3" y="15"/>
                    <a:pt x="0" y="13"/>
                    <a:pt x="3" y="12"/>
                  </a:cubicBezTo>
                  <a:cubicBezTo>
                    <a:pt x="5" y="13"/>
                    <a:pt x="1" y="17"/>
                    <a:pt x="6" y="16"/>
                  </a:cubicBezTo>
                  <a:cubicBezTo>
                    <a:pt x="7" y="16"/>
                    <a:pt x="8" y="15"/>
                    <a:pt x="6" y="14"/>
                  </a:cubicBezTo>
                  <a:cubicBezTo>
                    <a:pt x="6" y="14"/>
                    <a:pt x="5" y="13"/>
                    <a:pt x="6" y="13"/>
                  </a:cubicBezTo>
                  <a:cubicBezTo>
                    <a:pt x="7" y="12"/>
                    <a:pt x="3" y="10"/>
                    <a:pt x="5" y="9"/>
                  </a:cubicBezTo>
                  <a:cubicBezTo>
                    <a:pt x="6" y="9"/>
                    <a:pt x="9" y="10"/>
                    <a:pt x="10" y="11"/>
                  </a:cubicBezTo>
                  <a:cubicBezTo>
                    <a:pt x="11" y="12"/>
                    <a:pt x="10" y="15"/>
                    <a:pt x="12" y="11"/>
                  </a:cubicBezTo>
                  <a:cubicBezTo>
                    <a:pt x="12" y="11"/>
                    <a:pt x="13" y="11"/>
                    <a:pt x="13" y="11"/>
                  </a:cubicBezTo>
                  <a:cubicBezTo>
                    <a:pt x="17" y="16"/>
                    <a:pt x="16" y="10"/>
                    <a:pt x="17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7" y="9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4" name="Freeform 1408"/>
            <p:cNvSpPr/>
            <p:nvPr/>
          </p:nvSpPr>
          <p:spPr bwMode="auto">
            <a:xfrm>
              <a:off x="2620963" y="519114"/>
              <a:ext cx="101600" cy="320675"/>
            </a:xfrm>
            <a:custGeom>
              <a:avLst/>
              <a:gdLst>
                <a:gd name="T0" fmla="*/ 25 w 27"/>
                <a:gd name="T1" fmla="*/ 0 h 85"/>
                <a:gd name="T2" fmla="*/ 26 w 27"/>
                <a:gd name="T3" fmla="*/ 0 h 85"/>
                <a:gd name="T4" fmla="*/ 26 w 27"/>
                <a:gd name="T5" fmla="*/ 1 h 85"/>
                <a:gd name="T6" fmla="*/ 26 w 27"/>
                <a:gd name="T7" fmla="*/ 7 h 85"/>
                <a:gd name="T8" fmla="*/ 16 w 27"/>
                <a:gd name="T9" fmla="*/ 40 h 85"/>
                <a:gd name="T10" fmla="*/ 14 w 27"/>
                <a:gd name="T11" fmla="*/ 47 h 85"/>
                <a:gd name="T12" fmla="*/ 3 w 27"/>
                <a:gd name="T13" fmla="*/ 79 h 85"/>
                <a:gd name="T14" fmla="*/ 0 w 27"/>
                <a:gd name="T15" fmla="*/ 85 h 85"/>
                <a:gd name="T16" fmla="*/ 0 w 27"/>
                <a:gd name="T17" fmla="*/ 85 h 85"/>
                <a:gd name="T18" fmla="*/ 4 w 27"/>
                <a:gd name="T19" fmla="*/ 66 h 85"/>
                <a:gd name="T20" fmla="*/ 4 w 27"/>
                <a:gd name="T21" fmla="*/ 66 h 85"/>
                <a:gd name="T22" fmla="*/ 8 w 27"/>
                <a:gd name="T23" fmla="*/ 58 h 85"/>
                <a:gd name="T24" fmla="*/ 9 w 27"/>
                <a:gd name="T25" fmla="*/ 44 h 85"/>
                <a:gd name="T26" fmla="*/ 9 w 27"/>
                <a:gd name="T27" fmla="*/ 41 h 85"/>
                <a:gd name="T28" fmla="*/ 9 w 27"/>
                <a:gd name="T29" fmla="*/ 37 h 85"/>
                <a:gd name="T30" fmla="*/ 10 w 27"/>
                <a:gd name="T31" fmla="*/ 36 h 85"/>
                <a:gd name="T32" fmla="*/ 11 w 27"/>
                <a:gd name="T33" fmla="*/ 30 h 85"/>
                <a:gd name="T34" fmla="*/ 10 w 27"/>
                <a:gd name="T35" fmla="*/ 28 h 85"/>
                <a:gd name="T36" fmla="*/ 10 w 27"/>
                <a:gd name="T37" fmla="*/ 14 h 85"/>
                <a:gd name="T38" fmla="*/ 11 w 27"/>
                <a:gd name="T39" fmla="*/ 13 h 85"/>
                <a:gd name="T40" fmla="*/ 12 w 27"/>
                <a:gd name="T41" fmla="*/ 10 h 85"/>
                <a:gd name="T42" fmla="*/ 13 w 27"/>
                <a:gd name="T43" fmla="*/ 9 h 85"/>
                <a:gd name="T44" fmla="*/ 12 w 27"/>
                <a:gd name="T45" fmla="*/ 9 h 85"/>
                <a:gd name="T46" fmla="*/ 12 w 27"/>
                <a:gd name="T47" fmla="*/ 6 h 85"/>
                <a:gd name="T48" fmla="*/ 18 w 27"/>
                <a:gd name="T49" fmla="*/ 3 h 85"/>
                <a:gd name="T50" fmla="*/ 19 w 27"/>
                <a:gd name="T51" fmla="*/ 4 h 85"/>
                <a:gd name="T52" fmla="*/ 23 w 27"/>
                <a:gd name="T53" fmla="*/ 2 h 85"/>
                <a:gd name="T54" fmla="*/ 24 w 27"/>
                <a:gd name="T55" fmla="*/ 1 h 85"/>
                <a:gd name="T56" fmla="*/ 25 w 27"/>
                <a:gd name="T5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85">
                  <a:moveTo>
                    <a:pt x="25" y="0"/>
                  </a:moveTo>
                  <a:cubicBezTo>
                    <a:pt x="25" y="0"/>
                    <a:pt x="25" y="0"/>
                    <a:pt x="26" y="0"/>
                  </a:cubicBezTo>
                  <a:cubicBezTo>
                    <a:pt x="26" y="0"/>
                    <a:pt x="26" y="1"/>
                    <a:pt x="26" y="1"/>
                  </a:cubicBezTo>
                  <a:cubicBezTo>
                    <a:pt x="26" y="3"/>
                    <a:pt x="27" y="5"/>
                    <a:pt x="26" y="7"/>
                  </a:cubicBezTo>
                  <a:cubicBezTo>
                    <a:pt x="22" y="18"/>
                    <a:pt x="19" y="29"/>
                    <a:pt x="16" y="40"/>
                  </a:cubicBezTo>
                  <a:cubicBezTo>
                    <a:pt x="15" y="42"/>
                    <a:pt x="15" y="45"/>
                    <a:pt x="14" y="47"/>
                  </a:cubicBezTo>
                  <a:cubicBezTo>
                    <a:pt x="11" y="58"/>
                    <a:pt x="7" y="68"/>
                    <a:pt x="3" y="79"/>
                  </a:cubicBezTo>
                  <a:cubicBezTo>
                    <a:pt x="2" y="81"/>
                    <a:pt x="2" y="83"/>
                    <a:pt x="0" y="85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1" y="79"/>
                    <a:pt x="4" y="73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8" y="64"/>
                    <a:pt x="8" y="60"/>
                    <a:pt x="8" y="58"/>
                  </a:cubicBezTo>
                  <a:cubicBezTo>
                    <a:pt x="9" y="53"/>
                    <a:pt x="8" y="48"/>
                    <a:pt x="9" y="44"/>
                  </a:cubicBezTo>
                  <a:cubicBezTo>
                    <a:pt x="8" y="43"/>
                    <a:pt x="8" y="42"/>
                    <a:pt x="9" y="41"/>
                  </a:cubicBezTo>
                  <a:cubicBezTo>
                    <a:pt x="10" y="40"/>
                    <a:pt x="10" y="39"/>
                    <a:pt x="9" y="37"/>
                  </a:cubicBezTo>
                  <a:cubicBezTo>
                    <a:pt x="9" y="37"/>
                    <a:pt x="10" y="36"/>
                    <a:pt x="10" y="36"/>
                  </a:cubicBezTo>
                  <a:cubicBezTo>
                    <a:pt x="11" y="34"/>
                    <a:pt x="11" y="32"/>
                    <a:pt x="11" y="30"/>
                  </a:cubicBezTo>
                  <a:cubicBezTo>
                    <a:pt x="10" y="29"/>
                    <a:pt x="10" y="29"/>
                    <a:pt x="10" y="28"/>
                  </a:cubicBezTo>
                  <a:cubicBezTo>
                    <a:pt x="10" y="24"/>
                    <a:pt x="11" y="19"/>
                    <a:pt x="10" y="14"/>
                  </a:cubicBezTo>
                  <a:cubicBezTo>
                    <a:pt x="11" y="14"/>
                    <a:pt x="11" y="13"/>
                    <a:pt x="11" y="13"/>
                  </a:cubicBezTo>
                  <a:cubicBezTo>
                    <a:pt x="11" y="12"/>
                    <a:pt x="11" y="11"/>
                    <a:pt x="12" y="10"/>
                  </a:cubicBezTo>
                  <a:cubicBezTo>
                    <a:pt x="12" y="10"/>
                    <a:pt x="13" y="10"/>
                    <a:pt x="13" y="9"/>
                  </a:cubicBezTo>
                  <a:cubicBezTo>
                    <a:pt x="13" y="9"/>
                    <a:pt x="12" y="9"/>
                    <a:pt x="12" y="9"/>
                  </a:cubicBezTo>
                  <a:cubicBezTo>
                    <a:pt x="10" y="8"/>
                    <a:pt x="11" y="7"/>
                    <a:pt x="12" y="6"/>
                  </a:cubicBezTo>
                  <a:cubicBezTo>
                    <a:pt x="14" y="5"/>
                    <a:pt x="16" y="5"/>
                    <a:pt x="18" y="3"/>
                  </a:cubicBezTo>
                  <a:cubicBezTo>
                    <a:pt x="18" y="3"/>
                    <a:pt x="19" y="3"/>
                    <a:pt x="19" y="4"/>
                  </a:cubicBezTo>
                  <a:cubicBezTo>
                    <a:pt x="21" y="4"/>
                    <a:pt x="22" y="4"/>
                    <a:pt x="23" y="2"/>
                  </a:cubicBezTo>
                  <a:cubicBezTo>
                    <a:pt x="23" y="2"/>
                    <a:pt x="24" y="1"/>
                    <a:pt x="24" y="1"/>
                  </a:cubicBezTo>
                  <a:cubicBezTo>
                    <a:pt x="24" y="0"/>
                    <a:pt x="24" y="0"/>
                    <a:pt x="25" y="0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5" name="Freeform 1409"/>
            <p:cNvSpPr/>
            <p:nvPr/>
          </p:nvSpPr>
          <p:spPr bwMode="auto">
            <a:xfrm>
              <a:off x="566738" y="1462089"/>
              <a:ext cx="95250" cy="196850"/>
            </a:xfrm>
            <a:custGeom>
              <a:avLst/>
              <a:gdLst>
                <a:gd name="T0" fmla="*/ 21 w 25"/>
                <a:gd name="T1" fmla="*/ 41 h 52"/>
                <a:gd name="T2" fmla="*/ 20 w 25"/>
                <a:gd name="T3" fmla="*/ 46 h 52"/>
                <a:gd name="T4" fmla="*/ 16 w 25"/>
                <a:gd name="T5" fmla="*/ 48 h 52"/>
                <a:gd name="T6" fmla="*/ 16 w 25"/>
                <a:gd name="T7" fmla="*/ 46 h 52"/>
                <a:gd name="T8" fmla="*/ 9 w 25"/>
                <a:gd name="T9" fmla="*/ 42 h 52"/>
                <a:gd name="T10" fmla="*/ 9 w 25"/>
                <a:gd name="T11" fmla="*/ 39 h 52"/>
                <a:gd name="T12" fmla="*/ 7 w 25"/>
                <a:gd name="T13" fmla="*/ 41 h 52"/>
                <a:gd name="T14" fmla="*/ 8 w 25"/>
                <a:gd name="T15" fmla="*/ 46 h 52"/>
                <a:gd name="T16" fmla="*/ 9 w 25"/>
                <a:gd name="T17" fmla="*/ 49 h 52"/>
                <a:gd name="T18" fmla="*/ 5 w 25"/>
                <a:gd name="T19" fmla="*/ 50 h 52"/>
                <a:gd name="T20" fmla="*/ 2 w 25"/>
                <a:gd name="T21" fmla="*/ 50 h 52"/>
                <a:gd name="T22" fmla="*/ 0 w 25"/>
                <a:gd name="T23" fmla="*/ 50 h 52"/>
                <a:gd name="T24" fmla="*/ 5 w 25"/>
                <a:gd name="T25" fmla="*/ 38 h 52"/>
                <a:gd name="T26" fmla="*/ 14 w 25"/>
                <a:gd name="T27" fmla="*/ 7 h 52"/>
                <a:gd name="T28" fmla="*/ 16 w 25"/>
                <a:gd name="T29" fmla="*/ 2 h 52"/>
                <a:gd name="T30" fmla="*/ 18 w 25"/>
                <a:gd name="T31" fmla="*/ 3 h 52"/>
                <a:gd name="T32" fmla="*/ 22 w 25"/>
                <a:gd name="T33" fmla="*/ 0 h 52"/>
                <a:gd name="T34" fmla="*/ 24 w 25"/>
                <a:gd name="T35" fmla="*/ 7 h 52"/>
                <a:gd name="T36" fmla="*/ 13 w 25"/>
                <a:gd name="T37" fmla="*/ 18 h 52"/>
                <a:gd name="T38" fmla="*/ 19 w 25"/>
                <a:gd name="T39" fmla="*/ 19 h 52"/>
                <a:gd name="T40" fmla="*/ 16 w 25"/>
                <a:gd name="T41" fmla="*/ 21 h 52"/>
                <a:gd name="T42" fmla="*/ 21 w 25"/>
                <a:gd name="T43" fmla="*/ 21 h 52"/>
                <a:gd name="T44" fmla="*/ 23 w 25"/>
                <a:gd name="T45" fmla="*/ 20 h 52"/>
                <a:gd name="T46" fmla="*/ 21 w 25"/>
                <a:gd name="T47" fmla="*/ 29 h 52"/>
                <a:gd name="T48" fmla="*/ 22 w 25"/>
                <a:gd name="T49" fmla="*/ 35 h 52"/>
                <a:gd name="T50" fmla="*/ 22 w 25"/>
                <a:gd name="T51" fmla="*/ 38 h 52"/>
                <a:gd name="T52" fmla="*/ 21 w 25"/>
                <a:gd name="T53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" h="52">
                  <a:moveTo>
                    <a:pt x="21" y="41"/>
                  </a:moveTo>
                  <a:cubicBezTo>
                    <a:pt x="15" y="41"/>
                    <a:pt x="19" y="44"/>
                    <a:pt x="20" y="46"/>
                  </a:cubicBezTo>
                  <a:cubicBezTo>
                    <a:pt x="19" y="48"/>
                    <a:pt x="19" y="50"/>
                    <a:pt x="16" y="48"/>
                  </a:cubicBezTo>
                  <a:cubicBezTo>
                    <a:pt x="16" y="47"/>
                    <a:pt x="16" y="46"/>
                    <a:pt x="16" y="46"/>
                  </a:cubicBezTo>
                  <a:cubicBezTo>
                    <a:pt x="12" y="48"/>
                    <a:pt x="11" y="43"/>
                    <a:pt x="9" y="42"/>
                  </a:cubicBezTo>
                  <a:cubicBezTo>
                    <a:pt x="7" y="41"/>
                    <a:pt x="9" y="40"/>
                    <a:pt x="9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6" y="43"/>
                    <a:pt x="5" y="44"/>
                    <a:pt x="8" y="46"/>
                  </a:cubicBezTo>
                  <a:cubicBezTo>
                    <a:pt x="9" y="47"/>
                    <a:pt x="10" y="48"/>
                    <a:pt x="9" y="49"/>
                  </a:cubicBezTo>
                  <a:cubicBezTo>
                    <a:pt x="8" y="51"/>
                    <a:pt x="6" y="51"/>
                    <a:pt x="5" y="50"/>
                  </a:cubicBezTo>
                  <a:cubicBezTo>
                    <a:pt x="4" y="49"/>
                    <a:pt x="3" y="49"/>
                    <a:pt x="2" y="50"/>
                  </a:cubicBezTo>
                  <a:cubicBezTo>
                    <a:pt x="1" y="51"/>
                    <a:pt x="0" y="52"/>
                    <a:pt x="0" y="50"/>
                  </a:cubicBezTo>
                  <a:cubicBezTo>
                    <a:pt x="0" y="46"/>
                    <a:pt x="3" y="42"/>
                    <a:pt x="5" y="38"/>
                  </a:cubicBezTo>
                  <a:cubicBezTo>
                    <a:pt x="10" y="28"/>
                    <a:pt x="11" y="17"/>
                    <a:pt x="14" y="7"/>
                  </a:cubicBezTo>
                  <a:cubicBezTo>
                    <a:pt x="14" y="5"/>
                    <a:pt x="15" y="4"/>
                    <a:pt x="16" y="2"/>
                  </a:cubicBezTo>
                  <a:cubicBezTo>
                    <a:pt x="16" y="4"/>
                    <a:pt x="17" y="4"/>
                    <a:pt x="18" y="3"/>
                  </a:cubicBezTo>
                  <a:cubicBezTo>
                    <a:pt x="19" y="2"/>
                    <a:pt x="20" y="0"/>
                    <a:pt x="22" y="0"/>
                  </a:cubicBezTo>
                  <a:cubicBezTo>
                    <a:pt x="21" y="3"/>
                    <a:pt x="20" y="5"/>
                    <a:pt x="24" y="7"/>
                  </a:cubicBezTo>
                  <a:cubicBezTo>
                    <a:pt x="17" y="9"/>
                    <a:pt x="18" y="16"/>
                    <a:pt x="13" y="18"/>
                  </a:cubicBezTo>
                  <a:cubicBezTo>
                    <a:pt x="15" y="21"/>
                    <a:pt x="17" y="15"/>
                    <a:pt x="19" y="19"/>
                  </a:cubicBezTo>
                  <a:cubicBezTo>
                    <a:pt x="20" y="21"/>
                    <a:pt x="16" y="19"/>
                    <a:pt x="16" y="21"/>
                  </a:cubicBezTo>
                  <a:cubicBezTo>
                    <a:pt x="18" y="23"/>
                    <a:pt x="19" y="24"/>
                    <a:pt x="21" y="21"/>
                  </a:cubicBezTo>
                  <a:cubicBezTo>
                    <a:pt x="22" y="20"/>
                    <a:pt x="22" y="19"/>
                    <a:pt x="23" y="20"/>
                  </a:cubicBezTo>
                  <a:cubicBezTo>
                    <a:pt x="25" y="24"/>
                    <a:pt x="22" y="27"/>
                    <a:pt x="21" y="29"/>
                  </a:cubicBezTo>
                  <a:cubicBezTo>
                    <a:pt x="20" y="32"/>
                    <a:pt x="20" y="33"/>
                    <a:pt x="22" y="35"/>
                  </a:cubicBezTo>
                  <a:cubicBezTo>
                    <a:pt x="23" y="36"/>
                    <a:pt x="23" y="37"/>
                    <a:pt x="22" y="38"/>
                  </a:cubicBezTo>
                  <a:cubicBezTo>
                    <a:pt x="18" y="38"/>
                    <a:pt x="21" y="40"/>
                    <a:pt x="21" y="41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6" name="Freeform 1410"/>
            <p:cNvSpPr/>
            <p:nvPr/>
          </p:nvSpPr>
          <p:spPr bwMode="auto">
            <a:xfrm>
              <a:off x="2319338" y="1154114"/>
              <a:ext cx="120650" cy="134938"/>
            </a:xfrm>
            <a:custGeom>
              <a:avLst/>
              <a:gdLst>
                <a:gd name="T0" fmla="*/ 11 w 32"/>
                <a:gd name="T1" fmla="*/ 33 h 36"/>
                <a:gd name="T2" fmla="*/ 7 w 32"/>
                <a:gd name="T3" fmla="*/ 30 h 36"/>
                <a:gd name="T4" fmla="*/ 1 w 32"/>
                <a:gd name="T5" fmla="*/ 28 h 36"/>
                <a:gd name="T6" fmla="*/ 2 w 32"/>
                <a:gd name="T7" fmla="*/ 24 h 36"/>
                <a:gd name="T8" fmla="*/ 6 w 32"/>
                <a:gd name="T9" fmla="*/ 25 h 36"/>
                <a:gd name="T10" fmla="*/ 9 w 32"/>
                <a:gd name="T11" fmla="*/ 23 h 36"/>
                <a:gd name="T12" fmla="*/ 7 w 32"/>
                <a:gd name="T13" fmla="*/ 22 h 36"/>
                <a:gd name="T14" fmla="*/ 4 w 32"/>
                <a:gd name="T15" fmla="*/ 21 h 36"/>
                <a:gd name="T16" fmla="*/ 5 w 32"/>
                <a:gd name="T17" fmla="*/ 18 h 36"/>
                <a:gd name="T18" fmla="*/ 9 w 32"/>
                <a:gd name="T19" fmla="*/ 17 h 36"/>
                <a:gd name="T20" fmla="*/ 13 w 32"/>
                <a:gd name="T21" fmla="*/ 17 h 36"/>
                <a:gd name="T22" fmla="*/ 11 w 32"/>
                <a:gd name="T23" fmla="*/ 10 h 36"/>
                <a:gd name="T24" fmla="*/ 14 w 32"/>
                <a:gd name="T25" fmla="*/ 3 h 36"/>
                <a:gd name="T26" fmla="*/ 18 w 32"/>
                <a:gd name="T27" fmla="*/ 5 h 36"/>
                <a:gd name="T28" fmla="*/ 20 w 32"/>
                <a:gd name="T29" fmla="*/ 0 h 36"/>
                <a:gd name="T30" fmla="*/ 22 w 32"/>
                <a:gd name="T31" fmla="*/ 4 h 36"/>
                <a:gd name="T32" fmla="*/ 27 w 32"/>
                <a:gd name="T33" fmla="*/ 1 h 36"/>
                <a:gd name="T34" fmla="*/ 31 w 32"/>
                <a:gd name="T35" fmla="*/ 6 h 36"/>
                <a:gd name="T36" fmla="*/ 31 w 32"/>
                <a:gd name="T37" fmla="*/ 9 h 36"/>
                <a:gd name="T38" fmla="*/ 13 w 32"/>
                <a:gd name="T39" fmla="*/ 36 h 36"/>
                <a:gd name="T40" fmla="*/ 12 w 32"/>
                <a:gd name="T41" fmla="*/ 35 h 36"/>
                <a:gd name="T42" fmla="*/ 11 w 32"/>
                <a:gd name="T43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" h="36">
                  <a:moveTo>
                    <a:pt x="11" y="33"/>
                  </a:moveTo>
                  <a:cubicBezTo>
                    <a:pt x="11" y="29"/>
                    <a:pt x="11" y="29"/>
                    <a:pt x="7" y="30"/>
                  </a:cubicBezTo>
                  <a:cubicBezTo>
                    <a:pt x="5" y="30"/>
                    <a:pt x="2" y="32"/>
                    <a:pt x="1" y="28"/>
                  </a:cubicBezTo>
                  <a:cubicBezTo>
                    <a:pt x="0" y="26"/>
                    <a:pt x="1" y="25"/>
                    <a:pt x="2" y="24"/>
                  </a:cubicBezTo>
                  <a:cubicBezTo>
                    <a:pt x="4" y="23"/>
                    <a:pt x="5" y="24"/>
                    <a:pt x="6" y="25"/>
                  </a:cubicBezTo>
                  <a:cubicBezTo>
                    <a:pt x="8" y="25"/>
                    <a:pt x="9" y="25"/>
                    <a:pt x="9" y="23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5" y="22"/>
                    <a:pt x="5" y="22"/>
                    <a:pt x="4" y="21"/>
                  </a:cubicBezTo>
                  <a:cubicBezTo>
                    <a:pt x="4" y="20"/>
                    <a:pt x="4" y="19"/>
                    <a:pt x="5" y="18"/>
                  </a:cubicBezTo>
                  <a:cubicBezTo>
                    <a:pt x="6" y="18"/>
                    <a:pt x="7" y="17"/>
                    <a:pt x="9" y="17"/>
                  </a:cubicBezTo>
                  <a:cubicBezTo>
                    <a:pt x="10" y="18"/>
                    <a:pt x="11" y="18"/>
                    <a:pt x="13" y="17"/>
                  </a:cubicBezTo>
                  <a:cubicBezTo>
                    <a:pt x="8" y="15"/>
                    <a:pt x="10" y="12"/>
                    <a:pt x="11" y="10"/>
                  </a:cubicBezTo>
                  <a:cubicBezTo>
                    <a:pt x="11" y="7"/>
                    <a:pt x="12" y="5"/>
                    <a:pt x="14" y="3"/>
                  </a:cubicBezTo>
                  <a:cubicBezTo>
                    <a:pt x="16" y="2"/>
                    <a:pt x="17" y="5"/>
                    <a:pt x="18" y="5"/>
                  </a:cubicBezTo>
                  <a:cubicBezTo>
                    <a:pt x="20" y="4"/>
                    <a:pt x="16" y="1"/>
                    <a:pt x="20" y="0"/>
                  </a:cubicBezTo>
                  <a:cubicBezTo>
                    <a:pt x="22" y="0"/>
                    <a:pt x="23" y="1"/>
                    <a:pt x="22" y="4"/>
                  </a:cubicBezTo>
                  <a:cubicBezTo>
                    <a:pt x="22" y="1"/>
                    <a:pt x="25" y="1"/>
                    <a:pt x="27" y="1"/>
                  </a:cubicBezTo>
                  <a:cubicBezTo>
                    <a:pt x="32" y="1"/>
                    <a:pt x="32" y="1"/>
                    <a:pt x="31" y="6"/>
                  </a:cubicBezTo>
                  <a:cubicBezTo>
                    <a:pt x="30" y="7"/>
                    <a:pt x="30" y="8"/>
                    <a:pt x="31" y="9"/>
                  </a:cubicBezTo>
                  <a:cubicBezTo>
                    <a:pt x="26" y="19"/>
                    <a:pt x="19" y="27"/>
                    <a:pt x="13" y="36"/>
                  </a:cubicBezTo>
                  <a:cubicBezTo>
                    <a:pt x="13" y="36"/>
                    <a:pt x="12" y="35"/>
                    <a:pt x="12" y="35"/>
                  </a:cubicBezTo>
                  <a:cubicBezTo>
                    <a:pt x="11" y="34"/>
                    <a:pt x="11" y="34"/>
                    <a:pt x="11" y="33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grpSp>
          <p:nvGrpSpPr>
            <p:cNvPr id="16" name="Group 1612"/>
            <p:cNvGrpSpPr/>
            <p:nvPr/>
          </p:nvGrpSpPr>
          <p:grpSpPr bwMode="auto">
            <a:xfrm>
              <a:off x="552450" y="346076"/>
              <a:ext cx="2203450" cy="2082800"/>
              <a:chOff x="348" y="218"/>
              <a:chExt cx="1388" cy="1312"/>
            </a:xfrm>
          </p:grpSpPr>
          <p:sp>
            <p:nvSpPr>
              <p:cNvPr id="957" name="Freeform 1412"/>
              <p:cNvSpPr/>
              <p:nvPr/>
            </p:nvSpPr>
            <p:spPr bwMode="auto">
              <a:xfrm>
                <a:off x="1527" y="251"/>
                <a:ext cx="83" cy="60"/>
              </a:xfrm>
              <a:custGeom>
                <a:avLst/>
                <a:gdLst>
                  <a:gd name="T0" fmla="*/ 17 w 35"/>
                  <a:gd name="T1" fmla="*/ 0 h 25"/>
                  <a:gd name="T2" fmla="*/ 22 w 35"/>
                  <a:gd name="T3" fmla="*/ 5 h 25"/>
                  <a:gd name="T4" fmla="*/ 27 w 35"/>
                  <a:gd name="T5" fmla="*/ 7 h 25"/>
                  <a:gd name="T6" fmla="*/ 27 w 35"/>
                  <a:gd name="T7" fmla="*/ 5 h 25"/>
                  <a:gd name="T8" fmla="*/ 25 w 35"/>
                  <a:gd name="T9" fmla="*/ 2 h 25"/>
                  <a:gd name="T10" fmla="*/ 29 w 35"/>
                  <a:gd name="T11" fmla="*/ 0 h 25"/>
                  <a:gd name="T12" fmla="*/ 35 w 35"/>
                  <a:gd name="T13" fmla="*/ 3 h 25"/>
                  <a:gd name="T14" fmla="*/ 34 w 35"/>
                  <a:gd name="T15" fmla="*/ 4 h 25"/>
                  <a:gd name="T16" fmla="*/ 31 w 35"/>
                  <a:gd name="T17" fmla="*/ 14 h 25"/>
                  <a:gd name="T18" fmla="*/ 27 w 35"/>
                  <a:gd name="T19" fmla="*/ 17 h 25"/>
                  <a:gd name="T20" fmla="*/ 27 w 35"/>
                  <a:gd name="T21" fmla="*/ 14 h 25"/>
                  <a:gd name="T22" fmla="*/ 25 w 35"/>
                  <a:gd name="T23" fmla="*/ 13 h 25"/>
                  <a:gd name="T24" fmla="*/ 20 w 35"/>
                  <a:gd name="T25" fmla="*/ 22 h 25"/>
                  <a:gd name="T26" fmla="*/ 15 w 35"/>
                  <a:gd name="T27" fmla="*/ 23 h 25"/>
                  <a:gd name="T28" fmla="*/ 14 w 35"/>
                  <a:gd name="T29" fmla="*/ 18 h 25"/>
                  <a:gd name="T30" fmla="*/ 17 w 35"/>
                  <a:gd name="T31" fmla="*/ 18 h 25"/>
                  <a:gd name="T32" fmla="*/ 14 w 35"/>
                  <a:gd name="T33" fmla="*/ 17 h 25"/>
                  <a:gd name="T34" fmla="*/ 7 w 35"/>
                  <a:gd name="T35" fmla="*/ 19 h 25"/>
                  <a:gd name="T36" fmla="*/ 9 w 35"/>
                  <a:gd name="T37" fmla="*/ 14 h 25"/>
                  <a:gd name="T38" fmla="*/ 3 w 35"/>
                  <a:gd name="T39" fmla="*/ 11 h 25"/>
                  <a:gd name="T40" fmla="*/ 2 w 35"/>
                  <a:gd name="T41" fmla="*/ 8 h 25"/>
                  <a:gd name="T42" fmla="*/ 7 w 35"/>
                  <a:gd name="T43" fmla="*/ 1 h 25"/>
                  <a:gd name="T44" fmla="*/ 17 w 35"/>
                  <a:gd name="T4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5" h="25">
                    <a:moveTo>
                      <a:pt x="17" y="0"/>
                    </a:moveTo>
                    <a:cubicBezTo>
                      <a:pt x="20" y="1"/>
                      <a:pt x="23" y="0"/>
                      <a:pt x="22" y="5"/>
                    </a:cubicBezTo>
                    <a:cubicBezTo>
                      <a:pt x="22" y="7"/>
                      <a:pt x="26" y="4"/>
                      <a:pt x="27" y="7"/>
                    </a:cubicBezTo>
                    <a:cubicBezTo>
                      <a:pt x="28" y="6"/>
                      <a:pt x="28" y="5"/>
                      <a:pt x="27" y="5"/>
                    </a:cubicBezTo>
                    <a:cubicBezTo>
                      <a:pt x="27" y="3"/>
                      <a:pt x="23" y="5"/>
                      <a:pt x="25" y="2"/>
                    </a:cubicBezTo>
                    <a:cubicBezTo>
                      <a:pt x="25" y="0"/>
                      <a:pt x="28" y="0"/>
                      <a:pt x="29" y="0"/>
                    </a:cubicBezTo>
                    <a:cubicBezTo>
                      <a:pt x="32" y="0"/>
                      <a:pt x="32" y="3"/>
                      <a:pt x="35" y="3"/>
                    </a:cubicBezTo>
                    <a:cubicBezTo>
                      <a:pt x="35" y="4"/>
                      <a:pt x="35" y="4"/>
                      <a:pt x="34" y="4"/>
                    </a:cubicBezTo>
                    <a:cubicBezTo>
                      <a:pt x="29" y="6"/>
                      <a:pt x="32" y="10"/>
                      <a:pt x="31" y="14"/>
                    </a:cubicBezTo>
                    <a:cubicBezTo>
                      <a:pt x="30" y="16"/>
                      <a:pt x="29" y="16"/>
                      <a:pt x="27" y="17"/>
                    </a:cubicBezTo>
                    <a:cubicBezTo>
                      <a:pt x="26" y="16"/>
                      <a:pt x="27" y="15"/>
                      <a:pt x="27" y="14"/>
                    </a:cubicBezTo>
                    <a:cubicBezTo>
                      <a:pt x="27" y="12"/>
                      <a:pt x="26" y="13"/>
                      <a:pt x="25" y="13"/>
                    </a:cubicBezTo>
                    <a:cubicBezTo>
                      <a:pt x="26" y="18"/>
                      <a:pt x="21" y="19"/>
                      <a:pt x="20" y="22"/>
                    </a:cubicBezTo>
                    <a:cubicBezTo>
                      <a:pt x="19" y="25"/>
                      <a:pt x="17" y="24"/>
                      <a:pt x="15" y="23"/>
                    </a:cubicBezTo>
                    <a:cubicBezTo>
                      <a:pt x="14" y="22"/>
                      <a:pt x="13" y="20"/>
                      <a:pt x="14" y="18"/>
                    </a:cubicBezTo>
                    <a:cubicBezTo>
                      <a:pt x="15" y="16"/>
                      <a:pt x="16" y="17"/>
                      <a:pt x="17" y="18"/>
                    </a:cubicBezTo>
                    <a:cubicBezTo>
                      <a:pt x="16" y="16"/>
                      <a:pt x="15" y="16"/>
                      <a:pt x="14" y="17"/>
                    </a:cubicBezTo>
                    <a:cubicBezTo>
                      <a:pt x="13" y="23"/>
                      <a:pt x="10" y="20"/>
                      <a:pt x="7" y="19"/>
                    </a:cubicBezTo>
                    <a:cubicBezTo>
                      <a:pt x="7" y="17"/>
                      <a:pt x="9" y="16"/>
                      <a:pt x="9" y="14"/>
                    </a:cubicBezTo>
                    <a:cubicBezTo>
                      <a:pt x="8" y="13"/>
                      <a:pt x="5" y="11"/>
                      <a:pt x="3" y="11"/>
                    </a:cubicBezTo>
                    <a:cubicBezTo>
                      <a:pt x="2" y="10"/>
                      <a:pt x="0" y="8"/>
                      <a:pt x="2" y="8"/>
                    </a:cubicBezTo>
                    <a:cubicBezTo>
                      <a:pt x="5" y="7"/>
                      <a:pt x="5" y="3"/>
                      <a:pt x="7" y="1"/>
                    </a:cubicBezTo>
                    <a:cubicBezTo>
                      <a:pt x="11" y="0"/>
                      <a:pt x="14" y="0"/>
                      <a:pt x="17" y="0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8" name="Freeform 1413"/>
              <p:cNvSpPr/>
              <p:nvPr/>
            </p:nvSpPr>
            <p:spPr bwMode="auto">
              <a:xfrm>
                <a:off x="1437" y="651"/>
                <a:ext cx="135" cy="47"/>
              </a:xfrm>
              <a:custGeom>
                <a:avLst/>
                <a:gdLst>
                  <a:gd name="T0" fmla="*/ 56 w 57"/>
                  <a:gd name="T1" fmla="*/ 15 h 20"/>
                  <a:gd name="T2" fmla="*/ 53 w 57"/>
                  <a:gd name="T3" fmla="*/ 17 h 20"/>
                  <a:gd name="T4" fmla="*/ 51 w 57"/>
                  <a:gd name="T5" fmla="*/ 18 h 20"/>
                  <a:gd name="T6" fmla="*/ 45 w 57"/>
                  <a:gd name="T7" fmla="*/ 20 h 20"/>
                  <a:gd name="T8" fmla="*/ 43 w 57"/>
                  <a:gd name="T9" fmla="*/ 20 h 20"/>
                  <a:gd name="T10" fmla="*/ 38 w 57"/>
                  <a:gd name="T11" fmla="*/ 20 h 20"/>
                  <a:gd name="T12" fmla="*/ 21 w 57"/>
                  <a:gd name="T13" fmla="*/ 18 h 20"/>
                  <a:gd name="T14" fmla="*/ 19 w 57"/>
                  <a:gd name="T15" fmla="*/ 11 h 20"/>
                  <a:gd name="T16" fmla="*/ 13 w 57"/>
                  <a:gd name="T17" fmla="*/ 16 h 20"/>
                  <a:gd name="T18" fmla="*/ 2 w 57"/>
                  <a:gd name="T19" fmla="*/ 12 h 20"/>
                  <a:gd name="T20" fmla="*/ 0 w 57"/>
                  <a:gd name="T21" fmla="*/ 10 h 20"/>
                  <a:gd name="T22" fmla="*/ 10 w 57"/>
                  <a:gd name="T23" fmla="*/ 4 h 20"/>
                  <a:gd name="T24" fmla="*/ 15 w 57"/>
                  <a:gd name="T25" fmla="*/ 4 h 20"/>
                  <a:gd name="T26" fmla="*/ 16 w 57"/>
                  <a:gd name="T27" fmla="*/ 5 h 20"/>
                  <a:gd name="T28" fmla="*/ 24 w 57"/>
                  <a:gd name="T29" fmla="*/ 10 h 20"/>
                  <a:gd name="T30" fmla="*/ 33 w 57"/>
                  <a:gd name="T31" fmla="*/ 7 h 20"/>
                  <a:gd name="T32" fmla="*/ 32 w 57"/>
                  <a:gd name="T33" fmla="*/ 10 h 20"/>
                  <a:gd name="T34" fmla="*/ 33 w 57"/>
                  <a:gd name="T35" fmla="*/ 11 h 20"/>
                  <a:gd name="T36" fmla="*/ 46 w 57"/>
                  <a:gd name="T37" fmla="*/ 6 h 20"/>
                  <a:gd name="T38" fmla="*/ 49 w 57"/>
                  <a:gd name="T39" fmla="*/ 7 h 20"/>
                  <a:gd name="T40" fmla="*/ 55 w 57"/>
                  <a:gd name="T41" fmla="*/ 13 h 20"/>
                  <a:gd name="T42" fmla="*/ 56 w 57"/>
                  <a:gd name="T43" fmla="*/ 15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7" h="20">
                    <a:moveTo>
                      <a:pt x="56" y="15"/>
                    </a:moveTo>
                    <a:cubicBezTo>
                      <a:pt x="56" y="16"/>
                      <a:pt x="54" y="16"/>
                      <a:pt x="53" y="17"/>
                    </a:cubicBezTo>
                    <a:cubicBezTo>
                      <a:pt x="53" y="17"/>
                      <a:pt x="52" y="18"/>
                      <a:pt x="51" y="18"/>
                    </a:cubicBezTo>
                    <a:cubicBezTo>
                      <a:pt x="49" y="19"/>
                      <a:pt x="47" y="19"/>
                      <a:pt x="45" y="20"/>
                    </a:cubicBezTo>
                    <a:cubicBezTo>
                      <a:pt x="45" y="20"/>
                      <a:pt x="44" y="20"/>
                      <a:pt x="43" y="20"/>
                    </a:cubicBezTo>
                    <a:cubicBezTo>
                      <a:pt x="42" y="20"/>
                      <a:pt x="40" y="20"/>
                      <a:pt x="38" y="20"/>
                    </a:cubicBezTo>
                    <a:cubicBezTo>
                      <a:pt x="33" y="20"/>
                      <a:pt x="27" y="19"/>
                      <a:pt x="21" y="18"/>
                    </a:cubicBezTo>
                    <a:cubicBezTo>
                      <a:pt x="17" y="17"/>
                      <a:pt x="21" y="13"/>
                      <a:pt x="19" y="11"/>
                    </a:cubicBezTo>
                    <a:cubicBezTo>
                      <a:pt x="16" y="11"/>
                      <a:pt x="17" y="17"/>
                      <a:pt x="13" y="16"/>
                    </a:cubicBezTo>
                    <a:cubicBezTo>
                      <a:pt x="9" y="16"/>
                      <a:pt x="6" y="14"/>
                      <a:pt x="2" y="12"/>
                    </a:cubicBezTo>
                    <a:cubicBezTo>
                      <a:pt x="1" y="12"/>
                      <a:pt x="0" y="11"/>
                      <a:pt x="0" y="10"/>
                    </a:cubicBezTo>
                    <a:cubicBezTo>
                      <a:pt x="2" y="5"/>
                      <a:pt x="3" y="0"/>
                      <a:pt x="10" y="4"/>
                    </a:cubicBezTo>
                    <a:cubicBezTo>
                      <a:pt x="11" y="5"/>
                      <a:pt x="13" y="4"/>
                      <a:pt x="15" y="4"/>
                    </a:cubicBezTo>
                    <a:cubicBezTo>
                      <a:pt x="15" y="4"/>
                      <a:pt x="16" y="4"/>
                      <a:pt x="16" y="5"/>
                    </a:cubicBezTo>
                    <a:cubicBezTo>
                      <a:pt x="19" y="6"/>
                      <a:pt x="24" y="5"/>
                      <a:pt x="24" y="10"/>
                    </a:cubicBezTo>
                    <a:cubicBezTo>
                      <a:pt x="27" y="8"/>
                      <a:pt x="29" y="6"/>
                      <a:pt x="33" y="7"/>
                    </a:cubicBezTo>
                    <a:cubicBezTo>
                      <a:pt x="34" y="8"/>
                      <a:pt x="33" y="9"/>
                      <a:pt x="32" y="10"/>
                    </a:cubicBezTo>
                    <a:cubicBezTo>
                      <a:pt x="31" y="11"/>
                      <a:pt x="33" y="11"/>
                      <a:pt x="33" y="11"/>
                    </a:cubicBezTo>
                    <a:cubicBezTo>
                      <a:pt x="38" y="11"/>
                      <a:pt x="42" y="8"/>
                      <a:pt x="46" y="6"/>
                    </a:cubicBezTo>
                    <a:cubicBezTo>
                      <a:pt x="48" y="5"/>
                      <a:pt x="49" y="6"/>
                      <a:pt x="49" y="7"/>
                    </a:cubicBezTo>
                    <a:cubicBezTo>
                      <a:pt x="51" y="10"/>
                      <a:pt x="52" y="12"/>
                      <a:pt x="55" y="13"/>
                    </a:cubicBezTo>
                    <a:cubicBezTo>
                      <a:pt x="55" y="13"/>
                      <a:pt x="57" y="13"/>
                      <a:pt x="56" y="15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9" name="Freeform 1414"/>
              <p:cNvSpPr/>
              <p:nvPr/>
            </p:nvSpPr>
            <p:spPr bwMode="auto">
              <a:xfrm>
                <a:off x="1029" y="1439"/>
                <a:ext cx="78" cy="53"/>
              </a:xfrm>
              <a:custGeom>
                <a:avLst/>
                <a:gdLst>
                  <a:gd name="T0" fmla="*/ 27 w 33"/>
                  <a:gd name="T1" fmla="*/ 19 h 22"/>
                  <a:gd name="T2" fmla="*/ 14 w 33"/>
                  <a:gd name="T3" fmla="*/ 19 h 22"/>
                  <a:gd name="T4" fmla="*/ 7 w 33"/>
                  <a:gd name="T5" fmla="*/ 21 h 22"/>
                  <a:gd name="T6" fmla="*/ 1 w 33"/>
                  <a:gd name="T7" fmla="*/ 11 h 22"/>
                  <a:gd name="T8" fmla="*/ 3 w 33"/>
                  <a:gd name="T9" fmla="*/ 10 h 22"/>
                  <a:gd name="T10" fmla="*/ 4 w 33"/>
                  <a:gd name="T11" fmla="*/ 12 h 22"/>
                  <a:gd name="T12" fmla="*/ 6 w 33"/>
                  <a:gd name="T13" fmla="*/ 14 h 22"/>
                  <a:gd name="T14" fmla="*/ 5 w 33"/>
                  <a:gd name="T15" fmla="*/ 10 h 22"/>
                  <a:gd name="T16" fmla="*/ 7 w 33"/>
                  <a:gd name="T17" fmla="*/ 6 h 22"/>
                  <a:gd name="T18" fmla="*/ 10 w 33"/>
                  <a:gd name="T19" fmla="*/ 11 h 22"/>
                  <a:gd name="T20" fmla="*/ 8 w 33"/>
                  <a:gd name="T21" fmla="*/ 4 h 22"/>
                  <a:gd name="T22" fmla="*/ 8 w 33"/>
                  <a:gd name="T23" fmla="*/ 3 h 22"/>
                  <a:gd name="T24" fmla="*/ 11 w 33"/>
                  <a:gd name="T25" fmla="*/ 0 h 22"/>
                  <a:gd name="T26" fmla="*/ 13 w 33"/>
                  <a:gd name="T27" fmla="*/ 3 h 22"/>
                  <a:gd name="T28" fmla="*/ 18 w 33"/>
                  <a:gd name="T29" fmla="*/ 3 h 22"/>
                  <a:gd name="T30" fmla="*/ 25 w 33"/>
                  <a:gd name="T31" fmla="*/ 3 h 22"/>
                  <a:gd name="T32" fmla="*/ 30 w 33"/>
                  <a:gd name="T33" fmla="*/ 9 h 22"/>
                  <a:gd name="T34" fmla="*/ 33 w 33"/>
                  <a:gd name="T35" fmla="*/ 10 h 22"/>
                  <a:gd name="T36" fmla="*/ 32 w 33"/>
                  <a:gd name="T37" fmla="*/ 13 h 22"/>
                  <a:gd name="T38" fmla="*/ 30 w 33"/>
                  <a:gd name="T39" fmla="*/ 18 h 22"/>
                  <a:gd name="T40" fmla="*/ 27 w 33"/>
                  <a:gd name="T41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2">
                    <a:moveTo>
                      <a:pt x="27" y="19"/>
                    </a:moveTo>
                    <a:cubicBezTo>
                      <a:pt x="22" y="19"/>
                      <a:pt x="18" y="20"/>
                      <a:pt x="14" y="19"/>
                    </a:cubicBezTo>
                    <a:cubicBezTo>
                      <a:pt x="13" y="19"/>
                      <a:pt x="10" y="22"/>
                      <a:pt x="7" y="21"/>
                    </a:cubicBezTo>
                    <a:cubicBezTo>
                      <a:pt x="4" y="20"/>
                      <a:pt x="0" y="14"/>
                      <a:pt x="1" y="11"/>
                    </a:cubicBezTo>
                    <a:cubicBezTo>
                      <a:pt x="2" y="10"/>
                      <a:pt x="2" y="10"/>
                      <a:pt x="3" y="10"/>
                    </a:cubicBezTo>
                    <a:cubicBezTo>
                      <a:pt x="4" y="10"/>
                      <a:pt x="4" y="11"/>
                      <a:pt x="4" y="12"/>
                    </a:cubicBezTo>
                    <a:cubicBezTo>
                      <a:pt x="4" y="13"/>
                      <a:pt x="4" y="14"/>
                      <a:pt x="6" y="14"/>
                    </a:cubicBezTo>
                    <a:cubicBezTo>
                      <a:pt x="7" y="13"/>
                      <a:pt x="5" y="11"/>
                      <a:pt x="5" y="10"/>
                    </a:cubicBezTo>
                    <a:cubicBezTo>
                      <a:pt x="5" y="9"/>
                      <a:pt x="5" y="8"/>
                      <a:pt x="7" y="6"/>
                    </a:cubicBezTo>
                    <a:cubicBezTo>
                      <a:pt x="7" y="9"/>
                      <a:pt x="7" y="11"/>
                      <a:pt x="10" y="11"/>
                    </a:cubicBezTo>
                    <a:cubicBezTo>
                      <a:pt x="9" y="9"/>
                      <a:pt x="9" y="6"/>
                      <a:pt x="8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9" y="2"/>
                      <a:pt x="10" y="0"/>
                      <a:pt x="11" y="0"/>
                    </a:cubicBezTo>
                    <a:cubicBezTo>
                      <a:pt x="13" y="0"/>
                      <a:pt x="13" y="2"/>
                      <a:pt x="13" y="3"/>
                    </a:cubicBezTo>
                    <a:cubicBezTo>
                      <a:pt x="15" y="6"/>
                      <a:pt x="17" y="4"/>
                      <a:pt x="18" y="3"/>
                    </a:cubicBezTo>
                    <a:cubicBezTo>
                      <a:pt x="20" y="1"/>
                      <a:pt x="22" y="0"/>
                      <a:pt x="25" y="3"/>
                    </a:cubicBezTo>
                    <a:cubicBezTo>
                      <a:pt x="26" y="6"/>
                      <a:pt x="27" y="8"/>
                      <a:pt x="30" y="9"/>
                    </a:cubicBezTo>
                    <a:cubicBezTo>
                      <a:pt x="31" y="9"/>
                      <a:pt x="32" y="9"/>
                      <a:pt x="33" y="10"/>
                    </a:cubicBezTo>
                    <a:cubicBezTo>
                      <a:pt x="33" y="11"/>
                      <a:pt x="33" y="12"/>
                      <a:pt x="32" y="13"/>
                    </a:cubicBezTo>
                    <a:cubicBezTo>
                      <a:pt x="32" y="15"/>
                      <a:pt x="32" y="17"/>
                      <a:pt x="30" y="18"/>
                    </a:cubicBezTo>
                    <a:cubicBezTo>
                      <a:pt x="29" y="19"/>
                      <a:pt x="28" y="20"/>
                      <a:pt x="27" y="19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0" name="Freeform 1415"/>
              <p:cNvSpPr/>
              <p:nvPr/>
            </p:nvSpPr>
            <p:spPr bwMode="auto">
              <a:xfrm>
                <a:off x="1079" y="1254"/>
                <a:ext cx="47" cy="216"/>
              </a:xfrm>
              <a:custGeom>
                <a:avLst/>
                <a:gdLst>
                  <a:gd name="T0" fmla="*/ 11 w 20"/>
                  <a:gd name="T1" fmla="*/ 91 h 91"/>
                  <a:gd name="T2" fmla="*/ 11 w 20"/>
                  <a:gd name="T3" fmla="*/ 88 h 91"/>
                  <a:gd name="T4" fmla="*/ 10 w 20"/>
                  <a:gd name="T5" fmla="*/ 83 h 91"/>
                  <a:gd name="T6" fmla="*/ 10 w 20"/>
                  <a:gd name="T7" fmla="*/ 70 h 91"/>
                  <a:gd name="T8" fmla="*/ 5 w 20"/>
                  <a:gd name="T9" fmla="*/ 73 h 91"/>
                  <a:gd name="T10" fmla="*/ 0 w 20"/>
                  <a:gd name="T11" fmla="*/ 68 h 91"/>
                  <a:gd name="T12" fmla="*/ 9 w 20"/>
                  <a:gd name="T13" fmla="*/ 43 h 91"/>
                  <a:gd name="T14" fmla="*/ 11 w 20"/>
                  <a:gd name="T15" fmla="*/ 36 h 91"/>
                  <a:gd name="T16" fmla="*/ 12 w 20"/>
                  <a:gd name="T17" fmla="*/ 33 h 91"/>
                  <a:gd name="T18" fmla="*/ 13 w 20"/>
                  <a:gd name="T19" fmla="*/ 24 h 91"/>
                  <a:gd name="T20" fmla="*/ 13 w 20"/>
                  <a:gd name="T21" fmla="*/ 22 h 91"/>
                  <a:gd name="T22" fmla="*/ 14 w 20"/>
                  <a:gd name="T23" fmla="*/ 12 h 91"/>
                  <a:gd name="T24" fmla="*/ 15 w 20"/>
                  <a:gd name="T25" fmla="*/ 8 h 91"/>
                  <a:gd name="T26" fmla="*/ 18 w 20"/>
                  <a:gd name="T27" fmla="*/ 1 h 91"/>
                  <a:gd name="T28" fmla="*/ 19 w 20"/>
                  <a:gd name="T29" fmla="*/ 0 h 91"/>
                  <a:gd name="T30" fmla="*/ 19 w 20"/>
                  <a:gd name="T31" fmla="*/ 2 h 91"/>
                  <a:gd name="T32" fmla="*/ 18 w 20"/>
                  <a:gd name="T33" fmla="*/ 19 h 91"/>
                  <a:gd name="T34" fmla="*/ 18 w 20"/>
                  <a:gd name="T35" fmla="*/ 25 h 91"/>
                  <a:gd name="T36" fmla="*/ 18 w 20"/>
                  <a:gd name="T37" fmla="*/ 25 h 91"/>
                  <a:gd name="T38" fmla="*/ 17 w 20"/>
                  <a:gd name="T39" fmla="*/ 30 h 91"/>
                  <a:gd name="T40" fmla="*/ 17 w 20"/>
                  <a:gd name="T41" fmla="*/ 37 h 91"/>
                  <a:gd name="T42" fmla="*/ 16 w 20"/>
                  <a:gd name="T43" fmla="*/ 42 h 91"/>
                  <a:gd name="T44" fmla="*/ 14 w 20"/>
                  <a:gd name="T45" fmla="*/ 53 h 91"/>
                  <a:gd name="T46" fmla="*/ 13 w 20"/>
                  <a:gd name="T47" fmla="*/ 83 h 91"/>
                  <a:gd name="T48" fmla="*/ 11 w 20"/>
                  <a:gd name="T49" fmla="*/ 9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91">
                    <a:moveTo>
                      <a:pt x="11" y="91"/>
                    </a:moveTo>
                    <a:cubicBezTo>
                      <a:pt x="11" y="90"/>
                      <a:pt x="11" y="89"/>
                      <a:pt x="11" y="88"/>
                    </a:cubicBezTo>
                    <a:cubicBezTo>
                      <a:pt x="10" y="86"/>
                      <a:pt x="10" y="85"/>
                      <a:pt x="10" y="83"/>
                    </a:cubicBezTo>
                    <a:cubicBezTo>
                      <a:pt x="9" y="79"/>
                      <a:pt x="12" y="74"/>
                      <a:pt x="10" y="70"/>
                    </a:cubicBezTo>
                    <a:cubicBezTo>
                      <a:pt x="9" y="72"/>
                      <a:pt x="7" y="74"/>
                      <a:pt x="5" y="73"/>
                    </a:cubicBezTo>
                    <a:cubicBezTo>
                      <a:pt x="3" y="71"/>
                      <a:pt x="1" y="70"/>
                      <a:pt x="0" y="68"/>
                    </a:cubicBezTo>
                    <a:cubicBezTo>
                      <a:pt x="4" y="60"/>
                      <a:pt x="7" y="51"/>
                      <a:pt x="9" y="43"/>
                    </a:cubicBezTo>
                    <a:cubicBezTo>
                      <a:pt x="10" y="40"/>
                      <a:pt x="10" y="38"/>
                      <a:pt x="11" y="36"/>
                    </a:cubicBezTo>
                    <a:cubicBezTo>
                      <a:pt x="12" y="35"/>
                      <a:pt x="12" y="34"/>
                      <a:pt x="12" y="33"/>
                    </a:cubicBezTo>
                    <a:cubicBezTo>
                      <a:pt x="10" y="29"/>
                      <a:pt x="11" y="26"/>
                      <a:pt x="13" y="24"/>
                    </a:cubicBezTo>
                    <a:cubicBezTo>
                      <a:pt x="15" y="23"/>
                      <a:pt x="13" y="22"/>
                      <a:pt x="13" y="22"/>
                    </a:cubicBezTo>
                    <a:cubicBezTo>
                      <a:pt x="12" y="18"/>
                      <a:pt x="14" y="15"/>
                      <a:pt x="14" y="12"/>
                    </a:cubicBezTo>
                    <a:cubicBezTo>
                      <a:pt x="15" y="11"/>
                      <a:pt x="15" y="9"/>
                      <a:pt x="15" y="8"/>
                    </a:cubicBezTo>
                    <a:cubicBezTo>
                      <a:pt x="16" y="5"/>
                      <a:pt x="16" y="3"/>
                      <a:pt x="18" y="1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20" y="1"/>
                      <a:pt x="19" y="2"/>
                      <a:pt x="19" y="2"/>
                    </a:cubicBezTo>
                    <a:cubicBezTo>
                      <a:pt x="18" y="8"/>
                      <a:pt x="17" y="13"/>
                      <a:pt x="18" y="19"/>
                    </a:cubicBezTo>
                    <a:cubicBezTo>
                      <a:pt x="17" y="21"/>
                      <a:pt x="17" y="23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27"/>
                      <a:pt x="18" y="29"/>
                      <a:pt x="17" y="30"/>
                    </a:cubicBezTo>
                    <a:cubicBezTo>
                      <a:pt x="15" y="32"/>
                      <a:pt x="16" y="34"/>
                      <a:pt x="17" y="37"/>
                    </a:cubicBezTo>
                    <a:cubicBezTo>
                      <a:pt x="16" y="38"/>
                      <a:pt x="17" y="40"/>
                      <a:pt x="16" y="42"/>
                    </a:cubicBezTo>
                    <a:cubicBezTo>
                      <a:pt x="16" y="46"/>
                      <a:pt x="14" y="49"/>
                      <a:pt x="14" y="53"/>
                    </a:cubicBezTo>
                    <a:cubicBezTo>
                      <a:pt x="11" y="63"/>
                      <a:pt x="14" y="73"/>
                      <a:pt x="13" y="83"/>
                    </a:cubicBezTo>
                    <a:cubicBezTo>
                      <a:pt x="13" y="85"/>
                      <a:pt x="12" y="88"/>
                      <a:pt x="11" y="91"/>
                    </a:cubicBez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1" name="Freeform 1416"/>
              <p:cNvSpPr/>
              <p:nvPr/>
            </p:nvSpPr>
            <p:spPr bwMode="auto">
              <a:xfrm>
                <a:off x="583" y="1164"/>
                <a:ext cx="78" cy="57"/>
              </a:xfrm>
              <a:custGeom>
                <a:avLst/>
                <a:gdLst>
                  <a:gd name="T0" fmla="*/ 0 w 33"/>
                  <a:gd name="T1" fmla="*/ 10 h 24"/>
                  <a:gd name="T2" fmla="*/ 2 w 33"/>
                  <a:gd name="T3" fmla="*/ 11 h 24"/>
                  <a:gd name="T4" fmla="*/ 4 w 33"/>
                  <a:gd name="T5" fmla="*/ 13 h 24"/>
                  <a:gd name="T6" fmla="*/ 5 w 33"/>
                  <a:gd name="T7" fmla="*/ 10 h 24"/>
                  <a:gd name="T8" fmla="*/ 4 w 33"/>
                  <a:gd name="T9" fmla="*/ 6 h 24"/>
                  <a:gd name="T10" fmla="*/ 12 w 33"/>
                  <a:gd name="T11" fmla="*/ 0 h 24"/>
                  <a:gd name="T12" fmla="*/ 24 w 33"/>
                  <a:gd name="T13" fmla="*/ 5 h 24"/>
                  <a:gd name="T14" fmla="*/ 26 w 33"/>
                  <a:gd name="T15" fmla="*/ 7 h 24"/>
                  <a:gd name="T16" fmla="*/ 30 w 33"/>
                  <a:gd name="T17" fmla="*/ 5 h 24"/>
                  <a:gd name="T18" fmla="*/ 32 w 33"/>
                  <a:gd name="T19" fmla="*/ 5 h 24"/>
                  <a:gd name="T20" fmla="*/ 31 w 33"/>
                  <a:gd name="T21" fmla="*/ 8 h 24"/>
                  <a:gd name="T22" fmla="*/ 24 w 33"/>
                  <a:gd name="T23" fmla="*/ 16 h 24"/>
                  <a:gd name="T24" fmla="*/ 17 w 33"/>
                  <a:gd name="T25" fmla="*/ 23 h 24"/>
                  <a:gd name="T26" fmla="*/ 16 w 33"/>
                  <a:gd name="T27" fmla="*/ 24 h 24"/>
                  <a:gd name="T28" fmla="*/ 11 w 33"/>
                  <a:gd name="T29" fmla="*/ 23 h 24"/>
                  <a:gd name="T30" fmla="*/ 8 w 33"/>
                  <a:gd name="T31" fmla="*/ 22 h 24"/>
                  <a:gd name="T32" fmla="*/ 0 w 33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" h="24">
                    <a:moveTo>
                      <a:pt x="0" y="10"/>
                    </a:moveTo>
                    <a:cubicBezTo>
                      <a:pt x="1" y="9"/>
                      <a:pt x="2" y="10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6" y="12"/>
                      <a:pt x="5" y="11"/>
                      <a:pt x="5" y="10"/>
                    </a:cubicBezTo>
                    <a:cubicBezTo>
                      <a:pt x="4" y="9"/>
                      <a:pt x="4" y="7"/>
                      <a:pt x="4" y="6"/>
                    </a:cubicBezTo>
                    <a:cubicBezTo>
                      <a:pt x="8" y="7"/>
                      <a:pt x="11" y="5"/>
                      <a:pt x="12" y="0"/>
                    </a:cubicBezTo>
                    <a:cubicBezTo>
                      <a:pt x="15" y="3"/>
                      <a:pt x="18" y="8"/>
                      <a:pt x="24" y="5"/>
                    </a:cubicBezTo>
                    <a:cubicBezTo>
                      <a:pt x="24" y="5"/>
                      <a:pt x="25" y="6"/>
                      <a:pt x="26" y="7"/>
                    </a:cubicBezTo>
                    <a:cubicBezTo>
                      <a:pt x="29" y="9"/>
                      <a:pt x="30" y="8"/>
                      <a:pt x="30" y="5"/>
                    </a:cubicBezTo>
                    <a:cubicBezTo>
                      <a:pt x="31" y="4"/>
                      <a:pt x="32" y="4"/>
                      <a:pt x="32" y="5"/>
                    </a:cubicBezTo>
                    <a:cubicBezTo>
                      <a:pt x="33" y="6"/>
                      <a:pt x="32" y="7"/>
                      <a:pt x="31" y="8"/>
                    </a:cubicBezTo>
                    <a:cubicBezTo>
                      <a:pt x="29" y="11"/>
                      <a:pt x="27" y="14"/>
                      <a:pt x="24" y="16"/>
                    </a:cubicBezTo>
                    <a:cubicBezTo>
                      <a:pt x="23" y="19"/>
                      <a:pt x="20" y="21"/>
                      <a:pt x="17" y="23"/>
                    </a:cubicBezTo>
                    <a:cubicBezTo>
                      <a:pt x="17" y="23"/>
                      <a:pt x="16" y="24"/>
                      <a:pt x="16" y="24"/>
                    </a:cubicBezTo>
                    <a:cubicBezTo>
                      <a:pt x="14" y="23"/>
                      <a:pt x="12" y="24"/>
                      <a:pt x="11" y="23"/>
                    </a:cubicBezTo>
                    <a:cubicBezTo>
                      <a:pt x="10" y="23"/>
                      <a:pt x="9" y="23"/>
                      <a:pt x="8" y="22"/>
                    </a:cubicBezTo>
                    <a:cubicBezTo>
                      <a:pt x="7" y="17"/>
                      <a:pt x="1" y="15"/>
                      <a:pt x="0" y="10"/>
                    </a:cubicBezTo>
                    <a:close/>
                  </a:path>
                </a:pathLst>
              </a:custGeom>
              <a:solidFill>
                <a:srgbClr val="FE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2" name="Freeform 1417"/>
              <p:cNvSpPr/>
              <p:nvPr/>
            </p:nvSpPr>
            <p:spPr bwMode="auto">
              <a:xfrm>
                <a:off x="1247" y="337"/>
                <a:ext cx="81" cy="64"/>
              </a:xfrm>
              <a:custGeom>
                <a:avLst/>
                <a:gdLst>
                  <a:gd name="T0" fmla="*/ 2 w 34"/>
                  <a:gd name="T1" fmla="*/ 14 h 27"/>
                  <a:gd name="T2" fmla="*/ 2 w 34"/>
                  <a:gd name="T3" fmla="*/ 13 h 27"/>
                  <a:gd name="T4" fmla="*/ 10 w 34"/>
                  <a:gd name="T5" fmla="*/ 5 h 27"/>
                  <a:gd name="T6" fmla="*/ 18 w 34"/>
                  <a:gd name="T7" fmla="*/ 0 h 27"/>
                  <a:gd name="T8" fmla="*/ 18 w 34"/>
                  <a:gd name="T9" fmla="*/ 0 h 27"/>
                  <a:gd name="T10" fmla="*/ 27 w 34"/>
                  <a:gd name="T11" fmla="*/ 8 h 27"/>
                  <a:gd name="T12" fmla="*/ 28 w 34"/>
                  <a:gd name="T13" fmla="*/ 10 h 27"/>
                  <a:gd name="T14" fmla="*/ 28 w 34"/>
                  <a:gd name="T15" fmla="*/ 10 h 27"/>
                  <a:gd name="T16" fmla="*/ 28 w 34"/>
                  <a:gd name="T17" fmla="*/ 10 h 27"/>
                  <a:gd name="T18" fmla="*/ 29 w 34"/>
                  <a:gd name="T19" fmla="*/ 9 h 27"/>
                  <a:gd name="T20" fmla="*/ 28 w 34"/>
                  <a:gd name="T21" fmla="*/ 10 h 27"/>
                  <a:gd name="T22" fmla="*/ 34 w 34"/>
                  <a:gd name="T23" fmla="*/ 11 h 27"/>
                  <a:gd name="T24" fmla="*/ 30 w 34"/>
                  <a:gd name="T25" fmla="*/ 12 h 27"/>
                  <a:gd name="T26" fmla="*/ 32 w 34"/>
                  <a:gd name="T27" fmla="*/ 15 h 27"/>
                  <a:gd name="T28" fmla="*/ 25 w 34"/>
                  <a:gd name="T29" fmla="*/ 15 h 27"/>
                  <a:gd name="T30" fmla="*/ 21 w 34"/>
                  <a:gd name="T31" fmla="*/ 15 h 27"/>
                  <a:gd name="T32" fmla="*/ 13 w 34"/>
                  <a:gd name="T33" fmla="*/ 19 h 27"/>
                  <a:gd name="T34" fmla="*/ 9 w 34"/>
                  <a:gd name="T35" fmla="*/ 24 h 27"/>
                  <a:gd name="T36" fmla="*/ 5 w 34"/>
                  <a:gd name="T37" fmla="*/ 22 h 27"/>
                  <a:gd name="T38" fmla="*/ 1 w 34"/>
                  <a:gd name="T39" fmla="*/ 25 h 27"/>
                  <a:gd name="T40" fmla="*/ 0 w 34"/>
                  <a:gd name="T41" fmla="*/ 22 h 27"/>
                  <a:gd name="T42" fmla="*/ 2 w 34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27">
                    <a:moveTo>
                      <a:pt x="2" y="14"/>
                    </a:moveTo>
                    <a:cubicBezTo>
                      <a:pt x="2" y="14"/>
                      <a:pt x="2" y="13"/>
                      <a:pt x="2" y="13"/>
                    </a:cubicBezTo>
                    <a:cubicBezTo>
                      <a:pt x="2" y="8"/>
                      <a:pt x="5" y="5"/>
                      <a:pt x="10" y="5"/>
                    </a:cubicBezTo>
                    <a:cubicBezTo>
                      <a:pt x="14" y="6"/>
                      <a:pt x="15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4" y="0"/>
                      <a:pt x="24" y="5"/>
                      <a:pt x="27" y="8"/>
                    </a:cubicBezTo>
                    <a:cubicBezTo>
                      <a:pt x="27" y="9"/>
                      <a:pt x="28" y="9"/>
                      <a:pt x="28" y="10"/>
                    </a:cubicBezTo>
                    <a:cubicBezTo>
                      <a:pt x="28" y="10"/>
                      <a:pt x="27" y="10"/>
                      <a:pt x="28" y="10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9" y="9"/>
                      <a:pt x="29" y="10"/>
                      <a:pt x="29" y="9"/>
                    </a:cubicBezTo>
                    <a:cubicBezTo>
                      <a:pt x="28" y="9"/>
                      <a:pt x="28" y="10"/>
                      <a:pt x="28" y="10"/>
                    </a:cubicBezTo>
                    <a:cubicBezTo>
                      <a:pt x="31" y="8"/>
                      <a:pt x="32" y="9"/>
                      <a:pt x="34" y="11"/>
                    </a:cubicBezTo>
                    <a:cubicBezTo>
                      <a:pt x="33" y="13"/>
                      <a:pt x="31" y="10"/>
                      <a:pt x="30" y="12"/>
                    </a:cubicBezTo>
                    <a:cubicBezTo>
                      <a:pt x="30" y="13"/>
                      <a:pt x="32" y="13"/>
                      <a:pt x="32" y="15"/>
                    </a:cubicBezTo>
                    <a:cubicBezTo>
                      <a:pt x="30" y="17"/>
                      <a:pt x="27" y="14"/>
                      <a:pt x="25" y="15"/>
                    </a:cubicBezTo>
                    <a:cubicBezTo>
                      <a:pt x="24" y="15"/>
                      <a:pt x="22" y="15"/>
                      <a:pt x="21" y="15"/>
                    </a:cubicBezTo>
                    <a:cubicBezTo>
                      <a:pt x="17" y="13"/>
                      <a:pt x="15" y="16"/>
                      <a:pt x="13" y="19"/>
                    </a:cubicBezTo>
                    <a:cubicBezTo>
                      <a:pt x="12" y="21"/>
                      <a:pt x="11" y="23"/>
                      <a:pt x="9" y="24"/>
                    </a:cubicBezTo>
                    <a:cubicBezTo>
                      <a:pt x="7" y="24"/>
                      <a:pt x="6" y="23"/>
                      <a:pt x="5" y="22"/>
                    </a:cubicBezTo>
                    <a:cubicBezTo>
                      <a:pt x="5" y="24"/>
                      <a:pt x="5" y="27"/>
                      <a:pt x="1" y="25"/>
                    </a:cubicBezTo>
                    <a:cubicBezTo>
                      <a:pt x="0" y="24"/>
                      <a:pt x="0" y="23"/>
                      <a:pt x="0" y="22"/>
                    </a:cubicBezTo>
                    <a:cubicBezTo>
                      <a:pt x="0" y="19"/>
                      <a:pt x="2" y="17"/>
                      <a:pt x="2" y="14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3" name="Freeform 1418"/>
              <p:cNvSpPr/>
              <p:nvPr/>
            </p:nvSpPr>
            <p:spPr bwMode="auto">
              <a:xfrm>
                <a:off x="1660" y="220"/>
                <a:ext cx="74" cy="72"/>
              </a:xfrm>
              <a:custGeom>
                <a:avLst/>
                <a:gdLst>
                  <a:gd name="T0" fmla="*/ 24 w 31"/>
                  <a:gd name="T1" fmla="*/ 29 h 30"/>
                  <a:gd name="T2" fmla="*/ 24 w 31"/>
                  <a:gd name="T3" fmla="*/ 20 h 30"/>
                  <a:gd name="T4" fmla="*/ 22 w 31"/>
                  <a:gd name="T5" fmla="*/ 16 h 30"/>
                  <a:gd name="T6" fmla="*/ 18 w 31"/>
                  <a:gd name="T7" fmla="*/ 16 h 30"/>
                  <a:gd name="T8" fmla="*/ 19 w 31"/>
                  <a:gd name="T9" fmla="*/ 18 h 30"/>
                  <a:gd name="T10" fmla="*/ 16 w 31"/>
                  <a:gd name="T11" fmla="*/ 22 h 30"/>
                  <a:gd name="T12" fmla="*/ 15 w 31"/>
                  <a:gd name="T13" fmla="*/ 23 h 30"/>
                  <a:gd name="T14" fmla="*/ 14 w 31"/>
                  <a:gd name="T15" fmla="*/ 26 h 30"/>
                  <a:gd name="T16" fmla="*/ 13 w 31"/>
                  <a:gd name="T17" fmla="*/ 25 h 30"/>
                  <a:gd name="T18" fmla="*/ 13 w 31"/>
                  <a:gd name="T19" fmla="*/ 22 h 30"/>
                  <a:gd name="T20" fmla="*/ 15 w 31"/>
                  <a:gd name="T21" fmla="*/ 19 h 30"/>
                  <a:gd name="T22" fmla="*/ 11 w 31"/>
                  <a:gd name="T23" fmla="*/ 20 h 30"/>
                  <a:gd name="T24" fmla="*/ 8 w 31"/>
                  <a:gd name="T25" fmla="*/ 21 h 30"/>
                  <a:gd name="T26" fmla="*/ 8 w 31"/>
                  <a:gd name="T27" fmla="*/ 21 h 30"/>
                  <a:gd name="T28" fmla="*/ 8 w 31"/>
                  <a:gd name="T29" fmla="*/ 18 h 30"/>
                  <a:gd name="T30" fmla="*/ 7 w 31"/>
                  <a:gd name="T31" fmla="*/ 14 h 30"/>
                  <a:gd name="T32" fmla="*/ 0 w 31"/>
                  <a:gd name="T33" fmla="*/ 15 h 30"/>
                  <a:gd name="T34" fmla="*/ 4 w 31"/>
                  <a:gd name="T35" fmla="*/ 12 h 30"/>
                  <a:gd name="T36" fmla="*/ 5 w 31"/>
                  <a:gd name="T37" fmla="*/ 4 h 30"/>
                  <a:gd name="T38" fmla="*/ 11 w 31"/>
                  <a:gd name="T39" fmla="*/ 3 h 30"/>
                  <a:gd name="T40" fmla="*/ 16 w 31"/>
                  <a:gd name="T41" fmla="*/ 2 h 30"/>
                  <a:gd name="T42" fmla="*/ 26 w 31"/>
                  <a:gd name="T43" fmla="*/ 1 h 30"/>
                  <a:gd name="T44" fmla="*/ 30 w 31"/>
                  <a:gd name="T45" fmla="*/ 5 h 30"/>
                  <a:gd name="T46" fmla="*/ 27 w 31"/>
                  <a:gd name="T47" fmla="*/ 8 h 30"/>
                  <a:gd name="T48" fmla="*/ 26 w 31"/>
                  <a:gd name="T49" fmla="*/ 18 h 30"/>
                  <a:gd name="T50" fmla="*/ 26 w 31"/>
                  <a:gd name="T51" fmla="*/ 28 h 30"/>
                  <a:gd name="T52" fmla="*/ 24 w 31"/>
                  <a:gd name="T5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1" h="30">
                    <a:moveTo>
                      <a:pt x="24" y="29"/>
                    </a:moveTo>
                    <a:cubicBezTo>
                      <a:pt x="25" y="26"/>
                      <a:pt x="20" y="23"/>
                      <a:pt x="24" y="20"/>
                    </a:cubicBezTo>
                    <a:cubicBezTo>
                      <a:pt x="23" y="19"/>
                      <a:pt x="22" y="18"/>
                      <a:pt x="22" y="16"/>
                    </a:cubicBezTo>
                    <a:cubicBezTo>
                      <a:pt x="21" y="16"/>
                      <a:pt x="19" y="15"/>
                      <a:pt x="18" y="16"/>
                    </a:cubicBezTo>
                    <a:cubicBezTo>
                      <a:pt x="17" y="17"/>
                      <a:pt x="17" y="18"/>
                      <a:pt x="19" y="18"/>
                    </a:cubicBezTo>
                    <a:cubicBezTo>
                      <a:pt x="17" y="18"/>
                      <a:pt x="19" y="23"/>
                      <a:pt x="16" y="22"/>
                    </a:cubicBezTo>
                    <a:cubicBezTo>
                      <a:pt x="15" y="22"/>
                      <a:pt x="14" y="23"/>
                      <a:pt x="15" y="23"/>
                    </a:cubicBezTo>
                    <a:cubicBezTo>
                      <a:pt x="16" y="25"/>
                      <a:pt x="16" y="25"/>
                      <a:pt x="14" y="26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2" y="23"/>
                      <a:pt x="13" y="22"/>
                    </a:cubicBezTo>
                    <a:cubicBezTo>
                      <a:pt x="14" y="21"/>
                      <a:pt x="16" y="21"/>
                      <a:pt x="15" y="19"/>
                    </a:cubicBezTo>
                    <a:cubicBezTo>
                      <a:pt x="13" y="17"/>
                      <a:pt x="12" y="19"/>
                      <a:pt x="11" y="20"/>
                    </a:cubicBezTo>
                    <a:cubicBezTo>
                      <a:pt x="10" y="21"/>
                      <a:pt x="9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7" y="20"/>
                      <a:pt x="11" y="18"/>
                      <a:pt x="8" y="18"/>
                    </a:cubicBezTo>
                    <a:cubicBezTo>
                      <a:pt x="3" y="18"/>
                      <a:pt x="6" y="15"/>
                      <a:pt x="7" y="14"/>
                    </a:cubicBezTo>
                    <a:cubicBezTo>
                      <a:pt x="4" y="12"/>
                      <a:pt x="3" y="16"/>
                      <a:pt x="0" y="15"/>
                    </a:cubicBezTo>
                    <a:cubicBezTo>
                      <a:pt x="1" y="13"/>
                      <a:pt x="3" y="13"/>
                      <a:pt x="4" y="12"/>
                    </a:cubicBezTo>
                    <a:cubicBezTo>
                      <a:pt x="8" y="9"/>
                      <a:pt x="9" y="6"/>
                      <a:pt x="5" y="4"/>
                    </a:cubicBezTo>
                    <a:cubicBezTo>
                      <a:pt x="7" y="2"/>
                      <a:pt x="9" y="4"/>
                      <a:pt x="11" y="3"/>
                    </a:cubicBezTo>
                    <a:cubicBezTo>
                      <a:pt x="13" y="2"/>
                      <a:pt x="14" y="2"/>
                      <a:pt x="16" y="2"/>
                    </a:cubicBezTo>
                    <a:cubicBezTo>
                      <a:pt x="19" y="0"/>
                      <a:pt x="22" y="0"/>
                      <a:pt x="26" y="1"/>
                    </a:cubicBezTo>
                    <a:cubicBezTo>
                      <a:pt x="28" y="1"/>
                      <a:pt x="29" y="3"/>
                      <a:pt x="30" y="5"/>
                    </a:cubicBezTo>
                    <a:cubicBezTo>
                      <a:pt x="31" y="7"/>
                      <a:pt x="29" y="8"/>
                      <a:pt x="27" y="8"/>
                    </a:cubicBezTo>
                    <a:cubicBezTo>
                      <a:pt x="22" y="11"/>
                      <a:pt x="24" y="15"/>
                      <a:pt x="26" y="18"/>
                    </a:cubicBezTo>
                    <a:cubicBezTo>
                      <a:pt x="28" y="21"/>
                      <a:pt x="27" y="25"/>
                      <a:pt x="26" y="28"/>
                    </a:cubicBezTo>
                    <a:cubicBezTo>
                      <a:pt x="26" y="29"/>
                      <a:pt x="26" y="30"/>
                      <a:pt x="24" y="29"/>
                    </a:cubicBezTo>
                    <a:close/>
                  </a:path>
                </a:pathLst>
              </a:custGeom>
              <a:solidFill>
                <a:srgbClr val="94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4" name="Freeform 1419"/>
              <p:cNvSpPr/>
              <p:nvPr/>
            </p:nvSpPr>
            <p:spPr bwMode="auto">
              <a:xfrm>
                <a:off x="1534" y="594"/>
                <a:ext cx="81" cy="80"/>
              </a:xfrm>
              <a:custGeom>
                <a:avLst/>
                <a:gdLst>
                  <a:gd name="T0" fmla="*/ 7 w 34"/>
                  <a:gd name="T1" fmla="*/ 32 h 34"/>
                  <a:gd name="T2" fmla="*/ 5 w 34"/>
                  <a:gd name="T3" fmla="*/ 31 h 34"/>
                  <a:gd name="T4" fmla="*/ 5 w 34"/>
                  <a:gd name="T5" fmla="*/ 31 h 34"/>
                  <a:gd name="T6" fmla="*/ 0 w 34"/>
                  <a:gd name="T7" fmla="*/ 21 h 34"/>
                  <a:gd name="T8" fmla="*/ 11 w 34"/>
                  <a:gd name="T9" fmla="*/ 20 h 34"/>
                  <a:gd name="T10" fmla="*/ 18 w 34"/>
                  <a:gd name="T11" fmla="*/ 18 h 34"/>
                  <a:gd name="T12" fmla="*/ 21 w 34"/>
                  <a:gd name="T13" fmla="*/ 17 h 34"/>
                  <a:gd name="T14" fmla="*/ 22 w 34"/>
                  <a:gd name="T15" fmla="*/ 16 h 34"/>
                  <a:gd name="T16" fmla="*/ 24 w 34"/>
                  <a:gd name="T17" fmla="*/ 14 h 34"/>
                  <a:gd name="T18" fmla="*/ 27 w 34"/>
                  <a:gd name="T19" fmla="*/ 12 h 34"/>
                  <a:gd name="T20" fmla="*/ 34 w 34"/>
                  <a:gd name="T21" fmla="*/ 0 h 34"/>
                  <a:gd name="T22" fmla="*/ 22 w 34"/>
                  <a:gd name="T23" fmla="*/ 30 h 34"/>
                  <a:gd name="T24" fmla="*/ 7 w 34"/>
                  <a:gd name="T25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4">
                    <a:moveTo>
                      <a:pt x="7" y="32"/>
                    </a:moveTo>
                    <a:cubicBezTo>
                      <a:pt x="7" y="30"/>
                      <a:pt x="6" y="30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2" y="28"/>
                      <a:pt x="1" y="25"/>
                      <a:pt x="0" y="21"/>
                    </a:cubicBezTo>
                    <a:cubicBezTo>
                      <a:pt x="3" y="19"/>
                      <a:pt x="7" y="20"/>
                      <a:pt x="11" y="20"/>
                    </a:cubicBezTo>
                    <a:cubicBezTo>
                      <a:pt x="14" y="20"/>
                      <a:pt x="16" y="20"/>
                      <a:pt x="18" y="18"/>
                    </a:cubicBezTo>
                    <a:cubicBezTo>
                      <a:pt x="19" y="17"/>
                      <a:pt x="19" y="17"/>
                      <a:pt x="21" y="17"/>
                    </a:cubicBezTo>
                    <a:cubicBezTo>
                      <a:pt x="22" y="18"/>
                      <a:pt x="22" y="18"/>
                      <a:pt x="22" y="16"/>
                    </a:cubicBezTo>
                    <a:cubicBezTo>
                      <a:pt x="21" y="14"/>
                      <a:pt x="21" y="13"/>
                      <a:pt x="24" y="14"/>
                    </a:cubicBezTo>
                    <a:cubicBezTo>
                      <a:pt x="26" y="14"/>
                      <a:pt x="26" y="14"/>
                      <a:pt x="27" y="12"/>
                    </a:cubicBezTo>
                    <a:cubicBezTo>
                      <a:pt x="29" y="7"/>
                      <a:pt x="32" y="4"/>
                      <a:pt x="34" y="0"/>
                    </a:cubicBezTo>
                    <a:cubicBezTo>
                      <a:pt x="31" y="10"/>
                      <a:pt x="28" y="21"/>
                      <a:pt x="22" y="30"/>
                    </a:cubicBezTo>
                    <a:cubicBezTo>
                      <a:pt x="19" y="34"/>
                      <a:pt x="12" y="34"/>
                      <a:pt x="7" y="32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5" name="Freeform 1420"/>
              <p:cNvSpPr/>
              <p:nvPr/>
            </p:nvSpPr>
            <p:spPr bwMode="auto">
              <a:xfrm>
                <a:off x="1518" y="693"/>
                <a:ext cx="50" cy="55"/>
              </a:xfrm>
              <a:custGeom>
                <a:avLst/>
                <a:gdLst>
                  <a:gd name="T0" fmla="*/ 9 w 21"/>
                  <a:gd name="T1" fmla="*/ 0 h 23"/>
                  <a:gd name="T2" fmla="*/ 12 w 21"/>
                  <a:gd name="T3" fmla="*/ 0 h 23"/>
                  <a:gd name="T4" fmla="*/ 17 w 21"/>
                  <a:gd name="T5" fmla="*/ 0 h 23"/>
                  <a:gd name="T6" fmla="*/ 21 w 21"/>
                  <a:gd name="T7" fmla="*/ 2 h 23"/>
                  <a:gd name="T8" fmla="*/ 21 w 21"/>
                  <a:gd name="T9" fmla="*/ 2 h 23"/>
                  <a:gd name="T10" fmla="*/ 20 w 21"/>
                  <a:gd name="T11" fmla="*/ 8 h 23"/>
                  <a:gd name="T12" fmla="*/ 7 w 21"/>
                  <a:gd name="T13" fmla="*/ 23 h 23"/>
                  <a:gd name="T14" fmla="*/ 5 w 21"/>
                  <a:gd name="T15" fmla="*/ 19 h 23"/>
                  <a:gd name="T16" fmla="*/ 3 w 21"/>
                  <a:gd name="T17" fmla="*/ 16 h 23"/>
                  <a:gd name="T18" fmla="*/ 1 w 21"/>
                  <a:gd name="T19" fmla="*/ 8 h 23"/>
                  <a:gd name="T20" fmla="*/ 4 w 21"/>
                  <a:gd name="T21" fmla="*/ 2 h 23"/>
                  <a:gd name="T22" fmla="*/ 5 w 21"/>
                  <a:gd name="T23" fmla="*/ 1 h 23"/>
                  <a:gd name="T24" fmla="*/ 9 w 21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3">
                    <a:moveTo>
                      <a:pt x="9" y="0"/>
                    </a:moveTo>
                    <a:cubicBezTo>
                      <a:pt x="10" y="0"/>
                      <a:pt x="11" y="0"/>
                      <a:pt x="12" y="0"/>
                    </a:cubicBezTo>
                    <a:cubicBezTo>
                      <a:pt x="13" y="1"/>
                      <a:pt x="15" y="0"/>
                      <a:pt x="17" y="0"/>
                    </a:cubicBezTo>
                    <a:cubicBezTo>
                      <a:pt x="19" y="0"/>
                      <a:pt x="20" y="1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4"/>
                      <a:pt x="21" y="6"/>
                      <a:pt x="20" y="8"/>
                    </a:cubicBezTo>
                    <a:cubicBezTo>
                      <a:pt x="15" y="12"/>
                      <a:pt x="10" y="17"/>
                      <a:pt x="7" y="23"/>
                    </a:cubicBezTo>
                    <a:cubicBezTo>
                      <a:pt x="3" y="23"/>
                      <a:pt x="6" y="20"/>
                      <a:pt x="5" y="19"/>
                    </a:cubicBezTo>
                    <a:cubicBezTo>
                      <a:pt x="5" y="16"/>
                      <a:pt x="6" y="16"/>
                      <a:pt x="3" y="16"/>
                    </a:cubicBezTo>
                    <a:cubicBezTo>
                      <a:pt x="0" y="14"/>
                      <a:pt x="1" y="11"/>
                      <a:pt x="1" y="8"/>
                    </a:cubicBezTo>
                    <a:cubicBezTo>
                      <a:pt x="1" y="6"/>
                      <a:pt x="3" y="4"/>
                      <a:pt x="4" y="2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6" y="1"/>
                      <a:pt x="8" y="1"/>
                      <a:pt x="9" y="0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6" name="Freeform 1421"/>
              <p:cNvSpPr/>
              <p:nvPr/>
            </p:nvSpPr>
            <p:spPr bwMode="auto">
              <a:xfrm>
                <a:off x="348" y="1007"/>
                <a:ext cx="52" cy="48"/>
              </a:xfrm>
              <a:custGeom>
                <a:avLst/>
                <a:gdLst>
                  <a:gd name="T0" fmla="*/ 4 w 22"/>
                  <a:gd name="T1" fmla="*/ 14 h 20"/>
                  <a:gd name="T2" fmla="*/ 5 w 22"/>
                  <a:gd name="T3" fmla="*/ 14 h 20"/>
                  <a:gd name="T4" fmla="*/ 10 w 22"/>
                  <a:gd name="T5" fmla="*/ 12 h 20"/>
                  <a:gd name="T6" fmla="*/ 12 w 22"/>
                  <a:gd name="T7" fmla="*/ 13 h 20"/>
                  <a:gd name="T8" fmla="*/ 11 w 22"/>
                  <a:gd name="T9" fmla="*/ 10 h 20"/>
                  <a:gd name="T10" fmla="*/ 10 w 22"/>
                  <a:gd name="T11" fmla="*/ 5 h 20"/>
                  <a:gd name="T12" fmla="*/ 11 w 22"/>
                  <a:gd name="T13" fmla="*/ 4 h 20"/>
                  <a:gd name="T14" fmla="*/ 13 w 22"/>
                  <a:gd name="T15" fmla="*/ 1 h 20"/>
                  <a:gd name="T16" fmla="*/ 13 w 22"/>
                  <a:gd name="T17" fmla="*/ 5 h 20"/>
                  <a:gd name="T18" fmla="*/ 18 w 22"/>
                  <a:gd name="T19" fmla="*/ 5 h 20"/>
                  <a:gd name="T20" fmla="*/ 16 w 22"/>
                  <a:gd name="T21" fmla="*/ 9 h 20"/>
                  <a:gd name="T22" fmla="*/ 21 w 22"/>
                  <a:gd name="T23" fmla="*/ 11 h 20"/>
                  <a:gd name="T24" fmla="*/ 16 w 22"/>
                  <a:gd name="T25" fmla="*/ 13 h 20"/>
                  <a:gd name="T26" fmla="*/ 16 w 22"/>
                  <a:gd name="T27" fmla="*/ 13 h 20"/>
                  <a:gd name="T28" fmla="*/ 16 w 22"/>
                  <a:gd name="T29" fmla="*/ 13 h 20"/>
                  <a:gd name="T30" fmla="*/ 19 w 22"/>
                  <a:gd name="T31" fmla="*/ 16 h 20"/>
                  <a:gd name="T32" fmla="*/ 13 w 22"/>
                  <a:gd name="T33" fmla="*/ 19 h 20"/>
                  <a:gd name="T34" fmla="*/ 4 w 22"/>
                  <a:gd name="T35" fmla="*/ 19 h 20"/>
                  <a:gd name="T36" fmla="*/ 4 w 22"/>
                  <a:gd name="T37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" h="20">
                    <a:moveTo>
                      <a:pt x="4" y="14"/>
                    </a:moveTo>
                    <a:cubicBezTo>
                      <a:pt x="4" y="15"/>
                      <a:pt x="5" y="15"/>
                      <a:pt x="5" y="14"/>
                    </a:cubicBezTo>
                    <a:cubicBezTo>
                      <a:pt x="6" y="11"/>
                      <a:pt x="7" y="10"/>
                      <a:pt x="10" y="12"/>
                    </a:cubicBezTo>
                    <a:cubicBezTo>
                      <a:pt x="10" y="13"/>
                      <a:pt x="11" y="15"/>
                      <a:pt x="12" y="13"/>
                    </a:cubicBezTo>
                    <a:cubicBezTo>
                      <a:pt x="13" y="12"/>
                      <a:pt x="12" y="11"/>
                      <a:pt x="11" y="10"/>
                    </a:cubicBezTo>
                    <a:cubicBezTo>
                      <a:pt x="9" y="9"/>
                      <a:pt x="5" y="8"/>
                      <a:pt x="10" y="5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2" y="3"/>
                      <a:pt x="11" y="0"/>
                      <a:pt x="13" y="1"/>
                    </a:cubicBezTo>
                    <a:cubicBezTo>
                      <a:pt x="15" y="2"/>
                      <a:pt x="13" y="4"/>
                      <a:pt x="13" y="5"/>
                    </a:cubicBezTo>
                    <a:cubicBezTo>
                      <a:pt x="15" y="5"/>
                      <a:pt x="16" y="5"/>
                      <a:pt x="18" y="5"/>
                    </a:cubicBezTo>
                    <a:cubicBezTo>
                      <a:pt x="18" y="8"/>
                      <a:pt x="16" y="7"/>
                      <a:pt x="16" y="9"/>
                    </a:cubicBezTo>
                    <a:cubicBezTo>
                      <a:pt x="17" y="11"/>
                      <a:pt x="22" y="4"/>
                      <a:pt x="21" y="11"/>
                    </a:cubicBezTo>
                    <a:cubicBezTo>
                      <a:pt x="20" y="13"/>
                      <a:pt x="18" y="12"/>
                      <a:pt x="16" y="13"/>
                    </a:cubicBezTo>
                    <a:cubicBezTo>
                      <a:pt x="16" y="13"/>
                      <a:pt x="16" y="14"/>
                      <a:pt x="16" y="13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9" y="12"/>
                      <a:pt x="20" y="14"/>
                      <a:pt x="19" y="16"/>
                    </a:cubicBezTo>
                    <a:cubicBezTo>
                      <a:pt x="17" y="18"/>
                      <a:pt x="15" y="18"/>
                      <a:pt x="13" y="19"/>
                    </a:cubicBezTo>
                    <a:cubicBezTo>
                      <a:pt x="10" y="20"/>
                      <a:pt x="7" y="20"/>
                      <a:pt x="4" y="19"/>
                    </a:cubicBezTo>
                    <a:cubicBezTo>
                      <a:pt x="0" y="18"/>
                      <a:pt x="4" y="16"/>
                      <a:pt x="4" y="14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7" name="Freeform 1422"/>
              <p:cNvSpPr/>
              <p:nvPr/>
            </p:nvSpPr>
            <p:spPr bwMode="auto">
              <a:xfrm>
                <a:off x="1698" y="220"/>
                <a:ext cx="38" cy="91"/>
              </a:xfrm>
              <a:custGeom>
                <a:avLst/>
                <a:gdLst>
                  <a:gd name="T0" fmla="*/ 8 w 16"/>
                  <a:gd name="T1" fmla="*/ 29 h 38"/>
                  <a:gd name="T2" fmla="*/ 8 w 16"/>
                  <a:gd name="T3" fmla="*/ 18 h 38"/>
                  <a:gd name="T4" fmla="*/ 6 w 16"/>
                  <a:gd name="T5" fmla="*/ 11 h 38"/>
                  <a:gd name="T6" fmla="*/ 7 w 16"/>
                  <a:gd name="T7" fmla="*/ 9 h 38"/>
                  <a:gd name="T8" fmla="*/ 11 w 16"/>
                  <a:gd name="T9" fmla="*/ 6 h 38"/>
                  <a:gd name="T10" fmla="*/ 13 w 16"/>
                  <a:gd name="T11" fmla="*/ 5 h 38"/>
                  <a:gd name="T12" fmla="*/ 9 w 16"/>
                  <a:gd name="T13" fmla="*/ 2 h 38"/>
                  <a:gd name="T14" fmla="*/ 0 w 16"/>
                  <a:gd name="T15" fmla="*/ 2 h 38"/>
                  <a:gd name="T16" fmla="*/ 3 w 16"/>
                  <a:gd name="T17" fmla="*/ 1 h 38"/>
                  <a:gd name="T18" fmla="*/ 10 w 16"/>
                  <a:gd name="T19" fmla="*/ 0 h 38"/>
                  <a:gd name="T20" fmla="*/ 14 w 16"/>
                  <a:gd name="T21" fmla="*/ 9 h 38"/>
                  <a:gd name="T22" fmla="*/ 13 w 16"/>
                  <a:gd name="T23" fmla="*/ 17 h 38"/>
                  <a:gd name="T24" fmla="*/ 12 w 16"/>
                  <a:gd name="T25" fmla="*/ 23 h 38"/>
                  <a:gd name="T26" fmla="*/ 9 w 16"/>
                  <a:gd name="T27" fmla="*/ 38 h 38"/>
                  <a:gd name="T28" fmla="*/ 9 w 16"/>
                  <a:gd name="T29" fmla="*/ 38 h 38"/>
                  <a:gd name="T30" fmla="*/ 8 w 16"/>
                  <a:gd name="T31" fmla="*/ 38 h 38"/>
                  <a:gd name="T32" fmla="*/ 8 w 16"/>
                  <a:gd name="T33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38">
                    <a:moveTo>
                      <a:pt x="8" y="29"/>
                    </a:moveTo>
                    <a:cubicBezTo>
                      <a:pt x="11" y="26"/>
                      <a:pt x="11" y="22"/>
                      <a:pt x="8" y="18"/>
                    </a:cubicBezTo>
                    <a:cubicBezTo>
                      <a:pt x="7" y="16"/>
                      <a:pt x="8" y="13"/>
                      <a:pt x="6" y="11"/>
                    </a:cubicBezTo>
                    <a:cubicBezTo>
                      <a:pt x="5" y="10"/>
                      <a:pt x="6" y="9"/>
                      <a:pt x="7" y="9"/>
                    </a:cubicBezTo>
                    <a:cubicBezTo>
                      <a:pt x="9" y="9"/>
                      <a:pt x="10" y="9"/>
                      <a:pt x="11" y="6"/>
                    </a:cubicBezTo>
                    <a:cubicBezTo>
                      <a:pt x="12" y="7"/>
                      <a:pt x="14" y="7"/>
                      <a:pt x="13" y="5"/>
                    </a:cubicBezTo>
                    <a:cubicBezTo>
                      <a:pt x="13" y="4"/>
                      <a:pt x="11" y="2"/>
                      <a:pt x="9" y="2"/>
                    </a:cubicBezTo>
                    <a:cubicBezTo>
                      <a:pt x="6" y="2"/>
                      <a:pt x="3" y="2"/>
                      <a:pt x="0" y="2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5" y="2"/>
                      <a:pt x="16" y="4"/>
                      <a:pt x="14" y="9"/>
                    </a:cubicBezTo>
                    <a:cubicBezTo>
                      <a:pt x="13" y="12"/>
                      <a:pt x="13" y="14"/>
                      <a:pt x="13" y="17"/>
                    </a:cubicBezTo>
                    <a:cubicBezTo>
                      <a:pt x="12" y="19"/>
                      <a:pt x="13" y="21"/>
                      <a:pt x="12" y="23"/>
                    </a:cubicBezTo>
                    <a:cubicBezTo>
                      <a:pt x="11" y="28"/>
                      <a:pt x="9" y="33"/>
                      <a:pt x="9" y="38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9" y="38"/>
                      <a:pt x="8" y="38"/>
                    </a:cubicBezTo>
                    <a:cubicBezTo>
                      <a:pt x="8" y="35"/>
                      <a:pt x="8" y="32"/>
                      <a:pt x="8" y="29"/>
                    </a:cubicBezTo>
                    <a:close/>
                  </a:path>
                </a:pathLst>
              </a:custGeom>
              <a:solidFill>
                <a:srgbClr val="9C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8" name="Freeform 1423"/>
              <p:cNvSpPr/>
              <p:nvPr/>
            </p:nvSpPr>
            <p:spPr bwMode="auto">
              <a:xfrm>
                <a:off x="830" y="608"/>
                <a:ext cx="71" cy="71"/>
              </a:xfrm>
              <a:custGeom>
                <a:avLst/>
                <a:gdLst>
                  <a:gd name="T0" fmla="*/ 30 w 30"/>
                  <a:gd name="T1" fmla="*/ 1 h 30"/>
                  <a:gd name="T2" fmla="*/ 25 w 30"/>
                  <a:gd name="T3" fmla="*/ 8 h 30"/>
                  <a:gd name="T4" fmla="*/ 4 w 30"/>
                  <a:gd name="T5" fmla="*/ 28 h 30"/>
                  <a:gd name="T6" fmla="*/ 0 w 30"/>
                  <a:gd name="T7" fmla="*/ 29 h 30"/>
                  <a:gd name="T8" fmla="*/ 0 w 30"/>
                  <a:gd name="T9" fmla="*/ 28 h 30"/>
                  <a:gd name="T10" fmla="*/ 15 w 30"/>
                  <a:gd name="T11" fmla="*/ 13 h 30"/>
                  <a:gd name="T12" fmla="*/ 29 w 30"/>
                  <a:gd name="T13" fmla="*/ 1 h 30"/>
                  <a:gd name="T14" fmla="*/ 30 w 30"/>
                  <a:gd name="T15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0">
                    <a:moveTo>
                      <a:pt x="30" y="1"/>
                    </a:moveTo>
                    <a:cubicBezTo>
                      <a:pt x="30" y="5"/>
                      <a:pt x="25" y="5"/>
                      <a:pt x="25" y="8"/>
                    </a:cubicBezTo>
                    <a:cubicBezTo>
                      <a:pt x="19" y="16"/>
                      <a:pt x="12" y="22"/>
                      <a:pt x="4" y="28"/>
                    </a:cubicBezTo>
                    <a:cubicBezTo>
                      <a:pt x="3" y="29"/>
                      <a:pt x="1" y="30"/>
                      <a:pt x="0" y="29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4" y="22"/>
                      <a:pt x="9" y="17"/>
                      <a:pt x="15" y="13"/>
                    </a:cubicBezTo>
                    <a:cubicBezTo>
                      <a:pt x="19" y="9"/>
                      <a:pt x="24" y="5"/>
                      <a:pt x="29" y="1"/>
                    </a:cubicBezTo>
                    <a:cubicBezTo>
                      <a:pt x="29" y="0"/>
                      <a:pt x="30" y="0"/>
                      <a:pt x="30" y="1"/>
                    </a:cubicBez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9" name="Freeform 1424"/>
              <p:cNvSpPr/>
              <p:nvPr/>
            </p:nvSpPr>
            <p:spPr bwMode="auto">
              <a:xfrm>
                <a:off x="1520" y="254"/>
                <a:ext cx="29" cy="35"/>
              </a:xfrm>
              <a:custGeom>
                <a:avLst/>
                <a:gdLst>
                  <a:gd name="T0" fmla="*/ 10 w 12"/>
                  <a:gd name="T1" fmla="*/ 0 h 15"/>
                  <a:gd name="T2" fmla="*/ 9 w 12"/>
                  <a:gd name="T3" fmla="*/ 6 h 15"/>
                  <a:gd name="T4" fmla="*/ 5 w 12"/>
                  <a:gd name="T5" fmla="*/ 8 h 15"/>
                  <a:gd name="T6" fmla="*/ 12 w 12"/>
                  <a:gd name="T7" fmla="*/ 13 h 15"/>
                  <a:gd name="T8" fmla="*/ 2 w 12"/>
                  <a:gd name="T9" fmla="*/ 9 h 15"/>
                  <a:gd name="T10" fmla="*/ 3 w 12"/>
                  <a:gd name="T11" fmla="*/ 4 h 15"/>
                  <a:gd name="T12" fmla="*/ 4 w 12"/>
                  <a:gd name="T13" fmla="*/ 1 h 15"/>
                  <a:gd name="T14" fmla="*/ 7 w 12"/>
                  <a:gd name="T15" fmla="*/ 0 h 15"/>
                  <a:gd name="T16" fmla="*/ 10 w 12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5">
                    <a:moveTo>
                      <a:pt x="10" y="0"/>
                    </a:moveTo>
                    <a:cubicBezTo>
                      <a:pt x="11" y="2"/>
                      <a:pt x="8" y="3"/>
                      <a:pt x="9" y="6"/>
                    </a:cubicBezTo>
                    <a:cubicBezTo>
                      <a:pt x="9" y="9"/>
                      <a:pt x="6" y="5"/>
                      <a:pt x="5" y="8"/>
                    </a:cubicBezTo>
                    <a:cubicBezTo>
                      <a:pt x="8" y="10"/>
                      <a:pt x="12" y="9"/>
                      <a:pt x="12" y="13"/>
                    </a:cubicBezTo>
                    <a:cubicBezTo>
                      <a:pt x="8" y="13"/>
                      <a:pt x="4" y="15"/>
                      <a:pt x="2" y="9"/>
                    </a:cubicBezTo>
                    <a:cubicBezTo>
                      <a:pt x="1" y="7"/>
                      <a:pt x="0" y="5"/>
                      <a:pt x="3" y="4"/>
                    </a:cubicBezTo>
                    <a:cubicBezTo>
                      <a:pt x="5" y="3"/>
                      <a:pt x="4" y="2"/>
                      <a:pt x="4" y="1"/>
                    </a:cubicBezTo>
                    <a:cubicBezTo>
                      <a:pt x="5" y="0"/>
                      <a:pt x="6" y="1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0" name="Freeform 1425"/>
              <p:cNvSpPr/>
              <p:nvPr/>
            </p:nvSpPr>
            <p:spPr bwMode="auto">
              <a:xfrm>
                <a:off x="514" y="762"/>
                <a:ext cx="45" cy="17"/>
              </a:xfrm>
              <a:custGeom>
                <a:avLst/>
                <a:gdLst>
                  <a:gd name="T0" fmla="*/ 16 w 19"/>
                  <a:gd name="T1" fmla="*/ 1 h 7"/>
                  <a:gd name="T2" fmla="*/ 18 w 19"/>
                  <a:gd name="T3" fmla="*/ 4 h 7"/>
                  <a:gd name="T4" fmla="*/ 18 w 19"/>
                  <a:gd name="T5" fmla="*/ 6 h 7"/>
                  <a:gd name="T6" fmla="*/ 16 w 19"/>
                  <a:gd name="T7" fmla="*/ 6 h 7"/>
                  <a:gd name="T8" fmla="*/ 10 w 19"/>
                  <a:gd name="T9" fmla="*/ 7 h 7"/>
                  <a:gd name="T10" fmla="*/ 8 w 19"/>
                  <a:gd name="T11" fmla="*/ 7 h 7"/>
                  <a:gd name="T12" fmla="*/ 7 w 19"/>
                  <a:gd name="T13" fmla="*/ 5 h 7"/>
                  <a:gd name="T14" fmla="*/ 0 w 19"/>
                  <a:gd name="T15" fmla="*/ 6 h 7"/>
                  <a:gd name="T16" fmla="*/ 3 w 19"/>
                  <a:gd name="T17" fmla="*/ 1 h 7"/>
                  <a:gd name="T18" fmla="*/ 8 w 19"/>
                  <a:gd name="T19" fmla="*/ 2 h 7"/>
                  <a:gd name="T20" fmla="*/ 9 w 19"/>
                  <a:gd name="T21" fmla="*/ 1 h 7"/>
                  <a:gd name="T22" fmla="*/ 14 w 19"/>
                  <a:gd name="T23" fmla="*/ 1 h 7"/>
                  <a:gd name="T24" fmla="*/ 16 w 19"/>
                  <a:gd name="T2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" h="7">
                    <a:moveTo>
                      <a:pt x="16" y="1"/>
                    </a:moveTo>
                    <a:cubicBezTo>
                      <a:pt x="17" y="2"/>
                      <a:pt x="17" y="3"/>
                      <a:pt x="18" y="4"/>
                    </a:cubicBezTo>
                    <a:cubicBezTo>
                      <a:pt x="18" y="5"/>
                      <a:pt x="19" y="5"/>
                      <a:pt x="18" y="6"/>
                    </a:cubicBezTo>
                    <a:cubicBezTo>
                      <a:pt x="17" y="6"/>
                      <a:pt x="16" y="6"/>
                      <a:pt x="16" y="6"/>
                    </a:cubicBezTo>
                    <a:cubicBezTo>
                      <a:pt x="13" y="2"/>
                      <a:pt x="12" y="6"/>
                      <a:pt x="10" y="7"/>
                    </a:cubicBezTo>
                    <a:cubicBezTo>
                      <a:pt x="10" y="7"/>
                      <a:pt x="9" y="7"/>
                      <a:pt x="8" y="7"/>
                    </a:cubicBezTo>
                    <a:cubicBezTo>
                      <a:pt x="8" y="6"/>
                      <a:pt x="9" y="4"/>
                      <a:pt x="7" y="5"/>
                    </a:cubicBezTo>
                    <a:cubicBezTo>
                      <a:pt x="5" y="5"/>
                      <a:pt x="3" y="6"/>
                      <a:pt x="0" y="6"/>
                    </a:cubicBezTo>
                    <a:cubicBezTo>
                      <a:pt x="3" y="5"/>
                      <a:pt x="1" y="2"/>
                      <a:pt x="3" y="1"/>
                    </a:cubicBezTo>
                    <a:cubicBezTo>
                      <a:pt x="4" y="0"/>
                      <a:pt x="6" y="1"/>
                      <a:pt x="8" y="2"/>
                    </a:cubicBezTo>
                    <a:cubicBezTo>
                      <a:pt x="8" y="2"/>
                      <a:pt x="9" y="1"/>
                      <a:pt x="9" y="1"/>
                    </a:cubicBezTo>
                    <a:cubicBezTo>
                      <a:pt x="11" y="0"/>
                      <a:pt x="12" y="0"/>
                      <a:pt x="14" y="1"/>
                    </a:cubicBezTo>
                    <a:cubicBezTo>
                      <a:pt x="15" y="1"/>
                      <a:pt x="15" y="1"/>
                      <a:pt x="16" y="1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1" name="Freeform 1426"/>
              <p:cNvSpPr/>
              <p:nvPr/>
            </p:nvSpPr>
            <p:spPr bwMode="auto">
              <a:xfrm>
                <a:off x="1122" y="1216"/>
                <a:ext cx="19" cy="43"/>
              </a:xfrm>
              <a:custGeom>
                <a:avLst/>
                <a:gdLst>
                  <a:gd name="T0" fmla="*/ 1 w 8"/>
                  <a:gd name="T1" fmla="*/ 18 h 18"/>
                  <a:gd name="T2" fmla="*/ 1 w 8"/>
                  <a:gd name="T3" fmla="*/ 16 h 18"/>
                  <a:gd name="T4" fmla="*/ 1 w 8"/>
                  <a:gd name="T5" fmla="*/ 2 h 18"/>
                  <a:gd name="T6" fmla="*/ 3 w 8"/>
                  <a:gd name="T7" fmla="*/ 0 h 18"/>
                  <a:gd name="T8" fmla="*/ 5 w 8"/>
                  <a:gd name="T9" fmla="*/ 1 h 18"/>
                  <a:gd name="T10" fmla="*/ 8 w 8"/>
                  <a:gd name="T11" fmla="*/ 5 h 18"/>
                  <a:gd name="T12" fmla="*/ 8 w 8"/>
                  <a:gd name="T13" fmla="*/ 5 h 18"/>
                  <a:gd name="T14" fmla="*/ 7 w 8"/>
                  <a:gd name="T15" fmla="*/ 11 h 18"/>
                  <a:gd name="T16" fmla="*/ 1 w 8"/>
                  <a:gd name="T1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8">
                    <a:moveTo>
                      <a:pt x="1" y="18"/>
                    </a:moveTo>
                    <a:cubicBezTo>
                      <a:pt x="1" y="18"/>
                      <a:pt x="1" y="17"/>
                      <a:pt x="1" y="16"/>
                    </a:cubicBezTo>
                    <a:cubicBezTo>
                      <a:pt x="0" y="11"/>
                      <a:pt x="1" y="7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3" y="0"/>
                      <a:pt x="4" y="1"/>
                      <a:pt x="5" y="1"/>
                    </a:cubicBezTo>
                    <a:cubicBezTo>
                      <a:pt x="6" y="2"/>
                      <a:pt x="7" y="3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7"/>
                      <a:pt x="7" y="9"/>
                      <a:pt x="7" y="11"/>
                    </a:cubicBezTo>
                    <a:cubicBezTo>
                      <a:pt x="6" y="14"/>
                      <a:pt x="4" y="16"/>
                      <a:pt x="1" y="18"/>
                    </a:cubicBez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2" name="Freeform 1427"/>
              <p:cNvSpPr/>
              <p:nvPr/>
            </p:nvSpPr>
            <p:spPr bwMode="auto">
              <a:xfrm>
                <a:off x="1112" y="1176"/>
                <a:ext cx="33" cy="42"/>
              </a:xfrm>
              <a:custGeom>
                <a:avLst/>
                <a:gdLst>
                  <a:gd name="T0" fmla="*/ 7 w 14"/>
                  <a:gd name="T1" fmla="*/ 17 h 18"/>
                  <a:gd name="T2" fmla="*/ 6 w 14"/>
                  <a:gd name="T3" fmla="*/ 18 h 18"/>
                  <a:gd name="T4" fmla="*/ 4 w 14"/>
                  <a:gd name="T5" fmla="*/ 17 h 18"/>
                  <a:gd name="T6" fmla="*/ 4 w 14"/>
                  <a:gd name="T7" fmla="*/ 13 h 18"/>
                  <a:gd name="T8" fmla="*/ 5 w 14"/>
                  <a:gd name="T9" fmla="*/ 12 h 18"/>
                  <a:gd name="T10" fmla="*/ 6 w 14"/>
                  <a:gd name="T11" fmla="*/ 9 h 18"/>
                  <a:gd name="T12" fmla="*/ 0 w 14"/>
                  <a:gd name="T13" fmla="*/ 2 h 18"/>
                  <a:gd name="T14" fmla="*/ 0 w 14"/>
                  <a:gd name="T15" fmla="*/ 0 h 18"/>
                  <a:gd name="T16" fmla="*/ 3 w 14"/>
                  <a:gd name="T17" fmla="*/ 1 h 18"/>
                  <a:gd name="T18" fmla="*/ 3 w 14"/>
                  <a:gd name="T19" fmla="*/ 1 h 18"/>
                  <a:gd name="T20" fmla="*/ 9 w 14"/>
                  <a:gd name="T21" fmla="*/ 11 h 18"/>
                  <a:gd name="T22" fmla="*/ 7 w 14"/>
                  <a:gd name="T23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8">
                    <a:moveTo>
                      <a:pt x="7" y="17"/>
                    </a:moveTo>
                    <a:cubicBezTo>
                      <a:pt x="6" y="17"/>
                      <a:pt x="6" y="18"/>
                      <a:pt x="6" y="18"/>
                    </a:cubicBezTo>
                    <a:cubicBezTo>
                      <a:pt x="5" y="18"/>
                      <a:pt x="5" y="18"/>
                      <a:pt x="4" y="17"/>
                    </a:cubicBezTo>
                    <a:cubicBezTo>
                      <a:pt x="4" y="16"/>
                      <a:pt x="4" y="14"/>
                      <a:pt x="4" y="13"/>
                    </a:cubicBezTo>
                    <a:cubicBezTo>
                      <a:pt x="4" y="13"/>
                      <a:pt x="5" y="12"/>
                      <a:pt x="5" y="12"/>
                    </a:cubicBezTo>
                    <a:cubicBezTo>
                      <a:pt x="6" y="11"/>
                      <a:pt x="7" y="10"/>
                      <a:pt x="6" y="9"/>
                    </a:cubicBezTo>
                    <a:cubicBezTo>
                      <a:pt x="4" y="7"/>
                      <a:pt x="4" y="3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2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4" y="1"/>
                      <a:pt x="14" y="2"/>
                      <a:pt x="9" y="11"/>
                    </a:cubicBezTo>
                    <a:cubicBezTo>
                      <a:pt x="8" y="13"/>
                      <a:pt x="7" y="15"/>
                      <a:pt x="7" y="17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3" name="Freeform 1428"/>
              <p:cNvSpPr/>
              <p:nvPr/>
            </p:nvSpPr>
            <p:spPr bwMode="auto">
              <a:xfrm>
                <a:off x="929" y="529"/>
                <a:ext cx="50" cy="55"/>
              </a:xfrm>
              <a:custGeom>
                <a:avLst/>
                <a:gdLst>
                  <a:gd name="T0" fmla="*/ 8 w 21"/>
                  <a:gd name="T1" fmla="*/ 19 h 23"/>
                  <a:gd name="T2" fmla="*/ 0 w 21"/>
                  <a:gd name="T3" fmla="*/ 23 h 23"/>
                  <a:gd name="T4" fmla="*/ 17 w 21"/>
                  <a:gd name="T5" fmla="*/ 4 h 23"/>
                  <a:gd name="T6" fmla="*/ 19 w 21"/>
                  <a:gd name="T7" fmla="*/ 1 h 23"/>
                  <a:gd name="T8" fmla="*/ 21 w 21"/>
                  <a:gd name="T9" fmla="*/ 0 h 23"/>
                  <a:gd name="T10" fmla="*/ 9 w 21"/>
                  <a:gd name="T11" fmla="*/ 14 h 23"/>
                  <a:gd name="T12" fmla="*/ 8 w 21"/>
                  <a:gd name="T1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23">
                    <a:moveTo>
                      <a:pt x="8" y="19"/>
                    </a:moveTo>
                    <a:cubicBezTo>
                      <a:pt x="5" y="19"/>
                      <a:pt x="3" y="23"/>
                      <a:pt x="0" y="23"/>
                    </a:cubicBezTo>
                    <a:cubicBezTo>
                      <a:pt x="4" y="15"/>
                      <a:pt x="10" y="9"/>
                      <a:pt x="17" y="4"/>
                    </a:cubicBezTo>
                    <a:cubicBezTo>
                      <a:pt x="18" y="3"/>
                      <a:pt x="18" y="2"/>
                      <a:pt x="19" y="1"/>
                    </a:cubicBezTo>
                    <a:cubicBezTo>
                      <a:pt x="20" y="1"/>
                      <a:pt x="21" y="1"/>
                      <a:pt x="21" y="0"/>
                    </a:cubicBezTo>
                    <a:cubicBezTo>
                      <a:pt x="19" y="7"/>
                      <a:pt x="12" y="9"/>
                      <a:pt x="9" y="14"/>
                    </a:cubicBezTo>
                    <a:cubicBezTo>
                      <a:pt x="7" y="16"/>
                      <a:pt x="7" y="17"/>
                      <a:pt x="8" y="19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4" name="Freeform 1429"/>
              <p:cNvSpPr/>
              <p:nvPr/>
            </p:nvSpPr>
            <p:spPr bwMode="auto">
              <a:xfrm>
                <a:off x="1321" y="971"/>
                <a:ext cx="40" cy="38"/>
              </a:xfrm>
              <a:custGeom>
                <a:avLst/>
                <a:gdLst>
                  <a:gd name="T0" fmla="*/ 6 w 17"/>
                  <a:gd name="T1" fmla="*/ 3 h 16"/>
                  <a:gd name="T2" fmla="*/ 7 w 17"/>
                  <a:gd name="T3" fmla="*/ 9 h 16"/>
                  <a:gd name="T4" fmla="*/ 17 w 17"/>
                  <a:gd name="T5" fmla="*/ 0 h 16"/>
                  <a:gd name="T6" fmla="*/ 2 w 17"/>
                  <a:gd name="T7" fmla="*/ 16 h 16"/>
                  <a:gd name="T8" fmla="*/ 2 w 17"/>
                  <a:gd name="T9" fmla="*/ 16 h 16"/>
                  <a:gd name="T10" fmla="*/ 1 w 17"/>
                  <a:gd name="T11" fmla="*/ 12 h 16"/>
                  <a:gd name="T12" fmla="*/ 2 w 17"/>
                  <a:gd name="T13" fmla="*/ 10 h 16"/>
                  <a:gd name="T14" fmla="*/ 3 w 17"/>
                  <a:gd name="T15" fmla="*/ 4 h 16"/>
                  <a:gd name="T16" fmla="*/ 4 w 17"/>
                  <a:gd name="T17" fmla="*/ 3 h 16"/>
                  <a:gd name="T18" fmla="*/ 6 w 17"/>
                  <a:gd name="T19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6">
                    <a:moveTo>
                      <a:pt x="6" y="3"/>
                    </a:moveTo>
                    <a:cubicBezTo>
                      <a:pt x="7" y="5"/>
                      <a:pt x="8" y="6"/>
                      <a:pt x="7" y="9"/>
                    </a:cubicBezTo>
                    <a:cubicBezTo>
                      <a:pt x="11" y="5"/>
                      <a:pt x="14" y="3"/>
                      <a:pt x="17" y="0"/>
                    </a:cubicBezTo>
                    <a:cubicBezTo>
                      <a:pt x="13" y="7"/>
                      <a:pt x="7" y="11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0" y="15"/>
                      <a:pt x="0" y="13"/>
                      <a:pt x="1" y="12"/>
                    </a:cubicBezTo>
                    <a:cubicBezTo>
                      <a:pt x="2" y="11"/>
                      <a:pt x="2" y="11"/>
                      <a:pt x="2" y="10"/>
                    </a:cubicBezTo>
                    <a:cubicBezTo>
                      <a:pt x="1" y="7"/>
                      <a:pt x="2" y="5"/>
                      <a:pt x="3" y="4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5" y="3"/>
                      <a:pt x="6" y="3"/>
                      <a:pt x="6" y="3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5" name="Freeform 1430"/>
              <p:cNvSpPr/>
              <p:nvPr/>
            </p:nvSpPr>
            <p:spPr bwMode="auto">
              <a:xfrm>
                <a:off x="1110" y="1145"/>
                <a:ext cx="49" cy="33"/>
              </a:xfrm>
              <a:custGeom>
                <a:avLst/>
                <a:gdLst>
                  <a:gd name="T0" fmla="*/ 4 w 21"/>
                  <a:gd name="T1" fmla="*/ 14 h 14"/>
                  <a:gd name="T2" fmla="*/ 1 w 21"/>
                  <a:gd name="T3" fmla="*/ 14 h 14"/>
                  <a:gd name="T4" fmla="*/ 2 w 21"/>
                  <a:gd name="T5" fmla="*/ 10 h 14"/>
                  <a:gd name="T6" fmla="*/ 14 w 21"/>
                  <a:gd name="T7" fmla="*/ 1 h 14"/>
                  <a:gd name="T8" fmla="*/ 20 w 21"/>
                  <a:gd name="T9" fmla="*/ 1 h 14"/>
                  <a:gd name="T10" fmla="*/ 20 w 21"/>
                  <a:gd name="T11" fmla="*/ 2 h 14"/>
                  <a:gd name="T12" fmla="*/ 7 w 21"/>
                  <a:gd name="T13" fmla="*/ 11 h 14"/>
                  <a:gd name="T14" fmla="*/ 4 w 2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4">
                    <a:moveTo>
                      <a:pt x="4" y="14"/>
                    </a:moveTo>
                    <a:cubicBezTo>
                      <a:pt x="3" y="14"/>
                      <a:pt x="2" y="14"/>
                      <a:pt x="1" y="14"/>
                    </a:cubicBezTo>
                    <a:cubicBezTo>
                      <a:pt x="0" y="12"/>
                      <a:pt x="0" y="11"/>
                      <a:pt x="2" y="10"/>
                    </a:cubicBezTo>
                    <a:cubicBezTo>
                      <a:pt x="6" y="7"/>
                      <a:pt x="10" y="5"/>
                      <a:pt x="14" y="1"/>
                    </a:cubicBezTo>
                    <a:cubicBezTo>
                      <a:pt x="15" y="0"/>
                      <a:pt x="18" y="0"/>
                      <a:pt x="20" y="1"/>
                    </a:cubicBezTo>
                    <a:cubicBezTo>
                      <a:pt x="21" y="1"/>
                      <a:pt x="21" y="2"/>
                      <a:pt x="20" y="2"/>
                    </a:cubicBezTo>
                    <a:cubicBezTo>
                      <a:pt x="17" y="7"/>
                      <a:pt x="11" y="7"/>
                      <a:pt x="7" y="11"/>
                    </a:cubicBezTo>
                    <a:cubicBezTo>
                      <a:pt x="6" y="12"/>
                      <a:pt x="5" y="12"/>
                      <a:pt x="4" y="14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6" name="Freeform 1431"/>
              <p:cNvSpPr/>
              <p:nvPr/>
            </p:nvSpPr>
            <p:spPr bwMode="auto">
              <a:xfrm>
                <a:off x="1463" y="805"/>
                <a:ext cx="26" cy="29"/>
              </a:xfrm>
              <a:custGeom>
                <a:avLst/>
                <a:gdLst>
                  <a:gd name="T0" fmla="*/ 6 w 11"/>
                  <a:gd name="T1" fmla="*/ 11 h 12"/>
                  <a:gd name="T2" fmla="*/ 0 w 11"/>
                  <a:gd name="T3" fmla="*/ 9 h 12"/>
                  <a:gd name="T4" fmla="*/ 5 w 11"/>
                  <a:gd name="T5" fmla="*/ 1 h 12"/>
                  <a:gd name="T6" fmla="*/ 8 w 11"/>
                  <a:gd name="T7" fmla="*/ 1 h 12"/>
                  <a:gd name="T8" fmla="*/ 11 w 11"/>
                  <a:gd name="T9" fmla="*/ 4 h 12"/>
                  <a:gd name="T10" fmla="*/ 6 w 11"/>
                  <a:gd name="T1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2">
                    <a:moveTo>
                      <a:pt x="6" y="11"/>
                    </a:moveTo>
                    <a:cubicBezTo>
                      <a:pt x="4" y="10"/>
                      <a:pt x="1" y="12"/>
                      <a:pt x="0" y="9"/>
                    </a:cubicBezTo>
                    <a:cubicBezTo>
                      <a:pt x="1" y="6"/>
                      <a:pt x="5" y="5"/>
                      <a:pt x="5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9" y="3"/>
                      <a:pt x="10" y="4"/>
                      <a:pt x="11" y="4"/>
                    </a:cubicBezTo>
                    <a:cubicBezTo>
                      <a:pt x="10" y="7"/>
                      <a:pt x="9" y="10"/>
                      <a:pt x="6" y="11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7" name="Freeform 1432"/>
              <p:cNvSpPr/>
              <p:nvPr/>
            </p:nvSpPr>
            <p:spPr bwMode="auto">
              <a:xfrm>
                <a:off x="1266" y="1016"/>
                <a:ext cx="48" cy="46"/>
              </a:xfrm>
              <a:custGeom>
                <a:avLst/>
                <a:gdLst>
                  <a:gd name="T0" fmla="*/ 20 w 20"/>
                  <a:gd name="T1" fmla="*/ 3 h 19"/>
                  <a:gd name="T2" fmla="*/ 13 w 20"/>
                  <a:gd name="T3" fmla="*/ 10 h 19"/>
                  <a:gd name="T4" fmla="*/ 0 w 20"/>
                  <a:gd name="T5" fmla="*/ 19 h 19"/>
                  <a:gd name="T6" fmla="*/ 2 w 20"/>
                  <a:gd name="T7" fmla="*/ 14 h 19"/>
                  <a:gd name="T8" fmla="*/ 3 w 20"/>
                  <a:gd name="T9" fmla="*/ 13 h 19"/>
                  <a:gd name="T10" fmla="*/ 9 w 20"/>
                  <a:gd name="T11" fmla="*/ 8 h 19"/>
                  <a:gd name="T12" fmla="*/ 11 w 20"/>
                  <a:gd name="T13" fmla="*/ 6 h 19"/>
                  <a:gd name="T14" fmla="*/ 15 w 20"/>
                  <a:gd name="T15" fmla="*/ 3 h 19"/>
                  <a:gd name="T16" fmla="*/ 19 w 20"/>
                  <a:gd name="T17" fmla="*/ 2 h 19"/>
                  <a:gd name="T18" fmla="*/ 20 w 20"/>
                  <a:gd name="T19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19">
                    <a:moveTo>
                      <a:pt x="20" y="3"/>
                    </a:moveTo>
                    <a:cubicBezTo>
                      <a:pt x="18" y="6"/>
                      <a:pt x="16" y="8"/>
                      <a:pt x="13" y="10"/>
                    </a:cubicBezTo>
                    <a:cubicBezTo>
                      <a:pt x="8" y="12"/>
                      <a:pt x="5" y="17"/>
                      <a:pt x="0" y="19"/>
                    </a:cubicBezTo>
                    <a:cubicBezTo>
                      <a:pt x="0" y="17"/>
                      <a:pt x="1" y="16"/>
                      <a:pt x="2" y="14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5" y="11"/>
                      <a:pt x="7" y="10"/>
                      <a:pt x="9" y="8"/>
                    </a:cubicBezTo>
                    <a:cubicBezTo>
                      <a:pt x="9" y="7"/>
                      <a:pt x="10" y="6"/>
                      <a:pt x="11" y="6"/>
                    </a:cubicBezTo>
                    <a:cubicBezTo>
                      <a:pt x="13" y="6"/>
                      <a:pt x="14" y="5"/>
                      <a:pt x="15" y="3"/>
                    </a:cubicBezTo>
                    <a:cubicBezTo>
                      <a:pt x="16" y="0"/>
                      <a:pt x="17" y="0"/>
                      <a:pt x="19" y="2"/>
                    </a:cubicBezTo>
                    <a:cubicBezTo>
                      <a:pt x="19" y="2"/>
                      <a:pt x="20" y="2"/>
                      <a:pt x="20" y="3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8" name="Freeform 1433"/>
              <p:cNvSpPr/>
              <p:nvPr/>
            </p:nvSpPr>
            <p:spPr bwMode="auto">
              <a:xfrm>
                <a:off x="1551" y="665"/>
                <a:ext cx="36" cy="21"/>
              </a:xfrm>
              <a:custGeom>
                <a:avLst/>
                <a:gdLst>
                  <a:gd name="T0" fmla="*/ 0 w 15"/>
                  <a:gd name="T1" fmla="*/ 2 h 9"/>
                  <a:gd name="T2" fmla="*/ 15 w 15"/>
                  <a:gd name="T3" fmla="*/ 0 h 9"/>
                  <a:gd name="T4" fmla="*/ 13 w 15"/>
                  <a:gd name="T5" fmla="*/ 4 h 9"/>
                  <a:gd name="T6" fmla="*/ 10 w 15"/>
                  <a:gd name="T7" fmla="*/ 8 h 9"/>
                  <a:gd name="T8" fmla="*/ 8 w 15"/>
                  <a:gd name="T9" fmla="*/ 9 h 9"/>
                  <a:gd name="T10" fmla="*/ 0 w 15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9">
                    <a:moveTo>
                      <a:pt x="0" y="2"/>
                    </a:moveTo>
                    <a:cubicBezTo>
                      <a:pt x="5" y="2"/>
                      <a:pt x="10" y="3"/>
                      <a:pt x="15" y="0"/>
                    </a:cubicBezTo>
                    <a:cubicBezTo>
                      <a:pt x="15" y="1"/>
                      <a:pt x="14" y="3"/>
                      <a:pt x="13" y="4"/>
                    </a:cubicBezTo>
                    <a:cubicBezTo>
                      <a:pt x="12" y="5"/>
                      <a:pt x="10" y="6"/>
                      <a:pt x="10" y="8"/>
                    </a:cubicBezTo>
                    <a:cubicBezTo>
                      <a:pt x="10" y="8"/>
                      <a:pt x="9" y="8"/>
                      <a:pt x="8" y="9"/>
                    </a:cubicBezTo>
                    <a:cubicBezTo>
                      <a:pt x="5" y="7"/>
                      <a:pt x="1" y="6"/>
                      <a:pt x="0" y="2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9" name="Freeform 1434"/>
              <p:cNvSpPr/>
              <p:nvPr/>
            </p:nvSpPr>
            <p:spPr bwMode="auto">
              <a:xfrm>
                <a:off x="592" y="1285"/>
                <a:ext cx="31" cy="21"/>
              </a:xfrm>
              <a:custGeom>
                <a:avLst/>
                <a:gdLst>
                  <a:gd name="T0" fmla="*/ 1 w 13"/>
                  <a:gd name="T1" fmla="*/ 9 h 9"/>
                  <a:gd name="T2" fmla="*/ 2 w 13"/>
                  <a:gd name="T3" fmla="*/ 7 h 9"/>
                  <a:gd name="T4" fmla="*/ 4 w 13"/>
                  <a:gd name="T5" fmla="*/ 1 h 9"/>
                  <a:gd name="T6" fmla="*/ 8 w 13"/>
                  <a:gd name="T7" fmla="*/ 3 h 9"/>
                  <a:gd name="T8" fmla="*/ 13 w 13"/>
                  <a:gd name="T9" fmla="*/ 3 h 9"/>
                  <a:gd name="T10" fmla="*/ 1 w 13"/>
                  <a:gd name="T1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" y="9"/>
                    </a:moveTo>
                    <a:cubicBezTo>
                      <a:pt x="2" y="9"/>
                      <a:pt x="3" y="8"/>
                      <a:pt x="2" y="7"/>
                    </a:cubicBezTo>
                    <a:cubicBezTo>
                      <a:pt x="0" y="5"/>
                      <a:pt x="1" y="3"/>
                      <a:pt x="4" y="1"/>
                    </a:cubicBezTo>
                    <a:cubicBezTo>
                      <a:pt x="6" y="0"/>
                      <a:pt x="7" y="1"/>
                      <a:pt x="8" y="3"/>
                    </a:cubicBezTo>
                    <a:cubicBezTo>
                      <a:pt x="10" y="6"/>
                      <a:pt x="11" y="2"/>
                      <a:pt x="13" y="3"/>
                    </a:cubicBezTo>
                    <a:cubicBezTo>
                      <a:pt x="9" y="6"/>
                      <a:pt x="6" y="9"/>
                      <a:pt x="1" y="9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0" name="Freeform 1435"/>
              <p:cNvSpPr/>
              <p:nvPr/>
            </p:nvSpPr>
            <p:spPr bwMode="auto">
              <a:xfrm>
                <a:off x="870" y="1325"/>
                <a:ext cx="28" cy="41"/>
              </a:xfrm>
              <a:custGeom>
                <a:avLst/>
                <a:gdLst>
                  <a:gd name="T0" fmla="*/ 0 w 12"/>
                  <a:gd name="T1" fmla="*/ 0 h 17"/>
                  <a:gd name="T2" fmla="*/ 6 w 12"/>
                  <a:gd name="T3" fmla="*/ 6 h 17"/>
                  <a:gd name="T4" fmla="*/ 12 w 12"/>
                  <a:gd name="T5" fmla="*/ 11 h 17"/>
                  <a:gd name="T6" fmla="*/ 10 w 12"/>
                  <a:gd name="T7" fmla="*/ 17 h 17"/>
                  <a:gd name="T8" fmla="*/ 0 w 12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7">
                    <a:moveTo>
                      <a:pt x="0" y="0"/>
                    </a:moveTo>
                    <a:cubicBezTo>
                      <a:pt x="4" y="0"/>
                      <a:pt x="5" y="3"/>
                      <a:pt x="6" y="6"/>
                    </a:cubicBezTo>
                    <a:cubicBezTo>
                      <a:pt x="8" y="9"/>
                      <a:pt x="8" y="11"/>
                      <a:pt x="12" y="11"/>
                    </a:cubicBezTo>
                    <a:cubicBezTo>
                      <a:pt x="9" y="12"/>
                      <a:pt x="12" y="16"/>
                      <a:pt x="10" y="17"/>
                    </a:cubicBezTo>
                    <a:cubicBezTo>
                      <a:pt x="7" y="11"/>
                      <a:pt x="4" y="5"/>
                      <a:pt x="0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1" name="Freeform 1436"/>
              <p:cNvSpPr/>
              <p:nvPr/>
            </p:nvSpPr>
            <p:spPr bwMode="auto">
              <a:xfrm>
                <a:off x="1029" y="470"/>
                <a:ext cx="26" cy="24"/>
              </a:xfrm>
              <a:custGeom>
                <a:avLst/>
                <a:gdLst>
                  <a:gd name="T0" fmla="*/ 11 w 11"/>
                  <a:gd name="T1" fmla="*/ 0 h 10"/>
                  <a:gd name="T2" fmla="*/ 0 w 11"/>
                  <a:gd name="T3" fmla="*/ 10 h 10"/>
                  <a:gd name="T4" fmla="*/ 11 w 1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">
                    <a:moveTo>
                      <a:pt x="11" y="0"/>
                    </a:moveTo>
                    <a:cubicBezTo>
                      <a:pt x="8" y="5"/>
                      <a:pt x="3" y="6"/>
                      <a:pt x="0" y="10"/>
                    </a:cubicBezTo>
                    <a:cubicBezTo>
                      <a:pt x="1" y="4"/>
                      <a:pt x="5" y="1"/>
                      <a:pt x="11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2" name="Freeform 1437"/>
              <p:cNvSpPr/>
              <p:nvPr/>
            </p:nvSpPr>
            <p:spPr bwMode="auto">
              <a:xfrm>
                <a:off x="379" y="1031"/>
                <a:ext cx="28" cy="14"/>
              </a:xfrm>
              <a:custGeom>
                <a:avLst/>
                <a:gdLst>
                  <a:gd name="T0" fmla="*/ 6 w 12"/>
                  <a:gd name="T1" fmla="*/ 6 h 6"/>
                  <a:gd name="T2" fmla="*/ 0 w 12"/>
                  <a:gd name="T3" fmla="*/ 4 h 6"/>
                  <a:gd name="T4" fmla="*/ 8 w 12"/>
                  <a:gd name="T5" fmla="*/ 1 h 6"/>
                  <a:gd name="T6" fmla="*/ 11 w 12"/>
                  <a:gd name="T7" fmla="*/ 0 h 6"/>
                  <a:gd name="T8" fmla="*/ 12 w 12"/>
                  <a:gd name="T9" fmla="*/ 0 h 6"/>
                  <a:gd name="T10" fmla="*/ 12 w 12"/>
                  <a:gd name="T11" fmla="*/ 1 h 6"/>
                  <a:gd name="T12" fmla="*/ 12 w 12"/>
                  <a:gd name="T13" fmla="*/ 1 h 6"/>
                  <a:gd name="T14" fmla="*/ 6 w 12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6">
                    <a:moveTo>
                      <a:pt x="6" y="6"/>
                    </a:moveTo>
                    <a:cubicBezTo>
                      <a:pt x="5" y="5"/>
                      <a:pt x="5" y="5"/>
                      <a:pt x="0" y="4"/>
                    </a:cubicBezTo>
                    <a:cubicBezTo>
                      <a:pt x="3" y="2"/>
                      <a:pt x="5" y="1"/>
                      <a:pt x="8" y="1"/>
                    </a:cubicBezTo>
                    <a:cubicBezTo>
                      <a:pt x="9" y="3"/>
                      <a:pt x="10" y="0"/>
                      <a:pt x="11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0" y="4"/>
                      <a:pt x="8" y="5"/>
                      <a:pt x="6" y="6"/>
                    </a:cubicBezTo>
                    <a:close/>
                  </a:path>
                </a:pathLst>
              </a:custGeom>
              <a:solidFill>
                <a:srgbClr val="AF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3" name="Freeform 1438"/>
              <p:cNvSpPr/>
              <p:nvPr/>
            </p:nvSpPr>
            <p:spPr bwMode="auto">
              <a:xfrm>
                <a:off x="1259" y="1040"/>
                <a:ext cx="14" cy="24"/>
              </a:xfrm>
              <a:custGeom>
                <a:avLst/>
                <a:gdLst>
                  <a:gd name="T0" fmla="*/ 6 w 6"/>
                  <a:gd name="T1" fmla="*/ 4 h 10"/>
                  <a:gd name="T2" fmla="*/ 3 w 6"/>
                  <a:gd name="T3" fmla="*/ 9 h 10"/>
                  <a:gd name="T4" fmla="*/ 1 w 6"/>
                  <a:gd name="T5" fmla="*/ 10 h 10"/>
                  <a:gd name="T6" fmla="*/ 0 w 6"/>
                  <a:gd name="T7" fmla="*/ 10 h 10"/>
                  <a:gd name="T8" fmla="*/ 0 w 6"/>
                  <a:gd name="T9" fmla="*/ 7 h 10"/>
                  <a:gd name="T10" fmla="*/ 2 w 6"/>
                  <a:gd name="T11" fmla="*/ 3 h 10"/>
                  <a:gd name="T12" fmla="*/ 6 w 6"/>
                  <a:gd name="T1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0">
                    <a:moveTo>
                      <a:pt x="6" y="4"/>
                    </a:moveTo>
                    <a:cubicBezTo>
                      <a:pt x="5" y="6"/>
                      <a:pt x="4" y="7"/>
                      <a:pt x="3" y="9"/>
                    </a:cubicBezTo>
                    <a:cubicBezTo>
                      <a:pt x="3" y="9"/>
                      <a:pt x="2" y="9"/>
                      <a:pt x="1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9"/>
                      <a:pt x="0" y="8"/>
                      <a:pt x="0" y="7"/>
                    </a:cubicBezTo>
                    <a:cubicBezTo>
                      <a:pt x="0" y="5"/>
                      <a:pt x="1" y="4"/>
                      <a:pt x="2" y="3"/>
                    </a:cubicBezTo>
                    <a:cubicBezTo>
                      <a:pt x="4" y="0"/>
                      <a:pt x="5" y="0"/>
                      <a:pt x="6" y="4"/>
                    </a:cubicBezTo>
                    <a:close/>
                  </a:path>
                </a:pathLst>
              </a:custGeom>
              <a:solidFill>
                <a:srgbClr val="FE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4" name="Freeform 1439"/>
              <p:cNvSpPr/>
              <p:nvPr/>
            </p:nvSpPr>
            <p:spPr bwMode="auto">
              <a:xfrm>
                <a:off x="1157" y="1128"/>
                <a:ext cx="26" cy="22"/>
              </a:xfrm>
              <a:custGeom>
                <a:avLst/>
                <a:gdLst>
                  <a:gd name="T0" fmla="*/ 0 w 11"/>
                  <a:gd name="T1" fmla="*/ 9 h 9"/>
                  <a:gd name="T2" fmla="*/ 0 w 11"/>
                  <a:gd name="T3" fmla="*/ 8 h 9"/>
                  <a:gd name="T4" fmla="*/ 5 w 11"/>
                  <a:gd name="T5" fmla="*/ 4 h 9"/>
                  <a:gd name="T6" fmla="*/ 6 w 11"/>
                  <a:gd name="T7" fmla="*/ 3 h 9"/>
                  <a:gd name="T8" fmla="*/ 11 w 11"/>
                  <a:gd name="T9" fmla="*/ 0 h 9"/>
                  <a:gd name="T10" fmla="*/ 11 w 11"/>
                  <a:gd name="T11" fmla="*/ 1 h 9"/>
                  <a:gd name="T12" fmla="*/ 9 w 11"/>
                  <a:gd name="T13" fmla="*/ 3 h 9"/>
                  <a:gd name="T14" fmla="*/ 0 w 11"/>
                  <a:gd name="T1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9">
                    <a:moveTo>
                      <a:pt x="0" y="9"/>
                    </a:moveTo>
                    <a:cubicBezTo>
                      <a:pt x="0" y="9"/>
                      <a:pt x="0" y="9"/>
                      <a:pt x="0" y="8"/>
                    </a:cubicBezTo>
                    <a:cubicBezTo>
                      <a:pt x="1" y="5"/>
                      <a:pt x="3" y="5"/>
                      <a:pt x="5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8" y="3"/>
                      <a:pt x="8" y="0"/>
                      <a:pt x="11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2"/>
                      <a:pt x="10" y="3"/>
                      <a:pt x="9" y="3"/>
                    </a:cubicBezTo>
                    <a:cubicBezTo>
                      <a:pt x="6" y="6"/>
                      <a:pt x="4" y="8"/>
                      <a:pt x="0" y="9"/>
                    </a:cubicBez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5" name="Freeform 1440"/>
              <p:cNvSpPr/>
              <p:nvPr/>
            </p:nvSpPr>
            <p:spPr bwMode="auto">
              <a:xfrm>
                <a:off x="1221" y="1081"/>
                <a:ext cx="24" cy="16"/>
              </a:xfrm>
              <a:custGeom>
                <a:avLst/>
                <a:gdLst>
                  <a:gd name="T0" fmla="*/ 0 w 10"/>
                  <a:gd name="T1" fmla="*/ 7 h 7"/>
                  <a:gd name="T2" fmla="*/ 10 w 10"/>
                  <a:gd name="T3" fmla="*/ 0 h 7"/>
                  <a:gd name="T4" fmla="*/ 0 w 10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7">
                    <a:moveTo>
                      <a:pt x="0" y="7"/>
                    </a:moveTo>
                    <a:cubicBezTo>
                      <a:pt x="3" y="4"/>
                      <a:pt x="6" y="1"/>
                      <a:pt x="10" y="0"/>
                    </a:cubicBezTo>
                    <a:cubicBezTo>
                      <a:pt x="8" y="4"/>
                      <a:pt x="5" y="7"/>
                      <a:pt x="0" y="7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6" name="Freeform 1441"/>
              <p:cNvSpPr/>
              <p:nvPr/>
            </p:nvSpPr>
            <p:spPr bwMode="auto">
              <a:xfrm>
                <a:off x="1245" y="1064"/>
                <a:ext cx="17" cy="14"/>
              </a:xfrm>
              <a:custGeom>
                <a:avLst/>
                <a:gdLst>
                  <a:gd name="T0" fmla="*/ 6 w 7"/>
                  <a:gd name="T1" fmla="*/ 0 h 6"/>
                  <a:gd name="T2" fmla="*/ 7 w 7"/>
                  <a:gd name="T3" fmla="*/ 0 h 6"/>
                  <a:gd name="T4" fmla="*/ 1 w 7"/>
                  <a:gd name="T5" fmla="*/ 6 h 6"/>
                  <a:gd name="T6" fmla="*/ 6 w 7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5" y="2"/>
                      <a:pt x="4" y="5"/>
                      <a:pt x="1" y="6"/>
                    </a:cubicBezTo>
                    <a:cubicBezTo>
                      <a:pt x="0" y="1"/>
                      <a:pt x="3" y="0"/>
                      <a:pt x="6" y="0"/>
                    </a:cubicBezTo>
                    <a:close/>
                  </a:path>
                </a:pathLst>
              </a:custGeom>
              <a:solidFill>
                <a:srgbClr val="FE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7" name="Freeform 1442"/>
              <p:cNvSpPr/>
              <p:nvPr/>
            </p:nvSpPr>
            <p:spPr bwMode="auto">
              <a:xfrm>
                <a:off x="827" y="1314"/>
                <a:ext cx="29" cy="11"/>
              </a:xfrm>
              <a:custGeom>
                <a:avLst/>
                <a:gdLst>
                  <a:gd name="T0" fmla="*/ 0 w 12"/>
                  <a:gd name="T1" fmla="*/ 5 h 5"/>
                  <a:gd name="T2" fmla="*/ 12 w 12"/>
                  <a:gd name="T3" fmla="*/ 0 h 5"/>
                  <a:gd name="T4" fmla="*/ 0 w 12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5">
                    <a:moveTo>
                      <a:pt x="0" y="5"/>
                    </a:moveTo>
                    <a:cubicBezTo>
                      <a:pt x="3" y="2"/>
                      <a:pt x="8" y="2"/>
                      <a:pt x="12" y="0"/>
                    </a:cubicBezTo>
                    <a:cubicBezTo>
                      <a:pt x="9" y="4"/>
                      <a:pt x="4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8" name="Freeform 1443"/>
              <p:cNvSpPr/>
              <p:nvPr/>
            </p:nvSpPr>
            <p:spPr bwMode="auto">
              <a:xfrm>
                <a:off x="1309" y="1005"/>
                <a:ext cx="17" cy="19"/>
              </a:xfrm>
              <a:custGeom>
                <a:avLst/>
                <a:gdLst>
                  <a:gd name="T0" fmla="*/ 7 w 7"/>
                  <a:gd name="T1" fmla="*/ 2 h 8"/>
                  <a:gd name="T2" fmla="*/ 2 w 7"/>
                  <a:gd name="T3" fmla="*/ 8 h 8"/>
                  <a:gd name="T4" fmla="*/ 1 w 7"/>
                  <a:gd name="T5" fmla="*/ 7 h 8"/>
                  <a:gd name="T6" fmla="*/ 1 w 7"/>
                  <a:gd name="T7" fmla="*/ 4 h 8"/>
                  <a:gd name="T8" fmla="*/ 7 w 7"/>
                  <a:gd name="T9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8">
                    <a:moveTo>
                      <a:pt x="7" y="2"/>
                    </a:moveTo>
                    <a:cubicBezTo>
                      <a:pt x="5" y="4"/>
                      <a:pt x="4" y="6"/>
                      <a:pt x="2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0" y="5"/>
                      <a:pt x="1" y="4"/>
                    </a:cubicBezTo>
                    <a:cubicBezTo>
                      <a:pt x="2" y="2"/>
                      <a:pt x="4" y="0"/>
                      <a:pt x="7" y="2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9" name="Freeform 1444"/>
              <p:cNvSpPr/>
              <p:nvPr/>
            </p:nvSpPr>
            <p:spPr bwMode="auto">
              <a:xfrm>
                <a:off x="948" y="1494"/>
                <a:ext cx="17" cy="14"/>
              </a:xfrm>
              <a:custGeom>
                <a:avLst/>
                <a:gdLst>
                  <a:gd name="T0" fmla="*/ 3 w 7"/>
                  <a:gd name="T1" fmla="*/ 6 h 6"/>
                  <a:gd name="T2" fmla="*/ 0 w 7"/>
                  <a:gd name="T3" fmla="*/ 4 h 6"/>
                  <a:gd name="T4" fmla="*/ 3 w 7"/>
                  <a:gd name="T5" fmla="*/ 4 h 6"/>
                  <a:gd name="T6" fmla="*/ 5 w 7"/>
                  <a:gd name="T7" fmla="*/ 1 h 6"/>
                  <a:gd name="T8" fmla="*/ 4 w 7"/>
                  <a:gd name="T9" fmla="*/ 6 h 6"/>
                  <a:gd name="T10" fmla="*/ 3 w 7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6">
                    <a:moveTo>
                      <a:pt x="3" y="6"/>
                    </a:moveTo>
                    <a:cubicBezTo>
                      <a:pt x="2" y="5"/>
                      <a:pt x="1" y="5"/>
                      <a:pt x="0" y="4"/>
                    </a:cubicBezTo>
                    <a:cubicBezTo>
                      <a:pt x="0" y="2"/>
                      <a:pt x="2" y="4"/>
                      <a:pt x="3" y="4"/>
                    </a:cubicBezTo>
                    <a:cubicBezTo>
                      <a:pt x="4" y="3"/>
                      <a:pt x="3" y="0"/>
                      <a:pt x="5" y="1"/>
                    </a:cubicBezTo>
                    <a:cubicBezTo>
                      <a:pt x="7" y="2"/>
                      <a:pt x="5" y="4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0" name="Freeform 1445"/>
              <p:cNvSpPr/>
              <p:nvPr/>
            </p:nvSpPr>
            <p:spPr bwMode="auto">
              <a:xfrm>
                <a:off x="716" y="793"/>
                <a:ext cx="12" cy="17"/>
              </a:xfrm>
              <a:custGeom>
                <a:avLst/>
                <a:gdLst>
                  <a:gd name="T0" fmla="*/ 5 w 5"/>
                  <a:gd name="T1" fmla="*/ 3 h 7"/>
                  <a:gd name="T2" fmla="*/ 2 w 5"/>
                  <a:gd name="T3" fmla="*/ 7 h 7"/>
                  <a:gd name="T4" fmla="*/ 0 w 5"/>
                  <a:gd name="T5" fmla="*/ 5 h 7"/>
                  <a:gd name="T6" fmla="*/ 2 w 5"/>
                  <a:gd name="T7" fmla="*/ 2 h 7"/>
                  <a:gd name="T8" fmla="*/ 4 w 5"/>
                  <a:gd name="T9" fmla="*/ 0 h 7"/>
                  <a:gd name="T10" fmla="*/ 5 w 5"/>
                  <a:gd name="T11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7">
                    <a:moveTo>
                      <a:pt x="5" y="3"/>
                    </a:moveTo>
                    <a:cubicBezTo>
                      <a:pt x="4" y="5"/>
                      <a:pt x="3" y="6"/>
                      <a:pt x="2" y="7"/>
                    </a:cubicBezTo>
                    <a:cubicBezTo>
                      <a:pt x="0" y="7"/>
                      <a:pt x="0" y="6"/>
                      <a:pt x="0" y="5"/>
                    </a:cubicBezTo>
                    <a:cubicBezTo>
                      <a:pt x="0" y="3"/>
                      <a:pt x="1" y="2"/>
                      <a:pt x="2" y="2"/>
                    </a:cubicBezTo>
                    <a:cubicBezTo>
                      <a:pt x="3" y="1"/>
                      <a:pt x="3" y="1"/>
                      <a:pt x="4" y="0"/>
                    </a:cubicBezTo>
                    <a:cubicBezTo>
                      <a:pt x="4" y="1"/>
                      <a:pt x="4" y="3"/>
                      <a:pt x="5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1" name="Freeform 1446"/>
              <p:cNvSpPr/>
              <p:nvPr/>
            </p:nvSpPr>
            <p:spPr bwMode="auto">
              <a:xfrm>
                <a:off x="1618" y="572"/>
                <a:ext cx="11" cy="19"/>
              </a:xfrm>
              <a:custGeom>
                <a:avLst/>
                <a:gdLst>
                  <a:gd name="T0" fmla="*/ 0 w 5"/>
                  <a:gd name="T1" fmla="*/ 8 h 8"/>
                  <a:gd name="T2" fmla="*/ 5 w 5"/>
                  <a:gd name="T3" fmla="*/ 0 h 8"/>
                  <a:gd name="T4" fmla="*/ 4 w 5"/>
                  <a:gd name="T5" fmla="*/ 2 h 8"/>
                  <a:gd name="T6" fmla="*/ 2 w 5"/>
                  <a:gd name="T7" fmla="*/ 6 h 8"/>
                  <a:gd name="T8" fmla="*/ 0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1" y="5"/>
                      <a:pt x="0" y="1"/>
                      <a:pt x="5" y="0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3" y="4"/>
                      <a:pt x="3" y="5"/>
                      <a:pt x="2" y="6"/>
                    </a:cubicBezTo>
                    <a:cubicBezTo>
                      <a:pt x="1" y="7"/>
                      <a:pt x="1" y="7"/>
                      <a:pt x="0" y="8"/>
                    </a:cubicBezTo>
                    <a:close/>
                  </a:path>
                </a:pathLst>
              </a:custGeom>
              <a:solidFill>
                <a:srgbClr val="95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2" name="Freeform 1447"/>
              <p:cNvSpPr/>
              <p:nvPr/>
            </p:nvSpPr>
            <p:spPr bwMode="auto">
              <a:xfrm>
                <a:off x="1482" y="807"/>
                <a:ext cx="10" cy="12"/>
              </a:xfrm>
              <a:custGeom>
                <a:avLst/>
                <a:gdLst>
                  <a:gd name="T0" fmla="*/ 3 w 4"/>
                  <a:gd name="T1" fmla="*/ 3 h 5"/>
                  <a:gd name="T2" fmla="*/ 0 w 4"/>
                  <a:gd name="T3" fmla="*/ 0 h 5"/>
                  <a:gd name="T4" fmla="*/ 0 w 4"/>
                  <a:gd name="T5" fmla="*/ 0 h 5"/>
                  <a:gd name="T6" fmla="*/ 3 w 4"/>
                  <a:gd name="T7" fmla="*/ 0 h 5"/>
                  <a:gd name="T8" fmla="*/ 4 w 4"/>
                  <a:gd name="T9" fmla="*/ 2 h 5"/>
                  <a:gd name="T10" fmla="*/ 3 w 4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3" y="3"/>
                    </a:moveTo>
                    <a:cubicBezTo>
                      <a:pt x="0" y="5"/>
                      <a:pt x="0" y="3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0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3" name="Freeform 1448"/>
              <p:cNvSpPr/>
              <p:nvPr/>
            </p:nvSpPr>
            <p:spPr bwMode="auto">
              <a:xfrm>
                <a:off x="405" y="1021"/>
                <a:ext cx="12" cy="12"/>
              </a:xfrm>
              <a:custGeom>
                <a:avLst/>
                <a:gdLst>
                  <a:gd name="T0" fmla="*/ 1 w 5"/>
                  <a:gd name="T1" fmla="*/ 5 h 5"/>
                  <a:gd name="T2" fmla="*/ 1 w 5"/>
                  <a:gd name="T3" fmla="*/ 4 h 5"/>
                  <a:gd name="T4" fmla="*/ 5 w 5"/>
                  <a:gd name="T5" fmla="*/ 1 h 5"/>
                  <a:gd name="T6" fmla="*/ 1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1" y="5"/>
                    </a:moveTo>
                    <a:cubicBezTo>
                      <a:pt x="1" y="5"/>
                      <a:pt x="1" y="5"/>
                      <a:pt x="1" y="4"/>
                    </a:cubicBezTo>
                    <a:cubicBezTo>
                      <a:pt x="0" y="0"/>
                      <a:pt x="3" y="2"/>
                      <a:pt x="5" y="1"/>
                    </a:cubicBezTo>
                    <a:cubicBezTo>
                      <a:pt x="4" y="4"/>
                      <a:pt x="2" y="4"/>
                      <a:pt x="1" y="5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4" name="Freeform 1449"/>
              <p:cNvSpPr/>
              <p:nvPr/>
            </p:nvSpPr>
            <p:spPr bwMode="auto">
              <a:xfrm>
                <a:off x="429" y="767"/>
                <a:ext cx="9" cy="9"/>
              </a:xfrm>
              <a:custGeom>
                <a:avLst/>
                <a:gdLst>
                  <a:gd name="T0" fmla="*/ 4 w 4"/>
                  <a:gd name="T1" fmla="*/ 0 h 4"/>
                  <a:gd name="T2" fmla="*/ 0 w 4"/>
                  <a:gd name="T3" fmla="*/ 4 h 4"/>
                  <a:gd name="T4" fmla="*/ 4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4" y="2"/>
                      <a:pt x="3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5" name="Freeform 1450"/>
              <p:cNvSpPr/>
              <p:nvPr/>
            </p:nvSpPr>
            <p:spPr bwMode="auto">
              <a:xfrm>
                <a:off x="1183" y="1119"/>
                <a:ext cx="14" cy="12"/>
              </a:xfrm>
              <a:custGeom>
                <a:avLst/>
                <a:gdLst>
                  <a:gd name="T0" fmla="*/ 0 w 6"/>
                  <a:gd name="T1" fmla="*/ 4 h 5"/>
                  <a:gd name="T2" fmla="*/ 6 w 6"/>
                  <a:gd name="T3" fmla="*/ 0 h 5"/>
                  <a:gd name="T4" fmla="*/ 5 w 6"/>
                  <a:gd name="T5" fmla="*/ 2 h 5"/>
                  <a:gd name="T6" fmla="*/ 1 w 6"/>
                  <a:gd name="T7" fmla="*/ 5 h 5"/>
                  <a:gd name="T8" fmla="*/ 0 w 6"/>
                  <a:gd name="T9" fmla="*/ 5 h 5"/>
                  <a:gd name="T10" fmla="*/ 0 w 6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5">
                    <a:moveTo>
                      <a:pt x="0" y="4"/>
                    </a:moveTo>
                    <a:cubicBezTo>
                      <a:pt x="1" y="2"/>
                      <a:pt x="3" y="1"/>
                      <a:pt x="6" y="0"/>
                    </a:cubicBezTo>
                    <a:cubicBezTo>
                      <a:pt x="6" y="1"/>
                      <a:pt x="6" y="1"/>
                      <a:pt x="5" y="2"/>
                    </a:cubicBezTo>
                    <a:cubicBezTo>
                      <a:pt x="3" y="2"/>
                      <a:pt x="2" y="4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6" name="Freeform 1451"/>
              <p:cNvSpPr/>
              <p:nvPr/>
            </p:nvSpPr>
            <p:spPr bwMode="auto">
              <a:xfrm>
                <a:off x="860" y="1523"/>
                <a:ext cx="24" cy="7"/>
              </a:xfrm>
              <a:custGeom>
                <a:avLst/>
                <a:gdLst>
                  <a:gd name="T0" fmla="*/ 0 w 10"/>
                  <a:gd name="T1" fmla="*/ 2 h 3"/>
                  <a:gd name="T2" fmla="*/ 10 w 10"/>
                  <a:gd name="T3" fmla="*/ 1 h 3"/>
                  <a:gd name="T4" fmla="*/ 0 w 10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3">
                    <a:moveTo>
                      <a:pt x="0" y="2"/>
                    </a:moveTo>
                    <a:cubicBezTo>
                      <a:pt x="3" y="0"/>
                      <a:pt x="7" y="1"/>
                      <a:pt x="10" y="1"/>
                    </a:cubicBezTo>
                    <a:cubicBezTo>
                      <a:pt x="7" y="3"/>
                      <a:pt x="4" y="1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7" name="Freeform 1452"/>
              <p:cNvSpPr/>
              <p:nvPr/>
            </p:nvSpPr>
            <p:spPr bwMode="auto">
              <a:xfrm>
                <a:off x="1663" y="225"/>
                <a:ext cx="23" cy="5"/>
              </a:xfrm>
              <a:custGeom>
                <a:avLst/>
                <a:gdLst>
                  <a:gd name="T0" fmla="*/ 10 w 10"/>
                  <a:gd name="T1" fmla="*/ 1 h 2"/>
                  <a:gd name="T2" fmla="*/ 4 w 10"/>
                  <a:gd name="T3" fmla="*/ 2 h 2"/>
                  <a:gd name="T4" fmla="*/ 0 w 10"/>
                  <a:gd name="T5" fmla="*/ 1 h 2"/>
                  <a:gd name="T6" fmla="*/ 10 w 10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2">
                    <a:moveTo>
                      <a:pt x="10" y="1"/>
                    </a:moveTo>
                    <a:cubicBezTo>
                      <a:pt x="8" y="2"/>
                      <a:pt x="6" y="1"/>
                      <a:pt x="4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4" y="0"/>
                      <a:pt x="7" y="1"/>
                      <a:pt x="1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8" name="Freeform 1453"/>
              <p:cNvSpPr/>
              <p:nvPr/>
            </p:nvSpPr>
            <p:spPr bwMode="auto">
              <a:xfrm>
                <a:off x="1712" y="311"/>
                <a:ext cx="10" cy="19"/>
              </a:xfrm>
              <a:custGeom>
                <a:avLst/>
                <a:gdLst>
                  <a:gd name="T0" fmla="*/ 0 w 4"/>
                  <a:gd name="T1" fmla="*/ 8 h 8"/>
                  <a:gd name="T2" fmla="*/ 0 w 4"/>
                  <a:gd name="T3" fmla="*/ 7 h 8"/>
                  <a:gd name="T4" fmla="*/ 2 w 4"/>
                  <a:gd name="T5" fmla="*/ 0 h 8"/>
                  <a:gd name="T6" fmla="*/ 3 w 4"/>
                  <a:gd name="T7" fmla="*/ 0 h 8"/>
                  <a:gd name="T8" fmla="*/ 2 w 4"/>
                  <a:gd name="T9" fmla="*/ 5 h 8"/>
                  <a:gd name="T10" fmla="*/ 1 w 4"/>
                  <a:gd name="T11" fmla="*/ 7 h 8"/>
                  <a:gd name="T12" fmla="*/ 0 w 4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8">
                    <a:moveTo>
                      <a:pt x="0" y="8"/>
                    </a:moveTo>
                    <a:cubicBezTo>
                      <a:pt x="0" y="8"/>
                      <a:pt x="0" y="7"/>
                      <a:pt x="0" y="7"/>
                    </a:cubicBezTo>
                    <a:cubicBezTo>
                      <a:pt x="0" y="4"/>
                      <a:pt x="1" y="2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3" y="2"/>
                      <a:pt x="4" y="3"/>
                      <a:pt x="2" y="5"/>
                    </a:cubicBezTo>
                    <a:cubicBezTo>
                      <a:pt x="1" y="5"/>
                      <a:pt x="1" y="6"/>
                      <a:pt x="1" y="7"/>
                    </a:cubicBezTo>
                    <a:cubicBezTo>
                      <a:pt x="1" y="7"/>
                      <a:pt x="1" y="8"/>
                      <a:pt x="0" y="8"/>
                    </a:cubicBezTo>
                    <a:close/>
                  </a:path>
                </a:pathLst>
              </a:custGeom>
              <a:solidFill>
                <a:srgbClr val="9C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9" name="Freeform 1454"/>
              <p:cNvSpPr/>
              <p:nvPr/>
            </p:nvSpPr>
            <p:spPr bwMode="auto">
              <a:xfrm>
                <a:off x="573" y="1309"/>
                <a:ext cx="22" cy="2"/>
              </a:xfrm>
              <a:custGeom>
                <a:avLst/>
                <a:gdLst>
                  <a:gd name="T0" fmla="*/ 0 w 9"/>
                  <a:gd name="T1" fmla="*/ 0 h 1"/>
                  <a:gd name="T2" fmla="*/ 9 w 9"/>
                  <a:gd name="T3" fmla="*/ 0 h 1"/>
                  <a:gd name="T4" fmla="*/ 0 w 9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">
                    <a:moveTo>
                      <a:pt x="0" y="0"/>
                    </a:moveTo>
                    <a:cubicBezTo>
                      <a:pt x="3" y="0"/>
                      <a:pt x="6" y="0"/>
                      <a:pt x="9" y="0"/>
                    </a:cubicBezTo>
                    <a:cubicBezTo>
                      <a:pt x="6" y="1"/>
                      <a:pt x="3" y="1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0" name="Freeform 1455"/>
              <p:cNvSpPr/>
              <p:nvPr/>
            </p:nvSpPr>
            <p:spPr bwMode="auto">
              <a:xfrm>
                <a:off x="452" y="757"/>
                <a:ext cx="24" cy="5"/>
              </a:xfrm>
              <a:custGeom>
                <a:avLst/>
                <a:gdLst>
                  <a:gd name="T0" fmla="*/ 10 w 10"/>
                  <a:gd name="T1" fmla="*/ 1 h 2"/>
                  <a:gd name="T2" fmla="*/ 0 w 10"/>
                  <a:gd name="T3" fmla="*/ 2 h 2"/>
                  <a:gd name="T4" fmla="*/ 10 w 10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2">
                    <a:moveTo>
                      <a:pt x="10" y="1"/>
                    </a:moveTo>
                    <a:cubicBezTo>
                      <a:pt x="6" y="2"/>
                      <a:pt x="3" y="2"/>
                      <a:pt x="0" y="2"/>
                    </a:cubicBezTo>
                    <a:cubicBezTo>
                      <a:pt x="3" y="0"/>
                      <a:pt x="6" y="1"/>
                      <a:pt x="1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1" name="Freeform 1456"/>
              <p:cNvSpPr/>
              <p:nvPr/>
            </p:nvSpPr>
            <p:spPr bwMode="auto">
              <a:xfrm>
                <a:off x="668" y="741"/>
                <a:ext cx="24" cy="5"/>
              </a:xfrm>
              <a:custGeom>
                <a:avLst/>
                <a:gdLst>
                  <a:gd name="T0" fmla="*/ 10 w 10"/>
                  <a:gd name="T1" fmla="*/ 0 h 2"/>
                  <a:gd name="T2" fmla="*/ 0 w 10"/>
                  <a:gd name="T3" fmla="*/ 1 h 2"/>
                  <a:gd name="T4" fmla="*/ 10 w 10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2">
                    <a:moveTo>
                      <a:pt x="10" y="0"/>
                    </a:moveTo>
                    <a:cubicBezTo>
                      <a:pt x="7" y="2"/>
                      <a:pt x="3" y="1"/>
                      <a:pt x="0" y="1"/>
                    </a:cubicBezTo>
                    <a:cubicBezTo>
                      <a:pt x="3" y="0"/>
                      <a:pt x="6" y="1"/>
                      <a:pt x="1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2" name="Freeform 1457"/>
              <p:cNvSpPr/>
              <p:nvPr/>
            </p:nvSpPr>
            <p:spPr bwMode="auto">
              <a:xfrm>
                <a:off x="1712" y="327"/>
                <a:ext cx="3" cy="17"/>
              </a:xfrm>
              <a:custGeom>
                <a:avLst/>
                <a:gdLst>
                  <a:gd name="T0" fmla="*/ 0 w 1"/>
                  <a:gd name="T1" fmla="*/ 1 h 7"/>
                  <a:gd name="T2" fmla="*/ 1 w 1"/>
                  <a:gd name="T3" fmla="*/ 0 h 7"/>
                  <a:gd name="T4" fmla="*/ 0 w 1"/>
                  <a:gd name="T5" fmla="*/ 7 h 7"/>
                  <a:gd name="T6" fmla="*/ 0 w 1"/>
                  <a:gd name="T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7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0" y="2"/>
                      <a:pt x="1" y="5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3" name="Freeform 1458"/>
              <p:cNvSpPr/>
              <p:nvPr/>
            </p:nvSpPr>
            <p:spPr bwMode="auto">
              <a:xfrm>
                <a:off x="395" y="912"/>
                <a:ext cx="5" cy="14"/>
              </a:xfrm>
              <a:custGeom>
                <a:avLst/>
                <a:gdLst>
                  <a:gd name="T0" fmla="*/ 2 w 2"/>
                  <a:gd name="T1" fmla="*/ 0 h 6"/>
                  <a:gd name="T2" fmla="*/ 0 w 2"/>
                  <a:gd name="T3" fmla="*/ 6 h 6"/>
                  <a:gd name="T4" fmla="*/ 2 w 2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0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4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4" name="Freeform 1459"/>
              <p:cNvSpPr/>
              <p:nvPr/>
            </p:nvSpPr>
            <p:spPr bwMode="auto">
              <a:xfrm>
                <a:off x="571" y="762"/>
                <a:ext cx="21" cy="7"/>
              </a:xfrm>
              <a:custGeom>
                <a:avLst/>
                <a:gdLst>
                  <a:gd name="T0" fmla="*/ 9 w 9"/>
                  <a:gd name="T1" fmla="*/ 2 h 3"/>
                  <a:gd name="T2" fmla="*/ 0 w 9"/>
                  <a:gd name="T3" fmla="*/ 1 h 3"/>
                  <a:gd name="T4" fmla="*/ 9 w 9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9" y="2"/>
                    </a:moveTo>
                    <a:cubicBezTo>
                      <a:pt x="6" y="2"/>
                      <a:pt x="3" y="3"/>
                      <a:pt x="0" y="1"/>
                    </a:cubicBezTo>
                    <a:cubicBezTo>
                      <a:pt x="3" y="1"/>
                      <a:pt x="6" y="0"/>
                      <a:pt x="9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5" name="Freeform 1460"/>
              <p:cNvSpPr/>
              <p:nvPr/>
            </p:nvSpPr>
            <p:spPr bwMode="auto">
              <a:xfrm>
                <a:off x="357" y="1052"/>
                <a:ext cx="22" cy="5"/>
              </a:xfrm>
              <a:custGeom>
                <a:avLst/>
                <a:gdLst>
                  <a:gd name="T0" fmla="*/ 0 w 9"/>
                  <a:gd name="T1" fmla="*/ 0 h 2"/>
                  <a:gd name="T2" fmla="*/ 9 w 9"/>
                  <a:gd name="T3" fmla="*/ 0 h 2"/>
                  <a:gd name="T4" fmla="*/ 0 w 9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2">
                    <a:moveTo>
                      <a:pt x="0" y="0"/>
                    </a:moveTo>
                    <a:cubicBezTo>
                      <a:pt x="3" y="0"/>
                      <a:pt x="6" y="0"/>
                      <a:pt x="9" y="0"/>
                    </a:cubicBezTo>
                    <a:cubicBezTo>
                      <a:pt x="6" y="1"/>
                      <a:pt x="3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6" name="Freeform 1461"/>
              <p:cNvSpPr/>
              <p:nvPr/>
            </p:nvSpPr>
            <p:spPr bwMode="auto">
              <a:xfrm>
                <a:off x="1651" y="51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3 w 3"/>
                  <a:gd name="T3" fmla="*/ 0 h 6"/>
                  <a:gd name="T4" fmla="*/ 0 w 3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1" y="4"/>
                      <a:pt x="1" y="2"/>
                      <a:pt x="3" y="0"/>
                    </a:cubicBezTo>
                    <a:cubicBezTo>
                      <a:pt x="3" y="2"/>
                      <a:pt x="3" y="5"/>
                      <a:pt x="0" y="6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7" name="Freeform 1462"/>
              <p:cNvSpPr/>
              <p:nvPr/>
            </p:nvSpPr>
            <p:spPr bwMode="auto">
              <a:xfrm>
                <a:off x="1565" y="698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1 w 3"/>
                  <a:gd name="T3" fmla="*/ 0 h 6"/>
                  <a:gd name="T4" fmla="*/ 0 w 3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4"/>
                      <a:pt x="1" y="2"/>
                      <a:pt x="1" y="0"/>
                    </a:cubicBezTo>
                    <a:cubicBezTo>
                      <a:pt x="3" y="3"/>
                      <a:pt x="2" y="4"/>
                      <a:pt x="0" y="6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8" name="Freeform 1463"/>
              <p:cNvSpPr/>
              <p:nvPr/>
            </p:nvSpPr>
            <p:spPr bwMode="auto">
              <a:xfrm>
                <a:off x="1195" y="1112"/>
                <a:ext cx="10" cy="11"/>
              </a:xfrm>
              <a:custGeom>
                <a:avLst/>
                <a:gdLst>
                  <a:gd name="T0" fmla="*/ 0 w 4"/>
                  <a:gd name="T1" fmla="*/ 5 h 5"/>
                  <a:gd name="T2" fmla="*/ 1 w 4"/>
                  <a:gd name="T3" fmla="*/ 3 h 5"/>
                  <a:gd name="T4" fmla="*/ 4 w 4"/>
                  <a:gd name="T5" fmla="*/ 0 h 5"/>
                  <a:gd name="T6" fmla="*/ 0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1" y="4"/>
                      <a:pt x="1" y="4"/>
                      <a:pt x="1" y="3"/>
                    </a:cubicBezTo>
                    <a:cubicBezTo>
                      <a:pt x="2" y="2"/>
                      <a:pt x="2" y="0"/>
                      <a:pt x="4" y="0"/>
                    </a:cubicBezTo>
                    <a:cubicBezTo>
                      <a:pt x="4" y="2"/>
                      <a:pt x="3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9" name="Freeform 1464"/>
              <p:cNvSpPr/>
              <p:nvPr/>
            </p:nvSpPr>
            <p:spPr bwMode="auto">
              <a:xfrm>
                <a:off x="1136" y="1228"/>
                <a:ext cx="7" cy="14"/>
              </a:xfrm>
              <a:custGeom>
                <a:avLst/>
                <a:gdLst>
                  <a:gd name="T0" fmla="*/ 1 w 3"/>
                  <a:gd name="T1" fmla="*/ 6 h 6"/>
                  <a:gd name="T2" fmla="*/ 2 w 3"/>
                  <a:gd name="T3" fmla="*/ 0 h 6"/>
                  <a:gd name="T4" fmla="*/ 1 w 3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1" y="6"/>
                    </a:moveTo>
                    <a:cubicBezTo>
                      <a:pt x="1" y="4"/>
                      <a:pt x="0" y="2"/>
                      <a:pt x="2" y="0"/>
                    </a:cubicBezTo>
                    <a:cubicBezTo>
                      <a:pt x="3" y="2"/>
                      <a:pt x="2" y="4"/>
                      <a:pt x="1" y="6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0" name="Freeform 1465"/>
              <p:cNvSpPr/>
              <p:nvPr/>
            </p:nvSpPr>
            <p:spPr bwMode="auto">
              <a:xfrm>
                <a:off x="1558" y="691"/>
                <a:ext cx="10" cy="7"/>
              </a:xfrm>
              <a:custGeom>
                <a:avLst/>
                <a:gdLst>
                  <a:gd name="T0" fmla="*/ 4 w 4"/>
                  <a:gd name="T1" fmla="*/ 3 h 3"/>
                  <a:gd name="T2" fmla="*/ 0 w 4"/>
                  <a:gd name="T3" fmla="*/ 2 h 3"/>
                  <a:gd name="T4" fmla="*/ 0 w 4"/>
                  <a:gd name="T5" fmla="*/ 0 h 3"/>
                  <a:gd name="T6" fmla="*/ 2 w 4"/>
                  <a:gd name="T7" fmla="*/ 0 h 3"/>
                  <a:gd name="T8" fmla="*/ 4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cubicBezTo>
                      <a:pt x="3" y="3"/>
                      <a:pt x="2" y="2"/>
                      <a:pt x="0" y="2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1"/>
                      <a:pt x="4" y="2"/>
                      <a:pt x="4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1" name="Freeform 1466"/>
              <p:cNvSpPr/>
              <p:nvPr/>
            </p:nvSpPr>
            <p:spPr bwMode="auto">
              <a:xfrm>
                <a:off x="1570" y="674"/>
                <a:ext cx="12" cy="10"/>
              </a:xfrm>
              <a:custGeom>
                <a:avLst/>
                <a:gdLst>
                  <a:gd name="T0" fmla="*/ 2 w 5"/>
                  <a:gd name="T1" fmla="*/ 4 h 4"/>
                  <a:gd name="T2" fmla="*/ 5 w 5"/>
                  <a:gd name="T3" fmla="*/ 0 h 4"/>
                  <a:gd name="T4" fmla="*/ 2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0"/>
                      <a:pt x="4" y="1"/>
                      <a:pt x="5" y="0"/>
                    </a:cubicBezTo>
                    <a:cubicBezTo>
                      <a:pt x="5" y="2"/>
                      <a:pt x="3" y="3"/>
                      <a:pt x="2" y="4"/>
                    </a:cubicBez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2" name="Freeform 1467"/>
              <p:cNvSpPr/>
              <p:nvPr/>
            </p:nvSpPr>
            <p:spPr bwMode="auto">
              <a:xfrm>
                <a:off x="1684" y="422"/>
                <a:ext cx="5" cy="17"/>
              </a:xfrm>
              <a:custGeom>
                <a:avLst/>
                <a:gdLst>
                  <a:gd name="T0" fmla="*/ 0 w 2"/>
                  <a:gd name="T1" fmla="*/ 7 h 7"/>
                  <a:gd name="T2" fmla="*/ 2 w 2"/>
                  <a:gd name="T3" fmla="*/ 0 h 7"/>
                  <a:gd name="T4" fmla="*/ 0 w 2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7">
                    <a:moveTo>
                      <a:pt x="0" y="7"/>
                    </a:moveTo>
                    <a:cubicBezTo>
                      <a:pt x="0" y="4"/>
                      <a:pt x="1" y="2"/>
                      <a:pt x="2" y="0"/>
                    </a:cubicBezTo>
                    <a:cubicBezTo>
                      <a:pt x="2" y="2"/>
                      <a:pt x="2" y="5"/>
                      <a:pt x="0" y="7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3" name="Freeform 1468"/>
              <p:cNvSpPr/>
              <p:nvPr/>
            </p:nvSpPr>
            <p:spPr bwMode="auto">
              <a:xfrm>
                <a:off x="1705" y="218"/>
                <a:ext cx="17" cy="5"/>
              </a:xfrm>
              <a:custGeom>
                <a:avLst/>
                <a:gdLst>
                  <a:gd name="T0" fmla="*/ 7 w 7"/>
                  <a:gd name="T1" fmla="*/ 1 h 2"/>
                  <a:gd name="T2" fmla="*/ 0 w 7"/>
                  <a:gd name="T3" fmla="*/ 2 h 2"/>
                  <a:gd name="T4" fmla="*/ 7 w 7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2">
                    <a:moveTo>
                      <a:pt x="7" y="1"/>
                    </a:moveTo>
                    <a:cubicBezTo>
                      <a:pt x="5" y="2"/>
                      <a:pt x="2" y="2"/>
                      <a:pt x="0" y="2"/>
                    </a:cubicBezTo>
                    <a:cubicBezTo>
                      <a:pt x="2" y="0"/>
                      <a:pt x="5" y="0"/>
                      <a:pt x="7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4" name="Freeform 1469"/>
              <p:cNvSpPr/>
              <p:nvPr/>
            </p:nvSpPr>
            <p:spPr bwMode="auto">
              <a:xfrm>
                <a:off x="1637" y="551"/>
                <a:ext cx="7" cy="12"/>
              </a:xfrm>
              <a:custGeom>
                <a:avLst/>
                <a:gdLst>
                  <a:gd name="T0" fmla="*/ 0 w 3"/>
                  <a:gd name="T1" fmla="*/ 5 h 5"/>
                  <a:gd name="T2" fmla="*/ 3 w 3"/>
                  <a:gd name="T3" fmla="*/ 0 h 5"/>
                  <a:gd name="T4" fmla="*/ 0 w 3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1" y="4"/>
                      <a:pt x="1" y="2"/>
                      <a:pt x="3" y="0"/>
                    </a:cubicBezTo>
                    <a:cubicBezTo>
                      <a:pt x="3" y="3"/>
                      <a:pt x="3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5" name="Freeform 1470"/>
              <p:cNvSpPr/>
              <p:nvPr/>
            </p:nvSpPr>
            <p:spPr bwMode="auto">
              <a:xfrm>
                <a:off x="1133" y="1218"/>
                <a:ext cx="8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0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3"/>
                      <a:pt x="0" y="2"/>
                      <a:pt x="0" y="0"/>
                    </a:cubicBezTo>
                    <a:cubicBezTo>
                      <a:pt x="2" y="0"/>
                      <a:pt x="3" y="2"/>
                      <a:pt x="3" y="4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6" name="Freeform 1471"/>
              <p:cNvSpPr/>
              <p:nvPr/>
            </p:nvSpPr>
            <p:spPr bwMode="auto">
              <a:xfrm>
                <a:off x="906" y="594"/>
                <a:ext cx="9" cy="9"/>
              </a:xfrm>
              <a:custGeom>
                <a:avLst/>
                <a:gdLst>
                  <a:gd name="T0" fmla="*/ 4 w 4"/>
                  <a:gd name="T1" fmla="*/ 0 h 4"/>
                  <a:gd name="T2" fmla="*/ 0 w 4"/>
                  <a:gd name="T3" fmla="*/ 4 h 4"/>
                  <a:gd name="T4" fmla="*/ 4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3" y="2"/>
                      <a:pt x="2" y="3"/>
                      <a:pt x="0" y="4"/>
                    </a:cubicBezTo>
                    <a:cubicBezTo>
                      <a:pt x="0" y="2"/>
                      <a:pt x="2" y="1"/>
                      <a:pt x="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7" name="Freeform 1472"/>
              <p:cNvSpPr/>
              <p:nvPr/>
            </p:nvSpPr>
            <p:spPr bwMode="auto">
              <a:xfrm>
                <a:off x="1069" y="460"/>
                <a:ext cx="12" cy="8"/>
              </a:xfrm>
              <a:custGeom>
                <a:avLst/>
                <a:gdLst>
                  <a:gd name="T0" fmla="*/ 5 w 5"/>
                  <a:gd name="T1" fmla="*/ 0 h 3"/>
                  <a:gd name="T2" fmla="*/ 0 w 5"/>
                  <a:gd name="T3" fmla="*/ 2 h 3"/>
                  <a:gd name="T4" fmla="*/ 5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5" y="0"/>
                    </a:moveTo>
                    <a:cubicBezTo>
                      <a:pt x="4" y="3"/>
                      <a:pt x="2" y="2"/>
                      <a:pt x="0" y="2"/>
                    </a:cubicBezTo>
                    <a:cubicBezTo>
                      <a:pt x="1" y="1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8" name="Freeform 1473"/>
              <p:cNvSpPr/>
              <p:nvPr/>
            </p:nvSpPr>
            <p:spPr bwMode="auto">
              <a:xfrm>
                <a:off x="417" y="798"/>
                <a:ext cx="7" cy="17"/>
              </a:xfrm>
              <a:custGeom>
                <a:avLst/>
                <a:gdLst>
                  <a:gd name="T0" fmla="*/ 2 w 3"/>
                  <a:gd name="T1" fmla="*/ 0 h 7"/>
                  <a:gd name="T2" fmla="*/ 1 w 3"/>
                  <a:gd name="T3" fmla="*/ 7 h 7"/>
                  <a:gd name="T4" fmla="*/ 2 w 3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7">
                    <a:moveTo>
                      <a:pt x="2" y="0"/>
                    </a:moveTo>
                    <a:cubicBezTo>
                      <a:pt x="2" y="3"/>
                      <a:pt x="3" y="5"/>
                      <a:pt x="1" y="7"/>
                    </a:cubicBezTo>
                    <a:cubicBezTo>
                      <a:pt x="2" y="5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9" name="Freeform 1474"/>
              <p:cNvSpPr/>
              <p:nvPr/>
            </p:nvSpPr>
            <p:spPr bwMode="auto">
              <a:xfrm>
                <a:off x="1117" y="1299"/>
                <a:ext cx="5" cy="15"/>
              </a:xfrm>
              <a:custGeom>
                <a:avLst/>
                <a:gdLst>
                  <a:gd name="T0" fmla="*/ 2 w 2"/>
                  <a:gd name="T1" fmla="*/ 6 h 6"/>
                  <a:gd name="T2" fmla="*/ 2 w 2"/>
                  <a:gd name="T3" fmla="*/ 0 h 6"/>
                  <a:gd name="T4" fmla="*/ 2 w 2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6"/>
                    </a:moveTo>
                    <a:cubicBezTo>
                      <a:pt x="1" y="4"/>
                      <a:pt x="0" y="2"/>
                      <a:pt x="2" y="0"/>
                    </a:cubicBezTo>
                    <a:cubicBezTo>
                      <a:pt x="2" y="2"/>
                      <a:pt x="2" y="4"/>
                      <a:pt x="2" y="6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0" name="Freeform 1475"/>
              <p:cNvSpPr/>
              <p:nvPr/>
            </p:nvSpPr>
            <p:spPr bwMode="auto">
              <a:xfrm>
                <a:off x="1207" y="1102"/>
                <a:ext cx="9" cy="7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0 h 3"/>
                  <a:gd name="T4" fmla="*/ 0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1" y="1"/>
                      <a:pt x="2" y="0"/>
                      <a:pt x="4" y="0"/>
                    </a:cubicBezTo>
                    <a:cubicBezTo>
                      <a:pt x="4" y="2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1" name="Freeform 1476"/>
              <p:cNvSpPr/>
              <p:nvPr/>
            </p:nvSpPr>
            <p:spPr bwMode="auto">
              <a:xfrm>
                <a:off x="1022" y="494"/>
                <a:ext cx="7" cy="7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3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1"/>
                      <a:pt x="2" y="3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2" name="Freeform 1477"/>
              <p:cNvSpPr/>
              <p:nvPr/>
            </p:nvSpPr>
            <p:spPr bwMode="auto">
              <a:xfrm>
                <a:off x="1079" y="1487"/>
                <a:ext cx="12" cy="5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0"/>
                      <a:pt x="3" y="0"/>
                      <a:pt x="5" y="0"/>
                    </a:cubicBezTo>
                    <a:cubicBezTo>
                      <a:pt x="4" y="2"/>
                      <a:pt x="2" y="1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3" name="Freeform 1478"/>
              <p:cNvSpPr/>
              <p:nvPr/>
            </p:nvSpPr>
            <p:spPr bwMode="auto">
              <a:xfrm>
                <a:off x="1727" y="261"/>
                <a:ext cx="4" cy="14"/>
              </a:xfrm>
              <a:custGeom>
                <a:avLst/>
                <a:gdLst>
                  <a:gd name="T0" fmla="*/ 0 w 2"/>
                  <a:gd name="T1" fmla="*/ 6 h 6"/>
                  <a:gd name="T2" fmla="*/ 1 w 2"/>
                  <a:gd name="T3" fmla="*/ 0 h 6"/>
                  <a:gd name="T4" fmla="*/ 0 w 2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0" y="6"/>
                    </a:moveTo>
                    <a:cubicBezTo>
                      <a:pt x="0" y="4"/>
                      <a:pt x="0" y="2"/>
                      <a:pt x="1" y="0"/>
                    </a:cubicBezTo>
                    <a:cubicBezTo>
                      <a:pt x="1" y="2"/>
                      <a:pt x="2" y="4"/>
                      <a:pt x="0" y="6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4" name="Freeform 1479"/>
              <p:cNvSpPr/>
              <p:nvPr/>
            </p:nvSpPr>
            <p:spPr bwMode="auto">
              <a:xfrm>
                <a:off x="920" y="584"/>
                <a:ext cx="7" cy="7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3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5" name="Freeform 1480"/>
              <p:cNvSpPr/>
              <p:nvPr/>
            </p:nvSpPr>
            <p:spPr bwMode="auto">
              <a:xfrm>
                <a:off x="744" y="1347"/>
                <a:ext cx="12" cy="2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0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2" y="0"/>
                      <a:pt x="3" y="0"/>
                      <a:pt x="5" y="0"/>
                    </a:cubicBezTo>
                    <a:cubicBezTo>
                      <a:pt x="3" y="1"/>
                      <a:pt x="2" y="1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6" name="Freeform 1481"/>
              <p:cNvSpPr/>
              <p:nvPr/>
            </p:nvSpPr>
            <p:spPr bwMode="auto">
              <a:xfrm>
                <a:off x="796" y="1333"/>
                <a:ext cx="10" cy="4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3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7" name="Freeform 1482"/>
              <p:cNvSpPr/>
              <p:nvPr/>
            </p:nvSpPr>
            <p:spPr bwMode="auto">
              <a:xfrm>
                <a:off x="898" y="603"/>
                <a:ext cx="8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3 h 3"/>
                  <a:gd name="T4" fmla="*/ 3 w 3"/>
                  <a:gd name="T5" fmla="*/ 0 h 3"/>
                  <a:gd name="T6" fmla="*/ 1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1" y="1"/>
                      <a:pt x="1" y="0"/>
                      <a:pt x="3" y="0"/>
                    </a:cubicBezTo>
                    <a:cubicBezTo>
                      <a:pt x="3" y="1"/>
                      <a:pt x="2" y="2"/>
                      <a:pt x="1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8" name="Freeform 1483"/>
              <p:cNvSpPr/>
              <p:nvPr/>
            </p:nvSpPr>
            <p:spPr bwMode="auto">
              <a:xfrm>
                <a:off x="417" y="1016"/>
                <a:ext cx="7" cy="8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2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1" y="0"/>
                      <a:pt x="3" y="2"/>
                    </a:cubicBezTo>
                    <a:cubicBezTo>
                      <a:pt x="3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9" name="Freeform 1484"/>
              <p:cNvSpPr/>
              <p:nvPr/>
            </p:nvSpPr>
            <p:spPr bwMode="auto">
              <a:xfrm>
                <a:off x="424" y="1014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1"/>
                      <a:pt x="1" y="0"/>
                      <a:pt x="3" y="0"/>
                    </a:cubicBezTo>
                    <a:cubicBezTo>
                      <a:pt x="2" y="1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0" name="Freeform 1485"/>
              <p:cNvSpPr/>
              <p:nvPr/>
            </p:nvSpPr>
            <p:spPr bwMode="auto">
              <a:xfrm>
                <a:off x="887" y="1520"/>
                <a:ext cx="11" cy="5"/>
              </a:xfrm>
              <a:custGeom>
                <a:avLst/>
                <a:gdLst>
                  <a:gd name="T0" fmla="*/ 0 w 5"/>
                  <a:gd name="T1" fmla="*/ 2 h 2"/>
                  <a:gd name="T2" fmla="*/ 5 w 5"/>
                  <a:gd name="T3" fmla="*/ 1 h 2"/>
                  <a:gd name="T4" fmla="*/ 0 w 5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2"/>
                    </a:moveTo>
                    <a:cubicBezTo>
                      <a:pt x="1" y="0"/>
                      <a:pt x="3" y="1"/>
                      <a:pt x="5" y="1"/>
                    </a:cubicBezTo>
                    <a:cubicBezTo>
                      <a:pt x="3" y="2"/>
                      <a:pt x="2" y="1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1" name="Freeform 1486"/>
              <p:cNvSpPr/>
              <p:nvPr/>
            </p:nvSpPr>
            <p:spPr bwMode="auto">
              <a:xfrm>
                <a:off x="1373" y="950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2" y="1"/>
                      <a:pt x="3" y="0"/>
                    </a:cubicBezTo>
                    <a:cubicBezTo>
                      <a:pt x="3" y="2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2" name="Freeform 1487"/>
              <p:cNvSpPr/>
              <p:nvPr/>
            </p:nvSpPr>
            <p:spPr bwMode="auto">
              <a:xfrm>
                <a:off x="1406" y="917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2"/>
                      <a:pt x="2" y="1"/>
                      <a:pt x="3" y="0"/>
                    </a:cubicBezTo>
                    <a:cubicBezTo>
                      <a:pt x="3" y="2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3" name="Freeform 1488"/>
              <p:cNvSpPr/>
              <p:nvPr/>
            </p:nvSpPr>
            <p:spPr bwMode="auto">
              <a:xfrm>
                <a:off x="1437" y="876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1"/>
                      <a:pt x="2" y="0"/>
                      <a:pt x="3" y="0"/>
                    </a:cubicBezTo>
                    <a:cubicBezTo>
                      <a:pt x="3" y="1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4" name="Freeform 1489"/>
              <p:cNvSpPr/>
              <p:nvPr/>
            </p:nvSpPr>
            <p:spPr bwMode="auto">
              <a:xfrm>
                <a:off x="1091" y="1482"/>
                <a:ext cx="9" cy="5"/>
              </a:xfrm>
              <a:custGeom>
                <a:avLst/>
                <a:gdLst>
                  <a:gd name="T0" fmla="*/ 1 w 4"/>
                  <a:gd name="T1" fmla="*/ 1 h 2"/>
                  <a:gd name="T2" fmla="*/ 4 w 4"/>
                  <a:gd name="T3" fmla="*/ 0 h 2"/>
                  <a:gd name="T4" fmla="*/ 0 w 4"/>
                  <a:gd name="T5" fmla="*/ 2 h 2"/>
                  <a:gd name="T6" fmla="*/ 1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1"/>
                    </a:moveTo>
                    <a:cubicBezTo>
                      <a:pt x="2" y="1"/>
                      <a:pt x="3" y="1"/>
                      <a:pt x="4" y="0"/>
                    </a:cubicBezTo>
                    <a:cubicBezTo>
                      <a:pt x="3" y="2"/>
                      <a:pt x="2" y="2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CACA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5" name="Freeform 1490"/>
              <p:cNvSpPr/>
              <p:nvPr/>
            </p:nvSpPr>
            <p:spPr bwMode="auto">
              <a:xfrm>
                <a:off x="1525" y="251"/>
                <a:ext cx="12" cy="5"/>
              </a:xfrm>
              <a:custGeom>
                <a:avLst/>
                <a:gdLst>
                  <a:gd name="T0" fmla="*/ 5 w 5"/>
                  <a:gd name="T1" fmla="*/ 1 h 2"/>
                  <a:gd name="T2" fmla="*/ 2 w 5"/>
                  <a:gd name="T3" fmla="*/ 2 h 2"/>
                  <a:gd name="T4" fmla="*/ 0 w 5"/>
                  <a:gd name="T5" fmla="*/ 2 h 2"/>
                  <a:gd name="T6" fmla="*/ 5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1"/>
                      <a:pt x="3" y="2"/>
                      <a:pt x="2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0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6" name="Freeform 1491"/>
              <p:cNvSpPr/>
              <p:nvPr/>
            </p:nvSpPr>
            <p:spPr bwMode="auto">
              <a:xfrm>
                <a:off x="901" y="1378"/>
                <a:ext cx="5" cy="9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1"/>
                      <a:pt x="2" y="3"/>
                      <a:pt x="2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7" name="Freeform 1492"/>
              <p:cNvSpPr/>
              <p:nvPr/>
            </p:nvSpPr>
            <p:spPr bwMode="auto">
              <a:xfrm>
                <a:off x="1644" y="228"/>
                <a:ext cx="11" cy="4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3" y="2"/>
                      <a:pt x="1" y="1"/>
                      <a:pt x="0" y="1"/>
                    </a:cubicBezTo>
                    <a:cubicBezTo>
                      <a:pt x="1" y="0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8" name="Freeform 1493"/>
              <p:cNvSpPr/>
              <p:nvPr/>
            </p:nvSpPr>
            <p:spPr bwMode="auto">
              <a:xfrm>
                <a:off x="1183" y="389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9" name="Freeform 1494"/>
              <p:cNvSpPr/>
              <p:nvPr/>
            </p:nvSpPr>
            <p:spPr bwMode="auto">
              <a:xfrm>
                <a:off x="1302" y="325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0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0" name="Freeform 1495"/>
              <p:cNvSpPr/>
              <p:nvPr/>
            </p:nvSpPr>
            <p:spPr bwMode="auto">
              <a:xfrm>
                <a:off x="1717" y="311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1 w 2"/>
                  <a:gd name="T3" fmla="*/ 0 h 5"/>
                  <a:gd name="T4" fmla="*/ 1 w 2"/>
                  <a:gd name="T5" fmla="*/ 0 h 5"/>
                  <a:gd name="T6" fmla="*/ 0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3"/>
                      <a:pt x="0" y="2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2"/>
                      <a:pt x="2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1" name="Freeform 1496"/>
              <p:cNvSpPr/>
              <p:nvPr/>
            </p:nvSpPr>
            <p:spPr bwMode="auto">
              <a:xfrm>
                <a:off x="782" y="1337"/>
                <a:ext cx="12" cy="5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0"/>
                      <a:pt x="3" y="0"/>
                      <a:pt x="5" y="0"/>
                    </a:cubicBezTo>
                    <a:cubicBezTo>
                      <a:pt x="3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2" name="Freeform 1497"/>
              <p:cNvSpPr/>
              <p:nvPr/>
            </p:nvSpPr>
            <p:spPr bwMode="auto">
              <a:xfrm>
                <a:off x="970" y="532"/>
                <a:ext cx="4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2" y="3"/>
                      <a:pt x="0" y="3"/>
                    </a:cubicBezTo>
                    <a:cubicBezTo>
                      <a:pt x="0" y="2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3" name="Freeform 1498"/>
              <p:cNvSpPr/>
              <p:nvPr/>
            </p:nvSpPr>
            <p:spPr bwMode="auto">
              <a:xfrm>
                <a:off x="1114" y="1342"/>
                <a:ext cx="8" cy="12"/>
              </a:xfrm>
              <a:custGeom>
                <a:avLst/>
                <a:gdLst>
                  <a:gd name="T0" fmla="*/ 1 w 3"/>
                  <a:gd name="T1" fmla="*/ 5 h 5"/>
                  <a:gd name="T2" fmla="*/ 2 w 3"/>
                  <a:gd name="T3" fmla="*/ 0 h 5"/>
                  <a:gd name="T4" fmla="*/ 1 w 3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1" y="5"/>
                    </a:moveTo>
                    <a:cubicBezTo>
                      <a:pt x="1" y="3"/>
                      <a:pt x="0" y="1"/>
                      <a:pt x="2" y="0"/>
                    </a:cubicBezTo>
                    <a:cubicBezTo>
                      <a:pt x="2" y="1"/>
                      <a:pt x="3" y="3"/>
                      <a:pt x="1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4" name="Freeform 1499"/>
              <p:cNvSpPr/>
              <p:nvPr/>
            </p:nvSpPr>
            <p:spPr bwMode="auto">
              <a:xfrm>
                <a:off x="1060" y="1489"/>
                <a:ext cx="12" cy="5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0"/>
                      <a:pt x="3" y="0"/>
                      <a:pt x="5" y="0"/>
                    </a:cubicBezTo>
                    <a:cubicBezTo>
                      <a:pt x="3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5" name="Freeform 1500"/>
              <p:cNvSpPr/>
              <p:nvPr/>
            </p:nvSpPr>
            <p:spPr bwMode="auto">
              <a:xfrm>
                <a:off x="1622" y="577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1" y="3"/>
                      <a:pt x="1" y="2"/>
                      <a:pt x="2" y="0"/>
                    </a:cubicBezTo>
                    <a:cubicBezTo>
                      <a:pt x="2" y="2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6" name="Freeform 1501"/>
              <p:cNvSpPr/>
              <p:nvPr/>
            </p:nvSpPr>
            <p:spPr bwMode="auto">
              <a:xfrm>
                <a:off x="1119" y="1314"/>
                <a:ext cx="5" cy="11"/>
              </a:xfrm>
              <a:custGeom>
                <a:avLst/>
                <a:gdLst>
                  <a:gd name="T0" fmla="*/ 0 w 2"/>
                  <a:gd name="T1" fmla="*/ 5 h 5"/>
                  <a:gd name="T2" fmla="*/ 1 w 2"/>
                  <a:gd name="T3" fmla="*/ 0 h 5"/>
                  <a:gd name="T4" fmla="*/ 0 w 2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3"/>
                      <a:pt x="0" y="2"/>
                      <a:pt x="1" y="0"/>
                    </a:cubicBezTo>
                    <a:cubicBezTo>
                      <a:pt x="1" y="2"/>
                      <a:pt x="2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7" name="Freeform 1502"/>
              <p:cNvSpPr/>
              <p:nvPr/>
            </p:nvSpPr>
            <p:spPr bwMode="auto">
              <a:xfrm>
                <a:off x="1178" y="1131"/>
                <a:ext cx="8" cy="4"/>
              </a:xfrm>
              <a:custGeom>
                <a:avLst/>
                <a:gdLst>
                  <a:gd name="T0" fmla="*/ 2 w 3"/>
                  <a:gd name="T1" fmla="*/ 0 h 2"/>
                  <a:gd name="T2" fmla="*/ 3 w 3"/>
                  <a:gd name="T3" fmla="*/ 0 h 2"/>
                  <a:gd name="T4" fmla="*/ 0 w 3"/>
                  <a:gd name="T5" fmla="*/ 2 h 2"/>
                  <a:gd name="T6" fmla="*/ 2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2" y="0"/>
                      <a:pt x="3" y="0"/>
                      <a:pt x="3" y="0"/>
                    </a:cubicBezTo>
                    <a:cubicBezTo>
                      <a:pt x="3" y="2"/>
                      <a:pt x="2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8" name="Freeform 1503"/>
              <p:cNvSpPr/>
              <p:nvPr/>
            </p:nvSpPr>
            <p:spPr bwMode="auto">
              <a:xfrm>
                <a:off x="863" y="1309"/>
                <a:ext cx="5" cy="9"/>
              </a:xfrm>
              <a:custGeom>
                <a:avLst/>
                <a:gdLst>
                  <a:gd name="T0" fmla="*/ 0 w 2"/>
                  <a:gd name="T1" fmla="*/ 1 h 4"/>
                  <a:gd name="T2" fmla="*/ 2 w 2"/>
                  <a:gd name="T3" fmla="*/ 0 h 4"/>
                  <a:gd name="T4" fmla="*/ 1 w 2"/>
                  <a:gd name="T5" fmla="*/ 4 h 4"/>
                  <a:gd name="T6" fmla="*/ 0 w 2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1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1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9" name="Freeform 1504"/>
              <p:cNvSpPr/>
              <p:nvPr/>
            </p:nvSpPr>
            <p:spPr bwMode="auto">
              <a:xfrm>
                <a:off x="512" y="760"/>
                <a:ext cx="9" cy="2"/>
              </a:xfrm>
              <a:custGeom>
                <a:avLst/>
                <a:gdLst>
                  <a:gd name="T0" fmla="*/ 4 w 4"/>
                  <a:gd name="T1" fmla="*/ 1 h 1"/>
                  <a:gd name="T2" fmla="*/ 0 w 4"/>
                  <a:gd name="T3" fmla="*/ 0 h 1"/>
                  <a:gd name="T4" fmla="*/ 4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1"/>
                    </a:moveTo>
                    <a:cubicBezTo>
                      <a:pt x="3" y="1"/>
                      <a:pt x="1" y="1"/>
                      <a:pt x="0" y="0"/>
                    </a:cubicBezTo>
                    <a:cubicBezTo>
                      <a:pt x="1" y="0"/>
                      <a:pt x="3" y="0"/>
                      <a:pt x="4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0" name="Freeform 1505"/>
              <p:cNvSpPr/>
              <p:nvPr/>
            </p:nvSpPr>
            <p:spPr bwMode="auto">
              <a:xfrm>
                <a:off x="535" y="762"/>
                <a:ext cx="12" cy="3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0 w 5"/>
                  <a:gd name="T5" fmla="*/ 0 h 1"/>
                  <a:gd name="T6" fmla="*/ 5 w 5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3" y="1"/>
                      <a:pt x="2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1" name="Freeform 1506"/>
              <p:cNvSpPr/>
              <p:nvPr/>
            </p:nvSpPr>
            <p:spPr bwMode="auto">
              <a:xfrm>
                <a:off x="609" y="1216"/>
                <a:ext cx="12" cy="5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2 h 2"/>
                  <a:gd name="T4" fmla="*/ 4 w 5"/>
                  <a:gd name="T5" fmla="*/ 2 h 2"/>
                  <a:gd name="T6" fmla="*/ 0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1"/>
                      <a:pt x="3" y="0"/>
                      <a:pt x="5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2" name="Freeform 1507"/>
              <p:cNvSpPr/>
              <p:nvPr/>
            </p:nvSpPr>
            <p:spPr bwMode="auto">
              <a:xfrm>
                <a:off x="452" y="862"/>
                <a:ext cx="150" cy="81"/>
              </a:xfrm>
              <a:custGeom>
                <a:avLst/>
                <a:gdLst>
                  <a:gd name="T0" fmla="*/ 58 w 63"/>
                  <a:gd name="T1" fmla="*/ 32 h 34"/>
                  <a:gd name="T2" fmla="*/ 54 w 63"/>
                  <a:gd name="T3" fmla="*/ 33 h 34"/>
                  <a:gd name="T4" fmla="*/ 54 w 63"/>
                  <a:gd name="T5" fmla="*/ 25 h 34"/>
                  <a:gd name="T6" fmla="*/ 48 w 63"/>
                  <a:gd name="T7" fmla="*/ 28 h 34"/>
                  <a:gd name="T8" fmla="*/ 47 w 63"/>
                  <a:gd name="T9" fmla="*/ 28 h 34"/>
                  <a:gd name="T10" fmla="*/ 41 w 63"/>
                  <a:gd name="T11" fmla="*/ 28 h 34"/>
                  <a:gd name="T12" fmla="*/ 41 w 63"/>
                  <a:gd name="T13" fmla="*/ 28 h 34"/>
                  <a:gd name="T14" fmla="*/ 42 w 63"/>
                  <a:gd name="T15" fmla="*/ 28 h 34"/>
                  <a:gd name="T16" fmla="*/ 43 w 63"/>
                  <a:gd name="T17" fmla="*/ 31 h 34"/>
                  <a:gd name="T18" fmla="*/ 41 w 63"/>
                  <a:gd name="T19" fmla="*/ 34 h 34"/>
                  <a:gd name="T20" fmla="*/ 33 w 63"/>
                  <a:gd name="T21" fmla="*/ 31 h 34"/>
                  <a:gd name="T22" fmla="*/ 29 w 63"/>
                  <a:gd name="T23" fmla="*/ 29 h 34"/>
                  <a:gd name="T24" fmla="*/ 27 w 63"/>
                  <a:gd name="T25" fmla="*/ 26 h 34"/>
                  <a:gd name="T26" fmla="*/ 30 w 63"/>
                  <a:gd name="T27" fmla="*/ 25 h 34"/>
                  <a:gd name="T28" fmla="*/ 25 w 63"/>
                  <a:gd name="T29" fmla="*/ 18 h 34"/>
                  <a:gd name="T30" fmla="*/ 27 w 63"/>
                  <a:gd name="T31" fmla="*/ 9 h 34"/>
                  <a:gd name="T32" fmla="*/ 25 w 63"/>
                  <a:gd name="T33" fmla="*/ 12 h 34"/>
                  <a:gd name="T34" fmla="*/ 24 w 63"/>
                  <a:gd name="T35" fmla="*/ 13 h 34"/>
                  <a:gd name="T36" fmla="*/ 22 w 63"/>
                  <a:gd name="T37" fmla="*/ 13 h 34"/>
                  <a:gd name="T38" fmla="*/ 20 w 63"/>
                  <a:gd name="T39" fmla="*/ 13 h 34"/>
                  <a:gd name="T40" fmla="*/ 11 w 63"/>
                  <a:gd name="T41" fmla="*/ 22 h 34"/>
                  <a:gd name="T42" fmla="*/ 11 w 63"/>
                  <a:gd name="T43" fmla="*/ 15 h 34"/>
                  <a:gd name="T44" fmla="*/ 12 w 63"/>
                  <a:gd name="T45" fmla="*/ 14 h 34"/>
                  <a:gd name="T46" fmla="*/ 11 w 63"/>
                  <a:gd name="T47" fmla="*/ 15 h 34"/>
                  <a:gd name="T48" fmla="*/ 9 w 63"/>
                  <a:gd name="T49" fmla="*/ 17 h 34"/>
                  <a:gd name="T50" fmla="*/ 3 w 63"/>
                  <a:gd name="T51" fmla="*/ 24 h 34"/>
                  <a:gd name="T52" fmla="*/ 0 w 63"/>
                  <a:gd name="T53" fmla="*/ 23 h 34"/>
                  <a:gd name="T54" fmla="*/ 0 w 63"/>
                  <a:gd name="T55" fmla="*/ 20 h 34"/>
                  <a:gd name="T56" fmla="*/ 5 w 63"/>
                  <a:gd name="T57" fmla="*/ 13 h 34"/>
                  <a:gd name="T58" fmla="*/ 5 w 63"/>
                  <a:gd name="T59" fmla="*/ 13 h 34"/>
                  <a:gd name="T60" fmla="*/ 8 w 63"/>
                  <a:gd name="T61" fmla="*/ 11 h 34"/>
                  <a:gd name="T62" fmla="*/ 7 w 63"/>
                  <a:gd name="T63" fmla="*/ 10 h 34"/>
                  <a:gd name="T64" fmla="*/ 10 w 63"/>
                  <a:gd name="T65" fmla="*/ 4 h 34"/>
                  <a:gd name="T66" fmla="*/ 16 w 63"/>
                  <a:gd name="T67" fmla="*/ 2 h 34"/>
                  <a:gd name="T68" fmla="*/ 22 w 63"/>
                  <a:gd name="T69" fmla="*/ 2 h 34"/>
                  <a:gd name="T70" fmla="*/ 47 w 63"/>
                  <a:gd name="T71" fmla="*/ 5 h 34"/>
                  <a:gd name="T72" fmla="*/ 54 w 63"/>
                  <a:gd name="T73" fmla="*/ 8 h 34"/>
                  <a:gd name="T74" fmla="*/ 60 w 63"/>
                  <a:gd name="T75" fmla="*/ 16 h 34"/>
                  <a:gd name="T76" fmla="*/ 62 w 63"/>
                  <a:gd name="T77" fmla="*/ 25 h 34"/>
                  <a:gd name="T78" fmla="*/ 58 w 63"/>
                  <a:gd name="T7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" h="34">
                    <a:moveTo>
                      <a:pt x="58" y="32"/>
                    </a:moveTo>
                    <a:cubicBezTo>
                      <a:pt x="57" y="33"/>
                      <a:pt x="56" y="33"/>
                      <a:pt x="54" y="33"/>
                    </a:cubicBezTo>
                    <a:cubicBezTo>
                      <a:pt x="53" y="30"/>
                      <a:pt x="56" y="28"/>
                      <a:pt x="54" y="25"/>
                    </a:cubicBezTo>
                    <a:cubicBezTo>
                      <a:pt x="55" y="29"/>
                      <a:pt x="54" y="30"/>
                      <a:pt x="48" y="28"/>
                    </a:cubicBezTo>
                    <a:cubicBezTo>
                      <a:pt x="48" y="28"/>
                      <a:pt x="48" y="28"/>
                      <a:pt x="47" y="28"/>
                    </a:cubicBezTo>
                    <a:cubicBezTo>
                      <a:pt x="45" y="27"/>
                      <a:pt x="43" y="28"/>
                      <a:pt x="41" y="28"/>
                    </a:cubicBezTo>
                    <a:cubicBezTo>
                      <a:pt x="41" y="27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2" y="28"/>
                    </a:cubicBezTo>
                    <a:cubicBezTo>
                      <a:pt x="44" y="28"/>
                      <a:pt x="45" y="29"/>
                      <a:pt x="43" y="31"/>
                    </a:cubicBezTo>
                    <a:cubicBezTo>
                      <a:pt x="42" y="32"/>
                      <a:pt x="42" y="33"/>
                      <a:pt x="41" y="34"/>
                    </a:cubicBezTo>
                    <a:cubicBezTo>
                      <a:pt x="38" y="34"/>
                      <a:pt x="35" y="34"/>
                      <a:pt x="33" y="31"/>
                    </a:cubicBezTo>
                    <a:cubicBezTo>
                      <a:pt x="32" y="30"/>
                      <a:pt x="30" y="30"/>
                      <a:pt x="29" y="29"/>
                    </a:cubicBezTo>
                    <a:cubicBezTo>
                      <a:pt x="28" y="28"/>
                      <a:pt x="26" y="28"/>
                      <a:pt x="27" y="26"/>
                    </a:cubicBezTo>
                    <a:cubicBezTo>
                      <a:pt x="27" y="25"/>
                      <a:pt x="28" y="25"/>
                      <a:pt x="30" y="25"/>
                    </a:cubicBezTo>
                    <a:cubicBezTo>
                      <a:pt x="26" y="24"/>
                      <a:pt x="27" y="20"/>
                      <a:pt x="25" y="18"/>
                    </a:cubicBezTo>
                    <a:cubicBezTo>
                      <a:pt x="22" y="14"/>
                      <a:pt x="27" y="12"/>
                      <a:pt x="27" y="9"/>
                    </a:cubicBezTo>
                    <a:cubicBezTo>
                      <a:pt x="27" y="11"/>
                      <a:pt x="24" y="10"/>
                      <a:pt x="25" y="12"/>
                    </a:cubicBezTo>
                    <a:cubicBezTo>
                      <a:pt x="26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2" y="13"/>
                    </a:cubicBezTo>
                    <a:cubicBezTo>
                      <a:pt x="21" y="13"/>
                      <a:pt x="21" y="11"/>
                      <a:pt x="20" y="13"/>
                    </a:cubicBezTo>
                    <a:cubicBezTo>
                      <a:pt x="18" y="17"/>
                      <a:pt x="12" y="16"/>
                      <a:pt x="11" y="22"/>
                    </a:cubicBezTo>
                    <a:cubicBezTo>
                      <a:pt x="10" y="19"/>
                      <a:pt x="9" y="16"/>
                      <a:pt x="11" y="15"/>
                    </a:cubicBezTo>
                    <a:cubicBezTo>
                      <a:pt x="11" y="15"/>
                      <a:pt x="12" y="14"/>
                      <a:pt x="12" y="14"/>
                    </a:cubicBezTo>
                    <a:cubicBezTo>
                      <a:pt x="12" y="14"/>
                      <a:pt x="11" y="15"/>
                      <a:pt x="11" y="15"/>
                    </a:cubicBezTo>
                    <a:cubicBezTo>
                      <a:pt x="10" y="15"/>
                      <a:pt x="9" y="16"/>
                      <a:pt x="9" y="17"/>
                    </a:cubicBezTo>
                    <a:cubicBezTo>
                      <a:pt x="10" y="22"/>
                      <a:pt x="6" y="23"/>
                      <a:pt x="3" y="24"/>
                    </a:cubicBezTo>
                    <a:cubicBezTo>
                      <a:pt x="2" y="24"/>
                      <a:pt x="1" y="24"/>
                      <a:pt x="0" y="23"/>
                    </a:cubicBezTo>
                    <a:cubicBezTo>
                      <a:pt x="0" y="22"/>
                      <a:pt x="0" y="20"/>
                      <a:pt x="0" y="20"/>
                    </a:cubicBezTo>
                    <a:cubicBezTo>
                      <a:pt x="6" y="20"/>
                      <a:pt x="3" y="15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2"/>
                      <a:pt x="7" y="12"/>
                      <a:pt x="8" y="11"/>
                    </a:cubicBezTo>
                    <a:cubicBezTo>
                      <a:pt x="10" y="10"/>
                      <a:pt x="6" y="11"/>
                      <a:pt x="7" y="10"/>
                    </a:cubicBezTo>
                    <a:cubicBezTo>
                      <a:pt x="7" y="7"/>
                      <a:pt x="9" y="6"/>
                      <a:pt x="10" y="4"/>
                    </a:cubicBezTo>
                    <a:cubicBezTo>
                      <a:pt x="13" y="5"/>
                      <a:pt x="14" y="3"/>
                      <a:pt x="16" y="2"/>
                    </a:cubicBezTo>
                    <a:cubicBezTo>
                      <a:pt x="18" y="1"/>
                      <a:pt x="20" y="1"/>
                      <a:pt x="22" y="2"/>
                    </a:cubicBezTo>
                    <a:cubicBezTo>
                      <a:pt x="30" y="0"/>
                      <a:pt x="39" y="1"/>
                      <a:pt x="47" y="5"/>
                    </a:cubicBezTo>
                    <a:cubicBezTo>
                      <a:pt x="49" y="6"/>
                      <a:pt x="51" y="8"/>
                      <a:pt x="54" y="8"/>
                    </a:cubicBezTo>
                    <a:cubicBezTo>
                      <a:pt x="58" y="9"/>
                      <a:pt x="58" y="13"/>
                      <a:pt x="60" y="16"/>
                    </a:cubicBezTo>
                    <a:cubicBezTo>
                      <a:pt x="63" y="18"/>
                      <a:pt x="63" y="22"/>
                      <a:pt x="62" y="25"/>
                    </a:cubicBezTo>
                    <a:cubicBezTo>
                      <a:pt x="62" y="28"/>
                      <a:pt x="61" y="30"/>
                      <a:pt x="58" y="32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3" name="Freeform 1508"/>
              <p:cNvSpPr/>
              <p:nvPr/>
            </p:nvSpPr>
            <p:spPr bwMode="auto">
              <a:xfrm>
                <a:off x="580" y="848"/>
                <a:ext cx="69" cy="140"/>
              </a:xfrm>
              <a:custGeom>
                <a:avLst/>
                <a:gdLst>
                  <a:gd name="T0" fmla="*/ 4 w 29"/>
                  <a:gd name="T1" fmla="*/ 38 h 59"/>
                  <a:gd name="T2" fmla="*/ 6 w 29"/>
                  <a:gd name="T3" fmla="*/ 22 h 59"/>
                  <a:gd name="T4" fmla="*/ 6 w 29"/>
                  <a:gd name="T5" fmla="*/ 19 h 59"/>
                  <a:gd name="T6" fmla="*/ 5 w 29"/>
                  <a:gd name="T7" fmla="*/ 16 h 59"/>
                  <a:gd name="T8" fmla="*/ 8 w 29"/>
                  <a:gd name="T9" fmla="*/ 11 h 59"/>
                  <a:gd name="T10" fmla="*/ 3 w 29"/>
                  <a:gd name="T11" fmla="*/ 12 h 59"/>
                  <a:gd name="T12" fmla="*/ 0 w 29"/>
                  <a:gd name="T13" fmla="*/ 5 h 59"/>
                  <a:gd name="T14" fmla="*/ 14 w 29"/>
                  <a:gd name="T15" fmla="*/ 8 h 59"/>
                  <a:gd name="T16" fmla="*/ 10 w 29"/>
                  <a:gd name="T17" fmla="*/ 13 h 59"/>
                  <a:gd name="T18" fmla="*/ 15 w 29"/>
                  <a:gd name="T19" fmla="*/ 11 h 59"/>
                  <a:gd name="T20" fmla="*/ 13 w 29"/>
                  <a:gd name="T21" fmla="*/ 18 h 59"/>
                  <a:gd name="T22" fmla="*/ 18 w 29"/>
                  <a:gd name="T23" fmla="*/ 18 h 59"/>
                  <a:gd name="T24" fmla="*/ 18 w 29"/>
                  <a:gd name="T25" fmla="*/ 16 h 59"/>
                  <a:gd name="T26" fmla="*/ 15 w 29"/>
                  <a:gd name="T27" fmla="*/ 12 h 59"/>
                  <a:gd name="T28" fmla="*/ 23 w 29"/>
                  <a:gd name="T29" fmla="*/ 17 h 59"/>
                  <a:gd name="T30" fmla="*/ 19 w 29"/>
                  <a:gd name="T31" fmla="*/ 25 h 59"/>
                  <a:gd name="T32" fmla="*/ 19 w 29"/>
                  <a:gd name="T33" fmla="*/ 29 h 59"/>
                  <a:gd name="T34" fmla="*/ 21 w 29"/>
                  <a:gd name="T35" fmla="*/ 28 h 59"/>
                  <a:gd name="T36" fmla="*/ 27 w 29"/>
                  <a:gd name="T37" fmla="*/ 28 h 59"/>
                  <a:gd name="T38" fmla="*/ 25 w 29"/>
                  <a:gd name="T39" fmla="*/ 35 h 59"/>
                  <a:gd name="T40" fmla="*/ 20 w 29"/>
                  <a:gd name="T41" fmla="*/ 47 h 59"/>
                  <a:gd name="T42" fmla="*/ 18 w 29"/>
                  <a:gd name="T43" fmla="*/ 50 h 59"/>
                  <a:gd name="T44" fmla="*/ 16 w 29"/>
                  <a:gd name="T45" fmla="*/ 53 h 59"/>
                  <a:gd name="T46" fmla="*/ 14 w 29"/>
                  <a:gd name="T47" fmla="*/ 59 h 59"/>
                  <a:gd name="T48" fmla="*/ 7 w 29"/>
                  <a:gd name="T49" fmla="*/ 53 h 59"/>
                  <a:gd name="T50" fmla="*/ 7 w 29"/>
                  <a:gd name="T51" fmla="*/ 49 h 59"/>
                  <a:gd name="T52" fmla="*/ 5 w 29"/>
                  <a:gd name="T53" fmla="*/ 50 h 59"/>
                  <a:gd name="T54" fmla="*/ 9 w 29"/>
                  <a:gd name="T55" fmla="*/ 48 h 59"/>
                  <a:gd name="T56" fmla="*/ 7 w 29"/>
                  <a:gd name="T57" fmla="*/ 47 h 59"/>
                  <a:gd name="T58" fmla="*/ 9 w 29"/>
                  <a:gd name="T59" fmla="*/ 48 h 59"/>
                  <a:gd name="T60" fmla="*/ 5 w 29"/>
                  <a:gd name="T61" fmla="*/ 44 h 59"/>
                  <a:gd name="T62" fmla="*/ 4 w 29"/>
                  <a:gd name="T63" fmla="*/ 42 h 59"/>
                  <a:gd name="T64" fmla="*/ 4 w 29"/>
                  <a:gd name="T65" fmla="*/ 3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59">
                    <a:moveTo>
                      <a:pt x="4" y="38"/>
                    </a:moveTo>
                    <a:cubicBezTo>
                      <a:pt x="6" y="33"/>
                      <a:pt x="9" y="28"/>
                      <a:pt x="6" y="22"/>
                    </a:cubicBezTo>
                    <a:cubicBezTo>
                      <a:pt x="6" y="21"/>
                      <a:pt x="6" y="19"/>
                      <a:pt x="6" y="19"/>
                    </a:cubicBezTo>
                    <a:cubicBezTo>
                      <a:pt x="9" y="16"/>
                      <a:pt x="6" y="16"/>
                      <a:pt x="5" y="16"/>
                    </a:cubicBezTo>
                    <a:cubicBezTo>
                      <a:pt x="5" y="14"/>
                      <a:pt x="8" y="14"/>
                      <a:pt x="8" y="11"/>
                    </a:cubicBezTo>
                    <a:cubicBezTo>
                      <a:pt x="6" y="12"/>
                      <a:pt x="5" y="14"/>
                      <a:pt x="3" y="12"/>
                    </a:cubicBezTo>
                    <a:cubicBezTo>
                      <a:pt x="8" y="8"/>
                      <a:pt x="1" y="8"/>
                      <a:pt x="0" y="5"/>
                    </a:cubicBezTo>
                    <a:cubicBezTo>
                      <a:pt x="6" y="0"/>
                      <a:pt x="10" y="1"/>
                      <a:pt x="14" y="8"/>
                    </a:cubicBezTo>
                    <a:cubicBezTo>
                      <a:pt x="14" y="10"/>
                      <a:pt x="8" y="7"/>
                      <a:pt x="10" y="13"/>
                    </a:cubicBezTo>
                    <a:cubicBezTo>
                      <a:pt x="11" y="11"/>
                      <a:pt x="12" y="9"/>
                      <a:pt x="15" y="11"/>
                    </a:cubicBezTo>
                    <a:cubicBezTo>
                      <a:pt x="10" y="12"/>
                      <a:pt x="12" y="15"/>
                      <a:pt x="13" y="18"/>
                    </a:cubicBezTo>
                    <a:cubicBezTo>
                      <a:pt x="14" y="19"/>
                      <a:pt x="16" y="20"/>
                      <a:pt x="18" y="18"/>
                    </a:cubicBezTo>
                    <a:cubicBezTo>
                      <a:pt x="18" y="18"/>
                      <a:pt x="20" y="17"/>
                      <a:pt x="18" y="16"/>
                    </a:cubicBezTo>
                    <a:cubicBezTo>
                      <a:pt x="16" y="16"/>
                      <a:pt x="17" y="13"/>
                      <a:pt x="15" y="12"/>
                    </a:cubicBezTo>
                    <a:cubicBezTo>
                      <a:pt x="19" y="12"/>
                      <a:pt x="22" y="15"/>
                      <a:pt x="23" y="17"/>
                    </a:cubicBezTo>
                    <a:cubicBezTo>
                      <a:pt x="25" y="19"/>
                      <a:pt x="23" y="24"/>
                      <a:pt x="19" y="25"/>
                    </a:cubicBezTo>
                    <a:cubicBezTo>
                      <a:pt x="18" y="26"/>
                      <a:pt x="17" y="28"/>
                      <a:pt x="19" y="29"/>
                    </a:cubicBezTo>
                    <a:cubicBezTo>
                      <a:pt x="21" y="31"/>
                      <a:pt x="20" y="29"/>
                      <a:pt x="21" y="28"/>
                    </a:cubicBezTo>
                    <a:cubicBezTo>
                      <a:pt x="23" y="27"/>
                      <a:pt x="25" y="25"/>
                      <a:pt x="27" y="28"/>
                    </a:cubicBezTo>
                    <a:cubicBezTo>
                      <a:pt x="29" y="31"/>
                      <a:pt x="26" y="33"/>
                      <a:pt x="25" y="35"/>
                    </a:cubicBezTo>
                    <a:cubicBezTo>
                      <a:pt x="23" y="39"/>
                      <a:pt x="22" y="43"/>
                      <a:pt x="20" y="47"/>
                    </a:cubicBezTo>
                    <a:cubicBezTo>
                      <a:pt x="20" y="48"/>
                      <a:pt x="19" y="49"/>
                      <a:pt x="18" y="50"/>
                    </a:cubicBezTo>
                    <a:cubicBezTo>
                      <a:pt x="17" y="51"/>
                      <a:pt x="17" y="52"/>
                      <a:pt x="16" y="53"/>
                    </a:cubicBezTo>
                    <a:cubicBezTo>
                      <a:pt x="16" y="55"/>
                      <a:pt x="15" y="57"/>
                      <a:pt x="14" y="59"/>
                    </a:cubicBezTo>
                    <a:cubicBezTo>
                      <a:pt x="11" y="58"/>
                      <a:pt x="11" y="54"/>
                      <a:pt x="7" y="53"/>
                    </a:cubicBezTo>
                    <a:cubicBezTo>
                      <a:pt x="7" y="53"/>
                      <a:pt x="7" y="50"/>
                      <a:pt x="7" y="49"/>
                    </a:cubicBezTo>
                    <a:cubicBezTo>
                      <a:pt x="6" y="49"/>
                      <a:pt x="6" y="51"/>
                      <a:pt x="5" y="50"/>
                    </a:cubicBezTo>
                    <a:cubicBezTo>
                      <a:pt x="5" y="48"/>
                      <a:pt x="6" y="47"/>
                      <a:pt x="9" y="48"/>
                    </a:cubicBezTo>
                    <a:cubicBezTo>
                      <a:pt x="10" y="48"/>
                      <a:pt x="8" y="47"/>
                      <a:pt x="7" y="47"/>
                    </a:cubicBezTo>
                    <a:cubicBezTo>
                      <a:pt x="8" y="47"/>
                      <a:pt x="10" y="47"/>
                      <a:pt x="9" y="48"/>
                    </a:cubicBezTo>
                    <a:cubicBezTo>
                      <a:pt x="7" y="45"/>
                      <a:pt x="7" y="45"/>
                      <a:pt x="5" y="44"/>
                    </a:cubicBezTo>
                    <a:cubicBezTo>
                      <a:pt x="4" y="43"/>
                      <a:pt x="4" y="43"/>
                      <a:pt x="4" y="42"/>
                    </a:cubicBezTo>
                    <a:cubicBezTo>
                      <a:pt x="5" y="41"/>
                      <a:pt x="5" y="39"/>
                      <a:pt x="4" y="38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4" name="Freeform 1509"/>
              <p:cNvSpPr/>
              <p:nvPr/>
            </p:nvSpPr>
            <p:spPr bwMode="auto">
              <a:xfrm>
                <a:off x="635" y="750"/>
                <a:ext cx="88" cy="105"/>
              </a:xfrm>
              <a:custGeom>
                <a:avLst/>
                <a:gdLst>
                  <a:gd name="T0" fmla="*/ 20 w 37"/>
                  <a:gd name="T1" fmla="*/ 0 h 44"/>
                  <a:gd name="T2" fmla="*/ 34 w 37"/>
                  <a:gd name="T3" fmla="*/ 4 h 44"/>
                  <a:gd name="T4" fmla="*/ 35 w 37"/>
                  <a:gd name="T5" fmla="*/ 18 h 44"/>
                  <a:gd name="T6" fmla="*/ 35 w 37"/>
                  <a:gd name="T7" fmla="*/ 18 h 44"/>
                  <a:gd name="T8" fmla="*/ 31 w 37"/>
                  <a:gd name="T9" fmla="*/ 18 h 44"/>
                  <a:gd name="T10" fmla="*/ 26 w 37"/>
                  <a:gd name="T11" fmla="*/ 23 h 44"/>
                  <a:gd name="T12" fmla="*/ 24 w 37"/>
                  <a:gd name="T13" fmla="*/ 25 h 44"/>
                  <a:gd name="T14" fmla="*/ 23 w 37"/>
                  <a:gd name="T15" fmla="*/ 28 h 44"/>
                  <a:gd name="T16" fmla="*/ 22 w 37"/>
                  <a:gd name="T17" fmla="*/ 29 h 44"/>
                  <a:gd name="T18" fmla="*/ 14 w 37"/>
                  <a:gd name="T19" fmla="*/ 33 h 44"/>
                  <a:gd name="T20" fmla="*/ 14 w 37"/>
                  <a:gd name="T21" fmla="*/ 33 h 44"/>
                  <a:gd name="T22" fmla="*/ 14 w 37"/>
                  <a:gd name="T23" fmla="*/ 32 h 44"/>
                  <a:gd name="T24" fmla="*/ 14 w 37"/>
                  <a:gd name="T25" fmla="*/ 33 h 44"/>
                  <a:gd name="T26" fmla="*/ 15 w 37"/>
                  <a:gd name="T27" fmla="*/ 34 h 44"/>
                  <a:gd name="T28" fmla="*/ 16 w 37"/>
                  <a:gd name="T29" fmla="*/ 40 h 44"/>
                  <a:gd name="T30" fmla="*/ 9 w 37"/>
                  <a:gd name="T31" fmla="*/ 43 h 44"/>
                  <a:gd name="T32" fmla="*/ 3 w 37"/>
                  <a:gd name="T33" fmla="*/ 43 h 44"/>
                  <a:gd name="T34" fmla="*/ 3 w 37"/>
                  <a:gd name="T35" fmla="*/ 44 h 44"/>
                  <a:gd name="T36" fmla="*/ 2 w 37"/>
                  <a:gd name="T37" fmla="*/ 41 h 44"/>
                  <a:gd name="T38" fmla="*/ 9 w 37"/>
                  <a:gd name="T39" fmla="*/ 36 h 44"/>
                  <a:gd name="T40" fmla="*/ 11 w 37"/>
                  <a:gd name="T41" fmla="*/ 38 h 44"/>
                  <a:gd name="T42" fmla="*/ 8 w 37"/>
                  <a:gd name="T43" fmla="*/ 36 h 44"/>
                  <a:gd name="T44" fmla="*/ 4 w 37"/>
                  <a:gd name="T45" fmla="*/ 30 h 44"/>
                  <a:gd name="T46" fmla="*/ 5 w 37"/>
                  <a:gd name="T47" fmla="*/ 20 h 44"/>
                  <a:gd name="T48" fmla="*/ 6 w 37"/>
                  <a:gd name="T49" fmla="*/ 18 h 44"/>
                  <a:gd name="T50" fmla="*/ 8 w 37"/>
                  <a:gd name="T51" fmla="*/ 18 h 44"/>
                  <a:gd name="T52" fmla="*/ 10 w 37"/>
                  <a:gd name="T53" fmla="*/ 24 h 44"/>
                  <a:gd name="T54" fmla="*/ 10 w 37"/>
                  <a:gd name="T55" fmla="*/ 24 h 44"/>
                  <a:gd name="T56" fmla="*/ 14 w 37"/>
                  <a:gd name="T57" fmla="*/ 24 h 44"/>
                  <a:gd name="T58" fmla="*/ 20 w 37"/>
                  <a:gd name="T59" fmla="*/ 22 h 44"/>
                  <a:gd name="T60" fmla="*/ 22 w 37"/>
                  <a:gd name="T61" fmla="*/ 21 h 44"/>
                  <a:gd name="T62" fmla="*/ 15 w 37"/>
                  <a:gd name="T63" fmla="*/ 21 h 44"/>
                  <a:gd name="T64" fmla="*/ 12 w 37"/>
                  <a:gd name="T65" fmla="*/ 18 h 44"/>
                  <a:gd name="T66" fmla="*/ 9 w 37"/>
                  <a:gd name="T67" fmla="*/ 15 h 44"/>
                  <a:gd name="T68" fmla="*/ 8 w 37"/>
                  <a:gd name="T69" fmla="*/ 10 h 44"/>
                  <a:gd name="T70" fmla="*/ 2 w 37"/>
                  <a:gd name="T71" fmla="*/ 8 h 44"/>
                  <a:gd name="T72" fmla="*/ 4 w 37"/>
                  <a:gd name="T73" fmla="*/ 3 h 44"/>
                  <a:gd name="T74" fmla="*/ 7 w 37"/>
                  <a:gd name="T75" fmla="*/ 2 h 44"/>
                  <a:gd name="T76" fmla="*/ 10 w 37"/>
                  <a:gd name="T77" fmla="*/ 2 h 44"/>
                  <a:gd name="T78" fmla="*/ 17 w 37"/>
                  <a:gd name="T79" fmla="*/ 2 h 44"/>
                  <a:gd name="T80" fmla="*/ 21 w 37"/>
                  <a:gd name="T81" fmla="*/ 3 h 44"/>
                  <a:gd name="T82" fmla="*/ 20 w 37"/>
                  <a:gd name="T83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7" h="44">
                    <a:moveTo>
                      <a:pt x="20" y="0"/>
                    </a:moveTo>
                    <a:cubicBezTo>
                      <a:pt x="25" y="0"/>
                      <a:pt x="30" y="1"/>
                      <a:pt x="34" y="4"/>
                    </a:cubicBezTo>
                    <a:cubicBezTo>
                      <a:pt x="36" y="8"/>
                      <a:pt x="37" y="13"/>
                      <a:pt x="35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4" y="21"/>
                      <a:pt x="33" y="17"/>
                      <a:pt x="31" y="18"/>
                    </a:cubicBezTo>
                    <a:cubicBezTo>
                      <a:pt x="29" y="20"/>
                      <a:pt x="26" y="20"/>
                      <a:pt x="26" y="23"/>
                    </a:cubicBezTo>
                    <a:cubicBezTo>
                      <a:pt x="26" y="24"/>
                      <a:pt x="25" y="25"/>
                      <a:pt x="24" y="25"/>
                    </a:cubicBezTo>
                    <a:cubicBezTo>
                      <a:pt x="22" y="25"/>
                      <a:pt x="22" y="26"/>
                      <a:pt x="23" y="28"/>
                    </a:cubicBezTo>
                    <a:cubicBezTo>
                      <a:pt x="23" y="28"/>
                      <a:pt x="23" y="29"/>
                      <a:pt x="22" y="29"/>
                    </a:cubicBezTo>
                    <a:cubicBezTo>
                      <a:pt x="19" y="30"/>
                      <a:pt x="18" y="34"/>
                      <a:pt x="14" y="33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4" y="32"/>
                      <a:pt x="14" y="32"/>
                      <a:pt x="14" y="33"/>
                    </a:cubicBezTo>
                    <a:cubicBezTo>
                      <a:pt x="14" y="33"/>
                      <a:pt x="14" y="33"/>
                      <a:pt x="15" y="34"/>
                    </a:cubicBezTo>
                    <a:cubicBezTo>
                      <a:pt x="16" y="35"/>
                      <a:pt x="18" y="38"/>
                      <a:pt x="16" y="40"/>
                    </a:cubicBezTo>
                    <a:cubicBezTo>
                      <a:pt x="15" y="43"/>
                      <a:pt x="12" y="43"/>
                      <a:pt x="9" y="43"/>
                    </a:cubicBezTo>
                    <a:cubicBezTo>
                      <a:pt x="7" y="43"/>
                      <a:pt x="5" y="43"/>
                      <a:pt x="3" y="43"/>
                    </a:cubicBezTo>
                    <a:cubicBezTo>
                      <a:pt x="3" y="44"/>
                      <a:pt x="3" y="44"/>
                      <a:pt x="3" y="44"/>
                    </a:cubicBezTo>
                    <a:cubicBezTo>
                      <a:pt x="1" y="43"/>
                      <a:pt x="0" y="42"/>
                      <a:pt x="2" y="41"/>
                    </a:cubicBezTo>
                    <a:cubicBezTo>
                      <a:pt x="4" y="39"/>
                      <a:pt x="7" y="38"/>
                      <a:pt x="9" y="36"/>
                    </a:cubicBezTo>
                    <a:cubicBezTo>
                      <a:pt x="10" y="35"/>
                      <a:pt x="11" y="37"/>
                      <a:pt x="11" y="38"/>
                    </a:cubicBezTo>
                    <a:cubicBezTo>
                      <a:pt x="11" y="36"/>
                      <a:pt x="10" y="36"/>
                      <a:pt x="8" y="36"/>
                    </a:cubicBezTo>
                    <a:cubicBezTo>
                      <a:pt x="5" y="35"/>
                      <a:pt x="3" y="33"/>
                      <a:pt x="4" y="30"/>
                    </a:cubicBezTo>
                    <a:cubicBezTo>
                      <a:pt x="5" y="26"/>
                      <a:pt x="7" y="23"/>
                      <a:pt x="5" y="20"/>
                    </a:cubicBezTo>
                    <a:cubicBezTo>
                      <a:pt x="5" y="19"/>
                      <a:pt x="5" y="18"/>
                      <a:pt x="6" y="18"/>
                    </a:cubicBezTo>
                    <a:cubicBezTo>
                      <a:pt x="7" y="17"/>
                      <a:pt x="8" y="17"/>
                      <a:pt x="8" y="18"/>
                    </a:cubicBezTo>
                    <a:cubicBezTo>
                      <a:pt x="10" y="20"/>
                      <a:pt x="12" y="21"/>
                      <a:pt x="10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13" y="24"/>
                      <a:pt x="14" y="24"/>
                    </a:cubicBezTo>
                    <a:cubicBezTo>
                      <a:pt x="14" y="19"/>
                      <a:pt x="18" y="23"/>
                      <a:pt x="20" y="22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19" y="21"/>
                      <a:pt x="17" y="21"/>
                      <a:pt x="15" y="21"/>
                    </a:cubicBezTo>
                    <a:cubicBezTo>
                      <a:pt x="13" y="21"/>
                      <a:pt x="12" y="20"/>
                      <a:pt x="12" y="18"/>
                    </a:cubicBezTo>
                    <a:cubicBezTo>
                      <a:pt x="13" y="16"/>
                      <a:pt x="10" y="15"/>
                      <a:pt x="9" y="15"/>
                    </a:cubicBezTo>
                    <a:cubicBezTo>
                      <a:pt x="6" y="14"/>
                      <a:pt x="5" y="13"/>
                      <a:pt x="8" y="10"/>
                    </a:cubicBezTo>
                    <a:cubicBezTo>
                      <a:pt x="6" y="9"/>
                      <a:pt x="3" y="10"/>
                      <a:pt x="2" y="8"/>
                    </a:cubicBezTo>
                    <a:cubicBezTo>
                      <a:pt x="2" y="6"/>
                      <a:pt x="3" y="5"/>
                      <a:pt x="4" y="3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8" y="3"/>
                      <a:pt x="9" y="2"/>
                      <a:pt x="10" y="2"/>
                    </a:cubicBezTo>
                    <a:cubicBezTo>
                      <a:pt x="12" y="0"/>
                      <a:pt x="15" y="0"/>
                      <a:pt x="17" y="2"/>
                    </a:cubicBezTo>
                    <a:cubicBezTo>
                      <a:pt x="18" y="3"/>
                      <a:pt x="20" y="3"/>
                      <a:pt x="21" y="3"/>
                    </a:cubicBezTo>
                    <a:cubicBezTo>
                      <a:pt x="20" y="2"/>
                      <a:pt x="19" y="2"/>
                      <a:pt x="20" y="0"/>
                    </a:cubicBezTo>
                    <a:close/>
                  </a:path>
                </a:pathLst>
              </a:custGeom>
              <a:solidFill>
                <a:srgbClr val="7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5" name="Freeform 1510"/>
              <p:cNvSpPr/>
              <p:nvPr/>
            </p:nvSpPr>
            <p:spPr bwMode="auto">
              <a:xfrm>
                <a:off x="602" y="757"/>
                <a:ext cx="88" cy="105"/>
              </a:xfrm>
              <a:custGeom>
                <a:avLst/>
                <a:gdLst>
                  <a:gd name="T0" fmla="*/ 18 w 37"/>
                  <a:gd name="T1" fmla="*/ 0 h 44"/>
                  <a:gd name="T2" fmla="*/ 18 w 37"/>
                  <a:gd name="T3" fmla="*/ 3 h 44"/>
                  <a:gd name="T4" fmla="*/ 19 w 37"/>
                  <a:gd name="T5" fmla="*/ 5 h 44"/>
                  <a:gd name="T6" fmla="*/ 23 w 37"/>
                  <a:gd name="T7" fmla="*/ 6 h 44"/>
                  <a:gd name="T8" fmla="*/ 21 w 37"/>
                  <a:gd name="T9" fmla="*/ 11 h 44"/>
                  <a:gd name="T10" fmla="*/ 28 w 37"/>
                  <a:gd name="T11" fmla="*/ 12 h 44"/>
                  <a:gd name="T12" fmla="*/ 28 w 37"/>
                  <a:gd name="T13" fmla="*/ 13 h 44"/>
                  <a:gd name="T14" fmla="*/ 33 w 37"/>
                  <a:gd name="T15" fmla="*/ 17 h 44"/>
                  <a:gd name="T16" fmla="*/ 37 w 37"/>
                  <a:gd name="T17" fmla="*/ 18 h 44"/>
                  <a:gd name="T18" fmla="*/ 32 w 37"/>
                  <a:gd name="T19" fmla="*/ 20 h 44"/>
                  <a:gd name="T20" fmla="*/ 30 w 37"/>
                  <a:gd name="T21" fmla="*/ 22 h 44"/>
                  <a:gd name="T22" fmla="*/ 28 w 37"/>
                  <a:gd name="T23" fmla="*/ 23 h 44"/>
                  <a:gd name="T24" fmla="*/ 22 w 37"/>
                  <a:gd name="T25" fmla="*/ 24 h 44"/>
                  <a:gd name="T26" fmla="*/ 22 w 37"/>
                  <a:gd name="T27" fmla="*/ 16 h 44"/>
                  <a:gd name="T28" fmla="*/ 20 w 37"/>
                  <a:gd name="T29" fmla="*/ 15 h 44"/>
                  <a:gd name="T30" fmla="*/ 20 w 37"/>
                  <a:gd name="T31" fmla="*/ 17 h 44"/>
                  <a:gd name="T32" fmla="*/ 20 w 37"/>
                  <a:gd name="T33" fmla="*/ 26 h 44"/>
                  <a:gd name="T34" fmla="*/ 23 w 37"/>
                  <a:gd name="T35" fmla="*/ 32 h 44"/>
                  <a:gd name="T36" fmla="*/ 26 w 37"/>
                  <a:gd name="T37" fmla="*/ 34 h 44"/>
                  <a:gd name="T38" fmla="*/ 24 w 37"/>
                  <a:gd name="T39" fmla="*/ 38 h 44"/>
                  <a:gd name="T40" fmla="*/ 24 w 37"/>
                  <a:gd name="T41" fmla="*/ 34 h 44"/>
                  <a:gd name="T42" fmla="*/ 17 w 37"/>
                  <a:gd name="T43" fmla="*/ 38 h 44"/>
                  <a:gd name="T44" fmla="*/ 17 w 37"/>
                  <a:gd name="T45" fmla="*/ 41 h 44"/>
                  <a:gd name="T46" fmla="*/ 9 w 37"/>
                  <a:gd name="T47" fmla="*/ 40 h 44"/>
                  <a:gd name="T48" fmla="*/ 12 w 37"/>
                  <a:gd name="T49" fmla="*/ 36 h 44"/>
                  <a:gd name="T50" fmla="*/ 12 w 37"/>
                  <a:gd name="T51" fmla="*/ 37 h 44"/>
                  <a:gd name="T52" fmla="*/ 15 w 37"/>
                  <a:gd name="T53" fmla="*/ 26 h 44"/>
                  <a:gd name="T54" fmla="*/ 12 w 37"/>
                  <a:gd name="T55" fmla="*/ 30 h 44"/>
                  <a:gd name="T56" fmla="*/ 8 w 37"/>
                  <a:gd name="T57" fmla="*/ 31 h 44"/>
                  <a:gd name="T58" fmla="*/ 12 w 37"/>
                  <a:gd name="T59" fmla="*/ 30 h 44"/>
                  <a:gd name="T60" fmla="*/ 13 w 37"/>
                  <a:gd name="T61" fmla="*/ 33 h 44"/>
                  <a:gd name="T62" fmla="*/ 7 w 37"/>
                  <a:gd name="T63" fmla="*/ 36 h 44"/>
                  <a:gd name="T64" fmla="*/ 6 w 37"/>
                  <a:gd name="T65" fmla="*/ 39 h 44"/>
                  <a:gd name="T66" fmla="*/ 1 w 37"/>
                  <a:gd name="T67" fmla="*/ 36 h 44"/>
                  <a:gd name="T68" fmla="*/ 3 w 37"/>
                  <a:gd name="T69" fmla="*/ 25 h 44"/>
                  <a:gd name="T70" fmla="*/ 6 w 37"/>
                  <a:gd name="T71" fmla="*/ 19 h 44"/>
                  <a:gd name="T72" fmla="*/ 12 w 37"/>
                  <a:gd name="T73" fmla="*/ 8 h 44"/>
                  <a:gd name="T74" fmla="*/ 17 w 37"/>
                  <a:gd name="T75" fmla="*/ 1 h 44"/>
                  <a:gd name="T76" fmla="*/ 18 w 37"/>
                  <a:gd name="T77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7" h="44">
                    <a:moveTo>
                      <a:pt x="18" y="0"/>
                    </a:moveTo>
                    <a:cubicBezTo>
                      <a:pt x="19" y="1"/>
                      <a:pt x="19" y="2"/>
                      <a:pt x="18" y="3"/>
                    </a:cubicBezTo>
                    <a:cubicBezTo>
                      <a:pt x="16" y="5"/>
                      <a:pt x="18" y="6"/>
                      <a:pt x="19" y="5"/>
                    </a:cubicBezTo>
                    <a:cubicBezTo>
                      <a:pt x="21" y="5"/>
                      <a:pt x="22" y="4"/>
                      <a:pt x="23" y="6"/>
                    </a:cubicBezTo>
                    <a:cubicBezTo>
                      <a:pt x="24" y="9"/>
                      <a:pt x="22" y="9"/>
                      <a:pt x="21" y="11"/>
                    </a:cubicBezTo>
                    <a:cubicBezTo>
                      <a:pt x="24" y="9"/>
                      <a:pt x="25" y="14"/>
                      <a:pt x="28" y="12"/>
                    </a:cubicBezTo>
                    <a:cubicBezTo>
                      <a:pt x="28" y="12"/>
                      <a:pt x="28" y="13"/>
                      <a:pt x="28" y="13"/>
                    </a:cubicBezTo>
                    <a:cubicBezTo>
                      <a:pt x="26" y="19"/>
                      <a:pt x="31" y="16"/>
                      <a:pt x="33" y="17"/>
                    </a:cubicBezTo>
                    <a:cubicBezTo>
                      <a:pt x="35" y="17"/>
                      <a:pt x="36" y="16"/>
                      <a:pt x="37" y="18"/>
                    </a:cubicBezTo>
                    <a:cubicBezTo>
                      <a:pt x="35" y="19"/>
                      <a:pt x="34" y="21"/>
                      <a:pt x="32" y="20"/>
                    </a:cubicBezTo>
                    <a:cubicBezTo>
                      <a:pt x="30" y="19"/>
                      <a:pt x="30" y="20"/>
                      <a:pt x="30" y="22"/>
                    </a:cubicBezTo>
                    <a:cubicBezTo>
                      <a:pt x="30" y="23"/>
                      <a:pt x="29" y="23"/>
                      <a:pt x="28" y="23"/>
                    </a:cubicBezTo>
                    <a:cubicBezTo>
                      <a:pt x="26" y="22"/>
                      <a:pt x="24" y="21"/>
                      <a:pt x="22" y="24"/>
                    </a:cubicBezTo>
                    <a:cubicBezTo>
                      <a:pt x="24" y="21"/>
                      <a:pt x="24" y="18"/>
                      <a:pt x="22" y="16"/>
                    </a:cubicBezTo>
                    <a:cubicBezTo>
                      <a:pt x="21" y="15"/>
                      <a:pt x="21" y="15"/>
                      <a:pt x="20" y="15"/>
                    </a:cubicBezTo>
                    <a:cubicBezTo>
                      <a:pt x="20" y="16"/>
                      <a:pt x="19" y="17"/>
                      <a:pt x="20" y="17"/>
                    </a:cubicBezTo>
                    <a:cubicBezTo>
                      <a:pt x="24" y="20"/>
                      <a:pt x="21" y="24"/>
                      <a:pt x="20" y="26"/>
                    </a:cubicBezTo>
                    <a:cubicBezTo>
                      <a:pt x="18" y="30"/>
                      <a:pt x="20" y="31"/>
                      <a:pt x="23" y="32"/>
                    </a:cubicBezTo>
                    <a:cubicBezTo>
                      <a:pt x="24" y="32"/>
                      <a:pt x="26" y="32"/>
                      <a:pt x="26" y="34"/>
                    </a:cubicBezTo>
                    <a:cubicBezTo>
                      <a:pt x="26" y="35"/>
                      <a:pt x="26" y="37"/>
                      <a:pt x="24" y="38"/>
                    </a:cubicBezTo>
                    <a:cubicBezTo>
                      <a:pt x="23" y="37"/>
                      <a:pt x="25" y="35"/>
                      <a:pt x="24" y="34"/>
                    </a:cubicBezTo>
                    <a:cubicBezTo>
                      <a:pt x="22" y="35"/>
                      <a:pt x="21" y="38"/>
                      <a:pt x="17" y="38"/>
                    </a:cubicBezTo>
                    <a:cubicBezTo>
                      <a:pt x="15" y="38"/>
                      <a:pt x="16" y="40"/>
                      <a:pt x="17" y="41"/>
                    </a:cubicBezTo>
                    <a:cubicBezTo>
                      <a:pt x="14" y="44"/>
                      <a:pt x="11" y="41"/>
                      <a:pt x="9" y="40"/>
                    </a:cubicBezTo>
                    <a:cubicBezTo>
                      <a:pt x="9" y="36"/>
                      <a:pt x="9" y="36"/>
                      <a:pt x="12" y="36"/>
                    </a:cubicBezTo>
                    <a:cubicBezTo>
                      <a:pt x="12" y="36"/>
                      <a:pt x="12" y="37"/>
                      <a:pt x="12" y="37"/>
                    </a:cubicBezTo>
                    <a:cubicBezTo>
                      <a:pt x="11" y="32"/>
                      <a:pt x="15" y="29"/>
                      <a:pt x="15" y="26"/>
                    </a:cubicBezTo>
                    <a:cubicBezTo>
                      <a:pt x="14" y="27"/>
                      <a:pt x="13" y="28"/>
                      <a:pt x="12" y="30"/>
                    </a:cubicBezTo>
                    <a:cubicBezTo>
                      <a:pt x="10" y="30"/>
                      <a:pt x="8" y="27"/>
                      <a:pt x="8" y="31"/>
                    </a:cubicBezTo>
                    <a:cubicBezTo>
                      <a:pt x="9" y="31"/>
                      <a:pt x="11" y="30"/>
                      <a:pt x="12" y="30"/>
                    </a:cubicBezTo>
                    <a:cubicBezTo>
                      <a:pt x="14" y="30"/>
                      <a:pt x="15" y="32"/>
                      <a:pt x="13" y="33"/>
                    </a:cubicBezTo>
                    <a:cubicBezTo>
                      <a:pt x="11" y="34"/>
                      <a:pt x="10" y="37"/>
                      <a:pt x="7" y="36"/>
                    </a:cubicBezTo>
                    <a:cubicBezTo>
                      <a:pt x="7" y="36"/>
                      <a:pt x="7" y="38"/>
                      <a:pt x="6" y="39"/>
                    </a:cubicBezTo>
                    <a:cubicBezTo>
                      <a:pt x="3" y="41"/>
                      <a:pt x="1" y="39"/>
                      <a:pt x="1" y="36"/>
                    </a:cubicBezTo>
                    <a:cubicBezTo>
                      <a:pt x="1" y="33"/>
                      <a:pt x="0" y="29"/>
                      <a:pt x="3" y="25"/>
                    </a:cubicBezTo>
                    <a:cubicBezTo>
                      <a:pt x="5" y="23"/>
                      <a:pt x="6" y="21"/>
                      <a:pt x="6" y="19"/>
                    </a:cubicBezTo>
                    <a:cubicBezTo>
                      <a:pt x="7" y="14"/>
                      <a:pt x="8" y="10"/>
                      <a:pt x="12" y="8"/>
                    </a:cubicBezTo>
                    <a:cubicBezTo>
                      <a:pt x="15" y="6"/>
                      <a:pt x="13" y="2"/>
                      <a:pt x="17" y="1"/>
                    </a:cubicBezTo>
                    <a:cubicBezTo>
                      <a:pt x="17" y="1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6" name="Freeform 1511"/>
              <p:cNvSpPr/>
              <p:nvPr/>
            </p:nvSpPr>
            <p:spPr bwMode="auto">
              <a:xfrm>
                <a:off x="642" y="786"/>
                <a:ext cx="78" cy="69"/>
              </a:xfrm>
              <a:custGeom>
                <a:avLst/>
                <a:gdLst>
                  <a:gd name="T0" fmla="*/ 11 w 33"/>
                  <a:gd name="T1" fmla="*/ 18 h 29"/>
                  <a:gd name="T2" fmla="*/ 15 w 33"/>
                  <a:gd name="T3" fmla="*/ 15 h 29"/>
                  <a:gd name="T4" fmla="*/ 17 w 33"/>
                  <a:gd name="T5" fmla="*/ 13 h 29"/>
                  <a:gd name="T6" fmla="*/ 19 w 33"/>
                  <a:gd name="T7" fmla="*/ 13 h 29"/>
                  <a:gd name="T8" fmla="*/ 16 w 33"/>
                  <a:gd name="T9" fmla="*/ 10 h 29"/>
                  <a:gd name="T10" fmla="*/ 23 w 33"/>
                  <a:gd name="T11" fmla="*/ 3 h 29"/>
                  <a:gd name="T12" fmla="*/ 24 w 33"/>
                  <a:gd name="T13" fmla="*/ 2 h 29"/>
                  <a:gd name="T14" fmla="*/ 28 w 33"/>
                  <a:gd name="T15" fmla="*/ 0 h 29"/>
                  <a:gd name="T16" fmla="*/ 32 w 33"/>
                  <a:gd name="T17" fmla="*/ 3 h 29"/>
                  <a:gd name="T18" fmla="*/ 33 w 33"/>
                  <a:gd name="T19" fmla="*/ 5 h 29"/>
                  <a:gd name="T20" fmla="*/ 32 w 33"/>
                  <a:gd name="T21" fmla="*/ 7 h 29"/>
                  <a:gd name="T22" fmla="*/ 27 w 33"/>
                  <a:gd name="T23" fmla="*/ 16 h 29"/>
                  <a:gd name="T24" fmla="*/ 23 w 33"/>
                  <a:gd name="T25" fmla="*/ 23 h 29"/>
                  <a:gd name="T26" fmla="*/ 17 w 33"/>
                  <a:gd name="T27" fmla="*/ 26 h 29"/>
                  <a:gd name="T28" fmla="*/ 0 w 33"/>
                  <a:gd name="T29" fmla="*/ 28 h 29"/>
                  <a:gd name="T30" fmla="*/ 9 w 33"/>
                  <a:gd name="T31" fmla="*/ 27 h 29"/>
                  <a:gd name="T32" fmla="*/ 11 w 33"/>
                  <a:gd name="T33" fmla="*/ 20 h 29"/>
                  <a:gd name="T34" fmla="*/ 11 w 33"/>
                  <a:gd name="T35" fmla="*/ 1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" h="29">
                    <a:moveTo>
                      <a:pt x="11" y="18"/>
                    </a:moveTo>
                    <a:cubicBezTo>
                      <a:pt x="13" y="18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7" y="13"/>
                    </a:cubicBezTo>
                    <a:cubicBezTo>
                      <a:pt x="17" y="13"/>
                      <a:pt x="18" y="16"/>
                      <a:pt x="19" y="13"/>
                    </a:cubicBezTo>
                    <a:cubicBezTo>
                      <a:pt x="20" y="11"/>
                      <a:pt x="17" y="12"/>
                      <a:pt x="16" y="10"/>
                    </a:cubicBezTo>
                    <a:cubicBezTo>
                      <a:pt x="20" y="9"/>
                      <a:pt x="24" y="9"/>
                      <a:pt x="23" y="3"/>
                    </a:cubicBezTo>
                    <a:cubicBezTo>
                      <a:pt x="23" y="3"/>
                      <a:pt x="24" y="2"/>
                      <a:pt x="24" y="2"/>
                    </a:cubicBezTo>
                    <a:cubicBezTo>
                      <a:pt x="28" y="6"/>
                      <a:pt x="27" y="1"/>
                      <a:pt x="28" y="0"/>
                    </a:cubicBezTo>
                    <a:cubicBezTo>
                      <a:pt x="29" y="1"/>
                      <a:pt x="29" y="4"/>
                      <a:pt x="32" y="3"/>
                    </a:cubicBezTo>
                    <a:cubicBezTo>
                      <a:pt x="32" y="3"/>
                      <a:pt x="33" y="4"/>
                      <a:pt x="33" y="5"/>
                    </a:cubicBezTo>
                    <a:cubicBezTo>
                      <a:pt x="33" y="6"/>
                      <a:pt x="32" y="6"/>
                      <a:pt x="32" y="7"/>
                    </a:cubicBezTo>
                    <a:cubicBezTo>
                      <a:pt x="31" y="11"/>
                      <a:pt x="29" y="13"/>
                      <a:pt x="27" y="16"/>
                    </a:cubicBezTo>
                    <a:cubicBezTo>
                      <a:pt x="26" y="18"/>
                      <a:pt x="24" y="20"/>
                      <a:pt x="23" y="23"/>
                    </a:cubicBezTo>
                    <a:cubicBezTo>
                      <a:pt x="19" y="22"/>
                      <a:pt x="19" y="25"/>
                      <a:pt x="17" y="26"/>
                    </a:cubicBezTo>
                    <a:cubicBezTo>
                      <a:pt x="12" y="29"/>
                      <a:pt x="6" y="29"/>
                      <a:pt x="0" y="28"/>
                    </a:cubicBezTo>
                    <a:cubicBezTo>
                      <a:pt x="3" y="26"/>
                      <a:pt x="6" y="28"/>
                      <a:pt x="9" y="27"/>
                    </a:cubicBezTo>
                    <a:cubicBezTo>
                      <a:pt x="12" y="25"/>
                      <a:pt x="14" y="24"/>
                      <a:pt x="11" y="20"/>
                    </a:cubicBezTo>
                    <a:cubicBezTo>
                      <a:pt x="11" y="20"/>
                      <a:pt x="11" y="19"/>
                      <a:pt x="11" y="18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7" name="Freeform 1512"/>
              <p:cNvSpPr/>
              <p:nvPr/>
            </p:nvSpPr>
            <p:spPr bwMode="auto">
              <a:xfrm>
                <a:off x="455" y="810"/>
                <a:ext cx="45" cy="38"/>
              </a:xfrm>
              <a:custGeom>
                <a:avLst/>
                <a:gdLst>
                  <a:gd name="T0" fmla="*/ 16 w 19"/>
                  <a:gd name="T1" fmla="*/ 15 h 16"/>
                  <a:gd name="T2" fmla="*/ 12 w 19"/>
                  <a:gd name="T3" fmla="*/ 14 h 16"/>
                  <a:gd name="T4" fmla="*/ 8 w 19"/>
                  <a:gd name="T5" fmla="*/ 9 h 16"/>
                  <a:gd name="T6" fmla="*/ 0 w 19"/>
                  <a:gd name="T7" fmla="*/ 5 h 16"/>
                  <a:gd name="T8" fmla="*/ 7 w 19"/>
                  <a:gd name="T9" fmla="*/ 7 h 16"/>
                  <a:gd name="T10" fmla="*/ 11 w 19"/>
                  <a:gd name="T11" fmla="*/ 0 h 16"/>
                  <a:gd name="T12" fmla="*/ 11 w 19"/>
                  <a:gd name="T13" fmla="*/ 0 h 16"/>
                  <a:gd name="T14" fmla="*/ 15 w 19"/>
                  <a:gd name="T15" fmla="*/ 4 h 16"/>
                  <a:gd name="T16" fmla="*/ 18 w 19"/>
                  <a:gd name="T17" fmla="*/ 12 h 16"/>
                  <a:gd name="T18" fmla="*/ 16 w 19"/>
                  <a:gd name="T1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6">
                    <a:moveTo>
                      <a:pt x="16" y="15"/>
                    </a:moveTo>
                    <a:cubicBezTo>
                      <a:pt x="15" y="16"/>
                      <a:pt x="12" y="16"/>
                      <a:pt x="12" y="14"/>
                    </a:cubicBezTo>
                    <a:cubicBezTo>
                      <a:pt x="12" y="11"/>
                      <a:pt x="9" y="12"/>
                      <a:pt x="8" y="9"/>
                    </a:cubicBezTo>
                    <a:cubicBezTo>
                      <a:pt x="3" y="12"/>
                      <a:pt x="3" y="6"/>
                      <a:pt x="0" y="5"/>
                    </a:cubicBezTo>
                    <a:cubicBezTo>
                      <a:pt x="3" y="2"/>
                      <a:pt x="5" y="6"/>
                      <a:pt x="7" y="7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2"/>
                      <a:pt x="14" y="3"/>
                      <a:pt x="15" y="4"/>
                    </a:cubicBezTo>
                    <a:cubicBezTo>
                      <a:pt x="17" y="6"/>
                      <a:pt x="16" y="10"/>
                      <a:pt x="18" y="12"/>
                    </a:cubicBezTo>
                    <a:cubicBezTo>
                      <a:pt x="19" y="14"/>
                      <a:pt x="16" y="13"/>
                      <a:pt x="16" y="15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8" name="Freeform 1513"/>
              <p:cNvSpPr/>
              <p:nvPr/>
            </p:nvSpPr>
            <p:spPr bwMode="auto">
              <a:xfrm>
                <a:off x="502" y="857"/>
                <a:ext cx="62" cy="17"/>
              </a:xfrm>
              <a:custGeom>
                <a:avLst/>
                <a:gdLst>
                  <a:gd name="T0" fmla="*/ 26 w 26"/>
                  <a:gd name="T1" fmla="*/ 7 h 7"/>
                  <a:gd name="T2" fmla="*/ 1 w 26"/>
                  <a:gd name="T3" fmla="*/ 4 h 7"/>
                  <a:gd name="T4" fmla="*/ 3 w 26"/>
                  <a:gd name="T5" fmla="*/ 1 h 7"/>
                  <a:gd name="T6" fmla="*/ 26 w 26"/>
                  <a:gd name="T7" fmla="*/ 4 h 7"/>
                  <a:gd name="T8" fmla="*/ 26 w 26"/>
                  <a:gd name="T9" fmla="*/ 4 h 7"/>
                  <a:gd name="T10" fmla="*/ 26 w 26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7">
                    <a:moveTo>
                      <a:pt x="26" y="7"/>
                    </a:moveTo>
                    <a:cubicBezTo>
                      <a:pt x="18" y="5"/>
                      <a:pt x="9" y="4"/>
                      <a:pt x="1" y="4"/>
                    </a:cubicBezTo>
                    <a:cubicBezTo>
                      <a:pt x="0" y="2"/>
                      <a:pt x="1" y="1"/>
                      <a:pt x="3" y="1"/>
                    </a:cubicBezTo>
                    <a:cubicBezTo>
                      <a:pt x="11" y="0"/>
                      <a:pt x="18" y="3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5" y="5"/>
                      <a:pt x="25" y="6"/>
                      <a:pt x="26" y="7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9" name="Freeform 1514"/>
              <p:cNvSpPr/>
              <p:nvPr/>
            </p:nvSpPr>
            <p:spPr bwMode="auto">
              <a:xfrm>
                <a:off x="614" y="812"/>
                <a:ext cx="28" cy="41"/>
              </a:xfrm>
              <a:custGeom>
                <a:avLst/>
                <a:gdLst>
                  <a:gd name="T0" fmla="*/ 1 w 12"/>
                  <a:gd name="T1" fmla="*/ 16 h 17"/>
                  <a:gd name="T2" fmla="*/ 7 w 12"/>
                  <a:gd name="T3" fmla="*/ 9 h 17"/>
                  <a:gd name="T4" fmla="*/ 7 w 12"/>
                  <a:gd name="T5" fmla="*/ 7 h 17"/>
                  <a:gd name="T6" fmla="*/ 7 w 12"/>
                  <a:gd name="T7" fmla="*/ 7 h 17"/>
                  <a:gd name="T8" fmla="*/ 12 w 12"/>
                  <a:gd name="T9" fmla="*/ 0 h 17"/>
                  <a:gd name="T10" fmla="*/ 8 w 12"/>
                  <a:gd name="T11" fmla="*/ 10 h 17"/>
                  <a:gd name="T12" fmla="*/ 8 w 12"/>
                  <a:gd name="T13" fmla="*/ 17 h 17"/>
                  <a:gd name="T14" fmla="*/ 6 w 12"/>
                  <a:gd name="T15" fmla="*/ 13 h 17"/>
                  <a:gd name="T16" fmla="*/ 4 w 12"/>
                  <a:gd name="T17" fmla="*/ 17 h 17"/>
                  <a:gd name="T18" fmla="*/ 1 w 12"/>
                  <a:gd name="T1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7">
                    <a:moveTo>
                      <a:pt x="1" y="16"/>
                    </a:moveTo>
                    <a:cubicBezTo>
                      <a:pt x="0" y="11"/>
                      <a:pt x="5" y="12"/>
                      <a:pt x="7" y="9"/>
                    </a:cubicBezTo>
                    <a:cubicBezTo>
                      <a:pt x="8" y="8"/>
                      <a:pt x="8" y="8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3"/>
                      <a:pt x="10" y="2"/>
                      <a:pt x="12" y="0"/>
                    </a:cubicBezTo>
                    <a:cubicBezTo>
                      <a:pt x="11" y="3"/>
                      <a:pt x="11" y="7"/>
                      <a:pt x="8" y="10"/>
                    </a:cubicBezTo>
                    <a:cubicBezTo>
                      <a:pt x="6" y="13"/>
                      <a:pt x="10" y="15"/>
                      <a:pt x="8" y="17"/>
                    </a:cubicBezTo>
                    <a:cubicBezTo>
                      <a:pt x="7" y="16"/>
                      <a:pt x="7" y="15"/>
                      <a:pt x="6" y="13"/>
                    </a:cubicBezTo>
                    <a:cubicBezTo>
                      <a:pt x="4" y="14"/>
                      <a:pt x="7" y="17"/>
                      <a:pt x="4" y="17"/>
                    </a:cubicBezTo>
                    <a:cubicBezTo>
                      <a:pt x="3" y="16"/>
                      <a:pt x="2" y="17"/>
                      <a:pt x="1" y="16"/>
                    </a:cubicBezTo>
                    <a:close/>
                  </a:path>
                </a:pathLst>
              </a:custGeom>
              <a:solidFill>
                <a:srgbClr val="7D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0" name="Freeform 1515"/>
              <p:cNvSpPr/>
              <p:nvPr/>
            </p:nvSpPr>
            <p:spPr bwMode="auto">
              <a:xfrm>
                <a:off x="626" y="895"/>
                <a:ext cx="35" cy="64"/>
              </a:xfrm>
              <a:custGeom>
                <a:avLst/>
                <a:gdLst>
                  <a:gd name="T0" fmla="*/ 1 w 15"/>
                  <a:gd name="T1" fmla="*/ 27 h 27"/>
                  <a:gd name="T2" fmla="*/ 4 w 15"/>
                  <a:gd name="T3" fmla="*/ 18 h 27"/>
                  <a:gd name="T4" fmla="*/ 8 w 15"/>
                  <a:gd name="T5" fmla="*/ 8 h 27"/>
                  <a:gd name="T6" fmla="*/ 15 w 15"/>
                  <a:gd name="T7" fmla="*/ 0 h 27"/>
                  <a:gd name="T8" fmla="*/ 1 w 15"/>
                  <a:gd name="T9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7">
                    <a:moveTo>
                      <a:pt x="1" y="27"/>
                    </a:moveTo>
                    <a:cubicBezTo>
                      <a:pt x="0" y="23"/>
                      <a:pt x="3" y="21"/>
                      <a:pt x="4" y="18"/>
                    </a:cubicBezTo>
                    <a:cubicBezTo>
                      <a:pt x="6" y="15"/>
                      <a:pt x="7" y="12"/>
                      <a:pt x="8" y="8"/>
                    </a:cubicBezTo>
                    <a:cubicBezTo>
                      <a:pt x="11" y="6"/>
                      <a:pt x="12" y="2"/>
                      <a:pt x="15" y="0"/>
                    </a:cubicBezTo>
                    <a:cubicBezTo>
                      <a:pt x="11" y="9"/>
                      <a:pt x="6" y="18"/>
                      <a:pt x="1" y="27"/>
                    </a:cubicBezTo>
                    <a:close/>
                  </a:path>
                </a:pathLst>
              </a:custGeom>
              <a:solidFill>
                <a:srgbClr val="B3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1" name="Freeform 1516"/>
              <p:cNvSpPr/>
              <p:nvPr/>
            </p:nvSpPr>
            <p:spPr bwMode="auto">
              <a:xfrm>
                <a:off x="652" y="748"/>
                <a:ext cx="40" cy="19"/>
              </a:xfrm>
              <a:custGeom>
                <a:avLst/>
                <a:gdLst>
                  <a:gd name="T0" fmla="*/ 13 w 17"/>
                  <a:gd name="T1" fmla="*/ 1 h 8"/>
                  <a:gd name="T2" fmla="*/ 17 w 17"/>
                  <a:gd name="T3" fmla="*/ 5 h 8"/>
                  <a:gd name="T4" fmla="*/ 9 w 17"/>
                  <a:gd name="T5" fmla="*/ 3 h 8"/>
                  <a:gd name="T6" fmla="*/ 3 w 17"/>
                  <a:gd name="T7" fmla="*/ 3 h 8"/>
                  <a:gd name="T8" fmla="*/ 0 w 17"/>
                  <a:gd name="T9" fmla="*/ 3 h 8"/>
                  <a:gd name="T10" fmla="*/ 13 w 17"/>
                  <a:gd name="T11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8">
                    <a:moveTo>
                      <a:pt x="13" y="1"/>
                    </a:moveTo>
                    <a:cubicBezTo>
                      <a:pt x="13" y="3"/>
                      <a:pt x="16" y="3"/>
                      <a:pt x="17" y="5"/>
                    </a:cubicBezTo>
                    <a:cubicBezTo>
                      <a:pt x="14" y="4"/>
                      <a:pt x="11" y="8"/>
                      <a:pt x="9" y="3"/>
                    </a:cubicBezTo>
                    <a:cubicBezTo>
                      <a:pt x="8" y="1"/>
                      <a:pt x="5" y="2"/>
                      <a:pt x="3" y="3"/>
                    </a:cubicBezTo>
                    <a:cubicBezTo>
                      <a:pt x="2" y="5"/>
                      <a:pt x="1" y="5"/>
                      <a:pt x="0" y="3"/>
                    </a:cubicBezTo>
                    <a:cubicBezTo>
                      <a:pt x="4" y="0"/>
                      <a:pt x="8" y="1"/>
                      <a:pt x="13" y="1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2" name="Freeform 1517"/>
              <p:cNvSpPr/>
              <p:nvPr/>
            </p:nvSpPr>
            <p:spPr bwMode="auto">
              <a:xfrm>
                <a:off x="661" y="857"/>
                <a:ext cx="24" cy="38"/>
              </a:xfrm>
              <a:custGeom>
                <a:avLst/>
                <a:gdLst>
                  <a:gd name="T0" fmla="*/ 10 w 10"/>
                  <a:gd name="T1" fmla="*/ 0 h 16"/>
                  <a:gd name="T2" fmla="*/ 0 w 10"/>
                  <a:gd name="T3" fmla="*/ 16 h 16"/>
                  <a:gd name="T4" fmla="*/ 10 w 10"/>
                  <a:gd name="T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6">
                    <a:moveTo>
                      <a:pt x="10" y="0"/>
                    </a:moveTo>
                    <a:cubicBezTo>
                      <a:pt x="8" y="6"/>
                      <a:pt x="4" y="11"/>
                      <a:pt x="0" y="16"/>
                    </a:cubicBezTo>
                    <a:cubicBezTo>
                      <a:pt x="1" y="9"/>
                      <a:pt x="5" y="5"/>
                      <a:pt x="10" y="0"/>
                    </a:cubicBezTo>
                    <a:close/>
                  </a:path>
                </a:pathLst>
              </a:custGeom>
              <a:solidFill>
                <a:srgbClr val="B3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3" name="Freeform 1518"/>
              <p:cNvSpPr/>
              <p:nvPr/>
            </p:nvSpPr>
            <p:spPr bwMode="auto">
              <a:xfrm>
                <a:off x="716" y="760"/>
                <a:ext cx="9" cy="33"/>
              </a:xfrm>
              <a:custGeom>
                <a:avLst/>
                <a:gdLst>
                  <a:gd name="T0" fmla="*/ 1 w 4"/>
                  <a:gd name="T1" fmla="*/ 14 h 14"/>
                  <a:gd name="T2" fmla="*/ 0 w 4"/>
                  <a:gd name="T3" fmla="*/ 0 h 14"/>
                  <a:gd name="T4" fmla="*/ 1 w 4"/>
                  <a:gd name="T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4">
                    <a:moveTo>
                      <a:pt x="1" y="14"/>
                    </a:moveTo>
                    <a:cubicBezTo>
                      <a:pt x="2" y="9"/>
                      <a:pt x="1" y="5"/>
                      <a:pt x="0" y="0"/>
                    </a:cubicBezTo>
                    <a:cubicBezTo>
                      <a:pt x="4" y="2"/>
                      <a:pt x="4" y="11"/>
                      <a:pt x="1" y="14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4" name="Freeform 1519"/>
              <p:cNvSpPr/>
              <p:nvPr/>
            </p:nvSpPr>
            <p:spPr bwMode="auto">
              <a:xfrm>
                <a:off x="481" y="800"/>
                <a:ext cx="14" cy="19"/>
              </a:xfrm>
              <a:custGeom>
                <a:avLst/>
                <a:gdLst>
                  <a:gd name="T0" fmla="*/ 4 w 6"/>
                  <a:gd name="T1" fmla="*/ 8 h 8"/>
                  <a:gd name="T2" fmla="*/ 0 w 6"/>
                  <a:gd name="T3" fmla="*/ 4 h 8"/>
                  <a:gd name="T4" fmla="*/ 1 w 6"/>
                  <a:gd name="T5" fmla="*/ 0 h 8"/>
                  <a:gd name="T6" fmla="*/ 1 w 6"/>
                  <a:gd name="T7" fmla="*/ 0 h 8"/>
                  <a:gd name="T8" fmla="*/ 6 w 6"/>
                  <a:gd name="T9" fmla="*/ 3 h 8"/>
                  <a:gd name="T10" fmla="*/ 4 w 6"/>
                  <a:gd name="T1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8">
                    <a:moveTo>
                      <a:pt x="4" y="8"/>
                    </a:moveTo>
                    <a:cubicBezTo>
                      <a:pt x="2" y="7"/>
                      <a:pt x="0" y="7"/>
                      <a:pt x="0" y="4"/>
                    </a:cubicBezTo>
                    <a:cubicBezTo>
                      <a:pt x="2" y="3"/>
                      <a:pt x="2" y="2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5" y="1"/>
                      <a:pt x="6" y="3"/>
                    </a:cubicBezTo>
                    <a:cubicBezTo>
                      <a:pt x="2" y="3"/>
                      <a:pt x="5" y="6"/>
                      <a:pt x="4" y="8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5" name="Freeform 1520"/>
              <p:cNvSpPr/>
              <p:nvPr/>
            </p:nvSpPr>
            <p:spPr bwMode="auto">
              <a:xfrm>
                <a:off x="476" y="788"/>
                <a:ext cx="17" cy="12"/>
              </a:xfrm>
              <a:custGeom>
                <a:avLst/>
                <a:gdLst>
                  <a:gd name="T0" fmla="*/ 3 w 7"/>
                  <a:gd name="T1" fmla="*/ 5 h 5"/>
                  <a:gd name="T2" fmla="*/ 0 w 7"/>
                  <a:gd name="T3" fmla="*/ 0 h 5"/>
                  <a:gd name="T4" fmla="*/ 3 w 7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3" y="5"/>
                    </a:moveTo>
                    <a:cubicBezTo>
                      <a:pt x="2" y="4"/>
                      <a:pt x="0" y="3"/>
                      <a:pt x="0" y="0"/>
                    </a:cubicBezTo>
                    <a:cubicBezTo>
                      <a:pt x="1" y="2"/>
                      <a:pt x="7" y="0"/>
                      <a:pt x="3" y="5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6" name="Freeform 1521"/>
              <p:cNvSpPr/>
              <p:nvPr/>
            </p:nvSpPr>
            <p:spPr bwMode="auto">
              <a:xfrm>
                <a:off x="561" y="769"/>
                <a:ext cx="12" cy="12"/>
              </a:xfrm>
              <a:custGeom>
                <a:avLst/>
                <a:gdLst>
                  <a:gd name="T0" fmla="*/ 5 w 5"/>
                  <a:gd name="T1" fmla="*/ 0 h 5"/>
                  <a:gd name="T2" fmla="*/ 4 w 5"/>
                  <a:gd name="T3" fmla="*/ 5 h 5"/>
                  <a:gd name="T4" fmla="*/ 5 w 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5" y="0"/>
                    </a:moveTo>
                    <a:cubicBezTo>
                      <a:pt x="5" y="2"/>
                      <a:pt x="4" y="3"/>
                      <a:pt x="4" y="5"/>
                    </a:cubicBezTo>
                    <a:cubicBezTo>
                      <a:pt x="0" y="2"/>
                      <a:pt x="0" y="2"/>
                      <a:pt x="5" y="0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7" name="Freeform 1522"/>
              <p:cNvSpPr/>
              <p:nvPr/>
            </p:nvSpPr>
            <p:spPr bwMode="auto">
              <a:xfrm>
                <a:off x="528" y="779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0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8" name="Freeform 1523"/>
              <p:cNvSpPr/>
              <p:nvPr/>
            </p:nvSpPr>
            <p:spPr bwMode="auto">
              <a:xfrm>
                <a:off x="573" y="862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0 w 2"/>
                  <a:gd name="T5" fmla="*/ 1 h 1"/>
                  <a:gd name="T6" fmla="*/ 1 w 2"/>
                  <a:gd name="T7" fmla="*/ 0 h 1"/>
                  <a:gd name="T8" fmla="*/ 2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9" name="Freeform 1524"/>
              <p:cNvSpPr/>
              <p:nvPr/>
            </p:nvSpPr>
            <p:spPr bwMode="auto">
              <a:xfrm>
                <a:off x="564" y="860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2" y="2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0" name="Freeform 1525"/>
              <p:cNvSpPr/>
              <p:nvPr/>
            </p:nvSpPr>
            <p:spPr bwMode="auto">
              <a:xfrm>
                <a:off x="445" y="788"/>
                <a:ext cx="5" cy="3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1 h 1"/>
                  <a:gd name="T4" fmla="*/ 0 w 2"/>
                  <a:gd name="T5" fmla="*/ 0 h 1"/>
                  <a:gd name="T6" fmla="*/ 2 w 2"/>
                  <a:gd name="T7" fmla="*/ 0 h 1"/>
                  <a:gd name="T8" fmla="*/ 2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1" name="Freeform 1526"/>
              <p:cNvSpPr/>
              <p:nvPr/>
            </p:nvSpPr>
            <p:spPr bwMode="auto">
              <a:xfrm>
                <a:off x="946" y="1309"/>
                <a:ext cx="88" cy="109"/>
              </a:xfrm>
              <a:custGeom>
                <a:avLst/>
                <a:gdLst>
                  <a:gd name="T0" fmla="*/ 28 w 37"/>
                  <a:gd name="T1" fmla="*/ 46 h 46"/>
                  <a:gd name="T2" fmla="*/ 27 w 37"/>
                  <a:gd name="T3" fmla="*/ 46 h 46"/>
                  <a:gd name="T4" fmla="*/ 28 w 37"/>
                  <a:gd name="T5" fmla="*/ 38 h 46"/>
                  <a:gd name="T6" fmla="*/ 21 w 37"/>
                  <a:gd name="T7" fmla="*/ 38 h 46"/>
                  <a:gd name="T8" fmla="*/ 17 w 37"/>
                  <a:gd name="T9" fmla="*/ 39 h 46"/>
                  <a:gd name="T10" fmla="*/ 11 w 37"/>
                  <a:gd name="T11" fmla="*/ 33 h 46"/>
                  <a:gd name="T12" fmla="*/ 8 w 37"/>
                  <a:gd name="T13" fmla="*/ 32 h 46"/>
                  <a:gd name="T14" fmla="*/ 8 w 37"/>
                  <a:gd name="T15" fmla="*/ 35 h 46"/>
                  <a:gd name="T16" fmla="*/ 5 w 37"/>
                  <a:gd name="T17" fmla="*/ 30 h 46"/>
                  <a:gd name="T18" fmla="*/ 10 w 37"/>
                  <a:gd name="T19" fmla="*/ 30 h 46"/>
                  <a:gd name="T20" fmla="*/ 16 w 37"/>
                  <a:gd name="T21" fmla="*/ 30 h 46"/>
                  <a:gd name="T22" fmla="*/ 24 w 37"/>
                  <a:gd name="T23" fmla="*/ 35 h 46"/>
                  <a:gd name="T24" fmla="*/ 28 w 37"/>
                  <a:gd name="T25" fmla="*/ 32 h 46"/>
                  <a:gd name="T26" fmla="*/ 28 w 37"/>
                  <a:gd name="T27" fmla="*/ 29 h 46"/>
                  <a:gd name="T28" fmla="*/ 28 w 37"/>
                  <a:gd name="T29" fmla="*/ 29 h 46"/>
                  <a:gd name="T30" fmla="*/ 26 w 37"/>
                  <a:gd name="T31" fmla="*/ 23 h 46"/>
                  <a:gd name="T32" fmla="*/ 25 w 37"/>
                  <a:gd name="T33" fmla="*/ 27 h 46"/>
                  <a:gd name="T34" fmla="*/ 19 w 37"/>
                  <a:gd name="T35" fmla="*/ 26 h 46"/>
                  <a:gd name="T36" fmla="*/ 12 w 37"/>
                  <a:gd name="T37" fmla="*/ 25 h 46"/>
                  <a:gd name="T38" fmla="*/ 12 w 37"/>
                  <a:gd name="T39" fmla="*/ 19 h 46"/>
                  <a:gd name="T40" fmla="*/ 12 w 37"/>
                  <a:gd name="T41" fmla="*/ 20 h 46"/>
                  <a:gd name="T42" fmla="*/ 14 w 37"/>
                  <a:gd name="T43" fmla="*/ 24 h 46"/>
                  <a:gd name="T44" fmla="*/ 16 w 37"/>
                  <a:gd name="T45" fmla="*/ 24 h 46"/>
                  <a:gd name="T46" fmla="*/ 15 w 37"/>
                  <a:gd name="T47" fmla="*/ 20 h 46"/>
                  <a:gd name="T48" fmla="*/ 11 w 37"/>
                  <a:gd name="T49" fmla="*/ 17 h 46"/>
                  <a:gd name="T50" fmla="*/ 6 w 37"/>
                  <a:gd name="T51" fmla="*/ 14 h 46"/>
                  <a:gd name="T52" fmla="*/ 11 w 37"/>
                  <a:gd name="T53" fmla="*/ 17 h 46"/>
                  <a:gd name="T54" fmla="*/ 8 w 37"/>
                  <a:gd name="T55" fmla="*/ 18 h 46"/>
                  <a:gd name="T56" fmla="*/ 2 w 37"/>
                  <a:gd name="T57" fmla="*/ 15 h 46"/>
                  <a:gd name="T58" fmla="*/ 5 w 37"/>
                  <a:gd name="T59" fmla="*/ 12 h 46"/>
                  <a:gd name="T60" fmla="*/ 20 w 37"/>
                  <a:gd name="T61" fmla="*/ 14 h 46"/>
                  <a:gd name="T62" fmla="*/ 16 w 37"/>
                  <a:gd name="T63" fmla="*/ 10 h 46"/>
                  <a:gd name="T64" fmla="*/ 13 w 37"/>
                  <a:gd name="T65" fmla="*/ 7 h 46"/>
                  <a:gd name="T66" fmla="*/ 9 w 37"/>
                  <a:gd name="T67" fmla="*/ 7 h 46"/>
                  <a:gd name="T68" fmla="*/ 6 w 37"/>
                  <a:gd name="T69" fmla="*/ 9 h 46"/>
                  <a:gd name="T70" fmla="*/ 7 w 37"/>
                  <a:gd name="T71" fmla="*/ 5 h 46"/>
                  <a:gd name="T72" fmla="*/ 15 w 37"/>
                  <a:gd name="T73" fmla="*/ 3 h 46"/>
                  <a:gd name="T74" fmla="*/ 18 w 37"/>
                  <a:gd name="T75" fmla="*/ 4 h 46"/>
                  <a:gd name="T76" fmla="*/ 23 w 37"/>
                  <a:gd name="T77" fmla="*/ 5 h 46"/>
                  <a:gd name="T78" fmla="*/ 20 w 37"/>
                  <a:gd name="T79" fmla="*/ 2 h 46"/>
                  <a:gd name="T80" fmla="*/ 21 w 37"/>
                  <a:gd name="T81" fmla="*/ 2 h 46"/>
                  <a:gd name="T82" fmla="*/ 29 w 37"/>
                  <a:gd name="T83" fmla="*/ 3 h 46"/>
                  <a:gd name="T84" fmla="*/ 33 w 37"/>
                  <a:gd name="T85" fmla="*/ 2 h 46"/>
                  <a:gd name="T86" fmla="*/ 36 w 37"/>
                  <a:gd name="T87" fmla="*/ 2 h 46"/>
                  <a:gd name="T88" fmla="*/ 37 w 37"/>
                  <a:gd name="T89" fmla="*/ 5 h 46"/>
                  <a:gd name="T90" fmla="*/ 36 w 37"/>
                  <a:gd name="T91" fmla="*/ 10 h 46"/>
                  <a:gd name="T92" fmla="*/ 32 w 37"/>
                  <a:gd name="T93" fmla="*/ 32 h 46"/>
                  <a:gd name="T94" fmla="*/ 31 w 37"/>
                  <a:gd name="T95" fmla="*/ 41 h 46"/>
                  <a:gd name="T96" fmla="*/ 28 w 37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7" h="46">
                    <a:moveTo>
                      <a:pt x="28" y="46"/>
                    </a:moveTo>
                    <a:cubicBezTo>
                      <a:pt x="28" y="46"/>
                      <a:pt x="27" y="46"/>
                      <a:pt x="27" y="46"/>
                    </a:cubicBezTo>
                    <a:cubicBezTo>
                      <a:pt x="25" y="43"/>
                      <a:pt x="26" y="40"/>
                      <a:pt x="28" y="38"/>
                    </a:cubicBezTo>
                    <a:cubicBezTo>
                      <a:pt x="26" y="38"/>
                      <a:pt x="24" y="42"/>
                      <a:pt x="21" y="38"/>
                    </a:cubicBezTo>
                    <a:cubicBezTo>
                      <a:pt x="21" y="37"/>
                      <a:pt x="19" y="40"/>
                      <a:pt x="17" y="39"/>
                    </a:cubicBezTo>
                    <a:cubicBezTo>
                      <a:pt x="14" y="37"/>
                      <a:pt x="12" y="36"/>
                      <a:pt x="11" y="33"/>
                    </a:cubicBezTo>
                    <a:cubicBezTo>
                      <a:pt x="11" y="32"/>
                      <a:pt x="10" y="31"/>
                      <a:pt x="8" y="32"/>
                    </a:cubicBezTo>
                    <a:cubicBezTo>
                      <a:pt x="8" y="32"/>
                      <a:pt x="8" y="33"/>
                      <a:pt x="8" y="35"/>
                    </a:cubicBezTo>
                    <a:cubicBezTo>
                      <a:pt x="6" y="34"/>
                      <a:pt x="4" y="33"/>
                      <a:pt x="5" y="30"/>
                    </a:cubicBezTo>
                    <a:cubicBezTo>
                      <a:pt x="6" y="28"/>
                      <a:pt x="8" y="30"/>
                      <a:pt x="10" y="30"/>
                    </a:cubicBezTo>
                    <a:cubicBezTo>
                      <a:pt x="12" y="30"/>
                      <a:pt x="14" y="30"/>
                      <a:pt x="16" y="30"/>
                    </a:cubicBezTo>
                    <a:cubicBezTo>
                      <a:pt x="19" y="29"/>
                      <a:pt x="23" y="30"/>
                      <a:pt x="24" y="35"/>
                    </a:cubicBezTo>
                    <a:cubicBezTo>
                      <a:pt x="26" y="34"/>
                      <a:pt x="25" y="30"/>
                      <a:pt x="28" y="32"/>
                    </a:cubicBezTo>
                    <a:cubicBezTo>
                      <a:pt x="29" y="32"/>
                      <a:pt x="29" y="30"/>
                      <a:pt x="28" y="29"/>
                    </a:cubicBezTo>
                    <a:cubicBezTo>
                      <a:pt x="28" y="29"/>
                      <a:pt x="28" y="29"/>
                      <a:pt x="28" y="29"/>
                    </a:cubicBezTo>
                    <a:cubicBezTo>
                      <a:pt x="31" y="26"/>
                      <a:pt x="27" y="23"/>
                      <a:pt x="26" y="23"/>
                    </a:cubicBezTo>
                    <a:cubicBezTo>
                      <a:pt x="24" y="23"/>
                      <a:pt x="24" y="25"/>
                      <a:pt x="25" y="27"/>
                    </a:cubicBezTo>
                    <a:cubicBezTo>
                      <a:pt x="23" y="25"/>
                      <a:pt x="22" y="22"/>
                      <a:pt x="19" y="26"/>
                    </a:cubicBezTo>
                    <a:cubicBezTo>
                      <a:pt x="17" y="27"/>
                      <a:pt x="14" y="26"/>
                      <a:pt x="12" y="25"/>
                    </a:cubicBezTo>
                    <a:cubicBezTo>
                      <a:pt x="9" y="23"/>
                      <a:pt x="11" y="21"/>
                      <a:pt x="12" y="19"/>
                    </a:cubicBezTo>
                    <a:cubicBezTo>
                      <a:pt x="13" y="19"/>
                      <a:pt x="12" y="20"/>
                      <a:pt x="12" y="20"/>
                    </a:cubicBezTo>
                    <a:cubicBezTo>
                      <a:pt x="13" y="22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6" y="24"/>
                    </a:cubicBezTo>
                    <a:cubicBezTo>
                      <a:pt x="17" y="22"/>
                      <a:pt x="16" y="20"/>
                      <a:pt x="15" y="20"/>
                    </a:cubicBezTo>
                    <a:cubicBezTo>
                      <a:pt x="13" y="19"/>
                      <a:pt x="15" y="13"/>
                      <a:pt x="11" y="17"/>
                    </a:cubicBezTo>
                    <a:cubicBezTo>
                      <a:pt x="9" y="15"/>
                      <a:pt x="8" y="15"/>
                      <a:pt x="6" y="14"/>
                    </a:cubicBezTo>
                    <a:cubicBezTo>
                      <a:pt x="8" y="15"/>
                      <a:pt x="10" y="15"/>
                      <a:pt x="11" y="17"/>
                    </a:cubicBezTo>
                    <a:cubicBezTo>
                      <a:pt x="10" y="17"/>
                      <a:pt x="9" y="18"/>
                      <a:pt x="8" y="18"/>
                    </a:cubicBezTo>
                    <a:cubicBezTo>
                      <a:pt x="4" y="20"/>
                      <a:pt x="3" y="17"/>
                      <a:pt x="2" y="15"/>
                    </a:cubicBezTo>
                    <a:cubicBezTo>
                      <a:pt x="0" y="12"/>
                      <a:pt x="3" y="13"/>
                      <a:pt x="5" y="12"/>
                    </a:cubicBezTo>
                    <a:cubicBezTo>
                      <a:pt x="10" y="9"/>
                      <a:pt x="15" y="13"/>
                      <a:pt x="20" y="14"/>
                    </a:cubicBezTo>
                    <a:cubicBezTo>
                      <a:pt x="20" y="12"/>
                      <a:pt x="18" y="11"/>
                      <a:pt x="16" y="10"/>
                    </a:cubicBezTo>
                    <a:cubicBezTo>
                      <a:pt x="15" y="10"/>
                      <a:pt x="12" y="11"/>
                      <a:pt x="13" y="7"/>
                    </a:cubicBezTo>
                    <a:cubicBezTo>
                      <a:pt x="13" y="5"/>
                      <a:pt x="11" y="6"/>
                      <a:pt x="9" y="7"/>
                    </a:cubicBezTo>
                    <a:cubicBezTo>
                      <a:pt x="8" y="7"/>
                      <a:pt x="9" y="9"/>
                      <a:pt x="6" y="9"/>
                    </a:cubicBezTo>
                    <a:cubicBezTo>
                      <a:pt x="7" y="8"/>
                      <a:pt x="8" y="7"/>
                      <a:pt x="7" y="5"/>
                    </a:cubicBezTo>
                    <a:cubicBezTo>
                      <a:pt x="9" y="3"/>
                      <a:pt x="11" y="0"/>
                      <a:pt x="15" y="3"/>
                    </a:cubicBezTo>
                    <a:cubicBezTo>
                      <a:pt x="16" y="3"/>
                      <a:pt x="16" y="5"/>
                      <a:pt x="18" y="4"/>
                    </a:cubicBezTo>
                    <a:cubicBezTo>
                      <a:pt x="19" y="4"/>
                      <a:pt x="21" y="6"/>
                      <a:pt x="23" y="5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4" y="1"/>
                      <a:pt x="27" y="1"/>
                      <a:pt x="29" y="3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4" y="2"/>
                      <a:pt x="35" y="1"/>
                      <a:pt x="36" y="2"/>
                    </a:cubicBezTo>
                    <a:cubicBezTo>
                      <a:pt x="37" y="3"/>
                      <a:pt x="37" y="4"/>
                      <a:pt x="37" y="5"/>
                    </a:cubicBezTo>
                    <a:cubicBezTo>
                      <a:pt x="36" y="6"/>
                      <a:pt x="36" y="8"/>
                      <a:pt x="36" y="10"/>
                    </a:cubicBezTo>
                    <a:cubicBezTo>
                      <a:pt x="37" y="18"/>
                      <a:pt x="35" y="25"/>
                      <a:pt x="32" y="32"/>
                    </a:cubicBezTo>
                    <a:cubicBezTo>
                      <a:pt x="30" y="35"/>
                      <a:pt x="33" y="38"/>
                      <a:pt x="31" y="41"/>
                    </a:cubicBezTo>
                    <a:cubicBezTo>
                      <a:pt x="29" y="42"/>
                      <a:pt x="29" y="44"/>
                      <a:pt x="28" y="46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2" name="Freeform 1527"/>
              <p:cNvSpPr/>
              <p:nvPr/>
            </p:nvSpPr>
            <p:spPr bwMode="auto">
              <a:xfrm>
                <a:off x="934" y="1235"/>
                <a:ext cx="138" cy="90"/>
              </a:xfrm>
              <a:custGeom>
                <a:avLst/>
                <a:gdLst>
                  <a:gd name="T0" fmla="*/ 20 w 58"/>
                  <a:gd name="T1" fmla="*/ 34 h 38"/>
                  <a:gd name="T2" fmla="*/ 12 w 58"/>
                  <a:gd name="T3" fmla="*/ 36 h 38"/>
                  <a:gd name="T4" fmla="*/ 7 w 58"/>
                  <a:gd name="T5" fmla="*/ 36 h 38"/>
                  <a:gd name="T6" fmla="*/ 5 w 58"/>
                  <a:gd name="T7" fmla="*/ 37 h 38"/>
                  <a:gd name="T8" fmla="*/ 1 w 58"/>
                  <a:gd name="T9" fmla="*/ 36 h 38"/>
                  <a:gd name="T10" fmla="*/ 4 w 58"/>
                  <a:gd name="T11" fmla="*/ 34 h 38"/>
                  <a:gd name="T12" fmla="*/ 12 w 58"/>
                  <a:gd name="T13" fmla="*/ 29 h 38"/>
                  <a:gd name="T14" fmla="*/ 14 w 58"/>
                  <a:gd name="T15" fmla="*/ 29 h 38"/>
                  <a:gd name="T16" fmla="*/ 15 w 58"/>
                  <a:gd name="T17" fmla="*/ 30 h 38"/>
                  <a:gd name="T18" fmla="*/ 27 w 58"/>
                  <a:gd name="T19" fmla="*/ 25 h 38"/>
                  <a:gd name="T20" fmla="*/ 20 w 58"/>
                  <a:gd name="T21" fmla="*/ 23 h 38"/>
                  <a:gd name="T22" fmla="*/ 17 w 58"/>
                  <a:gd name="T23" fmla="*/ 19 h 38"/>
                  <a:gd name="T24" fmla="*/ 46 w 58"/>
                  <a:gd name="T25" fmla="*/ 6 h 38"/>
                  <a:gd name="T26" fmla="*/ 47 w 58"/>
                  <a:gd name="T27" fmla="*/ 4 h 38"/>
                  <a:gd name="T28" fmla="*/ 53 w 58"/>
                  <a:gd name="T29" fmla="*/ 0 h 38"/>
                  <a:gd name="T30" fmla="*/ 55 w 58"/>
                  <a:gd name="T31" fmla="*/ 1 h 38"/>
                  <a:gd name="T32" fmla="*/ 57 w 58"/>
                  <a:gd name="T33" fmla="*/ 4 h 38"/>
                  <a:gd name="T34" fmla="*/ 55 w 58"/>
                  <a:gd name="T35" fmla="*/ 8 h 38"/>
                  <a:gd name="T36" fmla="*/ 52 w 58"/>
                  <a:gd name="T37" fmla="*/ 9 h 38"/>
                  <a:gd name="T38" fmla="*/ 51 w 58"/>
                  <a:gd name="T39" fmla="*/ 11 h 38"/>
                  <a:gd name="T40" fmla="*/ 53 w 58"/>
                  <a:gd name="T41" fmla="*/ 11 h 38"/>
                  <a:gd name="T42" fmla="*/ 51 w 58"/>
                  <a:gd name="T43" fmla="*/ 18 h 38"/>
                  <a:gd name="T44" fmla="*/ 50 w 58"/>
                  <a:gd name="T45" fmla="*/ 19 h 38"/>
                  <a:gd name="T46" fmla="*/ 40 w 58"/>
                  <a:gd name="T47" fmla="*/ 21 h 38"/>
                  <a:gd name="T48" fmla="*/ 45 w 58"/>
                  <a:gd name="T49" fmla="*/ 21 h 38"/>
                  <a:gd name="T50" fmla="*/ 46 w 58"/>
                  <a:gd name="T51" fmla="*/ 27 h 38"/>
                  <a:gd name="T52" fmla="*/ 32 w 58"/>
                  <a:gd name="T53" fmla="*/ 31 h 38"/>
                  <a:gd name="T54" fmla="*/ 26 w 58"/>
                  <a:gd name="T55" fmla="*/ 33 h 38"/>
                  <a:gd name="T56" fmla="*/ 25 w 58"/>
                  <a:gd name="T57" fmla="*/ 33 h 38"/>
                  <a:gd name="T58" fmla="*/ 22 w 58"/>
                  <a:gd name="T59" fmla="*/ 35 h 38"/>
                  <a:gd name="T60" fmla="*/ 20 w 58"/>
                  <a:gd name="T61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8" h="38">
                    <a:moveTo>
                      <a:pt x="20" y="34"/>
                    </a:moveTo>
                    <a:cubicBezTo>
                      <a:pt x="17" y="32"/>
                      <a:pt x="15" y="37"/>
                      <a:pt x="12" y="36"/>
                    </a:cubicBezTo>
                    <a:cubicBezTo>
                      <a:pt x="10" y="36"/>
                      <a:pt x="9" y="36"/>
                      <a:pt x="7" y="36"/>
                    </a:cubicBezTo>
                    <a:cubicBezTo>
                      <a:pt x="6" y="37"/>
                      <a:pt x="5" y="37"/>
                      <a:pt x="5" y="37"/>
                    </a:cubicBezTo>
                    <a:cubicBezTo>
                      <a:pt x="3" y="36"/>
                      <a:pt x="1" y="38"/>
                      <a:pt x="1" y="36"/>
                    </a:cubicBezTo>
                    <a:cubicBezTo>
                      <a:pt x="0" y="34"/>
                      <a:pt x="4" y="34"/>
                      <a:pt x="4" y="34"/>
                    </a:cubicBezTo>
                    <a:cubicBezTo>
                      <a:pt x="5" y="29"/>
                      <a:pt x="10" y="32"/>
                      <a:pt x="12" y="29"/>
                    </a:cubicBezTo>
                    <a:cubicBezTo>
                      <a:pt x="13" y="28"/>
                      <a:pt x="13" y="28"/>
                      <a:pt x="14" y="29"/>
                    </a:cubicBezTo>
                    <a:cubicBezTo>
                      <a:pt x="15" y="29"/>
                      <a:pt x="15" y="31"/>
                      <a:pt x="15" y="30"/>
                    </a:cubicBezTo>
                    <a:cubicBezTo>
                      <a:pt x="17" y="23"/>
                      <a:pt x="22" y="26"/>
                      <a:pt x="27" y="25"/>
                    </a:cubicBezTo>
                    <a:cubicBezTo>
                      <a:pt x="24" y="25"/>
                      <a:pt x="23" y="22"/>
                      <a:pt x="20" y="23"/>
                    </a:cubicBezTo>
                    <a:cubicBezTo>
                      <a:pt x="18" y="23"/>
                      <a:pt x="16" y="21"/>
                      <a:pt x="17" y="19"/>
                    </a:cubicBezTo>
                    <a:cubicBezTo>
                      <a:pt x="25" y="11"/>
                      <a:pt x="35" y="7"/>
                      <a:pt x="46" y="6"/>
                    </a:cubicBezTo>
                    <a:cubicBezTo>
                      <a:pt x="47" y="6"/>
                      <a:pt x="48" y="6"/>
                      <a:pt x="47" y="4"/>
                    </a:cubicBezTo>
                    <a:cubicBezTo>
                      <a:pt x="48" y="2"/>
                      <a:pt x="50" y="0"/>
                      <a:pt x="53" y="0"/>
                    </a:cubicBezTo>
                    <a:cubicBezTo>
                      <a:pt x="53" y="0"/>
                      <a:pt x="54" y="0"/>
                      <a:pt x="55" y="1"/>
                    </a:cubicBezTo>
                    <a:cubicBezTo>
                      <a:pt x="56" y="2"/>
                      <a:pt x="57" y="3"/>
                      <a:pt x="57" y="4"/>
                    </a:cubicBezTo>
                    <a:cubicBezTo>
                      <a:pt x="58" y="6"/>
                      <a:pt x="58" y="8"/>
                      <a:pt x="55" y="8"/>
                    </a:cubicBezTo>
                    <a:cubicBezTo>
                      <a:pt x="54" y="9"/>
                      <a:pt x="53" y="9"/>
                      <a:pt x="52" y="9"/>
                    </a:cubicBezTo>
                    <a:cubicBezTo>
                      <a:pt x="51" y="9"/>
                      <a:pt x="49" y="9"/>
                      <a:pt x="51" y="11"/>
                    </a:cubicBezTo>
                    <a:cubicBezTo>
                      <a:pt x="51" y="11"/>
                      <a:pt x="52" y="11"/>
                      <a:pt x="53" y="11"/>
                    </a:cubicBezTo>
                    <a:cubicBezTo>
                      <a:pt x="53" y="14"/>
                      <a:pt x="51" y="16"/>
                      <a:pt x="51" y="18"/>
                    </a:cubicBezTo>
                    <a:cubicBezTo>
                      <a:pt x="51" y="19"/>
                      <a:pt x="51" y="20"/>
                      <a:pt x="50" y="19"/>
                    </a:cubicBezTo>
                    <a:cubicBezTo>
                      <a:pt x="46" y="18"/>
                      <a:pt x="43" y="20"/>
                      <a:pt x="40" y="21"/>
                    </a:cubicBezTo>
                    <a:cubicBezTo>
                      <a:pt x="42" y="22"/>
                      <a:pt x="44" y="19"/>
                      <a:pt x="45" y="21"/>
                    </a:cubicBezTo>
                    <a:cubicBezTo>
                      <a:pt x="46" y="23"/>
                      <a:pt x="48" y="25"/>
                      <a:pt x="46" y="27"/>
                    </a:cubicBezTo>
                    <a:cubicBezTo>
                      <a:pt x="42" y="30"/>
                      <a:pt x="36" y="29"/>
                      <a:pt x="32" y="31"/>
                    </a:cubicBezTo>
                    <a:cubicBezTo>
                      <a:pt x="30" y="32"/>
                      <a:pt x="28" y="32"/>
                      <a:pt x="26" y="33"/>
                    </a:cubicBezTo>
                    <a:cubicBezTo>
                      <a:pt x="26" y="33"/>
                      <a:pt x="26" y="33"/>
                      <a:pt x="25" y="33"/>
                    </a:cubicBezTo>
                    <a:cubicBezTo>
                      <a:pt x="24" y="34"/>
                      <a:pt x="23" y="34"/>
                      <a:pt x="22" y="35"/>
                    </a:cubicBezTo>
                    <a:cubicBezTo>
                      <a:pt x="21" y="35"/>
                      <a:pt x="21" y="35"/>
                      <a:pt x="20" y="34"/>
                    </a:cubicBezTo>
                    <a:close/>
                  </a:path>
                </a:pathLst>
              </a:custGeom>
              <a:solidFill>
                <a:srgbClr val="7B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3" name="Freeform 1528"/>
              <p:cNvSpPr/>
              <p:nvPr/>
            </p:nvSpPr>
            <p:spPr bwMode="auto">
              <a:xfrm>
                <a:off x="910" y="1280"/>
                <a:ext cx="90" cy="48"/>
              </a:xfrm>
              <a:custGeom>
                <a:avLst/>
                <a:gdLst>
                  <a:gd name="T0" fmla="*/ 28 w 38"/>
                  <a:gd name="T1" fmla="*/ 0 h 20"/>
                  <a:gd name="T2" fmla="*/ 31 w 38"/>
                  <a:gd name="T3" fmla="*/ 2 h 20"/>
                  <a:gd name="T4" fmla="*/ 32 w 38"/>
                  <a:gd name="T5" fmla="*/ 2 h 20"/>
                  <a:gd name="T6" fmla="*/ 38 w 38"/>
                  <a:gd name="T7" fmla="*/ 7 h 20"/>
                  <a:gd name="T8" fmla="*/ 25 w 38"/>
                  <a:gd name="T9" fmla="*/ 14 h 20"/>
                  <a:gd name="T10" fmla="*/ 23 w 38"/>
                  <a:gd name="T11" fmla="*/ 10 h 20"/>
                  <a:gd name="T12" fmla="*/ 16 w 38"/>
                  <a:gd name="T13" fmla="*/ 12 h 20"/>
                  <a:gd name="T14" fmla="*/ 18 w 38"/>
                  <a:gd name="T15" fmla="*/ 16 h 20"/>
                  <a:gd name="T16" fmla="*/ 11 w 38"/>
                  <a:gd name="T17" fmla="*/ 16 h 20"/>
                  <a:gd name="T18" fmla="*/ 17 w 38"/>
                  <a:gd name="T19" fmla="*/ 17 h 20"/>
                  <a:gd name="T20" fmla="*/ 4 w 38"/>
                  <a:gd name="T21" fmla="*/ 17 h 20"/>
                  <a:gd name="T22" fmla="*/ 0 w 38"/>
                  <a:gd name="T23" fmla="*/ 16 h 20"/>
                  <a:gd name="T24" fmla="*/ 2 w 38"/>
                  <a:gd name="T25" fmla="*/ 12 h 20"/>
                  <a:gd name="T26" fmla="*/ 17 w 38"/>
                  <a:gd name="T27" fmla="*/ 4 h 20"/>
                  <a:gd name="T28" fmla="*/ 27 w 38"/>
                  <a:gd name="T29" fmla="*/ 0 h 20"/>
                  <a:gd name="T30" fmla="*/ 28 w 38"/>
                  <a:gd name="T3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8" h="20">
                    <a:moveTo>
                      <a:pt x="28" y="0"/>
                    </a:moveTo>
                    <a:cubicBezTo>
                      <a:pt x="29" y="3"/>
                      <a:pt x="29" y="3"/>
                      <a:pt x="31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3" y="5"/>
                      <a:pt x="37" y="5"/>
                      <a:pt x="38" y="7"/>
                    </a:cubicBezTo>
                    <a:cubicBezTo>
                      <a:pt x="33" y="8"/>
                      <a:pt x="26" y="5"/>
                      <a:pt x="25" y="14"/>
                    </a:cubicBezTo>
                    <a:cubicBezTo>
                      <a:pt x="23" y="13"/>
                      <a:pt x="25" y="11"/>
                      <a:pt x="23" y="10"/>
                    </a:cubicBezTo>
                    <a:cubicBezTo>
                      <a:pt x="22" y="14"/>
                      <a:pt x="19" y="13"/>
                      <a:pt x="16" y="12"/>
                    </a:cubicBezTo>
                    <a:cubicBezTo>
                      <a:pt x="16" y="14"/>
                      <a:pt x="17" y="15"/>
                      <a:pt x="18" y="16"/>
                    </a:cubicBezTo>
                    <a:cubicBezTo>
                      <a:pt x="15" y="15"/>
                      <a:pt x="13" y="16"/>
                      <a:pt x="11" y="16"/>
                    </a:cubicBezTo>
                    <a:cubicBezTo>
                      <a:pt x="13" y="18"/>
                      <a:pt x="15" y="17"/>
                      <a:pt x="17" y="17"/>
                    </a:cubicBezTo>
                    <a:cubicBezTo>
                      <a:pt x="12" y="20"/>
                      <a:pt x="8" y="16"/>
                      <a:pt x="4" y="17"/>
                    </a:cubicBezTo>
                    <a:cubicBezTo>
                      <a:pt x="2" y="17"/>
                      <a:pt x="0" y="17"/>
                      <a:pt x="0" y="16"/>
                    </a:cubicBezTo>
                    <a:cubicBezTo>
                      <a:pt x="0" y="15"/>
                      <a:pt x="1" y="13"/>
                      <a:pt x="2" y="12"/>
                    </a:cubicBezTo>
                    <a:cubicBezTo>
                      <a:pt x="7" y="10"/>
                      <a:pt x="11" y="5"/>
                      <a:pt x="17" y="4"/>
                    </a:cubicBezTo>
                    <a:cubicBezTo>
                      <a:pt x="21" y="4"/>
                      <a:pt x="23" y="1"/>
                      <a:pt x="27" y="0"/>
                    </a:cubicBezTo>
                    <a:cubicBezTo>
                      <a:pt x="27" y="0"/>
                      <a:pt x="27" y="0"/>
                      <a:pt x="28" y="0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4" name="Freeform 1529"/>
              <p:cNvSpPr/>
              <p:nvPr/>
            </p:nvSpPr>
            <p:spPr bwMode="auto">
              <a:xfrm>
                <a:off x="939" y="1397"/>
                <a:ext cx="21" cy="21"/>
              </a:xfrm>
              <a:custGeom>
                <a:avLst/>
                <a:gdLst>
                  <a:gd name="T0" fmla="*/ 9 w 9"/>
                  <a:gd name="T1" fmla="*/ 4 h 9"/>
                  <a:gd name="T2" fmla="*/ 9 w 9"/>
                  <a:gd name="T3" fmla="*/ 5 h 9"/>
                  <a:gd name="T4" fmla="*/ 2 w 9"/>
                  <a:gd name="T5" fmla="*/ 6 h 9"/>
                  <a:gd name="T6" fmla="*/ 1 w 9"/>
                  <a:gd name="T7" fmla="*/ 3 h 9"/>
                  <a:gd name="T8" fmla="*/ 3 w 9"/>
                  <a:gd name="T9" fmla="*/ 0 h 9"/>
                  <a:gd name="T10" fmla="*/ 6 w 9"/>
                  <a:gd name="T11" fmla="*/ 2 h 9"/>
                  <a:gd name="T12" fmla="*/ 9 w 9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9" y="4"/>
                    </a:moveTo>
                    <a:cubicBezTo>
                      <a:pt x="9" y="4"/>
                      <a:pt x="9" y="4"/>
                      <a:pt x="9" y="5"/>
                    </a:cubicBezTo>
                    <a:cubicBezTo>
                      <a:pt x="6" y="4"/>
                      <a:pt x="5" y="9"/>
                      <a:pt x="2" y="6"/>
                    </a:cubicBezTo>
                    <a:cubicBezTo>
                      <a:pt x="2" y="5"/>
                      <a:pt x="0" y="4"/>
                      <a:pt x="1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5" y="0"/>
                      <a:pt x="5" y="1"/>
                      <a:pt x="6" y="2"/>
                    </a:cubicBezTo>
                    <a:cubicBezTo>
                      <a:pt x="6" y="3"/>
                      <a:pt x="8" y="3"/>
                      <a:pt x="9" y="4"/>
                    </a:cubicBez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5" name="Freeform 1530"/>
              <p:cNvSpPr/>
              <p:nvPr/>
            </p:nvSpPr>
            <p:spPr bwMode="auto">
              <a:xfrm>
                <a:off x="917" y="1477"/>
                <a:ext cx="15" cy="12"/>
              </a:xfrm>
              <a:custGeom>
                <a:avLst/>
                <a:gdLst>
                  <a:gd name="T0" fmla="*/ 1 w 6"/>
                  <a:gd name="T1" fmla="*/ 1 h 5"/>
                  <a:gd name="T2" fmla="*/ 6 w 6"/>
                  <a:gd name="T3" fmla="*/ 3 h 5"/>
                  <a:gd name="T4" fmla="*/ 1 w 6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1" y="1"/>
                    </a:moveTo>
                    <a:cubicBezTo>
                      <a:pt x="2" y="3"/>
                      <a:pt x="4" y="0"/>
                      <a:pt x="6" y="3"/>
                    </a:cubicBezTo>
                    <a:cubicBezTo>
                      <a:pt x="0" y="5"/>
                      <a:pt x="0" y="5"/>
                      <a:pt x="1" y="1"/>
                    </a:cubicBez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6" name="Freeform 1531"/>
              <p:cNvSpPr/>
              <p:nvPr/>
            </p:nvSpPr>
            <p:spPr bwMode="auto">
              <a:xfrm>
                <a:off x="953" y="1366"/>
                <a:ext cx="17" cy="9"/>
              </a:xfrm>
              <a:custGeom>
                <a:avLst/>
                <a:gdLst>
                  <a:gd name="T0" fmla="*/ 7 w 7"/>
                  <a:gd name="T1" fmla="*/ 2 h 4"/>
                  <a:gd name="T2" fmla="*/ 0 w 7"/>
                  <a:gd name="T3" fmla="*/ 2 h 4"/>
                  <a:gd name="T4" fmla="*/ 7 w 7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7" y="2"/>
                    </a:moveTo>
                    <a:cubicBezTo>
                      <a:pt x="4" y="4"/>
                      <a:pt x="3" y="2"/>
                      <a:pt x="0" y="2"/>
                    </a:cubicBezTo>
                    <a:cubicBezTo>
                      <a:pt x="3" y="0"/>
                      <a:pt x="4" y="2"/>
                      <a:pt x="7" y="2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7" name="Freeform 1532"/>
              <p:cNvSpPr/>
              <p:nvPr/>
            </p:nvSpPr>
            <p:spPr bwMode="auto">
              <a:xfrm>
                <a:off x="941" y="1447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2 w 4"/>
                  <a:gd name="T3" fmla="*/ 2 h 3"/>
                  <a:gd name="T4" fmla="*/ 1 w 4"/>
                  <a:gd name="T5" fmla="*/ 1 h 3"/>
                  <a:gd name="T6" fmla="*/ 3 w 4"/>
                  <a:gd name="T7" fmla="*/ 0 h 3"/>
                  <a:gd name="T8" fmla="*/ 4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3"/>
                      <a:pt x="3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4" y="0"/>
                      <a:pt x="4" y="1"/>
                      <a:pt x="4" y="2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8" name="Freeform 1533"/>
              <p:cNvSpPr/>
              <p:nvPr/>
            </p:nvSpPr>
            <p:spPr bwMode="auto">
              <a:xfrm>
                <a:off x="929" y="1406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3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2" y="1"/>
                      <a:pt x="4" y="0"/>
                      <a:pt x="4" y="3"/>
                    </a:cubicBezTo>
                    <a:cubicBezTo>
                      <a:pt x="3" y="2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9" name="Freeform 1534"/>
              <p:cNvSpPr/>
              <p:nvPr/>
            </p:nvSpPr>
            <p:spPr bwMode="auto">
              <a:xfrm>
                <a:off x="953" y="1430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1 h 3"/>
                  <a:gd name="T4" fmla="*/ 1 w 2"/>
                  <a:gd name="T5" fmla="*/ 2 h 3"/>
                  <a:gd name="T6" fmla="*/ 0 w 2"/>
                  <a:gd name="T7" fmla="*/ 2 h 3"/>
                  <a:gd name="T8" fmla="*/ 1 w 2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0" name="Freeform 1535"/>
              <p:cNvSpPr/>
              <p:nvPr/>
            </p:nvSpPr>
            <p:spPr bwMode="auto">
              <a:xfrm>
                <a:off x="1003" y="1375"/>
                <a:ext cx="9" cy="7"/>
              </a:xfrm>
              <a:custGeom>
                <a:avLst/>
                <a:gdLst>
                  <a:gd name="T0" fmla="*/ 4 w 4"/>
                  <a:gd name="T1" fmla="*/ 1 h 3"/>
                  <a:gd name="T2" fmla="*/ 0 w 4"/>
                  <a:gd name="T3" fmla="*/ 1 h 3"/>
                  <a:gd name="T4" fmla="*/ 4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2" y="3"/>
                      <a:pt x="1" y="1"/>
                      <a:pt x="0" y="1"/>
                    </a:cubicBezTo>
                    <a:cubicBezTo>
                      <a:pt x="1" y="0"/>
                      <a:pt x="3" y="1"/>
                      <a:pt x="4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1" name="Freeform 1536"/>
              <p:cNvSpPr/>
              <p:nvPr/>
            </p:nvSpPr>
            <p:spPr bwMode="auto">
              <a:xfrm>
                <a:off x="898" y="1480"/>
                <a:ext cx="5" cy="2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2 w 2"/>
                  <a:gd name="T7" fmla="*/ 0 h 1"/>
                  <a:gd name="T8" fmla="*/ 2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2" name="Freeform 1537"/>
              <p:cNvSpPr/>
              <p:nvPr/>
            </p:nvSpPr>
            <p:spPr bwMode="auto">
              <a:xfrm>
                <a:off x="1345" y="301"/>
                <a:ext cx="104" cy="76"/>
              </a:xfrm>
              <a:custGeom>
                <a:avLst/>
                <a:gdLst>
                  <a:gd name="T0" fmla="*/ 24 w 44"/>
                  <a:gd name="T1" fmla="*/ 31 h 32"/>
                  <a:gd name="T2" fmla="*/ 20 w 44"/>
                  <a:gd name="T3" fmla="*/ 29 h 32"/>
                  <a:gd name="T4" fmla="*/ 16 w 44"/>
                  <a:gd name="T5" fmla="*/ 29 h 32"/>
                  <a:gd name="T6" fmla="*/ 16 w 44"/>
                  <a:gd name="T7" fmla="*/ 29 h 32"/>
                  <a:gd name="T8" fmla="*/ 11 w 44"/>
                  <a:gd name="T9" fmla="*/ 26 h 32"/>
                  <a:gd name="T10" fmla="*/ 7 w 44"/>
                  <a:gd name="T11" fmla="*/ 28 h 32"/>
                  <a:gd name="T12" fmla="*/ 6 w 44"/>
                  <a:gd name="T13" fmla="*/ 29 h 32"/>
                  <a:gd name="T14" fmla="*/ 0 w 44"/>
                  <a:gd name="T15" fmla="*/ 27 h 32"/>
                  <a:gd name="T16" fmla="*/ 0 w 44"/>
                  <a:gd name="T17" fmla="*/ 27 h 32"/>
                  <a:gd name="T18" fmla="*/ 12 w 44"/>
                  <a:gd name="T19" fmla="*/ 24 h 32"/>
                  <a:gd name="T20" fmla="*/ 14 w 44"/>
                  <a:gd name="T21" fmla="*/ 27 h 32"/>
                  <a:gd name="T22" fmla="*/ 19 w 44"/>
                  <a:gd name="T23" fmla="*/ 22 h 32"/>
                  <a:gd name="T24" fmla="*/ 17 w 44"/>
                  <a:gd name="T25" fmla="*/ 21 h 32"/>
                  <a:gd name="T26" fmla="*/ 17 w 44"/>
                  <a:gd name="T27" fmla="*/ 21 h 32"/>
                  <a:gd name="T28" fmla="*/ 16 w 44"/>
                  <a:gd name="T29" fmla="*/ 13 h 32"/>
                  <a:gd name="T30" fmla="*/ 15 w 44"/>
                  <a:gd name="T31" fmla="*/ 10 h 32"/>
                  <a:gd name="T32" fmla="*/ 13 w 44"/>
                  <a:gd name="T33" fmla="*/ 9 h 32"/>
                  <a:gd name="T34" fmla="*/ 16 w 44"/>
                  <a:gd name="T35" fmla="*/ 8 h 32"/>
                  <a:gd name="T36" fmla="*/ 18 w 44"/>
                  <a:gd name="T37" fmla="*/ 8 h 32"/>
                  <a:gd name="T38" fmla="*/ 17 w 44"/>
                  <a:gd name="T39" fmla="*/ 5 h 32"/>
                  <a:gd name="T40" fmla="*/ 24 w 44"/>
                  <a:gd name="T41" fmla="*/ 7 h 32"/>
                  <a:gd name="T42" fmla="*/ 27 w 44"/>
                  <a:gd name="T43" fmla="*/ 0 h 32"/>
                  <a:gd name="T44" fmla="*/ 33 w 44"/>
                  <a:gd name="T45" fmla="*/ 5 h 32"/>
                  <a:gd name="T46" fmla="*/ 32 w 44"/>
                  <a:gd name="T47" fmla="*/ 1 h 32"/>
                  <a:gd name="T48" fmla="*/ 38 w 44"/>
                  <a:gd name="T49" fmla="*/ 3 h 32"/>
                  <a:gd name="T50" fmla="*/ 39 w 44"/>
                  <a:gd name="T51" fmla="*/ 4 h 32"/>
                  <a:gd name="T52" fmla="*/ 44 w 44"/>
                  <a:gd name="T53" fmla="*/ 10 h 32"/>
                  <a:gd name="T54" fmla="*/ 40 w 44"/>
                  <a:gd name="T55" fmla="*/ 12 h 32"/>
                  <a:gd name="T56" fmla="*/ 38 w 44"/>
                  <a:gd name="T57" fmla="*/ 10 h 32"/>
                  <a:gd name="T58" fmla="*/ 35 w 44"/>
                  <a:gd name="T59" fmla="*/ 7 h 32"/>
                  <a:gd name="T60" fmla="*/ 32 w 44"/>
                  <a:gd name="T61" fmla="*/ 9 h 32"/>
                  <a:gd name="T62" fmla="*/ 33 w 44"/>
                  <a:gd name="T63" fmla="*/ 16 h 32"/>
                  <a:gd name="T64" fmla="*/ 31 w 44"/>
                  <a:gd name="T65" fmla="*/ 18 h 32"/>
                  <a:gd name="T66" fmla="*/ 35 w 44"/>
                  <a:gd name="T67" fmla="*/ 17 h 32"/>
                  <a:gd name="T68" fmla="*/ 36 w 44"/>
                  <a:gd name="T69" fmla="*/ 15 h 32"/>
                  <a:gd name="T70" fmla="*/ 36 w 44"/>
                  <a:gd name="T71" fmla="*/ 17 h 32"/>
                  <a:gd name="T72" fmla="*/ 35 w 44"/>
                  <a:gd name="T73" fmla="*/ 23 h 32"/>
                  <a:gd name="T74" fmla="*/ 34 w 44"/>
                  <a:gd name="T75" fmla="*/ 24 h 32"/>
                  <a:gd name="T76" fmla="*/ 32 w 44"/>
                  <a:gd name="T77" fmla="*/ 24 h 32"/>
                  <a:gd name="T78" fmla="*/ 27 w 44"/>
                  <a:gd name="T79" fmla="*/ 27 h 32"/>
                  <a:gd name="T80" fmla="*/ 26 w 44"/>
                  <a:gd name="T81" fmla="*/ 26 h 32"/>
                  <a:gd name="T82" fmla="*/ 27 w 44"/>
                  <a:gd name="T83" fmla="*/ 27 h 32"/>
                  <a:gd name="T84" fmla="*/ 25 w 44"/>
                  <a:gd name="T85" fmla="*/ 31 h 32"/>
                  <a:gd name="T86" fmla="*/ 24 w 44"/>
                  <a:gd name="T87" fmla="*/ 3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4" h="32">
                    <a:moveTo>
                      <a:pt x="24" y="31"/>
                    </a:moveTo>
                    <a:cubicBezTo>
                      <a:pt x="22" y="31"/>
                      <a:pt x="21" y="32"/>
                      <a:pt x="20" y="29"/>
                    </a:cubicBezTo>
                    <a:cubicBezTo>
                      <a:pt x="19" y="27"/>
                      <a:pt x="18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5" y="27"/>
                      <a:pt x="12" y="29"/>
                      <a:pt x="11" y="26"/>
                    </a:cubicBezTo>
                    <a:cubicBezTo>
                      <a:pt x="10" y="26"/>
                      <a:pt x="7" y="25"/>
                      <a:pt x="7" y="28"/>
                    </a:cubicBezTo>
                    <a:cubicBezTo>
                      <a:pt x="7" y="29"/>
                      <a:pt x="7" y="29"/>
                      <a:pt x="6" y="29"/>
                    </a:cubicBezTo>
                    <a:cubicBezTo>
                      <a:pt x="4" y="27"/>
                      <a:pt x="2" y="28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3" y="24"/>
                      <a:pt x="8" y="25"/>
                      <a:pt x="12" y="24"/>
                    </a:cubicBezTo>
                    <a:cubicBezTo>
                      <a:pt x="16" y="22"/>
                      <a:pt x="11" y="26"/>
                      <a:pt x="14" y="27"/>
                    </a:cubicBezTo>
                    <a:cubicBezTo>
                      <a:pt x="15" y="25"/>
                      <a:pt x="20" y="26"/>
                      <a:pt x="19" y="22"/>
                    </a:cubicBezTo>
                    <a:cubicBezTo>
                      <a:pt x="19" y="20"/>
                      <a:pt x="18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6" y="19"/>
                      <a:pt x="16" y="16"/>
                      <a:pt x="16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10"/>
                      <a:pt x="12" y="11"/>
                      <a:pt x="13" y="9"/>
                    </a:cubicBezTo>
                    <a:cubicBezTo>
                      <a:pt x="14" y="7"/>
                      <a:pt x="15" y="7"/>
                      <a:pt x="16" y="8"/>
                    </a:cubicBezTo>
                    <a:cubicBezTo>
                      <a:pt x="17" y="9"/>
                      <a:pt x="17" y="9"/>
                      <a:pt x="18" y="8"/>
                    </a:cubicBezTo>
                    <a:cubicBezTo>
                      <a:pt x="18" y="7"/>
                      <a:pt x="16" y="7"/>
                      <a:pt x="17" y="5"/>
                    </a:cubicBezTo>
                    <a:cubicBezTo>
                      <a:pt x="19" y="6"/>
                      <a:pt x="20" y="9"/>
                      <a:pt x="24" y="7"/>
                    </a:cubicBezTo>
                    <a:cubicBezTo>
                      <a:pt x="26" y="5"/>
                      <a:pt x="27" y="4"/>
                      <a:pt x="27" y="0"/>
                    </a:cubicBezTo>
                    <a:cubicBezTo>
                      <a:pt x="29" y="3"/>
                      <a:pt x="29" y="6"/>
                      <a:pt x="33" y="5"/>
                    </a:cubicBezTo>
                    <a:cubicBezTo>
                      <a:pt x="33" y="3"/>
                      <a:pt x="31" y="2"/>
                      <a:pt x="32" y="1"/>
                    </a:cubicBezTo>
                    <a:cubicBezTo>
                      <a:pt x="34" y="2"/>
                      <a:pt x="35" y="5"/>
                      <a:pt x="38" y="3"/>
                    </a:cubicBezTo>
                    <a:cubicBezTo>
                      <a:pt x="38" y="3"/>
                      <a:pt x="39" y="4"/>
                      <a:pt x="39" y="4"/>
                    </a:cubicBezTo>
                    <a:cubicBezTo>
                      <a:pt x="38" y="9"/>
                      <a:pt x="42" y="9"/>
                      <a:pt x="44" y="10"/>
                    </a:cubicBezTo>
                    <a:cubicBezTo>
                      <a:pt x="43" y="11"/>
                      <a:pt x="41" y="11"/>
                      <a:pt x="40" y="12"/>
                    </a:cubicBezTo>
                    <a:cubicBezTo>
                      <a:pt x="38" y="13"/>
                      <a:pt x="37" y="11"/>
                      <a:pt x="38" y="10"/>
                    </a:cubicBezTo>
                    <a:cubicBezTo>
                      <a:pt x="39" y="7"/>
                      <a:pt x="36" y="8"/>
                      <a:pt x="35" y="7"/>
                    </a:cubicBezTo>
                    <a:cubicBezTo>
                      <a:pt x="32" y="6"/>
                      <a:pt x="33" y="9"/>
                      <a:pt x="32" y="9"/>
                    </a:cubicBezTo>
                    <a:cubicBezTo>
                      <a:pt x="32" y="11"/>
                      <a:pt x="30" y="13"/>
                      <a:pt x="33" y="16"/>
                    </a:cubicBezTo>
                    <a:cubicBezTo>
                      <a:pt x="35" y="18"/>
                      <a:pt x="31" y="17"/>
                      <a:pt x="31" y="18"/>
                    </a:cubicBezTo>
                    <a:cubicBezTo>
                      <a:pt x="33" y="19"/>
                      <a:pt x="34" y="19"/>
                      <a:pt x="35" y="17"/>
                    </a:cubicBezTo>
                    <a:cubicBezTo>
                      <a:pt x="35" y="16"/>
                      <a:pt x="35" y="14"/>
                      <a:pt x="36" y="15"/>
                    </a:cubicBezTo>
                    <a:cubicBezTo>
                      <a:pt x="38" y="16"/>
                      <a:pt x="37" y="17"/>
                      <a:pt x="36" y="17"/>
                    </a:cubicBezTo>
                    <a:cubicBezTo>
                      <a:pt x="33" y="19"/>
                      <a:pt x="36" y="21"/>
                      <a:pt x="35" y="23"/>
                    </a:cubicBezTo>
                    <a:cubicBezTo>
                      <a:pt x="34" y="23"/>
                      <a:pt x="34" y="23"/>
                      <a:pt x="34" y="24"/>
                    </a:cubicBezTo>
                    <a:cubicBezTo>
                      <a:pt x="33" y="24"/>
                      <a:pt x="33" y="23"/>
                      <a:pt x="32" y="24"/>
                    </a:cubicBezTo>
                    <a:cubicBezTo>
                      <a:pt x="32" y="28"/>
                      <a:pt x="30" y="27"/>
                      <a:pt x="27" y="27"/>
                    </a:cubicBezTo>
                    <a:cubicBezTo>
                      <a:pt x="27" y="27"/>
                      <a:pt x="27" y="26"/>
                      <a:pt x="26" y="26"/>
                    </a:cubicBezTo>
                    <a:cubicBezTo>
                      <a:pt x="26" y="27"/>
                      <a:pt x="27" y="27"/>
                      <a:pt x="27" y="27"/>
                    </a:cubicBezTo>
                    <a:cubicBezTo>
                      <a:pt x="28" y="29"/>
                      <a:pt x="26" y="30"/>
                      <a:pt x="25" y="31"/>
                    </a:cubicBezTo>
                    <a:cubicBezTo>
                      <a:pt x="25" y="31"/>
                      <a:pt x="24" y="31"/>
                      <a:pt x="24" y="31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3" name="Freeform 1538"/>
              <p:cNvSpPr/>
              <p:nvPr/>
            </p:nvSpPr>
            <p:spPr bwMode="auto">
              <a:xfrm>
                <a:off x="1290" y="384"/>
                <a:ext cx="62" cy="100"/>
              </a:xfrm>
              <a:custGeom>
                <a:avLst/>
                <a:gdLst>
                  <a:gd name="T0" fmla="*/ 18 w 26"/>
                  <a:gd name="T1" fmla="*/ 1 h 42"/>
                  <a:gd name="T2" fmla="*/ 21 w 26"/>
                  <a:gd name="T3" fmla="*/ 9 h 42"/>
                  <a:gd name="T4" fmla="*/ 25 w 26"/>
                  <a:gd name="T5" fmla="*/ 17 h 42"/>
                  <a:gd name="T6" fmla="*/ 24 w 26"/>
                  <a:gd name="T7" fmla="*/ 25 h 42"/>
                  <a:gd name="T8" fmla="*/ 18 w 26"/>
                  <a:gd name="T9" fmla="*/ 24 h 42"/>
                  <a:gd name="T10" fmla="*/ 20 w 26"/>
                  <a:gd name="T11" fmla="*/ 32 h 42"/>
                  <a:gd name="T12" fmla="*/ 16 w 26"/>
                  <a:gd name="T13" fmla="*/ 30 h 42"/>
                  <a:gd name="T14" fmla="*/ 20 w 26"/>
                  <a:gd name="T15" fmla="*/ 32 h 42"/>
                  <a:gd name="T16" fmla="*/ 21 w 26"/>
                  <a:gd name="T17" fmla="*/ 35 h 42"/>
                  <a:gd name="T18" fmla="*/ 19 w 26"/>
                  <a:gd name="T19" fmla="*/ 35 h 42"/>
                  <a:gd name="T20" fmla="*/ 10 w 26"/>
                  <a:gd name="T21" fmla="*/ 41 h 42"/>
                  <a:gd name="T22" fmla="*/ 8 w 26"/>
                  <a:gd name="T23" fmla="*/ 41 h 42"/>
                  <a:gd name="T24" fmla="*/ 8 w 26"/>
                  <a:gd name="T25" fmla="*/ 36 h 42"/>
                  <a:gd name="T26" fmla="*/ 10 w 26"/>
                  <a:gd name="T27" fmla="*/ 35 h 42"/>
                  <a:gd name="T28" fmla="*/ 14 w 26"/>
                  <a:gd name="T29" fmla="*/ 35 h 42"/>
                  <a:gd name="T30" fmla="*/ 5 w 26"/>
                  <a:gd name="T31" fmla="*/ 26 h 42"/>
                  <a:gd name="T32" fmla="*/ 2 w 26"/>
                  <a:gd name="T33" fmla="*/ 23 h 42"/>
                  <a:gd name="T34" fmla="*/ 1 w 26"/>
                  <a:gd name="T35" fmla="*/ 18 h 42"/>
                  <a:gd name="T36" fmla="*/ 5 w 26"/>
                  <a:gd name="T37" fmla="*/ 16 h 42"/>
                  <a:gd name="T38" fmla="*/ 9 w 26"/>
                  <a:gd name="T39" fmla="*/ 19 h 42"/>
                  <a:gd name="T40" fmla="*/ 10 w 26"/>
                  <a:gd name="T41" fmla="*/ 25 h 42"/>
                  <a:gd name="T42" fmla="*/ 10 w 26"/>
                  <a:gd name="T43" fmla="*/ 22 h 42"/>
                  <a:gd name="T44" fmla="*/ 9 w 26"/>
                  <a:gd name="T45" fmla="*/ 18 h 42"/>
                  <a:gd name="T46" fmla="*/ 10 w 26"/>
                  <a:gd name="T47" fmla="*/ 13 h 42"/>
                  <a:gd name="T48" fmla="*/ 16 w 26"/>
                  <a:gd name="T49" fmla="*/ 11 h 42"/>
                  <a:gd name="T50" fmla="*/ 5 w 26"/>
                  <a:gd name="T51" fmla="*/ 8 h 42"/>
                  <a:gd name="T52" fmla="*/ 9 w 26"/>
                  <a:gd name="T53" fmla="*/ 4 h 42"/>
                  <a:gd name="T54" fmla="*/ 16 w 26"/>
                  <a:gd name="T55" fmla="*/ 0 h 42"/>
                  <a:gd name="T56" fmla="*/ 18 w 26"/>
                  <a:gd name="T57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6" h="42">
                    <a:moveTo>
                      <a:pt x="18" y="1"/>
                    </a:moveTo>
                    <a:cubicBezTo>
                      <a:pt x="22" y="2"/>
                      <a:pt x="21" y="6"/>
                      <a:pt x="21" y="9"/>
                    </a:cubicBezTo>
                    <a:cubicBezTo>
                      <a:pt x="22" y="12"/>
                      <a:pt x="23" y="14"/>
                      <a:pt x="25" y="17"/>
                    </a:cubicBezTo>
                    <a:cubicBezTo>
                      <a:pt x="26" y="20"/>
                      <a:pt x="25" y="22"/>
                      <a:pt x="24" y="25"/>
                    </a:cubicBezTo>
                    <a:cubicBezTo>
                      <a:pt x="22" y="28"/>
                      <a:pt x="20" y="27"/>
                      <a:pt x="18" y="24"/>
                    </a:cubicBezTo>
                    <a:cubicBezTo>
                      <a:pt x="19" y="27"/>
                      <a:pt x="23" y="28"/>
                      <a:pt x="20" y="32"/>
                    </a:cubicBezTo>
                    <a:cubicBezTo>
                      <a:pt x="19" y="32"/>
                      <a:pt x="17" y="32"/>
                      <a:pt x="16" y="30"/>
                    </a:cubicBezTo>
                    <a:cubicBezTo>
                      <a:pt x="17" y="33"/>
                      <a:pt x="19" y="32"/>
                      <a:pt x="20" y="32"/>
                    </a:cubicBezTo>
                    <a:cubicBezTo>
                      <a:pt x="21" y="33"/>
                      <a:pt x="22" y="34"/>
                      <a:pt x="21" y="35"/>
                    </a:cubicBezTo>
                    <a:cubicBezTo>
                      <a:pt x="20" y="35"/>
                      <a:pt x="19" y="35"/>
                      <a:pt x="19" y="35"/>
                    </a:cubicBezTo>
                    <a:cubicBezTo>
                      <a:pt x="19" y="42"/>
                      <a:pt x="13" y="39"/>
                      <a:pt x="10" y="41"/>
                    </a:cubicBezTo>
                    <a:cubicBezTo>
                      <a:pt x="10" y="42"/>
                      <a:pt x="8" y="42"/>
                      <a:pt x="8" y="41"/>
                    </a:cubicBezTo>
                    <a:cubicBezTo>
                      <a:pt x="7" y="39"/>
                      <a:pt x="7" y="37"/>
                      <a:pt x="8" y="36"/>
                    </a:cubicBezTo>
                    <a:cubicBezTo>
                      <a:pt x="8" y="34"/>
                      <a:pt x="9" y="35"/>
                      <a:pt x="10" y="35"/>
                    </a:cubicBezTo>
                    <a:cubicBezTo>
                      <a:pt x="11" y="35"/>
                      <a:pt x="12" y="35"/>
                      <a:pt x="14" y="35"/>
                    </a:cubicBezTo>
                    <a:cubicBezTo>
                      <a:pt x="6" y="34"/>
                      <a:pt x="6" y="34"/>
                      <a:pt x="5" y="26"/>
                    </a:cubicBezTo>
                    <a:cubicBezTo>
                      <a:pt x="5" y="24"/>
                      <a:pt x="3" y="24"/>
                      <a:pt x="2" y="23"/>
                    </a:cubicBezTo>
                    <a:cubicBezTo>
                      <a:pt x="1" y="22"/>
                      <a:pt x="0" y="20"/>
                      <a:pt x="1" y="18"/>
                    </a:cubicBezTo>
                    <a:cubicBezTo>
                      <a:pt x="2" y="17"/>
                      <a:pt x="4" y="16"/>
                      <a:pt x="5" y="16"/>
                    </a:cubicBezTo>
                    <a:cubicBezTo>
                      <a:pt x="8" y="16"/>
                      <a:pt x="8" y="17"/>
                      <a:pt x="9" y="19"/>
                    </a:cubicBezTo>
                    <a:cubicBezTo>
                      <a:pt x="9" y="21"/>
                      <a:pt x="9" y="23"/>
                      <a:pt x="10" y="25"/>
                    </a:cubicBezTo>
                    <a:cubicBezTo>
                      <a:pt x="10" y="24"/>
                      <a:pt x="10" y="23"/>
                      <a:pt x="10" y="22"/>
                    </a:cubicBezTo>
                    <a:cubicBezTo>
                      <a:pt x="10" y="21"/>
                      <a:pt x="13" y="19"/>
                      <a:pt x="9" y="18"/>
                    </a:cubicBezTo>
                    <a:cubicBezTo>
                      <a:pt x="7" y="17"/>
                      <a:pt x="8" y="14"/>
                      <a:pt x="10" y="13"/>
                    </a:cubicBezTo>
                    <a:cubicBezTo>
                      <a:pt x="12" y="12"/>
                      <a:pt x="15" y="10"/>
                      <a:pt x="16" y="11"/>
                    </a:cubicBezTo>
                    <a:cubicBezTo>
                      <a:pt x="14" y="8"/>
                      <a:pt x="9" y="9"/>
                      <a:pt x="5" y="8"/>
                    </a:cubicBezTo>
                    <a:cubicBezTo>
                      <a:pt x="4" y="5"/>
                      <a:pt x="8" y="4"/>
                      <a:pt x="9" y="4"/>
                    </a:cubicBezTo>
                    <a:cubicBezTo>
                      <a:pt x="12" y="3"/>
                      <a:pt x="13" y="1"/>
                      <a:pt x="16" y="0"/>
                    </a:cubicBezTo>
                    <a:cubicBezTo>
                      <a:pt x="16" y="1"/>
                      <a:pt x="17" y="0"/>
                      <a:pt x="18" y="1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4" name="Freeform 1539"/>
              <p:cNvSpPr/>
              <p:nvPr/>
            </p:nvSpPr>
            <p:spPr bwMode="auto">
              <a:xfrm>
                <a:off x="1378" y="358"/>
                <a:ext cx="123" cy="60"/>
              </a:xfrm>
              <a:custGeom>
                <a:avLst/>
                <a:gdLst>
                  <a:gd name="T0" fmla="*/ 10 w 52"/>
                  <a:gd name="T1" fmla="*/ 7 h 25"/>
                  <a:gd name="T2" fmla="*/ 11 w 52"/>
                  <a:gd name="T3" fmla="*/ 7 h 25"/>
                  <a:gd name="T4" fmla="*/ 22 w 52"/>
                  <a:gd name="T5" fmla="*/ 1 h 25"/>
                  <a:gd name="T6" fmla="*/ 23 w 52"/>
                  <a:gd name="T7" fmla="*/ 1 h 25"/>
                  <a:gd name="T8" fmla="*/ 26 w 52"/>
                  <a:gd name="T9" fmla="*/ 1 h 25"/>
                  <a:gd name="T10" fmla="*/ 27 w 52"/>
                  <a:gd name="T11" fmla="*/ 1 h 25"/>
                  <a:gd name="T12" fmla="*/ 31 w 52"/>
                  <a:gd name="T13" fmla="*/ 0 h 25"/>
                  <a:gd name="T14" fmla="*/ 36 w 52"/>
                  <a:gd name="T15" fmla="*/ 0 h 25"/>
                  <a:gd name="T16" fmla="*/ 37 w 52"/>
                  <a:gd name="T17" fmla="*/ 1 h 25"/>
                  <a:gd name="T18" fmla="*/ 38 w 52"/>
                  <a:gd name="T19" fmla="*/ 7 h 25"/>
                  <a:gd name="T20" fmla="*/ 47 w 52"/>
                  <a:gd name="T21" fmla="*/ 4 h 25"/>
                  <a:gd name="T22" fmla="*/ 48 w 52"/>
                  <a:gd name="T23" fmla="*/ 5 h 25"/>
                  <a:gd name="T24" fmla="*/ 49 w 52"/>
                  <a:gd name="T25" fmla="*/ 12 h 25"/>
                  <a:gd name="T26" fmla="*/ 46 w 52"/>
                  <a:gd name="T27" fmla="*/ 13 h 25"/>
                  <a:gd name="T28" fmla="*/ 20 w 52"/>
                  <a:gd name="T29" fmla="*/ 14 h 25"/>
                  <a:gd name="T30" fmla="*/ 11 w 52"/>
                  <a:gd name="T31" fmla="*/ 21 h 25"/>
                  <a:gd name="T32" fmla="*/ 2 w 52"/>
                  <a:gd name="T33" fmla="*/ 24 h 25"/>
                  <a:gd name="T34" fmla="*/ 0 w 52"/>
                  <a:gd name="T35" fmla="*/ 22 h 25"/>
                  <a:gd name="T36" fmla="*/ 4 w 52"/>
                  <a:gd name="T37" fmla="*/ 16 h 25"/>
                  <a:gd name="T38" fmla="*/ 5 w 52"/>
                  <a:gd name="T39" fmla="*/ 12 h 25"/>
                  <a:gd name="T40" fmla="*/ 10 w 52"/>
                  <a:gd name="T4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2" h="25">
                    <a:moveTo>
                      <a:pt x="10" y="7"/>
                    </a:moveTo>
                    <a:cubicBezTo>
                      <a:pt x="10" y="7"/>
                      <a:pt x="11" y="7"/>
                      <a:pt x="11" y="7"/>
                    </a:cubicBezTo>
                    <a:cubicBezTo>
                      <a:pt x="14" y="4"/>
                      <a:pt x="18" y="2"/>
                      <a:pt x="22" y="1"/>
                    </a:cubicBezTo>
                    <a:cubicBezTo>
                      <a:pt x="22" y="1"/>
                      <a:pt x="23" y="1"/>
                      <a:pt x="23" y="1"/>
                    </a:cubicBezTo>
                    <a:cubicBezTo>
                      <a:pt x="24" y="1"/>
                      <a:pt x="25" y="1"/>
                      <a:pt x="26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9" y="1"/>
                      <a:pt x="30" y="0"/>
                      <a:pt x="31" y="0"/>
                    </a:cubicBezTo>
                    <a:cubicBezTo>
                      <a:pt x="33" y="0"/>
                      <a:pt x="34" y="0"/>
                      <a:pt x="36" y="0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8" y="3"/>
                      <a:pt x="40" y="5"/>
                      <a:pt x="38" y="7"/>
                    </a:cubicBezTo>
                    <a:cubicBezTo>
                      <a:pt x="40" y="3"/>
                      <a:pt x="43" y="2"/>
                      <a:pt x="47" y="4"/>
                    </a:cubicBezTo>
                    <a:cubicBezTo>
                      <a:pt x="48" y="4"/>
                      <a:pt x="49" y="5"/>
                      <a:pt x="48" y="5"/>
                    </a:cubicBezTo>
                    <a:cubicBezTo>
                      <a:pt x="47" y="8"/>
                      <a:pt x="52" y="10"/>
                      <a:pt x="49" y="12"/>
                    </a:cubicBezTo>
                    <a:cubicBezTo>
                      <a:pt x="48" y="13"/>
                      <a:pt x="47" y="13"/>
                      <a:pt x="46" y="13"/>
                    </a:cubicBezTo>
                    <a:cubicBezTo>
                      <a:pt x="37" y="9"/>
                      <a:pt x="29" y="13"/>
                      <a:pt x="20" y="14"/>
                    </a:cubicBezTo>
                    <a:cubicBezTo>
                      <a:pt x="16" y="15"/>
                      <a:pt x="14" y="19"/>
                      <a:pt x="11" y="21"/>
                    </a:cubicBezTo>
                    <a:cubicBezTo>
                      <a:pt x="8" y="22"/>
                      <a:pt x="6" y="25"/>
                      <a:pt x="2" y="24"/>
                    </a:cubicBezTo>
                    <a:cubicBezTo>
                      <a:pt x="1" y="24"/>
                      <a:pt x="0" y="24"/>
                      <a:pt x="0" y="22"/>
                    </a:cubicBezTo>
                    <a:cubicBezTo>
                      <a:pt x="1" y="20"/>
                      <a:pt x="4" y="19"/>
                      <a:pt x="4" y="16"/>
                    </a:cubicBezTo>
                    <a:cubicBezTo>
                      <a:pt x="3" y="14"/>
                      <a:pt x="3" y="13"/>
                      <a:pt x="5" y="12"/>
                    </a:cubicBezTo>
                    <a:cubicBezTo>
                      <a:pt x="7" y="11"/>
                      <a:pt x="9" y="9"/>
                      <a:pt x="10" y="7"/>
                    </a:cubicBezTo>
                    <a:close/>
                  </a:path>
                </a:pathLst>
              </a:custGeom>
              <a:solidFill>
                <a:srgbClr val="8A9A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5" name="Freeform 1540"/>
              <p:cNvSpPr/>
              <p:nvPr/>
            </p:nvSpPr>
            <p:spPr bwMode="auto">
              <a:xfrm>
                <a:off x="1359" y="406"/>
                <a:ext cx="43" cy="73"/>
              </a:xfrm>
              <a:custGeom>
                <a:avLst/>
                <a:gdLst>
                  <a:gd name="T0" fmla="*/ 8 w 18"/>
                  <a:gd name="T1" fmla="*/ 2 h 31"/>
                  <a:gd name="T2" fmla="*/ 18 w 18"/>
                  <a:gd name="T3" fmla="*/ 0 h 31"/>
                  <a:gd name="T4" fmla="*/ 13 w 18"/>
                  <a:gd name="T5" fmla="*/ 8 h 31"/>
                  <a:gd name="T6" fmla="*/ 6 w 18"/>
                  <a:gd name="T7" fmla="*/ 27 h 31"/>
                  <a:gd name="T8" fmla="*/ 6 w 18"/>
                  <a:gd name="T9" fmla="*/ 31 h 31"/>
                  <a:gd name="T10" fmla="*/ 4 w 18"/>
                  <a:gd name="T11" fmla="*/ 30 h 31"/>
                  <a:gd name="T12" fmla="*/ 0 w 18"/>
                  <a:gd name="T13" fmla="*/ 17 h 31"/>
                  <a:gd name="T14" fmla="*/ 1 w 18"/>
                  <a:gd name="T15" fmla="*/ 14 h 31"/>
                  <a:gd name="T16" fmla="*/ 8 w 18"/>
                  <a:gd name="T17" fmla="*/ 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8" y="2"/>
                    </a:moveTo>
                    <a:cubicBezTo>
                      <a:pt x="12" y="5"/>
                      <a:pt x="15" y="1"/>
                      <a:pt x="18" y="0"/>
                    </a:cubicBezTo>
                    <a:cubicBezTo>
                      <a:pt x="18" y="4"/>
                      <a:pt x="15" y="6"/>
                      <a:pt x="13" y="8"/>
                    </a:cubicBezTo>
                    <a:cubicBezTo>
                      <a:pt x="9" y="14"/>
                      <a:pt x="5" y="20"/>
                      <a:pt x="6" y="27"/>
                    </a:cubicBezTo>
                    <a:cubicBezTo>
                      <a:pt x="7" y="29"/>
                      <a:pt x="7" y="30"/>
                      <a:pt x="6" y="31"/>
                    </a:cubicBezTo>
                    <a:cubicBezTo>
                      <a:pt x="4" y="31"/>
                      <a:pt x="4" y="30"/>
                      <a:pt x="4" y="30"/>
                    </a:cubicBezTo>
                    <a:cubicBezTo>
                      <a:pt x="2" y="26"/>
                      <a:pt x="0" y="22"/>
                      <a:pt x="0" y="17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3" y="10"/>
                      <a:pt x="2" y="4"/>
                      <a:pt x="8" y="2"/>
                    </a:cubicBezTo>
                    <a:close/>
                  </a:path>
                </a:pathLst>
              </a:custGeom>
              <a:solidFill>
                <a:srgbClr val="95A2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6" name="Freeform 1541"/>
              <p:cNvSpPr/>
              <p:nvPr/>
            </p:nvSpPr>
            <p:spPr bwMode="auto">
              <a:xfrm>
                <a:off x="1283" y="370"/>
                <a:ext cx="50" cy="29"/>
              </a:xfrm>
              <a:custGeom>
                <a:avLst/>
                <a:gdLst>
                  <a:gd name="T0" fmla="*/ 21 w 21"/>
                  <a:gd name="T1" fmla="*/ 7 h 12"/>
                  <a:gd name="T2" fmla="*/ 19 w 21"/>
                  <a:gd name="T3" fmla="*/ 7 h 12"/>
                  <a:gd name="T4" fmla="*/ 11 w 21"/>
                  <a:gd name="T5" fmla="*/ 10 h 12"/>
                  <a:gd name="T6" fmla="*/ 7 w 21"/>
                  <a:gd name="T7" fmla="*/ 10 h 12"/>
                  <a:gd name="T8" fmla="*/ 5 w 21"/>
                  <a:gd name="T9" fmla="*/ 10 h 12"/>
                  <a:gd name="T10" fmla="*/ 0 w 21"/>
                  <a:gd name="T11" fmla="*/ 11 h 12"/>
                  <a:gd name="T12" fmla="*/ 0 w 21"/>
                  <a:gd name="T13" fmla="*/ 9 h 12"/>
                  <a:gd name="T14" fmla="*/ 6 w 21"/>
                  <a:gd name="T15" fmla="*/ 4 h 12"/>
                  <a:gd name="T16" fmla="*/ 10 w 21"/>
                  <a:gd name="T17" fmla="*/ 0 h 12"/>
                  <a:gd name="T18" fmla="*/ 17 w 21"/>
                  <a:gd name="T19" fmla="*/ 1 h 12"/>
                  <a:gd name="T20" fmla="*/ 21 w 21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21" y="7"/>
                    </a:moveTo>
                    <a:cubicBezTo>
                      <a:pt x="21" y="7"/>
                      <a:pt x="20" y="8"/>
                      <a:pt x="19" y="7"/>
                    </a:cubicBezTo>
                    <a:cubicBezTo>
                      <a:pt x="16" y="5"/>
                      <a:pt x="14" y="9"/>
                      <a:pt x="11" y="10"/>
                    </a:cubicBezTo>
                    <a:cubicBezTo>
                      <a:pt x="10" y="10"/>
                      <a:pt x="9" y="11"/>
                      <a:pt x="7" y="10"/>
                    </a:cubicBezTo>
                    <a:cubicBezTo>
                      <a:pt x="7" y="9"/>
                      <a:pt x="6" y="9"/>
                      <a:pt x="5" y="10"/>
                    </a:cubicBezTo>
                    <a:cubicBezTo>
                      <a:pt x="3" y="10"/>
                      <a:pt x="2" y="12"/>
                      <a:pt x="0" y="11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1" y="6"/>
                      <a:pt x="3" y="4"/>
                      <a:pt x="6" y="4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12" y="0"/>
                      <a:pt x="15" y="0"/>
                      <a:pt x="17" y="1"/>
                    </a:cubicBezTo>
                    <a:cubicBezTo>
                      <a:pt x="20" y="2"/>
                      <a:pt x="21" y="4"/>
                      <a:pt x="21" y="7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7" name="Freeform 1542"/>
              <p:cNvSpPr/>
              <p:nvPr/>
            </p:nvSpPr>
            <p:spPr bwMode="auto">
              <a:xfrm>
                <a:off x="1435" y="330"/>
                <a:ext cx="35" cy="33"/>
              </a:xfrm>
              <a:custGeom>
                <a:avLst/>
                <a:gdLst>
                  <a:gd name="T0" fmla="*/ 3 w 15"/>
                  <a:gd name="T1" fmla="*/ 13 h 14"/>
                  <a:gd name="T2" fmla="*/ 2 w 15"/>
                  <a:gd name="T3" fmla="*/ 13 h 14"/>
                  <a:gd name="T4" fmla="*/ 1 w 15"/>
                  <a:gd name="T5" fmla="*/ 12 h 14"/>
                  <a:gd name="T6" fmla="*/ 0 w 15"/>
                  <a:gd name="T7" fmla="*/ 11 h 14"/>
                  <a:gd name="T8" fmla="*/ 0 w 15"/>
                  <a:gd name="T9" fmla="*/ 11 h 14"/>
                  <a:gd name="T10" fmla="*/ 4 w 15"/>
                  <a:gd name="T11" fmla="*/ 9 h 14"/>
                  <a:gd name="T12" fmla="*/ 3 w 15"/>
                  <a:gd name="T13" fmla="*/ 6 h 14"/>
                  <a:gd name="T14" fmla="*/ 3 w 15"/>
                  <a:gd name="T15" fmla="*/ 1 h 14"/>
                  <a:gd name="T16" fmla="*/ 8 w 15"/>
                  <a:gd name="T17" fmla="*/ 3 h 14"/>
                  <a:gd name="T18" fmla="*/ 15 w 15"/>
                  <a:gd name="T19" fmla="*/ 3 h 14"/>
                  <a:gd name="T20" fmla="*/ 15 w 15"/>
                  <a:gd name="T21" fmla="*/ 5 h 14"/>
                  <a:gd name="T22" fmla="*/ 11 w 15"/>
                  <a:gd name="T23" fmla="*/ 9 h 14"/>
                  <a:gd name="T24" fmla="*/ 7 w 15"/>
                  <a:gd name="T25" fmla="*/ 8 h 14"/>
                  <a:gd name="T26" fmla="*/ 3 w 15"/>
                  <a:gd name="T27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14">
                    <a:moveTo>
                      <a:pt x="3" y="13"/>
                    </a:moveTo>
                    <a:cubicBezTo>
                      <a:pt x="3" y="13"/>
                      <a:pt x="3" y="13"/>
                      <a:pt x="2" y="13"/>
                    </a:cubicBezTo>
                    <a:cubicBezTo>
                      <a:pt x="1" y="14"/>
                      <a:pt x="1" y="12"/>
                      <a:pt x="1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8"/>
                      <a:pt x="3" y="12"/>
                      <a:pt x="4" y="9"/>
                    </a:cubicBezTo>
                    <a:cubicBezTo>
                      <a:pt x="4" y="8"/>
                      <a:pt x="0" y="7"/>
                      <a:pt x="3" y="6"/>
                    </a:cubicBezTo>
                    <a:cubicBezTo>
                      <a:pt x="6" y="4"/>
                      <a:pt x="1" y="2"/>
                      <a:pt x="3" y="1"/>
                    </a:cubicBezTo>
                    <a:cubicBezTo>
                      <a:pt x="5" y="0"/>
                      <a:pt x="6" y="4"/>
                      <a:pt x="8" y="3"/>
                    </a:cubicBezTo>
                    <a:cubicBezTo>
                      <a:pt x="10" y="2"/>
                      <a:pt x="13" y="2"/>
                      <a:pt x="15" y="3"/>
                    </a:cubicBezTo>
                    <a:cubicBezTo>
                      <a:pt x="15" y="3"/>
                      <a:pt x="15" y="4"/>
                      <a:pt x="15" y="5"/>
                    </a:cubicBezTo>
                    <a:cubicBezTo>
                      <a:pt x="15" y="7"/>
                      <a:pt x="12" y="8"/>
                      <a:pt x="11" y="9"/>
                    </a:cubicBezTo>
                    <a:cubicBezTo>
                      <a:pt x="9" y="10"/>
                      <a:pt x="8" y="10"/>
                      <a:pt x="7" y="8"/>
                    </a:cubicBezTo>
                    <a:cubicBezTo>
                      <a:pt x="7" y="10"/>
                      <a:pt x="6" y="13"/>
                      <a:pt x="3" y="13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8" name="Freeform 1543"/>
              <p:cNvSpPr/>
              <p:nvPr/>
            </p:nvSpPr>
            <p:spPr bwMode="auto">
              <a:xfrm>
                <a:off x="1354" y="370"/>
                <a:ext cx="38" cy="24"/>
              </a:xfrm>
              <a:custGeom>
                <a:avLst/>
                <a:gdLst>
                  <a:gd name="T0" fmla="*/ 12 w 16"/>
                  <a:gd name="T1" fmla="*/ 0 h 10"/>
                  <a:gd name="T2" fmla="*/ 16 w 16"/>
                  <a:gd name="T3" fmla="*/ 5 h 10"/>
                  <a:gd name="T4" fmla="*/ 11 w 16"/>
                  <a:gd name="T5" fmla="*/ 8 h 10"/>
                  <a:gd name="T6" fmla="*/ 9 w 16"/>
                  <a:gd name="T7" fmla="*/ 9 h 10"/>
                  <a:gd name="T8" fmla="*/ 0 w 16"/>
                  <a:gd name="T9" fmla="*/ 6 h 10"/>
                  <a:gd name="T10" fmla="*/ 5 w 16"/>
                  <a:gd name="T11" fmla="*/ 6 h 10"/>
                  <a:gd name="T12" fmla="*/ 8 w 16"/>
                  <a:gd name="T13" fmla="*/ 4 h 10"/>
                  <a:gd name="T14" fmla="*/ 12 w 16"/>
                  <a:gd name="T1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10">
                    <a:moveTo>
                      <a:pt x="12" y="0"/>
                    </a:moveTo>
                    <a:cubicBezTo>
                      <a:pt x="12" y="2"/>
                      <a:pt x="15" y="3"/>
                      <a:pt x="16" y="5"/>
                    </a:cubicBezTo>
                    <a:cubicBezTo>
                      <a:pt x="12" y="3"/>
                      <a:pt x="10" y="4"/>
                      <a:pt x="11" y="8"/>
                    </a:cubicBezTo>
                    <a:cubicBezTo>
                      <a:pt x="11" y="9"/>
                      <a:pt x="9" y="10"/>
                      <a:pt x="9" y="9"/>
                    </a:cubicBezTo>
                    <a:cubicBezTo>
                      <a:pt x="6" y="8"/>
                      <a:pt x="3" y="10"/>
                      <a:pt x="0" y="6"/>
                    </a:cubicBezTo>
                    <a:cubicBezTo>
                      <a:pt x="2" y="6"/>
                      <a:pt x="3" y="4"/>
                      <a:pt x="5" y="6"/>
                    </a:cubicBezTo>
                    <a:cubicBezTo>
                      <a:pt x="7" y="7"/>
                      <a:pt x="7" y="6"/>
                      <a:pt x="8" y="4"/>
                    </a:cubicBezTo>
                    <a:cubicBezTo>
                      <a:pt x="9" y="2"/>
                      <a:pt x="10" y="0"/>
                      <a:pt x="12" y="0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9" name="Freeform 1544"/>
              <p:cNvSpPr/>
              <p:nvPr/>
            </p:nvSpPr>
            <p:spPr bwMode="auto">
              <a:xfrm>
                <a:off x="1345" y="425"/>
                <a:ext cx="11" cy="28"/>
              </a:xfrm>
              <a:custGeom>
                <a:avLst/>
                <a:gdLst>
                  <a:gd name="T0" fmla="*/ 1 w 5"/>
                  <a:gd name="T1" fmla="*/ 8 h 12"/>
                  <a:gd name="T2" fmla="*/ 2 w 5"/>
                  <a:gd name="T3" fmla="*/ 0 h 12"/>
                  <a:gd name="T4" fmla="*/ 4 w 5"/>
                  <a:gd name="T5" fmla="*/ 9 h 12"/>
                  <a:gd name="T6" fmla="*/ 4 w 5"/>
                  <a:gd name="T7" fmla="*/ 9 h 12"/>
                  <a:gd name="T8" fmla="*/ 2 w 5"/>
                  <a:gd name="T9" fmla="*/ 12 h 12"/>
                  <a:gd name="T10" fmla="*/ 0 w 5"/>
                  <a:gd name="T11" fmla="*/ 10 h 12"/>
                  <a:gd name="T12" fmla="*/ 1 w 5"/>
                  <a:gd name="T13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2">
                    <a:moveTo>
                      <a:pt x="1" y="8"/>
                    </a:moveTo>
                    <a:cubicBezTo>
                      <a:pt x="0" y="5"/>
                      <a:pt x="3" y="3"/>
                      <a:pt x="2" y="0"/>
                    </a:cubicBezTo>
                    <a:cubicBezTo>
                      <a:pt x="5" y="2"/>
                      <a:pt x="5" y="5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11"/>
                      <a:pt x="3" y="12"/>
                      <a:pt x="2" y="12"/>
                    </a:cubicBezTo>
                    <a:cubicBezTo>
                      <a:pt x="0" y="12"/>
                      <a:pt x="1" y="10"/>
                      <a:pt x="0" y="10"/>
                    </a:cubicBezTo>
                    <a:cubicBezTo>
                      <a:pt x="0" y="9"/>
                      <a:pt x="0" y="8"/>
                      <a:pt x="1" y="8"/>
                    </a:cubicBezTo>
                    <a:close/>
                  </a:path>
                </a:pathLst>
              </a:custGeom>
              <a:solidFill>
                <a:srgbClr val="8D8E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0" name="Freeform 1545"/>
              <p:cNvSpPr/>
              <p:nvPr/>
            </p:nvSpPr>
            <p:spPr bwMode="auto">
              <a:xfrm>
                <a:off x="1354" y="439"/>
                <a:ext cx="10" cy="12"/>
              </a:xfrm>
              <a:custGeom>
                <a:avLst/>
                <a:gdLst>
                  <a:gd name="T0" fmla="*/ 3 w 4"/>
                  <a:gd name="T1" fmla="*/ 0 h 5"/>
                  <a:gd name="T2" fmla="*/ 4 w 4"/>
                  <a:gd name="T3" fmla="*/ 3 h 5"/>
                  <a:gd name="T4" fmla="*/ 0 w 4"/>
                  <a:gd name="T5" fmla="*/ 3 h 5"/>
                  <a:gd name="T6" fmla="*/ 0 w 4"/>
                  <a:gd name="T7" fmla="*/ 3 h 5"/>
                  <a:gd name="T8" fmla="*/ 3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3" y="0"/>
                    </a:moveTo>
                    <a:cubicBezTo>
                      <a:pt x="3" y="1"/>
                      <a:pt x="3" y="2"/>
                      <a:pt x="4" y="3"/>
                    </a:cubicBezTo>
                    <a:cubicBezTo>
                      <a:pt x="1" y="5"/>
                      <a:pt x="1" y="5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8D8E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1" name="Freeform 1546"/>
              <p:cNvSpPr/>
              <p:nvPr/>
            </p:nvSpPr>
            <p:spPr bwMode="auto">
              <a:xfrm>
                <a:off x="1383" y="384"/>
                <a:ext cx="7" cy="12"/>
              </a:xfrm>
              <a:custGeom>
                <a:avLst/>
                <a:gdLst>
                  <a:gd name="T0" fmla="*/ 3 w 3"/>
                  <a:gd name="T1" fmla="*/ 1 h 5"/>
                  <a:gd name="T2" fmla="*/ 2 w 3"/>
                  <a:gd name="T3" fmla="*/ 5 h 5"/>
                  <a:gd name="T4" fmla="*/ 1 w 3"/>
                  <a:gd name="T5" fmla="*/ 0 h 5"/>
                  <a:gd name="T6" fmla="*/ 3 w 3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1"/>
                    </a:moveTo>
                    <a:cubicBezTo>
                      <a:pt x="3" y="2"/>
                      <a:pt x="2" y="3"/>
                      <a:pt x="2" y="5"/>
                    </a:cubicBezTo>
                    <a:cubicBezTo>
                      <a:pt x="1" y="3"/>
                      <a:pt x="0" y="2"/>
                      <a:pt x="1" y="0"/>
                    </a:cubicBezTo>
                    <a:cubicBezTo>
                      <a:pt x="1" y="0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2" name="Freeform 1547"/>
              <p:cNvSpPr/>
              <p:nvPr/>
            </p:nvSpPr>
            <p:spPr bwMode="auto">
              <a:xfrm>
                <a:off x="1425" y="356"/>
                <a:ext cx="12" cy="7"/>
              </a:xfrm>
              <a:custGeom>
                <a:avLst/>
                <a:gdLst>
                  <a:gd name="T0" fmla="*/ 3 w 5"/>
                  <a:gd name="T1" fmla="*/ 3 h 3"/>
                  <a:gd name="T2" fmla="*/ 2 w 5"/>
                  <a:gd name="T3" fmla="*/ 3 h 3"/>
                  <a:gd name="T4" fmla="*/ 1 w 5"/>
                  <a:gd name="T5" fmla="*/ 0 h 3"/>
                  <a:gd name="T6" fmla="*/ 1 w 5"/>
                  <a:gd name="T7" fmla="*/ 0 h 3"/>
                  <a:gd name="T8" fmla="*/ 4 w 5"/>
                  <a:gd name="T9" fmla="*/ 0 h 3"/>
                  <a:gd name="T10" fmla="*/ 4 w 5"/>
                  <a:gd name="T11" fmla="*/ 0 h 3"/>
                  <a:gd name="T12" fmla="*/ 3 w 5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3" y="3"/>
                      <a:pt x="3" y="3"/>
                      <a:pt x="2" y="3"/>
                    </a:cubicBezTo>
                    <a:cubicBezTo>
                      <a:pt x="2" y="2"/>
                      <a:pt x="0" y="2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4" y="2"/>
                      <a:pt x="3" y="3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3" name="Freeform 1548"/>
              <p:cNvSpPr/>
              <p:nvPr/>
            </p:nvSpPr>
            <p:spPr bwMode="auto">
              <a:xfrm>
                <a:off x="1337" y="358"/>
                <a:ext cx="8" cy="7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0 h 3"/>
                  <a:gd name="T4" fmla="*/ 3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1" y="3"/>
                      <a:pt x="0" y="2"/>
                      <a:pt x="0" y="0"/>
                    </a:cubicBezTo>
                    <a:cubicBezTo>
                      <a:pt x="2" y="1"/>
                      <a:pt x="2" y="2"/>
                      <a:pt x="3" y="3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4" name="Freeform 1549"/>
              <p:cNvSpPr/>
              <p:nvPr/>
            </p:nvSpPr>
            <p:spPr bwMode="auto">
              <a:xfrm>
                <a:off x="1378" y="349"/>
                <a:ext cx="7" cy="7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1 h 3"/>
                  <a:gd name="T4" fmla="*/ 3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1" y="0"/>
                      <a:pt x="2" y="2"/>
                      <a:pt x="3" y="1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5" name="Freeform 1550"/>
              <p:cNvSpPr/>
              <p:nvPr/>
            </p:nvSpPr>
            <p:spPr bwMode="auto">
              <a:xfrm>
                <a:off x="858" y="1152"/>
                <a:ext cx="147" cy="152"/>
              </a:xfrm>
              <a:custGeom>
                <a:avLst/>
                <a:gdLst>
                  <a:gd name="T0" fmla="*/ 2 w 62"/>
                  <a:gd name="T1" fmla="*/ 49 h 64"/>
                  <a:gd name="T2" fmla="*/ 1 w 62"/>
                  <a:gd name="T3" fmla="*/ 46 h 64"/>
                  <a:gd name="T4" fmla="*/ 4 w 62"/>
                  <a:gd name="T5" fmla="*/ 39 h 64"/>
                  <a:gd name="T6" fmla="*/ 7 w 62"/>
                  <a:gd name="T7" fmla="*/ 39 h 64"/>
                  <a:gd name="T8" fmla="*/ 11 w 62"/>
                  <a:gd name="T9" fmla="*/ 41 h 64"/>
                  <a:gd name="T10" fmla="*/ 15 w 62"/>
                  <a:gd name="T11" fmla="*/ 36 h 64"/>
                  <a:gd name="T12" fmla="*/ 10 w 62"/>
                  <a:gd name="T13" fmla="*/ 32 h 64"/>
                  <a:gd name="T14" fmla="*/ 7 w 62"/>
                  <a:gd name="T15" fmla="*/ 32 h 64"/>
                  <a:gd name="T16" fmla="*/ 1 w 62"/>
                  <a:gd name="T17" fmla="*/ 21 h 64"/>
                  <a:gd name="T18" fmla="*/ 3 w 62"/>
                  <a:gd name="T19" fmla="*/ 21 h 64"/>
                  <a:gd name="T20" fmla="*/ 11 w 62"/>
                  <a:gd name="T21" fmla="*/ 26 h 64"/>
                  <a:gd name="T22" fmla="*/ 16 w 62"/>
                  <a:gd name="T23" fmla="*/ 24 h 64"/>
                  <a:gd name="T24" fmla="*/ 16 w 62"/>
                  <a:gd name="T25" fmla="*/ 25 h 64"/>
                  <a:gd name="T26" fmla="*/ 15 w 62"/>
                  <a:gd name="T27" fmla="*/ 27 h 64"/>
                  <a:gd name="T28" fmla="*/ 16 w 62"/>
                  <a:gd name="T29" fmla="*/ 24 h 64"/>
                  <a:gd name="T30" fmla="*/ 11 w 62"/>
                  <a:gd name="T31" fmla="*/ 19 h 64"/>
                  <a:gd name="T32" fmla="*/ 20 w 62"/>
                  <a:gd name="T33" fmla="*/ 11 h 64"/>
                  <a:gd name="T34" fmla="*/ 26 w 62"/>
                  <a:gd name="T35" fmla="*/ 9 h 64"/>
                  <a:gd name="T36" fmla="*/ 33 w 62"/>
                  <a:gd name="T37" fmla="*/ 7 h 64"/>
                  <a:gd name="T38" fmla="*/ 39 w 62"/>
                  <a:gd name="T39" fmla="*/ 3 h 64"/>
                  <a:gd name="T40" fmla="*/ 40 w 62"/>
                  <a:gd name="T41" fmla="*/ 3 h 64"/>
                  <a:gd name="T42" fmla="*/ 40 w 62"/>
                  <a:gd name="T43" fmla="*/ 2 h 64"/>
                  <a:gd name="T44" fmla="*/ 43 w 62"/>
                  <a:gd name="T45" fmla="*/ 0 h 64"/>
                  <a:gd name="T46" fmla="*/ 44 w 62"/>
                  <a:gd name="T47" fmla="*/ 0 h 64"/>
                  <a:gd name="T48" fmla="*/ 45 w 62"/>
                  <a:gd name="T49" fmla="*/ 2 h 64"/>
                  <a:gd name="T50" fmla="*/ 43 w 62"/>
                  <a:gd name="T51" fmla="*/ 9 h 64"/>
                  <a:gd name="T52" fmla="*/ 41 w 62"/>
                  <a:gd name="T53" fmla="*/ 11 h 64"/>
                  <a:gd name="T54" fmla="*/ 39 w 62"/>
                  <a:gd name="T55" fmla="*/ 9 h 64"/>
                  <a:gd name="T56" fmla="*/ 39 w 62"/>
                  <a:gd name="T57" fmla="*/ 10 h 64"/>
                  <a:gd name="T58" fmla="*/ 41 w 62"/>
                  <a:gd name="T59" fmla="*/ 14 h 64"/>
                  <a:gd name="T60" fmla="*/ 36 w 62"/>
                  <a:gd name="T61" fmla="*/ 14 h 64"/>
                  <a:gd name="T62" fmla="*/ 38 w 62"/>
                  <a:gd name="T63" fmla="*/ 18 h 64"/>
                  <a:gd name="T64" fmla="*/ 42 w 62"/>
                  <a:gd name="T65" fmla="*/ 18 h 64"/>
                  <a:gd name="T66" fmla="*/ 45 w 62"/>
                  <a:gd name="T67" fmla="*/ 17 h 64"/>
                  <a:gd name="T68" fmla="*/ 46 w 62"/>
                  <a:gd name="T69" fmla="*/ 22 h 64"/>
                  <a:gd name="T70" fmla="*/ 54 w 62"/>
                  <a:gd name="T71" fmla="*/ 15 h 64"/>
                  <a:gd name="T72" fmla="*/ 56 w 62"/>
                  <a:gd name="T73" fmla="*/ 18 h 64"/>
                  <a:gd name="T74" fmla="*/ 54 w 62"/>
                  <a:gd name="T75" fmla="*/ 26 h 64"/>
                  <a:gd name="T76" fmla="*/ 53 w 62"/>
                  <a:gd name="T77" fmla="*/ 28 h 64"/>
                  <a:gd name="T78" fmla="*/ 48 w 62"/>
                  <a:gd name="T79" fmla="*/ 29 h 64"/>
                  <a:gd name="T80" fmla="*/ 45 w 62"/>
                  <a:gd name="T81" fmla="*/ 31 h 64"/>
                  <a:gd name="T82" fmla="*/ 44 w 62"/>
                  <a:gd name="T83" fmla="*/ 32 h 64"/>
                  <a:gd name="T84" fmla="*/ 42 w 62"/>
                  <a:gd name="T85" fmla="*/ 35 h 64"/>
                  <a:gd name="T86" fmla="*/ 45 w 62"/>
                  <a:gd name="T87" fmla="*/ 35 h 64"/>
                  <a:gd name="T88" fmla="*/ 48 w 62"/>
                  <a:gd name="T89" fmla="*/ 35 h 64"/>
                  <a:gd name="T90" fmla="*/ 45 w 62"/>
                  <a:gd name="T91" fmla="*/ 32 h 64"/>
                  <a:gd name="T92" fmla="*/ 52 w 62"/>
                  <a:gd name="T93" fmla="*/ 28 h 64"/>
                  <a:gd name="T94" fmla="*/ 58 w 62"/>
                  <a:gd name="T95" fmla="*/ 37 h 64"/>
                  <a:gd name="T96" fmla="*/ 58 w 62"/>
                  <a:gd name="T97" fmla="*/ 41 h 64"/>
                  <a:gd name="T98" fmla="*/ 34 w 62"/>
                  <a:gd name="T99" fmla="*/ 52 h 64"/>
                  <a:gd name="T100" fmla="*/ 20 w 62"/>
                  <a:gd name="T101" fmla="*/ 57 h 64"/>
                  <a:gd name="T102" fmla="*/ 13 w 62"/>
                  <a:gd name="T103" fmla="*/ 63 h 64"/>
                  <a:gd name="T104" fmla="*/ 8 w 62"/>
                  <a:gd name="T105" fmla="*/ 64 h 64"/>
                  <a:gd name="T106" fmla="*/ 0 w 62"/>
                  <a:gd name="T107" fmla="*/ 62 h 64"/>
                  <a:gd name="T108" fmla="*/ 3 w 62"/>
                  <a:gd name="T109" fmla="*/ 53 h 64"/>
                  <a:gd name="T110" fmla="*/ 4 w 62"/>
                  <a:gd name="T111" fmla="*/ 52 h 64"/>
                  <a:gd name="T112" fmla="*/ 2 w 62"/>
                  <a:gd name="T113" fmla="*/ 50 h 64"/>
                  <a:gd name="T114" fmla="*/ 2 w 62"/>
                  <a:gd name="T115" fmla="*/ 49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2" h="64">
                    <a:moveTo>
                      <a:pt x="2" y="49"/>
                    </a:moveTo>
                    <a:cubicBezTo>
                      <a:pt x="0" y="48"/>
                      <a:pt x="1" y="47"/>
                      <a:pt x="1" y="46"/>
                    </a:cubicBezTo>
                    <a:cubicBezTo>
                      <a:pt x="1" y="44"/>
                      <a:pt x="3" y="42"/>
                      <a:pt x="4" y="39"/>
                    </a:cubicBezTo>
                    <a:cubicBezTo>
                      <a:pt x="4" y="36"/>
                      <a:pt x="6" y="38"/>
                      <a:pt x="7" y="39"/>
                    </a:cubicBezTo>
                    <a:cubicBezTo>
                      <a:pt x="8" y="40"/>
                      <a:pt x="8" y="44"/>
                      <a:pt x="11" y="41"/>
                    </a:cubicBezTo>
                    <a:cubicBezTo>
                      <a:pt x="13" y="40"/>
                      <a:pt x="16" y="39"/>
                      <a:pt x="15" y="36"/>
                    </a:cubicBezTo>
                    <a:cubicBezTo>
                      <a:pt x="15" y="34"/>
                      <a:pt x="13" y="32"/>
                      <a:pt x="10" y="32"/>
                    </a:cubicBezTo>
                    <a:cubicBezTo>
                      <a:pt x="9" y="33"/>
                      <a:pt x="7" y="33"/>
                      <a:pt x="7" y="32"/>
                    </a:cubicBezTo>
                    <a:cubicBezTo>
                      <a:pt x="7" y="27"/>
                      <a:pt x="0" y="27"/>
                      <a:pt x="1" y="21"/>
                    </a:cubicBezTo>
                    <a:cubicBezTo>
                      <a:pt x="2" y="21"/>
                      <a:pt x="3" y="21"/>
                      <a:pt x="3" y="21"/>
                    </a:cubicBezTo>
                    <a:cubicBezTo>
                      <a:pt x="6" y="21"/>
                      <a:pt x="11" y="21"/>
                      <a:pt x="11" y="26"/>
                    </a:cubicBezTo>
                    <a:cubicBezTo>
                      <a:pt x="12" y="23"/>
                      <a:pt x="14" y="24"/>
                      <a:pt x="16" y="24"/>
                    </a:cubicBezTo>
                    <a:cubicBezTo>
                      <a:pt x="16" y="24"/>
                      <a:pt x="16" y="25"/>
                      <a:pt x="16" y="25"/>
                    </a:cubicBezTo>
                    <a:cubicBezTo>
                      <a:pt x="17" y="26"/>
                      <a:pt x="15" y="26"/>
                      <a:pt x="15" y="27"/>
                    </a:cubicBezTo>
                    <a:cubicBezTo>
                      <a:pt x="16" y="27"/>
                      <a:pt x="18" y="26"/>
                      <a:pt x="16" y="24"/>
                    </a:cubicBezTo>
                    <a:cubicBezTo>
                      <a:pt x="14" y="23"/>
                      <a:pt x="12" y="21"/>
                      <a:pt x="11" y="19"/>
                    </a:cubicBezTo>
                    <a:cubicBezTo>
                      <a:pt x="13" y="14"/>
                      <a:pt x="17" y="13"/>
                      <a:pt x="20" y="11"/>
                    </a:cubicBezTo>
                    <a:cubicBezTo>
                      <a:pt x="22" y="10"/>
                      <a:pt x="24" y="10"/>
                      <a:pt x="26" y="9"/>
                    </a:cubicBezTo>
                    <a:cubicBezTo>
                      <a:pt x="29" y="10"/>
                      <a:pt x="31" y="10"/>
                      <a:pt x="33" y="7"/>
                    </a:cubicBezTo>
                    <a:cubicBezTo>
                      <a:pt x="35" y="5"/>
                      <a:pt x="37" y="4"/>
                      <a:pt x="39" y="3"/>
                    </a:cubicBezTo>
                    <a:cubicBezTo>
                      <a:pt x="39" y="3"/>
                      <a:pt x="40" y="3"/>
                      <a:pt x="40" y="3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40" y="0"/>
                      <a:pt x="41" y="0"/>
                      <a:pt x="43" y="0"/>
                    </a:cubicBezTo>
                    <a:cubicBezTo>
                      <a:pt x="43" y="0"/>
                      <a:pt x="43" y="0"/>
                      <a:pt x="44" y="0"/>
                    </a:cubicBezTo>
                    <a:cubicBezTo>
                      <a:pt x="45" y="1"/>
                      <a:pt x="45" y="1"/>
                      <a:pt x="45" y="2"/>
                    </a:cubicBezTo>
                    <a:cubicBezTo>
                      <a:pt x="45" y="5"/>
                      <a:pt x="43" y="7"/>
                      <a:pt x="43" y="9"/>
                    </a:cubicBezTo>
                    <a:cubicBezTo>
                      <a:pt x="42" y="10"/>
                      <a:pt x="42" y="11"/>
                      <a:pt x="41" y="11"/>
                    </a:cubicBezTo>
                    <a:cubicBezTo>
                      <a:pt x="40" y="11"/>
                      <a:pt x="39" y="10"/>
                      <a:pt x="39" y="9"/>
                    </a:cubicBezTo>
                    <a:cubicBezTo>
                      <a:pt x="38" y="9"/>
                      <a:pt x="39" y="10"/>
                      <a:pt x="39" y="10"/>
                    </a:cubicBezTo>
                    <a:cubicBezTo>
                      <a:pt x="40" y="12"/>
                      <a:pt x="42" y="12"/>
                      <a:pt x="41" y="14"/>
                    </a:cubicBezTo>
                    <a:cubicBezTo>
                      <a:pt x="39" y="16"/>
                      <a:pt x="37" y="15"/>
                      <a:pt x="36" y="14"/>
                    </a:cubicBezTo>
                    <a:cubicBezTo>
                      <a:pt x="35" y="17"/>
                      <a:pt x="36" y="18"/>
                      <a:pt x="38" y="18"/>
                    </a:cubicBezTo>
                    <a:cubicBezTo>
                      <a:pt x="39" y="19"/>
                      <a:pt x="41" y="20"/>
                      <a:pt x="42" y="18"/>
                    </a:cubicBezTo>
                    <a:cubicBezTo>
                      <a:pt x="43" y="17"/>
                      <a:pt x="44" y="16"/>
                      <a:pt x="45" y="17"/>
                    </a:cubicBezTo>
                    <a:cubicBezTo>
                      <a:pt x="47" y="18"/>
                      <a:pt x="47" y="20"/>
                      <a:pt x="46" y="22"/>
                    </a:cubicBezTo>
                    <a:cubicBezTo>
                      <a:pt x="47" y="18"/>
                      <a:pt x="50" y="15"/>
                      <a:pt x="54" y="15"/>
                    </a:cubicBezTo>
                    <a:cubicBezTo>
                      <a:pt x="56" y="15"/>
                      <a:pt x="58" y="16"/>
                      <a:pt x="56" y="18"/>
                    </a:cubicBezTo>
                    <a:cubicBezTo>
                      <a:pt x="54" y="20"/>
                      <a:pt x="53" y="23"/>
                      <a:pt x="54" y="26"/>
                    </a:cubicBezTo>
                    <a:cubicBezTo>
                      <a:pt x="54" y="27"/>
                      <a:pt x="54" y="28"/>
                      <a:pt x="53" y="28"/>
                    </a:cubicBezTo>
                    <a:cubicBezTo>
                      <a:pt x="51" y="27"/>
                      <a:pt x="49" y="26"/>
                      <a:pt x="48" y="29"/>
                    </a:cubicBezTo>
                    <a:cubicBezTo>
                      <a:pt x="47" y="30"/>
                      <a:pt x="46" y="30"/>
                      <a:pt x="45" y="31"/>
                    </a:cubicBezTo>
                    <a:cubicBezTo>
                      <a:pt x="45" y="32"/>
                      <a:pt x="44" y="32"/>
                      <a:pt x="44" y="32"/>
                    </a:cubicBezTo>
                    <a:cubicBezTo>
                      <a:pt x="43" y="33"/>
                      <a:pt x="41" y="34"/>
                      <a:pt x="42" y="35"/>
                    </a:cubicBezTo>
                    <a:cubicBezTo>
                      <a:pt x="43" y="37"/>
                      <a:pt x="44" y="35"/>
                      <a:pt x="45" y="35"/>
                    </a:cubicBezTo>
                    <a:cubicBezTo>
                      <a:pt x="46" y="35"/>
                      <a:pt x="46" y="35"/>
                      <a:pt x="48" y="35"/>
                    </a:cubicBezTo>
                    <a:cubicBezTo>
                      <a:pt x="46" y="34"/>
                      <a:pt x="45" y="34"/>
                      <a:pt x="45" y="32"/>
                    </a:cubicBezTo>
                    <a:cubicBezTo>
                      <a:pt x="47" y="30"/>
                      <a:pt x="48" y="27"/>
                      <a:pt x="52" y="28"/>
                    </a:cubicBezTo>
                    <a:cubicBezTo>
                      <a:pt x="53" y="31"/>
                      <a:pt x="52" y="36"/>
                      <a:pt x="58" y="37"/>
                    </a:cubicBezTo>
                    <a:cubicBezTo>
                      <a:pt x="62" y="37"/>
                      <a:pt x="58" y="40"/>
                      <a:pt x="58" y="41"/>
                    </a:cubicBezTo>
                    <a:cubicBezTo>
                      <a:pt x="51" y="46"/>
                      <a:pt x="42" y="49"/>
                      <a:pt x="34" y="52"/>
                    </a:cubicBezTo>
                    <a:cubicBezTo>
                      <a:pt x="29" y="54"/>
                      <a:pt x="25" y="56"/>
                      <a:pt x="20" y="57"/>
                    </a:cubicBezTo>
                    <a:cubicBezTo>
                      <a:pt x="17" y="59"/>
                      <a:pt x="15" y="60"/>
                      <a:pt x="13" y="63"/>
                    </a:cubicBezTo>
                    <a:cubicBezTo>
                      <a:pt x="11" y="64"/>
                      <a:pt x="10" y="64"/>
                      <a:pt x="8" y="64"/>
                    </a:cubicBezTo>
                    <a:cubicBezTo>
                      <a:pt x="6" y="61"/>
                      <a:pt x="4" y="58"/>
                      <a:pt x="0" y="62"/>
                    </a:cubicBezTo>
                    <a:cubicBezTo>
                      <a:pt x="1" y="59"/>
                      <a:pt x="2" y="56"/>
                      <a:pt x="3" y="53"/>
                    </a:cubicBezTo>
                    <a:cubicBezTo>
                      <a:pt x="3" y="53"/>
                      <a:pt x="3" y="53"/>
                      <a:pt x="4" y="52"/>
                    </a:cubicBezTo>
                    <a:cubicBezTo>
                      <a:pt x="4" y="51"/>
                      <a:pt x="3" y="51"/>
                      <a:pt x="2" y="50"/>
                    </a:cubicBezTo>
                    <a:cubicBezTo>
                      <a:pt x="2" y="50"/>
                      <a:pt x="2" y="49"/>
                      <a:pt x="2" y="49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6" name="Freeform 1551"/>
              <p:cNvSpPr/>
              <p:nvPr/>
            </p:nvSpPr>
            <p:spPr bwMode="auto">
              <a:xfrm>
                <a:off x="974" y="1226"/>
                <a:ext cx="88" cy="57"/>
              </a:xfrm>
              <a:custGeom>
                <a:avLst/>
                <a:gdLst>
                  <a:gd name="T0" fmla="*/ 1 w 37"/>
                  <a:gd name="T1" fmla="*/ 23 h 24"/>
                  <a:gd name="T2" fmla="*/ 0 w 37"/>
                  <a:gd name="T3" fmla="*/ 23 h 24"/>
                  <a:gd name="T4" fmla="*/ 1 w 37"/>
                  <a:gd name="T5" fmla="*/ 16 h 24"/>
                  <a:gd name="T6" fmla="*/ 11 w 37"/>
                  <a:gd name="T7" fmla="*/ 9 h 24"/>
                  <a:gd name="T8" fmla="*/ 21 w 37"/>
                  <a:gd name="T9" fmla="*/ 3 h 24"/>
                  <a:gd name="T10" fmla="*/ 26 w 37"/>
                  <a:gd name="T11" fmla="*/ 0 h 24"/>
                  <a:gd name="T12" fmla="*/ 32 w 37"/>
                  <a:gd name="T13" fmla="*/ 1 h 24"/>
                  <a:gd name="T14" fmla="*/ 36 w 37"/>
                  <a:gd name="T15" fmla="*/ 6 h 24"/>
                  <a:gd name="T16" fmla="*/ 30 w 37"/>
                  <a:gd name="T17" fmla="*/ 9 h 24"/>
                  <a:gd name="T18" fmla="*/ 29 w 37"/>
                  <a:gd name="T19" fmla="*/ 10 h 24"/>
                  <a:gd name="T20" fmla="*/ 5 w 37"/>
                  <a:gd name="T21" fmla="*/ 20 h 24"/>
                  <a:gd name="T22" fmla="*/ 1 w 37"/>
                  <a:gd name="T23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24">
                    <a:moveTo>
                      <a:pt x="1" y="23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1"/>
                      <a:pt x="3" y="19"/>
                      <a:pt x="1" y="16"/>
                    </a:cubicBezTo>
                    <a:cubicBezTo>
                      <a:pt x="3" y="12"/>
                      <a:pt x="7" y="11"/>
                      <a:pt x="11" y="9"/>
                    </a:cubicBezTo>
                    <a:cubicBezTo>
                      <a:pt x="14" y="7"/>
                      <a:pt x="18" y="6"/>
                      <a:pt x="21" y="3"/>
                    </a:cubicBezTo>
                    <a:cubicBezTo>
                      <a:pt x="22" y="1"/>
                      <a:pt x="24" y="0"/>
                      <a:pt x="26" y="0"/>
                    </a:cubicBezTo>
                    <a:cubicBezTo>
                      <a:pt x="28" y="1"/>
                      <a:pt x="30" y="1"/>
                      <a:pt x="32" y="1"/>
                    </a:cubicBezTo>
                    <a:cubicBezTo>
                      <a:pt x="35" y="1"/>
                      <a:pt x="37" y="2"/>
                      <a:pt x="36" y="6"/>
                    </a:cubicBezTo>
                    <a:cubicBezTo>
                      <a:pt x="33" y="5"/>
                      <a:pt x="32" y="8"/>
                      <a:pt x="30" y="9"/>
                    </a:cubicBezTo>
                    <a:cubicBezTo>
                      <a:pt x="30" y="9"/>
                      <a:pt x="30" y="10"/>
                      <a:pt x="29" y="10"/>
                    </a:cubicBezTo>
                    <a:cubicBezTo>
                      <a:pt x="20" y="11"/>
                      <a:pt x="13" y="16"/>
                      <a:pt x="5" y="20"/>
                    </a:cubicBezTo>
                    <a:cubicBezTo>
                      <a:pt x="3" y="21"/>
                      <a:pt x="4" y="24"/>
                      <a:pt x="1" y="23"/>
                    </a:cubicBezTo>
                    <a:close/>
                  </a:path>
                </a:pathLst>
              </a:custGeom>
              <a:solidFill>
                <a:srgbClr val="97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7" name="Freeform 1552"/>
              <p:cNvSpPr/>
              <p:nvPr/>
            </p:nvSpPr>
            <p:spPr bwMode="auto">
              <a:xfrm>
                <a:off x="889" y="1233"/>
                <a:ext cx="138" cy="69"/>
              </a:xfrm>
              <a:custGeom>
                <a:avLst/>
                <a:gdLst>
                  <a:gd name="T0" fmla="*/ 58 w 58"/>
                  <a:gd name="T1" fmla="*/ 1 h 29"/>
                  <a:gd name="T2" fmla="*/ 44 w 58"/>
                  <a:gd name="T3" fmla="*/ 9 h 29"/>
                  <a:gd name="T4" fmla="*/ 37 w 58"/>
                  <a:gd name="T5" fmla="*/ 13 h 29"/>
                  <a:gd name="T6" fmla="*/ 2 w 58"/>
                  <a:gd name="T7" fmla="*/ 28 h 29"/>
                  <a:gd name="T8" fmla="*/ 0 w 58"/>
                  <a:gd name="T9" fmla="*/ 29 h 29"/>
                  <a:gd name="T10" fmla="*/ 4 w 58"/>
                  <a:gd name="T11" fmla="*/ 24 h 29"/>
                  <a:gd name="T12" fmla="*/ 32 w 58"/>
                  <a:gd name="T13" fmla="*/ 12 h 29"/>
                  <a:gd name="T14" fmla="*/ 45 w 58"/>
                  <a:gd name="T15" fmla="*/ 6 h 29"/>
                  <a:gd name="T16" fmla="*/ 58 w 58"/>
                  <a:gd name="T17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9">
                    <a:moveTo>
                      <a:pt x="58" y="1"/>
                    </a:moveTo>
                    <a:cubicBezTo>
                      <a:pt x="54" y="5"/>
                      <a:pt x="49" y="7"/>
                      <a:pt x="44" y="9"/>
                    </a:cubicBezTo>
                    <a:cubicBezTo>
                      <a:pt x="41" y="10"/>
                      <a:pt x="39" y="12"/>
                      <a:pt x="37" y="13"/>
                    </a:cubicBezTo>
                    <a:cubicBezTo>
                      <a:pt x="25" y="18"/>
                      <a:pt x="14" y="23"/>
                      <a:pt x="2" y="28"/>
                    </a:cubicBezTo>
                    <a:cubicBezTo>
                      <a:pt x="1" y="29"/>
                      <a:pt x="1" y="28"/>
                      <a:pt x="0" y="29"/>
                    </a:cubicBezTo>
                    <a:cubicBezTo>
                      <a:pt x="0" y="26"/>
                      <a:pt x="2" y="25"/>
                      <a:pt x="4" y="24"/>
                    </a:cubicBezTo>
                    <a:cubicBezTo>
                      <a:pt x="13" y="19"/>
                      <a:pt x="23" y="16"/>
                      <a:pt x="32" y="12"/>
                    </a:cubicBezTo>
                    <a:cubicBezTo>
                      <a:pt x="37" y="11"/>
                      <a:pt x="41" y="8"/>
                      <a:pt x="45" y="6"/>
                    </a:cubicBezTo>
                    <a:cubicBezTo>
                      <a:pt x="49" y="4"/>
                      <a:pt x="52" y="0"/>
                      <a:pt x="58" y="1"/>
                    </a:cubicBezTo>
                    <a:close/>
                  </a:path>
                </a:pathLst>
              </a:custGeom>
              <a:solidFill>
                <a:srgbClr val="A45F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8" name="Freeform 1553"/>
              <p:cNvSpPr/>
              <p:nvPr/>
            </p:nvSpPr>
            <p:spPr bwMode="auto">
              <a:xfrm>
                <a:off x="887" y="1461"/>
                <a:ext cx="16" cy="16"/>
              </a:xfrm>
              <a:custGeom>
                <a:avLst/>
                <a:gdLst>
                  <a:gd name="T0" fmla="*/ 6 w 7"/>
                  <a:gd name="T1" fmla="*/ 5 h 7"/>
                  <a:gd name="T2" fmla="*/ 2 w 7"/>
                  <a:gd name="T3" fmla="*/ 7 h 7"/>
                  <a:gd name="T4" fmla="*/ 0 w 7"/>
                  <a:gd name="T5" fmla="*/ 3 h 7"/>
                  <a:gd name="T6" fmla="*/ 2 w 7"/>
                  <a:gd name="T7" fmla="*/ 0 h 7"/>
                  <a:gd name="T8" fmla="*/ 6 w 7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6" y="5"/>
                    </a:moveTo>
                    <a:cubicBezTo>
                      <a:pt x="5" y="6"/>
                      <a:pt x="2" y="5"/>
                      <a:pt x="2" y="7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4" y="1"/>
                      <a:pt x="7" y="1"/>
                      <a:pt x="6" y="5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9" name="Freeform 1554"/>
              <p:cNvSpPr/>
              <p:nvPr/>
            </p:nvSpPr>
            <p:spPr bwMode="auto">
              <a:xfrm>
                <a:off x="894" y="1454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2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1" y="1"/>
                      <a:pt x="3" y="0"/>
                      <a:pt x="4" y="2"/>
                    </a:cubicBezTo>
                    <a:cubicBezTo>
                      <a:pt x="2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0" name="Freeform 1555"/>
              <p:cNvSpPr/>
              <p:nvPr/>
            </p:nvSpPr>
            <p:spPr bwMode="auto">
              <a:xfrm>
                <a:off x="889" y="1451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1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2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1" name="Freeform 1556"/>
              <p:cNvSpPr/>
              <p:nvPr/>
            </p:nvSpPr>
            <p:spPr bwMode="auto">
              <a:xfrm>
                <a:off x="1530" y="285"/>
                <a:ext cx="135" cy="107"/>
              </a:xfrm>
              <a:custGeom>
                <a:avLst/>
                <a:gdLst>
                  <a:gd name="T0" fmla="*/ 6 w 57"/>
                  <a:gd name="T1" fmla="*/ 5 h 45"/>
                  <a:gd name="T2" fmla="*/ 8 w 57"/>
                  <a:gd name="T3" fmla="*/ 5 h 45"/>
                  <a:gd name="T4" fmla="*/ 14 w 57"/>
                  <a:gd name="T5" fmla="*/ 1 h 45"/>
                  <a:gd name="T6" fmla="*/ 18 w 57"/>
                  <a:gd name="T7" fmla="*/ 2 h 45"/>
                  <a:gd name="T8" fmla="*/ 14 w 57"/>
                  <a:gd name="T9" fmla="*/ 4 h 45"/>
                  <a:gd name="T10" fmla="*/ 13 w 57"/>
                  <a:gd name="T11" fmla="*/ 6 h 45"/>
                  <a:gd name="T12" fmla="*/ 19 w 57"/>
                  <a:gd name="T13" fmla="*/ 8 h 45"/>
                  <a:gd name="T14" fmla="*/ 27 w 57"/>
                  <a:gd name="T15" fmla="*/ 7 h 45"/>
                  <a:gd name="T16" fmla="*/ 28 w 57"/>
                  <a:gd name="T17" fmla="*/ 6 h 45"/>
                  <a:gd name="T18" fmla="*/ 35 w 57"/>
                  <a:gd name="T19" fmla="*/ 5 h 45"/>
                  <a:gd name="T20" fmla="*/ 36 w 57"/>
                  <a:gd name="T21" fmla="*/ 8 h 45"/>
                  <a:gd name="T22" fmla="*/ 37 w 57"/>
                  <a:gd name="T23" fmla="*/ 9 h 45"/>
                  <a:gd name="T24" fmla="*/ 44 w 57"/>
                  <a:gd name="T25" fmla="*/ 11 h 45"/>
                  <a:gd name="T26" fmla="*/ 53 w 57"/>
                  <a:gd name="T27" fmla="*/ 11 h 45"/>
                  <a:gd name="T28" fmla="*/ 57 w 57"/>
                  <a:gd name="T29" fmla="*/ 14 h 45"/>
                  <a:gd name="T30" fmla="*/ 54 w 57"/>
                  <a:gd name="T31" fmla="*/ 28 h 45"/>
                  <a:gd name="T32" fmla="*/ 50 w 57"/>
                  <a:gd name="T33" fmla="*/ 37 h 45"/>
                  <a:gd name="T34" fmla="*/ 45 w 57"/>
                  <a:gd name="T35" fmla="*/ 45 h 45"/>
                  <a:gd name="T36" fmla="*/ 43 w 57"/>
                  <a:gd name="T37" fmla="*/ 42 h 45"/>
                  <a:gd name="T38" fmla="*/ 44 w 57"/>
                  <a:gd name="T39" fmla="*/ 31 h 45"/>
                  <a:gd name="T40" fmla="*/ 40 w 57"/>
                  <a:gd name="T41" fmla="*/ 28 h 45"/>
                  <a:gd name="T42" fmla="*/ 38 w 57"/>
                  <a:gd name="T43" fmla="*/ 26 h 45"/>
                  <a:gd name="T44" fmla="*/ 32 w 57"/>
                  <a:gd name="T45" fmla="*/ 23 h 45"/>
                  <a:gd name="T46" fmla="*/ 34 w 57"/>
                  <a:gd name="T47" fmla="*/ 24 h 45"/>
                  <a:gd name="T48" fmla="*/ 37 w 57"/>
                  <a:gd name="T49" fmla="*/ 25 h 45"/>
                  <a:gd name="T50" fmla="*/ 35 w 57"/>
                  <a:gd name="T51" fmla="*/ 29 h 45"/>
                  <a:gd name="T52" fmla="*/ 32 w 57"/>
                  <a:gd name="T53" fmla="*/ 37 h 45"/>
                  <a:gd name="T54" fmla="*/ 31 w 57"/>
                  <a:gd name="T55" fmla="*/ 42 h 45"/>
                  <a:gd name="T56" fmla="*/ 27 w 57"/>
                  <a:gd name="T57" fmla="*/ 41 h 45"/>
                  <a:gd name="T58" fmla="*/ 19 w 57"/>
                  <a:gd name="T59" fmla="*/ 40 h 45"/>
                  <a:gd name="T60" fmla="*/ 18 w 57"/>
                  <a:gd name="T61" fmla="*/ 40 h 45"/>
                  <a:gd name="T62" fmla="*/ 15 w 57"/>
                  <a:gd name="T63" fmla="*/ 38 h 45"/>
                  <a:gd name="T64" fmla="*/ 16 w 57"/>
                  <a:gd name="T65" fmla="*/ 35 h 45"/>
                  <a:gd name="T66" fmla="*/ 12 w 57"/>
                  <a:gd name="T67" fmla="*/ 33 h 45"/>
                  <a:gd name="T68" fmla="*/ 7 w 57"/>
                  <a:gd name="T69" fmla="*/ 32 h 45"/>
                  <a:gd name="T70" fmla="*/ 13 w 57"/>
                  <a:gd name="T71" fmla="*/ 30 h 45"/>
                  <a:gd name="T72" fmla="*/ 12 w 57"/>
                  <a:gd name="T73" fmla="*/ 26 h 45"/>
                  <a:gd name="T74" fmla="*/ 19 w 57"/>
                  <a:gd name="T75" fmla="*/ 25 h 45"/>
                  <a:gd name="T76" fmla="*/ 15 w 57"/>
                  <a:gd name="T77" fmla="*/ 22 h 45"/>
                  <a:gd name="T78" fmla="*/ 12 w 57"/>
                  <a:gd name="T79" fmla="*/ 20 h 45"/>
                  <a:gd name="T80" fmla="*/ 14 w 57"/>
                  <a:gd name="T81" fmla="*/ 19 h 45"/>
                  <a:gd name="T82" fmla="*/ 16 w 57"/>
                  <a:gd name="T83" fmla="*/ 17 h 45"/>
                  <a:gd name="T84" fmla="*/ 14 w 57"/>
                  <a:gd name="T85" fmla="*/ 12 h 45"/>
                  <a:gd name="T86" fmla="*/ 12 w 57"/>
                  <a:gd name="T87" fmla="*/ 11 h 45"/>
                  <a:gd name="T88" fmla="*/ 12 w 57"/>
                  <a:gd name="T89" fmla="*/ 13 h 45"/>
                  <a:gd name="T90" fmla="*/ 14 w 57"/>
                  <a:gd name="T91" fmla="*/ 18 h 45"/>
                  <a:gd name="T92" fmla="*/ 7 w 57"/>
                  <a:gd name="T93" fmla="*/ 15 h 45"/>
                  <a:gd name="T94" fmla="*/ 8 w 57"/>
                  <a:gd name="T95" fmla="*/ 14 h 45"/>
                  <a:gd name="T96" fmla="*/ 7 w 57"/>
                  <a:gd name="T97" fmla="*/ 15 h 45"/>
                  <a:gd name="T98" fmla="*/ 5 w 57"/>
                  <a:gd name="T99" fmla="*/ 12 h 45"/>
                  <a:gd name="T100" fmla="*/ 4 w 57"/>
                  <a:gd name="T101" fmla="*/ 10 h 45"/>
                  <a:gd name="T102" fmla="*/ 2 w 57"/>
                  <a:gd name="T103" fmla="*/ 5 h 45"/>
                  <a:gd name="T104" fmla="*/ 6 w 57"/>
                  <a:gd name="T105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7" h="45">
                    <a:moveTo>
                      <a:pt x="6" y="5"/>
                    </a:moveTo>
                    <a:cubicBezTo>
                      <a:pt x="7" y="5"/>
                      <a:pt x="7" y="5"/>
                      <a:pt x="8" y="5"/>
                    </a:cubicBezTo>
                    <a:cubicBezTo>
                      <a:pt x="11" y="6"/>
                      <a:pt x="12" y="4"/>
                      <a:pt x="14" y="1"/>
                    </a:cubicBezTo>
                    <a:cubicBezTo>
                      <a:pt x="15" y="0"/>
                      <a:pt x="17" y="2"/>
                      <a:pt x="18" y="2"/>
                    </a:cubicBezTo>
                    <a:cubicBezTo>
                      <a:pt x="17" y="2"/>
                      <a:pt x="17" y="7"/>
                      <a:pt x="14" y="4"/>
                    </a:cubicBezTo>
                    <a:cubicBezTo>
                      <a:pt x="14" y="3"/>
                      <a:pt x="13" y="5"/>
                      <a:pt x="13" y="6"/>
                    </a:cubicBezTo>
                    <a:cubicBezTo>
                      <a:pt x="14" y="8"/>
                      <a:pt x="16" y="10"/>
                      <a:pt x="19" y="8"/>
                    </a:cubicBezTo>
                    <a:cubicBezTo>
                      <a:pt x="22" y="8"/>
                      <a:pt x="24" y="4"/>
                      <a:pt x="27" y="7"/>
                    </a:cubicBezTo>
                    <a:cubicBezTo>
                      <a:pt x="27" y="8"/>
                      <a:pt x="28" y="7"/>
                      <a:pt x="28" y="6"/>
                    </a:cubicBezTo>
                    <a:cubicBezTo>
                      <a:pt x="29" y="2"/>
                      <a:pt x="32" y="5"/>
                      <a:pt x="35" y="5"/>
                    </a:cubicBezTo>
                    <a:cubicBezTo>
                      <a:pt x="34" y="6"/>
                      <a:pt x="39" y="6"/>
                      <a:pt x="36" y="8"/>
                    </a:cubicBezTo>
                    <a:cubicBezTo>
                      <a:pt x="35" y="8"/>
                      <a:pt x="36" y="10"/>
                      <a:pt x="37" y="9"/>
                    </a:cubicBezTo>
                    <a:cubicBezTo>
                      <a:pt x="40" y="6"/>
                      <a:pt x="41" y="11"/>
                      <a:pt x="44" y="11"/>
                    </a:cubicBezTo>
                    <a:cubicBezTo>
                      <a:pt x="47" y="10"/>
                      <a:pt x="50" y="12"/>
                      <a:pt x="53" y="11"/>
                    </a:cubicBezTo>
                    <a:cubicBezTo>
                      <a:pt x="55" y="10"/>
                      <a:pt x="56" y="12"/>
                      <a:pt x="57" y="14"/>
                    </a:cubicBezTo>
                    <a:cubicBezTo>
                      <a:pt x="57" y="19"/>
                      <a:pt x="55" y="23"/>
                      <a:pt x="54" y="28"/>
                    </a:cubicBezTo>
                    <a:cubicBezTo>
                      <a:pt x="53" y="31"/>
                      <a:pt x="52" y="34"/>
                      <a:pt x="50" y="37"/>
                    </a:cubicBezTo>
                    <a:cubicBezTo>
                      <a:pt x="48" y="40"/>
                      <a:pt x="48" y="43"/>
                      <a:pt x="45" y="45"/>
                    </a:cubicBezTo>
                    <a:cubicBezTo>
                      <a:pt x="44" y="44"/>
                      <a:pt x="43" y="43"/>
                      <a:pt x="43" y="42"/>
                    </a:cubicBezTo>
                    <a:cubicBezTo>
                      <a:pt x="46" y="39"/>
                      <a:pt x="44" y="35"/>
                      <a:pt x="44" y="31"/>
                    </a:cubicBezTo>
                    <a:cubicBezTo>
                      <a:pt x="44" y="30"/>
                      <a:pt x="43" y="27"/>
                      <a:pt x="40" y="28"/>
                    </a:cubicBezTo>
                    <a:cubicBezTo>
                      <a:pt x="38" y="29"/>
                      <a:pt x="38" y="28"/>
                      <a:pt x="38" y="26"/>
                    </a:cubicBezTo>
                    <a:cubicBezTo>
                      <a:pt x="38" y="22"/>
                      <a:pt x="38" y="22"/>
                      <a:pt x="32" y="23"/>
                    </a:cubicBezTo>
                    <a:cubicBezTo>
                      <a:pt x="32" y="24"/>
                      <a:pt x="33" y="24"/>
                      <a:pt x="34" y="24"/>
                    </a:cubicBezTo>
                    <a:cubicBezTo>
                      <a:pt x="35" y="24"/>
                      <a:pt x="37" y="23"/>
                      <a:pt x="37" y="25"/>
                    </a:cubicBezTo>
                    <a:cubicBezTo>
                      <a:pt x="38" y="27"/>
                      <a:pt x="37" y="28"/>
                      <a:pt x="35" y="29"/>
                    </a:cubicBezTo>
                    <a:cubicBezTo>
                      <a:pt x="33" y="31"/>
                      <a:pt x="31" y="33"/>
                      <a:pt x="32" y="37"/>
                    </a:cubicBezTo>
                    <a:cubicBezTo>
                      <a:pt x="33" y="39"/>
                      <a:pt x="32" y="40"/>
                      <a:pt x="31" y="42"/>
                    </a:cubicBezTo>
                    <a:cubicBezTo>
                      <a:pt x="30" y="42"/>
                      <a:pt x="28" y="43"/>
                      <a:pt x="27" y="41"/>
                    </a:cubicBezTo>
                    <a:cubicBezTo>
                      <a:pt x="25" y="37"/>
                      <a:pt x="22" y="38"/>
                      <a:pt x="19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7" y="39"/>
                      <a:pt x="16" y="39"/>
                      <a:pt x="15" y="38"/>
                    </a:cubicBezTo>
                    <a:cubicBezTo>
                      <a:pt x="14" y="37"/>
                      <a:pt x="18" y="37"/>
                      <a:pt x="16" y="35"/>
                    </a:cubicBezTo>
                    <a:cubicBezTo>
                      <a:pt x="15" y="34"/>
                      <a:pt x="13" y="32"/>
                      <a:pt x="12" y="33"/>
                    </a:cubicBezTo>
                    <a:cubicBezTo>
                      <a:pt x="9" y="36"/>
                      <a:pt x="9" y="32"/>
                      <a:pt x="7" y="32"/>
                    </a:cubicBezTo>
                    <a:cubicBezTo>
                      <a:pt x="10" y="32"/>
                      <a:pt x="12" y="31"/>
                      <a:pt x="13" y="30"/>
                    </a:cubicBezTo>
                    <a:cubicBezTo>
                      <a:pt x="14" y="28"/>
                      <a:pt x="10" y="29"/>
                      <a:pt x="12" y="26"/>
                    </a:cubicBezTo>
                    <a:cubicBezTo>
                      <a:pt x="14" y="23"/>
                      <a:pt x="16" y="24"/>
                      <a:pt x="19" y="25"/>
                    </a:cubicBezTo>
                    <a:cubicBezTo>
                      <a:pt x="18" y="24"/>
                      <a:pt x="19" y="19"/>
                      <a:pt x="15" y="22"/>
                    </a:cubicBezTo>
                    <a:cubicBezTo>
                      <a:pt x="13" y="22"/>
                      <a:pt x="12" y="21"/>
                      <a:pt x="12" y="20"/>
                    </a:cubicBezTo>
                    <a:cubicBezTo>
                      <a:pt x="12" y="19"/>
                      <a:pt x="13" y="19"/>
                      <a:pt x="14" y="19"/>
                    </a:cubicBezTo>
                    <a:cubicBezTo>
                      <a:pt x="17" y="20"/>
                      <a:pt x="17" y="18"/>
                      <a:pt x="16" y="17"/>
                    </a:cubicBezTo>
                    <a:cubicBezTo>
                      <a:pt x="14" y="15"/>
                      <a:pt x="17" y="13"/>
                      <a:pt x="14" y="12"/>
                    </a:cubicBezTo>
                    <a:cubicBezTo>
                      <a:pt x="14" y="11"/>
                      <a:pt x="13" y="10"/>
                      <a:pt x="12" y="11"/>
                    </a:cubicBezTo>
                    <a:cubicBezTo>
                      <a:pt x="11" y="11"/>
                      <a:pt x="12" y="12"/>
                      <a:pt x="12" y="13"/>
                    </a:cubicBezTo>
                    <a:cubicBezTo>
                      <a:pt x="12" y="15"/>
                      <a:pt x="12" y="16"/>
                      <a:pt x="14" y="18"/>
                    </a:cubicBezTo>
                    <a:cubicBezTo>
                      <a:pt x="11" y="16"/>
                      <a:pt x="8" y="18"/>
                      <a:pt x="7" y="15"/>
                    </a:cubicBezTo>
                    <a:cubicBezTo>
                      <a:pt x="8" y="15"/>
                      <a:pt x="8" y="14"/>
                      <a:pt x="8" y="14"/>
                    </a:cubicBezTo>
                    <a:cubicBezTo>
                      <a:pt x="8" y="14"/>
                      <a:pt x="8" y="15"/>
                      <a:pt x="7" y="15"/>
                    </a:cubicBezTo>
                    <a:cubicBezTo>
                      <a:pt x="6" y="15"/>
                      <a:pt x="6" y="14"/>
                      <a:pt x="5" y="12"/>
                    </a:cubicBezTo>
                    <a:cubicBezTo>
                      <a:pt x="5" y="11"/>
                      <a:pt x="6" y="9"/>
                      <a:pt x="4" y="10"/>
                    </a:cubicBezTo>
                    <a:cubicBezTo>
                      <a:pt x="0" y="10"/>
                      <a:pt x="2" y="6"/>
                      <a:pt x="2" y="5"/>
                    </a:cubicBezTo>
                    <a:cubicBezTo>
                      <a:pt x="3" y="2"/>
                      <a:pt x="5" y="5"/>
                      <a:pt x="6" y="5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2" name="Freeform 1557"/>
              <p:cNvSpPr/>
              <p:nvPr/>
            </p:nvSpPr>
            <p:spPr bwMode="auto">
              <a:xfrm>
                <a:off x="1461" y="354"/>
                <a:ext cx="90" cy="78"/>
              </a:xfrm>
              <a:custGeom>
                <a:avLst/>
                <a:gdLst>
                  <a:gd name="T0" fmla="*/ 14 w 38"/>
                  <a:gd name="T1" fmla="*/ 14 h 33"/>
                  <a:gd name="T2" fmla="*/ 10 w 38"/>
                  <a:gd name="T3" fmla="*/ 12 h 33"/>
                  <a:gd name="T4" fmla="*/ 13 w 38"/>
                  <a:gd name="T5" fmla="*/ 8 h 33"/>
                  <a:gd name="T6" fmla="*/ 8 w 38"/>
                  <a:gd name="T7" fmla="*/ 6 h 33"/>
                  <a:gd name="T8" fmla="*/ 6 w 38"/>
                  <a:gd name="T9" fmla="*/ 9 h 33"/>
                  <a:gd name="T10" fmla="*/ 4 w 38"/>
                  <a:gd name="T11" fmla="*/ 10 h 33"/>
                  <a:gd name="T12" fmla="*/ 1 w 38"/>
                  <a:gd name="T13" fmla="*/ 9 h 33"/>
                  <a:gd name="T14" fmla="*/ 2 w 38"/>
                  <a:gd name="T15" fmla="*/ 7 h 33"/>
                  <a:gd name="T16" fmla="*/ 2 w 38"/>
                  <a:gd name="T17" fmla="*/ 3 h 33"/>
                  <a:gd name="T18" fmla="*/ 8 w 38"/>
                  <a:gd name="T19" fmla="*/ 2 h 33"/>
                  <a:gd name="T20" fmla="*/ 12 w 38"/>
                  <a:gd name="T21" fmla="*/ 4 h 33"/>
                  <a:gd name="T22" fmla="*/ 13 w 38"/>
                  <a:gd name="T23" fmla="*/ 3 h 33"/>
                  <a:gd name="T24" fmla="*/ 14 w 38"/>
                  <a:gd name="T25" fmla="*/ 2 h 33"/>
                  <a:gd name="T26" fmla="*/ 16 w 38"/>
                  <a:gd name="T27" fmla="*/ 2 h 33"/>
                  <a:gd name="T28" fmla="*/ 24 w 38"/>
                  <a:gd name="T29" fmla="*/ 3 h 33"/>
                  <a:gd name="T30" fmla="*/ 24 w 38"/>
                  <a:gd name="T31" fmla="*/ 3 h 33"/>
                  <a:gd name="T32" fmla="*/ 27 w 38"/>
                  <a:gd name="T33" fmla="*/ 9 h 33"/>
                  <a:gd name="T34" fmla="*/ 31 w 38"/>
                  <a:gd name="T35" fmla="*/ 13 h 33"/>
                  <a:gd name="T36" fmla="*/ 32 w 38"/>
                  <a:gd name="T37" fmla="*/ 17 h 33"/>
                  <a:gd name="T38" fmla="*/ 35 w 38"/>
                  <a:gd name="T39" fmla="*/ 22 h 33"/>
                  <a:gd name="T40" fmla="*/ 38 w 38"/>
                  <a:gd name="T41" fmla="*/ 28 h 33"/>
                  <a:gd name="T42" fmla="*/ 35 w 38"/>
                  <a:gd name="T43" fmla="*/ 33 h 33"/>
                  <a:gd name="T44" fmla="*/ 29 w 38"/>
                  <a:gd name="T45" fmla="*/ 25 h 33"/>
                  <a:gd name="T46" fmla="*/ 17 w 38"/>
                  <a:gd name="T47" fmla="*/ 15 h 33"/>
                  <a:gd name="T48" fmla="*/ 14 w 38"/>
                  <a:gd name="T49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8" h="33">
                    <a:moveTo>
                      <a:pt x="14" y="14"/>
                    </a:moveTo>
                    <a:cubicBezTo>
                      <a:pt x="15" y="10"/>
                      <a:pt x="12" y="11"/>
                      <a:pt x="10" y="12"/>
                    </a:cubicBezTo>
                    <a:cubicBezTo>
                      <a:pt x="10" y="9"/>
                      <a:pt x="13" y="11"/>
                      <a:pt x="13" y="8"/>
                    </a:cubicBezTo>
                    <a:cubicBezTo>
                      <a:pt x="12" y="5"/>
                      <a:pt x="9" y="7"/>
                      <a:pt x="8" y="6"/>
                    </a:cubicBezTo>
                    <a:cubicBezTo>
                      <a:pt x="7" y="5"/>
                      <a:pt x="6" y="7"/>
                      <a:pt x="6" y="9"/>
                    </a:cubicBezTo>
                    <a:cubicBezTo>
                      <a:pt x="6" y="10"/>
                      <a:pt x="6" y="11"/>
                      <a:pt x="4" y="10"/>
                    </a:cubicBezTo>
                    <a:cubicBezTo>
                      <a:pt x="3" y="10"/>
                      <a:pt x="1" y="10"/>
                      <a:pt x="1" y="9"/>
                    </a:cubicBezTo>
                    <a:cubicBezTo>
                      <a:pt x="0" y="7"/>
                      <a:pt x="1" y="7"/>
                      <a:pt x="2" y="7"/>
                    </a:cubicBezTo>
                    <a:cubicBezTo>
                      <a:pt x="4" y="6"/>
                      <a:pt x="0" y="5"/>
                      <a:pt x="2" y="3"/>
                    </a:cubicBezTo>
                    <a:cubicBezTo>
                      <a:pt x="3" y="1"/>
                      <a:pt x="5" y="0"/>
                      <a:pt x="8" y="2"/>
                    </a:cubicBezTo>
                    <a:cubicBezTo>
                      <a:pt x="9" y="3"/>
                      <a:pt x="11" y="4"/>
                      <a:pt x="12" y="4"/>
                    </a:cubicBezTo>
                    <a:cubicBezTo>
                      <a:pt x="14" y="5"/>
                      <a:pt x="14" y="5"/>
                      <a:pt x="13" y="3"/>
                    </a:cubicBezTo>
                    <a:cubicBezTo>
                      <a:pt x="13" y="2"/>
                      <a:pt x="13" y="2"/>
                      <a:pt x="14" y="2"/>
                    </a:cubicBezTo>
                    <a:cubicBezTo>
                      <a:pt x="15" y="1"/>
                      <a:pt x="16" y="2"/>
                      <a:pt x="16" y="2"/>
                    </a:cubicBezTo>
                    <a:cubicBezTo>
                      <a:pt x="19" y="4"/>
                      <a:pt x="21" y="8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6" y="5"/>
                      <a:pt x="28" y="6"/>
                      <a:pt x="27" y="9"/>
                    </a:cubicBezTo>
                    <a:cubicBezTo>
                      <a:pt x="26" y="12"/>
                      <a:pt x="29" y="12"/>
                      <a:pt x="31" y="13"/>
                    </a:cubicBezTo>
                    <a:cubicBezTo>
                      <a:pt x="32" y="14"/>
                      <a:pt x="33" y="14"/>
                      <a:pt x="32" y="17"/>
                    </a:cubicBezTo>
                    <a:cubicBezTo>
                      <a:pt x="31" y="19"/>
                      <a:pt x="32" y="22"/>
                      <a:pt x="35" y="22"/>
                    </a:cubicBezTo>
                    <a:cubicBezTo>
                      <a:pt x="37" y="24"/>
                      <a:pt x="38" y="26"/>
                      <a:pt x="38" y="28"/>
                    </a:cubicBezTo>
                    <a:cubicBezTo>
                      <a:pt x="37" y="30"/>
                      <a:pt x="38" y="33"/>
                      <a:pt x="35" y="33"/>
                    </a:cubicBezTo>
                    <a:cubicBezTo>
                      <a:pt x="32" y="31"/>
                      <a:pt x="30" y="28"/>
                      <a:pt x="29" y="25"/>
                    </a:cubicBezTo>
                    <a:cubicBezTo>
                      <a:pt x="26" y="20"/>
                      <a:pt x="24" y="15"/>
                      <a:pt x="17" y="15"/>
                    </a:cubicBezTo>
                    <a:cubicBezTo>
                      <a:pt x="16" y="16"/>
                      <a:pt x="15" y="15"/>
                      <a:pt x="14" y="14"/>
                    </a:cubicBezTo>
                    <a:close/>
                  </a:path>
                </a:pathLst>
              </a:custGeom>
              <a:solidFill>
                <a:srgbClr val="8895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3" name="Freeform 1558"/>
              <p:cNvSpPr/>
              <p:nvPr/>
            </p:nvSpPr>
            <p:spPr bwMode="auto">
              <a:xfrm>
                <a:off x="1544" y="399"/>
                <a:ext cx="28" cy="33"/>
              </a:xfrm>
              <a:custGeom>
                <a:avLst/>
                <a:gdLst>
                  <a:gd name="T0" fmla="*/ 1 w 12"/>
                  <a:gd name="T1" fmla="*/ 9 h 14"/>
                  <a:gd name="T2" fmla="*/ 0 w 12"/>
                  <a:gd name="T3" fmla="*/ 3 h 14"/>
                  <a:gd name="T4" fmla="*/ 5 w 12"/>
                  <a:gd name="T5" fmla="*/ 1 h 14"/>
                  <a:gd name="T6" fmla="*/ 11 w 12"/>
                  <a:gd name="T7" fmla="*/ 0 h 14"/>
                  <a:gd name="T8" fmla="*/ 11 w 12"/>
                  <a:gd name="T9" fmla="*/ 0 h 14"/>
                  <a:gd name="T10" fmla="*/ 11 w 12"/>
                  <a:gd name="T11" fmla="*/ 1 h 14"/>
                  <a:gd name="T12" fmla="*/ 11 w 12"/>
                  <a:gd name="T13" fmla="*/ 5 h 14"/>
                  <a:gd name="T14" fmla="*/ 5 w 12"/>
                  <a:gd name="T15" fmla="*/ 13 h 14"/>
                  <a:gd name="T16" fmla="*/ 1 w 12"/>
                  <a:gd name="T1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4">
                    <a:moveTo>
                      <a:pt x="1" y="9"/>
                    </a:moveTo>
                    <a:cubicBezTo>
                      <a:pt x="3" y="7"/>
                      <a:pt x="0" y="5"/>
                      <a:pt x="0" y="3"/>
                    </a:cubicBezTo>
                    <a:cubicBezTo>
                      <a:pt x="3" y="4"/>
                      <a:pt x="4" y="4"/>
                      <a:pt x="5" y="1"/>
                    </a:cubicBezTo>
                    <a:cubicBezTo>
                      <a:pt x="6" y="0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3"/>
                      <a:pt x="10" y="4"/>
                      <a:pt x="11" y="5"/>
                    </a:cubicBezTo>
                    <a:cubicBezTo>
                      <a:pt x="12" y="10"/>
                      <a:pt x="10" y="13"/>
                      <a:pt x="5" y="13"/>
                    </a:cubicBezTo>
                    <a:cubicBezTo>
                      <a:pt x="2" y="14"/>
                      <a:pt x="3" y="10"/>
                      <a:pt x="1" y="9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4" name="Freeform 1559"/>
              <p:cNvSpPr/>
              <p:nvPr/>
            </p:nvSpPr>
            <p:spPr bwMode="auto">
              <a:xfrm>
                <a:off x="1461" y="339"/>
                <a:ext cx="35" cy="22"/>
              </a:xfrm>
              <a:custGeom>
                <a:avLst/>
                <a:gdLst>
                  <a:gd name="T0" fmla="*/ 8 w 15"/>
                  <a:gd name="T1" fmla="*/ 8 h 9"/>
                  <a:gd name="T2" fmla="*/ 2 w 15"/>
                  <a:gd name="T3" fmla="*/ 9 h 9"/>
                  <a:gd name="T4" fmla="*/ 2 w 15"/>
                  <a:gd name="T5" fmla="*/ 9 h 9"/>
                  <a:gd name="T6" fmla="*/ 0 w 15"/>
                  <a:gd name="T7" fmla="*/ 6 h 9"/>
                  <a:gd name="T8" fmla="*/ 0 w 15"/>
                  <a:gd name="T9" fmla="*/ 5 h 9"/>
                  <a:gd name="T10" fmla="*/ 4 w 15"/>
                  <a:gd name="T11" fmla="*/ 1 h 9"/>
                  <a:gd name="T12" fmla="*/ 7 w 15"/>
                  <a:gd name="T13" fmla="*/ 4 h 9"/>
                  <a:gd name="T14" fmla="*/ 12 w 15"/>
                  <a:gd name="T15" fmla="*/ 0 h 9"/>
                  <a:gd name="T16" fmla="*/ 15 w 15"/>
                  <a:gd name="T17" fmla="*/ 1 h 9"/>
                  <a:gd name="T18" fmla="*/ 12 w 15"/>
                  <a:gd name="T19" fmla="*/ 6 h 9"/>
                  <a:gd name="T20" fmla="*/ 11 w 15"/>
                  <a:gd name="T21" fmla="*/ 3 h 9"/>
                  <a:gd name="T22" fmla="*/ 9 w 15"/>
                  <a:gd name="T23" fmla="*/ 5 h 9"/>
                  <a:gd name="T24" fmla="*/ 8 w 15"/>
                  <a:gd name="T2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9">
                    <a:moveTo>
                      <a:pt x="8" y="8"/>
                    </a:moveTo>
                    <a:cubicBezTo>
                      <a:pt x="6" y="7"/>
                      <a:pt x="4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8"/>
                      <a:pt x="1" y="7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0" y="3"/>
                      <a:pt x="2" y="2"/>
                      <a:pt x="4" y="1"/>
                    </a:cubicBezTo>
                    <a:cubicBezTo>
                      <a:pt x="5" y="1"/>
                      <a:pt x="7" y="2"/>
                      <a:pt x="7" y="4"/>
                    </a:cubicBezTo>
                    <a:cubicBezTo>
                      <a:pt x="8" y="1"/>
                      <a:pt x="9" y="0"/>
                      <a:pt x="12" y="0"/>
                    </a:cubicBezTo>
                    <a:cubicBezTo>
                      <a:pt x="13" y="0"/>
                      <a:pt x="15" y="0"/>
                      <a:pt x="15" y="1"/>
                    </a:cubicBezTo>
                    <a:cubicBezTo>
                      <a:pt x="15" y="3"/>
                      <a:pt x="14" y="5"/>
                      <a:pt x="12" y="6"/>
                    </a:cubicBezTo>
                    <a:cubicBezTo>
                      <a:pt x="11" y="5"/>
                      <a:pt x="13" y="3"/>
                      <a:pt x="11" y="3"/>
                    </a:cubicBezTo>
                    <a:cubicBezTo>
                      <a:pt x="9" y="2"/>
                      <a:pt x="10" y="4"/>
                      <a:pt x="9" y="5"/>
                    </a:cubicBezTo>
                    <a:cubicBezTo>
                      <a:pt x="9" y="6"/>
                      <a:pt x="8" y="7"/>
                      <a:pt x="8" y="8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5" name="Freeform 1560"/>
              <p:cNvSpPr/>
              <p:nvPr/>
            </p:nvSpPr>
            <p:spPr bwMode="auto">
              <a:xfrm>
                <a:off x="1475" y="277"/>
                <a:ext cx="19" cy="31"/>
              </a:xfrm>
              <a:custGeom>
                <a:avLst/>
                <a:gdLst>
                  <a:gd name="T0" fmla="*/ 5 w 8"/>
                  <a:gd name="T1" fmla="*/ 13 h 13"/>
                  <a:gd name="T2" fmla="*/ 4 w 8"/>
                  <a:gd name="T3" fmla="*/ 11 h 13"/>
                  <a:gd name="T4" fmla="*/ 2 w 8"/>
                  <a:gd name="T5" fmla="*/ 5 h 13"/>
                  <a:gd name="T6" fmla="*/ 3 w 8"/>
                  <a:gd name="T7" fmla="*/ 0 h 13"/>
                  <a:gd name="T8" fmla="*/ 6 w 8"/>
                  <a:gd name="T9" fmla="*/ 13 h 13"/>
                  <a:gd name="T10" fmla="*/ 5 w 8"/>
                  <a:gd name="T11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13">
                    <a:moveTo>
                      <a:pt x="5" y="13"/>
                    </a:moveTo>
                    <a:cubicBezTo>
                      <a:pt x="4" y="13"/>
                      <a:pt x="4" y="12"/>
                      <a:pt x="4" y="11"/>
                    </a:cubicBezTo>
                    <a:cubicBezTo>
                      <a:pt x="0" y="8"/>
                      <a:pt x="0" y="8"/>
                      <a:pt x="2" y="5"/>
                    </a:cubicBezTo>
                    <a:cubicBezTo>
                      <a:pt x="2" y="3"/>
                      <a:pt x="3" y="2"/>
                      <a:pt x="3" y="0"/>
                    </a:cubicBezTo>
                    <a:cubicBezTo>
                      <a:pt x="8" y="4"/>
                      <a:pt x="7" y="8"/>
                      <a:pt x="6" y="13"/>
                    </a:cubicBezTo>
                    <a:cubicBezTo>
                      <a:pt x="6" y="13"/>
                      <a:pt x="5" y="13"/>
                      <a:pt x="5" y="13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6" name="Freeform 1561"/>
              <p:cNvSpPr/>
              <p:nvPr/>
            </p:nvSpPr>
            <p:spPr bwMode="auto">
              <a:xfrm>
                <a:off x="1563" y="375"/>
                <a:ext cx="31" cy="24"/>
              </a:xfrm>
              <a:custGeom>
                <a:avLst/>
                <a:gdLst>
                  <a:gd name="T0" fmla="*/ 3 w 13"/>
                  <a:gd name="T1" fmla="*/ 10 h 10"/>
                  <a:gd name="T2" fmla="*/ 4 w 13"/>
                  <a:gd name="T3" fmla="*/ 2 h 10"/>
                  <a:gd name="T4" fmla="*/ 4 w 13"/>
                  <a:gd name="T5" fmla="*/ 2 h 10"/>
                  <a:gd name="T6" fmla="*/ 10 w 13"/>
                  <a:gd name="T7" fmla="*/ 0 h 10"/>
                  <a:gd name="T8" fmla="*/ 13 w 13"/>
                  <a:gd name="T9" fmla="*/ 2 h 10"/>
                  <a:gd name="T10" fmla="*/ 11 w 13"/>
                  <a:gd name="T11" fmla="*/ 5 h 10"/>
                  <a:gd name="T12" fmla="*/ 4 w 13"/>
                  <a:gd name="T13" fmla="*/ 10 h 10"/>
                  <a:gd name="T14" fmla="*/ 3 w 13"/>
                  <a:gd name="T1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0">
                    <a:moveTo>
                      <a:pt x="3" y="10"/>
                    </a:moveTo>
                    <a:cubicBezTo>
                      <a:pt x="0" y="6"/>
                      <a:pt x="4" y="4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0"/>
                      <a:pt x="8" y="0"/>
                      <a:pt x="10" y="0"/>
                    </a:cubicBezTo>
                    <a:cubicBezTo>
                      <a:pt x="11" y="1"/>
                      <a:pt x="12" y="0"/>
                      <a:pt x="13" y="2"/>
                    </a:cubicBezTo>
                    <a:cubicBezTo>
                      <a:pt x="13" y="3"/>
                      <a:pt x="13" y="5"/>
                      <a:pt x="11" y="5"/>
                    </a:cubicBezTo>
                    <a:cubicBezTo>
                      <a:pt x="8" y="5"/>
                      <a:pt x="7" y="8"/>
                      <a:pt x="4" y="10"/>
                    </a:cubicBezTo>
                    <a:cubicBezTo>
                      <a:pt x="4" y="10"/>
                      <a:pt x="3" y="10"/>
                      <a:pt x="3" y="10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7" name="Freeform 1562"/>
              <p:cNvSpPr/>
              <p:nvPr/>
            </p:nvSpPr>
            <p:spPr bwMode="auto">
              <a:xfrm>
                <a:off x="1508" y="351"/>
                <a:ext cx="10" cy="10"/>
              </a:xfrm>
              <a:custGeom>
                <a:avLst/>
                <a:gdLst>
                  <a:gd name="T0" fmla="*/ 4 w 4"/>
                  <a:gd name="T1" fmla="*/ 4 h 4"/>
                  <a:gd name="T2" fmla="*/ 0 w 4"/>
                  <a:gd name="T3" fmla="*/ 2 h 4"/>
                  <a:gd name="T4" fmla="*/ 3 w 4"/>
                  <a:gd name="T5" fmla="*/ 0 h 4"/>
                  <a:gd name="T6" fmla="*/ 4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4"/>
                    </a:moveTo>
                    <a:cubicBezTo>
                      <a:pt x="2" y="4"/>
                      <a:pt x="1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" y="1"/>
                      <a:pt x="2" y="3"/>
                      <a:pt x="4" y="4"/>
                    </a:cubicBezTo>
                    <a:close/>
                  </a:path>
                </a:pathLst>
              </a:custGeom>
              <a:solidFill>
                <a:srgbClr val="8895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8" name="Freeform 1563"/>
              <p:cNvSpPr/>
              <p:nvPr/>
            </p:nvSpPr>
            <p:spPr bwMode="auto">
              <a:xfrm>
                <a:off x="398" y="879"/>
                <a:ext cx="180" cy="128"/>
              </a:xfrm>
              <a:custGeom>
                <a:avLst/>
                <a:gdLst>
                  <a:gd name="T0" fmla="*/ 46 w 76"/>
                  <a:gd name="T1" fmla="*/ 6 h 54"/>
                  <a:gd name="T2" fmla="*/ 51 w 76"/>
                  <a:gd name="T3" fmla="*/ 0 h 54"/>
                  <a:gd name="T4" fmla="*/ 51 w 76"/>
                  <a:gd name="T5" fmla="*/ 3 h 54"/>
                  <a:gd name="T6" fmla="*/ 51 w 76"/>
                  <a:gd name="T7" fmla="*/ 15 h 54"/>
                  <a:gd name="T8" fmla="*/ 52 w 76"/>
                  <a:gd name="T9" fmla="*/ 16 h 54"/>
                  <a:gd name="T10" fmla="*/ 56 w 76"/>
                  <a:gd name="T11" fmla="*/ 18 h 54"/>
                  <a:gd name="T12" fmla="*/ 51 w 76"/>
                  <a:gd name="T13" fmla="*/ 19 h 54"/>
                  <a:gd name="T14" fmla="*/ 50 w 76"/>
                  <a:gd name="T15" fmla="*/ 20 h 54"/>
                  <a:gd name="T16" fmla="*/ 57 w 76"/>
                  <a:gd name="T17" fmla="*/ 22 h 54"/>
                  <a:gd name="T18" fmla="*/ 58 w 76"/>
                  <a:gd name="T19" fmla="*/ 22 h 54"/>
                  <a:gd name="T20" fmla="*/ 64 w 76"/>
                  <a:gd name="T21" fmla="*/ 27 h 54"/>
                  <a:gd name="T22" fmla="*/ 75 w 76"/>
                  <a:gd name="T23" fmla="*/ 25 h 54"/>
                  <a:gd name="T24" fmla="*/ 76 w 76"/>
                  <a:gd name="T25" fmla="*/ 26 h 54"/>
                  <a:gd name="T26" fmla="*/ 71 w 76"/>
                  <a:gd name="T27" fmla="*/ 29 h 54"/>
                  <a:gd name="T28" fmla="*/ 62 w 76"/>
                  <a:gd name="T29" fmla="*/ 28 h 54"/>
                  <a:gd name="T30" fmla="*/ 45 w 76"/>
                  <a:gd name="T31" fmla="*/ 26 h 54"/>
                  <a:gd name="T32" fmla="*/ 37 w 76"/>
                  <a:gd name="T33" fmla="*/ 30 h 54"/>
                  <a:gd name="T34" fmla="*/ 29 w 76"/>
                  <a:gd name="T35" fmla="*/ 38 h 54"/>
                  <a:gd name="T36" fmla="*/ 22 w 76"/>
                  <a:gd name="T37" fmla="*/ 36 h 54"/>
                  <a:gd name="T38" fmla="*/ 19 w 76"/>
                  <a:gd name="T39" fmla="*/ 32 h 54"/>
                  <a:gd name="T40" fmla="*/ 19 w 76"/>
                  <a:gd name="T41" fmla="*/ 32 h 54"/>
                  <a:gd name="T42" fmla="*/ 17 w 76"/>
                  <a:gd name="T43" fmla="*/ 39 h 54"/>
                  <a:gd name="T44" fmla="*/ 16 w 76"/>
                  <a:gd name="T45" fmla="*/ 41 h 54"/>
                  <a:gd name="T46" fmla="*/ 15 w 76"/>
                  <a:gd name="T47" fmla="*/ 45 h 54"/>
                  <a:gd name="T48" fmla="*/ 20 w 76"/>
                  <a:gd name="T49" fmla="*/ 44 h 54"/>
                  <a:gd name="T50" fmla="*/ 23 w 76"/>
                  <a:gd name="T51" fmla="*/ 45 h 54"/>
                  <a:gd name="T52" fmla="*/ 21 w 76"/>
                  <a:gd name="T53" fmla="*/ 47 h 54"/>
                  <a:gd name="T54" fmla="*/ 5 w 76"/>
                  <a:gd name="T55" fmla="*/ 53 h 54"/>
                  <a:gd name="T56" fmla="*/ 3 w 76"/>
                  <a:gd name="T57" fmla="*/ 48 h 54"/>
                  <a:gd name="T58" fmla="*/ 6 w 76"/>
                  <a:gd name="T59" fmla="*/ 38 h 54"/>
                  <a:gd name="T60" fmla="*/ 20 w 76"/>
                  <a:gd name="T61" fmla="*/ 16 h 54"/>
                  <a:gd name="T62" fmla="*/ 28 w 76"/>
                  <a:gd name="T63" fmla="*/ 6 h 54"/>
                  <a:gd name="T64" fmla="*/ 24 w 76"/>
                  <a:gd name="T65" fmla="*/ 13 h 54"/>
                  <a:gd name="T66" fmla="*/ 24 w 76"/>
                  <a:gd name="T67" fmla="*/ 15 h 54"/>
                  <a:gd name="T68" fmla="*/ 25 w 76"/>
                  <a:gd name="T69" fmla="*/ 16 h 54"/>
                  <a:gd name="T70" fmla="*/ 32 w 76"/>
                  <a:gd name="T71" fmla="*/ 10 h 54"/>
                  <a:gd name="T72" fmla="*/ 34 w 76"/>
                  <a:gd name="T73" fmla="*/ 8 h 54"/>
                  <a:gd name="T74" fmla="*/ 34 w 76"/>
                  <a:gd name="T75" fmla="*/ 8 h 54"/>
                  <a:gd name="T76" fmla="*/ 34 w 76"/>
                  <a:gd name="T77" fmla="*/ 13 h 54"/>
                  <a:gd name="T78" fmla="*/ 41 w 76"/>
                  <a:gd name="T79" fmla="*/ 7 h 54"/>
                  <a:gd name="T80" fmla="*/ 44 w 76"/>
                  <a:gd name="T81" fmla="*/ 2 h 54"/>
                  <a:gd name="T82" fmla="*/ 46 w 76"/>
                  <a:gd name="T83" fmla="*/ 6 h 54"/>
                  <a:gd name="T84" fmla="*/ 45 w 76"/>
                  <a:gd name="T85" fmla="*/ 9 h 54"/>
                  <a:gd name="T86" fmla="*/ 42 w 76"/>
                  <a:gd name="T87" fmla="*/ 12 h 54"/>
                  <a:gd name="T88" fmla="*/ 45 w 76"/>
                  <a:gd name="T89" fmla="*/ 9 h 54"/>
                  <a:gd name="T90" fmla="*/ 46 w 76"/>
                  <a:gd name="T91" fmla="*/ 6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6" h="54">
                    <a:moveTo>
                      <a:pt x="46" y="6"/>
                    </a:moveTo>
                    <a:cubicBezTo>
                      <a:pt x="48" y="5"/>
                      <a:pt x="49" y="1"/>
                      <a:pt x="51" y="0"/>
                    </a:cubicBezTo>
                    <a:cubicBezTo>
                      <a:pt x="52" y="1"/>
                      <a:pt x="51" y="2"/>
                      <a:pt x="51" y="3"/>
                    </a:cubicBezTo>
                    <a:cubicBezTo>
                      <a:pt x="46" y="7"/>
                      <a:pt x="50" y="11"/>
                      <a:pt x="51" y="15"/>
                    </a:cubicBezTo>
                    <a:cubicBezTo>
                      <a:pt x="51" y="16"/>
                      <a:pt x="52" y="16"/>
                      <a:pt x="52" y="16"/>
                    </a:cubicBezTo>
                    <a:cubicBezTo>
                      <a:pt x="53" y="18"/>
                      <a:pt x="56" y="15"/>
                      <a:pt x="56" y="18"/>
                    </a:cubicBezTo>
                    <a:cubicBezTo>
                      <a:pt x="55" y="20"/>
                      <a:pt x="52" y="18"/>
                      <a:pt x="51" y="19"/>
                    </a:cubicBezTo>
                    <a:cubicBezTo>
                      <a:pt x="51" y="19"/>
                      <a:pt x="51" y="20"/>
                      <a:pt x="50" y="20"/>
                    </a:cubicBezTo>
                    <a:cubicBezTo>
                      <a:pt x="53" y="19"/>
                      <a:pt x="54" y="24"/>
                      <a:pt x="57" y="22"/>
                    </a:cubicBezTo>
                    <a:cubicBezTo>
                      <a:pt x="57" y="21"/>
                      <a:pt x="57" y="22"/>
                      <a:pt x="58" y="22"/>
                    </a:cubicBezTo>
                    <a:cubicBezTo>
                      <a:pt x="58" y="24"/>
                      <a:pt x="62" y="26"/>
                      <a:pt x="64" y="27"/>
                    </a:cubicBezTo>
                    <a:cubicBezTo>
                      <a:pt x="67" y="24"/>
                      <a:pt x="71" y="25"/>
                      <a:pt x="75" y="25"/>
                    </a:cubicBezTo>
                    <a:cubicBezTo>
                      <a:pt x="75" y="25"/>
                      <a:pt x="76" y="25"/>
                      <a:pt x="76" y="26"/>
                    </a:cubicBezTo>
                    <a:cubicBezTo>
                      <a:pt x="75" y="28"/>
                      <a:pt x="73" y="29"/>
                      <a:pt x="71" y="29"/>
                    </a:cubicBezTo>
                    <a:cubicBezTo>
                      <a:pt x="68" y="31"/>
                      <a:pt x="65" y="28"/>
                      <a:pt x="62" y="28"/>
                    </a:cubicBezTo>
                    <a:cubicBezTo>
                      <a:pt x="56" y="29"/>
                      <a:pt x="51" y="23"/>
                      <a:pt x="45" y="26"/>
                    </a:cubicBezTo>
                    <a:cubicBezTo>
                      <a:pt x="39" y="21"/>
                      <a:pt x="39" y="27"/>
                      <a:pt x="37" y="30"/>
                    </a:cubicBezTo>
                    <a:cubicBezTo>
                      <a:pt x="34" y="33"/>
                      <a:pt x="32" y="36"/>
                      <a:pt x="29" y="38"/>
                    </a:cubicBezTo>
                    <a:cubicBezTo>
                      <a:pt x="26" y="40"/>
                      <a:pt x="24" y="39"/>
                      <a:pt x="22" y="36"/>
                    </a:cubicBezTo>
                    <a:cubicBezTo>
                      <a:pt x="21" y="34"/>
                      <a:pt x="21" y="32"/>
                      <a:pt x="19" y="32"/>
                    </a:cubicBezTo>
                    <a:cubicBezTo>
                      <a:pt x="19" y="32"/>
                      <a:pt x="19" y="31"/>
                      <a:pt x="19" y="32"/>
                    </a:cubicBezTo>
                    <a:cubicBezTo>
                      <a:pt x="21" y="34"/>
                      <a:pt x="22" y="37"/>
                      <a:pt x="17" y="39"/>
                    </a:cubicBezTo>
                    <a:cubicBezTo>
                      <a:pt x="16" y="39"/>
                      <a:pt x="16" y="40"/>
                      <a:pt x="16" y="41"/>
                    </a:cubicBezTo>
                    <a:cubicBezTo>
                      <a:pt x="17" y="42"/>
                      <a:pt x="17" y="44"/>
                      <a:pt x="15" y="45"/>
                    </a:cubicBezTo>
                    <a:cubicBezTo>
                      <a:pt x="17" y="45"/>
                      <a:pt x="19" y="44"/>
                      <a:pt x="20" y="44"/>
                    </a:cubicBezTo>
                    <a:cubicBezTo>
                      <a:pt x="22" y="43"/>
                      <a:pt x="23" y="43"/>
                      <a:pt x="23" y="45"/>
                    </a:cubicBezTo>
                    <a:cubicBezTo>
                      <a:pt x="22" y="46"/>
                      <a:pt x="21" y="46"/>
                      <a:pt x="21" y="47"/>
                    </a:cubicBezTo>
                    <a:cubicBezTo>
                      <a:pt x="17" y="52"/>
                      <a:pt x="12" y="54"/>
                      <a:pt x="5" y="53"/>
                    </a:cubicBezTo>
                    <a:cubicBezTo>
                      <a:pt x="2" y="53"/>
                      <a:pt x="0" y="52"/>
                      <a:pt x="3" y="48"/>
                    </a:cubicBezTo>
                    <a:cubicBezTo>
                      <a:pt x="5" y="45"/>
                      <a:pt x="5" y="42"/>
                      <a:pt x="6" y="38"/>
                    </a:cubicBezTo>
                    <a:cubicBezTo>
                      <a:pt x="11" y="31"/>
                      <a:pt x="14" y="22"/>
                      <a:pt x="20" y="16"/>
                    </a:cubicBezTo>
                    <a:cubicBezTo>
                      <a:pt x="22" y="12"/>
                      <a:pt x="25" y="9"/>
                      <a:pt x="28" y="6"/>
                    </a:cubicBezTo>
                    <a:cubicBezTo>
                      <a:pt x="28" y="9"/>
                      <a:pt x="31" y="13"/>
                      <a:pt x="24" y="13"/>
                    </a:cubicBezTo>
                    <a:cubicBezTo>
                      <a:pt x="24" y="13"/>
                      <a:pt x="24" y="14"/>
                      <a:pt x="24" y="15"/>
                    </a:cubicBezTo>
                    <a:cubicBezTo>
                      <a:pt x="24" y="16"/>
                      <a:pt x="25" y="17"/>
                      <a:pt x="25" y="16"/>
                    </a:cubicBezTo>
                    <a:cubicBezTo>
                      <a:pt x="27" y="14"/>
                      <a:pt x="33" y="16"/>
                      <a:pt x="32" y="10"/>
                    </a:cubicBezTo>
                    <a:cubicBezTo>
                      <a:pt x="31" y="8"/>
                      <a:pt x="33" y="8"/>
                      <a:pt x="34" y="8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9"/>
                      <a:pt x="33" y="11"/>
                      <a:pt x="34" y="13"/>
                    </a:cubicBezTo>
                    <a:cubicBezTo>
                      <a:pt x="36" y="8"/>
                      <a:pt x="36" y="8"/>
                      <a:pt x="41" y="7"/>
                    </a:cubicBezTo>
                    <a:cubicBezTo>
                      <a:pt x="38" y="4"/>
                      <a:pt x="43" y="4"/>
                      <a:pt x="44" y="2"/>
                    </a:cubicBezTo>
                    <a:cubicBezTo>
                      <a:pt x="45" y="3"/>
                      <a:pt x="44" y="5"/>
                      <a:pt x="46" y="6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2"/>
                      <a:pt x="44" y="12"/>
                      <a:pt x="42" y="12"/>
                    </a:cubicBezTo>
                    <a:cubicBezTo>
                      <a:pt x="44" y="12"/>
                      <a:pt x="46" y="12"/>
                      <a:pt x="45" y="9"/>
                    </a:cubicBezTo>
                    <a:cubicBezTo>
                      <a:pt x="45" y="8"/>
                      <a:pt x="45" y="7"/>
                      <a:pt x="46" y="6"/>
                    </a:cubicBezTo>
                    <a:close/>
                  </a:path>
                </a:pathLst>
              </a:custGeom>
              <a:solidFill>
                <a:srgbClr val="8A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9" name="Freeform 1564"/>
              <p:cNvSpPr/>
              <p:nvPr/>
            </p:nvSpPr>
            <p:spPr bwMode="auto">
              <a:xfrm>
                <a:off x="426" y="822"/>
                <a:ext cx="26" cy="28"/>
              </a:xfrm>
              <a:custGeom>
                <a:avLst/>
                <a:gdLst>
                  <a:gd name="T0" fmla="*/ 1 w 11"/>
                  <a:gd name="T1" fmla="*/ 7 h 12"/>
                  <a:gd name="T2" fmla="*/ 0 w 11"/>
                  <a:gd name="T3" fmla="*/ 2 h 12"/>
                  <a:gd name="T4" fmla="*/ 7 w 11"/>
                  <a:gd name="T5" fmla="*/ 1 h 12"/>
                  <a:gd name="T6" fmla="*/ 4 w 11"/>
                  <a:gd name="T7" fmla="*/ 8 h 12"/>
                  <a:gd name="T8" fmla="*/ 8 w 11"/>
                  <a:gd name="T9" fmla="*/ 11 h 12"/>
                  <a:gd name="T10" fmla="*/ 8 w 11"/>
                  <a:gd name="T11" fmla="*/ 11 h 12"/>
                  <a:gd name="T12" fmla="*/ 1 w 11"/>
                  <a:gd name="T13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2">
                    <a:moveTo>
                      <a:pt x="1" y="7"/>
                    </a:moveTo>
                    <a:cubicBezTo>
                      <a:pt x="1" y="5"/>
                      <a:pt x="2" y="3"/>
                      <a:pt x="0" y="2"/>
                    </a:cubicBezTo>
                    <a:cubicBezTo>
                      <a:pt x="2" y="2"/>
                      <a:pt x="6" y="0"/>
                      <a:pt x="7" y="1"/>
                    </a:cubicBezTo>
                    <a:cubicBezTo>
                      <a:pt x="9" y="3"/>
                      <a:pt x="11" y="8"/>
                      <a:pt x="4" y="8"/>
                    </a:cubicBezTo>
                    <a:cubicBezTo>
                      <a:pt x="6" y="9"/>
                      <a:pt x="7" y="9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4" y="12"/>
                      <a:pt x="4" y="8"/>
                      <a:pt x="1" y="7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0" name="Freeform 1565"/>
              <p:cNvSpPr/>
              <p:nvPr/>
            </p:nvSpPr>
            <p:spPr bwMode="auto">
              <a:xfrm>
                <a:off x="464" y="883"/>
                <a:ext cx="14" cy="17"/>
              </a:xfrm>
              <a:custGeom>
                <a:avLst/>
                <a:gdLst>
                  <a:gd name="T0" fmla="*/ 2 w 6"/>
                  <a:gd name="T1" fmla="*/ 1 h 7"/>
                  <a:gd name="T2" fmla="*/ 6 w 6"/>
                  <a:gd name="T3" fmla="*/ 2 h 7"/>
                  <a:gd name="T4" fmla="*/ 0 w 6"/>
                  <a:gd name="T5" fmla="*/ 4 h 7"/>
                  <a:gd name="T6" fmla="*/ 2 w 6"/>
                  <a:gd name="T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2" y="1"/>
                    </a:moveTo>
                    <a:cubicBezTo>
                      <a:pt x="4" y="1"/>
                      <a:pt x="5" y="0"/>
                      <a:pt x="6" y="2"/>
                    </a:cubicBezTo>
                    <a:cubicBezTo>
                      <a:pt x="4" y="1"/>
                      <a:pt x="3" y="7"/>
                      <a:pt x="0" y="4"/>
                    </a:cubicBezTo>
                    <a:cubicBezTo>
                      <a:pt x="0" y="3"/>
                      <a:pt x="0" y="1"/>
                      <a:pt x="2" y="1"/>
                    </a:cubicBezTo>
                    <a:close/>
                  </a:path>
                </a:pathLst>
              </a:custGeom>
              <a:solidFill>
                <a:srgbClr val="8A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1" name="Freeform 1566"/>
              <p:cNvSpPr/>
              <p:nvPr/>
            </p:nvSpPr>
            <p:spPr bwMode="auto">
              <a:xfrm>
                <a:off x="424" y="838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2 h 2"/>
                  <a:gd name="T4" fmla="*/ 1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2" name="Freeform 1567"/>
              <p:cNvSpPr/>
              <p:nvPr/>
            </p:nvSpPr>
            <p:spPr bwMode="auto">
              <a:xfrm>
                <a:off x="1375" y="411"/>
                <a:ext cx="243" cy="270"/>
              </a:xfrm>
              <a:custGeom>
                <a:avLst/>
                <a:gdLst>
                  <a:gd name="T0" fmla="*/ 51 w 102"/>
                  <a:gd name="T1" fmla="*/ 113 h 114"/>
                  <a:gd name="T2" fmla="*/ 43 w 102"/>
                  <a:gd name="T3" fmla="*/ 107 h 114"/>
                  <a:gd name="T4" fmla="*/ 43 w 102"/>
                  <a:gd name="T5" fmla="*/ 103 h 114"/>
                  <a:gd name="T6" fmla="*/ 36 w 102"/>
                  <a:gd name="T7" fmla="*/ 102 h 114"/>
                  <a:gd name="T8" fmla="*/ 23 w 102"/>
                  <a:gd name="T9" fmla="*/ 104 h 114"/>
                  <a:gd name="T10" fmla="*/ 22 w 102"/>
                  <a:gd name="T11" fmla="*/ 99 h 114"/>
                  <a:gd name="T12" fmla="*/ 24 w 102"/>
                  <a:gd name="T13" fmla="*/ 104 h 114"/>
                  <a:gd name="T14" fmla="*/ 41 w 102"/>
                  <a:gd name="T15" fmla="*/ 103 h 114"/>
                  <a:gd name="T16" fmla="*/ 31 w 102"/>
                  <a:gd name="T17" fmla="*/ 104 h 114"/>
                  <a:gd name="T18" fmla="*/ 26 w 102"/>
                  <a:gd name="T19" fmla="*/ 111 h 114"/>
                  <a:gd name="T20" fmla="*/ 18 w 102"/>
                  <a:gd name="T21" fmla="*/ 110 h 114"/>
                  <a:gd name="T22" fmla="*/ 9 w 102"/>
                  <a:gd name="T23" fmla="*/ 102 h 114"/>
                  <a:gd name="T24" fmla="*/ 4 w 102"/>
                  <a:gd name="T25" fmla="*/ 98 h 114"/>
                  <a:gd name="T26" fmla="*/ 0 w 102"/>
                  <a:gd name="T27" fmla="*/ 87 h 114"/>
                  <a:gd name="T28" fmla="*/ 4 w 102"/>
                  <a:gd name="T29" fmla="*/ 87 h 114"/>
                  <a:gd name="T30" fmla="*/ 6 w 102"/>
                  <a:gd name="T31" fmla="*/ 93 h 114"/>
                  <a:gd name="T32" fmla="*/ 16 w 102"/>
                  <a:gd name="T33" fmla="*/ 86 h 114"/>
                  <a:gd name="T34" fmla="*/ 24 w 102"/>
                  <a:gd name="T35" fmla="*/ 86 h 114"/>
                  <a:gd name="T36" fmla="*/ 19 w 102"/>
                  <a:gd name="T37" fmla="*/ 81 h 114"/>
                  <a:gd name="T38" fmla="*/ 17 w 102"/>
                  <a:gd name="T39" fmla="*/ 73 h 114"/>
                  <a:gd name="T40" fmla="*/ 31 w 102"/>
                  <a:gd name="T41" fmla="*/ 63 h 114"/>
                  <a:gd name="T42" fmla="*/ 66 w 102"/>
                  <a:gd name="T43" fmla="*/ 54 h 114"/>
                  <a:gd name="T44" fmla="*/ 78 w 102"/>
                  <a:gd name="T45" fmla="*/ 23 h 114"/>
                  <a:gd name="T46" fmla="*/ 78 w 102"/>
                  <a:gd name="T47" fmla="*/ 14 h 114"/>
                  <a:gd name="T48" fmla="*/ 83 w 102"/>
                  <a:gd name="T49" fmla="*/ 11 h 114"/>
                  <a:gd name="T50" fmla="*/ 88 w 102"/>
                  <a:gd name="T51" fmla="*/ 2 h 114"/>
                  <a:gd name="T52" fmla="*/ 98 w 102"/>
                  <a:gd name="T53" fmla="*/ 2 h 114"/>
                  <a:gd name="T54" fmla="*/ 101 w 102"/>
                  <a:gd name="T55" fmla="*/ 4 h 114"/>
                  <a:gd name="T56" fmla="*/ 92 w 102"/>
                  <a:gd name="T57" fmla="*/ 17 h 114"/>
                  <a:gd name="T58" fmla="*/ 95 w 102"/>
                  <a:gd name="T59" fmla="*/ 26 h 114"/>
                  <a:gd name="T60" fmla="*/ 81 w 102"/>
                  <a:gd name="T61" fmla="*/ 49 h 114"/>
                  <a:gd name="T62" fmla="*/ 71 w 102"/>
                  <a:gd name="T63" fmla="*/ 57 h 114"/>
                  <a:gd name="T64" fmla="*/ 60 w 102"/>
                  <a:gd name="T65" fmla="*/ 81 h 114"/>
                  <a:gd name="T66" fmla="*/ 50 w 102"/>
                  <a:gd name="T67" fmla="*/ 94 h 114"/>
                  <a:gd name="T68" fmla="*/ 55 w 102"/>
                  <a:gd name="T69" fmla="*/ 99 h 114"/>
                  <a:gd name="T70" fmla="*/ 54 w 102"/>
                  <a:gd name="T71" fmla="*/ 102 h 114"/>
                  <a:gd name="T72" fmla="*/ 59 w 102"/>
                  <a:gd name="T73" fmla="*/ 102 h 114"/>
                  <a:gd name="T74" fmla="*/ 61 w 102"/>
                  <a:gd name="T75" fmla="*/ 10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2" h="114">
                    <a:moveTo>
                      <a:pt x="59" y="109"/>
                    </a:moveTo>
                    <a:cubicBezTo>
                      <a:pt x="56" y="109"/>
                      <a:pt x="52" y="109"/>
                      <a:pt x="51" y="113"/>
                    </a:cubicBezTo>
                    <a:cubicBezTo>
                      <a:pt x="50" y="114"/>
                      <a:pt x="49" y="114"/>
                      <a:pt x="49" y="112"/>
                    </a:cubicBezTo>
                    <a:cubicBezTo>
                      <a:pt x="50" y="107"/>
                      <a:pt x="46" y="108"/>
                      <a:pt x="43" y="107"/>
                    </a:cubicBezTo>
                    <a:cubicBezTo>
                      <a:pt x="42" y="107"/>
                      <a:pt x="42" y="106"/>
                      <a:pt x="42" y="106"/>
                    </a:cubicBezTo>
                    <a:cubicBezTo>
                      <a:pt x="42" y="105"/>
                      <a:pt x="44" y="104"/>
                      <a:pt x="43" y="103"/>
                    </a:cubicBezTo>
                    <a:cubicBezTo>
                      <a:pt x="42" y="101"/>
                      <a:pt x="41" y="102"/>
                      <a:pt x="39" y="102"/>
                    </a:cubicBezTo>
                    <a:cubicBezTo>
                      <a:pt x="38" y="103"/>
                      <a:pt x="37" y="103"/>
                      <a:pt x="36" y="102"/>
                    </a:cubicBezTo>
                    <a:cubicBezTo>
                      <a:pt x="33" y="99"/>
                      <a:pt x="30" y="101"/>
                      <a:pt x="26" y="103"/>
                    </a:cubicBezTo>
                    <a:cubicBezTo>
                      <a:pt x="25" y="103"/>
                      <a:pt x="24" y="104"/>
                      <a:pt x="23" y="104"/>
                    </a:cubicBezTo>
                    <a:cubicBezTo>
                      <a:pt x="22" y="104"/>
                      <a:pt x="21" y="104"/>
                      <a:pt x="20" y="103"/>
                    </a:cubicBezTo>
                    <a:cubicBezTo>
                      <a:pt x="20" y="101"/>
                      <a:pt x="20" y="100"/>
                      <a:pt x="22" y="99"/>
                    </a:cubicBezTo>
                    <a:cubicBezTo>
                      <a:pt x="19" y="100"/>
                      <a:pt x="20" y="102"/>
                      <a:pt x="20" y="103"/>
                    </a:cubicBezTo>
                    <a:cubicBezTo>
                      <a:pt x="21" y="105"/>
                      <a:pt x="23" y="105"/>
                      <a:pt x="24" y="104"/>
                    </a:cubicBezTo>
                    <a:cubicBezTo>
                      <a:pt x="25" y="103"/>
                      <a:pt x="26" y="103"/>
                      <a:pt x="27" y="102"/>
                    </a:cubicBezTo>
                    <a:cubicBezTo>
                      <a:pt x="32" y="99"/>
                      <a:pt x="36" y="102"/>
                      <a:pt x="41" y="103"/>
                    </a:cubicBezTo>
                    <a:cubicBezTo>
                      <a:pt x="42" y="104"/>
                      <a:pt x="42" y="105"/>
                      <a:pt x="42" y="106"/>
                    </a:cubicBezTo>
                    <a:cubicBezTo>
                      <a:pt x="38" y="106"/>
                      <a:pt x="34" y="109"/>
                      <a:pt x="31" y="104"/>
                    </a:cubicBezTo>
                    <a:cubicBezTo>
                      <a:pt x="30" y="103"/>
                      <a:pt x="30" y="105"/>
                      <a:pt x="29" y="106"/>
                    </a:cubicBezTo>
                    <a:cubicBezTo>
                      <a:pt x="28" y="108"/>
                      <a:pt x="30" y="111"/>
                      <a:pt x="26" y="111"/>
                    </a:cubicBezTo>
                    <a:cubicBezTo>
                      <a:pt x="25" y="111"/>
                      <a:pt x="23" y="111"/>
                      <a:pt x="21" y="111"/>
                    </a:cubicBezTo>
                    <a:cubicBezTo>
                      <a:pt x="20" y="111"/>
                      <a:pt x="19" y="110"/>
                      <a:pt x="18" y="110"/>
                    </a:cubicBezTo>
                    <a:cubicBezTo>
                      <a:pt x="16" y="108"/>
                      <a:pt x="14" y="107"/>
                      <a:pt x="12" y="106"/>
                    </a:cubicBezTo>
                    <a:cubicBezTo>
                      <a:pt x="11" y="105"/>
                      <a:pt x="9" y="104"/>
                      <a:pt x="9" y="102"/>
                    </a:cubicBezTo>
                    <a:cubicBezTo>
                      <a:pt x="9" y="100"/>
                      <a:pt x="10" y="99"/>
                      <a:pt x="13" y="99"/>
                    </a:cubicBezTo>
                    <a:cubicBezTo>
                      <a:pt x="10" y="96"/>
                      <a:pt x="7" y="100"/>
                      <a:pt x="4" y="98"/>
                    </a:cubicBezTo>
                    <a:cubicBezTo>
                      <a:pt x="2" y="97"/>
                      <a:pt x="0" y="96"/>
                      <a:pt x="0" y="94"/>
                    </a:cubicBezTo>
                    <a:cubicBezTo>
                      <a:pt x="0" y="91"/>
                      <a:pt x="0" y="89"/>
                      <a:pt x="0" y="87"/>
                    </a:cubicBezTo>
                    <a:cubicBezTo>
                      <a:pt x="1" y="86"/>
                      <a:pt x="1" y="85"/>
                      <a:pt x="2" y="85"/>
                    </a:cubicBezTo>
                    <a:cubicBezTo>
                      <a:pt x="3" y="85"/>
                      <a:pt x="4" y="86"/>
                      <a:pt x="4" y="87"/>
                    </a:cubicBezTo>
                    <a:cubicBezTo>
                      <a:pt x="4" y="87"/>
                      <a:pt x="5" y="88"/>
                      <a:pt x="5" y="89"/>
                    </a:cubicBezTo>
                    <a:cubicBezTo>
                      <a:pt x="5" y="90"/>
                      <a:pt x="3" y="93"/>
                      <a:pt x="6" y="93"/>
                    </a:cubicBezTo>
                    <a:cubicBezTo>
                      <a:pt x="8" y="94"/>
                      <a:pt x="11" y="93"/>
                      <a:pt x="12" y="91"/>
                    </a:cubicBezTo>
                    <a:cubicBezTo>
                      <a:pt x="13" y="89"/>
                      <a:pt x="17" y="89"/>
                      <a:pt x="16" y="86"/>
                    </a:cubicBezTo>
                    <a:cubicBezTo>
                      <a:pt x="16" y="84"/>
                      <a:pt x="17" y="81"/>
                      <a:pt x="19" y="81"/>
                    </a:cubicBezTo>
                    <a:cubicBezTo>
                      <a:pt x="21" y="82"/>
                      <a:pt x="23" y="84"/>
                      <a:pt x="24" y="86"/>
                    </a:cubicBezTo>
                    <a:cubicBezTo>
                      <a:pt x="24" y="83"/>
                      <a:pt x="21" y="83"/>
                      <a:pt x="20" y="81"/>
                    </a:cubicBezTo>
                    <a:cubicBezTo>
                      <a:pt x="20" y="81"/>
                      <a:pt x="19" y="81"/>
                      <a:pt x="19" y="81"/>
                    </a:cubicBezTo>
                    <a:cubicBezTo>
                      <a:pt x="17" y="79"/>
                      <a:pt x="21" y="76"/>
                      <a:pt x="18" y="75"/>
                    </a:cubicBezTo>
                    <a:cubicBezTo>
                      <a:pt x="18" y="74"/>
                      <a:pt x="17" y="74"/>
                      <a:pt x="17" y="73"/>
                    </a:cubicBezTo>
                    <a:cubicBezTo>
                      <a:pt x="19" y="69"/>
                      <a:pt x="22" y="66"/>
                      <a:pt x="24" y="62"/>
                    </a:cubicBezTo>
                    <a:cubicBezTo>
                      <a:pt x="27" y="61"/>
                      <a:pt x="29" y="63"/>
                      <a:pt x="31" y="63"/>
                    </a:cubicBezTo>
                    <a:cubicBezTo>
                      <a:pt x="38" y="66"/>
                      <a:pt x="46" y="66"/>
                      <a:pt x="53" y="63"/>
                    </a:cubicBezTo>
                    <a:cubicBezTo>
                      <a:pt x="59" y="61"/>
                      <a:pt x="62" y="57"/>
                      <a:pt x="66" y="54"/>
                    </a:cubicBezTo>
                    <a:cubicBezTo>
                      <a:pt x="71" y="48"/>
                      <a:pt x="77" y="44"/>
                      <a:pt x="77" y="36"/>
                    </a:cubicBezTo>
                    <a:cubicBezTo>
                      <a:pt x="78" y="32"/>
                      <a:pt x="78" y="27"/>
                      <a:pt x="78" y="23"/>
                    </a:cubicBezTo>
                    <a:cubicBezTo>
                      <a:pt x="78" y="19"/>
                      <a:pt x="74" y="18"/>
                      <a:pt x="74" y="15"/>
                    </a:cubicBezTo>
                    <a:cubicBezTo>
                      <a:pt x="75" y="13"/>
                      <a:pt x="77" y="14"/>
                      <a:pt x="78" y="14"/>
                    </a:cubicBezTo>
                    <a:cubicBezTo>
                      <a:pt x="80" y="14"/>
                      <a:pt x="79" y="12"/>
                      <a:pt x="80" y="12"/>
                    </a:cubicBezTo>
                    <a:cubicBezTo>
                      <a:pt x="81" y="11"/>
                      <a:pt x="82" y="11"/>
                      <a:pt x="83" y="11"/>
                    </a:cubicBezTo>
                    <a:cubicBezTo>
                      <a:pt x="85" y="11"/>
                      <a:pt x="88" y="12"/>
                      <a:pt x="85" y="8"/>
                    </a:cubicBezTo>
                    <a:cubicBezTo>
                      <a:pt x="84" y="6"/>
                      <a:pt x="87" y="4"/>
                      <a:pt x="88" y="2"/>
                    </a:cubicBezTo>
                    <a:cubicBezTo>
                      <a:pt x="90" y="0"/>
                      <a:pt x="91" y="2"/>
                      <a:pt x="92" y="3"/>
                    </a:cubicBezTo>
                    <a:cubicBezTo>
                      <a:pt x="94" y="4"/>
                      <a:pt x="96" y="1"/>
                      <a:pt x="98" y="2"/>
                    </a:cubicBezTo>
                    <a:cubicBezTo>
                      <a:pt x="99" y="2"/>
                      <a:pt x="99" y="2"/>
                      <a:pt x="99" y="2"/>
                    </a:cubicBezTo>
                    <a:cubicBezTo>
                      <a:pt x="100" y="2"/>
                      <a:pt x="102" y="3"/>
                      <a:pt x="101" y="4"/>
                    </a:cubicBezTo>
                    <a:cubicBezTo>
                      <a:pt x="98" y="6"/>
                      <a:pt x="95" y="7"/>
                      <a:pt x="95" y="12"/>
                    </a:cubicBezTo>
                    <a:cubicBezTo>
                      <a:pt x="95" y="14"/>
                      <a:pt x="94" y="16"/>
                      <a:pt x="92" y="17"/>
                    </a:cubicBezTo>
                    <a:cubicBezTo>
                      <a:pt x="89" y="18"/>
                      <a:pt x="92" y="21"/>
                      <a:pt x="90" y="23"/>
                    </a:cubicBezTo>
                    <a:cubicBezTo>
                      <a:pt x="92" y="23"/>
                      <a:pt x="96" y="21"/>
                      <a:pt x="95" y="26"/>
                    </a:cubicBezTo>
                    <a:cubicBezTo>
                      <a:pt x="91" y="31"/>
                      <a:pt x="89" y="37"/>
                      <a:pt x="85" y="42"/>
                    </a:cubicBezTo>
                    <a:cubicBezTo>
                      <a:pt x="84" y="44"/>
                      <a:pt x="82" y="46"/>
                      <a:pt x="81" y="49"/>
                    </a:cubicBezTo>
                    <a:cubicBezTo>
                      <a:pt x="78" y="51"/>
                      <a:pt x="76" y="56"/>
                      <a:pt x="72" y="56"/>
                    </a:cubicBezTo>
                    <a:cubicBezTo>
                      <a:pt x="72" y="56"/>
                      <a:pt x="71" y="57"/>
                      <a:pt x="71" y="57"/>
                    </a:cubicBezTo>
                    <a:cubicBezTo>
                      <a:pt x="72" y="63"/>
                      <a:pt x="68" y="67"/>
                      <a:pt x="66" y="72"/>
                    </a:cubicBezTo>
                    <a:cubicBezTo>
                      <a:pt x="65" y="75"/>
                      <a:pt x="62" y="78"/>
                      <a:pt x="60" y="81"/>
                    </a:cubicBezTo>
                    <a:cubicBezTo>
                      <a:pt x="58" y="84"/>
                      <a:pt x="57" y="86"/>
                      <a:pt x="57" y="90"/>
                    </a:cubicBezTo>
                    <a:cubicBezTo>
                      <a:pt x="54" y="91"/>
                      <a:pt x="53" y="94"/>
                      <a:pt x="50" y="94"/>
                    </a:cubicBezTo>
                    <a:cubicBezTo>
                      <a:pt x="52" y="93"/>
                      <a:pt x="55" y="92"/>
                      <a:pt x="57" y="96"/>
                    </a:cubicBezTo>
                    <a:cubicBezTo>
                      <a:pt x="58" y="98"/>
                      <a:pt x="58" y="99"/>
                      <a:pt x="55" y="99"/>
                    </a:cubicBezTo>
                    <a:cubicBezTo>
                      <a:pt x="55" y="99"/>
                      <a:pt x="53" y="98"/>
                      <a:pt x="53" y="100"/>
                    </a:cubicBezTo>
                    <a:cubicBezTo>
                      <a:pt x="53" y="100"/>
                      <a:pt x="53" y="101"/>
                      <a:pt x="54" y="102"/>
                    </a:cubicBezTo>
                    <a:cubicBezTo>
                      <a:pt x="55" y="103"/>
                      <a:pt x="55" y="101"/>
                      <a:pt x="56" y="101"/>
                    </a:cubicBezTo>
                    <a:cubicBezTo>
                      <a:pt x="57" y="99"/>
                      <a:pt x="59" y="99"/>
                      <a:pt x="59" y="102"/>
                    </a:cubicBezTo>
                    <a:cubicBezTo>
                      <a:pt x="59" y="103"/>
                      <a:pt x="61" y="105"/>
                      <a:pt x="61" y="106"/>
                    </a:cubicBezTo>
                    <a:cubicBezTo>
                      <a:pt x="61" y="107"/>
                      <a:pt x="61" y="107"/>
                      <a:pt x="61" y="108"/>
                    </a:cubicBezTo>
                    <a:cubicBezTo>
                      <a:pt x="61" y="108"/>
                      <a:pt x="60" y="109"/>
                      <a:pt x="59" y="109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3" name="Freeform 1568"/>
              <p:cNvSpPr/>
              <p:nvPr/>
            </p:nvSpPr>
            <p:spPr bwMode="auto">
              <a:xfrm>
                <a:off x="1487" y="620"/>
                <a:ext cx="59" cy="59"/>
              </a:xfrm>
              <a:custGeom>
                <a:avLst/>
                <a:gdLst>
                  <a:gd name="T0" fmla="*/ 12 w 25"/>
                  <a:gd name="T1" fmla="*/ 21 h 25"/>
                  <a:gd name="T2" fmla="*/ 14 w 25"/>
                  <a:gd name="T3" fmla="*/ 20 h 25"/>
                  <a:gd name="T4" fmla="*/ 16 w 25"/>
                  <a:gd name="T5" fmla="*/ 18 h 25"/>
                  <a:gd name="T6" fmla="*/ 14 w 25"/>
                  <a:gd name="T7" fmla="*/ 19 h 25"/>
                  <a:gd name="T8" fmla="*/ 11 w 25"/>
                  <a:gd name="T9" fmla="*/ 13 h 25"/>
                  <a:gd name="T10" fmla="*/ 7 w 25"/>
                  <a:gd name="T11" fmla="*/ 15 h 25"/>
                  <a:gd name="T12" fmla="*/ 4 w 25"/>
                  <a:gd name="T13" fmla="*/ 10 h 25"/>
                  <a:gd name="T14" fmla="*/ 10 w 25"/>
                  <a:gd name="T15" fmla="*/ 10 h 25"/>
                  <a:gd name="T16" fmla="*/ 3 w 25"/>
                  <a:gd name="T17" fmla="*/ 8 h 25"/>
                  <a:gd name="T18" fmla="*/ 0 w 25"/>
                  <a:gd name="T19" fmla="*/ 5 h 25"/>
                  <a:gd name="T20" fmla="*/ 7 w 25"/>
                  <a:gd name="T21" fmla="*/ 2 h 25"/>
                  <a:gd name="T22" fmla="*/ 10 w 25"/>
                  <a:gd name="T23" fmla="*/ 2 h 25"/>
                  <a:gd name="T24" fmla="*/ 13 w 25"/>
                  <a:gd name="T25" fmla="*/ 9 h 25"/>
                  <a:gd name="T26" fmla="*/ 15 w 25"/>
                  <a:gd name="T27" fmla="*/ 12 h 25"/>
                  <a:gd name="T28" fmla="*/ 18 w 25"/>
                  <a:gd name="T29" fmla="*/ 10 h 25"/>
                  <a:gd name="T30" fmla="*/ 20 w 25"/>
                  <a:gd name="T31" fmla="*/ 10 h 25"/>
                  <a:gd name="T32" fmla="*/ 25 w 25"/>
                  <a:gd name="T33" fmla="*/ 20 h 25"/>
                  <a:gd name="T34" fmla="*/ 21 w 25"/>
                  <a:gd name="T35" fmla="*/ 22 h 25"/>
                  <a:gd name="T36" fmla="*/ 20 w 25"/>
                  <a:gd name="T37" fmla="*/ 24 h 25"/>
                  <a:gd name="T38" fmla="*/ 20 w 25"/>
                  <a:gd name="T39" fmla="*/ 25 h 25"/>
                  <a:gd name="T40" fmla="*/ 12 w 25"/>
                  <a:gd name="T41" fmla="*/ 25 h 25"/>
                  <a:gd name="T42" fmla="*/ 10 w 25"/>
                  <a:gd name="T43" fmla="*/ 22 h 25"/>
                  <a:gd name="T44" fmla="*/ 12 w 25"/>
                  <a:gd name="T45" fmla="*/ 2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5">
                    <a:moveTo>
                      <a:pt x="12" y="21"/>
                    </a:moveTo>
                    <a:cubicBezTo>
                      <a:pt x="12" y="20"/>
                      <a:pt x="13" y="20"/>
                      <a:pt x="14" y="20"/>
                    </a:cubicBezTo>
                    <a:cubicBezTo>
                      <a:pt x="15" y="19"/>
                      <a:pt x="15" y="18"/>
                      <a:pt x="16" y="18"/>
                    </a:cubicBezTo>
                    <a:cubicBezTo>
                      <a:pt x="15" y="18"/>
                      <a:pt x="15" y="19"/>
                      <a:pt x="14" y="19"/>
                    </a:cubicBezTo>
                    <a:cubicBezTo>
                      <a:pt x="13" y="17"/>
                      <a:pt x="9" y="16"/>
                      <a:pt x="11" y="13"/>
                    </a:cubicBezTo>
                    <a:cubicBezTo>
                      <a:pt x="7" y="11"/>
                      <a:pt x="12" y="18"/>
                      <a:pt x="7" y="15"/>
                    </a:cubicBezTo>
                    <a:cubicBezTo>
                      <a:pt x="4" y="14"/>
                      <a:pt x="7" y="11"/>
                      <a:pt x="4" y="10"/>
                    </a:cubicBezTo>
                    <a:cubicBezTo>
                      <a:pt x="6" y="10"/>
                      <a:pt x="8" y="10"/>
                      <a:pt x="10" y="10"/>
                    </a:cubicBezTo>
                    <a:cubicBezTo>
                      <a:pt x="8" y="7"/>
                      <a:pt x="7" y="4"/>
                      <a:pt x="3" y="8"/>
                    </a:cubicBezTo>
                    <a:cubicBezTo>
                      <a:pt x="1" y="9"/>
                      <a:pt x="1" y="9"/>
                      <a:pt x="0" y="5"/>
                    </a:cubicBezTo>
                    <a:cubicBezTo>
                      <a:pt x="3" y="6"/>
                      <a:pt x="6" y="6"/>
                      <a:pt x="7" y="2"/>
                    </a:cubicBezTo>
                    <a:cubicBezTo>
                      <a:pt x="8" y="0"/>
                      <a:pt x="9" y="2"/>
                      <a:pt x="10" y="2"/>
                    </a:cubicBezTo>
                    <a:cubicBezTo>
                      <a:pt x="11" y="4"/>
                      <a:pt x="10" y="7"/>
                      <a:pt x="13" y="9"/>
                    </a:cubicBezTo>
                    <a:cubicBezTo>
                      <a:pt x="14" y="10"/>
                      <a:pt x="14" y="11"/>
                      <a:pt x="15" y="12"/>
                    </a:cubicBezTo>
                    <a:cubicBezTo>
                      <a:pt x="16" y="12"/>
                      <a:pt x="17" y="11"/>
                      <a:pt x="18" y="10"/>
                    </a:cubicBezTo>
                    <a:cubicBezTo>
                      <a:pt x="18" y="10"/>
                      <a:pt x="19" y="10"/>
                      <a:pt x="20" y="10"/>
                    </a:cubicBezTo>
                    <a:cubicBezTo>
                      <a:pt x="23" y="12"/>
                      <a:pt x="23" y="17"/>
                      <a:pt x="25" y="20"/>
                    </a:cubicBezTo>
                    <a:cubicBezTo>
                      <a:pt x="24" y="21"/>
                      <a:pt x="23" y="23"/>
                      <a:pt x="21" y="22"/>
                    </a:cubicBezTo>
                    <a:cubicBezTo>
                      <a:pt x="19" y="22"/>
                      <a:pt x="19" y="23"/>
                      <a:pt x="20" y="24"/>
                    </a:cubicBezTo>
                    <a:cubicBezTo>
                      <a:pt x="20" y="24"/>
                      <a:pt x="20" y="25"/>
                      <a:pt x="20" y="25"/>
                    </a:cubicBezTo>
                    <a:cubicBezTo>
                      <a:pt x="20" y="25"/>
                      <a:pt x="13" y="25"/>
                      <a:pt x="12" y="25"/>
                    </a:cubicBezTo>
                    <a:cubicBezTo>
                      <a:pt x="11" y="24"/>
                      <a:pt x="9" y="23"/>
                      <a:pt x="10" y="22"/>
                    </a:cubicBezTo>
                    <a:cubicBezTo>
                      <a:pt x="11" y="22"/>
                      <a:pt x="12" y="21"/>
                      <a:pt x="12" y="21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4" name="Freeform 1569"/>
              <p:cNvSpPr/>
              <p:nvPr/>
            </p:nvSpPr>
            <p:spPr bwMode="auto">
              <a:xfrm>
                <a:off x="1587" y="577"/>
                <a:ext cx="28" cy="33"/>
              </a:xfrm>
              <a:custGeom>
                <a:avLst/>
                <a:gdLst>
                  <a:gd name="T0" fmla="*/ 1 w 12"/>
                  <a:gd name="T1" fmla="*/ 7 h 14"/>
                  <a:gd name="T2" fmla="*/ 12 w 12"/>
                  <a:gd name="T3" fmla="*/ 0 h 14"/>
                  <a:gd name="T4" fmla="*/ 3 w 12"/>
                  <a:gd name="T5" fmla="*/ 14 h 14"/>
                  <a:gd name="T6" fmla="*/ 1 w 12"/>
                  <a:gd name="T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4">
                    <a:moveTo>
                      <a:pt x="1" y="7"/>
                    </a:moveTo>
                    <a:cubicBezTo>
                      <a:pt x="5" y="7"/>
                      <a:pt x="7" y="3"/>
                      <a:pt x="12" y="0"/>
                    </a:cubicBezTo>
                    <a:cubicBezTo>
                      <a:pt x="9" y="6"/>
                      <a:pt x="6" y="10"/>
                      <a:pt x="3" y="14"/>
                    </a:cubicBezTo>
                    <a:cubicBezTo>
                      <a:pt x="0" y="13"/>
                      <a:pt x="1" y="10"/>
                      <a:pt x="1" y="7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5" name="Freeform 1570"/>
              <p:cNvSpPr/>
              <p:nvPr/>
            </p:nvSpPr>
            <p:spPr bwMode="auto">
              <a:xfrm>
                <a:off x="1603" y="556"/>
                <a:ext cx="31" cy="16"/>
              </a:xfrm>
              <a:custGeom>
                <a:avLst/>
                <a:gdLst>
                  <a:gd name="T0" fmla="*/ 2 w 13"/>
                  <a:gd name="T1" fmla="*/ 0 h 7"/>
                  <a:gd name="T2" fmla="*/ 10 w 13"/>
                  <a:gd name="T3" fmla="*/ 2 h 7"/>
                  <a:gd name="T4" fmla="*/ 11 w 13"/>
                  <a:gd name="T5" fmla="*/ 6 h 7"/>
                  <a:gd name="T6" fmla="*/ 2 w 13"/>
                  <a:gd name="T7" fmla="*/ 3 h 7"/>
                  <a:gd name="T8" fmla="*/ 2 w 13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7">
                    <a:moveTo>
                      <a:pt x="2" y="0"/>
                    </a:moveTo>
                    <a:cubicBezTo>
                      <a:pt x="4" y="2"/>
                      <a:pt x="7" y="1"/>
                      <a:pt x="10" y="2"/>
                    </a:cubicBezTo>
                    <a:cubicBezTo>
                      <a:pt x="13" y="3"/>
                      <a:pt x="12" y="5"/>
                      <a:pt x="11" y="6"/>
                    </a:cubicBezTo>
                    <a:cubicBezTo>
                      <a:pt x="7" y="7"/>
                      <a:pt x="5" y="3"/>
                      <a:pt x="2" y="3"/>
                    </a:cubicBezTo>
                    <a:cubicBezTo>
                      <a:pt x="0" y="2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6" name="Freeform 1571"/>
              <p:cNvSpPr/>
              <p:nvPr/>
            </p:nvSpPr>
            <p:spPr bwMode="auto">
              <a:xfrm>
                <a:off x="1577" y="582"/>
                <a:ext cx="12" cy="12"/>
              </a:xfrm>
              <a:custGeom>
                <a:avLst/>
                <a:gdLst>
                  <a:gd name="T0" fmla="*/ 5 w 5"/>
                  <a:gd name="T1" fmla="*/ 5 h 5"/>
                  <a:gd name="T2" fmla="*/ 2 w 5"/>
                  <a:gd name="T3" fmla="*/ 4 h 5"/>
                  <a:gd name="T4" fmla="*/ 1 w 5"/>
                  <a:gd name="T5" fmla="*/ 3 h 5"/>
                  <a:gd name="T6" fmla="*/ 2 w 5"/>
                  <a:gd name="T7" fmla="*/ 1 h 5"/>
                  <a:gd name="T8" fmla="*/ 4 w 5"/>
                  <a:gd name="T9" fmla="*/ 1 h 5"/>
                  <a:gd name="T10" fmla="*/ 5 w 5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cubicBezTo>
                      <a:pt x="4" y="5"/>
                      <a:pt x="3" y="4"/>
                      <a:pt x="2" y="4"/>
                    </a:cubicBezTo>
                    <a:cubicBezTo>
                      <a:pt x="1" y="4"/>
                      <a:pt x="0" y="5"/>
                      <a:pt x="1" y="3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5" y="3"/>
                      <a:pt x="5" y="4"/>
                      <a:pt x="5" y="5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7" name="Freeform 1572"/>
              <p:cNvSpPr/>
              <p:nvPr/>
            </p:nvSpPr>
            <p:spPr bwMode="auto">
              <a:xfrm>
                <a:off x="1518" y="641"/>
                <a:ext cx="12" cy="12"/>
              </a:xfrm>
              <a:custGeom>
                <a:avLst/>
                <a:gdLst>
                  <a:gd name="T0" fmla="*/ 5 w 5"/>
                  <a:gd name="T1" fmla="*/ 1 h 5"/>
                  <a:gd name="T2" fmla="*/ 2 w 5"/>
                  <a:gd name="T3" fmla="*/ 4 h 5"/>
                  <a:gd name="T4" fmla="*/ 1 w 5"/>
                  <a:gd name="T5" fmla="*/ 0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4" y="2"/>
                      <a:pt x="4" y="5"/>
                      <a:pt x="2" y="4"/>
                    </a:cubicBezTo>
                    <a:cubicBezTo>
                      <a:pt x="2" y="3"/>
                      <a:pt x="0" y="2"/>
                      <a:pt x="1" y="0"/>
                    </a:cubicBezTo>
                    <a:cubicBezTo>
                      <a:pt x="2" y="1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8" name="Freeform 1573"/>
              <p:cNvSpPr/>
              <p:nvPr/>
            </p:nvSpPr>
            <p:spPr bwMode="auto">
              <a:xfrm>
                <a:off x="1515" y="641"/>
                <a:ext cx="10" cy="10"/>
              </a:xfrm>
              <a:custGeom>
                <a:avLst/>
                <a:gdLst>
                  <a:gd name="T0" fmla="*/ 2 w 4"/>
                  <a:gd name="T1" fmla="*/ 0 h 4"/>
                  <a:gd name="T2" fmla="*/ 3 w 4"/>
                  <a:gd name="T3" fmla="*/ 4 h 4"/>
                  <a:gd name="T4" fmla="*/ 1 w 4"/>
                  <a:gd name="T5" fmla="*/ 0 h 4"/>
                  <a:gd name="T6" fmla="*/ 2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2" y="2"/>
                      <a:pt x="4" y="2"/>
                      <a:pt x="3" y="4"/>
                    </a:cubicBezTo>
                    <a:cubicBezTo>
                      <a:pt x="0" y="4"/>
                      <a:pt x="1" y="2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9" name="Freeform 1574"/>
              <p:cNvSpPr/>
              <p:nvPr/>
            </p:nvSpPr>
            <p:spPr bwMode="auto">
              <a:xfrm>
                <a:off x="1591" y="553"/>
                <a:ext cx="8" cy="7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2 h 3"/>
                  <a:gd name="T4" fmla="*/ 2 w 3"/>
                  <a:gd name="T5" fmla="*/ 2 h 3"/>
                  <a:gd name="T6" fmla="*/ 1 w 3"/>
                  <a:gd name="T7" fmla="*/ 1 h 3"/>
                  <a:gd name="T8" fmla="*/ 2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2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79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0" name="Freeform 1575"/>
              <p:cNvSpPr/>
              <p:nvPr/>
            </p:nvSpPr>
            <p:spPr bwMode="auto">
              <a:xfrm>
                <a:off x="720" y="1154"/>
                <a:ext cx="103" cy="102"/>
              </a:xfrm>
              <a:custGeom>
                <a:avLst/>
                <a:gdLst>
                  <a:gd name="T0" fmla="*/ 18 w 43"/>
                  <a:gd name="T1" fmla="*/ 43 h 43"/>
                  <a:gd name="T2" fmla="*/ 17 w 43"/>
                  <a:gd name="T3" fmla="*/ 42 h 43"/>
                  <a:gd name="T4" fmla="*/ 18 w 43"/>
                  <a:gd name="T5" fmla="*/ 37 h 43"/>
                  <a:gd name="T6" fmla="*/ 12 w 43"/>
                  <a:gd name="T7" fmla="*/ 39 h 43"/>
                  <a:gd name="T8" fmla="*/ 18 w 43"/>
                  <a:gd name="T9" fmla="*/ 33 h 43"/>
                  <a:gd name="T10" fmla="*/ 20 w 43"/>
                  <a:gd name="T11" fmla="*/ 32 h 43"/>
                  <a:gd name="T12" fmla="*/ 19 w 43"/>
                  <a:gd name="T13" fmla="*/ 31 h 43"/>
                  <a:gd name="T14" fmla="*/ 17 w 43"/>
                  <a:gd name="T15" fmla="*/ 30 h 43"/>
                  <a:gd name="T16" fmla="*/ 8 w 43"/>
                  <a:gd name="T17" fmla="*/ 29 h 43"/>
                  <a:gd name="T18" fmla="*/ 2 w 43"/>
                  <a:gd name="T19" fmla="*/ 29 h 43"/>
                  <a:gd name="T20" fmla="*/ 1 w 43"/>
                  <a:gd name="T21" fmla="*/ 29 h 43"/>
                  <a:gd name="T22" fmla="*/ 3 w 43"/>
                  <a:gd name="T23" fmla="*/ 23 h 43"/>
                  <a:gd name="T24" fmla="*/ 5 w 43"/>
                  <a:gd name="T25" fmla="*/ 21 h 43"/>
                  <a:gd name="T26" fmla="*/ 12 w 43"/>
                  <a:gd name="T27" fmla="*/ 15 h 43"/>
                  <a:gd name="T28" fmla="*/ 26 w 43"/>
                  <a:gd name="T29" fmla="*/ 5 h 43"/>
                  <a:gd name="T30" fmla="*/ 27 w 43"/>
                  <a:gd name="T31" fmla="*/ 5 h 43"/>
                  <a:gd name="T32" fmla="*/ 26 w 43"/>
                  <a:gd name="T33" fmla="*/ 4 h 43"/>
                  <a:gd name="T34" fmla="*/ 32 w 43"/>
                  <a:gd name="T35" fmla="*/ 0 h 43"/>
                  <a:gd name="T36" fmla="*/ 28 w 43"/>
                  <a:gd name="T37" fmla="*/ 12 h 43"/>
                  <a:gd name="T38" fmla="*/ 22 w 43"/>
                  <a:gd name="T39" fmla="*/ 20 h 43"/>
                  <a:gd name="T40" fmla="*/ 25 w 43"/>
                  <a:gd name="T41" fmla="*/ 24 h 43"/>
                  <a:gd name="T42" fmla="*/ 25 w 43"/>
                  <a:gd name="T43" fmla="*/ 16 h 43"/>
                  <a:gd name="T44" fmla="*/ 33 w 43"/>
                  <a:gd name="T45" fmla="*/ 16 h 43"/>
                  <a:gd name="T46" fmla="*/ 38 w 43"/>
                  <a:gd name="T47" fmla="*/ 17 h 43"/>
                  <a:gd name="T48" fmla="*/ 40 w 43"/>
                  <a:gd name="T49" fmla="*/ 18 h 43"/>
                  <a:gd name="T50" fmla="*/ 43 w 43"/>
                  <a:gd name="T51" fmla="*/ 25 h 43"/>
                  <a:gd name="T52" fmla="*/ 40 w 43"/>
                  <a:gd name="T53" fmla="*/ 29 h 43"/>
                  <a:gd name="T54" fmla="*/ 33 w 43"/>
                  <a:gd name="T55" fmla="*/ 32 h 43"/>
                  <a:gd name="T56" fmla="*/ 31 w 43"/>
                  <a:gd name="T57" fmla="*/ 32 h 43"/>
                  <a:gd name="T58" fmla="*/ 23 w 43"/>
                  <a:gd name="T59" fmla="*/ 36 h 43"/>
                  <a:gd name="T60" fmla="*/ 18 w 43"/>
                  <a:gd name="T61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43">
                    <a:moveTo>
                      <a:pt x="18" y="43"/>
                    </a:moveTo>
                    <a:cubicBezTo>
                      <a:pt x="18" y="43"/>
                      <a:pt x="17" y="42"/>
                      <a:pt x="17" y="42"/>
                    </a:cubicBezTo>
                    <a:cubicBezTo>
                      <a:pt x="17" y="40"/>
                      <a:pt x="19" y="39"/>
                      <a:pt x="18" y="37"/>
                    </a:cubicBezTo>
                    <a:cubicBezTo>
                      <a:pt x="16" y="39"/>
                      <a:pt x="13" y="36"/>
                      <a:pt x="12" y="39"/>
                    </a:cubicBezTo>
                    <a:cubicBezTo>
                      <a:pt x="14" y="37"/>
                      <a:pt x="13" y="32"/>
                      <a:pt x="18" y="33"/>
                    </a:cubicBezTo>
                    <a:cubicBezTo>
                      <a:pt x="19" y="34"/>
                      <a:pt x="20" y="33"/>
                      <a:pt x="20" y="32"/>
                    </a:cubicBezTo>
                    <a:cubicBezTo>
                      <a:pt x="21" y="32"/>
                      <a:pt x="20" y="31"/>
                      <a:pt x="19" y="31"/>
                    </a:cubicBezTo>
                    <a:cubicBezTo>
                      <a:pt x="19" y="31"/>
                      <a:pt x="18" y="29"/>
                      <a:pt x="17" y="30"/>
                    </a:cubicBezTo>
                    <a:cubicBezTo>
                      <a:pt x="13" y="36"/>
                      <a:pt x="10" y="32"/>
                      <a:pt x="8" y="29"/>
                    </a:cubicBezTo>
                    <a:cubicBezTo>
                      <a:pt x="5" y="25"/>
                      <a:pt x="4" y="29"/>
                      <a:pt x="2" y="29"/>
                    </a:cubicBezTo>
                    <a:cubicBezTo>
                      <a:pt x="2" y="29"/>
                      <a:pt x="2" y="29"/>
                      <a:pt x="1" y="29"/>
                    </a:cubicBezTo>
                    <a:cubicBezTo>
                      <a:pt x="0" y="26"/>
                      <a:pt x="2" y="25"/>
                      <a:pt x="3" y="23"/>
                    </a:cubicBezTo>
                    <a:cubicBezTo>
                      <a:pt x="3" y="23"/>
                      <a:pt x="4" y="22"/>
                      <a:pt x="5" y="21"/>
                    </a:cubicBezTo>
                    <a:cubicBezTo>
                      <a:pt x="7" y="19"/>
                      <a:pt x="9" y="17"/>
                      <a:pt x="12" y="15"/>
                    </a:cubicBezTo>
                    <a:cubicBezTo>
                      <a:pt x="17" y="12"/>
                      <a:pt x="20" y="7"/>
                      <a:pt x="26" y="5"/>
                    </a:cubicBezTo>
                    <a:cubicBezTo>
                      <a:pt x="26" y="5"/>
                      <a:pt x="27" y="5"/>
                      <a:pt x="27" y="5"/>
                    </a:cubicBezTo>
                    <a:cubicBezTo>
                      <a:pt x="26" y="5"/>
                      <a:pt x="26" y="4"/>
                      <a:pt x="26" y="4"/>
                    </a:cubicBezTo>
                    <a:cubicBezTo>
                      <a:pt x="27" y="1"/>
                      <a:pt x="30" y="0"/>
                      <a:pt x="32" y="0"/>
                    </a:cubicBezTo>
                    <a:cubicBezTo>
                      <a:pt x="32" y="4"/>
                      <a:pt x="34" y="9"/>
                      <a:pt x="28" y="12"/>
                    </a:cubicBezTo>
                    <a:cubicBezTo>
                      <a:pt x="26" y="13"/>
                      <a:pt x="23" y="16"/>
                      <a:pt x="22" y="20"/>
                    </a:cubicBezTo>
                    <a:cubicBezTo>
                      <a:pt x="22" y="22"/>
                      <a:pt x="22" y="23"/>
                      <a:pt x="25" y="24"/>
                    </a:cubicBezTo>
                    <a:cubicBezTo>
                      <a:pt x="22" y="21"/>
                      <a:pt x="24" y="19"/>
                      <a:pt x="25" y="16"/>
                    </a:cubicBezTo>
                    <a:cubicBezTo>
                      <a:pt x="26" y="13"/>
                      <a:pt x="31" y="13"/>
                      <a:pt x="33" y="16"/>
                    </a:cubicBezTo>
                    <a:cubicBezTo>
                      <a:pt x="35" y="17"/>
                      <a:pt x="36" y="19"/>
                      <a:pt x="38" y="17"/>
                    </a:cubicBezTo>
                    <a:cubicBezTo>
                      <a:pt x="39" y="16"/>
                      <a:pt x="40" y="17"/>
                      <a:pt x="40" y="18"/>
                    </a:cubicBezTo>
                    <a:cubicBezTo>
                      <a:pt x="40" y="21"/>
                      <a:pt x="42" y="23"/>
                      <a:pt x="43" y="25"/>
                    </a:cubicBezTo>
                    <a:cubicBezTo>
                      <a:pt x="42" y="27"/>
                      <a:pt x="41" y="28"/>
                      <a:pt x="40" y="29"/>
                    </a:cubicBezTo>
                    <a:cubicBezTo>
                      <a:pt x="37" y="29"/>
                      <a:pt x="34" y="29"/>
                      <a:pt x="33" y="32"/>
                    </a:cubicBezTo>
                    <a:cubicBezTo>
                      <a:pt x="32" y="32"/>
                      <a:pt x="31" y="32"/>
                      <a:pt x="31" y="32"/>
                    </a:cubicBezTo>
                    <a:cubicBezTo>
                      <a:pt x="27" y="32"/>
                      <a:pt x="26" y="34"/>
                      <a:pt x="23" y="36"/>
                    </a:cubicBezTo>
                    <a:cubicBezTo>
                      <a:pt x="20" y="38"/>
                      <a:pt x="19" y="41"/>
                      <a:pt x="18" y="43"/>
                    </a:cubicBezTo>
                    <a:close/>
                  </a:path>
                </a:pathLst>
              </a:custGeom>
              <a:solidFill>
                <a:srgbClr val="FE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1" name="Freeform 1576"/>
              <p:cNvSpPr/>
              <p:nvPr/>
            </p:nvSpPr>
            <p:spPr bwMode="auto">
              <a:xfrm>
                <a:off x="813" y="1199"/>
                <a:ext cx="85" cy="72"/>
              </a:xfrm>
              <a:custGeom>
                <a:avLst/>
                <a:gdLst>
                  <a:gd name="T0" fmla="*/ 0 w 36"/>
                  <a:gd name="T1" fmla="*/ 9 h 30"/>
                  <a:gd name="T2" fmla="*/ 3 w 36"/>
                  <a:gd name="T3" fmla="*/ 6 h 30"/>
                  <a:gd name="T4" fmla="*/ 16 w 36"/>
                  <a:gd name="T5" fmla="*/ 1 h 30"/>
                  <a:gd name="T6" fmla="*/ 21 w 36"/>
                  <a:gd name="T7" fmla="*/ 1 h 30"/>
                  <a:gd name="T8" fmla="*/ 22 w 36"/>
                  <a:gd name="T9" fmla="*/ 7 h 30"/>
                  <a:gd name="T10" fmla="*/ 26 w 36"/>
                  <a:gd name="T11" fmla="*/ 6 h 30"/>
                  <a:gd name="T12" fmla="*/ 26 w 36"/>
                  <a:gd name="T13" fmla="*/ 9 h 30"/>
                  <a:gd name="T14" fmla="*/ 29 w 36"/>
                  <a:gd name="T15" fmla="*/ 11 h 30"/>
                  <a:gd name="T16" fmla="*/ 36 w 36"/>
                  <a:gd name="T17" fmla="*/ 17 h 30"/>
                  <a:gd name="T18" fmla="*/ 27 w 36"/>
                  <a:gd name="T19" fmla="*/ 24 h 30"/>
                  <a:gd name="T20" fmla="*/ 23 w 36"/>
                  <a:gd name="T21" fmla="*/ 18 h 30"/>
                  <a:gd name="T22" fmla="*/ 20 w 36"/>
                  <a:gd name="T23" fmla="*/ 26 h 30"/>
                  <a:gd name="T24" fmla="*/ 14 w 36"/>
                  <a:gd name="T25" fmla="*/ 28 h 30"/>
                  <a:gd name="T26" fmla="*/ 13 w 36"/>
                  <a:gd name="T27" fmla="*/ 21 h 30"/>
                  <a:gd name="T28" fmla="*/ 12 w 36"/>
                  <a:gd name="T29" fmla="*/ 18 h 30"/>
                  <a:gd name="T30" fmla="*/ 10 w 36"/>
                  <a:gd name="T31" fmla="*/ 19 h 30"/>
                  <a:gd name="T32" fmla="*/ 7 w 36"/>
                  <a:gd name="T33" fmla="*/ 23 h 30"/>
                  <a:gd name="T34" fmla="*/ 6 w 36"/>
                  <a:gd name="T35" fmla="*/ 18 h 30"/>
                  <a:gd name="T36" fmla="*/ 3 w 36"/>
                  <a:gd name="T37" fmla="*/ 19 h 30"/>
                  <a:gd name="T38" fmla="*/ 2 w 36"/>
                  <a:gd name="T39" fmla="*/ 18 h 30"/>
                  <a:gd name="T40" fmla="*/ 6 w 36"/>
                  <a:gd name="T41" fmla="*/ 15 h 30"/>
                  <a:gd name="T42" fmla="*/ 1 w 36"/>
                  <a:gd name="T43" fmla="*/ 11 h 30"/>
                  <a:gd name="T44" fmla="*/ 1 w 36"/>
                  <a:gd name="T45" fmla="*/ 11 h 30"/>
                  <a:gd name="T46" fmla="*/ 0 w 36"/>
                  <a:gd name="T4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6" h="30">
                    <a:moveTo>
                      <a:pt x="0" y="9"/>
                    </a:moveTo>
                    <a:cubicBezTo>
                      <a:pt x="1" y="8"/>
                      <a:pt x="2" y="7"/>
                      <a:pt x="3" y="6"/>
                    </a:cubicBezTo>
                    <a:cubicBezTo>
                      <a:pt x="8" y="5"/>
                      <a:pt x="12" y="4"/>
                      <a:pt x="16" y="1"/>
                    </a:cubicBezTo>
                    <a:cubicBezTo>
                      <a:pt x="17" y="1"/>
                      <a:pt x="19" y="0"/>
                      <a:pt x="21" y="1"/>
                    </a:cubicBezTo>
                    <a:cubicBezTo>
                      <a:pt x="21" y="3"/>
                      <a:pt x="25" y="4"/>
                      <a:pt x="22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8" y="7"/>
                      <a:pt x="26" y="8"/>
                      <a:pt x="26" y="9"/>
                    </a:cubicBezTo>
                    <a:cubicBezTo>
                      <a:pt x="26" y="11"/>
                      <a:pt x="27" y="12"/>
                      <a:pt x="29" y="11"/>
                    </a:cubicBezTo>
                    <a:cubicBezTo>
                      <a:pt x="32" y="10"/>
                      <a:pt x="36" y="14"/>
                      <a:pt x="36" y="17"/>
                    </a:cubicBezTo>
                    <a:cubicBezTo>
                      <a:pt x="36" y="19"/>
                      <a:pt x="28" y="25"/>
                      <a:pt x="27" y="24"/>
                    </a:cubicBezTo>
                    <a:cubicBezTo>
                      <a:pt x="26" y="22"/>
                      <a:pt x="25" y="20"/>
                      <a:pt x="23" y="18"/>
                    </a:cubicBezTo>
                    <a:cubicBezTo>
                      <a:pt x="24" y="22"/>
                      <a:pt x="22" y="24"/>
                      <a:pt x="20" y="26"/>
                    </a:cubicBezTo>
                    <a:cubicBezTo>
                      <a:pt x="18" y="28"/>
                      <a:pt x="16" y="30"/>
                      <a:pt x="14" y="28"/>
                    </a:cubicBezTo>
                    <a:cubicBezTo>
                      <a:pt x="12" y="27"/>
                      <a:pt x="9" y="25"/>
                      <a:pt x="13" y="21"/>
                    </a:cubicBezTo>
                    <a:cubicBezTo>
                      <a:pt x="14" y="20"/>
                      <a:pt x="13" y="18"/>
                      <a:pt x="12" y="18"/>
                    </a:cubicBezTo>
                    <a:cubicBezTo>
                      <a:pt x="8" y="16"/>
                      <a:pt x="10" y="19"/>
                      <a:pt x="10" y="19"/>
                    </a:cubicBezTo>
                    <a:cubicBezTo>
                      <a:pt x="7" y="19"/>
                      <a:pt x="7" y="21"/>
                      <a:pt x="7" y="23"/>
                    </a:cubicBezTo>
                    <a:cubicBezTo>
                      <a:pt x="4" y="22"/>
                      <a:pt x="5" y="19"/>
                      <a:pt x="6" y="18"/>
                    </a:cubicBezTo>
                    <a:cubicBezTo>
                      <a:pt x="4" y="17"/>
                      <a:pt x="3" y="19"/>
                      <a:pt x="3" y="19"/>
                    </a:cubicBezTo>
                    <a:cubicBezTo>
                      <a:pt x="2" y="19"/>
                      <a:pt x="2" y="19"/>
                      <a:pt x="2" y="18"/>
                    </a:cubicBezTo>
                    <a:cubicBezTo>
                      <a:pt x="4" y="18"/>
                      <a:pt x="1" y="13"/>
                      <a:pt x="6" y="15"/>
                    </a:cubicBezTo>
                    <a:cubicBezTo>
                      <a:pt x="5" y="12"/>
                      <a:pt x="2" y="13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2" name="Freeform 1577"/>
              <p:cNvSpPr/>
              <p:nvPr/>
            </p:nvSpPr>
            <p:spPr bwMode="auto">
              <a:xfrm>
                <a:off x="709" y="1273"/>
                <a:ext cx="52" cy="26"/>
              </a:xfrm>
              <a:custGeom>
                <a:avLst/>
                <a:gdLst>
                  <a:gd name="T0" fmla="*/ 18 w 22"/>
                  <a:gd name="T1" fmla="*/ 10 h 11"/>
                  <a:gd name="T2" fmla="*/ 18 w 22"/>
                  <a:gd name="T3" fmla="*/ 7 h 11"/>
                  <a:gd name="T4" fmla="*/ 12 w 22"/>
                  <a:gd name="T5" fmla="*/ 5 h 11"/>
                  <a:gd name="T6" fmla="*/ 10 w 22"/>
                  <a:gd name="T7" fmla="*/ 6 h 11"/>
                  <a:gd name="T8" fmla="*/ 0 w 22"/>
                  <a:gd name="T9" fmla="*/ 3 h 11"/>
                  <a:gd name="T10" fmla="*/ 8 w 22"/>
                  <a:gd name="T11" fmla="*/ 4 h 11"/>
                  <a:gd name="T12" fmla="*/ 8 w 22"/>
                  <a:gd name="T13" fmla="*/ 3 h 11"/>
                  <a:gd name="T14" fmla="*/ 11 w 22"/>
                  <a:gd name="T15" fmla="*/ 1 h 11"/>
                  <a:gd name="T16" fmla="*/ 20 w 22"/>
                  <a:gd name="T17" fmla="*/ 1 h 11"/>
                  <a:gd name="T18" fmla="*/ 18 w 22"/>
                  <a:gd name="T1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11">
                    <a:moveTo>
                      <a:pt x="18" y="10"/>
                    </a:moveTo>
                    <a:cubicBezTo>
                      <a:pt x="17" y="9"/>
                      <a:pt x="18" y="8"/>
                      <a:pt x="18" y="7"/>
                    </a:cubicBezTo>
                    <a:cubicBezTo>
                      <a:pt x="16" y="6"/>
                      <a:pt x="13" y="11"/>
                      <a:pt x="12" y="5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5" y="8"/>
                      <a:pt x="3" y="8"/>
                      <a:pt x="0" y="3"/>
                    </a:cubicBezTo>
                    <a:cubicBezTo>
                      <a:pt x="2" y="6"/>
                      <a:pt x="6" y="1"/>
                      <a:pt x="8" y="4"/>
                    </a:cubicBezTo>
                    <a:cubicBezTo>
                      <a:pt x="8" y="4"/>
                      <a:pt x="8" y="3"/>
                      <a:pt x="8" y="3"/>
                    </a:cubicBezTo>
                    <a:cubicBezTo>
                      <a:pt x="9" y="1"/>
                      <a:pt x="11" y="0"/>
                      <a:pt x="11" y="1"/>
                    </a:cubicBezTo>
                    <a:cubicBezTo>
                      <a:pt x="14" y="3"/>
                      <a:pt x="17" y="1"/>
                      <a:pt x="20" y="1"/>
                    </a:cubicBezTo>
                    <a:cubicBezTo>
                      <a:pt x="19" y="4"/>
                      <a:pt x="22" y="7"/>
                      <a:pt x="18" y="1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3" name="Freeform 1578"/>
              <p:cNvSpPr/>
              <p:nvPr/>
            </p:nvSpPr>
            <p:spPr bwMode="auto">
              <a:xfrm>
                <a:off x="761" y="1309"/>
                <a:ext cx="24" cy="9"/>
              </a:xfrm>
              <a:custGeom>
                <a:avLst/>
                <a:gdLst>
                  <a:gd name="T0" fmla="*/ 10 w 10"/>
                  <a:gd name="T1" fmla="*/ 1 h 4"/>
                  <a:gd name="T2" fmla="*/ 0 w 10"/>
                  <a:gd name="T3" fmla="*/ 1 h 4"/>
                  <a:gd name="T4" fmla="*/ 0 w 10"/>
                  <a:gd name="T5" fmla="*/ 0 h 4"/>
                  <a:gd name="T6" fmla="*/ 10 w 10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4">
                    <a:moveTo>
                      <a:pt x="10" y="1"/>
                    </a:moveTo>
                    <a:cubicBezTo>
                      <a:pt x="7" y="2"/>
                      <a:pt x="3" y="4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4" y="0"/>
                      <a:pt x="7" y="0"/>
                      <a:pt x="10" y="1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4" name="Freeform 1579"/>
              <p:cNvSpPr/>
              <p:nvPr/>
            </p:nvSpPr>
            <p:spPr bwMode="auto">
              <a:xfrm>
                <a:off x="751" y="1297"/>
                <a:ext cx="15" cy="12"/>
              </a:xfrm>
              <a:custGeom>
                <a:avLst/>
                <a:gdLst>
                  <a:gd name="T0" fmla="*/ 4 w 6"/>
                  <a:gd name="T1" fmla="*/ 5 h 5"/>
                  <a:gd name="T2" fmla="*/ 0 w 6"/>
                  <a:gd name="T3" fmla="*/ 0 h 5"/>
                  <a:gd name="T4" fmla="*/ 4 w 6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2" y="4"/>
                      <a:pt x="0" y="3"/>
                      <a:pt x="0" y="0"/>
                    </a:cubicBezTo>
                    <a:cubicBezTo>
                      <a:pt x="1" y="2"/>
                      <a:pt x="6" y="1"/>
                      <a:pt x="4" y="5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5" name="Freeform 1580"/>
              <p:cNvSpPr/>
              <p:nvPr/>
            </p:nvSpPr>
            <p:spPr bwMode="auto">
              <a:xfrm>
                <a:off x="801" y="1221"/>
                <a:ext cx="14" cy="14"/>
              </a:xfrm>
              <a:custGeom>
                <a:avLst/>
                <a:gdLst>
                  <a:gd name="T0" fmla="*/ 6 w 6"/>
                  <a:gd name="T1" fmla="*/ 2 h 6"/>
                  <a:gd name="T2" fmla="*/ 1 w 6"/>
                  <a:gd name="T3" fmla="*/ 4 h 6"/>
                  <a:gd name="T4" fmla="*/ 0 w 6"/>
                  <a:gd name="T5" fmla="*/ 3 h 6"/>
                  <a:gd name="T6" fmla="*/ 6 w 6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2"/>
                    </a:moveTo>
                    <a:cubicBezTo>
                      <a:pt x="6" y="6"/>
                      <a:pt x="3" y="3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2" y="0"/>
                      <a:pt x="4" y="2"/>
                      <a:pt x="6" y="2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6" name="Freeform 1581"/>
              <p:cNvSpPr/>
              <p:nvPr/>
            </p:nvSpPr>
            <p:spPr bwMode="auto">
              <a:xfrm>
                <a:off x="832" y="1268"/>
                <a:ext cx="9" cy="8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3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3" y="0"/>
                      <a:pt x="3" y="1"/>
                      <a:pt x="4" y="3"/>
                    </a:cubicBezTo>
                    <a:cubicBezTo>
                      <a:pt x="3" y="2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7" name="Freeform 1582"/>
              <p:cNvSpPr/>
              <p:nvPr/>
            </p:nvSpPr>
            <p:spPr bwMode="auto">
              <a:xfrm>
                <a:off x="860" y="1268"/>
                <a:ext cx="10" cy="10"/>
              </a:xfrm>
              <a:custGeom>
                <a:avLst/>
                <a:gdLst>
                  <a:gd name="T0" fmla="*/ 1 w 4"/>
                  <a:gd name="T1" fmla="*/ 0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  <a:gd name="T8" fmla="*/ 1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4" y="2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3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8" name="Freeform 1583"/>
              <p:cNvSpPr/>
              <p:nvPr/>
            </p:nvSpPr>
            <p:spPr bwMode="auto">
              <a:xfrm>
                <a:off x="794" y="1228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2 w 4"/>
                  <a:gd name="T3" fmla="*/ 1 h 3"/>
                  <a:gd name="T4" fmla="*/ 4 w 4"/>
                  <a:gd name="T5" fmla="*/ 1 h 3"/>
                  <a:gd name="T6" fmla="*/ 0 w 4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2" y="2"/>
                      <a:pt x="1" y="3"/>
                      <a:pt x="0" y="1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9" name="Freeform 1584"/>
              <p:cNvSpPr/>
              <p:nvPr/>
            </p:nvSpPr>
            <p:spPr bwMode="auto">
              <a:xfrm>
                <a:off x="713" y="1031"/>
                <a:ext cx="164" cy="138"/>
              </a:xfrm>
              <a:custGeom>
                <a:avLst/>
                <a:gdLst>
                  <a:gd name="T0" fmla="*/ 0 w 69"/>
                  <a:gd name="T1" fmla="*/ 51 h 58"/>
                  <a:gd name="T2" fmla="*/ 3 w 69"/>
                  <a:gd name="T3" fmla="*/ 48 h 58"/>
                  <a:gd name="T4" fmla="*/ 11 w 69"/>
                  <a:gd name="T5" fmla="*/ 50 h 58"/>
                  <a:gd name="T6" fmla="*/ 5 w 69"/>
                  <a:gd name="T7" fmla="*/ 46 h 58"/>
                  <a:gd name="T8" fmla="*/ 8 w 69"/>
                  <a:gd name="T9" fmla="*/ 42 h 58"/>
                  <a:gd name="T10" fmla="*/ 30 w 69"/>
                  <a:gd name="T11" fmla="*/ 20 h 58"/>
                  <a:gd name="T12" fmla="*/ 59 w 69"/>
                  <a:gd name="T13" fmla="*/ 1 h 58"/>
                  <a:gd name="T14" fmla="*/ 64 w 69"/>
                  <a:gd name="T15" fmla="*/ 0 h 58"/>
                  <a:gd name="T16" fmla="*/ 66 w 69"/>
                  <a:gd name="T17" fmla="*/ 2 h 58"/>
                  <a:gd name="T18" fmla="*/ 65 w 69"/>
                  <a:gd name="T19" fmla="*/ 17 h 58"/>
                  <a:gd name="T20" fmla="*/ 56 w 69"/>
                  <a:gd name="T21" fmla="*/ 27 h 58"/>
                  <a:gd name="T22" fmla="*/ 44 w 69"/>
                  <a:gd name="T23" fmla="*/ 38 h 58"/>
                  <a:gd name="T24" fmla="*/ 35 w 69"/>
                  <a:gd name="T25" fmla="*/ 45 h 58"/>
                  <a:gd name="T26" fmla="*/ 19 w 69"/>
                  <a:gd name="T27" fmla="*/ 56 h 58"/>
                  <a:gd name="T28" fmla="*/ 16 w 69"/>
                  <a:gd name="T29" fmla="*/ 58 h 58"/>
                  <a:gd name="T30" fmla="*/ 2 w 69"/>
                  <a:gd name="T31" fmla="*/ 54 h 58"/>
                  <a:gd name="T32" fmla="*/ 0 w 69"/>
                  <a:gd name="T33" fmla="*/ 5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9" h="58">
                    <a:moveTo>
                      <a:pt x="0" y="51"/>
                    </a:moveTo>
                    <a:cubicBezTo>
                      <a:pt x="0" y="49"/>
                      <a:pt x="2" y="49"/>
                      <a:pt x="3" y="48"/>
                    </a:cubicBezTo>
                    <a:cubicBezTo>
                      <a:pt x="5" y="51"/>
                      <a:pt x="8" y="49"/>
                      <a:pt x="11" y="50"/>
                    </a:cubicBezTo>
                    <a:cubicBezTo>
                      <a:pt x="8" y="49"/>
                      <a:pt x="5" y="49"/>
                      <a:pt x="5" y="46"/>
                    </a:cubicBezTo>
                    <a:cubicBezTo>
                      <a:pt x="5" y="44"/>
                      <a:pt x="7" y="43"/>
                      <a:pt x="8" y="42"/>
                    </a:cubicBezTo>
                    <a:cubicBezTo>
                      <a:pt x="15" y="35"/>
                      <a:pt x="22" y="28"/>
                      <a:pt x="30" y="20"/>
                    </a:cubicBezTo>
                    <a:cubicBezTo>
                      <a:pt x="38" y="12"/>
                      <a:pt x="48" y="5"/>
                      <a:pt x="59" y="1"/>
                    </a:cubicBezTo>
                    <a:cubicBezTo>
                      <a:pt x="61" y="1"/>
                      <a:pt x="62" y="0"/>
                      <a:pt x="64" y="0"/>
                    </a:cubicBezTo>
                    <a:cubicBezTo>
                      <a:pt x="65" y="1"/>
                      <a:pt x="66" y="1"/>
                      <a:pt x="66" y="2"/>
                    </a:cubicBezTo>
                    <a:cubicBezTo>
                      <a:pt x="69" y="7"/>
                      <a:pt x="68" y="12"/>
                      <a:pt x="65" y="17"/>
                    </a:cubicBezTo>
                    <a:cubicBezTo>
                      <a:pt x="63" y="21"/>
                      <a:pt x="60" y="24"/>
                      <a:pt x="56" y="27"/>
                    </a:cubicBezTo>
                    <a:cubicBezTo>
                      <a:pt x="52" y="31"/>
                      <a:pt x="48" y="34"/>
                      <a:pt x="44" y="38"/>
                    </a:cubicBezTo>
                    <a:cubicBezTo>
                      <a:pt x="40" y="39"/>
                      <a:pt x="37" y="42"/>
                      <a:pt x="35" y="45"/>
                    </a:cubicBezTo>
                    <a:cubicBezTo>
                      <a:pt x="29" y="48"/>
                      <a:pt x="23" y="51"/>
                      <a:pt x="19" y="56"/>
                    </a:cubicBezTo>
                    <a:cubicBezTo>
                      <a:pt x="18" y="57"/>
                      <a:pt x="17" y="57"/>
                      <a:pt x="16" y="58"/>
                    </a:cubicBezTo>
                    <a:cubicBezTo>
                      <a:pt x="11" y="58"/>
                      <a:pt x="7" y="55"/>
                      <a:pt x="2" y="54"/>
                    </a:cubicBezTo>
                    <a:cubicBezTo>
                      <a:pt x="1" y="54"/>
                      <a:pt x="0" y="53"/>
                      <a:pt x="0" y="51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0" name="Freeform 1585"/>
              <p:cNvSpPr/>
              <p:nvPr/>
            </p:nvSpPr>
            <p:spPr bwMode="auto">
              <a:xfrm>
                <a:off x="611" y="1040"/>
                <a:ext cx="124" cy="136"/>
              </a:xfrm>
              <a:custGeom>
                <a:avLst/>
                <a:gdLst>
                  <a:gd name="T0" fmla="*/ 20 w 52"/>
                  <a:gd name="T1" fmla="*/ 57 h 57"/>
                  <a:gd name="T2" fmla="*/ 18 w 52"/>
                  <a:gd name="T3" fmla="*/ 57 h 57"/>
                  <a:gd name="T4" fmla="*/ 16 w 52"/>
                  <a:gd name="T5" fmla="*/ 56 h 57"/>
                  <a:gd name="T6" fmla="*/ 15 w 52"/>
                  <a:gd name="T7" fmla="*/ 54 h 57"/>
                  <a:gd name="T8" fmla="*/ 17 w 52"/>
                  <a:gd name="T9" fmla="*/ 53 h 57"/>
                  <a:gd name="T10" fmla="*/ 20 w 52"/>
                  <a:gd name="T11" fmla="*/ 50 h 57"/>
                  <a:gd name="T12" fmla="*/ 21 w 52"/>
                  <a:gd name="T13" fmla="*/ 46 h 57"/>
                  <a:gd name="T14" fmla="*/ 22 w 52"/>
                  <a:gd name="T15" fmla="*/ 46 h 57"/>
                  <a:gd name="T16" fmla="*/ 30 w 52"/>
                  <a:gd name="T17" fmla="*/ 48 h 57"/>
                  <a:gd name="T18" fmla="*/ 27 w 52"/>
                  <a:gd name="T19" fmla="*/ 41 h 57"/>
                  <a:gd name="T20" fmla="*/ 16 w 52"/>
                  <a:gd name="T21" fmla="*/ 42 h 57"/>
                  <a:gd name="T22" fmla="*/ 9 w 52"/>
                  <a:gd name="T23" fmla="*/ 42 h 57"/>
                  <a:gd name="T24" fmla="*/ 8 w 52"/>
                  <a:gd name="T25" fmla="*/ 44 h 57"/>
                  <a:gd name="T26" fmla="*/ 9 w 52"/>
                  <a:gd name="T27" fmla="*/ 45 h 57"/>
                  <a:gd name="T28" fmla="*/ 7 w 52"/>
                  <a:gd name="T29" fmla="*/ 44 h 57"/>
                  <a:gd name="T30" fmla="*/ 6 w 52"/>
                  <a:gd name="T31" fmla="*/ 41 h 57"/>
                  <a:gd name="T32" fmla="*/ 8 w 52"/>
                  <a:gd name="T33" fmla="*/ 39 h 57"/>
                  <a:gd name="T34" fmla="*/ 0 w 52"/>
                  <a:gd name="T35" fmla="*/ 34 h 57"/>
                  <a:gd name="T36" fmla="*/ 4 w 52"/>
                  <a:gd name="T37" fmla="*/ 34 h 57"/>
                  <a:gd name="T38" fmla="*/ 6 w 52"/>
                  <a:gd name="T39" fmla="*/ 35 h 57"/>
                  <a:gd name="T40" fmla="*/ 6 w 52"/>
                  <a:gd name="T41" fmla="*/ 35 h 57"/>
                  <a:gd name="T42" fmla="*/ 6 w 52"/>
                  <a:gd name="T43" fmla="*/ 35 h 57"/>
                  <a:gd name="T44" fmla="*/ 4 w 52"/>
                  <a:gd name="T45" fmla="*/ 34 h 57"/>
                  <a:gd name="T46" fmla="*/ 4 w 52"/>
                  <a:gd name="T47" fmla="*/ 32 h 57"/>
                  <a:gd name="T48" fmla="*/ 7 w 52"/>
                  <a:gd name="T49" fmla="*/ 29 h 57"/>
                  <a:gd name="T50" fmla="*/ 22 w 52"/>
                  <a:gd name="T51" fmla="*/ 18 h 57"/>
                  <a:gd name="T52" fmla="*/ 25 w 52"/>
                  <a:gd name="T53" fmla="*/ 12 h 57"/>
                  <a:gd name="T54" fmla="*/ 26 w 52"/>
                  <a:gd name="T55" fmla="*/ 11 h 57"/>
                  <a:gd name="T56" fmla="*/ 30 w 52"/>
                  <a:gd name="T57" fmla="*/ 6 h 57"/>
                  <a:gd name="T58" fmla="*/ 36 w 52"/>
                  <a:gd name="T59" fmla="*/ 3 h 57"/>
                  <a:gd name="T60" fmla="*/ 36 w 52"/>
                  <a:gd name="T61" fmla="*/ 2 h 57"/>
                  <a:gd name="T62" fmla="*/ 38 w 52"/>
                  <a:gd name="T63" fmla="*/ 1 h 57"/>
                  <a:gd name="T64" fmla="*/ 46 w 52"/>
                  <a:gd name="T65" fmla="*/ 8 h 57"/>
                  <a:gd name="T66" fmla="*/ 44 w 52"/>
                  <a:gd name="T67" fmla="*/ 10 h 57"/>
                  <a:gd name="T68" fmla="*/ 43 w 52"/>
                  <a:gd name="T69" fmla="*/ 15 h 57"/>
                  <a:gd name="T70" fmla="*/ 38 w 52"/>
                  <a:gd name="T71" fmla="*/ 20 h 57"/>
                  <a:gd name="T72" fmla="*/ 35 w 52"/>
                  <a:gd name="T73" fmla="*/ 21 h 57"/>
                  <a:gd name="T74" fmla="*/ 35 w 52"/>
                  <a:gd name="T75" fmla="*/ 17 h 57"/>
                  <a:gd name="T76" fmla="*/ 40 w 52"/>
                  <a:gd name="T77" fmla="*/ 26 h 57"/>
                  <a:gd name="T78" fmla="*/ 40 w 52"/>
                  <a:gd name="T79" fmla="*/ 25 h 57"/>
                  <a:gd name="T80" fmla="*/ 39 w 52"/>
                  <a:gd name="T81" fmla="*/ 25 h 57"/>
                  <a:gd name="T82" fmla="*/ 40 w 52"/>
                  <a:gd name="T83" fmla="*/ 19 h 57"/>
                  <a:gd name="T84" fmla="*/ 44 w 52"/>
                  <a:gd name="T85" fmla="*/ 21 h 57"/>
                  <a:gd name="T86" fmla="*/ 52 w 52"/>
                  <a:gd name="T87" fmla="*/ 27 h 57"/>
                  <a:gd name="T88" fmla="*/ 47 w 52"/>
                  <a:gd name="T89" fmla="*/ 34 h 57"/>
                  <a:gd name="T90" fmla="*/ 44 w 52"/>
                  <a:gd name="T91" fmla="*/ 37 h 57"/>
                  <a:gd name="T92" fmla="*/ 32 w 52"/>
                  <a:gd name="T93" fmla="*/ 48 h 57"/>
                  <a:gd name="T94" fmla="*/ 29 w 52"/>
                  <a:gd name="T95" fmla="*/ 51 h 57"/>
                  <a:gd name="T96" fmla="*/ 23 w 52"/>
                  <a:gd name="T97" fmla="*/ 55 h 57"/>
                  <a:gd name="T98" fmla="*/ 20 w 52"/>
                  <a:gd name="T99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2" h="57">
                    <a:moveTo>
                      <a:pt x="20" y="57"/>
                    </a:moveTo>
                    <a:cubicBezTo>
                      <a:pt x="19" y="57"/>
                      <a:pt x="19" y="57"/>
                      <a:pt x="18" y="57"/>
                    </a:cubicBezTo>
                    <a:cubicBezTo>
                      <a:pt x="17" y="56"/>
                      <a:pt x="17" y="56"/>
                      <a:pt x="16" y="56"/>
                    </a:cubicBezTo>
                    <a:cubicBezTo>
                      <a:pt x="15" y="56"/>
                      <a:pt x="14" y="55"/>
                      <a:pt x="15" y="54"/>
                    </a:cubicBezTo>
                    <a:cubicBezTo>
                      <a:pt x="15" y="53"/>
                      <a:pt x="16" y="53"/>
                      <a:pt x="17" y="53"/>
                    </a:cubicBezTo>
                    <a:cubicBezTo>
                      <a:pt x="21" y="56"/>
                      <a:pt x="20" y="52"/>
                      <a:pt x="20" y="50"/>
                    </a:cubicBezTo>
                    <a:cubicBezTo>
                      <a:pt x="19" y="49"/>
                      <a:pt x="20" y="47"/>
                      <a:pt x="21" y="46"/>
                    </a:cubicBezTo>
                    <a:cubicBezTo>
                      <a:pt x="21" y="45"/>
                      <a:pt x="22" y="45"/>
                      <a:pt x="22" y="46"/>
                    </a:cubicBezTo>
                    <a:cubicBezTo>
                      <a:pt x="24" y="50"/>
                      <a:pt x="27" y="47"/>
                      <a:pt x="30" y="48"/>
                    </a:cubicBezTo>
                    <a:cubicBezTo>
                      <a:pt x="28" y="45"/>
                      <a:pt x="23" y="45"/>
                      <a:pt x="27" y="41"/>
                    </a:cubicBezTo>
                    <a:cubicBezTo>
                      <a:pt x="23" y="44"/>
                      <a:pt x="19" y="42"/>
                      <a:pt x="16" y="42"/>
                    </a:cubicBezTo>
                    <a:cubicBezTo>
                      <a:pt x="13" y="42"/>
                      <a:pt x="11" y="43"/>
                      <a:pt x="9" y="42"/>
                    </a:cubicBezTo>
                    <a:cubicBezTo>
                      <a:pt x="8" y="42"/>
                      <a:pt x="7" y="43"/>
                      <a:pt x="8" y="44"/>
                    </a:cubicBezTo>
                    <a:cubicBezTo>
                      <a:pt x="9" y="44"/>
                      <a:pt x="10" y="44"/>
                      <a:pt x="9" y="45"/>
                    </a:cubicBezTo>
                    <a:cubicBezTo>
                      <a:pt x="9" y="46"/>
                      <a:pt x="7" y="45"/>
                      <a:pt x="7" y="44"/>
                    </a:cubicBezTo>
                    <a:cubicBezTo>
                      <a:pt x="7" y="43"/>
                      <a:pt x="4" y="42"/>
                      <a:pt x="6" y="41"/>
                    </a:cubicBezTo>
                    <a:cubicBezTo>
                      <a:pt x="8" y="41"/>
                      <a:pt x="9" y="40"/>
                      <a:pt x="8" y="39"/>
                    </a:cubicBezTo>
                    <a:cubicBezTo>
                      <a:pt x="2" y="41"/>
                      <a:pt x="1" y="40"/>
                      <a:pt x="0" y="34"/>
                    </a:cubicBezTo>
                    <a:cubicBezTo>
                      <a:pt x="1" y="34"/>
                      <a:pt x="2" y="34"/>
                      <a:pt x="4" y="34"/>
                    </a:cubicBezTo>
                    <a:cubicBezTo>
                      <a:pt x="4" y="34"/>
                      <a:pt x="5" y="35"/>
                      <a:pt x="6" y="35"/>
                    </a:cubicBezTo>
                    <a:cubicBezTo>
                      <a:pt x="7" y="36"/>
                      <a:pt x="6" y="34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5" y="35"/>
                      <a:pt x="4" y="34"/>
                      <a:pt x="4" y="34"/>
                    </a:cubicBezTo>
                    <a:cubicBezTo>
                      <a:pt x="4" y="33"/>
                      <a:pt x="4" y="32"/>
                      <a:pt x="4" y="32"/>
                    </a:cubicBezTo>
                    <a:cubicBezTo>
                      <a:pt x="3" y="29"/>
                      <a:pt x="6" y="29"/>
                      <a:pt x="7" y="29"/>
                    </a:cubicBezTo>
                    <a:cubicBezTo>
                      <a:pt x="13" y="27"/>
                      <a:pt x="17" y="22"/>
                      <a:pt x="22" y="18"/>
                    </a:cubicBezTo>
                    <a:cubicBezTo>
                      <a:pt x="24" y="17"/>
                      <a:pt x="25" y="14"/>
                      <a:pt x="25" y="12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9"/>
                      <a:pt x="29" y="8"/>
                      <a:pt x="30" y="6"/>
                    </a:cubicBezTo>
                    <a:cubicBezTo>
                      <a:pt x="32" y="5"/>
                      <a:pt x="33" y="2"/>
                      <a:pt x="36" y="3"/>
                    </a:cubicBezTo>
                    <a:cubicBezTo>
                      <a:pt x="36" y="3"/>
                      <a:pt x="36" y="3"/>
                      <a:pt x="36" y="2"/>
                    </a:cubicBezTo>
                    <a:cubicBezTo>
                      <a:pt x="36" y="1"/>
                      <a:pt x="37" y="0"/>
                      <a:pt x="38" y="1"/>
                    </a:cubicBezTo>
                    <a:cubicBezTo>
                      <a:pt x="40" y="4"/>
                      <a:pt x="44" y="4"/>
                      <a:pt x="46" y="8"/>
                    </a:cubicBezTo>
                    <a:cubicBezTo>
                      <a:pt x="46" y="10"/>
                      <a:pt x="46" y="10"/>
                      <a:pt x="44" y="10"/>
                    </a:cubicBezTo>
                    <a:cubicBezTo>
                      <a:pt x="41" y="11"/>
                      <a:pt x="42" y="13"/>
                      <a:pt x="43" y="15"/>
                    </a:cubicBezTo>
                    <a:cubicBezTo>
                      <a:pt x="42" y="18"/>
                      <a:pt x="39" y="18"/>
                      <a:pt x="38" y="20"/>
                    </a:cubicBezTo>
                    <a:cubicBezTo>
                      <a:pt x="37" y="21"/>
                      <a:pt x="36" y="21"/>
                      <a:pt x="35" y="21"/>
                    </a:cubicBezTo>
                    <a:cubicBezTo>
                      <a:pt x="33" y="20"/>
                      <a:pt x="35" y="19"/>
                      <a:pt x="35" y="17"/>
                    </a:cubicBezTo>
                    <a:cubicBezTo>
                      <a:pt x="33" y="24"/>
                      <a:pt x="33" y="25"/>
                      <a:pt x="40" y="26"/>
                    </a:cubicBezTo>
                    <a:cubicBezTo>
                      <a:pt x="40" y="26"/>
                      <a:pt x="40" y="25"/>
                      <a:pt x="40" y="25"/>
                    </a:cubicBezTo>
                    <a:cubicBezTo>
                      <a:pt x="40" y="26"/>
                      <a:pt x="40" y="26"/>
                      <a:pt x="39" y="25"/>
                    </a:cubicBezTo>
                    <a:cubicBezTo>
                      <a:pt x="36" y="23"/>
                      <a:pt x="39" y="20"/>
                      <a:pt x="40" y="19"/>
                    </a:cubicBezTo>
                    <a:cubicBezTo>
                      <a:pt x="41" y="17"/>
                      <a:pt x="43" y="20"/>
                      <a:pt x="44" y="21"/>
                    </a:cubicBezTo>
                    <a:cubicBezTo>
                      <a:pt x="45" y="25"/>
                      <a:pt x="48" y="26"/>
                      <a:pt x="52" y="27"/>
                    </a:cubicBezTo>
                    <a:cubicBezTo>
                      <a:pt x="52" y="31"/>
                      <a:pt x="48" y="31"/>
                      <a:pt x="47" y="34"/>
                    </a:cubicBezTo>
                    <a:cubicBezTo>
                      <a:pt x="46" y="35"/>
                      <a:pt x="45" y="36"/>
                      <a:pt x="44" y="37"/>
                    </a:cubicBezTo>
                    <a:cubicBezTo>
                      <a:pt x="39" y="40"/>
                      <a:pt x="35" y="44"/>
                      <a:pt x="32" y="48"/>
                    </a:cubicBezTo>
                    <a:cubicBezTo>
                      <a:pt x="31" y="49"/>
                      <a:pt x="30" y="50"/>
                      <a:pt x="29" y="51"/>
                    </a:cubicBezTo>
                    <a:cubicBezTo>
                      <a:pt x="26" y="51"/>
                      <a:pt x="25" y="54"/>
                      <a:pt x="23" y="55"/>
                    </a:cubicBezTo>
                    <a:cubicBezTo>
                      <a:pt x="22" y="56"/>
                      <a:pt x="21" y="57"/>
                      <a:pt x="20" y="57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1" name="Freeform 1586"/>
              <p:cNvSpPr/>
              <p:nvPr/>
            </p:nvSpPr>
            <p:spPr bwMode="auto">
              <a:xfrm>
                <a:off x="616" y="1152"/>
                <a:ext cx="135" cy="112"/>
              </a:xfrm>
              <a:custGeom>
                <a:avLst/>
                <a:gdLst>
                  <a:gd name="T0" fmla="*/ 41 w 57"/>
                  <a:gd name="T1" fmla="*/ 0 h 47"/>
                  <a:gd name="T2" fmla="*/ 53 w 57"/>
                  <a:gd name="T3" fmla="*/ 5 h 47"/>
                  <a:gd name="T4" fmla="*/ 56 w 57"/>
                  <a:gd name="T5" fmla="*/ 6 h 47"/>
                  <a:gd name="T6" fmla="*/ 57 w 57"/>
                  <a:gd name="T7" fmla="*/ 7 h 47"/>
                  <a:gd name="T8" fmla="*/ 43 w 57"/>
                  <a:gd name="T9" fmla="*/ 19 h 47"/>
                  <a:gd name="T10" fmla="*/ 28 w 57"/>
                  <a:gd name="T11" fmla="*/ 32 h 47"/>
                  <a:gd name="T12" fmla="*/ 18 w 57"/>
                  <a:gd name="T13" fmla="*/ 41 h 47"/>
                  <a:gd name="T14" fmla="*/ 0 w 57"/>
                  <a:gd name="T15" fmla="*/ 45 h 47"/>
                  <a:gd name="T16" fmla="*/ 41 w 57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47">
                    <a:moveTo>
                      <a:pt x="41" y="0"/>
                    </a:moveTo>
                    <a:cubicBezTo>
                      <a:pt x="45" y="4"/>
                      <a:pt x="49" y="4"/>
                      <a:pt x="53" y="5"/>
                    </a:cubicBezTo>
                    <a:cubicBezTo>
                      <a:pt x="54" y="5"/>
                      <a:pt x="55" y="6"/>
                      <a:pt x="56" y="6"/>
                    </a:cubicBezTo>
                    <a:cubicBezTo>
                      <a:pt x="57" y="6"/>
                      <a:pt x="57" y="7"/>
                      <a:pt x="57" y="7"/>
                    </a:cubicBezTo>
                    <a:cubicBezTo>
                      <a:pt x="53" y="12"/>
                      <a:pt x="48" y="16"/>
                      <a:pt x="43" y="19"/>
                    </a:cubicBezTo>
                    <a:cubicBezTo>
                      <a:pt x="37" y="22"/>
                      <a:pt x="33" y="28"/>
                      <a:pt x="28" y="32"/>
                    </a:cubicBezTo>
                    <a:cubicBezTo>
                      <a:pt x="24" y="35"/>
                      <a:pt x="22" y="39"/>
                      <a:pt x="18" y="41"/>
                    </a:cubicBezTo>
                    <a:cubicBezTo>
                      <a:pt x="13" y="44"/>
                      <a:pt x="7" y="47"/>
                      <a:pt x="0" y="45"/>
                    </a:cubicBezTo>
                    <a:cubicBezTo>
                      <a:pt x="12" y="28"/>
                      <a:pt x="25" y="13"/>
                      <a:pt x="41" y="0"/>
                    </a:cubicBezTo>
                    <a:close/>
                  </a:path>
                </a:pathLst>
              </a:custGeom>
              <a:solidFill>
                <a:srgbClr val="8B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2" name="Freeform 1587"/>
              <p:cNvSpPr/>
              <p:nvPr/>
            </p:nvSpPr>
            <p:spPr bwMode="auto">
              <a:xfrm>
                <a:off x="711" y="1007"/>
                <a:ext cx="161" cy="138"/>
              </a:xfrm>
              <a:custGeom>
                <a:avLst/>
                <a:gdLst>
                  <a:gd name="T0" fmla="*/ 2 w 68"/>
                  <a:gd name="T1" fmla="*/ 51 h 58"/>
                  <a:gd name="T2" fmla="*/ 4 w 68"/>
                  <a:gd name="T3" fmla="*/ 48 h 58"/>
                  <a:gd name="T4" fmla="*/ 15 w 68"/>
                  <a:gd name="T5" fmla="*/ 37 h 58"/>
                  <a:gd name="T6" fmla="*/ 28 w 68"/>
                  <a:gd name="T7" fmla="*/ 26 h 58"/>
                  <a:gd name="T8" fmla="*/ 35 w 68"/>
                  <a:gd name="T9" fmla="*/ 19 h 58"/>
                  <a:gd name="T10" fmla="*/ 41 w 68"/>
                  <a:gd name="T11" fmla="*/ 13 h 58"/>
                  <a:gd name="T12" fmla="*/ 54 w 68"/>
                  <a:gd name="T13" fmla="*/ 2 h 58"/>
                  <a:gd name="T14" fmla="*/ 56 w 68"/>
                  <a:gd name="T15" fmla="*/ 1 h 58"/>
                  <a:gd name="T16" fmla="*/ 58 w 68"/>
                  <a:gd name="T17" fmla="*/ 1 h 58"/>
                  <a:gd name="T18" fmla="*/ 65 w 68"/>
                  <a:gd name="T19" fmla="*/ 2 h 58"/>
                  <a:gd name="T20" fmla="*/ 68 w 68"/>
                  <a:gd name="T21" fmla="*/ 4 h 58"/>
                  <a:gd name="T22" fmla="*/ 68 w 68"/>
                  <a:gd name="T23" fmla="*/ 5 h 58"/>
                  <a:gd name="T24" fmla="*/ 64 w 68"/>
                  <a:gd name="T25" fmla="*/ 9 h 58"/>
                  <a:gd name="T26" fmla="*/ 58 w 68"/>
                  <a:gd name="T27" fmla="*/ 8 h 58"/>
                  <a:gd name="T28" fmla="*/ 64 w 68"/>
                  <a:gd name="T29" fmla="*/ 9 h 58"/>
                  <a:gd name="T30" fmla="*/ 64 w 68"/>
                  <a:gd name="T31" fmla="*/ 11 h 58"/>
                  <a:gd name="T32" fmla="*/ 38 w 68"/>
                  <a:gd name="T33" fmla="*/ 25 h 58"/>
                  <a:gd name="T34" fmla="*/ 19 w 68"/>
                  <a:gd name="T35" fmla="*/ 43 h 58"/>
                  <a:gd name="T36" fmla="*/ 6 w 68"/>
                  <a:gd name="T37" fmla="*/ 56 h 58"/>
                  <a:gd name="T38" fmla="*/ 4 w 68"/>
                  <a:gd name="T39" fmla="*/ 57 h 58"/>
                  <a:gd name="T40" fmla="*/ 3 w 68"/>
                  <a:gd name="T41" fmla="*/ 56 h 58"/>
                  <a:gd name="T42" fmla="*/ 0 w 68"/>
                  <a:gd name="T43" fmla="*/ 53 h 58"/>
                  <a:gd name="T44" fmla="*/ 2 w 68"/>
                  <a:gd name="T45" fmla="*/ 5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58">
                    <a:moveTo>
                      <a:pt x="2" y="51"/>
                    </a:moveTo>
                    <a:cubicBezTo>
                      <a:pt x="3" y="50"/>
                      <a:pt x="3" y="49"/>
                      <a:pt x="4" y="48"/>
                    </a:cubicBezTo>
                    <a:cubicBezTo>
                      <a:pt x="8" y="45"/>
                      <a:pt x="11" y="41"/>
                      <a:pt x="15" y="37"/>
                    </a:cubicBezTo>
                    <a:cubicBezTo>
                      <a:pt x="19" y="33"/>
                      <a:pt x="23" y="29"/>
                      <a:pt x="28" y="26"/>
                    </a:cubicBezTo>
                    <a:cubicBezTo>
                      <a:pt x="31" y="25"/>
                      <a:pt x="33" y="22"/>
                      <a:pt x="35" y="19"/>
                    </a:cubicBezTo>
                    <a:cubicBezTo>
                      <a:pt x="37" y="17"/>
                      <a:pt x="39" y="15"/>
                      <a:pt x="41" y="13"/>
                    </a:cubicBezTo>
                    <a:cubicBezTo>
                      <a:pt x="45" y="9"/>
                      <a:pt x="50" y="6"/>
                      <a:pt x="54" y="2"/>
                    </a:cubicBezTo>
                    <a:cubicBezTo>
                      <a:pt x="54" y="2"/>
                      <a:pt x="55" y="2"/>
                      <a:pt x="56" y="1"/>
                    </a:cubicBezTo>
                    <a:cubicBezTo>
                      <a:pt x="56" y="1"/>
                      <a:pt x="57" y="0"/>
                      <a:pt x="58" y="1"/>
                    </a:cubicBezTo>
                    <a:cubicBezTo>
                      <a:pt x="60" y="2"/>
                      <a:pt x="62" y="5"/>
                      <a:pt x="65" y="2"/>
                    </a:cubicBezTo>
                    <a:cubicBezTo>
                      <a:pt x="66" y="2"/>
                      <a:pt x="68" y="2"/>
                      <a:pt x="68" y="4"/>
                    </a:cubicBezTo>
                    <a:cubicBezTo>
                      <a:pt x="68" y="4"/>
                      <a:pt x="68" y="5"/>
                      <a:pt x="68" y="5"/>
                    </a:cubicBezTo>
                    <a:cubicBezTo>
                      <a:pt x="68" y="8"/>
                      <a:pt x="67" y="9"/>
                      <a:pt x="64" y="9"/>
                    </a:cubicBezTo>
                    <a:cubicBezTo>
                      <a:pt x="62" y="9"/>
                      <a:pt x="60" y="8"/>
                      <a:pt x="58" y="8"/>
                    </a:cubicBezTo>
                    <a:cubicBezTo>
                      <a:pt x="60" y="8"/>
                      <a:pt x="62" y="9"/>
                      <a:pt x="64" y="9"/>
                    </a:cubicBezTo>
                    <a:cubicBezTo>
                      <a:pt x="66" y="9"/>
                      <a:pt x="66" y="10"/>
                      <a:pt x="64" y="11"/>
                    </a:cubicBezTo>
                    <a:cubicBezTo>
                      <a:pt x="54" y="14"/>
                      <a:pt x="46" y="19"/>
                      <a:pt x="38" y="25"/>
                    </a:cubicBezTo>
                    <a:cubicBezTo>
                      <a:pt x="31" y="31"/>
                      <a:pt x="26" y="38"/>
                      <a:pt x="19" y="43"/>
                    </a:cubicBezTo>
                    <a:cubicBezTo>
                      <a:pt x="15" y="47"/>
                      <a:pt x="10" y="52"/>
                      <a:pt x="6" y="56"/>
                    </a:cubicBezTo>
                    <a:cubicBezTo>
                      <a:pt x="5" y="57"/>
                      <a:pt x="5" y="58"/>
                      <a:pt x="4" y="57"/>
                    </a:cubicBezTo>
                    <a:cubicBezTo>
                      <a:pt x="4" y="57"/>
                      <a:pt x="5" y="55"/>
                      <a:pt x="3" y="56"/>
                    </a:cubicBezTo>
                    <a:cubicBezTo>
                      <a:pt x="1" y="56"/>
                      <a:pt x="0" y="55"/>
                      <a:pt x="0" y="53"/>
                    </a:cubicBezTo>
                    <a:cubicBezTo>
                      <a:pt x="0" y="52"/>
                      <a:pt x="1" y="52"/>
                      <a:pt x="2" y="51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3" name="Freeform 1588"/>
              <p:cNvSpPr/>
              <p:nvPr/>
            </p:nvSpPr>
            <p:spPr bwMode="auto">
              <a:xfrm>
                <a:off x="718" y="1135"/>
                <a:ext cx="81" cy="67"/>
              </a:xfrm>
              <a:custGeom>
                <a:avLst/>
                <a:gdLst>
                  <a:gd name="T0" fmla="*/ 0 w 34"/>
                  <a:gd name="T1" fmla="*/ 26 h 28"/>
                  <a:gd name="T2" fmla="*/ 13 w 34"/>
                  <a:gd name="T3" fmla="*/ 13 h 28"/>
                  <a:gd name="T4" fmla="*/ 26 w 34"/>
                  <a:gd name="T5" fmla="*/ 4 h 28"/>
                  <a:gd name="T6" fmla="*/ 33 w 34"/>
                  <a:gd name="T7" fmla="*/ 0 h 28"/>
                  <a:gd name="T8" fmla="*/ 34 w 34"/>
                  <a:gd name="T9" fmla="*/ 0 h 28"/>
                  <a:gd name="T10" fmla="*/ 32 w 34"/>
                  <a:gd name="T11" fmla="*/ 4 h 28"/>
                  <a:gd name="T12" fmla="*/ 13 w 34"/>
                  <a:gd name="T13" fmla="*/ 23 h 28"/>
                  <a:gd name="T14" fmla="*/ 6 w 34"/>
                  <a:gd name="T15" fmla="*/ 27 h 28"/>
                  <a:gd name="T16" fmla="*/ 0 w 34"/>
                  <a:gd name="T17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28">
                    <a:moveTo>
                      <a:pt x="0" y="26"/>
                    </a:moveTo>
                    <a:cubicBezTo>
                      <a:pt x="4" y="21"/>
                      <a:pt x="9" y="17"/>
                      <a:pt x="13" y="13"/>
                    </a:cubicBezTo>
                    <a:cubicBezTo>
                      <a:pt x="18" y="11"/>
                      <a:pt x="21" y="6"/>
                      <a:pt x="26" y="4"/>
                    </a:cubicBezTo>
                    <a:cubicBezTo>
                      <a:pt x="28" y="3"/>
                      <a:pt x="30" y="2"/>
                      <a:pt x="33" y="0"/>
                    </a:cubicBezTo>
                    <a:cubicBezTo>
                      <a:pt x="33" y="0"/>
                      <a:pt x="33" y="0"/>
                      <a:pt x="34" y="0"/>
                    </a:cubicBezTo>
                    <a:cubicBezTo>
                      <a:pt x="34" y="2"/>
                      <a:pt x="33" y="3"/>
                      <a:pt x="32" y="4"/>
                    </a:cubicBezTo>
                    <a:cubicBezTo>
                      <a:pt x="25" y="10"/>
                      <a:pt x="19" y="17"/>
                      <a:pt x="13" y="23"/>
                    </a:cubicBezTo>
                    <a:cubicBezTo>
                      <a:pt x="11" y="25"/>
                      <a:pt x="9" y="27"/>
                      <a:pt x="6" y="27"/>
                    </a:cubicBezTo>
                    <a:cubicBezTo>
                      <a:pt x="4" y="27"/>
                      <a:pt x="2" y="28"/>
                      <a:pt x="0" y="2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4" name="Freeform 1589"/>
              <p:cNvSpPr/>
              <p:nvPr/>
            </p:nvSpPr>
            <p:spPr bwMode="auto">
              <a:xfrm>
                <a:off x="720" y="1140"/>
                <a:ext cx="27" cy="14"/>
              </a:xfrm>
              <a:custGeom>
                <a:avLst/>
                <a:gdLst>
                  <a:gd name="T0" fmla="*/ 0 w 11"/>
                  <a:gd name="T1" fmla="*/ 1 h 6"/>
                  <a:gd name="T2" fmla="*/ 2 w 11"/>
                  <a:gd name="T3" fmla="*/ 0 h 6"/>
                  <a:gd name="T4" fmla="*/ 11 w 11"/>
                  <a:gd name="T5" fmla="*/ 5 h 6"/>
                  <a:gd name="T6" fmla="*/ 4 w 11"/>
                  <a:gd name="T7" fmla="*/ 5 h 6"/>
                  <a:gd name="T8" fmla="*/ 0 w 11"/>
                  <a:gd name="T9" fmla="*/ 2 h 6"/>
                  <a:gd name="T10" fmla="*/ 0 w 11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0" y="1"/>
                    </a:moveTo>
                    <a:cubicBezTo>
                      <a:pt x="1" y="1"/>
                      <a:pt x="1" y="1"/>
                      <a:pt x="2" y="0"/>
                    </a:cubicBezTo>
                    <a:cubicBezTo>
                      <a:pt x="4" y="3"/>
                      <a:pt x="8" y="2"/>
                      <a:pt x="11" y="5"/>
                    </a:cubicBezTo>
                    <a:cubicBezTo>
                      <a:pt x="8" y="5"/>
                      <a:pt x="6" y="5"/>
                      <a:pt x="4" y="5"/>
                    </a:cubicBezTo>
                    <a:cubicBezTo>
                      <a:pt x="1" y="6"/>
                      <a:pt x="0" y="5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8B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5" name="Freeform 1590"/>
              <p:cNvSpPr/>
              <p:nvPr/>
            </p:nvSpPr>
            <p:spPr bwMode="auto">
              <a:xfrm>
                <a:off x="687" y="1128"/>
                <a:ext cx="29" cy="26"/>
              </a:xfrm>
              <a:custGeom>
                <a:avLst/>
                <a:gdLst>
                  <a:gd name="T0" fmla="*/ 12 w 12"/>
                  <a:gd name="T1" fmla="*/ 0 h 11"/>
                  <a:gd name="T2" fmla="*/ 10 w 12"/>
                  <a:gd name="T3" fmla="*/ 2 h 11"/>
                  <a:gd name="T4" fmla="*/ 0 w 12"/>
                  <a:gd name="T5" fmla="*/ 11 h 11"/>
                  <a:gd name="T6" fmla="*/ 12 w 12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1">
                    <a:moveTo>
                      <a:pt x="12" y="0"/>
                    </a:moveTo>
                    <a:cubicBezTo>
                      <a:pt x="11" y="1"/>
                      <a:pt x="11" y="2"/>
                      <a:pt x="10" y="2"/>
                    </a:cubicBezTo>
                    <a:cubicBezTo>
                      <a:pt x="6" y="5"/>
                      <a:pt x="4" y="9"/>
                      <a:pt x="0" y="11"/>
                    </a:cubicBezTo>
                    <a:cubicBezTo>
                      <a:pt x="3" y="6"/>
                      <a:pt x="7" y="2"/>
                      <a:pt x="12" y="0"/>
                    </a:cubicBezTo>
                    <a:close/>
                  </a:path>
                </a:pathLst>
              </a:custGeom>
              <a:solidFill>
                <a:srgbClr val="EC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6" name="Freeform 1591"/>
              <p:cNvSpPr/>
              <p:nvPr/>
            </p:nvSpPr>
            <p:spPr bwMode="auto">
              <a:xfrm>
                <a:off x="623" y="1202"/>
                <a:ext cx="17" cy="16"/>
              </a:xfrm>
              <a:custGeom>
                <a:avLst/>
                <a:gdLst>
                  <a:gd name="T0" fmla="*/ 0 w 7"/>
                  <a:gd name="T1" fmla="*/ 7 h 7"/>
                  <a:gd name="T2" fmla="*/ 7 w 7"/>
                  <a:gd name="T3" fmla="*/ 0 h 7"/>
                  <a:gd name="T4" fmla="*/ 0 w 7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7">
                    <a:moveTo>
                      <a:pt x="0" y="7"/>
                    </a:moveTo>
                    <a:cubicBezTo>
                      <a:pt x="2" y="4"/>
                      <a:pt x="4" y="2"/>
                      <a:pt x="7" y="0"/>
                    </a:cubicBezTo>
                    <a:cubicBezTo>
                      <a:pt x="7" y="4"/>
                      <a:pt x="5" y="7"/>
                      <a:pt x="0" y="7"/>
                    </a:cubicBezTo>
                    <a:close/>
                  </a:path>
                </a:pathLst>
              </a:custGeom>
              <a:solidFill>
                <a:srgbClr val="AE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7" name="Freeform 1592"/>
              <p:cNvSpPr/>
              <p:nvPr/>
            </p:nvSpPr>
            <p:spPr bwMode="auto">
              <a:xfrm>
                <a:off x="732" y="1190"/>
                <a:ext cx="19" cy="14"/>
              </a:xfrm>
              <a:custGeom>
                <a:avLst/>
                <a:gdLst>
                  <a:gd name="T0" fmla="*/ 0 w 8"/>
                  <a:gd name="T1" fmla="*/ 4 h 6"/>
                  <a:gd name="T2" fmla="*/ 7 w 8"/>
                  <a:gd name="T3" fmla="*/ 0 h 6"/>
                  <a:gd name="T4" fmla="*/ 8 w 8"/>
                  <a:gd name="T5" fmla="*/ 1 h 6"/>
                  <a:gd name="T6" fmla="*/ 0 w 8"/>
                  <a:gd name="T7" fmla="*/ 6 h 6"/>
                  <a:gd name="T8" fmla="*/ 0 w 8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4"/>
                    </a:moveTo>
                    <a:cubicBezTo>
                      <a:pt x="1" y="2"/>
                      <a:pt x="4" y="1"/>
                      <a:pt x="7" y="0"/>
                    </a:cubicBezTo>
                    <a:cubicBezTo>
                      <a:pt x="7" y="0"/>
                      <a:pt x="7" y="0"/>
                      <a:pt x="8" y="1"/>
                    </a:cubicBezTo>
                    <a:cubicBezTo>
                      <a:pt x="5" y="2"/>
                      <a:pt x="3" y="5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solidFill>
                <a:srgbClr val="F3EC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8" name="Freeform 1593"/>
              <p:cNvSpPr/>
              <p:nvPr/>
            </p:nvSpPr>
            <p:spPr bwMode="auto">
              <a:xfrm>
                <a:off x="711" y="1216"/>
                <a:ext cx="14" cy="19"/>
              </a:xfrm>
              <a:custGeom>
                <a:avLst/>
                <a:gdLst>
                  <a:gd name="T0" fmla="*/ 6 w 6"/>
                  <a:gd name="T1" fmla="*/ 3 h 8"/>
                  <a:gd name="T2" fmla="*/ 0 w 6"/>
                  <a:gd name="T3" fmla="*/ 3 h 8"/>
                  <a:gd name="T4" fmla="*/ 3 w 6"/>
                  <a:gd name="T5" fmla="*/ 0 h 8"/>
                  <a:gd name="T6" fmla="*/ 6 w 6"/>
                  <a:gd name="T7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6" y="3"/>
                    </a:moveTo>
                    <a:cubicBezTo>
                      <a:pt x="4" y="4"/>
                      <a:pt x="2" y="8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5" y="0"/>
                      <a:pt x="5" y="2"/>
                      <a:pt x="6" y="3"/>
                    </a:cubicBezTo>
                    <a:close/>
                  </a:path>
                </a:pathLst>
              </a:custGeom>
              <a:solidFill>
                <a:srgbClr val="FE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9" name="Freeform 1594"/>
              <p:cNvSpPr/>
              <p:nvPr/>
            </p:nvSpPr>
            <p:spPr bwMode="auto">
              <a:xfrm>
                <a:off x="656" y="1169"/>
                <a:ext cx="15" cy="14"/>
              </a:xfrm>
              <a:custGeom>
                <a:avLst/>
                <a:gdLst>
                  <a:gd name="T0" fmla="*/ 1 w 6"/>
                  <a:gd name="T1" fmla="*/ 3 h 6"/>
                  <a:gd name="T2" fmla="*/ 3 w 6"/>
                  <a:gd name="T3" fmla="*/ 1 h 6"/>
                  <a:gd name="T4" fmla="*/ 6 w 6"/>
                  <a:gd name="T5" fmla="*/ 1 h 6"/>
                  <a:gd name="T6" fmla="*/ 0 w 6"/>
                  <a:gd name="T7" fmla="*/ 6 h 6"/>
                  <a:gd name="T8" fmla="*/ 1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1" y="3"/>
                    </a:moveTo>
                    <a:cubicBezTo>
                      <a:pt x="2" y="2"/>
                      <a:pt x="2" y="1"/>
                      <a:pt x="3" y="1"/>
                    </a:cubicBezTo>
                    <a:cubicBezTo>
                      <a:pt x="4" y="0"/>
                      <a:pt x="5" y="0"/>
                      <a:pt x="6" y="1"/>
                    </a:cubicBezTo>
                    <a:cubicBezTo>
                      <a:pt x="5" y="3"/>
                      <a:pt x="3" y="5"/>
                      <a:pt x="0" y="6"/>
                    </a:cubicBezTo>
                    <a:cubicBezTo>
                      <a:pt x="0" y="5"/>
                      <a:pt x="1" y="4"/>
                      <a:pt x="1" y="3"/>
                    </a:cubicBezTo>
                    <a:close/>
                  </a:path>
                </a:pathLst>
              </a:custGeom>
              <a:solidFill>
                <a:srgbClr val="F9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0" name="Freeform 1595"/>
              <p:cNvSpPr/>
              <p:nvPr/>
            </p:nvSpPr>
            <p:spPr bwMode="auto">
              <a:xfrm>
                <a:off x="664" y="1159"/>
                <a:ext cx="16" cy="12"/>
              </a:xfrm>
              <a:custGeom>
                <a:avLst/>
                <a:gdLst>
                  <a:gd name="T0" fmla="*/ 3 w 7"/>
                  <a:gd name="T1" fmla="*/ 5 h 5"/>
                  <a:gd name="T2" fmla="*/ 0 w 7"/>
                  <a:gd name="T3" fmla="*/ 5 h 5"/>
                  <a:gd name="T4" fmla="*/ 7 w 7"/>
                  <a:gd name="T5" fmla="*/ 1 h 5"/>
                  <a:gd name="T6" fmla="*/ 3 w 7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3" y="5"/>
                    </a:moveTo>
                    <a:cubicBezTo>
                      <a:pt x="2" y="5"/>
                      <a:pt x="1" y="5"/>
                      <a:pt x="0" y="5"/>
                    </a:cubicBezTo>
                    <a:cubicBezTo>
                      <a:pt x="2" y="3"/>
                      <a:pt x="3" y="0"/>
                      <a:pt x="7" y="1"/>
                    </a:cubicBezTo>
                    <a:cubicBezTo>
                      <a:pt x="6" y="2"/>
                      <a:pt x="4" y="4"/>
                      <a:pt x="3" y="5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1" name="Freeform 1596"/>
              <p:cNvSpPr/>
              <p:nvPr/>
            </p:nvSpPr>
            <p:spPr bwMode="auto">
              <a:xfrm>
                <a:off x="718" y="1209"/>
                <a:ext cx="10" cy="14"/>
              </a:xfrm>
              <a:custGeom>
                <a:avLst/>
                <a:gdLst>
                  <a:gd name="T0" fmla="*/ 3 w 4"/>
                  <a:gd name="T1" fmla="*/ 6 h 6"/>
                  <a:gd name="T2" fmla="*/ 0 w 4"/>
                  <a:gd name="T3" fmla="*/ 3 h 6"/>
                  <a:gd name="T4" fmla="*/ 4 w 4"/>
                  <a:gd name="T5" fmla="*/ 0 h 6"/>
                  <a:gd name="T6" fmla="*/ 3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6"/>
                    </a:moveTo>
                    <a:cubicBezTo>
                      <a:pt x="2" y="5"/>
                      <a:pt x="1" y="4"/>
                      <a:pt x="0" y="3"/>
                    </a:cubicBezTo>
                    <a:cubicBezTo>
                      <a:pt x="1" y="1"/>
                      <a:pt x="2" y="1"/>
                      <a:pt x="4" y="0"/>
                    </a:cubicBezTo>
                    <a:cubicBezTo>
                      <a:pt x="3" y="2"/>
                      <a:pt x="2" y="4"/>
                      <a:pt x="3" y="6"/>
                    </a:cubicBezTo>
                    <a:close/>
                  </a:path>
                </a:pathLst>
              </a:custGeom>
              <a:solidFill>
                <a:srgbClr val="FEB3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2" name="Freeform 1597"/>
              <p:cNvSpPr/>
              <p:nvPr/>
            </p:nvSpPr>
            <p:spPr bwMode="auto">
              <a:xfrm>
                <a:off x="590" y="696"/>
                <a:ext cx="285" cy="397"/>
              </a:xfrm>
              <a:custGeom>
                <a:avLst/>
                <a:gdLst>
                  <a:gd name="T0" fmla="*/ 82 w 120"/>
                  <a:gd name="T1" fmla="*/ 21 h 167"/>
                  <a:gd name="T2" fmla="*/ 96 w 120"/>
                  <a:gd name="T3" fmla="*/ 0 h 167"/>
                  <a:gd name="T4" fmla="*/ 103 w 120"/>
                  <a:gd name="T5" fmla="*/ 4 h 167"/>
                  <a:gd name="T6" fmla="*/ 101 w 120"/>
                  <a:gd name="T7" fmla="*/ 9 h 167"/>
                  <a:gd name="T8" fmla="*/ 114 w 120"/>
                  <a:gd name="T9" fmla="*/ 6 h 167"/>
                  <a:gd name="T10" fmla="*/ 115 w 120"/>
                  <a:gd name="T11" fmla="*/ 18 h 167"/>
                  <a:gd name="T12" fmla="*/ 109 w 120"/>
                  <a:gd name="T13" fmla="*/ 25 h 167"/>
                  <a:gd name="T14" fmla="*/ 107 w 120"/>
                  <a:gd name="T15" fmla="*/ 26 h 167"/>
                  <a:gd name="T16" fmla="*/ 117 w 120"/>
                  <a:gd name="T17" fmla="*/ 28 h 167"/>
                  <a:gd name="T18" fmla="*/ 110 w 120"/>
                  <a:gd name="T19" fmla="*/ 43 h 167"/>
                  <a:gd name="T20" fmla="*/ 97 w 120"/>
                  <a:gd name="T21" fmla="*/ 59 h 167"/>
                  <a:gd name="T22" fmla="*/ 89 w 120"/>
                  <a:gd name="T23" fmla="*/ 67 h 167"/>
                  <a:gd name="T24" fmla="*/ 78 w 120"/>
                  <a:gd name="T25" fmla="*/ 74 h 167"/>
                  <a:gd name="T26" fmla="*/ 71 w 120"/>
                  <a:gd name="T27" fmla="*/ 77 h 167"/>
                  <a:gd name="T28" fmla="*/ 75 w 120"/>
                  <a:gd name="T29" fmla="*/ 87 h 167"/>
                  <a:gd name="T30" fmla="*/ 72 w 120"/>
                  <a:gd name="T31" fmla="*/ 93 h 167"/>
                  <a:gd name="T32" fmla="*/ 61 w 120"/>
                  <a:gd name="T33" fmla="*/ 117 h 167"/>
                  <a:gd name="T34" fmla="*/ 56 w 120"/>
                  <a:gd name="T35" fmla="*/ 126 h 167"/>
                  <a:gd name="T36" fmla="*/ 52 w 120"/>
                  <a:gd name="T37" fmla="*/ 133 h 167"/>
                  <a:gd name="T38" fmla="*/ 42 w 120"/>
                  <a:gd name="T39" fmla="*/ 130 h 167"/>
                  <a:gd name="T40" fmla="*/ 33 w 120"/>
                  <a:gd name="T41" fmla="*/ 125 h 167"/>
                  <a:gd name="T42" fmla="*/ 27 w 120"/>
                  <a:gd name="T43" fmla="*/ 129 h 167"/>
                  <a:gd name="T44" fmla="*/ 38 w 120"/>
                  <a:gd name="T45" fmla="*/ 134 h 167"/>
                  <a:gd name="T46" fmla="*/ 33 w 120"/>
                  <a:gd name="T47" fmla="*/ 139 h 167"/>
                  <a:gd name="T48" fmla="*/ 18 w 120"/>
                  <a:gd name="T49" fmla="*/ 131 h 167"/>
                  <a:gd name="T50" fmla="*/ 22 w 120"/>
                  <a:gd name="T51" fmla="*/ 142 h 167"/>
                  <a:gd name="T52" fmla="*/ 28 w 120"/>
                  <a:gd name="T53" fmla="*/ 151 h 167"/>
                  <a:gd name="T54" fmla="*/ 27 w 120"/>
                  <a:gd name="T55" fmla="*/ 151 h 167"/>
                  <a:gd name="T56" fmla="*/ 28 w 120"/>
                  <a:gd name="T57" fmla="*/ 152 h 167"/>
                  <a:gd name="T58" fmla="*/ 28 w 120"/>
                  <a:gd name="T59" fmla="*/ 163 h 167"/>
                  <a:gd name="T60" fmla="*/ 22 w 120"/>
                  <a:gd name="T61" fmla="*/ 162 h 167"/>
                  <a:gd name="T62" fmla="*/ 5 w 120"/>
                  <a:gd name="T63" fmla="*/ 163 h 167"/>
                  <a:gd name="T64" fmla="*/ 2 w 120"/>
                  <a:gd name="T65" fmla="*/ 155 h 167"/>
                  <a:gd name="T66" fmla="*/ 5 w 120"/>
                  <a:gd name="T67" fmla="*/ 146 h 167"/>
                  <a:gd name="T68" fmla="*/ 10 w 120"/>
                  <a:gd name="T69" fmla="*/ 141 h 167"/>
                  <a:gd name="T70" fmla="*/ 15 w 120"/>
                  <a:gd name="T71" fmla="*/ 125 h 167"/>
                  <a:gd name="T72" fmla="*/ 23 w 120"/>
                  <a:gd name="T73" fmla="*/ 112 h 167"/>
                  <a:gd name="T74" fmla="*/ 28 w 120"/>
                  <a:gd name="T75" fmla="*/ 113 h 167"/>
                  <a:gd name="T76" fmla="*/ 41 w 120"/>
                  <a:gd name="T77" fmla="*/ 109 h 167"/>
                  <a:gd name="T78" fmla="*/ 39 w 120"/>
                  <a:gd name="T79" fmla="*/ 98 h 167"/>
                  <a:gd name="T80" fmla="*/ 39 w 120"/>
                  <a:gd name="T81" fmla="*/ 97 h 167"/>
                  <a:gd name="T82" fmla="*/ 36 w 120"/>
                  <a:gd name="T83" fmla="*/ 94 h 167"/>
                  <a:gd name="T84" fmla="*/ 47 w 120"/>
                  <a:gd name="T85" fmla="*/ 69 h 167"/>
                  <a:gd name="T86" fmla="*/ 70 w 120"/>
                  <a:gd name="T87" fmla="*/ 37 h 167"/>
                  <a:gd name="T88" fmla="*/ 78 w 120"/>
                  <a:gd name="T89" fmla="*/ 3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0" h="167">
                    <a:moveTo>
                      <a:pt x="74" y="31"/>
                    </a:moveTo>
                    <a:cubicBezTo>
                      <a:pt x="76" y="27"/>
                      <a:pt x="79" y="24"/>
                      <a:pt x="82" y="21"/>
                    </a:cubicBezTo>
                    <a:cubicBezTo>
                      <a:pt x="85" y="19"/>
                      <a:pt x="87" y="15"/>
                      <a:pt x="89" y="11"/>
                    </a:cubicBezTo>
                    <a:cubicBezTo>
                      <a:pt x="91" y="7"/>
                      <a:pt x="92" y="3"/>
                      <a:pt x="96" y="0"/>
                    </a:cubicBezTo>
                    <a:cubicBezTo>
                      <a:pt x="98" y="1"/>
                      <a:pt x="98" y="3"/>
                      <a:pt x="97" y="5"/>
                    </a:cubicBezTo>
                    <a:cubicBezTo>
                      <a:pt x="99" y="4"/>
                      <a:pt x="101" y="3"/>
                      <a:pt x="103" y="4"/>
                    </a:cubicBezTo>
                    <a:cubicBezTo>
                      <a:pt x="103" y="5"/>
                      <a:pt x="103" y="5"/>
                      <a:pt x="103" y="6"/>
                    </a:cubicBezTo>
                    <a:cubicBezTo>
                      <a:pt x="104" y="7"/>
                      <a:pt x="102" y="8"/>
                      <a:pt x="101" y="9"/>
                    </a:cubicBezTo>
                    <a:cubicBezTo>
                      <a:pt x="104" y="8"/>
                      <a:pt x="105" y="6"/>
                      <a:pt x="107" y="5"/>
                    </a:cubicBezTo>
                    <a:cubicBezTo>
                      <a:pt x="109" y="4"/>
                      <a:pt x="112" y="4"/>
                      <a:pt x="114" y="6"/>
                    </a:cubicBezTo>
                    <a:cubicBezTo>
                      <a:pt x="116" y="9"/>
                      <a:pt x="114" y="11"/>
                      <a:pt x="111" y="13"/>
                    </a:cubicBezTo>
                    <a:cubicBezTo>
                      <a:pt x="113" y="15"/>
                      <a:pt x="114" y="16"/>
                      <a:pt x="115" y="18"/>
                    </a:cubicBezTo>
                    <a:cubicBezTo>
                      <a:pt x="117" y="20"/>
                      <a:pt x="118" y="22"/>
                      <a:pt x="116" y="24"/>
                    </a:cubicBezTo>
                    <a:cubicBezTo>
                      <a:pt x="114" y="27"/>
                      <a:pt x="112" y="27"/>
                      <a:pt x="109" y="25"/>
                    </a:cubicBezTo>
                    <a:cubicBezTo>
                      <a:pt x="107" y="24"/>
                      <a:pt x="105" y="24"/>
                      <a:pt x="104" y="27"/>
                    </a:cubicBezTo>
                    <a:cubicBezTo>
                      <a:pt x="105" y="25"/>
                      <a:pt x="106" y="25"/>
                      <a:pt x="107" y="26"/>
                    </a:cubicBezTo>
                    <a:cubicBezTo>
                      <a:pt x="108" y="28"/>
                      <a:pt x="108" y="29"/>
                      <a:pt x="108" y="31"/>
                    </a:cubicBezTo>
                    <a:cubicBezTo>
                      <a:pt x="109" y="25"/>
                      <a:pt x="114" y="28"/>
                      <a:pt x="117" y="28"/>
                    </a:cubicBezTo>
                    <a:cubicBezTo>
                      <a:pt x="120" y="32"/>
                      <a:pt x="120" y="32"/>
                      <a:pt x="116" y="35"/>
                    </a:cubicBezTo>
                    <a:cubicBezTo>
                      <a:pt x="113" y="37"/>
                      <a:pt x="111" y="40"/>
                      <a:pt x="110" y="43"/>
                    </a:cubicBezTo>
                    <a:cubicBezTo>
                      <a:pt x="109" y="44"/>
                      <a:pt x="108" y="45"/>
                      <a:pt x="107" y="46"/>
                    </a:cubicBezTo>
                    <a:cubicBezTo>
                      <a:pt x="103" y="50"/>
                      <a:pt x="100" y="54"/>
                      <a:pt x="97" y="59"/>
                    </a:cubicBezTo>
                    <a:cubicBezTo>
                      <a:pt x="96" y="62"/>
                      <a:pt x="94" y="64"/>
                      <a:pt x="92" y="66"/>
                    </a:cubicBezTo>
                    <a:cubicBezTo>
                      <a:pt x="91" y="66"/>
                      <a:pt x="91" y="68"/>
                      <a:pt x="89" y="67"/>
                    </a:cubicBezTo>
                    <a:cubicBezTo>
                      <a:pt x="86" y="65"/>
                      <a:pt x="85" y="69"/>
                      <a:pt x="84" y="70"/>
                    </a:cubicBezTo>
                    <a:cubicBezTo>
                      <a:pt x="82" y="72"/>
                      <a:pt x="81" y="73"/>
                      <a:pt x="78" y="74"/>
                    </a:cubicBezTo>
                    <a:cubicBezTo>
                      <a:pt x="76" y="73"/>
                      <a:pt x="77" y="76"/>
                      <a:pt x="76" y="76"/>
                    </a:cubicBezTo>
                    <a:cubicBezTo>
                      <a:pt x="74" y="77"/>
                      <a:pt x="73" y="76"/>
                      <a:pt x="71" y="77"/>
                    </a:cubicBezTo>
                    <a:cubicBezTo>
                      <a:pt x="73" y="77"/>
                      <a:pt x="74" y="78"/>
                      <a:pt x="73" y="80"/>
                    </a:cubicBezTo>
                    <a:cubicBezTo>
                      <a:pt x="72" y="83"/>
                      <a:pt x="74" y="84"/>
                      <a:pt x="75" y="87"/>
                    </a:cubicBezTo>
                    <a:cubicBezTo>
                      <a:pt x="75" y="87"/>
                      <a:pt x="74" y="89"/>
                      <a:pt x="75" y="89"/>
                    </a:cubicBezTo>
                    <a:cubicBezTo>
                      <a:pt x="75" y="92"/>
                      <a:pt x="69" y="89"/>
                      <a:pt x="72" y="93"/>
                    </a:cubicBezTo>
                    <a:cubicBezTo>
                      <a:pt x="73" y="96"/>
                      <a:pt x="71" y="98"/>
                      <a:pt x="70" y="100"/>
                    </a:cubicBezTo>
                    <a:cubicBezTo>
                      <a:pt x="69" y="107"/>
                      <a:pt x="66" y="113"/>
                      <a:pt x="61" y="117"/>
                    </a:cubicBezTo>
                    <a:cubicBezTo>
                      <a:pt x="59" y="119"/>
                      <a:pt x="59" y="121"/>
                      <a:pt x="58" y="123"/>
                    </a:cubicBezTo>
                    <a:cubicBezTo>
                      <a:pt x="57" y="124"/>
                      <a:pt x="57" y="125"/>
                      <a:pt x="56" y="126"/>
                    </a:cubicBezTo>
                    <a:cubicBezTo>
                      <a:pt x="56" y="126"/>
                      <a:pt x="56" y="126"/>
                      <a:pt x="56" y="127"/>
                    </a:cubicBezTo>
                    <a:cubicBezTo>
                      <a:pt x="55" y="129"/>
                      <a:pt x="55" y="132"/>
                      <a:pt x="52" y="133"/>
                    </a:cubicBezTo>
                    <a:cubicBezTo>
                      <a:pt x="50" y="132"/>
                      <a:pt x="47" y="130"/>
                      <a:pt x="44" y="132"/>
                    </a:cubicBezTo>
                    <a:cubicBezTo>
                      <a:pt x="43" y="133"/>
                      <a:pt x="42" y="133"/>
                      <a:pt x="42" y="130"/>
                    </a:cubicBezTo>
                    <a:cubicBezTo>
                      <a:pt x="41" y="128"/>
                      <a:pt x="38" y="127"/>
                      <a:pt x="36" y="127"/>
                    </a:cubicBezTo>
                    <a:cubicBezTo>
                      <a:pt x="35" y="127"/>
                      <a:pt x="33" y="127"/>
                      <a:pt x="33" y="125"/>
                    </a:cubicBezTo>
                    <a:cubicBezTo>
                      <a:pt x="32" y="124"/>
                      <a:pt x="34" y="123"/>
                      <a:pt x="34" y="122"/>
                    </a:cubicBezTo>
                    <a:cubicBezTo>
                      <a:pt x="32" y="125"/>
                      <a:pt x="32" y="130"/>
                      <a:pt x="27" y="129"/>
                    </a:cubicBezTo>
                    <a:cubicBezTo>
                      <a:pt x="28" y="129"/>
                      <a:pt x="29" y="129"/>
                      <a:pt x="29" y="129"/>
                    </a:cubicBezTo>
                    <a:cubicBezTo>
                      <a:pt x="35" y="127"/>
                      <a:pt x="37" y="128"/>
                      <a:pt x="38" y="134"/>
                    </a:cubicBezTo>
                    <a:cubicBezTo>
                      <a:pt x="38" y="136"/>
                      <a:pt x="38" y="138"/>
                      <a:pt x="38" y="140"/>
                    </a:cubicBezTo>
                    <a:cubicBezTo>
                      <a:pt x="36" y="143"/>
                      <a:pt x="34" y="141"/>
                      <a:pt x="33" y="139"/>
                    </a:cubicBezTo>
                    <a:cubicBezTo>
                      <a:pt x="32" y="138"/>
                      <a:pt x="33" y="135"/>
                      <a:pt x="31" y="134"/>
                    </a:cubicBezTo>
                    <a:cubicBezTo>
                      <a:pt x="27" y="139"/>
                      <a:pt x="22" y="137"/>
                      <a:pt x="18" y="131"/>
                    </a:cubicBezTo>
                    <a:cubicBezTo>
                      <a:pt x="19" y="133"/>
                      <a:pt x="19" y="134"/>
                      <a:pt x="18" y="136"/>
                    </a:cubicBezTo>
                    <a:cubicBezTo>
                      <a:pt x="18" y="139"/>
                      <a:pt x="18" y="141"/>
                      <a:pt x="22" y="142"/>
                    </a:cubicBezTo>
                    <a:cubicBezTo>
                      <a:pt x="25" y="142"/>
                      <a:pt x="27" y="144"/>
                      <a:pt x="29" y="146"/>
                    </a:cubicBezTo>
                    <a:cubicBezTo>
                      <a:pt x="32" y="148"/>
                      <a:pt x="31" y="150"/>
                      <a:pt x="28" y="151"/>
                    </a:cubicBezTo>
                    <a:cubicBezTo>
                      <a:pt x="27" y="151"/>
                      <a:pt x="27" y="151"/>
                      <a:pt x="26" y="150"/>
                    </a:cubicBezTo>
                    <a:cubicBezTo>
                      <a:pt x="26" y="150"/>
                      <a:pt x="26" y="150"/>
                      <a:pt x="27" y="151"/>
                    </a:cubicBezTo>
                    <a:cubicBezTo>
                      <a:pt x="27" y="151"/>
                      <a:pt x="27" y="151"/>
                      <a:pt x="27" y="151"/>
                    </a:cubicBezTo>
                    <a:cubicBezTo>
                      <a:pt x="27" y="151"/>
                      <a:pt x="28" y="151"/>
                      <a:pt x="28" y="152"/>
                    </a:cubicBezTo>
                    <a:cubicBezTo>
                      <a:pt x="28" y="155"/>
                      <a:pt x="29" y="158"/>
                      <a:pt x="29" y="162"/>
                    </a:cubicBezTo>
                    <a:cubicBezTo>
                      <a:pt x="29" y="162"/>
                      <a:pt x="29" y="162"/>
                      <a:pt x="28" y="163"/>
                    </a:cubicBezTo>
                    <a:cubicBezTo>
                      <a:pt x="27" y="163"/>
                      <a:pt x="27" y="164"/>
                      <a:pt x="26" y="165"/>
                    </a:cubicBezTo>
                    <a:cubicBezTo>
                      <a:pt x="23" y="167"/>
                      <a:pt x="22" y="163"/>
                      <a:pt x="22" y="162"/>
                    </a:cubicBezTo>
                    <a:cubicBezTo>
                      <a:pt x="22" y="159"/>
                      <a:pt x="21" y="161"/>
                      <a:pt x="20" y="161"/>
                    </a:cubicBezTo>
                    <a:cubicBezTo>
                      <a:pt x="15" y="162"/>
                      <a:pt x="10" y="162"/>
                      <a:pt x="5" y="163"/>
                    </a:cubicBezTo>
                    <a:cubicBezTo>
                      <a:pt x="2" y="163"/>
                      <a:pt x="2" y="160"/>
                      <a:pt x="1" y="159"/>
                    </a:cubicBezTo>
                    <a:cubicBezTo>
                      <a:pt x="0" y="157"/>
                      <a:pt x="0" y="155"/>
                      <a:pt x="2" y="155"/>
                    </a:cubicBezTo>
                    <a:cubicBezTo>
                      <a:pt x="3" y="154"/>
                      <a:pt x="4" y="153"/>
                      <a:pt x="3" y="152"/>
                    </a:cubicBezTo>
                    <a:cubicBezTo>
                      <a:pt x="3" y="149"/>
                      <a:pt x="0" y="146"/>
                      <a:pt x="5" y="146"/>
                    </a:cubicBezTo>
                    <a:cubicBezTo>
                      <a:pt x="3" y="144"/>
                      <a:pt x="5" y="144"/>
                      <a:pt x="6" y="143"/>
                    </a:cubicBezTo>
                    <a:cubicBezTo>
                      <a:pt x="7" y="142"/>
                      <a:pt x="9" y="141"/>
                      <a:pt x="10" y="141"/>
                    </a:cubicBezTo>
                    <a:cubicBezTo>
                      <a:pt x="8" y="140"/>
                      <a:pt x="6" y="141"/>
                      <a:pt x="5" y="139"/>
                    </a:cubicBezTo>
                    <a:cubicBezTo>
                      <a:pt x="9" y="135"/>
                      <a:pt x="9" y="128"/>
                      <a:pt x="15" y="125"/>
                    </a:cubicBezTo>
                    <a:cubicBezTo>
                      <a:pt x="16" y="125"/>
                      <a:pt x="16" y="122"/>
                      <a:pt x="18" y="121"/>
                    </a:cubicBezTo>
                    <a:cubicBezTo>
                      <a:pt x="20" y="119"/>
                      <a:pt x="21" y="115"/>
                      <a:pt x="23" y="112"/>
                    </a:cubicBezTo>
                    <a:cubicBezTo>
                      <a:pt x="24" y="111"/>
                      <a:pt x="24" y="110"/>
                      <a:pt x="25" y="110"/>
                    </a:cubicBezTo>
                    <a:cubicBezTo>
                      <a:pt x="27" y="110"/>
                      <a:pt x="27" y="111"/>
                      <a:pt x="28" y="113"/>
                    </a:cubicBezTo>
                    <a:cubicBezTo>
                      <a:pt x="29" y="111"/>
                      <a:pt x="31" y="110"/>
                      <a:pt x="34" y="110"/>
                    </a:cubicBezTo>
                    <a:cubicBezTo>
                      <a:pt x="36" y="111"/>
                      <a:pt x="39" y="111"/>
                      <a:pt x="41" y="109"/>
                    </a:cubicBezTo>
                    <a:cubicBezTo>
                      <a:pt x="43" y="106"/>
                      <a:pt x="39" y="105"/>
                      <a:pt x="39" y="102"/>
                    </a:cubicBezTo>
                    <a:cubicBezTo>
                      <a:pt x="38" y="101"/>
                      <a:pt x="37" y="99"/>
                      <a:pt x="39" y="98"/>
                    </a:cubicBezTo>
                    <a:cubicBezTo>
                      <a:pt x="40" y="96"/>
                      <a:pt x="42" y="97"/>
                      <a:pt x="43" y="98"/>
                    </a:cubicBezTo>
                    <a:cubicBezTo>
                      <a:pt x="42" y="97"/>
                      <a:pt x="41" y="96"/>
                      <a:pt x="39" y="97"/>
                    </a:cubicBezTo>
                    <a:cubicBezTo>
                      <a:pt x="38" y="98"/>
                      <a:pt x="36" y="97"/>
                      <a:pt x="35" y="97"/>
                    </a:cubicBezTo>
                    <a:cubicBezTo>
                      <a:pt x="34" y="96"/>
                      <a:pt x="35" y="95"/>
                      <a:pt x="36" y="94"/>
                    </a:cubicBezTo>
                    <a:cubicBezTo>
                      <a:pt x="36" y="92"/>
                      <a:pt x="36" y="90"/>
                      <a:pt x="37" y="88"/>
                    </a:cubicBezTo>
                    <a:cubicBezTo>
                      <a:pt x="39" y="81"/>
                      <a:pt x="44" y="75"/>
                      <a:pt x="47" y="69"/>
                    </a:cubicBezTo>
                    <a:cubicBezTo>
                      <a:pt x="50" y="63"/>
                      <a:pt x="55" y="57"/>
                      <a:pt x="60" y="52"/>
                    </a:cubicBezTo>
                    <a:cubicBezTo>
                      <a:pt x="65" y="47"/>
                      <a:pt x="66" y="41"/>
                      <a:pt x="70" y="37"/>
                    </a:cubicBezTo>
                    <a:cubicBezTo>
                      <a:pt x="71" y="36"/>
                      <a:pt x="72" y="35"/>
                      <a:pt x="73" y="34"/>
                    </a:cubicBezTo>
                    <a:cubicBezTo>
                      <a:pt x="74" y="33"/>
                      <a:pt x="76" y="35"/>
                      <a:pt x="78" y="34"/>
                    </a:cubicBezTo>
                    <a:cubicBezTo>
                      <a:pt x="77" y="32"/>
                      <a:pt x="75" y="32"/>
                      <a:pt x="74" y="31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3" name="Freeform 1598"/>
              <p:cNvSpPr/>
              <p:nvPr/>
            </p:nvSpPr>
            <p:spPr bwMode="auto">
              <a:xfrm>
                <a:off x="813" y="627"/>
                <a:ext cx="164" cy="149"/>
              </a:xfrm>
              <a:custGeom>
                <a:avLst/>
                <a:gdLst>
                  <a:gd name="T0" fmla="*/ 23 w 69"/>
                  <a:gd name="T1" fmla="*/ 57 h 63"/>
                  <a:gd name="T2" fmla="*/ 15 w 69"/>
                  <a:gd name="T3" fmla="*/ 57 h 63"/>
                  <a:gd name="T4" fmla="*/ 13 w 69"/>
                  <a:gd name="T5" fmla="*/ 63 h 63"/>
                  <a:gd name="T6" fmla="*/ 12 w 69"/>
                  <a:gd name="T7" fmla="*/ 60 h 63"/>
                  <a:gd name="T8" fmla="*/ 12 w 69"/>
                  <a:gd name="T9" fmla="*/ 55 h 63"/>
                  <a:gd name="T10" fmla="*/ 8 w 69"/>
                  <a:gd name="T11" fmla="*/ 57 h 63"/>
                  <a:gd name="T12" fmla="*/ 12 w 69"/>
                  <a:gd name="T13" fmla="*/ 52 h 63"/>
                  <a:gd name="T14" fmla="*/ 17 w 69"/>
                  <a:gd name="T15" fmla="*/ 54 h 63"/>
                  <a:gd name="T16" fmla="*/ 22 w 69"/>
                  <a:gd name="T17" fmla="*/ 53 h 63"/>
                  <a:gd name="T18" fmla="*/ 21 w 69"/>
                  <a:gd name="T19" fmla="*/ 48 h 63"/>
                  <a:gd name="T20" fmla="*/ 16 w 69"/>
                  <a:gd name="T21" fmla="*/ 44 h 63"/>
                  <a:gd name="T22" fmla="*/ 18 w 69"/>
                  <a:gd name="T23" fmla="*/ 40 h 63"/>
                  <a:gd name="T24" fmla="*/ 19 w 69"/>
                  <a:gd name="T25" fmla="*/ 36 h 63"/>
                  <a:gd name="T26" fmla="*/ 14 w 69"/>
                  <a:gd name="T27" fmla="*/ 35 h 63"/>
                  <a:gd name="T28" fmla="*/ 10 w 69"/>
                  <a:gd name="T29" fmla="*/ 38 h 63"/>
                  <a:gd name="T30" fmla="*/ 4 w 69"/>
                  <a:gd name="T31" fmla="*/ 38 h 63"/>
                  <a:gd name="T32" fmla="*/ 9 w 69"/>
                  <a:gd name="T33" fmla="*/ 34 h 63"/>
                  <a:gd name="T34" fmla="*/ 9 w 69"/>
                  <a:gd name="T35" fmla="*/ 34 h 63"/>
                  <a:gd name="T36" fmla="*/ 9 w 69"/>
                  <a:gd name="T37" fmla="*/ 34 h 63"/>
                  <a:gd name="T38" fmla="*/ 8 w 69"/>
                  <a:gd name="T39" fmla="*/ 34 h 63"/>
                  <a:gd name="T40" fmla="*/ 1 w 69"/>
                  <a:gd name="T41" fmla="*/ 35 h 63"/>
                  <a:gd name="T42" fmla="*/ 2 w 69"/>
                  <a:gd name="T43" fmla="*/ 29 h 63"/>
                  <a:gd name="T44" fmla="*/ 7 w 69"/>
                  <a:gd name="T45" fmla="*/ 21 h 63"/>
                  <a:gd name="T46" fmla="*/ 23 w 69"/>
                  <a:gd name="T47" fmla="*/ 8 h 63"/>
                  <a:gd name="T48" fmla="*/ 32 w 69"/>
                  <a:gd name="T49" fmla="*/ 0 h 63"/>
                  <a:gd name="T50" fmla="*/ 34 w 69"/>
                  <a:gd name="T51" fmla="*/ 1 h 63"/>
                  <a:gd name="T52" fmla="*/ 33 w 69"/>
                  <a:gd name="T53" fmla="*/ 4 h 63"/>
                  <a:gd name="T54" fmla="*/ 35 w 69"/>
                  <a:gd name="T55" fmla="*/ 8 h 63"/>
                  <a:gd name="T56" fmla="*/ 38 w 69"/>
                  <a:gd name="T57" fmla="*/ 13 h 63"/>
                  <a:gd name="T58" fmla="*/ 43 w 69"/>
                  <a:gd name="T59" fmla="*/ 13 h 63"/>
                  <a:gd name="T60" fmla="*/ 46 w 69"/>
                  <a:gd name="T61" fmla="*/ 13 h 63"/>
                  <a:gd name="T62" fmla="*/ 47 w 69"/>
                  <a:gd name="T63" fmla="*/ 12 h 63"/>
                  <a:gd name="T64" fmla="*/ 49 w 69"/>
                  <a:gd name="T65" fmla="*/ 12 h 63"/>
                  <a:gd name="T66" fmla="*/ 53 w 69"/>
                  <a:gd name="T67" fmla="*/ 7 h 63"/>
                  <a:gd name="T68" fmla="*/ 53 w 69"/>
                  <a:gd name="T69" fmla="*/ 6 h 63"/>
                  <a:gd name="T70" fmla="*/ 61 w 69"/>
                  <a:gd name="T71" fmla="*/ 6 h 63"/>
                  <a:gd name="T72" fmla="*/ 64 w 69"/>
                  <a:gd name="T73" fmla="*/ 4 h 63"/>
                  <a:gd name="T74" fmla="*/ 68 w 69"/>
                  <a:gd name="T75" fmla="*/ 3 h 63"/>
                  <a:gd name="T76" fmla="*/ 66 w 69"/>
                  <a:gd name="T77" fmla="*/ 7 h 63"/>
                  <a:gd name="T78" fmla="*/ 60 w 69"/>
                  <a:gd name="T79" fmla="*/ 14 h 63"/>
                  <a:gd name="T80" fmla="*/ 52 w 69"/>
                  <a:gd name="T81" fmla="*/ 22 h 63"/>
                  <a:gd name="T82" fmla="*/ 41 w 69"/>
                  <a:gd name="T83" fmla="*/ 37 h 63"/>
                  <a:gd name="T84" fmla="*/ 35 w 69"/>
                  <a:gd name="T85" fmla="*/ 45 h 63"/>
                  <a:gd name="T86" fmla="*/ 29 w 69"/>
                  <a:gd name="T87" fmla="*/ 53 h 63"/>
                  <a:gd name="T88" fmla="*/ 23 w 69"/>
                  <a:gd name="T89" fmla="*/ 5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9" h="63">
                    <a:moveTo>
                      <a:pt x="23" y="57"/>
                    </a:moveTo>
                    <a:cubicBezTo>
                      <a:pt x="21" y="57"/>
                      <a:pt x="18" y="60"/>
                      <a:pt x="15" y="57"/>
                    </a:cubicBezTo>
                    <a:cubicBezTo>
                      <a:pt x="14" y="59"/>
                      <a:pt x="16" y="62"/>
                      <a:pt x="13" y="63"/>
                    </a:cubicBezTo>
                    <a:cubicBezTo>
                      <a:pt x="12" y="62"/>
                      <a:pt x="12" y="61"/>
                      <a:pt x="12" y="60"/>
                    </a:cubicBezTo>
                    <a:cubicBezTo>
                      <a:pt x="13" y="58"/>
                      <a:pt x="13" y="56"/>
                      <a:pt x="12" y="55"/>
                    </a:cubicBezTo>
                    <a:cubicBezTo>
                      <a:pt x="11" y="55"/>
                      <a:pt x="10" y="57"/>
                      <a:pt x="8" y="57"/>
                    </a:cubicBezTo>
                    <a:cubicBezTo>
                      <a:pt x="9" y="55"/>
                      <a:pt x="10" y="53"/>
                      <a:pt x="12" y="52"/>
                    </a:cubicBezTo>
                    <a:cubicBezTo>
                      <a:pt x="13" y="51"/>
                      <a:pt x="15" y="53"/>
                      <a:pt x="17" y="54"/>
                    </a:cubicBezTo>
                    <a:cubicBezTo>
                      <a:pt x="19" y="55"/>
                      <a:pt x="20" y="54"/>
                      <a:pt x="22" y="53"/>
                    </a:cubicBezTo>
                    <a:cubicBezTo>
                      <a:pt x="23" y="51"/>
                      <a:pt x="23" y="49"/>
                      <a:pt x="21" y="48"/>
                    </a:cubicBezTo>
                    <a:cubicBezTo>
                      <a:pt x="19" y="47"/>
                      <a:pt x="20" y="43"/>
                      <a:pt x="16" y="44"/>
                    </a:cubicBezTo>
                    <a:cubicBezTo>
                      <a:pt x="16" y="44"/>
                      <a:pt x="17" y="40"/>
                      <a:pt x="18" y="40"/>
                    </a:cubicBezTo>
                    <a:cubicBezTo>
                      <a:pt x="21" y="39"/>
                      <a:pt x="20" y="37"/>
                      <a:pt x="19" y="36"/>
                    </a:cubicBezTo>
                    <a:cubicBezTo>
                      <a:pt x="18" y="34"/>
                      <a:pt x="16" y="34"/>
                      <a:pt x="14" y="35"/>
                    </a:cubicBezTo>
                    <a:cubicBezTo>
                      <a:pt x="12" y="36"/>
                      <a:pt x="11" y="37"/>
                      <a:pt x="10" y="38"/>
                    </a:cubicBezTo>
                    <a:cubicBezTo>
                      <a:pt x="8" y="41"/>
                      <a:pt x="6" y="40"/>
                      <a:pt x="4" y="38"/>
                    </a:cubicBezTo>
                    <a:cubicBezTo>
                      <a:pt x="6" y="36"/>
                      <a:pt x="9" y="37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8" y="34"/>
                      <a:pt x="8" y="34"/>
                    </a:cubicBezTo>
                    <a:cubicBezTo>
                      <a:pt x="5" y="33"/>
                      <a:pt x="3" y="36"/>
                      <a:pt x="1" y="35"/>
                    </a:cubicBezTo>
                    <a:cubicBezTo>
                      <a:pt x="0" y="34"/>
                      <a:pt x="4" y="32"/>
                      <a:pt x="2" y="29"/>
                    </a:cubicBezTo>
                    <a:cubicBezTo>
                      <a:pt x="4" y="26"/>
                      <a:pt x="7" y="24"/>
                      <a:pt x="7" y="21"/>
                    </a:cubicBezTo>
                    <a:cubicBezTo>
                      <a:pt x="13" y="17"/>
                      <a:pt x="18" y="13"/>
                      <a:pt x="23" y="8"/>
                    </a:cubicBezTo>
                    <a:cubicBezTo>
                      <a:pt x="25" y="5"/>
                      <a:pt x="29" y="3"/>
                      <a:pt x="32" y="0"/>
                    </a:cubicBezTo>
                    <a:cubicBezTo>
                      <a:pt x="33" y="0"/>
                      <a:pt x="34" y="1"/>
                      <a:pt x="34" y="1"/>
                    </a:cubicBezTo>
                    <a:cubicBezTo>
                      <a:pt x="34" y="2"/>
                      <a:pt x="34" y="3"/>
                      <a:pt x="33" y="4"/>
                    </a:cubicBezTo>
                    <a:cubicBezTo>
                      <a:pt x="31" y="6"/>
                      <a:pt x="31" y="8"/>
                      <a:pt x="35" y="8"/>
                    </a:cubicBezTo>
                    <a:cubicBezTo>
                      <a:pt x="37" y="9"/>
                      <a:pt x="39" y="11"/>
                      <a:pt x="38" y="13"/>
                    </a:cubicBezTo>
                    <a:cubicBezTo>
                      <a:pt x="40" y="9"/>
                      <a:pt x="42" y="12"/>
                      <a:pt x="43" y="13"/>
                    </a:cubicBezTo>
                    <a:cubicBezTo>
                      <a:pt x="44" y="13"/>
                      <a:pt x="45" y="13"/>
                      <a:pt x="46" y="13"/>
                    </a:cubicBezTo>
                    <a:cubicBezTo>
                      <a:pt x="46" y="12"/>
                      <a:pt x="46" y="12"/>
                      <a:pt x="47" y="12"/>
                    </a:cubicBezTo>
                    <a:cubicBezTo>
                      <a:pt x="48" y="12"/>
                      <a:pt x="49" y="12"/>
                      <a:pt x="49" y="12"/>
                    </a:cubicBezTo>
                    <a:cubicBezTo>
                      <a:pt x="53" y="12"/>
                      <a:pt x="53" y="10"/>
                      <a:pt x="53" y="7"/>
                    </a:cubicBezTo>
                    <a:cubicBezTo>
                      <a:pt x="53" y="7"/>
                      <a:pt x="53" y="7"/>
                      <a:pt x="53" y="6"/>
                    </a:cubicBezTo>
                    <a:cubicBezTo>
                      <a:pt x="56" y="6"/>
                      <a:pt x="58" y="3"/>
                      <a:pt x="61" y="6"/>
                    </a:cubicBezTo>
                    <a:cubicBezTo>
                      <a:pt x="61" y="6"/>
                      <a:pt x="63" y="5"/>
                      <a:pt x="64" y="4"/>
                    </a:cubicBezTo>
                    <a:cubicBezTo>
                      <a:pt x="65" y="3"/>
                      <a:pt x="66" y="2"/>
                      <a:pt x="68" y="3"/>
                    </a:cubicBezTo>
                    <a:cubicBezTo>
                      <a:pt x="69" y="6"/>
                      <a:pt x="67" y="7"/>
                      <a:pt x="66" y="7"/>
                    </a:cubicBezTo>
                    <a:cubicBezTo>
                      <a:pt x="63" y="9"/>
                      <a:pt x="61" y="11"/>
                      <a:pt x="60" y="14"/>
                    </a:cubicBezTo>
                    <a:cubicBezTo>
                      <a:pt x="58" y="18"/>
                      <a:pt x="54" y="18"/>
                      <a:pt x="52" y="22"/>
                    </a:cubicBezTo>
                    <a:cubicBezTo>
                      <a:pt x="48" y="27"/>
                      <a:pt x="45" y="32"/>
                      <a:pt x="41" y="37"/>
                    </a:cubicBezTo>
                    <a:cubicBezTo>
                      <a:pt x="39" y="40"/>
                      <a:pt x="38" y="42"/>
                      <a:pt x="35" y="45"/>
                    </a:cubicBezTo>
                    <a:cubicBezTo>
                      <a:pt x="33" y="47"/>
                      <a:pt x="30" y="49"/>
                      <a:pt x="29" y="53"/>
                    </a:cubicBezTo>
                    <a:cubicBezTo>
                      <a:pt x="29" y="56"/>
                      <a:pt x="26" y="57"/>
                      <a:pt x="23" y="57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4" name="Freeform 1599"/>
              <p:cNvSpPr/>
              <p:nvPr/>
            </p:nvSpPr>
            <p:spPr bwMode="auto">
              <a:xfrm>
                <a:off x="573" y="1024"/>
                <a:ext cx="100" cy="97"/>
              </a:xfrm>
              <a:custGeom>
                <a:avLst/>
                <a:gdLst>
                  <a:gd name="T0" fmla="*/ 12 w 42"/>
                  <a:gd name="T1" fmla="*/ 1 h 41"/>
                  <a:gd name="T2" fmla="*/ 20 w 42"/>
                  <a:gd name="T3" fmla="*/ 3 h 41"/>
                  <a:gd name="T4" fmla="*/ 12 w 42"/>
                  <a:gd name="T5" fmla="*/ 7 h 41"/>
                  <a:gd name="T6" fmla="*/ 14 w 42"/>
                  <a:gd name="T7" fmla="*/ 7 h 41"/>
                  <a:gd name="T8" fmla="*/ 11 w 42"/>
                  <a:gd name="T9" fmla="*/ 12 h 41"/>
                  <a:gd name="T10" fmla="*/ 9 w 42"/>
                  <a:gd name="T11" fmla="*/ 18 h 41"/>
                  <a:gd name="T12" fmla="*/ 8 w 42"/>
                  <a:gd name="T13" fmla="*/ 18 h 41"/>
                  <a:gd name="T14" fmla="*/ 9 w 42"/>
                  <a:gd name="T15" fmla="*/ 20 h 41"/>
                  <a:gd name="T16" fmla="*/ 12 w 42"/>
                  <a:gd name="T17" fmla="*/ 24 h 41"/>
                  <a:gd name="T18" fmla="*/ 23 w 42"/>
                  <a:gd name="T19" fmla="*/ 22 h 41"/>
                  <a:gd name="T20" fmla="*/ 30 w 42"/>
                  <a:gd name="T21" fmla="*/ 18 h 41"/>
                  <a:gd name="T22" fmla="*/ 33 w 42"/>
                  <a:gd name="T23" fmla="*/ 26 h 41"/>
                  <a:gd name="T24" fmla="*/ 35 w 42"/>
                  <a:gd name="T25" fmla="*/ 24 h 41"/>
                  <a:gd name="T26" fmla="*/ 35 w 42"/>
                  <a:gd name="T27" fmla="*/ 24 h 41"/>
                  <a:gd name="T28" fmla="*/ 42 w 42"/>
                  <a:gd name="T29" fmla="*/ 19 h 41"/>
                  <a:gd name="T30" fmla="*/ 37 w 42"/>
                  <a:gd name="T31" fmla="*/ 28 h 41"/>
                  <a:gd name="T32" fmla="*/ 20 w 42"/>
                  <a:gd name="T33" fmla="*/ 39 h 41"/>
                  <a:gd name="T34" fmla="*/ 3 w 42"/>
                  <a:gd name="T35" fmla="*/ 32 h 41"/>
                  <a:gd name="T36" fmla="*/ 1 w 42"/>
                  <a:gd name="T37" fmla="*/ 27 h 41"/>
                  <a:gd name="T38" fmla="*/ 2 w 42"/>
                  <a:gd name="T39" fmla="*/ 26 h 41"/>
                  <a:gd name="T40" fmla="*/ 5 w 42"/>
                  <a:gd name="T41" fmla="*/ 16 h 41"/>
                  <a:gd name="T42" fmla="*/ 6 w 42"/>
                  <a:gd name="T43" fmla="*/ 12 h 41"/>
                  <a:gd name="T44" fmla="*/ 12 w 42"/>
                  <a:gd name="T45" fmla="*/ 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2" h="41">
                    <a:moveTo>
                      <a:pt x="12" y="1"/>
                    </a:moveTo>
                    <a:cubicBezTo>
                      <a:pt x="15" y="0"/>
                      <a:pt x="18" y="1"/>
                      <a:pt x="20" y="3"/>
                    </a:cubicBezTo>
                    <a:cubicBezTo>
                      <a:pt x="17" y="4"/>
                      <a:pt x="14" y="4"/>
                      <a:pt x="12" y="7"/>
                    </a:cubicBezTo>
                    <a:cubicBezTo>
                      <a:pt x="13" y="7"/>
                      <a:pt x="13" y="7"/>
                      <a:pt x="14" y="7"/>
                    </a:cubicBezTo>
                    <a:cubicBezTo>
                      <a:pt x="11" y="8"/>
                      <a:pt x="10" y="9"/>
                      <a:pt x="11" y="12"/>
                    </a:cubicBezTo>
                    <a:cubicBezTo>
                      <a:pt x="12" y="14"/>
                      <a:pt x="15" y="18"/>
                      <a:pt x="9" y="18"/>
                    </a:cubicBezTo>
                    <a:cubicBezTo>
                      <a:pt x="9" y="18"/>
                      <a:pt x="8" y="18"/>
                      <a:pt x="8" y="18"/>
                    </a:cubicBezTo>
                    <a:cubicBezTo>
                      <a:pt x="8" y="19"/>
                      <a:pt x="8" y="20"/>
                      <a:pt x="9" y="20"/>
                    </a:cubicBezTo>
                    <a:cubicBezTo>
                      <a:pt x="11" y="20"/>
                      <a:pt x="11" y="24"/>
                      <a:pt x="12" y="24"/>
                    </a:cubicBezTo>
                    <a:cubicBezTo>
                      <a:pt x="16" y="22"/>
                      <a:pt x="19" y="24"/>
                      <a:pt x="23" y="22"/>
                    </a:cubicBezTo>
                    <a:cubicBezTo>
                      <a:pt x="25" y="21"/>
                      <a:pt x="29" y="24"/>
                      <a:pt x="30" y="18"/>
                    </a:cubicBezTo>
                    <a:cubicBezTo>
                      <a:pt x="31" y="22"/>
                      <a:pt x="28" y="26"/>
                      <a:pt x="33" y="26"/>
                    </a:cubicBezTo>
                    <a:cubicBezTo>
                      <a:pt x="34" y="26"/>
                      <a:pt x="35" y="25"/>
                      <a:pt x="35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7" y="22"/>
                      <a:pt x="38" y="19"/>
                      <a:pt x="42" y="19"/>
                    </a:cubicBezTo>
                    <a:cubicBezTo>
                      <a:pt x="42" y="23"/>
                      <a:pt x="40" y="26"/>
                      <a:pt x="37" y="28"/>
                    </a:cubicBezTo>
                    <a:cubicBezTo>
                      <a:pt x="32" y="33"/>
                      <a:pt x="26" y="36"/>
                      <a:pt x="20" y="39"/>
                    </a:cubicBezTo>
                    <a:cubicBezTo>
                      <a:pt x="12" y="41"/>
                      <a:pt x="8" y="37"/>
                      <a:pt x="3" y="32"/>
                    </a:cubicBezTo>
                    <a:cubicBezTo>
                      <a:pt x="4" y="30"/>
                      <a:pt x="0" y="30"/>
                      <a:pt x="1" y="27"/>
                    </a:cubicBezTo>
                    <a:cubicBezTo>
                      <a:pt x="2" y="27"/>
                      <a:pt x="2" y="27"/>
                      <a:pt x="2" y="26"/>
                    </a:cubicBezTo>
                    <a:cubicBezTo>
                      <a:pt x="4" y="23"/>
                      <a:pt x="5" y="20"/>
                      <a:pt x="5" y="16"/>
                    </a:cubicBezTo>
                    <a:cubicBezTo>
                      <a:pt x="5" y="15"/>
                      <a:pt x="5" y="13"/>
                      <a:pt x="6" y="12"/>
                    </a:cubicBezTo>
                    <a:cubicBezTo>
                      <a:pt x="10" y="9"/>
                      <a:pt x="9" y="5"/>
                      <a:pt x="12" y="1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5" name="Freeform 1600"/>
              <p:cNvSpPr/>
              <p:nvPr/>
            </p:nvSpPr>
            <p:spPr bwMode="auto">
              <a:xfrm>
                <a:off x="633" y="905"/>
                <a:ext cx="66" cy="81"/>
              </a:xfrm>
              <a:custGeom>
                <a:avLst/>
                <a:gdLst>
                  <a:gd name="T0" fmla="*/ 19 w 28"/>
                  <a:gd name="T1" fmla="*/ 0 h 34"/>
                  <a:gd name="T2" fmla="*/ 17 w 28"/>
                  <a:gd name="T3" fmla="*/ 8 h 34"/>
                  <a:gd name="T4" fmla="*/ 20 w 28"/>
                  <a:gd name="T5" fmla="*/ 9 h 34"/>
                  <a:gd name="T6" fmla="*/ 27 w 28"/>
                  <a:gd name="T7" fmla="*/ 10 h 34"/>
                  <a:gd name="T8" fmla="*/ 28 w 28"/>
                  <a:gd name="T9" fmla="*/ 12 h 34"/>
                  <a:gd name="T10" fmla="*/ 26 w 28"/>
                  <a:gd name="T11" fmla="*/ 12 h 34"/>
                  <a:gd name="T12" fmla="*/ 22 w 28"/>
                  <a:gd name="T13" fmla="*/ 10 h 34"/>
                  <a:gd name="T14" fmla="*/ 23 w 28"/>
                  <a:gd name="T15" fmla="*/ 14 h 34"/>
                  <a:gd name="T16" fmla="*/ 24 w 28"/>
                  <a:gd name="T17" fmla="*/ 21 h 34"/>
                  <a:gd name="T18" fmla="*/ 16 w 28"/>
                  <a:gd name="T19" fmla="*/ 24 h 34"/>
                  <a:gd name="T20" fmla="*/ 10 w 28"/>
                  <a:gd name="T21" fmla="*/ 28 h 34"/>
                  <a:gd name="T22" fmla="*/ 8 w 28"/>
                  <a:gd name="T23" fmla="*/ 22 h 34"/>
                  <a:gd name="T24" fmla="*/ 6 w 28"/>
                  <a:gd name="T25" fmla="*/ 29 h 34"/>
                  <a:gd name="T26" fmla="*/ 5 w 28"/>
                  <a:gd name="T27" fmla="*/ 30 h 34"/>
                  <a:gd name="T28" fmla="*/ 0 w 28"/>
                  <a:gd name="T29" fmla="*/ 33 h 34"/>
                  <a:gd name="T30" fmla="*/ 10 w 28"/>
                  <a:gd name="T31" fmla="*/ 15 h 34"/>
                  <a:gd name="T32" fmla="*/ 19 w 28"/>
                  <a:gd name="T3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" h="34">
                    <a:moveTo>
                      <a:pt x="19" y="0"/>
                    </a:moveTo>
                    <a:cubicBezTo>
                      <a:pt x="20" y="2"/>
                      <a:pt x="20" y="5"/>
                      <a:pt x="17" y="8"/>
                    </a:cubicBezTo>
                    <a:cubicBezTo>
                      <a:pt x="18" y="8"/>
                      <a:pt x="20" y="9"/>
                      <a:pt x="20" y="9"/>
                    </a:cubicBezTo>
                    <a:cubicBezTo>
                      <a:pt x="24" y="5"/>
                      <a:pt x="25" y="10"/>
                      <a:pt x="27" y="10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7" y="13"/>
                      <a:pt x="26" y="12"/>
                      <a:pt x="26" y="12"/>
                    </a:cubicBezTo>
                    <a:cubicBezTo>
                      <a:pt x="24" y="11"/>
                      <a:pt x="23" y="8"/>
                      <a:pt x="22" y="10"/>
                    </a:cubicBezTo>
                    <a:cubicBezTo>
                      <a:pt x="20" y="12"/>
                      <a:pt x="21" y="14"/>
                      <a:pt x="23" y="14"/>
                    </a:cubicBezTo>
                    <a:cubicBezTo>
                      <a:pt x="21" y="17"/>
                      <a:pt x="27" y="17"/>
                      <a:pt x="24" y="21"/>
                    </a:cubicBezTo>
                    <a:cubicBezTo>
                      <a:pt x="22" y="24"/>
                      <a:pt x="20" y="24"/>
                      <a:pt x="16" y="24"/>
                    </a:cubicBezTo>
                    <a:cubicBezTo>
                      <a:pt x="13" y="23"/>
                      <a:pt x="11" y="24"/>
                      <a:pt x="10" y="28"/>
                    </a:cubicBezTo>
                    <a:cubicBezTo>
                      <a:pt x="9" y="26"/>
                      <a:pt x="8" y="24"/>
                      <a:pt x="8" y="22"/>
                    </a:cubicBezTo>
                    <a:cubicBezTo>
                      <a:pt x="7" y="25"/>
                      <a:pt x="3" y="26"/>
                      <a:pt x="6" y="29"/>
                    </a:cubicBezTo>
                    <a:cubicBezTo>
                      <a:pt x="6" y="29"/>
                      <a:pt x="5" y="30"/>
                      <a:pt x="5" y="30"/>
                    </a:cubicBezTo>
                    <a:cubicBezTo>
                      <a:pt x="1" y="27"/>
                      <a:pt x="2" y="34"/>
                      <a:pt x="0" y="33"/>
                    </a:cubicBezTo>
                    <a:cubicBezTo>
                      <a:pt x="1" y="26"/>
                      <a:pt x="7" y="21"/>
                      <a:pt x="10" y="15"/>
                    </a:cubicBezTo>
                    <a:cubicBezTo>
                      <a:pt x="12" y="10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6" name="Freeform 1601"/>
              <p:cNvSpPr/>
              <p:nvPr/>
            </p:nvSpPr>
            <p:spPr bwMode="auto">
              <a:xfrm>
                <a:off x="761" y="769"/>
                <a:ext cx="19" cy="15"/>
              </a:xfrm>
              <a:custGeom>
                <a:avLst/>
                <a:gdLst>
                  <a:gd name="T0" fmla="*/ 2 w 8"/>
                  <a:gd name="T1" fmla="*/ 0 h 6"/>
                  <a:gd name="T2" fmla="*/ 8 w 8"/>
                  <a:gd name="T3" fmla="*/ 2 h 6"/>
                  <a:gd name="T4" fmla="*/ 7 w 8"/>
                  <a:gd name="T5" fmla="*/ 4 h 6"/>
                  <a:gd name="T6" fmla="*/ 1 w 8"/>
                  <a:gd name="T7" fmla="*/ 3 h 6"/>
                  <a:gd name="T8" fmla="*/ 2 w 8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2" y="0"/>
                    </a:moveTo>
                    <a:cubicBezTo>
                      <a:pt x="4" y="0"/>
                      <a:pt x="6" y="0"/>
                      <a:pt x="8" y="2"/>
                    </a:cubicBezTo>
                    <a:cubicBezTo>
                      <a:pt x="8" y="2"/>
                      <a:pt x="8" y="3"/>
                      <a:pt x="7" y="4"/>
                    </a:cubicBezTo>
                    <a:cubicBezTo>
                      <a:pt x="5" y="6"/>
                      <a:pt x="3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61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7" name="Freeform 1602"/>
              <p:cNvSpPr/>
              <p:nvPr/>
            </p:nvSpPr>
            <p:spPr bwMode="auto">
              <a:xfrm>
                <a:off x="706" y="803"/>
                <a:ext cx="14" cy="21"/>
              </a:xfrm>
              <a:custGeom>
                <a:avLst/>
                <a:gdLst>
                  <a:gd name="T0" fmla="*/ 0 w 6"/>
                  <a:gd name="T1" fmla="*/ 9 h 9"/>
                  <a:gd name="T2" fmla="*/ 5 w 6"/>
                  <a:gd name="T3" fmla="*/ 0 h 9"/>
                  <a:gd name="T4" fmla="*/ 6 w 6"/>
                  <a:gd name="T5" fmla="*/ 3 h 9"/>
                  <a:gd name="T6" fmla="*/ 0 w 6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9">
                    <a:moveTo>
                      <a:pt x="0" y="9"/>
                    </a:moveTo>
                    <a:cubicBezTo>
                      <a:pt x="1" y="6"/>
                      <a:pt x="3" y="3"/>
                      <a:pt x="5" y="0"/>
                    </a:cubicBezTo>
                    <a:cubicBezTo>
                      <a:pt x="5" y="1"/>
                      <a:pt x="5" y="2"/>
                      <a:pt x="6" y="3"/>
                    </a:cubicBezTo>
                    <a:cubicBezTo>
                      <a:pt x="4" y="6"/>
                      <a:pt x="3" y="7"/>
                      <a:pt x="0" y="9"/>
                    </a:cubicBezTo>
                    <a:close/>
                  </a:path>
                </a:pathLst>
              </a:custGeom>
              <a:solidFill>
                <a:srgbClr val="DED7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8" name="Freeform 1603"/>
              <p:cNvSpPr/>
              <p:nvPr/>
            </p:nvSpPr>
            <p:spPr bwMode="auto">
              <a:xfrm>
                <a:off x="599" y="997"/>
                <a:ext cx="8" cy="10"/>
              </a:xfrm>
              <a:custGeom>
                <a:avLst/>
                <a:gdLst>
                  <a:gd name="T0" fmla="*/ 0 w 3"/>
                  <a:gd name="T1" fmla="*/ 4 h 4"/>
                  <a:gd name="T2" fmla="*/ 3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1" y="1"/>
                      <a:pt x="3" y="0"/>
                    </a:cubicBezTo>
                    <a:cubicBezTo>
                      <a:pt x="3" y="2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B1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9" name="Freeform 1604"/>
              <p:cNvSpPr/>
              <p:nvPr/>
            </p:nvSpPr>
            <p:spPr bwMode="auto">
              <a:xfrm>
                <a:off x="618" y="967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2"/>
                      <a:pt x="0" y="0"/>
                      <a:pt x="2" y="0"/>
                    </a:cubicBezTo>
                    <a:cubicBezTo>
                      <a:pt x="2" y="1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D9CDC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0" name="Freeform 1605"/>
              <p:cNvSpPr/>
              <p:nvPr/>
            </p:nvSpPr>
            <p:spPr bwMode="auto">
              <a:xfrm>
                <a:off x="1637" y="349"/>
                <a:ext cx="42" cy="100"/>
              </a:xfrm>
              <a:custGeom>
                <a:avLst/>
                <a:gdLst>
                  <a:gd name="T0" fmla="*/ 4 w 18"/>
                  <a:gd name="T1" fmla="*/ 10 h 42"/>
                  <a:gd name="T2" fmla="*/ 8 w 18"/>
                  <a:gd name="T3" fmla="*/ 0 h 42"/>
                  <a:gd name="T4" fmla="*/ 14 w 18"/>
                  <a:gd name="T5" fmla="*/ 2 h 42"/>
                  <a:gd name="T6" fmla="*/ 17 w 18"/>
                  <a:gd name="T7" fmla="*/ 4 h 42"/>
                  <a:gd name="T8" fmla="*/ 17 w 18"/>
                  <a:gd name="T9" fmla="*/ 4 h 42"/>
                  <a:gd name="T10" fmla="*/ 17 w 18"/>
                  <a:gd name="T11" fmla="*/ 20 h 42"/>
                  <a:gd name="T12" fmla="*/ 17 w 18"/>
                  <a:gd name="T13" fmla="*/ 20 h 42"/>
                  <a:gd name="T14" fmla="*/ 16 w 18"/>
                  <a:gd name="T15" fmla="*/ 27 h 42"/>
                  <a:gd name="T16" fmla="*/ 16 w 18"/>
                  <a:gd name="T17" fmla="*/ 28 h 42"/>
                  <a:gd name="T18" fmla="*/ 15 w 18"/>
                  <a:gd name="T19" fmla="*/ 32 h 42"/>
                  <a:gd name="T20" fmla="*/ 15 w 18"/>
                  <a:gd name="T21" fmla="*/ 35 h 42"/>
                  <a:gd name="T22" fmla="*/ 12 w 18"/>
                  <a:gd name="T23" fmla="*/ 37 h 42"/>
                  <a:gd name="T24" fmla="*/ 10 w 18"/>
                  <a:gd name="T25" fmla="*/ 39 h 42"/>
                  <a:gd name="T26" fmla="*/ 7 w 18"/>
                  <a:gd name="T27" fmla="*/ 42 h 42"/>
                  <a:gd name="T28" fmla="*/ 6 w 18"/>
                  <a:gd name="T29" fmla="*/ 42 h 42"/>
                  <a:gd name="T30" fmla="*/ 3 w 18"/>
                  <a:gd name="T31" fmla="*/ 42 h 42"/>
                  <a:gd name="T32" fmla="*/ 1 w 18"/>
                  <a:gd name="T33" fmla="*/ 41 h 42"/>
                  <a:gd name="T34" fmla="*/ 2 w 18"/>
                  <a:gd name="T35" fmla="*/ 38 h 42"/>
                  <a:gd name="T36" fmla="*/ 5 w 18"/>
                  <a:gd name="T37" fmla="*/ 37 h 42"/>
                  <a:gd name="T38" fmla="*/ 7 w 18"/>
                  <a:gd name="T39" fmla="*/ 34 h 42"/>
                  <a:gd name="T40" fmla="*/ 4 w 18"/>
                  <a:gd name="T41" fmla="*/ 32 h 42"/>
                  <a:gd name="T42" fmla="*/ 1 w 18"/>
                  <a:gd name="T43" fmla="*/ 30 h 42"/>
                  <a:gd name="T44" fmla="*/ 6 w 18"/>
                  <a:gd name="T45" fmla="*/ 24 h 42"/>
                  <a:gd name="T46" fmla="*/ 10 w 18"/>
                  <a:gd name="T47" fmla="*/ 25 h 42"/>
                  <a:gd name="T48" fmla="*/ 3 w 18"/>
                  <a:gd name="T49" fmla="*/ 14 h 42"/>
                  <a:gd name="T50" fmla="*/ 4 w 18"/>
                  <a:gd name="T51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8" h="42">
                    <a:moveTo>
                      <a:pt x="4" y="10"/>
                    </a:moveTo>
                    <a:cubicBezTo>
                      <a:pt x="5" y="7"/>
                      <a:pt x="7" y="4"/>
                      <a:pt x="8" y="0"/>
                    </a:cubicBezTo>
                    <a:cubicBezTo>
                      <a:pt x="10" y="1"/>
                      <a:pt x="12" y="2"/>
                      <a:pt x="14" y="2"/>
                    </a:cubicBezTo>
                    <a:cubicBezTo>
                      <a:pt x="16" y="2"/>
                      <a:pt x="17" y="2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5" y="9"/>
                      <a:pt x="16" y="14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8" y="23"/>
                      <a:pt x="17" y="25"/>
                      <a:pt x="16" y="27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9"/>
                      <a:pt x="15" y="31"/>
                      <a:pt x="15" y="32"/>
                    </a:cubicBezTo>
                    <a:cubicBezTo>
                      <a:pt x="15" y="33"/>
                      <a:pt x="15" y="34"/>
                      <a:pt x="15" y="35"/>
                    </a:cubicBezTo>
                    <a:cubicBezTo>
                      <a:pt x="14" y="35"/>
                      <a:pt x="11" y="34"/>
                      <a:pt x="12" y="37"/>
                    </a:cubicBezTo>
                    <a:cubicBezTo>
                      <a:pt x="13" y="40"/>
                      <a:pt x="12" y="40"/>
                      <a:pt x="10" y="39"/>
                    </a:cubicBezTo>
                    <a:cubicBezTo>
                      <a:pt x="7" y="38"/>
                      <a:pt x="8" y="41"/>
                      <a:pt x="7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5" y="42"/>
                      <a:pt x="4" y="41"/>
                      <a:pt x="3" y="42"/>
                    </a:cubicBezTo>
                    <a:cubicBezTo>
                      <a:pt x="2" y="42"/>
                      <a:pt x="1" y="41"/>
                      <a:pt x="1" y="41"/>
                    </a:cubicBezTo>
                    <a:cubicBezTo>
                      <a:pt x="1" y="40"/>
                      <a:pt x="1" y="39"/>
                      <a:pt x="2" y="38"/>
                    </a:cubicBezTo>
                    <a:cubicBezTo>
                      <a:pt x="3" y="38"/>
                      <a:pt x="4" y="37"/>
                      <a:pt x="5" y="37"/>
                    </a:cubicBezTo>
                    <a:cubicBezTo>
                      <a:pt x="6" y="36"/>
                      <a:pt x="8" y="36"/>
                      <a:pt x="7" y="34"/>
                    </a:cubicBezTo>
                    <a:cubicBezTo>
                      <a:pt x="7" y="33"/>
                      <a:pt x="5" y="32"/>
                      <a:pt x="4" y="32"/>
                    </a:cubicBezTo>
                    <a:cubicBezTo>
                      <a:pt x="2" y="32"/>
                      <a:pt x="0" y="33"/>
                      <a:pt x="1" y="30"/>
                    </a:cubicBezTo>
                    <a:cubicBezTo>
                      <a:pt x="2" y="28"/>
                      <a:pt x="2" y="24"/>
                      <a:pt x="6" y="24"/>
                    </a:cubicBezTo>
                    <a:cubicBezTo>
                      <a:pt x="7" y="25"/>
                      <a:pt x="8" y="26"/>
                      <a:pt x="10" y="25"/>
                    </a:cubicBezTo>
                    <a:cubicBezTo>
                      <a:pt x="3" y="24"/>
                      <a:pt x="1" y="20"/>
                      <a:pt x="3" y="14"/>
                    </a:cubicBezTo>
                    <a:cubicBezTo>
                      <a:pt x="3" y="12"/>
                      <a:pt x="3" y="11"/>
                      <a:pt x="4" y="10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1" name="Freeform 1606"/>
              <p:cNvSpPr/>
              <p:nvPr/>
            </p:nvSpPr>
            <p:spPr bwMode="auto">
              <a:xfrm>
                <a:off x="1582" y="437"/>
                <a:ext cx="36" cy="35"/>
              </a:xfrm>
              <a:custGeom>
                <a:avLst/>
                <a:gdLst>
                  <a:gd name="T0" fmla="*/ 8 w 15"/>
                  <a:gd name="T1" fmla="*/ 15 h 15"/>
                  <a:gd name="T2" fmla="*/ 1 w 15"/>
                  <a:gd name="T3" fmla="*/ 13 h 15"/>
                  <a:gd name="T4" fmla="*/ 2 w 15"/>
                  <a:gd name="T5" fmla="*/ 7 h 15"/>
                  <a:gd name="T6" fmla="*/ 4 w 15"/>
                  <a:gd name="T7" fmla="*/ 5 h 15"/>
                  <a:gd name="T8" fmla="*/ 8 w 15"/>
                  <a:gd name="T9" fmla="*/ 1 h 15"/>
                  <a:gd name="T10" fmla="*/ 9 w 15"/>
                  <a:gd name="T11" fmla="*/ 1 h 15"/>
                  <a:gd name="T12" fmla="*/ 10 w 15"/>
                  <a:gd name="T13" fmla="*/ 2 h 15"/>
                  <a:gd name="T14" fmla="*/ 13 w 15"/>
                  <a:gd name="T15" fmla="*/ 4 h 15"/>
                  <a:gd name="T16" fmla="*/ 10 w 15"/>
                  <a:gd name="T17" fmla="*/ 13 h 15"/>
                  <a:gd name="T18" fmla="*/ 9 w 15"/>
                  <a:gd name="T19" fmla="*/ 14 h 15"/>
                  <a:gd name="T20" fmla="*/ 8 w 15"/>
                  <a:gd name="T2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15">
                    <a:moveTo>
                      <a:pt x="8" y="15"/>
                    </a:moveTo>
                    <a:cubicBezTo>
                      <a:pt x="7" y="10"/>
                      <a:pt x="3" y="14"/>
                      <a:pt x="1" y="13"/>
                    </a:cubicBezTo>
                    <a:cubicBezTo>
                      <a:pt x="1" y="11"/>
                      <a:pt x="4" y="10"/>
                      <a:pt x="2" y="7"/>
                    </a:cubicBezTo>
                    <a:cubicBezTo>
                      <a:pt x="0" y="6"/>
                      <a:pt x="3" y="5"/>
                      <a:pt x="4" y="5"/>
                    </a:cubicBezTo>
                    <a:cubicBezTo>
                      <a:pt x="6" y="5"/>
                      <a:pt x="7" y="3"/>
                      <a:pt x="8" y="1"/>
                    </a:cubicBezTo>
                    <a:cubicBezTo>
                      <a:pt x="8" y="0"/>
                      <a:pt x="8" y="0"/>
                      <a:pt x="9" y="1"/>
                    </a:cubicBezTo>
                    <a:cubicBezTo>
                      <a:pt x="10" y="1"/>
                      <a:pt x="8" y="2"/>
                      <a:pt x="10" y="2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5" y="9"/>
                      <a:pt x="11" y="10"/>
                      <a:pt x="10" y="13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5"/>
                      <a:pt x="8" y="15"/>
                      <a:pt x="8" y="15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2" name="Freeform 1607"/>
              <p:cNvSpPr/>
              <p:nvPr/>
            </p:nvSpPr>
            <p:spPr bwMode="auto">
              <a:xfrm>
                <a:off x="1601" y="460"/>
                <a:ext cx="33" cy="24"/>
              </a:xfrm>
              <a:custGeom>
                <a:avLst/>
                <a:gdLst>
                  <a:gd name="T0" fmla="*/ 1 w 14"/>
                  <a:gd name="T1" fmla="*/ 4 h 10"/>
                  <a:gd name="T2" fmla="*/ 1 w 14"/>
                  <a:gd name="T3" fmla="*/ 3 h 10"/>
                  <a:gd name="T4" fmla="*/ 7 w 14"/>
                  <a:gd name="T5" fmla="*/ 1 h 10"/>
                  <a:gd name="T6" fmla="*/ 13 w 14"/>
                  <a:gd name="T7" fmla="*/ 1 h 10"/>
                  <a:gd name="T8" fmla="*/ 12 w 14"/>
                  <a:gd name="T9" fmla="*/ 6 h 10"/>
                  <a:gd name="T10" fmla="*/ 12 w 14"/>
                  <a:gd name="T11" fmla="*/ 7 h 10"/>
                  <a:gd name="T12" fmla="*/ 12 w 14"/>
                  <a:gd name="T13" fmla="*/ 9 h 10"/>
                  <a:gd name="T14" fmla="*/ 12 w 14"/>
                  <a:gd name="T15" fmla="*/ 9 h 10"/>
                  <a:gd name="T16" fmla="*/ 9 w 14"/>
                  <a:gd name="T17" fmla="*/ 7 h 10"/>
                  <a:gd name="T18" fmla="*/ 7 w 14"/>
                  <a:gd name="T19" fmla="*/ 6 h 10"/>
                  <a:gd name="T20" fmla="*/ 1 w 14"/>
                  <a:gd name="T21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0">
                    <a:moveTo>
                      <a:pt x="1" y="4"/>
                    </a:moveTo>
                    <a:cubicBezTo>
                      <a:pt x="0" y="4"/>
                      <a:pt x="0" y="4"/>
                      <a:pt x="1" y="3"/>
                    </a:cubicBezTo>
                    <a:cubicBezTo>
                      <a:pt x="2" y="2"/>
                      <a:pt x="5" y="2"/>
                      <a:pt x="7" y="1"/>
                    </a:cubicBezTo>
                    <a:cubicBezTo>
                      <a:pt x="9" y="1"/>
                      <a:pt x="11" y="0"/>
                      <a:pt x="13" y="1"/>
                    </a:cubicBezTo>
                    <a:cubicBezTo>
                      <a:pt x="14" y="3"/>
                      <a:pt x="12" y="5"/>
                      <a:pt x="12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8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10"/>
                      <a:pt x="10" y="10"/>
                      <a:pt x="9" y="7"/>
                    </a:cubicBezTo>
                    <a:cubicBezTo>
                      <a:pt x="8" y="6"/>
                      <a:pt x="8" y="6"/>
                      <a:pt x="7" y="6"/>
                    </a:cubicBezTo>
                    <a:cubicBezTo>
                      <a:pt x="4" y="9"/>
                      <a:pt x="3" y="5"/>
                      <a:pt x="1" y="4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3" name="Freeform 1608"/>
              <p:cNvSpPr/>
              <p:nvPr/>
            </p:nvSpPr>
            <p:spPr bwMode="auto">
              <a:xfrm>
                <a:off x="1646" y="472"/>
                <a:ext cx="21" cy="24"/>
              </a:xfrm>
              <a:custGeom>
                <a:avLst/>
                <a:gdLst>
                  <a:gd name="T0" fmla="*/ 6 w 9"/>
                  <a:gd name="T1" fmla="*/ 5 h 10"/>
                  <a:gd name="T2" fmla="*/ 1 w 9"/>
                  <a:gd name="T3" fmla="*/ 10 h 10"/>
                  <a:gd name="T4" fmla="*/ 3 w 9"/>
                  <a:gd name="T5" fmla="*/ 5 h 10"/>
                  <a:gd name="T6" fmla="*/ 4 w 9"/>
                  <a:gd name="T7" fmla="*/ 4 h 10"/>
                  <a:gd name="T8" fmla="*/ 5 w 9"/>
                  <a:gd name="T9" fmla="*/ 0 h 10"/>
                  <a:gd name="T10" fmla="*/ 6 w 9"/>
                  <a:gd name="T11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0">
                    <a:moveTo>
                      <a:pt x="6" y="5"/>
                    </a:moveTo>
                    <a:cubicBezTo>
                      <a:pt x="4" y="6"/>
                      <a:pt x="2" y="8"/>
                      <a:pt x="1" y="10"/>
                    </a:cubicBezTo>
                    <a:cubicBezTo>
                      <a:pt x="0" y="6"/>
                      <a:pt x="0" y="6"/>
                      <a:pt x="3" y="5"/>
                    </a:cubicBezTo>
                    <a:cubicBezTo>
                      <a:pt x="3" y="5"/>
                      <a:pt x="4" y="4"/>
                      <a:pt x="4" y="4"/>
                    </a:cubicBezTo>
                    <a:cubicBezTo>
                      <a:pt x="3" y="2"/>
                      <a:pt x="3" y="0"/>
                      <a:pt x="5" y="0"/>
                    </a:cubicBezTo>
                    <a:cubicBezTo>
                      <a:pt x="9" y="0"/>
                      <a:pt x="6" y="3"/>
                      <a:pt x="6" y="5"/>
                    </a:cubicBez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4" name="Freeform 1609"/>
              <p:cNvSpPr/>
              <p:nvPr/>
            </p:nvSpPr>
            <p:spPr bwMode="auto">
              <a:xfrm>
                <a:off x="1606" y="508"/>
                <a:ext cx="23" cy="17"/>
              </a:xfrm>
              <a:custGeom>
                <a:avLst/>
                <a:gdLst>
                  <a:gd name="T0" fmla="*/ 10 w 10"/>
                  <a:gd name="T1" fmla="*/ 5 h 7"/>
                  <a:gd name="T2" fmla="*/ 6 w 10"/>
                  <a:gd name="T3" fmla="*/ 5 h 7"/>
                  <a:gd name="T4" fmla="*/ 2 w 10"/>
                  <a:gd name="T5" fmla="*/ 5 h 7"/>
                  <a:gd name="T6" fmla="*/ 1 w 10"/>
                  <a:gd name="T7" fmla="*/ 2 h 7"/>
                  <a:gd name="T8" fmla="*/ 5 w 10"/>
                  <a:gd name="T9" fmla="*/ 1 h 7"/>
                  <a:gd name="T10" fmla="*/ 10 w 10"/>
                  <a:gd name="T11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10" y="5"/>
                    </a:moveTo>
                    <a:cubicBezTo>
                      <a:pt x="9" y="4"/>
                      <a:pt x="7" y="3"/>
                      <a:pt x="6" y="5"/>
                    </a:cubicBezTo>
                    <a:cubicBezTo>
                      <a:pt x="5" y="7"/>
                      <a:pt x="3" y="6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2" y="0"/>
                      <a:pt x="4" y="0"/>
                      <a:pt x="5" y="1"/>
                    </a:cubicBezTo>
                    <a:cubicBezTo>
                      <a:pt x="7" y="1"/>
                      <a:pt x="9" y="2"/>
                      <a:pt x="10" y="5"/>
                    </a:cubicBezTo>
                    <a:close/>
                  </a:path>
                </a:pathLst>
              </a:custGeom>
              <a:solidFill>
                <a:srgbClr val="6D6D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5" name="Freeform 1610"/>
              <p:cNvSpPr/>
              <p:nvPr/>
            </p:nvSpPr>
            <p:spPr bwMode="auto">
              <a:xfrm>
                <a:off x="1629" y="460"/>
                <a:ext cx="19" cy="17"/>
              </a:xfrm>
              <a:custGeom>
                <a:avLst/>
                <a:gdLst>
                  <a:gd name="T0" fmla="*/ 5 w 8"/>
                  <a:gd name="T1" fmla="*/ 0 h 7"/>
                  <a:gd name="T2" fmla="*/ 8 w 8"/>
                  <a:gd name="T3" fmla="*/ 3 h 7"/>
                  <a:gd name="T4" fmla="*/ 3 w 8"/>
                  <a:gd name="T5" fmla="*/ 6 h 7"/>
                  <a:gd name="T6" fmla="*/ 0 w 8"/>
                  <a:gd name="T7" fmla="*/ 7 h 7"/>
                  <a:gd name="T8" fmla="*/ 0 w 8"/>
                  <a:gd name="T9" fmla="*/ 7 h 7"/>
                  <a:gd name="T10" fmla="*/ 4 w 8"/>
                  <a:gd name="T11" fmla="*/ 0 h 7"/>
                  <a:gd name="T12" fmla="*/ 5 w 8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5" y="0"/>
                    </a:moveTo>
                    <a:cubicBezTo>
                      <a:pt x="5" y="2"/>
                      <a:pt x="8" y="0"/>
                      <a:pt x="8" y="3"/>
                    </a:cubicBezTo>
                    <a:cubicBezTo>
                      <a:pt x="7" y="4"/>
                      <a:pt x="4" y="6"/>
                      <a:pt x="3" y="6"/>
                    </a:cubicBezTo>
                    <a:cubicBezTo>
                      <a:pt x="2" y="6"/>
                      <a:pt x="1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4"/>
                      <a:pt x="1" y="2"/>
                      <a:pt x="4" y="0"/>
                    </a:cubicBezTo>
                    <a:cubicBezTo>
                      <a:pt x="4" y="0"/>
                      <a:pt x="4" y="0"/>
                      <a:pt x="5" y="0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6" name="Freeform 1611"/>
              <p:cNvSpPr/>
              <p:nvPr/>
            </p:nvSpPr>
            <p:spPr bwMode="auto">
              <a:xfrm>
                <a:off x="1625" y="449"/>
                <a:ext cx="21" cy="16"/>
              </a:xfrm>
              <a:custGeom>
                <a:avLst/>
                <a:gdLst>
                  <a:gd name="T0" fmla="*/ 7 w 9"/>
                  <a:gd name="T1" fmla="*/ 5 h 7"/>
                  <a:gd name="T2" fmla="*/ 6 w 9"/>
                  <a:gd name="T3" fmla="*/ 5 h 7"/>
                  <a:gd name="T4" fmla="*/ 0 w 9"/>
                  <a:gd name="T5" fmla="*/ 4 h 7"/>
                  <a:gd name="T6" fmla="*/ 7 w 9"/>
                  <a:gd name="T7" fmla="*/ 1 h 7"/>
                  <a:gd name="T8" fmla="*/ 8 w 9"/>
                  <a:gd name="T9" fmla="*/ 2 h 7"/>
                  <a:gd name="T10" fmla="*/ 9 w 9"/>
                  <a:gd name="T11" fmla="*/ 3 h 7"/>
                  <a:gd name="T12" fmla="*/ 7 w 9"/>
                  <a:gd name="T13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7">
                    <a:moveTo>
                      <a:pt x="7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4" y="5"/>
                      <a:pt x="1" y="7"/>
                      <a:pt x="0" y="4"/>
                    </a:cubicBezTo>
                    <a:cubicBezTo>
                      <a:pt x="0" y="2"/>
                      <a:pt x="4" y="0"/>
                      <a:pt x="7" y="1"/>
                    </a:cubicBezTo>
                    <a:cubicBezTo>
                      <a:pt x="7" y="1"/>
                      <a:pt x="8" y="1"/>
                      <a:pt x="8" y="2"/>
                    </a:cubicBezTo>
                    <a:cubicBezTo>
                      <a:pt x="9" y="2"/>
                      <a:pt x="9" y="2"/>
                      <a:pt x="9" y="3"/>
                    </a:cubicBezTo>
                    <a:cubicBezTo>
                      <a:pt x="8" y="4"/>
                      <a:pt x="7" y="4"/>
                      <a:pt x="7" y="5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7" name="Group 1813"/>
            <p:cNvGrpSpPr/>
            <p:nvPr/>
          </p:nvGrpSpPr>
          <p:grpSpPr bwMode="auto">
            <a:xfrm>
              <a:off x="646113" y="368301"/>
              <a:ext cx="2076450" cy="1954213"/>
              <a:chOff x="407" y="232"/>
              <a:chExt cx="1308" cy="1231"/>
            </a:xfrm>
          </p:grpSpPr>
          <p:sp>
            <p:nvSpPr>
              <p:cNvPr id="757" name="Freeform 1613"/>
              <p:cNvSpPr/>
              <p:nvPr/>
            </p:nvSpPr>
            <p:spPr bwMode="auto">
              <a:xfrm>
                <a:off x="1625" y="541"/>
                <a:ext cx="12" cy="15"/>
              </a:xfrm>
              <a:custGeom>
                <a:avLst/>
                <a:gdLst>
                  <a:gd name="T0" fmla="*/ 1 w 5"/>
                  <a:gd name="T1" fmla="*/ 6 h 6"/>
                  <a:gd name="T2" fmla="*/ 0 w 5"/>
                  <a:gd name="T3" fmla="*/ 5 h 6"/>
                  <a:gd name="T4" fmla="*/ 4 w 5"/>
                  <a:gd name="T5" fmla="*/ 0 h 6"/>
                  <a:gd name="T6" fmla="*/ 5 w 5"/>
                  <a:gd name="T7" fmla="*/ 0 h 6"/>
                  <a:gd name="T8" fmla="*/ 4 w 5"/>
                  <a:gd name="T9" fmla="*/ 4 h 6"/>
                  <a:gd name="T10" fmla="*/ 1 w 5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1" y="6"/>
                    </a:moveTo>
                    <a:cubicBezTo>
                      <a:pt x="0" y="6"/>
                      <a:pt x="0" y="5"/>
                      <a:pt x="0" y="5"/>
                    </a:cubicBezTo>
                    <a:cubicBezTo>
                      <a:pt x="2" y="4"/>
                      <a:pt x="3" y="1"/>
                      <a:pt x="4" y="0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5" y="1"/>
                      <a:pt x="5" y="3"/>
                      <a:pt x="4" y="4"/>
                    </a:cubicBezTo>
                    <a:cubicBezTo>
                      <a:pt x="3" y="5"/>
                      <a:pt x="2" y="5"/>
                      <a:pt x="1" y="6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8" name="Freeform 1614"/>
              <p:cNvSpPr/>
              <p:nvPr/>
            </p:nvSpPr>
            <p:spPr bwMode="auto">
              <a:xfrm>
                <a:off x="1629" y="482"/>
                <a:ext cx="8" cy="14"/>
              </a:xfrm>
              <a:custGeom>
                <a:avLst/>
                <a:gdLst>
                  <a:gd name="T0" fmla="*/ 0 w 3"/>
                  <a:gd name="T1" fmla="*/ 0 h 6"/>
                  <a:gd name="T2" fmla="*/ 2 w 3"/>
                  <a:gd name="T3" fmla="*/ 6 h 6"/>
                  <a:gd name="T4" fmla="*/ 0 w 3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0"/>
                    </a:moveTo>
                    <a:cubicBezTo>
                      <a:pt x="2" y="1"/>
                      <a:pt x="3" y="3"/>
                      <a:pt x="2" y="6"/>
                    </a:cubicBezTo>
                    <a:cubicBezTo>
                      <a:pt x="1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9" name="Freeform 1615"/>
              <p:cNvSpPr/>
              <p:nvPr/>
            </p:nvSpPr>
            <p:spPr bwMode="auto">
              <a:xfrm>
                <a:off x="1644" y="446"/>
                <a:ext cx="9" cy="10"/>
              </a:xfrm>
              <a:custGeom>
                <a:avLst/>
                <a:gdLst>
                  <a:gd name="T0" fmla="*/ 4 w 4"/>
                  <a:gd name="T1" fmla="*/ 1 h 4"/>
                  <a:gd name="T2" fmla="*/ 1 w 4"/>
                  <a:gd name="T3" fmla="*/ 4 h 4"/>
                  <a:gd name="T4" fmla="*/ 1 w 4"/>
                  <a:gd name="T5" fmla="*/ 4 h 4"/>
                  <a:gd name="T6" fmla="*/ 4 w 4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4" y="3"/>
                      <a:pt x="2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0"/>
                      <a:pt x="1" y="0"/>
                      <a:pt x="4" y="1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0" name="Freeform 1616"/>
              <p:cNvSpPr/>
              <p:nvPr/>
            </p:nvSpPr>
            <p:spPr bwMode="auto">
              <a:xfrm>
                <a:off x="557" y="1076"/>
                <a:ext cx="28" cy="24"/>
              </a:xfrm>
              <a:custGeom>
                <a:avLst/>
                <a:gdLst>
                  <a:gd name="T0" fmla="*/ 8 w 12"/>
                  <a:gd name="T1" fmla="*/ 5 h 10"/>
                  <a:gd name="T2" fmla="*/ 10 w 12"/>
                  <a:gd name="T3" fmla="*/ 10 h 10"/>
                  <a:gd name="T4" fmla="*/ 8 w 12"/>
                  <a:gd name="T5" fmla="*/ 9 h 10"/>
                  <a:gd name="T6" fmla="*/ 1 w 12"/>
                  <a:gd name="T7" fmla="*/ 8 h 10"/>
                  <a:gd name="T8" fmla="*/ 2 w 12"/>
                  <a:gd name="T9" fmla="*/ 5 h 10"/>
                  <a:gd name="T10" fmla="*/ 4 w 12"/>
                  <a:gd name="T11" fmla="*/ 4 h 10"/>
                  <a:gd name="T12" fmla="*/ 4 w 12"/>
                  <a:gd name="T13" fmla="*/ 0 h 10"/>
                  <a:gd name="T14" fmla="*/ 6 w 12"/>
                  <a:gd name="T15" fmla="*/ 4 h 10"/>
                  <a:gd name="T16" fmla="*/ 8 w 12"/>
                  <a:gd name="T1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0">
                    <a:moveTo>
                      <a:pt x="8" y="5"/>
                    </a:moveTo>
                    <a:cubicBezTo>
                      <a:pt x="8" y="7"/>
                      <a:pt x="12" y="8"/>
                      <a:pt x="10" y="10"/>
                    </a:cubicBezTo>
                    <a:cubicBezTo>
                      <a:pt x="9" y="10"/>
                      <a:pt x="9" y="10"/>
                      <a:pt x="8" y="9"/>
                    </a:cubicBezTo>
                    <a:cubicBezTo>
                      <a:pt x="6" y="6"/>
                      <a:pt x="4" y="6"/>
                      <a:pt x="1" y="8"/>
                    </a:cubicBezTo>
                    <a:cubicBezTo>
                      <a:pt x="0" y="7"/>
                      <a:pt x="1" y="6"/>
                      <a:pt x="2" y="5"/>
                    </a:cubicBezTo>
                    <a:cubicBezTo>
                      <a:pt x="3" y="5"/>
                      <a:pt x="3" y="5"/>
                      <a:pt x="4" y="4"/>
                    </a:cubicBezTo>
                    <a:cubicBezTo>
                      <a:pt x="5" y="3"/>
                      <a:pt x="1" y="1"/>
                      <a:pt x="4" y="0"/>
                    </a:cubicBezTo>
                    <a:cubicBezTo>
                      <a:pt x="6" y="0"/>
                      <a:pt x="5" y="3"/>
                      <a:pt x="6" y="4"/>
                    </a:cubicBezTo>
                    <a:cubicBezTo>
                      <a:pt x="7" y="5"/>
                      <a:pt x="8" y="5"/>
                      <a:pt x="8" y="5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1" name="Freeform 1617"/>
              <p:cNvSpPr/>
              <p:nvPr/>
            </p:nvSpPr>
            <p:spPr bwMode="auto">
              <a:xfrm>
                <a:off x="1005" y="1000"/>
                <a:ext cx="216" cy="209"/>
              </a:xfrm>
              <a:custGeom>
                <a:avLst/>
                <a:gdLst>
                  <a:gd name="T0" fmla="*/ 66 w 91"/>
                  <a:gd name="T1" fmla="*/ 18 h 88"/>
                  <a:gd name="T2" fmla="*/ 75 w 91"/>
                  <a:gd name="T3" fmla="*/ 26 h 88"/>
                  <a:gd name="T4" fmla="*/ 82 w 91"/>
                  <a:gd name="T5" fmla="*/ 27 h 88"/>
                  <a:gd name="T6" fmla="*/ 79 w 91"/>
                  <a:gd name="T7" fmla="*/ 30 h 88"/>
                  <a:gd name="T8" fmla="*/ 84 w 91"/>
                  <a:gd name="T9" fmla="*/ 30 h 88"/>
                  <a:gd name="T10" fmla="*/ 87 w 91"/>
                  <a:gd name="T11" fmla="*/ 29 h 88"/>
                  <a:gd name="T12" fmla="*/ 90 w 91"/>
                  <a:gd name="T13" fmla="*/ 31 h 88"/>
                  <a:gd name="T14" fmla="*/ 84 w 91"/>
                  <a:gd name="T15" fmla="*/ 40 h 88"/>
                  <a:gd name="T16" fmla="*/ 80 w 91"/>
                  <a:gd name="T17" fmla="*/ 38 h 88"/>
                  <a:gd name="T18" fmla="*/ 72 w 91"/>
                  <a:gd name="T19" fmla="*/ 30 h 88"/>
                  <a:gd name="T20" fmla="*/ 74 w 91"/>
                  <a:gd name="T21" fmla="*/ 34 h 88"/>
                  <a:gd name="T22" fmla="*/ 78 w 91"/>
                  <a:gd name="T23" fmla="*/ 41 h 88"/>
                  <a:gd name="T24" fmla="*/ 70 w 91"/>
                  <a:gd name="T25" fmla="*/ 57 h 88"/>
                  <a:gd name="T26" fmla="*/ 58 w 91"/>
                  <a:gd name="T27" fmla="*/ 58 h 88"/>
                  <a:gd name="T28" fmla="*/ 48 w 91"/>
                  <a:gd name="T29" fmla="*/ 65 h 88"/>
                  <a:gd name="T30" fmla="*/ 42 w 91"/>
                  <a:gd name="T31" fmla="*/ 62 h 88"/>
                  <a:gd name="T32" fmla="*/ 29 w 91"/>
                  <a:gd name="T33" fmla="*/ 67 h 88"/>
                  <a:gd name="T34" fmla="*/ 23 w 91"/>
                  <a:gd name="T35" fmla="*/ 73 h 88"/>
                  <a:gd name="T36" fmla="*/ 24 w 91"/>
                  <a:gd name="T37" fmla="*/ 78 h 88"/>
                  <a:gd name="T38" fmla="*/ 26 w 91"/>
                  <a:gd name="T39" fmla="*/ 78 h 88"/>
                  <a:gd name="T40" fmla="*/ 35 w 91"/>
                  <a:gd name="T41" fmla="*/ 75 h 88"/>
                  <a:gd name="T42" fmla="*/ 28 w 91"/>
                  <a:gd name="T43" fmla="*/ 86 h 88"/>
                  <a:gd name="T44" fmla="*/ 24 w 91"/>
                  <a:gd name="T45" fmla="*/ 88 h 88"/>
                  <a:gd name="T46" fmla="*/ 16 w 91"/>
                  <a:gd name="T47" fmla="*/ 87 h 88"/>
                  <a:gd name="T48" fmla="*/ 12 w 91"/>
                  <a:gd name="T49" fmla="*/ 83 h 88"/>
                  <a:gd name="T50" fmla="*/ 8 w 91"/>
                  <a:gd name="T51" fmla="*/ 78 h 88"/>
                  <a:gd name="T52" fmla="*/ 2 w 91"/>
                  <a:gd name="T53" fmla="*/ 75 h 88"/>
                  <a:gd name="T54" fmla="*/ 6 w 91"/>
                  <a:gd name="T55" fmla="*/ 67 h 88"/>
                  <a:gd name="T56" fmla="*/ 2 w 91"/>
                  <a:gd name="T57" fmla="*/ 62 h 88"/>
                  <a:gd name="T58" fmla="*/ 15 w 91"/>
                  <a:gd name="T59" fmla="*/ 69 h 88"/>
                  <a:gd name="T60" fmla="*/ 18 w 91"/>
                  <a:gd name="T61" fmla="*/ 68 h 88"/>
                  <a:gd name="T62" fmla="*/ 19 w 91"/>
                  <a:gd name="T63" fmla="*/ 57 h 88"/>
                  <a:gd name="T64" fmla="*/ 10 w 91"/>
                  <a:gd name="T65" fmla="*/ 58 h 88"/>
                  <a:gd name="T66" fmla="*/ 4 w 91"/>
                  <a:gd name="T67" fmla="*/ 50 h 88"/>
                  <a:gd name="T68" fmla="*/ 9 w 91"/>
                  <a:gd name="T69" fmla="*/ 47 h 88"/>
                  <a:gd name="T70" fmla="*/ 14 w 91"/>
                  <a:gd name="T71" fmla="*/ 57 h 88"/>
                  <a:gd name="T72" fmla="*/ 18 w 91"/>
                  <a:gd name="T73" fmla="*/ 43 h 88"/>
                  <a:gd name="T74" fmla="*/ 19 w 91"/>
                  <a:gd name="T75" fmla="*/ 39 h 88"/>
                  <a:gd name="T76" fmla="*/ 30 w 91"/>
                  <a:gd name="T77" fmla="*/ 45 h 88"/>
                  <a:gd name="T78" fmla="*/ 27 w 91"/>
                  <a:gd name="T79" fmla="*/ 49 h 88"/>
                  <a:gd name="T80" fmla="*/ 30 w 91"/>
                  <a:gd name="T81" fmla="*/ 52 h 88"/>
                  <a:gd name="T82" fmla="*/ 35 w 91"/>
                  <a:gd name="T83" fmla="*/ 45 h 88"/>
                  <a:gd name="T84" fmla="*/ 34 w 91"/>
                  <a:gd name="T85" fmla="*/ 36 h 88"/>
                  <a:gd name="T86" fmla="*/ 30 w 91"/>
                  <a:gd name="T87" fmla="*/ 40 h 88"/>
                  <a:gd name="T88" fmla="*/ 33 w 91"/>
                  <a:gd name="T89" fmla="*/ 28 h 88"/>
                  <a:gd name="T90" fmla="*/ 56 w 91"/>
                  <a:gd name="T91" fmla="*/ 11 h 88"/>
                  <a:gd name="T92" fmla="*/ 66 w 91"/>
                  <a:gd name="T93" fmla="*/ 6 h 88"/>
                  <a:gd name="T94" fmla="*/ 71 w 91"/>
                  <a:gd name="T95" fmla="*/ 7 h 88"/>
                  <a:gd name="T96" fmla="*/ 73 w 91"/>
                  <a:gd name="T97" fmla="*/ 5 h 88"/>
                  <a:gd name="T98" fmla="*/ 75 w 91"/>
                  <a:gd name="T99" fmla="*/ 2 h 88"/>
                  <a:gd name="T100" fmla="*/ 71 w 91"/>
                  <a:gd name="T101" fmla="*/ 1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1" h="88">
                    <a:moveTo>
                      <a:pt x="71" y="14"/>
                    </a:moveTo>
                    <a:cubicBezTo>
                      <a:pt x="69" y="15"/>
                      <a:pt x="66" y="16"/>
                      <a:pt x="66" y="18"/>
                    </a:cubicBezTo>
                    <a:cubicBezTo>
                      <a:pt x="67" y="20"/>
                      <a:pt x="69" y="21"/>
                      <a:pt x="72" y="22"/>
                    </a:cubicBezTo>
                    <a:cubicBezTo>
                      <a:pt x="73" y="23"/>
                      <a:pt x="74" y="23"/>
                      <a:pt x="75" y="26"/>
                    </a:cubicBezTo>
                    <a:cubicBezTo>
                      <a:pt x="75" y="27"/>
                      <a:pt x="78" y="27"/>
                      <a:pt x="79" y="26"/>
                    </a:cubicBezTo>
                    <a:cubicBezTo>
                      <a:pt x="81" y="25"/>
                      <a:pt x="81" y="27"/>
                      <a:pt x="82" y="27"/>
                    </a:cubicBezTo>
                    <a:cubicBezTo>
                      <a:pt x="83" y="28"/>
                      <a:pt x="82" y="28"/>
                      <a:pt x="81" y="29"/>
                    </a:cubicBezTo>
                    <a:cubicBezTo>
                      <a:pt x="80" y="29"/>
                      <a:pt x="79" y="29"/>
                      <a:pt x="79" y="30"/>
                    </a:cubicBezTo>
                    <a:cubicBezTo>
                      <a:pt x="79" y="31"/>
                      <a:pt x="81" y="32"/>
                      <a:pt x="81" y="31"/>
                    </a:cubicBezTo>
                    <a:cubicBezTo>
                      <a:pt x="81" y="29"/>
                      <a:pt x="84" y="33"/>
                      <a:pt x="84" y="30"/>
                    </a:cubicBezTo>
                    <a:cubicBezTo>
                      <a:pt x="84" y="27"/>
                      <a:pt x="84" y="27"/>
                      <a:pt x="86" y="29"/>
                    </a:cubicBezTo>
                    <a:cubicBezTo>
                      <a:pt x="86" y="30"/>
                      <a:pt x="87" y="30"/>
                      <a:pt x="87" y="29"/>
                    </a:cubicBezTo>
                    <a:cubicBezTo>
                      <a:pt x="88" y="28"/>
                      <a:pt x="88" y="27"/>
                      <a:pt x="89" y="28"/>
                    </a:cubicBezTo>
                    <a:cubicBezTo>
                      <a:pt x="91" y="28"/>
                      <a:pt x="90" y="30"/>
                      <a:pt x="90" y="31"/>
                    </a:cubicBezTo>
                    <a:cubicBezTo>
                      <a:pt x="90" y="34"/>
                      <a:pt x="90" y="37"/>
                      <a:pt x="86" y="38"/>
                    </a:cubicBezTo>
                    <a:cubicBezTo>
                      <a:pt x="85" y="39"/>
                      <a:pt x="84" y="39"/>
                      <a:pt x="84" y="40"/>
                    </a:cubicBezTo>
                    <a:cubicBezTo>
                      <a:pt x="83" y="40"/>
                      <a:pt x="86" y="43"/>
                      <a:pt x="82" y="42"/>
                    </a:cubicBezTo>
                    <a:cubicBezTo>
                      <a:pt x="81" y="42"/>
                      <a:pt x="79" y="41"/>
                      <a:pt x="80" y="38"/>
                    </a:cubicBezTo>
                    <a:cubicBezTo>
                      <a:pt x="81" y="36"/>
                      <a:pt x="79" y="37"/>
                      <a:pt x="78" y="36"/>
                    </a:cubicBezTo>
                    <a:cubicBezTo>
                      <a:pt x="76" y="34"/>
                      <a:pt x="77" y="30"/>
                      <a:pt x="72" y="30"/>
                    </a:cubicBezTo>
                    <a:cubicBezTo>
                      <a:pt x="73" y="34"/>
                      <a:pt x="72" y="38"/>
                      <a:pt x="73" y="42"/>
                    </a:cubicBezTo>
                    <a:cubicBezTo>
                      <a:pt x="75" y="39"/>
                      <a:pt x="71" y="36"/>
                      <a:pt x="74" y="34"/>
                    </a:cubicBezTo>
                    <a:cubicBezTo>
                      <a:pt x="76" y="34"/>
                      <a:pt x="77" y="35"/>
                      <a:pt x="78" y="36"/>
                    </a:cubicBezTo>
                    <a:cubicBezTo>
                      <a:pt x="76" y="38"/>
                      <a:pt x="77" y="39"/>
                      <a:pt x="78" y="41"/>
                    </a:cubicBezTo>
                    <a:cubicBezTo>
                      <a:pt x="80" y="43"/>
                      <a:pt x="78" y="49"/>
                      <a:pt x="75" y="50"/>
                    </a:cubicBezTo>
                    <a:cubicBezTo>
                      <a:pt x="71" y="51"/>
                      <a:pt x="69" y="53"/>
                      <a:pt x="70" y="57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66" y="59"/>
                      <a:pt x="62" y="61"/>
                      <a:pt x="58" y="58"/>
                    </a:cubicBezTo>
                    <a:cubicBezTo>
                      <a:pt x="57" y="57"/>
                      <a:pt x="54" y="56"/>
                      <a:pt x="54" y="60"/>
                    </a:cubicBezTo>
                    <a:cubicBezTo>
                      <a:pt x="54" y="63"/>
                      <a:pt x="51" y="65"/>
                      <a:pt x="48" y="65"/>
                    </a:cubicBezTo>
                    <a:cubicBezTo>
                      <a:pt x="46" y="64"/>
                      <a:pt x="44" y="63"/>
                      <a:pt x="45" y="60"/>
                    </a:cubicBezTo>
                    <a:cubicBezTo>
                      <a:pt x="44" y="61"/>
                      <a:pt x="43" y="62"/>
                      <a:pt x="42" y="62"/>
                    </a:cubicBezTo>
                    <a:cubicBezTo>
                      <a:pt x="39" y="63"/>
                      <a:pt x="36" y="64"/>
                      <a:pt x="33" y="66"/>
                    </a:cubicBezTo>
                    <a:cubicBezTo>
                      <a:pt x="32" y="67"/>
                      <a:pt x="30" y="68"/>
                      <a:pt x="29" y="67"/>
                    </a:cubicBezTo>
                    <a:cubicBezTo>
                      <a:pt x="24" y="66"/>
                      <a:pt x="24" y="70"/>
                      <a:pt x="23" y="72"/>
                    </a:cubicBezTo>
                    <a:cubicBezTo>
                      <a:pt x="23" y="72"/>
                      <a:pt x="23" y="72"/>
                      <a:pt x="23" y="73"/>
                    </a:cubicBezTo>
                    <a:cubicBezTo>
                      <a:pt x="25" y="76"/>
                      <a:pt x="25" y="76"/>
                      <a:pt x="23" y="78"/>
                    </a:cubicBezTo>
                    <a:cubicBezTo>
                      <a:pt x="23" y="78"/>
                      <a:pt x="24" y="79"/>
                      <a:pt x="24" y="78"/>
                    </a:cubicBezTo>
                    <a:cubicBezTo>
                      <a:pt x="23" y="78"/>
                      <a:pt x="23" y="78"/>
                      <a:pt x="24" y="78"/>
                    </a:cubicBezTo>
                    <a:cubicBezTo>
                      <a:pt x="25" y="77"/>
                      <a:pt x="25" y="77"/>
                      <a:pt x="26" y="78"/>
                    </a:cubicBezTo>
                    <a:cubicBezTo>
                      <a:pt x="27" y="80"/>
                      <a:pt x="29" y="79"/>
                      <a:pt x="30" y="77"/>
                    </a:cubicBezTo>
                    <a:cubicBezTo>
                      <a:pt x="31" y="76"/>
                      <a:pt x="32" y="74"/>
                      <a:pt x="35" y="75"/>
                    </a:cubicBezTo>
                    <a:cubicBezTo>
                      <a:pt x="37" y="77"/>
                      <a:pt x="36" y="79"/>
                      <a:pt x="34" y="81"/>
                    </a:cubicBezTo>
                    <a:cubicBezTo>
                      <a:pt x="33" y="84"/>
                      <a:pt x="30" y="84"/>
                      <a:pt x="28" y="86"/>
                    </a:cubicBezTo>
                    <a:cubicBezTo>
                      <a:pt x="27" y="87"/>
                      <a:pt x="27" y="87"/>
                      <a:pt x="27" y="87"/>
                    </a:cubicBezTo>
                    <a:cubicBezTo>
                      <a:pt x="26" y="87"/>
                      <a:pt x="25" y="88"/>
                      <a:pt x="24" y="88"/>
                    </a:cubicBezTo>
                    <a:cubicBezTo>
                      <a:pt x="23" y="88"/>
                      <a:pt x="22" y="88"/>
                      <a:pt x="22" y="88"/>
                    </a:cubicBezTo>
                    <a:cubicBezTo>
                      <a:pt x="20" y="86"/>
                      <a:pt x="18" y="87"/>
                      <a:pt x="16" y="87"/>
                    </a:cubicBezTo>
                    <a:cubicBezTo>
                      <a:pt x="15" y="86"/>
                      <a:pt x="15" y="85"/>
                      <a:pt x="15" y="84"/>
                    </a:cubicBezTo>
                    <a:cubicBezTo>
                      <a:pt x="14" y="83"/>
                      <a:pt x="13" y="83"/>
                      <a:pt x="12" y="83"/>
                    </a:cubicBezTo>
                    <a:cubicBezTo>
                      <a:pt x="12" y="83"/>
                      <a:pt x="12" y="82"/>
                      <a:pt x="11" y="82"/>
                    </a:cubicBezTo>
                    <a:cubicBezTo>
                      <a:pt x="10" y="81"/>
                      <a:pt x="8" y="81"/>
                      <a:pt x="8" y="78"/>
                    </a:cubicBezTo>
                    <a:cubicBezTo>
                      <a:pt x="8" y="76"/>
                      <a:pt x="7" y="76"/>
                      <a:pt x="5" y="77"/>
                    </a:cubicBezTo>
                    <a:cubicBezTo>
                      <a:pt x="3" y="79"/>
                      <a:pt x="2" y="78"/>
                      <a:pt x="2" y="75"/>
                    </a:cubicBezTo>
                    <a:cubicBezTo>
                      <a:pt x="2" y="73"/>
                      <a:pt x="0" y="70"/>
                      <a:pt x="5" y="69"/>
                    </a:cubicBezTo>
                    <a:cubicBezTo>
                      <a:pt x="6" y="69"/>
                      <a:pt x="6" y="68"/>
                      <a:pt x="6" y="67"/>
                    </a:cubicBezTo>
                    <a:cubicBezTo>
                      <a:pt x="4" y="65"/>
                      <a:pt x="4" y="68"/>
                      <a:pt x="3" y="67"/>
                    </a:cubicBezTo>
                    <a:cubicBezTo>
                      <a:pt x="0" y="65"/>
                      <a:pt x="0" y="63"/>
                      <a:pt x="2" y="62"/>
                    </a:cubicBezTo>
                    <a:cubicBezTo>
                      <a:pt x="5" y="60"/>
                      <a:pt x="8" y="59"/>
                      <a:pt x="11" y="61"/>
                    </a:cubicBezTo>
                    <a:cubicBezTo>
                      <a:pt x="13" y="63"/>
                      <a:pt x="15" y="66"/>
                      <a:pt x="15" y="69"/>
                    </a:cubicBezTo>
                    <a:cubicBezTo>
                      <a:pt x="15" y="70"/>
                      <a:pt x="15" y="71"/>
                      <a:pt x="17" y="71"/>
                    </a:cubicBezTo>
                    <a:cubicBezTo>
                      <a:pt x="19" y="71"/>
                      <a:pt x="18" y="69"/>
                      <a:pt x="18" y="68"/>
                    </a:cubicBezTo>
                    <a:cubicBezTo>
                      <a:pt x="19" y="66"/>
                      <a:pt x="17" y="65"/>
                      <a:pt x="16" y="63"/>
                    </a:cubicBezTo>
                    <a:cubicBezTo>
                      <a:pt x="14" y="59"/>
                      <a:pt x="15" y="58"/>
                      <a:pt x="19" y="57"/>
                    </a:cubicBezTo>
                    <a:cubicBezTo>
                      <a:pt x="17" y="57"/>
                      <a:pt x="17" y="57"/>
                      <a:pt x="16" y="57"/>
                    </a:cubicBezTo>
                    <a:cubicBezTo>
                      <a:pt x="14" y="60"/>
                      <a:pt x="12" y="60"/>
                      <a:pt x="10" y="58"/>
                    </a:cubicBezTo>
                    <a:cubicBezTo>
                      <a:pt x="8" y="56"/>
                      <a:pt x="5" y="58"/>
                      <a:pt x="3" y="55"/>
                    </a:cubicBezTo>
                    <a:cubicBezTo>
                      <a:pt x="2" y="53"/>
                      <a:pt x="4" y="52"/>
                      <a:pt x="4" y="50"/>
                    </a:cubicBezTo>
                    <a:cubicBezTo>
                      <a:pt x="4" y="48"/>
                      <a:pt x="6" y="48"/>
                      <a:pt x="7" y="47"/>
                    </a:cubicBezTo>
                    <a:cubicBezTo>
                      <a:pt x="8" y="47"/>
                      <a:pt x="8" y="47"/>
                      <a:pt x="9" y="47"/>
                    </a:cubicBezTo>
                    <a:cubicBezTo>
                      <a:pt x="11" y="48"/>
                      <a:pt x="12" y="50"/>
                      <a:pt x="13" y="52"/>
                    </a:cubicBezTo>
                    <a:cubicBezTo>
                      <a:pt x="14" y="54"/>
                      <a:pt x="14" y="55"/>
                      <a:pt x="14" y="57"/>
                    </a:cubicBezTo>
                    <a:cubicBezTo>
                      <a:pt x="14" y="55"/>
                      <a:pt x="15" y="53"/>
                      <a:pt x="13" y="52"/>
                    </a:cubicBezTo>
                    <a:cubicBezTo>
                      <a:pt x="13" y="48"/>
                      <a:pt x="15" y="45"/>
                      <a:pt x="18" y="43"/>
                    </a:cubicBezTo>
                    <a:cubicBezTo>
                      <a:pt x="21" y="42"/>
                      <a:pt x="19" y="41"/>
                      <a:pt x="18" y="40"/>
                    </a:cubicBezTo>
                    <a:cubicBezTo>
                      <a:pt x="18" y="39"/>
                      <a:pt x="18" y="39"/>
                      <a:pt x="19" y="39"/>
                    </a:cubicBezTo>
                    <a:cubicBezTo>
                      <a:pt x="19" y="38"/>
                      <a:pt x="20" y="38"/>
                      <a:pt x="21" y="38"/>
                    </a:cubicBezTo>
                    <a:cubicBezTo>
                      <a:pt x="29" y="37"/>
                      <a:pt x="29" y="37"/>
                      <a:pt x="30" y="45"/>
                    </a:cubicBezTo>
                    <a:cubicBezTo>
                      <a:pt x="30" y="46"/>
                      <a:pt x="27" y="45"/>
                      <a:pt x="29" y="47"/>
                    </a:cubicBezTo>
                    <a:cubicBezTo>
                      <a:pt x="30" y="48"/>
                      <a:pt x="28" y="49"/>
                      <a:pt x="27" y="49"/>
                    </a:cubicBezTo>
                    <a:cubicBezTo>
                      <a:pt x="26" y="50"/>
                      <a:pt x="25" y="51"/>
                      <a:pt x="27" y="52"/>
                    </a:cubicBezTo>
                    <a:cubicBezTo>
                      <a:pt x="28" y="53"/>
                      <a:pt x="29" y="53"/>
                      <a:pt x="30" y="52"/>
                    </a:cubicBezTo>
                    <a:cubicBezTo>
                      <a:pt x="31" y="51"/>
                      <a:pt x="31" y="47"/>
                      <a:pt x="35" y="49"/>
                    </a:cubicBezTo>
                    <a:cubicBezTo>
                      <a:pt x="35" y="48"/>
                      <a:pt x="35" y="46"/>
                      <a:pt x="35" y="45"/>
                    </a:cubicBezTo>
                    <a:cubicBezTo>
                      <a:pt x="36" y="42"/>
                      <a:pt x="38" y="43"/>
                      <a:pt x="41" y="45"/>
                    </a:cubicBezTo>
                    <a:cubicBezTo>
                      <a:pt x="39" y="41"/>
                      <a:pt x="37" y="39"/>
                      <a:pt x="34" y="36"/>
                    </a:cubicBezTo>
                    <a:cubicBezTo>
                      <a:pt x="35" y="39"/>
                      <a:pt x="37" y="41"/>
                      <a:pt x="34" y="42"/>
                    </a:cubicBezTo>
                    <a:cubicBezTo>
                      <a:pt x="31" y="44"/>
                      <a:pt x="29" y="43"/>
                      <a:pt x="30" y="40"/>
                    </a:cubicBezTo>
                    <a:cubicBezTo>
                      <a:pt x="30" y="37"/>
                      <a:pt x="27" y="36"/>
                      <a:pt x="28" y="34"/>
                    </a:cubicBezTo>
                    <a:cubicBezTo>
                      <a:pt x="30" y="32"/>
                      <a:pt x="33" y="31"/>
                      <a:pt x="33" y="28"/>
                    </a:cubicBezTo>
                    <a:cubicBezTo>
                      <a:pt x="33" y="26"/>
                      <a:pt x="36" y="25"/>
                      <a:pt x="39" y="24"/>
                    </a:cubicBezTo>
                    <a:cubicBezTo>
                      <a:pt x="47" y="22"/>
                      <a:pt x="52" y="17"/>
                      <a:pt x="56" y="11"/>
                    </a:cubicBezTo>
                    <a:cubicBezTo>
                      <a:pt x="58" y="10"/>
                      <a:pt x="59" y="8"/>
                      <a:pt x="61" y="8"/>
                    </a:cubicBezTo>
                    <a:cubicBezTo>
                      <a:pt x="63" y="9"/>
                      <a:pt x="64" y="8"/>
                      <a:pt x="66" y="6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8" y="5"/>
                      <a:pt x="70" y="4"/>
                      <a:pt x="71" y="7"/>
                    </a:cubicBezTo>
                    <a:cubicBezTo>
                      <a:pt x="71" y="7"/>
                      <a:pt x="72" y="7"/>
                      <a:pt x="73" y="7"/>
                    </a:cubicBezTo>
                    <a:cubicBezTo>
                      <a:pt x="74" y="6"/>
                      <a:pt x="73" y="6"/>
                      <a:pt x="73" y="5"/>
                    </a:cubicBezTo>
                    <a:cubicBezTo>
                      <a:pt x="72" y="4"/>
                      <a:pt x="71" y="3"/>
                      <a:pt x="72" y="2"/>
                    </a:cubicBezTo>
                    <a:cubicBezTo>
                      <a:pt x="73" y="2"/>
                      <a:pt x="74" y="0"/>
                      <a:pt x="75" y="2"/>
                    </a:cubicBezTo>
                    <a:cubicBezTo>
                      <a:pt x="76" y="3"/>
                      <a:pt x="78" y="4"/>
                      <a:pt x="77" y="6"/>
                    </a:cubicBezTo>
                    <a:cubicBezTo>
                      <a:pt x="77" y="10"/>
                      <a:pt x="74" y="12"/>
                      <a:pt x="71" y="14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2" name="Freeform 1618"/>
              <p:cNvSpPr/>
              <p:nvPr/>
            </p:nvSpPr>
            <p:spPr bwMode="auto">
              <a:xfrm>
                <a:off x="1216" y="867"/>
                <a:ext cx="164" cy="166"/>
              </a:xfrm>
              <a:custGeom>
                <a:avLst/>
                <a:gdLst>
                  <a:gd name="T0" fmla="*/ 59 w 69"/>
                  <a:gd name="T1" fmla="*/ 36 h 70"/>
                  <a:gd name="T2" fmla="*/ 48 w 69"/>
                  <a:gd name="T3" fmla="*/ 47 h 70"/>
                  <a:gd name="T4" fmla="*/ 46 w 69"/>
                  <a:gd name="T5" fmla="*/ 41 h 70"/>
                  <a:gd name="T6" fmla="*/ 40 w 69"/>
                  <a:gd name="T7" fmla="*/ 35 h 70"/>
                  <a:gd name="T8" fmla="*/ 40 w 69"/>
                  <a:gd name="T9" fmla="*/ 45 h 70"/>
                  <a:gd name="T10" fmla="*/ 24 w 69"/>
                  <a:gd name="T11" fmla="*/ 45 h 70"/>
                  <a:gd name="T12" fmla="*/ 24 w 69"/>
                  <a:gd name="T13" fmla="*/ 46 h 70"/>
                  <a:gd name="T14" fmla="*/ 31 w 69"/>
                  <a:gd name="T15" fmla="*/ 46 h 70"/>
                  <a:gd name="T16" fmla="*/ 27 w 69"/>
                  <a:gd name="T17" fmla="*/ 54 h 70"/>
                  <a:gd name="T18" fmla="*/ 37 w 69"/>
                  <a:gd name="T19" fmla="*/ 50 h 70"/>
                  <a:gd name="T20" fmla="*/ 40 w 69"/>
                  <a:gd name="T21" fmla="*/ 45 h 70"/>
                  <a:gd name="T22" fmla="*/ 43 w 69"/>
                  <a:gd name="T23" fmla="*/ 57 h 70"/>
                  <a:gd name="T24" fmla="*/ 30 w 69"/>
                  <a:gd name="T25" fmla="*/ 63 h 70"/>
                  <a:gd name="T26" fmla="*/ 13 w 69"/>
                  <a:gd name="T27" fmla="*/ 69 h 70"/>
                  <a:gd name="T28" fmla="*/ 5 w 69"/>
                  <a:gd name="T29" fmla="*/ 69 h 70"/>
                  <a:gd name="T30" fmla="*/ 3 w 69"/>
                  <a:gd name="T31" fmla="*/ 66 h 70"/>
                  <a:gd name="T32" fmla="*/ 5 w 69"/>
                  <a:gd name="T33" fmla="*/ 58 h 70"/>
                  <a:gd name="T34" fmla="*/ 12 w 69"/>
                  <a:gd name="T35" fmla="*/ 58 h 70"/>
                  <a:gd name="T36" fmla="*/ 17 w 69"/>
                  <a:gd name="T37" fmla="*/ 52 h 70"/>
                  <a:gd name="T38" fmla="*/ 12 w 69"/>
                  <a:gd name="T39" fmla="*/ 47 h 70"/>
                  <a:gd name="T40" fmla="*/ 6 w 69"/>
                  <a:gd name="T41" fmla="*/ 47 h 70"/>
                  <a:gd name="T42" fmla="*/ 18 w 69"/>
                  <a:gd name="T43" fmla="*/ 36 h 70"/>
                  <a:gd name="T44" fmla="*/ 25 w 69"/>
                  <a:gd name="T45" fmla="*/ 33 h 70"/>
                  <a:gd name="T46" fmla="*/ 31 w 69"/>
                  <a:gd name="T47" fmla="*/ 32 h 70"/>
                  <a:gd name="T48" fmla="*/ 35 w 69"/>
                  <a:gd name="T49" fmla="*/ 24 h 70"/>
                  <a:gd name="T50" fmla="*/ 40 w 69"/>
                  <a:gd name="T51" fmla="*/ 16 h 70"/>
                  <a:gd name="T52" fmla="*/ 47 w 69"/>
                  <a:gd name="T53" fmla="*/ 13 h 70"/>
                  <a:gd name="T54" fmla="*/ 54 w 69"/>
                  <a:gd name="T55" fmla="*/ 13 h 70"/>
                  <a:gd name="T56" fmla="*/ 56 w 69"/>
                  <a:gd name="T57" fmla="*/ 3 h 70"/>
                  <a:gd name="T58" fmla="*/ 62 w 69"/>
                  <a:gd name="T59" fmla="*/ 10 h 70"/>
                  <a:gd name="T60" fmla="*/ 58 w 69"/>
                  <a:gd name="T61" fmla="*/ 19 h 70"/>
                  <a:gd name="T62" fmla="*/ 60 w 69"/>
                  <a:gd name="T63" fmla="*/ 20 h 70"/>
                  <a:gd name="T64" fmla="*/ 67 w 69"/>
                  <a:gd name="T65" fmla="*/ 2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9" h="70">
                    <a:moveTo>
                      <a:pt x="67" y="23"/>
                    </a:moveTo>
                    <a:cubicBezTo>
                      <a:pt x="64" y="27"/>
                      <a:pt x="64" y="33"/>
                      <a:pt x="59" y="36"/>
                    </a:cubicBezTo>
                    <a:cubicBezTo>
                      <a:pt x="57" y="41"/>
                      <a:pt x="52" y="43"/>
                      <a:pt x="48" y="47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47" y="47"/>
                      <a:pt x="46" y="49"/>
                      <a:pt x="45" y="49"/>
                    </a:cubicBezTo>
                    <a:cubicBezTo>
                      <a:pt x="42" y="46"/>
                      <a:pt x="47" y="44"/>
                      <a:pt x="46" y="41"/>
                    </a:cubicBezTo>
                    <a:cubicBezTo>
                      <a:pt x="46" y="38"/>
                      <a:pt x="44" y="36"/>
                      <a:pt x="41" y="34"/>
                    </a:cubicBezTo>
                    <a:cubicBezTo>
                      <a:pt x="41" y="35"/>
                      <a:pt x="41" y="34"/>
                      <a:pt x="40" y="35"/>
                    </a:cubicBezTo>
                    <a:cubicBezTo>
                      <a:pt x="45" y="35"/>
                      <a:pt x="45" y="39"/>
                      <a:pt x="42" y="40"/>
                    </a:cubicBezTo>
                    <a:cubicBezTo>
                      <a:pt x="40" y="42"/>
                      <a:pt x="41" y="44"/>
                      <a:pt x="40" y="45"/>
                    </a:cubicBezTo>
                    <a:cubicBezTo>
                      <a:pt x="35" y="45"/>
                      <a:pt x="31" y="43"/>
                      <a:pt x="27" y="46"/>
                    </a:cubicBezTo>
                    <a:cubicBezTo>
                      <a:pt x="26" y="47"/>
                      <a:pt x="25" y="46"/>
                      <a:pt x="24" y="45"/>
                    </a:cubicBezTo>
                    <a:cubicBezTo>
                      <a:pt x="24" y="44"/>
                      <a:pt x="24" y="45"/>
                      <a:pt x="23" y="46"/>
                    </a:cubicBezTo>
                    <a:cubicBezTo>
                      <a:pt x="23" y="46"/>
                      <a:pt x="23" y="46"/>
                      <a:pt x="24" y="46"/>
                    </a:cubicBezTo>
                    <a:cubicBezTo>
                      <a:pt x="25" y="47"/>
                      <a:pt x="27" y="48"/>
                      <a:pt x="28" y="46"/>
                    </a:cubicBezTo>
                    <a:cubicBezTo>
                      <a:pt x="29" y="45"/>
                      <a:pt x="30" y="45"/>
                      <a:pt x="31" y="46"/>
                    </a:cubicBezTo>
                    <a:cubicBezTo>
                      <a:pt x="32" y="47"/>
                      <a:pt x="32" y="48"/>
                      <a:pt x="32" y="49"/>
                    </a:cubicBezTo>
                    <a:cubicBezTo>
                      <a:pt x="31" y="51"/>
                      <a:pt x="30" y="54"/>
                      <a:pt x="27" y="54"/>
                    </a:cubicBezTo>
                    <a:cubicBezTo>
                      <a:pt x="30" y="57"/>
                      <a:pt x="30" y="57"/>
                      <a:pt x="32" y="54"/>
                    </a:cubicBezTo>
                    <a:cubicBezTo>
                      <a:pt x="33" y="52"/>
                      <a:pt x="35" y="51"/>
                      <a:pt x="37" y="50"/>
                    </a:cubicBezTo>
                    <a:cubicBezTo>
                      <a:pt x="37" y="48"/>
                      <a:pt x="35" y="47"/>
                      <a:pt x="36" y="46"/>
                    </a:cubicBezTo>
                    <a:cubicBezTo>
                      <a:pt x="37" y="44"/>
                      <a:pt x="39" y="47"/>
                      <a:pt x="40" y="45"/>
                    </a:cubicBezTo>
                    <a:cubicBezTo>
                      <a:pt x="44" y="47"/>
                      <a:pt x="45" y="48"/>
                      <a:pt x="43" y="53"/>
                    </a:cubicBezTo>
                    <a:cubicBezTo>
                      <a:pt x="42" y="55"/>
                      <a:pt x="43" y="56"/>
                      <a:pt x="43" y="57"/>
                    </a:cubicBezTo>
                    <a:cubicBezTo>
                      <a:pt x="42" y="60"/>
                      <a:pt x="40" y="61"/>
                      <a:pt x="37" y="61"/>
                    </a:cubicBezTo>
                    <a:cubicBezTo>
                      <a:pt x="34" y="61"/>
                      <a:pt x="32" y="62"/>
                      <a:pt x="30" y="63"/>
                    </a:cubicBezTo>
                    <a:cubicBezTo>
                      <a:pt x="26" y="66"/>
                      <a:pt x="21" y="67"/>
                      <a:pt x="17" y="69"/>
                    </a:cubicBezTo>
                    <a:cubicBezTo>
                      <a:pt x="16" y="69"/>
                      <a:pt x="14" y="65"/>
                      <a:pt x="13" y="69"/>
                    </a:cubicBezTo>
                    <a:cubicBezTo>
                      <a:pt x="13" y="69"/>
                      <a:pt x="13" y="70"/>
                      <a:pt x="12" y="70"/>
                    </a:cubicBezTo>
                    <a:cubicBezTo>
                      <a:pt x="10" y="68"/>
                      <a:pt x="8" y="68"/>
                      <a:pt x="5" y="69"/>
                    </a:cubicBezTo>
                    <a:cubicBezTo>
                      <a:pt x="4" y="69"/>
                      <a:pt x="3" y="69"/>
                      <a:pt x="2" y="68"/>
                    </a:cubicBezTo>
                    <a:cubicBezTo>
                      <a:pt x="1" y="67"/>
                      <a:pt x="2" y="66"/>
                      <a:pt x="3" y="66"/>
                    </a:cubicBezTo>
                    <a:cubicBezTo>
                      <a:pt x="5" y="64"/>
                      <a:pt x="5" y="64"/>
                      <a:pt x="0" y="63"/>
                    </a:cubicBezTo>
                    <a:cubicBezTo>
                      <a:pt x="2" y="61"/>
                      <a:pt x="6" y="62"/>
                      <a:pt x="5" y="58"/>
                    </a:cubicBezTo>
                    <a:cubicBezTo>
                      <a:pt x="5" y="57"/>
                      <a:pt x="6" y="58"/>
                      <a:pt x="7" y="58"/>
                    </a:cubicBezTo>
                    <a:cubicBezTo>
                      <a:pt x="8" y="59"/>
                      <a:pt x="10" y="58"/>
                      <a:pt x="12" y="58"/>
                    </a:cubicBezTo>
                    <a:cubicBezTo>
                      <a:pt x="14" y="57"/>
                      <a:pt x="18" y="59"/>
                      <a:pt x="16" y="54"/>
                    </a:cubicBezTo>
                    <a:cubicBezTo>
                      <a:pt x="16" y="53"/>
                      <a:pt x="17" y="53"/>
                      <a:pt x="17" y="52"/>
                    </a:cubicBezTo>
                    <a:cubicBezTo>
                      <a:pt x="16" y="50"/>
                      <a:pt x="14" y="53"/>
                      <a:pt x="13" y="52"/>
                    </a:cubicBezTo>
                    <a:cubicBezTo>
                      <a:pt x="13" y="51"/>
                      <a:pt x="21" y="47"/>
                      <a:pt x="12" y="47"/>
                    </a:cubicBezTo>
                    <a:cubicBezTo>
                      <a:pt x="11" y="48"/>
                      <a:pt x="11" y="46"/>
                      <a:pt x="10" y="45"/>
                    </a:cubicBezTo>
                    <a:cubicBezTo>
                      <a:pt x="9" y="44"/>
                      <a:pt x="7" y="42"/>
                      <a:pt x="6" y="47"/>
                    </a:cubicBezTo>
                    <a:cubicBezTo>
                      <a:pt x="6" y="40"/>
                      <a:pt x="8" y="39"/>
                      <a:pt x="15" y="38"/>
                    </a:cubicBezTo>
                    <a:cubicBezTo>
                      <a:pt x="17" y="39"/>
                      <a:pt x="18" y="39"/>
                      <a:pt x="18" y="36"/>
                    </a:cubicBezTo>
                    <a:cubicBezTo>
                      <a:pt x="18" y="34"/>
                      <a:pt x="19" y="33"/>
                      <a:pt x="21" y="34"/>
                    </a:cubicBezTo>
                    <a:cubicBezTo>
                      <a:pt x="23" y="34"/>
                      <a:pt x="24" y="34"/>
                      <a:pt x="25" y="33"/>
                    </a:cubicBezTo>
                    <a:cubicBezTo>
                      <a:pt x="26" y="33"/>
                      <a:pt x="26" y="33"/>
                      <a:pt x="26" y="34"/>
                    </a:cubicBezTo>
                    <a:cubicBezTo>
                      <a:pt x="28" y="35"/>
                      <a:pt x="30" y="34"/>
                      <a:pt x="31" y="32"/>
                    </a:cubicBezTo>
                    <a:cubicBezTo>
                      <a:pt x="31" y="31"/>
                      <a:pt x="34" y="33"/>
                      <a:pt x="32" y="30"/>
                    </a:cubicBezTo>
                    <a:cubicBezTo>
                      <a:pt x="29" y="25"/>
                      <a:pt x="29" y="25"/>
                      <a:pt x="35" y="24"/>
                    </a:cubicBezTo>
                    <a:cubicBezTo>
                      <a:pt x="37" y="23"/>
                      <a:pt x="38" y="23"/>
                      <a:pt x="37" y="21"/>
                    </a:cubicBezTo>
                    <a:cubicBezTo>
                      <a:pt x="36" y="18"/>
                      <a:pt x="36" y="16"/>
                      <a:pt x="40" y="16"/>
                    </a:cubicBezTo>
                    <a:cubicBezTo>
                      <a:pt x="41" y="17"/>
                      <a:pt x="42" y="15"/>
                      <a:pt x="43" y="15"/>
                    </a:cubicBezTo>
                    <a:cubicBezTo>
                      <a:pt x="44" y="13"/>
                      <a:pt x="45" y="11"/>
                      <a:pt x="47" y="13"/>
                    </a:cubicBezTo>
                    <a:cubicBezTo>
                      <a:pt x="48" y="15"/>
                      <a:pt x="47" y="16"/>
                      <a:pt x="46" y="17"/>
                    </a:cubicBezTo>
                    <a:cubicBezTo>
                      <a:pt x="50" y="19"/>
                      <a:pt x="50" y="13"/>
                      <a:pt x="54" y="13"/>
                    </a:cubicBezTo>
                    <a:cubicBezTo>
                      <a:pt x="55" y="12"/>
                      <a:pt x="54" y="11"/>
                      <a:pt x="54" y="11"/>
                    </a:cubicBezTo>
                    <a:cubicBezTo>
                      <a:pt x="53" y="8"/>
                      <a:pt x="54" y="5"/>
                      <a:pt x="56" y="3"/>
                    </a:cubicBezTo>
                    <a:cubicBezTo>
                      <a:pt x="60" y="0"/>
                      <a:pt x="61" y="5"/>
                      <a:pt x="63" y="6"/>
                    </a:cubicBezTo>
                    <a:cubicBezTo>
                      <a:pt x="65" y="7"/>
                      <a:pt x="64" y="9"/>
                      <a:pt x="62" y="10"/>
                    </a:cubicBezTo>
                    <a:cubicBezTo>
                      <a:pt x="60" y="11"/>
                      <a:pt x="59" y="14"/>
                      <a:pt x="58" y="17"/>
                    </a:cubicBezTo>
                    <a:cubicBezTo>
                      <a:pt x="58" y="18"/>
                      <a:pt x="58" y="18"/>
                      <a:pt x="58" y="19"/>
                    </a:cubicBezTo>
                    <a:cubicBezTo>
                      <a:pt x="57" y="20"/>
                      <a:pt x="55" y="19"/>
                      <a:pt x="56" y="21"/>
                    </a:cubicBezTo>
                    <a:cubicBezTo>
                      <a:pt x="57" y="22"/>
                      <a:pt x="58" y="22"/>
                      <a:pt x="60" y="20"/>
                    </a:cubicBezTo>
                    <a:cubicBezTo>
                      <a:pt x="62" y="18"/>
                      <a:pt x="64" y="18"/>
                      <a:pt x="67" y="20"/>
                    </a:cubicBezTo>
                    <a:cubicBezTo>
                      <a:pt x="68" y="21"/>
                      <a:pt x="69" y="22"/>
                      <a:pt x="67" y="23"/>
                    </a:cubicBezTo>
                    <a:close/>
                  </a:path>
                </a:pathLst>
              </a:custGeom>
              <a:solidFill>
                <a:srgbClr val="FE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3" name="Freeform 1619"/>
              <p:cNvSpPr/>
              <p:nvPr/>
            </p:nvSpPr>
            <p:spPr bwMode="auto">
              <a:xfrm>
                <a:off x="1266" y="807"/>
                <a:ext cx="169" cy="141"/>
              </a:xfrm>
              <a:custGeom>
                <a:avLst/>
                <a:gdLst>
                  <a:gd name="T0" fmla="*/ 46 w 71"/>
                  <a:gd name="T1" fmla="*/ 48 h 59"/>
                  <a:gd name="T2" fmla="*/ 39 w 71"/>
                  <a:gd name="T3" fmla="*/ 47 h 59"/>
                  <a:gd name="T4" fmla="*/ 36 w 71"/>
                  <a:gd name="T5" fmla="*/ 48 h 59"/>
                  <a:gd name="T6" fmla="*/ 33 w 71"/>
                  <a:gd name="T7" fmla="*/ 43 h 59"/>
                  <a:gd name="T8" fmla="*/ 36 w 71"/>
                  <a:gd name="T9" fmla="*/ 44 h 59"/>
                  <a:gd name="T10" fmla="*/ 36 w 71"/>
                  <a:gd name="T11" fmla="*/ 44 h 59"/>
                  <a:gd name="T12" fmla="*/ 39 w 71"/>
                  <a:gd name="T13" fmla="*/ 35 h 59"/>
                  <a:gd name="T14" fmla="*/ 39 w 71"/>
                  <a:gd name="T15" fmla="*/ 34 h 59"/>
                  <a:gd name="T16" fmla="*/ 42 w 71"/>
                  <a:gd name="T17" fmla="*/ 32 h 59"/>
                  <a:gd name="T18" fmla="*/ 38 w 71"/>
                  <a:gd name="T19" fmla="*/ 29 h 59"/>
                  <a:gd name="T20" fmla="*/ 36 w 71"/>
                  <a:gd name="T21" fmla="*/ 28 h 59"/>
                  <a:gd name="T22" fmla="*/ 36 w 71"/>
                  <a:gd name="T23" fmla="*/ 36 h 59"/>
                  <a:gd name="T24" fmla="*/ 35 w 71"/>
                  <a:gd name="T25" fmla="*/ 39 h 59"/>
                  <a:gd name="T26" fmla="*/ 22 w 71"/>
                  <a:gd name="T27" fmla="*/ 44 h 59"/>
                  <a:gd name="T28" fmla="*/ 26 w 71"/>
                  <a:gd name="T29" fmla="*/ 38 h 59"/>
                  <a:gd name="T30" fmla="*/ 22 w 71"/>
                  <a:gd name="T31" fmla="*/ 41 h 59"/>
                  <a:gd name="T32" fmla="*/ 18 w 71"/>
                  <a:gd name="T33" fmla="*/ 42 h 59"/>
                  <a:gd name="T34" fmla="*/ 17 w 71"/>
                  <a:gd name="T35" fmla="*/ 42 h 59"/>
                  <a:gd name="T36" fmla="*/ 16 w 71"/>
                  <a:gd name="T37" fmla="*/ 45 h 59"/>
                  <a:gd name="T38" fmla="*/ 11 w 71"/>
                  <a:gd name="T39" fmla="*/ 50 h 59"/>
                  <a:gd name="T40" fmla="*/ 10 w 71"/>
                  <a:gd name="T41" fmla="*/ 50 h 59"/>
                  <a:gd name="T42" fmla="*/ 15 w 71"/>
                  <a:gd name="T43" fmla="*/ 58 h 59"/>
                  <a:gd name="T44" fmla="*/ 10 w 71"/>
                  <a:gd name="T45" fmla="*/ 58 h 59"/>
                  <a:gd name="T46" fmla="*/ 5 w 71"/>
                  <a:gd name="T47" fmla="*/ 59 h 59"/>
                  <a:gd name="T48" fmla="*/ 4 w 71"/>
                  <a:gd name="T49" fmla="*/ 59 h 59"/>
                  <a:gd name="T50" fmla="*/ 2 w 71"/>
                  <a:gd name="T51" fmla="*/ 54 h 59"/>
                  <a:gd name="T52" fmla="*/ 6 w 71"/>
                  <a:gd name="T53" fmla="*/ 46 h 59"/>
                  <a:gd name="T54" fmla="*/ 19 w 71"/>
                  <a:gd name="T55" fmla="*/ 34 h 59"/>
                  <a:gd name="T56" fmla="*/ 27 w 71"/>
                  <a:gd name="T57" fmla="*/ 29 h 59"/>
                  <a:gd name="T58" fmla="*/ 47 w 71"/>
                  <a:gd name="T59" fmla="*/ 8 h 59"/>
                  <a:gd name="T60" fmla="*/ 49 w 71"/>
                  <a:gd name="T61" fmla="*/ 6 h 59"/>
                  <a:gd name="T62" fmla="*/ 57 w 71"/>
                  <a:gd name="T63" fmla="*/ 1 h 59"/>
                  <a:gd name="T64" fmla="*/ 67 w 71"/>
                  <a:gd name="T65" fmla="*/ 6 h 59"/>
                  <a:gd name="T66" fmla="*/ 69 w 71"/>
                  <a:gd name="T67" fmla="*/ 10 h 59"/>
                  <a:gd name="T68" fmla="*/ 63 w 71"/>
                  <a:gd name="T69" fmla="*/ 11 h 59"/>
                  <a:gd name="T70" fmla="*/ 62 w 71"/>
                  <a:gd name="T71" fmla="*/ 9 h 59"/>
                  <a:gd name="T72" fmla="*/ 59 w 71"/>
                  <a:gd name="T73" fmla="*/ 13 h 59"/>
                  <a:gd name="T74" fmla="*/ 58 w 71"/>
                  <a:gd name="T75" fmla="*/ 17 h 59"/>
                  <a:gd name="T76" fmla="*/ 62 w 71"/>
                  <a:gd name="T77" fmla="*/ 21 h 59"/>
                  <a:gd name="T78" fmla="*/ 67 w 71"/>
                  <a:gd name="T79" fmla="*/ 19 h 59"/>
                  <a:gd name="T80" fmla="*/ 59 w 71"/>
                  <a:gd name="T81" fmla="*/ 31 h 59"/>
                  <a:gd name="T82" fmla="*/ 56 w 71"/>
                  <a:gd name="T83" fmla="*/ 37 h 59"/>
                  <a:gd name="T84" fmla="*/ 56 w 71"/>
                  <a:gd name="T85" fmla="*/ 32 h 59"/>
                  <a:gd name="T86" fmla="*/ 55 w 71"/>
                  <a:gd name="T87" fmla="*/ 31 h 59"/>
                  <a:gd name="T88" fmla="*/ 55 w 71"/>
                  <a:gd name="T89" fmla="*/ 32 h 59"/>
                  <a:gd name="T90" fmla="*/ 51 w 71"/>
                  <a:gd name="T91" fmla="*/ 34 h 59"/>
                  <a:gd name="T92" fmla="*/ 50 w 71"/>
                  <a:gd name="T93" fmla="*/ 29 h 59"/>
                  <a:gd name="T94" fmla="*/ 53 w 71"/>
                  <a:gd name="T95" fmla="*/ 25 h 59"/>
                  <a:gd name="T96" fmla="*/ 47 w 71"/>
                  <a:gd name="T97" fmla="*/ 19 h 59"/>
                  <a:gd name="T98" fmla="*/ 47 w 71"/>
                  <a:gd name="T99" fmla="*/ 41 h 59"/>
                  <a:gd name="T100" fmla="*/ 53 w 71"/>
                  <a:gd name="T101" fmla="*/ 37 h 59"/>
                  <a:gd name="T102" fmla="*/ 56 w 71"/>
                  <a:gd name="T103" fmla="*/ 37 h 59"/>
                  <a:gd name="T104" fmla="*/ 50 w 71"/>
                  <a:gd name="T105" fmla="*/ 46 h 59"/>
                  <a:gd name="T106" fmla="*/ 46 w 71"/>
                  <a:gd name="T107" fmla="*/ 4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1" h="59">
                    <a:moveTo>
                      <a:pt x="46" y="48"/>
                    </a:moveTo>
                    <a:cubicBezTo>
                      <a:pt x="44" y="44"/>
                      <a:pt x="42" y="43"/>
                      <a:pt x="39" y="47"/>
                    </a:cubicBezTo>
                    <a:cubicBezTo>
                      <a:pt x="38" y="48"/>
                      <a:pt x="38" y="49"/>
                      <a:pt x="36" y="48"/>
                    </a:cubicBezTo>
                    <a:cubicBezTo>
                      <a:pt x="34" y="47"/>
                      <a:pt x="32" y="46"/>
                      <a:pt x="33" y="43"/>
                    </a:cubicBezTo>
                    <a:cubicBezTo>
                      <a:pt x="35" y="42"/>
                      <a:pt x="35" y="45"/>
                      <a:pt x="36" y="44"/>
                    </a:cubicBezTo>
                    <a:cubicBezTo>
                      <a:pt x="36" y="44"/>
                      <a:pt x="36" y="44"/>
                      <a:pt x="36" y="44"/>
                    </a:cubicBezTo>
                    <a:cubicBezTo>
                      <a:pt x="34" y="40"/>
                      <a:pt x="38" y="38"/>
                      <a:pt x="39" y="35"/>
                    </a:cubicBezTo>
                    <a:cubicBezTo>
                      <a:pt x="39" y="35"/>
                      <a:pt x="39" y="35"/>
                      <a:pt x="39" y="34"/>
                    </a:cubicBezTo>
                    <a:cubicBezTo>
                      <a:pt x="39" y="33"/>
                      <a:pt x="43" y="35"/>
                      <a:pt x="42" y="32"/>
                    </a:cubicBezTo>
                    <a:cubicBezTo>
                      <a:pt x="41" y="30"/>
                      <a:pt x="38" y="31"/>
                      <a:pt x="38" y="29"/>
                    </a:cubicBezTo>
                    <a:cubicBezTo>
                      <a:pt x="38" y="28"/>
                      <a:pt x="37" y="28"/>
                      <a:pt x="36" y="28"/>
                    </a:cubicBezTo>
                    <a:cubicBezTo>
                      <a:pt x="34" y="29"/>
                      <a:pt x="34" y="34"/>
                      <a:pt x="36" y="36"/>
                    </a:cubicBezTo>
                    <a:cubicBezTo>
                      <a:pt x="37" y="37"/>
                      <a:pt x="36" y="38"/>
                      <a:pt x="35" y="39"/>
                    </a:cubicBezTo>
                    <a:cubicBezTo>
                      <a:pt x="30" y="40"/>
                      <a:pt x="28" y="45"/>
                      <a:pt x="22" y="44"/>
                    </a:cubicBezTo>
                    <a:cubicBezTo>
                      <a:pt x="22" y="42"/>
                      <a:pt x="26" y="41"/>
                      <a:pt x="26" y="38"/>
                    </a:cubicBezTo>
                    <a:cubicBezTo>
                      <a:pt x="23" y="38"/>
                      <a:pt x="23" y="40"/>
                      <a:pt x="22" y="41"/>
                    </a:cubicBezTo>
                    <a:cubicBezTo>
                      <a:pt x="21" y="42"/>
                      <a:pt x="20" y="46"/>
                      <a:pt x="18" y="42"/>
                    </a:cubicBezTo>
                    <a:cubicBezTo>
                      <a:pt x="18" y="42"/>
                      <a:pt x="17" y="42"/>
                      <a:pt x="17" y="42"/>
                    </a:cubicBezTo>
                    <a:cubicBezTo>
                      <a:pt x="17" y="43"/>
                      <a:pt x="16" y="44"/>
                      <a:pt x="16" y="45"/>
                    </a:cubicBezTo>
                    <a:cubicBezTo>
                      <a:pt x="18" y="50"/>
                      <a:pt x="18" y="50"/>
                      <a:pt x="11" y="50"/>
                    </a:cubicBezTo>
                    <a:cubicBezTo>
                      <a:pt x="11" y="50"/>
                      <a:pt x="11" y="50"/>
                      <a:pt x="10" y="50"/>
                    </a:cubicBezTo>
                    <a:cubicBezTo>
                      <a:pt x="11" y="53"/>
                      <a:pt x="13" y="55"/>
                      <a:pt x="15" y="58"/>
                    </a:cubicBezTo>
                    <a:cubicBezTo>
                      <a:pt x="13" y="59"/>
                      <a:pt x="11" y="57"/>
                      <a:pt x="10" y="58"/>
                    </a:cubicBezTo>
                    <a:cubicBezTo>
                      <a:pt x="9" y="59"/>
                      <a:pt x="7" y="59"/>
                      <a:pt x="5" y="59"/>
                    </a:cubicBezTo>
                    <a:cubicBezTo>
                      <a:pt x="5" y="59"/>
                      <a:pt x="5" y="59"/>
                      <a:pt x="4" y="59"/>
                    </a:cubicBezTo>
                    <a:cubicBezTo>
                      <a:pt x="2" y="58"/>
                      <a:pt x="3" y="56"/>
                      <a:pt x="2" y="54"/>
                    </a:cubicBezTo>
                    <a:cubicBezTo>
                      <a:pt x="0" y="50"/>
                      <a:pt x="6" y="49"/>
                      <a:pt x="6" y="46"/>
                    </a:cubicBezTo>
                    <a:cubicBezTo>
                      <a:pt x="9" y="41"/>
                      <a:pt x="14" y="37"/>
                      <a:pt x="19" y="34"/>
                    </a:cubicBezTo>
                    <a:cubicBezTo>
                      <a:pt x="22" y="32"/>
                      <a:pt x="25" y="31"/>
                      <a:pt x="27" y="29"/>
                    </a:cubicBezTo>
                    <a:cubicBezTo>
                      <a:pt x="34" y="22"/>
                      <a:pt x="41" y="16"/>
                      <a:pt x="47" y="8"/>
                    </a:cubicBezTo>
                    <a:cubicBezTo>
                      <a:pt x="48" y="7"/>
                      <a:pt x="48" y="7"/>
                      <a:pt x="49" y="6"/>
                    </a:cubicBezTo>
                    <a:cubicBezTo>
                      <a:pt x="52" y="6"/>
                      <a:pt x="53" y="1"/>
                      <a:pt x="57" y="1"/>
                    </a:cubicBezTo>
                    <a:cubicBezTo>
                      <a:pt x="61" y="0"/>
                      <a:pt x="65" y="2"/>
                      <a:pt x="67" y="6"/>
                    </a:cubicBezTo>
                    <a:cubicBezTo>
                      <a:pt x="68" y="7"/>
                      <a:pt x="71" y="8"/>
                      <a:pt x="69" y="10"/>
                    </a:cubicBezTo>
                    <a:cubicBezTo>
                      <a:pt x="68" y="12"/>
                      <a:pt x="65" y="12"/>
                      <a:pt x="63" y="11"/>
                    </a:cubicBezTo>
                    <a:cubicBezTo>
                      <a:pt x="62" y="11"/>
                      <a:pt x="62" y="10"/>
                      <a:pt x="62" y="9"/>
                    </a:cubicBezTo>
                    <a:cubicBezTo>
                      <a:pt x="61" y="10"/>
                      <a:pt x="60" y="12"/>
                      <a:pt x="59" y="13"/>
                    </a:cubicBezTo>
                    <a:cubicBezTo>
                      <a:pt x="58" y="14"/>
                      <a:pt x="58" y="16"/>
                      <a:pt x="58" y="17"/>
                    </a:cubicBezTo>
                    <a:cubicBezTo>
                      <a:pt x="59" y="19"/>
                      <a:pt x="62" y="18"/>
                      <a:pt x="62" y="21"/>
                    </a:cubicBezTo>
                    <a:cubicBezTo>
                      <a:pt x="63" y="20"/>
                      <a:pt x="64" y="18"/>
                      <a:pt x="67" y="19"/>
                    </a:cubicBezTo>
                    <a:cubicBezTo>
                      <a:pt x="67" y="24"/>
                      <a:pt x="62" y="27"/>
                      <a:pt x="59" y="31"/>
                    </a:cubicBezTo>
                    <a:cubicBezTo>
                      <a:pt x="58" y="33"/>
                      <a:pt x="59" y="36"/>
                      <a:pt x="56" y="37"/>
                    </a:cubicBezTo>
                    <a:cubicBezTo>
                      <a:pt x="55" y="35"/>
                      <a:pt x="56" y="33"/>
                      <a:pt x="56" y="32"/>
                    </a:cubicBezTo>
                    <a:cubicBezTo>
                      <a:pt x="56" y="31"/>
                      <a:pt x="55" y="31"/>
                      <a:pt x="55" y="31"/>
                    </a:cubicBezTo>
                    <a:cubicBezTo>
                      <a:pt x="56" y="32"/>
                      <a:pt x="56" y="32"/>
                      <a:pt x="55" y="32"/>
                    </a:cubicBezTo>
                    <a:cubicBezTo>
                      <a:pt x="55" y="35"/>
                      <a:pt x="53" y="35"/>
                      <a:pt x="51" y="34"/>
                    </a:cubicBezTo>
                    <a:cubicBezTo>
                      <a:pt x="49" y="33"/>
                      <a:pt x="49" y="31"/>
                      <a:pt x="50" y="29"/>
                    </a:cubicBezTo>
                    <a:cubicBezTo>
                      <a:pt x="50" y="28"/>
                      <a:pt x="52" y="27"/>
                      <a:pt x="53" y="25"/>
                    </a:cubicBezTo>
                    <a:cubicBezTo>
                      <a:pt x="50" y="25"/>
                      <a:pt x="49" y="22"/>
                      <a:pt x="47" y="19"/>
                    </a:cubicBezTo>
                    <a:cubicBezTo>
                      <a:pt x="45" y="27"/>
                      <a:pt x="51" y="33"/>
                      <a:pt x="47" y="41"/>
                    </a:cubicBezTo>
                    <a:cubicBezTo>
                      <a:pt x="50" y="39"/>
                      <a:pt x="52" y="39"/>
                      <a:pt x="53" y="37"/>
                    </a:cubicBezTo>
                    <a:cubicBezTo>
                      <a:pt x="54" y="35"/>
                      <a:pt x="55" y="35"/>
                      <a:pt x="56" y="37"/>
                    </a:cubicBezTo>
                    <a:cubicBezTo>
                      <a:pt x="56" y="41"/>
                      <a:pt x="53" y="43"/>
                      <a:pt x="50" y="46"/>
                    </a:cubicBezTo>
                    <a:cubicBezTo>
                      <a:pt x="50" y="47"/>
                      <a:pt x="49" y="51"/>
                      <a:pt x="46" y="48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4" name="Freeform 1620"/>
              <p:cNvSpPr/>
              <p:nvPr/>
            </p:nvSpPr>
            <p:spPr bwMode="auto">
              <a:xfrm>
                <a:off x="1015" y="1000"/>
                <a:ext cx="149" cy="116"/>
              </a:xfrm>
              <a:custGeom>
                <a:avLst/>
                <a:gdLst>
                  <a:gd name="T0" fmla="*/ 5 w 63"/>
                  <a:gd name="T1" fmla="*/ 48 h 49"/>
                  <a:gd name="T2" fmla="*/ 4 w 63"/>
                  <a:gd name="T3" fmla="*/ 48 h 49"/>
                  <a:gd name="T4" fmla="*/ 2 w 63"/>
                  <a:gd name="T5" fmla="*/ 48 h 49"/>
                  <a:gd name="T6" fmla="*/ 4 w 63"/>
                  <a:gd name="T7" fmla="*/ 39 h 49"/>
                  <a:gd name="T8" fmla="*/ 7 w 63"/>
                  <a:gd name="T9" fmla="*/ 37 h 49"/>
                  <a:gd name="T10" fmla="*/ 8 w 63"/>
                  <a:gd name="T11" fmla="*/ 36 h 49"/>
                  <a:gd name="T12" fmla="*/ 13 w 63"/>
                  <a:gd name="T13" fmla="*/ 29 h 49"/>
                  <a:gd name="T14" fmla="*/ 19 w 63"/>
                  <a:gd name="T15" fmla="*/ 26 h 49"/>
                  <a:gd name="T16" fmla="*/ 15 w 63"/>
                  <a:gd name="T17" fmla="*/ 21 h 49"/>
                  <a:gd name="T18" fmla="*/ 15 w 63"/>
                  <a:gd name="T19" fmla="*/ 16 h 49"/>
                  <a:gd name="T20" fmla="*/ 14 w 63"/>
                  <a:gd name="T21" fmla="*/ 10 h 49"/>
                  <a:gd name="T22" fmla="*/ 13 w 63"/>
                  <a:gd name="T23" fmla="*/ 7 h 49"/>
                  <a:gd name="T24" fmla="*/ 16 w 63"/>
                  <a:gd name="T25" fmla="*/ 7 h 49"/>
                  <a:gd name="T26" fmla="*/ 26 w 63"/>
                  <a:gd name="T27" fmla="*/ 6 h 49"/>
                  <a:gd name="T28" fmla="*/ 34 w 63"/>
                  <a:gd name="T29" fmla="*/ 3 h 49"/>
                  <a:gd name="T30" fmla="*/ 46 w 63"/>
                  <a:gd name="T31" fmla="*/ 3 h 49"/>
                  <a:gd name="T32" fmla="*/ 52 w 63"/>
                  <a:gd name="T33" fmla="*/ 4 h 49"/>
                  <a:gd name="T34" fmla="*/ 63 w 63"/>
                  <a:gd name="T35" fmla="*/ 2 h 49"/>
                  <a:gd name="T36" fmla="*/ 62 w 63"/>
                  <a:gd name="T37" fmla="*/ 6 h 49"/>
                  <a:gd name="T38" fmla="*/ 62 w 63"/>
                  <a:gd name="T39" fmla="*/ 6 h 49"/>
                  <a:gd name="T40" fmla="*/ 57 w 63"/>
                  <a:gd name="T41" fmla="*/ 9 h 49"/>
                  <a:gd name="T42" fmla="*/ 52 w 63"/>
                  <a:gd name="T43" fmla="*/ 13 h 49"/>
                  <a:gd name="T44" fmla="*/ 35 w 63"/>
                  <a:gd name="T45" fmla="*/ 25 h 49"/>
                  <a:gd name="T46" fmla="*/ 31 w 63"/>
                  <a:gd name="T47" fmla="*/ 27 h 49"/>
                  <a:gd name="T48" fmla="*/ 29 w 63"/>
                  <a:gd name="T49" fmla="*/ 29 h 49"/>
                  <a:gd name="T50" fmla="*/ 27 w 63"/>
                  <a:gd name="T51" fmla="*/ 34 h 49"/>
                  <a:gd name="T52" fmla="*/ 25 w 63"/>
                  <a:gd name="T53" fmla="*/ 34 h 49"/>
                  <a:gd name="T54" fmla="*/ 14 w 63"/>
                  <a:gd name="T55" fmla="*/ 39 h 49"/>
                  <a:gd name="T56" fmla="*/ 14 w 63"/>
                  <a:gd name="T57" fmla="*/ 39 h 49"/>
                  <a:gd name="T58" fmla="*/ 5 w 63"/>
                  <a:gd name="T59" fmla="*/ 4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3" h="49">
                    <a:moveTo>
                      <a:pt x="5" y="48"/>
                    </a:moveTo>
                    <a:cubicBezTo>
                      <a:pt x="4" y="48"/>
                      <a:pt x="4" y="48"/>
                      <a:pt x="4" y="48"/>
                    </a:cubicBezTo>
                    <a:cubicBezTo>
                      <a:pt x="3" y="48"/>
                      <a:pt x="3" y="48"/>
                      <a:pt x="2" y="48"/>
                    </a:cubicBezTo>
                    <a:cubicBezTo>
                      <a:pt x="0" y="45"/>
                      <a:pt x="2" y="42"/>
                      <a:pt x="4" y="39"/>
                    </a:cubicBezTo>
                    <a:cubicBezTo>
                      <a:pt x="5" y="38"/>
                      <a:pt x="6" y="38"/>
                      <a:pt x="7" y="37"/>
                    </a:cubicBezTo>
                    <a:cubicBezTo>
                      <a:pt x="7" y="36"/>
                      <a:pt x="7" y="36"/>
                      <a:pt x="8" y="36"/>
                    </a:cubicBezTo>
                    <a:cubicBezTo>
                      <a:pt x="10" y="34"/>
                      <a:pt x="14" y="34"/>
                      <a:pt x="13" y="29"/>
                    </a:cubicBezTo>
                    <a:cubicBezTo>
                      <a:pt x="13" y="27"/>
                      <a:pt x="17" y="28"/>
                      <a:pt x="19" y="26"/>
                    </a:cubicBezTo>
                    <a:cubicBezTo>
                      <a:pt x="16" y="26"/>
                      <a:pt x="15" y="24"/>
                      <a:pt x="15" y="21"/>
                    </a:cubicBezTo>
                    <a:cubicBezTo>
                      <a:pt x="15" y="19"/>
                      <a:pt x="14" y="17"/>
                      <a:pt x="15" y="16"/>
                    </a:cubicBezTo>
                    <a:cubicBezTo>
                      <a:pt x="16" y="14"/>
                      <a:pt x="16" y="12"/>
                      <a:pt x="14" y="10"/>
                    </a:cubicBezTo>
                    <a:cubicBezTo>
                      <a:pt x="13" y="9"/>
                      <a:pt x="12" y="8"/>
                      <a:pt x="13" y="7"/>
                    </a:cubicBezTo>
                    <a:cubicBezTo>
                      <a:pt x="14" y="6"/>
                      <a:pt x="15" y="7"/>
                      <a:pt x="16" y="7"/>
                    </a:cubicBezTo>
                    <a:cubicBezTo>
                      <a:pt x="19" y="5"/>
                      <a:pt x="23" y="7"/>
                      <a:pt x="26" y="6"/>
                    </a:cubicBezTo>
                    <a:cubicBezTo>
                      <a:pt x="28" y="3"/>
                      <a:pt x="32" y="5"/>
                      <a:pt x="34" y="3"/>
                    </a:cubicBezTo>
                    <a:cubicBezTo>
                      <a:pt x="38" y="1"/>
                      <a:pt x="42" y="2"/>
                      <a:pt x="46" y="3"/>
                    </a:cubicBezTo>
                    <a:cubicBezTo>
                      <a:pt x="48" y="7"/>
                      <a:pt x="50" y="7"/>
                      <a:pt x="52" y="4"/>
                    </a:cubicBezTo>
                    <a:cubicBezTo>
                      <a:pt x="55" y="1"/>
                      <a:pt x="59" y="0"/>
                      <a:pt x="63" y="2"/>
                    </a:cubicBezTo>
                    <a:cubicBezTo>
                      <a:pt x="63" y="3"/>
                      <a:pt x="62" y="4"/>
                      <a:pt x="62" y="6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8"/>
                      <a:pt x="59" y="8"/>
                      <a:pt x="57" y="9"/>
                    </a:cubicBezTo>
                    <a:cubicBezTo>
                      <a:pt x="55" y="9"/>
                      <a:pt x="54" y="12"/>
                      <a:pt x="52" y="13"/>
                    </a:cubicBezTo>
                    <a:cubicBezTo>
                      <a:pt x="48" y="19"/>
                      <a:pt x="43" y="24"/>
                      <a:pt x="35" y="25"/>
                    </a:cubicBezTo>
                    <a:cubicBezTo>
                      <a:pt x="33" y="26"/>
                      <a:pt x="32" y="27"/>
                      <a:pt x="31" y="27"/>
                    </a:cubicBezTo>
                    <a:cubicBezTo>
                      <a:pt x="30" y="28"/>
                      <a:pt x="29" y="29"/>
                      <a:pt x="29" y="29"/>
                    </a:cubicBezTo>
                    <a:cubicBezTo>
                      <a:pt x="34" y="33"/>
                      <a:pt x="27" y="32"/>
                      <a:pt x="27" y="34"/>
                    </a:cubicBezTo>
                    <a:cubicBezTo>
                      <a:pt x="27" y="34"/>
                      <a:pt x="26" y="34"/>
                      <a:pt x="25" y="34"/>
                    </a:cubicBezTo>
                    <a:cubicBezTo>
                      <a:pt x="22" y="38"/>
                      <a:pt x="18" y="37"/>
                      <a:pt x="14" y="39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5" y="44"/>
                      <a:pt x="10" y="49"/>
                      <a:pt x="5" y="48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5" name="Freeform 1621"/>
              <p:cNvSpPr/>
              <p:nvPr/>
            </p:nvSpPr>
            <p:spPr bwMode="auto">
              <a:xfrm>
                <a:off x="1250" y="800"/>
                <a:ext cx="130" cy="121"/>
              </a:xfrm>
              <a:custGeom>
                <a:avLst/>
                <a:gdLst>
                  <a:gd name="T0" fmla="*/ 55 w 55"/>
                  <a:gd name="T1" fmla="*/ 12 h 51"/>
                  <a:gd name="T2" fmla="*/ 44 w 55"/>
                  <a:gd name="T3" fmla="*/ 23 h 51"/>
                  <a:gd name="T4" fmla="*/ 35 w 55"/>
                  <a:gd name="T5" fmla="*/ 33 h 51"/>
                  <a:gd name="T6" fmla="*/ 22 w 55"/>
                  <a:gd name="T7" fmla="*/ 42 h 51"/>
                  <a:gd name="T8" fmla="*/ 13 w 55"/>
                  <a:gd name="T9" fmla="*/ 49 h 51"/>
                  <a:gd name="T10" fmla="*/ 6 w 55"/>
                  <a:gd name="T11" fmla="*/ 51 h 51"/>
                  <a:gd name="T12" fmla="*/ 1 w 55"/>
                  <a:gd name="T13" fmla="*/ 50 h 51"/>
                  <a:gd name="T14" fmla="*/ 2 w 55"/>
                  <a:gd name="T15" fmla="*/ 46 h 51"/>
                  <a:gd name="T16" fmla="*/ 5 w 55"/>
                  <a:gd name="T17" fmla="*/ 44 h 51"/>
                  <a:gd name="T18" fmla="*/ 21 w 55"/>
                  <a:gd name="T19" fmla="*/ 25 h 51"/>
                  <a:gd name="T20" fmla="*/ 23 w 55"/>
                  <a:gd name="T21" fmla="*/ 19 h 51"/>
                  <a:gd name="T22" fmla="*/ 27 w 55"/>
                  <a:gd name="T23" fmla="*/ 8 h 51"/>
                  <a:gd name="T24" fmla="*/ 29 w 55"/>
                  <a:gd name="T25" fmla="*/ 6 h 51"/>
                  <a:gd name="T26" fmla="*/ 30 w 55"/>
                  <a:gd name="T27" fmla="*/ 1 h 51"/>
                  <a:gd name="T28" fmla="*/ 31 w 55"/>
                  <a:gd name="T29" fmla="*/ 0 h 51"/>
                  <a:gd name="T30" fmla="*/ 34 w 55"/>
                  <a:gd name="T31" fmla="*/ 8 h 51"/>
                  <a:gd name="T32" fmla="*/ 33 w 55"/>
                  <a:gd name="T33" fmla="*/ 11 h 51"/>
                  <a:gd name="T34" fmla="*/ 34 w 55"/>
                  <a:gd name="T35" fmla="*/ 11 h 51"/>
                  <a:gd name="T36" fmla="*/ 35 w 55"/>
                  <a:gd name="T37" fmla="*/ 9 h 51"/>
                  <a:gd name="T38" fmla="*/ 38 w 55"/>
                  <a:gd name="T39" fmla="*/ 8 h 51"/>
                  <a:gd name="T40" fmla="*/ 43 w 55"/>
                  <a:gd name="T41" fmla="*/ 6 h 51"/>
                  <a:gd name="T42" fmla="*/ 45 w 55"/>
                  <a:gd name="T43" fmla="*/ 6 h 51"/>
                  <a:gd name="T44" fmla="*/ 48 w 55"/>
                  <a:gd name="T45" fmla="*/ 8 h 51"/>
                  <a:gd name="T46" fmla="*/ 51 w 55"/>
                  <a:gd name="T47" fmla="*/ 9 h 51"/>
                  <a:gd name="T48" fmla="*/ 55 w 55"/>
                  <a:gd name="T49" fmla="*/ 1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5" h="51">
                    <a:moveTo>
                      <a:pt x="55" y="12"/>
                    </a:moveTo>
                    <a:cubicBezTo>
                      <a:pt x="51" y="16"/>
                      <a:pt x="48" y="20"/>
                      <a:pt x="44" y="23"/>
                    </a:cubicBezTo>
                    <a:cubicBezTo>
                      <a:pt x="40" y="26"/>
                      <a:pt x="38" y="30"/>
                      <a:pt x="35" y="33"/>
                    </a:cubicBezTo>
                    <a:cubicBezTo>
                      <a:pt x="31" y="37"/>
                      <a:pt x="26" y="38"/>
                      <a:pt x="22" y="42"/>
                    </a:cubicBezTo>
                    <a:cubicBezTo>
                      <a:pt x="19" y="44"/>
                      <a:pt x="17" y="48"/>
                      <a:pt x="13" y="49"/>
                    </a:cubicBezTo>
                    <a:cubicBezTo>
                      <a:pt x="11" y="49"/>
                      <a:pt x="9" y="51"/>
                      <a:pt x="6" y="51"/>
                    </a:cubicBezTo>
                    <a:cubicBezTo>
                      <a:pt x="5" y="49"/>
                      <a:pt x="2" y="51"/>
                      <a:pt x="1" y="50"/>
                    </a:cubicBezTo>
                    <a:cubicBezTo>
                      <a:pt x="0" y="48"/>
                      <a:pt x="1" y="47"/>
                      <a:pt x="2" y="46"/>
                    </a:cubicBezTo>
                    <a:cubicBezTo>
                      <a:pt x="3" y="45"/>
                      <a:pt x="4" y="45"/>
                      <a:pt x="5" y="44"/>
                    </a:cubicBezTo>
                    <a:cubicBezTo>
                      <a:pt x="11" y="38"/>
                      <a:pt x="19" y="34"/>
                      <a:pt x="21" y="25"/>
                    </a:cubicBezTo>
                    <a:cubicBezTo>
                      <a:pt x="22" y="23"/>
                      <a:pt x="23" y="21"/>
                      <a:pt x="23" y="19"/>
                    </a:cubicBezTo>
                    <a:cubicBezTo>
                      <a:pt x="24" y="15"/>
                      <a:pt x="26" y="11"/>
                      <a:pt x="27" y="8"/>
                    </a:cubicBezTo>
                    <a:cubicBezTo>
                      <a:pt x="28" y="7"/>
                      <a:pt x="28" y="6"/>
                      <a:pt x="29" y="6"/>
                    </a:cubicBezTo>
                    <a:cubicBezTo>
                      <a:pt x="30" y="4"/>
                      <a:pt x="29" y="3"/>
                      <a:pt x="30" y="1"/>
                    </a:cubicBezTo>
                    <a:cubicBezTo>
                      <a:pt x="30" y="1"/>
                      <a:pt x="30" y="0"/>
                      <a:pt x="31" y="0"/>
                    </a:cubicBezTo>
                    <a:cubicBezTo>
                      <a:pt x="37" y="2"/>
                      <a:pt x="37" y="3"/>
                      <a:pt x="34" y="8"/>
                    </a:cubicBezTo>
                    <a:cubicBezTo>
                      <a:pt x="33" y="9"/>
                      <a:pt x="32" y="10"/>
                      <a:pt x="33" y="11"/>
                    </a:cubicBezTo>
                    <a:cubicBezTo>
                      <a:pt x="33" y="11"/>
                      <a:pt x="34" y="11"/>
                      <a:pt x="34" y="11"/>
                    </a:cubicBezTo>
                    <a:cubicBezTo>
                      <a:pt x="36" y="11"/>
                      <a:pt x="35" y="10"/>
                      <a:pt x="35" y="9"/>
                    </a:cubicBezTo>
                    <a:cubicBezTo>
                      <a:pt x="35" y="7"/>
                      <a:pt x="37" y="8"/>
                      <a:pt x="38" y="8"/>
                    </a:cubicBezTo>
                    <a:cubicBezTo>
                      <a:pt x="41" y="8"/>
                      <a:pt x="43" y="9"/>
                      <a:pt x="43" y="6"/>
                    </a:cubicBezTo>
                    <a:cubicBezTo>
                      <a:pt x="44" y="6"/>
                      <a:pt x="44" y="6"/>
                      <a:pt x="45" y="6"/>
                    </a:cubicBezTo>
                    <a:cubicBezTo>
                      <a:pt x="46" y="6"/>
                      <a:pt x="47" y="7"/>
                      <a:pt x="48" y="8"/>
                    </a:cubicBezTo>
                    <a:cubicBezTo>
                      <a:pt x="49" y="9"/>
                      <a:pt x="49" y="11"/>
                      <a:pt x="51" y="9"/>
                    </a:cubicBezTo>
                    <a:cubicBezTo>
                      <a:pt x="54" y="8"/>
                      <a:pt x="54" y="11"/>
                      <a:pt x="55" y="12"/>
                    </a:cubicBezTo>
                    <a:close/>
                  </a:path>
                </a:pathLst>
              </a:custGeom>
              <a:solidFill>
                <a:srgbClr val="FE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6" name="Freeform 1622"/>
              <p:cNvSpPr/>
              <p:nvPr/>
            </p:nvSpPr>
            <p:spPr bwMode="auto">
              <a:xfrm>
                <a:off x="1107" y="921"/>
                <a:ext cx="143" cy="103"/>
              </a:xfrm>
              <a:custGeom>
                <a:avLst/>
                <a:gdLst>
                  <a:gd name="T0" fmla="*/ 24 w 60"/>
                  <a:gd name="T1" fmla="*/ 35 h 43"/>
                  <a:gd name="T2" fmla="*/ 13 w 60"/>
                  <a:gd name="T3" fmla="*/ 40 h 43"/>
                  <a:gd name="T4" fmla="*/ 7 w 60"/>
                  <a:gd name="T5" fmla="*/ 37 h 43"/>
                  <a:gd name="T6" fmla="*/ 8 w 60"/>
                  <a:gd name="T7" fmla="*/ 33 h 43"/>
                  <a:gd name="T8" fmla="*/ 2 w 60"/>
                  <a:gd name="T9" fmla="*/ 34 h 43"/>
                  <a:gd name="T10" fmla="*/ 0 w 60"/>
                  <a:gd name="T11" fmla="*/ 31 h 43"/>
                  <a:gd name="T12" fmla="*/ 8 w 60"/>
                  <a:gd name="T13" fmla="*/ 29 h 43"/>
                  <a:gd name="T14" fmla="*/ 12 w 60"/>
                  <a:gd name="T15" fmla="*/ 28 h 43"/>
                  <a:gd name="T16" fmla="*/ 15 w 60"/>
                  <a:gd name="T17" fmla="*/ 26 h 43"/>
                  <a:gd name="T18" fmla="*/ 19 w 60"/>
                  <a:gd name="T19" fmla="*/ 25 h 43"/>
                  <a:gd name="T20" fmla="*/ 24 w 60"/>
                  <a:gd name="T21" fmla="*/ 26 h 43"/>
                  <a:gd name="T22" fmla="*/ 25 w 60"/>
                  <a:gd name="T23" fmla="*/ 26 h 43"/>
                  <a:gd name="T24" fmla="*/ 27 w 60"/>
                  <a:gd name="T25" fmla="*/ 22 h 43"/>
                  <a:gd name="T26" fmla="*/ 33 w 60"/>
                  <a:gd name="T27" fmla="*/ 17 h 43"/>
                  <a:gd name="T28" fmla="*/ 32 w 60"/>
                  <a:gd name="T29" fmla="*/ 17 h 43"/>
                  <a:gd name="T30" fmla="*/ 26 w 60"/>
                  <a:gd name="T31" fmla="*/ 20 h 43"/>
                  <a:gd name="T32" fmla="*/ 20 w 60"/>
                  <a:gd name="T33" fmla="*/ 18 h 43"/>
                  <a:gd name="T34" fmla="*/ 14 w 60"/>
                  <a:gd name="T35" fmla="*/ 24 h 43"/>
                  <a:gd name="T36" fmla="*/ 14 w 60"/>
                  <a:gd name="T37" fmla="*/ 17 h 43"/>
                  <a:gd name="T38" fmla="*/ 17 w 60"/>
                  <a:gd name="T39" fmla="*/ 18 h 43"/>
                  <a:gd name="T40" fmla="*/ 13 w 60"/>
                  <a:gd name="T41" fmla="*/ 14 h 43"/>
                  <a:gd name="T42" fmla="*/ 5 w 60"/>
                  <a:gd name="T43" fmla="*/ 14 h 43"/>
                  <a:gd name="T44" fmla="*/ 2 w 60"/>
                  <a:gd name="T45" fmla="*/ 15 h 43"/>
                  <a:gd name="T46" fmla="*/ 1 w 60"/>
                  <a:gd name="T47" fmla="*/ 12 h 43"/>
                  <a:gd name="T48" fmla="*/ 2 w 60"/>
                  <a:gd name="T49" fmla="*/ 8 h 43"/>
                  <a:gd name="T50" fmla="*/ 6 w 60"/>
                  <a:gd name="T51" fmla="*/ 7 h 43"/>
                  <a:gd name="T52" fmla="*/ 7 w 60"/>
                  <a:gd name="T53" fmla="*/ 7 h 43"/>
                  <a:gd name="T54" fmla="*/ 12 w 60"/>
                  <a:gd name="T55" fmla="*/ 7 h 43"/>
                  <a:gd name="T56" fmla="*/ 31 w 60"/>
                  <a:gd name="T57" fmla="*/ 8 h 43"/>
                  <a:gd name="T58" fmla="*/ 46 w 60"/>
                  <a:gd name="T59" fmla="*/ 5 h 43"/>
                  <a:gd name="T60" fmla="*/ 50 w 60"/>
                  <a:gd name="T61" fmla="*/ 2 h 43"/>
                  <a:gd name="T62" fmla="*/ 55 w 60"/>
                  <a:gd name="T63" fmla="*/ 0 h 43"/>
                  <a:gd name="T64" fmla="*/ 58 w 60"/>
                  <a:gd name="T65" fmla="*/ 0 h 43"/>
                  <a:gd name="T66" fmla="*/ 56 w 60"/>
                  <a:gd name="T67" fmla="*/ 3 h 43"/>
                  <a:gd name="T68" fmla="*/ 50 w 60"/>
                  <a:gd name="T69" fmla="*/ 11 h 43"/>
                  <a:gd name="T70" fmla="*/ 51 w 60"/>
                  <a:gd name="T71" fmla="*/ 15 h 43"/>
                  <a:gd name="T72" fmla="*/ 51 w 60"/>
                  <a:gd name="T73" fmla="*/ 15 h 43"/>
                  <a:gd name="T74" fmla="*/ 49 w 60"/>
                  <a:gd name="T75" fmla="*/ 18 h 43"/>
                  <a:gd name="T76" fmla="*/ 49 w 60"/>
                  <a:gd name="T77" fmla="*/ 18 h 43"/>
                  <a:gd name="T78" fmla="*/ 42 w 60"/>
                  <a:gd name="T79" fmla="*/ 21 h 43"/>
                  <a:gd name="T80" fmla="*/ 34 w 60"/>
                  <a:gd name="T81" fmla="*/ 32 h 43"/>
                  <a:gd name="T82" fmla="*/ 24 w 60"/>
                  <a:gd name="T83" fmla="*/ 3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0" h="43">
                    <a:moveTo>
                      <a:pt x="24" y="35"/>
                    </a:moveTo>
                    <a:cubicBezTo>
                      <a:pt x="20" y="35"/>
                      <a:pt x="16" y="36"/>
                      <a:pt x="13" y="40"/>
                    </a:cubicBezTo>
                    <a:cubicBezTo>
                      <a:pt x="10" y="43"/>
                      <a:pt x="8" y="41"/>
                      <a:pt x="7" y="37"/>
                    </a:cubicBezTo>
                    <a:cubicBezTo>
                      <a:pt x="5" y="35"/>
                      <a:pt x="8" y="35"/>
                      <a:pt x="8" y="33"/>
                    </a:cubicBezTo>
                    <a:cubicBezTo>
                      <a:pt x="6" y="33"/>
                      <a:pt x="4" y="34"/>
                      <a:pt x="2" y="34"/>
                    </a:cubicBezTo>
                    <a:cubicBezTo>
                      <a:pt x="0" y="33"/>
                      <a:pt x="0" y="33"/>
                      <a:pt x="0" y="31"/>
                    </a:cubicBezTo>
                    <a:cubicBezTo>
                      <a:pt x="2" y="29"/>
                      <a:pt x="4" y="26"/>
                      <a:pt x="8" y="29"/>
                    </a:cubicBezTo>
                    <a:cubicBezTo>
                      <a:pt x="9" y="30"/>
                      <a:pt x="11" y="29"/>
                      <a:pt x="12" y="28"/>
                    </a:cubicBezTo>
                    <a:cubicBezTo>
                      <a:pt x="13" y="27"/>
                      <a:pt x="14" y="25"/>
                      <a:pt x="15" y="26"/>
                    </a:cubicBezTo>
                    <a:cubicBezTo>
                      <a:pt x="17" y="27"/>
                      <a:pt x="18" y="26"/>
                      <a:pt x="19" y="25"/>
                    </a:cubicBezTo>
                    <a:cubicBezTo>
                      <a:pt x="22" y="24"/>
                      <a:pt x="22" y="24"/>
                      <a:pt x="24" y="26"/>
                    </a:cubicBezTo>
                    <a:cubicBezTo>
                      <a:pt x="24" y="27"/>
                      <a:pt x="24" y="26"/>
                      <a:pt x="25" y="26"/>
                    </a:cubicBezTo>
                    <a:cubicBezTo>
                      <a:pt x="26" y="25"/>
                      <a:pt x="27" y="24"/>
                      <a:pt x="27" y="22"/>
                    </a:cubicBezTo>
                    <a:cubicBezTo>
                      <a:pt x="28" y="19"/>
                      <a:pt x="29" y="17"/>
                      <a:pt x="33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0" y="17"/>
                      <a:pt x="27" y="15"/>
                      <a:pt x="26" y="20"/>
                    </a:cubicBezTo>
                    <a:cubicBezTo>
                      <a:pt x="26" y="23"/>
                      <a:pt x="23" y="22"/>
                      <a:pt x="20" y="18"/>
                    </a:cubicBezTo>
                    <a:cubicBezTo>
                      <a:pt x="20" y="23"/>
                      <a:pt x="16" y="23"/>
                      <a:pt x="14" y="24"/>
                    </a:cubicBezTo>
                    <a:cubicBezTo>
                      <a:pt x="10" y="21"/>
                      <a:pt x="13" y="19"/>
                      <a:pt x="14" y="17"/>
                    </a:cubicBezTo>
                    <a:cubicBezTo>
                      <a:pt x="14" y="15"/>
                      <a:pt x="16" y="16"/>
                      <a:pt x="17" y="18"/>
                    </a:cubicBezTo>
                    <a:cubicBezTo>
                      <a:pt x="16" y="15"/>
                      <a:pt x="14" y="16"/>
                      <a:pt x="13" y="14"/>
                    </a:cubicBezTo>
                    <a:cubicBezTo>
                      <a:pt x="9" y="10"/>
                      <a:pt x="9" y="10"/>
                      <a:pt x="5" y="14"/>
                    </a:cubicBezTo>
                    <a:cubicBezTo>
                      <a:pt x="4" y="15"/>
                      <a:pt x="3" y="17"/>
                      <a:pt x="2" y="15"/>
                    </a:cubicBezTo>
                    <a:cubicBezTo>
                      <a:pt x="1" y="14"/>
                      <a:pt x="0" y="12"/>
                      <a:pt x="1" y="12"/>
                    </a:cubicBezTo>
                    <a:cubicBezTo>
                      <a:pt x="3" y="11"/>
                      <a:pt x="1" y="9"/>
                      <a:pt x="2" y="8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9" y="7"/>
                      <a:pt x="10" y="7"/>
                      <a:pt x="12" y="7"/>
                    </a:cubicBezTo>
                    <a:cubicBezTo>
                      <a:pt x="18" y="9"/>
                      <a:pt x="25" y="9"/>
                      <a:pt x="31" y="8"/>
                    </a:cubicBezTo>
                    <a:cubicBezTo>
                      <a:pt x="36" y="6"/>
                      <a:pt x="42" y="8"/>
                      <a:pt x="46" y="5"/>
                    </a:cubicBezTo>
                    <a:cubicBezTo>
                      <a:pt x="47" y="4"/>
                      <a:pt x="49" y="3"/>
                      <a:pt x="50" y="2"/>
                    </a:cubicBezTo>
                    <a:cubicBezTo>
                      <a:pt x="52" y="2"/>
                      <a:pt x="54" y="1"/>
                      <a:pt x="55" y="0"/>
                    </a:cubicBezTo>
                    <a:cubicBezTo>
                      <a:pt x="56" y="0"/>
                      <a:pt x="57" y="0"/>
                      <a:pt x="58" y="0"/>
                    </a:cubicBezTo>
                    <a:cubicBezTo>
                      <a:pt x="60" y="2"/>
                      <a:pt x="58" y="3"/>
                      <a:pt x="56" y="3"/>
                    </a:cubicBezTo>
                    <a:cubicBezTo>
                      <a:pt x="52" y="4"/>
                      <a:pt x="53" y="9"/>
                      <a:pt x="50" y="11"/>
                    </a:cubicBezTo>
                    <a:cubicBezTo>
                      <a:pt x="50" y="11"/>
                      <a:pt x="53" y="13"/>
                      <a:pt x="51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0" y="15"/>
                      <a:pt x="50" y="17"/>
                      <a:pt x="49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46" y="17"/>
                      <a:pt x="45" y="21"/>
                      <a:pt x="42" y="21"/>
                    </a:cubicBezTo>
                    <a:cubicBezTo>
                      <a:pt x="42" y="28"/>
                      <a:pt x="40" y="30"/>
                      <a:pt x="34" y="32"/>
                    </a:cubicBezTo>
                    <a:cubicBezTo>
                      <a:pt x="30" y="32"/>
                      <a:pt x="28" y="36"/>
                      <a:pt x="24" y="35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7" name="Freeform 1623"/>
              <p:cNvSpPr/>
              <p:nvPr/>
            </p:nvSpPr>
            <p:spPr bwMode="auto">
              <a:xfrm>
                <a:off x="1202" y="1005"/>
                <a:ext cx="102" cy="64"/>
              </a:xfrm>
              <a:custGeom>
                <a:avLst/>
                <a:gdLst>
                  <a:gd name="T0" fmla="*/ 19 w 43"/>
                  <a:gd name="T1" fmla="*/ 11 h 27"/>
                  <a:gd name="T2" fmla="*/ 19 w 43"/>
                  <a:gd name="T3" fmla="*/ 8 h 27"/>
                  <a:gd name="T4" fmla="*/ 22 w 43"/>
                  <a:gd name="T5" fmla="*/ 9 h 27"/>
                  <a:gd name="T6" fmla="*/ 23 w 43"/>
                  <a:gd name="T7" fmla="*/ 10 h 27"/>
                  <a:gd name="T8" fmla="*/ 30 w 43"/>
                  <a:gd name="T9" fmla="*/ 6 h 27"/>
                  <a:gd name="T10" fmla="*/ 33 w 43"/>
                  <a:gd name="T11" fmla="*/ 5 h 27"/>
                  <a:gd name="T12" fmla="*/ 36 w 43"/>
                  <a:gd name="T13" fmla="*/ 4 h 27"/>
                  <a:gd name="T14" fmla="*/ 43 w 43"/>
                  <a:gd name="T15" fmla="*/ 3 h 27"/>
                  <a:gd name="T16" fmla="*/ 39 w 43"/>
                  <a:gd name="T17" fmla="*/ 12 h 27"/>
                  <a:gd name="T18" fmla="*/ 36 w 43"/>
                  <a:gd name="T19" fmla="*/ 13 h 27"/>
                  <a:gd name="T20" fmla="*/ 30 w 43"/>
                  <a:gd name="T21" fmla="*/ 19 h 27"/>
                  <a:gd name="T22" fmla="*/ 30 w 43"/>
                  <a:gd name="T23" fmla="*/ 19 h 27"/>
                  <a:gd name="T24" fmla="*/ 27 w 43"/>
                  <a:gd name="T25" fmla="*/ 19 h 27"/>
                  <a:gd name="T26" fmla="*/ 24 w 43"/>
                  <a:gd name="T27" fmla="*/ 22 h 27"/>
                  <a:gd name="T28" fmla="*/ 20 w 43"/>
                  <a:gd name="T29" fmla="*/ 20 h 27"/>
                  <a:gd name="T30" fmla="*/ 18 w 43"/>
                  <a:gd name="T31" fmla="*/ 20 h 27"/>
                  <a:gd name="T32" fmla="*/ 19 w 43"/>
                  <a:gd name="T33" fmla="*/ 22 h 27"/>
                  <a:gd name="T34" fmla="*/ 19 w 43"/>
                  <a:gd name="T35" fmla="*/ 23 h 27"/>
                  <a:gd name="T36" fmla="*/ 14 w 43"/>
                  <a:gd name="T37" fmla="*/ 26 h 27"/>
                  <a:gd name="T38" fmla="*/ 15 w 43"/>
                  <a:gd name="T39" fmla="*/ 22 h 27"/>
                  <a:gd name="T40" fmla="*/ 10 w 43"/>
                  <a:gd name="T41" fmla="*/ 27 h 27"/>
                  <a:gd name="T42" fmla="*/ 5 w 43"/>
                  <a:gd name="T43" fmla="*/ 19 h 27"/>
                  <a:gd name="T44" fmla="*/ 5 w 43"/>
                  <a:gd name="T45" fmla="*/ 14 h 27"/>
                  <a:gd name="T46" fmla="*/ 1 w 43"/>
                  <a:gd name="T47" fmla="*/ 15 h 27"/>
                  <a:gd name="T48" fmla="*/ 2 w 43"/>
                  <a:gd name="T49" fmla="*/ 12 h 27"/>
                  <a:gd name="T50" fmla="*/ 2 w 43"/>
                  <a:gd name="T51" fmla="*/ 5 h 27"/>
                  <a:gd name="T52" fmla="*/ 9 w 43"/>
                  <a:gd name="T53" fmla="*/ 8 h 27"/>
                  <a:gd name="T54" fmla="*/ 11 w 43"/>
                  <a:gd name="T55" fmla="*/ 10 h 27"/>
                  <a:gd name="T56" fmla="*/ 19 w 43"/>
                  <a:gd name="T57" fmla="*/ 11 h 27"/>
                  <a:gd name="T58" fmla="*/ 17 w 43"/>
                  <a:gd name="T59" fmla="*/ 13 h 27"/>
                  <a:gd name="T60" fmla="*/ 10 w 43"/>
                  <a:gd name="T61" fmla="*/ 14 h 27"/>
                  <a:gd name="T62" fmla="*/ 17 w 43"/>
                  <a:gd name="T63" fmla="*/ 15 h 27"/>
                  <a:gd name="T64" fmla="*/ 19 w 43"/>
                  <a:gd name="T65" fmla="*/ 1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3" h="27">
                    <a:moveTo>
                      <a:pt x="19" y="11"/>
                    </a:moveTo>
                    <a:cubicBezTo>
                      <a:pt x="19" y="10"/>
                      <a:pt x="17" y="8"/>
                      <a:pt x="19" y="8"/>
                    </a:cubicBezTo>
                    <a:cubicBezTo>
                      <a:pt x="20" y="7"/>
                      <a:pt x="23" y="6"/>
                      <a:pt x="22" y="9"/>
                    </a:cubicBezTo>
                    <a:cubicBezTo>
                      <a:pt x="22" y="10"/>
                      <a:pt x="23" y="10"/>
                      <a:pt x="23" y="10"/>
                    </a:cubicBezTo>
                    <a:cubicBezTo>
                      <a:pt x="25" y="7"/>
                      <a:pt x="28" y="8"/>
                      <a:pt x="30" y="6"/>
                    </a:cubicBezTo>
                    <a:cubicBezTo>
                      <a:pt x="30" y="5"/>
                      <a:pt x="31" y="5"/>
                      <a:pt x="33" y="5"/>
                    </a:cubicBezTo>
                    <a:cubicBezTo>
                      <a:pt x="34" y="6"/>
                      <a:pt x="35" y="5"/>
                      <a:pt x="36" y="4"/>
                    </a:cubicBezTo>
                    <a:cubicBezTo>
                      <a:pt x="37" y="2"/>
                      <a:pt x="40" y="0"/>
                      <a:pt x="43" y="3"/>
                    </a:cubicBezTo>
                    <a:cubicBezTo>
                      <a:pt x="42" y="6"/>
                      <a:pt x="38" y="8"/>
                      <a:pt x="39" y="12"/>
                    </a:cubicBezTo>
                    <a:cubicBezTo>
                      <a:pt x="38" y="13"/>
                      <a:pt x="37" y="13"/>
                      <a:pt x="36" y="13"/>
                    </a:cubicBezTo>
                    <a:cubicBezTo>
                      <a:pt x="33" y="14"/>
                      <a:pt x="32" y="17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29" y="18"/>
                      <a:pt x="28" y="15"/>
                      <a:pt x="27" y="19"/>
                    </a:cubicBezTo>
                    <a:cubicBezTo>
                      <a:pt x="26" y="20"/>
                      <a:pt x="25" y="21"/>
                      <a:pt x="24" y="22"/>
                    </a:cubicBezTo>
                    <a:cubicBezTo>
                      <a:pt x="23" y="21"/>
                      <a:pt x="21" y="21"/>
                      <a:pt x="20" y="20"/>
                    </a:cubicBezTo>
                    <a:cubicBezTo>
                      <a:pt x="19" y="19"/>
                      <a:pt x="18" y="20"/>
                      <a:pt x="18" y="20"/>
                    </a:cubicBezTo>
                    <a:cubicBezTo>
                      <a:pt x="17" y="22"/>
                      <a:pt x="18" y="21"/>
                      <a:pt x="19" y="22"/>
                    </a:cubicBezTo>
                    <a:cubicBezTo>
                      <a:pt x="20" y="22"/>
                      <a:pt x="19" y="23"/>
                      <a:pt x="19" y="23"/>
                    </a:cubicBezTo>
                    <a:cubicBezTo>
                      <a:pt x="16" y="23"/>
                      <a:pt x="16" y="26"/>
                      <a:pt x="14" y="26"/>
                    </a:cubicBezTo>
                    <a:cubicBezTo>
                      <a:pt x="12" y="24"/>
                      <a:pt x="16" y="24"/>
                      <a:pt x="15" y="22"/>
                    </a:cubicBezTo>
                    <a:cubicBezTo>
                      <a:pt x="13" y="22"/>
                      <a:pt x="13" y="22"/>
                      <a:pt x="10" y="27"/>
                    </a:cubicBezTo>
                    <a:cubicBezTo>
                      <a:pt x="9" y="23"/>
                      <a:pt x="9" y="20"/>
                      <a:pt x="5" y="19"/>
                    </a:cubicBezTo>
                    <a:cubicBezTo>
                      <a:pt x="3" y="18"/>
                      <a:pt x="6" y="16"/>
                      <a:pt x="5" y="14"/>
                    </a:cubicBezTo>
                    <a:cubicBezTo>
                      <a:pt x="3" y="14"/>
                      <a:pt x="3" y="17"/>
                      <a:pt x="1" y="15"/>
                    </a:cubicBezTo>
                    <a:cubicBezTo>
                      <a:pt x="0" y="14"/>
                      <a:pt x="2" y="13"/>
                      <a:pt x="2" y="12"/>
                    </a:cubicBezTo>
                    <a:cubicBezTo>
                      <a:pt x="4" y="10"/>
                      <a:pt x="2" y="7"/>
                      <a:pt x="2" y="5"/>
                    </a:cubicBezTo>
                    <a:cubicBezTo>
                      <a:pt x="5" y="6"/>
                      <a:pt x="7" y="7"/>
                      <a:pt x="9" y="8"/>
                    </a:cubicBezTo>
                    <a:cubicBezTo>
                      <a:pt x="8" y="10"/>
                      <a:pt x="9" y="11"/>
                      <a:pt x="11" y="10"/>
                    </a:cubicBezTo>
                    <a:cubicBezTo>
                      <a:pt x="14" y="9"/>
                      <a:pt x="17" y="8"/>
                      <a:pt x="19" y="11"/>
                    </a:cubicBezTo>
                    <a:cubicBezTo>
                      <a:pt x="19" y="13"/>
                      <a:pt x="18" y="13"/>
                      <a:pt x="17" y="13"/>
                    </a:cubicBezTo>
                    <a:cubicBezTo>
                      <a:pt x="15" y="11"/>
                      <a:pt x="13" y="12"/>
                      <a:pt x="10" y="14"/>
                    </a:cubicBezTo>
                    <a:cubicBezTo>
                      <a:pt x="13" y="12"/>
                      <a:pt x="16" y="9"/>
                      <a:pt x="17" y="15"/>
                    </a:cubicBezTo>
                    <a:cubicBezTo>
                      <a:pt x="19" y="14"/>
                      <a:pt x="19" y="13"/>
                      <a:pt x="19" y="11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8" name="Freeform 1624"/>
              <p:cNvSpPr/>
              <p:nvPr/>
            </p:nvSpPr>
            <p:spPr bwMode="auto">
              <a:xfrm>
                <a:off x="1214" y="910"/>
                <a:ext cx="50" cy="49"/>
              </a:xfrm>
              <a:custGeom>
                <a:avLst/>
                <a:gdLst>
                  <a:gd name="T0" fmla="*/ 6 w 21"/>
                  <a:gd name="T1" fmla="*/ 20 h 21"/>
                  <a:gd name="T2" fmla="*/ 5 w 21"/>
                  <a:gd name="T3" fmla="*/ 17 h 21"/>
                  <a:gd name="T4" fmla="*/ 5 w 21"/>
                  <a:gd name="T5" fmla="*/ 15 h 21"/>
                  <a:gd name="T6" fmla="*/ 5 w 21"/>
                  <a:gd name="T7" fmla="*/ 12 h 21"/>
                  <a:gd name="T8" fmla="*/ 5 w 21"/>
                  <a:gd name="T9" fmla="*/ 11 h 21"/>
                  <a:gd name="T10" fmla="*/ 11 w 21"/>
                  <a:gd name="T11" fmla="*/ 7 h 21"/>
                  <a:gd name="T12" fmla="*/ 14 w 21"/>
                  <a:gd name="T13" fmla="*/ 4 h 21"/>
                  <a:gd name="T14" fmla="*/ 16 w 21"/>
                  <a:gd name="T15" fmla="*/ 3 h 21"/>
                  <a:gd name="T16" fmla="*/ 17 w 21"/>
                  <a:gd name="T17" fmla="*/ 3 h 21"/>
                  <a:gd name="T18" fmla="*/ 21 w 21"/>
                  <a:gd name="T19" fmla="*/ 5 h 21"/>
                  <a:gd name="T20" fmla="*/ 13 w 21"/>
                  <a:gd name="T21" fmla="*/ 14 h 21"/>
                  <a:gd name="T22" fmla="*/ 11 w 21"/>
                  <a:gd name="T23" fmla="*/ 15 h 21"/>
                  <a:gd name="T24" fmla="*/ 8 w 21"/>
                  <a:gd name="T25" fmla="*/ 18 h 21"/>
                  <a:gd name="T26" fmla="*/ 6 w 21"/>
                  <a:gd name="T27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21">
                    <a:moveTo>
                      <a:pt x="6" y="20"/>
                    </a:moveTo>
                    <a:cubicBezTo>
                      <a:pt x="6" y="19"/>
                      <a:pt x="6" y="18"/>
                      <a:pt x="5" y="17"/>
                    </a:cubicBezTo>
                    <a:cubicBezTo>
                      <a:pt x="4" y="17"/>
                      <a:pt x="0" y="16"/>
                      <a:pt x="5" y="15"/>
                    </a:cubicBezTo>
                    <a:cubicBezTo>
                      <a:pt x="5" y="14"/>
                      <a:pt x="8" y="13"/>
                      <a:pt x="5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7" y="10"/>
                      <a:pt x="9" y="8"/>
                      <a:pt x="11" y="7"/>
                    </a:cubicBezTo>
                    <a:cubicBezTo>
                      <a:pt x="15" y="9"/>
                      <a:pt x="14" y="6"/>
                      <a:pt x="14" y="4"/>
                    </a:cubicBezTo>
                    <a:cubicBezTo>
                      <a:pt x="14" y="4"/>
                      <a:pt x="15" y="3"/>
                      <a:pt x="16" y="3"/>
                    </a:cubicBezTo>
                    <a:cubicBezTo>
                      <a:pt x="16" y="3"/>
                      <a:pt x="17" y="3"/>
                      <a:pt x="17" y="3"/>
                    </a:cubicBezTo>
                    <a:cubicBezTo>
                      <a:pt x="21" y="0"/>
                      <a:pt x="21" y="3"/>
                      <a:pt x="21" y="5"/>
                    </a:cubicBezTo>
                    <a:cubicBezTo>
                      <a:pt x="17" y="7"/>
                      <a:pt x="17" y="12"/>
                      <a:pt x="13" y="14"/>
                    </a:cubicBezTo>
                    <a:cubicBezTo>
                      <a:pt x="13" y="14"/>
                      <a:pt x="13" y="15"/>
                      <a:pt x="11" y="15"/>
                    </a:cubicBezTo>
                    <a:cubicBezTo>
                      <a:pt x="9" y="14"/>
                      <a:pt x="8" y="15"/>
                      <a:pt x="8" y="18"/>
                    </a:cubicBezTo>
                    <a:cubicBezTo>
                      <a:pt x="9" y="19"/>
                      <a:pt x="8" y="21"/>
                      <a:pt x="6" y="20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9" name="Freeform 1625"/>
              <p:cNvSpPr/>
              <p:nvPr/>
            </p:nvSpPr>
            <p:spPr bwMode="auto">
              <a:xfrm>
                <a:off x="1252" y="936"/>
                <a:ext cx="24" cy="31"/>
              </a:xfrm>
              <a:custGeom>
                <a:avLst/>
                <a:gdLst>
                  <a:gd name="T0" fmla="*/ 8 w 10"/>
                  <a:gd name="T1" fmla="*/ 0 h 13"/>
                  <a:gd name="T2" fmla="*/ 10 w 10"/>
                  <a:gd name="T3" fmla="*/ 5 h 13"/>
                  <a:gd name="T4" fmla="*/ 8 w 10"/>
                  <a:gd name="T5" fmla="*/ 6 h 13"/>
                  <a:gd name="T6" fmla="*/ 3 w 10"/>
                  <a:gd name="T7" fmla="*/ 10 h 13"/>
                  <a:gd name="T8" fmla="*/ 1 w 10"/>
                  <a:gd name="T9" fmla="*/ 13 h 13"/>
                  <a:gd name="T10" fmla="*/ 0 w 10"/>
                  <a:gd name="T11" fmla="*/ 9 h 13"/>
                  <a:gd name="T12" fmla="*/ 3 w 10"/>
                  <a:gd name="T13" fmla="*/ 1 h 13"/>
                  <a:gd name="T14" fmla="*/ 7 w 10"/>
                  <a:gd name="T15" fmla="*/ 0 h 13"/>
                  <a:gd name="T16" fmla="*/ 8 w 10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3">
                    <a:moveTo>
                      <a:pt x="8" y="0"/>
                    </a:moveTo>
                    <a:cubicBezTo>
                      <a:pt x="10" y="1"/>
                      <a:pt x="9" y="3"/>
                      <a:pt x="10" y="5"/>
                    </a:cubicBezTo>
                    <a:cubicBezTo>
                      <a:pt x="10" y="6"/>
                      <a:pt x="9" y="7"/>
                      <a:pt x="8" y="6"/>
                    </a:cubicBezTo>
                    <a:cubicBezTo>
                      <a:pt x="3" y="4"/>
                      <a:pt x="3" y="7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1" y="11"/>
                      <a:pt x="2" y="9"/>
                      <a:pt x="0" y="9"/>
                    </a:cubicBezTo>
                    <a:cubicBezTo>
                      <a:pt x="2" y="7"/>
                      <a:pt x="1" y="3"/>
                      <a:pt x="3" y="1"/>
                    </a:cubicBezTo>
                    <a:cubicBezTo>
                      <a:pt x="4" y="1"/>
                      <a:pt x="6" y="2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lose/>
                  </a:path>
                </a:pathLst>
              </a:custGeom>
              <a:solidFill>
                <a:srgbClr val="FE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0" name="Freeform 1626"/>
              <p:cNvSpPr/>
              <p:nvPr/>
            </p:nvSpPr>
            <p:spPr bwMode="auto">
              <a:xfrm>
                <a:off x="1207" y="957"/>
                <a:ext cx="17" cy="17"/>
              </a:xfrm>
              <a:custGeom>
                <a:avLst/>
                <a:gdLst>
                  <a:gd name="T0" fmla="*/ 0 w 7"/>
                  <a:gd name="T1" fmla="*/ 6 h 7"/>
                  <a:gd name="T2" fmla="*/ 3 w 7"/>
                  <a:gd name="T3" fmla="*/ 4 h 7"/>
                  <a:gd name="T4" fmla="*/ 7 w 7"/>
                  <a:gd name="T5" fmla="*/ 3 h 7"/>
                  <a:gd name="T6" fmla="*/ 0 w 7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0" y="6"/>
                    </a:moveTo>
                    <a:cubicBezTo>
                      <a:pt x="1" y="5"/>
                      <a:pt x="3" y="6"/>
                      <a:pt x="3" y="4"/>
                    </a:cubicBezTo>
                    <a:cubicBezTo>
                      <a:pt x="3" y="0"/>
                      <a:pt x="5" y="1"/>
                      <a:pt x="7" y="3"/>
                    </a:cubicBezTo>
                    <a:cubicBezTo>
                      <a:pt x="6" y="6"/>
                      <a:pt x="4" y="7"/>
                      <a:pt x="0" y="6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1" name="Freeform 1627"/>
              <p:cNvSpPr/>
              <p:nvPr/>
            </p:nvSpPr>
            <p:spPr bwMode="auto">
              <a:xfrm>
                <a:off x="1259" y="931"/>
                <a:ext cx="10" cy="17"/>
              </a:xfrm>
              <a:custGeom>
                <a:avLst/>
                <a:gdLst>
                  <a:gd name="T0" fmla="*/ 4 w 4"/>
                  <a:gd name="T1" fmla="*/ 2 h 7"/>
                  <a:gd name="T2" fmla="*/ 0 w 4"/>
                  <a:gd name="T3" fmla="*/ 3 h 7"/>
                  <a:gd name="T4" fmla="*/ 4 w 4"/>
                  <a:gd name="T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4" y="2"/>
                    </a:moveTo>
                    <a:cubicBezTo>
                      <a:pt x="4" y="7"/>
                      <a:pt x="2" y="6"/>
                      <a:pt x="0" y="3"/>
                    </a:cubicBezTo>
                    <a:cubicBezTo>
                      <a:pt x="1" y="1"/>
                      <a:pt x="2" y="0"/>
                      <a:pt x="4" y="2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2" name="Freeform 1628"/>
              <p:cNvSpPr/>
              <p:nvPr/>
            </p:nvSpPr>
            <p:spPr bwMode="auto">
              <a:xfrm>
                <a:off x="1167" y="1033"/>
                <a:ext cx="14" cy="14"/>
              </a:xfrm>
              <a:custGeom>
                <a:avLst/>
                <a:gdLst>
                  <a:gd name="T0" fmla="*/ 3 w 6"/>
                  <a:gd name="T1" fmla="*/ 0 h 6"/>
                  <a:gd name="T2" fmla="*/ 6 w 6"/>
                  <a:gd name="T3" fmla="*/ 5 h 6"/>
                  <a:gd name="T4" fmla="*/ 3 w 6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4" y="2"/>
                      <a:pt x="5" y="3"/>
                      <a:pt x="6" y="5"/>
                    </a:cubicBezTo>
                    <a:cubicBezTo>
                      <a:pt x="0" y="6"/>
                      <a:pt x="2" y="3"/>
                      <a:pt x="3" y="0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3" name="Freeform 1629"/>
              <p:cNvSpPr/>
              <p:nvPr/>
            </p:nvSpPr>
            <p:spPr bwMode="auto">
              <a:xfrm>
                <a:off x="1202" y="1045"/>
                <a:ext cx="7" cy="7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2 h 3"/>
                  <a:gd name="T4" fmla="*/ 2 w 3"/>
                  <a:gd name="T5" fmla="*/ 2 h 3"/>
                  <a:gd name="T6" fmla="*/ 1 w 3"/>
                  <a:gd name="T7" fmla="*/ 1 h 3"/>
                  <a:gd name="T8" fmla="*/ 2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3"/>
                      <a:pt x="2" y="2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4" name="Freeform 1630"/>
              <p:cNvSpPr/>
              <p:nvPr/>
            </p:nvSpPr>
            <p:spPr bwMode="auto">
              <a:xfrm>
                <a:off x="1224" y="957"/>
                <a:ext cx="4" cy="7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1"/>
                      <a:pt x="0" y="0"/>
                      <a:pt x="2" y="0"/>
                    </a:cubicBezTo>
                    <a:cubicBezTo>
                      <a:pt x="2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5" name="Freeform 1631"/>
              <p:cNvSpPr/>
              <p:nvPr/>
            </p:nvSpPr>
            <p:spPr bwMode="auto">
              <a:xfrm>
                <a:off x="1183" y="1038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6" name="Freeform 1632"/>
              <p:cNvSpPr/>
              <p:nvPr/>
            </p:nvSpPr>
            <p:spPr bwMode="auto">
              <a:xfrm>
                <a:off x="1195" y="1033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0 w 1"/>
                  <a:gd name="T5" fmla="*/ 1 h 2"/>
                  <a:gd name="T6" fmla="*/ 0 w 1"/>
                  <a:gd name="T7" fmla="*/ 0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7" name="Freeform 1633"/>
              <p:cNvSpPr/>
              <p:nvPr/>
            </p:nvSpPr>
            <p:spPr bwMode="auto">
              <a:xfrm>
                <a:off x="1017" y="1321"/>
                <a:ext cx="86" cy="111"/>
              </a:xfrm>
              <a:custGeom>
                <a:avLst/>
                <a:gdLst>
                  <a:gd name="T0" fmla="*/ 1 w 36"/>
                  <a:gd name="T1" fmla="*/ 27 h 47"/>
                  <a:gd name="T2" fmla="*/ 6 w 36"/>
                  <a:gd name="T3" fmla="*/ 5 h 47"/>
                  <a:gd name="T4" fmla="*/ 7 w 36"/>
                  <a:gd name="T5" fmla="*/ 0 h 47"/>
                  <a:gd name="T6" fmla="*/ 11 w 36"/>
                  <a:gd name="T7" fmla="*/ 5 h 47"/>
                  <a:gd name="T8" fmla="*/ 15 w 36"/>
                  <a:gd name="T9" fmla="*/ 7 h 47"/>
                  <a:gd name="T10" fmla="*/ 19 w 36"/>
                  <a:gd name="T11" fmla="*/ 8 h 47"/>
                  <a:gd name="T12" fmla="*/ 19 w 36"/>
                  <a:gd name="T13" fmla="*/ 7 h 47"/>
                  <a:gd name="T14" fmla="*/ 22 w 36"/>
                  <a:gd name="T15" fmla="*/ 5 h 47"/>
                  <a:gd name="T16" fmla="*/ 25 w 36"/>
                  <a:gd name="T17" fmla="*/ 7 h 47"/>
                  <a:gd name="T18" fmla="*/ 26 w 36"/>
                  <a:gd name="T19" fmla="*/ 15 h 47"/>
                  <a:gd name="T20" fmla="*/ 29 w 36"/>
                  <a:gd name="T21" fmla="*/ 19 h 47"/>
                  <a:gd name="T22" fmla="*/ 32 w 36"/>
                  <a:gd name="T23" fmla="*/ 18 h 47"/>
                  <a:gd name="T24" fmla="*/ 34 w 36"/>
                  <a:gd name="T25" fmla="*/ 12 h 47"/>
                  <a:gd name="T26" fmla="*/ 36 w 36"/>
                  <a:gd name="T27" fmla="*/ 15 h 47"/>
                  <a:gd name="T28" fmla="*/ 27 w 36"/>
                  <a:gd name="T29" fmla="*/ 40 h 47"/>
                  <a:gd name="T30" fmla="*/ 22 w 36"/>
                  <a:gd name="T31" fmla="*/ 45 h 47"/>
                  <a:gd name="T32" fmla="*/ 14 w 36"/>
                  <a:gd name="T33" fmla="*/ 47 h 47"/>
                  <a:gd name="T34" fmla="*/ 10 w 36"/>
                  <a:gd name="T35" fmla="*/ 45 h 47"/>
                  <a:gd name="T36" fmla="*/ 6 w 36"/>
                  <a:gd name="T37" fmla="*/ 44 h 47"/>
                  <a:gd name="T38" fmla="*/ 5 w 36"/>
                  <a:gd name="T39" fmla="*/ 42 h 47"/>
                  <a:gd name="T40" fmla="*/ 4 w 36"/>
                  <a:gd name="T41" fmla="*/ 40 h 47"/>
                  <a:gd name="T42" fmla="*/ 0 w 36"/>
                  <a:gd name="T43" fmla="*/ 28 h 47"/>
                  <a:gd name="T44" fmla="*/ 1 w 36"/>
                  <a:gd name="T45" fmla="*/ 2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47">
                    <a:moveTo>
                      <a:pt x="1" y="27"/>
                    </a:moveTo>
                    <a:cubicBezTo>
                      <a:pt x="4" y="20"/>
                      <a:pt x="6" y="13"/>
                      <a:pt x="6" y="5"/>
                    </a:cubicBezTo>
                    <a:cubicBezTo>
                      <a:pt x="7" y="4"/>
                      <a:pt x="5" y="1"/>
                      <a:pt x="7" y="0"/>
                    </a:cubicBezTo>
                    <a:cubicBezTo>
                      <a:pt x="9" y="1"/>
                      <a:pt x="14" y="0"/>
                      <a:pt x="11" y="5"/>
                    </a:cubicBezTo>
                    <a:cubicBezTo>
                      <a:pt x="10" y="6"/>
                      <a:pt x="13" y="8"/>
                      <a:pt x="15" y="7"/>
                    </a:cubicBezTo>
                    <a:cubicBezTo>
                      <a:pt x="16" y="6"/>
                      <a:pt x="18" y="5"/>
                      <a:pt x="19" y="8"/>
                    </a:cubicBezTo>
                    <a:cubicBezTo>
                      <a:pt x="19" y="8"/>
                      <a:pt x="19" y="8"/>
                      <a:pt x="19" y="7"/>
                    </a:cubicBezTo>
                    <a:cubicBezTo>
                      <a:pt x="20" y="5"/>
                      <a:pt x="21" y="5"/>
                      <a:pt x="22" y="5"/>
                    </a:cubicBezTo>
                    <a:cubicBezTo>
                      <a:pt x="24" y="5"/>
                      <a:pt x="25" y="6"/>
                      <a:pt x="25" y="7"/>
                    </a:cubicBezTo>
                    <a:cubicBezTo>
                      <a:pt x="25" y="10"/>
                      <a:pt x="27" y="12"/>
                      <a:pt x="26" y="15"/>
                    </a:cubicBezTo>
                    <a:cubicBezTo>
                      <a:pt x="25" y="17"/>
                      <a:pt x="27" y="18"/>
                      <a:pt x="29" y="19"/>
                    </a:cubicBezTo>
                    <a:cubicBezTo>
                      <a:pt x="31" y="21"/>
                      <a:pt x="31" y="20"/>
                      <a:pt x="32" y="18"/>
                    </a:cubicBezTo>
                    <a:cubicBezTo>
                      <a:pt x="33" y="16"/>
                      <a:pt x="32" y="14"/>
                      <a:pt x="34" y="12"/>
                    </a:cubicBezTo>
                    <a:cubicBezTo>
                      <a:pt x="35" y="13"/>
                      <a:pt x="36" y="13"/>
                      <a:pt x="36" y="15"/>
                    </a:cubicBezTo>
                    <a:cubicBezTo>
                      <a:pt x="34" y="23"/>
                      <a:pt x="32" y="32"/>
                      <a:pt x="27" y="40"/>
                    </a:cubicBezTo>
                    <a:cubicBezTo>
                      <a:pt x="28" y="44"/>
                      <a:pt x="24" y="44"/>
                      <a:pt x="22" y="45"/>
                    </a:cubicBezTo>
                    <a:cubicBezTo>
                      <a:pt x="19" y="47"/>
                      <a:pt x="17" y="47"/>
                      <a:pt x="14" y="47"/>
                    </a:cubicBezTo>
                    <a:cubicBezTo>
                      <a:pt x="13" y="47"/>
                      <a:pt x="11" y="46"/>
                      <a:pt x="10" y="45"/>
                    </a:cubicBezTo>
                    <a:cubicBezTo>
                      <a:pt x="9" y="45"/>
                      <a:pt x="7" y="46"/>
                      <a:pt x="6" y="44"/>
                    </a:cubicBezTo>
                    <a:cubicBezTo>
                      <a:pt x="4" y="44"/>
                      <a:pt x="8" y="43"/>
                      <a:pt x="5" y="42"/>
                    </a:cubicBezTo>
                    <a:cubicBezTo>
                      <a:pt x="4" y="42"/>
                      <a:pt x="4" y="41"/>
                      <a:pt x="4" y="40"/>
                    </a:cubicBezTo>
                    <a:cubicBezTo>
                      <a:pt x="4" y="36"/>
                      <a:pt x="3" y="32"/>
                      <a:pt x="0" y="28"/>
                    </a:cubicBezTo>
                    <a:cubicBezTo>
                      <a:pt x="0" y="28"/>
                      <a:pt x="0" y="27"/>
                      <a:pt x="1" y="27"/>
                    </a:cubicBezTo>
                    <a:close/>
                  </a:path>
                </a:pathLst>
              </a:custGeom>
              <a:solidFill>
                <a:srgbClr val="78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8" name="Freeform 1634"/>
              <p:cNvSpPr/>
              <p:nvPr/>
            </p:nvSpPr>
            <p:spPr bwMode="auto">
              <a:xfrm>
                <a:off x="1012" y="1428"/>
                <a:ext cx="43" cy="33"/>
              </a:xfrm>
              <a:custGeom>
                <a:avLst/>
                <a:gdLst>
                  <a:gd name="T0" fmla="*/ 12 w 18"/>
                  <a:gd name="T1" fmla="*/ 0 h 14"/>
                  <a:gd name="T2" fmla="*/ 16 w 18"/>
                  <a:gd name="T3" fmla="*/ 0 h 14"/>
                  <a:gd name="T4" fmla="*/ 15 w 18"/>
                  <a:gd name="T5" fmla="*/ 9 h 14"/>
                  <a:gd name="T6" fmla="*/ 15 w 18"/>
                  <a:gd name="T7" fmla="*/ 9 h 14"/>
                  <a:gd name="T8" fmla="*/ 7 w 18"/>
                  <a:gd name="T9" fmla="*/ 12 h 14"/>
                  <a:gd name="T10" fmla="*/ 3 w 18"/>
                  <a:gd name="T11" fmla="*/ 13 h 14"/>
                  <a:gd name="T12" fmla="*/ 0 w 18"/>
                  <a:gd name="T13" fmla="*/ 1 h 14"/>
                  <a:gd name="T14" fmla="*/ 2 w 18"/>
                  <a:gd name="T15" fmla="*/ 1 h 14"/>
                  <a:gd name="T16" fmla="*/ 3 w 18"/>
                  <a:gd name="T17" fmla="*/ 2 h 14"/>
                  <a:gd name="T18" fmla="*/ 8 w 18"/>
                  <a:gd name="T19" fmla="*/ 5 h 14"/>
                  <a:gd name="T20" fmla="*/ 12 w 18"/>
                  <a:gd name="T21" fmla="*/ 3 h 14"/>
                  <a:gd name="T22" fmla="*/ 12 w 18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4">
                    <a:moveTo>
                      <a:pt x="12" y="0"/>
                    </a:moveTo>
                    <a:cubicBezTo>
                      <a:pt x="14" y="0"/>
                      <a:pt x="15" y="0"/>
                      <a:pt x="16" y="0"/>
                    </a:cubicBezTo>
                    <a:cubicBezTo>
                      <a:pt x="18" y="4"/>
                      <a:pt x="17" y="6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10"/>
                      <a:pt x="9" y="10"/>
                      <a:pt x="7" y="12"/>
                    </a:cubicBezTo>
                    <a:cubicBezTo>
                      <a:pt x="6" y="14"/>
                      <a:pt x="4" y="12"/>
                      <a:pt x="3" y="13"/>
                    </a:cubicBezTo>
                    <a:cubicBezTo>
                      <a:pt x="3" y="13"/>
                      <a:pt x="0" y="2"/>
                      <a:pt x="0" y="1"/>
                    </a:cubicBezTo>
                    <a:cubicBezTo>
                      <a:pt x="1" y="1"/>
                      <a:pt x="2" y="0"/>
                      <a:pt x="2" y="1"/>
                    </a:cubicBezTo>
                    <a:cubicBezTo>
                      <a:pt x="4" y="1"/>
                      <a:pt x="3" y="2"/>
                      <a:pt x="3" y="2"/>
                    </a:cubicBezTo>
                    <a:cubicBezTo>
                      <a:pt x="3" y="6"/>
                      <a:pt x="5" y="5"/>
                      <a:pt x="8" y="5"/>
                    </a:cubicBezTo>
                    <a:cubicBezTo>
                      <a:pt x="9" y="4"/>
                      <a:pt x="10" y="1"/>
                      <a:pt x="12" y="3"/>
                    </a:cubicBezTo>
                    <a:cubicBezTo>
                      <a:pt x="12" y="4"/>
                      <a:pt x="12" y="1"/>
                      <a:pt x="12" y="0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9" name="Freeform 1635"/>
              <p:cNvSpPr/>
              <p:nvPr/>
            </p:nvSpPr>
            <p:spPr bwMode="auto">
              <a:xfrm>
                <a:off x="1012" y="1385"/>
                <a:ext cx="29" cy="43"/>
              </a:xfrm>
              <a:custGeom>
                <a:avLst/>
                <a:gdLst>
                  <a:gd name="T0" fmla="*/ 3 w 12"/>
                  <a:gd name="T1" fmla="*/ 0 h 18"/>
                  <a:gd name="T2" fmla="*/ 7 w 12"/>
                  <a:gd name="T3" fmla="*/ 11 h 18"/>
                  <a:gd name="T4" fmla="*/ 12 w 12"/>
                  <a:gd name="T5" fmla="*/ 15 h 18"/>
                  <a:gd name="T6" fmla="*/ 8 w 12"/>
                  <a:gd name="T7" fmla="*/ 17 h 18"/>
                  <a:gd name="T8" fmla="*/ 4 w 12"/>
                  <a:gd name="T9" fmla="*/ 16 h 18"/>
                  <a:gd name="T10" fmla="*/ 2 w 12"/>
                  <a:gd name="T11" fmla="*/ 9 h 18"/>
                  <a:gd name="T12" fmla="*/ 3 w 12"/>
                  <a:gd name="T1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8">
                    <a:moveTo>
                      <a:pt x="3" y="0"/>
                    </a:moveTo>
                    <a:cubicBezTo>
                      <a:pt x="6" y="3"/>
                      <a:pt x="8" y="7"/>
                      <a:pt x="7" y="11"/>
                    </a:cubicBezTo>
                    <a:cubicBezTo>
                      <a:pt x="7" y="15"/>
                      <a:pt x="8" y="16"/>
                      <a:pt x="12" y="15"/>
                    </a:cubicBezTo>
                    <a:cubicBezTo>
                      <a:pt x="11" y="18"/>
                      <a:pt x="8" y="15"/>
                      <a:pt x="8" y="17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1" y="14"/>
                      <a:pt x="1" y="12"/>
                      <a:pt x="2" y="9"/>
                    </a:cubicBezTo>
                    <a:cubicBezTo>
                      <a:pt x="5" y="6"/>
                      <a:pt x="0" y="3"/>
                      <a:pt x="3" y="0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0" name="Freeform 1636"/>
              <p:cNvSpPr/>
              <p:nvPr/>
            </p:nvSpPr>
            <p:spPr bwMode="auto">
              <a:xfrm>
                <a:off x="1012" y="1406"/>
                <a:ext cx="10" cy="24"/>
              </a:xfrm>
              <a:custGeom>
                <a:avLst/>
                <a:gdLst>
                  <a:gd name="T0" fmla="*/ 2 w 4"/>
                  <a:gd name="T1" fmla="*/ 0 h 10"/>
                  <a:gd name="T2" fmla="*/ 4 w 4"/>
                  <a:gd name="T3" fmla="*/ 7 h 10"/>
                  <a:gd name="T4" fmla="*/ 0 w 4"/>
                  <a:gd name="T5" fmla="*/ 5 h 10"/>
                  <a:gd name="T6" fmla="*/ 2 w 4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0">
                    <a:moveTo>
                      <a:pt x="2" y="0"/>
                    </a:moveTo>
                    <a:cubicBezTo>
                      <a:pt x="2" y="2"/>
                      <a:pt x="3" y="5"/>
                      <a:pt x="4" y="7"/>
                    </a:cubicBezTo>
                    <a:cubicBezTo>
                      <a:pt x="0" y="10"/>
                      <a:pt x="1" y="6"/>
                      <a:pt x="0" y="5"/>
                    </a:cubicBezTo>
                    <a:cubicBezTo>
                      <a:pt x="0" y="3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1" name="Freeform 1637"/>
              <p:cNvSpPr/>
              <p:nvPr/>
            </p:nvSpPr>
            <p:spPr bwMode="auto">
              <a:xfrm>
                <a:off x="982" y="1420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7 w 7"/>
                  <a:gd name="T3" fmla="*/ 5 h 5"/>
                  <a:gd name="T4" fmla="*/ 0 w 7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4" y="0"/>
                      <a:pt x="4" y="2"/>
                      <a:pt x="7" y="5"/>
                    </a:cubicBezTo>
                    <a:cubicBezTo>
                      <a:pt x="3" y="4"/>
                      <a:pt x="0" y="4"/>
                      <a:pt x="0" y="0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2" name="Freeform 1638"/>
              <p:cNvSpPr/>
              <p:nvPr/>
            </p:nvSpPr>
            <p:spPr bwMode="auto">
              <a:xfrm>
                <a:off x="977" y="1409"/>
                <a:ext cx="14" cy="11"/>
              </a:xfrm>
              <a:custGeom>
                <a:avLst/>
                <a:gdLst>
                  <a:gd name="T0" fmla="*/ 5 w 6"/>
                  <a:gd name="T1" fmla="*/ 1 h 5"/>
                  <a:gd name="T2" fmla="*/ 2 w 6"/>
                  <a:gd name="T3" fmla="*/ 5 h 5"/>
                  <a:gd name="T4" fmla="*/ 2 w 6"/>
                  <a:gd name="T5" fmla="*/ 5 h 5"/>
                  <a:gd name="T6" fmla="*/ 0 w 6"/>
                  <a:gd name="T7" fmla="*/ 4 h 5"/>
                  <a:gd name="T8" fmla="*/ 5 w 6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5" y="1"/>
                    </a:moveTo>
                    <a:cubicBezTo>
                      <a:pt x="6" y="3"/>
                      <a:pt x="4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0" y="4"/>
                      <a:pt x="0" y="4"/>
                    </a:cubicBezTo>
                    <a:cubicBezTo>
                      <a:pt x="2" y="3"/>
                      <a:pt x="2" y="0"/>
                      <a:pt x="5" y="1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3" name="Freeform 1639"/>
              <p:cNvSpPr/>
              <p:nvPr/>
            </p:nvSpPr>
            <p:spPr bwMode="auto">
              <a:xfrm>
                <a:off x="982" y="1435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4" name="Freeform 1640"/>
              <p:cNvSpPr/>
              <p:nvPr/>
            </p:nvSpPr>
            <p:spPr bwMode="auto">
              <a:xfrm>
                <a:off x="1610" y="268"/>
                <a:ext cx="69" cy="50"/>
              </a:xfrm>
              <a:custGeom>
                <a:avLst/>
                <a:gdLst>
                  <a:gd name="T0" fmla="*/ 22 w 29"/>
                  <a:gd name="T1" fmla="*/ 21 h 21"/>
                  <a:gd name="T2" fmla="*/ 13 w 29"/>
                  <a:gd name="T3" fmla="*/ 19 h 21"/>
                  <a:gd name="T4" fmla="*/ 10 w 29"/>
                  <a:gd name="T5" fmla="*/ 18 h 21"/>
                  <a:gd name="T6" fmla="*/ 16 w 29"/>
                  <a:gd name="T7" fmla="*/ 17 h 21"/>
                  <a:gd name="T8" fmla="*/ 10 w 29"/>
                  <a:gd name="T9" fmla="*/ 8 h 21"/>
                  <a:gd name="T10" fmla="*/ 10 w 29"/>
                  <a:gd name="T11" fmla="*/ 14 h 21"/>
                  <a:gd name="T12" fmla="*/ 5 w 29"/>
                  <a:gd name="T13" fmla="*/ 11 h 21"/>
                  <a:gd name="T14" fmla="*/ 2 w 29"/>
                  <a:gd name="T15" fmla="*/ 9 h 21"/>
                  <a:gd name="T16" fmla="*/ 1 w 29"/>
                  <a:gd name="T17" fmla="*/ 6 h 21"/>
                  <a:gd name="T18" fmla="*/ 9 w 29"/>
                  <a:gd name="T19" fmla="*/ 4 h 21"/>
                  <a:gd name="T20" fmla="*/ 10 w 29"/>
                  <a:gd name="T21" fmla="*/ 2 h 21"/>
                  <a:gd name="T22" fmla="*/ 14 w 29"/>
                  <a:gd name="T23" fmla="*/ 1 h 21"/>
                  <a:gd name="T24" fmla="*/ 17 w 29"/>
                  <a:gd name="T25" fmla="*/ 1 h 21"/>
                  <a:gd name="T26" fmla="*/ 20 w 29"/>
                  <a:gd name="T27" fmla="*/ 1 h 21"/>
                  <a:gd name="T28" fmla="*/ 29 w 29"/>
                  <a:gd name="T29" fmla="*/ 7 h 21"/>
                  <a:gd name="T30" fmla="*/ 29 w 29"/>
                  <a:gd name="T31" fmla="*/ 8 h 21"/>
                  <a:gd name="T32" fmla="*/ 26 w 29"/>
                  <a:gd name="T33" fmla="*/ 14 h 21"/>
                  <a:gd name="T34" fmla="*/ 25 w 29"/>
                  <a:gd name="T35" fmla="*/ 18 h 21"/>
                  <a:gd name="T36" fmla="*/ 22 w 29"/>
                  <a:gd name="T3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21">
                    <a:moveTo>
                      <a:pt x="22" y="21"/>
                    </a:moveTo>
                    <a:cubicBezTo>
                      <a:pt x="20" y="16"/>
                      <a:pt x="16" y="20"/>
                      <a:pt x="13" y="19"/>
                    </a:cubicBezTo>
                    <a:cubicBezTo>
                      <a:pt x="12" y="18"/>
                      <a:pt x="11" y="18"/>
                      <a:pt x="10" y="18"/>
                    </a:cubicBezTo>
                    <a:cubicBezTo>
                      <a:pt x="12" y="15"/>
                      <a:pt x="15" y="17"/>
                      <a:pt x="16" y="17"/>
                    </a:cubicBezTo>
                    <a:cubicBezTo>
                      <a:pt x="18" y="11"/>
                      <a:pt x="10" y="13"/>
                      <a:pt x="10" y="8"/>
                    </a:cubicBezTo>
                    <a:cubicBezTo>
                      <a:pt x="9" y="10"/>
                      <a:pt x="10" y="12"/>
                      <a:pt x="10" y="14"/>
                    </a:cubicBezTo>
                    <a:cubicBezTo>
                      <a:pt x="8" y="13"/>
                      <a:pt x="6" y="14"/>
                      <a:pt x="5" y="11"/>
                    </a:cubicBezTo>
                    <a:cubicBezTo>
                      <a:pt x="4" y="11"/>
                      <a:pt x="5" y="7"/>
                      <a:pt x="2" y="9"/>
                    </a:cubicBezTo>
                    <a:cubicBezTo>
                      <a:pt x="0" y="10"/>
                      <a:pt x="1" y="7"/>
                      <a:pt x="1" y="6"/>
                    </a:cubicBezTo>
                    <a:cubicBezTo>
                      <a:pt x="4" y="6"/>
                      <a:pt x="5" y="0"/>
                      <a:pt x="9" y="4"/>
                    </a:cubicBezTo>
                    <a:cubicBezTo>
                      <a:pt x="10" y="5"/>
                      <a:pt x="10" y="3"/>
                      <a:pt x="10" y="2"/>
                    </a:cubicBezTo>
                    <a:cubicBezTo>
                      <a:pt x="11" y="0"/>
                      <a:pt x="11" y="0"/>
                      <a:pt x="14" y="1"/>
                    </a:cubicBezTo>
                    <a:cubicBezTo>
                      <a:pt x="15" y="1"/>
                      <a:pt x="16" y="1"/>
                      <a:pt x="17" y="1"/>
                    </a:cubicBezTo>
                    <a:cubicBezTo>
                      <a:pt x="18" y="1"/>
                      <a:pt x="20" y="1"/>
                      <a:pt x="20" y="1"/>
                    </a:cubicBezTo>
                    <a:cubicBezTo>
                      <a:pt x="22" y="5"/>
                      <a:pt x="24" y="7"/>
                      <a:pt x="29" y="7"/>
                    </a:cubicBezTo>
                    <a:cubicBezTo>
                      <a:pt x="29" y="7"/>
                      <a:pt x="29" y="8"/>
                      <a:pt x="29" y="8"/>
                    </a:cubicBezTo>
                    <a:cubicBezTo>
                      <a:pt x="26" y="10"/>
                      <a:pt x="27" y="12"/>
                      <a:pt x="26" y="14"/>
                    </a:cubicBezTo>
                    <a:cubicBezTo>
                      <a:pt x="26" y="16"/>
                      <a:pt x="26" y="17"/>
                      <a:pt x="25" y="18"/>
                    </a:cubicBezTo>
                    <a:cubicBezTo>
                      <a:pt x="24" y="19"/>
                      <a:pt x="24" y="21"/>
                      <a:pt x="22" y="21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5" name="Freeform 1641"/>
              <p:cNvSpPr/>
              <p:nvPr/>
            </p:nvSpPr>
            <p:spPr bwMode="auto">
              <a:xfrm>
                <a:off x="1677" y="294"/>
                <a:ext cx="38" cy="50"/>
              </a:xfrm>
              <a:custGeom>
                <a:avLst/>
                <a:gdLst>
                  <a:gd name="T0" fmla="*/ 14 w 16"/>
                  <a:gd name="T1" fmla="*/ 14 h 21"/>
                  <a:gd name="T2" fmla="*/ 14 w 16"/>
                  <a:gd name="T3" fmla="*/ 15 h 21"/>
                  <a:gd name="T4" fmla="*/ 6 w 16"/>
                  <a:gd name="T5" fmla="*/ 16 h 21"/>
                  <a:gd name="T6" fmla="*/ 6 w 16"/>
                  <a:gd name="T7" fmla="*/ 16 h 21"/>
                  <a:gd name="T8" fmla="*/ 8 w 16"/>
                  <a:gd name="T9" fmla="*/ 18 h 21"/>
                  <a:gd name="T10" fmla="*/ 1 w 16"/>
                  <a:gd name="T11" fmla="*/ 20 h 21"/>
                  <a:gd name="T12" fmla="*/ 0 w 16"/>
                  <a:gd name="T13" fmla="*/ 19 h 21"/>
                  <a:gd name="T14" fmla="*/ 1 w 16"/>
                  <a:gd name="T15" fmla="*/ 4 h 21"/>
                  <a:gd name="T16" fmla="*/ 2 w 16"/>
                  <a:gd name="T17" fmla="*/ 0 h 21"/>
                  <a:gd name="T18" fmla="*/ 10 w 16"/>
                  <a:gd name="T19" fmla="*/ 4 h 21"/>
                  <a:gd name="T20" fmla="*/ 3 w 16"/>
                  <a:gd name="T21" fmla="*/ 5 h 21"/>
                  <a:gd name="T22" fmla="*/ 7 w 16"/>
                  <a:gd name="T23" fmla="*/ 7 h 21"/>
                  <a:gd name="T24" fmla="*/ 14 w 16"/>
                  <a:gd name="T25" fmla="*/ 8 h 21"/>
                  <a:gd name="T26" fmla="*/ 13 w 16"/>
                  <a:gd name="T27" fmla="*/ 12 h 21"/>
                  <a:gd name="T28" fmla="*/ 14 w 16"/>
                  <a:gd name="T29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21">
                    <a:moveTo>
                      <a:pt x="14" y="14"/>
                    </a:moveTo>
                    <a:cubicBezTo>
                      <a:pt x="14" y="14"/>
                      <a:pt x="14" y="14"/>
                      <a:pt x="14" y="15"/>
                    </a:cubicBezTo>
                    <a:cubicBezTo>
                      <a:pt x="11" y="17"/>
                      <a:pt x="9" y="17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8" y="16"/>
                      <a:pt x="8" y="18"/>
                    </a:cubicBezTo>
                    <a:cubicBezTo>
                      <a:pt x="6" y="19"/>
                      <a:pt x="4" y="21"/>
                      <a:pt x="1" y="20"/>
                    </a:cubicBezTo>
                    <a:cubicBezTo>
                      <a:pt x="1" y="20"/>
                      <a:pt x="0" y="19"/>
                      <a:pt x="0" y="19"/>
                    </a:cubicBezTo>
                    <a:cubicBezTo>
                      <a:pt x="0" y="14"/>
                      <a:pt x="1" y="9"/>
                      <a:pt x="1" y="4"/>
                    </a:cubicBezTo>
                    <a:cubicBezTo>
                      <a:pt x="1" y="3"/>
                      <a:pt x="1" y="1"/>
                      <a:pt x="2" y="0"/>
                    </a:cubicBezTo>
                    <a:cubicBezTo>
                      <a:pt x="4" y="2"/>
                      <a:pt x="8" y="1"/>
                      <a:pt x="10" y="4"/>
                    </a:cubicBezTo>
                    <a:cubicBezTo>
                      <a:pt x="8" y="6"/>
                      <a:pt x="6" y="4"/>
                      <a:pt x="3" y="5"/>
                    </a:cubicBezTo>
                    <a:cubicBezTo>
                      <a:pt x="4" y="6"/>
                      <a:pt x="4" y="10"/>
                      <a:pt x="7" y="7"/>
                    </a:cubicBezTo>
                    <a:cubicBezTo>
                      <a:pt x="8" y="5"/>
                      <a:pt x="12" y="7"/>
                      <a:pt x="14" y="8"/>
                    </a:cubicBezTo>
                    <a:cubicBezTo>
                      <a:pt x="16" y="8"/>
                      <a:pt x="14" y="11"/>
                      <a:pt x="13" y="12"/>
                    </a:cubicBezTo>
                    <a:cubicBezTo>
                      <a:pt x="13" y="13"/>
                      <a:pt x="13" y="13"/>
                      <a:pt x="14" y="14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6" name="Freeform 1642"/>
              <p:cNvSpPr/>
              <p:nvPr/>
            </p:nvSpPr>
            <p:spPr bwMode="auto">
              <a:xfrm>
                <a:off x="1670" y="285"/>
                <a:ext cx="12" cy="26"/>
              </a:xfrm>
              <a:custGeom>
                <a:avLst/>
                <a:gdLst>
                  <a:gd name="T0" fmla="*/ 5 w 5"/>
                  <a:gd name="T1" fmla="*/ 4 h 11"/>
                  <a:gd name="T2" fmla="*/ 5 w 5"/>
                  <a:gd name="T3" fmla="*/ 9 h 11"/>
                  <a:gd name="T4" fmla="*/ 0 w 5"/>
                  <a:gd name="T5" fmla="*/ 7 h 11"/>
                  <a:gd name="T6" fmla="*/ 1 w 5"/>
                  <a:gd name="T7" fmla="*/ 4 h 11"/>
                  <a:gd name="T8" fmla="*/ 4 w 5"/>
                  <a:gd name="T9" fmla="*/ 1 h 11"/>
                  <a:gd name="T10" fmla="*/ 5 w 5"/>
                  <a:gd name="T11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5" y="4"/>
                    </a:moveTo>
                    <a:cubicBezTo>
                      <a:pt x="5" y="6"/>
                      <a:pt x="5" y="8"/>
                      <a:pt x="5" y="9"/>
                    </a:cubicBezTo>
                    <a:cubicBezTo>
                      <a:pt x="2" y="11"/>
                      <a:pt x="2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0" y="0"/>
                      <a:pt x="2" y="1"/>
                      <a:pt x="4" y="1"/>
                    </a:cubicBezTo>
                    <a:cubicBezTo>
                      <a:pt x="4" y="2"/>
                      <a:pt x="5" y="3"/>
                      <a:pt x="5" y="4"/>
                    </a:cubicBezTo>
                    <a:close/>
                  </a:path>
                </a:pathLst>
              </a:custGeom>
              <a:solidFill>
                <a:srgbClr val="78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7" name="Freeform 1643"/>
              <p:cNvSpPr/>
              <p:nvPr/>
            </p:nvSpPr>
            <p:spPr bwMode="auto">
              <a:xfrm>
                <a:off x="1655" y="263"/>
                <a:ext cx="24" cy="14"/>
              </a:xfrm>
              <a:custGeom>
                <a:avLst/>
                <a:gdLst>
                  <a:gd name="T0" fmla="*/ 10 w 10"/>
                  <a:gd name="T1" fmla="*/ 3 h 6"/>
                  <a:gd name="T2" fmla="*/ 0 w 10"/>
                  <a:gd name="T3" fmla="*/ 1 h 6"/>
                  <a:gd name="T4" fmla="*/ 10 w 10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6">
                    <a:moveTo>
                      <a:pt x="10" y="3"/>
                    </a:moveTo>
                    <a:cubicBezTo>
                      <a:pt x="6" y="6"/>
                      <a:pt x="3" y="2"/>
                      <a:pt x="0" y="1"/>
                    </a:cubicBezTo>
                    <a:cubicBezTo>
                      <a:pt x="4" y="0"/>
                      <a:pt x="7" y="2"/>
                      <a:pt x="10" y="3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8" name="Freeform 1644"/>
              <p:cNvSpPr/>
              <p:nvPr/>
            </p:nvSpPr>
            <p:spPr bwMode="auto">
              <a:xfrm>
                <a:off x="1031" y="422"/>
                <a:ext cx="181" cy="103"/>
              </a:xfrm>
              <a:custGeom>
                <a:avLst/>
                <a:gdLst>
                  <a:gd name="T0" fmla="*/ 65 w 76"/>
                  <a:gd name="T1" fmla="*/ 1 h 43"/>
                  <a:gd name="T2" fmla="*/ 73 w 76"/>
                  <a:gd name="T3" fmla="*/ 0 h 43"/>
                  <a:gd name="T4" fmla="*/ 75 w 76"/>
                  <a:gd name="T5" fmla="*/ 3 h 43"/>
                  <a:gd name="T6" fmla="*/ 70 w 76"/>
                  <a:gd name="T7" fmla="*/ 10 h 43"/>
                  <a:gd name="T8" fmla="*/ 66 w 76"/>
                  <a:gd name="T9" fmla="*/ 14 h 43"/>
                  <a:gd name="T10" fmla="*/ 64 w 76"/>
                  <a:gd name="T11" fmla="*/ 16 h 43"/>
                  <a:gd name="T12" fmla="*/ 49 w 76"/>
                  <a:gd name="T13" fmla="*/ 26 h 43"/>
                  <a:gd name="T14" fmla="*/ 29 w 76"/>
                  <a:gd name="T15" fmla="*/ 39 h 43"/>
                  <a:gd name="T16" fmla="*/ 26 w 76"/>
                  <a:gd name="T17" fmla="*/ 40 h 43"/>
                  <a:gd name="T18" fmla="*/ 23 w 76"/>
                  <a:gd name="T19" fmla="*/ 33 h 43"/>
                  <a:gd name="T20" fmla="*/ 20 w 76"/>
                  <a:gd name="T21" fmla="*/ 39 h 43"/>
                  <a:gd name="T22" fmla="*/ 13 w 76"/>
                  <a:gd name="T23" fmla="*/ 35 h 43"/>
                  <a:gd name="T24" fmla="*/ 9 w 76"/>
                  <a:gd name="T25" fmla="*/ 42 h 43"/>
                  <a:gd name="T26" fmla="*/ 7 w 76"/>
                  <a:gd name="T27" fmla="*/ 43 h 43"/>
                  <a:gd name="T28" fmla="*/ 0 w 76"/>
                  <a:gd name="T29" fmla="*/ 38 h 43"/>
                  <a:gd name="T30" fmla="*/ 16 w 76"/>
                  <a:gd name="T31" fmla="*/ 25 h 43"/>
                  <a:gd name="T32" fmla="*/ 42 w 76"/>
                  <a:gd name="T33" fmla="*/ 12 h 43"/>
                  <a:gd name="T34" fmla="*/ 65 w 76"/>
                  <a:gd name="T35" fmla="*/ 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6" h="43">
                    <a:moveTo>
                      <a:pt x="65" y="1"/>
                    </a:moveTo>
                    <a:cubicBezTo>
                      <a:pt x="67" y="0"/>
                      <a:pt x="70" y="0"/>
                      <a:pt x="73" y="0"/>
                    </a:cubicBezTo>
                    <a:cubicBezTo>
                      <a:pt x="75" y="0"/>
                      <a:pt x="76" y="1"/>
                      <a:pt x="75" y="3"/>
                    </a:cubicBezTo>
                    <a:cubicBezTo>
                      <a:pt x="75" y="6"/>
                      <a:pt x="72" y="8"/>
                      <a:pt x="70" y="10"/>
                    </a:cubicBezTo>
                    <a:cubicBezTo>
                      <a:pt x="68" y="11"/>
                      <a:pt x="67" y="12"/>
                      <a:pt x="66" y="14"/>
                    </a:cubicBezTo>
                    <a:cubicBezTo>
                      <a:pt x="65" y="15"/>
                      <a:pt x="65" y="15"/>
                      <a:pt x="64" y="16"/>
                    </a:cubicBezTo>
                    <a:cubicBezTo>
                      <a:pt x="59" y="20"/>
                      <a:pt x="54" y="23"/>
                      <a:pt x="49" y="26"/>
                    </a:cubicBezTo>
                    <a:cubicBezTo>
                      <a:pt x="43" y="32"/>
                      <a:pt x="36" y="35"/>
                      <a:pt x="29" y="39"/>
                    </a:cubicBezTo>
                    <a:cubicBezTo>
                      <a:pt x="28" y="40"/>
                      <a:pt x="28" y="41"/>
                      <a:pt x="26" y="40"/>
                    </a:cubicBezTo>
                    <a:cubicBezTo>
                      <a:pt x="24" y="38"/>
                      <a:pt x="24" y="36"/>
                      <a:pt x="23" y="33"/>
                    </a:cubicBezTo>
                    <a:cubicBezTo>
                      <a:pt x="22" y="35"/>
                      <a:pt x="23" y="38"/>
                      <a:pt x="20" y="39"/>
                    </a:cubicBezTo>
                    <a:cubicBezTo>
                      <a:pt x="16" y="41"/>
                      <a:pt x="16" y="41"/>
                      <a:pt x="13" y="35"/>
                    </a:cubicBezTo>
                    <a:cubicBezTo>
                      <a:pt x="12" y="38"/>
                      <a:pt x="12" y="41"/>
                      <a:pt x="9" y="42"/>
                    </a:cubicBezTo>
                    <a:cubicBezTo>
                      <a:pt x="8" y="43"/>
                      <a:pt x="7" y="43"/>
                      <a:pt x="7" y="43"/>
                    </a:cubicBezTo>
                    <a:cubicBezTo>
                      <a:pt x="6" y="39"/>
                      <a:pt x="0" y="42"/>
                      <a:pt x="0" y="38"/>
                    </a:cubicBezTo>
                    <a:cubicBezTo>
                      <a:pt x="4" y="33"/>
                      <a:pt x="11" y="30"/>
                      <a:pt x="16" y="25"/>
                    </a:cubicBezTo>
                    <a:cubicBezTo>
                      <a:pt x="24" y="19"/>
                      <a:pt x="34" y="17"/>
                      <a:pt x="42" y="12"/>
                    </a:cubicBezTo>
                    <a:cubicBezTo>
                      <a:pt x="50" y="8"/>
                      <a:pt x="57" y="5"/>
                      <a:pt x="65" y="1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9" name="Freeform 1645"/>
              <p:cNvSpPr/>
              <p:nvPr/>
            </p:nvSpPr>
            <p:spPr bwMode="auto">
              <a:xfrm>
                <a:off x="974" y="501"/>
                <a:ext cx="117" cy="90"/>
              </a:xfrm>
              <a:custGeom>
                <a:avLst/>
                <a:gdLst>
                  <a:gd name="T0" fmla="*/ 24 w 49"/>
                  <a:gd name="T1" fmla="*/ 5 h 38"/>
                  <a:gd name="T2" fmla="*/ 28 w 49"/>
                  <a:gd name="T3" fmla="*/ 5 h 38"/>
                  <a:gd name="T4" fmla="*/ 31 w 49"/>
                  <a:gd name="T5" fmla="*/ 6 h 38"/>
                  <a:gd name="T6" fmla="*/ 30 w 49"/>
                  <a:gd name="T7" fmla="*/ 9 h 38"/>
                  <a:gd name="T8" fmla="*/ 38 w 49"/>
                  <a:gd name="T9" fmla="*/ 0 h 38"/>
                  <a:gd name="T10" fmla="*/ 44 w 49"/>
                  <a:gd name="T11" fmla="*/ 5 h 38"/>
                  <a:gd name="T12" fmla="*/ 46 w 49"/>
                  <a:gd name="T13" fmla="*/ 8 h 38"/>
                  <a:gd name="T14" fmla="*/ 43 w 49"/>
                  <a:gd name="T15" fmla="*/ 14 h 38"/>
                  <a:gd name="T16" fmla="*/ 34 w 49"/>
                  <a:gd name="T17" fmla="*/ 24 h 38"/>
                  <a:gd name="T18" fmla="*/ 28 w 49"/>
                  <a:gd name="T19" fmla="*/ 32 h 38"/>
                  <a:gd name="T20" fmla="*/ 22 w 49"/>
                  <a:gd name="T21" fmla="*/ 34 h 38"/>
                  <a:gd name="T22" fmla="*/ 20 w 49"/>
                  <a:gd name="T23" fmla="*/ 34 h 38"/>
                  <a:gd name="T24" fmla="*/ 13 w 49"/>
                  <a:gd name="T25" fmla="*/ 34 h 38"/>
                  <a:gd name="T26" fmla="*/ 13 w 49"/>
                  <a:gd name="T27" fmla="*/ 33 h 38"/>
                  <a:gd name="T28" fmla="*/ 19 w 49"/>
                  <a:gd name="T29" fmla="*/ 30 h 38"/>
                  <a:gd name="T30" fmla="*/ 21 w 49"/>
                  <a:gd name="T31" fmla="*/ 28 h 38"/>
                  <a:gd name="T32" fmla="*/ 19 w 49"/>
                  <a:gd name="T33" fmla="*/ 28 h 38"/>
                  <a:gd name="T34" fmla="*/ 10 w 49"/>
                  <a:gd name="T35" fmla="*/ 29 h 38"/>
                  <a:gd name="T36" fmla="*/ 9 w 49"/>
                  <a:gd name="T37" fmla="*/ 25 h 38"/>
                  <a:gd name="T38" fmla="*/ 6 w 49"/>
                  <a:gd name="T39" fmla="*/ 28 h 38"/>
                  <a:gd name="T40" fmla="*/ 1 w 49"/>
                  <a:gd name="T41" fmla="*/ 24 h 38"/>
                  <a:gd name="T42" fmla="*/ 2 w 49"/>
                  <a:gd name="T43" fmla="*/ 22 h 38"/>
                  <a:gd name="T44" fmla="*/ 6 w 49"/>
                  <a:gd name="T45" fmla="*/ 18 h 38"/>
                  <a:gd name="T46" fmla="*/ 9 w 49"/>
                  <a:gd name="T47" fmla="*/ 16 h 38"/>
                  <a:gd name="T48" fmla="*/ 15 w 49"/>
                  <a:gd name="T49" fmla="*/ 13 h 38"/>
                  <a:gd name="T50" fmla="*/ 26 w 49"/>
                  <a:gd name="T51" fmla="*/ 11 h 38"/>
                  <a:gd name="T52" fmla="*/ 17 w 49"/>
                  <a:gd name="T53" fmla="*/ 12 h 38"/>
                  <a:gd name="T54" fmla="*/ 15 w 49"/>
                  <a:gd name="T55" fmla="*/ 10 h 38"/>
                  <a:gd name="T56" fmla="*/ 18 w 49"/>
                  <a:gd name="T57" fmla="*/ 9 h 38"/>
                  <a:gd name="T58" fmla="*/ 20 w 49"/>
                  <a:gd name="T59" fmla="*/ 6 h 38"/>
                  <a:gd name="T60" fmla="*/ 24 w 49"/>
                  <a:gd name="T6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9" h="38">
                    <a:moveTo>
                      <a:pt x="24" y="5"/>
                    </a:moveTo>
                    <a:cubicBezTo>
                      <a:pt x="25" y="5"/>
                      <a:pt x="26" y="9"/>
                      <a:pt x="28" y="5"/>
                    </a:cubicBezTo>
                    <a:cubicBezTo>
                      <a:pt x="28" y="4"/>
                      <a:pt x="30" y="5"/>
                      <a:pt x="31" y="6"/>
                    </a:cubicBezTo>
                    <a:cubicBezTo>
                      <a:pt x="33" y="7"/>
                      <a:pt x="29" y="8"/>
                      <a:pt x="30" y="9"/>
                    </a:cubicBezTo>
                    <a:cubicBezTo>
                      <a:pt x="37" y="9"/>
                      <a:pt x="34" y="2"/>
                      <a:pt x="38" y="0"/>
                    </a:cubicBezTo>
                    <a:cubicBezTo>
                      <a:pt x="40" y="1"/>
                      <a:pt x="37" y="9"/>
                      <a:pt x="44" y="5"/>
                    </a:cubicBezTo>
                    <a:cubicBezTo>
                      <a:pt x="45" y="5"/>
                      <a:pt x="49" y="4"/>
                      <a:pt x="46" y="8"/>
                    </a:cubicBezTo>
                    <a:cubicBezTo>
                      <a:pt x="46" y="10"/>
                      <a:pt x="43" y="11"/>
                      <a:pt x="43" y="14"/>
                    </a:cubicBezTo>
                    <a:cubicBezTo>
                      <a:pt x="41" y="18"/>
                      <a:pt x="38" y="21"/>
                      <a:pt x="34" y="24"/>
                    </a:cubicBezTo>
                    <a:cubicBezTo>
                      <a:pt x="32" y="26"/>
                      <a:pt x="30" y="29"/>
                      <a:pt x="28" y="32"/>
                    </a:cubicBezTo>
                    <a:cubicBezTo>
                      <a:pt x="26" y="33"/>
                      <a:pt x="25" y="35"/>
                      <a:pt x="22" y="34"/>
                    </a:cubicBezTo>
                    <a:cubicBezTo>
                      <a:pt x="21" y="34"/>
                      <a:pt x="21" y="34"/>
                      <a:pt x="20" y="34"/>
                    </a:cubicBezTo>
                    <a:cubicBezTo>
                      <a:pt x="18" y="38"/>
                      <a:pt x="16" y="35"/>
                      <a:pt x="13" y="34"/>
                    </a:cubicBezTo>
                    <a:cubicBezTo>
                      <a:pt x="13" y="34"/>
                      <a:pt x="13" y="34"/>
                      <a:pt x="13" y="33"/>
                    </a:cubicBezTo>
                    <a:cubicBezTo>
                      <a:pt x="14" y="31"/>
                      <a:pt x="17" y="30"/>
                      <a:pt x="19" y="30"/>
                    </a:cubicBezTo>
                    <a:cubicBezTo>
                      <a:pt x="21" y="30"/>
                      <a:pt x="22" y="30"/>
                      <a:pt x="21" y="28"/>
                    </a:cubicBezTo>
                    <a:cubicBezTo>
                      <a:pt x="21" y="28"/>
                      <a:pt x="20" y="25"/>
                      <a:pt x="19" y="28"/>
                    </a:cubicBezTo>
                    <a:cubicBezTo>
                      <a:pt x="16" y="25"/>
                      <a:pt x="14" y="32"/>
                      <a:pt x="10" y="29"/>
                    </a:cubicBezTo>
                    <a:cubicBezTo>
                      <a:pt x="9" y="28"/>
                      <a:pt x="8" y="27"/>
                      <a:pt x="9" y="25"/>
                    </a:cubicBezTo>
                    <a:cubicBezTo>
                      <a:pt x="6" y="25"/>
                      <a:pt x="7" y="28"/>
                      <a:pt x="6" y="28"/>
                    </a:cubicBezTo>
                    <a:cubicBezTo>
                      <a:pt x="4" y="27"/>
                      <a:pt x="2" y="25"/>
                      <a:pt x="1" y="24"/>
                    </a:cubicBezTo>
                    <a:cubicBezTo>
                      <a:pt x="0" y="23"/>
                      <a:pt x="1" y="22"/>
                      <a:pt x="2" y="22"/>
                    </a:cubicBezTo>
                    <a:cubicBezTo>
                      <a:pt x="5" y="21"/>
                      <a:pt x="5" y="19"/>
                      <a:pt x="6" y="18"/>
                    </a:cubicBezTo>
                    <a:cubicBezTo>
                      <a:pt x="7" y="17"/>
                      <a:pt x="8" y="16"/>
                      <a:pt x="9" y="16"/>
                    </a:cubicBezTo>
                    <a:cubicBezTo>
                      <a:pt x="11" y="14"/>
                      <a:pt x="12" y="12"/>
                      <a:pt x="15" y="13"/>
                    </a:cubicBezTo>
                    <a:cubicBezTo>
                      <a:pt x="19" y="13"/>
                      <a:pt x="22" y="11"/>
                      <a:pt x="26" y="11"/>
                    </a:cubicBezTo>
                    <a:cubicBezTo>
                      <a:pt x="23" y="10"/>
                      <a:pt x="20" y="12"/>
                      <a:pt x="17" y="12"/>
                    </a:cubicBezTo>
                    <a:cubicBezTo>
                      <a:pt x="16" y="12"/>
                      <a:pt x="14" y="13"/>
                      <a:pt x="15" y="10"/>
                    </a:cubicBezTo>
                    <a:cubicBezTo>
                      <a:pt x="16" y="10"/>
                      <a:pt x="17" y="10"/>
                      <a:pt x="18" y="9"/>
                    </a:cubicBezTo>
                    <a:cubicBezTo>
                      <a:pt x="19" y="8"/>
                      <a:pt x="19" y="7"/>
                      <a:pt x="20" y="6"/>
                    </a:cubicBezTo>
                    <a:cubicBezTo>
                      <a:pt x="21" y="6"/>
                      <a:pt x="22" y="6"/>
                      <a:pt x="24" y="5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0" name="Freeform 1646"/>
              <p:cNvSpPr/>
              <p:nvPr/>
            </p:nvSpPr>
            <p:spPr bwMode="auto">
              <a:xfrm>
                <a:off x="996" y="520"/>
                <a:ext cx="45" cy="19"/>
              </a:xfrm>
              <a:custGeom>
                <a:avLst/>
                <a:gdLst>
                  <a:gd name="T0" fmla="*/ 6 w 19"/>
                  <a:gd name="T1" fmla="*/ 2 h 8"/>
                  <a:gd name="T2" fmla="*/ 12 w 19"/>
                  <a:gd name="T3" fmla="*/ 2 h 8"/>
                  <a:gd name="T4" fmla="*/ 17 w 19"/>
                  <a:gd name="T5" fmla="*/ 2 h 8"/>
                  <a:gd name="T6" fmla="*/ 18 w 19"/>
                  <a:gd name="T7" fmla="*/ 5 h 8"/>
                  <a:gd name="T8" fmla="*/ 16 w 19"/>
                  <a:gd name="T9" fmla="*/ 4 h 8"/>
                  <a:gd name="T10" fmla="*/ 13 w 19"/>
                  <a:gd name="T11" fmla="*/ 4 h 8"/>
                  <a:gd name="T12" fmla="*/ 0 w 19"/>
                  <a:gd name="T13" fmla="*/ 8 h 8"/>
                  <a:gd name="T14" fmla="*/ 6 w 19"/>
                  <a:gd name="T1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8">
                    <a:moveTo>
                      <a:pt x="6" y="2"/>
                    </a:moveTo>
                    <a:cubicBezTo>
                      <a:pt x="8" y="5"/>
                      <a:pt x="10" y="4"/>
                      <a:pt x="12" y="2"/>
                    </a:cubicBezTo>
                    <a:cubicBezTo>
                      <a:pt x="14" y="0"/>
                      <a:pt x="15" y="2"/>
                      <a:pt x="17" y="2"/>
                    </a:cubicBezTo>
                    <a:cubicBezTo>
                      <a:pt x="18" y="2"/>
                      <a:pt x="19" y="4"/>
                      <a:pt x="18" y="5"/>
                    </a:cubicBezTo>
                    <a:cubicBezTo>
                      <a:pt x="16" y="7"/>
                      <a:pt x="17" y="4"/>
                      <a:pt x="16" y="4"/>
                    </a:cubicBezTo>
                    <a:cubicBezTo>
                      <a:pt x="15" y="3"/>
                      <a:pt x="14" y="4"/>
                      <a:pt x="13" y="4"/>
                    </a:cubicBezTo>
                    <a:cubicBezTo>
                      <a:pt x="9" y="7"/>
                      <a:pt x="4" y="4"/>
                      <a:pt x="0" y="8"/>
                    </a:cubicBezTo>
                    <a:cubicBezTo>
                      <a:pt x="0" y="4"/>
                      <a:pt x="3" y="4"/>
                      <a:pt x="6" y="2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1" name="Freeform 1647"/>
              <p:cNvSpPr/>
              <p:nvPr/>
            </p:nvSpPr>
            <p:spPr bwMode="auto">
              <a:xfrm>
                <a:off x="1017" y="515"/>
                <a:ext cx="5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2"/>
                      <a:pt x="1" y="3"/>
                      <a:pt x="0" y="3"/>
                    </a:cubicBezTo>
                    <a:cubicBezTo>
                      <a:pt x="0" y="2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2" name="Freeform 1648"/>
              <p:cNvSpPr/>
              <p:nvPr/>
            </p:nvSpPr>
            <p:spPr bwMode="auto">
              <a:xfrm>
                <a:off x="1397" y="772"/>
                <a:ext cx="59" cy="90"/>
              </a:xfrm>
              <a:custGeom>
                <a:avLst/>
                <a:gdLst>
                  <a:gd name="T0" fmla="*/ 12 w 25"/>
                  <a:gd name="T1" fmla="*/ 34 h 38"/>
                  <a:gd name="T2" fmla="*/ 6 w 25"/>
                  <a:gd name="T3" fmla="*/ 38 h 38"/>
                  <a:gd name="T4" fmla="*/ 5 w 25"/>
                  <a:gd name="T5" fmla="*/ 34 h 38"/>
                  <a:gd name="T6" fmla="*/ 1 w 25"/>
                  <a:gd name="T7" fmla="*/ 34 h 38"/>
                  <a:gd name="T8" fmla="*/ 4 w 25"/>
                  <a:gd name="T9" fmla="*/ 26 h 38"/>
                  <a:gd name="T10" fmla="*/ 7 w 25"/>
                  <a:gd name="T11" fmla="*/ 22 h 38"/>
                  <a:gd name="T12" fmla="*/ 14 w 25"/>
                  <a:gd name="T13" fmla="*/ 24 h 38"/>
                  <a:gd name="T14" fmla="*/ 2 w 25"/>
                  <a:gd name="T15" fmla="*/ 16 h 38"/>
                  <a:gd name="T16" fmla="*/ 2 w 25"/>
                  <a:gd name="T17" fmla="*/ 14 h 38"/>
                  <a:gd name="T18" fmla="*/ 18 w 25"/>
                  <a:gd name="T19" fmla="*/ 0 h 38"/>
                  <a:gd name="T20" fmla="*/ 20 w 25"/>
                  <a:gd name="T21" fmla="*/ 2 h 38"/>
                  <a:gd name="T22" fmla="*/ 22 w 25"/>
                  <a:gd name="T23" fmla="*/ 5 h 38"/>
                  <a:gd name="T24" fmla="*/ 18 w 25"/>
                  <a:gd name="T25" fmla="*/ 5 h 38"/>
                  <a:gd name="T26" fmla="*/ 24 w 25"/>
                  <a:gd name="T27" fmla="*/ 14 h 38"/>
                  <a:gd name="T28" fmla="*/ 20 w 25"/>
                  <a:gd name="T29" fmla="*/ 21 h 38"/>
                  <a:gd name="T30" fmla="*/ 12 w 25"/>
                  <a:gd name="T31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38">
                    <a:moveTo>
                      <a:pt x="12" y="34"/>
                    </a:moveTo>
                    <a:cubicBezTo>
                      <a:pt x="10" y="35"/>
                      <a:pt x="8" y="36"/>
                      <a:pt x="6" y="38"/>
                    </a:cubicBezTo>
                    <a:cubicBezTo>
                      <a:pt x="4" y="36"/>
                      <a:pt x="8" y="35"/>
                      <a:pt x="5" y="34"/>
                    </a:cubicBezTo>
                    <a:cubicBezTo>
                      <a:pt x="4" y="34"/>
                      <a:pt x="0" y="35"/>
                      <a:pt x="1" y="34"/>
                    </a:cubicBezTo>
                    <a:cubicBezTo>
                      <a:pt x="3" y="31"/>
                      <a:pt x="1" y="28"/>
                      <a:pt x="4" y="26"/>
                    </a:cubicBezTo>
                    <a:cubicBezTo>
                      <a:pt x="5" y="25"/>
                      <a:pt x="6" y="24"/>
                      <a:pt x="7" y="22"/>
                    </a:cubicBezTo>
                    <a:cubicBezTo>
                      <a:pt x="8" y="27"/>
                      <a:pt x="11" y="25"/>
                      <a:pt x="14" y="24"/>
                    </a:cubicBezTo>
                    <a:cubicBezTo>
                      <a:pt x="11" y="20"/>
                      <a:pt x="7" y="17"/>
                      <a:pt x="2" y="16"/>
                    </a:cubicBezTo>
                    <a:cubicBezTo>
                      <a:pt x="1" y="15"/>
                      <a:pt x="1" y="15"/>
                      <a:pt x="2" y="14"/>
                    </a:cubicBezTo>
                    <a:cubicBezTo>
                      <a:pt x="8" y="10"/>
                      <a:pt x="12" y="4"/>
                      <a:pt x="18" y="0"/>
                    </a:cubicBezTo>
                    <a:cubicBezTo>
                      <a:pt x="19" y="0"/>
                      <a:pt x="20" y="1"/>
                      <a:pt x="20" y="2"/>
                    </a:cubicBezTo>
                    <a:cubicBezTo>
                      <a:pt x="21" y="3"/>
                      <a:pt x="24" y="3"/>
                      <a:pt x="22" y="5"/>
                    </a:cubicBezTo>
                    <a:cubicBezTo>
                      <a:pt x="21" y="7"/>
                      <a:pt x="19" y="5"/>
                      <a:pt x="18" y="5"/>
                    </a:cubicBezTo>
                    <a:cubicBezTo>
                      <a:pt x="21" y="8"/>
                      <a:pt x="25" y="9"/>
                      <a:pt x="24" y="14"/>
                    </a:cubicBezTo>
                    <a:cubicBezTo>
                      <a:pt x="24" y="17"/>
                      <a:pt x="22" y="19"/>
                      <a:pt x="20" y="21"/>
                    </a:cubicBezTo>
                    <a:cubicBezTo>
                      <a:pt x="18" y="25"/>
                      <a:pt x="15" y="29"/>
                      <a:pt x="12" y="34"/>
                    </a:cubicBezTo>
                    <a:close/>
                  </a:path>
                </a:pathLst>
              </a:custGeom>
              <a:solidFill>
                <a:srgbClr val="FE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3" name="Freeform 1649"/>
              <p:cNvSpPr/>
              <p:nvPr/>
            </p:nvSpPr>
            <p:spPr bwMode="auto">
              <a:xfrm>
                <a:off x="1440" y="729"/>
                <a:ext cx="56" cy="76"/>
              </a:xfrm>
              <a:custGeom>
                <a:avLst/>
                <a:gdLst>
                  <a:gd name="T0" fmla="*/ 6 w 24"/>
                  <a:gd name="T1" fmla="*/ 32 h 32"/>
                  <a:gd name="T2" fmla="*/ 0 w 24"/>
                  <a:gd name="T3" fmla="*/ 23 h 32"/>
                  <a:gd name="T4" fmla="*/ 1 w 24"/>
                  <a:gd name="T5" fmla="*/ 23 h 32"/>
                  <a:gd name="T6" fmla="*/ 4 w 24"/>
                  <a:gd name="T7" fmla="*/ 22 h 32"/>
                  <a:gd name="T8" fmla="*/ 2 w 24"/>
                  <a:gd name="T9" fmla="*/ 21 h 32"/>
                  <a:gd name="T10" fmla="*/ 0 w 24"/>
                  <a:gd name="T11" fmla="*/ 19 h 32"/>
                  <a:gd name="T12" fmla="*/ 1 w 24"/>
                  <a:gd name="T13" fmla="*/ 16 h 32"/>
                  <a:gd name="T14" fmla="*/ 16 w 24"/>
                  <a:gd name="T15" fmla="*/ 2 h 32"/>
                  <a:gd name="T16" fmla="*/ 22 w 24"/>
                  <a:gd name="T17" fmla="*/ 0 h 32"/>
                  <a:gd name="T18" fmla="*/ 23 w 24"/>
                  <a:gd name="T19" fmla="*/ 3 h 32"/>
                  <a:gd name="T20" fmla="*/ 20 w 24"/>
                  <a:gd name="T21" fmla="*/ 9 h 32"/>
                  <a:gd name="T22" fmla="*/ 15 w 24"/>
                  <a:gd name="T23" fmla="*/ 18 h 32"/>
                  <a:gd name="T24" fmla="*/ 14 w 24"/>
                  <a:gd name="T25" fmla="*/ 20 h 32"/>
                  <a:gd name="T26" fmla="*/ 12 w 24"/>
                  <a:gd name="T27" fmla="*/ 24 h 32"/>
                  <a:gd name="T28" fmla="*/ 10 w 24"/>
                  <a:gd name="T29" fmla="*/ 27 h 32"/>
                  <a:gd name="T30" fmla="*/ 6 w 24"/>
                  <a:gd name="T31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32">
                    <a:moveTo>
                      <a:pt x="6" y="32"/>
                    </a:moveTo>
                    <a:cubicBezTo>
                      <a:pt x="5" y="28"/>
                      <a:pt x="2" y="26"/>
                      <a:pt x="0" y="23"/>
                    </a:cubicBezTo>
                    <a:cubicBezTo>
                      <a:pt x="0" y="23"/>
                      <a:pt x="0" y="23"/>
                      <a:pt x="1" y="23"/>
                    </a:cubicBezTo>
                    <a:cubicBezTo>
                      <a:pt x="2" y="23"/>
                      <a:pt x="3" y="25"/>
                      <a:pt x="4" y="22"/>
                    </a:cubicBezTo>
                    <a:cubicBezTo>
                      <a:pt x="5" y="20"/>
                      <a:pt x="2" y="22"/>
                      <a:pt x="2" y="21"/>
                    </a:cubicBezTo>
                    <a:cubicBezTo>
                      <a:pt x="2" y="20"/>
                      <a:pt x="1" y="19"/>
                      <a:pt x="0" y="19"/>
                    </a:cubicBezTo>
                    <a:cubicBezTo>
                      <a:pt x="0" y="18"/>
                      <a:pt x="0" y="17"/>
                      <a:pt x="1" y="16"/>
                    </a:cubicBezTo>
                    <a:cubicBezTo>
                      <a:pt x="6" y="11"/>
                      <a:pt x="10" y="6"/>
                      <a:pt x="16" y="2"/>
                    </a:cubicBezTo>
                    <a:cubicBezTo>
                      <a:pt x="18" y="1"/>
                      <a:pt x="20" y="0"/>
                      <a:pt x="22" y="0"/>
                    </a:cubicBezTo>
                    <a:cubicBezTo>
                      <a:pt x="23" y="0"/>
                      <a:pt x="24" y="1"/>
                      <a:pt x="23" y="3"/>
                    </a:cubicBezTo>
                    <a:cubicBezTo>
                      <a:pt x="22" y="4"/>
                      <a:pt x="21" y="7"/>
                      <a:pt x="20" y="9"/>
                    </a:cubicBezTo>
                    <a:cubicBezTo>
                      <a:pt x="18" y="12"/>
                      <a:pt x="18" y="16"/>
                      <a:pt x="15" y="18"/>
                    </a:cubicBezTo>
                    <a:cubicBezTo>
                      <a:pt x="14" y="18"/>
                      <a:pt x="14" y="19"/>
                      <a:pt x="14" y="20"/>
                    </a:cubicBezTo>
                    <a:cubicBezTo>
                      <a:pt x="13" y="21"/>
                      <a:pt x="14" y="23"/>
                      <a:pt x="12" y="24"/>
                    </a:cubicBezTo>
                    <a:cubicBezTo>
                      <a:pt x="11" y="25"/>
                      <a:pt x="10" y="26"/>
                      <a:pt x="10" y="27"/>
                    </a:cubicBezTo>
                    <a:cubicBezTo>
                      <a:pt x="9" y="29"/>
                      <a:pt x="7" y="31"/>
                      <a:pt x="6" y="32"/>
                    </a:cubicBezTo>
                    <a:close/>
                  </a:path>
                </a:pathLst>
              </a:custGeom>
              <a:solidFill>
                <a:srgbClr val="FE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4" name="Freeform 1650"/>
              <p:cNvSpPr/>
              <p:nvPr/>
            </p:nvSpPr>
            <p:spPr bwMode="auto">
              <a:xfrm>
                <a:off x="1330" y="952"/>
                <a:ext cx="26" cy="26"/>
              </a:xfrm>
              <a:custGeom>
                <a:avLst/>
                <a:gdLst>
                  <a:gd name="T0" fmla="*/ 0 w 11"/>
                  <a:gd name="T1" fmla="*/ 11 h 11"/>
                  <a:gd name="T2" fmla="*/ 6 w 11"/>
                  <a:gd name="T3" fmla="*/ 6 h 11"/>
                  <a:gd name="T4" fmla="*/ 11 w 11"/>
                  <a:gd name="T5" fmla="*/ 0 h 11"/>
                  <a:gd name="T6" fmla="*/ 6 w 11"/>
                  <a:gd name="T7" fmla="*/ 7 h 11"/>
                  <a:gd name="T8" fmla="*/ 2 w 11"/>
                  <a:gd name="T9" fmla="*/ 11 h 11"/>
                  <a:gd name="T10" fmla="*/ 0 w 11"/>
                  <a:gd name="T11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1">
                    <a:moveTo>
                      <a:pt x="0" y="11"/>
                    </a:moveTo>
                    <a:cubicBezTo>
                      <a:pt x="1" y="8"/>
                      <a:pt x="2" y="7"/>
                      <a:pt x="6" y="6"/>
                    </a:cubicBezTo>
                    <a:cubicBezTo>
                      <a:pt x="8" y="5"/>
                      <a:pt x="8" y="1"/>
                      <a:pt x="11" y="0"/>
                    </a:cubicBezTo>
                    <a:cubicBezTo>
                      <a:pt x="11" y="3"/>
                      <a:pt x="9" y="5"/>
                      <a:pt x="6" y="7"/>
                    </a:cubicBezTo>
                    <a:cubicBezTo>
                      <a:pt x="5" y="8"/>
                      <a:pt x="4" y="10"/>
                      <a:pt x="2" y="11"/>
                    </a:cubicBezTo>
                    <a:cubicBezTo>
                      <a:pt x="2" y="11"/>
                      <a:pt x="1" y="11"/>
                      <a:pt x="0" y="11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5" name="Freeform 1651"/>
              <p:cNvSpPr/>
              <p:nvPr/>
            </p:nvSpPr>
            <p:spPr bwMode="auto">
              <a:xfrm>
                <a:off x="1482" y="803"/>
                <a:ext cx="7" cy="9"/>
              </a:xfrm>
              <a:custGeom>
                <a:avLst/>
                <a:gdLst>
                  <a:gd name="T0" fmla="*/ 3 w 3"/>
                  <a:gd name="T1" fmla="*/ 2 h 4"/>
                  <a:gd name="T2" fmla="*/ 0 w 3"/>
                  <a:gd name="T3" fmla="*/ 2 h 4"/>
                  <a:gd name="T4" fmla="*/ 2 w 3"/>
                  <a:gd name="T5" fmla="*/ 1 h 4"/>
                  <a:gd name="T6" fmla="*/ 3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4"/>
                      <a:pt x="1" y="4"/>
                      <a:pt x="0" y="2"/>
                    </a:cubicBezTo>
                    <a:cubicBezTo>
                      <a:pt x="0" y="0"/>
                      <a:pt x="1" y="0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6" name="Freeform 1652"/>
              <p:cNvSpPr/>
              <p:nvPr/>
            </p:nvSpPr>
            <p:spPr bwMode="auto">
              <a:xfrm>
                <a:off x="922" y="579"/>
                <a:ext cx="143" cy="278"/>
              </a:xfrm>
              <a:custGeom>
                <a:avLst/>
                <a:gdLst>
                  <a:gd name="T0" fmla="*/ 5 w 60"/>
                  <a:gd name="T1" fmla="*/ 42 h 117"/>
                  <a:gd name="T2" fmla="*/ 6 w 60"/>
                  <a:gd name="T3" fmla="*/ 40 h 117"/>
                  <a:gd name="T4" fmla="*/ 17 w 60"/>
                  <a:gd name="T5" fmla="*/ 28 h 117"/>
                  <a:gd name="T6" fmla="*/ 22 w 60"/>
                  <a:gd name="T7" fmla="*/ 23 h 117"/>
                  <a:gd name="T8" fmla="*/ 25 w 60"/>
                  <a:gd name="T9" fmla="*/ 18 h 117"/>
                  <a:gd name="T10" fmla="*/ 37 w 60"/>
                  <a:gd name="T11" fmla="*/ 12 h 117"/>
                  <a:gd name="T12" fmla="*/ 39 w 60"/>
                  <a:gd name="T13" fmla="*/ 6 h 117"/>
                  <a:gd name="T14" fmla="*/ 41 w 60"/>
                  <a:gd name="T15" fmla="*/ 5 h 117"/>
                  <a:gd name="T16" fmla="*/ 48 w 60"/>
                  <a:gd name="T17" fmla="*/ 3 h 117"/>
                  <a:gd name="T18" fmla="*/ 57 w 60"/>
                  <a:gd name="T19" fmla="*/ 2 h 117"/>
                  <a:gd name="T20" fmla="*/ 58 w 60"/>
                  <a:gd name="T21" fmla="*/ 8 h 117"/>
                  <a:gd name="T22" fmla="*/ 53 w 60"/>
                  <a:gd name="T23" fmla="*/ 16 h 117"/>
                  <a:gd name="T24" fmla="*/ 50 w 60"/>
                  <a:gd name="T25" fmla="*/ 19 h 117"/>
                  <a:gd name="T26" fmla="*/ 35 w 60"/>
                  <a:gd name="T27" fmla="*/ 24 h 117"/>
                  <a:gd name="T28" fmla="*/ 32 w 60"/>
                  <a:gd name="T29" fmla="*/ 30 h 117"/>
                  <a:gd name="T30" fmla="*/ 41 w 60"/>
                  <a:gd name="T31" fmla="*/ 24 h 117"/>
                  <a:gd name="T32" fmla="*/ 48 w 60"/>
                  <a:gd name="T33" fmla="*/ 23 h 117"/>
                  <a:gd name="T34" fmla="*/ 42 w 60"/>
                  <a:gd name="T35" fmla="*/ 29 h 117"/>
                  <a:gd name="T36" fmla="*/ 39 w 60"/>
                  <a:gd name="T37" fmla="*/ 32 h 117"/>
                  <a:gd name="T38" fmla="*/ 33 w 60"/>
                  <a:gd name="T39" fmla="*/ 43 h 117"/>
                  <a:gd name="T40" fmla="*/ 28 w 60"/>
                  <a:gd name="T41" fmla="*/ 52 h 117"/>
                  <a:gd name="T42" fmla="*/ 24 w 60"/>
                  <a:gd name="T43" fmla="*/ 65 h 117"/>
                  <a:gd name="T44" fmla="*/ 23 w 60"/>
                  <a:gd name="T45" fmla="*/ 73 h 117"/>
                  <a:gd name="T46" fmla="*/ 24 w 60"/>
                  <a:gd name="T47" fmla="*/ 81 h 117"/>
                  <a:gd name="T48" fmla="*/ 24 w 60"/>
                  <a:gd name="T49" fmla="*/ 83 h 117"/>
                  <a:gd name="T50" fmla="*/ 30 w 60"/>
                  <a:gd name="T51" fmla="*/ 108 h 117"/>
                  <a:gd name="T52" fmla="*/ 32 w 60"/>
                  <a:gd name="T53" fmla="*/ 113 h 117"/>
                  <a:gd name="T54" fmla="*/ 30 w 60"/>
                  <a:gd name="T55" fmla="*/ 117 h 117"/>
                  <a:gd name="T56" fmla="*/ 26 w 60"/>
                  <a:gd name="T57" fmla="*/ 114 h 117"/>
                  <a:gd name="T58" fmla="*/ 19 w 60"/>
                  <a:gd name="T59" fmla="*/ 99 h 117"/>
                  <a:gd name="T60" fmla="*/ 18 w 60"/>
                  <a:gd name="T61" fmla="*/ 97 h 117"/>
                  <a:gd name="T62" fmla="*/ 17 w 60"/>
                  <a:gd name="T63" fmla="*/ 95 h 117"/>
                  <a:gd name="T64" fmla="*/ 18 w 60"/>
                  <a:gd name="T65" fmla="*/ 82 h 117"/>
                  <a:gd name="T66" fmla="*/ 19 w 60"/>
                  <a:gd name="T67" fmla="*/ 76 h 117"/>
                  <a:gd name="T68" fmla="*/ 14 w 60"/>
                  <a:gd name="T69" fmla="*/ 81 h 117"/>
                  <a:gd name="T70" fmla="*/ 9 w 60"/>
                  <a:gd name="T71" fmla="*/ 83 h 117"/>
                  <a:gd name="T72" fmla="*/ 8 w 60"/>
                  <a:gd name="T73" fmla="*/ 78 h 117"/>
                  <a:gd name="T74" fmla="*/ 12 w 60"/>
                  <a:gd name="T75" fmla="*/ 70 h 117"/>
                  <a:gd name="T76" fmla="*/ 7 w 60"/>
                  <a:gd name="T77" fmla="*/ 71 h 117"/>
                  <a:gd name="T78" fmla="*/ 2 w 60"/>
                  <a:gd name="T79" fmla="*/ 70 h 117"/>
                  <a:gd name="T80" fmla="*/ 4 w 60"/>
                  <a:gd name="T81" fmla="*/ 66 h 117"/>
                  <a:gd name="T82" fmla="*/ 5 w 60"/>
                  <a:gd name="T83" fmla="*/ 64 h 117"/>
                  <a:gd name="T84" fmla="*/ 8 w 60"/>
                  <a:gd name="T85" fmla="*/ 61 h 117"/>
                  <a:gd name="T86" fmla="*/ 13 w 60"/>
                  <a:gd name="T87" fmla="*/ 59 h 117"/>
                  <a:gd name="T88" fmla="*/ 13 w 60"/>
                  <a:gd name="T89" fmla="*/ 59 h 117"/>
                  <a:gd name="T90" fmla="*/ 13 w 60"/>
                  <a:gd name="T91" fmla="*/ 59 h 117"/>
                  <a:gd name="T92" fmla="*/ 8 w 60"/>
                  <a:gd name="T93" fmla="*/ 57 h 117"/>
                  <a:gd name="T94" fmla="*/ 5 w 60"/>
                  <a:gd name="T95" fmla="*/ 54 h 117"/>
                  <a:gd name="T96" fmla="*/ 3 w 60"/>
                  <a:gd name="T97" fmla="*/ 49 h 117"/>
                  <a:gd name="T98" fmla="*/ 7 w 60"/>
                  <a:gd name="T99" fmla="*/ 47 h 117"/>
                  <a:gd name="T100" fmla="*/ 5 w 60"/>
                  <a:gd name="T101" fmla="*/ 4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0" h="117">
                    <a:moveTo>
                      <a:pt x="5" y="42"/>
                    </a:moveTo>
                    <a:cubicBezTo>
                      <a:pt x="6" y="41"/>
                      <a:pt x="6" y="40"/>
                      <a:pt x="6" y="40"/>
                    </a:cubicBezTo>
                    <a:cubicBezTo>
                      <a:pt x="11" y="37"/>
                      <a:pt x="14" y="32"/>
                      <a:pt x="17" y="28"/>
                    </a:cubicBezTo>
                    <a:cubicBezTo>
                      <a:pt x="18" y="26"/>
                      <a:pt x="21" y="26"/>
                      <a:pt x="22" y="23"/>
                    </a:cubicBezTo>
                    <a:cubicBezTo>
                      <a:pt x="23" y="21"/>
                      <a:pt x="24" y="19"/>
                      <a:pt x="25" y="18"/>
                    </a:cubicBezTo>
                    <a:cubicBezTo>
                      <a:pt x="30" y="18"/>
                      <a:pt x="33" y="13"/>
                      <a:pt x="37" y="12"/>
                    </a:cubicBezTo>
                    <a:cubicBezTo>
                      <a:pt x="40" y="11"/>
                      <a:pt x="38" y="8"/>
                      <a:pt x="39" y="6"/>
                    </a:cubicBezTo>
                    <a:cubicBezTo>
                      <a:pt x="40" y="5"/>
                      <a:pt x="41" y="5"/>
                      <a:pt x="41" y="5"/>
                    </a:cubicBezTo>
                    <a:cubicBezTo>
                      <a:pt x="45" y="8"/>
                      <a:pt x="46" y="6"/>
                      <a:pt x="48" y="3"/>
                    </a:cubicBezTo>
                    <a:cubicBezTo>
                      <a:pt x="50" y="0"/>
                      <a:pt x="54" y="0"/>
                      <a:pt x="57" y="2"/>
                    </a:cubicBezTo>
                    <a:cubicBezTo>
                      <a:pt x="60" y="3"/>
                      <a:pt x="58" y="6"/>
                      <a:pt x="58" y="8"/>
                    </a:cubicBezTo>
                    <a:cubicBezTo>
                      <a:pt x="60" y="13"/>
                      <a:pt x="57" y="14"/>
                      <a:pt x="53" y="16"/>
                    </a:cubicBezTo>
                    <a:cubicBezTo>
                      <a:pt x="52" y="17"/>
                      <a:pt x="52" y="18"/>
                      <a:pt x="50" y="19"/>
                    </a:cubicBezTo>
                    <a:cubicBezTo>
                      <a:pt x="45" y="19"/>
                      <a:pt x="40" y="24"/>
                      <a:pt x="35" y="24"/>
                    </a:cubicBezTo>
                    <a:cubicBezTo>
                      <a:pt x="34" y="24"/>
                      <a:pt x="32" y="27"/>
                      <a:pt x="32" y="30"/>
                    </a:cubicBezTo>
                    <a:cubicBezTo>
                      <a:pt x="35" y="28"/>
                      <a:pt x="39" y="27"/>
                      <a:pt x="41" y="24"/>
                    </a:cubicBezTo>
                    <a:cubicBezTo>
                      <a:pt x="42" y="22"/>
                      <a:pt x="45" y="20"/>
                      <a:pt x="48" y="23"/>
                    </a:cubicBezTo>
                    <a:cubicBezTo>
                      <a:pt x="47" y="26"/>
                      <a:pt x="44" y="28"/>
                      <a:pt x="42" y="29"/>
                    </a:cubicBezTo>
                    <a:cubicBezTo>
                      <a:pt x="41" y="30"/>
                      <a:pt x="40" y="31"/>
                      <a:pt x="39" y="32"/>
                    </a:cubicBezTo>
                    <a:cubicBezTo>
                      <a:pt x="37" y="36"/>
                      <a:pt x="34" y="39"/>
                      <a:pt x="33" y="43"/>
                    </a:cubicBezTo>
                    <a:cubicBezTo>
                      <a:pt x="30" y="46"/>
                      <a:pt x="30" y="49"/>
                      <a:pt x="28" y="52"/>
                    </a:cubicBezTo>
                    <a:cubicBezTo>
                      <a:pt x="26" y="56"/>
                      <a:pt x="23" y="60"/>
                      <a:pt x="24" y="65"/>
                    </a:cubicBezTo>
                    <a:cubicBezTo>
                      <a:pt x="24" y="68"/>
                      <a:pt x="22" y="70"/>
                      <a:pt x="23" y="73"/>
                    </a:cubicBezTo>
                    <a:cubicBezTo>
                      <a:pt x="24" y="76"/>
                      <a:pt x="24" y="78"/>
                      <a:pt x="24" y="81"/>
                    </a:cubicBezTo>
                    <a:cubicBezTo>
                      <a:pt x="24" y="82"/>
                      <a:pt x="24" y="82"/>
                      <a:pt x="24" y="83"/>
                    </a:cubicBezTo>
                    <a:cubicBezTo>
                      <a:pt x="24" y="92"/>
                      <a:pt x="22" y="101"/>
                      <a:pt x="30" y="108"/>
                    </a:cubicBezTo>
                    <a:cubicBezTo>
                      <a:pt x="31" y="109"/>
                      <a:pt x="32" y="111"/>
                      <a:pt x="32" y="113"/>
                    </a:cubicBezTo>
                    <a:cubicBezTo>
                      <a:pt x="32" y="115"/>
                      <a:pt x="31" y="116"/>
                      <a:pt x="30" y="117"/>
                    </a:cubicBezTo>
                    <a:cubicBezTo>
                      <a:pt x="28" y="117"/>
                      <a:pt x="27" y="115"/>
                      <a:pt x="26" y="114"/>
                    </a:cubicBezTo>
                    <a:cubicBezTo>
                      <a:pt x="23" y="109"/>
                      <a:pt x="20" y="105"/>
                      <a:pt x="19" y="99"/>
                    </a:cubicBezTo>
                    <a:cubicBezTo>
                      <a:pt x="20" y="98"/>
                      <a:pt x="19" y="98"/>
                      <a:pt x="18" y="97"/>
                    </a:cubicBezTo>
                    <a:cubicBezTo>
                      <a:pt x="18" y="97"/>
                      <a:pt x="17" y="96"/>
                      <a:pt x="17" y="95"/>
                    </a:cubicBezTo>
                    <a:cubicBezTo>
                      <a:pt x="20" y="91"/>
                      <a:pt x="22" y="87"/>
                      <a:pt x="18" y="82"/>
                    </a:cubicBezTo>
                    <a:cubicBezTo>
                      <a:pt x="17" y="80"/>
                      <a:pt x="20" y="78"/>
                      <a:pt x="19" y="76"/>
                    </a:cubicBezTo>
                    <a:cubicBezTo>
                      <a:pt x="17" y="77"/>
                      <a:pt x="15" y="78"/>
                      <a:pt x="14" y="81"/>
                    </a:cubicBezTo>
                    <a:cubicBezTo>
                      <a:pt x="13" y="84"/>
                      <a:pt x="11" y="84"/>
                      <a:pt x="9" y="83"/>
                    </a:cubicBezTo>
                    <a:cubicBezTo>
                      <a:pt x="8" y="81"/>
                      <a:pt x="8" y="80"/>
                      <a:pt x="8" y="78"/>
                    </a:cubicBezTo>
                    <a:cubicBezTo>
                      <a:pt x="11" y="76"/>
                      <a:pt x="7" y="72"/>
                      <a:pt x="12" y="70"/>
                    </a:cubicBezTo>
                    <a:cubicBezTo>
                      <a:pt x="9" y="69"/>
                      <a:pt x="8" y="70"/>
                      <a:pt x="7" y="71"/>
                    </a:cubicBezTo>
                    <a:cubicBezTo>
                      <a:pt x="5" y="72"/>
                      <a:pt x="3" y="72"/>
                      <a:pt x="2" y="70"/>
                    </a:cubicBezTo>
                    <a:cubicBezTo>
                      <a:pt x="0" y="68"/>
                      <a:pt x="2" y="67"/>
                      <a:pt x="4" y="66"/>
                    </a:cubicBezTo>
                    <a:cubicBezTo>
                      <a:pt x="5" y="66"/>
                      <a:pt x="5" y="65"/>
                      <a:pt x="5" y="64"/>
                    </a:cubicBezTo>
                    <a:cubicBezTo>
                      <a:pt x="4" y="61"/>
                      <a:pt x="5" y="60"/>
                      <a:pt x="8" y="61"/>
                    </a:cubicBezTo>
                    <a:cubicBezTo>
                      <a:pt x="10" y="61"/>
                      <a:pt x="11" y="60"/>
                      <a:pt x="13" y="59"/>
                    </a:cubicBezTo>
                    <a:cubicBezTo>
                      <a:pt x="14" y="59"/>
                      <a:pt x="13" y="58"/>
                      <a:pt x="13" y="59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1" y="58"/>
                      <a:pt x="8" y="60"/>
                      <a:pt x="8" y="57"/>
                    </a:cubicBezTo>
                    <a:cubicBezTo>
                      <a:pt x="9" y="54"/>
                      <a:pt x="6" y="55"/>
                      <a:pt x="5" y="54"/>
                    </a:cubicBezTo>
                    <a:cubicBezTo>
                      <a:pt x="4" y="52"/>
                      <a:pt x="3" y="51"/>
                      <a:pt x="3" y="49"/>
                    </a:cubicBezTo>
                    <a:cubicBezTo>
                      <a:pt x="4" y="47"/>
                      <a:pt x="5" y="46"/>
                      <a:pt x="7" y="47"/>
                    </a:cubicBezTo>
                    <a:cubicBezTo>
                      <a:pt x="5" y="45"/>
                      <a:pt x="4" y="44"/>
                      <a:pt x="5" y="42"/>
                    </a:cubicBezTo>
                    <a:close/>
                  </a:path>
                </a:pathLst>
              </a:custGeom>
              <a:solidFill>
                <a:srgbClr val="FE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7" name="Freeform 1653"/>
              <p:cNvSpPr/>
              <p:nvPr/>
            </p:nvSpPr>
            <p:spPr bwMode="auto">
              <a:xfrm>
                <a:off x="882" y="594"/>
                <a:ext cx="54" cy="73"/>
              </a:xfrm>
              <a:custGeom>
                <a:avLst/>
                <a:gdLst>
                  <a:gd name="T0" fmla="*/ 17 w 23"/>
                  <a:gd name="T1" fmla="*/ 27 h 31"/>
                  <a:gd name="T2" fmla="*/ 11 w 23"/>
                  <a:gd name="T3" fmla="*/ 26 h 31"/>
                  <a:gd name="T4" fmla="*/ 9 w 23"/>
                  <a:gd name="T5" fmla="*/ 30 h 31"/>
                  <a:gd name="T6" fmla="*/ 9 w 23"/>
                  <a:gd name="T7" fmla="*/ 28 h 31"/>
                  <a:gd name="T8" fmla="*/ 6 w 23"/>
                  <a:gd name="T9" fmla="*/ 24 h 31"/>
                  <a:gd name="T10" fmla="*/ 1 w 23"/>
                  <a:gd name="T11" fmla="*/ 21 h 31"/>
                  <a:gd name="T12" fmla="*/ 4 w 23"/>
                  <a:gd name="T13" fmla="*/ 17 h 31"/>
                  <a:gd name="T14" fmla="*/ 5 w 23"/>
                  <a:gd name="T15" fmla="*/ 15 h 31"/>
                  <a:gd name="T16" fmla="*/ 23 w 23"/>
                  <a:gd name="T17" fmla="*/ 0 h 31"/>
                  <a:gd name="T18" fmla="*/ 21 w 23"/>
                  <a:gd name="T19" fmla="*/ 15 h 31"/>
                  <a:gd name="T20" fmla="*/ 20 w 23"/>
                  <a:gd name="T21" fmla="*/ 16 h 31"/>
                  <a:gd name="T22" fmla="*/ 16 w 23"/>
                  <a:gd name="T23" fmla="*/ 18 h 31"/>
                  <a:gd name="T24" fmla="*/ 16 w 23"/>
                  <a:gd name="T25" fmla="*/ 21 h 31"/>
                  <a:gd name="T26" fmla="*/ 12 w 23"/>
                  <a:gd name="T27" fmla="*/ 21 h 31"/>
                  <a:gd name="T28" fmla="*/ 8 w 23"/>
                  <a:gd name="T29" fmla="*/ 19 h 31"/>
                  <a:gd name="T30" fmla="*/ 17 w 23"/>
                  <a:gd name="T31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31">
                    <a:moveTo>
                      <a:pt x="17" y="27"/>
                    </a:moveTo>
                    <a:cubicBezTo>
                      <a:pt x="14" y="31"/>
                      <a:pt x="13" y="27"/>
                      <a:pt x="11" y="26"/>
                    </a:cubicBezTo>
                    <a:cubicBezTo>
                      <a:pt x="8" y="27"/>
                      <a:pt x="11" y="29"/>
                      <a:pt x="9" y="30"/>
                    </a:cubicBezTo>
                    <a:cubicBezTo>
                      <a:pt x="8" y="30"/>
                      <a:pt x="9" y="29"/>
                      <a:pt x="9" y="28"/>
                    </a:cubicBezTo>
                    <a:cubicBezTo>
                      <a:pt x="9" y="25"/>
                      <a:pt x="8" y="23"/>
                      <a:pt x="6" y="24"/>
                    </a:cubicBezTo>
                    <a:cubicBezTo>
                      <a:pt x="3" y="24"/>
                      <a:pt x="2" y="23"/>
                      <a:pt x="1" y="21"/>
                    </a:cubicBezTo>
                    <a:cubicBezTo>
                      <a:pt x="0" y="19"/>
                      <a:pt x="3" y="18"/>
                      <a:pt x="4" y="17"/>
                    </a:cubicBezTo>
                    <a:cubicBezTo>
                      <a:pt x="4" y="16"/>
                      <a:pt x="4" y="16"/>
                      <a:pt x="5" y="15"/>
                    </a:cubicBezTo>
                    <a:cubicBezTo>
                      <a:pt x="9" y="6"/>
                      <a:pt x="17" y="0"/>
                      <a:pt x="23" y="0"/>
                    </a:cubicBezTo>
                    <a:cubicBezTo>
                      <a:pt x="21" y="5"/>
                      <a:pt x="21" y="10"/>
                      <a:pt x="21" y="15"/>
                    </a:cubicBezTo>
                    <a:cubicBezTo>
                      <a:pt x="22" y="16"/>
                      <a:pt x="21" y="16"/>
                      <a:pt x="20" y="16"/>
                    </a:cubicBezTo>
                    <a:cubicBezTo>
                      <a:pt x="18" y="15"/>
                      <a:pt x="17" y="17"/>
                      <a:pt x="16" y="18"/>
                    </a:cubicBezTo>
                    <a:cubicBezTo>
                      <a:pt x="16" y="19"/>
                      <a:pt x="16" y="20"/>
                      <a:pt x="16" y="21"/>
                    </a:cubicBezTo>
                    <a:cubicBezTo>
                      <a:pt x="15" y="23"/>
                      <a:pt x="13" y="23"/>
                      <a:pt x="12" y="21"/>
                    </a:cubicBezTo>
                    <a:cubicBezTo>
                      <a:pt x="11" y="19"/>
                      <a:pt x="10" y="19"/>
                      <a:pt x="8" y="19"/>
                    </a:cubicBezTo>
                    <a:cubicBezTo>
                      <a:pt x="12" y="21"/>
                      <a:pt x="14" y="24"/>
                      <a:pt x="17" y="27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8" name="Freeform 1654"/>
              <p:cNvSpPr/>
              <p:nvPr/>
            </p:nvSpPr>
            <p:spPr bwMode="auto">
              <a:xfrm>
                <a:off x="982" y="594"/>
                <a:ext cx="37" cy="38"/>
              </a:xfrm>
              <a:custGeom>
                <a:avLst/>
                <a:gdLst>
                  <a:gd name="T0" fmla="*/ 14 w 16"/>
                  <a:gd name="T1" fmla="*/ 0 h 16"/>
                  <a:gd name="T2" fmla="*/ 12 w 16"/>
                  <a:gd name="T3" fmla="*/ 8 h 16"/>
                  <a:gd name="T4" fmla="*/ 6 w 16"/>
                  <a:gd name="T5" fmla="*/ 12 h 16"/>
                  <a:gd name="T6" fmla="*/ 5 w 16"/>
                  <a:gd name="T7" fmla="*/ 12 h 16"/>
                  <a:gd name="T8" fmla="*/ 3 w 16"/>
                  <a:gd name="T9" fmla="*/ 13 h 16"/>
                  <a:gd name="T10" fmla="*/ 0 w 16"/>
                  <a:gd name="T11" fmla="*/ 12 h 16"/>
                  <a:gd name="T12" fmla="*/ 13 w 16"/>
                  <a:gd name="T13" fmla="*/ 0 h 16"/>
                  <a:gd name="T14" fmla="*/ 13 w 16"/>
                  <a:gd name="T15" fmla="*/ 0 h 16"/>
                  <a:gd name="T16" fmla="*/ 1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14" y="0"/>
                    </a:moveTo>
                    <a:cubicBezTo>
                      <a:pt x="16" y="4"/>
                      <a:pt x="16" y="7"/>
                      <a:pt x="12" y="8"/>
                    </a:cubicBezTo>
                    <a:cubicBezTo>
                      <a:pt x="9" y="8"/>
                      <a:pt x="7" y="9"/>
                      <a:pt x="6" y="12"/>
                    </a:cubicBezTo>
                    <a:cubicBezTo>
                      <a:pt x="6" y="13"/>
                      <a:pt x="5" y="13"/>
                      <a:pt x="5" y="12"/>
                    </a:cubicBezTo>
                    <a:cubicBezTo>
                      <a:pt x="4" y="11"/>
                      <a:pt x="4" y="11"/>
                      <a:pt x="3" y="13"/>
                    </a:cubicBezTo>
                    <a:cubicBezTo>
                      <a:pt x="1" y="16"/>
                      <a:pt x="2" y="11"/>
                      <a:pt x="0" y="12"/>
                    </a:cubicBezTo>
                    <a:cubicBezTo>
                      <a:pt x="3" y="7"/>
                      <a:pt x="9" y="5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E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9" name="Freeform 1655"/>
              <p:cNvSpPr/>
              <p:nvPr/>
            </p:nvSpPr>
            <p:spPr bwMode="auto">
              <a:xfrm>
                <a:off x="896" y="634"/>
                <a:ext cx="40" cy="26"/>
              </a:xfrm>
              <a:custGeom>
                <a:avLst/>
                <a:gdLst>
                  <a:gd name="T0" fmla="*/ 11 w 17"/>
                  <a:gd name="T1" fmla="*/ 10 h 11"/>
                  <a:gd name="T2" fmla="*/ 7 w 17"/>
                  <a:gd name="T3" fmla="*/ 7 h 11"/>
                  <a:gd name="T4" fmla="*/ 0 w 17"/>
                  <a:gd name="T5" fmla="*/ 1 h 11"/>
                  <a:gd name="T6" fmla="*/ 8 w 17"/>
                  <a:gd name="T7" fmla="*/ 5 h 11"/>
                  <a:gd name="T8" fmla="*/ 10 w 17"/>
                  <a:gd name="T9" fmla="*/ 1 h 11"/>
                  <a:gd name="T10" fmla="*/ 12 w 17"/>
                  <a:gd name="T11" fmla="*/ 4 h 11"/>
                  <a:gd name="T12" fmla="*/ 17 w 17"/>
                  <a:gd name="T13" fmla="*/ 7 h 11"/>
                  <a:gd name="T14" fmla="*/ 15 w 17"/>
                  <a:gd name="T15" fmla="*/ 9 h 11"/>
                  <a:gd name="T16" fmla="*/ 11 w 17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1">
                    <a:moveTo>
                      <a:pt x="11" y="10"/>
                    </a:moveTo>
                    <a:cubicBezTo>
                      <a:pt x="9" y="11"/>
                      <a:pt x="8" y="8"/>
                      <a:pt x="7" y="7"/>
                    </a:cubicBezTo>
                    <a:cubicBezTo>
                      <a:pt x="5" y="5"/>
                      <a:pt x="1" y="4"/>
                      <a:pt x="0" y="1"/>
                    </a:cubicBezTo>
                    <a:cubicBezTo>
                      <a:pt x="4" y="0"/>
                      <a:pt x="5" y="1"/>
                      <a:pt x="8" y="5"/>
                    </a:cubicBezTo>
                    <a:cubicBezTo>
                      <a:pt x="9" y="4"/>
                      <a:pt x="9" y="2"/>
                      <a:pt x="10" y="1"/>
                    </a:cubicBezTo>
                    <a:cubicBezTo>
                      <a:pt x="10" y="3"/>
                      <a:pt x="10" y="4"/>
                      <a:pt x="12" y="4"/>
                    </a:cubicBezTo>
                    <a:cubicBezTo>
                      <a:pt x="13" y="6"/>
                      <a:pt x="16" y="5"/>
                      <a:pt x="17" y="7"/>
                    </a:cubicBezTo>
                    <a:cubicBezTo>
                      <a:pt x="16" y="8"/>
                      <a:pt x="16" y="9"/>
                      <a:pt x="15" y="9"/>
                    </a:cubicBezTo>
                    <a:cubicBezTo>
                      <a:pt x="14" y="9"/>
                      <a:pt x="12" y="9"/>
                      <a:pt x="11" y="10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0" name="Freeform 1656"/>
              <p:cNvSpPr/>
              <p:nvPr/>
            </p:nvSpPr>
            <p:spPr bwMode="auto">
              <a:xfrm>
                <a:off x="993" y="579"/>
                <a:ext cx="26" cy="15"/>
              </a:xfrm>
              <a:custGeom>
                <a:avLst/>
                <a:gdLst>
                  <a:gd name="T0" fmla="*/ 8 w 11"/>
                  <a:gd name="T1" fmla="*/ 6 h 6"/>
                  <a:gd name="T2" fmla="*/ 6 w 11"/>
                  <a:gd name="T3" fmla="*/ 6 h 6"/>
                  <a:gd name="T4" fmla="*/ 0 w 11"/>
                  <a:gd name="T5" fmla="*/ 5 h 6"/>
                  <a:gd name="T6" fmla="*/ 5 w 11"/>
                  <a:gd name="T7" fmla="*/ 0 h 6"/>
                  <a:gd name="T8" fmla="*/ 5 w 11"/>
                  <a:gd name="T9" fmla="*/ 0 h 6"/>
                  <a:gd name="T10" fmla="*/ 7 w 11"/>
                  <a:gd name="T11" fmla="*/ 2 h 6"/>
                  <a:gd name="T12" fmla="*/ 8 w 11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8" y="6"/>
                    </a:moveTo>
                    <a:cubicBezTo>
                      <a:pt x="7" y="6"/>
                      <a:pt x="7" y="6"/>
                      <a:pt x="6" y="6"/>
                    </a:cubicBezTo>
                    <a:cubicBezTo>
                      <a:pt x="4" y="6"/>
                      <a:pt x="2" y="5"/>
                      <a:pt x="0" y="5"/>
                    </a:cubicBezTo>
                    <a:cubicBezTo>
                      <a:pt x="1" y="2"/>
                      <a:pt x="2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6" y="2"/>
                      <a:pt x="7" y="2"/>
                    </a:cubicBezTo>
                    <a:cubicBezTo>
                      <a:pt x="11" y="2"/>
                      <a:pt x="9" y="4"/>
                      <a:pt x="8" y="6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1" name="Freeform 1657"/>
              <p:cNvSpPr/>
              <p:nvPr/>
            </p:nvSpPr>
            <p:spPr bwMode="auto">
              <a:xfrm>
                <a:off x="965" y="567"/>
                <a:ext cx="19" cy="15"/>
              </a:xfrm>
              <a:custGeom>
                <a:avLst/>
                <a:gdLst>
                  <a:gd name="T0" fmla="*/ 0 w 8"/>
                  <a:gd name="T1" fmla="*/ 6 h 6"/>
                  <a:gd name="T2" fmla="*/ 6 w 8"/>
                  <a:gd name="T3" fmla="*/ 1 h 6"/>
                  <a:gd name="T4" fmla="*/ 7 w 8"/>
                  <a:gd name="T5" fmla="*/ 0 h 6"/>
                  <a:gd name="T6" fmla="*/ 8 w 8"/>
                  <a:gd name="T7" fmla="*/ 2 h 6"/>
                  <a:gd name="T8" fmla="*/ 0 w 8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6"/>
                    </a:moveTo>
                    <a:cubicBezTo>
                      <a:pt x="3" y="4"/>
                      <a:pt x="6" y="4"/>
                      <a:pt x="6" y="1"/>
                    </a:cubicBezTo>
                    <a:cubicBezTo>
                      <a:pt x="6" y="1"/>
                      <a:pt x="7" y="0"/>
                      <a:pt x="7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7" y="5"/>
                      <a:pt x="4" y="6"/>
                      <a:pt x="0" y="6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2" name="Freeform 1658"/>
              <p:cNvSpPr/>
              <p:nvPr/>
            </p:nvSpPr>
            <p:spPr bwMode="auto">
              <a:xfrm>
                <a:off x="925" y="636"/>
                <a:ext cx="16" cy="15"/>
              </a:xfrm>
              <a:custGeom>
                <a:avLst/>
                <a:gdLst>
                  <a:gd name="T0" fmla="*/ 4 w 7"/>
                  <a:gd name="T1" fmla="*/ 6 h 6"/>
                  <a:gd name="T2" fmla="*/ 0 w 7"/>
                  <a:gd name="T3" fmla="*/ 3 h 6"/>
                  <a:gd name="T4" fmla="*/ 6 w 7"/>
                  <a:gd name="T5" fmla="*/ 2 h 6"/>
                  <a:gd name="T6" fmla="*/ 6 w 7"/>
                  <a:gd name="T7" fmla="*/ 3 h 6"/>
                  <a:gd name="T8" fmla="*/ 4 w 7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4" y="6"/>
                    </a:moveTo>
                    <a:cubicBezTo>
                      <a:pt x="3" y="5"/>
                      <a:pt x="1" y="6"/>
                      <a:pt x="0" y="3"/>
                    </a:cubicBezTo>
                    <a:cubicBezTo>
                      <a:pt x="2" y="3"/>
                      <a:pt x="4" y="0"/>
                      <a:pt x="6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4"/>
                      <a:pt x="7" y="6"/>
                      <a:pt x="4" y="6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3" name="Freeform 1659"/>
              <p:cNvSpPr/>
              <p:nvPr/>
            </p:nvSpPr>
            <p:spPr bwMode="auto">
              <a:xfrm>
                <a:off x="429" y="950"/>
                <a:ext cx="40" cy="40"/>
              </a:xfrm>
              <a:custGeom>
                <a:avLst/>
                <a:gdLst>
                  <a:gd name="T0" fmla="*/ 10 w 17"/>
                  <a:gd name="T1" fmla="*/ 15 h 17"/>
                  <a:gd name="T2" fmla="*/ 7 w 17"/>
                  <a:gd name="T3" fmla="*/ 15 h 17"/>
                  <a:gd name="T4" fmla="*/ 1 w 17"/>
                  <a:gd name="T5" fmla="*/ 15 h 17"/>
                  <a:gd name="T6" fmla="*/ 1 w 17"/>
                  <a:gd name="T7" fmla="*/ 14 h 17"/>
                  <a:gd name="T8" fmla="*/ 2 w 17"/>
                  <a:gd name="T9" fmla="*/ 10 h 17"/>
                  <a:gd name="T10" fmla="*/ 3 w 17"/>
                  <a:gd name="T11" fmla="*/ 8 h 17"/>
                  <a:gd name="T12" fmla="*/ 7 w 17"/>
                  <a:gd name="T13" fmla="*/ 6 h 17"/>
                  <a:gd name="T14" fmla="*/ 3 w 17"/>
                  <a:gd name="T15" fmla="*/ 1 h 17"/>
                  <a:gd name="T16" fmla="*/ 9 w 17"/>
                  <a:gd name="T17" fmla="*/ 3 h 17"/>
                  <a:gd name="T18" fmla="*/ 16 w 17"/>
                  <a:gd name="T19" fmla="*/ 8 h 17"/>
                  <a:gd name="T20" fmla="*/ 10 w 17"/>
                  <a:gd name="T21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17">
                    <a:moveTo>
                      <a:pt x="10" y="15"/>
                    </a:moveTo>
                    <a:cubicBezTo>
                      <a:pt x="9" y="13"/>
                      <a:pt x="8" y="13"/>
                      <a:pt x="7" y="15"/>
                    </a:cubicBezTo>
                    <a:cubicBezTo>
                      <a:pt x="6" y="17"/>
                      <a:pt x="2" y="16"/>
                      <a:pt x="1" y="15"/>
                    </a:cubicBezTo>
                    <a:cubicBezTo>
                      <a:pt x="1" y="14"/>
                      <a:pt x="0" y="14"/>
                      <a:pt x="1" y="14"/>
                    </a:cubicBezTo>
                    <a:cubicBezTo>
                      <a:pt x="5" y="13"/>
                      <a:pt x="2" y="11"/>
                      <a:pt x="2" y="10"/>
                    </a:cubicBezTo>
                    <a:cubicBezTo>
                      <a:pt x="2" y="9"/>
                      <a:pt x="1" y="8"/>
                      <a:pt x="3" y="8"/>
                    </a:cubicBezTo>
                    <a:cubicBezTo>
                      <a:pt x="5" y="8"/>
                      <a:pt x="6" y="8"/>
                      <a:pt x="7" y="6"/>
                    </a:cubicBezTo>
                    <a:cubicBezTo>
                      <a:pt x="7" y="5"/>
                      <a:pt x="6" y="2"/>
                      <a:pt x="3" y="1"/>
                    </a:cubicBezTo>
                    <a:cubicBezTo>
                      <a:pt x="6" y="0"/>
                      <a:pt x="8" y="1"/>
                      <a:pt x="9" y="3"/>
                    </a:cubicBezTo>
                    <a:cubicBezTo>
                      <a:pt x="10" y="7"/>
                      <a:pt x="13" y="8"/>
                      <a:pt x="16" y="8"/>
                    </a:cubicBezTo>
                    <a:cubicBezTo>
                      <a:pt x="17" y="13"/>
                      <a:pt x="11" y="12"/>
                      <a:pt x="10" y="15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4" name="Freeform 1660"/>
              <p:cNvSpPr/>
              <p:nvPr/>
            </p:nvSpPr>
            <p:spPr bwMode="auto">
              <a:xfrm>
                <a:off x="407" y="1016"/>
                <a:ext cx="7" cy="5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1 h 2"/>
                  <a:gd name="T4" fmla="*/ 3 w 3"/>
                  <a:gd name="T5" fmla="*/ 2 h 2"/>
                  <a:gd name="T6" fmla="*/ 0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2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5" name="Freeform 1661"/>
              <p:cNvSpPr/>
              <p:nvPr/>
            </p:nvSpPr>
            <p:spPr bwMode="auto">
              <a:xfrm>
                <a:off x="730" y="1314"/>
                <a:ext cx="7" cy="9"/>
              </a:xfrm>
              <a:custGeom>
                <a:avLst/>
                <a:gdLst>
                  <a:gd name="T0" fmla="*/ 0 w 3"/>
                  <a:gd name="T1" fmla="*/ 0 h 4"/>
                  <a:gd name="T2" fmla="*/ 2 w 3"/>
                  <a:gd name="T3" fmla="*/ 2 h 4"/>
                  <a:gd name="T4" fmla="*/ 0 w 3"/>
                  <a:gd name="T5" fmla="*/ 2 h 4"/>
                  <a:gd name="T6" fmla="*/ 0 w 3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0"/>
                    </a:moveTo>
                    <a:cubicBezTo>
                      <a:pt x="1" y="1"/>
                      <a:pt x="3" y="1"/>
                      <a:pt x="2" y="2"/>
                    </a:cubicBezTo>
                    <a:cubicBezTo>
                      <a:pt x="2" y="4"/>
                      <a:pt x="1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B3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6" name="Freeform 1662"/>
              <p:cNvSpPr/>
              <p:nvPr/>
            </p:nvSpPr>
            <p:spPr bwMode="auto">
              <a:xfrm>
                <a:off x="1150" y="446"/>
                <a:ext cx="157" cy="155"/>
              </a:xfrm>
              <a:custGeom>
                <a:avLst/>
                <a:gdLst>
                  <a:gd name="T0" fmla="*/ 39 w 66"/>
                  <a:gd name="T1" fmla="*/ 0 h 65"/>
                  <a:gd name="T2" fmla="*/ 42 w 66"/>
                  <a:gd name="T3" fmla="*/ 2 h 65"/>
                  <a:gd name="T4" fmla="*/ 44 w 66"/>
                  <a:gd name="T5" fmla="*/ 6 h 65"/>
                  <a:gd name="T6" fmla="*/ 47 w 66"/>
                  <a:gd name="T7" fmla="*/ 11 h 65"/>
                  <a:gd name="T8" fmla="*/ 57 w 66"/>
                  <a:gd name="T9" fmla="*/ 35 h 65"/>
                  <a:gd name="T10" fmla="*/ 57 w 66"/>
                  <a:gd name="T11" fmla="*/ 38 h 65"/>
                  <a:gd name="T12" fmla="*/ 60 w 66"/>
                  <a:gd name="T13" fmla="*/ 45 h 65"/>
                  <a:gd name="T14" fmla="*/ 66 w 66"/>
                  <a:gd name="T15" fmla="*/ 53 h 65"/>
                  <a:gd name="T16" fmla="*/ 65 w 66"/>
                  <a:gd name="T17" fmla="*/ 60 h 65"/>
                  <a:gd name="T18" fmla="*/ 59 w 66"/>
                  <a:gd name="T19" fmla="*/ 57 h 65"/>
                  <a:gd name="T20" fmla="*/ 56 w 66"/>
                  <a:gd name="T21" fmla="*/ 54 h 65"/>
                  <a:gd name="T22" fmla="*/ 53 w 66"/>
                  <a:gd name="T23" fmla="*/ 51 h 65"/>
                  <a:gd name="T24" fmla="*/ 49 w 66"/>
                  <a:gd name="T25" fmla="*/ 47 h 65"/>
                  <a:gd name="T26" fmla="*/ 45 w 66"/>
                  <a:gd name="T27" fmla="*/ 42 h 65"/>
                  <a:gd name="T28" fmla="*/ 41 w 66"/>
                  <a:gd name="T29" fmla="*/ 40 h 65"/>
                  <a:gd name="T30" fmla="*/ 39 w 66"/>
                  <a:gd name="T31" fmla="*/ 44 h 65"/>
                  <a:gd name="T32" fmla="*/ 40 w 66"/>
                  <a:gd name="T33" fmla="*/ 50 h 65"/>
                  <a:gd name="T34" fmla="*/ 40 w 66"/>
                  <a:gd name="T35" fmla="*/ 56 h 65"/>
                  <a:gd name="T36" fmla="*/ 37 w 66"/>
                  <a:gd name="T37" fmla="*/ 59 h 65"/>
                  <a:gd name="T38" fmla="*/ 29 w 66"/>
                  <a:gd name="T39" fmla="*/ 61 h 65"/>
                  <a:gd name="T40" fmla="*/ 28 w 66"/>
                  <a:gd name="T41" fmla="*/ 61 h 65"/>
                  <a:gd name="T42" fmla="*/ 18 w 66"/>
                  <a:gd name="T43" fmla="*/ 61 h 65"/>
                  <a:gd name="T44" fmla="*/ 0 w 66"/>
                  <a:gd name="T45" fmla="*/ 62 h 65"/>
                  <a:gd name="T46" fmla="*/ 1 w 66"/>
                  <a:gd name="T47" fmla="*/ 60 h 65"/>
                  <a:gd name="T48" fmla="*/ 11 w 66"/>
                  <a:gd name="T49" fmla="*/ 56 h 65"/>
                  <a:gd name="T50" fmla="*/ 12 w 66"/>
                  <a:gd name="T51" fmla="*/ 55 h 65"/>
                  <a:gd name="T52" fmla="*/ 26 w 66"/>
                  <a:gd name="T53" fmla="*/ 52 h 65"/>
                  <a:gd name="T54" fmla="*/ 22 w 66"/>
                  <a:gd name="T55" fmla="*/ 50 h 65"/>
                  <a:gd name="T56" fmla="*/ 19 w 66"/>
                  <a:gd name="T57" fmla="*/ 50 h 65"/>
                  <a:gd name="T58" fmla="*/ 16 w 66"/>
                  <a:gd name="T59" fmla="*/ 48 h 65"/>
                  <a:gd name="T60" fmla="*/ 18 w 66"/>
                  <a:gd name="T61" fmla="*/ 46 h 65"/>
                  <a:gd name="T62" fmla="*/ 21 w 66"/>
                  <a:gd name="T63" fmla="*/ 40 h 65"/>
                  <a:gd name="T64" fmla="*/ 28 w 66"/>
                  <a:gd name="T65" fmla="*/ 37 h 65"/>
                  <a:gd name="T66" fmla="*/ 31 w 66"/>
                  <a:gd name="T67" fmla="*/ 41 h 65"/>
                  <a:gd name="T68" fmla="*/ 31 w 66"/>
                  <a:gd name="T69" fmla="*/ 44 h 65"/>
                  <a:gd name="T70" fmla="*/ 35 w 66"/>
                  <a:gd name="T71" fmla="*/ 31 h 65"/>
                  <a:gd name="T72" fmla="*/ 29 w 66"/>
                  <a:gd name="T73" fmla="*/ 30 h 65"/>
                  <a:gd name="T74" fmla="*/ 27 w 66"/>
                  <a:gd name="T75" fmla="*/ 35 h 65"/>
                  <a:gd name="T76" fmla="*/ 22 w 66"/>
                  <a:gd name="T77" fmla="*/ 38 h 65"/>
                  <a:gd name="T78" fmla="*/ 19 w 66"/>
                  <a:gd name="T79" fmla="*/ 34 h 65"/>
                  <a:gd name="T80" fmla="*/ 23 w 66"/>
                  <a:gd name="T81" fmla="*/ 31 h 65"/>
                  <a:gd name="T82" fmla="*/ 24 w 66"/>
                  <a:gd name="T83" fmla="*/ 30 h 65"/>
                  <a:gd name="T84" fmla="*/ 18 w 66"/>
                  <a:gd name="T85" fmla="*/ 25 h 65"/>
                  <a:gd name="T86" fmla="*/ 24 w 66"/>
                  <a:gd name="T87" fmla="*/ 19 h 65"/>
                  <a:gd name="T88" fmla="*/ 23 w 66"/>
                  <a:gd name="T89" fmla="*/ 7 h 65"/>
                  <a:gd name="T90" fmla="*/ 23 w 66"/>
                  <a:gd name="T91" fmla="*/ 7 h 65"/>
                  <a:gd name="T92" fmla="*/ 39 w 66"/>
                  <a:gd name="T93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6" h="65">
                    <a:moveTo>
                      <a:pt x="39" y="0"/>
                    </a:moveTo>
                    <a:cubicBezTo>
                      <a:pt x="40" y="0"/>
                      <a:pt x="41" y="1"/>
                      <a:pt x="42" y="2"/>
                    </a:cubicBezTo>
                    <a:cubicBezTo>
                      <a:pt x="43" y="3"/>
                      <a:pt x="43" y="5"/>
                      <a:pt x="44" y="6"/>
                    </a:cubicBezTo>
                    <a:cubicBezTo>
                      <a:pt x="45" y="8"/>
                      <a:pt x="47" y="10"/>
                      <a:pt x="47" y="11"/>
                    </a:cubicBezTo>
                    <a:cubicBezTo>
                      <a:pt x="49" y="20"/>
                      <a:pt x="53" y="27"/>
                      <a:pt x="57" y="35"/>
                    </a:cubicBezTo>
                    <a:cubicBezTo>
                      <a:pt x="57" y="36"/>
                      <a:pt x="57" y="37"/>
                      <a:pt x="57" y="38"/>
                    </a:cubicBezTo>
                    <a:cubicBezTo>
                      <a:pt x="59" y="40"/>
                      <a:pt x="59" y="43"/>
                      <a:pt x="60" y="45"/>
                    </a:cubicBezTo>
                    <a:cubicBezTo>
                      <a:pt x="62" y="48"/>
                      <a:pt x="64" y="50"/>
                      <a:pt x="66" y="53"/>
                    </a:cubicBezTo>
                    <a:cubicBezTo>
                      <a:pt x="66" y="56"/>
                      <a:pt x="66" y="58"/>
                      <a:pt x="65" y="60"/>
                    </a:cubicBezTo>
                    <a:cubicBezTo>
                      <a:pt x="62" y="61"/>
                      <a:pt x="61" y="59"/>
                      <a:pt x="59" y="57"/>
                    </a:cubicBezTo>
                    <a:cubicBezTo>
                      <a:pt x="58" y="56"/>
                      <a:pt x="57" y="55"/>
                      <a:pt x="56" y="54"/>
                    </a:cubicBezTo>
                    <a:cubicBezTo>
                      <a:pt x="56" y="53"/>
                      <a:pt x="55" y="52"/>
                      <a:pt x="53" y="51"/>
                    </a:cubicBezTo>
                    <a:cubicBezTo>
                      <a:pt x="51" y="51"/>
                      <a:pt x="51" y="49"/>
                      <a:pt x="49" y="47"/>
                    </a:cubicBezTo>
                    <a:cubicBezTo>
                      <a:pt x="48" y="45"/>
                      <a:pt x="47" y="43"/>
                      <a:pt x="45" y="42"/>
                    </a:cubicBezTo>
                    <a:cubicBezTo>
                      <a:pt x="44" y="41"/>
                      <a:pt x="43" y="39"/>
                      <a:pt x="41" y="40"/>
                    </a:cubicBezTo>
                    <a:cubicBezTo>
                      <a:pt x="39" y="41"/>
                      <a:pt x="39" y="42"/>
                      <a:pt x="39" y="44"/>
                    </a:cubicBezTo>
                    <a:cubicBezTo>
                      <a:pt x="39" y="46"/>
                      <a:pt x="40" y="48"/>
                      <a:pt x="40" y="50"/>
                    </a:cubicBezTo>
                    <a:cubicBezTo>
                      <a:pt x="40" y="52"/>
                      <a:pt x="41" y="54"/>
                      <a:pt x="40" y="56"/>
                    </a:cubicBezTo>
                    <a:cubicBezTo>
                      <a:pt x="39" y="57"/>
                      <a:pt x="36" y="56"/>
                      <a:pt x="37" y="59"/>
                    </a:cubicBezTo>
                    <a:cubicBezTo>
                      <a:pt x="36" y="62"/>
                      <a:pt x="33" y="63"/>
                      <a:pt x="29" y="61"/>
                    </a:cubicBezTo>
                    <a:cubicBezTo>
                      <a:pt x="29" y="61"/>
                      <a:pt x="28" y="61"/>
                      <a:pt x="28" y="61"/>
                    </a:cubicBezTo>
                    <a:cubicBezTo>
                      <a:pt x="25" y="60"/>
                      <a:pt x="22" y="58"/>
                      <a:pt x="18" y="61"/>
                    </a:cubicBezTo>
                    <a:cubicBezTo>
                      <a:pt x="12" y="58"/>
                      <a:pt x="7" y="65"/>
                      <a:pt x="0" y="62"/>
                    </a:cubicBezTo>
                    <a:cubicBezTo>
                      <a:pt x="0" y="61"/>
                      <a:pt x="0" y="60"/>
                      <a:pt x="1" y="60"/>
                    </a:cubicBezTo>
                    <a:cubicBezTo>
                      <a:pt x="4" y="59"/>
                      <a:pt x="7" y="55"/>
                      <a:pt x="11" y="56"/>
                    </a:cubicBezTo>
                    <a:cubicBezTo>
                      <a:pt x="11" y="56"/>
                      <a:pt x="12" y="56"/>
                      <a:pt x="12" y="55"/>
                    </a:cubicBezTo>
                    <a:cubicBezTo>
                      <a:pt x="17" y="51"/>
                      <a:pt x="19" y="51"/>
                      <a:pt x="26" y="52"/>
                    </a:cubicBezTo>
                    <a:cubicBezTo>
                      <a:pt x="25" y="51"/>
                      <a:pt x="24" y="51"/>
                      <a:pt x="22" y="50"/>
                    </a:cubicBezTo>
                    <a:cubicBezTo>
                      <a:pt x="21" y="50"/>
                      <a:pt x="20" y="50"/>
                      <a:pt x="19" y="50"/>
                    </a:cubicBezTo>
                    <a:cubicBezTo>
                      <a:pt x="17" y="50"/>
                      <a:pt x="16" y="50"/>
                      <a:pt x="16" y="48"/>
                    </a:cubicBezTo>
                    <a:cubicBezTo>
                      <a:pt x="16" y="47"/>
                      <a:pt x="17" y="46"/>
                      <a:pt x="18" y="46"/>
                    </a:cubicBezTo>
                    <a:cubicBezTo>
                      <a:pt x="21" y="45"/>
                      <a:pt x="22" y="43"/>
                      <a:pt x="21" y="40"/>
                    </a:cubicBezTo>
                    <a:cubicBezTo>
                      <a:pt x="23" y="37"/>
                      <a:pt x="25" y="37"/>
                      <a:pt x="28" y="37"/>
                    </a:cubicBezTo>
                    <a:cubicBezTo>
                      <a:pt x="30" y="37"/>
                      <a:pt x="32" y="38"/>
                      <a:pt x="31" y="41"/>
                    </a:cubicBezTo>
                    <a:cubicBezTo>
                      <a:pt x="30" y="42"/>
                      <a:pt x="30" y="43"/>
                      <a:pt x="31" y="44"/>
                    </a:cubicBezTo>
                    <a:cubicBezTo>
                      <a:pt x="29" y="39"/>
                      <a:pt x="36" y="36"/>
                      <a:pt x="35" y="31"/>
                    </a:cubicBezTo>
                    <a:cubicBezTo>
                      <a:pt x="31" y="32"/>
                      <a:pt x="31" y="32"/>
                      <a:pt x="29" y="30"/>
                    </a:cubicBezTo>
                    <a:cubicBezTo>
                      <a:pt x="29" y="32"/>
                      <a:pt x="28" y="33"/>
                      <a:pt x="27" y="35"/>
                    </a:cubicBezTo>
                    <a:cubicBezTo>
                      <a:pt x="26" y="38"/>
                      <a:pt x="24" y="38"/>
                      <a:pt x="22" y="38"/>
                    </a:cubicBezTo>
                    <a:cubicBezTo>
                      <a:pt x="20" y="38"/>
                      <a:pt x="19" y="36"/>
                      <a:pt x="19" y="34"/>
                    </a:cubicBezTo>
                    <a:cubicBezTo>
                      <a:pt x="19" y="31"/>
                      <a:pt x="21" y="31"/>
                      <a:pt x="23" y="31"/>
                    </a:cubicBezTo>
                    <a:cubicBezTo>
                      <a:pt x="24" y="31"/>
                      <a:pt x="24" y="30"/>
                      <a:pt x="24" y="30"/>
                    </a:cubicBezTo>
                    <a:cubicBezTo>
                      <a:pt x="23" y="27"/>
                      <a:pt x="18" y="30"/>
                      <a:pt x="18" y="25"/>
                    </a:cubicBezTo>
                    <a:cubicBezTo>
                      <a:pt x="19" y="21"/>
                      <a:pt x="21" y="20"/>
                      <a:pt x="24" y="19"/>
                    </a:cubicBezTo>
                    <a:cubicBezTo>
                      <a:pt x="21" y="16"/>
                      <a:pt x="21" y="10"/>
                      <a:pt x="23" y="7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9" y="6"/>
                      <a:pt x="33" y="0"/>
                      <a:pt x="39" y="0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7" name="Freeform 1663"/>
              <p:cNvSpPr/>
              <p:nvPr/>
            </p:nvSpPr>
            <p:spPr bwMode="auto">
              <a:xfrm>
                <a:off x="1157" y="437"/>
                <a:ext cx="86" cy="121"/>
              </a:xfrm>
              <a:custGeom>
                <a:avLst/>
                <a:gdLst>
                  <a:gd name="T0" fmla="*/ 36 w 36"/>
                  <a:gd name="T1" fmla="*/ 4 h 51"/>
                  <a:gd name="T2" fmla="*/ 26 w 36"/>
                  <a:gd name="T3" fmla="*/ 12 h 51"/>
                  <a:gd name="T4" fmla="*/ 20 w 36"/>
                  <a:gd name="T5" fmla="*/ 11 h 51"/>
                  <a:gd name="T6" fmla="*/ 23 w 36"/>
                  <a:gd name="T7" fmla="*/ 22 h 51"/>
                  <a:gd name="T8" fmla="*/ 17 w 36"/>
                  <a:gd name="T9" fmla="*/ 28 h 51"/>
                  <a:gd name="T10" fmla="*/ 20 w 36"/>
                  <a:gd name="T11" fmla="*/ 32 h 51"/>
                  <a:gd name="T12" fmla="*/ 23 w 36"/>
                  <a:gd name="T13" fmla="*/ 34 h 51"/>
                  <a:gd name="T14" fmla="*/ 20 w 36"/>
                  <a:gd name="T15" fmla="*/ 36 h 51"/>
                  <a:gd name="T16" fmla="*/ 17 w 36"/>
                  <a:gd name="T17" fmla="*/ 38 h 51"/>
                  <a:gd name="T18" fmla="*/ 20 w 36"/>
                  <a:gd name="T19" fmla="*/ 41 h 51"/>
                  <a:gd name="T20" fmla="*/ 23 w 36"/>
                  <a:gd name="T21" fmla="*/ 39 h 51"/>
                  <a:gd name="T22" fmla="*/ 27 w 36"/>
                  <a:gd name="T23" fmla="*/ 32 h 51"/>
                  <a:gd name="T24" fmla="*/ 29 w 36"/>
                  <a:gd name="T25" fmla="*/ 34 h 51"/>
                  <a:gd name="T26" fmla="*/ 33 w 36"/>
                  <a:gd name="T27" fmla="*/ 33 h 51"/>
                  <a:gd name="T28" fmla="*/ 33 w 36"/>
                  <a:gd name="T29" fmla="*/ 37 h 51"/>
                  <a:gd name="T30" fmla="*/ 29 w 36"/>
                  <a:gd name="T31" fmla="*/ 43 h 51"/>
                  <a:gd name="T32" fmla="*/ 29 w 36"/>
                  <a:gd name="T33" fmla="*/ 47 h 51"/>
                  <a:gd name="T34" fmla="*/ 30 w 36"/>
                  <a:gd name="T35" fmla="*/ 50 h 51"/>
                  <a:gd name="T36" fmla="*/ 28 w 36"/>
                  <a:gd name="T37" fmla="*/ 50 h 51"/>
                  <a:gd name="T38" fmla="*/ 26 w 36"/>
                  <a:gd name="T39" fmla="*/ 48 h 51"/>
                  <a:gd name="T40" fmla="*/ 26 w 36"/>
                  <a:gd name="T41" fmla="*/ 47 h 51"/>
                  <a:gd name="T42" fmla="*/ 26 w 36"/>
                  <a:gd name="T43" fmla="*/ 42 h 51"/>
                  <a:gd name="T44" fmla="*/ 19 w 36"/>
                  <a:gd name="T45" fmla="*/ 44 h 51"/>
                  <a:gd name="T46" fmla="*/ 14 w 36"/>
                  <a:gd name="T47" fmla="*/ 46 h 51"/>
                  <a:gd name="T48" fmla="*/ 12 w 36"/>
                  <a:gd name="T49" fmla="*/ 43 h 51"/>
                  <a:gd name="T50" fmla="*/ 12 w 36"/>
                  <a:gd name="T51" fmla="*/ 30 h 51"/>
                  <a:gd name="T52" fmla="*/ 4 w 36"/>
                  <a:gd name="T53" fmla="*/ 38 h 51"/>
                  <a:gd name="T54" fmla="*/ 5 w 36"/>
                  <a:gd name="T55" fmla="*/ 34 h 51"/>
                  <a:gd name="T56" fmla="*/ 3 w 36"/>
                  <a:gd name="T57" fmla="*/ 35 h 51"/>
                  <a:gd name="T58" fmla="*/ 0 w 36"/>
                  <a:gd name="T59" fmla="*/ 31 h 51"/>
                  <a:gd name="T60" fmla="*/ 5 w 36"/>
                  <a:gd name="T61" fmla="*/ 28 h 51"/>
                  <a:gd name="T62" fmla="*/ 3 w 36"/>
                  <a:gd name="T63" fmla="*/ 22 h 51"/>
                  <a:gd name="T64" fmla="*/ 8 w 36"/>
                  <a:gd name="T65" fmla="*/ 25 h 51"/>
                  <a:gd name="T66" fmla="*/ 9 w 36"/>
                  <a:gd name="T67" fmla="*/ 20 h 51"/>
                  <a:gd name="T68" fmla="*/ 13 w 36"/>
                  <a:gd name="T69" fmla="*/ 19 h 51"/>
                  <a:gd name="T70" fmla="*/ 13 w 36"/>
                  <a:gd name="T71" fmla="*/ 20 h 51"/>
                  <a:gd name="T72" fmla="*/ 12 w 36"/>
                  <a:gd name="T73" fmla="*/ 21 h 51"/>
                  <a:gd name="T74" fmla="*/ 13 w 36"/>
                  <a:gd name="T75" fmla="*/ 20 h 51"/>
                  <a:gd name="T76" fmla="*/ 12 w 36"/>
                  <a:gd name="T77" fmla="*/ 17 h 51"/>
                  <a:gd name="T78" fmla="*/ 11 w 36"/>
                  <a:gd name="T79" fmla="*/ 9 h 51"/>
                  <a:gd name="T80" fmla="*/ 12 w 36"/>
                  <a:gd name="T81" fmla="*/ 7 h 51"/>
                  <a:gd name="T82" fmla="*/ 14 w 36"/>
                  <a:gd name="T83" fmla="*/ 10 h 51"/>
                  <a:gd name="T84" fmla="*/ 20 w 36"/>
                  <a:gd name="T85" fmla="*/ 3 h 51"/>
                  <a:gd name="T86" fmla="*/ 26 w 36"/>
                  <a:gd name="T87" fmla="*/ 4 h 51"/>
                  <a:gd name="T88" fmla="*/ 26 w 36"/>
                  <a:gd name="T89" fmla="*/ 4 h 51"/>
                  <a:gd name="T90" fmla="*/ 28 w 36"/>
                  <a:gd name="T91" fmla="*/ 5 h 51"/>
                  <a:gd name="T92" fmla="*/ 30 w 36"/>
                  <a:gd name="T93" fmla="*/ 4 h 51"/>
                  <a:gd name="T94" fmla="*/ 32 w 36"/>
                  <a:gd name="T95" fmla="*/ 1 h 51"/>
                  <a:gd name="T96" fmla="*/ 34 w 36"/>
                  <a:gd name="T97" fmla="*/ 2 h 51"/>
                  <a:gd name="T98" fmla="*/ 36 w 36"/>
                  <a:gd name="T99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6" h="51">
                    <a:moveTo>
                      <a:pt x="36" y="4"/>
                    </a:moveTo>
                    <a:cubicBezTo>
                      <a:pt x="33" y="7"/>
                      <a:pt x="27" y="6"/>
                      <a:pt x="26" y="12"/>
                    </a:cubicBezTo>
                    <a:cubicBezTo>
                      <a:pt x="25" y="12"/>
                      <a:pt x="22" y="12"/>
                      <a:pt x="20" y="11"/>
                    </a:cubicBezTo>
                    <a:cubicBezTo>
                      <a:pt x="22" y="15"/>
                      <a:pt x="15" y="20"/>
                      <a:pt x="23" y="22"/>
                    </a:cubicBezTo>
                    <a:cubicBezTo>
                      <a:pt x="22" y="25"/>
                      <a:pt x="18" y="24"/>
                      <a:pt x="17" y="28"/>
                    </a:cubicBezTo>
                    <a:cubicBezTo>
                      <a:pt x="16" y="31"/>
                      <a:pt x="19" y="32"/>
                      <a:pt x="20" y="32"/>
                    </a:cubicBezTo>
                    <a:cubicBezTo>
                      <a:pt x="22" y="31"/>
                      <a:pt x="23" y="32"/>
                      <a:pt x="23" y="34"/>
                    </a:cubicBezTo>
                    <a:cubicBezTo>
                      <a:pt x="24" y="36"/>
                      <a:pt x="21" y="35"/>
                      <a:pt x="20" y="36"/>
                    </a:cubicBezTo>
                    <a:cubicBezTo>
                      <a:pt x="19" y="37"/>
                      <a:pt x="17" y="35"/>
                      <a:pt x="17" y="38"/>
                    </a:cubicBezTo>
                    <a:cubicBezTo>
                      <a:pt x="17" y="39"/>
                      <a:pt x="18" y="41"/>
                      <a:pt x="20" y="41"/>
                    </a:cubicBezTo>
                    <a:cubicBezTo>
                      <a:pt x="21" y="41"/>
                      <a:pt x="23" y="41"/>
                      <a:pt x="23" y="39"/>
                    </a:cubicBezTo>
                    <a:cubicBezTo>
                      <a:pt x="23" y="37"/>
                      <a:pt x="25" y="35"/>
                      <a:pt x="27" y="32"/>
                    </a:cubicBezTo>
                    <a:cubicBezTo>
                      <a:pt x="27" y="36"/>
                      <a:pt x="28" y="36"/>
                      <a:pt x="29" y="34"/>
                    </a:cubicBezTo>
                    <a:cubicBezTo>
                      <a:pt x="31" y="33"/>
                      <a:pt x="32" y="33"/>
                      <a:pt x="33" y="33"/>
                    </a:cubicBezTo>
                    <a:cubicBezTo>
                      <a:pt x="34" y="34"/>
                      <a:pt x="34" y="36"/>
                      <a:pt x="33" y="37"/>
                    </a:cubicBezTo>
                    <a:cubicBezTo>
                      <a:pt x="32" y="39"/>
                      <a:pt x="33" y="43"/>
                      <a:pt x="29" y="43"/>
                    </a:cubicBezTo>
                    <a:cubicBezTo>
                      <a:pt x="30" y="44"/>
                      <a:pt x="27" y="46"/>
                      <a:pt x="29" y="47"/>
                    </a:cubicBezTo>
                    <a:cubicBezTo>
                      <a:pt x="30" y="48"/>
                      <a:pt x="31" y="49"/>
                      <a:pt x="30" y="50"/>
                    </a:cubicBezTo>
                    <a:cubicBezTo>
                      <a:pt x="30" y="51"/>
                      <a:pt x="29" y="50"/>
                      <a:pt x="28" y="50"/>
                    </a:cubicBezTo>
                    <a:cubicBezTo>
                      <a:pt x="27" y="50"/>
                      <a:pt x="26" y="49"/>
                      <a:pt x="26" y="48"/>
                    </a:cubicBezTo>
                    <a:cubicBezTo>
                      <a:pt x="26" y="48"/>
                      <a:pt x="26" y="48"/>
                      <a:pt x="26" y="47"/>
                    </a:cubicBezTo>
                    <a:cubicBezTo>
                      <a:pt x="25" y="46"/>
                      <a:pt x="29" y="43"/>
                      <a:pt x="26" y="42"/>
                    </a:cubicBezTo>
                    <a:cubicBezTo>
                      <a:pt x="24" y="41"/>
                      <a:pt x="21" y="42"/>
                      <a:pt x="19" y="44"/>
                    </a:cubicBezTo>
                    <a:cubicBezTo>
                      <a:pt x="18" y="46"/>
                      <a:pt x="16" y="46"/>
                      <a:pt x="14" y="46"/>
                    </a:cubicBezTo>
                    <a:cubicBezTo>
                      <a:pt x="11" y="46"/>
                      <a:pt x="13" y="44"/>
                      <a:pt x="12" y="43"/>
                    </a:cubicBezTo>
                    <a:cubicBezTo>
                      <a:pt x="9" y="38"/>
                      <a:pt x="8" y="34"/>
                      <a:pt x="12" y="30"/>
                    </a:cubicBezTo>
                    <a:cubicBezTo>
                      <a:pt x="9" y="32"/>
                      <a:pt x="11" y="38"/>
                      <a:pt x="4" y="38"/>
                    </a:cubicBezTo>
                    <a:cubicBezTo>
                      <a:pt x="3" y="36"/>
                      <a:pt x="5" y="35"/>
                      <a:pt x="5" y="34"/>
                    </a:cubicBezTo>
                    <a:cubicBezTo>
                      <a:pt x="4" y="34"/>
                      <a:pt x="3" y="35"/>
                      <a:pt x="3" y="35"/>
                    </a:cubicBezTo>
                    <a:cubicBezTo>
                      <a:pt x="0" y="34"/>
                      <a:pt x="1" y="32"/>
                      <a:pt x="0" y="31"/>
                    </a:cubicBezTo>
                    <a:cubicBezTo>
                      <a:pt x="2" y="28"/>
                      <a:pt x="2" y="28"/>
                      <a:pt x="5" y="28"/>
                    </a:cubicBezTo>
                    <a:cubicBezTo>
                      <a:pt x="4" y="26"/>
                      <a:pt x="0" y="24"/>
                      <a:pt x="3" y="22"/>
                    </a:cubicBezTo>
                    <a:cubicBezTo>
                      <a:pt x="6" y="20"/>
                      <a:pt x="7" y="23"/>
                      <a:pt x="8" y="25"/>
                    </a:cubicBezTo>
                    <a:cubicBezTo>
                      <a:pt x="9" y="24"/>
                      <a:pt x="9" y="22"/>
                      <a:pt x="9" y="20"/>
                    </a:cubicBezTo>
                    <a:cubicBezTo>
                      <a:pt x="10" y="18"/>
                      <a:pt x="11" y="18"/>
                      <a:pt x="13" y="19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2" y="20"/>
                      <a:pt x="13" y="20"/>
                    </a:cubicBezTo>
                    <a:cubicBezTo>
                      <a:pt x="13" y="19"/>
                      <a:pt x="13" y="17"/>
                      <a:pt x="12" y="17"/>
                    </a:cubicBezTo>
                    <a:cubicBezTo>
                      <a:pt x="8" y="13"/>
                      <a:pt x="8" y="13"/>
                      <a:pt x="11" y="9"/>
                    </a:cubicBezTo>
                    <a:cubicBezTo>
                      <a:pt x="11" y="9"/>
                      <a:pt x="11" y="8"/>
                      <a:pt x="12" y="7"/>
                    </a:cubicBezTo>
                    <a:cubicBezTo>
                      <a:pt x="13" y="8"/>
                      <a:pt x="13" y="10"/>
                      <a:pt x="14" y="10"/>
                    </a:cubicBezTo>
                    <a:cubicBezTo>
                      <a:pt x="17" y="8"/>
                      <a:pt x="17" y="4"/>
                      <a:pt x="20" y="3"/>
                    </a:cubicBezTo>
                    <a:cubicBezTo>
                      <a:pt x="22" y="6"/>
                      <a:pt x="24" y="6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7" y="4"/>
                      <a:pt x="27" y="4"/>
                      <a:pt x="28" y="5"/>
                    </a:cubicBezTo>
                    <a:cubicBezTo>
                      <a:pt x="29" y="4"/>
                      <a:pt x="29" y="4"/>
                      <a:pt x="30" y="4"/>
                    </a:cubicBezTo>
                    <a:cubicBezTo>
                      <a:pt x="34" y="5"/>
                      <a:pt x="29" y="0"/>
                      <a:pt x="32" y="1"/>
                    </a:cubicBezTo>
                    <a:cubicBezTo>
                      <a:pt x="33" y="0"/>
                      <a:pt x="33" y="1"/>
                      <a:pt x="34" y="2"/>
                    </a:cubicBezTo>
                    <a:cubicBezTo>
                      <a:pt x="34" y="3"/>
                      <a:pt x="35" y="4"/>
                      <a:pt x="36" y="4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8" name="Freeform 1664"/>
              <p:cNvSpPr/>
              <p:nvPr/>
            </p:nvSpPr>
            <p:spPr bwMode="auto">
              <a:xfrm>
                <a:off x="1243" y="387"/>
                <a:ext cx="21" cy="81"/>
              </a:xfrm>
              <a:custGeom>
                <a:avLst/>
                <a:gdLst>
                  <a:gd name="T0" fmla="*/ 3 w 9"/>
                  <a:gd name="T1" fmla="*/ 1 h 34"/>
                  <a:gd name="T2" fmla="*/ 4 w 9"/>
                  <a:gd name="T3" fmla="*/ 4 h 34"/>
                  <a:gd name="T4" fmla="*/ 5 w 9"/>
                  <a:gd name="T5" fmla="*/ 10 h 34"/>
                  <a:gd name="T6" fmla="*/ 5 w 9"/>
                  <a:gd name="T7" fmla="*/ 10 h 34"/>
                  <a:gd name="T8" fmla="*/ 5 w 9"/>
                  <a:gd name="T9" fmla="*/ 10 h 34"/>
                  <a:gd name="T10" fmla="*/ 7 w 9"/>
                  <a:gd name="T11" fmla="*/ 9 h 34"/>
                  <a:gd name="T12" fmla="*/ 9 w 9"/>
                  <a:gd name="T13" fmla="*/ 12 h 34"/>
                  <a:gd name="T14" fmla="*/ 9 w 9"/>
                  <a:gd name="T15" fmla="*/ 14 h 34"/>
                  <a:gd name="T16" fmla="*/ 9 w 9"/>
                  <a:gd name="T17" fmla="*/ 22 h 34"/>
                  <a:gd name="T18" fmla="*/ 9 w 9"/>
                  <a:gd name="T19" fmla="*/ 23 h 34"/>
                  <a:gd name="T20" fmla="*/ 8 w 9"/>
                  <a:gd name="T21" fmla="*/ 27 h 34"/>
                  <a:gd name="T22" fmla="*/ 9 w 9"/>
                  <a:gd name="T23" fmla="*/ 30 h 34"/>
                  <a:gd name="T24" fmla="*/ 7 w 9"/>
                  <a:gd name="T25" fmla="*/ 34 h 34"/>
                  <a:gd name="T26" fmla="*/ 5 w 9"/>
                  <a:gd name="T27" fmla="*/ 30 h 34"/>
                  <a:gd name="T28" fmla="*/ 1 w 9"/>
                  <a:gd name="T29" fmla="*/ 10 h 34"/>
                  <a:gd name="T30" fmla="*/ 1 w 9"/>
                  <a:gd name="T31" fmla="*/ 6 h 34"/>
                  <a:gd name="T32" fmla="*/ 2 w 9"/>
                  <a:gd name="T33" fmla="*/ 2 h 34"/>
                  <a:gd name="T34" fmla="*/ 2 w 9"/>
                  <a:gd name="T35" fmla="*/ 1 h 34"/>
                  <a:gd name="T36" fmla="*/ 3 w 9"/>
                  <a:gd name="T37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34">
                    <a:moveTo>
                      <a:pt x="3" y="1"/>
                    </a:moveTo>
                    <a:cubicBezTo>
                      <a:pt x="3" y="2"/>
                      <a:pt x="3" y="3"/>
                      <a:pt x="4" y="4"/>
                    </a:cubicBezTo>
                    <a:cubicBezTo>
                      <a:pt x="5" y="6"/>
                      <a:pt x="5" y="8"/>
                      <a:pt x="5" y="10"/>
                    </a:cubicBezTo>
                    <a:cubicBezTo>
                      <a:pt x="5" y="11"/>
                      <a:pt x="6" y="11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9"/>
                      <a:pt x="5" y="8"/>
                      <a:pt x="7" y="9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9" y="13"/>
                      <a:pt x="9" y="14"/>
                    </a:cubicBezTo>
                    <a:cubicBezTo>
                      <a:pt x="7" y="16"/>
                      <a:pt x="8" y="19"/>
                      <a:pt x="9" y="22"/>
                    </a:cubicBezTo>
                    <a:cubicBezTo>
                      <a:pt x="9" y="22"/>
                      <a:pt x="9" y="23"/>
                      <a:pt x="9" y="23"/>
                    </a:cubicBezTo>
                    <a:cubicBezTo>
                      <a:pt x="9" y="24"/>
                      <a:pt x="8" y="25"/>
                      <a:pt x="8" y="27"/>
                    </a:cubicBezTo>
                    <a:cubicBezTo>
                      <a:pt x="8" y="28"/>
                      <a:pt x="9" y="29"/>
                      <a:pt x="9" y="30"/>
                    </a:cubicBezTo>
                    <a:cubicBezTo>
                      <a:pt x="9" y="32"/>
                      <a:pt x="9" y="33"/>
                      <a:pt x="7" y="34"/>
                    </a:cubicBezTo>
                    <a:cubicBezTo>
                      <a:pt x="5" y="33"/>
                      <a:pt x="6" y="31"/>
                      <a:pt x="5" y="30"/>
                    </a:cubicBezTo>
                    <a:cubicBezTo>
                      <a:pt x="3" y="23"/>
                      <a:pt x="3" y="17"/>
                      <a:pt x="1" y="10"/>
                    </a:cubicBezTo>
                    <a:cubicBezTo>
                      <a:pt x="1" y="9"/>
                      <a:pt x="1" y="8"/>
                      <a:pt x="1" y="6"/>
                    </a:cubicBezTo>
                    <a:cubicBezTo>
                      <a:pt x="0" y="5"/>
                      <a:pt x="1" y="3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3" y="1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9" name="Freeform 1665"/>
              <p:cNvSpPr/>
              <p:nvPr/>
            </p:nvSpPr>
            <p:spPr bwMode="auto">
              <a:xfrm>
                <a:off x="1186" y="430"/>
                <a:ext cx="33" cy="35"/>
              </a:xfrm>
              <a:custGeom>
                <a:avLst/>
                <a:gdLst>
                  <a:gd name="T0" fmla="*/ 8 w 14"/>
                  <a:gd name="T1" fmla="*/ 7 h 15"/>
                  <a:gd name="T2" fmla="*/ 5 w 14"/>
                  <a:gd name="T3" fmla="*/ 13 h 15"/>
                  <a:gd name="T4" fmla="*/ 3 w 14"/>
                  <a:gd name="T5" fmla="*/ 15 h 15"/>
                  <a:gd name="T6" fmla="*/ 1 w 14"/>
                  <a:gd name="T7" fmla="*/ 14 h 15"/>
                  <a:gd name="T8" fmla="*/ 0 w 14"/>
                  <a:gd name="T9" fmla="*/ 10 h 15"/>
                  <a:gd name="T10" fmla="*/ 10 w 14"/>
                  <a:gd name="T11" fmla="*/ 0 h 15"/>
                  <a:gd name="T12" fmla="*/ 14 w 14"/>
                  <a:gd name="T13" fmla="*/ 7 h 15"/>
                  <a:gd name="T14" fmla="*/ 14 w 14"/>
                  <a:gd name="T15" fmla="*/ 7 h 15"/>
                  <a:gd name="T16" fmla="*/ 8 w 14"/>
                  <a:gd name="T17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5">
                    <a:moveTo>
                      <a:pt x="8" y="7"/>
                    </a:moveTo>
                    <a:cubicBezTo>
                      <a:pt x="8" y="9"/>
                      <a:pt x="5" y="10"/>
                      <a:pt x="5" y="13"/>
                    </a:cubicBezTo>
                    <a:cubicBezTo>
                      <a:pt x="5" y="14"/>
                      <a:pt x="4" y="15"/>
                      <a:pt x="3" y="15"/>
                    </a:cubicBezTo>
                    <a:cubicBezTo>
                      <a:pt x="2" y="15"/>
                      <a:pt x="1" y="15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2" y="6"/>
                      <a:pt x="8" y="5"/>
                      <a:pt x="10" y="0"/>
                    </a:cubicBezTo>
                    <a:cubicBezTo>
                      <a:pt x="10" y="3"/>
                      <a:pt x="13" y="5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8"/>
                      <a:pt x="10" y="8"/>
                      <a:pt x="8" y="7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0" name="Freeform 1666"/>
              <p:cNvSpPr/>
              <p:nvPr/>
            </p:nvSpPr>
            <p:spPr bwMode="auto">
              <a:xfrm>
                <a:off x="1243" y="401"/>
                <a:ext cx="14" cy="62"/>
              </a:xfrm>
              <a:custGeom>
                <a:avLst/>
                <a:gdLst>
                  <a:gd name="T0" fmla="*/ 2 w 6"/>
                  <a:gd name="T1" fmla="*/ 0 h 26"/>
                  <a:gd name="T2" fmla="*/ 6 w 6"/>
                  <a:gd name="T3" fmla="*/ 24 h 26"/>
                  <a:gd name="T4" fmla="*/ 5 w 6"/>
                  <a:gd name="T5" fmla="*/ 25 h 26"/>
                  <a:gd name="T6" fmla="*/ 3 w 6"/>
                  <a:gd name="T7" fmla="*/ 21 h 26"/>
                  <a:gd name="T8" fmla="*/ 1 w 6"/>
                  <a:gd name="T9" fmla="*/ 6 h 26"/>
                  <a:gd name="T10" fmla="*/ 2 w 6"/>
                  <a:gd name="T1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26">
                    <a:moveTo>
                      <a:pt x="2" y="0"/>
                    </a:moveTo>
                    <a:cubicBezTo>
                      <a:pt x="3" y="8"/>
                      <a:pt x="4" y="16"/>
                      <a:pt x="6" y="24"/>
                    </a:cubicBezTo>
                    <a:cubicBezTo>
                      <a:pt x="6" y="25"/>
                      <a:pt x="6" y="26"/>
                      <a:pt x="5" y="25"/>
                    </a:cubicBezTo>
                    <a:cubicBezTo>
                      <a:pt x="3" y="24"/>
                      <a:pt x="2" y="23"/>
                      <a:pt x="3" y="21"/>
                    </a:cubicBezTo>
                    <a:cubicBezTo>
                      <a:pt x="2" y="16"/>
                      <a:pt x="1" y="11"/>
                      <a:pt x="1" y="6"/>
                    </a:cubicBezTo>
                    <a:cubicBezTo>
                      <a:pt x="1" y="4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9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1" name="Freeform 1667"/>
              <p:cNvSpPr/>
              <p:nvPr/>
            </p:nvSpPr>
            <p:spPr bwMode="auto">
              <a:xfrm>
                <a:off x="1214" y="377"/>
                <a:ext cx="19" cy="15"/>
              </a:xfrm>
              <a:custGeom>
                <a:avLst/>
                <a:gdLst>
                  <a:gd name="T0" fmla="*/ 1 w 8"/>
                  <a:gd name="T1" fmla="*/ 4 h 6"/>
                  <a:gd name="T2" fmla="*/ 0 w 8"/>
                  <a:gd name="T3" fmla="*/ 0 h 6"/>
                  <a:gd name="T4" fmla="*/ 4 w 8"/>
                  <a:gd name="T5" fmla="*/ 1 h 6"/>
                  <a:gd name="T6" fmla="*/ 8 w 8"/>
                  <a:gd name="T7" fmla="*/ 3 h 6"/>
                  <a:gd name="T8" fmla="*/ 6 w 8"/>
                  <a:gd name="T9" fmla="*/ 6 h 6"/>
                  <a:gd name="T10" fmla="*/ 1 w 8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4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1"/>
                    </a:cubicBezTo>
                    <a:cubicBezTo>
                      <a:pt x="5" y="2"/>
                      <a:pt x="7" y="1"/>
                      <a:pt x="8" y="3"/>
                    </a:cubicBezTo>
                    <a:cubicBezTo>
                      <a:pt x="6" y="3"/>
                      <a:pt x="7" y="6"/>
                      <a:pt x="6" y="6"/>
                    </a:cubicBezTo>
                    <a:cubicBezTo>
                      <a:pt x="4" y="6"/>
                      <a:pt x="3" y="5"/>
                      <a:pt x="1" y="4"/>
                    </a:cubicBezTo>
                    <a:close/>
                  </a:path>
                </a:pathLst>
              </a:custGeom>
              <a:solidFill>
                <a:srgbClr val="FE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2" name="Freeform 1668"/>
              <p:cNvSpPr/>
              <p:nvPr/>
            </p:nvSpPr>
            <p:spPr bwMode="auto">
              <a:xfrm>
                <a:off x="1235" y="392"/>
                <a:ext cx="15" cy="23"/>
              </a:xfrm>
              <a:custGeom>
                <a:avLst/>
                <a:gdLst>
                  <a:gd name="T0" fmla="*/ 5 w 6"/>
                  <a:gd name="T1" fmla="*/ 4 h 10"/>
                  <a:gd name="T2" fmla="*/ 4 w 6"/>
                  <a:gd name="T3" fmla="*/ 10 h 10"/>
                  <a:gd name="T4" fmla="*/ 5 w 6"/>
                  <a:gd name="T5" fmla="*/ 0 h 10"/>
                  <a:gd name="T6" fmla="*/ 5 w 6"/>
                  <a:gd name="T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5" y="4"/>
                    </a:moveTo>
                    <a:cubicBezTo>
                      <a:pt x="4" y="6"/>
                      <a:pt x="6" y="8"/>
                      <a:pt x="4" y="10"/>
                    </a:cubicBezTo>
                    <a:cubicBezTo>
                      <a:pt x="3" y="7"/>
                      <a:pt x="0" y="3"/>
                      <a:pt x="5" y="0"/>
                    </a:cubicBezTo>
                    <a:cubicBezTo>
                      <a:pt x="5" y="1"/>
                      <a:pt x="5" y="3"/>
                      <a:pt x="5" y="4"/>
                    </a:cubicBezTo>
                    <a:close/>
                  </a:path>
                </a:pathLst>
              </a:custGeom>
              <a:solidFill>
                <a:srgbClr val="FC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3" name="Freeform 1669"/>
              <p:cNvSpPr/>
              <p:nvPr/>
            </p:nvSpPr>
            <p:spPr bwMode="auto">
              <a:xfrm>
                <a:off x="1245" y="370"/>
                <a:ext cx="12" cy="19"/>
              </a:xfrm>
              <a:custGeom>
                <a:avLst/>
                <a:gdLst>
                  <a:gd name="T0" fmla="*/ 2 w 5"/>
                  <a:gd name="T1" fmla="*/ 8 h 8"/>
                  <a:gd name="T2" fmla="*/ 1 w 5"/>
                  <a:gd name="T3" fmla="*/ 8 h 8"/>
                  <a:gd name="T4" fmla="*/ 1 w 5"/>
                  <a:gd name="T5" fmla="*/ 8 h 8"/>
                  <a:gd name="T6" fmla="*/ 3 w 5"/>
                  <a:gd name="T7" fmla="*/ 0 h 8"/>
                  <a:gd name="T8" fmla="*/ 2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2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5"/>
                      <a:pt x="1" y="2"/>
                      <a:pt x="3" y="0"/>
                    </a:cubicBezTo>
                    <a:cubicBezTo>
                      <a:pt x="5" y="3"/>
                      <a:pt x="2" y="5"/>
                      <a:pt x="2" y="8"/>
                    </a:cubicBezTo>
                    <a:close/>
                  </a:path>
                </a:pathLst>
              </a:custGeom>
              <a:solidFill>
                <a:srgbClr val="A8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4" name="Freeform 1670"/>
              <p:cNvSpPr/>
              <p:nvPr/>
            </p:nvSpPr>
            <p:spPr bwMode="auto">
              <a:xfrm>
                <a:off x="1193" y="408"/>
                <a:ext cx="14" cy="12"/>
              </a:xfrm>
              <a:custGeom>
                <a:avLst/>
                <a:gdLst>
                  <a:gd name="T0" fmla="*/ 2 w 6"/>
                  <a:gd name="T1" fmla="*/ 0 h 5"/>
                  <a:gd name="T2" fmla="*/ 6 w 6"/>
                  <a:gd name="T3" fmla="*/ 4 h 5"/>
                  <a:gd name="T4" fmla="*/ 2 w 6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4" y="0"/>
                      <a:pt x="5" y="2"/>
                      <a:pt x="6" y="4"/>
                    </a:cubicBezTo>
                    <a:cubicBezTo>
                      <a:pt x="4" y="3"/>
                      <a:pt x="0" y="5"/>
                      <a:pt x="2" y="0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5" name="Freeform 1671"/>
              <p:cNvSpPr/>
              <p:nvPr/>
            </p:nvSpPr>
            <p:spPr bwMode="auto">
              <a:xfrm>
                <a:off x="1219" y="432"/>
                <a:ext cx="9" cy="12"/>
              </a:xfrm>
              <a:custGeom>
                <a:avLst/>
                <a:gdLst>
                  <a:gd name="T0" fmla="*/ 2 w 4"/>
                  <a:gd name="T1" fmla="*/ 5 h 5"/>
                  <a:gd name="T2" fmla="*/ 4 w 4"/>
                  <a:gd name="T3" fmla="*/ 0 h 5"/>
                  <a:gd name="T4" fmla="*/ 2 w 4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2" y="5"/>
                    </a:moveTo>
                    <a:cubicBezTo>
                      <a:pt x="0" y="2"/>
                      <a:pt x="0" y="1"/>
                      <a:pt x="4" y="0"/>
                    </a:cubicBezTo>
                    <a:cubicBezTo>
                      <a:pt x="4" y="2"/>
                      <a:pt x="1" y="3"/>
                      <a:pt x="2" y="5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6" name="Freeform 1672"/>
              <p:cNvSpPr/>
              <p:nvPr/>
            </p:nvSpPr>
            <p:spPr bwMode="auto">
              <a:xfrm>
                <a:off x="1233" y="434"/>
                <a:ext cx="10" cy="7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2 h 3"/>
                  <a:gd name="T4" fmla="*/ 3 w 4"/>
                  <a:gd name="T5" fmla="*/ 0 h 3"/>
                  <a:gd name="T6" fmla="*/ 2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2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7" name="Freeform 1673"/>
              <p:cNvSpPr/>
              <p:nvPr/>
            </p:nvSpPr>
            <p:spPr bwMode="auto">
              <a:xfrm>
                <a:off x="1224" y="444"/>
                <a:ext cx="4" cy="7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2 h 3"/>
                  <a:gd name="T4" fmla="*/ 0 w 2"/>
                  <a:gd name="T5" fmla="*/ 0 h 3"/>
                  <a:gd name="T6" fmla="*/ 2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2"/>
                      <a:pt x="2" y="3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8" name="Freeform 1674"/>
              <p:cNvSpPr/>
              <p:nvPr/>
            </p:nvSpPr>
            <p:spPr bwMode="auto">
              <a:xfrm>
                <a:off x="545" y="914"/>
                <a:ext cx="43" cy="29"/>
              </a:xfrm>
              <a:custGeom>
                <a:avLst/>
                <a:gdLst>
                  <a:gd name="T0" fmla="*/ 14 w 18"/>
                  <a:gd name="T1" fmla="*/ 11 h 12"/>
                  <a:gd name="T2" fmla="*/ 2 w 18"/>
                  <a:gd name="T3" fmla="*/ 12 h 12"/>
                  <a:gd name="T4" fmla="*/ 4 w 18"/>
                  <a:gd name="T5" fmla="*/ 8 h 12"/>
                  <a:gd name="T6" fmla="*/ 0 w 18"/>
                  <a:gd name="T7" fmla="*/ 5 h 12"/>
                  <a:gd name="T8" fmla="*/ 9 w 18"/>
                  <a:gd name="T9" fmla="*/ 5 h 12"/>
                  <a:gd name="T10" fmla="*/ 8 w 18"/>
                  <a:gd name="T11" fmla="*/ 6 h 12"/>
                  <a:gd name="T12" fmla="*/ 9 w 18"/>
                  <a:gd name="T13" fmla="*/ 5 h 12"/>
                  <a:gd name="T14" fmla="*/ 12 w 18"/>
                  <a:gd name="T15" fmla="*/ 6 h 12"/>
                  <a:gd name="T16" fmla="*/ 14 w 18"/>
                  <a:gd name="T17" fmla="*/ 4 h 12"/>
                  <a:gd name="T18" fmla="*/ 17 w 18"/>
                  <a:gd name="T19" fmla="*/ 0 h 12"/>
                  <a:gd name="T20" fmla="*/ 15 w 18"/>
                  <a:gd name="T21" fmla="*/ 11 h 12"/>
                  <a:gd name="T22" fmla="*/ 14 w 18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2">
                    <a:moveTo>
                      <a:pt x="14" y="11"/>
                    </a:moveTo>
                    <a:cubicBezTo>
                      <a:pt x="10" y="10"/>
                      <a:pt x="6" y="12"/>
                      <a:pt x="2" y="12"/>
                    </a:cubicBezTo>
                    <a:cubicBezTo>
                      <a:pt x="2" y="10"/>
                      <a:pt x="1" y="8"/>
                      <a:pt x="4" y="8"/>
                    </a:cubicBezTo>
                    <a:cubicBezTo>
                      <a:pt x="3" y="6"/>
                      <a:pt x="1" y="7"/>
                      <a:pt x="0" y="5"/>
                    </a:cubicBezTo>
                    <a:cubicBezTo>
                      <a:pt x="3" y="6"/>
                      <a:pt x="6" y="2"/>
                      <a:pt x="9" y="5"/>
                    </a:cubicBezTo>
                    <a:cubicBezTo>
                      <a:pt x="8" y="5"/>
                      <a:pt x="8" y="6"/>
                      <a:pt x="8" y="6"/>
                    </a:cubicBezTo>
                    <a:cubicBezTo>
                      <a:pt x="8" y="6"/>
                      <a:pt x="9" y="6"/>
                      <a:pt x="9" y="5"/>
                    </a:cubicBezTo>
                    <a:cubicBezTo>
                      <a:pt x="10" y="5"/>
                      <a:pt x="11" y="6"/>
                      <a:pt x="12" y="6"/>
                    </a:cubicBezTo>
                    <a:cubicBezTo>
                      <a:pt x="14" y="6"/>
                      <a:pt x="15" y="7"/>
                      <a:pt x="14" y="4"/>
                    </a:cubicBezTo>
                    <a:cubicBezTo>
                      <a:pt x="13" y="2"/>
                      <a:pt x="15" y="2"/>
                      <a:pt x="17" y="0"/>
                    </a:cubicBezTo>
                    <a:cubicBezTo>
                      <a:pt x="16" y="4"/>
                      <a:pt x="18" y="8"/>
                      <a:pt x="15" y="11"/>
                    </a:cubicBezTo>
                    <a:cubicBezTo>
                      <a:pt x="15" y="11"/>
                      <a:pt x="14" y="11"/>
                      <a:pt x="14" y="11"/>
                    </a:cubicBezTo>
                    <a:close/>
                  </a:path>
                </a:pathLst>
              </a:custGeom>
              <a:solidFill>
                <a:srgbClr val="7D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9" name="Freeform 1675"/>
              <p:cNvSpPr/>
              <p:nvPr/>
            </p:nvSpPr>
            <p:spPr bwMode="auto">
              <a:xfrm>
                <a:off x="583" y="948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2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2" y="2"/>
                      <a:pt x="3" y="3"/>
                      <a:pt x="0" y="4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0" name="Freeform 1676"/>
              <p:cNvSpPr/>
              <p:nvPr/>
            </p:nvSpPr>
            <p:spPr bwMode="auto">
              <a:xfrm>
                <a:off x="1655" y="311"/>
                <a:ext cx="29" cy="47"/>
              </a:xfrm>
              <a:custGeom>
                <a:avLst/>
                <a:gdLst>
                  <a:gd name="T0" fmla="*/ 10 w 12"/>
                  <a:gd name="T1" fmla="*/ 12 h 20"/>
                  <a:gd name="T2" fmla="*/ 10 w 12"/>
                  <a:gd name="T3" fmla="*/ 13 h 20"/>
                  <a:gd name="T4" fmla="*/ 11 w 12"/>
                  <a:gd name="T5" fmla="*/ 15 h 20"/>
                  <a:gd name="T6" fmla="*/ 10 w 12"/>
                  <a:gd name="T7" fmla="*/ 17 h 20"/>
                  <a:gd name="T8" fmla="*/ 9 w 12"/>
                  <a:gd name="T9" fmla="*/ 20 h 20"/>
                  <a:gd name="T10" fmla="*/ 4 w 12"/>
                  <a:gd name="T11" fmla="*/ 19 h 20"/>
                  <a:gd name="T12" fmla="*/ 0 w 12"/>
                  <a:gd name="T13" fmla="*/ 16 h 20"/>
                  <a:gd name="T14" fmla="*/ 3 w 12"/>
                  <a:gd name="T15" fmla="*/ 3 h 20"/>
                  <a:gd name="T16" fmla="*/ 5 w 12"/>
                  <a:gd name="T17" fmla="*/ 0 h 20"/>
                  <a:gd name="T18" fmla="*/ 6 w 12"/>
                  <a:gd name="T19" fmla="*/ 5 h 20"/>
                  <a:gd name="T20" fmla="*/ 4 w 12"/>
                  <a:gd name="T21" fmla="*/ 10 h 20"/>
                  <a:gd name="T22" fmla="*/ 4 w 12"/>
                  <a:gd name="T23" fmla="*/ 10 h 20"/>
                  <a:gd name="T24" fmla="*/ 10 w 12"/>
                  <a:gd name="T25" fmla="*/ 1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20">
                    <a:moveTo>
                      <a:pt x="10" y="12"/>
                    </a:moveTo>
                    <a:cubicBezTo>
                      <a:pt x="10" y="12"/>
                      <a:pt x="10" y="13"/>
                      <a:pt x="10" y="13"/>
                    </a:cubicBezTo>
                    <a:cubicBezTo>
                      <a:pt x="10" y="15"/>
                      <a:pt x="9" y="15"/>
                      <a:pt x="11" y="15"/>
                    </a:cubicBezTo>
                    <a:cubicBezTo>
                      <a:pt x="12" y="16"/>
                      <a:pt x="11" y="17"/>
                      <a:pt x="10" y="17"/>
                    </a:cubicBezTo>
                    <a:cubicBezTo>
                      <a:pt x="10" y="18"/>
                      <a:pt x="10" y="19"/>
                      <a:pt x="9" y="20"/>
                    </a:cubicBezTo>
                    <a:cubicBezTo>
                      <a:pt x="8" y="18"/>
                      <a:pt x="6" y="18"/>
                      <a:pt x="4" y="19"/>
                    </a:cubicBezTo>
                    <a:cubicBezTo>
                      <a:pt x="2" y="19"/>
                      <a:pt x="1" y="18"/>
                      <a:pt x="0" y="16"/>
                    </a:cubicBezTo>
                    <a:cubicBezTo>
                      <a:pt x="2" y="12"/>
                      <a:pt x="2" y="7"/>
                      <a:pt x="3" y="3"/>
                    </a:cubicBezTo>
                    <a:cubicBezTo>
                      <a:pt x="4" y="2"/>
                      <a:pt x="5" y="1"/>
                      <a:pt x="5" y="0"/>
                    </a:cubicBezTo>
                    <a:cubicBezTo>
                      <a:pt x="7" y="1"/>
                      <a:pt x="7" y="3"/>
                      <a:pt x="6" y="5"/>
                    </a:cubicBezTo>
                    <a:cubicBezTo>
                      <a:pt x="5" y="6"/>
                      <a:pt x="5" y="8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7" y="6"/>
                      <a:pt x="8" y="11"/>
                      <a:pt x="10" y="12"/>
                    </a:cubicBezTo>
                    <a:close/>
                  </a:path>
                </a:pathLst>
              </a:custGeom>
              <a:solidFill>
                <a:srgbClr val="77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1" name="Freeform 1677"/>
              <p:cNvSpPr/>
              <p:nvPr/>
            </p:nvSpPr>
            <p:spPr bwMode="auto">
              <a:xfrm>
                <a:off x="1670" y="358"/>
                <a:ext cx="9" cy="38"/>
              </a:xfrm>
              <a:custGeom>
                <a:avLst/>
                <a:gdLst>
                  <a:gd name="T0" fmla="*/ 3 w 4"/>
                  <a:gd name="T1" fmla="*/ 16 h 16"/>
                  <a:gd name="T2" fmla="*/ 1 w 4"/>
                  <a:gd name="T3" fmla="*/ 11 h 16"/>
                  <a:gd name="T4" fmla="*/ 1 w 4"/>
                  <a:gd name="T5" fmla="*/ 2 h 16"/>
                  <a:gd name="T6" fmla="*/ 3 w 4"/>
                  <a:gd name="T7" fmla="*/ 0 h 16"/>
                  <a:gd name="T8" fmla="*/ 3 w 4"/>
                  <a:gd name="T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6">
                    <a:moveTo>
                      <a:pt x="3" y="16"/>
                    </a:moveTo>
                    <a:cubicBezTo>
                      <a:pt x="1" y="14"/>
                      <a:pt x="0" y="14"/>
                      <a:pt x="1" y="11"/>
                    </a:cubicBezTo>
                    <a:cubicBezTo>
                      <a:pt x="3" y="8"/>
                      <a:pt x="0" y="5"/>
                      <a:pt x="1" y="2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4" y="5"/>
                      <a:pt x="3" y="10"/>
                      <a:pt x="3" y="16"/>
                    </a:cubicBezTo>
                    <a:close/>
                  </a:path>
                </a:pathLst>
              </a:custGeom>
              <a:solidFill>
                <a:srgbClr val="77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2" name="Freeform 1678"/>
              <p:cNvSpPr/>
              <p:nvPr/>
            </p:nvSpPr>
            <p:spPr bwMode="auto">
              <a:xfrm>
                <a:off x="1684" y="325"/>
                <a:ext cx="26" cy="14"/>
              </a:xfrm>
              <a:custGeom>
                <a:avLst/>
                <a:gdLst>
                  <a:gd name="T0" fmla="*/ 5 w 11"/>
                  <a:gd name="T1" fmla="*/ 5 h 6"/>
                  <a:gd name="T2" fmla="*/ 3 w 11"/>
                  <a:gd name="T3" fmla="*/ 4 h 6"/>
                  <a:gd name="T4" fmla="*/ 1 w 11"/>
                  <a:gd name="T5" fmla="*/ 3 h 6"/>
                  <a:gd name="T6" fmla="*/ 4 w 11"/>
                  <a:gd name="T7" fmla="*/ 3 h 6"/>
                  <a:gd name="T8" fmla="*/ 11 w 11"/>
                  <a:gd name="T9" fmla="*/ 2 h 6"/>
                  <a:gd name="T10" fmla="*/ 11 w 11"/>
                  <a:gd name="T11" fmla="*/ 4 h 6"/>
                  <a:gd name="T12" fmla="*/ 5 w 11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5" y="5"/>
                    </a:moveTo>
                    <a:cubicBezTo>
                      <a:pt x="4" y="4"/>
                      <a:pt x="4" y="4"/>
                      <a:pt x="3" y="4"/>
                    </a:cubicBezTo>
                    <a:cubicBezTo>
                      <a:pt x="2" y="3"/>
                      <a:pt x="0" y="4"/>
                      <a:pt x="1" y="3"/>
                    </a:cubicBezTo>
                    <a:cubicBezTo>
                      <a:pt x="1" y="0"/>
                      <a:pt x="3" y="2"/>
                      <a:pt x="4" y="3"/>
                    </a:cubicBezTo>
                    <a:cubicBezTo>
                      <a:pt x="6" y="4"/>
                      <a:pt x="8" y="0"/>
                      <a:pt x="11" y="2"/>
                    </a:cubicBezTo>
                    <a:cubicBezTo>
                      <a:pt x="11" y="2"/>
                      <a:pt x="11" y="3"/>
                      <a:pt x="11" y="4"/>
                    </a:cubicBezTo>
                    <a:cubicBezTo>
                      <a:pt x="9" y="6"/>
                      <a:pt x="7" y="5"/>
                      <a:pt x="5" y="5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3" name="Freeform 1679"/>
              <p:cNvSpPr/>
              <p:nvPr/>
            </p:nvSpPr>
            <p:spPr bwMode="auto">
              <a:xfrm>
                <a:off x="1672" y="396"/>
                <a:ext cx="10" cy="17"/>
              </a:xfrm>
              <a:custGeom>
                <a:avLst/>
                <a:gdLst>
                  <a:gd name="T0" fmla="*/ 1 w 4"/>
                  <a:gd name="T1" fmla="*/ 7 h 7"/>
                  <a:gd name="T2" fmla="*/ 2 w 4"/>
                  <a:gd name="T3" fmla="*/ 0 h 7"/>
                  <a:gd name="T4" fmla="*/ 1 w 4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1" y="7"/>
                    </a:moveTo>
                    <a:cubicBezTo>
                      <a:pt x="0" y="5"/>
                      <a:pt x="1" y="3"/>
                      <a:pt x="2" y="0"/>
                    </a:cubicBezTo>
                    <a:cubicBezTo>
                      <a:pt x="4" y="3"/>
                      <a:pt x="3" y="5"/>
                      <a:pt x="1" y="7"/>
                    </a:cubicBezTo>
                    <a:close/>
                  </a:path>
                </a:pathLst>
              </a:custGeom>
              <a:solidFill>
                <a:srgbClr val="77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4" name="Freeform 1680"/>
              <p:cNvSpPr/>
              <p:nvPr/>
            </p:nvSpPr>
            <p:spPr bwMode="auto">
              <a:xfrm>
                <a:off x="1696" y="332"/>
                <a:ext cx="14" cy="10"/>
              </a:xfrm>
              <a:custGeom>
                <a:avLst/>
                <a:gdLst>
                  <a:gd name="T0" fmla="*/ 0 w 6"/>
                  <a:gd name="T1" fmla="*/ 2 h 4"/>
                  <a:gd name="T2" fmla="*/ 6 w 6"/>
                  <a:gd name="T3" fmla="*/ 1 h 4"/>
                  <a:gd name="T4" fmla="*/ 0 w 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2" y="0"/>
                      <a:pt x="4" y="2"/>
                      <a:pt x="6" y="1"/>
                    </a:cubicBezTo>
                    <a:cubicBezTo>
                      <a:pt x="3" y="4"/>
                      <a:pt x="1" y="4"/>
                      <a:pt x="0" y="2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5" name="Freeform 1681"/>
              <p:cNvSpPr/>
              <p:nvPr/>
            </p:nvSpPr>
            <p:spPr bwMode="auto">
              <a:xfrm>
                <a:off x="1679" y="346"/>
                <a:ext cx="5" cy="8"/>
              </a:xfrm>
              <a:custGeom>
                <a:avLst/>
                <a:gdLst>
                  <a:gd name="T0" fmla="*/ 0 w 2"/>
                  <a:gd name="T1" fmla="*/ 2 h 3"/>
                  <a:gd name="T2" fmla="*/ 1 w 2"/>
                  <a:gd name="T3" fmla="*/ 0 h 3"/>
                  <a:gd name="T4" fmla="*/ 2 w 2"/>
                  <a:gd name="T5" fmla="*/ 0 h 3"/>
                  <a:gd name="T6" fmla="*/ 2 w 2"/>
                  <a:gd name="T7" fmla="*/ 2 h 3"/>
                  <a:gd name="T8" fmla="*/ 0 w 2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3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6" name="Freeform 1682"/>
              <p:cNvSpPr/>
              <p:nvPr/>
            </p:nvSpPr>
            <p:spPr bwMode="auto">
              <a:xfrm>
                <a:off x="1670" y="415"/>
                <a:ext cx="7" cy="10"/>
              </a:xfrm>
              <a:custGeom>
                <a:avLst/>
                <a:gdLst>
                  <a:gd name="T0" fmla="*/ 1 w 3"/>
                  <a:gd name="T1" fmla="*/ 4 h 4"/>
                  <a:gd name="T2" fmla="*/ 2 w 3"/>
                  <a:gd name="T3" fmla="*/ 0 h 4"/>
                  <a:gd name="T4" fmla="*/ 1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1" y="4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3" y="2"/>
                      <a:pt x="3" y="3"/>
                      <a:pt x="1" y="4"/>
                    </a:cubicBezTo>
                    <a:close/>
                  </a:path>
                </a:pathLst>
              </a:custGeom>
              <a:solidFill>
                <a:srgbClr val="79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7" name="Freeform 1683"/>
              <p:cNvSpPr/>
              <p:nvPr/>
            </p:nvSpPr>
            <p:spPr bwMode="auto">
              <a:xfrm>
                <a:off x="1361" y="672"/>
                <a:ext cx="164" cy="152"/>
              </a:xfrm>
              <a:custGeom>
                <a:avLst/>
                <a:gdLst>
                  <a:gd name="T0" fmla="*/ 56 w 69"/>
                  <a:gd name="T1" fmla="*/ 27 h 64"/>
                  <a:gd name="T2" fmla="*/ 50 w 69"/>
                  <a:gd name="T3" fmla="*/ 27 h 64"/>
                  <a:gd name="T4" fmla="*/ 33 w 69"/>
                  <a:gd name="T5" fmla="*/ 43 h 64"/>
                  <a:gd name="T6" fmla="*/ 17 w 69"/>
                  <a:gd name="T7" fmla="*/ 58 h 64"/>
                  <a:gd name="T8" fmla="*/ 9 w 69"/>
                  <a:gd name="T9" fmla="*/ 64 h 64"/>
                  <a:gd name="T10" fmla="*/ 7 w 69"/>
                  <a:gd name="T11" fmla="*/ 63 h 64"/>
                  <a:gd name="T12" fmla="*/ 4 w 69"/>
                  <a:gd name="T13" fmla="*/ 58 h 64"/>
                  <a:gd name="T14" fmla="*/ 2 w 69"/>
                  <a:gd name="T15" fmla="*/ 57 h 64"/>
                  <a:gd name="T16" fmla="*/ 1 w 69"/>
                  <a:gd name="T17" fmla="*/ 53 h 64"/>
                  <a:gd name="T18" fmla="*/ 5 w 69"/>
                  <a:gd name="T19" fmla="*/ 53 h 64"/>
                  <a:gd name="T20" fmla="*/ 11 w 69"/>
                  <a:gd name="T21" fmla="*/ 55 h 64"/>
                  <a:gd name="T22" fmla="*/ 6 w 69"/>
                  <a:gd name="T23" fmla="*/ 41 h 64"/>
                  <a:gd name="T24" fmla="*/ 2 w 69"/>
                  <a:gd name="T25" fmla="*/ 41 h 64"/>
                  <a:gd name="T26" fmla="*/ 3 w 69"/>
                  <a:gd name="T27" fmla="*/ 35 h 64"/>
                  <a:gd name="T28" fmla="*/ 4 w 69"/>
                  <a:gd name="T29" fmla="*/ 35 h 64"/>
                  <a:gd name="T30" fmla="*/ 7 w 69"/>
                  <a:gd name="T31" fmla="*/ 34 h 64"/>
                  <a:gd name="T32" fmla="*/ 19 w 69"/>
                  <a:gd name="T33" fmla="*/ 38 h 64"/>
                  <a:gd name="T34" fmla="*/ 13 w 69"/>
                  <a:gd name="T35" fmla="*/ 33 h 64"/>
                  <a:gd name="T36" fmla="*/ 12 w 69"/>
                  <a:gd name="T37" fmla="*/ 31 h 64"/>
                  <a:gd name="T38" fmla="*/ 14 w 69"/>
                  <a:gd name="T39" fmla="*/ 30 h 64"/>
                  <a:gd name="T40" fmla="*/ 20 w 69"/>
                  <a:gd name="T41" fmla="*/ 28 h 64"/>
                  <a:gd name="T42" fmla="*/ 14 w 69"/>
                  <a:gd name="T43" fmla="*/ 15 h 64"/>
                  <a:gd name="T44" fmla="*/ 20 w 69"/>
                  <a:gd name="T45" fmla="*/ 2 h 64"/>
                  <a:gd name="T46" fmla="*/ 23 w 69"/>
                  <a:gd name="T47" fmla="*/ 1 h 64"/>
                  <a:gd name="T48" fmla="*/ 31 w 69"/>
                  <a:gd name="T49" fmla="*/ 3 h 64"/>
                  <a:gd name="T50" fmla="*/ 34 w 69"/>
                  <a:gd name="T51" fmla="*/ 3 h 64"/>
                  <a:gd name="T52" fmla="*/ 45 w 69"/>
                  <a:gd name="T53" fmla="*/ 7 h 64"/>
                  <a:gd name="T54" fmla="*/ 49 w 69"/>
                  <a:gd name="T55" fmla="*/ 8 h 64"/>
                  <a:gd name="T56" fmla="*/ 61 w 69"/>
                  <a:gd name="T57" fmla="*/ 11 h 64"/>
                  <a:gd name="T58" fmla="*/ 68 w 69"/>
                  <a:gd name="T59" fmla="*/ 16 h 64"/>
                  <a:gd name="T60" fmla="*/ 69 w 69"/>
                  <a:gd name="T61" fmla="*/ 25 h 64"/>
                  <a:gd name="T62" fmla="*/ 66 w 69"/>
                  <a:gd name="T63" fmla="*/ 30 h 64"/>
                  <a:gd name="T64" fmla="*/ 61 w 69"/>
                  <a:gd name="T65" fmla="*/ 24 h 64"/>
                  <a:gd name="T66" fmla="*/ 61 w 69"/>
                  <a:gd name="T67" fmla="*/ 25 h 64"/>
                  <a:gd name="T68" fmla="*/ 62 w 69"/>
                  <a:gd name="T69" fmla="*/ 30 h 64"/>
                  <a:gd name="T70" fmla="*/ 56 w 69"/>
                  <a:gd name="T71" fmla="*/ 2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9" h="64">
                    <a:moveTo>
                      <a:pt x="56" y="27"/>
                    </a:moveTo>
                    <a:cubicBezTo>
                      <a:pt x="54" y="23"/>
                      <a:pt x="51" y="26"/>
                      <a:pt x="50" y="27"/>
                    </a:cubicBezTo>
                    <a:cubicBezTo>
                      <a:pt x="43" y="31"/>
                      <a:pt x="38" y="37"/>
                      <a:pt x="33" y="43"/>
                    </a:cubicBezTo>
                    <a:cubicBezTo>
                      <a:pt x="28" y="48"/>
                      <a:pt x="22" y="53"/>
                      <a:pt x="17" y="58"/>
                    </a:cubicBezTo>
                    <a:cubicBezTo>
                      <a:pt x="14" y="59"/>
                      <a:pt x="13" y="64"/>
                      <a:pt x="9" y="64"/>
                    </a:cubicBezTo>
                    <a:cubicBezTo>
                      <a:pt x="8" y="64"/>
                      <a:pt x="7" y="63"/>
                      <a:pt x="7" y="63"/>
                    </a:cubicBezTo>
                    <a:cubicBezTo>
                      <a:pt x="2" y="63"/>
                      <a:pt x="4" y="60"/>
                      <a:pt x="4" y="58"/>
                    </a:cubicBezTo>
                    <a:cubicBezTo>
                      <a:pt x="4" y="57"/>
                      <a:pt x="3" y="57"/>
                      <a:pt x="2" y="57"/>
                    </a:cubicBezTo>
                    <a:cubicBezTo>
                      <a:pt x="1" y="56"/>
                      <a:pt x="0" y="54"/>
                      <a:pt x="1" y="53"/>
                    </a:cubicBezTo>
                    <a:cubicBezTo>
                      <a:pt x="2" y="51"/>
                      <a:pt x="3" y="52"/>
                      <a:pt x="5" y="53"/>
                    </a:cubicBezTo>
                    <a:cubicBezTo>
                      <a:pt x="7" y="54"/>
                      <a:pt x="9" y="54"/>
                      <a:pt x="11" y="55"/>
                    </a:cubicBezTo>
                    <a:cubicBezTo>
                      <a:pt x="12" y="50"/>
                      <a:pt x="4" y="46"/>
                      <a:pt x="6" y="41"/>
                    </a:cubicBezTo>
                    <a:cubicBezTo>
                      <a:pt x="4" y="43"/>
                      <a:pt x="4" y="43"/>
                      <a:pt x="2" y="41"/>
                    </a:cubicBezTo>
                    <a:cubicBezTo>
                      <a:pt x="4" y="39"/>
                      <a:pt x="1" y="37"/>
                      <a:pt x="3" y="35"/>
                    </a:cubicBezTo>
                    <a:cubicBezTo>
                      <a:pt x="3" y="35"/>
                      <a:pt x="4" y="35"/>
                      <a:pt x="4" y="35"/>
                    </a:cubicBezTo>
                    <a:cubicBezTo>
                      <a:pt x="5" y="35"/>
                      <a:pt x="6" y="34"/>
                      <a:pt x="7" y="34"/>
                    </a:cubicBezTo>
                    <a:cubicBezTo>
                      <a:pt x="12" y="33"/>
                      <a:pt x="16" y="36"/>
                      <a:pt x="19" y="38"/>
                    </a:cubicBezTo>
                    <a:cubicBezTo>
                      <a:pt x="17" y="37"/>
                      <a:pt x="16" y="34"/>
                      <a:pt x="13" y="33"/>
                    </a:cubicBezTo>
                    <a:cubicBezTo>
                      <a:pt x="12" y="33"/>
                      <a:pt x="12" y="32"/>
                      <a:pt x="12" y="31"/>
                    </a:cubicBezTo>
                    <a:cubicBezTo>
                      <a:pt x="13" y="30"/>
                      <a:pt x="14" y="30"/>
                      <a:pt x="14" y="30"/>
                    </a:cubicBezTo>
                    <a:cubicBezTo>
                      <a:pt x="17" y="32"/>
                      <a:pt x="18" y="29"/>
                      <a:pt x="20" y="28"/>
                    </a:cubicBezTo>
                    <a:cubicBezTo>
                      <a:pt x="14" y="25"/>
                      <a:pt x="15" y="20"/>
                      <a:pt x="14" y="15"/>
                    </a:cubicBezTo>
                    <a:cubicBezTo>
                      <a:pt x="13" y="9"/>
                      <a:pt x="19" y="7"/>
                      <a:pt x="20" y="2"/>
                    </a:cubicBezTo>
                    <a:cubicBezTo>
                      <a:pt x="20" y="1"/>
                      <a:pt x="22" y="0"/>
                      <a:pt x="23" y="1"/>
                    </a:cubicBezTo>
                    <a:cubicBezTo>
                      <a:pt x="26" y="3"/>
                      <a:pt x="28" y="3"/>
                      <a:pt x="31" y="3"/>
                    </a:cubicBezTo>
                    <a:cubicBezTo>
                      <a:pt x="32" y="2"/>
                      <a:pt x="33" y="3"/>
                      <a:pt x="34" y="3"/>
                    </a:cubicBezTo>
                    <a:cubicBezTo>
                      <a:pt x="38" y="4"/>
                      <a:pt x="41" y="7"/>
                      <a:pt x="45" y="7"/>
                    </a:cubicBezTo>
                    <a:cubicBezTo>
                      <a:pt x="46" y="7"/>
                      <a:pt x="48" y="7"/>
                      <a:pt x="49" y="8"/>
                    </a:cubicBezTo>
                    <a:cubicBezTo>
                      <a:pt x="53" y="10"/>
                      <a:pt x="57" y="10"/>
                      <a:pt x="61" y="11"/>
                    </a:cubicBezTo>
                    <a:cubicBezTo>
                      <a:pt x="63" y="14"/>
                      <a:pt x="67" y="13"/>
                      <a:pt x="68" y="16"/>
                    </a:cubicBezTo>
                    <a:cubicBezTo>
                      <a:pt x="68" y="19"/>
                      <a:pt x="67" y="22"/>
                      <a:pt x="69" y="25"/>
                    </a:cubicBezTo>
                    <a:cubicBezTo>
                      <a:pt x="66" y="25"/>
                      <a:pt x="63" y="25"/>
                      <a:pt x="66" y="30"/>
                    </a:cubicBezTo>
                    <a:cubicBezTo>
                      <a:pt x="63" y="28"/>
                      <a:pt x="65" y="24"/>
                      <a:pt x="61" y="24"/>
                    </a:cubicBezTo>
                    <a:cubicBezTo>
                      <a:pt x="61" y="24"/>
                      <a:pt x="61" y="24"/>
                      <a:pt x="61" y="25"/>
                    </a:cubicBezTo>
                    <a:cubicBezTo>
                      <a:pt x="62" y="26"/>
                      <a:pt x="64" y="29"/>
                      <a:pt x="62" y="30"/>
                    </a:cubicBezTo>
                    <a:cubicBezTo>
                      <a:pt x="59" y="32"/>
                      <a:pt x="59" y="27"/>
                      <a:pt x="56" y="27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8" name="Freeform 1684"/>
              <p:cNvSpPr/>
              <p:nvPr/>
            </p:nvSpPr>
            <p:spPr bwMode="auto">
              <a:xfrm>
                <a:off x="1475" y="750"/>
                <a:ext cx="21" cy="24"/>
              </a:xfrm>
              <a:custGeom>
                <a:avLst/>
                <a:gdLst>
                  <a:gd name="T0" fmla="*/ 0 w 9"/>
                  <a:gd name="T1" fmla="*/ 9 h 10"/>
                  <a:gd name="T2" fmla="*/ 5 w 9"/>
                  <a:gd name="T3" fmla="*/ 0 h 10"/>
                  <a:gd name="T4" fmla="*/ 8 w 9"/>
                  <a:gd name="T5" fmla="*/ 6 h 10"/>
                  <a:gd name="T6" fmla="*/ 7 w 9"/>
                  <a:gd name="T7" fmla="*/ 9 h 10"/>
                  <a:gd name="T8" fmla="*/ 0 w 9"/>
                  <a:gd name="T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0" y="9"/>
                    </a:moveTo>
                    <a:cubicBezTo>
                      <a:pt x="1" y="5"/>
                      <a:pt x="3" y="3"/>
                      <a:pt x="5" y="0"/>
                    </a:cubicBezTo>
                    <a:cubicBezTo>
                      <a:pt x="5" y="3"/>
                      <a:pt x="3" y="5"/>
                      <a:pt x="8" y="6"/>
                    </a:cubicBezTo>
                    <a:cubicBezTo>
                      <a:pt x="9" y="6"/>
                      <a:pt x="9" y="8"/>
                      <a:pt x="7" y="9"/>
                    </a:cubicBezTo>
                    <a:cubicBezTo>
                      <a:pt x="4" y="10"/>
                      <a:pt x="2" y="8"/>
                      <a:pt x="0" y="9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9" name="Freeform 1685"/>
              <p:cNvSpPr/>
              <p:nvPr/>
            </p:nvSpPr>
            <p:spPr bwMode="auto">
              <a:xfrm>
                <a:off x="1468" y="772"/>
                <a:ext cx="21" cy="21"/>
              </a:xfrm>
              <a:custGeom>
                <a:avLst/>
                <a:gdLst>
                  <a:gd name="T0" fmla="*/ 0 w 9"/>
                  <a:gd name="T1" fmla="*/ 6 h 9"/>
                  <a:gd name="T2" fmla="*/ 2 w 9"/>
                  <a:gd name="T3" fmla="*/ 2 h 9"/>
                  <a:gd name="T4" fmla="*/ 4 w 9"/>
                  <a:gd name="T5" fmla="*/ 2 h 9"/>
                  <a:gd name="T6" fmla="*/ 8 w 9"/>
                  <a:gd name="T7" fmla="*/ 4 h 9"/>
                  <a:gd name="T8" fmla="*/ 5 w 9"/>
                  <a:gd name="T9" fmla="*/ 7 h 9"/>
                  <a:gd name="T10" fmla="*/ 3 w 9"/>
                  <a:gd name="T11" fmla="*/ 7 h 9"/>
                  <a:gd name="T12" fmla="*/ 0 w 9"/>
                  <a:gd name="T1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0" y="6"/>
                    </a:moveTo>
                    <a:cubicBezTo>
                      <a:pt x="0" y="4"/>
                      <a:pt x="1" y="3"/>
                      <a:pt x="2" y="2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6" y="0"/>
                      <a:pt x="7" y="2"/>
                      <a:pt x="8" y="4"/>
                    </a:cubicBezTo>
                    <a:cubicBezTo>
                      <a:pt x="9" y="6"/>
                      <a:pt x="6" y="5"/>
                      <a:pt x="5" y="7"/>
                    </a:cubicBezTo>
                    <a:cubicBezTo>
                      <a:pt x="5" y="9"/>
                      <a:pt x="3" y="9"/>
                      <a:pt x="3" y="7"/>
                    </a:cubicBezTo>
                    <a:cubicBezTo>
                      <a:pt x="2" y="6"/>
                      <a:pt x="1" y="6"/>
                      <a:pt x="0" y="6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0" name="Freeform 1686"/>
              <p:cNvSpPr/>
              <p:nvPr/>
            </p:nvSpPr>
            <p:spPr bwMode="auto">
              <a:xfrm>
                <a:off x="1492" y="776"/>
                <a:ext cx="14" cy="8"/>
              </a:xfrm>
              <a:custGeom>
                <a:avLst/>
                <a:gdLst>
                  <a:gd name="T0" fmla="*/ 0 w 6"/>
                  <a:gd name="T1" fmla="*/ 1 h 3"/>
                  <a:gd name="T2" fmla="*/ 0 w 6"/>
                  <a:gd name="T3" fmla="*/ 1 h 3"/>
                  <a:gd name="T4" fmla="*/ 6 w 6"/>
                  <a:gd name="T5" fmla="*/ 2 h 3"/>
                  <a:gd name="T6" fmla="*/ 6 w 6"/>
                  <a:gd name="T7" fmla="*/ 3 h 3"/>
                  <a:gd name="T8" fmla="*/ 0 w 6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4" y="0"/>
                      <a:pt x="6" y="2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3" y="3"/>
                      <a:pt x="1" y="3"/>
                      <a:pt x="0" y="1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1" name="Freeform 1687"/>
              <p:cNvSpPr/>
              <p:nvPr/>
            </p:nvSpPr>
            <p:spPr bwMode="auto">
              <a:xfrm>
                <a:off x="1475" y="689"/>
                <a:ext cx="55" cy="14"/>
              </a:xfrm>
              <a:custGeom>
                <a:avLst/>
                <a:gdLst>
                  <a:gd name="T0" fmla="*/ 14 w 23"/>
                  <a:gd name="T1" fmla="*/ 5 h 6"/>
                  <a:gd name="T2" fmla="*/ 0 w 23"/>
                  <a:gd name="T3" fmla="*/ 1 h 6"/>
                  <a:gd name="T4" fmla="*/ 4 w 23"/>
                  <a:gd name="T5" fmla="*/ 1 h 6"/>
                  <a:gd name="T6" fmla="*/ 23 w 23"/>
                  <a:gd name="T7" fmla="*/ 2 h 6"/>
                  <a:gd name="T8" fmla="*/ 23 w 23"/>
                  <a:gd name="T9" fmla="*/ 3 h 6"/>
                  <a:gd name="T10" fmla="*/ 23 w 23"/>
                  <a:gd name="T11" fmla="*/ 3 h 6"/>
                  <a:gd name="T12" fmla="*/ 23 w 23"/>
                  <a:gd name="T13" fmla="*/ 3 h 6"/>
                  <a:gd name="T14" fmla="*/ 14 w 23"/>
                  <a:gd name="T1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6">
                    <a:moveTo>
                      <a:pt x="14" y="5"/>
                    </a:moveTo>
                    <a:cubicBezTo>
                      <a:pt x="9" y="5"/>
                      <a:pt x="5" y="3"/>
                      <a:pt x="0" y="1"/>
                    </a:cubicBezTo>
                    <a:cubicBezTo>
                      <a:pt x="1" y="0"/>
                      <a:pt x="3" y="0"/>
                      <a:pt x="4" y="1"/>
                    </a:cubicBezTo>
                    <a:cubicBezTo>
                      <a:pt x="10" y="2"/>
                      <a:pt x="16" y="2"/>
                      <a:pt x="23" y="2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0" y="6"/>
                      <a:pt x="17" y="6"/>
                      <a:pt x="14" y="5"/>
                    </a:cubicBezTo>
                    <a:close/>
                  </a:path>
                </a:pathLst>
              </a:custGeom>
              <a:solidFill>
                <a:srgbClr val="FA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2" name="Freeform 1688"/>
              <p:cNvSpPr/>
              <p:nvPr/>
            </p:nvSpPr>
            <p:spPr bwMode="auto">
              <a:xfrm>
                <a:off x="1466" y="670"/>
                <a:ext cx="21" cy="21"/>
              </a:xfrm>
              <a:custGeom>
                <a:avLst/>
                <a:gdLst>
                  <a:gd name="T0" fmla="*/ 8 w 9"/>
                  <a:gd name="T1" fmla="*/ 9 h 9"/>
                  <a:gd name="T2" fmla="*/ 4 w 9"/>
                  <a:gd name="T3" fmla="*/ 9 h 9"/>
                  <a:gd name="T4" fmla="*/ 1 w 9"/>
                  <a:gd name="T5" fmla="*/ 8 h 9"/>
                  <a:gd name="T6" fmla="*/ 0 w 9"/>
                  <a:gd name="T7" fmla="*/ 8 h 9"/>
                  <a:gd name="T8" fmla="*/ 1 w 9"/>
                  <a:gd name="T9" fmla="*/ 7 h 9"/>
                  <a:gd name="T10" fmla="*/ 3 w 9"/>
                  <a:gd name="T11" fmla="*/ 7 h 9"/>
                  <a:gd name="T12" fmla="*/ 6 w 9"/>
                  <a:gd name="T13" fmla="*/ 3 h 9"/>
                  <a:gd name="T14" fmla="*/ 8 w 9"/>
                  <a:gd name="T15" fmla="*/ 0 h 9"/>
                  <a:gd name="T16" fmla="*/ 8 w 9"/>
                  <a:gd name="T1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8" y="9"/>
                    </a:moveTo>
                    <a:cubicBezTo>
                      <a:pt x="7" y="9"/>
                      <a:pt x="6" y="9"/>
                      <a:pt x="4" y="9"/>
                    </a:cubicBezTo>
                    <a:cubicBezTo>
                      <a:pt x="3" y="9"/>
                      <a:pt x="2" y="9"/>
                      <a:pt x="1" y="8"/>
                    </a:cubicBezTo>
                    <a:cubicBezTo>
                      <a:pt x="1" y="8"/>
                      <a:pt x="0" y="8"/>
                      <a:pt x="0" y="8"/>
                    </a:cubicBezTo>
                    <a:cubicBezTo>
                      <a:pt x="1" y="8"/>
                      <a:pt x="1" y="7"/>
                      <a:pt x="1" y="7"/>
                    </a:cubicBezTo>
                    <a:cubicBezTo>
                      <a:pt x="1" y="7"/>
                      <a:pt x="3" y="7"/>
                      <a:pt x="3" y="7"/>
                    </a:cubicBezTo>
                    <a:cubicBezTo>
                      <a:pt x="2" y="3"/>
                      <a:pt x="3" y="2"/>
                      <a:pt x="6" y="3"/>
                    </a:cubicBezTo>
                    <a:cubicBezTo>
                      <a:pt x="7" y="3"/>
                      <a:pt x="6" y="0"/>
                      <a:pt x="8" y="0"/>
                    </a:cubicBezTo>
                    <a:cubicBezTo>
                      <a:pt x="9" y="3"/>
                      <a:pt x="9" y="6"/>
                      <a:pt x="8" y="9"/>
                    </a:cubicBezTo>
                    <a:close/>
                  </a:path>
                </a:pathLst>
              </a:custGeom>
              <a:solidFill>
                <a:srgbClr val="8C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3" name="Freeform 1689"/>
              <p:cNvSpPr/>
              <p:nvPr/>
            </p:nvSpPr>
            <p:spPr bwMode="auto">
              <a:xfrm>
                <a:off x="1442" y="679"/>
                <a:ext cx="26" cy="12"/>
              </a:xfrm>
              <a:custGeom>
                <a:avLst/>
                <a:gdLst>
                  <a:gd name="T0" fmla="*/ 11 w 11"/>
                  <a:gd name="T1" fmla="*/ 3 h 5"/>
                  <a:gd name="T2" fmla="*/ 11 w 11"/>
                  <a:gd name="T3" fmla="*/ 4 h 5"/>
                  <a:gd name="T4" fmla="*/ 0 w 11"/>
                  <a:gd name="T5" fmla="*/ 1 h 5"/>
                  <a:gd name="T6" fmla="*/ 0 w 11"/>
                  <a:gd name="T7" fmla="*/ 0 h 5"/>
                  <a:gd name="T8" fmla="*/ 0 w 11"/>
                  <a:gd name="T9" fmla="*/ 0 h 5"/>
                  <a:gd name="T10" fmla="*/ 11 w 11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5">
                    <a:moveTo>
                      <a:pt x="11" y="3"/>
                    </a:moveTo>
                    <a:cubicBezTo>
                      <a:pt x="11" y="4"/>
                      <a:pt x="11" y="4"/>
                      <a:pt x="11" y="4"/>
                    </a:cubicBezTo>
                    <a:cubicBezTo>
                      <a:pt x="7" y="5"/>
                      <a:pt x="4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1"/>
                      <a:pt x="7" y="2"/>
                      <a:pt x="11" y="3"/>
                    </a:cubicBezTo>
                    <a:close/>
                  </a:path>
                </a:pathLst>
              </a:custGeom>
              <a:solidFill>
                <a:srgbClr val="A16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4" name="Freeform 1690"/>
              <p:cNvSpPr/>
              <p:nvPr/>
            </p:nvSpPr>
            <p:spPr bwMode="auto">
              <a:xfrm>
                <a:off x="1425" y="672"/>
                <a:ext cx="17" cy="9"/>
              </a:xfrm>
              <a:custGeom>
                <a:avLst/>
                <a:gdLst>
                  <a:gd name="T0" fmla="*/ 7 w 7"/>
                  <a:gd name="T1" fmla="*/ 3 h 4"/>
                  <a:gd name="T2" fmla="*/ 7 w 7"/>
                  <a:gd name="T3" fmla="*/ 4 h 4"/>
                  <a:gd name="T4" fmla="*/ 4 w 7"/>
                  <a:gd name="T5" fmla="*/ 3 h 4"/>
                  <a:gd name="T6" fmla="*/ 1 w 7"/>
                  <a:gd name="T7" fmla="*/ 0 h 4"/>
                  <a:gd name="T8" fmla="*/ 5 w 7"/>
                  <a:gd name="T9" fmla="*/ 1 h 4"/>
                  <a:gd name="T10" fmla="*/ 7 w 7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3"/>
                      <a:pt x="7" y="3"/>
                      <a:pt x="7" y="4"/>
                    </a:cubicBezTo>
                    <a:cubicBezTo>
                      <a:pt x="6" y="4"/>
                      <a:pt x="5" y="3"/>
                      <a:pt x="4" y="3"/>
                    </a:cubicBezTo>
                    <a:cubicBezTo>
                      <a:pt x="2" y="2"/>
                      <a:pt x="0" y="2"/>
                      <a:pt x="1" y="0"/>
                    </a:cubicBezTo>
                    <a:cubicBezTo>
                      <a:pt x="2" y="0"/>
                      <a:pt x="4" y="0"/>
                      <a:pt x="5" y="1"/>
                    </a:cubicBezTo>
                    <a:cubicBezTo>
                      <a:pt x="6" y="1"/>
                      <a:pt x="7" y="2"/>
                      <a:pt x="7" y="3"/>
                    </a:cubicBezTo>
                    <a:close/>
                  </a:path>
                </a:pathLst>
              </a:custGeom>
              <a:solidFill>
                <a:srgbClr val="B5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5" name="Freeform 1691"/>
              <p:cNvSpPr/>
              <p:nvPr/>
            </p:nvSpPr>
            <p:spPr bwMode="auto">
              <a:xfrm>
                <a:off x="1506" y="672"/>
                <a:ext cx="9" cy="9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3 h 4"/>
                  <a:gd name="T4" fmla="*/ 1 w 4"/>
                  <a:gd name="T5" fmla="*/ 2 h 4"/>
                  <a:gd name="T6" fmla="*/ 2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1"/>
                      <a:pt x="4" y="1"/>
                      <a:pt x="4" y="3"/>
                    </a:cubicBezTo>
                    <a:cubicBezTo>
                      <a:pt x="3" y="2"/>
                      <a:pt x="2" y="4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6" name="Freeform 1692"/>
              <p:cNvSpPr/>
              <p:nvPr/>
            </p:nvSpPr>
            <p:spPr bwMode="auto">
              <a:xfrm>
                <a:off x="1546" y="691"/>
                <a:ext cx="12" cy="7"/>
              </a:xfrm>
              <a:custGeom>
                <a:avLst/>
                <a:gdLst>
                  <a:gd name="T0" fmla="*/ 5 w 5"/>
                  <a:gd name="T1" fmla="*/ 0 h 3"/>
                  <a:gd name="T2" fmla="*/ 5 w 5"/>
                  <a:gd name="T3" fmla="*/ 2 h 3"/>
                  <a:gd name="T4" fmla="*/ 0 w 5"/>
                  <a:gd name="T5" fmla="*/ 1 h 3"/>
                  <a:gd name="T6" fmla="*/ 5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5" y="0"/>
                    </a:moveTo>
                    <a:cubicBezTo>
                      <a:pt x="5" y="1"/>
                      <a:pt x="5" y="2"/>
                      <a:pt x="5" y="2"/>
                    </a:cubicBezTo>
                    <a:cubicBezTo>
                      <a:pt x="3" y="2"/>
                      <a:pt x="1" y="3"/>
                      <a:pt x="0" y="1"/>
                    </a:cubicBezTo>
                    <a:cubicBezTo>
                      <a:pt x="1" y="1"/>
                      <a:pt x="3" y="1"/>
                      <a:pt x="5" y="0"/>
                    </a:cubicBezTo>
                    <a:close/>
                  </a:path>
                </a:pathLst>
              </a:custGeom>
              <a:solidFill>
                <a:srgbClr val="F2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7" name="Freeform 1693"/>
              <p:cNvSpPr/>
              <p:nvPr/>
            </p:nvSpPr>
            <p:spPr bwMode="auto">
              <a:xfrm>
                <a:off x="1530" y="693"/>
                <a:ext cx="9" cy="5"/>
              </a:xfrm>
              <a:custGeom>
                <a:avLst/>
                <a:gdLst>
                  <a:gd name="T0" fmla="*/ 0 w 4"/>
                  <a:gd name="T1" fmla="*/ 1 h 2"/>
                  <a:gd name="T2" fmla="*/ 0 w 4"/>
                  <a:gd name="T3" fmla="*/ 0 h 2"/>
                  <a:gd name="T4" fmla="*/ 4 w 4"/>
                  <a:gd name="T5" fmla="*/ 0 h 2"/>
                  <a:gd name="T6" fmla="*/ 0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3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2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8" name="Freeform 1694"/>
              <p:cNvSpPr/>
              <p:nvPr/>
            </p:nvSpPr>
            <p:spPr bwMode="auto">
              <a:xfrm>
                <a:off x="1048" y="1425"/>
                <a:ext cx="43" cy="29"/>
              </a:xfrm>
              <a:custGeom>
                <a:avLst/>
                <a:gdLst>
                  <a:gd name="T0" fmla="*/ 0 w 18"/>
                  <a:gd name="T1" fmla="*/ 10 h 12"/>
                  <a:gd name="T2" fmla="*/ 1 w 18"/>
                  <a:gd name="T3" fmla="*/ 1 h 12"/>
                  <a:gd name="T4" fmla="*/ 9 w 18"/>
                  <a:gd name="T5" fmla="*/ 0 h 12"/>
                  <a:gd name="T6" fmla="*/ 9 w 18"/>
                  <a:gd name="T7" fmla="*/ 6 h 12"/>
                  <a:gd name="T8" fmla="*/ 18 w 18"/>
                  <a:gd name="T9" fmla="*/ 8 h 12"/>
                  <a:gd name="T10" fmla="*/ 17 w 18"/>
                  <a:gd name="T11" fmla="*/ 9 h 12"/>
                  <a:gd name="T12" fmla="*/ 10 w 18"/>
                  <a:gd name="T13" fmla="*/ 10 h 12"/>
                  <a:gd name="T14" fmla="*/ 7 w 18"/>
                  <a:gd name="T15" fmla="*/ 12 h 12"/>
                  <a:gd name="T16" fmla="*/ 4 w 18"/>
                  <a:gd name="T17" fmla="*/ 9 h 12"/>
                  <a:gd name="T18" fmla="*/ 4 w 18"/>
                  <a:gd name="T19" fmla="*/ 7 h 12"/>
                  <a:gd name="T20" fmla="*/ 0 w 18"/>
                  <a:gd name="T21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2">
                    <a:moveTo>
                      <a:pt x="0" y="10"/>
                    </a:moveTo>
                    <a:cubicBezTo>
                      <a:pt x="2" y="7"/>
                      <a:pt x="0" y="4"/>
                      <a:pt x="1" y="1"/>
                    </a:cubicBezTo>
                    <a:cubicBezTo>
                      <a:pt x="4" y="1"/>
                      <a:pt x="6" y="1"/>
                      <a:pt x="9" y="0"/>
                    </a:cubicBezTo>
                    <a:cubicBezTo>
                      <a:pt x="12" y="1"/>
                      <a:pt x="12" y="3"/>
                      <a:pt x="9" y="6"/>
                    </a:cubicBezTo>
                    <a:cubicBezTo>
                      <a:pt x="12" y="6"/>
                      <a:pt x="16" y="3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4" y="8"/>
                      <a:pt x="12" y="8"/>
                      <a:pt x="10" y="10"/>
                    </a:cubicBezTo>
                    <a:cubicBezTo>
                      <a:pt x="10" y="11"/>
                      <a:pt x="8" y="12"/>
                      <a:pt x="7" y="12"/>
                    </a:cubicBezTo>
                    <a:cubicBezTo>
                      <a:pt x="4" y="12"/>
                      <a:pt x="4" y="12"/>
                      <a:pt x="4" y="9"/>
                    </a:cubicBezTo>
                    <a:cubicBezTo>
                      <a:pt x="4" y="8"/>
                      <a:pt x="4" y="7"/>
                      <a:pt x="4" y="7"/>
                    </a:cubicBezTo>
                    <a:cubicBezTo>
                      <a:pt x="2" y="7"/>
                      <a:pt x="2" y="10"/>
                      <a:pt x="0" y="10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9" name="Freeform 1695"/>
              <p:cNvSpPr/>
              <p:nvPr/>
            </p:nvSpPr>
            <p:spPr bwMode="auto">
              <a:xfrm>
                <a:off x="1086" y="1444"/>
                <a:ext cx="21" cy="19"/>
              </a:xfrm>
              <a:custGeom>
                <a:avLst/>
                <a:gdLst>
                  <a:gd name="T0" fmla="*/ 1 w 9"/>
                  <a:gd name="T1" fmla="*/ 1 h 8"/>
                  <a:gd name="T2" fmla="*/ 2 w 9"/>
                  <a:gd name="T3" fmla="*/ 0 h 8"/>
                  <a:gd name="T4" fmla="*/ 9 w 9"/>
                  <a:gd name="T5" fmla="*/ 3 h 8"/>
                  <a:gd name="T6" fmla="*/ 8 w 9"/>
                  <a:gd name="T7" fmla="*/ 8 h 8"/>
                  <a:gd name="T8" fmla="*/ 1 w 9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8">
                    <a:moveTo>
                      <a:pt x="1" y="1"/>
                    </a:moveTo>
                    <a:cubicBezTo>
                      <a:pt x="1" y="1"/>
                      <a:pt x="1" y="0"/>
                      <a:pt x="2" y="0"/>
                    </a:cubicBezTo>
                    <a:cubicBezTo>
                      <a:pt x="4" y="2"/>
                      <a:pt x="7" y="1"/>
                      <a:pt x="9" y="3"/>
                    </a:cubicBezTo>
                    <a:cubicBezTo>
                      <a:pt x="8" y="4"/>
                      <a:pt x="8" y="6"/>
                      <a:pt x="8" y="8"/>
                    </a:cubicBezTo>
                    <a:cubicBezTo>
                      <a:pt x="1" y="8"/>
                      <a:pt x="0" y="7"/>
                      <a:pt x="1" y="1"/>
                    </a:cubicBezTo>
                    <a:close/>
                  </a:path>
                </a:pathLst>
              </a:custGeom>
              <a:solidFill>
                <a:srgbClr val="87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0" name="Freeform 1696"/>
              <p:cNvSpPr/>
              <p:nvPr/>
            </p:nvSpPr>
            <p:spPr bwMode="auto">
              <a:xfrm>
                <a:off x="1065" y="1209"/>
                <a:ext cx="61" cy="81"/>
              </a:xfrm>
              <a:custGeom>
                <a:avLst/>
                <a:gdLst>
                  <a:gd name="T0" fmla="*/ 2 w 26"/>
                  <a:gd name="T1" fmla="*/ 15 h 34"/>
                  <a:gd name="T2" fmla="*/ 0 w 26"/>
                  <a:gd name="T3" fmla="*/ 12 h 34"/>
                  <a:gd name="T4" fmla="*/ 3 w 26"/>
                  <a:gd name="T5" fmla="*/ 7 h 34"/>
                  <a:gd name="T6" fmla="*/ 25 w 26"/>
                  <a:gd name="T7" fmla="*/ 3 h 34"/>
                  <a:gd name="T8" fmla="*/ 26 w 26"/>
                  <a:gd name="T9" fmla="*/ 4 h 34"/>
                  <a:gd name="T10" fmla="*/ 25 w 26"/>
                  <a:gd name="T11" fmla="*/ 19 h 34"/>
                  <a:gd name="T12" fmla="*/ 24 w 26"/>
                  <a:gd name="T13" fmla="*/ 19 h 34"/>
                  <a:gd name="T14" fmla="*/ 23 w 26"/>
                  <a:gd name="T15" fmla="*/ 19 h 34"/>
                  <a:gd name="T16" fmla="*/ 23 w 26"/>
                  <a:gd name="T17" fmla="*/ 15 h 34"/>
                  <a:gd name="T18" fmla="*/ 18 w 26"/>
                  <a:gd name="T19" fmla="*/ 7 h 34"/>
                  <a:gd name="T20" fmla="*/ 17 w 26"/>
                  <a:gd name="T21" fmla="*/ 14 h 34"/>
                  <a:gd name="T22" fmla="*/ 19 w 26"/>
                  <a:gd name="T23" fmla="*/ 21 h 34"/>
                  <a:gd name="T24" fmla="*/ 19 w 26"/>
                  <a:gd name="T25" fmla="*/ 25 h 34"/>
                  <a:gd name="T26" fmla="*/ 16 w 26"/>
                  <a:gd name="T27" fmla="*/ 25 h 34"/>
                  <a:gd name="T28" fmla="*/ 16 w 26"/>
                  <a:gd name="T29" fmla="*/ 28 h 34"/>
                  <a:gd name="T30" fmla="*/ 14 w 26"/>
                  <a:gd name="T31" fmla="*/ 33 h 34"/>
                  <a:gd name="T32" fmla="*/ 10 w 26"/>
                  <a:gd name="T33" fmla="*/ 30 h 34"/>
                  <a:gd name="T34" fmla="*/ 9 w 26"/>
                  <a:gd name="T35" fmla="*/ 27 h 34"/>
                  <a:gd name="T36" fmla="*/ 9 w 26"/>
                  <a:gd name="T37" fmla="*/ 20 h 34"/>
                  <a:gd name="T38" fmla="*/ 5 w 26"/>
                  <a:gd name="T39" fmla="*/ 15 h 34"/>
                  <a:gd name="T40" fmla="*/ 2 w 26"/>
                  <a:gd name="T41" fmla="*/ 1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4">
                    <a:moveTo>
                      <a:pt x="2" y="15"/>
                    </a:moveTo>
                    <a:cubicBezTo>
                      <a:pt x="0" y="15"/>
                      <a:pt x="0" y="13"/>
                      <a:pt x="0" y="12"/>
                    </a:cubicBezTo>
                    <a:cubicBezTo>
                      <a:pt x="0" y="9"/>
                      <a:pt x="1" y="8"/>
                      <a:pt x="3" y="7"/>
                    </a:cubicBezTo>
                    <a:cubicBezTo>
                      <a:pt x="6" y="2"/>
                      <a:pt x="20" y="0"/>
                      <a:pt x="25" y="3"/>
                    </a:cubicBezTo>
                    <a:cubicBezTo>
                      <a:pt x="25" y="3"/>
                      <a:pt x="26" y="4"/>
                      <a:pt x="26" y="4"/>
                    </a:cubicBezTo>
                    <a:cubicBezTo>
                      <a:pt x="26" y="9"/>
                      <a:pt x="26" y="14"/>
                      <a:pt x="25" y="19"/>
                    </a:cubicBezTo>
                    <a:cubicBezTo>
                      <a:pt x="25" y="19"/>
                      <a:pt x="24" y="19"/>
                      <a:pt x="24" y="19"/>
                    </a:cubicBezTo>
                    <a:cubicBezTo>
                      <a:pt x="24" y="19"/>
                      <a:pt x="24" y="19"/>
                      <a:pt x="23" y="19"/>
                    </a:cubicBezTo>
                    <a:cubicBezTo>
                      <a:pt x="23" y="18"/>
                      <a:pt x="22" y="16"/>
                      <a:pt x="23" y="15"/>
                    </a:cubicBezTo>
                    <a:cubicBezTo>
                      <a:pt x="25" y="11"/>
                      <a:pt x="23" y="8"/>
                      <a:pt x="18" y="7"/>
                    </a:cubicBezTo>
                    <a:cubicBezTo>
                      <a:pt x="19" y="10"/>
                      <a:pt x="18" y="12"/>
                      <a:pt x="17" y="14"/>
                    </a:cubicBezTo>
                    <a:cubicBezTo>
                      <a:pt x="15" y="17"/>
                      <a:pt x="15" y="19"/>
                      <a:pt x="19" y="21"/>
                    </a:cubicBezTo>
                    <a:cubicBezTo>
                      <a:pt x="22" y="22"/>
                      <a:pt x="20" y="23"/>
                      <a:pt x="19" y="25"/>
                    </a:cubicBezTo>
                    <a:cubicBezTo>
                      <a:pt x="18" y="27"/>
                      <a:pt x="17" y="28"/>
                      <a:pt x="16" y="25"/>
                    </a:cubicBezTo>
                    <a:cubicBezTo>
                      <a:pt x="16" y="26"/>
                      <a:pt x="16" y="27"/>
                      <a:pt x="16" y="28"/>
                    </a:cubicBezTo>
                    <a:cubicBezTo>
                      <a:pt x="19" y="31"/>
                      <a:pt x="16" y="32"/>
                      <a:pt x="14" y="33"/>
                    </a:cubicBezTo>
                    <a:cubicBezTo>
                      <a:pt x="11" y="34"/>
                      <a:pt x="10" y="32"/>
                      <a:pt x="10" y="30"/>
                    </a:cubicBezTo>
                    <a:cubicBezTo>
                      <a:pt x="10" y="29"/>
                      <a:pt x="9" y="28"/>
                      <a:pt x="9" y="27"/>
                    </a:cubicBezTo>
                    <a:cubicBezTo>
                      <a:pt x="11" y="25"/>
                      <a:pt x="8" y="23"/>
                      <a:pt x="9" y="20"/>
                    </a:cubicBezTo>
                    <a:cubicBezTo>
                      <a:pt x="10" y="18"/>
                      <a:pt x="8" y="15"/>
                      <a:pt x="5" y="15"/>
                    </a:cubicBezTo>
                    <a:cubicBezTo>
                      <a:pt x="4" y="15"/>
                      <a:pt x="3" y="15"/>
                      <a:pt x="2" y="15"/>
                    </a:cubicBezTo>
                    <a:close/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1" name="Freeform 1697"/>
              <p:cNvSpPr/>
              <p:nvPr/>
            </p:nvSpPr>
            <p:spPr bwMode="auto">
              <a:xfrm>
                <a:off x="1067" y="1264"/>
                <a:ext cx="52" cy="54"/>
              </a:xfrm>
              <a:custGeom>
                <a:avLst/>
                <a:gdLst>
                  <a:gd name="T0" fmla="*/ 9 w 22"/>
                  <a:gd name="T1" fmla="*/ 4 h 23"/>
                  <a:gd name="T2" fmla="*/ 9 w 22"/>
                  <a:gd name="T3" fmla="*/ 5 h 23"/>
                  <a:gd name="T4" fmla="*/ 16 w 22"/>
                  <a:gd name="T5" fmla="*/ 6 h 23"/>
                  <a:gd name="T6" fmla="*/ 13 w 22"/>
                  <a:gd name="T7" fmla="*/ 1 h 23"/>
                  <a:gd name="T8" fmla="*/ 18 w 22"/>
                  <a:gd name="T9" fmla="*/ 1 h 23"/>
                  <a:gd name="T10" fmla="*/ 19 w 22"/>
                  <a:gd name="T11" fmla="*/ 1 h 23"/>
                  <a:gd name="T12" fmla="*/ 21 w 22"/>
                  <a:gd name="T13" fmla="*/ 4 h 23"/>
                  <a:gd name="T14" fmla="*/ 19 w 22"/>
                  <a:gd name="T15" fmla="*/ 14 h 23"/>
                  <a:gd name="T16" fmla="*/ 18 w 22"/>
                  <a:gd name="T17" fmla="*/ 17 h 23"/>
                  <a:gd name="T18" fmla="*/ 15 w 22"/>
                  <a:gd name="T19" fmla="*/ 23 h 23"/>
                  <a:gd name="T20" fmla="*/ 14 w 22"/>
                  <a:gd name="T21" fmla="*/ 22 h 23"/>
                  <a:gd name="T22" fmla="*/ 12 w 22"/>
                  <a:gd name="T23" fmla="*/ 16 h 23"/>
                  <a:gd name="T24" fmla="*/ 6 w 22"/>
                  <a:gd name="T25" fmla="*/ 17 h 23"/>
                  <a:gd name="T26" fmla="*/ 0 w 22"/>
                  <a:gd name="T27" fmla="*/ 14 h 23"/>
                  <a:gd name="T28" fmla="*/ 2 w 22"/>
                  <a:gd name="T29" fmla="*/ 10 h 23"/>
                  <a:gd name="T30" fmla="*/ 5 w 22"/>
                  <a:gd name="T31" fmla="*/ 7 h 23"/>
                  <a:gd name="T32" fmla="*/ 6 w 22"/>
                  <a:gd name="T33" fmla="*/ 11 h 23"/>
                  <a:gd name="T34" fmla="*/ 6 w 22"/>
                  <a:gd name="T35" fmla="*/ 7 h 23"/>
                  <a:gd name="T36" fmla="*/ 9 w 22"/>
                  <a:gd name="T3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" h="23">
                    <a:moveTo>
                      <a:pt x="9" y="4"/>
                    </a:moveTo>
                    <a:cubicBezTo>
                      <a:pt x="9" y="4"/>
                      <a:pt x="9" y="5"/>
                      <a:pt x="9" y="5"/>
                    </a:cubicBezTo>
                    <a:cubicBezTo>
                      <a:pt x="10" y="11"/>
                      <a:pt x="13" y="10"/>
                      <a:pt x="16" y="6"/>
                    </a:cubicBezTo>
                    <a:cubicBezTo>
                      <a:pt x="10" y="6"/>
                      <a:pt x="17" y="2"/>
                      <a:pt x="13" y="1"/>
                    </a:cubicBezTo>
                    <a:cubicBezTo>
                      <a:pt x="15" y="0"/>
                      <a:pt x="16" y="6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1" y="2"/>
                      <a:pt x="22" y="2"/>
                      <a:pt x="21" y="4"/>
                    </a:cubicBezTo>
                    <a:cubicBezTo>
                      <a:pt x="22" y="8"/>
                      <a:pt x="20" y="11"/>
                      <a:pt x="19" y="14"/>
                    </a:cubicBezTo>
                    <a:cubicBezTo>
                      <a:pt x="18" y="15"/>
                      <a:pt x="18" y="16"/>
                      <a:pt x="18" y="17"/>
                    </a:cubicBezTo>
                    <a:cubicBezTo>
                      <a:pt x="19" y="20"/>
                      <a:pt x="18" y="22"/>
                      <a:pt x="15" y="23"/>
                    </a:cubicBezTo>
                    <a:cubicBezTo>
                      <a:pt x="15" y="23"/>
                      <a:pt x="14" y="23"/>
                      <a:pt x="14" y="22"/>
                    </a:cubicBezTo>
                    <a:cubicBezTo>
                      <a:pt x="13" y="21"/>
                      <a:pt x="13" y="19"/>
                      <a:pt x="12" y="16"/>
                    </a:cubicBezTo>
                    <a:cubicBezTo>
                      <a:pt x="10" y="19"/>
                      <a:pt x="8" y="18"/>
                      <a:pt x="6" y="17"/>
                    </a:cubicBezTo>
                    <a:cubicBezTo>
                      <a:pt x="3" y="17"/>
                      <a:pt x="1" y="16"/>
                      <a:pt x="0" y="14"/>
                    </a:cubicBezTo>
                    <a:cubicBezTo>
                      <a:pt x="1" y="12"/>
                      <a:pt x="2" y="11"/>
                      <a:pt x="2" y="10"/>
                    </a:cubicBezTo>
                    <a:cubicBezTo>
                      <a:pt x="2" y="8"/>
                      <a:pt x="3" y="6"/>
                      <a:pt x="5" y="7"/>
                    </a:cubicBezTo>
                    <a:cubicBezTo>
                      <a:pt x="7" y="7"/>
                      <a:pt x="6" y="9"/>
                      <a:pt x="6" y="11"/>
                    </a:cubicBezTo>
                    <a:cubicBezTo>
                      <a:pt x="8" y="10"/>
                      <a:pt x="6" y="8"/>
                      <a:pt x="6" y="7"/>
                    </a:cubicBezTo>
                    <a:cubicBezTo>
                      <a:pt x="6" y="5"/>
                      <a:pt x="5" y="3"/>
                      <a:pt x="9" y="4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2" name="Freeform 1698"/>
              <p:cNvSpPr/>
              <p:nvPr/>
            </p:nvSpPr>
            <p:spPr bwMode="auto">
              <a:xfrm>
                <a:off x="1065" y="1413"/>
                <a:ext cx="45" cy="38"/>
              </a:xfrm>
              <a:custGeom>
                <a:avLst/>
                <a:gdLst>
                  <a:gd name="T0" fmla="*/ 18 w 19"/>
                  <a:gd name="T1" fmla="*/ 16 h 16"/>
                  <a:gd name="T2" fmla="*/ 11 w 19"/>
                  <a:gd name="T3" fmla="*/ 13 h 16"/>
                  <a:gd name="T4" fmla="*/ 0 w 19"/>
                  <a:gd name="T5" fmla="*/ 13 h 16"/>
                  <a:gd name="T6" fmla="*/ 2 w 19"/>
                  <a:gd name="T7" fmla="*/ 5 h 16"/>
                  <a:gd name="T8" fmla="*/ 7 w 19"/>
                  <a:gd name="T9" fmla="*/ 1 h 16"/>
                  <a:gd name="T10" fmla="*/ 11 w 19"/>
                  <a:gd name="T11" fmla="*/ 5 h 16"/>
                  <a:gd name="T12" fmla="*/ 13 w 19"/>
                  <a:gd name="T13" fmla="*/ 5 h 16"/>
                  <a:gd name="T14" fmla="*/ 14 w 19"/>
                  <a:gd name="T15" fmla="*/ 3 h 16"/>
                  <a:gd name="T16" fmla="*/ 15 w 19"/>
                  <a:gd name="T17" fmla="*/ 0 h 16"/>
                  <a:gd name="T18" fmla="*/ 17 w 19"/>
                  <a:gd name="T19" fmla="*/ 3 h 16"/>
                  <a:gd name="T20" fmla="*/ 17 w 19"/>
                  <a:gd name="T21" fmla="*/ 11 h 16"/>
                  <a:gd name="T22" fmla="*/ 18 w 19"/>
                  <a:gd name="T2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6">
                    <a:moveTo>
                      <a:pt x="18" y="16"/>
                    </a:moveTo>
                    <a:cubicBezTo>
                      <a:pt x="15" y="16"/>
                      <a:pt x="12" y="16"/>
                      <a:pt x="11" y="13"/>
                    </a:cubicBezTo>
                    <a:cubicBezTo>
                      <a:pt x="7" y="11"/>
                      <a:pt x="4" y="11"/>
                      <a:pt x="0" y="13"/>
                    </a:cubicBezTo>
                    <a:cubicBezTo>
                      <a:pt x="2" y="9"/>
                      <a:pt x="2" y="6"/>
                      <a:pt x="2" y="5"/>
                    </a:cubicBezTo>
                    <a:cubicBezTo>
                      <a:pt x="4" y="4"/>
                      <a:pt x="7" y="4"/>
                      <a:pt x="7" y="1"/>
                    </a:cubicBezTo>
                    <a:cubicBezTo>
                      <a:pt x="8" y="3"/>
                      <a:pt x="12" y="1"/>
                      <a:pt x="11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5"/>
                      <a:pt x="15" y="5"/>
                      <a:pt x="14" y="3"/>
                    </a:cubicBezTo>
                    <a:cubicBezTo>
                      <a:pt x="13" y="2"/>
                      <a:pt x="13" y="1"/>
                      <a:pt x="15" y="0"/>
                    </a:cubicBezTo>
                    <a:cubicBezTo>
                      <a:pt x="17" y="0"/>
                      <a:pt x="17" y="2"/>
                      <a:pt x="17" y="3"/>
                    </a:cubicBezTo>
                    <a:cubicBezTo>
                      <a:pt x="17" y="6"/>
                      <a:pt x="19" y="9"/>
                      <a:pt x="17" y="11"/>
                    </a:cubicBezTo>
                    <a:cubicBezTo>
                      <a:pt x="16" y="13"/>
                      <a:pt x="18" y="14"/>
                      <a:pt x="18" y="16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3" name="Freeform 1699"/>
              <p:cNvSpPr/>
              <p:nvPr/>
            </p:nvSpPr>
            <p:spPr bwMode="auto">
              <a:xfrm>
                <a:off x="1093" y="1304"/>
                <a:ext cx="24" cy="52"/>
              </a:xfrm>
              <a:custGeom>
                <a:avLst/>
                <a:gdLst>
                  <a:gd name="T0" fmla="*/ 3 w 10"/>
                  <a:gd name="T1" fmla="*/ 5 h 22"/>
                  <a:gd name="T2" fmla="*/ 7 w 10"/>
                  <a:gd name="T3" fmla="*/ 0 h 22"/>
                  <a:gd name="T4" fmla="*/ 8 w 10"/>
                  <a:gd name="T5" fmla="*/ 3 h 22"/>
                  <a:gd name="T6" fmla="*/ 7 w 10"/>
                  <a:gd name="T7" fmla="*/ 12 h 22"/>
                  <a:gd name="T8" fmla="*/ 7 w 10"/>
                  <a:gd name="T9" fmla="*/ 14 h 22"/>
                  <a:gd name="T10" fmla="*/ 4 w 10"/>
                  <a:gd name="T11" fmla="*/ 22 h 22"/>
                  <a:gd name="T12" fmla="*/ 2 w 10"/>
                  <a:gd name="T13" fmla="*/ 20 h 22"/>
                  <a:gd name="T14" fmla="*/ 3 w 10"/>
                  <a:gd name="T15" fmla="*/ 13 h 22"/>
                  <a:gd name="T16" fmla="*/ 3 w 10"/>
                  <a:gd name="T17" fmla="*/ 10 h 22"/>
                  <a:gd name="T18" fmla="*/ 3 w 10"/>
                  <a:gd name="T19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22">
                    <a:moveTo>
                      <a:pt x="3" y="5"/>
                    </a:moveTo>
                    <a:cubicBezTo>
                      <a:pt x="6" y="5"/>
                      <a:pt x="7" y="3"/>
                      <a:pt x="7" y="0"/>
                    </a:cubicBezTo>
                    <a:cubicBezTo>
                      <a:pt x="8" y="1"/>
                      <a:pt x="10" y="1"/>
                      <a:pt x="8" y="3"/>
                    </a:cubicBezTo>
                    <a:cubicBezTo>
                      <a:pt x="6" y="6"/>
                      <a:pt x="5" y="9"/>
                      <a:pt x="7" y="12"/>
                    </a:cubicBezTo>
                    <a:cubicBezTo>
                      <a:pt x="8" y="13"/>
                      <a:pt x="8" y="13"/>
                      <a:pt x="7" y="14"/>
                    </a:cubicBezTo>
                    <a:cubicBezTo>
                      <a:pt x="5" y="16"/>
                      <a:pt x="5" y="19"/>
                      <a:pt x="4" y="22"/>
                    </a:cubicBezTo>
                    <a:cubicBezTo>
                      <a:pt x="4" y="21"/>
                      <a:pt x="3" y="20"/>
                      <a:pt x="2" y="20"/>
                    </a:cubicBezTo>
                    <a:cubicBezTo>
                      <a:pt x="1" y="18"/>
                      <a:pt x="0" y="15"/>
                      <a:pt x="3" y="13"/>
                    </a:cubicBezTo>
                    <a:cubicBezTo>
                      <a:pt x="4" y="12"/>
                      <a:pt x="3" y="11"/>
                      <a:pt x="3" y="10"/>
                    </a:cubicBezTo>
                    <a:cubicBezTo>
                      <a:pt x="3" y="8"/>
                      <a:pt x="2" y="7"/>
                      <a:pt x="3" y="5"/>
                    </a:cubicBezTo>
                    <a:close/>
                  </a:path>
                </a:pathLst>
              </a:custGeom>
              <a:solidFill>
                <a:srgbClr val="76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4" name="Freeform 1700"/>
              <p:cNvSpPr/>
              <p:nvPr/>
            </p:nvSpPr>
            <p:spPr bwMode="auto">
              <a:xfrm>
                <a:off x="1112" y="1254"/>
                <a:ext cx="10" cy="19"/>
              </a:xfrm>
              <a:custGeom>
                <a:avLst/>
                <a:gdLst>
                  <a:gd name="T0" fmla="*/ 2 w 4"/>
                  <a:gd name="T1" fmla="*/ 8 h 8"/>
                  <a:gd name="T2" fmla="*/ 0 w 4"/>
                  <a:gd name="T3" fmla="*/ 5 h 8"/>
                  <a:gd name="T4" fmla="*/ 1 w 4"/>
                  <a:gd name="T5" fmla="*/ 3 h 8"/>
                  <a:gd name="T6" fmla="*/ 4 w 4"/>
                  <a:gd name="T7" fmla="*/ 0 h 8"/>
                  <a:gd name="T8" fmla="*/ 4 w 4"/>
                  <a:gd name="T9" fmla="*/ 0 h 8"/>
                  <a:gd name="T10" fmla="*/ 2 w 4"/>
                  <a:gd name="T1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8">
                    <a:moveTo>
                      <a:pt x="2" y="8"/>
                    </a:moveTo>
                    <a:cubicBezTo>
                      <a:pt x="2" y="7"/>
                      <a:pt x="1" y="6"/>
                      <a:pt x="0" y="5"/>
                    </a:cubicBezTo>
                    <a:cubicBezTo>
                      <a:pt x="0" y="4"/>
                      <a:pt x="1" y="4"/>
                      <a:pt x="1" y="3"/>
                    </a:cubicBezTo>
                    <a:cubicBezTo>
                      <a:pt x="0" y="0"/>
                      <a:pt x="2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3"/>
                      <a:pt x="4" y="6"/>
                      <a:pt x="2" y="8"/>
                    </a:cubicBezTo>
                    <a:close/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5" name="Freeform 1701"/>
              <p:cNvSpPr/>
              <p:nvPr/>
            </p:nvSpPr>
            <p:spPr bwMode="auto">
              <a:xfrm>
                <a:off x="1262" y="370"/>
                <a:ext cx="99" cy="188"/>
              </a:xfrm>
              <a:custGeom>
                <a:avLst/>
                <a:gdLst>
                  <a:gd name="T0" fmla="*/ 16 w 42"/>
                  <a:gd name="T1" fmla="*/ 5 h 79"/>
                  <a:gd name="T2" fmla="*/ 7 w 42"/>
                  <a:gd name="T3" fmla="*/ 10 h 79"/>
                  <a:gd name="T4" fmla="*/ 14 w 42"/>
                  <a:gd name="T5" fmla="*/ 10 h 79"/>
                  <a:gd name="T6" fmla="*/ 10 w 42"/>
                  <a:gd name="T7" fmla="*/ 20 h 79"/>
                  <a:gd name="T8" fmla="*/ 17 w 42"/>
                  <a:gd name="T9" fmla="*/ 14 h 79"/>
                  <a:gd name="T10" fmla="*/ 26 w 42"/>
                  <a:gd name="T11" fmla="*/ 15 h 79"/>
                  <a:gd name="T12" fmla="*/ 32 w 42"/>
                  <a:gd name="T13" fmla="*/ 18 h 79"/>
                  <a:gd name="T14" fmla="*/ 23 w 42"/>
                  <a:gd name="T15" fmla="*/ 19 h 79"/>
                  <a:gd name="T16" fmla="*/ 26 w 42"/>
                  <a:gd name="T17" fmla="*/ 23 h 79"/>
                  <a:gd name="T18" fmla="*/ 24 w 42"/>
                  <a:gd name="T19" fmla="*/ 30 h 79"/>
                  <a:gd name="T20" fmla="*/ 22 w 42"/>
                  <a:gd name="T21" fmla="*/ 33 h 79"/>
                  <a:gd name="T22" fmla="*/ 20 w 42"/>
                  <a:gd name="T23" fmla="*/ 27 h 79"/>
                  <a:gd name="T24" fmla="*/ 14 w 42"/>
                  <a:gd name="T25" fmla="*/ 25 h 79"/>
                  <a:gd name="T26" fmla="*/ 18 w 42"/>
                  <a:gd name="T27" fmla="*/ 33 h 79"/>
                  <a:gd name="T28" fmla="*/ 24 w 42"/>
                  <a:gd name="T29" fmla="*/ 39 h 79"/>
                  <a:gd name="T30" fmla="*/ 21 w 42"/>
                  <a:gd name="T31" fmla="*/ 42 h 79"/>
                  <a:gd name="T32" fmla="*/ 29 w 42"/>
                  <a:gd name="T33" fmla="*/ 44 h 79"/>
                  <a:gd name="T34" fmla="*/ 33 w 42"/>
                  <a:gd name="T35" fmla="*/ 38 h 79"/>
                  <a:gd name="T36" fmla="*/ 41 w 42"/>
                  <a:gd name="T37" fmla="*/ 38 h 79"/>
                  <a:gd name="T38" fmla="*/ 40 w 42"/>
                  <a:gd name="T39" fmla="*/ 47 h 79"/>
                  <a:gd name="T40" fmla="*/ 35 w 42"/>
                  <a:gd name="T41" fmla="*/ 51 h 79"/>
                  <a:gd name="T42" fmla="*/ 41 w 42"/>
                  <a:gd name="T43" fmla="*/ 63 h 79"/>
                  <a:gd name="T44" fmla="*/ 37 w 42"/>
                  <a:gd name="T45" fmla="*/ 73 h 79"/>
                  <a:gd name="T46" fmla="*/ 33 w 42"/>
                  <a:gd name="T47" fmla="*/ 76 h 79"/>
                  <a:gd name="T48" fmla="*/ 31 w 42"/>
                  <a:gd name="T49" fmla="*/ 79 h 79"/>
                  <a:gd name="T50" fmla="*/ 28 w 42"/>
                  <a:gd name="T51" fmla="*/ 77 h 79"/>
                  <a:gd name="T52" fmla="*/ 19 w 42"/>
                  <a:gd name="T53" fmla="*/ 72 h 79"/>
                  <a:gd name="T54" fmla="*/ 3 w 42"/>
                  <a:gd name="T55" fmla="*/ 44 h 79"/>
                  <a:gd name="T56" fmla="*/ 3 w 42"/>
                  <a:gd name="T57" fmla="*/ 31 h 79"/>
                  <a:gd name="T58" fmla="*/ 0 w 42"/>
                  <a:gd name="T59" fmla="*/ 30 h 79"/>
                  <a:gd name="T60" fmla="*/ 0 w 42"/>
                  <a:gd name="T61" fmla="*/ 20 h 79"/>
                  <a:gd name="T62" fmla="*/ 2 w 42"/>
                  <a:gd name="T63" fmla="*/ 10 h 79"/>
                  <a:gd name="T64" fmla="*/ 15 w 42"/>
                  <a:gd name="T65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79">
                    <a:moveTo>
                      <a:pt x="19" y="0"/>
                    </a:moveTo>
                    <a:cubicBezTo>
                      <a:pt x="21" y="4"/>
                      <a:pt x="21" y="5"/>
                      <a:pt x="16" y="5"/>
                    </a:cubicBezTo>
                    <a:cubicBezTo>
                      <a:pt x="13" y="5"/>
                      <a:pt x="11" y="8"/>
                      <a:pt x="9" y="10"/>
                    </a:cubicBezTo>
                    <a:cubicBezTo>
                      <a:pt x="8" y="10"/>
                      <a:pt x="8" y="10"/>
                      <a:pt x="7" y="10"/>
                    </a:cubicBezTo>
                    <a:cubicBezTo>
                      <a:pt x="8" y="11"/>
                      <a:pt x="8" y="11"/>
                      <a:pt x="9" y="11"/>
                    </a:cubicBezTo>
                    <a:cubicBezTo>
                      <a:pt x="11" y="11"/>
                      <a:pt x="12" y="8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4"/>
                      <a:pt x="13" y="17"/>
                      <a:pt x="10" y="20"/>
                    </a:cubicBezTo>
                    <a:cubicBezTo>
                      <a:pt x="13" y="18"/>
                      <a:pt x="13" y="15"/>
                      <a:pt x="16" y="15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4"/>
                      <a:pt x="22" y="14"/>
                      <a:pt x="25" y="13"/>
                    </a:cubicBezTo>
                    <a:cubicBezTo>
                      <a:pt x="26" y="13"/>
                      <a:pt x="28" y="12"/>
                      <a:pt x="26" y="15"/>
                    </a:cubicBezTo>
                    <a:cubicBezTo>
                      <a:pt x="25" y="16"/>
                      <a:pt x="27" y="16"/>
                      <a:pt x="28" y="16"/>
                    </a:cubicBezTo>
                    <a:cubicBezTo>
                      <a:pt x="29" y="17"/>
                      <a:pt x="31" y="18"/>
                      <a:pt x="32" y="18"/>
                    </a:cubicBezTo>
                    <a:cubicBezTo>
                      <a:pt x="32" y="20"/>
                      <a:pt x="31" y="20"/>
                      <a:pt x="29" y="19"/>
                    </a:cubicBezTo>
                    <a:cubicBezTo>
                      <a:pt x="27" y="17"/>
                      <a:pt x="25" y="20"/>
                      <a:pt x="23" y="19"/>
                    </a:cubicBezTo>
                    <a:cubicBezTo>
                      <a:pt x="21" y="19"/>
                      <a:pt x="20" y="22"/>
                      <a:pt x="21" y="23"/>
                    </a:cubicBezTo>
                    <a:cubicBezTo>
                      <a:pt x="23" y="26"/>
                      <a:pt x="24" y="23"/>
                      <a:pt x="26" y="23"/>
                    </a:cubicBezTo>
                    <a:cubicBezTo>
                      <a:pt x="26" y="24"/>
                      <a:pt x="25" y="25"/>
                      <a:pt x="24" y="25"/>
                    </a:cubicBezTo>
                    <a:cubicBezTo>
                      <a:pt x="23" y="27"/>
                      <a:pt x="22" y="28"/>
                      <a:pt x="24" y="30"/>
                    </a:cubicBezTo>
                    <a:cubicBezTo>
                      <a:pt x="25" y="31"/>
                      <a:pt x="25" y="31"/>
                      <a:pt x="24" y="32"/>
                    </a:cubicBezTo>
                    <a:cubicBezTo>
                      <a:pt x="23" y="32"/>
                      <a:pt x="23" y="33"/>
                      <a:pt x="22" y="33"/>
                    </a:cubicBezTo>
                    <a:cubicBezTo>
                      <a:pt x="21" y="33"/>
                      <a:pt x="21" y="32"/>
                      <a:pt x="21" y="31"/>
                    </a:cubicBezTo>
                    <a:cubicBezTo>
                      <a:pt x="20" y="30"/>
                      <a:pt x="20" y="28"/>
                      <a:pt x="20" y="27"/>
                    </a:cubicBezTo>
                    <a:cubicBezTo>
                      <a:pt x="20" y="25"/>
                      <a:pt x="20" y="23"/>
                      <a:pt x="18" y="23"/>
                    </a:cubicBezTo>
                    <a:cubicBezTo>
                      <a:pt x="17" y="22"/>
                      <a:pt x="14" y="23"/>
                      <a:pt x="14" y="25"/>
                    </a:cubicBezTo>
                    <a:cubicBezTo>
                      <a:pt x="13" y="27"/>
                      <a:pt x="14" y="28"/>
                      <a:pt x="16" y="29"/>
                    </a:cubicBezTo>
                    <a:cubicBezTo>
                      <a:pt x="19" y="29"/>
                      <a:pt x="19" y="31"/>
                      <a:pt x="18" y="33"/>
                    </a:cubicBezTo>
                    <a:cubicBezTo>
                      <a:pt x="17" y="36"/>
                      <a:pt x="19" y="37"/>
                      <a:pt x="20" y="39"/>
                    </a:cubicBezTo>
                    <a:cubicBezTo>
                      <a:pt x="22" y="41"/>
                      <a:pt x="23" y="39"/>
                      <a:pt x="24" y="39"/>
                    </a:cubicBezTo>
                    <a:cubicBezTo>
                      <a:pt x="27" y="38"/>
                      <a:pt x="26" y="42"/>
                      <a:pt x="28" y="43"/>
                    </a:cubicBezTo>
                    <a:cubicBezTo>
                      <a:pt x="25" y="43"/>
                      <a:pt x="23" y="41"/>
                      <a:pt x="21" y="42"/>
                    </a:cubicBezTo>
                    <a:cubicBezTo>
                      <a:pt x="20" y="42"/>
                      <a:pt x="21" y="45"/>
                      <a:pt x="20" y="47"/>
                    </a:cubicBezTo>
                    <a:cubicBezTo>
                      <a:pt x="23" y="45"/>
                      <a:pt x="29" y="46"/>
                      <a:pt x="29" y="44"/>
                    </a:cubicBezTo>
                    <a:cubicBezTo>
                      <a:pt x="29" y="41"/>
                      <a:pt x="31" y="40"/>
                      <a:pt x="32" y="38"/>
                    </a:cubicBezTo>
                    <a:cubicBezTo>
                      <a:pt x="32" y="38"/>
                      <a:pt x="32" y="38"/>
                      <a:pt x="33" y="38"/>
                    </a:cubicBezTo>
                    <a:cubicBezTo>
                      <a:pt x="34" y="37"/>
                      <a:pt x="36" y="38"/>
                      <a:pt x="38" y="38"/>
                    </a:cubicBezTo>
                    <a:cubicBezTo>
                      <a:pt x="39" y="39"/>
                      <a:pt x="40" y="38"/>
                      <a:pt x="41" y="38"/>
                    </a:cubicBezTo>
                    <a:cubicBezTo>
                      <a:pt x="42" y="39"/>
                      <a:pt x="42" y="40"/>
                      <a:pt x="41" y="41"/>
                    </a:cubicBezTo>
                    <a:cubicBezTo>
                      <a:pt x="39" y="43"/>
                      <a:pt x="37" y="44"/>
                      <a:pt x="40" y="47"/>
                    </a:cubicBezTo>
                    <a:cubicBezTo>
                      <a:pt x="41" y="47"/>
                      <a:pt x="40" y="50"/>
                      <a:pt x="40" y="51"/>
                    </a:cubicBezTo>
                    <a:cubicBezTo>
                      <a:pt x="39" y="52"/>
                      <a:pt x="38" y="52"/>
                      <a:pt x="35" y="51"/>
                    </a:cubicBezTo>
                    <a:cubicBezTo>
                      <a:pt x="36" y="52"/>
                      <a:pt x="37" y="52"/>
                      <a:pt x="38" y="52"/>
                    </a:cubicBezTo>
                    <a:cubicBezTo>
                      <a:pt x="40" y="56"/>
                      <a:pt x="40" y="59"/>
                      <a:pt x="41" y="63"/>
                    </a:cubicBezTo>
                    <a:cubicBezTo>
                      <a:pt x="41" y="65"/>
                      <a:pt x="40" y="67"/>
                      <a:pt x="39" y="68"/>
                    </a:cubicBezTo>
                    <a:cubicBezTo>
                      <a:pt x="37" y="69"/>
                      <a:pt x="37" y="71"/>
                      <a:pt x="37" y="73"/>
                    </a:cubicBezTo>
                    <a:cubicBezTo>
                      <a:pt x="39" y="77"/>
                      <a:pt x="38" y="77"/>
                      <a:pt x="33" y="77"/>
                    </a:cubicBezTo>
                    <a:cubicBezTo>
                      <a:pt x="33" y="77"/>
                      <a:pt x="33" y="76"/>
                      <a:pt x="33" y="76"/>
                    </a:cubicBezTo>
                    <a:cubicBezTo>
                      <a:pt x="33" y="76"/>
                      <a:pt x="33" y="77"/>
                      <a:pt x="33" y="77"/>
                    </a:cubicBezTo>
                    <a:cubicBezTo>
                      <a:pt x="33" y="78"/>
                      <a:pt x="32" y="79"/>
                      <a:pt x="31" y="79"/>
                    </a:cubicBezTo>
                    <a:cubicBezTo>
                      <a:pt x="30" y="79"/>
                      <a:pt x="29" y="79"/>
                      <a:pt x="29" y="78"/>
                    </a:cubicBezTo>
                    <a:cubicBezTo>
                      <a:pt x="29" y="78"/>
                      <a:pt x="28" y="77"/>
                      <a:pt x="28" y="77"/>
                    </a:cubicBezTo>
                    <a:cubicBezTo>
                      <a:pt x="28" y="75"/>
                      <a:pt x="28" y="74"/>
                      <a:pt x="25" y="75"/>
                    </a:cubicBezTo>
                    <a:cubicBezTo>
                      <a:pt x="22" y="76"/>
                      <a:pt x="22" y="71"/>
                      <a:pt x="19" y="72"/>
                    </a:cubicBezTo>
                    <a:cubicBezTo>
                      <a:pt x="14" y="67"/>
                      <a:pt x="7" y="65"/>
                      <a:pt x="6" y="57"/>
                    </a:cubicBezTo>
                    <a:cubicBezTo>
                      <a:pt x="5" y="53"/>
                      <a:pt x="3" y="49"/>
                      <a:pt x="3" y="44"/>
                    </a:cubicBezTo>
                    <a:cubicBezTo>
                      <a:pt x="3" y="42"/>
                      <a:pt x="5" y="40"/>
                      <a:pt x="3" y="38"/>
                    </a:cubicBezTo>
                    <a:cubicBezTo>
                      <a:pt x="1" y="36"/>
                      <a:pt x="3" y="33"/>
                      <a:pt x="3" y="31"/>
                    </a:cubicBezTo>
                    <a:cubicBezTo>
                      <a:pt x="3" y="29"/>
                      <a:pt x="2" y="31"/>
                      <a:pt x="2" y="30"/>
                    </a:cubicBezTo>
                    <a:cubicBezTo>
                      <a:pt x="1" y="30"/>
                      <a:pt x="1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1" y="27"/>
                      <a:pt x="1" y="23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1" y="17"/>
                      <a:pt x="1" y="13"/>
                      <a:pt x="2" y="10"/>
                    </a:cubicBezTo>
                    <a:cubicBezTo>
                      <a:pt x="4" y="9"/>
                      <a:pt x="5" y="6"/>
                      <a:pt x="6" y="5"/>
                    </a:cubicBezTo>
                    <a:cubicBezTo>
                      <a:pt x="8" y="2"/>
                      <a:pt x="13" y="3"/>
                      <a:pt x="15" y="0"/>
                    </a:cubicBezTo>
                    <a:cubicBezTo>
                      <a:pt x="16" y="0"/>
                      <a:pt x="17" y="0"/>
                      <a:pt x="19" y="0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6" name="Freeform 1702"/>
              <p:cNvSpPr/>
              <p:nvPr/>
            </p:nvSpPr>
            <p:spPr bwMode="auto">
              <a:xfrm>
                <a:off x="1250" y="382"/>
                <a:ext cx="19" cy="36"/>
              </a:xfrm>
              <a:custGeom>
                <a:avLst/>
                <a:gdLst>
                  <a:gd name="T0" fmla="*/ 7 w 8"/>
                  <a:gd name="T1" fmla="*/ 5 h 15"/>
                  <a:gd name="T2" fmla="*/ 5 w 8"/>
                  <a:gd name="T3" fmla="*/ 15 h 15"/>
                  <a:gd name="T4" fmla="*/ 3 w 8"/>
                  <a:gd name="T5" fmla="*/ 11 h 15"/>
                  <a:gd name="T6" fmla="*/ 2 w 8"/>
                  <a:gd name="T7" fmla="*/ 13 h 15"/>
                  <a:gd name="T8" fmla="*/ 1 w 8"/>
                  <a:gd name="T9" fmla="*/ 6 h 15"/>
                  <a:gd name="T10" fmla="*/ 5 w 8"/>
                  <a:gd name="T11" fmla="*/ 0 h 15"/>
                  <a:gd name="T12" fmla="*/ 7 w 8"/>
                  <a:gd name="T13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5">
                    <a:moveTo>
                      <a:pt x="7" y="5"/>
                    </a:moveTo>
                    <a:cubicBezTo>
                      <a:pt x="8" y="8"/>
                      <a:pt x="8" y="12"/>
                      <a:pt x="5" y="15"/>
                    </a:cubicBezTo>
                    <a:cubicBezTo>
                      <a:pt x="5" y="14"/>
                      <a:pt x="4" y="12"/>
                      <a:pt x="3" y="11"/>
                    </a:cubicBezTo>
                    <a:cubicBezTo>
                      <a:pt x="3" y="12"/>
                      <a:pt x="3" y="12"/>
                      <a:pt x="2" y="13"/>
                    </a:cubicBezTo>
                    <a:cubicBezTo>
                      <a:pt x="0" y="11"/>
                      <a:pt x="1" y="8"/>
                      <a:pt x="1" y="6"/>
                    </a:cubicBezTo>
                    <a:cubicBezTo>
                      <a:pt x="5" y="6"/>
                      <a:pt x="2" y="1"/>
                      <a:pt x="5" y="0"/>
                    </a:cubicBezTo>
                    <a:cubicBezTo>
                      <a:pt x="5" y="2"/>
                      <a:pt x="5" y="4"/>
                      <a:pt x="7" y="5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7" name="Freeform 1703"/>
              <p:cNvSpPr/>
              <p:nvPr/>
            </p:nvSpPr>
            <p:spPr bwMode="auto">
              <a:xfrm>
                <a:off x="1276" y="368"/>
                <a:ext cx="21" cy="16"/>
              </a:xfrm>
              <a:custGeom>
                <a:avLst/>
                <a:gdLst>
                  <a:gd name="T0" fmla="*/ 9 w 9"/>
                  <a:gd name="T1" fmla="*/ 1 h 7"/>
                  <a:gd name="T2" fmla="*/ 4 w 9"/>
                  <a:gd name="T3" fmla="*/ 4 h 7"/>
                  <a:gd name="T4" fmla="*/ 0 w 9"/>
                  <a:gd name="T5" fmla="*/ 6 h 7"/>
                  <a:gd name="T6" fmla="*/ 9 w 9"/>
                  <a:gd name="T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7">
                    <a:moveTo>
                      <a:pt x="9" y="1"/>
                    </a:moveTo>
                    <a:cubicBezTo>
                      <a:pt x="9" y="4"/>
                      <a:pt x="7" y="6"/>
                      <a:pt x="4" y="4"/>
                    </a:cubicBezTo>
                    <a:cubicBezTo>
                      <a:pt x="3" y="4"/>
                      <a:pt x="2" y="7"/>
                      <a:pt x="0" y="6"/>
                    </a:cubicBezTo>
                    <a:cubicBezTo>
                      <a:pt x="2" y="2"/>
                      <a:pt x="6" y="0"/>
                      <a:pt x="9" y="1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8" name="Freeform 1704"/>
              <p:cNvSpPr/>
              <p:nvPr/>
            </p:nvSpPr>
            <p:spPr bwMode="auto">
              <a:xfrm>
                <a:off x="1307" y="358"/>
                <a:ext cx="9" cy="10"/>
              </a:xfrm>
              <a:custGeom>
                <a:avLst/>
                <a:gdLst>
                  <a:gd name="T0" fmla="*/ 4 w 4"/>
                  <a:gd name="T1" fmla="*/ 0 h 4"/>
                  <a:gd name="T2" fmla="*/ 0 w 4"/>
                  <a:gd name="T3" fmla="*/ 3 h 4"/>
                  <a:gd name="T4" fmla="*/ 4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4" y="4"/>
                      <a:pt x="1" y="2"/>
                      <a:pt x="0" y="3"/>
                    </a:cubicBezTo>
                    <a:cubicBezTo>
                      <a:pt x="1" y="1"/>
                      <a:pt x="2" y="1"/>
                      <a:pt x="4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9" name="Freeform 1705"/>
              <p:cNvSpPr/>
              <p:nvPr/>
            </p:nvSpPr>
            <p:spPr bwMode="auto">
              <a:xfrm>
                <a:off x="1295" y="349"/>
                <a:ext cx="9" cy="9"/>
              </a:xfrm>
              <a:custGeom>
                <a:avLst/>
                <a:gdLst>
                  <a:gd name="T0" fmla="*/ 4 w 4"/>
                  <a:gd name="T1" fmla="*/ 0 h 4"/>
                  <a:gd name="T2" fmla="*/ 1 w 4"/>
                  <a:gd name="T3" fmla="*/ 4 h 4"/>
                  <a:gd name="T4" fmla="*/ 4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3" y="2"/>
                      <a:pt x="2" y="3"/>
                      <a:pt x="1" y="4"/>
                    </a:cubicBezTo>
                    <a:cubicBezTo>
                      <a:pt x="0" y="2"/>
                      <a:pt x="2" y="1"/>
                      <a:pt x="4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0" name="Freeform 1706"/>
              <p:cNvSpPr/>
              <p:nvPr/>
            </p:nvSpPr>
            <p:spPr bwMode="auto">
              <a:xfrm>
                <a:off x="1703" y="232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1 w 2"/>
                  <a:gd name="T5" fmla="*/ 2 h 2"/>
                  <a:gd name="T6" fmla="*/ 0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1" name="Freeform 1707"/>
              <p:cNvSpPr/>
              <p:nvPr/>
            </p:nvSpPr>
            <p:spPr bwMode="auto">
              <a:xfrm>
                <a:off x="1506" y="696"/>
                <a:ext cx="24" cy="14"/>
              </a:xfrm>
              <a:custGeom>
                <a:avLst/>
                <a:gdLst>
                  <a:gd name="T0" fmla="*/ 1 w 10"/>
                  <a:gd name="T1" fmla="*/ 2 h 6"/>
                  <a:gd name="T2" fmla="*/ 10 w 10"/>
                  <a:gd name="T3" fmla="*/ 0 h 6"/>
                  <a:gd name="T4" fmla="*/ 7 w 10"/>
                  <a:gd name="T5" fmla="*/ 6 h 6"/>
                  <a:gd name="T6" fmla="*/ 2 w 10"/>
                  <a:gd name="T7" fmla="*/ 5 h 6"/>
                  <a:gd name="T8" fmla="*/ 1 w 10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6">
                    <a:moveTo>
                      <a:pt x="1" y="2"/>
                    </a:moveTo>
                    <a:cubicBezTo>
                      <a:pt x="4" y="2"/>
                      <a:pt x="7" y="1"/>
                      <a:pt x="10" y="0"/>
                    </a:cubicBezTo>
                    <a:cubicBezTo>
                      <a:pt x="10" y="3"/>
                      <a:pt x="8" y="4"/>
                      <a:pt x="7" y="6"/>
                    </a:cubicBezTo>
                    <a:cubicBezTo>
                      <a:pt x="5" y="5"/>
                      <a:pt x="4" y="5"/>
                      <a:pt x="2" y="5"/>
                    </a:cubicBezTo>
                    <a:cubicBezTo>
                      <a:pt x="0" y="5"/>
                      <a:pt x="1" y="3"/>
                      <a:pt x="1" y="2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2" name="Freeform 1708"/>
              <p:cNvSpPr/>
              <p:nvPr/>
            </p:nvSpPr>
            <p:spPr bwMode="auto">
              <a:xfrm>
                <a:off x="1530" y="717"/>
                <a:ext cx="12" cy="10"/>
              </a:xfrm>
              <a:custGeom>
                <a:avLst/>
                <a:gdLst>
                  <a:gd name="T0" fmla="*/ 5 w 5"/>
                  <a:gd name="T1" fmla="*/ 2 h 4"/>
                  <a:gd name="T2" fmla="*/ 2 w 5"/>
                  <a:gd name="T3" fmla="*/ 4 h 4"/>
                  <a:gd name="T4" fmla="*/ 0 w 5"/>
                  <a:gd name="T5" fmla="*/ 2 h 4"/>
                  <a:gd name="T6" fmla="*/ 1 w 5"/>
                  <a:gd name="T7" fmla="*/ 0 h 4"/>
                  <a:gd name="T8" fmla="*/ 5 w 5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cubicBezTo>
                      <a:pt x="4" y="3"/>
                      <a:pt x="4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3" y="0"/>
                      <a:pt x="4" y="1"/>
                      <a:pt x="5" y="2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3" name="Freeform 1709"/>
              <p:cNvSpPr/>
              <p:nvPr/>
            </p:nvSpPr>
            <p:spPr bwMode="auto">
              <a:xfrm>
                <a:off x="1036" y="1176"/>
                <a:ext cx="97" cy="64"/>
              </a:xfrm>
              <a:custGeom>
                <a:avLst/>
                <a:gdLst>
                  <a:gd name="T0" fmla="*/ 37 w 41"/>
                  <a:gd name="T1" fmla="*/ 17 h 27"/>
                  <a:gd name="T2" fmla="*/ 12 w 41"/>
                  <a:gd name="T3" fmla="*/ 26 h 27"/>
                  <a:gd name="T4" fmla="*/ 10 w 41"/>
                  <a:gd name="T5" fmla="*/ 27 h 27"/>
                  <a:gd name="T6" fmla="*/ 5 w 41"/>
                  <a:gd name="T7" fmla="*/ 23 h 27"/>
                  <a:gd name="T8" fmla="*/ 0 w 41"/>
                  <a:gd name="T9" fmla="*/ 22 h 27"/>
                  <a:gd name="T10" fmla="*/ 1 w 41"/>
                  <a:gd name="T11" fmla="*/ 20 h 27"/>
                  <a:gd name="T12" fmla="*/ 6 w 41"/>
                  <a:gd name="T13" fmla="*/ 17 h 27"/>
                  <a:gd name="T14" fmla="*/ 10 w 41"/>
                  <a:gd name="T15" fmla="*/ 15 h 27"/>
                  <a:gd name="T16" fmla="*/ 14 w 41"/>
                  <a:gd name="T17" fmla="*/ 12 h 27"/>
                  <a:gd name="T18" fmla="*/ 14 w 41"/>
                  <a:gd name="T19" fmla="*/ 12 h 27"/>
                  <a:gd name="T20" fmla="*/ 21 w 41"/>
                  <a:gd name="T21" fmla="*/ 8 h 27"/>
                  <a:gd name="T22" fmla="*/ 22 w 41"/>
                  <a:gd name="T23" fmla="*/ 7 h 27"/>
                  <a:gd name="T24" fmla="*/ 25 w 41"/>
                  <a:gd name="T25" fmla="*/ 6 h 27"/>
                  <a:gd name="T26" fmla="*/ 31 w 41"/>
                  <a:gd name="T27" fmla="*/ 2 h 27"/>
                  <a:gd name="T28" fmla="*/ 32 w 41"/>
                  <a:gd name="T29" fmla="*/ 2 h 27"/>
                  <a:gd name="T30" fmla="*/ 37 w 41"/>
                  <a:gd name="T31" fmla="*/ 6 h 27"/>
                  <a:gd name="T32" fmla="*/ 39 w 41"/>
                  <a:gd name="T33" fmla="*/ 8 h 27"/>
                  <a:gd name="T34" fmla="*/ 40 w 41"/>
                  <a:gd name="T35" fmla="*/ 11 h 27"/>
                  <a:gd name="T36" fmla="*/ 37 w 41"/>
                  <a:gd name="T37" fmla="*/ 12 h 27"/>
                  <a:gd name="T38" fmla="*/ 30 w 41"/>
                  <a:gd name="T39" fmla="*/ 11 h 27"/>
                  <a:gd name="T40" fmla="*/ 37 w 41"/>
                  <a:gd name="T41" fmla="*/ 12 h 27"/>
                  <a:gd name="T42" fmla="*/ 37 w 41"/>
                  <a:gd name="T43" fmla="*/ 1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1" h="27">
                    <a:moveTo>
                      <a:pt x="37" y="17"/>
                    </a:moveTo>
                    <a:cubicBezTo>
                      <a:pt x="27" y="16"/>
                      <a:pt x="18" y="17"/>
                      <a:pt x="12" y="26"/>
                    </a:cubicBezTo>
                    <a:cubicBezTo>
                      <a:pt x="11" y="26"/>
                      <a:pt x="11" y="26"/>
                      <a:pt x="10" y="27"/>
                    </a:cubicBezTo>
                    <a:cubicBezTo>
                      <a:pt x="10" y="24"/>
                      <a:pt x="9" y="22"/>
                      <a:pt x="5" y="23"/>
                    </a:cubicBezTo>
                    <a:cubicBezTo>
                      <a:pt x="4" y="23"/>
                      <a:pt x="2" y="24"/>
                      <a:pt x="0" y="22"/>
                    </a:cubicBezTo>
                    <a:cubicBezTo>
                      <a:pt x="0" y="21"/>
                      <a:pt x="1" y="21"/>
                      <a:pt x="1" y="20"/>
                    </a:cubicBezTo>
                    <a:cubicBezTo>
                      <a:pt x="3" y="20"/>
                      <a:pt x="5" y="20"/>
                      <a:pt x="6" y="17"/>
                    </a:cubicBezTo>
                    <a:cubicBezTo>
                      <a:pt x="7" y="16"/>
                      <a:pt x="8" y="15"/>
                      <a:pt x="10" y="15"/>
                    </a:cubicBezTo>
                    <a:cubicBezTo>
                      <a:pt x="11" y="14"/>
                      <a:pt x="13" y="13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6" y="10"/>
                      <a:pt x="19" y="10"/>
                      <a:pt x="21" y="8"/>
                    </a:cubicBezTo>
                    <a:cubicBezTo>
                      <a:pt x="21" y="8"/>
                      <a:pt x="21" y="7"/>
                      <a:pt x="22" y="7"/>
                    </a:cubicBezTo>
                    <a:cubicBezTo>
                      <a:pt x="23" y="6"/>
                      <a:pt x="24" y="6"/>
                      <a:pt x="25" y="6"/>
                    </a:cubicBezTo>
                    <a:cubicBezTo>
                      <a:pt x="28" y="7"/>
                      <a:pt x="29" y="4"/>
                      <a:pt x="31" y="2"/>
                    </a:cubicBezTo>
                    <a:cubicBezTo>
                      <a:pt x="31" y="1"/>
                      <a:pt x="32" y="1"/>
                      <a:pt x="32" y="2"/>
                    </a:cubicBezTo>
                    <a:cubicBezTo>
                      <a:pt x="34" y="2"/>
                      <a:pt x="39" y="0"/>
                      <a:pt x="37" y="6"/>
                    </a:cubicBezTo>
                    <a:cubicBezTo>
                      <a:pt x="37" y="6"/>
                      <a:pt x="38" y="7"/>
                      <a:pt x="39" y="8"/>
                    </a:cubicBezTo>
                    <a:cubicBezTo>
                      <a:pt x="40" y="9"/>
                      <a:pt x="41" y="10"/>
                      <a:pt x="40" y="11"/>
                    </a:cubicBezTo>
                    <a:cubicBezTo>
                      <a:pt x="39" y="12"/>
                      <a:pt x="39" y="13"/>
                      <a:pt x="37" y="12"/>
                    </a:cubicBezTo>
                    <a:cubicBezTo>
                      <a:pt x="35" y="11"/>
                      <a:pt x="32" y="13"/>
                      <a:pt x="30" y="11"/>
                    </a:cubicBezTo>
                    <a:cubicBezTo>
                      <a:pt x="32" y="13"/>
                      <a:pt x="34" y="12"/>
                      <a:pt x="37" y="12"/>
                    </a:cubicBezTo>
                    <a:cubicBezTo>
                      <a:pt x="37" y="14"/>
                      <a:pt x="37" y="15"/>
                      <a:pt x="37" y="17"/>
                    </a:cubicBezTo>
                    <a:close/>
                  </a:path>
                </a:pathLst>
              </a:custGeom>
              <a:solidFill>
                <a:srgbClr val="92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4" name="Freeform 1710"/>
              <p:cNvSpPr/>
              <p:nvPr/>
            </p:nvSpPr>
            <p:spPr bwMode="auto">
              <a:xfrm>
                <a:off x="1086" y="1131"/>
                <a:ext cx="85" cy="64"/>
              </a:xfrm>
              <a:custGeom>
                <a:avLst/>
                <a:gdLst>
                  <a:gd name="T0" fmla="*/ 11 w 36"/>
                  <a:gd name="T1" fmla="*/ 21 h 27"/>
                  <a:gd name="T2" fmla="*/ 10 w 36"/>
                  <a:gd name="T3" fmla="*/ 21 h 27"/>
                  <a:gd name="T4" fmla="*/ 7 w 36"/>
                  <a:gd name="T5" fmla="*/ 23 h 27"/>
                  <a:gd name="T6" fmla="*/ 1 w 36"/>
                  <a:gd name="T7" fmla="*/ 27 h 27"/>
                  <a:gd name="T8" fmla="*/ 1 w 36"/>
                  <a:gd name="T9" fmla="*/ 27 h 27"/>
                  <a:gd name="T10" fmla="*/ 0 w 36"/>
                  <a:gd name="T11" fmla="*/ 26 h 27"/>
                  <a:gd name="T12" fmla="*/ 1 w 36"/>
                  <a:gd name="T13" fmla="*/ 20 h 27"/>
                  <a:gd name="T14" fmla="*/ 14 w 36"/>
                  <a:gd name="T15" fmla="*/ 9 h 27"/>
                  <a:gd name="T16" fmla="*/ 17 w 36"/>
                  <a:gd name="T17" fmla="*/ 1 h 27"/>
                  <a:gd name="T18" fmla="*/ 27 w 36"/>
                  <a:gd name="T19" fmla="*/ 3 h 27"/>
                  <a:gd name="T20" fmla="*/ 33 w 36"/>
                  <a:gd name="T21" fmla="*/ 2 h 27"/>
                  <a:gd name="T22" fmla="*/ 36 w 36"/>
                  <a:gd name="T23" fmla="*/ 2 h 27"/>
                  <a:gd name="T24" fmla="*/ 30 w 36"/>
                  <a:gd name="T25" fmla="*/ 7 h 27"/>
                  <a:gd name="T26" fmla="*/ 22 w 36"/>
                  <a:gd name="T27" fmla="*/ 11 h 27"/>
                  <a:gd name="T28" fmla="*/ 14 w 36"/>
                  <a:gd name="T29" fmla="*/ 16 h 27"/>
                  <a:gd name="T30" fmla="*/ 11 w 36"/>
                  <a:gd name="T31" fmla="*/ 20 h 27"/>
                  <a:gd name="T32" fmla="*/ 11 w 36"/>
                  <a:gd name="T33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6" h="27">
                    <a:moveTo>
                      <a:pt x="11" y="21"/>
                    </a:moveTo>
                    <a:cubicBezTo>
                      <a:pt x="11" y="21"/>
                      <a:pt x="10" y="21"/>
                      <a:pt x="10" y="21"/>
                    </a:cubicBezTo>
                    <a:cubicBezTo>
                      <a:pt x="9" y="22"/>
                      <a:pt x="9" y="22"/>
                      <a:pt x="7" y="23"/>
                    </a:cubicBezTo>
                    <a:cubicBezTo>
                      <a:pt x="5" y="24"/>
                      <a:pt x="3" y="25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0" y="27"/>
                      <a:pt x="0" y="27"/>
                      <a:pt x="0" y="26"/>
                    </a:cubicBezTo>
                    <a:cubicBezTo>
                      <a:pt x="1" y="24"/>
                      <a:pt x="1" y="22"/>
                      <a:pt x="1" y="20"/>
                    </a:cubicBezTo>
                    <a:cubicBezTo>
                      <a:pt x="5" y="17"/>
                      <a:pt x="9" y="12"/>
                      <a:pt x="14" y="9"/>
                    </a:cubicBezTo>
                    <a:cubicBezTo>
                      <a:pt x="20" y="6"/>
                      <a:pt x="20" y="4"/>
                      <a:pt x="17" y="1"/>
                    </a:cubicBezTo>
                    <a:cubicBezTo>
                      <a:pt x="21" y="1"/>
                      <a:pt x="25" y="1"/>
                      <a:pt x="27" y="3"/>
                    </a:cubicBezTo>
                    <a:cubicBezTo>
                      <a:pt x="29" y="5"/>
                      <a:pt x="32" y="4"/>
                      <a:pt x="33" y="2"/>
                    </a:cubicBezTo>
                    <a:cubicBezTo>
                      <a:pt x="35" y="0"/>
                      <a:pt x="35" y="2"/>
                      <a:pt x="36" y="2"/>
                    </a:cubicBezTo>
                    <a:cubicBezTo>
                      <a:pt x="35" y="5"/>
                      <a:pt x="32" y="5"/>
                      <a:pt x="30" y="7"/>
                    </a:cubicBezTo>
                    <a:cubicBezTo>
                      <a:pt x="27" y="7"/>
                      <a:pt x="24" y="7"/>
                      <a:pt x="22" y="11"/>
                    </a:cubicBezTo>
                    <a:cubicBezTo>
                      <a:pt x="20" y="13"/>
                      <a:pt x="16" y="14"/>
                      <a:pt x="14" y="16"/>
                    </a:cubicBezTo>
                    <a:cubicBezTo>
                      <a:pt x="11" y="17"/>
                      <a:pt x="11" y="18"/>
                      <a:pt x="11" y="20"/>
                    </a:cubicBezTo>
                    <a:cubicBezTo>
                      <a:pt x="11" y="20"/>
                      <a:pt x="11" y="20"/>
                      <a:pt x="11" y="2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5" name="Freeform 1711"/>
              <p:cNvSpPr/>
              <p:nvPr/>
            </p:nvSpPr>
            <p:spPr bwMode="auto">
              <a:xfrm>
                <a:off x="1304" y="945"/>
                <a:ext cx="29" cy="57"/>
              </a:xfrm>
              <a:custGeom>
                <a:avLst/>
                <a:gdLst>
                  <a:gd name="T0" fmla="*/ 6 w 12"/>
                  <a:gd name="T1" fmla="*/ 24 h 24"/>
                  <a:gd name="T2" fmla="*/ 5 w 12"/>
                  <a:gd name="T3" fmla="*/ 16 h 24"/>
                  <a:gd name="T4" fmla="*/ 3 w 12"/>
                  <a:gd name="T5" fmla="*/ 12 h 24"/>
                  <a:gd name="T6" fmla="*/ 3 w 12"/>
                  <a:gd name="T7" fmla="*/ 12 h 24"/>
                  <a:gd name="T8" fmla="*/ 1 w 12"/>
                  <a:gd name="T9" fmla="*/ 9 h 24"/>
                  <a:gd name="T10" fmla="*/ 2 w 12"/>
                  <a:gd name="T11" fmla="*/ 7 h 24"/>
                  <a:gd name="T12" fmla="*/ 6 w 12"/>
                  <a:gd name="T13" fmla="*/ 4 h 24"/>
                  <a:gd name="T14" fmla="*/ 3 w 12"/>
                  <a:gd name="T15" fmla="*/ 4 h 24"/>
                  <a:gd name="T16" fmla="*/ 2 w 12"/>
                  <a:gd name="T17" fmla="*/ 3 h 24"/>
                  <a:gd name="T18" fmla="*/ 2 w 12"/>
                  <a:gd name="T19" fmla="*/ 1 h 24"/>
                  <a:gd name="T20" fmla="*/ 5 w 12"/>
                  <a:gd name="T21" fmla="*/ 1 h 24"/>
                  <a:gd name="T22" fmla="*/ 8 w 12"/>
                  <a:gd name="T23" fmla="*/ 12 h 24"/>
                  <a:gd name="T24" fmla="*/ 8 w 12"/>
                  <a:gd name="T25" fmla="*/ 15 h 24"/>
                  <a:gd name="T26" fmla="*/ 11 w 12"/>
                  <a:gd name="T27" fmla="*/ 14 h 24"/>
                  <a:gd name="T28" fmla="*/ 9 w 12"/>
                  <a:gd name="T29" fmla="*/ 21 h 24"/>
                  <a:gd name="T30" fmla="*/ 6 w 12"/>
                  <a:gd name="T3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" h="24">
                    <a:moveTo>
                      <a:pt x="6" y="24"/>
                    </a:moveTo>
                    <a:cubicBezTo>
                      <a:pt x="2" y="22"/>
                      <a:pt x="4" y="17"/>
                      <a:pt x="5" y="16"/>
                    </a:cubicBezTo>
                    <a:cubicBezTo>
                      <a:pt x="7" y="13"/>
                      <a:pt x="3" y="14"/>
                      <a:pt x="3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1"/>
                      <a:pt x="2" y="10"/>
                      <a:pt x="1" y="9"/>
                    </a:cubicBezTo>
                    <a:cubicBezTo>
                      <a:pt x="0" y="8"/>
                      <a:pt x="1" y="6"/>
                      <a:pt x="2" y="7"/>
                    </a:cubicBezTo>
                    <a:cubicBezTo>
                      <a:pt x="6" y="9"/>
                      <a:pt x="6" y="4"/>
                      <a:pt x="6" y="4"/>
                    </a:cubicBezTo>
                    <a:cubicBezTo>
                      <a:pt x="5" y="2"/>
                      <a:pt x="4" y="2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2"/>
                      <a:pt x="2" y="1"/>
                    </a:cubicBezTo>
                    <a:cubicBezTo>
                      <a:pt x="3" y="1"/>
                      <a:pt x="4" y="0"/>
                      <a:pt x="5" y="1"/>
                    </a:cubicBezTo>
                    <a:cubicBezTo>
                      <a:pt x="10" y="2"/>
                      <a:pt x="12" y="9"/>
                      <a:pt x="8" y="12"/>
                    </a:cubicBezTo>
                    <a:cubicBezTo>
                      <a:pt x="8" y="13"/>
                      <a:pt x="7" y="14"/>
                      <a:pt x="8" y="15"/>
                    </a:cubicBezTo>
                    <a:cubicBezTo>
                      <a:pt x="9" y="14"/>
                      <a:pt x="10" y="13"/>
                      <a:pt x="11" y="14"/>
                    </a:cubicBezTo>
                    <a:cubicBezTo>
                      <a:pt x="10" y="16"/>
                      <a:pt x="9" y="18"/>
                      <a:pt x="9" y="21"/>
                    </a:cubicBezTo>
                    <a:cubicBezTo>
                      <a:pt x="9" y="23"/>
                      <a:pt x="8" y="24"/>
                      <a:pt x="6" y="24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6" name="Freeform 1712"/>
              <p:cNvSpPr/>
              <p:nvPr/>
            </p:nvSpPr>
            <p:spPr bwMode="auto">
              <a:xfrm>
                <a:off x="1288" y="995"/>
                <a:ext cx="45" cy="38"/>
              </a:xfrm>
              <a:custGeom>
                <a:avLst/>
                <a:gdLst>
                  <a:gd name="T0" fmla="*/ 13 w 19"/>
                  <a:gd name="T1" fmla="*/ 3 h 16"/>
                  <a:gd name="T2" fmla="*/ 16 w 19"/>
                  <a:gd name="T3" fmla="*/ 0 h 16"/>
                  <a:gd name="T4" fmla="*/ 16 w 19"/>
                  <a:gd name="T5" fmla="*/ 3 h 16"/>
                  <a:gd name="T6" fmla="*/ 16 w 19"/>
                  <a:gd name="T7" fmla="*/ 6 h 16"/>
                  <a:gd name="T8" fmla="*/ 10 w 19"/>
                  <a:gd name="T9" fmla="*/ 11 h 16"/>
                  <a:gd name="T10" fmla="*/ 7 w 19"/>
                  <a:gd name="T11" fmla="*/ 13 h 16"/>
                  <a:gd name="T12" fmla="*/ 3 w 19"/>
                  <a:gd name="T13" fmla="*/ 16 h 16"/>
                  <a:gd name="T14" fmla="*/ 7 w 19"/>
                  <a:gd name="T15" fmla="*/ 7 h 16"/>
                  <a:gd name="T16" fmla="*/ 13 w 19"/>
                  <a:gd name="T1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6">
                    <a:moveTo>
                      <a:pt x="13" y="3"/>
                    </a:moveTo>
                    <a:cubicBezTo>
                      <a:pt x="14" y="2"/>
                      <a:pt x="15" y="1"/>
                      <a:pt x="16" y="0"/>
                    </a:cubicBezTo>
                    <a:cubicBezTo>
                      <a:pt x="17" y="1"/>
                      <a:pt x="19" y="2"/>
                      <a:pt x="16" y="3"/>
                    </a:cubicBezTo>
                    <a:cubicBezTo>
                      <a:pt x="13" y="4"/>
                      <a:pt x="16" y="5"/>
                      <a:pt x="16" y="6"/>
                    </a:cubicBezTo>
                    <a:cubicBezTo>
                      <a:pt x="14" y="7"/>
                      <a:pt x="9" y="6"/>
                      <a:pt x="10" y="11"/>
                    </a:cubicBezTo>
                    <a:cubicBezTo>
                      <a:pt x="9" y="11"/>
                      <a:pt x="7" y="10"/>
                      <a:pt x="7" y="13"/>
                    </a:cubicBezTo>
                    <a:cubicBezTo>
                      <a:pt x="6" y="15"/>
                      <a:pt x="4" y="16"/>
                      <a:pt x="3" y="16"/>
                    </a:cubicBezTo>
                    <a:cubicBezTo>
                      <a:pt x="0" y="11"/>
                      <a:pt x="5" y="10"/>
                      <a:pt x="7" y="7"/>
                    </a:cubicBezTo>
                    <a:cubicBezTo>
                      <a:pt x="9" y="6"/>
                      <a:pt x="11" y="5"/>
                      <a:pt x="13" y="3"/>
                    </a:cubicBezTo>
                    <a:close/>
                  </a:path>
                </a:pathLst>
              </a:custGeom>
              <a:solidFill>
                <a:srgbClr val="FE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7" name="Freeform 1713"/>
              <p:cNvSpPr/>
              <p:nvPr/>
            </p:nvSpPr>
            <p:spPr bwMode="auto">
              <a:xfrm>
                <a:off x="1273" y="1033"/>
                <a:ext cx="15" cy="17"/>
              </a:xfrm>
              <a:custGeom>
                <a:avLst/>
                <a:gdLst>
                  <a:gd name="T0" fmla="*/ 0 w 6"/>
                  <a:gd name="T1" fmla="*/ 7 h 7"/>
                  <a:gd name="T2" fmla="*/ 6 w 6"/>
                  <a:gd name="T3" fmla="*/ 1 h 7"/>
                  <a:gd name="T4" fmla="*/ 0 w 6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0" y="7"/>
                    </a:moveTo>
                    <a:cubicBezTo>
                      <a:pt x="1" y="4"/>
                      <a:pt x="1" y="0"/>
                      <a:pt x="6" y="1"/>
                    </a:cubicBezTo>
                    <a:cubicBezTo>
                      <a:pt x="5" y="4"/>
                      <a:pt x="2" y="5"/>
                      <a:pt x="0" y="7"/>
                    </a:cubicBezTo>
                    <a:close/>
                  </a:path>
                </a:pathLst>
              </a:custGeom>
              <a:solidFill>
                <a:srgbClr val="FE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8" name="Freeform 1714"/>
              <p:cNvSpPr/>
              <p:nvPr/>
            </p:nvSpPr>
            <p:spPr bwMode="auto">
              <a:xfrm>
                <a:off x="478" y="888"/>
                <a:ext cx="10" cy="10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0" y="2"/>
                      <a:pt x="2" y="1"/>
                      <a:pt x="4" y="0"/>
                    </a:cubicBezTo>
                    <a:cubicBezTo>
                      <a:pt x="4" y="3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8A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9" name="Freeform 1715"/>
              <p:cNvSpPr/>
              <p:nvPr/>
            </p:nvSpPr>
            <p:spPr bwMode="auto">
              <a:xfrm>
                <a:off x="597" y="959"/>
                <a:ext cx="10" cy="12"/>
              </a:xfrm>
              <a:custGeom>
                <a:avLst/>
                <a:gdLst>
                  <a:gd name="T0" fmla="*/ 0 w 4"/>
                  <a:gd name="T1" fmla="*/ 0 h 5"/>
                  <a:gd name="T2" fmla="*/ 2 w 4"/>
                  <a:gd name="T3" fmla="*/ 5 h 5"/>
                  <a:gd name="T4" fmla="*/ 0 w 4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0" y="0"/>
                    </a:moveTo>
                    <a:cubicBezTo>
                      <a:pt x="4" y="1"/>
                      <a:pt x="4" y="2"/>
                      <a:pt x="2" y="5"/>
                    </a:cubicBezTo>
                    <a:cubicBezTo>
                      <a:pt x="2" y="3"/>
                      <a:pt x="3" y="1"/>
                      <a:pt x="0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0" name="Freeform 1716"/>
              <p:cNvSpPr/>
              <p:nvPr/>
            </p:nvSpPr>
            <p:spPr bwMode="auto">
              <a:xfrm>
                <a:off x="616" y="898"/>
                <a:ext cx="7" cy="7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3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1" y="3"/>
                      <a:pt x="0" y="2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3" y="2"/>
                      <a:pt x="3" y="3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1" name="Freeform 1717"/>
              <p:cNvSpPr/>
              <p:nvPr/>
            </p:nvSpPr>
            <p:spPr bwMode="auto">
              <a:xfrm>
                <a:off x="614" y="905"/>
                <a:ext cx="4" cy="7"/>
              </a:xfrm>
              <a:custGeom>
                <a:avLst/>
                <a:gdLst>
                  <a:gd name="T0" fmla="*/ 2 w 2"/>
                  <a:gd name="T1" fmla="*/ 3 h 3"/>
                  <a:gd name="T2" fmla="*/ 1 w 2"/>
                  <a:gd name="T3" fmla="*/ 0 h 3"/>
                  <a:gd name="T4" fmla="*/ 2 w 2"/>
                  <a:gd name="T5" fmla="*/ 0 h 3"/>
                  <a:gd name="T6" fmla="*/ 2 w 2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2" name="Freeform 1718"/>
              <p:cNvSpPr/>
              <p:nvPr/>
            </p:nvSpPr>
            <p:spPr bwMode="auto">
              <a:xfrm>
                <a:off x="623" y="895"/>
                <a:ext cx="5" cy="5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1" y="2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3" name="Freeform 1719"/>
              <p:cNvSpPr/>
              <p:nvPr/>
            </p:nvSpPr>
            <p:spPr bwMode="auto">
              <a:xfrm>
                <a:off x="664" y="819"/>
                <a:ext cx="11" cy="10"/>
              </a:xfrm>
              <a:custGeom>
                <a:avLst/>
                <a:gdLst>
                  <a:gd name="T0" fmla="*/ 2 w 5"/>
                  <a:gd name="T1" fmla="*/ 4 h 4"/>
                  <a:gd name="T2" fmla="*/ 2 w 5"/>
                  <a:gd name="T3" fmla="*/ 0 h 4"/>
                  <a:gd name="T4" fmla="*/ 2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2"/>
                      <a:pt x="2" y="1"/>
                      <a:pt x="2" y="0"/>
                    </a:cubicBezTo>
                    <a:cubicBezTo>
                      <a:pt x="5" y="2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4" name="Freeform 1720"/>
              <p:cNvSpPr/>
              <p:nvPr/>
            </p:nvSpPr>
            <p:spPr bwMode="auto">
              <a:xfrm>
                <a:off x="659" y="767"/>
                <a:ext cx="5" cy="7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2 h 3"/>
                  <a:gd name="T4" fmla="*/ 1 w 2"/>
                  <a:gd name="T5" fmla="*/ 3 h 3"/>
                  <a:gd name="T6" fmla="*/ 0 w 2"/>
                  <a:gd name="T7" fmla="*/ 1 h 3"/>
                  <a:gd name="T8" fmla="*/ 1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5" name="Freeform 1721"/>
              <p:cNvSpPr/>
              <p:nvPr/>
            </p:nvSpPr>
            <p:spPr bwMode="auto">
              <a:xfrm>
                <a:off x="614" y="817"/>
                <a:ext cx="16" cy="21"/>
              </a:xfrm>
              <a:custGeom>
                <a:avLst/>
                <a:gdLst>
                  <a:gd name="T0" fmla="*/ 7 w 7"/>
                  <a:gd name="T1" fmla="*/ 5 h 9"/>
                  <a:gd name="T2" fmla="*/ 4 w 7"/>
                  <a:gd name="T3" fmla="*/ 8 h 9"/>
                  <a:gd name="T4" fmla="*/ 1 w 7"/>
                  <a:gd name="T5" fmla="*/ 7 h 9"/>
                  <a:gd name="T6" fmla="*/ 2 w 7"/>
                  <a:gd name="T7" fmla="*/ 5 h 9"/>
                  <a:gd name="T8" fmla="*/ 3 w 7"/>
                  <a:gd name="T9" fmla="*/ 1 h 9"/>
                  <a:gd name="T10" fmla="*/ 7 w 7"/>
                  <a:gd name="T11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9">
                    <a:moveTo>
                      <a:pt x="7" y="5"/>
                    </a:moveTo>
                    <a:cubicBezTo>
                      <a:pt x="6" y="6"/>
                      <a:pt x="5" y="7"/>
                      <a:pt x="4" y="8"/>
                    </a:cubicBezTo>
                    <a:cubicBezTo>
                      <a:pt x="2" y="9"/>
                      <a:pt x="2" y="8"/>
                      <a:pt x="1" y="7"/>
                    </a:cubicBezTo>
                    <a:cubicBezTo>
                      <a:pt x="0" y="6"/>
                      <a:pt x="1" y="5"/>
                      <a:pt x="2" y="5"/>
                    </a:cubicBezTo>
                    <a:cubicBezTo>
                      <a:pt x="5" y="5"/>
                      <a:pt x="3" y="2"/>
                      <a:pt x="3" y="1"/>
                    </a:cubicBezTo>
                    <a:cubicBezTo>
                      <a:pt x="7" y="0"/>
                      <a:pt x="4" y="5"/>
                      <a:pt x="7" y="5"/>
                    </a:cubicBezTo>
                    <a:close/>
                  </a:path>
                </a:pathLst>
              </a:custGeom>
              <a:solidFill>
                <a:srgbClr val="7D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6" name="Freeform 1722"/>
              <p:cNvSpPr/>
              <p:nvPr/>
            </p:nvSpPr>
            <p:spPr bwMode="auto">
              <a:xfrm>
                <a:off x="996" y="1299"/>
                <a:ext cx="50" cy="34"/>
              </a:xfrm>
              <a:custGeom>
                <a:avLst/>
                <a:gdLst>
                  <a:gd name="T0" fmla="*/ 16 w 21"/>
                  <a:gd name="T1" fmla="*/ 9 h 14"/>
                  <a:gd name="T2" fmla="*/ 15 w 21"/>
                  <a:gd name="T3" fmla="*/ 14 h 14"/>
                  <a:gd name="T4" fmla="*/ 15 w 21"/>
                  <a:gd name="T5" fmla="*/ 9 h 14"/>
                  <a:gd name="T6" fmla="*/ 14 w 21"/>
                  <a:gd name="T7" fmla="*/ 7 h 14"/>
                  <a:gd name="T8" fmla="*/ 9 w 21"/>
                  <a:gd name="T9" fmla="*/ 6 h 14"/>
                  <a:gd name="T10" fmla="*/ 2 w 21"/>
                  <a:gd name="T11" fmla="*/ 6 h 14"/>
                  <a:gd name="T12" fmla="*/ 0 w 21"/>
                  <a:gd name="T13" fmla="*/ 6 h 14"/>
                  <a:gd name="T14" fmla="*/ 14 w 21"/>
                  <a:gd name="T15" fmla="*/ 1 h 14"/>
                  <a:gd name="T16" fmla="*/ 20 w 21"/>
                  <a:gd name="T17" fmla="*/ 0 h 14"/>
                  <a:gd name="T18" fmla="*/ 21 w 21"/>
                  <a:gd name="T19" fmla="*/ 0 h 14"/>
                  <a:gd name="T20" fmla="*/ 19 w 21"/>
                  <a:gd name="T21" fmla="*/ 6 h 14"/>
                  <a:gd name="T22" fmla="*/ 19 w 21"/>
                  <a:gd name="T23" fmla="*/ 7 h 14"/>
                  <a:gd name="T24" fmla="*/ 17 w 21"/>
                  <a:gd name="T25" fmla="*/ 9 h 14"/>
                  <a:gd name="T26" fmla="*/ 16 w 21"/>
                  <a:gd name="T2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14">
                    <a:moveTo>
                      <a:pt x="16" y="9"/>
                    </a:moveTo>
                    <a:cubicBezTo>
                      <a:pt x="15" y="10"/>
                      <a:pt x="16" y="13"/>
                      <a:pt x="15" y="14"/>
                    </a:cubicBezTo>
                    <a:cubicBezTo>
                      <a:pt x="14" y="12"/>
                      <a:pt x="12" y="11"/>
                      <a:pt x="15" y="9"/>
                    </a:cubicBezTo>
                    <a:cubicBezTo>
                      <a:pt x="15" y="8"/>
                      <a:pt x="15" y="6"/>
                      <a:pt x="14" y="7"/>
                    </a:cubicBezTo>
                    <a:cubicBezTo>
                      <a:pt x="12" y="9"/>
                      <a:pt x="11" y="8"/>
                      <a:pt x="9" y="6"/>
                    </a:cubicBezTo>
                    <a:cubicBezTo>
                      <a:pt x="7" y="9"/>
                      <a:pt x="4" y="6"/>
                      <a:pt x="2" y="6"/>
                    </a:cubicBezTo>
                    <a:cubicBezTo>
                      <a:pt x="1" y="7"/>
                      <a:pt x="1" y="6"/>
                      <a:pt x="0" y="6"/>
                    </a:cubicBezTo>
                    <a:cubicBezTo>
                      <a:pt x="4" y="2"/>
                      <a:pt x="9" y="2"/>
                      <a:pt x="14" y="1"/>
                    </a:cubicBezTo>
                    <a:cubicBezTo>
                      <a:pt x="16" y="0"/>
                      <a:pt x="18" y="0"/>
                      <a:pt x="20" y="0"/>
                    </a:cubicBezTo>
                    <a:cubicBezTo>
                      <a:pt x="20" y="0"/>
                      <a:pt x="20" y="0"/>
                      <a:pt x="21" y="0"/>
                    </a:cubicBezTo>
                    <a:cubicBezTo>
                      <a:pt x="20" y="2"/>
                      <a:pt x="19" y="4"/>
                      <a:pt x="19" y="6"/>
                    </a:cubicBezTo>
                    <a:cubicBezTo>
                      <a:pt x="19" y="6"/>
                      <a:pt x="19" y="6"/>
                      <a:pt x="19" y="7"/>
                    </a:cubicBezTo>
                    <a:cubicBezTo>
                      <a:pt x="18" y="7"/>
                      <a:pt x="18" y="8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7" name="Freeform 1723"/>
              <p:cNvSpPr/>
              <p:nvPr/>
            </p:nvSpPr>
            <p:spPr bwMode="auto">
              <a:xfrm>
                <a:off x="984" y="1311"/>
                <a:ext cx="24" cy="14"/>
              </a:xfrm>
              <a:custGeom>
                <a:avLst/>
                <a:gdLst>
                  <a:gd name="T0" fmla="*/ 0 w 10"/>
                  <a:gd name="T1" fmla="*/ 2 h 6"/>
                  <a:gd name="T2" fmla="*/ 4 w 10"/>
                  <a:gd name="T3" fmla="*/ 1 h 6"/>
                  <a:gd name="T4" fmla="*/ 10 w 10"/>
                  <a:gd name="T5" fmla="*/ 4 h 6"/>
                  <a:gd name="T6" fmla="*/ 1 w 10"/>
                  <a:gd name="T7" fmla="*/ 4 h 6"/>
                  <a:gd name="T8" fmla="*/ 0 w 10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6">
                    <a:moveTo>
                      <a:pt x="0" y="2"/>
                    </a:moveTo>
                    <a:cubicBezTo>
                      <a:pt x="1" y="1"/>
                      <a:pt x="3" y="0"/>
                      <a:pt x="4" y="1"/>
                    </a:cubicBezTo>
                    <a:cubicBezTo>
                      <a:pt x="5" y="5"/>
                      <a:pt x="8" y="3"/>
                      <a:pt x="10" y="4"/>
                    </a:cubicBezTo>
                    <a:cubicBezTo>
                      <a:pt x="7" y="6"/>
                      <a:pt x="4" y="6"/>
                      <a:pt x="1" y="4"/>
                    </a:cubicBezTo>
                    <a:cubicBezTo>
                      <a:pt x="1" y="4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8" name="Freeform 1724"/>
              <p:cNvSpPr/>
              <p:nvPr/>
            </p:nvSpPr>
            <p:spPr bwMode="auto">
              <a:xfrm>
                <a:off x="958" y="1340"/>
                <a:ext cx="12" cy="7"/>
              </a:xfrm>
              <a:custGeom>
                <a:avLst/>
                <a:gdLst>
                  <a:gd name="T0" fmla="*/ 5 w 5"/>
                  <a:gd name="T1" fmla="*/ 3 h 3"/>
                  <a:gd name="T2" fmla="*/ 0 w 5"/>
                  <a:gd name="T3" fmla="*/ 2 h 3"/>
                  <a:gd name="T4" fmla="*/ 5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5" y="3"/>
                    </a:moveTo>
                    <a:cubicBezTo>
                      <a:pt x="3" y="3"/>
                      <a:pt x="1" y="2"/>
                      <a:pt x="0" y="2"/>
                    </a:cubicBezTo>
                    <a:cubicBezTo>
                      <a:pt x="3" y="0"/>
                      <a:pt x="3" y="0"/>
                      <a:pt x="5" y="3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9" name="Freeform 1725"/>
              <p:cNvSpPr/>
              <p:nvPr/>
            </p:nvSpPr>
            <p:spPr bwMode="auto">
              <a:xfrm>
                <a:off x="977" y="1316"/>
                <a:ext cx="9" cy="7"/>
              </a:xfrm>
              <a:custGeom>
                <a:avLst/>
                <a:gdLst>
                  <a:gd name="T0" fmla="*/ 3 w 4"/>
                  <a:gd name="T1" fmla="*/ 0 h 3"/>
                  <a:gd name="T2" fmla="*/ 4 w 4"/>
                  <a:gd name="T3" fmla="*/ 2 h 3"/>
                  <a:gd name="T4" fmla="*/ 1 w 4"/>
                  <a:gd name="T5" fmla="*/ 2 h 3"/>
                  <a:gd name="T6" fmla="*/ 2 w 4"/>
                  <a:gd name="T7" fmla="*/ 0 h 3"/>
                  <a:gd name="T8" fmla="*/ 3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3" y="2"/>
                      <a:pt x="2" y="3"/>
                      <a:pt x="1" y="2"/>
                    </a:cubicBezTo>
                    <a:cubicBezTo>
                      <a:pt x="0" y="1"/>
                      <a:pt x="2" y="1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0" name="Freeform 1726"/>
              <p:cNvSpPr/>
              <p:nvPr/>
            </p:nvSpPr>
            <p:spPr bwMode="auto">
              <a:xfrm>
                <a:off x="1027" y="1235"/>
                <a:ext cx="68" cy="67"/>
              </a:xfrm>
              <a:custGeom>
                <a:avLst/>
                <a:gdLst>
                  <a:gd name="T0" fmla="*/ 18 w 29"/>
                  <a:gd name="T1" fmla="*/ 4 h 28"/>
                  <a:gd name="T2" fmla="*/ 26 w 29"/>
                  <a:gd name="T3" fmla="*/ 6 h 28"/>
                  <a:gd name="T4" fmla="*/ 29 w 29"/>
                  <a:gd name="T5" fmla="*/ 8 h 28"/>
                  <a:gd name="T6" fmla="*/ 26 w 29"/>
                  <a:gd name="T7" fmla="*/ 9 h 28"/>
                  <a:gd name="T8" fmla="*/ 20 w 29"/>
                  <a:gd name="T9" fmla="*/ 17 h 28"/>
                  <a:gd name="T10" fmla="*/ 16 w 29"/>
                  <a:gd name="T11" fmla="*/ 17 h 28"/>
                  <a:gd name="T12" fmla="*/ 17 w 29"/>
                  <a:gd name="T13" fmla="*/ 24 h 28"/>
                  <a:gd name="T14" fmla="*/ 13 w 29"/>
                  <a:gd name="T15" fmla="*/ 23 h 28"/>
                  <a:gd name="T16" fmla="*/ 11 w 29"/>
                  <a:gd name="T17" fmla="*/ 28 h 28"/>
                  <a:gd name="T18" fmla="*/ 10 w 29"/>
                  <a:gd name="T19" fmla="*/ 28 h 28"/>
                  <a:gd name="T20" fmla="*/ 7 w 29"/>
                  <a:gd name="T21" fmla="*/ 27 h 28"/>
                  <a:gd name="T22" fmla="*/ 7 w 29"/>
                  <a:gd name="T23" fmla="*/ 27 h 28"/>
                  <a:gd name="T24" fmla="*/ 2 w 29"/>
                  <a:gd name="T25" fmla="*/ 22 h 28"/>
                  <a:gd name="T26" fmla="*/ 0 w 29"/>
                  <a:gd name="T27" fmla="*/ 21 h 28"/>
                  <a:gd name="T28" fmla="*/ 1 w 29"/>
                  <a:gd name="T29" fmla="*/ 20 h 28"/>
                  <a:gd name="T30" fmla="*/ 4 w 29"/>
                  <a:gd name="T31" fmla="*/ 19 h 28"/>
                  <a:gd name="T32" fmla="*/ 11 w 29"/>
                  <a:gd name="T33" fmla="*/ 19 h 28"/>
                  <a:gd name="T34" fmla="*/ 14 w 29"/>
                  <a:gd name="T35" fmla="*/ 11 h 28"/>
                  <a:gd name="T36" fmla="*/ 14 w 29"/>
                  <a:gd name="T37" fmla="*/ 11 h 28"/>
                  <a:gd name="T38" fmla="*/ 16 w 29"/>
                  <a:gd name="T39" fmla="*/ 7 h 28"/>
                  <a:gd name="T40" fmla="*/ 18 w 29"/>
                  <a:gd name="T41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28">
                    <a:moveTo>
                      <a:pt x="18" y="4"/>
                    </a:moveTo>
                    <a:cubicBezTo>
                      <a:pt x="22" y="0"/>
                      <a:pt x="24" y="4"/>
                      <a:pt x="26" y="6"/>
                    </a:cubicBezTo>
                    <a:cubicBezTo>
                      <a:pt x="27" y="7"/>
                      <a:pt x="29" y="6"/>
                      <a:pt x="29" y="8"/>
                    </a:cubicBezTo>
                    <a:cubicBezTo>
                      <a:pt x="28" y="10"/>
                      <a:pt x="27" y="9"/>
                      <a:pt x="26" y="9"/>
                    </a:cubicBezTo>
                    <a:cubicBezTo>
                      <a:pt x="23" y="11"/>
                      <a:pt x="21" y="14"/>
                      <a:pt x="20" y="17"/>
                    </a:cubicBezTo>
                    <a:cubicBezTo>
                      <a:pt x="18" y="19"/>
                      <a:pt x="17" y="19"/>
                      <a:pt x="16" y="17"/>
                    </a:cubicBezTo>
                    <a:cubicBezTo>
                      <a:pt x="15" y="19"/>
                      <a:pt x="23" y="20"/>
                      <a:pt x="17" y="24"/>
                    </a:cubicBezTo>
                    <a:cubicBezTo>
                      <a:pt x="16" y="24"/>
                      <a:pt x="15" y="23"/>
                      <a:pt x="13" y="23"/>
                    </a:cubicBezTo>
                    <a:cubicBezTo>
                      <a:pt x="14" y="25"/>
                      <a:pt x="13" y="26"/>
                      <a:pt x="11" y="28"/>
                    </a:cubicBezTo>
                    <a:cubicBezTo>
                      <a:pt x="11" y="28"/>
                      <a:pt x="10" y="28"/>
                      <a:pt x="10" y="28"/>
                    </a:cubicBezTo>
                    <a:cubicBezTo>
                      <a:pt x="9" y="28"/>
                      <a:pt x="8" y="28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6" y="24"/>
                      <a:pt x="7" y="20"/>
                      <a:pt x="2" y="22"/>
                    </a:cubicBezTo>
                    <a:cubicBezTo>
                      <a:pt x="0" y="23"/>
                      <a:pt x="0" y="22"/>
                      <a:pt x="0" y="21"/>
                    </a:cubicBezTo>
                    <a:cubicBezTo>
                      <a:pt x="0" y="19"/>
                      <a:pt x="1" y="21"/>
                      <a:pt x="1" y="20"/>
                    </a:cubicBezTo>
                    <a:cubicBezTo>
                      <a:pt x="2" y="20"/>
                      <a:pt x="4" y="20"/>
                      <a:pt x="4" y="19"/>
                    </a:cubicBezTo>
                    <a:cubicBezTo>
                      <a:pt x="7" y="16"/>
                      <a:pt x="9" y="17"/>
                      <a:pt x="11" y="19"/>
                    </a:cubicBezTo>
                    <a:cubicBezTo>
                      <a:pt x="11" y="16"/>
                      <a:pt x="12" y="13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9"/>
                      <a:pt x="15" y="8"/>
                      <a:pt x="16" y="7"/>
                    </a:cubicBezTo>
                    <a:cubicBezTo>
                      <a:pt x="19" y="7"/>
                      <a:pt x="17" y="5"/>
                      <a:pt x="18" y="4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1" name="Freeform 1727"/>
              <p:cNvSpPr/>
              <p:nvPr/>
            </p:nvSpPr>
            <p:spPr bwMode="auto">
              <a:xfrm>
                <a:off x="1048" y="1252"/>
                <a:ext cx="14" cy="16"/>
              </a:xfrm>
              <a:custGeom>
                <a:avLst/>
                <a:gdLst>
                  <a:gd name="T0" fmla="*/ 5 w 6"/>
                  <a:gd name="T1" fmla="*/ 4 h 7"/>
                  <a:gd name="T2" fmla="*/ 1 w 6"/>
                  <a:gd name="T3" fmla="*/ 4 h 7"/>
                  <a:gd name="T4" fmla="*/ 3 w 6"/>
                  <a:gd name="T5" fmla="*/ 0 h 7"/>
                  <a:gd name="T6" fmla="*/ 5 w 6"/>
                  <a:gd name="T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5" y="4"/>
                    </a:moveTo>
                    <a:cubicBezTo>
                      <a:pt x="4" y="4"/>
                      <a:pt x="2" y="7"/>
                      <a:pt x="1" y="4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4" y="2"/>
                      <a:pt x="6" y="2"/>
                      <a:pt x="5" y="4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2" name="Freeform 1728"/>
              <p:cNvSpPr/>
              <p:nvPr/>
            </p:nvSpPr>
            <p:spPr bwMode="auto">
              <a:xfrm>
                <a:off x="1055" y="1252"/>
                <a:ext cx="10" cy="9"/>
              </a:xfrm>
              <a:custGeom>
                <a:avLst/>
                <a:gdLst>
                  <a:gd name="T0" fmla="*/ 2 w 4"/>
                  <a:gd name="T1" fmla="*/ 4 h 4"/>
                  <a:gd name="T2" fmla="*/ 0 w 4"/>
                  <a:gd name="T3" fmla="*/ 0 h 4"/>
                  <a:gd name="T4" fmla="*/ 4 w 4"/>
                  <a:gd name="T5" fmla="*/ 0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1" y="3"/>
                      <a:pt x="1" y="2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4" y="2"/>
                      <a:pt x="3" y="3"/>
                      <a:pt x="2" y="4"/>
                    </a:cubicBezTo>
                    <a:close/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3" name="Freeform 1729"/>
              <p:cNvSpPr/>
              <p:nvPr/>
            </p:nvSpPr>
            <p:spPr bwMode="auto">
              <a:xfrm>
                <a:off x="1043" y="1247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1 w 4"/>
                  <a:gd name="T3" fmla="*/ 0 h 3"/>
                  <a:gd name="T4" fmla="*/ 3 w 4"/>
                  <a:gd name="T5" fmla="*/ 1 h 3"/>
                  <a:gd name="T6" fmla="*/ 0 w 4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4" y="0"/>
                      <a:pt x="3" y="1"/>
                    </a:cubicBezTo>
                    <a:cubicBezTo>
                      <a:pt x="3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4" name="Freeform 1730"/>
              <p:cNvSpPr/>
              <p:nvPr/>
            </p:nvSpPr>
            <p:spPr bwMode="auto">
              <a:xfrm>
                <a:off x="1404" y="354"/>
                <a:ext cx="28" cy="21"/>
              </a:xfrm>
              <a:custGeom>
                <a:avLst/>
                <a:gdLst>
                  <a:gd name="T0" fmla="*/ 10 w 12"/>
                  <a:gd name="T1" fmla="*/ 1 h 9"/>
                  <a:gd name="T2" fmla="*/ 11 w 12"/>
                  <a:gd name="T3" fmla="*/ 4 h 9"/>
                  <a:gd name="T4" fmla="*/ 0 w 12"/>
                  <a:gd name="T5" fmla="*/ 9 h 9"/>
                  <a:gd name="T6" fmla="*/ 0 w 12"/>
                  <a:gd name="T7" fmla="*/ 2 h 9"/>
                  <a:gd name="T8" fmla="*/ 4 w 12"/>
                  <a:gd name="T9" fmla="*/ 4 h 9"/>
                  <a:gd name="T10" fmla="*/ 6 w 12"/>
                  <a:gd name="T11" fmla="*/ 1 h 9"/>
                  <a:gd name="T12" fmla="*/ 10 w 12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9">
                    <a:moveTo>
                      <a:pt x="10" y="1"/>
                    </a:moveTo>
                    <a:cubicBezTo>
                      <a:pt x="10" y="2"/>
                      <a:pt x="12" y="3"/>
                      <a:pt x="11" y="4"/>
                    </a:cubicBezTo>
                    <a:cubicBezTo>
                      <a:pt x="7" y="4"/>
                      <a:pt x="4" y="8"/>
                      <a:pt x="0" y="9"/>
                    </a:cubicBezTo>
                    <a:cubicBezTo>
                      <a:pt x="2" y="7"/>
                      <a:pt x="0" y="4"/>
                      <a:pt x="0" y="2"/>
                    </a:cubicBezTo>
                    <a:cubicBezTo>
                      <a:pt x="2" y="2"/>
                      <a:pt x="1" y="6"/>
                      <a:pt x="4" y="4"/>
                    </a:cubicBezTo>
                    <a:cubicBezTo>
                      <a:pt x="5" y="3"/>
                      <a:pt x="8" y="4"/>
                      <a:pt x="6" y="1"/>
                    </a:cubicBezTo>
                    <a:cubicBezTo>
                      <a:pt x="6" y="0"/>
                      <a:pt x="8" y="1"/>
                      <a:pt x="10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5" name="Freeform 1731"/>
              <p:cNvSpPr/>
              <p:nvPr/>
            </p:nvSpPr>
            <p:spPr bwMode="auto">
              <a:xfrm>
                <a:off x="1411" y="320"/>
                <a:ext cx="7" cy="5"/>
              </a:xfrm>
              <a:custGeom>
                <a:avLst/>
                <a:gdLst>
                  <a:gd name="T0" fmla="*/ 3 w 3"/>
                  <a:gd name="T1" fmla="*/ 1 h 2"/>
                  <a:gd name="T2" fmla="*/ 2 w 3"/>
                  <a:gd name="T3" fmla="*/ 2 h 2"/>
                  <a:gd name="T4" fmla="*/ 0 w 3"/>
                  <a:gd name="T5" fmla="*/ 1 h 2"/>
                  <a:gd name="T6" fmla="*/ 1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3" y="2"/>
                      <a:pt x="2" y="2"/>
                      <a:pt x="2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6" name="Freeform 1732"/>
              <p:cNvSpPr/>
              <p:nvPr/>
            </p:nvSpPr>
            <p:spPr bwMode="auto">
              <a:xfrm>
                <a:off x="1292" y="380"/>
                <a:ext cx="36" cy="26"/>
              </a:xfrm>
              <a:custGeom>
                <a:avLst/>
                <a:gdLst>
                  <a:gd name="T0" fmla="*/ 3 w 15"/>
                  <a:gd name="T1" fmla="*/ 6 h 11"/>
                  <a:gd name="T2" fmla="*/ 10 w 15"/>
                  <a:gd name="T3" fmla="*/ 3 h 11"/>
                  <a:gd name="T4" fmla="*/ 15 w 15"/>
                  <a:gd name="T5" fmla="*/ 3 h 11"/>
                  <a:gd name="T6" fmla="*/ 13 w 15"/>
                  <a:gd name="T7" fmla="*/ 5 h 11"/>
                  <a:gd name="T8" fmla="*/ 11 w 15"/>
                  <a:gd name="T9" fmla="*/ 7 h 11"/>
                  <a:gd name="T10" fmla="*/ 4 w 15"/>
                  <a:gd name="T11" fmla="*/ 10 h 11"/>
                  <a:gd name="T12" fmla="*/ 4 w 15"/>
                  <a:gd name="T13" fmla="*/ 10 h 11"/>
                  <a:gd name="T14" fmla="*/ 1 w 15"/>
                  <a:gd name="T15" fmla="*/ 9 h 11"/>
                  <a:gd name="T16" fmla="*/ 2 w 15"/>
                  <a:gd name="T17" fmla="*/ 6 h 11"/>
                  <a:gd name="T18" fmla="*/ 3 w 15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1">
                    <a:moveTo>
                      <a:pt x="3" y="6"/>
                    </a:moveTo>
                    <a:cubicBezTo>
                      <a:pt x="6" y="6"/>
                      <a:pt x="8" y="5"/>
                      <a:pt x="10" y="3"/>
                    </a:cubicBezTo>
                    <a:cubicBezTo>
                      <a:pt x="13" y="0"/>
                      <a:pt x="14" y="0"/>
                      <a:pt x="15" y="3"/>
                    </a:cubicBezTo>
                    <a:cubicBezTo>
                      <a:pt x="14" y="3"/>
                      <a:pt x="13" y="4"/>
                      <a:pt x="13" y="5"/>
                    </a:cubicBezTo>
                    <a:cubicBezTo>
                      <a:pt x="13" y="6"/>
                      <a:pt x="13" y="7"/>
                      <a:pt x="11" y="7"/>
                    </a:cubicBezTo>
                    <a:cubicBezTo>
                      <a:pt x="7" y="5"/>
                      <a:pt x="6" y="8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2" y="11"/>
                      <a:pt x="1" y="10"/>
                      <a:pt x="1" y="9"/>
                    </a:cubicBezTo>
                    <a:cubicBezTo>
                      <a:pt x="0" y="8"/>
                      <a:pt x="1" y="7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7" name="Freeform 1733"/>
              <p:cNvSpPr/>
              <p:nvPr/>
            </p:nvSpPr>
            <p:spPr bwMode="auto">
              <a:xfrm>
                <a:off x="1328" y="434"/>
                <a:ext cx="21" cy="26"/>
              </a:xfrm>
              <a:custGeom>
                <a:avLst/>
                <a:gdLst>
                  <a:gd name="T0" fmla="*/ 8 w 9"/>
                  <a:gd name="T1" fmla="*/ 4 h 11"/>
                  <a:gd name="T2" fmla="*/ 8 w 9"/>
                  <a:gd name="T3" fmla="*/ 6 h 11"/>
                  <a:gd name="T4" fmla="*/ 5 w 9"/>
                  <a:gd name="T5" fmla="*/ 11 h 11"/>
                  <a:gd name="T6" fmla="*/ 4 w 9"/>
                  <a:gd name="T7" fmla="*/ 10 h 11"/>
                  <a:gd name="T8" fmla="*/ 1 w 9"/>
                  <a:gd name="T9" fmla="*/ 4 h 11"/>
                  <a:gd name="T10" fmla="*/ 0 w 9"/>
                  <a:gd name="T11" fmla="*/ 2 h 11"/>
                  <a:gd name="T12" fmla="*/ 1 w 9"/>
                  <a:gd name="T13" fmla="*/ 0 h 11"/>
                  <a:gd name="T14" fmla="*/ 3 w 9"/>
                  <a:gd name="T15" fmla="*/ 2 h 11"/>
                  <a:gd name="T16" fmla="*/ 8 w 9"/>
                  <a:gd name="T1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1">
                    <a:moveTo>
                      <a:pt x="8" y="4"/>
                    </a:moveTo>
                    <a:cubicBezTo>
                      <a:pt x="8" y="4"/>
                      <a:pt x="8" y="5"/>
                      <a:pt x="8" y="6"/>
                    </a:cubicBezTo>
                    <a:cubicBezTo>
                      <a:pt x="7" y="7"/>
                      <a:pt x="9" y="11"/>
                      <a:pt x="5" y="11"/>
                    </a:cubicBezTo>
                    <a:cubicBezTo>
                      <a:pt x="4" y="11"/>
                      <a:pt x="4" y="11"/>
                      <a:pt x="4" y="10"/>
                    </a:cubicBezTo>
                    <a:cubicBezTo>
                      <a:pt x="5" y="8"/>
                      <a:pt x="4" y="6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1"/>
                      <a:pt x="3" y="2"/>
                      <a:pt x="3" y="2"/>
                    </a:cubicBezTo>
                    <a:cubicBezTo>
                      <a:pt x="4" y="6"/>
                      <a:pt x="6" y="4"/>
                      <a:pt x="8" y="4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8" name="Freeform 1734"/>
              <p:cNvSpPr/>
              <p:nvPr/>
            </p:nvSpPr>
            <p:spPr bwMode="auto">
              <a:xfrm>
                <a:off x="1323" y="451"/>
                <a:ext cx="17" cy="12"/>
              </a:xfrm>
              <a:custGeom>
                <a:avLst/>
                <a:gdLst>
                  <a:gd name="T0" fmla="*/ 6 w 7"/>
                  <a:gd name="T1" fmla="*/ 4 h 5"/>
                  <a:gd name="T2" fmla="*/ 0 w 7"/>
                  <a:gd name="T3" fmla="*/ 3 h 5"/>
                  <a:gd name="T4" fmla="*/ 4 w 7"/>
                  <a:gd name="T5" fmla="*/ 3 h 5"/>
                  <a:gd name="T6" fmla="*/ 6 w 7"/>
                  <a:gd name="T7" fmla="*/ 3 h 5"/>
                  <a:gd name="T8" fmla="*/ 6 w 7"/>
                  <a:gd name="T9" fmla="*/ 3 h 5"/>
                  <a:gd name="T10" fmla="*/ 6 w 7"/>
                  <a:gd name="T11" fmla="*/ 4 h 5"/>
                  <a:gd name="T12" fmla="*/ 6 w 7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6" y="4"/>
                    </a:moveTo>
                    <a:cubicBezTo>
                      <a:pt x="4" y="5"/>
                      <a:pt x="2" y="4"/>
                      <a:pt x="0" y="3"/>
                    </a:cubicBezTo>
                    <a:cubicBezTo>
                      <a:pt x="2" y="0"/>
                      <a:pt x="2" y="0"/>
                      <a:pt x="4" y="3"/>
                    </a:cubicBezTo>
                    <a:cubicBezTo>
                      <a:pt x="4" y="3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7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9" name="Freeform 1735"/>
              <p:cNvSpPr/>
              <p:nvPr/>
            </p:nvSpPr>
            <p:spPr bwMode="auto">
              <a:xfrm>
                <a:off x="1366" y="380"/>
                <a:ext cx="204" cy="161"/>
              </a:xfrm>
              <a:custGeom>
                <a:avLst/>
                <a:gdLst>
                  <a:gd name="T0" fmla="*/ 79 w 86"/>
                  <a:gd name="T1" fmla="*/ 28 h 68"/>
                  <a:gd name="T2" fmla="*/ 83 w 86"/>
                  <a:gd name="T3" fmla="*/ 50 h 68"/>
                  <a:gd name="T4" fmla="*/ 71 w 86"/>
                  <a:gd name="T5" fmla="*/ 68 h 68"/>
                  <a:gd name="T6" fmla="*/ 70 w 86"/>
                  <a:gd name="T7" fmla="*/ 67 h 68"/>
                  <a:gd name="T8" fmla="*/ 73 w 86"/>
                  <a:gd name="T9" fmla="*/ 58 h 68"/>
                  <a:gd name="T10" fmla="*/ 73 w 86"/>
                  <a:gd name="T11" fmla="*/ 55 h 68"/>
                  <a:gd name="T12" fmla="*/ 74 w 86"/>
                  <a:gd name="T13" fmla="*/ 51 h 68"/>
                  <a:gd name="T14" fmla="*/ 69 w 86"/>
                  <a:gd name="T15" fmla="*/ 35 h 68"/>
                  <a:gd name="T16" fmla="*/ 59 w 86"/>
                  <a:gd name="T17" fmla="*/ 33 h 68"/>
                  <a:gd name="T18" fmla="*/ 37 w 86"/>
                  <a:gd name="T19" fmla="*/ 33 h 68"/>
                  <a:gd name="T20" fmla="*/ 35 w 86"/>
                  <a:gd name="T21" fmla="*/ 34 h 68"/>
                  <a:gd name="T22" fmla="*/ 20 w 86"/>
                  <a:gd name="T23" fmla="*/ 39 h 68"/>
                  <a:gd name="T24" fmla="*/ 14 w 86"/>
                  <a:gd name="T25" fmla="*/ 49 h 68"/>
                  <a:gd name="T26" fmla="*/ 10 w 86"/>
                  <a:gd name="T27" fmla="*/ 52 h 68"/>
                  <a:gd name="T28" fmla="*/ 7 w 86"/>
                  <a:gd name="T29" fmla="*/ 45 h 68"/>
                  <a:gd name="T30" fmla="*/ 2 w 86"/>
                  <a:gd name="T31" fmla="*/ 38 h 68"/>
                  <a:gd name="T32" fmla="*/ 6 w 86"/>
                  <a:gd name="T33" fmla="*/ 23 h 68"/>
                  <a:gd name="T34" fmla="*/ 15 w 86"/>
                  <a:gd name="T35" fmla="*/ 11 h 68"/>
                  <a:gd name="T36" fmla="*/ 51 w 86"/>
                  <a:gd name="T37" fmla="*/ 2 h 68"/>
                  <a:gd name="T38" fmla="*/ 54 w 86"/>
                  <a:gd name="T39" fmla="*/ 3 h 68"/>
                  <a:gd name="T40" fmla="*/ 71 w 86"/>
                  <a:gd name="T41" fmla="*/ 15 h 68"/>
                  <a:gd name="T42" fmla="*/ 75 w 86"/>
                  <a:gd name="T43" fmla="*/ 22 h 68"/>
                  <a:gd name="T44" fmla="*/ 79 w 86"/>
                  <a:gd name="T45" fmla="*/ 2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6" h="68">
                    <a:moveTo>
                      <a:pt x="79" y="28"/>
                    </a:moveTo>
                    <a:cubicBezTo>
                      <a:pt x="86" y="34"/>
                      <a:pt x="83" y="42"/>
                      <a:pt x="83" y="50"/>
                    </a:cubicBezTo>
                    <a:cubicBezTo>
                      <a:pt x="83" y="58"/>
                      <a:pt x="75" y="62"/>
                      <a:pt x="71" y="68"/>
                    </a:cubicBezTo>
                    <a:cubicBezTo>
                      <a:pt x="71" y="68"/>
                      <a:pt x="70" y="68"/>
                      <a:pt x="70" y="67"/>
                    </a:cubicBezTo>
                    <a:cubicBezTo>
                      <a:pt x="70" y="64"/>
                      <a:pt x="74" y="62"/>
                      <a:pt x="73" y="58"/>
                    </a:cubicBezTo>
                    <a:cubicBezTo>
                      <a:pt x="73" y="57"/>
                      <a:pt x="73" y="56"/>
                      <a:pt x="73" y="55"/>
                    </a:cubicBezTo>
                    <a:cubicBezTo>
                      <a:pt x="73" y="54"/>
                      <a:pt x="73" y="52"/>
                      <a:pt x="74" y="51"/>
                    </a:cubicBezTo>
                    <a:cubicBezTo>
                      <a:pt x="76" y="44"/>
                      <a:pt x="74" y="39"/>
                      <a:pt x="69" y="35"/>
                    </a:cubicBezTo>
                    <a:cubicBezTo>
                      <a:pt x="66" y="33"/>
                      <a:pt x="62" y="34"/>
                      <a:pt x="59" y="33"/>
                    </a:cubicBezTo>
                    <a:cubicBezTo>
                      <a:pt x="52" y="32"/>
                      <a:pt x="45" y="31"/>
                      <a:pt x="37" y="33"/>
                    </a:cubicBezTo>
                    <a:cubicBezTo>
                      <a:pt x="37" y="33"/>
                      <a:pt x="36" y="34"/>
                      <a:pt x="35" y="34"/>
                    </a:cubicBezTo>
                    <a:cubicBezTo>
                      <a:pt x="30" y="34"/>
                      <a:pt x="25" y="37"/>
                      <a:pt x="20" y="39"/>
                    </a:cubicBezTo>
                    <a:cubicBezTo>
                      <a:pt x="15" y="40"/>
                      <a:pt x="16" y="45"/>
                      <a:pt x="14" y="49"/>
                    </a:cubicBezTo>
                    <a:cubicBezTo>
                      <a:pt x="13" y="50"/>
                      <a:pt x="13" y="53"/>
                      <a:pt x="10" y="52"/>
                    </a:cubicBezTo>
                    <a:cubicBezTo>
                      <a:pt x="9" y="50"/>
                      <a:pt x="8" y="47"/>
                      <a:pt x="7" y="45"/>
                    </a:cubicBezTo>
                    <a:cubicBezTo>
                      <a:pt x="7" y="42"/>
                      <a:pt x="5" y="40"/>
                      <a:pt x="2" y="38"/>
                    </a:cubicBezTo>
                    <a:cubicBezTo>
                      <a:pt x="0" y="32"/>
                      <a:pt x="3" y="27"/>
                      <a:pt x="6" y="23"/>
                    </a:cubicBezTo>
                    <a:cubicBezTo>
                      <a:pt x="9" y="19"/>
                      <a:pt x="12" y="15"/>
                      <a:pt x="15" y="11"/>
                    </a:cubicBezTo>
                    <a:cubicBezTo>
                      <a:pt x="25" y="1"/>
                      <a:pt x="37" y="0"/>
                      <a:pt x="51" y="2"/>
                    </a:cubicBezTo>
                    <a:cubicBezTo>
                      <a:pt x="52" y="2"/>
                      <a:pt x="53" y="3"/>
                      <a:pt x="54" y="3"/>
                    </a:cubicBezTo>
                    <a:cubicBezTo>
                      <a:pt x="63" y="2"/>
                      <a:pt x="68" y="8"/>
                      <a:pt x="71" y="15"/>
                    </a:cubicBezTo>
                    <a:cubicBezTo>
                      <a:pt x="72" y="17"/>
                      <a:pt x="74" y="20"/>
                      <a:pt x="75" y="22"/>
                    </a:cubicBezTo>
                    <a:cubicBezTo>
                      <a:pt x="77" y="23"/>
                      <a:pt x="78" y="25"/>
                      <a:pt x="79" y="28"/>
                    </a:cubicBezTo>
                    <a:close/>
                  </a:path>
                </a:pathLst>
              </a:custGeom>
              <a:solidFill>
                <a:srgbClr val="E1FB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0" name="Freeform 1736"/>
              <p:cNvSpPr/>
              <p:nvPr/>
            </p:nvSpPr>
            <p:spPr bwMode="auto">
              <a:xfrm>
                <a:off x="1442" y="346"/>
                <a:ext cx="21" cy="19"/>
              </a:xfrm>
              <a:custGeom>
                <a:avLst/>
                <a:gdLst>
                  <a:gd name="T0" fmla="*/ 0 w 9"/>
                  <a:gd name="T1" fmla="*/ 6 h 8"/>
                  <a:gd name="T2" fmla="*/ 3 w 9"/>
                  <a:gd name="T3" fmla="*/ 2 h 8"/>
                  <a:gd name="T4" fmla="*/ 5 w 9"/>
                  <a:gd name="T5" fmla="*/ 0 h 8"/>
                  <a:gd name="T6" fmla="*/ 6 w 9"/>
                  <a:gd name="T7" fmla="*/ 2 h 8"/>
                  <a:gd name="T8" fmla="*/ 8 w 9"/>
                  <a:gd name="T9" fmla="*/ 2 h 8"/>
                  <a:gd name="T10" fmla="*/ 8 w 9"/>
                  <a:gd name="T11" fmla="*/ 2 h 8"/>
                  <a:gd name="T12" fmla="*/ 3 w 9"/>
                  <a:gd name="T13" fmla="*/ 6 h 8"/>
                  <a:gd name="T14" fmla="*/ 0 w 9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8">
                    <a:moveTo>
                      <a:pt x="0" y="6"/>
                    </a:moveTo>
                    <a:cubicBezTo>
                      <a:pt x="1" y="4"/>
                      <a:pt x="4" y="4"/>
                      <a:pt x="3" y="2"/>
                    </a:cubicBezTo>
                    <a:cubicBezTo>
                      <a:pt x="3" y="1"/>
                      <a:pt x="4" y="0"/>
                      <a:pt x="5" y="0"/>
                    </a:cubicBezTo>
                    <a:cubicBezTo>
                      <a:pt x="8" y="0"/>
                      <a:pt x="4" y="1"/>
                      <a:pt x="6" y="2"/>
                    </a:cubicBezTo>
                    <a:cubicBezTo>
                      <a:pt x="6" y="2"/>
                      <a:pt x="7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7"/>
                      <a:pt x="5" y="5"/>
                      <a:pt x="3" y="6"/>
                    </a:cubicBezTo>
                    <a:cubicBezTo>
                      <a:pt x="2" y="6"/>
                      <a:pt x="1" y="8"/>
                      <a:pt x="0" y="6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1" name="Freeform 1737"/>
              <p:cNvSpPr/>
              <p:nvPr/>
            </p:nvSpPr>
            <p:spPr bwMode="auto">
              <a:xfrm>
                <a:off x="1449" y="351"/>
                <a:ext cx="21" cy="10"/>
              </a:xfrm>
              <a:custGeom>
                <a:avLst/>
                <a:gdLst>
                  <a:gd name="T0" fmla="*/ 0 w 9"/>
                  <a:gd name="T1" fmla="*/ 4 h 4"/>
                  <a:gd name="T2" fmla="*/ 5 w 9"/>
                  <a:gd name="T3" fmla="*/ 0 h 4"/>
                  <a:gd name="T4" fmla="*/ 7 w 9"/>
                  <a:gd name="T5" fmla="*/ 4 h 4"/>
                  <a:gd name="T6" fmla="*/ 0 w 9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4">
                    <a:moveTo>
                      <a:pt x="0" y="4"/>
                    </a:moveTo>
                    <a:cubicBezTo>
                      <a:pt x="2" y="3"/>
                      <a:pt x="5" y="3"/>
                      <a:pt x="5" y="0"/>
                    </a:cubicBezTo>
                    <a:cubicBezTo>
                      <a:pt x="9" y="0"/>
                      <a:pt x="6" y="3"/>
                      <a:pt x="7" y="4"/>
                    </a:cubicBezTo>
                    <a:cubicBezTo>
                      <a:pt x="5" y="4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2" name="Freeform 1738"/>
              <p:cNvSpPr/>
              <p:nvPr/>
            </p:nvSpPr>
            <p:spPr bwMode="auto">
              <a:xfrm>
                <a:off x="1416" y="380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2 h 3"/>
                  <a:gd name="T4" fmla="*/ 2 w 3"/>
                  <a:gd name="T5" fmla="*/ 2 h 3"/>
                  <a:gd name="T6" fmla="*/ 0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1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1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7282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3" name="Freeform 1739"/>
              <p:cNvSpPr/>
              <p:nvPr/>
            </p:nvSpPr>
            <p:spPr bwMode="auto">
              <a:xfrm>
                <a:off x="1432" y="356"/>
                <a:ext cx="8" cy="7"/>
              </a:xfrm>
              <a:custGeom>
                <a:avLst/>
                <a:gdLst>
                  <a:gd name="T0" fmla="*/ 0 w 3"/>
                  <a:gd name="T1" fmla="*/ 3 h 3"/>
                  <a:gd name="T2" fmla="*/ 1 w 3"/>
                  <a:gd name="T3" fmla="*/ 0 h 3"/>
                  <a:gd name="T4" fmla="*/ 3 w 3"/>
                  <a:gd name="T5" fmla="*/ 2 h 3"/>
                  <a:gd name="T6" fmla="*/ 0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1" y="1"/>
                      <a:pt x="1" y="0"/>
                    </a:cubicBezTo>
                    <a:cubicBezTo>
                      <a:pt x="3" y="0"/>
                      <a:pt x="2" y="2"/>
                      <a:pt x="3" y="2"/>
                    </a:cubicBezTo>
                    <a:cubicBezTo>
                      <a:pt x="3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4" name="Freeform 1740"/>
              <p:cNvSpPr/>
              <p:nvPr/>
            </p:nvSpPr>
            <p:spPr bwMode="auto">
              <a:xfrm>
                <a:off x="1337" y="444"/>
                <a:ext cx="41" cy="47"/>
              </a:xfrm>
              <a:custGeom>
                <a:avLst/>
                <a:gdLst>
                  <a:gd name="T0" fmla="*/ 0 w 17"/>
                  <a:gd name="T1" fmla="*/ 7 h 20"/>
                  <a:gd name="T2" fmla="*/ 0 w 17"/>
                  <a:gd name="T3" fmla="*/ 6 h 20"/>
                  <a:gd name="T4" fmla="*/ 2 w 17"/>
                  <a:gd name="T5" fmla="*/ 3 h 20"/>
                  <a:gd name="T6" fmla="*/ 4 w 17"/>
                  <a:gd name="T7" fmla="*/ 2 h 20"/>
                  <a:gd name="T8" fmla="*/ 7 w 17"/>
                  <a:gd name="T9" fmla="*/ 1 h 20"/>
                  <a:gd name="T10" fmla="*/ 11 w 17"/>
                  <a:gd name="T11" fmla="*/ 1 h 20"/>
                  <a:gd name="T12" fmla="*/ 14 w 17"/>
                  <a:gd name="T13" fmla="*/ 15 h 20"/>
                  <a:gd name="T14" fmla="*/ 15 w 17"/>
                  <a:gd name="T15" fmla="*/ 15 h 20"/>
                  <a:gd name="T16" fmla="*/ 16 w 17"/>
                  <a:gd name="T17" fmla="*/ 19 h 20"/>
                  <a:gd name="T18" fmla="*/ 10 w 17"/>
                  <a:gd name="T19" fmla="*/ 18 h 20"/>
                  <a:gd name="T20" fmla="*/ 9 w 17"/>
                  <a:gd name="T21" fmla="*/ 10 h 20"/>
                  <a:gd name="T22" fmla="*/ 8 w 17"/>
                  <a:gd name="T23" fmla="*/ 7 h 20"/>
                  <a:gd name="T24" fmla="*/ 6 w 17"/>
                  <a:gd name="T25" fmla="*/ 8 h 20"/>
                  <a:gd name="T26" fmla="*/ 0 w 17"/>
                  <a:gd name="T27" fmla="*/ 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0">
                    <a:moveTo>
                      <a:pt x="0" y="7"/>
                    </a:moveTo>
                    <a:cubicBezTo>
                      <a:pt x="0" y="7"/>
                      <a:pt x="0" y="7"/>
                      <a:pt x="0" y="6"/>
                    </a:cubicBezTo>
                    <a:cubicBezTo>
                      <a:pt x="2" y="6"/>
                      <a:pt x="3" y="6"/>
                      <a:pt x="2" y="3"/>
                    </a:cubicBezTo>
                    <a:cubicBezTo>
                      <a:pt x="2" y="2"/>
                      <a:pt x="3" y="2"/>
                      <a:pt x="4" y="2"/>
                    </a:cubicBezTo>
                    <a:cubicBezTo>
                      <a:pt x="6" y="6"/>
                      <a:pt x="6" y="0"/>
                      <a:pt x="7" y="1"/>
                    </a:cubicBezTo>
                    <a:cubicBezTo>
                      <a:pt x="8" y="4"/>
                      <a:pt x="9" y="0"/>
                      <a:pt x="11" y="1"/>
                    </a:cubicBezTo>
                    <a:cubicBezTo>
                      <a:pt x="11" y="6"/>
                      <a:pt x="13" y="10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6"/>
                      <a:pt x="17" y="18"/>
                      <a:pt x="16" y="19"/>
                    </a:cubicBezTo>
                    <a:cubicBezTo>
                      <a:pt x="13" y="20"/>
                      <a:pt x="12" y="19"/>
                      <a:pt x="10" y="18"/>
                    </a:cubicBezTo>
                    <a:cubicBezTo>
                      <a:pt x="9" y="15"/>
                      <a:pt x="10" y="13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7" y="8"/>
                      <a:pt x="7" y="8"/>
                      <a:pt x="6" y="8"/>
                    </a:cubicBezTo>
                    <a:cubicBezTo>
                      <a:pt x="4" y="8"/>
                      <a:pt x="2" y="8"/>
                      <a:pt x="0" y="7"/>
                    </a:cubicBezTo>
                    <a:close/>
                  </a:path>
                </a:pathLst>
              </a:custGeom>
              <a:solidFill>
                <a:srgbClr val="80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5" name="Freeform 1741"/>
              <p:cNvSpPr/>
              <p:nvPr/>
            </p:nvSpPr>
            <p:spPr bwMode="auto">
              <a:xfrm>
                <a:off x="1371" y="470"/>
                <a:ext cx="14" cy="17"/>
              </a:xfrm>
              <a:custGeom>
                <a:avLst/>
                <a:gdLst>
                  <a:gd name="T0" fmla="*/ 0 w 6"/>
                  <a:gd name="T1" fmla="*/ 0 h 7"/>
                  <a:gd name="T2" fmla="*/ 6 w 6"/>
                  <a:gd name="T3" fmla="*/ 6 h 7"/>
                  <a:gd name="T4" fmla="*/ 1 w 6"/>
                  <a:gd name="T5" fmla="*/ 4 h 7"/>
                  <a:gd name="T6" fmla="*/ 0 w 6"/>
                  <a:gd name="T7" fmla="*/ 4 h 7"/>
                  <a:gd name="T8" fmla="*/ 0 w 6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0" y="0"/>
                    </a:moveTo>
                    <a:cubicBezTo>
                      <a:pt x="4" y="1"/>
                      <a:pt x="6" y="3"/>
                      <a:pt x="6" y="6"/>
                    </a:cubicBezTo>
                    <a:cubicBezTo>
                      <a:pt x="4" y="7"/>
                      <a:pt x="2" y="5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D3EB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6" name="Freeform 1742"/>
              <p:cNvSpPr/>
              <p:nvPr/>
            </p:nvSpPr>
            <p:spPr bwMode="auto">
              <a:xfrm>
                <a:off x="1273" y="387"/>
                <a:ext cx="10" cy="14"/>
              </a:xfrm>
              <a:custGeom>
                <a:avLst/>
                <a:gdLst>
                  <a:gd name="T0" fmla="*/ 4 w 4"/>
                  <a:gd name="T1" fmla="*/ 4 h 6"/>
                  <a:gd name="T2" fmla="*/ 1 w 4"/>
                  <a:gd name="T3" fmla="*/ 5 h 6"/>
                  <a:gd name="T4" fmla="*/ 0 w 4"/>
                  <a:gd name="T5" fmla="*/ 2 h 6"/>
                  <a:gd name="T6" fmla="*/ 4 w 4"/>
                  <a:gd name="T7" fmla="*/ 3 h 6"/>
                  <a:gd name="T8" fmla="*/ 4 w 4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4" y="4"/>
                    </a:moveTo>
                    <a:cubicBezTo>
                      <a:pt x="4" y="6"/>
                      <a:pt x="2" y="5"/>
                      <a:pt x="1" y="5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2" y="0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4"/>
                    </a:cubicBezTo>
                    <a:close/>
                  </a:path>
                </a:pathLst>
              </a:custGeom>
              <a:solidFill>
                <a:srgbClr val="6D6D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7" name="Freeform 1743"/>
              <p:cNvSpPr/>
              <p:nvPr/>
            </p:nvSpPr>
            <p:spPr bwMode="auto">
              <a:xfrm>
                <a:off x="1295" y="387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2 w 3"/>
                  <a:gd name="T3" fmla="*/ 0 h 3"/>
                  <a:gd name="T4" fmla="*/ 2 w 3"/>
                  <a:gd name="T5" fmla="*/ 3 h 3"/>
                  <a:gd name="T6" fmla="*/ 2 w 3"/>
                  <a:gd name="T7" fmla="*/ 3 h 3"/>
                  <a:gd name="T8" fmla="*/ 0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3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8" name="Freeform 1744"/>
              <p:cNvSpPr/>
              <p:nvPr/>
            </p:nvSpPr>
            <p:spPr bwMode="auto">
              <a:xfrm>
                <a:off x="766" y="1000"/>
                <a:ext cx="206" cy="216"/>
              </a:xfrm>
              <a:custGeom>
                <a:avLst/>
                <a:gdLst>
                  <a:gd name="T0" fmla="*/ 41 w 87"/>
                  <a:gd name="T1" fmla="*/ 85 h 91"/>
                  <a:gd name="T2" fmla="*/ 29 w 87"/>
                  <a:gd name="T3" fmla="*/ 90 h 91"/>
                  <a:gd name="T4" fmla="*/ 23 w 87"/>
                  <a:gd name="T5" fmla="*/ 90 h 91"/>
                  <a:gd name="T6" fmla="*/ 20 w 87"/>
                  <a:gd name="T7" fmla="*/ 82 h 91"/>
                  <a:gd name="T8" fmla="*/ 14 w 87"/>
                  <a:gd name="T9" fmla="*/ 82 h 91"/>
                  <a:gd name="T10" fmla="*/ 9 w 87"/>
                  <a:gd name="T11" fmla="*/ 80 h 91"/>
                  <a:gd name="T12" fmla="*/ 6 w 87"/>
                  <a:gd name="T13" fmla="*/ 83 h 91"/>
                  <a:gd name="T14" fmla="*/ 7 w 87"/>
                  <a:gd name="T15" fmla="*/ 88 h 91"/>
                  <a:gd name="T16" fmla="*/ 5 w 87"/>
                  <a:gd name="T17" fmla="*/ 90 h 91"/>
                  <a:gd name="T18" fmla="*/ 4 w 87"/>
                  <a:gd name="T19" fmla="*/ 89 h 91"/>
                  <a:gd name="T20" fmla="*/ 1 w 87"/>
                  <a:gd name="T21" fmla="*/ 86 h 91"/>
                  <a:gd name="T22" fmla="*/ 2 w 87"/>
                  <a:gd name="T23" fmla="*/ 81 h 91"/>
                  <a:gd name="T24" fmla="*/ 2 w 87"/>
                  <a:gd name="T25" fmla="*/ 80 h 91"/>
                  <a:gd name="T26" fmla="*/ 12 w 87"/>
                  <a:gd name="T27" fmla="*/ 74 h 91"/>
                  <a:gd name="T28" fmla="*/ 12 w 87"/>
                  <a:gd name="T29" fmla="*/ 73 h 91"/>
                  <a:gd name="T30" fmla="*/ 14 w 87"/>
                  <a:gd name="T31" fmla="*/ 65 h 91"/>
                  <a:gd name="T32" fmla="*/ 16 w 87"/>
                  <a:gd name="T33" fmla="*/ 61 h 91"/>
                  <a:gd name="T34" fmla="*/ 35 w 87"/>
                  <a:gd name="T35" fmla="*/ 40 h 91"/>
                  <a:gd name="T36" fmla="*/ 47 w 87"/>
                  <a:gd name="T37" fmla="*/ 29 h 91"/>
                  <a:gd name="T38" fmla="*/ 51 w 87"/>
                  <a:gd name="T39" fmla="*/ 27 h 91"/>
                  <a:gd name="T40" fmla="*/ 51 w 87"/>
                  <a:gd name="T41" fmla="*/ 31 h 91"/>
                  <a:gd name="T42" fmla="*/ 54 w 87"/>
                  <a:gd name="T43" fmla="*/ 24 h 91"/>
                  <a:gd name="T44" fmla="*/ 54 w 87"/>
                  <a:gd name="T45" fmla="*/ 21 h 91"/>
                  <a:gd name="T46" fmla="*/ 71 w 87"/>
                  <a:gd name="T47" fmla="*/ 1 h 91"/>
                  <a:gd name="T48" fmla="*/ 72 w 87"/>
                  <a:gd name="T49" fmla="*/ 1 h 91"/>
                  <a:gd name="T50" fmla="*/ 83 w 87"/>
                  <a:gd name="T51" fmla="*/ 8 h 91"/>
                  <a:gd name="T52" fmla="*/ 76 w 87"/>
                  <a:gd name="T53" fmla="*/ 17 h 91"/>
                  <a:gd name="T54" fmla="*/ 73 w 87"/>
                  <a:gd name="T55" fmla="*/ 17 h 91"/>
                  <a:gd name="T56" fmla="*/ 71 w 87"/>
                  <a:gd name="T57" fmla="*/ 22 h 91"/>
                  <a:gd name="T58" fmla="*/ 67 w 87"/>
                  <a:gd name="T59" fmla="*/ 27 h 91"/>
                  <a:gd name="T60" fmla="*/ 74 w 87"/>
                  <a:gd name="T61" fmla="*/ 24 h 91"/>
                  <a:gd name="T62" fmla="*/ 79 w 87"/>
                  <a:gd name="T63" fmla="*/ 27 h 91"/>
                  <a:gd name="T64" fmla="*/ 73 w 87"/>
                  <a:gd name="T65" fmla="*/ 34 h 91"/>
                  <a:gd name="T66" fmla="*/ 71 w 87"/>
                  <a:gd name="T67" fmla="*/ 38 h 91"/>
                  <a:gd name="T68" fmla="*/ 70 w 87"/>
                  <a:gd name="T69" fmla="*/ 41 h 91"/>
                  <a:gd name="T70" fmla="*/ 70 w 87"/>
                  <a:gd name="T71" fmla="*/ 42 h 91"/>
                  <a:gd name="T72" fmla="*/ 67 w 87"/>
                  <a:gd name="T73" fmla="*/ 43 h 91"/>
                  <a:gd name="T74" fmla="*/ 86 w 87"/>
                  <a:gd name="T75" fmla="*/ 45 h 91"/>
                  <a:gd name="T76" fmla="*/ 87 w 87"/>
                  <a:gd name="T77" fmla="*/ 46 h 91"/>
                  <a:gd name="T78" fmla="*/ 87 w 87"/>
                  <a:gd name="T79" fmla="*/ 49 h 91"/>
                  <a:gd name="T80" fmla="*/ 81 w 87"/>
                  <a:gd name="T81" fmla="*/ 51 h 91"/>
                  <a:gd name="T82" fmla="*/ 78 w 87"/>
                  <a:gd name="T83" fmla="*/ 50 h 91"/>
                  <a:gd name="T84" fmla="*/ 81 w 87"/>
                  <a:gd name="T85" fmla="*/ 51 h 91"/>
                  <a:gd name="T86" fmla="*/ 81 w 87"/>
                  <a:gd name="T87" fmla="*/ 62 h 91"/>
                  <a:gd name="T88" fmla="*/ 82 w 87"/>
                  <a:gd name="T89" fmla="*/ 64 h 91"/>
                  <a:gd name="T90" fmla="*/ 79 w 87"/>
                  <a:gd name="T91" fmla="*/ 66 h 91"/>
                  <a:gd name="T92" fmla="*/ 78 w 87"/>
                  <a:gd name="T93" fmla="*/ 67 h 91"/>
                  <a:gd name="T94" fmla="*/ 72 w 87"/>
                  <a:gd name="T95" fmla="*/ 71 h 91"/>
                  <a:gd name="T96" fmla="*/ 65 w 87"/>
                  <a:gd name="T97" fmla="*/ 74 h 91"/>
                  <a:gd name="T98" fmla="*/ 54 w 87"/>
                  <a:gd name="T99" fmla="*/ 79 h 91"/>
                  <a:gd name="T100" fmla="*/ 51 w 87"/>
                  <a:gd name="T101" fmla="*/ 83 h 91"/>
                  <a:gd name="T102" fmla="*/ 50 w 87"/>
                  <a:gd name="T103" fmla="*/ 84 h 91"/>
                  <a:gd name="T104" fmla="*/ 47 w 87"/>
                  <a:gd name="T105" fmla="*/ 84 h 91"/>
                  <a:gd name="T106" fmla="*/ 42 w 87"/>
                  <a:gd name="T107" fmla="*/ 85 h 91"/>
                  <a:gd name="T108" fmla="*/ 41 w 87"/>
                  <a:gd name="T109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7" h="91">
                    <a:moveTo>
                      <a:pt x="41" y="85"/>
                    </a:moveTo>
                    <a:cubicBezTo>
                      <a:pt x="36" y="86"/>
                      <a:pt x="33" y="89"/>
                      <a:pt x="29" y="90"/>
                    </a:cubicBezTo>
                    <a:cubicBezTo>
                      <a:pt x="27" y="90"/>
                      <a:pt x="25" y="91"/>
                      <a:pt x="23" y="90"/>
                    </a:cubicBezTo>
                    <a:cubicBezTo>
                      <a:pt x="22" y="88"/>
                      <a:pt x="20" y="85"/>
                      <a:pt x="20" y="82"/>
                    </a:cubicBezTo>
                    <a:cubicBezTo>
                      <a:pt x="18" y="85"/>
                      <a:pt x="16" y="88"/>
                      <a:pt x="14" y="82"/>
                    </a:cubicBezTo>
                    <a:cubicBezTo>
                      <a:pt x="14" y="80"/>
                      <a:pt x="11" y="80"/>
                      <a:pt x="9" y="80"/>
                    </a:cubicBezTo>
                    <a:cubicBezTo>
                      <a:pt x="8" y="80"/>
                      <a:pt x="7" y="81"/>
                      <a:pt x="6" y="83"/>
                    </a:cubicBezTo>
                    <a:cubicBezTo>
                      <a:pt x="6" y="85"/>
                      <a:pt x="5" y="86"/>
                      <a:pt x="7" y="88"/>
                    </a:cubicBezTo>
                    <a:cubicBezTo>
                      <a:pt x="7" y="89"/>
                      <a:pt x="6" y="89"/>
                      <a:pt x="5" y="90"/>
                    </a:cubicBezTo>
                    <a:cubicBezTo>
                      <a:pt x="4" y="91"/>
                      <a:pt x="4" y="90"/>
                      <a:pt x="4" y="89"/>
                    </a:cubicBezTo>
                    <a:cubicBezTo>
                      <a:pt x="4" y="87"/>
                      <a:pt x="0" y="89"/>
                      <a:pt x="1" y="86"/>
                    </a:cubicBezTo>
                    <a:cubicBezTo>
                      <a:pt x="2" y="84"/>
                      <a:pt x="3" y="83"/>
                      <a:pt x="2" y="81"/>
                    </a:cubicBezTo>
                    <a:cubicBezTo>
                      <a:pt x="2" y="81"/>
                      <a:pt x="2" y="80"/>
                      <a:pt x="2" y="80"/>
                    </a:cubicBezTo>
                    <a:cubicBezTo>
                      <a:pt x="8" y="83"/>
                      <a:pt x="6" y="72"/>
                      <a:pt x="12" y="74"/>
                    </a:cubicBezTo>
                    <a:cubicBezTo>
                      <a:pt x="12" y="74"/>
                      <a:pt x="12" y="74"/>
                      <a:pt x="12" y="73"/>
                    </a:cubicBezTo>
                    <a:cubicBezTo>
                      <a:pt x="11" y="70"/>
                      <a:pt x="13" y="68"/>
                      <a:pt x="14" y="65"/>
                    </a:cubicBezTo>
                    <a:cubicBezTo>
                      <a:pt x="13" y="63"/>
                      <a:pt x="15" y="62"/>
                      <a:pt x="16" y="61"/>
                    </a:cubicBezTo>
                    <a:cubicBezTo>
                      <a:pt x="23" y="55"/>
                      <a:pt x="29" y="47"/>
                      <a:pt x="35" y="40"/>
                    </a:cubicBezTo>
                    <a:cubicBezTo>
                      <a:pt x="39" y="37"/>
                      <a:pt x="43" y="33"/>
                      <a:pt x="47" y="29"/>
                    </a:cubicBezTo>
                    <a:cubicBezTo>
                      <a:pt x="48" y="28"/>
                      <a:pt x="49" y="26"/>
                      <a:pt x="51" y="27"/>
                    </a:cubicBezTo>
                    <a:cubicBezTo>
                      <a:pt x="52" y="28"/>
                      <a:pt x="51" y="30"/>
                      <a:pt x="51" y="31"/>
                    </a:cubicBezTo>
                    <a:cubicBezTo>
                      <a:pt x="51" y="29"/>
                      <a:pt x="56" y="27"/>
                      <a:pt x="54" y="24"/>
                    </a:cubicBezTo>
                    <a:cubicBezTo>
                      <a:pt x="53" y="22"/>
                      <a:pt x="54" y="21"/>
                      <a:pt x="54" y="21"/>
                    </a:cubicBezTo>
                    <a:cubicBezTo>
                      <a:pt x="60" y="15"/>
                      <a:pt x="66" y="8"/>
                      <a:pt x="71" y="1"/>
                    </a:cubicBezTo>
                    <a:cubicBezTo>
                      <a:pt x="71" y="1"/>
                      <a:pt x="71" y="1"/>
                      <a:pt x="72" y="1"/>
                    </a:cubicBezTo>
                    <a:cubicBezTo>
                      <a:pt x="79" y="0"/>
                      <a:pt x="81" y="1"/>
                      <a:pt x="83" y="8"/>
                    </a:cubicBezTo>
                    <a:cubicBezTo>
                      <a:pt x="84" y="12"/>
                      <a:pt x="80" y="16"/>
                      <a:pt x="76" y="17"/>
                    </a:cubicBezTo>
                    <a:cubicBezTo>
                      <a:pt x="75" y="17"/>
                      <a:pt x="74" y="16"/>
                      <a:pt x="73" y="17"/>
                    </a:cubicBezTo>
                    <a:cubicBezTo>
                      <a:pt x="72" y="19"/>
                      <a:pt x="70" y="19"/>
                      <a:pt x="71" y="22"/>
                    </a:cubicBezTo>
                    <a:cubicBezTo>
                      <a:pt x="71" y="24"/>
                      <a:pt x="69" y="26"/>
                      <a:pt x="67" y="27"/>
                    </a:cubicBezTo>
                    <a:cubicBezTo>
                      <a:pt x="69" y="26"/>
                      <a:pt x="72" y="26"/>
                      <a:pt x="74" y="24"/>
                    </a:cubicBezTo>
                    <a:cubicBezTo>
                      <a:pt x="77" y="22"/>
                      <a:pt x="78" y="23"/>
                      <a:pt x="79" y="27"/>
                    </a:cubicBezTo>
                    <a:cubicBezTo>
                      <a:pt x="79" y="31"/>
                      <a:pt x="77" y="34"/>
                      <a:pt x="73" y="34"/>
                    </a:cubicBezTo>
                    <a:cubicBezTo>
                      <a:pt x="70" y="34"/>
                      <a:pt x="66" y="33"/>
                      <a:pt x="71" y="38"/>
                    </a:cubicBezTo>
                    <a:cubicBezTo>
                      <a:pt x="71" y="39"/>
                      <a:pt x="71" y="40"/>
                      <a:pt x="70" y="41"/>
                    </a:cubicBezTo>
                    <a:cubicBezTo>
                      <a:pt x="70" y="41"/>
                      <a:pt x="70" y="42"/>
                      <a:pt x="70" y="42"/>
                    </a:cubicBezTo>
                    <a:cubicBezTo>
                      <a:pt x="69" y="43"/>
                      <a:pt x="68" y="43"/>
                      <a:pt x="67" y="43"/>
                    </a:cubicBezTo>
                    <a:cubicBezTo>
                      <a:pt x="73" y="43"/>
                      <a:pt x="79" y="45"/>
                      <a:pt x="86" y="45"/>
                    </a:cubicBezTo>
                    <a:cubicBezTo>
                      <a:pt x="87" y="45"/>
                      <a:pt x="87" y="45"/>
                      <a:pt x="87" y="46"/>
                    </a:cubicBezTo>
                    <a:cubicBezTo>
                      <a:pt x="87" y="47"/>
                      <a:pt x="87" y="48"/>
                      <a:pt x="87" y="49"/>
                    </a:cubicBezTo>
                    <a:cubicBezTo>
                      <a:pt x="85" y="50"/>
                      <a:pt x="83" y="52"/>
                      <a:pt x="81" y="51"/>
                    </a:cubicBezTo>
                    <a:cubicBezTo>
                      <a:pt x="80" y="51"/>
                      <a:pt x="80" y="49"/>
                      <a:pt x="78" y="50"/>
                    </a:cubicBezTo>
                    <a:cubicBezTo>
                      <a:pt x="79" y="51"/>
                      <a:pt x="80" y="50"/>
                      <a:pt x="81" y="51"/>
                    </a:cubicBezTo>
                    <a:cubicBezTo>
                      <a:pt x="83" y="54"/>
                      <a:pt x="80" y="58"/>
                      <a:pt x="81" y="62"/>
                    </a:cubicBezTo>
                    <a:cubicBezTo>
                      <a:pt x="81" y="62"/>
                      <a:pt x="83" y="63"/>
                      <a:pt x="82" y="64"/>
                    </a:cubicBezTo>
                    <a:cubicBezTo>
                      <a:pt x="81" y="65"/>
                      <a:pt x="80" y="65"/>
                      <a:pt x="79" y="66"/>
                    </a:cubicBezTo>
                    <a:cubicBezTo>
                      <a:pt x="79" y="67"/>
                      <a:pt x="78" y="66"/>
                      <a:pt x="78" y="67"/>
                    </a:cubicBezTo>
                    <a:cubicBezTo>
                      <a:pt x="77" y="69"/>
                      <a:pt x="75" y="71"/>
                      <a:pt x="72" y="71"/>
                    </a:cubicBezTo>
                    <a:cubicBezTo>
                      <a:pt x="71" y="74"/>
                      <a:pt x="67" y="72"/>
                      <a:pt x="65" y="74"/>
                    </a:cubicBezTo>
                    <a:cubicBezTo>
                      <a:pt x="62" y="76"/>
                      <a:pt x="57" y="76"/>
                      <a:pt x="54" y="79"/>
                    </a:cubicBezTo>
                    <a:cubicBezTo>
                      <a:pt x="53" y="81"/>
                      <a:pt x="51" y="81"/>
                      <a:pt x="51" y="83"/>
                    </a:cubicBezTo>
                    <a:cubicBezTo>
                      <a:pt x="51" y="84"/>
                      <a:pt x="51" y="84"/>
                      <a:pt x="50" y="84"/>
                    </a:cubicBezTo>
                    <a:cubicBezTo>
                      <a:pt x="49" y="84"/>
                      <a:pt x="48" y="84"/>
                      <a:pt x="47" y="84"/>
                    </a:cubicBezTo>
                    <a:cubicBezTo>
                      <a:pt x="46" y="85"/>
                      <a:pt x="44" y="87"/>
                      <a:pt x="42" y="85"/>
                    </a:cubicBezTo>
                    <a:cubicBezTo>
                      <a:pt x="42" y="85"/>
                      <a:pt x="41" y="85"/>
                      <a:pt x="41" y="85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9" name="Freeform 1745"/>
              <p:cNvSpPr/>
              <p:nvPr/>
            </p:nvSpPr>
            <p:spPr bwMode="auto">
              <a:xfrm>
                <a:off x="917" y="995"/>
                <a:ext cx="93" cy="157"/>
              </a:xfrm>
              <a:custGeom>
                <a:avLst/>
                <a:gdLst>
                  <a:gd name="T0" fmla="*/ 17 w 39"/>
                  <a:gd name="T1" fmla="*/ 53 h 66"/>
                  <a:gd name="T2" fmla="*/ 22 w 39"/>
                  <a:gd name="T3" fmla="*/ 50 h 66"/>
                  <a:gd name="T4" fmla="*/ 22 w 39"/>
                  <a:gd name="T5" fmla="*/ 48 h 66"/>
                  <a:gd name="T6" fmla="*/ 14 w 39"/>
                  <a:gd name="T7" fmla="*/ 47 h 66"/>
                  <a:gd name="T8" fmla="*/ 13 w 39"/>
                  <a:gd name="T9" fmla="*/ 47 h 66"/>
                  <a:gd name="T10" fmla="*/ 3 w 39"/>
                  <a:gd name="T11" fmla="*/ 47 h 66"/>
                  <a:gd name="T12" fmla="*/ 2 w 39"/>
                  <a:gd name="T13" fmla="*/ 42 h 66"/>
                  <a:gd name="T14" fmla="*/ 5 w 39"/>
                  <a:gd name="T15" fmla="*/ 43 h 66"/>
                  <a:gd name="T16" fmla="*/ 13 w 39"/>
                  <a:gd name="T17" fmla="*/ 40 h 66"/>
                  <a:gd name="T18" fmla="*/ 15 w 39"/>
                  <a:gd name="T19" fmla="*/ 40 h 66"/>
                  <a:gd name="T20" fmla="*/ 13 w 39"/>
                  <a:gd name="T21" fmla="*/ 41 h 66"/>
                  <a:gd name="T22" fmla="*/ 5 w 39"/>
                  <a:gd name="T23" fmla="*/ 43 h 66"/>
                  <a:gd name="T24" fmla="*/ 4 w 39"/>
                  <a:gd name="T25" fmla="*/ 40 h 66"/>
                  <a:gd name="T26" fmla="*/ 3 w 39"/>
                  <a:gd name="T27" fmla="*/ 37 h 66"/>
                  <a:gd name="T28" fmla="*/ 7 w 39"/>
                  <a:gd name="T29" fmla="*/ 35 h 66"/>
                  <a:gd name="T30" fmla="*/ 11 w 39"/>
                  <a:gd name="T31" fmla="*/ 35 h 66"/>
                  <a:gd name="T32" fmla="*/ 11 w 39"/>
                  <a:gd name="T33" fmla="*/ 33 h 66"/>
                  <a:gd name="T34" fmla="*/ 11 w 39"/>
                  <a:gd name="T35" fmla="*/ 32 h 66"/>
                  <a:gd name="T36" fmla="*/ 14 w 39"/>
                  <a:gd name="T37" fmla="*/ 28 h 66"/>
                  <a:gd name="T38" fmla="*/ 14 w 39"/>
                  <a:gd name="T39" fmla="*/ 26 h 66"/>
                  <a:gd name="T40" fmla="*/ 11 w 39"/>
                  <a:gd name="T41" fmla="*/ 27 h 66"/>
                  <a:gd name="T42" fmla="*/ 1 w 39"/>
                  <a:gd name="T43" fmla="*/ 29 h 66"/>
                  <a:gd name="T44" fmla="*/ 4 w 39"/>
                  <a:gd name="T45" fmla="*/ 19 h 66"/>
                  <a:gd name="T46" fmla="*/ 9 w 39"/>
                  <a:gd name="T47" fmla="*/ 19 h 66"/>
                  <a:gd name="T48" fmla="*/ 10 w 39"/>
                  <a:gd name="T49" fmla="*/ 19 h 66"/>
                  <a:gd name="T50" fmla="*/ 12 w 39"/>
                  <a:gd name="T51" fmla="*/ 21 h 66"/>
                  <a:gd name="T52" fmla="*/ 15 w 39"/>
                  <a:gd name="T53" fmla="*/ 21 h 66"/>
                  <a:gd name="T54" fmla="*/ 19 w 39"/>
                  <a:gd name="T55" fmla="*/ 19 h 66"/>
                  <a:gd name="T56" fmla="*/ 24 w 39"/>
                  <a:gd name="T57" fmla="*/ 14 h 66"/>
                  <a:gd name="T58" fmla="*/ 24 w 39"/>
                  <a:gd name="T59" fmla="*/ 10 h 66"/>
                  <a:gd name="T60" fmla="*/ 24 w 39"/>
                  <a:gd name="T61" fmla="*/ 9 h 66"/>
                  <a:gd name="T62" fmla="*/ 26 w 39"/>
                  <a:gd name="T63" fmla="*/ 6 h 66"/>
                  <a:gd name="T64" fmla="*/ 25 w 39"/>
                  <a:gd name="T65" fmla="*/ 3 h 66"/>
                  <a:gd name="T66" fmla="*/ 25 w 39"/>
                  <a:gd name="T67" fmla="*/ 1 h 66"/>
                  <a:gd name="T68" fmla="*/ 25 w 39"/>
                  <a:gd name="T69" fmla="*/ 0 h 66"/>
                  <a:gd name="T70" fmla="*/ 27 w 39"/>
                  <a:gd name="T71" fmla="*/ 0 h 66"/>
                  <a:gd name="T72" fmla="*/ 30 w 39"/>
                  <a:gd name="T73" fmla="*/ 5 h 66"/>
                  <a:gd name="T74" fmla="*/ 30 w 39"/>
                  <a:gd name="T75" fmla="*/ 13 h 66"/>
                  <a:gd name="T76" fmla="*/ 31 w 39"/>
                  <a:gd name="T77" fmla="*/ 17 h 66"/>
                  <a:gd name="T78" fmla="*/ 32 w 39"/>
                  <a:gd name="T79" fmla="*/ 21 h 66"/>
                  <a:gd name="T80" fmla="*/ 34 w 39"/>
                  <a:gd name="T81" fmla="*/ 24 h 66"/>
                  <a:gd name="T82" fmla="*/ 30 w 39"/>
                  <a:gd name="T83" fmla="*/ 24 h 66"/>
                  <a:gd name="T84" fmla="*/ 26 w 39"/>
                  <a:gd name="T85" fmla="*/ 24 h 66"/>
                  <a:gd name="T86" fmla="*/ 33 w 39"/>
                  <a:gd name="T87" fmla="*/ 33 h 66"/>
                  <a:gd name="T88" fmla="*/ 36 w 39"/>
                  <a:gd name="T89" fmla="*/ 35 h 66"/>
                  <a:gd name="T90" fmla="*/ 37 w 39"/>
                  <a:gd name="T91" fmla="*/ 39 h 66"/>
                  <a:gd name="T92" fmla="*/ 34 w 39"/>
                  <a:gd name="T93" fmla="*/ 48 h 66"/>
                  <a:gd name="T94" fmla="*/ 33 w 39"/>
                  <a:gd name="T95" fmla="*/ 51 h 66"/>
                  <a:gd name="T96" fmla="*/ 30 w 39"/>
                  <a:gd name="T97" fmla="*/ 58 h 66"/>
                  <a:gd name="T98" fmla="*/ 30 w 39"/>
                  <a:gd name="T99" fmla="*/ 59 h 66"/>
                  <a:gd name="T100" fmla="*/ 19 w 39"/>
                  <a:gd name="T101" fmla="*/ 66 h 66"/>
                  <a:gd name="T102" fmla="*/ 18 w 39"/>
                  <a:gd name="T103" fmla="*/ 66 h 66"/>
                  <a:gd name="T104" fmla="*/ 16 w 39"/>
                  <a:gd name="T105" fmla="*/ 63 h 66"/>
                  <a:gd name="T106" fmla="*/ 17 w 39"/>
                  <a:gd name="T107" fmla="*/ 57 h 66"/>
                  <a:gd name="T108" fmla="*/ 16 w 39"/>
                  <a:gd name="T109" fmla="*/ 56 h 66"/>
                  <a:gd name="T110" fmla="*/ 17 w 39"/>
                  <a:gd name="T111" fmla="*/ 5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9" h="66">
                    <a:moveTo>
                      <a:pt x="17" y="53"/>
                    </a:moveTo>
                    <a:cubicBezTo>
                      <a:pt x="19" y="53"/>
                      <a:pt x="20" y="50"/>
                      <a:pt x="22" y="50"/>
                    </a:cubicBezTo>
                    <a:cubicBezTo>
                      <a:pt x="23" y="50"/>
                      <a:pt x="22" y="48"/>
                      <a:pt x="22" y="48"/>
                    </a:cubicBezTo>
                    <a:cubicBezTo>
                      <a:pt x="19" y="51"/>
                      <a:pt x="17" y="46"/>
                      <a:pt x="14" y="47"/>
                    </a:cubicBezTo>
                    <a:cubicBezTo>
                      <a:pt x="14" y="47"/>
                      <a:pt x="13" y="47"/>
                      <a:pt x="13" y="47"/>
                    </a:cubicBezTo>
                    <a:cubicBezTo>
                      <a:pt x="10" y="50"/>
                      <a:pt x="7" y="46"/>
                      <a:pt x="3" y="47"/>
                    </a:cubicBezTo>
                    <a:cubicBezTo>
                      <a:pt x="0" y="47"/>
                      <a:pt x="3" y="44"/>
                      <a:pt x="2" y="42"/>
                    </a:cubicBezTo>
                    <a:cubicBezTo>
                      <a:pt x="4" y="40"/>
                      <a:pt x="3" y="46"/>
                      <a:pt x="5" y="43"/>
                    </a:cubicBezTo>
                    <a:cubicBezTo>
                      <a:pt x="9" y="45"/>
                      <a:pt x="10" y="41"/>
                      <a:pt x="13" y="40"/>
                    </a:cubicBezTo>
                    <a:cubicBezTo>
                      <a:pt x="14" y="40"/>
                      <a:pt x="15" y="40"/>
                      <a:pt x="15" y="40"/>
                    </a:cubicBezTo>
                    <a:cubicBezTo>
                      <a:pt x="15" y="40"/>
                      <a:pt x="13" y="39"/>
                      <a:pt x="13" y="41"/>
                    </a:cubicBezTo>
                    <a:cubicBezTo>
                      <a:pt x="10" y="41"/>
                      <a:pt x="8" y="44"/>
                      <a:pt x="5" y="43"/>
                    </a:cubicBezTo>
                    <a:cubicBezTo>
                      <a:pt x="5" y="42"/>
                      <a:pt x="8" y="40"/>
                      <a:pt x="4" y="40"/>
                    </a:cubicBezTo>
                    <a:cubicBezTo>
                      <a:pt x="3" y="40"/>
                      <a:pt x="1" y="39"/>
                      <a:pt x="3" y="37"/>
                    </a:cubicBezTo>
                    <a:cubicBezTo>
                      <a:pt x="3" y="36"/>
                      <a:pt x="4" y="33"/>
                      <a:pt x="7" y="35"/>
                    </a:cubicBezTo>
                    <a:cubicBezTo>
                      <a:pt x="8" y="36"/>
                      <a:pt x="9" y="35"/>
                      <a:pt x="11" y="35"/>
                    </a:cubicBezTo>
                    <a:cubicBezTo>
                      <a:pt x="12" y="35"/>
                      <a:pt x="14" y="35"/>
                      <a:pt x="11" y="33"/>
                    </a:cubicBezTo>
                    <a:cubicBezTo>
                      <a:pt x="10" y="33"/>
                      <a:pt x="11" y="32"/>
                      <a:pt x="11" y="32"/>
                    </a:cubicBezTo>
                    <a:cubicBezTo>
                      <a:pt x="14" y="31"/>
                      <a:pt x="14" y="30"/>
                      <a:pt x="14" y="28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3" y="26"/>
                      <a:pt x="12" y="26"/>
                      <a:pt x="11" y="27"/>
                    </a:cubicBezTo>
                    <a:cubicBezTo>
                      <a:pt x="9" y="31"/>
                      <a:pt x="5" y="29"/>
                      <a:pt x="1" y="29"/>
                    </a:cubicBezTo>
                    <a:cubicBezTo>
                      <a:pt x="5" y="27"/>
                      <a:pt x="7" y="24"/>
                      <a:pt x="4" y="19"/>
                    </a:cubicBezTo>
                    <a:cubicBezTo>
                      <a:pt x="6" y="19"/>
                      <a:pt x="8" y="21"/>
                      <a:pt x="9" y="19"/>
                    </a:cubicBezTo>
                    <a:cubicBezTo>
                      <a:pt x="9" y="19"/>
                      <a:pt x="10" y="19"/>
                      <a:pt x="10" y="19"/>
                    </a:cubicBezTo>
                    <a:cubicBezTo>
                      <a:pt x="10" y="20"/>
                      <a:pt x="11" y="20"/>
                      <a:pt x="12" y="21"/>
                    </a:cubicBezTo>
                    <a:cubicBezTo>
                      <a:pt x="13" y="23"/>
                      <a:pt x="14" y="24"/>
                      <a:pt x="15" y="21"/>
                    </a:cubicBezTo>
                    <a:cubicBezTo>
                      <a:pt x="16" y="19"/>
                      <a:pt x="17" y="19"/>
                      <a:pt x="19" y="19"/>
                    </a:cubicBezTo>
                    <a:cubicBezTo>
                      <a:pt x="23" y="19"/>
                      <a:pt x="22" y="15"/>
                      <a:pt x="24" y="14"/>
                    </a:cubicBezTo>
                    <a:cubicBezTo>
                      <a:pt x="25" y="13"/>
                      <a:pt x="25" y="11"/>
                      <a:pt x="24" y="10"/>
                    </a:cubicBezTo>
                    <a:cubicBezTo>
                      <a:pt x="24" y="10"/>
                      <a:pt x="24" y="9"/>
                      <a:pt x="24" y="9"/>
                    </a:cubicBezTo>
                    <a:cubicBezTo>
                      <a:pt x="24" y="7"/>
                      <a:pt x="25" y="7"/>
                      <a:pt x="26" y="6"/>
                    </a:cubicBezTo>
                    <a:cubicBezTo>
                      <a:pt x="26" y="5"/>
                      <a:pt x="25" y="4"/>
                      <a:pt x="25" y="3"/>
                    </a:cubicBezTo>
                    <a:cubicBezTo>
                      <a:pt x="25" y="2"/>
                      <a:pt x="25" y="2"/>
                      <a:pt x="25" y="1"/>
                    </a:cubicBezTo>
                    <a:cubicBezTo>
                      <a:pt x="25" y="1"/>
                      <a:pt x="25" y="0"/>
                      <a:pt x="25" y="0"/>
                    </a:cubicBezTo>
                    <a:cubicBezTo>
                      <a:pt x="26" y="0"/>
                      <a:pt x="26" y="0"/>
                      <a:pt x="27" y="0"/>
                    </a:cubicBezTo>
                    <a:cubicBezTo>
                      <a:pt x="29" y="1"/>
                      <a:pt x="30" y="3"/>
                      <a:pt x="30" y="5"/>
                    </a:cubicBezTo>
                    <a:cubicBezTo>
                      <a:pt x="30" y="7"/>
                      <a:pt x="31" y="10"/>
                      <a:pt x="30" y="13"/>
                    </a:cubicBezTo>
                    <a:cubicBezTo>
                      <a:pt x="27" y="15"/>
                      <a:pt x="31" y="16"/>
                      <a:pt x="31" y="17"/>
                    </a:cubicBezTo>
                    <a:cubicBezTo>
                      <a:pt x="30" y="19"/>
                      <a:pt x="31" y="20"/>
                      <a:pt x="32" y="21"/>
                    </a:cubicBezTo>
                    <a:cubicBezTo>
                      <a:pt x="33" y="21"/>
                      <a:pt x="35" y="22"/>
                      <a:pt x="34" y="24"/>
                    </a:cubicBezTo>
                    <a:cubicBezTo>
                      <a:pt x="33" y="25"/>
                      <a:pt x="32" y="24"/>
                      <a:pt x="30" y="24"/>
                    </a:cubicBezTo>
                    <a:cubicBezTo>
                      <a:pt x="29" y="23"/>
                      <a:pt x="27" y="23"/>
                      <a:pt x="26" y="24"/>
                    </a:cubicBezTo>
                    <a:cubicBezTo>
                      <a:pt x="32" y="25"/>
                      <a:pt x="32" y="25"/>
                      <a:pt x="33" y="33"/>
                    </a:cubicBezTo>
                    <a:cubicBezTo>
                      <a:pt x="33" y="35"/>
                      <a:pt x="35" y="35"/>
                      <a:pt x="36" y="35"/>
                    </a:cubicBezTo>
                    <a:cubicBezTo>
                      <a:pt x="39" y="36"/>
                      <a:pt x="39" y="38"/>
                      <a:pt x="37" y="39"/>
                    </a:cubicBezTo>
                    <a:cubicBezTo>
                      <a:pt x="34" y="42"/>
                      <a:pt x="34" y="45"/>
                      <a:pt x="34" y="48"/>
                    </a:cubicBezTo>
                    <a:cubicBezTo>
                      <a:pt x="34" y="49"/>
                      <a:pt x="34" y="51"/>
                      <a:pt x="33" y="51"/>
                    </a:cubicBezTo>
                    <a:cubicBezTo>
                      <a:pt x="27" y="52"/>
                      <a:pt x="29" y="55"/>
                      <a:pt x="30" y="58"/>
                    </a:cubicBezTo>
                    <a:cubicBezTo>
                      <a:pt x="30" y="58"/>
                      <a:pt x="30" y="59"/>
                      <a:pt x="30" y="59"/>
                    </a:cubicBezTo>
                    <a:cubicBezTo>
                      <a:pt x="27" y="63"/>
                      <a:pt x="24" y="66"/>
                      <a:pt x="19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5"/>
                      <a:pt x="13" y="66"/>
                      <a:pt x="16" y="63"/>
                    </a:cubicBezTo>
                    <a:cubicBezTo>
                      <a:pt x="17" y="62"/>
                      <a:pt x="12" y="59"/>
                      <a:pt x="17" y="57"/>
                    </a:cubicBezTo>
                    <a:cubicBezTo>
                      <a:pt x="17" y="57"/>
                      <a:pt x="18" y="57"/>
                      <a:pt x="16" y="56"/>
                    </a:cubicBezTo>
                    <a:cubicBezTo>
                      <a:pt x="13" y="55"/>
                      <a:pt x="18" y="54"/>
                      <a:pt x="17" y="53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0" name="Freeform 1746"/>
              <p:cNvSpPr/>
              <p:nvPr/>
            </p:nvSpPr>
            <p:spPr bwMode="auto">
              <a:xfrm>
                <a:off x="936" y="1142"/>
                <a:ext cx="124" cy="105"/>
              </a:xfrm>
              <a:custGeom>
                <a:avLst/>
                <a:gdLst>
                  <a:gd name="T0" fmla="*/ 43 w 52"/>
                  <a:gd name="T1" fmla="*/ 35 h 44"/>
                  <a:gd name="T2" fmla="*/ 42 w 52"/>
                  <a:gd name="T3" fmla="*/ 36 h 44"/>
                  <a:gd name="T4" fmla="*/ 38 w 52"/>
                  <a:gd name="T5" fmla="*/ 39 h 44"/>
                  <a:gd name="T6" fmla="*/ 25 w 52"/>
                  <a:gd name="T7" fmla="*/ 44 h 44"/>
                  <a:gd name="T8" fmla="*/ 22 w 52"/>
                  <a:gd name="T9" fmla="*/ 41 h 44"/>
                  <a:gd name="T10" fmla="*/ 20 w 52"/>
                  <a:gd name="T11" fmla="*/ 39 h 44"/>
                  <a:gd name="T12" fmla="*/ 17 w 52"/>
                  <a:gd name="T13" fmla="*/ 35 h 44"/>
                  <a:gd name="T14" fmla="*/ 19 w 52"/>
                  <a:gd name="T15" fmla="*/ 32 h 44"/>
                  <a:gd name="T16" fmla="*/ 19 w 52"/>
                  <a:gd name="T17" fmla="*/ 32 h 44"/>
                  <a:gd name="T18" fmla="*/ 20 w 52"/>
                  <a:gd name="T19" fmla="*/ 30 h 44"/>
                  <a:gd name="T20" fmla="*/ 23 w 52"/>
                  <a:gd name="T21" fmla="*/ 21 h 44"/>
                  <a:gd name="T22" fmla="*/ 16 w 52"/>
                  <a:gd name="T23" fmla="*/ 26 h 44"/>
                  <a:gd name="T24" fmla="*/ 10 w 52"/>
                  <a:gd name="T25" fmla="*/ 28 h 44"/>
                  <a:gd name="T26" fmla="*/ 13 w 52"/>
                  <a:gd name="T27" fmla="*/ 24 h 44"/>
                  <a:gd name="T28" fmla="*/ 12 w 52"/>
                  <a:gd name="T29" fmla="*/ 22 h 44"/>
                  <a:gd name="T30" fmla="*/ 10 w 52"/>
                  <a:gd name="T31" fmla="*/ 23 h 44"/>
                  <a:gd name="T32" fmla="*/ 7 w 52"/>
                  <a:gd name="T33" fmla="*/ 25 h 44"/>
                  <a:gd name="T34" fmla="*/ 1 w 52"/>
                  <a:gd name="T35" fmla="*/ 20 h 44"/>
                  <a:gd name="T36" fmla="*/ 2 w 52"/>
                  <a:gd name="T37" fmla="*/ 17 h 44"/>
                  <a:gd name="T38" fmla="*/ 4 w 52"/>
                  <a:gd name="T39" fmla="*/ 17 h 44"/>
                  <a:gd name="T40" fmla="*/ 8 w 52"/>
                  <a:gd name="T41" fmla="*/ 19 h 44"/>
                  <a:gd name="T42" fmla="*/ 4 w 52"/>
                  <a:gd name="T43" fmla="*/ 13 h 44"/>
                  <a:gd name="T44" fmla="*/ 7 w 52"/>
                  <a:gd name="T45" fmla="*/ 10 h 44"/>
                  <a:gd name="T46" fmla="*/ 8 w 52"/>
                  <a:gd name="T47" fmla="*/ 15 h 44"/>
                  <a:gd name="T48" fmla="*/ 24 w 52"/>
                  <a:gd name="T49" fmla="*/ 13 h 44"/>
                  <a:gd name="T50" fmla="*/ 13 w 52"/>
                  <a:gd name="T51" fmla="*/ 12 h 44"/>
                  <a:gd name="T52" fmla="*/ 12 w 52"/>
                  <a:gd name="T53" fmla="*/ 13 h 44"/>
                  <a:gd name="T54" fmla="*/ 11 w 52"/>
                  <a:gd name="T55" fmla="*/ 13 h 44"/>
                  <a:gd name="T56" fmla="*/ 9 w 52"/>
                  <a:gd name="T57" fmla="*/ 13 h 44"/>
                  <a:gd name="T58" fmla="*/ 12 w 52"/>
                  <a:gd name="T59" fmla="*/ 6 h 44"/>
                  <a:gd name="T60" fmla="*/ 22 w 52"/>
                  <a:gd name="T61" fmla="*/ 0 h 44"/>
                  <a:gd name="T62" fmla="*/ 24 w 52"/>
                  <a:gd name="T63" fmla="*/ 1 h 44"/>
                  <a:gd name="T64" fmla="*/ 25 w 52"/>
                  <a:gd name="T65" fmla="*/ 2 h 44"/>
                  <a:gd name="T66" fmla="*/ 26 w 52"/>
                  <a:gd name="T67" fmla="*/ 5 h 44"/>
                  <a:gd name="T68" fmla="*/ 32 w 52"/>
                  <a:gd name="T69" fmla="*/ 7 h 44"/>
                  <a:gd name="T70" fmla="*/ 32 w 52"/>
                  <a:gd name="T71" fmla="*/ 4 h 44"/>
                  <a:gd name="T72" fmla="*/ 35 w 52"/>
                  <a:gd name="T73" fmla="*/ 6 h 44"/>
                  <a:gd name="T74" fmla="*/ 37 w 52"/>
                  <a:gd name="T75" fmla="*/ 9 h 44"/>
                  <a:gd name="T76" fmla="*/ 34 w 52"/>
                  <a:gd name="T77" fmla="*/ 11 h 44"/>
                  <a:gd name="T78" fmla="*/ 33 w 52"/>
                  <a:gd name="T79" fmla="*/ 13 h 44"/>
                  <a:gd name="T80" fmla="*/ 31 w 52"/>
                  <a:gd name="T81" fmla="*/ 18 h 44"/>
                  <a:gd name="T82" fmla="*/ 38 w 52"/>
                  <a:gd name="T83" fmla="*/ 16 h 44"/>
                  <a:gd name="T84" fmla="*/ 39 w 52"/>
                  <a:gd name="T85" fmla="*/ 16 h 44"/>
                  <a:gd name="T86" fmla="*/ 41 w 52"/>
                  <a:gd name="T87" fmla="*/ 22 h 44"/>
                  <a:gd name="T88" fmla="*/ 40 w 52"/>
                  <a:gd name="T89" fmla="*/ 25 h 44"/>
                  <a:gd name="T90" fmla="*/ 45 w 52"/>
                  <a:gd name="T91" fmla="*/ 26 h 44"/>
                  <a:gd name="T92" fmla="*/ 51 w 52"/>
                  <a:gd name="T93" fmla="*/ 27 h 44"/>
                  <a:gd name="T94" fmla="*/ 48 w 52"/>
                  <a:gd name="T95" fmla="*/ 32 h 44"/>
                  <a:gd name="T96" fmla="*/ 43 w 52"/>
                  <a:gd name="T97" fmla="*/ 35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2" h="44">
                    <a:moveTo>
                      <a:pt x="43" y="35"/>
                    </a:moveTo>
                    <a:cubicBezTo>
                      <a:pt x="43" y="35"/>
                      <a:pt x="43" y="35"/>
                      <a:pt x="42" y="36"/>
                    </a:cubicBezTo>
                    <a:cubicBezTo>
                      <a:pt x="40" y="36"/>
                      <a:pt x="39" y="37"/>
                      <a:pt x="38" y="39"/>
                    </a:cubicBezTo>
                    <a:cubicBezTo>
                      <a:pt x="33" y="41"/>
                      <a:pt x="29" y="42"/>
                      <a:pt x="25" y="44"/>
                    </a:cubicBezTo>
                    <a:cubicBezTo>
                      <a:pt x="26" y="41"/>
                      <a:pt x="25" y="40"/>
                      <a:pt x="22" y="41"/>
                    </a:cubicBezTo>
                    <a:cubicBezTo>
                      <a:pt x="19" y="41"/>
                      <a:pt x="18" y="42"/>
                      <a:pt x="20" y="39"/>
                    </a:cubicBezTo>
                    <a:cubicBezTo>
                      <a:pt x="18" y="38"/>
                      <a:pt x="21" y="34"/>
                      <a:pt x="17" y="35"/>
                    </a:cubicBezTo>
                    <a:cubicBezTo>
                      <a:pt x="17" y="33"/>
                      <a:pt x="19" y="33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0" y="30"/>
                    </a:cubicBezTo>
                    <a:cubicBezTo>
                      <a:pt x="17" y="25"/>
                      <a:pt x="21" y="23"/>
                      <a:pt x="23" y="21"/>
                    </a:cubicBezTo>
                    <a:cubicBezTo>
                      <a:pt x="20" y="21"/>
                      <a:pt x="15" y="19"/>
                      <a:pt x="16" y="26"/>
                    </a:cubicBezTo>
                    <a:cubicBezTo>
                      <a:pt x="16" y="29"/>
                      <a:pt x="12" y="25"/>
                      <a:pt x="10" y="28"/>
                    </a:cubicBezTo>
                    <a:cubicBezTo>
                      <a:pt x="10" y="25"/>
                      <a:pt x="12" y="25"/>
                      <a:pt x="13" y="24"/>
                    </a:cubicBezTo>
                    <a:cubicBezTo>
                      <a:pt x="14" y="22"/>
                      <a:pt x="12" y="22"/>
                      <a:pt x="12" y="22"/>
                    </a:cubicBezTo>
                    <a:cubicBezTo>
                      <a:pt x="10" y="21"/>
                      <a:pt x="10" y="21"/>
                      <a:pt x="10" y="23"/>
                    </a:cubicBezTo>
                    <a:cubicBezTo>
                      <a:pt x="10" y="25"/>
                      <a:pt x="8" y="25"/>
                      <a:pt x="7" y="25"/>
                    </a:cubicBezTo>
                    <a:cubicBezTo>
                      <a:pt x="5" y="24"/>
                      <a:pt x="3" y="23"/>
                      <a:pt x="1" y="20"/>
                    </a:cubicBezTo>
                    <a:cubicBezTo>
                      <a:pt x="0" y="18"/>
                      <a:pt x="2" y="18"/>
                      <a:pt x="2" y="17"/>
                    </a:cubicBezTo>
                    <a:cubicBezTo>
                      <a:pt x="3" y="16"/>
                      <a:pt x="4" y="15"/>
                      <a:pt x="4" y="17"/>
                    </a:cubicBezTo>
                    <a:cubicBezTo>
                      <a:pt x="5" y="20"/>
                      <a:pt x="6" y="17"/>
                      <a:pt x="8" y="19"/>
                    </a:cubicBezTo>
                    <a:cubicBezTo>
                      <a:pt x="7" y="16"/>
                      <a:pt x="5" y="15"/>
                      <a:pt x="4" y="13"/>
                    </a:cubicBezTo>
                    <a:cubicBezTo>
                      <a:pt x="4" y="12"/>
                      <a:pt x="6" y="11"/>
                      <a:pt x="7" y="10"/>
                    </a:cubicBezTo>
                    <a:cubicBezTo>
                      <a:pt x="8" y="12"/>
                      <a:pt x="6" y="14"/>
                      <a:pt x="8" y="15"/>
                    </a:cubicBezTo>
                    <a:cubicBezTo>
                      <a:pt x="14" y="17"/>
                      <a:pt x="19" y="16"/>
                      <a:pt x="24" y="13"/>
                    </a:cubicBezTo>
                    <a:cubicBezTo>
                      <a:pt x="19" y="16"/>
                      <a:pt x="17" y="16"/>
                      <a:pt x="13" y="12"/>
                    </a:cubicBezTo>
                    <a:cubicBezTo>
                      <a:pt x="12" y="11"/>
                      <a:pt x="12" y="13"/>
                      <a:pt x="12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0" y="13"/>
                      <a:pt x="9" y="13"/>
                      <a:pt x="9" y="13"/>
                    </a:cubicBezTo>
                    <a:cubicBezTo>
                      <a:pt x="8" y="10"/>
                      <a:pt x="11" y="8"/>
                      <a:pt x="12" y="6"/>
                    </a:cubicBezTo>
                    <a:cubicBezTo>
                      <a:pt x="15" y="4"/>
                      <a:pt x="19" y="3"/>
                      <a:pt x="22" y="0"/>
                    </a:cubicBezTo>
                    <a:cubicBezTo>
                      <a:pt x="23" y="0"/>
                      <a:pt x="23" y="0"/>
                      <a:pt x="24" y="1"/>
                    </a:cubicBezTo>
                    <a:cubicBezTo>
                      <a:pt x="24" y="1"/>
                      <a:pt x="25" y="1"/>
                      <a:pt x="25" y="2"/>
                    </a:cubicBezTo>
                    <a:cubicBezTo>
                      <a:pt x="25" y="3"/>
                      <a:pt x="23" y="5"/>
                      <a:pt x="26" y="5"/>
                    </a:cubicBezTo>
                    <a:cubicBezTo>
                      <a:pt x="28" y="5"/>
                      <a:pt x="30" y="7"/>
                      <a:pt x="32" y="7"/>
                    </a:cubicBezTo>
                    <a:cubicBezTo>
                      <a:pt x="34" y="6"/>
                      <a:pt x="32" y="5"/>
                      <a:pt x="32" y="4"/>
                    </a:cubicBezTo>
                    <a:cubicBezTo>
                      <a:pt x="35" y="3"/>
                      <a:pt x="35" y="5"/>
                      <a:pt x="35" y="6"/>
                    </a:cubicBezTo>
                    <a:cubicBezTo>
                      <a:pt x="36" y="7"/>
                      <a:pt x="38" y="7"/>
                      <a:pt x="37" y="9"/>
                    </a:cubicBezTo>
                    <a:cubicBezTo>
                      <a:pt x="36" y="10"/>
                      <a:pt x="35" y="11"/>
                      <a:pt x="34" y="11"/>
                    </a:cubicBezTo>
                    <a:cubicBezTo>
                      <a:pt x="31" y="10"/>
                      <a:pt x="30" y="11"/>
                      <a:pt x="33" y="13"/>
                    </a:cubicBezTo>
                    <a:cubicBezTo>
                      <a:pt x="34" y="14"/>
                      <a:pt x="32" y="16"/>
                      <a:pt x="31" y="18"/>
                    </a:cubicBezTo>
                    <a:cubicBezTo>
                      <a:pt x="34" y="16"/>
                      <a:pt x="35" y="12"/>
                      <a:pt x="38" y="16"/>
                    </a:cubicBezTo>
                    <a:cubicBezTo>
                      <a:pt x="38" y="16"/>
                      <a:pt x="39" y="16"/>
                      <a:pt x="39" y="16"/>
                    </a:cubicBezTo>
                    <a:cubicBezTo>
                      <a:pt x="36" y="20"/>
                      <a:pt x="42" y="20"/>
                      <a:pt x="41" y="22"/>
                    </a:cubicBezTo>
                    <a:cubicBezTo>
                      <a:pt x="41" y="23"/>
                      <a:pt x="39" y="23"/>
                      <a:pt x="40" y="25"/>
                    </a:cubicBezTo>
                    <a:cubicBezTo>
                      <a:pt x="41" y="26"/>
                      <a:pt x="43" y="28"/>
                      <a:pt x="45" y="26"/>
                    </a:cubicBezTo>
                    <a:cubicBezTo>
                      <a:pt x="48" y="25"/>
                      <a:pt x="50" y="24"/>
                      <a:pt x="51" y="27"/>
                    </a:cubicBezTo>
                    <a:cubicBezTo>
                      <a:pt x="52" y="30"/>
                      <a:pt x="48" y="30"/>
                      <a:pt x="48" y="32"/>
                    </a:cubicBezTo>
                    <a:cubicBezTo>
                      <a:pt x="47" y="34"/>
                      <a:pt x="45" y="34"/>
                      <a:pt x="43" y="35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1" name="Freeform 1747"/>
              <p:cNvSpPr/>
              <p:nvPr/>
            </p:nvSpPr>
            <p:spPr bwMode="auto">
              <a:xfrm>
                <a:off x="963" y="1128"/>
                <a:ext cx="37" cy="29"/>
              </a:xfrm>
              <a:custGeom>
                <a:avLst/>
                <a:gdLst>
                  <a:gd name="T0" fmla="*/ 13 w 16"/>
                  <a:gd name="T1" fmla="*/ 7 h 12"/>
                  <a:gd name="T2" fmla="*/ 6 w 16"/>
                  <a:gd name="T3" fmla="*/ 11 h 12"/>
                  <a:gd name="T4" fmla="*/ 1 w 16"/>
                  <a:gd name="T5" fmla="*/ 12 h 12"/>
                  <a:gd name="T6" fmla="*/ 0 w 16"/>
                  <a:gd name="T7" fmla="*/ 10 h 12"/>
                  <a:gd name="T8" fmla="*/ 10 w 16"/>
                  <a:gd name="T9" fmla="*/ 3 h 12"/>
                  <a:gd name="T10" fmla="*/ 13 w 16"/>
                  <a:gd name="T11" fmla="*/ 0 h 12"/>
                  <a:gd name="T12" fmla="*/ 14 w 16"/>
                  <a:gd name="T13" fmla="*/ 2 h 12"/>
                  <a:gd name="T14" fmla="*/ 13 w 16"/>
                  <a:gd name="T15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12">
                    <a:moveTo>
                      <a:pt x="13" y="7"/>
                    </a:moveTo>
                    <a:cubicBezTo>
                      <a:pt x="10" y="7"/>
                      <a:pt x="9" y="10"/>
                      <a:pt x="6" y="11"/>
                    </a:cubicBezTo>
                    <a:cubicBezTo>
                      <a:pt x="4" y="11"/>
                      <a:pt x="3" y="12"/>
                      <a:pt x="1" y="12"/>
                    </a:cubicBezTo>
                    <a:cubicBezTo>
                      <a:pt x="0" y="12"/>
                      <a:pt x="0" y="11"/>
                      <a:pt x="0" y="10"/>
                    </a:cubicBezTo>
                    <a:cubicBezTo>
                      <a:pt x="3" y="7"/>
                      <a:pt x="8" y="7"/>
                      <a:pt x="10" y="3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4" y="1"/>
                      <a:pt x="14" y="1"/>
                      <a:pt x="14" y="2"/>
                    </a:cubicBezTo>
                    <a:cubicBezTo>
                      <a:pt x="15" y="4"/>
                      <a:pt x="16" y="6"/>
                      <a:pt x="13" y="7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2" name="Freeform 1748"/>
              <p:cNvSpPr/>
              <p:nvPr/>
            </p:nvSpPr>
            <p:spPr bwMode="auto">
              <a:xfrm>
                <a:off x="955" y="1164"/>
                <a:ext cx="43" cy="26"/>
              </a:xfrm>
              <a:custGeom>
                <a:avLst/>
                <a:gdLst>
                  <a:gd name="T0" fmla="*/ 3 w 18"/>
                  <a:gd name="T1" fmla="*/ 4 h 11"/>
                  <a:gd name="T2" fmla="*/ 4 w 18"/>
                  <a:gd name="T3" fmla="*/ 0 h 11"/>
                  <a:gd name="T4" fmla="*/ 15 w 18"/>
                  <a:gd name="T5" fmla="*/ 4 h 11"/>
                  <a:gd name="T6" fmla="*/ 18 w 18"/>
                  <a:gd name="T7" fmla="*/ 4 h 11"/>
                  <a:gd name="T8" fmla="*/ 11 w 18"/>
                  <a:gd name="T9" fmla="*/ 8 h 11"/>
                  <a:gd name="T10" fmla="*/ 0 w 18"/>
                  <a:gd name="T11" fmla="*/ 6 h 11"/>
                  <a:gd name="T12" fmla="*/ 1 w 18"/>
                  <a:gd name="T13" fmla="*/ 4 h 11"/>
                  <a:gd name="T14" fmla="*/ 3 w 18"/>
                  <a:gd name="T15" fmla="*/ 4 h 11"/>
                  <a:gd name="T16" fmla="*/ 3 w 18"/>
                  <a:gd name="T17" fmla="*/ 4 h 11"/>
                  <a:gd name="T18" fmla="*/ 3 w 18"/>
                  <a:gd name="T19" fmla="*/ 4 h 11"/>
                  <a:gd name="T20" fmla="*/ 3 w 18"/>
                  <a:gd name="T21" fmla="*/ 4 h 11"/>
                  <a:gd name="T22" fmla="*/ 3 w 18"/>
                  <a:gd name="T2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1">
                    <a:moveTo>
                      <a:pt x="3" y="4"/>
                    </a:moveTo>
                    <a:cubicBezTo>
                      <a:pt x="3" y="3"/>
                      <a:pt x="4" y="1"/>
                      <a:pt x="4" y="0"/>
                    </a:cubicBezTo>
                    <a:cubicBezTo>
                      <a:pt x="9" y="7"/>
                      <a:pt x="10" y="6"/>
                      <a:pt x="15" y="4"/>
                    </a:cubicBezTo>
                    <a:cubicBezTo>
                      <a:pt x="16" y="3"/>
                      <a:pt x="17" y="3"/>
                      <a:pt x="18" y="4"/>
                    </a:cubicBezTo>
                    <a:cubicBezTo>
                      <a:pt x="16" y="6"/>
                      <a:pt x="13" y="8"/>
                      <a:pt x="11" y="8"/>
                    </a:cubicBezTo>
                    <a:cubicBezTo>
                      <a:pt x="7" y="8"/>
                      <a:pt x="2" y="11"/>
                      <a:pt x="0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4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3" y="4"/>
                    </a:cubicBezTo>
                    <a:cubicBezTo>
                      <a:pt x="3" y="4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3" name="Freeform 1749"/>
              <p:cNvSpPr/>
              <p:nvPr/>
            </p:nvSpPr>
            <p:spPr bwMode="auto">
              <a:xfrm>
                <a:off x="953" y="1226"/>
                <a:ext cx="26" cy="19"/>
              </a:xfrm>
              <a:custGeom>
                <a:avLst/>
                <a:gdLst>
                  <a:gd name="T0" fmla="*/ 6 w 11"/>
                  <a:gd name="T1" fmla="*/ 1 h 8"/>
                  <a:gd name="T2" fmla="*/ 9 w 11"/>
                  <a:gd name="T3" fmla="*/ 5 h 8"/>
                  <a:gd name="T4" fmla="*/ 5 w 11"/>
                  <a:gd name="T5" fmla="*/ 5 h 8"/>
                  <a:gd name="T6" fmla="*/ 0 w 11"/>
                  <a:gd name="T7" fmla="*/ 5 h 8"/>
                  <a:gd name="T8" fmla="*/ 4 w 11"/>
                  <a:gd name="T9" fmla="*/ 0 h 8"/>
                  <a:gd name="T10" fmla="*/ 5 w 11"/>
                  <a:gd name="T11" fmla="*/ 0 h 8"/>
                  <a:gd name="T12" fmla="*/ 6 w 11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6" y="1"/>
                    </a:moveTo>
                    <a:cubicBezTo>
                      <a:pt x="5" y="4"/>
                      <a:pt x="11" y="1"/>
                      <a:pt x="9" y="5"/>
                    </a:cubicBezTo>
                    <a:cubicBezTo>
                      <a:pt x="8" y="8"/>
                      <a:pt x="6" y="4"/>
                      <a:pt x="5" y="5"/>
                    </a:cubicBezTo>
                    <a:cubicBezTo>
                      <a:pt x="3" y="8"/>
                      <a:pt x="1" y="7"/>
                      <a:pt x="0" y="5"/>
                    </a:cubicBezTo>
                    <a:cubicBezTo>
                      <a:pt x="0" y="3"/>
                      <a:pt x="1" y="1"/>
                      <a:pt x="4" y="0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4" name="Freeform 1750"/>
              <p:cNvSpPr/>
              <p:nvPr/>
            </p:nvSpPr>
            <p:spPr bwMode="auto">
              <a:xfrm>
                <a:off x="865" y="1197"/>
                <a:ext cx="31" cy="24"/>
              </a:xfrm>
              <a:custGeom>
                <a:avLst/>
                <a:gdLst>
                  <a:gd name="T0" fmla="*/ 8 w 13"/>
                  <a:gd name="T1" fmla="*/ 0 h 10"/>
                  <a:gd name="T2" fmla="*/ 9 w 13"/>
                  <a:gd name="T3" fmla="*/ 0 h 10"/>
                  <a:gd name="T4" fmla="*/ 13 w 13"/>
                  <a:gd name="T5" fmla="*/ 5 h 10"/>
                  <a:gd name="T6" fmla="*/ 7 w 13"/>
                  <a:gd name="T7" fmla="*/ 10 h 10"/>
                  <a:gd name="T8" fmla="*/ 0 w 13"/>
                  <a:gd name="T9" fmla="*/ 2 h 10"/>
                  <a:gd name="T10" fmla="*/ 6 w 13"/>
                  <a:gd name="T11" fmla="*/ 0 h 10"/>
                  <a:gd name="T12" fmla="*/ 8 w 13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0">
                    <a:moveTo>
                      <a:pt x="8" y="0"/>
                    </a:moveTo>
                    <a:cubicBezTo>
                      <a:pt x="8" y="0"/>
                      <a:pt x="9" y="0"/>
                      <a:pt x="9" y="0"/>
                    </a:cubicBezTo>
                    <a:cubicBezTo>
                      <a:pt x="10" y="2"/>
                      <a:pt x="12" y="4"/>
                      <a:pt x="13" y="5"/>
                    </a:cubicBezTo>
                    <a:cubicBezTo>
                      <a:pt x="11" y="6"/>
                      <a:pt x="7" y="5"/>
                      <a:pt x="7" y="10"/>
                    </a:cubicBezTo>
                    <a:cubicBezTo>
                      <a:pt x="8" y="4"/>
                      <a:pt x="4" y="3"/>
                      <a:pt x="0" y="2"/>
                    </a:cubicBezTo>
                    <a:cubicBezTo>
                      <a:pt x="3" y="3"/>
                      <a:pt x="4" y="0"/>
                      <a:pt x="6" y="0"/>
                    </a:cubicBezTo>
                    <a:cubicBezTo>
                      <a:pt x="7" y="0"/>
                      <a:pt x="8" y="3"/>
                      <a:pt x="8" y="0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5" name="Freeform 1751"/>
              <p:cNvSpPr/>
              <p:nvPr/>
            </p:nvSpPr>
            <p:spPr bwMode="auto">
              <a:xfrm>
                <a:off x="965" y="1209"/>
                <a:ext cx="17" cy="19"/>
              </a:xfrm>
              <a:custGeom>
                <a:avLst/>
                <a:gdLst>
                  <a:gd name="T0" fmla="*/ 1 w 7"/>
                  <a:gd name="T1" fmla="*/ 8 h 8"/>
                  <a:gd name="T2" fmla="*/ 0 w 7"/>
                  <a:gd name="T3" fmla="*/ 7 h 8"/>
                  <a:gd name="T4" fmla="*/ 3 w 7"/>
                  <a:gd name="T5" fmla="*/ 0 h 8"/>
                  <a:gd name="T6" fmla="*/ 7 w 7"/>
                  <a:gd name="T7" fmla="*/ 4 h 8"/>
                  <a:gd name="T8" fmla="*/ 7 w 7"/>
                  <a:gd name="T9" fmla="*/ 4 h 8"/>
                  <a:gd name="T10" fmla="*/ 1 w 7"/>
                  <a:gd name="T1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8">
                    <a:moveTo>
                      <a:pt x="1" y="8"/>
                    </a:moveTo>
                    <a:cubicBezTo>
                      <a:pt x="0" y="8"/>
                      <a:pt x="0" y="7"/>
                      <a:pt x="0" y="7"/>
                    </a:cubicBezTo>
                    <a:cubicBezTo>
                      <a:pt x="1" y="5"/>
                      <a:pt x="4" y="4"/>
                      <a:pt x="3" y="0"/>
                    </a:cubicBezTo>
                    <a:cubicBezTo>
                      <a:pt x="5" y="1"/>
                      <a:pt x="7" y="2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4" y="4"/>
                      <a:pt x="3" y="7"/>
                      <a:pt x="1" y="8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6" name="Freeform 1752"/>
              <p:cNvSpPr/>
              <p:nvPr/>
            </p:nvSpPr>
            <p:spPr bwMode="auto">
              <a:xfrm>
                <a:off x="920" y="1166"/>
                <a:ext cx="16" cy="14"/>
              </a:xfrm>
              <a:custGeom>
                <a:avLst/>
                <a:gdLst>
                  <a:gd name="T0" fmla="*/ 0 w 7"/>
                  <a:gd name="T1" fmla="*/ 4 h 6"/>
                  <a:gd name="T2" fmla="*/ 2 w 7"/>
                  <a:gd name="T3" fmla="*/ 2 h 6"/>
                  <a:gd name="T4" fmla="*/ 7 w 7"/>
                  <a:gd name="T5" fmla="*/ 1 h 6"/>
                  <a:gd name="T6" fmla="*/ 0 w 7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0" y="4"/>
                    </a:moveTo>
                    <a:cubicBezTo>
                      <a:pt x="1" y="3"/>
                      <a:pt x="0" y="1"/>
                      <a:pt x="2" y="2"/>
                    </a:cubicBezTo>
                    <a:cubicBezTo>
                      <a:pt x="4" y="3"/>
                      <a:pt x="5" y="0"/>
                      <a:pt x="7" y="1"/>
                    </a:cubicBezTo>
                    <a:cubicBezTo>
                      <a:pt x="6" y="5"/>
                      <a:pt x="4" y="6"/>
                      <a:pt x="0" y="4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7" name="Freeform 1753"/>
              <p:cNvSpPr/>
              <p:nvPr/>
            </p:nvSpPr>
            <p:spPr bwMode="auto">
              <a:xfrm>
                <a:off x="889" y="1209"/>
                <a:ext cx="12" cy="14"/>
              </a:xfrm>
              <a:custGeom>
                <a:avLst/>
                <a:gdLst>
                  <a:gd name="T0" fmla="*/ 3 w 5"/>
                  <a:gd name="T1" fmla="*/ 3 h 6"/>
                  <a:gd name="T2" fmla="*/ 0 w 5"/>
                  <a:gd name="T3" fmla="*/ 3 h 6"/>
                  <a:gd name="T4" fmla="*/ 3 w 5"/>
                  <a:gd name="T5" fmla="*/ 0 h 6"/>
                  <a:gd name="T6" fmla="*/ 5 w 5"/>
                  <a:gd name="T7" fmla="*/ 3 h 6"/>
                  <a:gd name="T8" fmla="*/ 3 w 5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3" y="3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3" y="3"/>
                      <a:pt x="3" y="0"/>
                    </a:cubicBezTo>
                    <a:cubicBezTo>
                      <a:pt x="4" y="1"/>
                      <a:pt x="5" y="1"/>
                      <a:pt x="5" y="3"/>
                    </a:cubicBezTo>
                    <a:cubicBezTo>
                      <a:pt x="5" y="6"/>
                      <a:pt x="3" y="3"/>
                      <a:pt x="3" y="3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8" name="Freeform 1754"/>
              <p:cNvSpPr/>
              <p:nvPr/>
            </p:nvSpPr>
            <p:spPr bwMode="auto">
              <a:xfrm>
                <a:off x="948" y="1157"/>
                <a:ext cx="12" cy="4"/>
              </a:xfrm>
              <a:custGeom>
                <a:avLst/>
                <a:gdLst>
                  <a:gd name="T0" fmla="*/ 1 w 5"/>
                  <a:gd name="T1" fmla="*/ 1 h 2"/>
                  <a:gd name="T2" fmla="*/ 2 w 5"/>
                  <a:gd name="T3" fmla="*/ 0 h 2"/>
                  <a:gd name="T4" fmla="*/ 5 w 5"/>
                  <a:gd name="T5" fmla="*/ 1 h 2"/>
                  <a:gd name="T6" fmla="*/ 1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1" y="1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3" y="2"/>
                      <a:pt x="2" y="2"/>
                      <a:pt x="1" y="1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9" name="Freeform 1755"/>
              <p:cNvSpPr/>
              <p:nvPr/>
            </p:nvSpPr>
            <p:spPr bwMode="auto">
              <a:xfrm>
                <a:off x="863" y="1268"/>
                <a:ext cx="12" cy="10"/>
              </a:xfrm>
              <a:custGeom>
                <a:avLst/>
                <a:gdLst>
                  <a:gd name="T0" fmla="*/ 1 w 5"/>
                  <a:gd name="T1" fmla="*/ 4 h 4"/>
                  <a:gd name="T2" fmla="*/ 0 w 5"/>
                  <a:gd name="T3" fmla="*/ 0 h 4"/>
                  <a:gd name="T4" fmla="*/ 1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1" y="4"/>
                    </a:moveTo>
                    <a:cubicBezTo>
                      <a:pt x="1" y="3"/>
                      <a:pt x="1" y="1"/>
                      <a:pt x="0" y="0"/>
                    </a:cubicBezTo>
                    <a:cubicBezTo>
                      <a:pt x="1" y="1"/>
                      <a:pt x="5" y="2"/>
                      <a:pt x="1" y="4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0" name="Freeform 1756"/>
              <p:cNvSpPr/>
              <p:nvPr/>
            </p:nvSpPr>
            <p:spPr bwMode="auto">
              <a:xfrm>
                <a:off x="1570" y="332"/>
                <a:ext cx="74" cy="83"/>
              </a:xfrm>
              <a:custGeom>
                <a:avLst/>
                <a:gdLst>
                  <a:gd name="T0" fmla="*/ 17 w 31"/>
                  <a:gd name="T1" fmla="*/ 35 h 35"/>
                  <a:gd name="T2" fmla="*/ 17 w 31"/>
                  <a:gd name="T3" fmla="*/ 35 h 35"/>
                  <a:gd name="T4" fmla="*/ 16 w 31"/>
                  <a:gd name="T5" fmla="*/ 35 h 35"/>
                  <a:gd name="T6" fmla="*/ 8 w 31"/>
                  <a:gd name="T7" fmla="*/ 34 h 35"/>
                  <a:gd name="T8" fmla="*/ 4 w 31"/>
                  <a:gd name="T9" fmla="*/ 30 h 35"/>
                  <a:gd name="T10" fmla="*/ 8 w 31"/>
                  <a:gd name="T11" fmla="*/ 28 h 35"/>
                  <a:gd name="T12" fmla="*/ 8 w 31"/>
                  <a:gd name="T13" fmla="*/ 26 h 35"/>
                  <a:gd name="T14" fmla="*/ 1 w 31"/>
                  <a:gd name="T15" fmla="*/ 29 h 35"/>
                  <a:gd name="T16" fmla="*/ 0 w 31"/>
                  <a:gd name="T17" fmla="*/ 28 h 35"/>
                  <a:gd name="T18" fmla="*/ 0 w 31"/>
                  <a:gd name="T19" fmla="*/ 28 h 35"/>
                  <a:gd name="T20" fmla="*/ 2 w 31"/>
                  <a:gd name="T21" fmla="*/ 25 h 35"/>
                  <a:gd name="T22" fmla="*/ 6 w 31"/>
                  <a:gd name="T23" fmla="*/ 23 h 35"/>
                  <a:gd name="T24" fmla="*/ 9 w 31"/>
                  <a:gd name="T25" fmla="*/ 21 h 35"/>
                  <a:gd name="T26" fmla="*/ 7 w 31"/>
                  <a:gd name="T27" fmla="*/ 19 h 35"/>
                  <a:gd name="T28" fmla="*/ 1 w 31"/>
                  <a:gd name="T29" fmla="*/ 20 h 35"/>
                  <a:gd name="T30" fmla="*/ 10 w 31"/>
                  <a:gd name="T31" fmla="*/ 18 h 35"/>
                  <a:gd name="T32" fmla="*/ 11 w 31"/>
                  <a:gd name="T33" fmla="*/ 21 h 35"/>
                  <a:gd name="T34" fmla="*/ 15 w 31"/>
                  <a:gd name="T35" fmla="*/ 18 h 35"/>
                  <a:gd name="T36" fmla="*/ 15 w 31"/>
                  <a:gd name="T37" fmla="*/ 10 h 35"/>
                  <a:gd name="T38" fmla="*/ 17 w 31"/>
                  <a:gd name="T39" fmla="*/ 8 h 35"/>
                  <a:gd name="T40" fmla="*/ 20 w 31"/>
                  <a:gd name="T41" fmla="*/ 5 h 35"/>
                  <a:gd name="T42" fmla="*/ 16 w 31"/>
                  <a:gd name="T43" fmla="*/ 5 h 35"/>
                  <a:gd name="T44" fmla="*/ 14 w 31"/>
                  <a:gd name="T45" fmla="*/ 5 h 35"/>
                  <a:gd name="T46" fmla="*/ 15 w 31"/>
                  <a:gd name="T47" fmla="*/ 1 h 35"/>
                  <a:gd name="T48" fmla="*/ 22 w 31"/>
                  <a:gd name="T49" fmla="*/ 1 h 35"/>
                  <a:gd name="T50" fmla="*/ 22 w 31"/>
                  <a:gd name="T51" fmla="*/ 8 h 35"/>
                  <a:gd name="T52" fmla="*/ 29 w 31"/>
                  <a:gd name="T53" fmla="*/ 9 h 35"/>
                  <a:gd name="T54" fmla="*/ 27 w 31"/>
                  <a:gd name="T55" fmla="*/ 13 h 35"/>
                  <a:gd name="T56" fmla="*/ 28 w 31"/>
                  <a:gd name="T57" fmla="*/ 20 h 35"/>
                  <a:gd name="T58" fmla="*/ 28 w 31"/>
                  <a:gd name="T59" fmla="*/ 25 h 35"/>
                  <a:gd name="T60" fmla="*/ 26 w 31"/>
                  <a:gd name="T61" fmla="*/ 29 h 35"/>
                  <a:gd name="T62" fmla="*/ 23 w 31"/>
                  <a:gd name="T63" fmla="*/ 27 h 35"/>
                  <a:gd name="T64" fmla="*/ 17 w 31"/>
                  <a:gd name="T6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1" h="35">
                    <a:moveTo>
                      <a:pt x="17" y="35"/>
                    </a:move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4" y="34"/>
                      <a:pt x="11" y="34"/>
                      <a:pt x="8" y="34"/>
                    </a:cubicBezTo>
                    <a:cubicBezTo>
                      <a:pt x="6" y="33"/>
                      <a:pt x="4" y="32"/>
                      <a:pt x="4" y="30"/>
                    </a:cubicBezTo>
                    <a:cubicBezTo>
                      <a:pt x="5" y="29"/>
                      <a:pt x="6" y="28"/>
                      <a:pt x="8" y="28"/>
                    </a:cubicBezTo>
                    <a:cubicBezTo>
                      <a:pt x="8" y="28"/>
                      <a:pt x="7" y="26"/>
                      <a:pt x="8" y="26"/>
                    </a:cubicBezTo>
                    <a:cubicBezTo>
                      <a:pt x="5" y="26"/>
                      <a:pt x="4" y="31"/>
                      <a:pt x="1" y="29"/>
                    </a:cubicBezTo>
                    <a:cubicBezTo>
                      <a:pt x="0" y="29"/>
                      <a:pt x="0" y="29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" y="27"/>
                      <a:pt x="2" y="27"/>
                      <a:pt x="2" y="25"/>
                    </a:cubicBezTo>
                    <a:cubicBezTo>
                      <a:pt x="2" y="23"/>
                      <a:pt x="4" y="22"/>
                      <a:pt x="6" y="23"/>
                    </a:cubicBezTo>
                    <a:cubicBezTo>
                      <a:pt x="9" y="24"/>
                      <a:pt x="8" y="22"/>
                      <a:pt x="9" y="21"/>
                    </a:cubicBezTo>
                    <a:cubicBezTo>
                      <a:pt x="9" y="18"/>
                      <a:pt x="8" y="19"/>
                      <a:pt x="7" y="19"/>
                    </a:cubicBezTo>
                    <a:cubicBezTo>
                      <a:pt x="5" y="19"/>
                      <a:pt x="3" y="20"/>
                      <a:pt x="1" y="20"/>
                    </a:cubicBezTo>
                    <a:cubicBezTo>
                      <a:pt x="3" y="14"/>
                      <a:pt x="7" y="18"/>
                      <a:pt x="10" y="18"/>
                    </a:cubicBezTo>
                    <a:cubicBezTo>
                      <a:pt x="13" y="18"/>
                      <a:pt x="11" y="20"/>
                      <a:pt x="11" y="21"/>
                    </a:cubicBezTo>
                    <a:cubicBezTo>
                      <a:pt x="14" y="21"/>
                      <a:pt x="15" y="18"/>
                      <a:pt x="15" y="18"/>
                    </a:cubicBezTo>
                    <a:cubicBezTo>
                      <a:pt x="11" y="15"/>
                      <a:pt x="15" y="12"/>
                      <a:pt x="15" y="10"/>
                    </a:cubicBezTo>
                    <a:cubicBezTo>
                      <a:pt x="15" y="9"/>
                      <a:pt x="15" y="7"/>
                      <a:pt x="17" y="8"/>
                    </a:cubicBezTo>
                    <a:cubicBezTo>
                      <a:pt x="19" y="8"/>
                      <a:pt x="20" y="7"/>
                      <a:pt x="20" y="5"/>
                    </a:cubicBezTo>
                    <a:cubicBezTo>
                      <a:pt x="19" y="4"/>
                      <a:pt x="17" y="5"/>
                      <a:pt x="16" y="5"/>
                    </a:cubicBezTo>
                    <a:cubicBezTo>
                      <a:pt x="16" y="5"/>
                      <a:pt x="15" y="5"/>
                      <a:pt x="14" y="5"/>
                    </a:cubicBezTo>
                    <a:cubicBezTo>
                      <a:pt x="14" y="4"/>
                      <a:pt x="13" y="1"/>
                      <a:pt x="15" y="1"/>
                    </a:cubicBezTo>
                    <a:cubicBezTo>
                      <a:pt x="17" y="0"/>
                      <a:pt x="20" y="0"/>
                      <a:pt x="22" y="1"/>
                    </a:cubicBezTo>
                    <a:cubicBezTo>
                      <a:pt x="24" y="3"/>
                      <a:pt x="21" y="6"/>
                      <a:pt x="22" y="8"/>
                    </a:cubicBezTo>
                    <a:cubicBezTo>
                      <a:pt x="26" y="3"/>
                      <a:pt x="26" y="12"/>
                      <a:pt x="29" y="9"/>
                    </a:cubicBezTo>
                    <a:cubicBezTo>
                      <a:pt x="29" y="12"/>
                      <a:pt x="27" y="11"/>
                      <a:pt x="27" y="13"/>
                    </a:cubicBezTo>
                    <a:cubicBezTo>
                      <a:pt x="30" y="14"/>
                      <a:pt x="31" y="17"/>
                      <a:pt x="28" y="20"/>
                    </a:cubicBezTo>
                    <a:cubicBezTo>
                      <a:pt x="27" y="21"/>
                      <a:pt x="28" y="23"/>
                      <a:pt x="28" y="25"/>
                    </a:cubicBezTo>
                    <a:cubicBezTo>
                      <a:pt x="28" y="26"/>
                      <a:pt x="28" y="28"/>
                      <a:pt x="26" y="29"/>
                    </a:cubicBezTo>
                    <a:cubicBezTo>
                      <a:pt x="25" y="29"/>
                      <a:pt x="24" y="29"/>
                      <a:pt x="23" y="27"/>
                    </a:cubicBezTo>
                    <a:cubicBezTo>
                      <a:pt x="23" y="31"/>
                      <a:pt x="21" y="34"/>
                      <a:pt x="17" y="35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1" name="Freeform 1757"/>
              <p:cNvSpPr/>
              <p:nvPr/>
            </p:nvSpPr>
            <p:spPr bwMode="auto">
              <a:xfrm>
                <a:off x="1603" y="373"/>
                <a:ext cx="64" cy="104"/>
              </a:xfrm>
              <a:custGeom>
                <a:avLst/>
                <a:gdLst>
                  <a:gd name="T0" fmla="*/ 12 w 27"/>
                  <a:gd name="T1" fmla="*/ 11 h 44"/>
                  <a:gd name="T2" fmla="*/ 14 w 27"/>
                  <a:gd name="T3" fmla="*/ 8 h 44"/>
                  <a:gd name="T4" fmla="*/ 18 w 27"/>
                  <a:gd name="T5" fmla="*/ 0 h 44"/>
                  <a:gd name="T6" fmla="*/ 18 w 27"/>
                  <a:gd name="T7" fmla="*/ 9 h 44"/>
                  <a:gd name="T8" fmla="*/ 23 w 27"/>
                  <a:gd name="T9" fmla="*/ 13 h 44"/>
                  <a:gd name="T10" fmla="*/ 27 w 27"/>
                  <a:gd name="T11" fmla="*/ 15 h 44"/>
                  <a:gd name="T12" fmla="*/ 19 w 27"/>
                  <a:gd name="T13" fmla="*/ 15 h 44"/>
                  <a:gd name="T14" fmla="*/ 18 w 27"/>
                  <a:gd name="T15" fmla="*/ 16 h 44"/>
                  <a:gd name="T16" fmla="*/ 14 w 27"/>
                  <a:gd name="T17" fmla="*/ 22 h 44"/>
                  <a:gd name="T18" fmla="*/ 24 w 27"/>
                  <a:gd name="T19" fmla="*/ 25 h 44"/>
                  <a:gd name="T20" fmla="*/ 15 w 27"/>
                  <a:gd name="T21" fmla="*/ 31 h 44"/>
                  <a:gd name="T22" fmla="*/ 21 w 27"/>
                  <a:gd name="T23" fmla="*/ 32 h 44"/>
                  <a:gd name="T24" fmla="*/ 18 w 27"/>
                  <a:gd name="T25" fmla="*/ 35 h 44"/>
                  <a:gd name="T26" fmla="*/ 10 w 27"/>
                  <a:gd name="T27" fmla="*/ 36 h 44"/>
                  <a:gd name="T28" fmla="*/ 15 w 27"/>
                  <a:gd name="T29" fmla="*/ 37 h 44"/>
                  <a:gd name="T30" fmla="*/ 11 w 27"/>
                  <a:gd name="T31" fmla="*/ 44 h 44"/>
                  <a:gd name="T32" fmla="*/ 11 w 27"/>
                  <a:gd name="T33" fmla="*/ 38 h 44"/>
                  <a:gd name="T34" fmla="*/ 0 w 27"/>
                  <a:gd name="T35" fmla="*/ 40 h 44"/>
                  <a:gd name="T36" fmla="*/ 3 w 27"/>
                  <a:gd name="T37" fmla="*/ 32 h 44"/>
                  <a:gd name="T38" fmla="*/ 7 w 27"/>
                  <a:gd name="T39" fmla="*/ 21 h 44"/>
                  <a:gd name="T40" fmla="*/ 12 w 27"/>
                  <a:gd name="T41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44">
                    <a:moveTo>
                      <a:pt x="12" y="11"/>
                    </a:moveTo>
                    <a:cubicBezTo>
                      <a:pt x="13" y="10"/>
                      <a:pt x="13" y="9"/>
                      <a:pt x="14" y="8"/>
                    </a:cubicBezTo>
                    <a:cubicBezTo>
                      <a:pt x="15" y="5"/>
                      <a:pt x="16" y="3"/>
                      <a:pt x="18" y="0"/>
                    </a:cubicBezTo>
                    <a:cubicBezTo>
                      <a:pt x="19" y="3"/>
                      <a:pt x="17" y="6"/>
                      <a:pt x="18" y="9"/>
                    </a:cubicBezTo>
                    <a:cubicBezTo>
                      <a:pt x="19" y="13"/>
                      <a:pt x="20" y="14"/>
                      <a:pt x="23" y="13"/>
                    </a:cubicBezTo>
                    <a:cubicBezTo>
                      <a:pt x="25" y="13"/>
                      <a:pt x="26" y="13"/>
                      <a:pt x="27" y="15"/>
                    </a:cubicBezTo>
                    <a:cubicBezTo>
                      <a:pt x="24" y="15"/>
                      <a:pt x="22" y="19"/>
                      <a:pt x="19" y="15"/>
                    </a:cubicBezTo>
                    <a:cubicBezTo>
                      <a:pt x="19" y="15"/>
                      <a:pt x="18" y="16"/>
                      <a:pt x="18" y="16"/>
                    </a:cubicBezTo>
                    <a:cubicBezTo>
                      <a:pt x="17" y="18"/>
                      <a:pt x="16" y="19"/>
                      <a:pt x="14" y="22"/>
                    </a:cubicBezTo>
                    <a:cubicBezTo>
                      <a:pt x="20" y="18"/>
                      <a:pt x="22" y="22"/>
                      <a:pt x="24" y="25"/>
                    </a:cubicBezTo>
                    <a:cubicBezTo>
                      <a:pt x="22" y="28"/>
                      <a:pt x="18" y="27"/>
                      <a:pt x="15" y="31"/>
                    </a:cubicBezTo>
                    <a:cubicBezTo>
                      <a:pt x="18" y="30"/>
                      <a:pt x="19" y="30"/>
                      <a:pt x="21" y="32"/>
                    </a:cubicBezTo>
                    <a:cubicBezTo>
                      <a:pt x="18" y="31"/>
                      <a:pt x="17" y="32"/>
                      <a:pt x="18" y="35"/>
                    </a:cubicBezTo>
                    <a:cubicBezTo>
                      <a:pt x="15" y="33"/>
                      <a:pt x="12" y="34"/>
                      <a:pt x="10" y="36"/>
                    </a:cubicBezTo>
                    <a:cubicBezTo>
                      <a:pt x="11" y="37"/>
                      <a:pt x="14" y="36"/>
                      <a:pt x="15" y="37"/>
                    </a:cubicBezTo>
                    <a:cubicBezTo>
                      <a:pt x="14" y="40"/>
                      <a:pt x="11" y="41"/>
                      <a:pt x="11" y="44"/>
                    </a:cubicBezTo>
                    <a:cubicBezTo>
                      <a:pt x="9" y="42"/>
                      <a:pt x="12" y="41"/>
                      <a:pt x="11" y="38"/>
                    </a:cubicBezTo>
                    <a:cubicBezTo>
                      <a:pt x="7" y="39"/>
                      <a:pt x="3" y="40"/>
                      <a:pt x="0" y="40"/>
                    </a:cubicBezTo>
                    <a:cubicBezTo>
                      <a:pt x="1" y="37"/>
                      <a:pt x="5" y="36"/>
                      <a:pt x="3" y="32"/>
                    </a:cubicBezTo>
                    <a:cubicBezTo>
                      <a:pt x="4" y="28"/>
                      <a:pt x="6" y="25"/>
                      <a:pt x="7" y="21"/>
                    </a:cubicBezTo>
                    <a:cubicBezTo>
                      <a:pt x="6" y="17"/>
                      <a:pt x="9" y="14"/>
                      <a:pt x="12" y="11"/>
                    </a:cubicBezTo>
                    <a:close/>
                  </a:path>
                </a:pathLst>
              </a:custGeom>
              <a:solidFill>
                <a:srgbClr val="79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2" name="Freeform 1758"/>
              <p:cNvSpPr/>
              <p:nvPr/>
            </p:nvSpPr>
            <p:spPr bwMode="auto">
              <a:xfrm>
                <a:off x="1625" y="316"/>
                <a:ext cx="14" cy="11"/>
              </a:xfrm>
              <a:custGeom>
                <a:avLst/>
                <a:gdLst>
                  <a:gd name="T0" fmla="*/ 3 w 6"/>
                  <a:gd name="T1" fmla="*/ 2 h 5"/>
                  <a:gd name="T2" fmla="*/ 0 w 6"/>
                  <a:gd name="T3" fmla="*/ 4 h 5"/>
                  <a:gd name="T4" fmla="*/ 2 w 6"/>
                  <a:gd name="T5" fmla="*/ 0 h 5"/>
                  <a:gd name="T6" fmla="*/ 6 w 6"/>
                  <a:gd name="T7" fmla="*/ 1 h 5"/>
                  <a:gd name="T8" fmla="*/ 4 w 6"/>
                  <a:gd name="T9" fmla="*/ 5 h 5"/>
                  <a:gd name="T10" fmla="*/ 3 w 6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5">
                    <a:moveTo>
                      <a:pt x="3" y="2"/>
                    </a:moveTo>
                    <a:cubicBezTo>
                      <a:pt x="2" y="2"/>
                      <a:pt x="1" y="4"/>
                      <a:pt x="0" y="4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4" y="0"/>
                      <a:pt x="5" y="0"/>
                      <a:pt x="6" y="1"/>
                    </a:cubicBezTo>
                    <a:cubicBezTo>
                      <a:pt x="6" y="2"/>
                      <a:pt x="6" y="2"/>
                      <a:pt x="4" y="5"/>
                    </a:cubicBezTo>
                    <a:cubicBezTo>
                      <a:pt x="2" y="5"/>
                      <a:pt x="4" y="3"/>
                      <a:pt x="3" y="2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3" name="Freeform 1759"/>
              <p:cNvSpPr/>
              <p:nvPr/>
            </p:nvSpPr>
            <p:spPr bwMode="auto">
              <a:xfrm>
                <a:off x="1582" y="363"/>
                <a:ext cx="9" cy="7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1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3"/>
                      <a:pt x="3" y="3"/>
                      <a:pt x="2" y="3"/>
                    </a:cubicBezTo>
                    <a:cubicBezTo>
                      <a:pt x="1" y="3"/>
                      <a:pt x="0" y="3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4" name="Freeform 1760"/>
              <p:cNvSpPr/>
              <p:nvPr/>
            </p:nvSpPr>
            <p:spPr bwMode="auto">
              <a:xfrm>
                <a:off x="1546" y="311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3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0" y="1"/>
                      <a:pt x="3" y="0"/>
                    </a:cubicBezTo>
                    <a:cubicBezTo>
                      <a:pt x="3" y="2"/>
                      <a:pt x="1" y="3"/>
                      <a:pt x="0" y="4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5" name="Freeform 1761"/>
              <p:cNvSpPr/>
              <p:nvPr/>
            </p:nvSpPr>
            <p:spPr bwMode="auto">
              <a:xfrm>
                <a:off x="1570" y="349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6" name="Freeform 1762"/>
              <p:cNvSpPr/>
              <p:nvPr/>
            </p:nvSpPr>
            <p:spPr bwMode="auto">
              <a:xfrm>
                <a:off x="1544" y="399"/>
                <a:ext cx="40" cy="54"/>
              </a:xfrm>
              <a:custGeom>
                <a:avLst/>
                <a:gdLst>
                  <a:gd name="T0" fmla="*/ 4 w 17"/>
                  <a:gd name="T1" fmla="*/ 20 h 23"/>
                  <a:gd name="T2" fmla="*/ 0 w 17"/>
                  <a:gd name="T3" fmla="*/ 14 h 23"/>
                  <a:gd name="T4" fmla="*/ 1 w 17"/>
                  <a:gd name="T5" fmla="*/ 9 h 23"/>
                  <a:gd name="T6" fmla="*/ 8 w 17"/>
                  <a:gd name="T7" fmla="*/ 11 h 23"/>
                  <a:gd name="T8" fmla="*/ 10 w 17"/>
                  <a:gd name="T9" fmla="*/ 6 h 23"/>
                  <a:gd name="T10" fmla="*/ 11 w 17"/>
                  <a:gd name="T11" fmla="*/ 0 h 23"/>
                  <a:gd name="T12" fmla="*/ 11 w 17"/>
                  <a:gd name="T13" fmla="*/ 0 h 23"/>
                  <a:gd name="T14" fmla="*/ 14 w 17"/>
                  <a:gd name="T15" fmla="*/ 11 h 23"/>
                  <a:gd name="T16" fmla="*/ 9 w 17"/>
                  <a:gd name="T17" fmla="*/ 17 h 23"/>
                  <a:gd name="T18" fmla="*/ 4 w 17"/>
                  <a:gd name="T19" fmla="*/ 2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23">
                    <a:moveTo>
                      <a:pt x="4" y="20"/>
                    </a:moveTo>
                    <a:cubicBezTo>
                      <a:pt x="2" y="18"/>
                      <a:pt x="1" y="16"/>
                      <a:pt x="0" y="14"/>
                    </a:cubicBezTo>
                    <a:cubicBezTo>
                      <a:pt x="1" y="12"/>
                      <a:pt x="1" y="11"/>
                      <a:pt x="1" y="9"/>
                    </a:cubicBezTo>
                    <a:cubicBezTo>
                      <a:pt x="3" y="11"/>
                      <a:pt x="5" y="14"/>
                      <a:pt x="8" y="11"/>
                    </a:cubicBezTo>
                    <a:cubicBezTo>
                      <a:pt x="9" y="10"/>
                      <a:pt x="11" y="7"/>
                      <a:pt x="10" y="6"/>
                    </a:cubicBezTo>
                    <a:cubicBezTo>
                      <a:pt x="9" y="4"/>
                      <a:pt x="9" y="3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6" y="2"/>
                      <a:pt x="17" y="6"/>
                      <a:pt x="14" y="11"/>
                    </a:cubicBezTo>
                    <a:cubicBezTo>
                      <a:pt x="13" y="13"/>
                      <a:pt x="13" y="16"/>
                      <a:pt x="9" y="17"/>
                    </a:cubicBezTo>
                    <a:cubicBezTo>
                      <a:pt x="10" y="23"/>
                      <a:pt x="6" y="20"/>
                      <a:pt x="4" y="20"/>
                    </a:cubicBezTo>
                    <a:close/>
                  </a:path>
                </a:pathLst>
              </a:custGeom>
              <a:solidFill>
                <a:srgbClr val="8287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7" name="Freeform 1763"/>
              <p:cNvSpPr/>
              <p:nvPr/>
            </p:nvSpPr>
            <p:spPr bwMode="auto">
              <a:xfrm>
                <a:off x="1485" y="292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2 w 2"/>
                  <a:gd name="T3" fmla="*/ 0 h 1"/>
                  <a:gd name="T4" fmla="*/ 1 w 2"/>
                  <a:gd name="T5" fmla="*/ 1 h 1"/>
                  <a:gd name="T6" fmla="*/ 0 w 2"/>
                  <a:gd name="T7" fmla="*/ 0 h 1"/>
                  <a:gd name="T8" fmla="*/ 1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8" name="Freeform 1764"/>
              <p:cNvSpPr/>
              <p:nvPr/>
            </p:nvSpPr>
            <p:spPr bwMode="auto">
              <a:xfrm>
                <a:off x="490" y="893"/>
                <a:ext cx="22" cy="19"/>
              </a:xfrm>
              <a:custGeom>
                <a:avLst/>
                <a:gdLst>
                  <a:gd name="T0" fmla="*/ 7 w 9"/>
                  <a:gd name="T1" fmla="*/ 0 h 8"/>
                  <a:gd name="T2" fmla="*/ 4 w 9"/>
                  <a:gd name="T3" fmla="*/ 7 h 8"/>
                  <a:gd name="T4" fmla="*/ 1 w 9"/>
                  <a:gd name="T5" fmla="*/ 6 h 8"/>
                  <a:gd name="T6" fmla="*/ 1 w 9"/>
                  <a:gd name="T7" fmla="*/ 4 h 8"/>
                  <a:gd name="T8" fmla="*/ 4 w 9"/>
                  <a:gd name="T9" fmla="*/ 5 h 8"/>
                  <a:gd name="T10" fmla="*/ 5 w 9"/>
                  <a:gd name="T11" fmla="*/ 5 h 8"/>
                  <a:gd name="T12" fmla="*/ 7 w 9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8">
                    <a:moveTo>
                      <a:pt x="7" y="0"/>
                    </a:moveTo>
                    <a:cubicBezTo>
                      <a:pt x="7" y="3"/>
                      <a:pt x="9" y="6"/>
                      <a:pt x="4" y="7"/>
                    </a:cubicBezTo>
                    <a:cubicBezTo>
                      <a:pt x="3" y="8"/>
                      <a:pt x="2" y="6"/>
                      <a:pt x="1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3" y="2"/>
                      <a:pt x="3" y="4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7" y="4"/>
                      <a:pt x="2" y="0"/>
                      <a:pt x="7" y="0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9" name="Freeform 1765"/>
              <p:cNvSpPr/>
              <p:nvPr/>
            </p:nvSpPr>
            <p:spPr bwMode="auto">
              <a:xfrm>
                <a:off x="445" y="933"/>
                <a:ext cx="22" cy="22"/>
              </a:xfrm>
              <a:custGeom>
                <a:avLst/>
                <a:gdLst>
                  <a:gd name="T0" fmla="*/ 1 w 9"/>
                  <a:gd name="T1" fmla="*/ 0 h 9"/>
                  <a:gd name="T2" fmla="*/ 9 w 9"/>
                  <a:gd name="T3" fmla="*/ 9 h 9"/>
                  <a:gd name="T4" fmla="*/ 0 w 9"/>
                  <a:gd name="T5" fmla="*/ 7 h 9"/>
                  <a:gd name="T6" fmla="*/ 1 w 9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9">
                    <a:moveTo>
                      <a:pt x="1" y="0"/>
                    </a:moveTo>
                    <a:cubicBezTo>
                      <a:pt x="2" y="4"/>
                      <a:pt x="7" y="4"/>
                      <a:pt x="9" y="9"/>
                    </a:cubicBezTo>
                    <a:cubicBezTo>
                      <a:pt x="6" y="7"/>
                      <a:pt x="4" y="4"/>
                      <a:pt x="0" y="7"/>
                    </a:cubicBezTo>
                    <a:cubicBezTo>
                      <a:pt x="0" y="4"/>
                      <a:pt x="3" y="2"/>
                      <a:pt x="1" y="0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0" name="Freeform 1766"/>
              <p:cNvSpPr/>
              <p:nvPr/>
            </p:nvSpPr>
            <p:spPr bwMode="auto">
              <a:xfrm>
                <a:off x="1302" y="572"/>
                <a:ext cx="133" cy="195"/>
              </a:xfrm>
              <a:custGeom>
                <a:avLst/>
                <a:gdLst>
                  <a:gd name="T0" fmla="*/ 53 w 56"/>
                  <a:gd name="T1" fmla="*/ 42 h 82"/>
                  <a:gd name="T2" fmla="*/ 56 w 56"/>
                  <a:gd name="T3" fmla="*/ 45 h 82"/>
                  <a:gd name="T4" fmla="*/ 48 w 56"/>
                  <a:gd name="T5" fmla="*/ 44 h 82"/>
                  <a:gd name="T6" fmla="*/ 45 w 56"/>
                  <a:gd name="T7" fmla="*/ 47 h 82"/>
                  <a:gd name="T8" fmla="*/ 40 w 56"/>
                  <a:gd name="T9" fmla="*/ 52 h 82"/>
                  <a:gd name="T10" fmla="*/ 39 w 56"/>
                  <a:gd name="T11" fmla="*/ 53 h 82"/>
                  <a:gd name="T12" fmla="*/ 44 w 56"/>
                  <a:gd name="T13" fmla="*/ 68 h 82"/>
                  <a:gd name="T14" fmla="*/ 43 w 56"/>
                  <a:gd name="T15" fmla="*/ 73 h 82"/>
                  <a:gd name="T16" fmla="*/ 41 w 56"/>
                  <a:gd name="T17" fmla="*/ 74 h 82"/>
                  <a:gd name="T18" fmla="*/ 38 w 56"/>
                  <a:gd name="T19" fmla="*/ 73 h 82"/>
                  <a:gd name="T20" fmla="*/ 48 w 56"/>
                  <a:gd name="T21" fmla="*/ 82 h 82"/>
                  <a:gd name="T22" fmla="*/ 31 w 56"/>
                  <a:gd name="T23" fmla="*/ 76 h 82"/>
                  <a:gd name="T24" fmla="*/ 31 w 56"/>
                  <a:gd name="T25" fmla="*/ 76 h 82"/>
                  <a:gd name="T26" fmla="*/ 30 w 56"/>
                  <a:gd name="T27" fmla="*/ 76 h 82"/>
                  <a:gd name="T28" fmla="*/ 30 w 56"/>
                  <a:gd name="T29" fmla="*/ 77 h 82"/>
                  <a:gd name="T30" fmla="*/ 29 w 56"/>
                  <a:gd name="T31" fmla="*/ 77 h 82"/>
                  <a:gd name="T32" fmla="*/ 26 w 56"/>
                  <a:gd name="T33" fmla="*/ 61 h 82"/>
                  <a:gd name="T34" fmla="*/ 26 w 56"/>
                  <a:gd name="T35" fmla="*/ 60 h 82"/>
                  <a:gd name="T36" fmla="*/ 25 w 56"/>
                  <a:gd name="T37" fmla="*/ 61 h 82"/>
                  <a:gd name="T38" fmla="*/ 23 w 56"/>
                  <a:gd name="T39" fmla="*/ 59 h 82"/>
                  <a:gd name="T40" fmla="*/ 16 w 56"/>
                  <a:gd name="T41" fmla="*/ 49 h 82"/>
                  <a:gd name="T42" fmla="*/ 10 w 56"/>
                  <a:gd name="T43" fmla="*/ 47 h 82"/>
                  <a:gd name="T44" fmla="*/ 7 w 56"/>
                  <a:gd name="T45" fmla="*/ 43 h 82"/>
                  <a:gd name="T46" fmla="*/ 8 w 56"/>
                  <a:gd name="T47" fmla="*/ 42 h 82"/>
                  <a:gd name="T48" fmla="*/ 15 w 56"/>
                  <a:gd name="T49" fmla="*/ 35 h 82"/>
                  <a:gd name="T50" fmla="*/ 18 w 56"/>
                  <a:gd name="T51" fmla="*/ 34 h 82"/>
                  <a:gd name="T52" fmla="*/ 22 w 56"/>
                  <a:gd name="T53" fmla="*/ 36 h 82"/>
                  <a:gd name="T54" fmla="*/ 23 w 56"/>
                  <a:gd name="T55" fmla="*/ 33 h 82"/>
                  <a:gd name="T56" fmla="*/ 7 w 56"/>
                  <a:gd name="T57" fmla="*/ 16 h 82"/>
                  <a:gd name="T58" fmla="*/ 0 w 56"/>
                  <a:gd name="T59" fmla="*/ 9 h 82"/>
                  <a:gd name="T60" fmla="*/ 1 w 56"/>
                  <a:gd name="T61" fmla="*/ 7 h 82"/>
                  <a:gd name="T62" fmla="*/ 1 w 56"/>
                  <a:gd name="T63" fmla="*/ 0 h 82"/>
                  <a:gd name="T64" fmla="*/ 8 w 56"/>
                  <a:gd name="T65" fmla="*/ 8 h 82"/>
                  <a:gd name="T66" fmla="*/ 12 w 56"/>
                  <a:gd name="T67" fmla="*/ 14 h 82"/>
                  <a:gd name="T68" fmla="*/ 15 w 56"/>
                  <a:gd name="T69" fmla="*/ 16 h 82"/>
                  <a:gd name="T70" fmla="*/ 19 w 56"/>
                  <a:gd name="T71" fmla="*/ 18 h 82"/>
                  <a:gd name="T72" fmla="*/ 24 w 56"/>
                  <a:gd name="T73" fmla="*/ 21 h 82"/>
                  <a:gd name="T74" fmla="*/ 26 w 56"/>
                  <a:gd name="T75" fmla="*/ 22 h 82"/>
                  <a:gd name="T76" fmla="*/ 38 w 56"/>
                  <a:gd name="T77" fmla="*/ 31 h 82"/>
                  <a:gd name="T78" fmla="*/ 40 w 56"/>
                  <a:gd name="T79" fmla="*/ 34 h 82"/>
                  <a:gd name="T80" fmla="*/ 44 w 56"/>
                  <a:gd name="T81" fmla="*/ 37 h 82"/>
                  <a:gd name="T82" fmla="*/ 49 w 56"/>
                  <a:gd name="T83" fmla="*/ 41 h 82"/>
                  <a:gd name="T84" fmla="*/ 53 w 56"/>
                  <a:gd name="T85" fmla="*/ 4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6" h="82">
                    <a:moveTo>
                      <a:pt x="53" y="42"/>
                    </a:moveTo>
                    <a:cubicBezTo>
                      <a:pt x="53" y="43"/>
                      <a:pt x="55" y="44"/>
                      <a:pt x="56" y="45"/>
                    </a:cubicBezTo>
                    <a:cubicBezTo>
                      <a:pt x="53" y="46"/>
                      <a:pt x="50" y="46"/>
                      <a:pt x="48" y="44"/>
                    </a:cubicBezTo>
                    <a:cubicBezTo>
                      <a:pt x="47" y="43"/>
                      <a:pt x="46" y="45"/>
                      <a:pt x="45" y="47"/>
                    </a:cubicBezTo>
                    <a:cubicBezTo>
                      <a:pt x="44" y="49"/>
                      <a:pt x="44" y="52"/>
                      <a:pt x="40" y="52"/>
                    </a:cubicBezTo>
                    <a:cubicBezTo>
                      <a:pt x="40" y="52"/>
                      <a:pt x="39" y="53"/>
                      <a:pt x="39" y="53"/>
                    </a:cubicBezTo>
                    <a:cubicBezTo>
                      <a:pt x="43" y="57"/>
                      <a:pt x="37" y="65"/>
                      <a:pt x="44" y="68"/>
                    </a:cubicBezTo>
                    <a:cubicBezTo>
                      <a:pt x="48" y="70"/>
                      <a:pt x="43" y="71"/>
                      <a:pt x="43" y="73"/>
                    </a:cubicBezTo>
                    <a:cubicBezTo>
                      <a:pt x="43" y="75"/>
                      <a:pt x="42" y="74"/>
                      <a:pt x="41" y="74"/>
                    </a:cubicBezTo>
                    <a:cubicBezTo>
                      <a:pt x="40" y="73"/>
                      <a:pt x="39" y="72"/>
                      <a:pt x="38" y="73"/>
                    </a:cubicBezTo>
                    <a:cubicBezTo>
                      <a:pt x="41" y="76"/>
                      <a:pt x="44" y="79"/>
                      <a:pt x="48" y="82"/>
                    </a:cubicBezTo>
                    <a:cubicBezTo>
                      <a:pt x="42" y="81"/>
                      <a:pt x="37" y="76"/>
                      <a:pt x="31" y="76"/>
                    </a:cubicBezTo>
                    <a:cubicBezTo>
                      <a:pt x="31" y="76"/>
                      <a:pt x="31" y="76"/>
                      <a:pt x="31" y="76"/>
                    </a:cubicBezTo>
                    <a:cubicBezTo>
                      <a:pt x="30" y="75"/>
                      <a:pt x="30" y="76"/>
                      <a:pt x="30" y="76"/>
                    </a:cubicBezTo>
                    <a:cubicBezTo>
                      <a:pt x="30" y="77"/>
                      <a:pt x="30" y="77"/>
                      <a:pt x="30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8" y="72"/>
                      <a:pt x="25" y="67"/>
                      <a:pt x="26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61"/>
                      <a:pt x="26" y="61"/>
                      <a:pt x="25" y="61"/>
                    </a:cubicBezTo>
                    <a:cubicBezTo>
                      <a:pt x="24" y="61"/>
                      <a:pt x="23" y="60"/>
                      <a:pt x="23" y="59"/>
                    </a:cubicBezTo>
                    <a:cubicBezTo>
                      <a:pt x="23" y="54"/>
                      <a:pt x="19" y="52"/>
                      <a:pt x="16" y="49"/>
                    </a:cubicBezTo>
                    <a:cubicBezTo>
                      <a:pt x="16" y="48"/>
                      <a:pt x="11" y="47"/>
                      <a:pt x="10" y="47"/>
                    </a:cubicBezTo>
                    <a:cubicBezTo>
                      <a:pt x="4" y="50"/>
                      <a:pt x="7" y="46"/>
                      <a:pt x="7" y="43"/>
                    </a:cubicBezTo>
                    <a:cubicBezTo>
                      <a:pt x="7" y="43"/>
                      <a:pt x="7" y="43"/>
                      <a:pt x="8" y="42"/>
                    </a:cubicBezTo>
                    <a:cubicBezTo>
                      <a:pt x="9" y="39"/>
                      <a:pt x="11" y="36"/>
                      <a:pt x="15" y="35"/>
                    </a:cubicBezTo>
                    <a:cubicBezTo>
                      <a:pt x="16" y="33"/>
                      <a:pt x="17" y="34"/>
                      <a:pt x="18" y="34"/>
                    </a:cubicBezTo>
                    <a:cubicBezTo>
                      <a:pt x="19" y="35"/>
                      <a:pt x="20" y="35"/>
                      <a:pt x="22" y="36"/>
                    </a:cubicBezTo>
                    <a:cubicBezTo>
                      <a:pt x="25" y="36"/>
                      <a:pt x="23" y="34"/>
                      <a:pt x="23" y="33"/>
                    </a:cubicBezTo>
                    <a:cubicBezTo>
                      <a:pt x="18" y="27"/>
                      <a:pt x="14" y="20"/>
                      <a:pt x="7" y="16"/>
                    </a:cubicBezTo>
                    <a:cubicBezTo>
                      <a:pt x="4" y="14"/>
                      <a:pt x="2" y="11"/>
                      <a:pt x="0" y="9"/>
                    </a:cubicBezTo>
                    <a:cubicBezTo>
                      <a:pt x="0" y="8"/>
                      <a:pt x="0" y="8"/>
                      <a:pt x="1" y="7"/>
                    </a:cubicBezTo>
                    <a:cubicBezTo>
                      <a:pt x="0" y="5"/>
                      <a:pt x="1" y="3"/>
                      <a:pt x="1" y="0"/>
                    </a:cubicBezTo>
                    <a:cubicBezTo>
                      <a:pt x="5" y="1"/>
                      <a:pt x="6" y="5"/>
                      <a:pt x="8" y="8"/>
                    </a:cubicBezTo>
                    <a:cubicBezTo>
                      <a:pt x="9" y="10"/>
                      <a:pt x="10" y="12"/>
                      <a:pt x="12" y="14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7" y="17"/>
                      <a:pt x="18" y="17"/>
                      <a:pt x="19" y="18"/>
                    </a:cubicBezTo>
                    <a:cubicBezTo>
                      <a:pt x="21" y="19"/>
                      <a:pt x="23" y="20"/>
                      <a:pt x="24" y="21"/>
                    </a:cubicBezTo>
                    <a:cubicBezTo>
                      <a:pt x="25" y="21"/>
                      <a:pt x="25" y="22"/>
                      <a:pt x="26" y="22"/>
                    </a:cubicBezTo>
                    <a:cubicBezTo>
                      <a:pt x="29" y="26"/>
                      <a:pt x="33" y="30"/>
                      <a:pt x="38" y="31"/>
                    </a:cubicBezTo>
                    <a:cubicBezTo>
                      <a:pt x="39" y="32"/>
                      <a:pt x="40" y="33"/>
                      <a:pt x="40" y="34"/>
                    </a:cubicBezTo>
                    <a:cubicBezTo>
                      <a:pt x="41" y="36"/>
                      <a:pt x="43" y="36"/>
                      <a:pt x="44" y="37"/>
                    </a:cubicBezTo>
                    <a:cubicBezTo>
                      <a:pt x="45" y="39"/>
                      <a:pt x="47" y="39"/>
                      <a:pt x="49" y="41"/>
                    </a:cubicBezTo>
                    <a:cubicBezTo>
                      <a:pt x="50" y="41"/>
                      <a:pt x="51" y="41"/>
                      <a:pt x="53" y="42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1" name="Freeform 1767"/>
              <p:cNvSpPr/>
              <p:nvPr/>
            </p:nvSpPr>
            <p:spPr bwMode="auto">
              <a:xfrm>
                <a:off x="1385" y="456"/>
                <a:ext cx="149" cy="111"/>
              </a:xfrm>
              <a:custGeom>
                <a:avLst/>
                <a:gdLst>
                  <a:gd name="T0" fmla="*/ 2 w 63"/>
                  <a:gd name="T1" fmla="*/ 20 h 47"/>
                  <a:gd name="T2" fmla="*/ 6 w 63"/>
                  <a:gd name="T3" fmla="*/ 11 h 47"/>
                  <a:gd name="T4" fmla="*/ 11 w 63"/>
                  <a:gd name="T5" fmla="*/ 6 h 47"/>
                  <a:gd name="T6" fmla="*/ 27 w 63"/>
                  <a:gd name="T7" fmla="*/ 0 h 47"/>
                  <a:gd name="T8" fmla="*/ 27 w 63"/>
                  <a:gd name="T9" fmla="*/ 1 h 47"/>
                  <a:gd name="T10" fmla="*/ 27 w 63"/>
                  <a:gd name="T11" fmla="*/ 2 h 47"/>
                  <a:gd name="T12" fmla="*/ 21 w 63"/>
                  <a:gd name="T13" fmla="*/ 10 h 47"/>
                  <a:gd name="T14" fmla="*/ 21 w 63"/>
                  <a:gd name="T15" fmla="*/ 12 h 47"/>
                  <a:gd name="T16" fmla="*/ 19 w 63"/>
                  <a:gd name="T17" fmla="*/ 17 h 47"/>
                  <a:gd name="T18" fmla="*/ 16 w 63"/>
                  <a:gd name="T19" fmla="*/ 23 h 47"/>
                  <a:gd name="T20" fmla="*/ 16 w 63"/>
                  <a:gd name="T21" fmla="*/ 27 h 47"/>
                  <a:gd name="T22" fmla="*/ 25 w 63"/>
                  <a:gd name="T23" fmla="*/ 37 h 47"/>
                  <a:gd name="T24" fmla="*/ 39 w 63"/>
                  <a:gd name="T25" fmla="*/ 38 h 47"/>
                  <a:gd name="T26" fmla="*/ 49 w 63"/>
                  <a:gd name="T27" fmla="*/ 37 h 47"/>
                  <a:gd name="T28" fmla="*/ 58 w 63"/>
                  <a:gd name="T29" fmla="*/ 36 h 47"/>
                  <a:gd name="T30" fmla="*/ 63 w 63"/>
                  <a:gd name="T31" fmla="*/ 36 h 47"/>
                  <a:gd name="T32" fmla="*/ 63 w 63"/>
                  <a:gd name="T33" fmla="*/ 36 h 47"/>
                  <a:gd name="T34" fmla="*/ 50 w 63"/>
                  <a:gd name="T35" fmla="*/ 44 h 47"/>
                  <a:gd name="T36" fmla="*/ 26 w 63"/>
                  <a:gd name="T37" fmla="*/ 45 h 47"/>
                  <a:gd name="T38" fmla="*/ 20 w 63"/>
                  <a:gd name="T39" fmla="*/ 44 h 47"/>
                  <a:gd name="T40" fmla="*/ 18 w 63"/>
                  <a:gd name="T41" fmla="*/ 44 h 47"/>
                  <a:gd name="T42" fmla="*/ 9 w 63"/>
                  <a:gd name="T43" fmla="*/ 41 h 47"/>
                  <a:gd name="T44" fmla="*/ 2 w 63"/>
                  <a:gd name="T45" fmla="*/ 33 h 47"/>
                  <a:gd name="T46" fmla="*/ 1 w 63"/>
                  <a:gd name="T47" fmla="*/ 29 h 47"/>
                  <a:gd name="T48" fmla="*/ 2 w 63"/>
                  <a:gd name="T4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3" h="47">
                    <a:moveTo>
                      <a:pt x="2" y="20"/>
                    </a:moveTo>
                    <a:cubicBezTo>
                      <a:pt x="6" y="18"/>
                      <a:pt x="6" y="13"/>
                      <a:pt x="6" y="11"/>
                    </a:cubicBezTo>
                    <a:cubicBezTo>
                      <a:pt x="7" y="8"/>
                      <a:pt x="9" y="7"/>
                      <a:pt x="11" y="6"/>
                    </a:cubicBezTo>
                    <a:cubicBezTo>
                      <a:pt x="16" y="3"/>
                      <a:pt x="21" y="0"/>
                      <a:pt x="27" y="0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4" y="4"/>
                      <a:pt x="20" y="5"/>
                      <a:pt x="21" y="10"/>
                    </a:cubicBezTo>
                    <a:cubicBezTo>
                      <a:pt x="21" y="11"/>
                      <a:pt x="21" y="11"/>
                      <a:pt x="21" y="12"/>
                    </a:cubicBezTo>
                    <a:cubicBezTo>
                      <a:pt x="20" y="13"/>
                      <a:pt x="20" y="15"/>
                      <a:pt x="19" y="17"/>
                    </a:cubicBezTo>
                    <a:cubicBezTo>
                      <a:pt x="16" y="18"/>
                      <a:pt x="14" y="20"/>
                      <a:pt x="16" y="23"/>
                    </a:cubicBezTo>
                    <a:cubicBezTo>
                      <a:pt x="17" y="25"/>
                      <a:pt x="17" y="26"/>
                      <a:pt x="16" y="27"/>
                    </a:cubicBezTo>
                    <a:cubicBezTo>
                      <a:pt x="17" y="31"/>
                      <a:pt x="22" y="36"/>
                      <a:pt x="25" y="37"/>
                    </a:cubicBezTo>
                    <a:cubicBezTo>
                      <a:pt x="30" y="39"/>
                      <a:pt x="35" y="39"/>
                      <a:pt x="39" y="38"/>
                    </a:cubicBezTo>
                    <a:cubicBezTo>
                      <a:pt x="42" y="38"/>
                      <a:pt x="46" y="38"/>
                      <a:pt x="49" y="37"/>
                    </a:cubicBezTo>
                    <a:cubicBezTo>
                      <a:pt x="52" y="38"/>
                      <a:pt x="55" y="37"/>
                      <a:pt x="58" y="36"/>
                    </a:cubicBezTo>
                    <a:cubicBezTo>
                      <a:pt x="60" y="36"/>
                      <a:pt x="61" y="35"/>
                      <a:pt x="63" y="36"/>
                    </a:cubicBezTo>
                    <a:cubicBezTo>
                      <a:pt x="63" y="36"/>
                      <a:pt x="63" y="36"/>
                      <a:pt x="63" y="36"/>
                    </a:cubicBezTo>
                    <a:cubicBezTo>
                      <a:pt x="59" y="39"/>
                      <a:pt x="56" y="44"/>
                      <a:pt x="50" y="44"/>
                    </a:cubicBezTo>
                    <a:cubicBezTo>
                      <a:pt x="42" y="47"/>
                      <a:pt x="34" y="46"/>
                      <a:pt x="26" y="45"/>
                    </a:cubicBezTo>
                    <a:cubicBezTo>
                      <a:pt x="24" y="45"/>
                      <a:pt x="22" y="43"/>
                      <a:pt x="20" y="44"/>
                    </a:cubicBezTo>
                    <a:cubicBezTo>
                      <a:pt x="19" y="44"/>
                      <a:pt x="19" y="44"/>
                      <a:pt x="18" y="44"/>
                    </a:cubicBezTo>
                    <a:cubicBezTo>
                      <a:pt x="15" y="44"/>
                      <a:pt x="11" y="43"/>
                      <a:pt x="9" y="41"/>
                    </a:cubicBezTo>
                    <a:cubicBezTo>
                      <a:pt x="6" y="39"/>
                      <a:pt x="4" y="36"/>
                      <a:pt x="2" y="33"/>
                    </a:cubicBezTo>
                    <a:cubicBezTo>
                      <a:pt x="2" y="32"/>
                      <a:pt x="1" y="30"/>
                      <a:pt x="1" y="29"/>
                    </a:cubicBezTo>
                    <a:cubicBezTo>
                      <a:pt x="1" y="26"/>
                      <a:pt x="0" y="22"/>
                      <a:pt x="2" y="20"/>
                    </a:cubicBezTo>
                    <a:close/>
                  </a:path>
                </a:pathLst>
              </a:custGeom>
              <a:solidFill>
                <a:srgbClr val="C9F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2" name="Freeform 1768"/>
              <p:cNvSpPr/>
              <p:nvPr/>
            </p:nvSpPr>
            <p:spPr bwMode="auto">
              <a:xfrm>
                <a:off x="1330" y="563"/>
                <a:ext cx="93" cy="64"/>
              </a:xfrm>
              <a:custGeom>
                <a:avLst/>
                <a:gdLst>
                  <a:gd name="T0" fmla="*/ 7 w 39"/>
                  <a:gd name="T1" fmla="*/ 23 h 27"/>
                  <a:gd name="T2" fmla="*/ 3 w 39"/>
                  <a:gd name="T3" fmla="*/ 21 h 27"/>
                  <a:gd name="T4" fmla="*/ 1 w 39"/>
                  <a:gd name="T5" fmla="*/ 15 h 27"/>
                  <a:gd name="T6" fmla="*/ 1 w 39"/>
                  <a:gd name="T7" fmla="*/ 12 h 27"/>
                  <a:gd name="T8" fmla="*/ 2 w 39"/>
                  <a:gd name="T9" fmla="*/ 9 h 27"/>
                  <a:gd name="T10" fmla="*/ 4 w 39"/>
                  <a:gd name="T11" fmla="*/ 6 h 27"/>
                  <a:gd name="T12" fmla="*/ 4 w 39"/>
                  <a:gd name="T13" fmla="*/ 5 h 27"/>
                  <a:gd name="T14" fmla="*/ 8 w 39"/>
                  <a:gd name="T15" fmla="*/ 4 h 27"/>
                  <a:gd name="T16" fmla="*/ 13 w 39"/>
                  <a:gd name="T17" fmla="*/ 3 h 27"/>
                  <a:gd name="T18" fmla="*/ 16 w 39"/>
                  <a:gd name="T19" fmla="*/ 2 h 27"/>
                  <a:gd name="T20" fmla="*/ 18 w 39"/>
                  <a:gd name="T21" fmla="*/ 2 h 27"/>
                  <a:gd name="T22" fmla="*/ 22 w 39"/>
                  <a:gd name="T23" fmla="*/ 6 h 27"/>
                  <a:gd name="T24" fmla="*/ 24 w 39"/>
                  <a:gd name="T25" fmla="*/ 7 h 27"/>
                  <a:gd name="T26" fmla="*/ 26 w 39"/>
                  <a:gd name="T27" fmla="*/ 6 h 27"/>
                  <a:gd name="T28" fmla="*/ 30 w 39"/>
                  <a:gd name="T29" fmla="*/ 5 h 27"/>
                  <a:gd name="T30" fmla="*/ 30 w 39"/>
                  <a:gd name="T31" fmla="*/ 10 h 27"/>
                  <a:gd name="T32" fmla="*/ 31 w 39"/>
                  <a:gd name="T33" fmla="*/ 10 h 27"/>
                  <a:gd name="T34" fmla="*/ 34 w 39"/>
                  <a:gd name="T35" fmla="*/ 5 h 27"/>
                  <a:gd name="T36" fmla="*/ 37 w 39"/>
                  <a:gd name="T37" fmla="*/ 9 h 27"/>
                  <a:gd name="T38" fmla="*/ 38 w 39"/>
                  <a:gd name="T39" fmla="*/ 10 h 27"/>
                  <a:gd name="T40" fmla="*/ 39 w 39"/>
                  <a:gd name="T41" fmla="*/ 17 h 27"/>
                  <a:gd name="T42" fmla="*/ 39 w 39"/>
                  <a:gd name="T43" fmla="*/ 17 h 27"/>
                  <a:gd name="T44" fmla="*/ 39 w 39"/>
                  <a:gd name="T45" fmla="*/ 18 h 27"/>
                  <a:gd name="T46" fmla="*/ 39 w 39"/>
                  <a:gd name="T47" fmla="*/ 18 h 27"/>
                  <a:gd name="T48" fmla="*/ 35 w 39"/>
                  <a:gd name="T49" fmla="*/ 22 h 27"/>
                  <a:gd name="T50" fmla="*/ 33 w 39"/>
                  <a:gd name="T51" fmla="*/ 23 h 27"/>
                  <a:gd name="T52" fmla="*/ 31 w 39"/>
                  <a:gd name="T53" fmla="*/ 25 h 27"/>
                  <a:gd name="T54" fmla="*/ 29 w 39"/>
                  <a:gd name="T55" fmla="*/ 26 h 27"/>
                  <a:gd name="T56" fmla="*/ 26 w 39"/>
                  <a:gd name="T57" fmla="*/ 23 h 27"/>
                  <a:gd name="T58" fmla="*/ 26 w 39"/>
                  <a:gd name="T59" fmla="*/ 23 h 27"/>
                  <a:gd name="T60" fmla="*/ 23 w 39"/>
                  <a:gd name="T61" fmla="*/ 22 h 27"/>
                  <a:gd name="T62" fmla="*/ 20 w 39"/>
                  <a:gd name="T63" fmla="*/ 20 h 27"/>
                  <a:gd name="T64" fmla="*/ 14 w 39"/>
                  <a:gd name="T65" fmla="*/ 22 h 27"/>
                  <a:gd name="T66" fmla="*/ 11 w 39"/>
                  <a:gd name="T67" fmla="*/ 21 h 27"/>
                  <a:gd name="T68" fmla="*/ 15 w 39"/>
                  <a:gd name="T69" fmla="*/ 24 h 27"/>
                  <a:gd name="T70" fmla="*/ 15 w 39"/>
                  <a:gd name="T71" fmla="*/ 27 h 27"/>
                  <a:gd name="T72" fmla="*/ 13 w 39"/>
                  <a:gd name="T73" fmla="*/ 26 h 27"/>
                  <a:gd name="T74" fmla="*/ 12 w 39"/>
                  <a:gd name="T75" fmla="*/ 25 h 27"/>
                  <a:gd name="T76" fmla="*/ 7 w 39"/>
                  <a:gd name="T77" fmla="*/ 2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9" h="27">
                    <a:moveTo>
                      <a:pt x="7" y="23"/>
                    </a:moveTo>
                    <a:cubicBezTo>
                      <a:pt x="5" y="22"/>
                      <a:pt x="4" y="22"/>
                      <a:pt x="3" y="21"/>
                    </a:cubicBezTo>
                    <a:cubicBezTo>
                      <a:pt x="1" y="19"/>
                      <a:pt x="0" y="18"/>
                      <a:pt x="1" y="15"/>
                    </a:cubicBezTo>
                    <a:cubicBezTo>
                      <a:pt x="1" y="14"/>
                      <a:pt x="2" y="13"/>
                      <a:pt x="1" y="12"/>
                    </a:cubicBezTo>
                    <a:cubicBezTo>
                      <a:pt x="0" y="11"/>
                      <a:pt x="0" y="9"/>
                      <a:pt x="2" y="9"/>
                    </a:cubicBezTo>
                    <a:cubicBezTo>
                      <a:pt x="6" y="10"/>
                      <a:pt x="5" y="8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2"/>
                      <a:pt x="7" y="3"/>
                      <a:pt x="8" y="4"/>
                    </a:cubicBezTo>
                    <a:cubicBezTo>
                      <a:pt x="10" y="5"/>
                      <a:pt x="12" y="6"/>
                      <a:pt x="13" y="3"/>
                    </a:cubicBezTo>
                    <a:cubicBezTo>
                      <a:pt x="14" y="2"/>
                      <a:pt x="15" y="2"/>
                      <a:pt x="16" y="2"/>
                    </a:cubicBezTo>
                    <a:cubicBezTo>
                      <a:pt x="17" y="2"/>
                      <a:pt x="18" y="3"/>
                      <a:pt x="18" y="2"/>
                    </a:cubicBezTo>
                    <a:cubicBezTo>
                      <a:pt x="22" y="0"/>
                      <a:pt x="24" y="0"/>
                      <a:pt x="22" y="6"/>
                    </a:cubicBezTo>
                    <a:cubicBezTo>
                      <a:pt x="22" y="6"/>
                      <a:pt x="23" y="7"/>
                      <a:pt x="24" y="7"/>
                    </a:cubicBezTo>
                    <a:cubicBezTo>
                      <a:pt x="25" y="6"/>
                      <a:pt x="25" y="6"/>
                      <a:pt x="26" y="6"/>
                    </a:cubicBezTo>
                    <a:cubicBezTo>
                      <a:pt x="27" y="5"/>
                      <a:pt x="29" y="3"/>
                      <a:pt x="30" y="5"/>
                    </a:cubicBezTo>
                    <a:cubicBezTo>
                      <a:pt x="32" y="6"/>
                      <a:pt x="31" y="8"/>
                      <a:pt x="30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8"/>
                      <a:pt x="31" y="5"/>
                      <a:pt x="34" y="5"/>
                    </a:cubicBezTo>
                    <a:cubicBezTo>
                      <a:pt x="36" y="4"/>
                      <a:pt x="36" y="8"/>
                      <a:pt x="37" y="9"/>
                    </a:cubicBezTo>
                    <a:cubicBezTo>
                      <a:pt x="37" y="10"/>
                      <a:pt x="37" y="10"/>
                      <a:pt x="38" y="10"/>
                    </a:cubicBezTo>
                    <a:cubicBezTo>
                      <a:pt x="39" y="12"/>
                      <a:pt x="36" y="15"/>
                      <a:pt x="39" y="17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39" y="17"/>
                      <a:pt x="39" y="17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6" y="18"/>
                      <a:pt x="37" y="21"/>
                      <a:pt x="35" y="22"/>
                    </a:cubicBezTo>
                    <a:cubicBezTo>
                      <a:pt x="34" y="22"/>
                      <a:pt x="34" y="23"/>
                      <a:pt x="33" y="23"/>
                    </a:cubicBezTo>
                    <a:cubicBezTo>
                      <a:pt x="32" y="24"/>
                      <a:pt x="29" y="21"/>
                      <a:pt x="31" y="25"/>
                    </a:cubicBezTo>
                    <a:cubicBezTo>
                      <a:pt x="31" y="26"/>
                      <a:pt x="30" y="26"/>
                      <a:pt x="29" y="26"/>
                    </a:cubicBezTo>
                    <a:cubicBezTo>
                      <a:pt x="27" y="26"/>
                      <a:pt x="26" y="25"/>
                      <a:pt x="26" y="23"/>
                    </a:cubicBezTo>
                    <a:cubicBezTo>
                      <a:pt x="26" y="23"/>
                      <a:pt x="27" y="21"/>
                      <a:pt x="26" y="23"/>
                    </a:cubicBezTo>
                    <a:cubicBezTo>
                      <a:pt x="24" y="25"/>
                      <a:pt x="23" y="23"/>
                      <a:pt x="23" y="22"/>
                    </a:cubicBezTo>
                    <a:cubicBezTo>
                      <a:pt x="22" y="19"/>
                      <a:pt x="20" y="19"/>
                      <a:pt x="20" y="20"/>
                    </a:cubicBezTo>
                    <a:cubicBezTo>
                      <a:pt x="18" y="25"/>
                      <a:pt x="16" y="22"/>
                      <a:pt x="14" y="22"/>
                    </a:cubicBezTo>
                    <a:cubicBezTo>
                      <a:pt x="13" y="21"/>
                      <a:pt x="12" y="21"/>
                      <a:pt x="11" y="21"/>
                    </a:cubicBezTo>
                    <a:cubicBezTo>
                      <a:pt x="13" y="21"/>
                      <a:pt x="14" y="23"/>
                      <a:pt x="15" y="24"/>
                    </a:cubicBezTo>
                    <a:cubicBezTo>
                      <a:pt x="18" y="25"/>
                      <a:pt x="16" y="26"/>
                      <a:pt x="15" y="27"/>
                    </a:cubicBezTo>
                    <a:cubicBezTo>
                      <a:pt x="14" y="27"/>
                      <a:pt x="13" y="27"/>
                      <a:pt x="13" y="26"/>
                    </a:cubicBezTo>
                    <a:cubicBezTo>
                      <a:pt x="12" y="26"/>
                      <a:pt x="12" y="26"/>
                      <a:pt x="12" y="25"/>
                    </a:cubicBezTo>
                    <a:cubicBezTo>
                      <a:pt x="11" y="24"/>
                      <a:pt x="9" y="23"/>
                      <a:pt x="7" y="23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3" name="Freeform 1769"/>
              <p:cNvSpPr/>
              <p:nvPr/>
            </p:nvSpPr>
            <p:spPr bwMode="auto">
              <a:xfrm>
                <a:off x="1316" y="548"/>
                <a:ext cx="121" cy="50"/>
              </a:xfrm>
              <a:custGeom>
                <a:avLst/>
                <a:gdLst>
                  <a:gd name="T0" fmla="*/ 43 w 51"/>
                  <a:gd name="T1" fmla="*/ 15 h 21"/>
                  <a:gd name="T2" fmla="*/ 40 w 51"/>
                  <a:gd name="T3" fmla="*/ 11 h 21"/>
                  <a:gd name="T4" fmla="*/ 37 w 51"/>
                  <a:gd name="T5" fmla="*/ 18 h 21"/>
                  <a:gd name="T6" fmla="*/ 36 w 51"/>
                  <a:gd name="T7" fmla="*/ 11 h 21"/>
                  <a:gd name="T8" fmla="*/ 27 w 51"/>
                  <a:gd name="T9" fmla="*/ 13 h 21"/>
                  <a:gd name="T10" fmla="*/ 28 w 51"/>
                  <a:gd name="T11" fmla="*/ 7 h 21"/>
                  <a:gd name="T12" fmla="*/ 22 w 51"/>
                  <a:gd name="T13" fmla="*/ 9 h 21"/>
                  <a:gd name="T14" fmla="*/ 20 w 51"/>
                  <a:gd name="T15" fmla="*/ 9 h 21"/>
                  <a:gd name="T16" fmla="*/ 12 w 51"/>
                  <a:gd name="T17" fmla="*/ 10 h 21"/>
                  <a:gd name="T18" fmla="*/ 10 w 51"/>
                  <a:gd name="T19" fmla="*/ 11 h 21"/>
                  <a:gd name="T20" fmla="*/ 9 w 51"/>
                  <a:gd name="T21" fmla="*/ 12 h 21"/>
                  <a:gd name="T22" fmla="*/ 10 w 51"/>
                  <a:gd name="T23" fmla="*/ 11 h 21"/>
                  <a:gd name="T24" fmla="*/ 12 w 51"/>
                  <a:gd name="T25" fmla="*/ 12 h 21"/>
                  <a:gd name="T26" fmla="*/ 11 w 51"/>
                  <a:gd name="T27" fmla="*/ 16 h 21"/>
                  <a:gd name="T28" fmla="*/ 7 w 51"/>
                  <a:gd name="T29" fmla="*/ 16 h 21"/>
                  <a:gd name="T30" fmla="*/ 7 w 51"/>
                  <a:gd name="T31" fmla="*/ 21 h 21"/>
                  <a:gd name="T32" fmla="*/ 6 w 51"/>
                  <a:gd name="T33" fmla="*/ 21 h 21"/>
                  <a:gd name="T34" fmla="*/ 2 w 51"/>
                  <a:gd name="T35" fmla="*/ 14 h 21"/>
                  <a:gd name="T36" fmla="*/ 3 w 51"/>
                  <a:gd name="T37" fmla="*/ 10 h 21"/>
                  <a:gd name="T38" fmla="*/ 8 w 51"/>
                  <a:gd name="T39" fmla="*/ 7 h 21"/>
                  <a:gd name="T40" fmla="*/ 12 w 51"/>
                  <a:gd name="T41" fmla="*/ 4 h 21"/>
                  <a:gd name="T42" fmla="*/ 21 w 51"/>
                  <a:gd name="T43" fmla="*/ 4 h 21"/>
                  <a:gd name="T44" fmla="*/ 28 w 51"/>
                  <a:gd name="T45" fmla="*/ 2 h 21"/>
                  <a:gd name="T46" fmla="*/ 31 w 51"/>
                  <a:gd name="T47" fmla="*/ 0 h 21"/>
                  <a:gd name="T48" fmla="*/ 38 w 51"/>
                  <a:gd name="T49" fmla="*/ 2 h 21"/>
                  <a:gd name="T50" fmla="*/ 48 w 51"/>
                  <a:gd name="T51" fmla="*/ 5 h 21"/>
                  <a:gd name="T52" fmla="*/ 49 w 51"/>
                  <a:gd name="T53" fmla="*/ 5 h 21"/>
                  <a:gd name="T54" fmla="*/ 49 w 51"/>
                  <a:gd name="T55" fmla="*/ 7 h 21"/>
                  <a:gd name="T56" fmla="*/ 43 w 51"/>
                  <a:gd name="T57" fmla="*/ 1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1" h="21">
                    <a:moveTo>
                      <a:pt x="43" y="15"/>
                    </a:moveTo>
                    <a:cubicBezTo>
                      <a:pt x="41" y="15"/>
                      <a:pt x="41" y="12"/>
                      <a:pt x="40" y="11"/>
                    </a:cubicBezTo>
                    <a:cubicBezTo>
                      <a:pt x="37" y="13"/>
                      <a:pt x="39" y="16"/>
                      <a:pt x="37" y="18"/>
                    </a:cubicBezTo>
                    <a:cubicBezTo>
                      <a:pt x="33" y="16"/>
                      <a:pt x="37" y="13"/>
                      <a:pt x="36" y="11"/>
                    </a:cubicBezTo>
                    <a:cubicBezTo>
                      <a:pt x="33" y="12"/>
                      <a:pt x="31" y="15"/>
                      <a:pt x="27" y="13"/>
                    </a:cubicBezTo>
                    <a:cubicBezTo>
                      <a:pt x="23" y="11"/>
                      <a:pt x="30" y="10"/>
                      <a:pt x="28" y="7"/>
                    </a:cubicBezTo>
                    <a:cubicBezTo>
                      <a:pt x="26" y="8"/>
                      <a:pt x="25" y="13"/>
                      <a:pt x="22" y="9"/>
                    </a:cubicBezTo>
                    <a:cubicBezTo>
                      <a:pt x="22" y="8"/>
                      <a:pt x="20" y="9"/>
                      <a:pt x="20" y="9"/>
                    </a:cubicBezTo>
                    <a:cubicBezTo>
                      <a:pt x="18" y="14"/>
                      <a:pt x="15" y="12"/>
                      <a:pt x="12" y="10"/>
                    </a:cubicBezTo>
                    <a:cubicBezTo>
                      <a:pt x="11" y="9"/>
                      <a:pt x="10" y="10"/>
                      <a:pt x="10" y="11"/>
                    </a:cubicBezTo>
                    <a:cubicBezTo>
                      <a:pt x="10" y="12"/>
                      <a:pt x="9" y="12"/>
                      <a:pt x="9" y="12"/>
                    </a:cubicBezTo>
                    <a:cubicBezTo>
                      <a:pt x="9" y="12"/>
                      <a:pt x="10" y="12"/>
                      <a:pt x="10" y="11"/>
                    </a:cubicBezTo>
                    <a:cubicBezTo>
                      <a:pt x="11" y="12"/>
                      <a:pt x="13" y="12"/>
                      <a:pt x="12" y="12"/>
                    </a:cubicBezTo>
                    <a:cubicBezTo>
                      <a:pt x="10" y="13"/>
                      <a:pt x="14" y="16"/>
                      <a:pt x="11" y="16"/>
                    </a:cubicBezTo>
                    <a:cubicBezTo>
                      <a:pt x="10" y="16"/>
                      <a:pt x="8" y="16"/>
                      <a:pt x="7" y="16"/>
                    </a:cubicBezTo>
                    <a:cubicBezTo>
                      <a:pt x="8" y="18"/>
                      <a:pt x="11" y="20"/>
                      <a:pt x="7" y="21"/>
                    </a:cubicBezTo>
                    <a:cubicBezTo>
                      <a:pt x="7" y="21"/>
                      <a:pt x="7" y="21"/>
                      <a:pt x="6" y="21"/>
                    </a:cubicBezTo>
                    <a:cubicBezTo>
                      <a:pt x="5" y="19"/>
                      <a:pt x="4" y="16"/>
                      <a:pt x="2" y="14"/>
                    </a:cubicBezTo>
                    <a:cubicBezTo>
                      <a:pt x="0" y="12"/>
                      <a:pt x="2" y="11"/>
                      <a:pt x="3" y="10"/>
                    </a:cubicBezTo>
                    <a:cubicBezTo>
                      <a:pt x="5" y="8"/>
                      <a:pt x="6" y="6"/>
                      <a:pt x="8" y="7"/>
                    </a:cubicBezTo>
                    <a:cubicBezTo>
                      <a:pt x="10" y="7"/>
                      <a:pt x="11" y="6"/>
                      <a:pt x="12" y="4"/>
                    </a:cubicBezTo>
                    <a:cubicBezTo>
                      <a:pt x="15" y="2"/>
                      <a:pt x="18" y="3"/>
                      <a:pt x="21" y="4"/>
                    </a:cubicBezTo>
                    <a:cubicBezTo>
                      <a:pt x="24" y="5"/>
                      <a:pt x="26" y="5"/>
                      <a:pt x="28" y="2"/>
                    </a:cubicBezTo>
                    <a:cubicBezTo>
                      <a:pt x="29" y="1"/>
                      <a:pt x="30" y="0"/>
                      <a:pt x="31" y="0"/>
                    </a:cubicBezTo>
                    <a:cubicBezTo>
                      <a:pt x="33" y="0"/>
                      <a:pt x="36" y="0"/>
                      <a:pt x="38" y="2"/>
                    </a:cubicBezTo>
                    <a:cubicBezTo>
                      <a:pt x="41" y="4"/>
                      <a:pt x="44" y="6"/>
                      <a:pt x="48" y="5"/>
                    </a:cubicBezTo>
                    <a:cubicBezTo>
                      <a:pt x="48" y="5"/>
                      <a:pt x="48" y="5"/>
                      <a:pt x="49" y="5"/>
                    </a:cubicBezTo>
                    <a:cubicBezTo>
                      <a:pt x="49" y="6"/>
                      <a:pt x="51" y="6"/>
                      <a:pt x="49" y="7"/>
                    </a:cubicBezTo>
                    <a:cubicBezTo>
                      <a:pt x="46" y="9"/>
                      <a:pt x="46" y="14"/>
                      <a:pt x="43" y="15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4" name="Freeform 1770"/>
              <p:cNvSpPr/>
              <p:nvPr/>
            </p:nvSpPr>
            <p:spPr bwMode="auto">
              <a:xfrm>
                <a:off x="1349" y="605"/>
                <a:ext cx="69" cy="31"/>
              </a:xfrm>
              <a:custGeom>
                <a:avLst/>
                <a:gdLst>
                  <a:gd name="T0" fmla="*/ 7 w 29"/>
                  <a:gd name="T1" fmla="*/ 8 h 13"/>
                  <a:gd name="T2" fmla="*/ 8 w 29"/>
                  <a:gd name="T3" fmla="*/ 8 h 13"/>
                  <a:gd name="T4" fmla="*/ 2 w 29"/>
                  <a:gd name="T5" fmla="*/ 4 h 13"/>
                  <a:gd name="T6" fmla="*/ 0 w 29"/>
                  <a:gd name="T7" fmla="*/ 2 h 13"/>
                  <a:gd name="T8" fmla="*/ 1 w 29"/>
                  <a:gd name="T9" fmla="*/ 0 h 13"/>
                  <a:gd name="T10" fmla="*/ 3 w 29"/>
                  <a:gd name="T11" fmla="*/ 1 h 13"/>
                  <a:gd name="T12" fmla="*/ 10 w 29"/>
                  <a:gd name="T13" fmla="*/ 5 h 13"/>
                  <a:gd name="T14" fmla="*/ 13 w 29"/>
                  <a:gd name="T15" fmla="*/ 0 h 13"/>
                  <a:gd name="T16" fmla="*/ 16 w 29"/>
                  <a:gd name="T17" fmla="*/ 5 h 13"/>
                  <a:gd name="T18" fmla="*/ 19 w 29"/>
                  <a:gd name="T19" fmla="*/ 1 h 13"/>
                  <a:gd name="T20" fmla="*/ 19 w 29"/>
                  <a:gd name="T21" fmla="*/ 4 h 13"/>
                  <a:gd name="T22" fmla="*/ 21 w 29"/>
                  <a:gd name="T23" fmla="*/ 7 h 13"/>
                  <a:gd name="T24" fmla="*/ 22 w 29"/>
                  <a:gd name="T25" fmla="*/ 7 h 13"/>
                  <a:gd name="T26" fmla="*/ 21 w 29"/>
                  <a:gd name="T27" fmla="*/ 4 h 13"/>
                  <a:gd name="T28" fmla="*/ 27 w 29"/>
                  <a:gd name="T29" fmla="*/ 4 h 13"/>
                  <a:gd name="T30" fmla="*/ 27 w 29"/>
                  <a:gd name="T31" fmla="*/ 7 h 13"/>
                  <a:gd name="T32" fmla="*/ 19 w 29"/>
                  <a:gd name="T33" fmla="*/ 13 h 13"/>
                  <a:gd name="T34" fmla="*/ 14 w 29"/>
                  <a:gd name="T35" fmla="*/ 12 h 13"/>
                  <a:gd name="T36" fmla="*/ 14 w 29"/>
                  <a:gd name="T37" fmla="*/ 8 h 13"/>
                  <a:gd name="T38" fmla="*/ 13 w 29"/>
                  <a:gd name="T39" fmla="*/ 3 h 13"/>
                  <a:gd name="T40" fmla="*/ 11 w 29"/>
                  <a:gd name="T41" fmla="*/ 11 h 13"/>
                  <a:gd name="T42" fmla="*/ 7 w 29"/>
                  <a:gd name="T43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9" h="13">
                    <a:moveTo>
                      <a:pt x="7" y="8"/>
                    </a:moveTo>
                    <a:cubicBezTo>
                      <a:pt x="7" y="8"/>
                      <a:pt x="7" y="8"/>
                      <a:pt x="8" y="8"/>
                    </a:cubicBezTo>
                    <a:cubicBezTo>
                      <a:pt x="5" y="8"/>
                      <a:pt x="5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5" y="4"/>
                      <a:pt x="8" y="2"/>
                      <a:pt x="10" y="5"/>
                    </a:cubicBezTo>
                    <a:cubicBezTo>
                      <a:pt x="9" y="2"/>
                      <a:pt x="10" y="1"/>
                      <a:pt x="13" y="0"/>
                    </a:cubicBezTo>
                    <a:cubicBezTo>
                      <a:pt x="18" y="0"/>
                      <a:pt x="15" y="3"/>
                      <a:pt x="16" y="5"/>
                    </a:cubicBezTo>
                    <a:cubicBezTo>
                      <a:pt x="18" y="4"/>
                      <a:pt x="18" y="2"/>
                      <a:pt x="19" y="1"/>
                    </a:cubicBezTo>
                    <a:cubicBezTo>
                      <a:pt x="20" y="2"/>
                      <a:pt x="19" y="3"/>
                      <a:pt x="19" y="4"/>
                    </a:cubicBezTo>
                    <a:cubicBezTo>
                      <a:pt x="19" y="5"/>
                      <a:pt x="19" y="7"/>
                      <a:pt x="21" y="7"/>
                    </a:cubicBezTo>
                    <a:cubicBezTo>
                      <a:pt x="21" y="7"/>
                      <a:pt x="22" y="7"/>
                      <a:pt x="22" y="7"/>
                    </a:cubicBezTo>
                    <a:cubicBezTo>
                      <a:pt x="23" y="6"/>
                      <a:pt x="21" y="5"/>
                      <a:pt x="21" y="4"/>
                    </a:cubicBezTo>
                    <a:cubicBezTo>
                      <a:pt x="23" y="4"/>
                      <a:pt x="25" y="5"/>
                      <a:pt x="27" y="4"/>
                    </a:cubicBezTo>
                    <a:cubicBezTo>
                      <a:pt x="29" y="5"/>
                      <a:pt x="29" y="5"/>
                      <a:pt x="27" y="7"/>
                    </a:cubicBezTo>
                    <a:cubicBezTo>
                      <a:pt x="24" y="9"/>
                      <a:pt x="23" y="12"/>
                      <a:pt x="19" y="13"/>
                    </a:cubicBezTo>
                    <a:cubicBezTo>
                      <a:pt x="17" y="13"/>
                      <a:pt x="16" y="13"/>
                      <a:pt x="14" y="12"/>
                    </a:cubicBezTo>
                    <a:cubicBezTo>
                      <a:pt x="13" y="11"/>
                      <a:pt x="13" y="9"/>
                      <a:pt x="14" y="8"/>
                    </a:cubicBezTo>
                    <a:cubicBezTo>
                      <a:pt x="15" y="6"/>
                      <a:pt x="14" y="5"/>
                      <a:pt x="13" y="3"/>
                    </a:cubicBezTo>
                    <a:cubicBezTo>
                      <a:pt x="11" y="6"/>
                      <a:pt x="14" y="9"/>
                      <a:pt x="11" y="11"/>
                    </a:cubicBezTo>
                    <a:cubicBezTo>
                      <a:pt x="9" y="12"/>
                      <a:pt x="7" y="11"/>
                      <a:pt x="7" y="8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5" name="Freeform 1771"/>
              <p:cNvSpPr/>
              <p:nvPr/>
            </p:nvSpPr>
            <p:spPr bwMode="auto">
              <a:xfrm>
                <a:off x="1565" y="389"/>
                <a:ext cx="43" cy="52"/>
              </a:xfrm>
              <a:custGeom>
                <a:avLst/>
                <a:gdLst>
                  <a:gd name="T0" fmla="*/ 0 w 18"/>
                  <a:gd name="T1" fmla="*/ 21 h 22"/>
                  <a:gd name="T2" fmla="*/ 5 w 18"/>
                  <a:gd name="T3" fmla="*/ 12 h 22"/>
                  <a:gd name="T4" fmla="*/ 2 w 18"/>
                  <a:gd name="T5" fmla="*/ 4 h 22"/>
                  <a:gd name="T6" fmla="*/ 12 w 18"/>
                  <a:gd name="T7" fmla="*/ 0 h 22"/>
                  <a:gd name="T8" fmla="*/ 11 w 18"/>
                  <a:gd name="T9" fmla="*/ 5 h 22"/>
                  <a:gd name="T10" fmla="*/ 10 w 18"/>
                  <a:gd name="T11" fmla="*/ 6 h 22"/>
                  <a:gd name="T12" fmla="*/ 8 w 18"/>
                  <a:gd name="T13" fmla="*/ 5 h 22"/>
                  <a:gd name="T14" fmla="*/ 8 w 18"/>
                  <a:gd name="T15" fmla="*/ 8 h 22"/>
                  <a:gd name="T16" fmla="*/ 14 w 18"/>
                  <a:gd name="T17" fmla="*/ 9 h 22"/>
                  <a:gd name="T18" fmla="*/ 18 w 18"/>
                  <a:gd name="T19" fmla="*/ 11 h 22"/>
                  <a:gd name="T20" fmla="*/ 13 w 18"/>
                  <a:gd name="T21" fmla="*/ 13 h 22"/>
                  <a:gd name="T22" fmla="*/ 11 w 18"/>
                  <a:gd name="T23" fmla="*/ 12 h 22"/>
                  <a:gd name="T24" fmla="*/ 9 w 18"/>
                  <a:gd name="T25" fmla="*/ 11 h 22"/>
                  <a:gd name="T26" fmla="*/ 8 w 18"/>
                  <a:gd name="T27" fmla="*/ 12 h 22"/>
                  <a:gd name="T28" fmla="*/ 6 w 18"/>
                  <a:gd name="T29" fmla="*/ 17 h 22"/>
                  <a:gd name="T30" fmla="*/ 8 w 18"/>
                  <a:gd name="T31" fmla="*/ 20 h 22"/>
                  <a:gd name="T32" fmla="*/ 4 w 18"/>
                  <a:gd name="T33" fmla="*/ 21 h 22"/>
                  <a:gd name="T34" fmla="*/ 0 w 18"/>
                  <a:gd name="T35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2">
                    <a:moveTo>
                      <a:pt x="0" y="21"/>
                    </a:moveTo>
                    <a:cubicBezTo>
                      <a:pt x="3" y="19"/>
                      <a:pt x="4" y="15"/>
                      <a:pt x="5" y="12"/>
                    </a:cubicBezTo>
                    <a:cubicBezTo>
                      <a:pt x="7" y="10"/>
                      <a:pt x="6" y="6"/>
                      <a:pt x="2" y="4"/>
                    </a:cubicBezTo>
                    <a:cubicBezTo>
                      <a:pt x="6" y="5"/>
                      <a:pt x="8" y="0"/>
                      <a:pt x="12" y="0"/>
                    </a:cubicBezTo>
                    <a:cubicBezTo>
                      <a:pt x="12" y="2"/>
                      <a:pt x="9" y="3"/>
                      <a:pt x="11" y="5"/>
                    </a:cubicBezTo>
                    <a:cubicBezTo>
                      <a:pt x="11" y="6"/>
                      <a:pt x="10" y="6"/>
                      <a:pt x="10" y="6"/>
                    </a:cubicBezTo>
                    <a:cubicBezTo>
                      <a:pt x="9" y="5"/>
                      <a:pt x="8" y="4"/>
                      <a:pt x="8" y="5"/>
                    </a:cubicBezTo>
                    <a:cubicBezTo>
                      <a:pt x="7" y="7"/>
                      <a:pt x="8" y="7"/>
                      <a:pt x="8" y="8"/>
                    </a:cubicBezTo>
                    <a:cubicBezTo>
                      <a:pt x="10" y="10"/>
                      <a:pt x="13" y="9"/>
                      <a:pt x="14" y="9"/>
                    </a:cubicBezTo>
                    <a:cubicBezTo>
                      <a:pt x="16" y="9"/>
                      <a:pt x="17" y="10"/>
                      <a:pt x="18" y="11"/>
                    </a:cubicBezTo>
                    <a:cubicBezTo>
                      <a:pt x="17" y="12"/>
                      <a:pt x="15" y="12"/>
                      <a:pt x="13" y="13"/>
                    </a:cubicBezTo>
                    <a:cubicBezTo>
                      <a:pt x="13" y="15"/>
                      <a:pt x="11" y="15"/>
                      <a:pt x="11" y="12"/>
                    </a:cubicBezTo>
                    <a:cubicBezTo>
                      <a:pt x="11" y="12"/>
                      <a:pt x="11" y="11"/>
                      <a:pt x="9" y="11"/>
                    </a:cubicBezTo>
                    <a:cubicBezTo>
                      <a:pt x="9" y="11"/>
                      <a:pt x="8" y="12"/>
                      <a:pt x="8" y="12"/>
                    </a:cubicBezTo>
                    <a:cubicBezTo>
                      <a:pt x="11" y="16"/>
                      <a:pt x="6" y="14"/>
                      <a:pt x="6" y="17"/>
                    </a:cubicBezTo>
                    <a:cubicBezTo>
                      <a:pt x="7" y="17"/>
                      <a:pt x="9" y="17"/>
                      <a:pt x="8" y="20"/>
                    </a:cubicBezTo>
                    <a:cubicBezTo>
                      <a:pt x="7" y="22"/>
                      <a:pt x="6" y="22"/>
                      <a:pt x="4" y="21"/>
                    </a:cubicBezTo>
                    <a:cubicBezTo>
                      <a:pt x="3" y="21"/>
                      <a:pt x="2" y="21"/>
                      <a:pt x="0" y="21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6" name="Freeform 1772"/>
              <p:cNvSpPr/>
              <p:nvPr/>
            </p:nvSpPr>
            <p:spPr bwMode="auto">
              <a:xfrm>
                <a:off x="1468" y="591"/>
                <a:ext cx="45" cy="26"/>
              </a:xfrm>
              <a:custGeom>
                <a:avLst/>
                <a:gdLst>
                  <a:gd name="T0" fmla="*/ 8 w 19"/>
                  <a:gd name="T1" fmla="*/ 7 h 11"/>
                  <a:gd name="T2" fmla="*/ 9 w 19"/>
                  <a:gd name="T3" fmla="*/ 0 h 11"/>
                  <a:gd name="T4" fmla="*/ 13 w 19"/>
                  <a:gd name="T5" fmla="*/ 3 h 11"/>
                  <a:gd name="T6" fmla="*/ 16 w 19"/>
                  <a:gd name="T7" fmla="*/ 7 h 11"/>
                  <a:gd name="T8" fmla="*/ 17 w 19"/>
                  <a:gd name="T9" fmla="*/ 9 h 11"/>
                  <a:gd name="T10" fmla="*/ 13 w 19"/>
                  <a:gd name="T11" fmla="*/ 9 h 11"/>
                  <a:gd name="T12" fmla="*/ 10 w 19"/>
                  <a:gd name="T13" fmla="*/ 8 h 11"/>
                  <a:gd name="T14" fmla="*/ 1 w 19"/>
                  <a:gd name="T15" fmla="*/ 7 h 11"/>
                  <a:gd name="T16" fmla="*/ 0 w 19"/>
                  <a:gd name="T17" fmla="*/ 6 h 11"/>
                  <a:gd name="T18" fmla="*/ 2 w 19"/>
                  <a:gd name="T19" fmla="*/ 5 h 11"/>
                  <a:gd name="T20" fmla="*/ 8 w 19"/>
                  <a:gd name="T21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1">
                    <a:moveTo>
                      <a:pt x="8" y="7"/>
                    </a:moveTo>
                    <a:cubicBezTo>
                      <a:pt x="5" y="5"/>
                      <a:pt x="9" y="3"/>
                      <a:pt x="9" y="0"/>
                    </a:cubicBezTo>
                    <a:cubicBezTo>
                      <a:pt x="11" y="0"/>
                      <a:pt x="12" y="1"/>
                      <a:pt x="13" y="3"/>
                    </a:cubicBezTo>
                    <a:cubicBezTo>
                      <a:pt x="14" y="4"/>
                      <a:pt x="17" y="4"/>
                      <a:pt x="16" y="7"/>
                    </a:cubicBezTo>
                    <a:cubicBezTo>
                      <a:pt x="16" y="7"/>
                      <a:pt x="19" y="7"/>
                      <a:pt x="17" y="9"/>
                    </a:cubicBezTo>
                    <a:cubicBezTo>
                      <a:pt x="16" y="10"/>
                      <a:pt x="14" y="10"/>
                      <a:pt x="13" y="9"/>
                    </a:cubicBezTo>
                    <a:cubicBezTo>
                      <a:pt x="12" y="7"/>
                      <a:pt x="11" y="7"/>
                      <a:pt x="10" y="8"/>
                    </a:cubicBezTo>
                    <a:cubicBezTo>
                      <a:pt x="7" y="11"/>
                      <a:pt x="4" y="9"/>
                      <a:pt x="1" y="7"/>
                    </a:cubicBezTo>
                    <a:cubicBezTo>
                      <a:pt x="1" y="7"/>
                      <a:pt x="0" y="6"/>
                      <a:pt x="0" y="6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4" y="7"/>
                      <a:pt x="6" y="7"/>
                      <a:pt x="8" y="7"/>
                    </a:cubicBezTo>
                    <a:close/>
                  </a:path>
                </a:pathLst>
              </a:custGeom>
              <a:solidFill>
                <a:srgbClr val="8E8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7" name="Freeform 1773"/>
              <p:cNvSpPr/>
              <p:nvPr/>
            </p:nvSpPr>
            <p:spPr bwMode="auto">
              <a:xfrm>
                <a:off x="1418" y="643"/>
                <a:ext cx="64" cy="22"/>
              </a:xfrm>
              <a:custGeom>
                <a:avLst/>
                <a:gdLst>
                  <a:gd name="T0" fmla="*/ 24 w 27"/>
                  <a:gd name="T1" fmla="*/ 8 h 9"/>
                  <a:gd name="T2" fmla="*/ 7 w 27"/>
                  <a:gd name="T3" fmla="*/ 7 h 9"/>
                  <a:gd name="T4" fmla="*/ 3 w 27"/>
                  <a:gd name="T5" fmla="*/ 8 h 9"/>
                  <a:gd name="T6" fmla="*/ 1 w 27"/>
                  <a:gd name="T7" fmla="*/ 4 h 9"/>
                  <a:gd name="T8" fmla="*/ 2 w 27"/>
                  <a:gd name="T9" fmla="*/ 0 h 9"/>
                  <a:gd name="T10" fmla="*/ 6 w 27"/>
                  <a:gd name="T11" fmla="*/ 3 h 9"/>
                  <a:gd name="T12" fmla="*/ 3 w 27"/>
                  <a:gd name="T13" fmla="*/ 3 h 9"/>
                  <a:gd name="T14" fmla="*/ 3 w 27"/>
                  <a:gd name="T15" fmla="*/ 4 h 9"/>
                  <a:gd name="T16" fmla="*/ 7 w 27"/>
                  <a:gd name="T17" fmla="*/ 5 h 9"/>
                  <a:gd name="T18" fmla="*/ 13 w 27"/>
                  <a:gd name="T19" fmla="*/ 2 h 9"/>
                  <a:gd name="T20" fmla="*/ 17 w 27"/>
                  <a:gd name="T21" fmla="*/ 3 h 9"/>
                  <a:gd name="T22" fmla="*/ 21 w 27"/>
                  <a:gd name="T23" fmla="*/ 3 h 9"/>
                  <a:gd name="T24" fmla="*/ 26 w 27"/>
                  <a:gd name="T25" fmla="*/ 3 h 9"/>
                  <a:gd name="T26" fmla="*/ 24 w 27"/>
                  <a:gd name="T2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9">
                    <a:moveTo>
                      <a:pt x="24" y="8"/>
                    </a:moveTo>
                    <a:cubicBezTo>
                      <a:pt x="19" y="3"/>
                      <a:pt x="14" y="2"/>
                      <a:pt x="7" y="7"/>
                    </a:cubicBezTo>
                    <a:cubicBezTo>
                      <a:pt x="5" y="8"/>
                      <a:pt x="4" y="9"/>
                      <a:pt x="3" y="8"/>
                    </a:cubicBezTo>
                    <a:cubicBezTo>
                      <a:pt x="1" y="7"/>
                      <a:pt x="0" y="5"/>
                      <a:pt x="1" y="4"/>
                    </a:cubicBezTo>
                    <a:cubicBezTo>
                      <a:pt x="2" y="3"/>
                      <a:pt x="0" y="1"/>
                      <a:pt x="2" y="0"/>
                    </a:cubicBezTo>
                    <a:cubicBezTo>
                      <a:pt x="4" y="0"/>
                      <a:pt x="5" y="1"/>
                      <a:pt x="6" y="3"/>
                    </a:cubicBezTo>
                    <a:cubicBezTo>
                      <a:pt x="5" y="5"/>
                      <a:pt x="4" y="1"/>
                      <a:pt x="3" y="3"/>
                    </a:cubicBezTo>
                    <a:cubicBezTo>
                      <a:pt x="3" y="3"/>
                      <a:pt x="3" y="4"/>
                      <a:pt x="3" y="4"/>
                    </a:cubicBezTo>
                    <a:cubicBezTo>
                      <a:pt x="4" y="5"/>
                      <a:pt x="6" y="5"/>
                      <a:pt x="7" y="5"/>
                    </a:cubicBezTo>
                    <a:cubicBezTo>
                      <a:pt x="8" y="2"/>
                      <a:pt x="11" y="3"/>
                      <a:pt x="13" y="2"/>
                    </a:cubicBezTo>
                    <a:cubicBezTo>
                      <a:pt x="15" y="1"/>
                      <a:pt x="16" y="1"/>
                      <a:pt x="17" y="3"/>
                    </a:cubicBezTo>
                    <a:cubicBezTo>
                      <a:pt x="18" y="4"/>
                      <a:pt x="20" y="5"/>
                      <a:pt x="21" y="3"/>
                    </a:cubicBezTo>
                    <a:cubicBezTo>
                      <a:pt x="23" y="0"/>
                      <a:pt x="25" y="3"/>
                      <a:pt x="26" y="3"/>
                    </a:cubicBezTo>
                    <a:cubicBezTo>
                      <a:pt x="26" y="5"/>
                      <a:pt x="27" y="8"/>
                      <a:pt x="24" y="8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8" name="Freeform 1774"/>
              <p:cNvSpPr/>
              <p:nvPr/>
            </p:nvSpPr>
            <p:spPr bwMode="auto">
              <a:xfrm>
                <a:off x="1447" y="560"/>
                <a:ext cx="57" cy="12"/>
              </a:xfrm>
              <a:custGeom>
                <a:avLst/>
                <a:gdLst>
                  <a:gd name="T0" fmla="*/ 0 w 24"/>
                  <a:gd name="T1" fmla="*/ 1 h 5"/>
                  <a:gd name="T2" fmla="*/ 12 w 24"/>
                  <a:gd name="T3" fmla="*/ 1 h 5"/>
                  <a:gd name="T4" fmla="*/ 24 w 24"/>
                  <a:gd name="T5" fmla="*/ 0 h 5"/>
                  <a:gd name="T6" fmla="*/ 0 w 24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">
                    <a:moveTo>
                      <a:pt x="0" y="1"/>
                    </a:moveTo>
                    <a:cubicBezTo>
                      <a:pt x="4" y="0"/>
                      <a:pt x="8" y="1"/>
                      <a:pt x="12" y="1"/>
                    </a:cubicBezTo>
                    <a:cubicBezTo>
                      <a:pt x="16" y="0"/>
                      <a:pt x="20" y="1"/>
                      <a:pt x="24" y="0"/>
                    </a:cubicBezTo>
                    <a:cubicBezTo>
                      <a:pt x="16" y="5"/>
                      <a:pt x="8" y="4"/>
                      <a:pt x="0" y="1"/>
                    </a:cubicBezTo>
                    <a:close/>
                  </a:path>
                </a:pathLst>
              </a:custGeom>
              <a:solidFill>
                <a:srgbClr val="F3FB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9" name="Freeform 1775"/>
              <p:cNvSpPr/>
              <p:nvPr/>
            </p:nvSpPr>
            <p:spPr bwMode="auto">
              <a:xfrm>
                <a:off x="1610" y="392"/>
                <a:ext cx="22" cy="33"/>
              </a:xfrm>
              <a:custGeom>
                <a:avLst/>
                <a:gdLst>
                  <a:gd name="T0" fmla="*/ 9 w 9"/>
                  <a:gd name="T1" fmla="*/ 3 h 14"/>
                  <a:gd name="T2" fmla="*/ 9 w 9"/>
                  <a:gd name="T3" fmla="*/ 6 h 14"/>
                  <a:gd name="T4" fmla="*/ 5 w 9"/>
                  <a:gd name="T5" fmla="*/ 13 h 14"/>
                  <a:gd name="T6" fmla="*/ 3 w 9"/>
                  <a:gd name="T7" fmla="*/ 13 h 14"/>
                  <a:gd name="T8" fmla="*/ 2 w 9"/>
                  <a:gd name="T9" fmla="*/ 12 h 14"/>
                  <a:gd name="T10" fmla="*/ 0 w 9"/>
                  <a:gd name="T11" fmla="*/ 10 h 14"/>
                  <a:gd name="T12" fmla="*/ 5 w 9"/>
                  <a:gd name="T13" fmla="*/ 0 h 14"/>
                  <a:gd name="T14" fmla="*/ 9 w 9"/>
                  <a:gd name="T1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4">
                    <a:moveTo>
                      <a:pt x="9" y="3"/>
                    </a:moveTo>
                    <a:cubicBezTo>
                      <a:pt x="9" y="4"/>
                      <a:pt x="9" y="6"/>
                      <a:pt x="9" y="6"/>
                    </a:cubicBezTo>
                    <a:cubicBezTo>
                      <a:pt x="4" y="7"/>
                      <a:pt x="6" y="10"/>
                      <a:pt x="5" y="13"/>
                    </a:cubicBezTo>
                    <a:cubicBezTo>
                      <a:pt x="4" y="14"/>
                      <a:pt x="3" y="13"/>
                      <a:pt x="3" y="13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1"/>
                      <a:pt x="1" y="11"/>
                      <a:pt x="0" y="10"/>
                    </a:cubicBezTo>
                    <a:cubicBezTo>
                      <a:pt x="2" y="7"/>
                      <a:pt x="7" y="5"/>
                      <a:pt x="5" y="0"/>
                    </a:cubicBezTo>
                    <a:cubicBezTo>
                      <a:pt x="8" y="1"/>
                      <a:pt x="7" y="4"/>
                      <a:pt x="9" y="3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0" name="Freeform 1776"/>
              <p:cNvSpPr/>
              <p:nvPr/>
            </p:nvSpPr>
            <p:spPr bwMode="auto">
              <a:xfrm>
                <a:off x="1385" y="636"/>
                <a:ext cx="26" cy="17"/>
              </a:xfrm>
              <a:custGeom>
                <a:avLst/>
                <a:gdLst>
                  <a:gd name="T0" fmla="*/ 5 w 11"/>
                  <a:gd name="T1" fmla="*/ 7 h 7"/>
                  <a:gd name="T2" fmla="*/ 3 w 11"/>
                  <a:gd name="T3" fmla="*/ 5 h 7"/>
                  <a:gd name="T4" fmla="*/ 0 w 11"/>
                  <a:gd name="T5" fmla="*/ 2 h 7"/>
                  <a:gd name="T6" fmla="*/ 9 w 11"/>
                  <a:gd name="T7" fmla="*/ 2 h 7"/>
                  <a:gd name="T8" fmla="*/ 11 w 11"/>
                  <a:gd name="T9" fmla="*/ 3 h 7"/>
                  <a:gd name="T10" fmla="*/ 9 w 11"/>
                  <a:gd name="T11" fmla="*/ 5 h 7"/>
                  <a:gd name="T12" fmla="*/ 5 w 11"/>
                  <a:gd name="T1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7">
                    <a:moveTo>
                      <a:pt x="5" y="7"/>
                    </a:moveTo>
                    <a:cubicBezTo>
                      <a:pt x="4" y="7"/>
                      <a:pt x="4" y="6"/>
                      <a:pt x="3" y="5"/>
                    </a:cubicBezTo>
                    <a:cubicBezTo>
                      <a:pt x="3" y="4"/>
                      <a:pt x="0" y="5"/>
                      <a:pt x="0" y="2"/>
                    </a:cubicBezTo>
                    <a:cubicBezTo>
                      <a:pt x="3" y="3"/>
                      <a:pt x="6" y="0"/>
                      <a:pt x="9" y="2"/>
                    </a:cubicBezTo>
                    <a:cubicBezTo>
                      <a:pt x="9" y="2"/>
                      <a:pt x="11" y="2"/>
                      <a:pt x="11" y="3"/>
                    </a:cubicBezTo>
                    <a:cubicBezTo>
                      <a:pt x="11" y="4"/>
                      <a:pt x="10" y="5"/>
                      <a:pt x="9" y="5"/>
                    </a:cubicBezTo>
                    <a:cubicBezTo>
                      <a:pt x="7" y="4"/>
                      <a:pt x="6" y="6"/>
                      <a:pt x="5" y="7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1" name="Freeform 1777"/>
              <p:cNvSpPr/>
              <p:nvPr/>
            </p:nvSpPr>
            <p:spPr bwMode="auto">
              <a:xfrm>
                <a:off x="1361" y="624"/>
                <a:ext cx="31" cy="24"/>
              </a:xfrm>
              <a:custGeom>
                <a:avLst/>
                <a:gdLst>
                  <a:gd name="T0" fmla="*/ 10 w 13"/>
                  <a:gd name="T1" fmla="*/ 7 h 10"/>
                  <a:gd name="T2" fmla="*/ 13 w 13"/>
                  <a:gd name="T3" fmla="*/ 10 h 10"/>
                  <a:gd name="T4" fmla="*/ 0 w 13"/>
                  <a:gd name="T5" fmla="*/ 0 h 10"/>
                  <a:gd name="T6" fmla="*/ 2 w 13"/>
                  <a:gd name="T7" fmla="*/ 0 h 10"/>
                  <a:gd name="T8" fmla="*/ 6 w 13"/>
                  <a:gd name="T9" fmla="*/ 3 h 10"/>
                  <a:gd name="T10" fmla="*/ 10 w 13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0">
                    <a:moveTo>
                      <a:pt x="10" y="7"/>
                    </a:moveTo>
                    <a:cubicBezTo>
                      <a:pt x="11" y="8"/>
                      <a:pt x="13" y="9"/>
                      <a:pt x="13" y="10"/>
                    </a:cubicBezTo>
                    <a:cubicBezTo>
                      <a:pt x="8" y="8"/>
                      <a:pt x="3" y="5"/>
                      <a:pt x="0" y="0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2"/>
                      <a:pt x="4" y="3"/>
                      <a:pt x="6" y="3"/>
                    </a:cubicBezTo>
                    <a:cubicBezTo>
                      <a:pt x="7" y="6"/>
                      <a:pt x="9" y="6"/>
                      <a:pt x="10" y="7"/>
                    </a:cubicBezTo>
                    <a:close/>
                  </a:path>
                </a:pathLst>
              </a:custGeom>
              <a:solidFill>
                <a:srgbClr val="A7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2" name="Freeform 1778"/>
              <p:cNvSpPr/>
              <p:nvPr/>
            </p:nvSpPr>
            <p:spPr bwMode="auto">
              <a:xfrm>
                <a:off x="1596" y="420"/>
                <a:ext cx="19" cy="19"/>
              </a:xfrm>
              <a:custGeom>
                <a:avLst/>
                <a:gdLst>
                  <a:gd name="T0" fmla="*/ 2 w 8"/>
                  <a:gd name="T1" fmla="*/ 8 h 8"/>
                  <a:gd name="T2" fmla="*/ 2 w 8"/>
                  <a:gd name="T3" fmla="*/ 8 h 8"/>
                  <a:gd name="T4" fmla="*/ 8 w 8"/>
                  <a:gd name="T5" fmla="*/ 0 h 8"/>
                  <a:gd name="T6" fmla="*/ 8 w 8"/>
                  <a:gd name="T7" fmla="*/ 0 h 8"/>
                  <a:gd name="T8" fmla="*/ 2 w 8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0" y="2"/>
                      <a:pt x="3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3"/>
                      <a:pt x="6" y="7"/>
                      <a:pt x="2" y="8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3" name="Freeform 1779"/>
              <p:cNvSpPr/>
              <p:nvPr/>
            </p:nvSpPr>
            <p:spPr bwMode="auto">
              <a:xfrm>
                <a:off x="1430" y="586"/>
                <a:ext cx="21" cy="17"/>
              </a:xfrm>
              <a:custGeom>
                <a:avLst/>
                <a:gdLst>
                  <a:gd name="T0" fmla="*/ 4 w 9"/>
                  <a:gd name="T1" fmla="*/ 7 h 7"/>
                  <a:gd name="T2" fmla="*/ 2 w 9"/>
                  <a:gd name="T3" fmla="*/ 2 h 7"/>
                  <a:gd name="T4" fmla="*/ 6 w 9"/>
                  <a:gd name="T5" fmla="*/ 2 h 7"/>
                  <a:gd name="T6" fmla="*/ 4 w 9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7">
                    <a:moveTo>
                      <a:pt x="4" y="7"/>
                    </a:moveTo>
                    <a:cubicBezTo>
                      <a:pt x="3" y="5"/>
                      <a:pt x="0" y="5"/>
                      <a:pt x="2" y="2"/>
                    </a:cubicBezTo>
                    <a:cubicBezTo>
                      <a:pt x="3" y="1"/>
                      <a:pt x="5" y="0"/>
                      <a:pt x="6" y="2"/>
                    </a:cubicBezTo>
                    <a:cubicBezTo>
                      <a:pt x="9" y="4"/>
                      <a:pt x="2" y="4"/>
                      <a:pt x="4" y="7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4" name="Freeform 1780"/>
              <p:cNvSpPr/>
              <p:nvPr/>
            </p:nvSpPr>
            <p:spPr bwMode="auto">
              <a:xfrm>
                <a:off x="1413" y="586"/>
                <a:ext cx="15" cy="17"/>
              </a:xfrm>
              <a:custGeom>
                <a:avLst/>
                <a:gdLst>
                  <a:gd name="T0" fmla="*/ 4 w 6"/>
                  <a:gd name="T1" fmla="*/ 7 h 7"/>
                  <a:gd name="T2" fmla="*/ 3 w 6"/>
                  <a:gd name="T3" fmla="*/ 0 h 7"/>
                  <a:gd name="T4" fmla="*/ 4 w 6"/>
                  <a:gd name="T5" fmla="*/ 5 h 7"/>
                  <a:gd name="T6" fmla="*/ 4 w 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4" y="7"/>
                    </a:moveTo>
                    <a:cubicBezTo>
                      <a:pt x="0" y="5"/>
                      <a:pt x="1" y="3"/>
                      <a:pt x="3" y="0"/>
                    </a:cubicBezTo>
                    <a:cubicBezTo>
                      <a:pt x="6" y="1"/>
                      <a:pt x="6" y="3"/>
                      <a:pt x="4" y="5"/>
                    </a:cubicBezTo>
                    <a:cubicBezTo>
                      <a:pt x="4" y="5"/>
                      <a:pt x="3" y="6"/>
                      <a:pt x="4" y="7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5" name="Freeform 1781"/>
              <p:cNvSpPr/>
              <p:nvPr/>
            </p:nvSpPr>
            <p:spPr bwMode="auto">
              <a:xfrm>
                <a:off x="1423" y="603"/>
                <a:ext cx="14" cy="19"/>
              </a:xfrm>
              <a:custGeom>
                <a:avLst/>
                <a:gdLst>
                  <a:gd name="T0" fmla="*/ 0 w 6"/>
                  <a:gd name="T1" fmla="*/ 1 h 8"/>
                  <a:gd name="T2" fmla="*/ 0 w 6"/>
                  <a:gd name="T3" fmla="*/ 0 h 8"/>
                  <a:gd name="T4" fmla="*/ 4 w 6"/>
                  <a:gd name="T5" fmla="*/ 8 h 8"/>
                  <a:gd name="T6" fmla="*/ 0 w 6"/>
                  <a:gd name="T7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3" y="1"/>
                      <a:pt x="6" y="2"/>
                      <a:pt x="4" y="8"/>
                    </a:cubicBezTo>
                    <a:cubicBezTo>
                      <a:pt x="4" y="4"/>
                      <a:pt x="0" y="4"/>
                      <a:pt x="0" y="1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6" name="Freeform 1782"/>
              <p:cNvSpPr/>
              <p:nvPr/>
            </p:nvSpPr>
            <p:spPr bwMode="auto">
              <a:xfrm>
                <a:off x="1416" y="624"/>
                <a:ext cx="9" cy="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2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4" y="3"/>
                      <a:pt x="2" y="3"/>
                      <a:pt x="2" y="3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7" name="Freeform 1783"/>
              <p:cNvSpPr/>
              <p:nvPr/>
            </p:nvSpPr>
            <p:spPr bwMode="auto">
              <a:xfrm>
                <a:off x="1520" y="660"/>
                <a:ext cx="12" cy="7"/>
              </a:xfrm>
              <a:custGeom>
                <a:avLst/>
                <a:gdLst>
                  <a:gd name="T0" fmla="*/ 0 w 5"/>
                  <a:gd name="T1" fmla="*/ 2 h 3"/>
                  <a:gd name="T2" fmla="*/ 2 w 5"/>
                  <a:gd name="T3" fmla="*/ 0 h 3"/>
                  <a:gd name="T4" fmla="*/ 4 w 5"/>
                  <a:gd name="T5" fmla="*/ 1 h 3"/>
                  <a:gd name="T6" fmla="*/ 2 w 5"/>
                  <a:gd name="T7" fmla="*/ 2 h 3"/>
                  <a:gd name="T8" fmla="*/ 0 w 5"/>
                  <a:gd name="T9" fmla="*/ 3 h 3"/>
                  <a:gd name="T10" fmla="*/ 0 w 5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0" y="2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5" y="0"/>
                      <a:pt x="4" y="1"/>
                    </a:cubicBezTo>
                    <a:cubicBezTo>
                      <a:pt x="4" y="3"/>
                      <a:pt x="3" y="1"/>
                      <a:pt x="2" y="2"/>
                    </a:cubicBezTo>
                    <a:cubicBezTo>
                      <a:pt x="2" y="2"/>
                      <a:pt x="1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8" name="Freeform 1784"/>
              <p:cNvSpPr/>
              <p:nvPr/>
            </p:nvSpPr>
            <p:spPr bwMode="auto">
              <a:xfrm>
                <a:off x="1406" y="660"/>
                <a:ext cx="12" cy="10"/>
              </a:xfrm>
              <a:custGeom>
                <a:avLst/>
                <a:gdLst>
                  <a:gd name="T0" fmla="*/ 5 w 5"/>
                  <a:gd name="T1" fmla="*/ 4 h 4"/>
                  <a:gd name="T2" fmla="*/ 0 w 5"/>
                  <a:gd name="T3" fmla="*/ 0 h 4"/>
                  <a:gd name="T4" fmla="*/ 5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5" y="4"/>
                    </a:moveTo>
                    <a:cubicBezTo>
                      <a:pt x="2" y="3"/>
                      <a:pt x="0" y="3"/>
                      <a:pt x="0" y="0"/>
                    </a:cubicBezTo>
                    <a:cubicBezTo>
                      <a:pt x="2" y="1"/>
                      <a:pt x="4" y="1"/>
                      <a:pt x="5" y="4"/>
                    </a:cubicBezTo>
                    <a:close/>
                  </a:path>
                </a:pathLst>
              </a:custGeom>
              <a:solidFill>
                <a:srgbClr val="ED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9" name="Freeform 1785"/>
              <p:cNvSpPr/>
              <p:nvPr/>
            </p:nvSpPr>
            <p:spPr bwMode="auto">
              <a:xfrm>
                <a:off x="1451" y="639"/>
                <a:ext cx="8" cy="4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2 h 2"/>
                  <a:gd name="T4" fmla="*/ 0 w 3"/>
                  <a:gd name="T5" fmla="*/ 1 h 2"/>
                  <a:gd name="T6" fmla="*/ 2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3" y="0"/>
                      <a:pt x="3" y="1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0" name="Freeform 1786"/>
              <p:cNvSpPr/>
              <p:nvPr/>
            </p:nvSpPr>
            <p:spPr bwMode="auto">
              <a:xfrm>
                <a:off x="1456" y="596"/>
                <a:ext cx="7" cy="5"/>
              </a:xfrm>
              <a:custGeom>
                <a:avLst/>
                <a:gdLst>
                  <a:gd name="T0" fmla="*/ 3 w 3"/>
                  <a:gd name="T1" fmla="*/ 2 h 2"/>
                  <a:gd name="T2" fmla="*/ 2 w 3"/>
                  <a:gd name="T3" fmla="*/ 2 h 2"/>
                  <a:gd name="T4" fmla="*/ 1 w 3"/>
                  <a:gd name="T5" fmla="*/ 1 h 2"/>
                  <a:gd name="T6" fmla="*/ 2 w 3"/>
                  <a:gd name="T7" fmla="*/ 1 h 2"/>
                  <a:gd name="T8" fmla="*/ 3 w 3"/>
                  <a:gd name="T9" fmla="*/ 1 h 2"/>
                  <a:gd name="T10" fmla="*/ 3 w 3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lose/>
                  </a:path>
                </a:pathLst>
              </a:custGeom>
              <a:solidFill>
                <a:srgbClr val="8E8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1" name="Freeform 1787"/>
              <p:cNvSpPr/>
              <p:nvPr/>
            </p:nvSpPr>
            <p:spPr bwMode="auto">
              <a:xfrm>
                <a:off x="749" y="1093"/>
                <a:ext cx="102" cy="99"/>
              </a:xfrm>
              <a:custGeom>
                <a:avLst/>
                <a:gdLst>
                  <a:gd name="T0" fmla="*/ 43 w 43"/>
                  <a:gd name="T1" fmla="*/ 1 h 42"/>
                  <a:gd name="T2" fmla="*/ 34 w 43"/>
                  <a:gd name="T3" fmla="*/ 12 h 42"/>
                  <a:gd name="T4" fmla="*/ 21 w 43"/>
                  <a:gd name="T5" fmla="*/ 26 h 42"/>
                  <a:gd name="T6" fmla="*/ 15 w 43"/>
                  <a:gd name="T7" fmla="*/ 31 h 42"/>
                  <a:gd name="T8" fmla="*/ 15 w 43"/>
                  <a:gd name="T9" fmla="*/ 31 h 42"/>
                  <a:gd name="T10" fmla="*/ 1 w 43"/>
                  <a:gd name="T11" fmla="*/ 42 h 42"/>
                  <a:gd name="T12" fmla="*/ 0 w 43"/>
                  <a:gd name="T13" fmla="*/ 41 h 42"/>
                  <a:gd name="T14" fmla="*/ 17 w 43"/>
                  <a:gd name="T15" fmla="*/ 22 h 42"/>
                  <a:gd name="T16" fmla="*/ 21 w 43"/>
                  <a:gd name="T17" fmla="*/ 19 h 42"/>
                  <a:gd name="T18" fmla="*/ 28 w 43"/>
                  <a:gd name="T19" fmla="*/ 11 h 42"/>
                  <a:gd name="T20" fmla="*/ 41 w 43"/>
                  <a:gd name="T21" fmla="*/ 0 h 42"/>
                  <a:gd name="T22" fmla="*/ 43 w 43"/>
                  <a:gd name="T23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42">
                    <a:moveTo>
                      <a:pt x="43" y="1"/>
                    </a:moveTo>
                    <a:cubicBezTo>
                      <a:pt x="41" y="6"/>
                      <a:pt x="37" y="9"/>
                      <a:pt x="34" y="12"/>
                    </a:cubicBezTo>
                    <a:cubicBezTo>
                      <a:pt x="30" y="17"/>
                      <a:pt x="25" y="21"/>
                      <a:pt x="21" y="26"/>
                    </a:cubicBezTo>
                    <a:cubicBezTo>
                      <a:pt x="19" y="28"/>
                      <a:pt x="15" y="27"/>
                      <a:pt x="15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0" y="34"/>
                      <a:pt x="6" y="38"/>
                      <a:pt x="1" y="42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5" y="34"/>
                      <a:pt x="11" y="28"/>
                      <a:pt x="17" y="22"/>
                    </a:cubicBezTo>
                    <a:cubicBezTo>
                      <a:pt x="18" y="21"/>
                      <a:pt x="19" y="20"/>
                      <a:pt x="21" y="19"/>
                    </a:cubicBezTo>
                    <a:cubicBezTo>
                      <a:pt x="22" y="15"/>
                      <a:pt x="25" y="13"/>
                      <a:pt x="28" y="11"/>
                    </a:cubicBezTo>
                    <a:cubicBezTo>
                      <a:pt x="32" y="7"/>
                      <a:pt x="37" y="4"/>
                      <a:pt x="41" y="0"/>
                    </a:cubicBezTo>
                    <a:cubicBezTo>
                      <a:pt x="42" y="0"/>
                      <a:pt x="42" y="0"/>
                      <a:pt x="43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2" name="Freeform 1788"/>
              <p:cNvSpPr/>
              <p:nvPr/>
            </p:nvSpPr>
            <p:spPr bwMode="auto">
              <a:xfrm>
                <a:off x="796" y="1216"/>
                <a:ext cx="19" cy="14"/>
              </a:xfrm>
              <a:custGeom>
                <a:avLst/>
                <a:gdLst>
                  <a:gd name="T0" fmla="*/ 3 w 8"/>
                  <a:gd name="T1" fmla="*/ 6 h 6"/>
                  <a:gd name="T2" fmla="*/ 1 w 8"/>
                  <a:gd name="T3" fmla="*/ 6 h 6"/>
                  <a:gd name="T4" fmla="*/ 7 w 8"/>
                  <a:gd name="T5" fmla="*/ 2 h 6"/>
                  <a:gd name="T6" fmla="*/ 8 w 8"/>
                  <a:gd name="T7" fmla="*/ 4 h 6"/>
                  <a:gd name="T8" fmla="*/ 3 w 8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3" y="6"/>
                    </a:moveTo>
                    <a:cubicBezTo>
                      <a:pt x="2" y="6"/>
                      <a:pt x="1" y="6"/>
                      <a:pt x="1" y="6"/>
                    </a:cubicBezTo>
                    <a:cubicBezTo>
                      <a:pt x="0" y="0"/>
                      <a:pt x="5" y="3"/>
                      <a:pt x="7" y="2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7" y="6"/>
                      <a:pt x="4" y="3"/>
                      <a:pt x="3" y="6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3" name="Freeform 1789"/>
              <p:cNvSpPr/>
              <p:nvPr/>
            </p:nvSpPr>
            <p:spPr bwMode="auto">
              <a:xfrm>
                <a:off x="785" y="1166"/>
                <a:ext cx="4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0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4" name="Freeform 1790"/>
              <p:cNvSpPr/>
              <p:nvPr/>
            </p:nvSpPr>
            <p:spPr bwMode="auto">
              <a:xfrm>
                <a:off x="792" y="1197"/>
                <a:ext cx="4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2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5" name="Freeform 1791"/>
              <p:cNvSpPr/>
              <p:nvPr/>
            </p:nvSpPr>
            <p:spPr bwMode="auto">
              <a:xfrm>
                <a:off x="865" y="948"/>
                <a:ext cx="93" cy="126"/>
              </a:xfrm>
              <a:custGeom>
                <a:avLst/>
                <a:gdLst>
                  <a:gd name="T0" fmla="*/ 0 w 39"/>
                  <a:gd name="T1" fmla="*/ 53 h 53"/>
                  <a:gd name="T2" fmla="*/ 1 w 39"/>
                  <a:gd name="T3" fmla="*/ 37 h 53"/>
                  <a:gd name="T4" fmla="*/ 2 w 39"/>
                  <a:gd name="T5" fmla="*/ 30 h 53"/>
                  <a:gd name="T6" fmla="*/ 2 w 39"/>
                  <a:gd name="T7" fmla="*/ 30 h 53"/>
                  <a:gd name="T8" fmla="*/ 13 w 39"/>
                  <a:gd name="T9" fmla="*/ 24 h 53"/>
                  <a:gd name="T10" fmla="*/ 14 w 39"/>
                  <a:gd name="T11" fmla="*/ 22 h 53"/>
                  <a:gd name="T12" fmla="*/ 11 w 39"/>
                  <a:gd name="T13" fmla="*/ 22 h 53"/>
                  <a:gd name="T14" fmla="*/ 10 w 39"/>
                  <a:gd name="T15" fmla="*/ 22 h 53"/>
                  <a:gd name="T16" fmla="*/ 5 w 39"/>
                  <a:gd name="T17" fmla="*/ 16 h 53"/>
                  <a:gd name="T18" fmla="*/ 7 w 39"/>
                  <a:gd name="T19" fmla="*/ 15 h 53"/>
                  <a:gd name="T20" fmla="*/ 16 w 39"/>
                  <a:gd name="T21" fmla="*/ 11 h 53"/>
                  <a:gd name="T22" fmla="*/ 27 w 39"/>
                  <a:gd name="T23" fmla="*/ 2 h 53"/>
                  <a:gd name="T24" fmla="*/ 34 w 39"/>
                  <a:gd name="T25" fmla="*/ 1 h 53"/>
                  <a:gd name="T26" fmla="*/ 37 w 39"/>
                  <a:gd name="T27" fmla="*/ 12 h 53"/>
                  <a:gd name="T28" fmla="*/ 35 w 39"/>
                  <a:gd name="T29" fmla="*/ 16 h 53"/>
                  <a:gd name="T30" fmla="*/ 30 w 39"/>
                  <a:gd name="T31" fmla="*/ 21 h 53"/>
                  <a:gd name="T32" fmla="*/ 4 w 39"/>
                  <a:gd name="T33" fmla="*/ 50 h 53"/>
                  <a:gd name="T34" fmla="*/ 0 w 39"/>
                  <a:gd name="T35" fmla="*/ 5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" h="53">
                    <a:moveTo>
                      <a:pt x="0" y="53"/>
                    </a:moveTo>
                    <a:cubicBezTo>
                      <a:pt x="2" y="48"/>
                      <a:pt x="4" y="43"/>
                      <a:pt x="1" y="37"/>
                    </a:cubicBezTo>
                    <a:cubicBezTo>
                      <a:pt x="0" y="35"/>
                      <a:pt x="4" y="32"/>
                      <a:pt x="2" y="30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7" y="29"/>
                      <a:pt x="10" y="27"/>
                      <a:pt x="13" y="24"/>
                    </a:cubicBezTo>
                    <a:cubicBezTo>
                      <a:pt x="14" y="23"/>
                      <a:pt x="13" y="22"/>
                      <a:pt x="14" y="22"/>
                    </a:cubicBezTo>
                    <a:cubicBezTo>
                      <a:pt x="13" y="21"/>
                      <a:pt x="12" y="22"/>
                      <a:pt x="11" y="22"/>
                    </a:cubicBezTo>
                    <a:cubicBezTo>
                      <a:pt x="11" y="22"/>
                      <a:pt x="11" y="22"/>
                      <a:pt x="10" y="22"/>
                    </a:cubicBezTo>
                    <a:cubicBezTo>
                      <a:pt x="5" y="23"/>
                      <a:pt x="6" y="19"/>
                      <a:pt x="5" y="16"/>
                    </a:cubicBezTo>
                    <a:cubicBezTo>
                      <a:pt x="6" y="15"/>
                      <a:pt x="6" y="15"/>
                      <a:pt x="7" y="15"/>
                    </a:cubicBezTo>
                    <a:cubicBezTo>
                      <a:pt x="11" y="15"/>
                      <a:pt x="13" y="14"/>
                      <a:pt x="16" y="11"/>
                    </a:cubicBezTo>
                    <a:cubicBezTo>
                      <a:pt x="19" y="8"/>
                      <a:pt x="23" y="5"/>
                      <a:pt x="27" y="2"/>
                    </a:cubicBezTo>
                    <a:cubicBezTo>
                      <a:pt x="29" y="1"/>
                      <a:pt x="32" y="0"/>
                      <a:pt x="34" y="1"/>
                    </a:cubicBezTo>
                    <a:cubicBezTo>
                      <a:pt x="38" y="4"/>
                      <a:pt x="39" y="8"/>
                      <a:pt x="37" y="12"/>
                    </a:cubicBezTo>
                    <a:cubicBezTo>
                      <a:pt x="36" y="14"/>
                      <a:pt x="36" y="15"/>
                      <a:pt x="35" y="16"/>
                    </a:cubicBezTo>
                    <a:cubicBezTo>
                      <a:pt x="33" y="17"/>
                      <a:pt x="31" y="19"/>
                      <a:pt x="30" y="21"/>
                    </a:cubicBezTo>
                    <a:cubicBezTo>
                      <a:pt x="22" y="31"/>
                      <a:pt x="13" y="41"/>
                      <a:pt x="4" y="50"/>
                    </a:cubicBezTo>
                    <a:cubicBezTo>
                      <a:pt x="3" y="52"/>
                      <a:pt x="2" y="53"/>
                      <a:pt x="0" y="53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6" name="Freeform 1792"/>
              <p:cNvSpPr/>
              <p:nvPr/>
            </p:nvSpPr>
            <p:spPr bwMode="auto">
              <a:xfrm>
                <a:off x="846" y="995"/>
                <a:ext cx="93" cy="100"/>
              </a:xfrm>
              <a:custGeom>
                <a:avLst/>
                <a:gdLst>
                  <a:gd name="T0" fmla="*/ 8 w 39"/>
                  <a:gd name="T1" fmla="*/ 33 h 42"/>
                  <a:gd name="T2" fmla="*/ 37 w 39"/>
                  <a:gd name="T3" fmla="*/ 0 h 42"/>
                  <a:gd name="T4" fmla="*/ 39 w 39"/>
                  <a:gd name="T5" fmla="*/ 2 h 42"/>
                  <a:gd name="T6" fmla="*/ 38 w 39"/>
                  <a:gd name="T7" fmla="*/ 3 h 42"/>
                  <a:gd name="T8" fmla="*/ 21 w 39"/>
                  <a:gd name="T9" fmla="*/ 24 h 42"/>
                  <a:gd name="T10" fmla="*/ 20 w 39"/>
                  <a:gd name="T11" fmla="*/ 26 h 42"/>
                  <a:gd name="T12" fmla="*/ 17 w 39"/>
                  <a:gd name="T13" fmla="*/ 29 h 42"/>
                  <a:gd name="T14" fmla="*/ 2 w 39"/>
                  <a:gd name="T15" fmla="*/ 42 h 42"/>
                  <a:gd name="T16" fmla="*/ 0 w 39"/>
                  <a:gd name="T17" fmla="*/ 41 h 42"/>
                  <a:gd name="T18" fmla="*/ 8 w 39"/>
                  <a:gd name="T19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42">
                    <a:moveTo>
                      <a:pt x="8" y="33"/>
                    </a:moveTo>
                    <a:cubicBezTo>
                      <a:pt x="19" y="23"/>
                      <a:pt x="28" y="11"/>
                      <a:pt x="37" y="0"/>
                    </a:cubicBezTo>
                    <a:cubicBezTo>
                      <a:pt x="39" y="0"/>
                      <a:pt x="39" y="1"/>
                      <a:pt x="39" y="2"/>
                    </a:cubicBezTo>
                    <a:cubicBezTo>
                      <a:pt x="39" y="2"/>
                      <a:pt x="39" y="2"/>
                      <a:pt x="38" y="3"/>
                    </a:cubicBezTo>
                    <a:cubicBezTo>
                      <a:pt x="33" y="10"/>
                      <a:pt x="27" y="17"/>
                      <a:pt x="21" y="24"/>
                    </a:cubicBezTo>
                    <a:cubicBezTo>
                      <a:pt x="20" y="24"/>
                      <a:pt x="20" y="25"/>
                      <a:pt x="20" y="26"/>
                    </a:cubicBezTo>
                    <a:cubicBezTo>
                      <a:pt x="20" y="27"/>
                      <a:pt x="19" y="28"/>
                      <a:pt x="17" y="29"/>
                    </a:cubicBezTo>
                    <a:cubicBezTo>
                      <a:pt x="12" y="33"/>
                      <a:pt x="8" y="39"/>
                      <a:pt x="2" y="42"/>
                    </a:cubicBezTo>
                    <a:cubicBezTo>
                      <a:pt x="1" y="42"/>
                      <a:pt x="0" y="42"/>
                      <a:pt x="0" y="41"/>
                    </a:cubicBezTo>
                    <a:cubicBezTo>
                      <a:pt x="2" y="38"/>
                      <a:pt x="5" y="36"/>
                      <a:pt x="8" y="33"/>
                    </a:cubicBezTo>
                    <a:close/>
                  </a:path>
                </a:pathLst>
              </a:custGeom>
              <a:solidFill>
                <a:srgbClr val="FD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7" name="Freeform 1793"/>
              <p:cNvSpPr/>
              <p:nvPr/>
            </p:nvSpPr>
            <p:spPr bwMode="auto">
              <a:xfrm>
                <a:off x="811" y="1052"/>
                <a:ext cx="54" cy="48"/>
              </a:xfrm>
              <a:custGeom>
                <a:avLst/>
                <a:gdLst>
                  <a:gd name="T0" fmla="*/ 10 w 23"/>
                  <a:gd name="T1" fmla="*/ 17 h 20"/>
                  <a:gd name="T2" fmla="*/ 8 w 23"/>
                  <a:gd name="T3" fmla="*/ 10 h 20"/>
                  <a:gd name="T4" fmla="*/ 13 w 23"/>
                  <a:gd name="T5" fmla="*/ 11 h 20"/>
                  <a:gd name="T6" fmla="*/ 12 w 23"/>
                  <a:gd name="T7" fmla="*/ 13 h 20"/>
                  <a:gd name="T8" fmla="*/ 14 w 23"/>
                  <a:gd name="T9" fmla="*/ 7 h 20"/>
                  <a:gd name="T10" fmla="*/ 21 w 23"/>
                  <a:gd name="T11" fmla="*/ 0 h 20"/>
                  <a:gd name="T12" fmla="*/ 4 w 23"/>
                  <a:gd name="T13" fmla="*/ 20 h 20"/>
                  <a:gd name="T14" fmla="*/ 4 w 23"/>
                  <a:gd name="T15" fmla="*/ 17 h 20"/>
                  <a:gd name="T16" fmla="*/ 1 w 23"/>
                  <a:gd name="T17" fmla="*/ 20 h 20"/>
                  <a:gd name="T18" fmla="*/ 1 w 23"/>
                  <a:gd name="T19" fmla="*/ 18 h 20"/>
                  <a:gd name="T20" fmla="*/ 6 w 23"/>
                  <a:gd name="T21" fmla="*/ 16 h 20"/>
                  <a:gd name="T22" fmla="*/ 10 w 23"/>
                  <a:gd name="T23" fmla="*/ 1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0">
                    <a:moveTo>
                      <a:pt x="10" y="17"/>
                    </a:moveTo>
                    <a:cubicBezTo>
                      <a:pt x="9" y="14"/>
                      <a:pt x="6" y="12"/>
                      <a:pt x="8" y="10"/>
                    </a:cubicBezTo>
                    <a:cubicBezTo>
                      <a:pt x="9" y="9"/>
                      <a:pt x="12" y="10"/>
                      <a:pt x="13" y="11"/>
                    </a:cubicBezTo>
                    <a:cubicBezTo>
                      <a:pt x="15" y="12"/>
                      <a:pt x="12" y="12"/>
                      <a:pt x="12" y="13"/>
                    </a:cubicBezTo>
                    <a:cubicBezTo>
                      <a:pt x="16" y="13"/>
                      <a:pt x="17" y="11"/>
                      <a:pt x="14" y="7"/>
                    </a:cubicBezTo>
                    <a:cubicBezTo>
                      <a:pt x="19" y="9"/>
                      <a:pt x="19" y="4"/>
                      <a:pt x="21" y="0"/>
                    </a:cubicBezTo>
                    <a:cubicBezTo>
                      <a:pt x="23" y="8"/>
                      <a:pt x="18" y="14"/>
                      <a:pt x="4" y="20"/>
                    </a:cubicBezTo>
                    <a:cubicBezTo>
                      <a:pt x="3" y="19"/>
                      <a:pt x="6" y="18"/>
                      <a:pt x="4" y="17"/>
                    </a:cubicBezTo>
                    <a:cubicBezTo>
                      <a:pt x="3" y="17"/>
                      <a:pt x="3" y="17"/>
                      <a:pt x="1" y="20"/>
                    </a:cubicBezTo>
                    <a:cubicBezTo>
                      <a:pt x="0" y="19"/>
                      <a:pt x="0" y="18"/>
                      <a:pt x="1" y="18"/>
                    </a:cubicBezTo>
                    <a:cubicBezTo>
                      <a:pt x="1" y="15"/>
                      <a:pt x="3" y="14"/>
                      <a:pt x="6" y="16"/>
                    </a:cubicBezTo>
                    <a:cubicBezTo>
                      <a:pt x="7" y="16"/>
                      <a:pt x="8" y="16"/>
                      <a:pt x="10" y="17"/>
                    </a:cubicBezTo>
                    <a:close/>
                  </a:path>
                </a:pathLst>
              </a:custGeom>
              <a:solidFill>
                <a:srgbClr val="7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8" name="Freeform 1794"/>
              <p:cNvSpPr/>
              <p:nvPr/>
            </p:nvSpPr>
            <p:spPr bwMode="auto">
              <a:xfrm>
                <a:off x="844" y="1019"/>
                <a:ext cx="35" cy="17"/>
              </a:xfrm>
              <a:custGeom>
                <a:avLst/>
                <a:gdLst>
                  <a:gd name="T0" fmla="*/ 11 w 15"/>
                  <a:gd name="T1" fmla="*/ 0 h 7"/>
                  <a:gd name="T2" fmla="*/ 10 w 15"/>
                  <a:gd name="T3" fmla="*/ 7 h 7"/>
                  <a:gd name="T4" fmla="*/ 8 w 15"/>
                  <a:gd name="T5" fmla="*/ 6 h 7"/>
                  <a:gd name="T6" fmla="*/ 4 w 15"/>
                  <a:gd name="T7" fmla="*/ 5 h 7"/>
                  <a:gd name="T8" fmla="*/ 0 w 15"/>
                  <a:gd name="T9" fmla="*/ 2 h 7"/>
                  <a:gd name="T10" fmla="*/ 6 w 15"/>
                  <a:gd name="T11" fmla="*/ 3 h 7"/>
                  <a:gd name="T12" fmla="*/ 11 w 1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7">
                    <a:moveTo>
                      <a:pt x="11" y="0"/>
                    </a:moveTo>
                    <a:cubicBezTo>
                      <a:pt x="15" y="3"/>
                      <a:pt x="10" y="5"/>
                      <a:pt x="10" y="7"/>
                    </a:cubicBezTo>
                    <a:cubicBezTo>
                      <a:pt x="10" y="7"/>
                      <a:pt x="9" y="7"/>
                      <a:pt x="8" y="6"/>
                    </a:cubicBezTo>
                    <a:cubicBezTo>
                      <a:pt x="8" y="2"/>
                      <a:pt x="5" y="5"/>
                      <a:pt x="4" y="5"/>
                    </a:cubicBezTo>
                    <a:cubicBezTo>
                      <a:pt x="2" y="4"/>
                      <a:pt x="0" y="5"/>
                      <a:pt x="0" y="2"/>
                    </a:cubicBezTo>
                    <a:cubicBezTo>
                      <a:pt x="2" y="2"/>
                      <a:pt x="4" y="2"/>
                      <a:pt x="6" y="3"/>
                    </a:cubicBezTo>
                    <a:cubicBezTo>
                      <a:pt x="9" y="4"/>
                      <a:pt x="11" y="3"/>
                      <a:pt x="11" y="0"/>
                    </a:cubicBezTo>
                    <a:close/>
                  </a:path>
                </a:pathLst>
              </a:custGeom>
              <a:solidFill>
                <a:srgbClr val="9A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9" name="Freeform 1795"/>
              <p:cNvSpPr/>
              <p:nvPr/>
            </p:nvSpPr>
            <p:spPr bwMode="auto">
              <a:xfrm>
                <a:off x="796" y="1119"/>
                <a:ext cx="19" cy="19"/>
              </a:xfrm>
              <a:custGeom>
                <a:avLst/>
                <a:gdLst>
                  <a:gd name="T0" fmla="*/ 8 w 8"/>
                  <a:gd name="T1" fmla="*/ 0 h 8"/>
                  <a:gd name="T2" fmla="*/ 1 w 8"/>
                  <a:gd name="T3" fmla="*/ 8 h 8"/>
                  <a:gd name="T4" fmla="*/ 0 w 8"/>
                  <a:gd name="T5" fmla="*/ 7 h 8"/>
                  <a:gd name="T6" fmla="*/ 8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6" y="2"/>
                      <a:pt x="4" y="5"/>
                      <a:pt x="1" y="8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" y="4"/>
                      <a:pt x="4" y="1"/>
                      <a:pt x="8" y="0"/>
                    </a:cubicBezTo>
                    <a:close/>
                  </a:path>
                </a:pathLst>
              </a:custGeom>
              <a:solidFill>
                <a:srgbClr val="9D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0" name="Freeform 1796"/>
              <p:cNvSpPr/>
              <p:nvPr/>
            </p:nvSpPr>
            <p:spPr bwMode="auto">
              <a:xfrm>
                <a:off x="682" y="898"/>
                <a:ext cx="162" cy="209"/>
              </a:xfrm>
              <a:custGeom>
                <a:avLst/>
                <a:gdLst>
                  <a:gd name="T0" fmla="*/ 18 w 68"/>
                  <a:gd name="T1" fmla="*/ 38 h 88"/>
                  <a:gd name="T2" fmla="*/ 24 w 68"/>
                  <a:gd name="T3" fmla="*/ 28 h 88"/>
                  <a:gd name="T4" fmla="*/ 30 w 68"/>
                  <a:gd name="T5" fmla="*/ 15 h 88"/>
                  <a:gd name="T6" fmla="*/ 38 w 68"/>
                  <a:gd name="T7" fmla="*/ 1 h 88"/>
                  <a:gd name="T8" fmla="*/ 39 w 68"/>
                  <a:gd name="T9" fmla="*/ 0 h 88"/>
                  <a:gd name="T10" fmla="*/ 41 w 68"/>
                  <a:gd name="T11" fmla="*/ 1 h 88"/>
                  <a:gd name="T12" fmla="*/ 39 w 68"/>
                  <a:gd name="T13" fmla="*/ 8 h 88"/>
                  <a:gd name="T14" fmla="*/ 39 w 68"/>
                  <a:gd name="T15" fmla="*/ 8 h 88"/>
                  <a:gd name="T16" fmla="*/ 43 w 68"/>
                  <a:gd name="T17" fmla="*/ 10 h 88"/>
                  <a:gd name="T18" fmla="*/ 42 w 68"/>
                  <a:gd name="T19" fmla="*/ 13 h 88"/>
                  <a:gd name="T20" fmla="*/ 44 w 68"/>
                  <a:gd name="T21" fmla="*/ 16 h 88"/>
                  <a:gd name="T22" fmla="*/ 44 w 68"/>
                  <a:gd name="T23" fmla="*/ 14 h 88"/>
                  <a:gd name="T24" fmla="*/ 44 w 68"/>
                  <a:gd name="T25" fmla="*/ 11 h 88"/>
                  <a:gd name="T26" fmla="*/ 47 w 68"/>
                  <a:gd name="T27" fmla="*/ 7 h 88"/>
                  <a:gd name="T28" fmla="*/ 49 w 68"/>
                  <a:gd name="T29" fmla="*/ 11 h 88"/>
                  <a:gd name="T30" fmla="*/ 58 w 68"/>
                  <a:gd name="T31" fmla="*/ 7 h 88"/>
                  <a:gd name="T32" fmla="*/ 56 w 68"/>
                  <a:gd name="T33" fmla="*/ 17 h 88"/>
                  <a:gd name="T34" fmla="*/ 56 w 68"/>
                  <a:gd name="T35" fmla="*/ 17 h 88"/>
                  <a:gd name="T36" fmla="*/ 56 w 68"/>
                  <a:gd name="T37" fmla="*/ 23 h 88"/>
                  <a:gd name="T38" fmla="*/ 49 w 68"/>
                  <a:gd name="T39" fmla="*/ 24 h 88"/>
                  <a:gd name="T40" fmla="*/ 54 w 68"/>
                  <a:gd name="T41" fmla="*/ 27 h 88"/>
                  <a:gd name="T42" fmla="*/ 56 w 68"/>
                  <a:gd name="T43" fmla="*/ 29 h 88"/>
                  <a:gd name="T44" fmla="*/ 54 w 68"/>
                  <a:gd name="T45" fmla="*/ 33 h 88"/>
                  <a:gd name="T46" fmla="*/ 45 w 68"/>
                  <a:gd name="T47" fmla="*/ 28 h 88"/>
                  <a:gd name="T48" fmla="*/ 49 w 68"/>
                  <a:gd name="T49" fmla="*/ 36 h 88"/>
                  <a:gd name="T50" fmla="*/ 53 w 68"/>
                  <a:gd name="T51" fmla="*/ 40 h 88"/>
                  <a:gd name="T52" fmla="*/ 55 w 68"/>
                  <a:gd name="T53" fmla="*/ 42 h 88"/>
                  <a:gd name="T54" fmla="*/ 67 w 68"/>
                  <a:gd name="T55" fmla="*/ 47 h 88"/>
                  <a:gd name="T56" fmla="*/ 68 w 68"/>
                  <a:gd name="T57" fmla="*/ 48 h 88"/>
                  <a:gd name="T58" fmla="*/ 67 w 68"/>
                  <a:gd name="T59" fmla="*/ 49 h 88"/>
                  <a:gd name="T60" fmla="*/ 57 w 68"/>
                  <a:gd name="T61" fmla="*/ 56 h 88"/>
                  <a:gd name="T62" fmla="*/ 55 w 68"/>
                  <a:gd name="T63" fmla="*/ 56 h 88"/>
                  <a:gd name="T64" fmla="*/ 55 w 68"/>
                  <a:gd name="T65" fmla="*/ 54 h 88"/>
                  <a:gd name="T66" fmla="*/ 51 w 68"/>
                  <a:gd name="T67" fmla="*/ 46 h 88"/>
                  <a:gd name="T68" fmla="*/ 53 w 68"/>
                  <a:gd name="T69" fmla="*/ 59 h 88"/>
                  <a:gd name="T70" fmla="*/ 48 w 68"/>
                  <a:gd name="T71" fmla="*/ 66 h 88"/>
                  <a:gd name="T72" fmla="*/ 40 w 68"/>
                  <a:gd name="T73" fmla="*/ 73 h 88"/>
                  <a:gd name="T74" fmla="*/ 28 w 68"/>
                  <a:gd name="T75" fmla="*/ 83 h 88"/>
                  <a:gd name="T76" fmla="*/ 22 w 68"/>
                  <a:gd name="T77" fmla="*/ 87 h 88"/>
                  <a:gd name="T78" fmla="*/ 11 w 68"/>
                  <a:gd name="T79" fmla="*/ 78 h 88"/>
                  <a:gd name="T80" fmla="*/ 13 w 68"/>
                  <a:gd name="T81" fmla="*/ 87 h 88"/>
                  <a:gd name="T82" fmla="*/ 2 w 68"/>
                  <a:gd name="T83" fmla="*/ 83 h 88"/>
                  <a:gd name="T84" fmla="*/ 7 w 68"/>
                  <a:gd name="T85" fmla="*/ 76 h 88"/>
                  <a:gd name="T86" fmla="*/ 5 w 68"/>
                  <a:gd name="T87" fmla="*/ 80 h 88"/>
                  <a:gd name="T88" fmla="*/ 12 w 68"/>
                  <a:gd name="T89" fmla="*/ 76 h 88"/>
                  <a:gd name="T90" fmla="*/ 16 w 68"/>
                  <a:gd name="T91" fmla="*/ 72 h 88"/>
                  <a:gd name="T92" fmla="*/ 18 w 68"/>
                  <a:gd name="T93" fmla="*/ 71 h 88"/>
                  <a:gd name="T94" fmla="*/ 20 w 68"/>
                  <a:gd name="T95" fmla="*/ 70 h 88"/>
                  <a:gd name="T96" fmla="*/ 33 w 68"/>
                  <a:gd name="T97" fmla="*/ 68 h 88"/>
                  <a:gd name="T98" fmla="*/ 27 w 68"/>
                  <a:gd name="T99" fmla="*/ 58 h 88"/>
                  <a:gd name="T100" fmla="*/ 28 w 68"/>
                  <a:gd name="T101" fmla="*/ 56 h 88"/>
                  <a:gd name="T102" fmla="*/ 30 w 68"/>
                  <a:gd name="T103" fmla="*/ 53 h 88"/>
                  <a:gd name="T104" fmla="*/ 29 w 68"/>
                  <a:gd name="T105" fmla="*/ 43 h 88"/>
                  <a:gd name="T106" fmla="*/ 21 w 68"/>
                  <a:gd name="T107" fmla="*/ 40 h 88"/>
                  <a:gd name="T108" fmla="*/ 18 w 68"/>
                  <a:gd name="T109" fmla="*/ 3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8" h="88">
                    <a:moveTo>
                      <a:pt x="18" y="38"/>
                    </a:moveTo>
                    <a:cubicBezTo>
                      <a:pt x="19" y="34"/>
                      <a:pt x="20" y="31"/>
                      <a:pt x="24" y="28"/>
                    </a:cubicBezTo>
                    <a:cubicBezTo>
                      <a:pt x="27" y="25"/>
                      <a:pt x="29" y="20"/>
                      <a:pt x="30" y="15"/>
                    </a:cubicBezTo>
                    <a:cubicBezTo>
                      <a:pt x="34" y="11"/>
                      <a:pt x="35" y="6"/>
                      <a:pt x="38" y="1"/>
                    </a:cubicBezTo>
                    <a:cubicBezTo>
                      <a:pt x="39" y="1"/>
                      <a:pt x="39" y="0"/>
                      <a:pt x="39" y="0"/>
                    </a:cubicBezTo>
                    <a:cubicBezTo>
                      <a:pt x="40" y="0"/>
                      <a:pt x="41" y="0"/>
                      <a:pt x="41" y="1"/>
                    </a:cubicBezTo>
                    <a:cubicBezTo>
                      <a:pt x="45" y="4"/>
                      <a:pt x="42" y="6"/>
                      <a:pt x="39" y="8"/>
                    </a:cubicBezTo>
                    <a:cubicBezTo>
                      <a:pt x="40" y="8"/>
                      <a:pt x="39" y="8"/>
                      <a:pt x="39" y="8"/>
                    </a:cubicBezTo>
                    <a:cubicBezTo>
                      <a:pt x="42" y="6"/>
                      <a:pt x="44" y="6"/>
                      <a:pt x="43" y="10"/>
                    </a:cubicBezTo>
                    <a:cubicBezTo>
                      <a:pt x="43" y="11"/>
                      <a:pt x="42" y="12"/>
                      <a:pt x="42" y="13"/>
                    </a:cubicBezTo>
                    <a:cubicBezTo>
                      <a:pt x="42" y="14"/>
                      <a:pt x="43" y="16"/>
                      <a:pt x="44" y="16"/>
                    </a:cubicBezTo>
                    <a:cubicBezTo>
                      <a:pt x="45" y="16"/>
                      <a:pt x="44" y="14"/>
                      <a:pt x="44" y="14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7"/>
                      <a:pt x="47" y="7"/>
                    </a:cubicBezTo>
                    <a:cubicBezTo>
                      <a:pt x="49" y="7"/>
                      <a:pt x="48" y="10"/>
                      <a:pt x="49" y="11"/>
                    </a:cubicBezTo>
                    <a:cubicBezTo>
                      <a:pt x="53" y="7"/>
                      <a:pt x="56" y="6"/>
                      <a:pt x="58" y="7"/>
                    </a:cubicBezTo>
                    <a:cubicBezTo>
                      <a:pt x="61" y="10"/>
                      <a:pt x="60" y="13"/>
                      <a:pt x="56" y="17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60" y="21"/>
                      <a:pt x="60" y="20"/>
                      <a:pt x="56" y="23"/>
                    </a:cubicBezTo>
                    <a:cubicBezTo>
                      <a:pt x="53" y="24"/>
                      <a:pt x="51" y="24"/>
                      <a:pt x="49" y="24"/>
                    </a:cubicBezTo>
                    <a:cubicBezTo>
                      <a:pt x="51" y="25"/>
                      <a:pt x="52" y="27"/>
                      <a:pt x="54" y="27"/>
                    </a:cubicBezTo>
                    <a:cubicBezTo>
                      <a:pt x="55" y="27"/>
                      <a:pt x="56" y="28"/>
                      <a:pt x="56" y="29"/>
                    </a:cubicBezTo>
                    <a:cubicBezTo>
                      <a:pt x="55" y="30"/>
                      <a:pt x="55" y="32"/>
                      <a:pt x="54" y="33"/>
                    </a:cubicBezTo>
                    <a:cubicBezTo>
                      <a:pt x="50" y="35"/>
                      <a:pt x="47" y="33"/>
                      <a:pt x="45" y="28"/>
                    </a:cubicBezTo>
                    <a:cubicBezTo>
                      <a:pt x="44" y="32"/>
                      <a:pt x="48" y="34"/>
                      <a:pt x="49" y="36"/>
                    </a:cubicBezTo>
                    <a:cubicBezTo>
                      <a:pt x="51" y="37"/>
                      <a:pt x="52" y="38"/>
                      <a:pt x="53" y="40"/>
                    </a:cubicBezTo>
                    <a:cubicBezTo>
                      <a:pt x="53" y="41"/>
                      <a:pt x="54" y="42"/>
                      <a:pt x="55" y="42"/>
                    </a:cubicBezTo>
                    <a:cubicBezTo>
                      <a:pt x="59" y="42"/>
                      <a:pt x="62" y="47"/>
                      <a:pt x="67" y="47"/>
                    </a:cubicBezTo>
                    <a:cubicBezTo>
                      <a:pt x="68" y="46"/>
                      <a:pt x="68" y="47"/>
                      <a:pt x="68" y="48"/>
                    </a:cubicBezTo>
                    <a:cubicBezTo>
                      <a:pt x="68" y="48"/>
                      <a:pt x="67" y="48"/>
                      <a:pt x="67" y="49"/>
                    </a:cubicBezTo>
                    <a:cubicBezTo>
                      <a:pt x="63" y="50"/>
                      <a:pt x="60" y="53"/>
                      <a:pt x="57" y="56"/>
                    </a:cubicBezTo>
                    <a:cubicBezTo>
                      <a:pt x="56" y="57"/>
                      <a:pt x="56" y="57"/>
                      <a:pt x="55" y="56"/>
                    </a:cubicBezTo>
                    <a:cubicBezTo>
                      <a:pt x="54" y="56"/>
                      <a:pt x="54" y="55"/>
                      <a:pt x="55" y="54"/>
                    </a:cubicBezTo>
                    <a:cubicBezTo>
                      <a:pt x="56" y="51"/>
                      <a:pt x="54" y="48"/>
                      <a:pt x="51" y="46"/>
                    </a:cubicBezTo>
                    <a:cubicBezTo>
                      <a:pt x="52" y="51"/>
                      <a:pt x="56" y="55"/>
                      <a:pt x="53" y="59"/>
                    </a:cubicBezTo>
                    <a:cubicBezTo>
                      <a:pt x="52" y="62"/>
                      <a:pt x="49" y="64"/>
                      <a:pt x="48" y="66"/>
                    </a:cubicBezTo>
                    <a:cubicBezTo>
                      <a:pt x="45" y="68"/>
                      <a:pt x="43" y="71"/>
                      <a:pt x="40" y="73"/>
                    </a:cubicBezTo>
                    <a:cubicBezTo>
                      <a:pt x="36" y="76"/>
                      <a:pt x="32" y="80"/>
                      <a:pt x="28" y="83"/>
                    </a:cubicBezTo>
                    <a:cubicBezTo>
                      <a:pt x="26" y="85"/>
                      <a:pt x="24" y="87"/>
                      <a:pt x="22" y="87"/>
                    </a:cubicBezTo>
                    <a:cubicBezTo>
                      <a:pt x="15" y="88"/>
                      <a:pt x="14" y="83"/>
                      <a:pt x="11" y="78"/>
                    </a:cubicBezTo>
                    <a:cubicBezTo>
                      <a:pt x="10" y="82"/>
                      <a:pt x="7" y="85"/>
                      <a:pt x="13" y="87"/>
                    </a:cubicBezTo>
                    <a:cubicBezTo>
                      <a:pt x="8" y="87"/>
                      <a:pt x="4" y="88"/>
                      <a:pt x="2" y="83"/>
                    </a:cubicBezTo>
                    <a:cubicBezTo>
                      <a:pt x="2" y="83"/>
                      <a:pt x="0" y="75"/>
                      <a:pt x="7" y="76"/>
                    </a:cubicBezTo>
                    <a:cubicBezTo>
                      <a:pt x="7" y="78"/>
                      <a:pt x="5" y="78"/>
                      <a:pt x="5" y="80"/>
                    </a:cubicBezTo>
                    <a:cubicBezTo>
                      <a:pt x="8" y="79"/>
                      <a:pt x="10" y="77"/>
                      <a:pt x="12" y="76"/>
                    </a:cubicBezTo>
                    <a:cubicBezTo>
                      <a:pt x="13" y="74"/>
                      <a:pt x="13" y="71"/>
                      <a:pt x="16" y="72"/>
                    </a:cubicBezTo>
                    <a:cubicBezTo>
                      <a:pt x="18" y="73"/>
                      <a:pt x="18" y="72"/>
                      <a:pt x="18" y="71"/>
                    </a:cubicBezTo>
                    <a:cubicBezTo>
                      <a:pt x="19" y="70"/>
                      <a:pt x="20" y="69"/>
                      <a:pt x="20" y="70"/>
                    </a:cubicBezTo>
                    <a:cubicBezTo>
                      <a:pt x="25" y="72"/>
                      <a:pt x="28" y="66"/>
                      <a:pt x="33" y="68"/>
                    </a:cubicBezTo>
                    <a:cubicBezTo>
                      <a:pt x="27" y="66"/>
                      <a:pt x="29" y="61"/>
                      <a:pt x="27" y="58"/>
                    </a:cubicBezTo>
                    <a:cubicBezTo>
                      <a:pt x="26" y="57"/>
                      <a:pt x="27" y="56"/>
                      <a:pt x="28" y="56"/>
                    </a:cubicBezTo>
                    <a:cubicBezTo>
                      <a:pt x="29" y="56"/>
                      <a:pt x="29" y="54"/>
                      <a:pt x="30" y="53"/>
                    </a:cubicBezTo>
                    <a:cubicBezTo>
                      <a:pt x="34" y="49"/>
                      <a:pt x="30" y="46"/>
                      <a:pt x="29" y="43"/>
                    </a:cubicBezTo>
                    <a:cubicBezTo>
                      <a:pt x="28" y="40"/>
                      <a:pt x="24" y="41"/>
                      <a:pt x="21" y="40"/>
                    </a:cubicBezTo>
                    <a:cubicBezTo>
                      <a:pt x="20" y="39"/>
                      <a:pt x="18" y="41"/>
                      <a:pt x="18" y="38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1" name="Freeform 1797"/>
              <p:cNvSpPr/>
              <p:nvPr/>
            </p:nvSpPr>
            <p:spPr bwMode="auto">
              <a:xfrm>
                <a:off x="678" y="988"/>
                <a:ext cx="88" cy="90"/>
              </a:xfrm>
              <a:custGeom>
                <a:avLst/>
                <a:gdLst>
                  <a:gd name="T0" fmla="*/ 20 w 37"/>
                  <a:gd name="T1" fmla="*/ 0 h 38"/>
                  <a:gd name="T2" fmla="*/ 29 w 37"/>
                  <a:gd name="T3" fmla="*/ 2 h 38"/>
                  <a:gd name="T4" fmla="*/ 31 w 37"/>
                  <a:gd name="T5" fmla="*/ 2 h 38"/>
                  <a:gd name="T6" fmla="*/ 35 w 37"/>
                  <a:gd name="T7" fmla="*/ 8 h 38"/>
                  <a:gd name="T8" fmla="*/ 33 w 37"/>
                  <a:gd name="T9" fmla="*/ 15 h 38"/>
                  <a:gd name="T10" fmla="*/ 35 w 37"/>
                  <a:gd name="T11" fmla="*/ 19 h 38"/>
                  <a:gd name="T12" fmla="*/ 32 w 37"/>
                  <a:gd name="T13" fmla="*/ 19 h 38"/>
                  <a:gd name="T14" fmla="*/ 29 w 37"/>
                  <a:gd name="T15" fmla="*/ 20 h 38"/>
                  <a:gd name="T16" fmla="*/ 31 w 37"/>
                  <a:gd name="T17" fmla="*/ 21 h 38"/>
                  <a:gd name="T18" fmla="*/ 33 w 37"/>
                  <a:gd name="T19" fmla="*/ 23 h 38"/>
                  <a:gd name="T20" fmla="*/ 35 w 37"/>
                  <a:gd name="T21" fmla="*/ 28 h 38"/>
                  <a:gd name="T22" fmla="*/ 36 w 37"/>
                  <a:gd name="T23" fmla="*/ 30 h 38"/>
                  <a:gd name="T24" fmla="*/ 35 w 37"/>
                  <a:gd name="T25" fmla="*/ 32 h 38"/>
                  <a:gd name="T26" fmla="*/ 28 w 37"/>
                  <a:gd name="T27" fmla="*/ 32 h 38"/>
                  <a:gd name="T28" fmla="*/ 24 w 37"/>
                  <a:gd name="T29" fmla="*/ 36 h 38"/>
                  <a:gd name="T30" fmla="*/ 24 w 37"/>
                  <a:gd name="T31" fmla="*/ 32 h 38"/>
                  <a:gd name="T32" fmla="*/ 21 w 37"/>
                  <a:gd name="T33" fmla="*/ 38 h 38"/>
                  <a:gd name="T34" fmla="*/ 14 w 37"/>
                  <a:gd name="T35" fmla="*/ 38 h 38"/>
                  <a:gd name="T36" fmla="*/ 12 w 37"/>
                  <a:gd name="T37" fmla="*/ 34 h 38"/>
                  <a:gd name="T38" fmla="*/ 18 w 37"/>
                  <a:gd name="T39" fmla="*/ 31 h 38"/>
                  <a:gd name="T40" fmla="*/ 14 w 37"/>
                  <a:gd name="T41" fmla="*/ 26 h 38"/>
                  <a:gd name="T42" fmla="*/ 11 w 37"/>
                  <a:gd name="T43" fmla="*/ 30 h 38"/>
                  <a:gd name="T44" fmla="*/ 9 w 37"/>
                  <a:gd name="T45" fmla="*/ 24 h 38"/>
                  <a:gd name="T46" fmla="*/ 9 w 37"/>
                  <a:gd name="T47" fmla="*/ 28 h 38"/>
                  <a:gd name="T48" fmla="*/ 3 w 37"/>
                  <a:gd name="T49" fmla="*/ 29 h 38"/>
                  <a:gd name="T50" fmla="*/ 1 w 37"/>
                  <a:gd name="T51" fmla="*/ 27 h 38"/>
                  <a:gd name="T52" fmla="*/ 5 w 37"/>
                  <a:gd name="T53" fmla="*/ 22 h 38"/>
                  <a:gd name="T54" fmla="*/ 6 w 37"/>
                  <a:gd name="T55" fmla="*/ 22 h 38"/>
                  <a:gd name="T56" fmla="*/ 9 w 37"/>
                  <a:gd name="T57" fmla="*/ 17 h 38"/>
                  <a:gd name="T58" fmla="*/ 15 w 37"/>
                  <a:gd name="T59" fmla="*/ 10 h 38"/>
                  <a:gd name="T60" fmla="*/ 18 w 37"/>
                  <a:gd name="T61" fmla="*/ 3 h 38"/>
                  <a:gd name="T62" fmla="*/ 18 w 37"/>
                  <a:gd name="T63" fmla="*/ 4 h 38"/>
                  <a:gd name="T64" fmla="*/ 18 w 37"/>
                  <a:gd name="T65" fmla="*/ 2 h 38"/>
                  <a:gd name="T66" fmla="*/ 20 w 37"/>
                  <a:gd name="T6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" h="38">
                    <a:moveTo>
                      <a:pt x="20" y="0"/>
                    </a:moveTo>
                    <a:cubicBezTo>
                      <a:pt x="23" y="1"/>
                      <a:pt x="26" y="1"/>
                      <a:pt x="29" y="2"/>
                    </a:cubicBezTo>
                    <a:cubicBezTo>
                      <a:pt x="30" y="2"/>
                      <a:pt x="30" y="2"/>
                      <a:pt x="31" y="2"/>
                    </a:cubicBezTo>
                    <a:cubicBezTo>
                      <a:pt x="34" y="3"/>
                      <a:pt x="31" y="7"/>
                      <a:pt x="35" y="8"/>
                    </a:cubicBezTo>
                    <a:cubicBezTo>
                      <a:pt x="36" y="8"/>
                      <a:pt x="36" y="13"/>
                      <a:pt x="33" y="15"/>
                    </a:cubicBezTo>
                    <a:cubicBezTo>
                      <a:pt x="31" y="16"/>
                      <a:pt x="34" y="17"/>
                      <a:pt x="35" y="19"/>
                    </a:cubicBezTo>
                    <a:cubicBezTo>
                      <a:pt x="33" y="20"/>
                      <a:pt x="33" y="19"/>
                      <a:pt x="32" y="19"/>
                    </a:cubicBezTo>
                    <a:cubicBezTo>
                      <a:pt x="31" y="18"/>
                      <a:pt x="29" y="18"/>
                      <a:pt x="29" y="20"/>
                    </a:cubicBezTo>
                    <a:cubicBezTo>
                      <a:pt x="29" y="21"/>
                      <a:pt x="30" y="21"/>
                      <a:pt x="31" y="21"/>
                    </a:cubicBezTo>
                    <a:cubicBezTo>
                      <a:pt x="33" y="21"/>
                      <a:pt x="34" y="22"/>
                      <a:pt x="33" y="23"/>
                    </a:cubicBezTo>
                    <a:cubicBezTo>
                      <a:pt x="29" y="27"/>
                      <a:pt x="33" y="27"/>
                      <a:pt x="35" y="28"/>
                    </a:cubicBezTo>
                    <a:cubicBezTo>
                      <a:pt x="36" y="28"/>
                      <a:pt x="37" y="28"/>
                      <a:pt x="36" y="30"/>
                    </a:cubicBezTo>
                    <a:cubicBezTo>
                      <a:pt x="36" y="30"/>
                      <a:pt x="36" y="31"/>
                      <a:pt x="35" y="32"/>
                    </a:cubicBezTo>
                    <a:cubicBezTo>
                      <a:pt x="33" y="32"/>
                      <a:pt x="31" y="30"/>
                      <a:pt x="28" y="32"/>
                    </a:cubicBezTo>
                    <a:cubicBezTo>
                      <a:pt x="27" y="33"/>
                      <a:pt x="27" y="36"/>
                      <a:pt x="24" y="36"/>
                    </a:cubicBezTo>
                    <a:cubicBezTo>
                      <a:pt x="22" y="35"/>
                      <a:pt x="26" y="32"/>
                      <a:pt x="24" y="32"/>
                    </a:cubicBezTo>
                    <a:cubicBezTo>
                      <a:pt x="21" y="32"/>
                      <a:pt x="20" y="34"/>
                      <a:pt x="21" y="38"/>
                    </a:cubicBezTo>
                    <a:cubicBezTo>
                      <a:pt x="17" y="32"/>
                      <a:pt x="16" y="36"/>
                      <a:pt x="14" y="38"/>
                    </a:cubicBezTo>
                    <a:cubicBezTo>
                      <a:pt x="15" y="35"/>
                      <a:pt x="11" y="36"/>
                      <a:pt x="12" y="34"/>
                    </a:cubicBezTo>
                    <a:cubicBezTo>
                      <a:pt x="13" y="33"/>
                      <a:pt x="14" y="30"/>
                      <a:pt x="18" y="31"/>
                    </a:cubicBezTo>
                    <a:cubicBezTo>
                      <a:pt x="16" y="30"/>
                      <a:pt x="13" y="29"/>
                      <a:pt x="14" y="26"/>
                    </a:cubicBezTo>
                    <a:cubicBezTo>
                      <a:pt x="13" y="27"/>
                      <a:pt x="13" y="29"/>
                      <a:pt x="11" y="30"/>
                    </a:cubicBezTo>
                    <a:cubicBezTo>
                      <a:pt x="10" y="28"/>
                      <a:pt x="11" y="25"/>
                      <a:pt x="9" y="24"/>
                    </a:cubicBezTo>
                    <a:cubicBezTo>
                      <a:pt x="8" y="25"/>
                      <a:pt x="10" y="27"/>
                      <a:pt x="9" y="28"/>
                    </a:cubicBezTo>
                    <a:cubicBezTo>
                      <a:pt x="6" y="23"/>
                      <a:pt x="5" y="30"/>
                      <a:pt x="3" y="29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3" y="25"/>
                      <a:pt x="3" y="24"/>
                      <a:pt x="5" y="22"/>
                    </a:cubicBezTo>
                    <a:cubicBezTo>
                      <a:pt x="5" y="22"/>
                      <a:pt x="5" y="22"/>
                      <a:pt x="6" y="22"/>
                    </a:cubicBezTo>
                    <a:cubicBezTo>
                      <a:pt x="8" y="21"/>
                      <a:pt x="8" y="19"/>
                      <a:pt x="9" y="17"/>
                    </a:cubicBezTo>
                    <a:cubicBezTo>
                      <a:pt x="11" y="14"/>
                      <a:pt x="12" y="11"/>
                      <a:pt x="15" y="10"/>
                    </a:cubicBezTo>
                    <a:cubicBezTo>
                      <a:pt x="18" y="8"/>
                      <a:pt x="16" y="5"/>
                      <a:pt x="18" y="3"/>
                    </a:cubicBezTo>
                    <a:cubicBezTo>
                      <a:pt x="19" y="4"/>
                      <a:pt x="18" y="4"/>
                      <a:pt x="18" y="4"/>
                    </a:cubicBezTo>
                    <a:cubicBezTo>
                      <a:pt x="18" y="4"/>
                      <a:pt x="19" y="3"/>
                      <a:pt x="18" y="2"/>
                    </a:cubicBezTo>
                    <a:cubicBezTo>
                      <a:pt x="19" y="1"/>
                      <a:pt x="19" y="1"/>
                      <a:pt x="20" y="0"/>
                    </a:cubicBezTo>
                    <a:close/>
                  </a:path>
                </a:pathLst>
              </a:custGeom>
              <a:solidFill>
                <a:srgbClr val="FE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2" name="Freeform 1798"/>
              <p:cNvSpPr/>
              <p:nvPr/>
            </p:nvSpPr>
            <p:spPr bwMode="auto">
              <a:xfrm>
                <a:off x="652" y="1047"/>
                <a:ext cx="28" cy="34"/>
              </a:xfrm>
              <a:custGeom>
                <a:avLst/>
                <a:gdLst>
                  <a:gd name="T0" fmla="*/ 9 w 12"/>
                  <a:gd name="T1" fmla="*/ 9 h 14"/>
                  <a:gd name="T2" fmla="*/ 2 w 12"/>
                  <a:gd name="T3" fmla="*/ 14 h 14"/>
                  <a:gd name="T4" fmla="*/ 1 w 12"/>
                  <a:gd name="T5" fmla="*/ 4 h 14"/>
                  <a:gd name="T6" fmla="*/ 2 w 12"/>
                  <a:gd name="T7" fmla="*/ 4 h 14"/>
                  <a:gd name="T8" fmla="*/ 5 w 12"/>
                  <a:gd name="T9" fmla="*/ 3 h 14"/>
                  <a:gd name="T10" fmla="*/ 6 w 12"/>
                  <a:gd name="T11" fmla="*/ 2 h 14"/>
                  <a:gd name="T12" fmla="*/ 10 w 12"/>
                  <a:gd name="T13" fmla="*/ 2 h 14"/>
                  <a:gd name="T14" fmla="*/ 10 w 12"/>
                  <a:gd name="T15" fmla="*/ 6 h 14"/>
                  <a:gd name="T16" fmla="*/ 9 w 12"/>
                  <a:gd name="T17" fmla="*/ 8 h 14"/>
                  <a:gd name="T18" fmla="*/ 9 w 12"/>
                  <a:gd name="T19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4">
                    <a:moveTo>
                      <a:pt x="9" y="9"/>
                    </a:moveTo>
                    <a:cubicBezTo>
                      <a:pt x="6" y="10"/>
                      <a:pt x="5" y="13"/>
                      <a:pt x="2" y="14"/>
                    </a:cubicBezTo>
                    <a:cubicBezTo>
                      <a:pt x="2" y="11"/>
                      <a:pt x="0" y="8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7" y="1"/>
                      <a:pt x="9" y="0"/>
                      <a:pt x="10" y="2"/>
                    </a:cubicBezTo>
                    <a:cubicBezTo>
                      <a:pt x="12" y="3"/>
                      <a:pt x="10" y="5"/>
                      <a:pt x="10" y="6"/>
                    </a:cubicBezTo>
                    <a:cubicBezTo>
                      <a:pt x="10" y="7"/>
                      <a:pt x="9" y="7"/>
                      <a:pt x="9" y="8"/>
                    </a:cubicBezTo>
                    <a:cubicBezTo>
                      <a:pt x="9" y="8"/>
                      <a:pt x="9" y="8"/>
                      <a:pt x="9" y="9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3" name="Freeform 1799"/>
              <p:cNvSpPr/>
              <p:nvPr/>
            </p:nvSpPr>
            <p:spPr bwMode="auto">
              <a:xfrm>
                <a:off x="661" y="1036"/>
                <a:ext cx="31" cy="30"/>
              </a:xfrm>
              <a:custGeom>
                <a:avLst/>
                <a:gdLst>
                  <a:gd name="T0" fmla="*/ 5 w 13"/>
                  <a:gd name="T1" fmla="*/ 13 h 13"/>
                  <a:gd name="T2" fmla="*/ 5 w 13"/>
                  <a:gd name="T3" fmla="*/ 11 h 13"/>
                  <a:gd name="T4" fmla="*/ 1 w 13"/>
                  <a:gd name="T5" fmla="*/ 8 h 13"/>
                  <a:gd name="T6" fmla="*/ 4 w 13"/>
                  <a:gd name="T7" fmla="*/ 4 h 13"/>
                  <a:gd name="T8" fmla="*/ 13 w 13"/>
                  <a:gd name="T9" fmla="*/ 2 h 13"/>
                  <a:gd name="T10" fmla="*/ 9 w 13"/>
                  <a:gd name="T11" fmla="*/ 7 h 13"/>
                  <a:gd name="T12" fmla="*/ 10 w 13"/>
                  <a:gd name="T13" fmla="*/ 9 h 13"/>
                  <a:gd name="T14" fmla="*/ 5 w 13"/>
                  <a:gd name="T1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3">
                    <a:moveTo>
                      <a:pt x="5" y="13"/>
                    </a:moveTo>
                    <a:cubicBezTo>
                      <a:pt x="5" y="12"/>
                      <a:pt x="4" y="12"/>
                      <a:pt x="5" y="11"/>
                    </a:cubicBezTo>
                    <a:cubicBezTo>
                      <a:pt x="5" y="7"/>
                      <a:pt x="5" y="7"/>
                      <a:pt x="1" y="8"/>
                    </a:cubicBezTo>
                    <a:cubicBezTo>
                      <a:pt x="0" y="5"/>
                      <a:pt x="0" y="3"/>
                      <a:pt x="4" y="4"/>
                    </a:cubicBezTo>
                    <a:cubicBezTo>
                      <a:pt x="7" y="4"/>
                      <a:pt x="9" y="0"/>
                      <a:pt x="13" y="2"/>
                    </a:cubicBezTo>
                    <a:cubicBezTo>
                      <a:pt x="11" y="4"/>
                      <a:pt x="12" y="7"/>
                      <a:pt x="9" y="7"/>
                    </a:cubicBezTo>
                    <a:cubicBezTo>
                      <a:pt x="8" y="7"/>
                      <a:pt x="9" y="9"/>
                      <a:pt x="10" y="9"/>
                    </a:cubicBezTo>
                    <a:cubicBezTo>
                      <a:pt x="9" y="11"/>
                      <a:pt x="7" y="12"/>
                      <a:pt x="5" y="13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4" name="Freeform 1800"/>
              <p:cNvSpPr/>
              <p:nvPr/>
            </p:nvSpPr>
            <p:spPr bwMode="auto">
              <a:xfrm>
                <a:off x="720" y="1095"/>
                <a:ext cx="29" cy="26"/>
              </a:xfrm>
              <a:custGeom>
                <a:avLst/>
                <a:gdLst>
                  <a:gd name="T0" fmla="*/ 6 w 12"/>
                  <a:gd name="T1" fmla="*/ 4 h 11"/>
                  <a:gd name="T2" fmla="*/ 12 w 12"/>
                  <a:gd name="T3" fmla="*/ 0 h 11"/>
                  <a:gd name="T4" fmla="*/ 0 w 12"/>
                  <a:gd name="T5" fmla="*/ 11 h 11"/>
                  <a:gd name="T6" fmla="*/ 6 w 12"/>
                  <a:gd name="T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1">
                    <a:moveTo>
                      <a:pt x="6" y="4"/>
                    </a:moveTo>
                    <a:cubicBezTo>
                      <a:pt x="8" y="3"/>
                      <a:pt x="9" y="1"/>
                      <a:pt x="12" y="0"/>
                    </a:cubicBezTo>
                    <a:cubicBezTo>
                      <a:pt x="8" y="4"/>
                      <a:pt x="5" y="8"/>
                      <a:pt x="0" y="11"/>
                    </a:cubicBezTo>
                    <a:cubicBezTo>
                      <a:pt x="1" y="8"/>
                      <a:pt x="5" y="7"/>
                      <a:pt x="6" y="4"/>
                    </a:cubicBezTo>
                    <a:close/>
                  </a:path>
                </a:pathLst>
              </a:custGeom>
              <a:solidFill>
                <a:srgbClr val="F3C7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5" name="Freeform 1801"/>
              <p:cNvSpPr/>
              <p:nvPr/>
            </p:nvSpPr>
            <p:spPr bwMode="auto">
              <a:xfrm>
                <a:off x="621" y="1121"/>
                <a:ext cx="12" cy="5"/>
              </a:xfrm>
              <a:custGeom>
                <a:avLst/>
                <a:gdLst>
                  <a:gd name="T0" fmla="*/ 0 w 5"/>
                  <a:gd name="T1" fmla="*/ 0 h 2"/>
                  <a:gd name="T2" fmla="*/ 5 w 5"/>
                  <a:gd name="T3" fmla="*/ 0 h 2"/>
                  <a:gd name="T4" fmla="*/ 0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0"/>
                      <a:pt x="3" y="0"/>
                      <a:pt x="5" y="0"/>
                    </a:cubicBezTo>
                    <a:cubicBezTo>
                      <a:pt x="2" y="2"/>
                      <a:pt x="2" y="2"/>
                      <a:pt x="0" y="0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6" name="Freeform 1802"/>
              <p:cNvSpPr/>
              <p:nvPr/>
            </p:nvSpPr>
            <p:spPr bwMode="auto">
              <a:xfrm>
                <a:off x="685" y="1178"/>
                <a:ext cx="31" cy="21"/>
              </a:xfrm>
              <a:custGeom>
                <a:avLst/>
                <a:gdLst>
                  <a:gd name="T0" fmla="*/ 13 w 13"/>
                  <a:gd name="T1" fmla="*/ 3 h 9"/>
                  <a:gd name="T2" fmla="*/ 8 w 13"/>
                  <a:gd name="T3" fmla="*/ 5 h 9"/>
                  <a:gd name="T4" fmla="*/ 0 w 13"/>
                  <a:gd name="T5" fmla="*/ 4 h 9"/>
                  <a:gd name="T6" fmla="*/ 13 w 13"/>
                  <a:gd name="T7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13" y="3"/>
                    </a:moveTo>
                    <a:cubicBezTo>
                      <a:pt x="11" y="3"/>
                      <a:pt x="10" y="3"/>
                      <a:pt x="8" y="5"/>
                    </a:cubicBezTo>
                    <a:cubicBezTo>
                      <a:pt x="5" y="9"/>
                      <a:pt x="3" y="4"/>
                      <a:pt x="0" y="4"/>
                    </a:cubicBezTo>
                    <a:cubicBezTo>
                      <a:pt x="6" y="0"/>
                      <a:pt x="8" y="0"/>
                      <a:pt x="13" y="3"/>
                    </a:cubicBezTo>
                    <a:close/>
                  </a:path>
                </a:pathLst>
              </a:custGeom>
              <a:solidFill>
                <a:srgbClr val="81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7" name="Freeform 1803"/>
              <p:cNvSpPr/>
              <p:nvPr/>
            </p:nvSpPr>
            <p:spPr bwMode="auto">
              <a:xfrm>
                <a:off x="770" y="822"/>
                <a:ext cx="133" cy="192"/>
              </a:xfrm>
              <a:custGeom>
                <a:avLst/>
                <a:gdLst>
                  <a:gd name="T0" fmla="*/ 27 w 56"/>
                  <a:gd name="T1" fmla="*/ 80 h 81"/>
                  <a:gd name="T2" fmla="*/ 21 w 56"/>
                  <a:gd name="T3" fmla="*/ 76 h 81"/>
                  <a:gd name="T4" fmla="*/ 9 w 56"/>
                  <a:gd name="T5" fmla="*/ 67 h 81"/>
                  <a:gd name="T6" fmla="*/ 12 w 56"/>
                  <a:gd name="T7" fmla="*/ 64 h 81"/>
                  <a:gd name="T8" fmla="*/ 10 w 56"/>
                  <a:gd name="T9" fmla="*/ 57 h 81"/>
                  <a:gd name="T10" fmla="*/ 13 w 56"/>
                  <a:gd name="T11" fmla="*/ 55 h 81"/>
                  <a:gd name="T12" fmla="*/ 22 w 56"/>
                  <a:gd name="T13" fmla="*/ 53 h 81"/>
                  <a:gd name="T14" fmla="*/ 20 w 56"/>
                  <a:gd name="T15" fmla="*/ 46 h 81"/>
                  <a:gd name="T16" fmla="*/ 16 w 56"/>
                  <a:gd name="T17" fmla="*/ 41 h 81"/>
                  <a:gd name="T18" fmla="*/ 10 w 56"/>
                  <a:gd name="T19" fmla="*/ 40 h 81"/>
                  <a:gd name="T20" fmla="*/ 4 w 56"/>
                  <a:gd name="T21" fmla="*/ 47 h 81"/>
                  <a:gd name="T22" fmla="*/ 5 w 56"/>
                  <a:gd name="T23" fmla="*/ 40 h 81"/>
                  <a:gd name="T24" fmla="*/ 0 w 56"/>
                  <a:gd name="T25" fmla="*/ 42 h 81"/>
                  <a:gd name="T26" fmla="*/ 9 w 56"/>
                  <a:gd name="T27" fmla="*/ 21 h 81"/>
                  <a:gd name="T28" fmla="*/ 20 w 56"/>
                  <a:gd name="T29" fmla="*/ 6 h 81"/>
                  <a:gd name="T30" fmla="*/ 27 w 56"/>
                  <a:gd name="T31" fmla="*/ 2 h 81"/>
                  <a:gd name="T32" fmla="*/ 30 w 56"/>
                  <a:gd name="T33" fmla="*/ 9 h 81"/>
                  <a:gd name="T34" fmla="*/ 41 w 56"/>
                  <a:gd name="T35" fmla="*/ 2 h 81"/>
                  <a:gd name="T36" fmla="*/ 50 w 56"/>
                  <a:gd name="T37" fmla="*/ 7 h 81"/>
                  <a:gd name="T38" fmla="*/ 56 w 56"/>
                  <a:gd name="T39" fmla="*/ 10 h 81"/>
                  <a:gd name="T40" fmla="*/ 52 w 56"/>
                  <a:gd name="T41" fmla="*/ 13 h 81"/>
                  <a:gd name="T42" fmla="*/ 47 w 56"/>
                  <a:gd name="T43" fmla="*/ 13 h 81"/>
                  <a:gd name="T44" fmla="*/ 46 w 56"/>
                  <a:gd name="T45" fmla="*/ 18 h 81"/>
                  <a:gd name="T46" fmla="*/ 47 w 56"/>
                  <a:gd name="T47" fmla="*/ 33 h 81"/>
                  <a:gd name="T48" fmla="*/ 47 w 56"/>
                  <a:gd name="T49" fmla="*/ 33 h 81"/>
                  <a:gd name="T50" fmla="*/ 50 w 56"/>
                  <a:gd name="T51" fmla="*/ 33 h 81"/>
                  <a:gd name="T52" fmla="*/ 39 w 56"/>
                  <a:gd name="T53" fmla="*/ 40 h 81"/>
                  <a:gd name="T54" fmla="*/ 34 w 56"/>
                  <a:gd name="T55" fmla="*/ 46 h 81"/>
                  <a:gd name="T56" fmla="*/ 37 w 56"/>
                  <a:gd name="T57" fmla="*/ 48 h 81"/>
                  <a:gd name="T58" fmla="*/ 46 w 56"/>
                  <a:gd name="T59" fmla="*/ 51 h 81"/>
                  <a:gd name="T60" fmla="*/ 44 w 56"/>
                  <a:gd name="T61" fmla="*/ 61 h 81"/>
                  <a:gd name="T62" fmla="*/ 42 w 56"/>
                  <a:gd name="T63" fmla="*/ 56 h 81"/>
                  <a:gd name="T64" fmla="*/ 32 w 56"/>
                  <a:gd name="T65" fmla="*/ 64 h 81"/>
                  <a:gd name="T66" fmla="*/ 33 w 56"/>
                  <a:gd name="T67" fmla="*/ 7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81">
                    <a:moveTo>
                      <a:pt x="31" y="80"/>
                    </a:moveTo>
                    <a:cubicBezTo>
                      <a:pt x="30" y="79"/>
                      <a:pt x="28" y="79"/>
                      <a:pt x="27" y="80"/>
                    </a:cubicBezTo>
                    <a:cubicBezTo>
                      <a:pt x="25" y="81"/>
                      <a:pt x="24" y="81"/>
                      <a:pt x="24" y="78"/>
                    </a:cubicBezTo>
                    <a:cubicBezTo>
                      <a:pt x="24" y="77"/>
                      <a:pt x="22" y="76"/>
                      <a:pt x="21" y="76"/>
                    </a:cubicBezTo>
                    <a:cubicBezTo>
                      <a:pt x="18" y="76"/>
                      <a:pt x="15" y="76"/>
                      <a:pt x="14" y="72"/>
                    </a:cubicBezTo>
                    <a:cubicBezTo>
                      <a:pt x="14" y="69"/>
                      <a:pt x="11" y="69"/>
                      <a:pt x="9" y="67"/>
                    </a:cubicBezTo>
                    <a:cubicBezTo>
                      <a:pt x="8" y="64"/>
                      <a:pt x="7" y="61"/>
                      <a:pt x="7" y="58"/>
                    </a:cubicBezTo>
                    <a:cubicBezTo>
                      <a:pt x="10" y="59"/>
                      <a:pt x="9" y="64"/>
                      <a:pt x="12" y="64"/>
                    </a:cubicBezTo>
                    <a:cubicBezTo>
                      <a:pt x="14" y="65"/>
                      <a:pt x="18" y="64"/>
                      <a:pt x="18" y="60"/>
                    </a:cubicBezTo>
                    <a:cubicBezTo>
                      <a:pt x="14" y="62"/>
                      <a:pt x="14" y="57"/>
                      <a:pt x="10" y="57"/>
                    </a:cubicBezTo>
                    <a:cubicBezTo>
                      <a:pt x="11" y="56"/>
                      <a:pt x="11" y="55"/>
                      <a:pt x="11" y="54"/>
                    </a:cubicBezTo>
                    <a:cubicBezTo>
                      <a:pt x="12" y="53"/>
                      <a:pt x="12" y="54"/>
                      <a:pt x="13" y="55"/>
                    </a:cubicBezTo>
                    <a:cubicBezTo>
                      <a:pt x="14" y="54"/>
                      <a:pt x="16" y="57"/>
                      <a:pt x="17" y="53"/>
                    </a:cubicBezTo>
                    <a:cubicBezTo>
                      <a:pt x="18" y="52"/>
                      <a:pt x="20" y="54"/>
                      <a:pt x="22" y="53"/>
                    </a:cubicBezTo>
                    <a:cubicBezTo>
                      <a:pt x="20" y="51"/>
                      <a:pt x="18" y="51"/>
                      <a:pt x="17" y="48"/>
                    </a:cubicBezTo>
                    <a:cubicBezTo>
                      <a:pt x="17" y="47"/>
                      <a:pt x="19" y="48"/>
                      <a:pt x="20" y="46"/>
                    </a:cubicBezTo>
                    <a:cubicBezTo>
                      <a:pt x="22" y="44"/>
                      <a:pt x="22" y="42"/>
                      <a:pt x="21" y="40"/>
                    </a:cubicBezTo>
                    <a:cubicBezTo>
                      <a:pt x="20" y="38"/>
                      <a:pt x="17" y="39"/>
                      <a:pt x="16" y="41"/>
                    </a:cubicBezTo>
                    <a:cubicBezTo>
                      <a:pt x="15" y="42"/>
                      <a:pt x="12" y="41"/>
                      <a:pt x="13" y="44"/>
                    </a:cubicBezTo>
                    <a:cubicBezTo>
                      <a:pt x="10" y="44"/>
                      <a:pt x="10" y="42"/>
                      <a:pt x="10" y="40"/>
                    </a:cubicBezTo>
                    <a:cubicBezTo>
                      <a:pt x="7" y="43"/>
                      <a:pt x="7" y="45"/>
                      <a:pt x="11" y="47"/>
                    </a:cubicBezTo>
                    <a:cubicBezTo>
                      <a:pt x="8" y="47"/>
                      <a:pt x="7" y="51"/>
                      <a:pt x="4" y="47"/>
                    </a:cubicBezTo>
                    <a:cubicBezTo>
                      <a:pt x="3" y="45"/>
                      <a:pt x="4" y="44"/>
                      <a:pt x="5" y="43"/>
                    </a:cubicBezTo>
                    <a:cubicBezTo>
                      <a:pt x="5" y="42"/>
                      <a:pt x="7" y="41"/>
                      <a:pt x="5" y="40"/>
                    </a:cubicBezTo>
                    <a:cubicBezTo>
                      <a:pt x="3" y="39"/>
                      <a:pt x="4" y="40"/>
                      <a:pt x="3" y="42"/>
                    </a:cubicBezTo>
                    <a:cubicBezTo>
                      <a:pt x="3" y="43"/>
                      <a:pt x="1" y="42"/>
                      <a:pt x="0" y="42"/>
                    </a:cubicBezTo>
                    <a:cubicBezTo>
                      <a:pt x="0" y="38"/>
                      <a:pt x="7" y="38"/>
                      <a:pt x="4" y="33"/>
                    </a:cubicBezTo>
                    <a:cubicBezTo>
                      <a:pt x="5" y="28"/>
                      <a:pt x="7" y="25"/>
                      <a:pt x="9" y="21"/>
                    </a:cubicBezTo>
                    <a:cubicBezTo>
                      <a:pt x="11" y="18"/>
                      <a:pt x="14" y="15"/>
                      <a:pt x="15" y="12"/>
                    </a:cubicBezTo>
                    <a:cubicBezTo>
                      <a:pt x="18" y="10"/>
                      <a:pt x="19" y="8"/>
                      <a:pt x="20" y="6"/>
                    </a:cubicBezTo>
                    <a:cubicBezTo>
                      <a:pt x="21" y="5"/>
                      <a:pt x="20" y="5"/>
                      <a:pt x="21" y="5"/>
                    </a:cubicBezTo>
                    <a:cubicBezTo>
                      <a:pt x="24" y="6"/>
                      <a:pt x="25" y="4"/>
                      <a:pt x="27" y="2"/>
                    </a:cubicBezTo>
                    <a:cubicBezTo>
                      <a:pt x="27" y="0"/>
                      <a:pt x="29" y="1"/>
                      <a:pt x="30" y="2"/>
                    </a:cubicBezTo>
                    <a:cubicBezTo>
                      <a:pt x="30" y="4"/>
                      <a:pt x="32" y="6"/>
                      <a:pt x="30" y="9"/>
                    </a:cubicBezTo>
                    <a:cubicBezTo>
                      <a:pt x="32" y="8"/>
                      <a:pt x="34" y="7"/>
                      <a:pt x="35" y="6"/>
                    </a:cubicBezTo>
                    <a:cubicBezTo>
                      <a:pt x="37" y="5"/>
                      <a:pt x="37" y="0"/>
                      <a:pt x="41" y="2"/>
                    </a:cubicBezTo>
                    <a:cubicBezTo>
                      <a:pt x="43" y="4"/>
                      <a:pt x="46" y="3"/>
                      <a:pt x="47" y="6"/>
                    </a:cubicBezTo>
                    <a:cubicBezTo>
                      <a:pt x="48" y="8"/>
                      <a:pt x="49" y="7"/>
                      <a:pt x="50" y="7"/>
                    </a:cubicBezTo>
                    <a:cubicBezTo>
                      <a:pt x="52" y="6"/>
                      <a:pt x="53" y="7"/>
                      <a:pt x="55" y="9"/>
                    </a:cubicBezTo>
                    <a:cubicBezTo>
                      <a:pt x="55" y="9"/>
                      <a:pt x="56" y="9"/>
                      <a:pt x="56" y="10"/>
                    </a:cubicBezTo>
                    <a:cubicBezTo>
                      <a:pt x="56" y="12"/>
                      <a:pt x="55" y="12"/>
                      <a:pt x="53" y="13"/>
                    </a:cubicBezTo>
                    <a:cubicBezTo>
                      <a:pt x="53" y="13"/>
                      <a:pt x="52" y="13"/>
                      <a:pt x="52" y="13"/>
                    </a:cubicBezTo>
                    <a:cubicBezTo>
                      <a:pt x="48" y="13"/>
                      <a:pt x="45" y="11"/>
                      <a:pt x="42" y="8"/>
                    </a:cubicBezTo>
                    <a:cubicBezTo>
                      <a:pt x="44" y="10"/>
                      <a:pt x="47" y="11"/>
                      <a:pt x="47" y="13"/>
                    </a:cubicBezTo>
                    <a:cubicBezTo>
                      <a:pt x="47" y="14"/>
                      <a:pt x="45" y="14"/>
                      <a:pt x="44" y="15"/>
                    </a:cubicBezTo>
                    <a:cubicBezTo>
                      <a:pt x="45" y="16"/>
                      <a:pt x="46" y="17"/>
                      <a:pt x="46" y="18"/>
                    </a:cubicBezTo>
                    <a:cubicBezTo>
                      <a:pt x="47" y="20"/>
                      <a:pt x="47" y="21"/>
                      <a:pt x="48" y="23"/>
                    </a:cubicBezTo>
                    <a:cubicBezTo>
                      <a:pt x="50" y="26"/>
                      <a:pt x="48" y="29"/>
                      <a:pt x="47" y="33"/>
                    </a:cubicBezTo>
                    <a:cubicBezTo>
                      <a:pt x="45" y="33"/>
                      <a:pt x="43" y="33"/>
                      <a:pt x="40" y="35"/>
                    </a:cubicBezTo>
                    <a:cubicBezTo>
                      <a:pt x="43" y="35"/>
                      <a:pt x="45" y="33"/>
                      <a:pt x="47" y="33"/>
                    </a:cubicBezTo>
                    <a:cubicBezTo>
                      <a:pt x="48" y="32"/>
                      <a:pt x="49" y="32"/>
                      <a:pt x="49" y="32"/>
                    </a:cubicBezTo>
                    <a:cubicBezTo>
                      <a:pt x="50" y="32"/>
                      <a:pt x="50" y="33"/>
                      <a:pt x="50" y="33"/>
                    </a:cubicBezTo>
                    <a:cubicBezTo>
                      <a:pt x="48" y="35"/>
                      <a:pt x="50" y="39"/>
                      <a:pt x="46" y="40"/>
                    </a:cubicBezTo>
                    <a:cubicBezTo>
                      <a:pt x="44" y="39"/>
                      <a:pt x="41" y="38"/>
                      <a:pt x="39" y="40"/>
                    </a:cubicBezTo>
                    <a:cubicBezTo>
                      <a:pt x="37" y="41"/>
                      <a:pt x="39" y="43"/>
                      <a:pt x="39" y="45"/>
                    </a:cubicBezTo>
                    <a:cubicBezTo>
                      <a:pt x="38" y="47"/>
                      <a:pt x="38" y="51"/>
                      <a:pt x="34" y="46"/>
                    </a:cubicBezTo>
                    <a:cubicBezTo>
                      <a:pt x="34" y="46"/>
                      <a:pt x="33" y="47"/>
                      <a:pt x="32" y="47"/>
                    </a:cubicBezTo>
                    <a:cubicBezTo>
                      <a:pt x="34" y="48"/>
                      <a:pt x="35" y="48"/>
                      <a:pt x="37" y="48"/>
                    </a:cubicBezTo>
                    <a:cubicBezTo>
                      <a:pt x="41" y="48"/>
                      <a:pt x="41" y="48"/>
                      <a:pt x="40" y="53"/>
                    </a:cubicBezTo>
                    <a:cubicBezTo>
                      <a:pt x="42" y="52"/>
                      <a:pt x="43" y="49"/>
                      <a:pt x="46" y="51"/>
                    </a:cubicBezTo>
                    <a:cubicBezTo>
                      <a:pt x="47" y="52"/>
                      <a:pt x="49" y="60"/>
                      <a:pt x="49" y="61"/>
                    </a:cubicBezTo>
                    <a:cubicBezTo>
                      <a:pt x="47" y="63"/>
                      <a:pt x="45" y="62"/>
                      <a:pt x="44" y="61"/>
                    </a:cubicBezTo>
                    <a:cubicBezTo>
                      <a:pt x="42" y="60"/>
                      <a:pt x="40" y="58"/>
                      <a:pt x="43" y="56"/>
                    </a:cubicBezTo>
                    <a:cubicBezTo>
                      <a:pt x="42" y="56"/>
                      <a:pt x="42" y="56"/>
                      <a:pt x="42" y="56"/>
                    </a:cubicBezTo>
                    <a:cubicBezTo>
                      <a:pt x="40" y="58"/>
                      <a:pt x="41" y="62"/>
                      <a:pt x="39" y="64"/>
                    </a:cubicBezTo>
                    <a:cubicBezTo>
                      <a:pt x="37" y="65"/>
                      <a:pt x="34" y="62"/>
                      <a:pt x="32" y="64"/>
                    </a:cubicBezTo>
                    <a:cubicBezTo>
                      <a:pt x="34" y="69"/>
                      <a:pt x="39" y="67"/>
                      <a:pt x="41" y="72"/>
                    </a:cubicBezTo>
                    <a:cubicBezTo>
                      <a:pt x="39" y="76"/>
                      <a:pt x="37" y="78"/>
                      <a:pt x="33" y="79"/>
                    </a:cubicBezTo>
                    <a:cubicBezTo>
                      <a:pt x="32" y="79"/>
                      <a:pt x="32" y="80"/>
                      <a:pt x="31" y="80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8" name="Freeform 1804"/>
              <p:cNvSpPr/>
              <p:nvPr/>
            </p:nvSpPr>
            <p:spPr bwMode="auto">
              <a:xfrm>
                <a:off x="849" y="986"/>
                <a:ext cx="57" cy="38"/>
              </a:xfrm>
              <a:custGeom>
                <a:avLst/>
                <a:gdLst>
                  <a:gd name="T0" fmla="*/ 0 w 24"/>
                  <a:gd name="T1" fmla="*/ 10 h 16"/>
                  <a:gd name="T2" fmla="*/ 8 w 24"/>
                  <a:gd name="T3" fmla="*/ 3 h 16"/>
                  <a:gd name="T4" fmla="*/ 12 w 24"/>
                  <a:gd name="T5" fmla="*/ 0 h 16"/>
                  <a:gd name="T6" fmla="*/ 14 w 24"/>
                  <a:gd name="T7" fmla="*/ 4 h 16"/>
                  <a:gd name="T8" fmla="*/ 18 w 24"/>
                  <a:gd name="T9" fmla="*/ 5 h 16"/>
                  <a:gd name="T10" fmla="*/ 18 w 24"/>
                  <a:gd name="T11" fmla="*/ 5 h 16"/>
                  <a:gd name="T12" fmla="*/ 18 w 24"/>
                  <a:gd name="T13" fmla="*/ 6 h 16"/>
                  <a:gd name="T14" fmla="*/ 18 w 24"/>
                  <a:gd name="T15" fmla="*/ 5 h 16"/>
                  <a:gd name="T16" fmla="*/ 22 w 24"/>
                  <a:gd name="T17" fmla="*/ 6 h 16"/>
                  <a:gd name="T18" fmla="*/ 22 w 24"/>
                  <a:gd name="T19" fmla="*/ 8 h 16"/>
                  <a:gd name="T20" fmla="*/ 23 w 24"/>
                  <a:gd name="T21" fmla="*/ 10 h 16"/>
                  <a:gd name="T22" fmla="*/ 21 w 24"/>
                  <a:gd name="T23" fmla="*/ 10 h 16"/>
                  <a:gd name="T24" fmla="*/ 19 w 24"/>
                  <a:gd name="T25" fmla="*/ 10 h 16"/>
                  <a:gd name="T26" fmla="*/ 9 w 24"/>
                  <a:gd name="T27" fmla="*/ 14 h 16"/>
                  <a:gd name="T28" fmla="*/ 6 w 24"/>
                  <a:gd name="T29" fmla="*/ 14 h 16"/>
                  <a:gd name="T30" fmla="*/ 4 w 24"/>
                  <a:gd name="T31" fmla="*/ 15 h 16"/>
                  <a:gd name="T32" fmla="*/ 0 w 24"/>
                  <a:gd name="T33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16">
                    <a:moveTo>
                      <a:pt x="0" y="10"/>
                    </a:moveTo>
                    <a:cubicBezTo>
                      <a:pt x="2" y="8"/>
                      <a:pt x="5" y="5"/>
                      <a:pt x="8" y="3"/>
                    </a:cubicBezTo>
                    <a:cubicBezTo>
                      <a:pt x="9" y="2"/>
                      <a:pt x="10" y="0"/>
                      <a:pt x="12" y="0"/>
                    </a:cubicBezTo>
                    <a:cubicBezTo>
                      <a:pt x="13" y="1"/>
                      <a:pt x="15" y="1"/>
                      <a:pt x="14" y="4"/>
                    </a:cubicBezTo>
                    <a:cubicBezTo>
                      <a:pt x="14" y="6"/>
                      <a:pt x="17" y="4"/>
                      <a:pt x="18" y="5"/>
                    </a:cubicBezTo>
                    <a:cubicBezTo>
                      <a:pt x="18" y="5"/>
                      <a:pt x="17" y="5"/>
                      <a:pt x="18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20" y="2"/>
                      <a:pt x="21" y="5"/>
                      <a:pt x="22" y="6"/>
                    </a:cubicBezTo>
                    <a:cubicBezTo>
                      <a:pt x="22" y="7"/>
                      <a:pt x="20" y="7"/>
                      <a:pt x="22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0"/>
                      <a:pt x="22" y="10"/>
                      <a:pt x="21" y="10"/>
                    </a:cubicBezTo>
                    <a:cubicBezTo>
                      <a:pt x="20" y="8"/>
                      <a:pt x="20" y="9"/>
                      <a:pt x="19" y="10"/>
                    </a:cubicBezTo>
                    <a:cubicBezTo>
                      <a:pt x="17" y="14"/>
                      <a:pt x="13" y="14"/>
                      <a:pt x="9" y="14"/>
                    </a:cubicBezTo>
                    <a:cubicBezTo>
                      <a:pt x="7" y="12"/>
                      <a:pt x="7" y="12"/>
                      <a:pt x="6" y="14"/>
                    </a:cubicBezTo>
                    <a:cubicBezTo>
                      <a:pt x="6" y="16"/>
                      <a:pt x="4" y="15"/>
                      <a:pt x="4" y="15"/>
                    </a:cubicBezTo>
                    <a:cubicBezTo>
                      <a:pt x="3" y="13"/>
                      <a:pt x="0" y="12"/>
                      <a:pt x="0" y="10"/>
                    </a:cubicBezTo>
                    <a:close/>
                  </a:path>
                </a:pathLst>
              </a:custGeom>
              <a:solidFill>
                <a:srgbClr val="9A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9" name="Freeform 1805"/>
              <p:cNvSpPr/>
              <p:nvPr/>
            </p:nvSpPr>
            <p:spPr bwMode="auto">
              <a:xfrm>
                <a:off x="799" y="1002"/>
                <a:ext cx="42" cy="36"/>
              </a:xfrm>
              <a:custGeom>
                <a:avLst/>
                <a:gdLst>
                  <a:gd name="T0" fmla="*/ 4 w 18"/>
                  <a:gd name="T1" fmla="*/ 15 h 15"/>
                  <a:gd name="T2" fmla="*/ 0 w 18"/>
                  <a:gd name="T3" fmla="*/ 0 h 15"/>
                  <a:gd name="T4" fmla="*/ 6 w 18"/>
                  <a:gd name="T5" fmla="*/ 12 h 15"/>
                  <a:gd name="T6" fmla="*/ 10 w 18"/>
                  <a:gd name="T7" fmla="*/ 5 h 15"/>
                  <a:gd name="T8" fmla="*/ 18 w 18"/>
                  <a:gd name="T9" fmla="*/ 5 h 15"/>
                  <a:gd name="T10" fmla="*/ 4 w 18"/>
                  <a:gd name="T1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5">
                    <a:moveTo>
                      <a:pt x="4" y="15"/>
                    </a:moveTo>
                    <a:cubicBezTo>
                      <a:pt x="5" y="10"/>
                      <a:pt x="1" y="6"/>
                      <a:pt x="0" y="0"/>
                    </a:cubicBezTo>
                    <a:cubicBezTo>
                      <a:pt x="7" y="2"/>
                      <a:pt x="9" y="7"/>
                      <a:pt x="6" y="12"/>
                    </a:cubicBezTo>
                    <a:cubicBezTo>
                      <a:pt x="11" y="10"/>
                      <a:pt x="11" y="8"/>
                      <a:pt x="10" y="5"/>
                    </a:cubicBezTo>
                    <a:cubicBezTo>
                      <a:pt x="13" y="7"/>
                      <a:pt x="15" y="5"/>
                      <a:pt x="18" y="5"/>
                    </a:cubicBezTo>
                    <a:cubicBezTo>
                      <a:pt x="14" y="9"/>
                      <a:pt x="9" y="12"/>
                      <a:pt x="4" y="15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0" name="Freeform 1806"/>
              <p:cNvSpPr/>
              <p:nvPr/>
            </p:nvSpPr>
            <p:spPr bwMode="auto">
              <a:xfrm>
                <a:off x="777" y="1055"/>
                <a:ext cx="19" cy="16"/>
              </a:xfrm>
              <a:custGeom>
                <a:avLst/>
                <a:gdLst>
                  <a:gd name="T0" fmla="*/ 0 w 8"/>
                  <a:gd name="T1" fmla="*/ 7 h 7"/>
                  <a:gd name="T2" fmla="*/ 8 w 8"/>
                  <a:gd name="T3" fmla="*/ 0 h 7"/>
                  <a:gd name="T4" fmla="*/ 0 w 8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0" y="7"/>
                    </a:moveTo>
                    <a:cubicBezTo>
                      <a:pt x="2" y="4"/>
                      <a:pt x="4" y="1"/>
                      <a:pt x="8" y="0"/>
                    </a:cubicBezTo>
                    <a:cubicBezTo>
                      <a:pt x="6" y="3"/>
                      <a:pt x="4" y="6"/>
                      <a:pt x="0" y="7"/>
                    </a:cubicBezTo>
                    <a:close/>
                  </a:path>
                </a:pathLst>
              </a:custGeom>
              <a:solidFill>
                <a:srgbClr val="AF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1" name="Freeform 1807"/>
              <p:cNvSpPr/>
              <p:nvPr/>
            </p:nvSpPr>
            <p:spPr bwMode="auto">
              <a:xfrm>
                <a:off x="841" y="696"/>
                <a:ext cx="114" cy="133"/>
              </a:xfrm>
              <a:custGeom>
                <a:avLst/>
                <a:gdLst>
                  <a:gd name="T0" fmla="*/ 42 w 48"/>
                  <a:gd name="T1" fmla="*/ 8 h 56"/>
                  <a:gd name="T2" fmla="*/ 48 w 48"/>
                  <a:gd name="T3" fmla="*/ 8 h 56"/>
                  <a:gd name="T4" fmla="*/ 39 w 48"/>
                  <a:gd name="T5" fmla="*/ 13 h 56"/>
                  <a:gd name="T6" fmla="*/ 40 w 48"/>
                  <a:gd name="T7" fmla="*/ 18 h 56"/>
                  <a:gd name="T8" fmla="*/ 36 w 48"/>
                  <a:gd name="T9" fmla="*/ 19 h 56"/>
                  <a:gd name="T10" fmla="*/ 40 w 48"/>
                  <a:gd name="T11" fmla="*/ 21 h 56"/>
                  <a:gd name="T12" fmla="*/ 44 w 48"/>
                  <a:gd name="T13" fmla="*/ 19 h 56"/>
                  <a:gd name="T14" fmla="*/ 47 w 48"/>
                  <a:gd name="T15" fmla="*/ 20 h 56"/>
                  <a:gd name="T16" fmla="*/ 46 w 48"/>
                  <a:gd name="T17" fmla="*/ 22 h 56"/>
                  <a:gd name="T18" fmla="*/ 45 w 48"/>
                  <a:gd name="T19" fmla="*/ 27 h 56"/>
                  <a:gd name="T20" fmla="*/ 43 w 48"/>
                  <a:gd name="T21" fmla="*/ 29 h 56"/>
                  <a:gd name="T22" fmla="*/ 41 w 48"/>
                  <a:gd name="T23" fmla="*/ 29 h 56"/>
                  <a:gd name="T24" fmla="*/ 34 w 48"/>
                  <a:gd name="T25" fmla="*/ 23 h 56"/>
                  <a:gd name="T26" fmla="*/ 29 w 48"/>
                  <a:gd name="T27" fmla="*/ 22 h 56"/>
                  <a:gd name="T28" fmla="*/ 30 w 48"/>
                  <a:gd name="T29" fmla="*/ 31 h 56"/>
                  <a:gd name="T30" fmla="*/ 30 w 48"/>
                  <a:gd name="T31" fmla="*/ 35 h 56"/>
                  <a:gd name="T32" fmla="*/ 25 w 48"/>
                  <a:gd name="T33" fmla="*/ 36 h 56"/>
                  <a:gd name="T34" fmla="*/ 20 w 48"/>
                  <a:gd name="T35" fmla="*/ 30 h 56"/>
                  <a:gd name="T36" fmla="*/ 25 w 48"/>
                  <a:gd name="T37" fmla="*/ 36 h 56"/>
                  <a:gd name="T38" fmla="*/ 29 w 48"/>
                  <a:gd name="T39" fmla="*/ 35 h 56"/>
                  <a:gd name="T40" fmla="*/ 26 w 48"/>
                  <a:gd name="T41" fmla="*/ 42 h 56"/>
                  <a:gd name="T42" fmla="*/ 18 w 48"/>
                  <a:gd name="T43" fmla="*/ 42 h 56"/>
                  <a:gd name="T44" fmla="*/ 13 w 48"/>
                  <a:gd name="T45" fmla="*/ 46 h 56"/>
                  <a:gd name="T46" fmla="*/ 21 w 48"/>
                  <a:gd name="T47" fmla="*/ 50 h 56"/>
                  <a:gd name="T48" fmla="*/ 22 w 48"/>
                  <a:gd name="T49" fmla="*/ 54 h 56"/>
                  <a:gd name="T50" fmla="*/ 18 w 48"/>
                  <a:gd name="T51" fmla="*/ 55 h 56"/>
                  <a:gd name="T52" fmla="*/ 9 w 48"/>
                  <a:gd name="T53" fmla="*/ 53 h 56"/>
                  <a:gd name="T54" fmla="*/ 6 w 48"/>
                  <a:gd name="T55" fmla="*/ 51 h 56"/>
                  <a:gd name="T56" fmla="*/ 3 w 48"/>
                  <a:gd name="T57" fmla="*/ 48 h 56"/>
                  <a:gd name="T58" fmla="*/ 0 w 48"/>
                  <a:gd name="T59" fmla="*/ 45 h 56"/>
                  <a:gd name="T60" fmla="*/ 6 w 48"/>
                  <a:gd name="T61" fmla="*/ 38 h 56"/>
                  <a:gd name="T62" fmla="*/ 6 w 48"/>
                  <a:gd name="T63" fmla="*/ 36 h 56"/>
                  <a:gd name="T64" fmla="*/ 12 w 48"/>
                  <a:gd name="T65" fmla="*/ 33 h 56"/>
                  <a:gd name="T66" fmla="*/ 11 w 48"/>
                  <a:gd name="T67" fmla="*/ 28 h 56"/>
                  <a:gd name="T68" fmla="*/ 18 w 48"/>
                  <a:gd name="T69" fmla="*/ 20 h 56"/>
                  <a:gd name="T70" fmla="*/ 22 w 48"/>
                  <a:gd name="T71" fmla="*/ 15 h 56"/>
                  <a:gd name="T72" fmla="*/ 28 w 48"/>
                  <a:gd name="T73" fmla="*/ 7 h 56"/>
                  <a:gd name="T74" fmla="*/ 31 w 48"/>
                  <a:gd name="T75" fmla="*/ 5 h 56"/>
                  <a:gd name="T76" fmla="*/ 36 w 48"/>
                  <a:gd name="T77" fmla="*/ 4 h 56"/>
                  <a:gd name="T78" fmla="*/ 40 w 48"/>
                  <a:gd name="T79" fmla="*/ 7 h 56"/>
                  <a:gd name="T80" fmla="*/ 39 w 48"/>
                  <a:gd name="T81" fmla="*/ 8 h 56"/>
                  <a:gd name="T82" fmla="*/ 41 w 48"/>
                  <a:gd name="T83" fmla="*/ 8 h 56"/>
                  <a:gd name="T84" fmla="*/ 42 w 48"/>
                  <a:gd name="T85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8" h="56">
                    <a:moveTo>
                      <a:pt x="42" y="8"/>
                    </a:moveTo>
                    <a:cubicBezTo>
                      <a:pt x="44" y="9"/>
                      <a:pt x="46" y="9"/>
                      <a:pt x="48" y="8"/>
                    </a:cubicBezTo>
                    <a:cubicBezTo>
                      <a:pt x="47" y="14"/>
                      <a:pt x="46" y="14"/>
                      <a:pt x="39" y="13"/>
                    </a:cubicBezTo>
                    <a:cubicBezTo>
                      <a:pt x="40" y="14"/>
                      <a:pt x="41" y="16"/>
                      <a:pt x="40" y="18"/>
                    </a:cubicBezTo>
                    <a:cubicBezTo>
                      <a:pt x="39" y="20"/>
                      <a:pt x="37" y="19"/>
                      <a:pt x="36" y="19"/>
                    </a:cubicBezTo>
                    <a:cubicBezTo>
                      <a:pt x="37" y="22"/>
                      <a:pt x="38" y="22"/>
                      <a:pt x="40" y="21"/>
                    </a:cubicBezTo>
                    <a:cubicBezTo>
                      <a:pt x="41" y="20"/>
                      <a:pt x="43" y="19"/>
                      <a:pt x="44" y="19"/>
                    </a:cubicBezTo>
                    <a:cubicBezTo>
                      <a:pt x="45" y="18"/>
                      <a:pt x="46" y="19"/>
                      <a:pt x="47" y="20"/>
                    </a:cubicBezTo>
                    <a:cubicBezTo>
                      <a:pt x="48" y="21"/>
                      <a:pt x="47" y="21"/>
                      <a:pt x="46" y="22"/>
                    </a:cubicBezTo>
                    <a:cubicBezTo>
                      <a:pt x="45" y="23"/>
                      <a:pt x="43" y="25"/>
                      <a:pt x="45" y="27"/>
                    </a:cubicBezTo>
                    <a:cubicBezTo>
                      <a:pt x="47" y="29"/>
                      <a:pt x="45" y="30"/>
                      <a:pt x="43" y="29"/>
                    </a:cubicBezTo>
                    <a:cubicBezTo>
                      <a:pt x="42" y="29"/>
                      <a:pt x="41" y="29"/>
                      <a:pt x="41" y="29"/>
                    </a:cubicBezTo>
                    <a:cubicBezTo>
                      <a:pt x="40" y="25"/>
                      <a:pt x="36" y="25"/>
                      <a:pt x="34" y="23"/>
                    </a:cubicBezTo>
                    <a:cubicBezTo>
                      <a:pt x="33" y="23"/>
                      <a:pt x="31" y="20"/>
                      <a:pt x="29" y="22"/>
                    </a:cubicBezTo>
                    <a:cubicBezTo>
                      <a:pt x="26" y="26"/>
                      <a:pt x="26" y="28"/>
                      <a:pt x="30" y="31"/>
                    </a:cubicBezTo>
                    <a:cubicBezTo>
                      <a:pt x="32" y="32"/>
                      <a:pt x="33" y="33"/>
                      <a:pt x="30" y="35"/>
                    </a:cubicBezTo>
                    <a:cubicBezTo>
                      <a:pt x="28" y="33"/>
                      <a:pt x="27" y="35"/>
                      <a:pt x="25" y="36"/>
                    </a:cubicBezTo>
                    <a:cubicBezTo>
                      <a:pt x="22" y="35"/>
                      <a:pt x="26" y="28"/>
                      <a:pt x="20" y="30"/>
                    </a:cubicBezTo>
                    <a:cubicBezTo>
                      <a:pt x="26" y="29"/>
                      <a:pt x="22" y="35"/>
                      <a:pt x="25" y="36"/>
                    </a:cubicBezTo>
                    <a:cubicBezTo>
                      <a:pt x="26" y="36"/>
                      <a:pt x="27" y="33"/>
                      <a:pt x="29" y="35"/>
                    </a:cubicBezTo>
                    <a:cubicBezTo>
                      <a:pt x="31" y="38"/>
                      <a:pt x="29" y="42"/>
                      <a:pt x="26" y="42"/>
                    </a:cubicBezTo>
                    <a:cubicBezTo>
                      <a:pt x="23" y="41"/>
                      <a:pt x="21" y="41"/>
                      <a:pt x="18" y="42"/>
                    </a:cubicBezTo>
                    <a:cubicBezTo>
                      <a:pt x="16" y="42"/>
                      <a:pt x="16" y="46"/>
                      <a:pt x="13" y="46"/>
                    </a:cubicBezTo>
                    <a:cubicBezTo>
                      <a:pt x="16" y="47"/>
                      <a:pt x="18" y="49"/>
                      <a:pt x="21" y="50"/>
                    </a:cubicBezTo>
                    <a:cubicBezTo>
                      <a:pt x="23" y="51"/>
                      <a:pt x="22" y="53"/>
                      <a:pt x="22" y="54"/>
                    </a:cubicBezTo>
                    <a:cubicBezTo>
                      <a:pt x="21" y="56"/>
                      <a:pt x="19" y="56"/>
                      <a:pt x="18" y="55"/>
                    </a:cubicBezTo>
                    <a:cubicBezTo>
                      <a:pt x="15" y="52"/>
                      <a:pt x="12" y="52"/>
                      <a:pt x="9" y="53"/>
                    </a:cubicBezTo>
                    <a:cubicBezTo>
                      <a:pt x="6" y="54"/>
                      <a:pt x="6" y="52"/>
                      <a:pt x="6" y="51"/>
                    </a:cubicBezTo>
                    <a:cubicBezTo>
                      <a:pt x="6" y="48"/>
                      <a:pt x="6" y="47"/>
                      <a:pt x="3" y="48"/>
                    </a:cubicBezTo>
                    <a:cubicBezTo>
                      <a:pt x="0" y="49"/>
                      <a:pt x="0" y="47"/>
                      <a:pt x="0" y="45"/>
                    </a:cubicBezTo>
                    <a:cubicBezTo>
                      <a:pt x="3" y="44"/>
                      <a:pt x="4" y="40"/>
                      <a:pt x="6" y="38"/>
                    </a:cubicBezTo>
                    <a:cubicBezTo>
                      <a:pt x="6" y="38"/>
                      <a:pt x="6" y="37"/>
                      <a:pt x="6" y="36"/>
                    </a:cubicBezTo>
                    <a:cubicBezTo>
                      <a:pt x="8" y="35"/>
                      <a:pt x="10" y="34"/>
                      <a:pt x="12" y="33"/>
                    </a:cubicBezTo>
                    <a:cubicBezTo>
                      <a:pt x="15" y="31"/>
                      <a:pt x="8" y="30"/>
                      <a:pt x="11" y="28"/>
                    </a:cubicBezTo>
                    <a:cubicBezTo>
                      <a:pt x="15" y="26"/>
                      <a:pt x="17" y="24"/>
                      <a:pt x="18" y="20"/>
                    </a:cubicBezTo>
                    <a:cubicBezTo>
                      <a:pt x="18" y="18"/>
                      <a:pt x="21" y="17"/>
                      <a:pt x="22" y="15"/>
                    </a:cubicBezTo>
                    <a:cubicBezTo>
                      <a:pt x="24" y="13"/>
                      <a:pt x="26" y="10"/>
                      <a:pt x="28" y="7"/>
                    </a:cubicBezTo>
                    <a:cubicBezTo>
                      <a:pt x="29" y="6"/>
                      <a:pt x="30" y="7"/>
                      <a:pt x="31" y="5"/>
                    </a:cubicBezTo>
                    <a:cubicBezTo>
                      <a:pt x="32" y="2"/>
                      <a:pt x="33" y="0"/>
                      <a:pt x="36" y="4"/>
                    </a:cubicBezTo>
                    <a:cubicBezTo>
                      <a:pt x="37" y="5"/>
                      <a:pt x="40" y="5"/>
                      <a:pt x="40" y="7"/>
                    </a:cubicBezTo>
                    <a:cubicBezTo>
                      <a:pt x="40" y="8"/>
                      <a:pt x="39" y="8"/>
                      <a:pt x="39" y="8"/>
                    </a:cubicBezTo>
                    <a:cubicBezTo>
                      <a:pt x="40" y="9"/>
                      <a:pt x="40" y="8"/>
                      <a:pt x="41" y="8"/>
                    </a:cubicBezTo>
                    <a:cubicBezTo>
                      <a:pt x="41" y="8"/>
                      <a:pt x="42" y="8"/>
                      <a:pt x="42" y="8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2" name="Freeform 1808"/>
              <p:cNvSpPr/>
              <p:nvPr/>
            </p:nvSpPr>
            <p:spPr bwMode="auto">
              <a:xfrm>
                <a:off x="818" y="791"/>
                <a:ext cx="92" cy="57"/>
              </a:xfrm>
              <a:custGeom>
                <a:avLst/>
                <a:gdLst>
                  <a:gd name="T0" fmla="*/ 10 w 39"/>
                  <a:gd name="T1" fmla="*/ 5 h 24"/>
                  <a:gd name="T2" fmla="*/ 14 w 39"/>
                  <a:gd name="T3" fmla="*/ 6 h 24"/>
                  <a:gd name="T4" fmla="*/ 17 w 39"/>
                  <a:gd name="T5" fmla="*/ 7 h 24"/>
                  <a:gd name="T6" fmla="*/ 17 w 39"/>
                  <a:gd name="T7" fmla="*/ 11 h 24"/>
                  <a:gd name="T8" fmla="*/ 17 w 39"/>
                  <a:gd name="T9" fmla="*/ 13 h 24"/>
                  <a:gd name="T10" fmla="*/ 20 w 39"/>
                  <a:gd name="T11" fmla="*/ 12 h 24"/>
                  <a:gd name="T12" fmla="*/ 27 w 39"/>
                  <a:gd name="T13" fmla="*/ 13 h 24"/>
                  <a:gd name="T14" fmla="*/ 30 w 39"/>
                  <a:gd name="T15" fmla="*/ 14 h 24"/>
                  <a:gd name="T16" fmla="*/ 31 w 39"/>
                  <a:gd name="T17" fmla="*/ 12 h 24"/>
                  <a:gd name="T18" fmla="*/ 28 w 39"/>
                  <a:gd name="T19" fmla="*/ 11 h 24"/>
                  <a:gd name="T20" fmla="*/ 20 w 39"/>
                  <a:gd name="T21" fmla="*/ 8 h 24"/>
                  <a:gd name="T22" fmla="*/ 30 w 39"/>
                  <a:gd name="T23" fmla="*/ 0 h 24"/>
                  <a:gd name="T24" fmla="*/ 36 w 39"/>
                  <a:gd name="T25" fmla="*/ 2 h 24"/>
                  <a:gd name="T26" fmla="*/ 37 w 39"/>
                  <a:gd name="T27" fmla="*/ 5 h 24"/>
                  <a:gd name="T28" fmla="*/ 38 w 39"/>
                  <a:gd name="T29" fmla="*/ 7 h 24"/>
                  <a:gd name="T30" fmla="*/ 34 w 39"/>
                  <a:gd name="T31" fmla="*/ 15 h 24"/>
                  <a:gd name="T32" fmla="*/ 35 w 39"/>
                  <a:gd name="T33" fmla="*/ 23 h 24"/>
                  <a:gd name="T34" fmla="*/ 29 w 39"/>
                  <a:gd name="T35" fmla="*/ 22 h 24"/>
                  <a:gd name="T36" fmla="*/ 28 w 39"/>
                  <a:gd name="T37" fmla="*/ 22 h 24"/>
                  <a:gd name="T38" fmla="*/ 20 w 39"/>
                  <a:gd name="T39" fmla="*/ 16 h 24"/>
                  <a:gd name="T40" fmla="*/ 18 w 39"/>
                  <a:gd name="T41" fmla="*/ 17 h 24"/>
                  <a:gd name="T42" fmla="*/ 12 w 39"/>
                  <a:gd name="T43" fmla="*/ 24 h 24"/>
                  <a:gd name="T44" fmla="*/ 10 w 39"/>
                  <a:gd name="T45" fmla="*/ 23 h 24"/>
                  <a:gd name="T46" fmla="*/ 10 w 39"/>
                  <a:gd name="T47" fmla="*/ 21 h 24"/>
                  <a:gd name="T48" fmla="*/ 9 w 39"/>
                  <a:gd name="T49" fmla="*/ 16 h 24"/>
                  <a:gd name="T50" fmla="*/ 7 w 39"/>
                  <a:gd name="T51" fmla="*/ 16 h 24"/>
                  <a:gd name="T52" fmla="*/ 5 w 39"/>
                  <a:gd name="T53" fmla="*/ 20 h 24"/>
                  <a:gd name="T54" fmla="*/ 3 w 39"/>
                  <a:gd name="T55" fmla="*/ 21 h 24"/>
                  <a:gd name="T56" fmla="*/ 3 w 39"/>
                  <a:gd name="T57" fmla="*/ 19 h 24"/>
                  <a:gd name="T58" fmla="*/ 0 w 39"/>
                  <a:gd name="T59" fmla="*/ 19 h 24"/>
                  <a:gd name="T60" fmla="*/ 10 w 39"/>
                  <a:gd name="T61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24">
                    <a:moveTo>
                      <a:pt x="10" y="5"/>
                    </a:moveTo>
                    <a:cubicBezTo>
                      <a:pt x="11" y="5"/>
                      <a:pt x="11" y="10"/>
                      <a:pt x="14" y="6"/>
                    </a:cubicBezTo>
                    <a:cubicBezTo>
                      <a:pt x="14" y="6"/>
                      <a:pt x="16" y="7"/>
                      <a:pt x="17" y="7"/>
                    </a:cubicBezTo>
                    <a:cubicBezTo>
                      <a:pt x="19" y="8"/>
                      <a:pt x="17" y="9"/>
                      <a:pt x="17" y="11"/>
                    </a:cubicBezTo>
                    <a:cubicBezTo>
                      <a:pt x="17" y="11"/>
                      <a:pt x="17" y="12"/>
                      <a:pt x="17" y="13"/>
                    </a:cubicBezTo>
                    <a:cubicBezTo>
                      <a:pt x="18" y="12"/>
                      <a:pt x="20" y="12"/>
                      <a:pt x="20" y="12"/>
                    </a:cubicBezTo>
                    <a:cubicBezTo>
                      <a:pt x="23" y="8"/>
                      <a:pt x="25" y="11"/>
                      <a:pt x="27" y="13"/>
                    </a:cubicBezTo>
                    <a:cubicBezTo>
                      <a:pt x="28" y="14"/>
                      <a:pt x="29" y="15"/>
                      <a:pt x="30" y="14"/>
                    </a:cubicBezTo>
                    <a:cubicBezTo>
                      <a:pt x="31" y="14"/>
                      <a:pt x="31" y="12"/>
                      <a:pt x="31" y="12"/>
                    </a:cubicBezTo>
                    <a:cubicBezTo>
                      <a:pt x="31" y="9"/>
                      <a:pt x="29" y="11"/>
                      <a:pt x="28" y="11"/>
                    </a:cubicBezTo>
                    <a:cubicBezTo>
                      <a:pt x="26" y="9"/>
                      <a:pt x="24" y="5"/>
                      <a:pt x="20" y="8"/>
                    </a:cubicBezTo>
                    <a:cubicBezTo>
                      <a:pt x="24" y="6"/>
                      <a:pt x="25" y="1"/>
                      <a:pt x="30" y="0"/>
                    </a:cubicBezTo>
                    <a:cubicBezTo>
                      <a:pt x="33" y="0"/>
                      <a:pt x="34" y="0"/>
                      <a:pt x="36" y="2"/>
                    </a:cubicBezTo>
                    <a:cubicBezTo>
                      <a:pt x="37" y="2"/>
                      <a:pt x="34" y="5"/>
                      <a:pt x="37" y="5"/>
                    </a:cubicBezTo>
                    <a:cubicBezTo>
                      <a:pt x="38" y="5"/>
                      <a:pt x="39" y="7"/>
                      <a:pt x="38" y="7"/>
                    </a:cubicBezTo>
                    <a:cubicBezTo>
                      <a:pt x="35" y="9"/>
                      <a:pt x="38" y="14"/>
                      <a:pt x="34" y="15"/>
                    </a:cubicBezTo>
                    <a:cubicBezTo>
                      <a:pt x="39" y="19"/>
                      <a:pt x="39" y="20"/>
                      <a:pt x="35" y="23"/>
                    </a:cubicBezTo>
                    <a:cubicBezTo>
                      <a:pt x="33" y="23"/>
                      <a:pt x="31" y="18"/>
                      <a:pt x="29" y="22"/>
                    </a:cubicBezTo>
                    <a:cubicBezTo>
                      <a:pt x="29" y="23"/>
                      <a:pt x="28" y="22"/>
                      <a:pt x="28" y="22"/>
                    </a:cubicBezTo>
                    <a:cubicBezTo>
                      <a:pt x="27" y="18"/>
                      <a:pt x="22" y="19"/>
                      <a:pt x="20" y="16"/>
                    </a:cubicBezTo>
                    <a:cubicBezTo>
                      <a:pt x="19" y="14"/>
                      <a:pt x="18" y="16"/>
                      <a:pt x="18" y="17"/>
                    </a:cubicBezTo>
                    <a:cubicBezTo>
                      <a:pt x="17" y="21"/>
                      <a:pt x="13" y="21"/>
                      <a:pt x="12" y="24"/>
                    </a:cubicBezTo>
                    <a:cubicBezTo>
                      <a:pt x="11" y="24"/>
                      <a:pt x="10" y="24"/>
                      <a:pt x="10" y="23"/>
                    </a:cubicBezTo>
                    <a:cubicBezTo>
                      <a:pt x="9" y="23"/>
                      <a:pt x="9" y="22"/>
                      <a:pt x="10" y="21"/>
                    </a:cubicBezTo>
                    <a:cubicBezTo>
                      <a:pt x="11" y="19"/>
                      <a:pt x="8" y="18"/>
                      <a:pt x="9" y="16"/>
                    </a:cubicBezTo>
                    <a:cubicBezTo>
                      <a:pt x="9" y="15"/>
                      <a:pt x="7" y="14"/>
                      <a:pt x="7" y="16"/>
                    </a:cubicBezTo>
                    <a:cubicBezTo>
                      <a:pt x="6" y="17"/>
                      <a:pt x="6" y="19"/>
                      <a:pt x="5" y="20"/>
                    </a:cubicBezTo>
                    <a:cubicBezTo>
                      <a:pt x="5" y="21"/>
                      <a:pt x="4" y="22"/>
                      <a:pt x="3" y="21"/>
                    </a:cubicBezTo>
                    <a:cubicBezTo>
                      <a:pt x="1" y="21"/>
                      <a:pt x="3" y="20"/>
                      <a:pt x="3" y="19"/>
                    </a:cubicBezTo>
                    <a:cubicBezTo>
                      <a:pt x="2" y="17"/>
                      <a:pt x="1" y="19"/>
                      <a:pt x="0" y="19"/>
                    </a:cubicBezTo>
                    <a:cubicBezTo>
                      <a:pt x="2" y="13"/>
                      <a:pt x="7" y="10"/>
                      <a:pt x="10" y="5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3" name="Freeform 1809"/>
              <p:cNvSpPr/>
              <p:nvPr/>
            </p:nvSpPr>
            <p:spPr bwMode="auto">
              <a:xfrm>
                <a:off x="626" y="1000"/>
                <a:ext cx="68" cy="59"/>
              </a:xfrm>
              <a:custGeom>
                <a:avLst/>
                <a:gdLst>
                  <a:gd name="T0" fmla="*/ 28 w 29"/>
                  <a:gd name="T1" fmla="*/ 17 h 25"/>
                  <a:gd name="T2" fmla="*/ 17 w 29"/>
                  <a:gd name="T3" fmla="*/ 19 h 25"/>
                  <a:gd name="T4" fmla="*/ 16 w 29"/>
                  <a:gd name="T5" fmla="*/ 23 h 25"/>
                  <a:gd name="T6" fmla="*/ 16 w 29"/>
                  <a:gd name="T7" fmla="*/ 23 h 25"/>
                  <a:gd name="T8" fmla="*/ 12 w 29"/>
                  <a:gd name="T9" fmla="*/ 24 h 25"/>
                  <a:gd name="T10" fmla="*/ 12 w 29"/>
                  <a:gd name="T11" fmla="*/ 24 h 25"/>
                  <a:gd name="T12" fmla="*/ 12 w 29"/>
                  <a:gd name="T13" fmla="*/ 23 h 25"/>
                  <a:gd name="T14" fmla="*/ 12 w 29"/>
                  <a:gd name="T15" fmla="*/ 23 h 25"/>
                  <a:gd name="T16" fmla="*/ 14 w 29"/>
                  <a:gd name="T17" fmla="*/ 20 h 25"/>
                  <a:gd name="T18" fmla="*/ 11 w 29"/>
                  <a:gd name="T19" fmla="*/ 17 h 25"/>
                  <a:gd name="T20" fmla="*/ 8 w 29"/>
                  <a:gd name="T21" fmla="*/ 15 h 25"/>
                  <a:gd name="T22" fmla="*/ 2 w 29"/>
                  <a:gd name="T23" fmla="*/ 7 h 25"/>
                  <a:gd name="T24" fmla="*/ 0 w 29"/>
                  <a:gd name="T25" fmla="*/ 2 h 25"/>
                  <a:gd name="T26" fmla="*/ 5 w 29"/>
                  <a:gd name="T27" fmla="*/ 3 h 25"/>
                  <a:gd name="T28" fmla="*/ 12 w 29"/>
                  <a:gd name="T29" fmla="*/ 8 h 25"/>
                  <a:gd name="T30" fmla="*/ 14 w 29"/>
                  <a:gd name="T31" fmla="*/ 6 h 25"/>
                  <a:gd name="T32" fmla="*/ 16 w 29"/>
                  <a:gd name="T33" fmla="*/ 4 h 25"/>
                  <a:gd name="T34" fmla="*/ 17 w 29"/>
                  <a:gd name="T35" fmla="*/ 6 h 25"/>
                  <a:gd name="T36" fmla="*/ 19 w 29"/>
                  <a:gd name="T37" fmla="*/ 9 h 25"/>
                  <a:gd name="T38" fmla="*/ 23 w 29"/>
                  <a:gd name="T39" fmla="*/ 12 h 25"/>
                  <a:gd name="T40" fmla="*/ 23 w 29"/>
                  <a:gd name="T41" fmla="*/ 13 h 25"/>
                  <a:gd name="T42" fmla="*/ 28 w 29"/>
                  <a:gd name="T43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9" h="25">
                    <a:moveTo>
                      <a:pt x="28" y="17"/>
                    </a:moveTo>
                    <a:cubicBezTo>
                      <a:pt x="24" y="18"/>
                      <a:pt x="21" y="21"/>
                      <a:pt x="17" y="19"/>
                    </a:cubicBezTo>
                    <a:cubicBezTo>
                      <a:pt x="16" y="19"/>
                      <a:pt x="16" y="22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4"/>
                      <a:pt x="14" y="25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3" y="22"/>
                      <a:pt x="15" y="22"/>
                      <a:pt x="14" y="20"/>
                    </a:cubicBezTo>
                    <a:cubicBezTo>
                      <a:pt x="14" y="18"/>
                      <a:pt x="12" y="18"/>
                      <a:pt x="11" y="17"/>
                    </a:cubicBezTo>
                    <a:cubicBezTo>
                      <a:pt x="7" y="17"/>
                      <a:pt x="7" y="17"/>
                      <a:pt x="8" y="15"/>
                    </a:cubicBezTo>
                    <a:cubicBezTo>
                      <a:pt x="4" y="15"/>
                      <a:pt x="0" y="12"/>
                      <a:pt x="2" y="7"/>
                    </a:cubicBezTo>
                    <a:cubicBezTo>
                      <a:pt x="4" y="4"/>
                      <a:pt x="2" y="3"/>
                      <a:pt x="0" y="2"/>
                    </a:cubicBezTo>
                    <a:cubicBezTo>
                      <a:pt x="2" y="0"/>
                      <a:pt x="4" y="1"/>
                      <a:pt x="5" y="3"/>
                    </a:cubicBezTo>
                    <a:cubicBezTo>
                      <a:pt x="6" y="6"/>
                      <a:pt x="9" y="8"/>
                      <a:pt x="12" y="8"/>
                    </a:cubicBezTo>
                    <a:cubicBezTo>
                      <a:pt x="13" y="8"/>
                      <a:pt x="15" y="8"/>
                      <a:pt x="14" y="6"/>
                    </a:cubicBezTo>
                    <a:cubicBezTo>
                      <a:pt x="14" y="5"/>
                      <a:pt x="15" y="4"/>
                      <a:pt x="16" y="4"/>
                    </a:cubicBezTo>
                    <a:cubicBezTo>
                      <a:pt x="17" y="3"/>
                      <a:pt x="17" y="5"/>
                      <a:pt x="17" y="6"/>
                    </a:cubicBezTo>
                    <a:cubicBezTo>
                      <a:pt x="19" y="7"/>
                      <a:pt x="18" y="8"/>
                      <a:pt x="19" y="9"/>
                    </a:cubicBezTo>
                    <a:cubicBezTo>
                      <a:pt x="19" y="11"/>
                      <a:pt x="20" y="14"/>
                      <a:pt x="23" y="12"/>
                    </a:cubicBezTo>
                    <a:cubicBezTo>
                      <a:pt x="23" y="12"/>
                      <a:pt x="23" y="13"/>
                      <a:pt x="23" y="13"/>
                    </a:cubicBezTo>
                    <a:cubicBezTo>
                      <a:pt x="25" y="14"/>
                      <a:pt x="29" y="13"/>
                      <a:pt x="28" y="17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4" name="Freeform 1810"/>
              <p:cNvSpPr/>
              <p:nvPr/>
            </p:nvSpPr>
            <p:spPr bwMode="auto">
              <a:xfrm>
                <a:off x="751" y="848"/>
                <a:ext cx="57" cy="85"/>
              </a:xfrm>
              <a:custGeom>
                <a:avLst/>
                <a:gdLst>
                  <a:gd name="T0" fmla="*/ 23 w 24"/>
                  <a:gd name="T1" fmla="*/ 1 h 36"/>
                  <a:gd name="T2" fmla="*/ 20 w 24"/>
                  <a:gd name="T3" fmla="*/ 9 h 36"/>
                  <a:gd name="T4" fmla="*/ 12 w 24"/>
                  <a:gd name="T5" fmla="*/ 22 h 36"/>
                  <a:gd name="T6" fmla="*/ 10 w 24"/>
                  <a:gd name="T7" fmla="*/ 22 h 36"/>
                  <a:gd name="T8" fmla="*/ 9 w 24"/>
                  <a:gd name="T9" fmla="*/ 19 h 36"/>
                  <a:gd name="T10" fmla="*/ 10 w 24"/>
                  <a:gd name="T11" fmla="*/ 22 h 36"/>
                  <a:gd name="T12" fmla="*/ 10 w 24"/>
                  <a:gd name="T13" fmla="*/ 23 h 36"/>
                  <a:gd name="T14" fmla="*/ 1 w 24"/>
                  <a:gd name="T15" fmla="*/ 36 h 36"/>
                  <a:gd name="T16" fmla="*/ 2 w 24"/>
                  <a:gd name="T17" fmla="*/ 33 h 36"/>
                  <a:gd name="T18" fmla="*/ 1 w 24"/>
                  <a:gd name="T19" fmla="*/ 28 h 36"/>
                  <a:gd name="T20" fmla="*/ 6 w 24"/>
                  <a:gd name="T21" fmla="*/ 24 h 36"/>
                  <a:gd name="T22" fmla="*/ 1 w 24"/>
                  <a:gd name="T23" fmla="*/ 20 h 36"/>
                  <a:gd name="T24" fmla="*/ 4 w 24"/>
                  <a:gd name="T25" fmla="*/ 17 h 36"/>
                  <a:gd name="T26" fmla="*/ 1 w 24"/>
                  <a:gd name="T27" fmla="*/ 13 h 36"/>
                  <a:gd name="T28" fmla="*/ 8 w 24"/>
                  <a:gd name="T29" fmla="*/ 12 h 36"/>
                  <a:gd name="T30" fmla="*/ 9 w 24"/>
                  <a:gd name="T31" fmla="*/ 12 h 36"/>
                  <a:gd name="T32" fmla="*/ 11 w 24"/>
                  <a:gd name="T33" fmla="*/ 12 h 36"/>
                  <a:gd name="T34" fmla="*/ 10 w 24"/>
                  <a:gd name="T35" fmla="*/ 11 h 36"/>
                  <a:gd name="T36" fmla="*/ 10 w 24"/>
                  <a:gd name="T37" fmla="*/ 10 h 36"/>
                  <a:gd name="T38" fmla="*/ 18 w 24"/>
                  <a:gd name="T39" fmla="*/ 1 h 36"/>
                  <a:gd name="T40" fmla="*/ 20 w 24"/>
                  <a:gd name="T41" fmla="*/ 1 h 36"/>
                  <a:gd name="T42" fmla="*/ 23 w 24"/>
                  <a:gd name="T43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" h="36">
                    <a:moveTo>
                      <a:pt x="23" y="1"/>
                    </a:moveTo>
                    <a:cubicBezTo>
                      <a:pt x="24" y="4"/>
                      <a:pt x="21" y="7"/>
                      <a:pt x="20" y="9"/>
                    </a:cubicBezTo>
                    <a:cubicBezTo>
                      <a:pt x="15" y="12"/>
                      <a:pt x="16" y="18"/>
                      <a:pt x="12" y="22"/>
                    </a:cubicBezTo>
                    <a:cubicBezTo>
                      <a:pt x="11" y="22"/>
                      <a:pt x="11" y="22"/>
                      <a:pt x="10" y="22"/>
                    </a:cubicBezTo>
                    <a:cubicBezTo>
                      <a:pt x="10" y="21"/>
                      <a:pt x="10" y="19"/>
                      <a:pt x="9" y="19"/>
                    </a:cubicBezTo>
                    <a:cubicBezTo>
                      <a:pt x="9" y="20"/>
                      <a:pt x="9" y="21"/>
                      <a:pt x="10" y="22"/>
                    </a:cubicBezTo>
                    <a:cubicBezTo>
                      <a:pt x="10" y="22"/>
                      <a:pt x="10" y="22"/>
                      <a:pt x="10" y="23"/>
                    </a:cubicBezTo>
                    <a:cubicBezTo>
                      <a:pt x="7" y="27"/>
                      <a:pt x="6" y="33"/>
                      <a:pt x="1" y="36"/>
                    </a:cubicBezTo>
                    <a:cubicBezTo>
                      <a:pt x="1" y="35"/>
                      <a:pt x="2" y="34"/>
                      <a:pt x="2" y="33"/>
                    </a:cubicBezTo>
                    <a:cubicBezTo>
                      <a:pt x="4" y="30"/>
                      <a:pt x="3" y="29"/>
                      <a:pt x="1" y="28"/>
                    </a:cubicBezTo>
                    <a:cubicBezTo>
                      <a:pt x="1" y="25"/>
                      <a:pt x="7" y="28"/>
                      <a:pt x="6" y="24"/>
                    </a:cubicBezTo>
                    <a:cubicBezTo>
                      <a:pt x="5" y="22"/>
                      <a:pt x="4" y="19"/>
                      <a:pt x="1" y="20"/>
                    </a:cubicBezTo>
                    <a:cubicBezTo>
                      <a:pt x="0" y="17"/>
                      <a:pt x="4" y="20"/>
                      <a:pt x="4" y="17"/>
                    </a:cubicBezTo>
                    <a:cubicBezTo>
                      <a:pt x="5" y="14"/>
                      <a:pt x="3" y="14"/>
                      <a:pt x="1" y="13"/>
                    </a:cubicBezTo>
                    <a:cubicBezTo>
                      <a:pt x="3" y="10"/>
                      <a:pt x="6" y="12"/>
                      <a:pt x="8" y="12"/>
                    </a:cubicBezTo>
                    <a:cubicBezTo>
                      <a:pt x="8" y="12"/>
                      <a:pt x="9" y="12"/>
                      <a:pt x="9" y="12"/>
                    </a:cubicBezTo>
                    <a:cubicBezTo>
                      <a:pt x="10" y="13"/>
                      <a:pt x="10" y="13"/>
                      <a:pt x="11" y="12"/>
                    </a:cubicBezTo>
                    <a:cubicBezTo>
                      <a:pt x="12" y="11"/>
                      <a:pt x="11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3" y="7"/>
                      <a:pt x="16" y="4"/>
                      <a:pt x="18" y="1"/>
                    </a:cubicBezTo>
                    <a:cubicBezTo>
                      <a:pt x="19" y="0"/>
                      <a:pt x="20" y="1"/>
                      <a:pt x="20" y="1"/>
                    </a:cubicBezTo>
                    <a:cubicBezTo>
                      <a:pt x="22" y="4"/>
                      <a:pt x="22" y="1"/>
                      <a:pt x="23" y="1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5" name="Freeform 1811"/>
              <p:cNvSpPr/>
              <p:nvPr/>
            </p:nvSpPr>
            <p:spPr bwMode="auto">
              <a:xfrm>
                <a:off x="652" y="983"/>
                <a:ext cx="61" cy="50"/>
              </a:xfrm>
              <a:custGeom>
                <a:avLst/>
                <a:gdLst>
                  <a:gd name="T0" fmla="*/ 26 w 26"/>
                  <a:gd name="T1" fmla="*/ 12 h 21"/>
                  <a:gd name="T2" fmla="*/ 21 w 26"/>
                  <a:gd name="T3" fmla="*/ 19 h 21"/>
                  <a:gd name="T4" fmla="*/ 12 w 26"/>
                  <a:gd name="T5" fmla="*/ 19 h 21"/>
                  <a:gd name="T6" fmla="*/ 12 w 26"/>
                  <a:gd name="T7" fmla="*/ 19 h 21"/>
                  <a:gd name="T8" fmla="*/ 10 w 26"/>
                  <a:gd name="T9" fmla="*/ 11 h 21"/>
                  <a:gd name="T10" fmla="*/ 6 w 26"/>
                  <a:gd name="T11" fmla="*/ 9 h 21"/>
                  <a:gd name="T12" fmla="*/ 2 w 26"/>
                  <a:gd name="T13" fmla="*/ 9 h 21"/>
                  <a:gd name="T14" fmla="*/ 0 w 26"/>
                  <a:gd name="T15" fmla="*/ 7 h 21"/>
                  <a:gd name="T16" fmla="*/ 0 w 26"/>
                  <a:gd name="T17" fmla="*/ 6 h 21"/>
                  <a:gd name="T18" fmla="*/ 2 w 26"/>
                  <a:gd name="T19" fmla="*/ 7 h 21"/>
                  <a:gd name="T20" fmla="*/ 6 w 26"/>
                  <a:gd name="T21" fmla="*/ 4 h 21"/>
                  <a:gd name="T22" fmla="*/ 11 w 26"/>
                  <a:gd name="T23" fmla="*/ 2 h 21"/>
                  <a:gd name="T24" fmla="*/ 7 w 26"/>
                  <a:gd name="T25" fmla="*/ 4 h 21"/>
                  <a:gd name="T26" fmla="*/ 15 w 26"/>
                  <a:gd name="T27" fmla="*/ 7 h 21"/>
                  <a:gd name="T28" fmla="*/ 18 w 26"/>
                  <a:gd name="T29" fmla="*/ 7 h 21"/>
                  <a:gd name="T30" fmla="*/ 16 w 26"/>
                  <a:gd name="T31" fmla="*/ 11 h 21"/>
                  <a:gd name="T32" fmla="*/ 26 w 26"/>
                  <a:gd name="T33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1">
                    <a:moveTo>
                      <a:pt x="26" y="12"/>
                    </a:moveTo>
                    <a:cubicBezTo>
                      <a:pt x="24" y="14"/>
                      <a:pt x="23" y="17"/>
                      <a:pt x="21" y="19"/>
                    </a:cubicBezTo>
                    <a:cubicBezTo>
                      <a:pt x="18" y="20"/>
                      <a:pt x="15" y="21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9" y="17"/>
                      <a:pt x="12" y="14"/>
                      <a:pt x="10" y="11"/>
                    </a:cubicBezTo>
                    <a:cubicBezTo>
                      <a:pt x="9" y="10"/>
                      <a:pt x="10" y="5"/>
                      <a:pt x="6" y="9"/>
                    </a:cubicBezTo>
                    <a:cubicBezTo>
                      <a:pt x="5" y="9"/>
                      <a:pt x="3" y="8"/>
                      <a:pt x="2" y="9"/>
                    </a:cubicBezTo>
                    <a:cubicBezTo>
                      <a:pt x="1" y="9"/>
                      <a:pt x="0" y="8"/>
                      <a:pt x="0" y="7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2" y="5"/>
                      <a:pt x="1" y="7"/>
                      <a:pt x="2" y="7"/>
                    </a:cubicBezTo>
                    <a:cubicBezTo>
                      <a:pt x="4" y="7"/>
                      <a:pt x="6" y="6"/>
                      <a:pt x="6" y="4"/>
                    </a:cubicBezTo>
                    <a:cubicBezTo>
                      <a:pt x="6" y="0"/>
                      <a:pt x="8" y="0"/>
                      <a:pt x="11" y="2"/>
                    </a:cubicBezTo>
                    <a:cubicBezTo>
                      <a:pt x="10" y="4"/>
                      <a:pt x="8" y="1"/>
                      <a:pt x="7" y="4"/>
                    </a:cubicBezTo>
                    <a:cubicBezTo>
                      <a:pt x="10" y="6"/>
                      <a:pt x="14" y="3"/>
                      <a:pt x="15" y="7"/>
                    </a:cubicBezTo>
                    <a:cubicBezTo>
                      <a:pt x="16" y="9"/>
                      <a:pt x="17" y="6"/>
                      <a:pt x="18" y="7"/>
                    </a:cubicBezTo>
                    <a:cubicBezTo>
                      <a:pt x="18" y="8"/>
                      <a:pt x="16" y="9"/>
                      <a:pt x="16" y="11"/>
                    </a:cubicBezTo>
                    <a:cubicBezTo>
                      <a:pt x="20" y="9"/>
                      <a:pt x="24" y="6"/>
                      <a:pt x="26" y="12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6" name="Freeform 1812"/>
              <p:cNvSpPr/>
              <p:nvPr/>
            </p:nvSpPr>
            <p:spPr bwMode="auto">
              <a:xfrm>
                <a:off x="737" y="886"/>
                <a:ext cx="14" cy="16"/>
              </a:xfrm>
              <a:custGeom>
                <a:avLst/>
                <a:gdLst>
                  <a:gd name="T0" fmla="*/ 6 w 6"/>
                  <a:gd name="T1" fmla="*/ 7 h 7"/>
                  <a:gd name="T2" fmla="*/ 2 w 6"/>
                  <a:gd name="T3" fmla="*/ 0 h 7"/>
                  <a:gd name="T4" fmla="*/ 6 w 6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6" y="7"/>
                    </a:moveTo>
                    <a:cubicBezTo>
                      <a:pt x="3" y="6"/>
                      <a:pt x="0" y="5"/>
                      <a:pt x="2" y="0"/>
                    </a:cubicBezTo>
                    <a:cubicBezTo>
                      <a:pt x="5" y="1"/>
                      <a:pt x="5" y="4"/>
                      <a:pt x="6" y="7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8" name="Group 2014"/>
            <p:cNvGrpSpPr/>
            <p:nvPr/>
          </p:nvGrpSpPr>
          <p:grpSpPr bwMode="auto">
            <a:xfrm>
              <a:off x="887413" y="447676"/>
              <a:ext cx="1782763" cy="1781175"/>
              <a:chOff x="559" y="282"/>
              <a:chExt cx="1123" cy="1122"/>
            </a:xfrm>
          </p:grpSpPr>
          <p:sp>
            <p:nvSpPr>
              <p:cNvPr id="557" name="Freeform 1814"/>
              <p:cNvSpPr/>
              <p:nvPr/>
            </p:nvSpPr>
            <p:spPr bwMode="auto">
              <a:xfrm>
                <a:off x="701" y="986"/>
                <a:ext cx="12" cy="11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2 h 5"/>
                  <a:gd name="T4" fmla="*/ 2 w 5"/>
                  <a:gd name="T5" fmla="*/ 0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cubicBezTo>
                      <a:pt x="3" y="4"/>
                      <a:pt x="2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1"/>
                      <a:pt x="5" y="2"/>
                      <a:pt x="5" y="5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8" name="Freeform 1815"/>
              <p:cNvSpPr/>
              <p:nvPr/>
            </p:nvSpPr>
            <p:spPr bwMode="auto">
              <a:xfrm>
                <a:off x="630" y="990"/>
                <a:ext cx="10" cy="10"/>
              </a:xfrm>
              <a:custGeom>
                <a:avLst/>
                <a:gdLst>
                  <a:gd name="T0" fmla="*/ 4 w 4"/>
                  <a:gd name="T1" fmla="*/ 0 h 4"/>
                  <a:gd name="T2" fmla="*/ 1 w 4"/>
                  <a:gd name="T3" fmla="*/ 3 h 4"/>
                  <a:gd name="T4" fmla="*/ 0 w 4"/>
                  <a:gd name="T5" fmla="*/ 2 h 4"/>
                  <a:gd name="T6" fmla="*/ 4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4" y="2"/>
                      <a:pt x="3" y="4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1" y="0"/>
                      <a:pt x="3" y="2"/>
                      <a:pt x="4" y="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9" name="Freeform 1816"/>
              <p:cNvSpPr/>
              <p:nvPr/>
            </p:nvSpPr>
            <p:spPr bwMode="auto">
              <a:xfrm>
                <a:off x="649" y="1078"/>
                <a:ext cx="10" cy="7"/>
              </a:xfrm>
              <a:custGeom>
                <a:avLst/>
                <a:gdLst>
                  <a:gd name="T0" fmla="*/ 3 w 4"/>
                  <a:gd name="T1" fmla="*/ 1 h 3"/>
                  <a:gd name="T2" fmla="*/ 4 w 4"/>
                  <a:gd name="T3" fmla="*/ 3 h 3"/>
                  <a:gd name="T4" fmla="*/ 1 w 4"/>
                  <a:gd name="T5" fmla="*/ 3 h 3"/>
                  <a:gd name="T6" fmla="*/ 1 w 4"/>
                  <a:gd name="T7" fmla="*/ 1 h 3"/>
                  <a:gd name="T8" fmla="*/ 3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1"/>
                    </a:moveTo>
                    <a:cubicBezTo>
                      <a:pt x="3" y="2"/>
                      <a:pt x="4" y="3"/>
                      <a:pt x="4" y="3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3"/>
                      <a:pt x="1" y="1"/>
                      <a:pt x="1" y="1"/>
                    </a:cubicBezTo>
                    <a:cubicBezTo>
                      <a:pt x="2" y="0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0" name="Freeform 1817"/>
              <p:cNvSpPr/>
              <p:nvPr/>
            </p:nvSpPr>
            <p:spPr bwMode="auto">
              <a:xfrm>
                <a:off x="645" y="1047"/>
                <a:ext cx="9" cy="8"/>
              </a:xfrm>
              <a:custGeom>
                <a:avLst/>
                <a:gdLst>
                  <a:gd name="T0" fmla="*/ 4 w 4"/>
                  <a:gd name="T1" fmla="*/ 3 h 3"/>
                  <a:gd name="T2" fmla="*/ 0 w 4"/>
                  <a:gd name="T3" fmla="*/ 3 h 3"/>
                  <a:gd name="T4" fmla="*/ 4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cubicBezTo>
                      <a:pt x="3" y="3"/>
                      <a:pt x="2" y="3"/>
                      <a:pt x="0" y="3"/>
                    </a:cubicBezTo>
                    <a:cubicBezTo>
                      <a:pt x="2" y="1"/>
                      <a:pt x="3" y="0"/>
                      <a:pt x="4" y="3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1" name="Freeform 1818"/>
              <p:cNvSpPr/>
              <p:nvPr/>
            </p:nvSpPr>
            <p:spPr bwMode="auto">
              <a:xfrm>
                <a:off x="720" y="993"/>
                <a:ext cx="3" cy="9"/>
              </a:xfrm>
              <a:custGeom>
                <a:avLst/>
                <a:gdLst>
                  <a:gd name="T0" fmla="*/ 0 w 1"/>
                  <a:gd name="T1" fmla="*/ 0 h 4"/>
                  <a:gd name="T2" fmla="*/ 1 w 1"/>
                  <a:gd name="T3" fmla="*/ 4 h 4"/>
                  <a:gd name="T4" fmla="*/ 0 w 1"/>
                  <a:gd name="T5" fmla="*/ 1 h 4"/>
                  <a:gd name="T6" fmla="*/ 0 w 1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4">
                    <a:moveTo>
                      <a:pt x="0" y="0"/>
                    </a:moveTo>
                    <a:cubicBezTo>
                      <a:pt x="1" y="1"/>
                      <a:pt x="1" y="2"/>
                      <a:pt x="1" y="4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2" name="Freeform 1819"/>
              <p:cNvSpPr/>
              <p:nvPr/>
            </p:nvSpPr>
            <p:spPr bwMode="auto">
              <a:xfrm>
                <a:off x="770" y="869"/>
                <a:ext cx="7" cy="10"/>
              </a:xfrm>
              <a:custGeom>
                <a:avLst/>
                <a:gdLst>
                  <a:gd name="T0" fmla="*/ 0 w 3"/>
                  <a:gd name="T1" fmla="*/ 3 h 4"/>
                  <a:gd name="T2" fmla="*/ 2 w 3"/>
                  <a:gd name="T3" fmla="*/ 1 h 4"/>
                  <a:gd name="T4" fmla="*/ 2 w 3"/>
                  <a:gd name="T5" fmla="*/ 1 h 4"/>
                  <a:gd name="T6" fmla="*/ 0 w 3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2"/>
                      <a:pt x="0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3"/>
                      <a:pt x="2" y="4"/>
                      <a:pt x="0" y="3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3" name="Freeform 1820"/>
              <p:cNvSpPr/>
              <p:nvPr/>
            </p:nvSpPr>
            <p:spPr bwMode="auto">
              <a:xfrm>
                <a:off x="908" y="679"/>
                <a:ext cx="38" cy="40"/>
              </a:xfrm>
              <a:custGeom>
                <a:avLst/>
                <a:gdLst>
                  <a:gd name="T0" fmla="*/ 11 w 16"/>
                  <a:gd name="T1" fmla="*/ 15 h 17"/>
                  <a:gd name="T2" fmla="*/ 6 w 16"/>
                  <a:gd name="T3" fmla="*/ 10 h 17"/>
                  <a:gd name="T4" fmla="*/ 3 w 16"/>
                  <a:gd name="T5" fmla="*/ 12 h 17"/>
                  <a:gd name="T6" fmla="*/ 0 w 16"/>
                  <a:gd name="T7" fmla="*/ 14 h 17"/>
                  <a:gd name="T8" fmla="*/ 11 w 16"/>
                  <a:gd name="T9" fmla="*/ 0 h 17"/>
                  <a:gd name="T10" fmla="*/ 15 w 16"/>
                  <a:gd name="T11" fmla="*/ 5 h 17"/>
                  <a:gd name="T12" fmla="*/ 10 w 16"/>
                  <a:gd name="T13" fmla="*/ 8 h 17"/>
                  <a:gd name="T14" fmla="*/ 16 w 16"/>
                  <a:gd name="T15" fmla="*/ 11 h 17"/>
                  <a:gd name="T16" fmla="*/ 14 w 16"/>
                  <a:gd name="T17" fmla="*/ 15 h 17"/>
                  <a:gd name="T18" fmla="*/ 13 w 16"/>
                  <a:gd name="T19" fmla="*/ 15 h 17"/>
                  <a:gd name="T20" fmla="*/ 11 w 16"/>
                  <a:gd name="T21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17">
                    <a:moveTo>
                      <a:pt x="11" y="15"/>
                    </a:moveTo>
                    <a:cubicBezTo>
                      <a:pt x="11" y="11"/>
                      <a:pt x="6" y="13"/>
                      <a:pt x="6" y="10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4" y="17"/>
                      <a:pt x="1" y="15"/>
                      <a:pt x="0" y="14"/>
                    </a:cubicBezTo>
                    <a:cubicBezTo>
                      <a:pt x="4" y="10"/>
                      <a:pt x="6" y="4"/>
                      <a:pt x="11" y="0"/>
                    </a:cubicBezTo>
                    <a:cubicBezTo>
                      <a:pt x="12" y="2"/>
                      <a:pt x="12" y="4"/>
                      <a:pt x="15" y="5"/>
                    </a:cubicBezTo>
                    <a:cubicBezTo>
                      <a:pt x="13" y="5"/>
                      <a:pt x="9" y="5"/>
                      <a:pt x="10" y="8"/>
                    </a:cubicBezTo>
                    <a:cubicBezTo>
                      <a:pt x="10" y="11"/>
                      <a:pt x="13" y="13"/>
                      <a:pt x="16" y="11"/>
                    </a:cubicBezTo>
                    <a:cubicBezTo>
                      <a:pt x="16" y="13"/>
                      <a:pt x="15" y="14"/>
                      <a:pt x="14" y="15"/>
                    </a:cubicBezTo>
                    <a:cubicBezTo>
                      <a:pt x="14" y="15"/>
                      <a:pt x="13" y="15"/>
                      <a:pt x="13" y="15"/>
                    </a:cubicBezTo>
                    <a:cubicBezTo>
                      <a:pt x="13" y="15"/>
                      <a:pt x="12" y="16"/>
                      <a:pt x="11" y="15"/>
                    </a:cubicBezTo>
                    <a:close/>
                  </a:path>
                </a:pathLst>
              </a:custGeom>
              <a:solidFill>
                <a:srgbClr val="FE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4" name="Freeform 1821"/>
              <p:cNvSpPr/>
              <p:nvPr/>
            </p:nvSpPr>
            <p:spPr bwMode="auto">
              <a:xfrm>
                <a:off x="929" y="643"/>
                <a:ext cx="17" cy="19"/>
              </a:xfrm>
              <a:custGeom>
                <a:avLst/>
                <a:gdLst>
                  <a:gd name="T0" fmla="*/ 2 w 7"/>
                  <a:gd name="T1" fmla="*/ 3 h 8"/>
                  <a:gd name="T2" fmla="*/ 4 w 7"/>
                  <a:gd name="T3" fmla="*/ 0 h 8"/>
                  <a:gd name="T4" fmla="*/ 6 w 7"/>
                  <a:gd name="T5" fmla="*/ 3 h 8"/>
                  <a:gd name="T6" fmla="*/ 0 w 7"/>
                  <a:gd name="T7" fmla="*/ 6 h 8"/>
                  <a:gd name="T8" fmla="*/ 0 w 7"/>
                  <a:gd name="T9" fmla="*/ 4 h 8"/>
                  <a:gd name="T10" fmla="*/ 2 w 7"/>
                  <a:gd name="T11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8">
                    <a:moveTo>
                      <a:pt x="2" y="3"/>
                    </a:moveTo>
                    <a:cubicBezTo>
                      <a:pt x="3" y="2"/>
                      <a:pt x="3" y="1"/>
                      <a:pt x="4" y="0"/>
                    </a:cubicBezTo>
                    <a:cubicBezTo>
                      <a:pt x="4" y="1"/>
                      <a:pt x="7" y="2"/>
                      <a:pt x="6" y="3"/>
                    </a:cubicBezTo>
                    <a:cubicBezTo>
                      <a:pt x="4" y="3"/>
                      <a:pt x="4" y="8"/>
                      <a:pt x="0" y="6"/>
                    </a:cubicBezTo>
                    <a:cubicBezTo>
                      <a:pt x="0" y="5"/>
                      <a:pt x="0" y="5"/>
                      <a:pt x="0" y="4"/>
                    </a:cubicBezTo>
                    <a:cubicBezTo>
                      <a:pt x="1" y="4"/>
                      <a:pt x="2" y="4"/>
                      <a:pt x="2" y="3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5" name="Freeform 1822"/>
              <p:cNvSpPr/>
              <p:nvPr/>
            </p:nvSpPr>
            <p:spPr bwMode="auto">
              <a:xfrm>
                <a:off x="920" y="648"/>
                <a:ext cx="9" cy="10"/>
              </a:xfrm>
              <a:custGeom>
                <a:avLst/>
                <a:gdLst>
                  <a:gd name="T0" fmla="*/ 4 w 4"/>
                  <a:gd name="T1" fmla="*/ 2 h 4"/>
                  <a:gd name="T2" fmla="*/ 4 w 4"/>
                  <a:gd name="T3" fmla="*/ 4 h 4"/>
                  <a:gd name="T4" fmla="*/ 1 w 4"/>
                  <a:gd name="T5" fmla="*/ 4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3" y="4"/>
                      <a:pt x="2" y="4"/>
                      <a:pt x="1" y="4"/>
                    </a:cubicBezTo>
                    <a:cubicBezTo>
                      <a:pt x="0" y="0"/>
                      <a:pt x="3" y="3"/>
                      <a:pt x="4" y="2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6" name="Freeform 1823"/>
              <p:cNvSpPr/>
              <p:nvPr/>
            </p:nvSpPr>
            <p:spPr bwMode="auto">
              <a:xfrm>
                <a:off x="834" y="703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0 h 2"/>
                  <a:gd name="T4" fmla="*/ 1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7" name="Freeform 1824"/>
              <p:cNvSpPr/>
              <p:nvPr/>
            </p:nvSpPr>
            <p:spPr bwMode="auto">
              <a:xfrm>
                <a:off x="656" y="931"/>
                <a:ext cx="17" cy="24"/>
              </a:xfrm>
              <a:custGeom>
                <a:avLst/>
                <a:gdLst>
                  <a:gd name="T0" fmla="*/ 5 w 7"/>
                  <a:gd name="T1" fmla="*/ 2 h 10"/>
                  <a:gd name="T2" fmla="*/ 5 w 7"/>
                  <a:gd name="T3" fmla="*/ 0 h 10"/>
                  <a:gd name="T4" fmla="*/ 7 w 7"/>
                  <a:gd name="T5" fmla="*/ 1 h 10"/>
                  <a:gd name="T6" fmla="*/ 7 w 7"/>
                  <a:gd name="T7" fmla="*/ 9 h 10"/>
                  <a:gd name="T8" fmla="*/ 5 w 7"/>
                  <a:gd name="T9" fmla="*/ 10 h 10"/>
                  <a:gd name="T10" fmla="*/ 0 w 7"/>
                  <a:gd name="T11" fmla="*/ 7 h 10"/>
                  <a:gd name="T12" fmla="*/ 4 w 7"/>
                  <a:gd name="T13" fmla="*/ 3 h 10"/>
                  <a:gd name="T14" fmla="*/ 5 w 7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0">
                    <a:moveTo>
                      <a:pt x="5" y="2"/>
                    </a:moveTo>
                    <a:cubicBezTo>
                      <a:pt x="5" y="1"/>
                      <a:pt x="4" y="0"/>
                      <a:pt x="5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4"/>
                      <a:pt x="7" y="7"/>
                      <a:pt x="7" y="9"/>
                    </a:cubicBezTo>
                    <a:cubicBezTo>
                      <a:pt x="7" y="10"/>
                      <a:pt x="6" y="10"/>
                      <a:pt x="5" y="10"/>
                    </a:cubicBezTo>
                    <a:cubicBezTo>
                      <a:pt x="3" y="10"/>
                      <a:pt x="3" y="7"/>
                      <a:pt x="0" y="7"/>
                    </a:cubicBezTo>
                    <a:cubicBezTo>
                      <a:pt x="1" y="5"/>
                      <a:pt x="3" y="3"/>
                      <a:pt x="4" y="3"/>
                    </a:cubicBezTo>
                    <a:cubicBezTo>
                      <a:pt x="6" y="4"/>
                      <a:pt x="6" y="3"/>
                      <a:pt x="5" y="2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8" name="Freeform 1825"/>
              <p:cNvSpPr/>
              <p:nvPr/>
            </p:nvSpPr>
            <p:spPr bwMode="auto">
              <a:xfrm>
                <a:off x="1601" y="420"/>
                <a:ext cx="21" cy="29"/>
              </a:xfrm>
              <a:custGeom>
                <a:avLst/>
                <a:gdLst>
                  <a:gd name="T0" fmla="*/ 0 w 9"/>
                  <a:gd name="T1" fmla="*/ 8 h 12"/>
                  <a:gd name="T2" fmla="*/ 6 w 9"/>
                  <a:gd name="T3" fmla="*/ 0 h 12"/>
                  <a:gd name="T4" fmla="*/ 9 w 9"/>
                  <a:gd name="T5" fmla="*/ 1 h 12"/>
                  <a:gd name="T6" fmla="*/ 4 w 9"/>
                  <a:gd name="T7" fmla="*/ 12 h 12"/>
                  <a:gd name="T8" fmla="*/ 1 w 9"/>
                  <a:gd name="T9" fmla="*/ 11 h 12"/>
                  <a:gd name="T10" fmla="*/ 0 w 9"/>
                  <a:gd name="T1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2">
                    <a:moveTo>
                      <a:pt x="0" y="8"/>
                    </a:moveTo>
                    <a:cubicBezTo>
                      <a:pt x="3" y="5"/>
                      <a:pt x="4" y="2"/>
                      <a:pt x="6" y="0"/>
                    </a:cubicBezTo>
                    <a:cubicBezTo>
                      <a:pt x="7" y="0"/>
                      <a:pt x="8" y="1"/>
                      <a:pt x="9" y="1"/>
                    </a:cubicBezTo>
                    <a:cubicBezTo>
                      <a:pt x="8" y="5"/>
                      <a:pt x="7" y="9"/>
                      <a:pt x="4" y="12"/>
                    </a:cubicBezTo>
                    <a:cubicBezTo>
                      <a:pt x="3" y="12"/>
                      <a:pt x="3" y="7"/>
                      <a:pt x="1" y="11"/>
                    </a:cubicBezTo>
                    <a:cubicBezTo>
                      <a:pt x="0" y="10"/>
                      <a:pt x="1" y="9"/>
                      <a:pt x="0" y="8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9" name="Freeform 1826"/>
              <p:cNvSpPr/>
              <p:nvPr/>
            </p:nvSpPr>
            <p:spPr bwMode="auto">
              <a:xfrm>
                <a:off x="1591" y="451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2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0" name="Freeform 1827"/>
              <p:cNvSpPr/>
              <p:nvPr/>
            </p:nvSpPr>
            <p:spPr bwMode="auto">
              <a:xfrm>
                <a:off x="1053" y="1135"/>
                <a:ext cx="66" cy="62"/>
              </a:xfrm>
              <a:custGeom>
                <a:avLst/>
                <a:gdLst>
                  <a:gd name="T0" fmla="*/ 28 w 28"/>
                  <a:gd name="T1" fmla="*/ 7 h 26"/>
                  <a:gd name="T2" fmla="*/ 15 w 28"/>
                  <a:gd name="T3" fmla="*/ 18 h 26"/>
                  <a:gd name="T4" fmla="*/ 7 w 28"/>
                  <a:gd name="T5" fmla="*/ 26 h 26"/>
                  <a:gd name="T6" fmla="*/ 3 w 28"/>
                  <a:gd name="T7" fmla="*/ 23 h 26"/>
                  <a:gd name="T8" fmla="*/ 1 w 28"/>
                  <a:gd name="T9" fmla="*/ 23 h 26"/>
                  <a:gd name="T10" fmla="*/ 2 w 28"/>
                  <a:gd name="T11" fmla="*/ 21 h 26"/>
                  <a:gd name="T12" fmla="*/ 5 w 28"/>
                  <a:gd name="T13" fmla="*/ 16 h 26"/>
                  <a:gd name="T14" fmla="*/ 1 w 28"/>
                  <a:gd name="T15" fmla="*/ 18 h 26"/>
                  <a:gd name="T16" fmla="*/ 1 w 28"/>
                  <a:gd name="T17" fmla="*/ 17 h 26"/>
                  <a:gd name="T18" fmla="*/ 2 w 28"/>
                  <a:gd name="T19" fmla="*/ 11 h 26"/>
                  <a:gd name="T20" fmla="*/ 7 w 28"/>
                  <a:gd name="T21" fmla="*/ 9 h 26"/>
                  <a:gd name="T22" fmla="*/ 13 w 28"/>
                  <a:gd name="T23" fmla="*/ 7 h 26"/>
                  <a:gd name="T24" fmla="*/ 21 w 28"/>
                  <a:gd name="T25" fmla="*/ 4 h 26"/>
                  <a:gd name="T26" fmla="*/ 27 w 28"/>
                  <a:gd name="T27" fmla="*/ 0 h 26"/>
                  <a:gd name="T28" fmla="*/ 28 w 28"/>
                  <a:gd name="T2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6">
                    <a:moveTo>
                      <a:pt x="28" y="7"/>
                    </a:moveTo>
                    <a:cubicBezTo>
                      <a:pt x="25" y="12"/>
                      <a:pt x="21" y="16"/>
                      <a:pt x="15" y="18"/>
                    </a:cubicBezTo>
                    <a:cubicBezTo>
                      <a:pt x="11" y="20"/>
                      <a:pt x="10" y="23"/>
                      <a:pt x="7" y="26"/>
                    </a:cubicBezTo>
                    <a:cubicBezTo>
                      <a:pt x="6" y="24"/>
                      <a:pt x="6" y="19"/>
                      <a:pt x="3" y="23"/>
                    </a:cubicBezTo>
                    <a:cubicBezTo>
                      <a:pt x="2" y="24"/>
                      <a:pt x="1" y="23"/>
                      <a:pt x="1" y="23"/>
                    </a:cubicBezTo>
                    <a:cubicBezTo>
                      <a:pt x="1" y="22"/>
                      <a:pt x="1" y="22"/>
                      <a:pt x="2" y="21"/>
                    </a:cubicBezTo>
                    <a:cubicBezTo>
                      <a:pt x="3" y="20"/>
                      <a:pt x="4" y="18"/>
                      <a:pt x="5" y="16"/>
                    </a:cubicBezTo>
                    <a:cubicBezTo>
                      <a:pt x="2" y="16"/>
                      <a:pt x="3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0" y="15"/>
                      <a:pt x="5" y="14"/>
                      <a:pt x="2" y="11"/>
                    </a:cubicBezTo>
                    <a:cubicBezTo>
                      <a:pt x="2" y="11"/>
                      <a:pt x="5" y="8"/>
                      <a:pt x="7" y="9"/>
                    </a:cubicBezTo>
                    <a:cubicBezTo>
                      <a:pt x="10" y="10"/>
                      <a:pt x="11" y="8"/>
                      <a:pt x="13" y="7"/>
                    </a:cubicBezTo>
                    <a:cubicBezTo>
                      <a:pt x="16" y="6"/>
                      <a:pt x="18" y="4"/>
                      <a:pt x="21" y="4"/>
                    </a:cubicBezTo>
                    <a:cubicBezTo>
                      <a:pt x="24" y="4"/>
                      <a:pt x="25" y="1"/>
                      <a:pt x="27" y="0"/>
                    </a:cubicBezTo>
                    <a:cubicBezTo>
                      <a:pt x="28" y="2"/>
                      <a:pt x="24" y="6"/>
                      <a:pt x="28" y="7"/>
                    </a:cubicBezTo>
                    <a:close/>
                  </a:path>
                </a:pathLst>
              </a:custGeom>
              <a:solidFill>
                <a:srgbClr val="FE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1" name="Freeform 1828"/>
              <p:cNvSpPr/>
              <p:nvPr/>
            </p:nvSpPr>
            <p:spPr bwMode="auto">
              <a:xfrm>
                <a:off x="993" y="1126"/>
                <a:ext cx="67" cy="47"/>
              </a:xfrm>
              <a:custGeom>
                <a:avLst/>
                <a:gdLst>
                  <a:gd name="T0" fmla="*/ 0 w 28"/>
                  <a:gd name="T1" fmla="*/ 8 h 20"/>
                  <a:gd name="T2" fmla="*/ 0 w 28"/>
                  <a:gd name="T3" fmla="*/ 3 h 20"/>
                  <a:gd name="T4" fmla="*/ 2 w 28"/>
                  <a:gd name="T5" fmla="*/ 2 h 20"/>
                  <a:gd name="T6" fmla="*/ 5 w 28"/>
                  <a:gd name="T7" fmla="*/ 3 h 20"/>
                  <a:gd name="T8" fmla="*/ 7 w 28"/>
                  <a:gd name="T9" fmla="*/ 1 h 20"/>
                  <a:gd name="T10" fmla="*/ 8 w 28"/>
                  <a:gd name="T11" fmla="*/ 2 h 20"/>
                  <a:gd name="T12" fmla="*/ 17 w 28"/>
                  <a:gd name="T13" fmla="*/ 5 h 20"/>
                  <a:gd name="T14" fmla="*/ 20 w 28"/>
                  <a:gd name="T15" fmla="*/ 5 h 20"/>
                  <a:gd name="T16" fmla="*/ 28 w 28"/>
                  <a:gd name="T17" fmla="*/ 5 h 20"/>
                  <a:gd name="T18" fmla="*/ 26 w 28"/>
                  <a:gd name="T19" fmla="*/ 6 h 20"/>
                  <a:gd name="T20" fmla="*/ 21 w 28"/>
                  <a:gd name="T21" fmla="*/ 6 h 20"/>
                  <a:gd name="T22" fmla="*/ 23 w 28"/>
                  <a:gd name="T23" fmla="*/ 12 h 20"/>
                  <a:gd name="T24" fmla="*/ 25 w 28"/>
                  <a:gd name="T25" fmla="*/ 14 h 20"/>
                  <a:gd name="T26" fmla="*/ 22 w 28"/>
                  <a:gd name="T27" fmla="*/ 19 h 20"/>
                  <a:gd name="T28" fmla="*/ 18 w 28"/>
                  <a:gd name="T29" fmla="*/ 16 h 20"/>
                  <a:gd name="T30" fmla="*/ 11 w 28"/>
                  <a:gd name="T31" fmla="*/ 8 h 20"/>
                  <a:gd name="T32" fmla="*/ 8 w 28"/>
                  <a:gd name="T33" fmla="*/ 14 h 20"/>
                  <a:gd name="T34" fmla="*/ 5 w 28"/>
                  <a:gd name="T35" fmla="*/ 15 h 20"/>
                  <a:gd name="T36" fmla="*/ 1 w 28"/>
                  <a:gd name="T37" fmla="*/ 13 h 20"/>
                  <a:gd name="T38" fmla="*/ 0 w 28"/>
                  <a:gd name="T39" fmla="*/ 9 h 20"/>
                  <a:gd name="T40" fmla="*/ 0 w 28"/>
                  <a:gd name="T41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" h="20">
                    <a:moveTo>
                      <a:pt x="0" y="8"/>
                    </a:moveTo>
                    <a:cubicBezTo>
                      <a:pt x="2" y="6"/>
                      <a:pt x="0" y="4"/>
                      <a:pt x="0" y="3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7" y="1"/>
                      <a:pt x="8" y="1"/>
                      <a:pt x="8" y="2"/>
                    </a:cubicBezTo>
                    <a:cubicBezTo>
                      <a:pt x="11" y="3"/>
                      <a:pt x="15" y="2"/>
                      <a:pt x="17" y="5"/>
                    </a:cubicBezTo>
                    <a:cubicBezTo>
                      <a:pt x="18" y="6"/>
                      <a:pt x="19" y="6"/>
                      <a:pt x="20" y="5"/>
                    </a:cubicBezTo>
                    <a:cubicBezTo>
                      <a:pt x="23" y="0"/>
                      <a:pt x="25" y="4"/>
                      <a:pt x="28" y="5"/>
                    </a:cubicBezTo>
                    <a:cubicBezTo>
                      <a:pt x="27" y="6"/>
                      <a:pt x="27" y="6"/>
                      <a:pt x="26" y="6"/>
                    </a:cubicBezTo>
                    <a:cubicBezTo>
                      <a:pt x="24" y="6"/>
                      <a:pt x="22" y="4"/>
                      <a:pt x="21" y="6"/>
                    </a:cubicBezTo>
                    <a:cubicBezTo>
                      <a:pt x="20" y="8"/>
                      <a:pt x="22" y="10"/>
                      <a:pt x="23" y="12"/>
                    </a:cubicBezTo>
                    <a:cubicBezTo>
                      <a:pt x="24" y="12"/>
                      <a:pt x="27" y="12"/>
                      <a:pt x="25" y="14"/>
                    </a:cubicBezTo>
                    <a:cubicBezTo>
                      <a:pt x="23" y="15"/>
                      <a:pt x="26" y="19"/>
                      <a:pt x="22" y="19"/>
                    </a:cubicBezTo>
                    <a:cubicBezTo>
                      <a:pt x="19" y="20"/>
                      <a:pt x="18" y="19"/>
                      <a:pt x="18" y="16"/>
                    </a:cubicBezTo>
                    <a:cubicBezTo>
                      <a:pt x="19" y="11"/>
                      <a:pt x="15" y="7"/>
                      <a:pt x="11" y="8"/>
                    </a:cubicBezTo>
                    <a:cubicBezTo>
                      <a:pt x="7" y="9"/>
                      <a:pt x="6" y="11"/>
                      <a:pt x="8" y="14"/>
                    </a:cubicBezTo>
                    <a:cubicBezTo>
                      <a:pt x="7" y="14"/>
                      <a:pt x="7" y="16"/>
                      <a:pt x="5" y="15"/>
                    </a:cubicBezTo>
                    <a:cubicBezTo>
                      <a:pt x="4" y="13"/>
                      <a:pt x="3" y="13"/>
                      <a:pt x="1" y="13"/>
                    </a:cubicBezTo>
                    <a:cubicBezTo>
                      <a:pt x="0" y="12"/>
                      <a:pt x="0" y="11"/>
                      <a:pt x="0" y="9"/>
                    </a:cubicBezTo>
                    <a:cubicBezTo>
                      <a:pt x="0" y="9"/>
                      <a:pt x="0" y="9"/>
                      <a:pt x="0" y="8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2" name="Freeform 1829"/>
              <p:cNvSpPr/>
              <p:nvPr/>
            </p:nvSpPr>
            <p:spPr bwMode="auto">
              <a:xfrm>
                <a:off x="1048" y="1081"/>
                <a:ext cx="64" cy="33"/>
              </a:xfrm>
              <a:custGeom>
                <a:avLst/>
                <a:gdLst>
                  <a:gd name="T0" fmla="*/ 0 w 27"/>
                  <a:gd name="T1" fmla="*/ 5 h 14"/>
                  <a:gd name="T2" fmla="*/ 11 w 27"/>
                  <a:gd name="T3" fmla="*/ 0 h 14"/>
                  <a:gd name="T4" fmla="*/ 12 w 27"/>
                  <a:gd name="T5" fmla="*/ 6 h 14"/>
                  <a:gd name="T6" fmla="*/ 18 w 27"/>
                  <a:gd name="T7" fmla="*/ 7 h 14"/>
                  <a:gd name="T8" fmla="*/ 15 w 27"/>
                  <a:gd name="T9" fmla="*/ 2 h 14"/>
                  <a:gd name="T10" fmla="*/ 18 w 27"/>
                  <a:gd name="T11" fmla="*/ 1 h 14"/>
                  <a:gd name="T12" fmla="*/ 21 w 27"/>
                  <a:gd name="T13" fmla="*/ 5 h 14"/>
                  <a:gd name="T14" fmla="*/ 27 w 27"/>
                  <a:gd name="T15" fmla="*/ 10 h 14"/>
                  <a:gd name="T16" fmla="*/ 20 w 27"/>
                  <a:gd name="T17" fmla="*/ 10 h 14"/>
                  <a:gd name="T18" fmla="*/ 17 w 27"/>
                  <a:gd name="T19" fmla="*/ 11 h 14"/>
                  <a:gd name="T20" fmla="*/ 17 w 27"/>
                  <a:gd name="T21" fmla="*/ 11 h 14"/>
                  <a:gd name="T22" fmla="*/ 12 w 27"/>
                  <a:gd name="T23" fmla="*/ 11 h 14"/>
                  <a:gd name="T24" fmla="*/ 12 w 27"/>
                  <a:gd name="T25" fmla="*/ 11 h 14"/>
                  <a:gd name="T26" fmla="*/ 9 w 27"/>
                  <a:gd name="T27" fmla="*/ 4 h 14"/>
                  <a:gd name="T28" fmla="*/ 0 w 27"/>
                  <a:gd name="T29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14">
                    <a:moveTo>
                      <a:pt x="0" y="5"/>
                    </a:moveTo>
                    <a:cubicBezTo>
                      <a:pt x="3" y="2"/>
                      <a:pt x="7" y="2"/>
                      <a:pt x="11" y="0"/>
                    </a:cubicBezTo>
                    <a:cubicBezTo>
                      <a:pt x="11" y="2"/>
                      <a:pt x="13" y="3"/>
                      <a:pt x="12" y="6"/>
                    </a:cubicBezTo>
                    <a:cubicBezTo>
                      <a:pt x="11" y="8"/>
                      <a:pt x="13" y="9"/>
                      <a:pt x="18" y="7"/>
                    </a:cubicBezTo>
                    <a:cubicBezTo>
                      <a:pt x="15" y="6"/>
                      <a:pt x="14" y="4"/>
                      <a:pt x="15" y="2"/>
                    </a:cubicBezTo>
                    <a:cubicBezTo>
                      <a:pt x="16" y="1"/>
                      <a:pt x="19" y="1"/>
                      <a:pt x="18" y="1"/>
                    </a:cubicBezTo>
                    <a:cubicBezTo>
                      <a:pt x="18" y="4"/>
                      <a:pt x="21" y="3"/>
                      <a:pt x="21" y="5"/>
                    </a:cubicBezTo>
                    <a:cubicBezTo>
                      <a:pt x="22" y="8"/>
                      <a:pt x="24" y="8"/>
                      <a:pt x="27" y="10"/>
                    </a:cubicBezTo>
                    <a:cubicBezTo>
                      <a:pt x="24" y="10"/>
                      <a:pt x="23" y="14"/>
                      <a:pt x="20" y="10"/>
                    </a:cubicBezTo>
                    <a:cubicBezTo>
                      <a:pt x="19" y="9"/>
                      <a:pt x="19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5" y="11"/>
                      <a:pt x="14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9" y="9"/>
                      <a:pt x="12" y="5"/>
                      <a:pt x="9" y="4"/>
                    </a:cubicBezTo>
                    <a:cubicBezTo>
                      <a:pt x="6" y="4"/>
                      <a:pt x="3" y="5"/>
                      <a:pt x="0" y="5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3" name="Freeform 1830"/>
              <p:cNvSpPr/>
              <p:nvPr/>
            </p:nvSpPr>
            <p:spPr bwMode="auto">
              <a:xfrm>
                <a:off x="1060" y="1104"/>
                <a:ext cx="33" cy="29"/>
              </a:xfrm>
              <a:custGeom>
                <a:avLst/>
                <a:gdLst>
                  <a:gd name="T0" fmla="*/ 12 w 14"/>
                  <a:gd name="T1" fmla="*/ 1 h 12"/>
                  <a:gd name="T2" fmla="*/ 13 w 14"/>
                  <a:gd name="T3" fmla="*/ 5 h 12"/>
                  <a:gd name="T4" fmla="*/ 12 w 14"/>
                  <a:gd name="T5" fmla="*/ 7 h 12"/>
                  <a:gd name="T6" fmla="*/ 9 w 14"/>
                  <a:gd name="T7" fmla="*/ 10 h 12"/>
                  <a:gd name="T8" fmla="*/ 2 w 14"/>
                  <a:gd name="T9" fmla="*/ 9 h 12"/>
                  <a:gd name="T10" fmla="*/ 3 w 14"/>
                  <a:gd name="T11" fmla="*/ 4 h 12"/>
                  <a:gd name="T12" fmla="*/ 4 w 14"/>
                  <a:gd name="T13" fmla="*/ 1 h 12"/>
                  <a:gd name="T14" fmla="*/ 7 w 14"/>
                  <a:gd name="T15" fmla="*/ 1 h 12"/>
                  <a:gd name="T16" fmla="*/ 7 w 14"/>
                  <a:gd name="T17" fmla="*/ 1 h 12"/>
                  <a:gd name="T18" fmla="*/ 12 w 14"/>
                  <a:gd name="T1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2">
                    <a:moveTo>
                      <a:pt x="12" y="1"/>
                    </a:moveTo>
                    <a:cubicBezTo>
                      <a:pt x="12" y="2"/>
                      <a:pt x="14" y="4"/>
                      <a:pt x="13" y="5"/>
                    </a:cubicBezTo>
                    <a:cubicBezTo>
                      <a:pt x="13" y="6"/>
                      <a:pt x="12" y="6"/>
                      <a:pt x="12" y="7"/>
                    </a:cubicBezTo>
                    <a:cubicBezTo>
                      <a:pt x="7" y="2"/>
                      <a:pt x="10" y="9"/>
                      <a:pt x="9" y="10"/>
                    </a:cubicBezTo>
                    <a:cubicBezTo>
                      <a:pt x="6" y="12"/>
                      <a:pt x="3" y="10"/>
                      <a:pt x="2" y="9"/>
                    </a:cubicBezTo>
                    <a:cubicBezTo>
                      <a:pt x="0" y="8"/>
                      <a:pt x="2" y="5"/>
                      <a:pt x="3" y="4"/>
                    </a:cubicBezTo>
                    <a:cubicBezTo>
                      <a:pt x="5" y="3"/>
                      <a:pt x="6" y="3"/>
                      <a:pt x="4" y="1"/>
                    </a:cubicBezTo>
                    <a:cubicBezTo>
                      <a:pt x="4" y="1"/>
                      <a:pt x="6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9" y="2"/>
                      <a:pt x="11" y="0"/>
                      <a:pt x="12" y="1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4" name="Freeform 1831"/>
              <p:cNvSpPr/>
              <p:nvPr/>
            </p:nvSpPr>
            <p:spPr bwMode="auto">
              <a:xfrm>
                <a:off x="1162" y="1064"/>
                <a:ext cx="31" cy="38"/>
              </a:xfrm>
              <a:custGeom>
                <a:avLst/>
                <a:gdLst>
                  <a:gd name="T0" fmla="*/ 12 w 13"/>
                  <a:gd name="T1" fmla="*/ 6 h 16"/>
                  <a:gd name="T2" fmla="*/ 11 w 13"/>
                  <a:gd name="T3" fmla="*/ 9 h 16"/>
                  <a:gd name="T4" fmla="*/ 8 w 13"/>
                  <a:gd name="T5" fmla="*/ 13 h 16"/>
                  <a:gd name="T6" fmla="*/ 7 w 13"/>
                  <a:gd name="T7" fmla="*/ 15 h 16"/>
                  <a:gd name="T8" fmla="*/ 5 w 13"/>
                  <a:gd name="T9" fmla="*/ 15 h 16"/>
                  <a:gd name="T10" fmla="*/ 6 w 13"/>
                  <a:gd name="T11" fmla="*/ 12 h 16"/>
                  <a:gd name="T12" fmla="*/ 6 w 13"/>
                  <a:gd name="T13" fmla="*/ 11 h 16"/>
                  <a:gd name="T14" fmla="*/ 5 w 13"/>
                  <a:gd name="T15" fmla="*/ 6 h 16"/>
                  <a:gd name="T16" fmla="*/ 5 w 13"/>
                  <a:gd name="T17" fmla="*/ 2 h 16"/>
                  <a:gd name="T18" fmla="*/ 10 w 13"/>
                  <a:gd name="T19" fmla="*/ 2 h 16"/>
                  <a:gd name="T20" fmla="*/ 12 w 13"/>
                  <a:gd name="T21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6">
                    <a:moveTo>
                      <a:pt x="12" y="6"/>
                    </a:moveTo>
                    <a:cubicBezTo>
                      <a:pt x="11" y="8"/>
                      <a:pt x="12" y="9"/>
                      <a:pt x="11" y="9"/>
                    </a:cubicBezTo>
                    <a:cubicBezTo>
                      <a:pt x="6" y="7"/>
                      <a:pt x="7" y="10"/>
                      <a:pt x="8" y="13"/>
                    </a:cubicBezTo>
                    <a:cubicBezTo>
                      <a:pt x="9" y="14"/>
                      <a:pt x="8" y="15"/>
                      <a:pt x="7" y="15"/>
                    </a:cubicBezTo>
                    <a:cubicBezTo>
                      <a:pt x="7" y="16"/>
                      <a:pt x="6" y="15"/>
                      <a:pt x="5" y="15"/>
                    </a:cubicBezTo>
                    <a:cubicBezTo>
                      <a:pt x="10" y="15"/>
                      <a:pt x="0" y="11"/>
                      <a:pt x="6" y="12"/>
                    </a:cubicBezTo>
                    <a:cubicBezTo>
                      <a:pt x="6" y="12"/>
                      <a:pt x="6" y="11"/>
                      <a:pt x="6" y="11"/>
                    </a:cubicBezTo>
                    <a:cubicBezTo>
                      <a:pt x="4" y="9"/>
                      <a:pt x="6" y="7"/>
                      <a:pt x="5" y="6"/>
                    </a:cubicBezTo>
                    <a:cubicBezTo>
                      <a:pt x="5" y="4"/>
                      <a:pt x="5" y="2"/>
                      <a:pt x="5" y="2"/>
                    </a:cubicBezTo>
                    <a:cubicBezTo>
                      <a:pt x="6" y="0"/>
                      <a:pt x="8" y="3"/>
                      <a:pt x="10" y="2"/>
                    </a:cubicBezTo>
                    <a:cubicBezTo>
                      <a:pt x="10" y="4"/>
                      <a:pt x="13" y="5"/>
                      <a:pt x="12" y="6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5" name="Freeform 1832"/>
              <p:cNvSpPr/>
              <p:nvPr/>
            </p:nvSpPr>
            <p:spPr bwMode="auto">
              <a:xfrm>
                <a:off x="1027" y="1093"/>
                <a:ext cx="33" cy="30"/>
              </a:xfrm>
              <a:custGeom>
                <a:avLst/>
                <a:gdLst>
                  <a:gd name="T0" fmla="*/ 0 w 14"/>
                  <a:gd name="T1" fmla="*/ 9 h 13"/>
                  <a:gd name="T2" fmla="*/ 9 w 14"/>
                  <a:gd name="T3" fmla="*/ 0 h 13"/>
                  <a:gd name="T4" fmla="*/ 14 w 14"/>
                  <a:gd name="T5" fmla="*/ 3 h 13"/>
                  <a:gd name="T6" fmla="*/ 3 w 14"/>
                  <a:gd name="T7" fmla="*/ 13 h 13"/>
                  <a:gd name="T8" fmla="*/ 3 w 14"/>
                  <a:gd name="T9" fmla="*/ 13 h 13"/>
                  <a:gd name="T10" fmla="*/ 0 w 14"/>
                  <a:gd name="T1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0" y="9"/>
                    </a:moveTo>
                    <a:cubicBezTo>
                      <a:pt x="5" y="9"/>
                      <a:pt x="8" y="5"/>
                      <a:pt x="9" y="0"/>
                    </a:cubicBezTo>
                    <a:cubicBezTo>
                      <a:pt x="10" y="2"/>
                      <a:pt x="13" y="1"/>
                      <a:pt x="14" y="3"/>
                    </a:cubicBezTo>
                    <a:cubicBezTo>
                      <a:pt x="8" y="4"/>
                      <a:pt x="6" y="9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1"/>
                      <a:pt x="1" y="11"/>
                      <a:pt x="0" y="9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6" name="Freeform 1833"/>
              <p:cNvSpPr/>
              <p:nvPr/>
            </p:nvSpPr>
            <p:spPr bwMode="auto">
              <a:xfrm>
                <a:off x="1069" y="1131"/>
                <a:ext cx="17" cy="21"/>
              </a:xfrm>
              <a:custGeom>
                <a:avLst/>
                <a:gdLst>
                  <a:gd name="T0" fmla="*/ 0 w 7"/>
                  <a:gd name="T1" fmla="*/ 4 h 9"/>
                  <a:gd name="T2" fmla="*/ 5 w 7"/>
                  <a:gd name="T3" fmla="*/ 0 h 9"/>
                  <a:gd name="T4" fmla="*/ 6 w 7"/>
                  <a:gd name="T5" fmla="*/ 4 h 9"/>
                  <a:gd name="T6" fmla="*/ 5 w 7"/>
                  <a:gd name="T7" fmla="*/ 8 h 9"/>
                  <a:gd name="T8" fmla="*/ 2 w 7"/>
                  <a:gd name="T9" fmla="*/ 7 h 9"/>
                  <a:gd name="T10" fmla="*/ 0 w 7"/>
                  <a:gd name="T11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9">
                    <a:moveTo>
                      <a:pt x="0" y="4"/>
                    </a:moveTo>
                    <a:cubicBezTo>
                      <a:pt x="1" y="2"/>
                      <a:pt x="3" y="1"/>
                      <a:pt x="5" y="0"/>
                    </a:cubicBezTo>
                    <a:cubicBezTo>
                      <a:pt x="5" y="2"/>
                      <a:pt x="5" y="3"/>
                      <a:pt x="6" y="4"/>
                    </a:cubicBezTo>
                    <a:cubicBezTo>
                      <a:pt x="7" y="6"/>
                      <a:pt x="7" y="7"/>
                      <a:pt x="5" y="8"/>
                    </a:cubicBezTo>
                    <a:cubicBezTo>
                      <a:pt x="4" y="9"/>
                      <a:pt x="3" y="7"/>
                      <a:pt x="2" y="7"/>
                    </a:cubicBezTo>
                    <a:cubicBezTo>
                      <a:pt x="1" y="6"/>
                      <a:pt x="1" y="5"/>
                      <a:pt x="0" y="4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7" name="Freeform 1834"/>
              <p:cNvSpPr/>
              <p:nvPr/>
            </p:nvSpPr>
            <p:spPr bwMode="auto">
              <a:xfrm>
                <a:off x="1027" y="1195"/>
                <a:ext cx="16" cy="16"/>
              </a:xfrm>
              <a:custGeom>
                <a:avLst/>
                <a:gdLst>
                  <a:gd name="T0" fmla="*/ 7 w 7"/>
                  <a:gd name="T1" fmla="*/ 4 h 7"/>
                  <a:gd name="T2" fmla="*/ 6 w 7"/>
                  <a:gd name="T3" fmla="*/ 7 h 7"/>
                  <a:gd name="T4" fmla="*/ 1 w 7"/>
                  <a:gd name="T5" fmla="*/ 4 h 7"/>
                  <a:gd name="T6" fmla="*/ 0 w 7"/>
                  <a:gd name="T7" fmla="*/ 0 h 7"/>
                  <a:gd name="T8" fmla="*/ 3 w 7"/>
                  <a:gd name="T9" fmla="*/ 0 h 7"/>
                  <a:gd name="T10" fmla="*/ 3 w 7"/>
                  <a:gd name="T11" fmla="*/ 0 h 7"/>
                  <a:gd name="T12" fmla="*/ 6 w 7"/>
                  <a:gd name="T13" fmla="*/ 1 h 7"/>
                  <a:gd name="T14" fmla="*/ 7 w 7"/>
                  <a:gd name="T15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5"/>
                      <a:pt x="7" y="6"/>
                      <a:pt x="6" y="7"/>
                    </a:cubicBezTo>
                    <a:cubicBezTo>
                      <a:pt x="5" y="5"/>
                      <a:pt x="2" y="6"/>
                      <a:pt x="1" y="4"/>
                    </a:cubicBezTo>
                    <a:cubicBezTo>
                      <a:pt x="0" y="3"/>
                      <a:pt x="1" y="1"/>
                      <a:pt x="0" y="0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6" y="0"/>
                      <a:pt x="6" y="1"/>
                    </a:cubicBezTo>
                    <a:cubicBezTo>
                      <a:pt x="7" y="2"/>
                      <a:pt x="7" y="3"/>
                      <a:pt x="7" y="4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8" name="Freeform 1835"/>
              <p:cNvSpPr/>
              <p:nvPr/>
            </p:nvSpPr>
            <p:spPr bwMode="auto">
              <a:xfrm>
                <a:off x="1069" y="1192"/>
                <a:ext cx="19" cy="12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1 h 5"/>
                  <a:gd name="T4" fmla="*/ 0 w 8"/>
                  <a:gd name="T5" fmla="*/ 5 h 5"/>
                  <a:gd name="T6" fmla="*/ 7 w 8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7" y="0"/>
                      <a:pt x="7" y="0"/>
                      <a:pt x="8" y="1"/>
                    </a:cubicBezTo>
                    <a:cubicBezTo>
                      <a:pt x="6" y="4"/>
                      <a:pt x="3" y="4"/>
                      <a:pt x="0" y="5"/>
                    </a:cubicBezTo>
                    <a:cubicBezTo>
                      <a:pt x="1" y="2"/>
                      <a:pt x="4" y="2"/>
                      <a:pt x="7" y="0"/>
                    </a:cubicBezTo>
                    <a:close/>
                  </a:path>
                </a:pathLst>
              </a:custGeom>
              <a:solidFill>
                <a:srgbClr val="F1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9" name="Freeform 1836"/>
              <p:cNvSpPr/>
              <p:nvPr/>
            </p:nvSpPr>
            <p:spPr bwMode="auto">
              <a:xfrm>
                <a:off x="1105" y="1116"/>
                <a:ext cx="14" cy="24"/>
              </a:xfrm>
              <a:custGeom>
                <a:avLst/>
                <a:gdLst>
                  <a:gd name="T0" fmla="*/ 0 w 6"/>
                  <a:gd name="T1" fmla="*/ 5 h 10"/>
                  <a:gd name="T2" fmla="*/ 6 w 6"/>
                  <a:gd name="T3" fmla="*/ 2 h 10"/>
                  <a:gd name="T4" fmla="*/ 0 w 6"/>
                  <a:gd name="T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10">
                    <a:moveTo>
                      <a:pt x="0" y="5"/>
                    </a:moveTo>
                    <a:cubicBezTo>
                      <a:pt x="3" y="5"/>
                      <a:pt x="3" y="0"/>
                      <a:pt x="6" y="2"/>
                    </a:cubicBezTo>
                    <a:cubicBezTo>
                      <a:pt x="3" y="1"/>
                      <a:pt x="5" y="10"/>
                      <a:pt x="0" y="5"/>
                    </a:cubicBezTo>
                    <a:close/>
                  </a:path>
                </a:pathLst>
              </a:custGeom>
              <a:solidFill>
                <a:srgbClr val="FE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0" name="Freeform 1837"/>
              <p:cNvSpPr/>
              <p:nvPr/>
            </p:nvSpPr>
            <p:spPr bwMode="auto">
              <a:xfrm>
                <a:off x="1043" y="1207"/>
                <a:ext cx="22" cy="14"/>
              </a:xfrm>
              <a:custGeom>
                <a:avLst/>
                <a:gdLst>
                  <a:gd name="T0" fmla="*/ 2 w 9"/>
                  <a:gd name="T1" fmla="*/ 5 h 6"/>
                  <a:gd name="T2" fmla="*/ 6 w 9"/>
                  <a:gd name="T3" fmla="*/ 0 h 6"/>
                  <a:gd name="T4" fmla="*/ 8 w 9"/>
                  <a:gd name="T5" fmla="*/ 0 h 6"/>
                  <a:gd name="T6" fmla="*/ 7 w 9"/>
                  <a:gd name="T7" fmla="*/ 2 h 6"/>
                  <a:gd name="T8" fmla="*/ 4 w 9"/>
                  <a:gd name="T9" fmla="*/ 5 h 6"/>
                  <a:gd name="T10" fmla="*/ 2 w 9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6">
                    <a:moveTo>
                      <a:pt x="2" y="5"/>
                    </a:moveTo>
                    <a:cubicBezTo>
                      <a:pt x="0" y="1"/>
                      <a:pt x="6" y="3"/>
                      <a:pt x="6" y="0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9" y="1"/>
                      <a:pt x="7" y="2"/>
                      <a:pt x="7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4" y="6"/>
                      <a:pt x="3" y="6"/>
                      <a:pt x="2" y="5"/>
                    </a:cubicBezTo>
                    <a:close/>
                  </a:path>
                </a:pathLst>
              </a:custGeom>
              <a:solidFill>
                <a:srgbClr val="F0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1" name="Freeform 1838"/>
              <p:cNvSpPr/>
              <p:nvPr/>
            </p:nvSpPr>
            <p:spPr bwMode="auto">
              <a:xfrm>
                <a:off x="1088" y="1119"/>
                <a:ext cx="17" cy="12"/>
              </a:xfrm>
              <a:custGeom>
                <a:avLst/>
                <a:gdLst>
                  <a:gd name="T0" fmla="*/ 7 w 7"/>
                  <a:gd name="T1" fmla="*/ 4 h 5"/>
                  <a:gd name="T2" fmla="*/ 0 w 7"/>
                  <a:gd name="T3" fmla="*/ 4 h 5"/>
                  <a:gd name="T4" fmla="*/ 7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7" y="4"/>
                    </a:moveTo>
                    <a:cubicBezTo>
                      <a:pt x="5" y="5"/>
                      <a:pt x="3" y="3"/>
                      <a:pt x="0" y="4"/>
                    </a:cubicBezTo>
                    <a:cubicBezTo>
                      <a:pt x="3" y="2"/>
                      <a:pt x="5" y="0"/>
                      <a:pt x="7" y="4"/>
                    </a:cubicBezTo>
                    <a:close/>
                  </a:path>
                </a:pathLst>
              </a:custGeom>
              <a:solidFill>
                <a:srgbClr val="FE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2" name="Freeform 1839"/>
              <p:cNvSpPr/>
              <p:nvPr/>
            </p:nvSpPr>
            <p:spPr bwMode="auto">
              <a:xfrm>
                <a:off x="1060" y="1133"/>
                <a:ext cx="9" cy="14"/>
              </a:xfrm>
              <a:custGeom>
                <a:avLst/>
                <a:gdLst>
                  <a:gd name="T0" fmla="*/ 4 w 4"/>
                  <a:gd name="T1" fmla="*/ 3 h 6"/>
                  <a:gd name="T2" fmla="*/ 1 w 4"/>
                  <a:gd name="T3" fmla="*/ 6 h 6"/>
                  <a:gd name="T4" fmla="*/ 2 w 4"/>
                  <a:gd name="T5" fmla="*/ 1 h 6"/>
                  <a:gd name="T6" fmla="*/ 4 w 4"/>
                  <a:gd name="T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4" y="3"/>
                    </a:moveTo>
                    <a:cubicBezTo>
                      <a:pt x="2" y="3"/>
                      <a:pt x="3" y="5"/>
                      <a:pt x="1" y="6"/>
                    </a:cubicBezTo>
                    <a:cubicBezTo>
                      <a:pt x="1" y="4"/>
                      <a:pt x="0" y="2"/>
                      <a:pt x="2" y="1"/>
                    </a:cubicBezTo>
                    <a:cubicBezTo>
                      <a:pt x="3" y="0"/>
                      <a:pt x="4" y="2"/>
                      <a:pt x="4" y="3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3" name="Freeform 1840"/>
              <p:cNvSpPr/>
              <p:nvPr/>
            </p:nvSpPr>
            <p:spPr bwMode="auto">
              <a:xfrm>
                <a:off x="1150" y="1014"/>
                <a:ext cx="12" cy="14"/>
              </a:xfrm>
              <a:custGeom>
                <a:avLst/>
                <a:gdLst>
                  <a:gd name="T0" fmla="*/ 0 w 5"/>
                  <a:gd name="T1" fmla="*/ 3 h 6"/>
                  <a:gd name="T2" fmla="*/ 5 w 5"/>
                  <a:gd name="T3" fmla="*/ 0 h 6"/>
                  <a:gd name="T4" fmla="*/ 0 w 5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0" y="3"/>
                    </a:moveTo>
                    <a:cubicBezTo>
                      <a:pt x="1" y="0"/>
                      <a:pt x="4" y="1"/>
                      <a:pt x="5" y="0"/>
                    </a:cubicBezTo>
                    <a:cubicBezTo>
                      <a:pt x="4" y="1"/>
                      <a:pt x="5" y="6"/>
                      <a:pt x="0" y="3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4" name="Freeform 1841"/>
              <p:cNvSpPr/>
              <p:nvPr/>
            </p:nvSpPr>
            <p:spPr bwMode="auto">
              <a:xfrm>
                <a:off x="1005" y="1116"/>
                <a:ext cx="12" cy="15"/>
              </a:xfrm>
              <a:custGeom>
                <a:avLst/>
                <a:gdLst>
                  <a:gd name="T0" fmla="*/ 5 w 5"/>
                  <a:gd name="T1" fmla="*/ 2 h 6"/>
                  <a:gd name="T2" fmla="*/ 3 w 5"/>
                  <a:gd name="T3" fmla="*/ 6 h 6"/>
                  <a:gd name="T4" fmla="*/ 3 w 5"/>
                  <a:gd name="T5" fmla="*/ 6 h 6"/>
                  <a:gd name="T6" fmla="*/ 1 w 5"/>
                  <a:gd name="T7" fmla="*/ 1 h 6"/>
                  <a:gd name="T8" fmla="*/ 3 w 5"/>
                  <a:gd name="T9" fmla="*/ 0 h 6"/>
                  <a:gd name="T10" fmla="*/ 5 w 5"/>
                  <a:gd name="T11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5" y="2"/>
                    </a:moveTo>
                    <a:cubicBezTo>
                      <a:pt x="5" y="3"/>
                      <a:pt x="4" y="4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1" y="4"/>
                      <a:pt x="0" y="3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4" y="1"/>
                      <a:pt x="4" y="1"/>
                      <a:pt x="5" y="2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5" name="Freeform 1842"/>
              <p:cNvSpPr/>
              <p:nvPr/>
            </p:nvSpPr>
            <p:spPr bwMode="auto">
              <a:xfrm>
                <a:off x="1060" y="1204"/>
                <a:ext cx="9" cy="7"/>
              </a:xfrm>
              <a:custGeom>
                <a:avLst/>
                <a:gdLst>
                  <a:gd name="T0" fmla="*/ 0 w 4"/>
                  <a:gd name="T1" fmla="*/ 3 h 3"/>
                  <a:gd name="T2" fmla="*/ 1 w 4"/>
                  <a:gd name="T3" fmla="*/ 1 h 3"/>
                  <a:gd name="T4" fmla="*/ 4 w 4"/>
                  <a:gd name="T5" fmla="*/ 0 h 3"/>
                  <a:gd name="T6" fmla="*/ 0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0" y="3"/>
                      <a:pt x="1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4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D9BD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6" name="Freeform 1843"/>
              <p:cNvSpPr/>
              <p:nvPr/>
            </p:nvSpPr>
            <p:spPr bwMode="auto">
              <a:xfrm>
                <a:off x="1034" y="1123"/>
                <a:ext cx="9" cy="15"/>
              </a:xfrm>
              <a:custGeom>
                <a:avLst/>
                <a:gdLst>
                  <a:gd name="T0" fmla="*/ 0 w 4"/>
                  <a:gd name="T1" fmla="*/ 0 h 6"/>
                  <a:gd name="T2" fmla="*/ 2 w 4"/>
                  <a:gd name="T3" fmla="*/ 6 h 6"/>
                  <a:gd name="T4" fmla="*/ 0 w 4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6">
                    <a:moveTo>
                      <a:pt x="0" y="0"/>
                    </a:moveTo>
                    <a:cubicBezTo>
                      <a:pt x="4" y="1"/>
                      <a:pt x="2" y="3"/>
                      <a:pt x="2" y="6"/>
                    </a:cubicBezTo>
                    <a:cubicBezTo>
                      <a:pt x="1" y="3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7" name="Freeform 1844"/>
              <p:cNvSpPr/>
              <p:nvPr/>
            </p:nvSpPr>
            <p:spPr bwMode="auto">
              <a:xfrm>
                <a:off x="1012" y="1112"/>
                <a:ext cx="12" cy="9"/>
              </a:xfrm>
              <a:custGeom>
                <a:avLst/>
                <a:gdLst>
                  <a:gd name="T0" fmla="*/ 2 w 5"/>
                  <a:gd name="T1" fmla="*/ 4 h 4"/>
                  <a:gd name="T2" fmla="*/ 0 w 5"/>
                  <a:gd name="T3" fmla="*/ 3 h 4"/>
                  <a:gd name="T4" fmla="*/ 4 w 5"/>
                  <a:gd name="T5" fmla="*/ 1 h 4"/>
                  <a:gd name="T6" fmla="*/ 5 w 5"/>
                  <a:gd name="T7" fmla="*/ 1 h 4"/>
                  <a:gd name="T8" fmla="*/ 2 w 5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1" y="4"/>
                      <a:pt x="0" y="4"/>
                      <a:pt x="0" y="3"/>
                    </a:cubicBezTo>
                    <a:cubicBezTo>
                      <a:pt x="0" y="0"/>
                      <a:pt x="1" y="0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4" y="2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8" name="Freeform 1845"/>
              <p:cNvSpPr/>
              <p:nvPr/>
            </p:nvSpPr>
            <p:spPr bwMode="auto">
              <a:xfrm>
                <a:off x="1119" y="1128"/>
                <a:ext cx="5" cy="10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2 h 4"/>
                  <a:gd name="T4" fmla="*/ 1 w 2"/>
                  <a:gd name="T5" fmla="*/ 3 h 4"/>
                  <a:gd name="T6" fmla="*/ 0 w 2"/>
                  <a:gd name="T7" fmla="*/ 1 h 4"/>
                  <a:gd name="T8" fmla="*/ 2 w 2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1" y="4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9" name="Freeform 1846"/>
              <p:cNvSpPr/>
              <p:nvPr/>
            </p:nvSpPr>
            <p:spPr bwMode="auto">
              <a:xfrm>
                <a:off x="1034" y="1192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0 w 3"/>
                  <a:gd name="T3" fmla="*/ 1 h 3"/>
                  <a:gd name="T4" fmla="*/ 3 w 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2"/>
                      <a:pt x="1" y="3"/>
                      <a:pt x="0" y="1"/>
                    </a:cubicBezTo>
                    <a:cubicBezTo>
                      <a:pt x="2" y="1"/>
                      <a:pt x="3" y="0"/>
                      <a:pt x="3" y="2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0" name="Freeform 1847"/>
              <p:cNvSpPr/>
              <p:nvPr/>
            </p:nvSpPr>
            <p:spPr bwMode="auto">
              <a:xfrm>
                <a:off x="1264" y="964"/>
                <a:ext cx="47" cy="41"/>
              </a:xfrm>
              <a:custGeom>
                <a:avLst/>
                <a:gdLst>
                  <a:gd name="T0" fmla="*/ 20 w 20"/>
                  <a:gd name="T1" fmla="*/ 4 h 17"/>
                  <a:gd name="T2" fmla="*/ 16 w 20"/>
                  <a:gd name="T3" fmla="*/ 5 h 17"/>
                  <a:gd name="T4" fmla="*/ 19 w 20"/>
                  <a:gd name="T5" fmla="*/ 10 h 17"/>
                  <a:gd name="T6" fmla="*/ 13 w 20"/>
                  <a:gd name="T7" fmla="*/ 17 h 17"/>
                  <a:gd name="T8" fmla="*/ 5 w 20"/>
                  <a:gd name="T9" fmla="*/ 13 h 17"/>
                  <a:gd name="T10" fmla="*/ 11 w 20"/>
                  <a:gd name="T11" fmla="*/ 4 h 17"/>
                  <a:gd name="T12" fmla="*/ 0 w 20"/>
                  <a:gd name="T13" fmla="*/ 7 h 17"/>
                  <a:gd name="T14" fmla="*/ 4 w 20"/>
                  <a:gd name="T15" fmla="*/ 0 h 17"/>
                  <a:gd name="T16" fmla="*/ 9 w 20"/>
                  <a:gd name="T17" fmla="*/ 3 h 17"/>
                  <a:gd name="T18" fmla="*/ 20 w 20"/>
                  <a:gd name="T19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17">
                    <a:moveTo>
                      <a:pt x="20" y="4"/>
                    </a:moveTo>
                    <a:cubicBezTo>
                      <a:pt x="19" y="8"/>
                      <a:pt x="17" y="4"/>
                      <a:pt x="16" y="5"/>
                    </a:cubicBezTo>
                    <a:cubicBezTo>
                      <a:pt x="16" y="7"/>
                      <a:pt x="19" y="8"/>
                      <a:pt x="19" y="10"/>
                    </a:cubicBezTo>
                    <a:cubicBezTo>
                      <a:pt x="15" y="10"/>
                      <a:pt x="12" y="13"/>
                      <a:pt x="13" y="17"/>
                    </a:cubicBezTo>
                    <a:cubicBezTo>
                      <a:pt x="10" y="17"/>
                      <a:pt x="7" y="17"/>
                      <a:pt x="5" y="13"/>
                    </a:cubicBezTo>
                    <a:cubicBezTo>
                      <a:pt x="8" y="11"/>
                      <a:pt x="11" y="10"/>
                      <a:pt x="11" y="4"/>
                    </a:cubicBezTo>
                    <a:cubicBezTo>
                      <a:pt x="8" y="9"/>
                      <a:pt x="3" y="5"/>
                      <a:pt x="0" y="7"/>
                    </a:cubicBezTo>
                    <a:cubicBezTo>
                      <a:pt x="2" y="5"/>
                      <a:pt x="4" y="3"/>
                      <a:pt x="4" y="0"/>
                    </a:cubicBezTo>
                    <a:cubicBezTo>
                      <a:pt x="4" y="4"/>
                      <a:pt x="5" y="6"/>
                      <a:pt x="9" y="3"/>
                    </a:cubicBezTo>
                    <a:cubicBezTo>
                      <a:pt x="13" y="1"/>
                      <a:pt x="16" y="2"/>
                      <a:pt x="20" y="4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1" name="Freeform 1848"/>
              <p:cNvSpPr/>
              <p:nvPr/>
            </p:nvSpPr>
            <p:spPr bwMode="auto">
              <a:xfrm>
                <a:off x="1278" y="943"/>
                <a:ext cx="12" cy="9"/>
              </a:xfrm>
              <a:custGeom>
                <a:avLst/>
                <a:gdLst>
                  <a:gd name="T0" fmla="*/ 0 w 5"/>
                  <a:gd name="T1" fmla="*/ 2 h 4"/>
                  <a:gd name="T2" fmla="*/ 5 w 5"/>
                  <a:gd name="T3" fmla="*/ 1 h 4"/>
                  <a:gd name="T4" fmla="*/ 3 w 5"/>
                  <a:gd name="T5" fmla="*/ 4 h 4"/>
                  <a:gd name="T6" fmla="*/ 0 w 5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0" y="2"/>
                    </a:moveTo>
                    <a:cubicBezTo>
                      <a:pt x="2" y="0"/>
                      <a:pt x="3" y="1"/>
                      <a:pt x="5" y="1"/>
                    </a:cubicBezTo>
                    <a:cubicBezTo>
                      <a:pt x="5" y="2"/>
                      <a:pt x="5" y="4"/>
                      <a:pt x="3" y="4"/>
                    </a:cubicBezTo>
                    <a:cubicBezTo>
                      <a:pt x="2" y="4"/>
                      <a:pt x="0" y="4"/>
                      <a:pt x="0" y="2"/>
                    </a:cubicBezTo>
                    <a:close/>
                  </a:path>
                </a:pathLst>
              </a:custGeom>
              <a:solidFill>
                <a:srgbClr val="FE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2" name="Freeform 1849"/>
              <p:cNvSpPr/>
              <p:nvPr/>
            </p:nvSpPr>
            <p:spPr bwMode="auto">
              <a:xfrm>
                <a:off x="1333" y="912"/>
                <a:ext cx="9" cy="9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1 h 4"/>
                  <a:gd name="T4" fmla="*/ 0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0" y="1"/>
                      <a:pt x="1" y="0"/>
                      <a:pt x="4" y="1"/>
                    </a:cubicBezTo>
                    <a:cubicBezTo>
                      <a:pt x="3" y="2"/>
                      <a:pt x="1" y="2"/>
                      <a:pt x="0" y="4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3" name="Freeform 1850"/>
              <p:cNvSpPr/>
              <p:nvPr/>
            </p:nvSpPr>
            <p:spPr bwMode="auto">
              <a:xfrm>
                <a:off x="1231" y="1009"/>
                <a:ext cx="7" cy="5"/>
              </a:xfrm>
              <a:custGeom>
                <a:avLst/>
                <a:gdLst>
                  <a:gd name="T0" fmla="*/ 1 w 3"/>
                  <a:gd name="T1" fmla="*/ 2 h 2"/>
                  <a:gd name="T2" fmla="*/ 0 w 3"/>
                  <a:gd name="T3" fmla="*/ 1 h 2"/>
                  <a:gd name="T4" fmla="*/ 1 w 3"/>
                  <a:gd name="T5" fmla="*/ 0 h 2"/>
                  <a:gd name="T6" fmla="*/ 3 w 3"/>
                  <a:gd name="T7" fmla="*/ 1 h 2"/>
                  <a:gd name="T8" fmla="*/ 1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2"/>
                      <a:pt x="2" y="2"/>
                      <a:pt x="1" y="2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4" name="Freeform 1851"/>
              <p:cNvSpPr/>
              <p:nvPr/>
            </p:nvSpPr>
            <p:spPr bwMode="auto">
              <a:xfrm>
                <a:off x="1300" y="997"/>
                <a:ext cx="9" cy="3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1 h 1"/>
                  <a:gd name="T4" fmla="*/ 0 w 4"/>
                  <a:gd name="T5" fmla="*/ 0 h 1"/>
                  <a:gd name="T6" fmla="*/ 4 w 4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1"/>
                      <a:pt x="1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5" name="Freeform 1852"/>
              <p:cNvSpPr/>
              <p:nvPr/>
            </p:nvSpPr>
            <p:spPr bwMode="auto">
              <a:xfrm>
                <a:off x="1373" y="845"/>
                <a:ext cx="31" cy="67"/>
              </a:xfrm>
              <a:custGeom>
                <a:avLst/>
                <a:gdLst>
                  <a:gd name="T0" fmla="*/ 11 w 13"/>
                  <a:gd name="T1" fmla="*/ 21 h 28"/>
                  <a:gd name="T2" fmla="*/ 9 w 13"/>
                  <a:gd name="T3" fmla="*/ 21 h 28"/>
                  <a:gd name="T4" fmla="*/ 3 w 13"/>
                  <a:gd name="T5" fmla="*/ 27 h 28"/>
                  <a:gd name="T6" fmla="*/ 2 w 13"/>
                  <a:gd name="T7" fmla="*/ 26 h 28"/>
                  <a:gd name="T8" fmla="*/ 3 w 13"/>
                  <a:gd name="T9" fmla="*/ 20 h 28"/>
                  <a:gd name="T10" fmla="*/ 3 w 13"/>
                  <a:gd name="T11" fmla="*/ 19 h 28"/>
                  <a:gd name="T12" fmla="*/ 0 w 13"/>
                  <a:gd name="T13" fmla="*/ 7 h 28"/>
                  <a:gd name="T14" fmla="*/ 2 w 13"/>
                  <a:gd name="T15" fmla="*/ 0 h 28"/>
                  <a:gd name="T16" fmla="*/ 10 w 13"/>
                  <a:gd name="T17" fmla="*/ 7 h 28"/>
                  <a:gd name="T18" fmla="*/ 10 w 13"/>
                  <a:gd name="T19" fmla="*/ 9 h 28"/>
                  <a:gd name="T20" fmla="*/ 6 w 13"/>
                  <a:gd name="T21" fmla="*/ 13 h 28"/>
                  <a:gd name="T22" fmla="*/ 5 w 13"/>
                  <a:gd name="T23" fmla="*/ 17 h 28"/>
                  <a:gd name="T24" fmla="*/ 9 w 13"/>
                  <a:gd name="T25" fmla="*/ 17 h 28"/>
                  <a:gd name="T26" fmla="*/ 9 w 13"/>
                  <a:gd name="T27" fmla="*/ 15 h 28"/>
                  <a:gd name="T28" fmla="*/ 10 w 13"/>
                  <a:gd name="T29" fmla="*/ 14 h 28"/>
                  <a:gd name="T30" fmla="*/ 11 w 13"/>
                  <a:gd name="T31" fmla="*/ 14 h 28"/>
                  <a:gd name="T32" fmla="*/ 11 w 13"/>
                  <a:gd name="T33" fmla="*/ 21 h 28"/>
                  <a:gd name="T34" fmla="*/ 11 w 13"/>
                  <a:gd name="T35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28">
                    <a:moveTo>
                      <a:pt x="11" y="21"/>
                    </a:moveTo>
                    <a:cubicBezTo>
                      <a:pt x="10" y="21"/>
                      <a:pt x="9" y="20"/>
                      <a:pt x="9" y="21"/>
                    </a:cubicBezTo>
                    <a:cubicBezTo>
                      <a:pt x="9" y="25"/>
                      <a:pt x="4" y="24"/>
                      <a:pt x="3" y="27"/>
                    </a:cubicBezTo>
                    <a:cubicBezTo>
                      <a:pt x="3" y="28"/>
                      <a:pt x="1" y="27"/>
                      <a:pt x="2" y="26"/>
                    </a:cubicBezTo>
                    <a:cubicBezTo>
                      <a:pt x="3" y="24"/>
                      <a:pt x="0" y="22"/>
                      <a:pt x="3" y="20"/>
                    </a:cubicBezTo>
                    <a:cubicBezTo>
                      <a:pt x="4" y="20"/>
                      <a:pt x="4" y="19"/>
                      <a:pt x="3" y="19"/>
                    </a:cubicBezTo>
                    <a:cubicBezTo>
                      <a:pt x="1" y="15"/>
                      <a:pt x="2" y="11"/>
                      <a:pt x="0" y="7"/>
                    </a:cubicBezTo>
                    <a:cubicBezTo>
                      <a:pt x="0" y="4"/>
                      <a:pt x="2" y="3"/>
                      <a:pt x="2" y="0"/>
                    </a:cubicBezTo>
                    <a:cubicBezTo>
                      <a:pt x="4" y="4"/>
                      <a:pt x="5" y="8"/>
                      <a:pt x="10" y="7"/>
                    </a:cubicBezTo>
                    <a:cubicBezTo>
                      <a:pt x="11" y="7"/>
                      <a:pt x="11" y="8"/>
                      <a:pt x="10" y="9"/>
                    </a:cubicBezTo>
                    <a:cubicBezTo>
                      <a:pt x="9" y="10"/>
                      <a:pt x="7" y="12"/>
                      <a:pt x="6" y="13"/>
                    </a:cubicBezTo>
                    <a:cubicBezTo>
                      <a:pt x="5" y="14"/>
                      <a:pt x="5" y="15"/>
                      <a:pt x="5" y="17"/>
                    </a:cubicBezTo>
                    <a:cubicBezTo>
                      <a:pt x="6" y="18"/>
                      <a:pt x="8" y="17"/>
                      <a:pt x="9" y="17"/>
                    </a:cubicBezTo>
                    <a:cubicBezTo>
                      <a:pt x="11" y="16"/>
                      <a:pt x="9" y="16"/>
                      <a:pt x="9" y="15"/>
                    </a:cubicBezTo>
                    <a:cubicBezTo>
                      <a:pt x="8" y="15"/>
                      <a:pt x="9" y="14"/>
                      <a:pt x="10" y="14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2" y="17"/>
                      <a:pt x="13" y="19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lose/>
                  </a:path>
                </a:pathLst>
              </a:custGeom>
              <a:solidFill>
                <a:srgbClr val="FE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6" name="Freeform 1853"/>
              <p:cNvSpPr/>
              <p:nvPr/>
            </p:nvSpPr>
            <p:spPr bwMode="auto">
              <a:xfrm>
                <a:off x="1352" y="800"/>
                <a:ext cx="31" cy="34"/>
              </a:xfrm>
              <a:custGeom>
                <a:avLst/>
                <a:gdLst>
                  <a:gd name="T0" fmla="*/ 9 w 13"/>
                  <a:gd name="T1" fmla="*/ 4 h 14"/>
                  <a:gd name="T2" fmla="*/ 11 w 13"/>
                  <a:gd name="T3" fmla="*/ 8 h 14"/>
                  <a:gd name="T4" fmla="*/ 13 w 13"/>
                  <a:gd name="T5" fmla="*/ 10 h 14"/>
                  <a:gd name="T6" fmla="*/ 12 w 13"/>
                  <a:gd name="T7" fmla="*/ 12 h 14"/>
                  <a:gd name="T8" fmla="*/ 10 w 13"/>
                  <a:gd name="T9" fmla="*/ 10 h 14"/>
                  <a:gd name="T10" fmla="*/ 2 w 13"/>
                  <a:gd name="T11" fmla="*/ 6 h 14"/>
                  <a:gd name="T12" fmla="*/ 2 w 13"/>
                  <a:gd name="T13" fmla="*/ 2 h 14"/>
                  <a:gd name="T14" fmla="*/ 6 w 13"/>
                  <a:gd name="T15" fmla="*/ 3 h 14"/>
                  <a:gd name="T16" fmla="*/ 9 w 13"/>
                  <a:gd name="T17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4">
                    <a:moveTo>
                      <a:pt x="9" y="4"/>
                    </a:moveTo>
                    <a:cubicBezTo>
                      <a:pt x="10" y="5"/>
                      <a:pt x="6" y="8"/>
                      <a:pt x="11" y="8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3" y="11"/>
                      <a:pt x="13" y="11"/>
                      <a:pt x="12" y="12"/>
                    </a:cubicBezTo>
                    <a:cubicBezTo>
                      <a:pt x="12" y="11"/>
                      <a:pt x="10" y="10"/>
                      <a:pt x="10" y="10"/>
                    </a:cubicBezTo>
                    <a:cubicBezTo>
                      <a:pt x="5" y="14"/>
                      <a:pt x="4" y="8"/>
                      <a:pt x="2" y="6"/>
                    </a:cubicBezTo>
                    <a:cubicBezTo>
                      <a:pt x="0" y="5"/>
                      <a:pt x="1" y="3"/>
                      <a:pt x="2" y="2"/>
                    </a:cubicBezTo>
                    <a:cubicBezTo>
                      <a:pt x="4" y="0"/>
                      <a:pt x="5" y="4"/>
                      <a:pt x="6" y="3"/>
                    </a:cubicBezTo>
                    <a:cubicBezTo>
                      <a:pt x="8" y="3"/>
                      <a:pt x="9" y="3"/>
                      <a:pt x="9" y="4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7" name="Freeform 1854"/>
              <p:cNvSpPr/>
              <p:nvPr/>
            </p:nvSpPr>
            <p:spPr bwMode="auto">
              <a:xfrm>
                <a:off x="1366" y="900"/>
                <a:ext cx="9" cy="10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3 w 4"/>
                  <a:gd name="T5" fmla="*/ 0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3"/>
                      <a:pt x="0" y="1"/>
                      <a:pt x="1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4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8" name="Freeform 1855"/>
              <p:cNvSpPr/>
              <p:nvPr/>
            </p:nvSpPr>
            <p:spPr bwMode="auto">
              <a:xfrm>
                <a:off x="972" y="950"/>
                <a:ext cx="166" cy="185"/>
              </a:xfrm>
              <a:custGeom>
                <a:avLst/>
                <a:gdLst>
                  <a:gd name="T0" fmla="*/ 21 w 70"/>
                  <a:gd name="T1" fmla="*/ 69 h 78"/>
                  <a:gd name="T2" fmla="*/ 17 w 70"/>
                  <a:gd name="T3" fmla="*/ 71 h 78"/>
                  <a:gd name="T4" fmla="*/ 16 w 70"/>
                  <a:gd name="T5" fmla="*/ 71 h 78"/>
                  <a:gd name="T6" fmla="*/ 16 w 70"/>
                  <a:gd name="T7" fmla="*/ 71 h 78"/>
                  <a:gd name="T8" fmla="*/ 9 w 70"/>
                  <a:gd name="T9" fmla="*/ 76 h 78"/>
                  <a:gd name="T10" fmla="*/ 6 w 70"/>
                  <a:gd name="T11" fmla="*/ 78 h 78"/>
                  <a:gd name="T12" fmla="*/ 5 w 70"/>
                  <a:gd name="T13" fmla="*/ 70 h 78"/>
                  <a:gd name="T14" fmla="*/ 7 w 70"/>
                  <a:gd name="T15" fmla="*/ 69 h 78"/>
                  <a:gd name="T16" fmla="*/ 10 w 70"/>
                  <a:gd name="T17" fmla="*/ 67 h 78"/>
                  <a:gd name="T18" fmla="*/ 14 w 70"/>
                  <a:gd name="T19" fmla="*/ 56 h 78"/>
                  <a:gd name="T20" fmla="*/ 8 w 70"/>
                  <a:gd name="T21" fmla="*/ 54 h 78"/>
                  <a:gd name="T22" fmla="*/ 8 w 70"/>
                  <a:gd name="T23" fmla="*/ 49 h 78"/>
                  <a:gd name="T24" fmla="*/ 4 w 70"/>
                  <a:gd name="T25" fmla="*/ 45 h 78"/>
                  <a:gd name="T26" fmla="*/ 0 w 70"/>
                  <a:gd name="T27" fmla="*/ 43 h 78"/>
                  <a:gd name="T28" fmla="*/ 11 w 70"/>
                  <a:gd name="T29" fmla="*/ 43 h 78"/>
                  <a:gd name="T30" fmla="*/ 7 w 70"/>
                  <a:gd name="T31" fmla="*/ 36 h 78"/>
                  <a:gd name="T32" fmla="*/ 9 w 70"/>
                  <a:gd name="T33" fmla="*/ 36 h 78"/>
                  <a:gd name="T34" fmla="*/ 13 w 70"/>
                  <a:gd name="T35" fmla="*/ 35 h 78"/>
                  <a:gd name="T36" fmla="*/ 12 w 70"/>
                  <a:gd name="T37" fmla="*/ 33 h 78"/>
                  <a:gd name="T38" fmla="*/ 9 w 70"/>
                  <a:gd name="T39" fmla="*/ 32 h 78"/>
                  <a:gd name="T40" fmla="*/ 6 w 70"/>
                  <a:gd name="T41" fmla="*/ 31 h 78"/>
                  <a:gd name="T42" fmla="*/ 6 w 70"/>
                  <a:gd name="T43" fmla="*/ 24 h 78"/>
                  <a:gd name="T44" fmla="*/ 10 w 70"/>
                  <a:gd name="T45" fmla="*/ 12 h 78"/>
                  <a:gd name="T46" fmla="*/ 15 w 70"/>
                  <a:gd name="T47" fmla="*/ 12 h 78"/>
                  <a:gd name="T48" fmla="*/ 16 w 70"/>
                  <a:gd name="T49" fmla="*/ 5 h 78"/>
                  <a:gd name="T50" fmla="*/ 24 w 70"/>
                  <a:gd name="T51" fmla="*/ 8 h 78"/>
                  <a:gd name="T52" fmla="*/ 26 w 70"/>
                  <a:gd name="T53" fmla="*/ 8 h 78"/>
                  <a:gd name="T54" fmla="*/ 52 w 70"/>
                  <a:gd name="T55" fmla="*/ 7 h 78"/>
                  <a:gd name="T56" fmla="*/ 56 w 70"/>
                  <a:gd name="T57" fmla="*/ 5 h 78"/>
                  <a:gd name="T58" fmla="*/ 63 w 70"/>
                  <a:gd name="T59" fmla="*/ 3 h 78"/>
                  <a:gd name="T60" fmla="*/ 63 w 70"/>
                  <a:gd name="T61" fmla="*/ 3 h 78"/>
                  <a:gd name="T62" fmla="*/ 64 w 70"/>
                  <a:gd name="T63" fmla="*/ 0 h 78"/>
                  <a:gd name="T64" fmla="*/ 69 w 70"/>
                  <a:gd name="T65" fmla="*/ 3 h 78"/>
                  <a:gd name="T66" fmla="*/ 67 w 70"/>
                  <a:gd name="T67" fmla="*/ 8 h 78"/>
                  <a:gd name="T68" fmla="*/ 61 w 70"/>
                  <a:gd name="T69" fmla="*/ 11 h 78"/>
                  <a:gd name="T70" fmla="*/ 58 w 70"/>
                  <a:gd name="T71" fmla="*/ 12 h 78"/>
                  <a:gd name="T72" fmla="*/ 62 w 70"/>
                  <a:gd name="T73" fmla="*/ 11 h 78"/>
                  <a:gd name="T74" fmla="*/ 61 w 70"/>
                  <a:gd name="T75" fmla="*/ 15 h 78"/>
                  <a:gd name="T76" fmla="*/ 57 w 70"/>
                  <a:gd name="T77" fmla="*/ 19 h 78"/>
                  <a:gd name="T78" fmla="*/ 53 w 70"/>
                  <a:gd name="T79" fmla="*/ 22 h 78"/>
                  <a:gd name="T80" fmla="*/ 49 w 70"/>
                  <a:gd name="T81" fmla="*/ 17 h 78"/>
                  <a:gd name="T82" fmla="*/ 50 w 70"/>
                  <a:gd name="T83" fmla="*/ 12 h 78"/>
                  <a:gd name="T84" fmla="*/ 45 w 70"/>
                  <a:gd name="T85" fmla="*/ 21 h 78"/>
                  <a:gd name="T86" fmla="*/ 43 w 70"/>
                  <a:gd name="T87" fmla="*/ 24 h 78"/>
                  <a:gd name="T88" fmla="*/ 42 w 70"/>
                  <a:gd name="T89" fmla="*/ 24 h 78"/>
                  <a:gd name="T90" fmla="*/ 43 w 70"/>
                  <a:gd name="T91" fmla="*/ 25 h 78"/>
                  <a:gd name="T92" fmla="*/ 44 w 70"/>
                  <a:gd name="T93" fmla="*/ 27 h 78"/>
                  <a:gd name="T94" fmla="*/ 45 w 70"/>
                  <a:gd name="T95" fmla="*/ 28 h 78"/>
                  <a:gd name="T96" fmla="*/ 44 w 70"/>
                  <a:gd name="T97" fmla="*/ 29 h 78"/>
                  <a:gd name="T98" fmla="*/ 31 w 70"/>
                  <a:gd name="T99" fmla="*/ 29 h 78"/>
                  <a:gd name="T100" fmla="*/ 34 w 70"/>
                  <a:gd name="T101" fmla="*/ 42 h 78"/>
                  <a:gd name="T102" fmla="*/ 37 w 70"/>
                  <a:gd name="T103" fmla="*/ 45 h 78"/>
                  <a:gd name="T104" fmla="*/ 40 w 70"/>
                  <a:gd name="T105" fmla="*/ 47 h 78"/>
                  <a:gd name="T106" fmla="*/ 38 w 70"/>
                  <a:gd name="T107" fmla="*/ 48 h 78"/>
                  <a:gd name="T108" fmla="*/ 30 w 70"/>
                  <a:gd name="T109" fmla="*/ 49 h 78"/>
                  <a:gd name="T110" fmla="*/ 31 w 70"/>
                  <a:gd name="T111" fmla="*/ 55 h 78"/>
                  <a:gd name="T112" fmla="*/ 25 w 70"/>
                  <a:gd name="T113" fmla="*/ 57 h 78"/>
                  <a:gd name="T114" fmla="*/ 26 w 70"/>
                  <a:gd name="T115" fmla="*/ 55 h 78"/>
                  <a:gd name="T116" fmla="*/ 24 w 70"/>
                  <a:gd name="T117" fmla="*/ 57 h 78"/>
                  <a:gd name="T118" fmla="*/ 24 w 70"/>
                  <a:gd name="T119" fmla="*/ 57 h 78"/>
                  <a:gd name="T120" fmla="*/ 26 w 70"/>
                  <a:gd name="T121" fmla="*/ 57 h 78"/>
                  <a:gd name="T122" fmla="*/ 24 w 70"/>
                  <a:gd name="T123" fmla="*/ 60 h 78"/>
                  <a:gd name="T124" fmla="*/ 21 w 70"/>
                  <a:gd name="T125" fmla="*/ 6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0" h="78">
                    <a:moveTo>
                      <a:pt x="21" y="69"/>
                    </a:moveTo>
                    <a:cubicBezTo>
                      <a:pt x="19" y="69"/>
                      <a:pt x="18" y="70"/>
                      <a:pt x="17" y="71"/>
                    </a:cubicBezTo>
                    <a:cubicBezTo>
                      <a:pt x="17" y="71"/>
                      <a:pt x="16" y="71"/>
                      <a:pt x="16" y="71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4" y="73"/>
                      <a:pt x="12" y="74"/>
                      <a:pt x="9" y="76"/>
                    </a:cubicBezTo>
                    <a:cubicBezTo>
                      <a:pt x="8" y="76"/>
                      <a:pt x="7" y="77"/>
                      <a:pt x="6" y="78"/>
                    </a:cubicBezTo>
                    <a:cubicBezTo>
                      <a:pt x="4" y="75"/>
                      <a:pt x="5" y="72"/>
                      <a:pt x="5" y="70"/>
                    </a:cubicBezTo>
                    <a:cubicBezTo>
                      <a:pt x="6" y="68"/>
                      <a:pt x="6" y="68"/>
                      <a:pt x="7" y="69"/>
                    </a:cubicBezTo>
                    <a:cubicBezTo>
                      <a:pt x="10" y="72"/>
                      <a:pt x="10" y="68"/>
                      <a:pt x="10" y="67"/>
                    </a:cubicBezTo>
                    <a:cubicBezTo>
                      <a:pt x="11" y="60"/>
                      <a:pt x="11" y="60"/>
                      <a:pt x="14" y="56"/>
                    </a:cubicBezTo>
                    <a:cubicBezTo>
                      <a:pt x="12" y="55"/>
                      <a:pt x="10" y="55"/>
                      <a:pt x="8" y="54"/>
                    </a:cubicBezTo>
                    <a:cubicBezTo>
                      <a:pt x="10" y="52"/>
                      <a:pt x="8" y="50"/>
                      <a:pt x="8" y="49"/>
                    </a:cubicBezTo>
                    <a:cubicBezTo>
                      <a:pt x="9" y="45"/>
                      <a:pt x="9" y="44"/>
                      <a:pt x="4" y="45"/>
                    </a:cubicBezTo>
                    <a:cubicBezTo>
                      <a:pt x="2" y="46"/>
                      <a:pt x="2" y="43"/>
                      <a:pt x="0" y="43"/>
                    </a:cubicBezTo>
                    <a:cubicBezTo>
                      <a:pt x="4" y="40"/>
                      <a:pt x="7" y="41"/>
                      <a:pt x="11" y="43"/>
                    </a:cubicBezTo>
                    <a:cubicBezTo>
                      <a:pt x="10" y="40"/>
                      <a:pt x="5" y="40"/>
                      <a:pt x="7" y="36"/>
                    </a:cubicBezTo>
                    <a:cubicBezTo>
                      <a:pt x="8" y="36"/>
                      <a:pt x="8" y="36"/>
                      <a:pt x="9" y="36"/>
                    </a:cubicBezTo>
                    <a:cubicBezTo>
                      <a:pt x="10" y="36"/>
                      <a:pt x="11" y="37"/>
                      <a:pt x="13" y="35"/>
                    </a:cubicBezTo>
                    <a:cubicBezTo>
                      <a:pt x="14" y="34"/>
                      <a:pt x="13" y="34"/>
                      <a:pt x="12" y="33"/>
                    </a:cubicBezTo>
                    <a:cubicBezTo>
                      <a:pt x="11" y="33"/>
                      <a:pt x="11" y="30"/>
                      <a:pt x="9" y="32"/>
                    </a:cubicBezTo>
                    <a:cubicBezTo>
                      <a:pt x="8" y="33"/>
                      <a:pt x="7" y="33"/>
                      <a:pt x="6" y="31"/>
                    </a:cubicBezTo>
                    <a:cubicBezTo>
                      <a:pt x="8" y="29"/>
                      <a:pt x="4" y="26"/>
                      <a:pt x="6" y="24"/>
                    </a:cubicBezTo>
                    <a:cubicBezTo>
                      <a:pt x="7" y="20"/>
                      <a:pt x="9" y="16"/>
                      <a:pt x="10" y="12"/>
                    </a:cubicBezTo>
                    <a:cubicBezTo>
                      <a:pt x="11" y="9"/>
                      <a:pt x="13" y="11"/>
                      <a:pt x="15" y="12"/>
                    </a:cubicBezTo>
                    <a:cubicBezTo>
                      <a:pt x="15" y="10"/>
                      <a:pt x="15" y="7"/>
                      <a:pt x="16" y="5"/>
                    </a:cubicBezTo>
                    <a:cubicBezTo>
                      <a:pt x="20" y="5"/>
                      <a:pt x="22" y="7"/>
                      <a:pt x="24" y="8"/>
                    </a:cubicBezTo>
                    <a:cubicBezTo>
                      <a:pt x="25" y="8"/>
                      <a:pt x="26" y="8"/>
                      <a:pt x="26" y="8"/>
                    </a:cubicBezTo>
                    <a:cubicBezTo>
                      <a:pt x="35" y="8"/>
                      <a:pt x="44" y="8"/>
                      <a:pt x="52" y="7"/>
                    </a:cubicBezTo>
                    <a:cubicBezTo>
                      <a:pt x="54" y="6"/>
                      <a:pt x="55" y="6"/>
                      <a:pt x="56" y="5"/>
                    </a:cubicBezTo>
                    <a:cubicBezTo>
                      <a:pt x="58" y="3"/>
                      <a:pt x="60" y="4"/>
                      <a:pt x="63" y="3"/>
                    </a:cubicBezTo>
                    <a:cubicBezTo>
                      <a:pt x="63" y="3"/>
                      <a:pt x="64" y="4"/>
                      <a:pt x="63" y="3"/>
                    </a:cubicBezTo>
                    <a:cubicBezTo>
                      <a:pt x="62" y="1"/>
                      <a:pt x="63" y="0"/>
                      <a:pt x="64" y="0"/>
                    </a:cubicBezTo>
                    <a:cubicBezTo>
                      <a:pt x="66" y="1"/>
                      <a:pt x="68" y="1"/>
                      <a:pt x="69" y="3"/>
                    </a:cubicBezTo>
                    <a:cubicBezTo>
                      <a:pt x="70" y="5"/>
                      <a:pt x="69" y="7"/>
                      <a:pt x="67" y="8"/>
                    </a:cubicBezTo>
                    <a:cubicBezTo>
                      <a:pt x="65" y="10"/>
                      <a:pt x="63" y="10"/>
                      <a:pt x="61" y="11"/>
                    </a:cubicBezTo>
                    <a:cubicBezTo>
                      <a:pt x="60" y="12"/>
                      <a:pt x="59" y="12"/>
                      <a:pt x="58" y="12"/>
                    </a:cubicBezTo>
                    <a:cubicBezTo>
                      <a:pt x="59" y="12"/>
                      <a:pt x="60" y="12"/>
                      <a:pt x="62" y="11"/>
                    </a:cubicBezTo>
                    <a:cubicBezTo>
                      <a:pt x="63" y="12"/>
                      <a:pt x="62" y="14"/>
                      <a:pt x="61" y="15"/>
                    </a:cubicBezTo>
                    <a:cubicBezTo>
                      <a:pt x="60" y="16"/>
                      <a:pt x="58" y="17"/>
                      <a:pt x="57" y="19"/>
                    </a:cubicBezTo>
                    <a:cubicBezTo>
                      <a:pt x="56" y="20"/>
                      <a:pt x="55" y="22"/>
                      <a:pt x="53" y="22"/>
                    </a:cubicBezTo>
                    <a:cubicBezTo>
                      <a:pt x="51" y="21"/>
                      <a:pt x="49" y="19"/>
                      <a:pt x="49" y="17"/>
                    </a:cubicBezTo>
                    <a:cubicBezTo>
                      <a:pt x="48" y="16"/>
                      <a:pt x="48" y="13"/>
                      <a:pt x="50" y="12"/>
                    </a:cubicBezTo>
                    <a:cubicBezTo>
                      <a:pt x="49" y="15"/>
                      <a:pt x="46" y="17"/>
                      <a:pt x="45" y="21"/>
                    </a:cubicBezTo>
                    <a:cubicBezTo>
                      <a:pt x="45" y="22"/>
                      <a:pt x="45" y="24"/>
                      <a:pt x="43" y="24"/>
                    </a:cubicBezTo>
                    <a:cubicBezTo>
                      <a:pt x="43" y="24"/>
                      <a:pt x="42" y="24"/>
                      <a:pt x="42" y="24"/>
                    </a:cubicBezTo>
                    <a:cubicBezTo>
                      <a:pt x="42" y="25"/>
                      <a:pt x="42" y="25"/>
                      <a:pt x="43" y="25"/>
                    </a:cubicBezTo>
                    <a:cubicBezTo>
                      <a:pt x="43" y="25"/>
                      <a:pt x="44" y="26"/>
                      <a:pt x="44" y="27"/>
                    </a:cubicBezTo>
                    <a:cubicBezTo>
                      <a:pt x="44" y="27"/>
                      <a:pt x="44" y="27"/>
                      <a:pt x="45" y="28"/>
                    </a:cubicBezTo>
                    <a:cubicBezTo>
                      <a:pt x="44" y="28"/>
                      <a:pt x="44" y="29"/>
                      <a:pt x="44" y="29"/>
                    </a:cubicBezTo>
                    <a:cubicBezTo>
                      <a:pt x="40" y="27"/>
                      <a:pt x="36" y="29"/>
                      <a:pt x="31" y="29"/>
                    </a:cubicBezTo>
                    <a:cubicBezTo>
                      <a:pt x="37" y="32"/>
                      <a:pt x="34" y="37"/>
                      <a:pt x="34" y="42"/>
                    </a:cubicBezTo>
                    <a:cubicBezTo>
                      <a:pt x="34" y="44"/>
                      <a:pt x="33" y="47"/>
                      <a:pt x="37" y="45"/>
                    </a:cubicBezTo>
                    <a:cubicBezTo>
                      <a:pt x="39" y="45"/>
                      <a:pt x="40" y="46"/>
                      <a:pt x="40" y="47"/>
                    </a:cubicBezTo>
                    <a:cubicBezTo>
                      <a:pt x="40" y="49"/>
                      <a:pt x="38" y="48"/>
                      <a:pt x="38" y="48"/>
                    </a:cubicBezTo>
                    <a:cubicBezTo>
                      <a:pt x="36" y="49"/>
                      <a:pt x="34" y="50"/>
                      <a:pt x="30" y="49"/>
                    </a:cubicBezTo>
                    <a:cubicBezTo>
                      <a:pt x="35" y="52"/>
                      <a:pt x="36" y="54"/>
                      <a:pt x="31" y="55"/>
                    </a:cubicBezTo>
                    <a:cubicBezTo>
                      <a:pt x="29" y="55"/>
                      <a:pt x="29" y="60"/>
                      <a:pt x="25" y="57"/>
                    </a:cubicBezTo>
                    <a:cubicBezTo>
                      <a:pt x="25" y="56"/>
                      <a:pt x="25" y="56"/>
                      <a:pt x="26" y="55"/>
                    </a:cubicBezTo>
                    <a:cubicBezTo>
                      <a:pt x="25" y="55"/>
                      <a:pt x="25" y="56"/>
                      <a:pt x="24" y="57"/>
                    </a:cubicBezTo>
                    <a:cubicBezTo>
                      <a:pt x="24" y="57"/>
                      <a:pt x="23" y="57"/>
                      <a:pt x="24" y="57"/>
                    </a:cubicBezTo>
                    <a:cubicBezTo>
                      <a:pt x="25" y="57"/>
                      <a:pt x="25" y="57"/>
                      <a:pt x="26" y="57"/>
                    </a:cubicBezTo>
                    <a:cubicBezTo>
                      <a:pt x="25" y="58"/>
                      <a:pt x="26" y="60"/>
                      <a:pt x="24" y="60"/>
                    </a:cubicBezTo>
                    <a:cubicBezTo>
                      <a:pt x="20" y="62"/>
                      <a:pt x="20" y="65"/>
                      <a:pt x="21" y="69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9" name="Freeform 1856"/>
              <p:cNvSpPr/>
              <p:nvPr/>
            </p:nvSpPr>
            <p:spPr bwMode="auto">
              <a:xfrm>
                <a:off x="1069" y="974"/>
                <a:ext cx="64" cy="42"/>
              </a:xfrm>
              <a:custGeom>
                <a:avLst/>
                <a:gdLst>
                  <a:gd name="T0" fmla="*/ 4 w 27"/>
                  <a:gd name="T1" fmla="*/ 18 h 18"/>
                  <a:gd name="T2" fmla="*/ 3 w 27"/>
                  <a:gd name="T3" fmla="*/ 18 h 18"/>
                  <a:gd name="T4" fmla="*/ 2 w 27"/>
                  <a:gd name="T5" fmla="*/ 14 h 18"/>
                  <a:gd name="T6" fmla="*/ 3 w 27"/>
                  <a:gd name="T7" fmla="*/ 13 h 18"/>
                  <a:gd name="T8" fmla="*/ 7 w 27"/>
                  <a:gd name="T9" fmla="*/ 3 h 18"/>
                  <a:gd name="T10" fmla="*/ 11 w 27"/>
                  <a:gd name="T11" fmla="*/ 0 h 18"/>
                  <a:gd name="T12" fmla="*/ 11 w 27"/>
                  <a:gd name="T13" fmla="*/ 6 h 18"/>
                  <a:gd name="T14" fmla="*/ 9 w 27"/>
                  <a:gd name="T15" fmla="*/ 4 h 18"/>
                  <a:gd name="T16" fmla="*/ 12 w 27"/>
                  <a:gd name="T17" fmla="*/ 11 h 18"/>
                  <a:gd name="T18" fmla="*/ 15 w 27"/>
                  <a:gd name="T19" fmla="*/ 8 h 18"/>
                  <a:gd name="T20" fmla="*/ 17 w 27"/>
                  <a:gd name="T21" fmla="*/ 9 h 18"/>
                  <a:gd name="T22" fmla="*/ 18 w 27"/>
                  <a:gd name="T23" fmla="*/ 11 h 18"/>
                  <a:gd name="T24" fmla="*/ 26 w 27"/>
                  <a:gd name="T25" fmla="*/ 11 h 18"/>
                  <a:gd name="T26" fmla="*/ 23 w 27"/>
                  <a:gd name="T27" fmla="*/ 15 h 18"/>
                  <a:gd name="T28" fmla="*/ 9 w 27"/>
                  <a:gd name="T29" fmla="*/ 17 h 18"/>
                  <a:gd name="T30" fmla="*/ 4 w 27"/>
                  <a:gd name="T31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18">
                    <a:moveTo>
                      <a:pt x="4" y="18"/>
                    </a:moveTo>
                    <a:cubicBezTo>
                      <a:pt x="3" y="18"/>
                      <a:pt x="3" y="18"/>
                      <a:pt x="3" y="18"/>
                    </a:cubicBezTo>
                    <a:cubicBezTo>
                      <a:pt x="2" y="16"/>
                      <a:pt x="3" y="15"/>
                      <a:pt x="2" y="14"/>
                    </a:cubicBezTo>
                    <a:cubicBezTo>
                      <a:pt x="2" y="13"/>
                      <a:pt x="3" y="13"/>
                      <a:pt x="3" y="13"/>
                    </a:cubicBezTo>
                    <a:cubicBezTo>
                      <a:pt x="0" y="8"/>
                      <a:pt x="7" y="7"/>
                      <a:pt x="7" y="3"/>
                    </a:cubicBezTo>
                    <a:cubicBezTo>
                      <a:pt x="7" y="1"/>
                      <a:pt x="9" y="1"/>
                      <a:pt x="11" y="0"/>
                    </a:cubicBezTo>
                    <a:cubicBezTo>
                      <a:pt x="11" y="2"/>
                      <a:pt x="12" y="4"/>
                      <a:pt x="11" y="6"/>
                    </a:cubicBezTo>
                    <a:cubicBezTo>
                      <a:pt x="10" y="5"/>
                      <a:pt x="9" y="5"/>
                      <a:pt x="9" y="4"/>
                    </a:cubicBezTo>
                    <a:cubicBezTo>
                      <a:pt x="7" y="8"/>
                      <a:pt x="10" y="9"/>
                      <a:pt x="12" y="11"/>
                    </a:cubicBezTo>
                    <a:cubicBezTo>
                      <a:pt x="14" y="12"/>
                      <a:pt x="14" y="9"/>
                      <a:pt x="15" y="8"/>
                    </a:cubicBezTo>
                    <a:cubicBezTo>
                      <a:pt x="16" y="7"/>
                      <a:pt x="17" y="8"/>
                      <a:pt x="17" y="9"/>
                    </a:cubicBezTo>
                    <a:cubicBezTo>
                      <a:pt x="17" y="10"/>
                      <a:pt x="16" y="11"/>
                      <a:pt x="18" y="11"/>
                    </a:cubicBezTo>
                    <a:cubicBezTo>
                      <a:pt x="21" y="13"/>
                      <a:pt x="23" y="9"/>
                      <a:pt x="26" y="11"/>
                    </a:cubicBezTo>
                    <a:cubicBezTo>
                      <a:pt x="27" y="14"/>
                      <a:pt x="22" y="12"/>
                      <a:pt x="23" y="15"/>
                    </a:cubicBezTo>
                    <a:cubicBezTo>
                      <a:pt x="18" y="14"/>
                      <a:pt x="13" y="14"/>
                      <a:pt x="9" y="17"/>
                    </a:cubicBezTo>
                    <a:cubicBezTo>
                      <a:pt x="7" y="18"/>
                      <a:pt x="5" y="13"/>
                      <a:pt x="4" y="18"/>
                    </a:cubicBezTo>
                    <a:close/>
                  </a:path>
                </a:pathLst>
              </a:custGeom>
              <a:solidFill>
                <a:srgbClr val="FE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0" name="Freeform 1857"/>
              <p:cNvSpPr/>
              <p:nvPr/>
            </p:nvSpPr>
            <p:spPr bwMode="auto">
              <a:xfrm>
                <a:off x="1257" y="853"/>
                <a:ext cx="47" cy="54"/>
              </a:xfrm>
              <a:custGeom>
                <a:avLst/>
                <a:gdLst>
                  <a:gd name="T0" fmla="*/ 19 w 20"/>
                  <a:gd name="T1" fmla="*/ 3 h 23"/>
                  <a:gd name="T2" fmla="*/ 3 w 20"/>
                  <a:gd name="T3" fmla="*/ 23 h 23"/>
                  <a:gd name="T4" fmla="*/ 1 w 20"/>
                  <a:gd name="T5" fmla="*/ 22 h 23"/>
                  <a:gd name="T6" fmla="*/ 3 w 20"/>
                  <a:gd name="T7" fmla="*/ 17 h 23"/>
                  <a:gd name="T8" fmla="*/ 13 w 20"/>
                  <a:gd name="T9" fmla="*/ 3 h 23"/>
                  <a:gd name="T10" fmla="*/ 16 w 20"/>
                  <a:gd name="T11" fmla="*/ 0 h 23"/>
                  <a:gd name="T12" fmla="*/ 19 w 20"/>
                  <a:gd name="T1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3">
                    <a:moveTo>
                      <a:pt x="19" y="3"/>
                    </a:moveTo>
                    <a:cubicBezTo>
                      <a:pt x="17" y="13"/>
                      <a:pt x="9" y="17"/>
                      <a:pt x="3" y="23"/>
                    </a:cubicBezTo>
                    <a:cubicBezTo>
                      <a:pt x="2" y="23"/>
                      <a:pt x="1" y="22"/>
                      <a:pt x="1" y="22"/>
                    </a:cubicBezTo>
                    <a:cubicBezTo>
                      <a:pt x="0" y="20"/>
                      <a:pt x="1" y="18"/>
                      <a:pt x="3" y="17"/>
                    </a:cubicBezTo>
                    <a:cubicBezTo>
                      <a:pt x="7" y="13"/>
                      <a:pt x="10" y="8"/>
                      <a:pt x="13" y="3"/>
                    </a:cubicBezTo>
                    <a:cubicBezTo>
                      <a:pt x="13" y="2"/>
                      <a:pt x="14" y="1"/>
                      <a:pt x="16" y="0"/>
                    </a:cubicBezTo>
                    <a:cubicBezTo>
                      <a:pt x="17" y="1"/>
                      <a:pt x="20" y="0"/>
                      <a:pt x="19" y="3"/>
                    </a:cubicBezTo>
                    <a:close/>
                  </a:path>
                </a:pathLst>
              </a:custGeom>
              <a:solidFill>
                <a:srgbClr val="FDFB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1" name="Freeform 1858"/>
              <p:cNvSpPr/>
              <p:nvPr/>
            </p:nvSpPr>
            <p:spPr bwMode="auto">
              <a:xfrm>
                <a:off x="1318" y="793"/>
                <a:ext cx="36" cy="41"/>
              </a:xfrm>
              <a:custGeom>
                <a:avLst/>
                <a:gdLst>
                  <a:gd name="T0" fmla="*/ 15 w 15"/>
                  <a:gd name="T1" fmla="*/ 9 h 17"/>
                  <a:gd name="T2" fmla="*/ 7 w 15"/>
                  <a:gd name="T3" fmla="*/ 11 h 17"/>
                  <a:gd name="T4" fmla="*/ 7 w 15"/>
                  <a:gd name="T5" fmla="*/ 16 h 17"/>
                  <a:gd name="T6" fmla="*/ 4 w 15"/>
                  <a:gd name="T7" fmla="*/ 15 h 17"/>
                  <a:gd name="T8" fmla="*/ 4 w 15"/>
                  <a:gd name="T9" fmla="*/ 11 h 17"/>
                  <a:gd name="T10" fmla="*/ 6 w 15"/>
                  <a:gd name="T11" fmla="*/ 5 h 17"/>
                  <a:gd name="T12" fmla="*/ 1 w 15"/>
                  <a:gd name="T13" fmla="*/ 3 h 17"/>
                  <a:gd name="T14" fmla="*/ 2 w 15"/>
                  <a:gd name="T15" fmla="*/ 2 h 17"/>
                  <a:gd name="T16" fmla="*/ 9 w 15"/>
                  <a:gd name="T17" fmla="*/ 0 h 17"/>
                  <a:gd name="T18" fmla="*/ 11 w 15"/>
                  <a:gd name="T19" fmla="*/ 1 h 17"/>
                  <a:gd name="T20" fmla="*/ 9 w 15"/>
                  <a:gd name="T21" fmla="*/ 7 h 17"/>
                  <a:gd name="T22" fmla="*/ 15 w 15"/>
                  <a:gd name="T23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7">
                    <a:moveTo>
                      <a:pt x="15" y="9"/>
                    </a:moveTo>
                    <a:cubicBezTo>
                      <a:pt x="14" y="14"/>
                      <a:pt x="13" y="14"/>
                      <a:pt x="7" y="11"/>
                    </a:cubicBezTo>
                    <a:cubicBezTo>
                      <a:pt x="7" y="13"/>
                      <a:pt x="7" y="15"/>
                      <a:pt x="7" y="16"/>
                    </a:cubicBezTo>
                    <a:cubicBezTo>
                      <a:pt x="6" y="17"/>
                      <a:pt x="5" y="16"/>
                      <a:pt x="4" y="15"/>
                    </a:cubicBezTo>
                    <a:cubicBezTo>
                      <a:pt x="1" y="14"/>
                      <a:pt x="0" y="13"/>
                      <a:pt x="4" y="11"/>
                    </a:cubicBezTo>
                    <a:cubicBezTo>
                      <a:pt x="6" y="10"/>
                      <a:pt x="6" y="7"/>
                      <a:pt x="6" y="5"/>
                    </a:cubicBezTo>
                    <a:cubicBezTo>
                      <a:pt x="3" y="7"/>
                      <a:pt x="3" y="3"/>
                      <a:pt x="1" y="3"/>
                    </a:cubicBezTo>
                    <a:cubicBezTo>
                      <a:pt x="1" y="3"/>
                      <a:pt x="2" y="2"/>
                      <a:pt x="2" y="2"/>
                    </a:cubicBezTo>
                    <a:cubicBezTo>
                      <a:pt x="4" y="1"/>
                      <a:pt x="7" y="2"/>
                      <a:pt x="9" y="0"/>
                    </a:cubicBezTo>
                    <a:cubicBezTo>
                      <a:pt x="10" y="0"/>
                      <a:pt x="11" y="1"/>
                      <a:pt x="11" y="1"/>
                    </a:cubicBezTo>
                    <a:cubicBezTo>
                      <a:pt x="12" y="4"/>
                      <a:pt x="12" y="5"/>
                      <a:pt x="9" y="7"/>
                    </a:cubicBezTo>
                    <a:cubicBezTo>
                      <a:pt x="12" y="6"/>
                      <a:pt x="13" y="7"/>
                      <a:pt x="15" y="9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2" name="Freeform 1859"/>
              <p:cNvSpPr/>
              <p:nvPr/>
            </p:nvSpPr>
            <p:spPr bwMode="auto">
              <a:xfrm>
                <a:off x="1335" y="765"/>
                <a:ext cx="31" cy="50"/>
              </a:xfrm>
              <a:custGeom>
                <a:avLst/>
                <a:gdLst>
                  <a:gd name="T0" fmla="*/ 8 w 13"/>
                  <a:gd name="T1" fmla="*/ 21 h 21"/>
                  <a:gd name="T2" fmla="*/ 2 w 13"/>
                  <a:gd name="T3" fmla="*/ 20 h 21"/>
                  <a:gd name="T4" fmla="*/ 0 w 13"/>
                  <a:gd name="T5" fmla="*/ 18 h 21"/>
                  <a:gd name="T6" fmla="*/ 2 w 13"/>
                  <a:gd name="T7" fmla="*/ 17 h 21"/>
                  <a:gd name="T8" fmla="*/ 4 w 13"/>
                  <a:gd name="T9" fmla="*/ 13 h 21"/>
                  <a:gd name="T10" fmla="*/ 4 w 13"/>
                  <a:gd name="T11" fmla="*/ 5 h 21"/>
                  <a:gd name="T12" fmla="*/ 5 w 13"/>
                  <a:gd name="T13" fmla="*/ 1 h 21"/>
                  <a:gd name="T14" fmla="*/ 8 w 13"/>
                  <a:gd name="T15" fmla="*/ 3 h 21"/>
                  <a:gd name="T16" fmla="*/ 11 w 13"/>
                  <a:gd name="T17" fmla="*/ 7 h 21"/>
                  <a:gd name="T18" fmla="*/ 12 w 13"/>
                  <a:gd name="T19" fmla="*/ 8 h 21"/>
                  <a:gd name="T20" fmla="*/ 13 w 13"/>
                  <a:gd name="T21" fmla="*/ 18 h 21"/>
                  <a:gd name="T22" fmla="*/ 13 w 13"/>
                  <a:gd name="T23" fmla="*/ 19 h 21"/>
                  <a:gd name="T24" fmla="*/ 10 w 13"/>
                  <a:gd name="T25" fmla="*/ 17 h 21"/>
                  <a:gd name="T26" fmla="*/ 9 w 13"/>
                  <a:gd name="T27" fmla="*/ 21 h 21"/>
                  <a:gd name="T28" fmla="*/ 8 w 13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21">
                    <a:moveTo>
                      <a:pt x="8" y="21"/>
                    </a:moveTo>
                    <a:cubicBezTo>
                      <a:pt x="6" y="21"/>
                      <a:pt x="4" y="18"/>
                      <a:pt x="2" y="20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1" y="17"/>
                      <a:pt x="2" y="17"/>
                    </a:cubicBezTo>
                    <a:cubicBezTo>
                      <a:pt x="5" y="17"/>
                      <a:pt x="2" y="14"/>
                      <a:pt x="4" y="13"/>
                    </a:cubicBezTo>
                    <a:cubicBezTo>
                      <a:pt x="5" y="10"/>
                      <a:pt x="4" y="8"/>
                      <a:pt x="4" y="5"/>
                    </a:cubicBezTo>
                    <a:cubicBezTo>
                      <a:pt x="4" y="3"/>
                      <a:pt x="3" y="1"/>
                      <a:pt x="5" y="1"/>
                    </a:cubicBezTo>
                    <a:cubicBezTo>
                      <a:pt x="6" y="0"/>
                      <a:pt x="8" y="1"/>
                      <a:pt x="8" y="3"/>
                    </a:cubicBezTo>
                    <a:cubicBezTo>
                      <a:pt x="9" y="5"/>
                      <a:pt x="9" y="6"/>
                      <a:pt x="11" y="7"/>
                    </a:cubicBezTo>
                    <a:cubicBezTo>
                      <a:pt x="11" y="7"/>
                      <a:pt x="12" y="8"/>
                      <a:pt x="12" y="8"/>
                    </a:cubicBezTo>
                    <a:cubicBezTo>
                      <a:pt x="7" y="12"/>
                      <a:pt x="12" y="15"/>
                      <a:pt x="13" y="18"/>
                    </a:cubicBezTo>
                    <a:cubicBezTo>
                      <a:pt x="13" y="18"/>
                      <a:pt x="13" y="19"/>
                      <a:pt x="13" y="19"/>
                    </a:cubicBezTo>
                    <a:cubicBezTo>
                      <a:pt x="10" y="21"/>
                      <a:pt x="11" y="17"/>
                      <a:pt x="10" y="17"/>
                    </a:cubicBezTo>
                    <a:cubicBezTo>
                      <a:pt x="9" y="18"/>
                      <a:pt x="9" y="20"/>
                      <a:pt x="9" y="21"/>
                    </a:cubicBezTo>
                    <a:cubicBezTo>
                      <a:pt x="8" y="21"/>
                      <a:pt x="8" y="21"/>
                      <a:pt x="8" y="21"/>
                    </a:cubicBezTo>
                    <a:close/>
                  </a:path>
                </a:pathLst>
              </a:custGeom>
              <a:solidFill>
                <a:srgbClr val="FE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3" name="Freeform 1860"/>
              <p:cNvSpPr/>
              <p:nvPr/>
            </p:nvSpPr>
            <p:spPr bwMode="auto">
              <a:xfrm>
                <a:off x="1292" y="796"/>
                <a:ext cx="29" cy="59"/>
              </a:xfrm>
              <a:custGeom>
                <a:avLst/>
                <a:gdLst>
                  <a:gd name="T0" fmla="*/ 10 w 12"/>
                  <a:gd name="T1" fmla="*/ 10 h 25"/>
                  <a:gd name="T2" fmla="*/ 6 w 12"/>
                  <a:gd name="T3" fmla="*/ 22 h 25"/>
                  <a:gd name="T4" fmla="*/ 1 w 12"/>
                  <a:gd name="T5" fmla="*/ 25 h 25"/>
                  <a:gd name="T6" fmla="*/ 0 w 12"/>
                  <a:gd name="T7" fmla="*/ 24 h 25"/>
                  <a:gd name="T8" fmla="*/ 6 w 12"/>
                  <a:gd name="T9" fmla="*/ 11 h 25"/>
                  <a:gd name="T10" fmla="*/ 7 w 12"/>
                  <a:gd name="T11" fmla="*/ 2 h 25"/>
                  <a:gd name="T12" fmla="*/ 11 w 12"/>
                  <a:gd name="T13" fmla="*/ 0 h 25"/>
                  <a:gd name="T14" fmla="*/ 12 w 12"/>
                  <a:gd name="T15" fmla="*/ 1 h 25"/>
                  <a:gd name="T16" fmla="*/ 10 w 12"/>
                  <a:gd name="T17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5">
                    <a:moveTo>
                      <a:pt x="10" y="10"/>
                    </a:moveTo>
                    <a:cubicBezTo>
                      <a:pt x="9" y="14"/>
                      <a:pt x="7" y="18"/>
                      <a:pt x="6" y="22"/>
                    </a:cubicBezTo>
                    <a:cubicBezTo>
                      <a:pt x="5" y="25"/>
                      <a:pt x="3" y="25"/>
                      <a:pt x="1" y="25"/>
                    </a:cubicBezTo>
                    <a:cubicBezTo>
                      <a:pt x="0" y="25"/>
                      <a:pt x="0" y="25"/>
                      <a:pt x="0" y="24"/>
                    </a:cubicBezTo>
                    <a:cubicBezTo>
                      <a:pt x="3" y="20"/>
                      <a:pt x="5" y="16"/>
                      <a:pt x="6" y="11"/>
                    </a:cubicBezTo>
                    <a:cubicBezTo>
                      <a:pt x="7" y="8"/>
                      <a:pt x="6" y="5"/>
                      <a:pt x="7" y="2"/>
                    </a:cubicBezTo>
                    <a:cubicBezTo>
                      <a:pt x="7" y="1"/>
                      <a:pt x="10" y="2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ubicBezTo>
                      <a:pt x="12" y="4"/>
                      <a:pt x="10" y="7"/>
                      <a:pt x="10" y="10"/>
                    </a:cubicBezTo>
                    <a:close/>
                  </a:path>
                </a:pathLst>
              </a:custGeom>
              <a:solidFill>
                <a:srgbClr val="9D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4" name="Freeform 1861"/>
              <p:cNvSpPr/>
              <p:nvPr/>
            </p:nvSpPr>
            <p:spPr bwMode="auto">
              <a:xfrm>
                <a:off x="1314" y="791"/>
                <a:ext cx="12" cy="28"/>
              </a:xfrm>
              <a:custGeom>
                <a:avLst/>
                <a:gdLst>
                  <a:gd name="T0" fmla="*/ 1 w 5"/>
                  <a:gd name="T1" fmla="*/ 12 h 12"/>
                  <a:gd name="T2" fmla="*/ 2 w 5"/>
                  <a:gd name="T3" fmla="*/ 2 h 12"/>
                  <a:gd name="T4" fmla="*/ 5 w 5"/>
                  <a:gd name="T5" fmla="*/ 1 h 12"/>
                  <a:gd name="T6" fmla="*/ 4 w 5"/>
                  <a:gd name="T7" fmla="*/ 3 h 12"/>
                  <a:gd name="T8" fmla="*/ 3 w 5"/>
                  <a:gd name="T9" fmla="*/ 4 h 12"/>
                  <a:gd name="T10" fmla="*/ 3 w 5"/>
                  <a:gd name="T11" fmla="*/ 5 h 12"/>
                  <a:gd name="T12" fmla="*/ 2 w 5"/>
                  <a:gd name="T13" fmla="*/ 10 h 12"/>
                  <a:gd name="T14" fmla="*/ 1 w 5"/>
                  <a:gd name="T1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2">
                    <a:moveTo>
                      <a:pt x="1" y="12"/>
                    </a:moveTo>
                    <a:cubicBezTo>
                      <a:pt x="0" y="9"/>
                      <a:pt x="2" y="6"/>
                      <a:pt x="2" y="2"/>
                    </a:cubicBezTo>
                    <a:cubicBezTo>
                      <a:pt x="2" y="1"/>
                      <a:pt x="3" y="0"/>
                      <a:pt x="5" y="1"/>
                    </a:cubicBezTo>
                    <a:cubicBezTo>
                      <a:pt x="5" y="2"/>
                      <a:pt x="5" y="3"/>
                      <a:pt x="4" y="3"/>
                    </a:cubicBezTo>
                    <a:cubicBezTo>
                      <a:pt x="4" y="4"/>
                      <a:pt x="4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7"/>
                      <a:pt x="4" y="9"/>
                      <a:pt x="2" y="10"/>
                    </a:cubicBezTo>
                    <a:cubicBezTo>
                      <a:pt x="2" y="11"/>
                      <a:pt x="2" y="11"/>
                      <a:pt x="1" y="12"/>
                    </a:cubicBezTo>
                    <a:close/>
                  </a:path>
                </a:pathLst>
              </a:custGeom>
              <a:solidFill>
                <a:srgbClr val="EC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5" name="Freeform 1862"/>
              <p:cNvSpPr/>
              <p:nvPr/>
            </p:nvSpPr>
            <p:spPr bwMode="auto">
              <a:xfrm>
                <a:off x="1238" y="910"/>
                <a:ext cx="19" cy="14"/>
              </a:xfrm>
              <a:custGeom>
                <a:avLst/>
                <a:gdLst>
                  <a:gd name="T0" fmla="*/ 6 w 8"/>
                  <a:gd name="T1" fmla="*/ 3 h 6"/>
                  <a:gd name="T2" fmla="*/ 5 w 8"/>
                  <a:gd name="T3" fmla="*/ 4 h 6"/>
                  <a:gd name="T4" fmla="*/ 3 w 8"/>
                  <a:gd name="T5" fmla="*/ 5 h 6"/>
                  <a:gd name="T6" fmla="*/ 1 w 8"/>
                  <a:gd name="T7" fmla="*/ 6 h 6"/>
                  <a:gd name="T8" fmla="*/ 2 w 8"/>
                  <a:gd name="T9" fmla="*/ 2 h 6"/>
                  <a:gd name="T10" fmla="*/ 7 w 8"/>
                  <a:gd name="T11" fmla="*/ 0 h 6"/>
                  <a:gd name="T12" fmla="*/ 8 w 8"/>
                  <a:gd name="T13" fmla="*/ 0 h 6"/>
                  <a:gd name="T14" fmla="*/ 6 w 8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6">
                    <a:moveTo>
                      <a:pt x="6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4" y="5"/>
                      <a:pt x="4" y="6"/>
                      <a:pt x="3" y="5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4" y="1"/>
                      <a:pt x="5" y="0"/>
                      <a:pt x="7" y="0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7" y="1"/>
                      <a:pt x="6" y="2"/>
                      <a:pt x="6" y="3"/>
                    </a:cubicBezTo>
                    <a:close/>
                  </a:path>
                </a:pathLst>
              </a:custGeom>
              <a:solidFill>
                <a:srgbClr val="EC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6" name="Freeform 1863"/>
              <p:cNvSpPr/>
              <p:nvPr/>
            </p:nvSpPr>
            <p:spPr bwMode="auto">
              <a:xfrm>
                <a:off x="1292" y="848"/>
                <a:ext cx="17" cy="12"/>
              </a:xfrm>
              <a:custGeom>
                <a:avLst/>
                <a:gdLst>
                  <a:gd name="T0" fmla="*/ 0 w 7"/>
                  <a:gd name="T1" fmla="*/ 3 h 5"/>
                  <a:gd name="T2" fmla="*/ 6 w 7"/>
                  <a:gd name="T3" fmla="*/ 0 h 5"/>
                  <a:gd name="T4" fmla="*/ 4 w 7"/>
                  <a:gd name="T5" fmla="*/ 5 h 5"/>
                  <a:gd name="T6" fmla="*/ 0 w 7"/>
                  <a:gd name="T7" fmla="*/ 3 h 5"/>
                  <a:gd name="T8" fmla="*/ 0 w 7"/>
                  <a:gd name="T9" fmla="*/ 3 h 5"/>
                  <a:gd name="T10" fmla="*/ 0 w 7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0" y="3"/>
                    </a:moveTo>
                    <a:cubicBezTo>
                      <a:pt x="3" y="3"/>
                      <a:pt x="4" y="1"/>
                      <a:pt x="6" y="0"/>
                    </a:cubicBezTo>
                    <a:cubicBezTo>
                      <a:pt x="7" y="2"/>
                      <a:pt x="4" y="3"/>
                      <a:pt x="4" y="5"/>
                    </a:cubicBezTo>
                    <a:cubicBezTo>
                      <a:pt x="4" y="3"/>
                      <a:pt x="2" y="4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F2D5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7" name="Freeform 1864"/>
              <p:cNvSpPr/>
              <p:nvPr/>
            </p:nvSpPr>
            <p:spPr bwMode="auto">
              <a:xfrm>
                <a:off x="1318" y="803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1 w 2"/>
                  <a:gd name="T3" fmla="*/ 0 h 5"/>
                  <a:gd name="T4" fmla="*/ 0 w 2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1" y="4"/>
                      <a:pt x="0" y="2"/>
                      <a:pt x="1" y="0"/>
                    </a:cubicBezTo>
                    <a:cubicBezTo>
                      <a:pt x="2" y="2"/>
                      <a:pt x="2" y="4"/>
                      <a:pt x="0" y="5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8" name="Freeform 1865"/>
              <p:cNvSpPr/>
              <p:nvPr/>
            </p:nvSpPr>
            <p:spPr bwMode="auto">
              <a:xfrm>
                <a:off x="1254" y="902"/>
                <a:ext cx="10" cy="10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2 h 4"/>
                  <a:gd name="T4" fmla="*/ 1 w 4"/>
                  <a:gd name="T5" fmla="*/ 3 h 4"/>
                  <a:gd name="T6" fmla="*/ 0 w 4"/>
                  <a:gd name="T7" fmla="*/ 3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3" y="3"/>
                      <a:pt x="2" y="4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EFDF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9" name="Freeform 1866"/>
              <p:cNvSpPr/>
              <p:nvPr/>
            </p:nvSpPr>
            <p:spPr bwMode="auto">
              <a:xfrm>
                <a:off x="1050" y="900"/>
                <a:ext cx="83" cy="43"/>
              </a:xfrm>
              <a:custGeom>
                <a:avLst/>
                <a:gdLst>
                  <a:gd name="T0" fmla="*/ 31 w 35"/>
                  <a:gd name="T1" fmla="*/ 17 h 18"/>
                  <a:gd name="T2" fmla="*/ 30 w 35"/>
                  <a:gd name="T3" fmla="*/ 17 h 18"/>
                  <a:gd name="T4" fmla="*/ 23 w 35"/>
                  <a:gd name="T5" fmla="*/ 18 h 18"/>
                  <a:gd name="T6" fmla="*/ 13 w 35"/>
                  <a:gd name="T7" fmla="*/ 16 h 18"/>
                  <a:gd name="T8" fmla="*/ 8 w 35"/>
                  <a:gd name="T9" fmla="*/ 14 h 18"/>
                  <a:gd name="T10" fmla="*/ 7 w 35"/>
                  <a:gd name="T11" fmla="*/ 13 h 18"/>
                  <a:gd name="T12" fmla="*/ 4 w 35"/>
                  <a:gd name="T13" fmla="*/ 9 h 18"/>
                  <a:gd name="T14" fmla="*/ 4 w 35"/>
                  <a:gd name="T15" fmla="*/ 7 h 18"/>
                  <a:gd name="T16" fmla="*/ 1 w 35"/>
                  <a:gd name="T17" fmla="*/ 4 h 18"/>
                  <a:gd name="T18" fmla="*/ 0 w 35"/>
                  <a:gd name="T19" fmla="*/ 3 h 18"/>
                  <a:gd name="T20" fmla="*/ 2 w 35"/>
                  <a:gd name="T21" fmla="*/ 1 h 18"/>
                  <a:gd name="T22" fmla="*/ 8 w 35"/>
                  <a:gd name="T23" fmla="*/ 0 h 18"/>
                  <a:gd name="T24" fmla="*/ 33 w 35"/>
                  <a:gd name="T25" fmla="*/ 9 h 18"/>
                  <a:gd name="T26" fmla="*/ 35 w 35"/>
                  <a:gd name="T27" fmla="*/ 11 h 18"/>
                  <a:gd name="T28" fmla="*/ 35 w 35"/>
                  <a:gd name="T29" fmla="*/ 13 h 18"/>
                  <a:gd name="T30" fmla="*/ 31 w 35"/>
                  <a:gd name="T31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8">
                    <a:moveTo>
                      <a:pt x="31" y="17"/>
                    </a:moveTo>
                    <a:cubicBezTo>
                      <a:pt x="31" y="17"/>
                      <a:pt x="30" y="17"/>
                      <a:pt x="30" y="17"/>
                    </a:cubicBezTo>
                    <a:cubicBezTo>
                      <a:pt x="28" y="16"/>
                      <a:pt x="25" y="16"/>
                      <a:pt x="23" y="18"/>
                    </a:cubicBezTo>
                    <a:cubicBezTo>
                      <a:pt x="20" y="18"/>
                      <a:pt x="17" y="16"/>
                      <a:pt x="13" y="16"/>
                    </a:cubicBezTo>
                    <a:cubicBezTo>
                      <a:pt x="11" y="15"/>
                      <a:pt x="10" y="15"/>
                      <a:pt x="8" y="14"/>
                    </a:cubicBezTo>
                    <a:cubicBezTo>
                      <a:pt x="8" y="14"/>
                      <a:pt x="7" y="13"/>
                      <a:pt x="7" y="13"/>
                    </a:cubicBezTo>
                    <a:cubicBezTo>
                      <a:pt x="6" y="12"/>
                      <a:pt x="5" y="11"/>
                      <a:pt x="4" y="9"/>
                    </a:cubicBezTo>
                    <a:cubicBezTo>
                      <a:pt x="4" y="9"/>
                      <a:pt x="4" y="8"/>
                      <a:pt x="4" y="7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5" y="3"/>
                      <a:pt x="6" y="1"/>
                      <a:pt x="8" y="0"/>
                    </a:cubicBezTo>
                    <a:cubicBezTo>
                      <a:pt x="16" y="5"/>
                      <a:pt x="24" y="8"/>
                      <a:pt x="33" y="9"/>
                    </a:cubicBezTo>
                    <a:cubicBezTo>
                      <a:pt x="34" y="9"/>
                      <a:pt x="35" y="10"/>
                      <a:pt x="35" y="11"/>
                    </a:cubicBezTo>
                    <a:cubicBezTo>
                      <a:pt x="35" y="11"/>
                      <a:pt x="35" y="13"/>
                      <a:pt x="35" y="13"/>
                    </a:cubicBezTo>
                    <a:cubicBezTo>
                      <a:pt x="32" y="13"/>
                      <a:pt x="33" y="16"/>
                      <a:pt x="31" y="17"/>
                    </a:cubicBezTo>
                    <a:close/>
                  </a:path>
                </a:pathLst>
              </a:custGeom>
              <a:solidFill>
                <a:srgbClr val="89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0" name="Freeform 1867"/>
              <p:cNvSpPr/>
              <p:nvPr/>
            </p:nvSpPr>
            <p:spPr bwMode="auto">
              <a:xfrm>
                <a:off x="1079" y="936"/>
                <a:ext cx="71" cy="59"/>
              </a:xfrm>
              <a:custGeom>
                <a:avLst/>
                <a:gdLst>
                  <a:gd name="T0" fmla="*/ 1 w 30"/>
                  <a:gd name="T1" fmla="*/ 0 h 25"/>
                  <a:gd name="T2" fmla="*/ 12 w 30"/>
                  <a:gd name="T3" fmla="*/ 2 h 25"/>
                  <a:gd name="T4" fmla="*/ 14 w 30"/>
                  <a:gd name="T5" fmla="*/ 2 h 25"/>
                  <a:gd name="T6" fmla="*/ 14 w 30"/>
                  <a:gd name="T7" fmla="*/ 6 h 25"/>
                  <a:gd name="T8" fmla="*/ 15 w 30"/>
                  <a:gd name="T9" fmla="*/ 9 h 25"/>
                  <a:gd name="T10" fmla="*/ 18 w 30"/>
                  <a:gd name="T11" fmla="*/ 4 h 25"/>
                  <a:gd name="T12" fmla="*/ 26 w 30"/>
                  <a:gd name="T13" fmla="*/ 7 h 25"/>
                  <a:gd name="T14" fmla="*/ 27 w 30"/>
                  <a:gd name="T15" fmla="*/ 9 h 25"/>
                  <a:gd name="T16" fmla="*/ 30 w 30"/>
                  <a:gd name="T17" fmla="*/ 14 h 25"/>
                  <a:gd name="T18" fmla="*/ 27 w 30"/>
                  <a:gd name="T19" fmla="*/ 11 h 25"/>
                  <a:gd name="T20" fmla="*/ 26 w 30"/>
                  <a:gd name="T21" fmla="*/ 17 h 25"/>
                  <a:gd name="T22" fmla="*/ 26 w 30"/>
                  <a:gd name="T23" fmla="*/ 20 h 25"/>
                  <a:gd name="T24" fmla="*/ 23 w 30"/>
                  <a:gd name="T25" fmla="*/ 20 h 25"/>
                  <a:gd name="T26" fmla="*/ 21 w 30"/>
                  <a:gd name="T27" fmla="*/ 18 h 25"/>
                  <a:gd name="T28" fmla="*/ 21 w 30"/>
                  <a:gd name="T29" fmla="*/ 18 h 25"/>
                  <a:gd name="T30" fmla="*/ 23 w 30"/>
                  <a:gd name="T31" fmla="*/ 22 h 25"/>
                  <a:gd name="T32" fmla="*/ 24 w 30"/>
                  <a:gd name="T33" fmla="*/ 22 h 25"/>
                  <a:gd name="T34" fmla="*/ 21 w 30"/>
                  <a:gd name="T35" fmla="*/ 25 h 25"/>
                  <a:gd name="T36" fmla="*/ 13 w 30"/>
                  <a:gd name="T37" fmla="*/ 25 h 25"/>
                  <a:gd name="T38" fmla="*/ 11 w 30"/>
                  <a:gd name="T39" fmla="*/ 24 h 25"/>
                  <a:gd name="T40" fmla="*/ 16 w 30"/>
                  <a:gd name="T41" fmla="*/ 19 h 25"/>
                  <a:gd name="T42" fmla="*/ 16 w 30"/>
                  <a:gd name="T43" fmla="*/ 17 h 25"/>
                  <a:gd name="T44" fmla="*/ 16 w 30"/>
                  <a:gd name="T45" fmla="*/ 17 h 25"/>
                  <a:gd name="T46" fmla="*/ 20 w 30"/>
                  <a:gd name="T47" fmla="*/ 14 h 25"/>
                  <a:gd name="T48" fmla="*/ 23 w 30"/>
                  <a:gd name="T49" fmla="*/ 10 h 25"/>
                  <a:gd name="T50" fmla="*/ 18 w 30"/>
                  <a:gd name="T51" fmla="*/ 7 h 25"/>
                  <a:gd name="T52" fmla="*/ 21 w 30"/>
                  <a:gd name="T53" fmla="*/ 11 h 25"/>
                  <a:gd name="T54" fmla="*/ 12 w 30"/>
                  <a:gd name="T55" fmla="*/ 13 h 25"/>
                  <a:gd name="T56" fmla="*/ 7 w 30"/>
                  <a:gd name="T57" fmla="*/ 9 h 25"/>
                  <a:gd name="T58" fmla="*/ 2 w 30"/>
                  <a:gd name="T59" fmla="*/ 3 h 25"/>
                  <a:gd name="T60" fmla="*/ 1 w 30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0" h="25">
                    <a:moveTo>
                      <a:pt x="1" y="0"/>
                    </a:moveTo>
                    <a:cubicBezTo>
                      <a:pt x="5" y="0"/>
                      <a:pt x="8" y="2"/>
                      <a:pt x="12" y="2"/>
                    </a:cubicBezTo>
                    <a:cubicBezTo>
                      <a:pt x="13" y="1"/>
                      <a:pt x="14" y="1"/>
                      <a:pt x="14" y="2"/>
                    </a:cubicBezTo>
                    <a:cubicBezTo>
                      <a:pt x="13" y="3"/>
                      <a:pt x="18" y="5"/>
                      <a:pt x="14" y="6"/>
                    </a:cubicBezTo>
                    <a:cubicBezTo>
                      <a:pt x="13" y="6"/>
                      <a:pt x="14" y="8"/>
                      <a:pt x="15" y="9"/>
                    </a:cubicBezTo>
                    <a:cubicBezTo>
                      <a:pt x="15" y="7"/>
                      <a:pt x="17" y="6"/>
                      <a:pt x="18" y="4"/>
                    </a:cubicBezTo>
                    <a:cubicBezTo>
                      <a:pt x="19" y="1"/>
                      <a:pt x="25" y="4"/>
                      <a:pt x="26" y="7"/>
                    </a:cubicBezTo>
                    <a:cubicBezTo>
                      <a:pt x="26" y="8"/>
                      <a:pt x="26" y="9"/>
                      <a:pt x="27" y="9"/>
                    </a:cubicBezTo>
                    <a:cubicBezTo>
                      <a:pt x="30" y="10"/>
                      <a:pt x="30" y="10"/>
                      <a:pt x="30" y="14"/>
                    </a:cubicBezTo>
                    <a:cubicBezTo>
                      <a:pt x="28" y="14"/>
                      <a:pt x="29" y="11"/>
                      <a:pt x="27" y="11"/>
                    </a:cubicBezTo>
                    <a:cubicBezTo>
                      <a:pt x="28" y="13"/>
                      <a:pt x="23" y="15"/>
                      <a:pt x="26" y="17"/>
                    </a:cubicBezTo>
                    <a:cubicBezTo>
                      <a:pt x="28" y="18"/>
                      <a:pt x="27" y="19"/>
                      <a:pt x="26" y="20"/>
                    </a:cubicBezTo>
                    <a:cubicBezTo>
                      <a:pt x="25" y="20"/>
                      <a:pt x="24" y="20"/>
                      <a:pt x="23" y="20"/>
                    </a:cubicBezTo>
                    <a:cubicBezTo>
                      <a:pt x="22" y="20"/>
                      <a:pt x="21" y="19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0"/>
                      <a:pt x="21" y="21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ubicBezTo>
                      <a:pt x="25" y="25"/>
                      <a:pt x="23" y="25"/>
                      <a:pt x="21" y="25"/>
                    </a:cubicBezTo>
                    <a:cubicBezTo>
                      <a:pt x="18" y="24"/>
                      <a:pt x="16" y="23"/>
                      <a:pt x="13" y="25"/>
                    </a:cubicBezTo>
                    <a:cubicBezTo>
                      <a:pt x="12" y="25"/>
                      <a:pt x="12" y="24"/>
                      <a:pt x="11" y="24"/>
                    </a:cubicBezTo>
                    <a:cubicBezTo>
                      <a:pt x="13" y="23"/>
                      <a:pt x="13" y="20"/>
                      <a:pt x="16" y="19"/>
                    </a:cubicBezTo>
                    <a:cubicBezTo>
                      <a:pt x="17" y="19"/>
                      <a:pt x="17" y="18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7" y="16"/>
                      <a:pt x="17" y="14"/>
                      <a:pt x="20" y="14"/>
                    </a:cubicBezTo>
                    <a:cubicBezTo>
                      <a:pt x="21" y="15"/>
                      <a:pt x="24" y="13"/>
                      <a:pt x="23" y="10"/>
                    </a:cubicBezTo>
                    <a:cubicBezTo>
                      <a:pt x="23" y="7"/>
                      <a:pt x="21" y="8"/>
                      <a:pt x="18" y="7"/>
                    </a:cubicBezTo>
                    <a:cubicBezTo>
                      <a:pt x="19" y="9"/>
                      <a:pt x="21" y="9"/>
                      <a:pt x="21" y="11"/>
                    </a:cubicBezTo>
                    <a:cubicBezTo>
                      <a:pt x="18" y="11"/>
                      <a:pt x="14" y="8"/>
                      <a:pt x="12" y="13"/>
                    </a:cubicBezTo>
                    <a:cubicBezTo>
                      <a:pt x="9" y="14"/>
                      <a:pt x="8" y="12"/>
                      <a:pt x="7" y="9"/>
                    </a:cubicBezTo>
                    <a:cubicBezTo>
                      <a:pt x="6" y="6"/>
                      <a:pt x="5" y="4"/>
                      <a:pt x="2" y="3"/>
                    </a:cubicBezTo>
                    <a:cubicBezTo>
                      <a:pt x="1" y="2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1" name="Freeform 1868"/>
              <p:cNvSpPr/>
              <p:nvPr/>
            </p:nvSpPr>
            <p:spPr bwMode="auto">
              <a:xfrm>
                <a:off x="1119" y="924"/>
                <a:ext cx="83" cy="21"/>
              </a:xfrm>
              <a:custGeom>
                <a:avLst/>
                <a:gdLst>
                  <a:gd name="T0" fmla="*/ 2 w 35"/>
                  <a:gd name="T1" fmla="*/ 7 h 9"/>
                  <a:gd name="T2" fmla="*/ 1 w 35"/>
                  <a:gd name="T3" fmla="*/ 2 h 9"/>
                  <a:gd name="T4" fmla="*/ 6 w 35"/>
                  <a:gd name="T5" fmla="*/ 1 h 9"/>
                  <a:gd name="T6" fmla="*/ 13 w 35"/>
                  <a:gd name="T7" fmla="*/ 0 h 9"/>
                  <a:gd name="T8" fmla="*/ 18 w 35"/>
                  <a:gd name="T9" fmla="*/ 1 h 9"/>
                  <a:gd name="T10" fmla="*/ 20 w 35"/>
                  <a:gd name="T11" fmla="*/ 0 h 9"/>
                  <a:gd name="T12" fmla="*/ 25 w 35"/>
                  <a:gd name="T13" fmla="*/ 0 h 9"/>
                  <a:gd name="T14" fmla="*/ 27 w 35"/>
                  <a:gd name="T15" fmla="*/ 0 h 9"/>
                  <a:gd name="T16" fmla="*/ 35 w 35"/>
                  <a:gd name="T17" fmla="*/ 4 h 9"/>
                  <a:gd name="T18" fmla="*/ 32 w 35"/>
                  <a:gd name="T19" fmla="*/ 6 h 9"/>
                  <a:gd name="T20" fmla="*/ 30 w 35"/>
                  <a:gd name="T21" fmla="*/ 6 h 9"/>
                  <a:gd name="T22" fmla="*/ 7 w 35"/>
                  <a:gd name="T23" fmla="*/ 7 h 9"/>
                  <a:gd name="T24" fmla="*/ 2 w 35"/>
                  <a:gd name="T25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9">
                    <a:moveTo>
                      <a:pt x="2" y="7"/>
                    </a:moveTo>
                    <a:cubicBezTo>
                      <a:pt x="4" y="5"/>
                      <a:pt x="0" y="4"/>
                      <a:pt x="1" y="2"/>
                    </a:cubicBezTo>
                    <a:cubicBezTo>
                      <a:pt x="3" y="2"/>
                      <a:pt x="5" y="5"/>
                      <a:pt x="6" y="1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5" y="1"/>
                      <a:pt x="17" y="1"/>
                      <a:pt x="18" y="1"/>
                    </a:cubicBezTo>
                    <a:cubicBezTo>
                      <a:pt x="19" y="1"/>
                      <a:pt x="19" y="0"/>
                      <a:pt x="20" y="0"/>
                    </a:cubicBezTo>
                    <a:cubicBezTo>
                      <a:pt x="22" y="0"/>
                      <a:pt x="24" y="1"/>
                      <a:pt x="25" y="0"/>
                    </a:cubicBezTo>
                    <a:cubicBezTo>
                      <a:pt x="26" y="0"/>
                      <a:pt x="26" y="0"/>
                      <a:pt x="27" y="0"/>
                    </a:cubicBezTo>
                    <a:cubicBezTo>
                      <a:pt x="30" y="0"/>
                      <a:pt x="33" y="0"/>
                      <a:pt x="35" y="4"/>
                    </a:cubicBezTo>
                    <a:cubicBezTo>
                      <a:pt x="35" y="6"/>
                      <a:pt x="34" y="6"/>
                      <a:pt x="32" y="6"/>
                    </a:cubicBezTo>
                    <a:cubicBezTo>
                      <a:pt x="31" y="5"/>
                      <a:pt x="30" y="4"/>
                      <a:pt x="30" y="6"/>
                    </a:cubicBezTo>
                    <a:cubicBezTo>
                      <a:pt x="22" y="8"/>
                      <a:pt x="15" y="9"/>
                      <a:pt x="7" y="7"/>
                    </a:cubicBezTo>
                    <a:cubicBezTo>
                      <a:pt x="5" y="7"/>
                      <a:pt x="4" y="7"/>
                      <a:pt x="2" y="7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2" name="Freeform 1869"/>
              <p:cNvSpPr/>
              <p:nvPr/>
            </p:nvSpPr>
            <p:spPr bwMode="auto">
              <a:xfrm>
                <a:off x="1131" y="952"/>
                <a:ext cx="62" cy="38"/>
              </a:xfrm>
              <a:custGeom>
                <a:avLst/>
                <a:gdLst>
                  <a:gd name="T0" fmla="*/ 1 w 26"/>
                  <a:gd name="T1" fmla="*/ 12 h 16"/>
                  <a:gd name="T2" fmla="*/ 4 w 26"/>
                  <a:gd name="T3" fmla="*/ 10 h 16"/>
                  <a:gd name="T4" fmla="*/ 5 w 26"/>
                  <a:gd name="T5" fmla="*/ 8 h 16"/>
                  <a:gd name="T6" fmla="*/ 10 w 26"/>
                  <a:gd name="T7" fmla="*/ 4 h 16"/>
                  <a:gd name="T8" fmla="*/ 11 w 26"/>
                  <a:gd name="T9" fmla="*/ 5 h 16"/>
                  <a:gd name="T10" fmla="*/ 15 w 26"/>
                  <a:gd name="T11" fmla="*/ 7 h 16"/>
                  <a:gd name="T12" fmla="*/ 16 w 26"/>
                  <a:gd name="T13" fmla="*/ 3 h 16"/>
                  <a:gd name="T14" fmla="*/ 17 w 26"/>
                  <a:gd name="T15" fmla="*/ 1 h 16"/>
                  <a:gd name="T16" fmla="*/ 19 w 26"/>
                  <a:gd name="T17" fmla="*/ 2 h 16"/>
                  <a:gd name="T18" fmla="*/ 21 w 26"/>
                  <a:gd name="T19" fmla="*/ 3 h 16"/>
                  <a:gd name="T20" fmla="*/ 26 w 26"/>
                  <a:gd name="T21" fmla="*/ 5 h 16"/>
                  <a:gd name="T22" fmla="*/ 18 w 26"/>
                  <a:gd name="T23" fmla="*/ 11 h 16"/>
                  <a:gd name="T24" fmla="*/ 14 w 26"/>
                  <a:gd name="T25" fmla="*/ 16 h 16"/>
                  <a:gd name="T26" fmla="*/ 13 w 26"/>
                  <a:gd name="T27" fmla="*/ 16 h 16"/>
                  <a:gd name="T28" fmla="*/ 12 w 26"/>
                  <a:gd name="T29" fmla="*/ 14 h 16"/>
                  <a:gd name="T30" fmla="*/ 13 w 26"/>
                  <a:gd name="T31" fmla="*/ 11 h 16"/>
                  <a:gd name="T32" fmla="*/ 2 w 26"/>
                  <a:gd name="T33" fmla="*/ 15 h 16"/>
                  <a:gd name="T34" fmla="*/ 2 w 26"/>
                  <a:gd name="T35" fmla="*/ 15 h 16"/>
                  <a:gd name="T36" fmla="*/ 1 w 26"/>
                  <a:gd name="T37" fmla="*/ 1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6">
                    <a:moveTo>
                      <a:pt x="1" y="12"/>
                    </a:moveTo>
                    <a:cubicBezTo>
                      <a:pt x="1" y="11"/>
                      <a:pt x="5" y="14"/>
                      <a:pt x="4" y="10"/>
                    </a:cubicBezTo>
                    <a:cubicBezTo>
                      <a:pt x="4" y="9"/>
                      <a:pt x="4" y="8"/>
                      <a:pt x="5" y="8"/>
                    </a:cubicBezTo>
                    <a:cubicBezTo>
                      <a:pt x="10" y="10"/>
                      <a:pt x="9" y="6"/>
                      <a:pt x="10" y="4"/>
                    </a:cubicBezTo>
                    <a:cubicBezTo>
                      <a:pt x="11" y="3"/>
                      <a:pt x="11" y="4"/>
                      <a:pt x="11" y="5"/>
                    </a:cubicBezTo>
                    <a:cubicBezTo>
                      <a:pt x="12" y="6"/>
                      <a:pt x="13" y="8"/>
                      <a:pt x="15" y="7"/>
                    </a:cubicBezTo>
                    <a:cubicBezTo>
                      <a:pt x="16" y="7"/>
                      <a:pt x="17" y="5"/>
                      <a:pt x="16" y="3"/>
                    </a:cubicBezTo>
                    <a:cubicBezTo>
                      <a:pt x="16" y="2"/>
                      <a:pt x="16" y="1"/>
                      <a:pt x="17" y="1"/>
                    </a:cubicBezTo>
                    <a:cubicBezTo>
                      <a:pt x="18" y="0"/>
                      <a:pt x="18" y="1"/>
                      <a:pt x="19" y="2"/>
                    </a:cubicBezTo>
                    <a:cubicBezTo>
                      <a:pt x="19" y="3"/>
                      <a:pt x="20" y="4"/>
                      <a:pt x="21" y="3"/>
                    </a:cubicBezTo>
                    <a:cubicBezTo>
                      <a:pt x="23" y="2"/>
                      <a:pt x="24" y="3"/>
                      <a:pt x="26" y="5"/>
                    </a:cubicBezTo>
                    <a:cubicBezTo>
                      <a:pt x="21" y="4"/>
                      <a:pt x="18" y="6"/>
                      <a:pt x="18" y="11"/>
                    </a:cubicBezTo>
                    <a:cubicBezTo>
                      <a:pt x="18" y="13"/>
                      <a:pt x="14" y="13"/>
                      <a:pt x="14" y="16"/>
                    </a:cubicBezTo>
                    <a:cubicBezTo>
                      <a:pt x="14" y="16"/>
                      <a:pt x="13" y="16"/>
                      <a:pt x="13" y="16"/>
                    </a:cubicBezTo>
                    <a:cubicBezTo>
                      <a:pt x="12" y="16"/>
                      <a:pt x="12" y="15"/>
                      <a:pt x="12" y="14"/>
                    </a:cubicBezTo>
                    <a:cubicBezTo>
                      <a:pt x="13" y="14"/>
                      <a:pt x="13" y="13"/>
                      <a:pt x="13" y="11"/>
                    </a:cubicBezTo>
                    <a:cubicBezTo>
                      <a:pt x="10" y="14"/>
                      <a:pt x="6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0" y="14"/>
                      <a:pt x="0" y="14"/>
                      <a:pt x="1" y="12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3" name="Freeform 1870"/>
              <p:cNvSpPr/>
              <p:nvPr/>
            </p:nvSpPr>
            <p:spPr bwMode="auto">
              <a:xfrm>
                <a:off x="1181" y="905"/>
                <a:ext cx="71" cy="33"/>
              </a:xfrm>
              <a:custGeom>
                <a:avLst/>
                <a:gdLst>
                  <a:gd name="T0" fmla="*/ 9 w 30"/>
                  <a:gd name="T1" fmla="*/ 12 h 14"/>
                  <a:gd name="T2" fmla="*/ 0 w 30"/>
                  <a:gd name="T3" fmla="*/ 9 h 14"/>
                  <a:gd name="T4" fmla="*/ 1 w 30"/>
                  <a:gd name="T5" fmla="*/ 7 h 14"/>
                  <a:gd name="T6" fmla="*/ 14 w 30"/>
                  <a:gd name="T7" fmla="*/ 6 h 14"/>
                  <a:gd name="T8" fmla="*/ 21 w 30"/>
                  <a:gd name="T9" fmla="*/ 4 h 14"/>
                  <a:gd name="T10" fmla="*/ 24 w 30"/>
                  <a:gd name="T11" fmla="*/ 3 h 14"/>
                  <a:gd name="T12" fmla="*/ 28 w 30"/>
                  <a:gd name="T13" fmla="*/ 1 h 14"/>
                  <a:gd name="T14" fmla="*/ 27 w 30"/>
                  <a:gd name="T15" fmla="*/ 4 h 14"/>
                  <a:gd name="T16" fmla="*/ 25 w 30"/>
                  <a:gd name="T17" fmla="*/ 8 h 14"/>
                  <a:gd name="T18" fmla="*/ 20 w 30"/>
                  <a:gd name="T19" fmla="*/ 10 h 14"/>
                  <a:gd name="T20" fmla="*/ 14 w 30"/>
                  <a:gd name="T21" fmla="*/ 13 h 14"/>
                  <a:gd name="T22" fmla="*/ 9 w 30"/>
                  <a:gd name="T23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14">
                    <a:moveTo>
                      <a:pt x="9" y="12"/>
                    </a:moveTo>
                    <a:cubicBezTo>
                      <a:pt x="6" y="10"/>
                      <a:pt x="3" y="9"/>
                      <a:pt x="0" y="9"/>
                    </a:cubicBezTo>
                    <a:cubicBezTo>
                      <a:pt x="0" y="8"/>
                      <a:pt x="0" y="8"/>
                      <a:pt x="1" y="7"/>
                    </a:cubicBezTo>
                    <a:cubicBezTo>
                      <a:pt x="5" y="7"/>
                      <a:pt x="10" y="7"/>
                      <a:pt x="14" y="6"/>
                    </a:cubicBezTo>
                    <a:cubicBezTo>
                      <a:pt x="16" y="5"/>
                      <a:pt x="18" y="4"/>
                      <a:pt x="21" y="4"/>
                    </a:cubicBezTo>
                    <a:cubicBezTo>
                      <a:pt x="22" y="3"/>
                      <a:pt x="23" y="5"/>
                      <a:pt x="24" y="3"/>
                    </a:cubicBezTo>
                    <a:cubicBezTo>
                      <a:pt x="25" y="1"/>
                      <a:pt x="26" y="0"/>
                      <a:pt x="28" y="1"/>
                    </a:cubicBezTo>
                    <a:cubicBezTo>
                      <a:pt x="30" y="3"/>
                      <a:pt x="27" y="3"/>
                      <a:pt x="27" y="4"/>
                    </a:cubicBezTo>
                    <a:cubicBezTo>
                      <a:pt x="26" y="5"/>
                      <a:pt x="25" y="7"/>
                      <a:pt x="25" y="8"/>
                    </a:cubicBezTo>
                    <a:cubicBezTo>
                      <a:pt x="23" y="9"/>
                      <a:pt x="22" y="9"/>
                      <a:pt x="20" y="10"/>
                    </a:cubicBezTo>
                    <a:cubicBezTo>
                      <a:pt x="18" y="11"/>
                      <a:pt x="16" y="12"/>
                      <a:pt x="14" y="13"/>
                    </a:cubicBezTo>
                    <a:cubicBezTo>
                      <a:pt x="12" y="13"/>
                      <a:pt x="10" y="14"/>
                      <a:pt x="9" y="12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4" name="Freeform 1871"/>
              <p:cNvSpPr/>
              <p:nvPr/>
            </p:nvSpPr>
            <p:spPr bwMode="auto">
              <a:xfrm>
                <a:off x="1136" y="933"/>
                <a:ext cx="83" cy="17"/>
              </a:xfrm>
              <a:custGeom>
                <a:avLst/>
                <a:gdLst>
                  <a:gd name="T0" fmla="*/ 28 w 35"/>
                  <a:gd name="T1" fmla="*/ 0 h 7"/>
                  <a:gd name="T2" fmla="*/ 33 w 35"/>
                  <a:gd name="T3" fmla="*/ 0 h 7"/>
                  <a:gd name="T4" fmla="*/ 35 w 35"/>
                  <a:gd name="T5" fmla="*/ 0 h 7"/>
                  <a:gd name="T6" fmla="*/ 32 w 35"/>
                  <a:gd name="T7" fmla="*/ 3 h 7"/>
                  <a:gd name="T8" fmla="*/ 0 w 35"/>
                  <a:gd name="T9" fmla="*/ 3 h 7"/>
                  <a:gd name="T10" fmla="*/ 24 w 35"/>
                  <a:gd name="T11" fmla="*/ 1 h 7"/>
                  <a:gd name="T12" fmla="*/ 25 w 35"/>
                  <a:gd name="T13" fmla="*/ 1 h 7"/>
                  <a:gd name="T14" fmla="*/ 28 w 35"/>
                  <a:gd name="T1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7">
                    <a:moveTo>
                      <a:pt x="28" y="0"/>
                    </a:moveTo>
                    <a:cubicBezTo>
                      <a:pt x="30" y="0"/>
                      <a:pt x="31" y="0"/>
                      <a:pt x="33" y="0"/>
                    </a:cubicBezTo>
                    <a:cubicBezTo>
                      <a:pt x="34" y="0"/>
                      <a:pt x="35" y="0"/>
                      <a:pt x="35" y="0"/>
                    </a:cubicBezTo>
                    <a:cubicBezTo>
                      <a:pt x="35" y="1"/>
                      <a:pt x="33" y="2"/>
                      <a:pt x="32" y="3"/>
                    </a:cubicBezTo>
                    <a:cubicBezTo>
                      <a:pt x="21" y="3"/>
                      <a:pt x="11" y="7"/>
                      <a:pt x="0" y="3"/>
                    </a:cubicBezTo>
                    <a:cubicBezTo>
                      <a:pt x="8" y="3"/>
                      <a:pt x="16" y="3"/>
                      <a:pt x="24" y="1"/>
                    </a:cubicBezTo>
                    <a:cubicBezTo>
                      <a:pt x="24" y="1"/>
                      <a:pt x="24" y="1"/>
                      <a:pt x="25" y="1"/>
                    </a:cubicBezTo>
                    <a:cubicBezTo>
                      <a:pt x="26" y="1"/>
                      <a:pt x="27" y="1"/>
                      <a:pt x="28" y="0"/>
                    </a:cubicBezTo>
                    <a:close/>
                  </a:path>
                </a:pathLst>
              </a:custGeom>
              <a:solidFill>
                <a:srgbClr val="F9F6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5" name="Freeform 1872"/>
              <p:cNvSpPr/>
              <p:nvPr/>
            </p:nvSpPr>
            <p:spPr bwMode="auto">
              <a:xfrm>
                <a:off x="1112" y="993"/>
                <a:ext cx="19" cy="12"/>
              </a:xfrm>
              <a:custGeom>
                <a:avLst/>
                <a:gdLst>
                  <a:gd name="T0" fmla="*/ 8 w 8"/>
                  <a:gd name="T1" fmla="*/ 3 h 5"/>
                  <a:gd name="T2" fmla="*/ 4 w 8"/>
                  <a:gd name="T3" fmla="*/ 4 h 5"/>
                  <a:gd name="T4" fmla="*/ 0 w 8"/>
                  <a:gd name="T5" fmla="*/ 3 h 5"/>
                  <a:gd name="T6" fmla="*/ 8 w 8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6" y="3"/>
                      <a:pt x="5" y="3"/>
                      <a:pt x="4" y="4"/>
                    </a:cubicBezTo>
                    <a:cubicBezTo>
                      <a:pt x="3" y="4"/>
                      <a:pt x="1" y="5"/>
                      <a:pt x="0" y="3"/>
                    </a:cubicBezTo>
                    <a:cubicBezTo>
                      <a:pt x="3" y="3"/>
                      <a:pt x="5" y="0"/>
                      <a:pt x="8" y="3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6" name="Freeform 1873"/>
              <p:cNvSpPr/>
              <p:nvPr/>
            </p:nvSpPr>
            <p:spPr bwMode="auto">
              <a:xfrm>
                <a:off x="1240" y="919"/>
                <a:ext cx="12" cy="14"/>
              </a:xfrm>
              <a:custGeom>
                <a:avLst/>
                <a:gdLst>
                  <a:gd name="T0" fmla="*/ 2 w 5"/>
                  <a:gd name="T1" fmla="*/ 1 h 6"/>
                  <a:gd name="T2" fmla="*/ 4 w 5"/>
                  <a:gd name="T3" fmla="*/ 0 h 6"/>
                  <a:gd name="T4" fmla="*/ 3 w 5"/>
                  <a:gd name="T5" fmla="*/ 4 h 6"/>
                  <a:gd name="T6" fmla="*/ 0 w 5"/>
                  <a:gd name="T7" fmla="*/ 3 h 6"/>
                  <a:gd name="T8" fmla="*/ 2 w 5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2" y="1"/>
                    </a:moveTo>
                    <a:cubicBezTo>
                      <a:pt x="2" y="1"/>
                      <a:pt x="3" y="1"/>
                      <a:pt x="4" y="0"/>
                    </a:cubicBezTo>
                    <a:cubicBezTo>
                      <a:pt x="3" y="1"/>
                      <a:pt x="5" y="3"/>
                      <a:pt x="3" y="4"/>
                    </a:cubicBezTo>
                    <a:cubicBezTo>
                      <a:pt x="2" y="4"/>
                      <a:pt x="0" y="6"/>
                      <a:pt x="0" y="3"/>
                    </a:cubicBezTo>
                    <a:cubicBezTo>
                      <a:pt x="1" y="3"/>
                      <a:pt x="3" y="4"/>
                      <a:pt x="2" y="1"/>
                    </a:cubicBezTo>
                    <a:close/>
                  </a:path>
                </a:pathLst>
              </a:custGeom>
              <a:solidFill>
                <a:srgbClr val="FE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7" name="Freeform 1874"/>
              <p:cNvSpPr/>
              <p:nvPr/>
            </p:nvSpPr>
            <p:spPr bwMode="auto">
              <a:xfrm>
                <a:off x="1107" y="936"/>
                <a:ext cx="15" cy="4"/>
              </a:xfrm>
              <a:custGeom>
                <a:avLst/>
                <a:gdLst>
                  <a:gd name="T0" fmla="*/ 2 w 6"/>
                  <a:gd name="T1" fmla="*/ 2 h 2"/>
                  <a:gd name="T2" fmla="*/ 0 w 6"/>
                  <a:gd name="T3" fmla="*/ 2 h 2"/>
                  <a:gd name="T4" fmla="*/ 1 w 6"/>
                  <a:gd name="T5" fmla="*/ 0 h 2"/>
                  <a:gd name="T6" fmla="*/ 6 w 6"/>
                  <a:gd name="T7" fmla="*/ 2 h 2"/>
                  <a:gd name="T8" fmla="*/ 2 w 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">
                    <a:moveTo>
                      <a:pt x="2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3" y="1"/>
                      <a:pt x="4" y="1"/>
                      <a:pt x="6" y="2"/>
                    </a:cubicBezTo>
                    <a:cubicBezTo>
                      <a:pt x="5" y="2"/>
                      <a:pt x="3" y="2"/>
                      <a:pt x="2" y="2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8" name="Freeform 1875"/>
              <p:cNvSpPr/>
              <p:nvPr/>
            </p:nvSpPr>
            <p:spPr bwMode="auto">
              <a:xfrm>
                <a:off x="1214" y="929"/>
                <a:ext cx="14" cy="4"/>
              </a:xfrm>
              <a:custGeom>
                <a:avLst/>
                <a:gdLst>
                  <a:gd name="T0" fmla="*/ 2 w 6"/>
                  <a:gd name="T1" fmla="*/ 2 h 2"/>
                  <a:gd name="T2" fmla="*/ 0 w 6"/>
                  <a:gd name="T3" fmla="*/ 2 h 2"/>
                  <a:gd name="T4" fmla="*/ 6 w 6"/>
                  <a:gd name="T5" fmla="*/ 0 h 2"/>
                  <a:gd name="T6" fmla="*/ 2 w 6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2" y="2"/>
                    </a:moveTo>
                    <a:cubicBezTo>
                      <a:pt x="2" y="2"/>
                      <a:pt x="1" y="2"/>
                      <a:pt x="0" y="2"/>
                    </a:cubicBezTo>
                    <a:cubicBezTo>
                      <a:pt x="2" y="1"/>
                      <a:pt x="4" y="0"/>
                      <a:pt x="6" y="0"/>
                    </a:cubicBezTo>
                    <a:cubicBezTo>
                      <a:pt x="5" y="1"/>
                      <a:pt x="4" y="2"/>
                      <a:pt x="2" y="2"/>
                    </a:cubicBezTo>
                    <a:close/>
                  </a:path>
                </a:pathLst>
              </a:custGeom>
              <a:solidFill>
                <a:srgbClr val="CEC3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9" name="Freeform 1876"/>
              <p:cNvSpPr/>
              <p:nvPr/>
            </p:nvSpPr>
            <p:spPr bwMode="auto">
              <a:xfrm>
                <a:off x="1212" y="952"/>
                <a:ext cx="9" cy="5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1 h 2"/>
                  <a:gd name="T4" fmla="*/ 4 w 4"/>
                  <a:gd name="T5" fmla="*/ 1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2" y="1"/>
                      <a:pt x="3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2"/>
                      <a:pt x="0" y="2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0" name="Freeform 1877"/>
              <p:cNvSpPr/>
              <p:nvPr/>
            </p:nvSpPr>
            <p:spPr bwMode="auto">
              <a:xfrm>
                <a:off x="1221" y="1031"/>
                <a:ext cx="31" cy="14"/>
              </a:xfrm>
              <a:custGeom>
                <a:avLst/>
                <a:gdLst>
                  <a:gd name="T0" fmla="*/ 11 w 13"/>
                  <a:gd name="T1" fmla="*/ 0 h 6"/>
                  <a:gd name="T2" fmla="*/ 11 w 13"/>
                  <a:gd name="T3" fmla="*/ 4 h 6"/>
                  <a:gd name="T4" fmla="*/ 9 w 13"/>
                  <a:gd name="T5" fmla="*/ 6 h 6"/>
                  <a:gd name="T6" fmla="*/ 7 w 13"/>
                  <a:gd name="T7" fmla="*/ 1 h 6"/>
                  <a:gd name="T8" fmla="*/ 0 w 13"/>
                  <a:gd name="T9" fmla="*/ 4 h 6"/>
                  <a:gd name="T10" fmla="*/ 0 w 13"/>
                  <a:gd name="T11" fmla="*/ 3 h 6"/>
                  <a:gd name="T12" fmla="*/ 7 w 13"/>
                  <a:gd name="T13" fmla="*/ 0 h 6"/>
                  <a:gd name="T14" fmla="*/ 11 w 13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6">
                    <a:moveTo>
                      <a:pt x="11" y="0"/>
                    </a:moveTo>
                    <a:cubicBezTo>
                      <a:pt x="12" y="2"/>
                      <a:pt x="13" y="3"/>
                      <a:pt x="11" y="4"/>
                    </a:cubicBezTo>
                    <a:cubicBezTo>
                      <a:pt x="11" y="5"/>
                      <a:pt x="10" y="6"/>
                      <a:pt x="9" y="6"/>
                    </a:cubicBezTo>
                    <a:cubicBezTo>
                      <a:pt x="7" y="5"/>
                      <a:pt x="7" y="3"/>
                      <a:pt x="7" y="1"/>
                    </a:cubicBezTo>
                    <a:cubicBezTo>
                      <a:pt x="5" y="3"/>
                      <a:pt x="3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2" y="1"/>
                      <a:pt x="4" y="0"/>
                      <a:pt x="7" y="0"/>
                    </a:cubicBezTo>
                    <a:cubicBezTo>
                      <a:pt x="8" y="1"/>
                      <a:pt x="10" y="2"/>
                      <a:pt x="11" y="0"/>
                    </a:cubicBezTo>
                    <a:close/>
                  </a:path>
                </a:pathLst>
              </a:custGeom>
              <a:solidFill>
                <a:srgbClr val="FE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1" name="Freeform 1878"/>
              <p:cNvSpPr/>
              <p:nvPr/>
            </p:nvSpPr>
            <p:spPr bwMode="auto">
              <a:xfrm>
                <a:off x="1034" y="1297"/>
                <a:ext cx="71" cy="78"/>
              </a:xfrm>
              <a:custGeom>
                <a:avLst/>
                <a:gdLst>
                  <a:gd name="T0" fmla="*/ 28 w 30"/>
                  <a:gd name="T1" fmla="*/ 8 h 33"/>
                  <a:gd name="T2" fmla="*/ 30 w 30"/>
                  <a:gd name="T3" fmla="*/ 14 h 33"/>
                  <a:gd name="T4" fmla="*/ 30 w 30"/>
                  <a:gd name="T5" fmla="*/ 16 h 33"/>
                  <a:gd name="T6" fmla="*/ 27 w 30"/>
                  <a:gd name="T7" fmla="*/ 23 h 33"/>
                  <a:gd name="T8" fmla="*/ 24 w 30"/>
                  <a:gd name="T9" fmla="*/ 33 h 33"/>
                  <a:gd name="T10" fmla="*/ 19 w 30"/>
                  <a:gd name="T11" fmla="*/ 29 h 33"/>
                  <a:gd name="T12" fmla="*/ 17 w 30"/>
                  <a:gd name="T13" fmla="*/ 27 h 33"/>
                  <a:gd name="T14" fmla="*/ 17 w 30"/>
                  <a:gd name="T15" fmla="*/ 18 h 33"/>
                  <a:gd name="T16" fmla="*/ 15 w 30"/>
                  <a:gd name="T17" fmla="*/ 16 h 33"/>
                  <a:gd name="T18" fmla="*/ 14 w 30"/>
                  <a:gd name="T19" fmla="*/ 19 h 33"/>
                  <a:gd name="T20" fmla="*/ 14 w 30"/>
                  <a:gd name="T21" fmla="*/ 20 h 33"/>
                  <a:gd name="T22" fmla="*/ 13 w 30"/>
                  <a:gd name="T23" fmla="*/ 20 h 33"/>
                  <a:gd name="T24" fmla="*/ 7 w 30"/>
                  <a:gd name="T25" fmla="*/ 19 h 33"/>
                  <a:gd name="T26" fmla="*/ 2 w 30"/>
                  <a:gd name="T27" fmla="*/ 16 h 33"/>
                  <a:gd name="T28" fmla="*/ 3 w 30"/>
                  <a:gd name="T29" fmla="*/ 14 h 33"/>
                  <a:gd name="T30" fmla="*/ 3 w 30"/>
                  <a:gd name="T31" fmla="*/ 12 h 33"/>
                  <a:gd name="T32" fmla="*/ 0 w 30"/>
                  <a:gd name="T33" fmla="*/ 10 h 33"/>
                  <a:gd name="T34" fmla="*/ 0 w 30"/>
                  <a:gd name="T35" fmla="*/ 10 h 33"/>
                  <a:gd name="T36" fmla="*/ 2 w 30"/>
                  <a:gd name="T37" fmla="*/ 9 h 33"/>
                  <a:gd name="T38" fmla="*/ 2 w 30"/>
                  <a:gd name="T39" fmla="*/ 7 h 33"/>
                  <a:gd name="T40" fmla="*/ 2 w 30"/>
                  <a:gd name="T41" fmla="*/ 7 h 33"/>
                  <a:gd name="T42" fmla="*/ 7 w 30"/>
                  <a:gd name="T43" fmla="*/ 2 h 33"/>
                  <a:gd name="T44" fmla="*/ 7 w 30"/>
                  <a:gd name="T45" fmla="*/ 2 h 33"/>
                  <a:gd name="T46" fmla="*/ 10 w 30"/>
                  <a:gd name="T47" fmla="*/ 1 h 33"/>
                  <a:gd name="T48" fmla="*/ 9 w 30"/>
                  <a:gd name="T49" fmla="*/ 5 h 33"/>
                  <a:gd name="T50" fmla="*/ 14 w 30"/>
                  <a:gd name="T51" fmla="*/ 7 h 33"/>
                  <a:gd name="T52" fmla="*/ 14 w 30"/>
                  <a:gd name="T53" fmla="*/ 9 h 33"/>
                  <a:gd name="T54" fmla="*/ 13 w 30"/>
                  <a:gd name="T55" fmla="*/ 12 h 33"/>
                  <a:gd name="T56" fmla="*/ 20 w 30"/>
                  <a:gd name="T57" fmla="*/ 4 h 33"/>
                  <a:gd name="T58" fmla="*/ 28 w 30"/>
                  <a:gd name="T59" fmla="*/ 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0" h="33">
                    <a:moveTo>
                      <a:pt x="28" y="8"/>
                    </a:moveTo>
                    <a:cubicBezTo>
                      <a:pt x="29" y="10"/>
                      <a:pt x="28" y="12"/>
                      <a:pt x="30" y="14"/>
                    </a:cubicBezTo>
                    <a:cubicBezTo>
                      <a:pt x="30" y="14"/>
                      <a:pt x="30" y="16"/>
                      <a:pt x="30" y="16"/>
                    </a:cubicBezTo>
                    <a:cubicBezTo>
                      <a:pt x="26" y="17"/>
                      <a:pt x="28" y="21"/>
                      <a:pt x="27" y="23"/>
                    </a:cubicBezTo>
                    <a:cubicBezTo>
                      <a:pt x="26" y="26"/>
                      <a:pt x="27" y="30"/>
                      <a:pt x="24" y="33"/>
                    </a:cubicBezTo>
                    <a:cubicBezTo>
                      <a:pt x="22" y="32"/>
                      <a:pt x="21" y="30"/>
                      <a:pt x="19" y="29"/>
                    </a:cubicBezTo>
                    <a:cubicBezTo>
                      <a:pt x="18" y="29"/>
                      <a:pt x="17" y="28"/>
                      <a:pt x="17" y="27"/>
                    </a:cubicBezTo>
                    <a:cubicBezTo>
                      <a:pt x="19" y="24"/>
                      <a:pt x="17" y="21"/>
                      <a:pt x="17" y="18"/>
                    </a:cubicBezTo>
                    <a:cubicBezTo>
                      <a:pt x="17" y="17"/>
                      <a:pt x="17" y="15"/>
                      <a:pt x="15" y="16"/>
                    </a:cubicBezTo>
                    <a:cubicBezTo>
                      <a:pt x="12" y="16"/>
                      <a:pt x="14" y="18"/>
                      <a:pt x="14" y="19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1" y="18"/>
                      <a:pt x="10" y="16"/>
                      <a:pt x="7" y="19"/>
                    </a:cubicBezTo>
                    <a:cubicBezTo>
                      <a:pt x="6" y="20"/>
                      <a:pt x="3" y="18"/>
                      <a:pt x="2" y="16"/>
                    </a:cubicBezTo>
                    <a:cubicBezTo>
                      <a:pt x="0" y="13"/>
                      <a:pt x="2" y="14"/>
                      <a:pt x="3" y="14"/>
                    </a:cubicBezTo>
                    <a:cubicBezTo>
                      <a:pt x="4" y="14"/>
                      <a:pt x="5" y="11"/>
                      <a:pt x="3" y="12"/>
                    </a:cubicBezTo>
                    <a:cubicBezTo>
                      <a:pt x="1" y="12"/>
                      <a:pt x="1" y="12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9"/>
                      <a:pt x="2" y="9"/>
                    </a:cubicBezTo>
                    <a:cubicBezTo>
                      <a:pt x="4" y="10"/>
                      <a:pt x="2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4" y="5"/>
                      <a:pt x="5" y="3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1"/>
                    </a:cubicBezTo>
                    <a:cubicBezTo>
                      <a:pt x="11" y="3"/>
                      <a:pt x="9" y="4"/>
                      <a:pt x="9" y="5"/>
                    </a:cubicBezTo>
                    <a:cubicBezTo>
                      <a:pt x="12" y="4"/>
                      <a:pt x="14" y="3"/>
                      <a:pt x="14" y="7"/>
                    </a:cubicBezTo>
                    <a:cubicBezTo>
                      <a:pt x="14" y="8"/>
                      <a:pt x="14" y="8"/>
                      <a:pt x="14" y="9"/>
                    </a:cubicBezTo>
                    <a:cubicBezTo>
                      <a:pt x="13" y="10"/>
                      <a:pt x="13" y="11"/>
                      <a:pt x="13" y="12"/>
                    </a:cubicBezTo>
                    <a:cubicBezTo>
                      <a:pt x="17" y="10"/>
                      <a:pt x="15" y="3"/>
                      <a:pt x="20" y="4"/>
                    </a:cubicBezTo>
                    <a:cubicBezTo>
                      <a:pt x="23" y="5"/>
                      <a:pt x="27" y="4"/>
                      <a:pt x="28" y="8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2" name="Freeform 1879"/>
              <p:cNvSpPr/>
              <p:nvPr/>
            </p:nvSpPr>
            <p:spPr bwMode="auto">
              <a:xfrm>
                <a:off x="1072" y="1394"/>
                <a:ext cx="9" cy="10"/>
              </a:xfrm>
              <a:custGeom>
                <a:avLst/>
                <a:gdLst>
                  <a:gd name="T0" fmla="*/ 3 w 4"/>
                  <a:gd name="T1" fmla="*/ 2 h 4"/>
                  <a:gd name="T2" fmla="*/ 2 w 4"/>
                  <a:gd name="T3" fmla="*/ 3 h 4"/>
                  <a:gd name="T4" fmla="*/ 0 w 4"/>
                  <a:gd name="T5" fmla="*/ 2 h 4"/>
                  <a:gd name="T6" fmla="*/ 1 w 4"/>
                  <a:gd name="T7" fmla="*/ 0 h 4"/>
                  <a:gd name="T8" fmla="*/ 3 w 4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2"/>
                    </a:moveTo>
                    <a:cubicBezTo>
                      <a:pt x="4" y="3"/>
                      <a:pt x="3" y="4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2"/>
                    </a:cubicBezTo>
                    <a:close/>
                  </a:path>
                </a:pathLst>
              </a:custGeom>
              <a:solidFill>
                <a:srgbClr val="65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3" name="Freeform 1880"/>
              <p:cNvSpPr/>
              <p:nvPr/>
            </p:nvSpPr>
            <p:spPr bwMode="auto">
              <a:xfrm>
                <a:off x="1065" y="1361"/>
                <a:ext cx="4" cy="5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1 h 2"/>
                  <a:gd name="T4" fmla="*/ 1 w 2"/>
                  <a:gd name="T5" fmla="*/ 0 h 2"/>
                  <a:gd name="T6" fmla="*/ 2 w 2"/>
                  <a:gd name="T7" fmla="*/ 1 h 2"/>
                  <a:gd name="T8" fmla="*/ 1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2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4" name="Freeform 1881"/>
              <p:cNvSpPr/>
              <p:nvPr/>
            </p:nvSpPr>
            <p:spPr bwMode="auto">
              <a:xfrm>
                <a:off x="1663" y="299"/>
                <a:ext cx="19" cy="43"/>
              </a:xfrm>
              <a:custGeom>
                <a:avLst/>
                <a:gdLst>
                  <a:gd name="T0" fmla="*/ 7 w 8"/>
                  <a:gd name="T1" fmla="*/ 17 h 18"/>
                  <a:gd name="T2" fmla="*/ 4 w 8"/>
                  <a:gd name="T3" fmla="*/ 16 h 18"/>
                  <a:gd name="T4" fmla="*/ 2 w 8"/>
                  <a:gd name="T5" fmla="*/ 15 h 18"/>
                  <a:gd name="T6" fmla="*/ 2 w 8"/>
                  <a:gd name="T7" fmla="*/ 18 h 18"/>
                  <a:gd name="T8" fmla="*/ 1 w 8"/>
                  <a:gd name="T9" fmla="*/ 11 h 18"/>
                  <a:gd name="T10" fmla="*/ 2 w 8"/>
                  <a:gd name="T11" fmla="*/ 5 h 18"/>
                  <a:gd name="T12" fmla="*/ 3 w 8"/>
                  <a:gd name="T13" fmla="*/ 1 h 18"/>
                  <a:gd name="T14" fmla="*/ 8 w 8"/>
                  <a:gd name="T15" fmla="*/ 3 h 18"/>
                  <a:gd name="T16" fmla="*/ 7 w 8"/>
                  <a:gd name="T17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8">
                    <a:moveTo>
                      <a:pt x="7" y="17"/>
                    </a:moveTo>
                    <a:cubicBezTo>
                      <a:pt x="6" y="17"/>
                      <a:pt x="5" y="16"/>
                      <a:pt x="4" y="16"/>
                    </a:cubicBezTo>
                    <a:cubicBezTo>
                      <a:pt x="4" y="15"/>
                      <a:pt x="3" y="14"/>
                      <a:pt x="2" y="15"/>
                    </a:cubicBezTo>
                    <a:cubicBezTo>
                      <a:pt x="2" y="15"/>
                      <a:pt x="2" y="16"/>
                      <a:pt x="2" y="18"/>
                    </a:cubicBezTo>
                    <a:cubicBezTo>
                      <a:pt x="0" y="16"/>
                      <a:pt x="0" y="14"/>
                      <a:pt x="1" y="11"/>
                    </a:cubicBezTo>
                    <a:cubicBezTo>
                      <a:pt x="2" y="9"/>
                      <a:pt x="4" y="7"/>
                      <a:pt x="2" y="5"/>
                    </a:cubicBezTo>
                    <a:cubicBezTo>
                      <a:pt x="3" y="4"/>
                      <a:pt x="3" y="3"/>
                      <a:pt x="3" y="1"/>
                    </a:cubicBezTo>
                    <a:cubicBezTo>
                      <a:pt x="6" y="0"/>
                      <a:pt x="6" y="4"/>
                      <a:pt x="8" y="3"/>
                    </a:cubicBezTo>
                    <a:cubicBezTo>
                      <a:pt x="8" y="8"/>
                      <a:pt x="7" y="12"/>
                      <a:pt x="7" y="17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5" name="Freeform 1882"/>
              <p:cNvSpPr/>
              <p:nvPr/>
            </p:nvSpPr>
            <p:spPr bwMode="auto">
              <a:xfrm>
                <a:off x="1622" y="282"/>
                <a:ext cx="7" cy="5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2 h 2"/>
                  <a:gd name="T4" fmla="*/ 1 w 3"/>
                  <a:gd name="T5" fmla="*/ 1 h 2"/>
                  <a:gd name="T6" fmla="*/ 2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6" name="Freeform 1883"/>
              <p:cNvSpPr/>
              <p:nvPr/>
            </p:nvSpPr>
            <p:spPr bwMode="auto">
              <a:xfrm>
                <a:off x="1641" y="285"/>
                <a:ext cx="5" cy="7"/>
              </a:xfrm>
              <a:custGeom>
                <a:avLst/>
                <a:gdLst>
                  <a:gd name="T0" fmla="*/ 1 w 2"/>
                  <a:gd name="T1" fmla="*/ 3 h 3"/>
                  <a:gd name="T2" fmla="*/ 0 w 2"/>
                  <a:gd name="T3" fmla="*/ 2 h 3"/>
                  <a:gd name="T4" fmla="*/ 1 w 2"/>
                  <a:gd name="T5" fmla="*/ 1 h 3"/>
                  <a:gd name="T6" fmla="*/ 2 w 2"/>
                  <a:gd name="T7" fmla="*/ 2 h 3"/>
                  <a:gd name="T8" fmla="*/ 1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3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0" y="1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1" y="3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7" name="Freeform 1884"/>
              <p:cNvSpPr/>
              <p:nvPr/>
            </p:nvSpPr>
            <p:spPr bwMode="auto">
              <a:xfrm>
                <a:off x="1093" y="482"/>
                <a:ext cx="123" cy="119"/>
              </a:xfrm>
              <a:custGeom>
                <a:avLst/>
                <a:gdLst>
                  <a:gd name="T0" fmla="*/ 31 w 52"/>
                  <a:gd name="T1" fmla="*/ 18 h 50"/>
                  <a:gd name="T2" fmla="*/ 38 w 52"/>
                  <a:gd name="T3" fmla="*/ 10 h 50"/>
                  <a:gd name="T4" fmla="*/ 40 w 52"/>
                  <a:gd name="T5" fmla="*/ 8 h 50"/>
                  <a:gd name="T6" fmla="*/ 40 w 52"/>
                  <a:gd name="T7" fmla="*/ 11 h 50"/>
                  <a:gd name="T8" fmla="*/ 41 w 52"/>
                  <a:gd name="T9" fmla="*/ 23 h 50"/>
                  <a:gd name="T10" fmla="*/ 40 w 52"/>
                  <a:gd name="T11" fmla="*/ 26 h 50"/>
                  <a:gd name="T12" fmla="*/ 46 w 52"/>
                  <a:gd name="T13" fmla="*/ 25 h 50"/>
                  <a:gd name="T14" fmla="*/ 40 w 52"/>
                  <a:gd name="T15" fmla="*/ 33 h 50"/>
                  <a:gd name="T16" fmla="*/ 52 w 52"/>
                  <a:gd name="T17" fmla="*/ 38 h 50"/>
                  <a:gd name="T18" fmla="*/ 44 w 52"/>
                  <a:gd name="T19" fmla="*/ 38 h 50"/>
                  <a:gd name="T20" fmla="*/ 36 w 52"/>
                  <a:gd name="T21" fmla="*/ 42 h 50"/>
                  <a:gd name="T22" fmla="*/ 34 w 52"/>
                  <a:gd name="T23" fmla="*/ 43 h 50"/>
                  <a:gd name="T24" fmla="*/ 32 w 52"/>
                  <a:gd name="T25" fmla="*/ 42 h 50"/>
                  <a:gd name="T26" fmla="*/ 24 w 52"/>
                  <a:gd name="T27" fmla="*/ 47 h 50"/>
                  <a:gd name="T28" fmla="*/ 24 w 52"/>
                  <a:gd name="T29" fmla="*/ 48 h 50"/>
                  <a:gd name="T30" fmla="*/ 6 w 52"/>
                  <a:gd name="T31" fmla="*/ 50 h 50"/>
                  <a:gd name="T32" fmla="*/ 1 w 52"/>
                  <a:gd name="T33" fmla="*/ 46 h 50"/>
                  <a:gd name="T34" fmla="*/ 2 w 52"/>
                  <a:gd name="T35" fmla="*/ 41 h 50"/>
                  <a:gd name="T36" fmla="*/ 16 w 52"/>
                  <a:gd name="T37" fmla="*/ 32 h 50"/>
                  <a:gd name="T38" fmla="*/ 10 w 52"/>
                  <a:gd name="T39" fmla="*/ 29 h 50"/>
                  <a:gd name="T40" fmla="*/ 8 w 52"/>
                  <a:gd name="T41" fmla="*/ 25 h 50"/>
                  <a:gd name="T42" fmla="*/ 6 w 52"/>
                  <a:gd name="T43" fmla="*/ 20 h 50"/>
                  <a:gd name="T44" fmla="*/ 6 w 52"/>
                  <a:gd name="T45" fmla="*/ 16 h 50"/>
                  <a:gd name="T46" fmla="*/ 4 w 52"/>
                  <a:gd name="T47" fmla="*/ 18 h 50"/>
                  <a:gd name="T48" fmla="*/ 2 w 52"/>
                  <a:gd name="T49" fmla="*/ 13 h 50"/>
                  <a:gd name="T50" fmla="*/ 22 w 52"/>
                  <a:gd name="T51" fmla="*/ 1 h 50"/>
                  <a:gd name="T52" fmla="*/ 25 w 52"/>
                  <a:gd name="T53" fmla="*/ 2 h 50"/>
                  <a:gd name="T54" fmla="*/ 24 w 52"/>
                  <a:gd name="T55" fmla="*/ 5 h 50"/>
                  <a:gd name="T56" fmla="*/ 20 w 52"/>
                  <a:gd name="T57" fmla="*/ 8 h 50"/>
                  <a:gd name="T58" fmla="*/ 27 w 52"/>
                  <a:gd name="T59" fmla="*/ 13 h 50"/>
                  <a:gd name="T60" fmla="*/ 29 w 52"/>
                  <a:gd name="T61" fmla="*/ 15 h 50"/>
                  <a:gd name="T62" fmla="*/ 31 w 52"/>
                  <a:gd name="T63" fmla="*/ 1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2" h="50">
                    <a:moveTo>
                      <a:pt x="31" y="18"/>
                    </a:moveTo>
                    <a:cubicBezTo>
                      <a:pt x="36" y="18"/>
                      <a:pt x="35" y="13"/>
                      <a:pt x="38" y="10"/>
                    </a:cubicBezTo>
                    <a:cubicBezTo>
                      <a:pt x="39" y="10"/>
                      <a:pt x="37" y="7"/>
                      <a:pt x="40" y="8"/>
                    </a:cubicBezTo>
                    <a:cubicBezTo>
                      <a:pt x="41" y="9"/>
                      <a:pt x="41" y="10"/>
                      <a:pt x="40" y="11"/>
                    </a:cubicBezTo>
                    <a:cubicBezTo>
                      <a:pt x="37" y="15"/>
                      <a:pt x="35" y="19"/>
                      <a:pt x="41" y="23"/>
                    </a:cubicBezTo>
                    <a:cubicBezTo>
                      <a:pt x="42" y="23"/>
                      <a:pt x="40" y="25"/>
                      <a:pt x="40" y="26"/>
                    </a:cubicBezTo>
                    <a:cubicBezTo>
                      <a:pt x="42" y="26"/>
                      <a:pt x="44" y="26"/>
                      <a:pt x="46" y="25"/>
                    </a:cubicBezTo>
                    <a:cubicBezTo>
                      <a:pt x="49" y="31"/>
                      <a:pt x="44" y="31"/>
                      <a:pt x="40" y="33"/>
                    </a:cubicBezTo>
                    <a:cubicBezTo>
                      <a:pt x="45" y="34"/>
                      <a:pt x="50" y="33"/>
                      <a:pt x="52" y="38"/>
                    </a:cubicBezTo>
                    <a:cubicBezTo>
                      <a:pt x="50" y="39"/>
                      <a:pt x="46" y="38"/>
                      <a:pt x="44" y="38"/>
                    </a:cubicBezTo>
                    <a:cubicBezTo>
                      <a:pt x="39" y="36"/>
                      <a:pt x="38" y="40"/>
                      <a:pt x="36" y="42"/>
                    </a:cubicBezTo>
                    <a:cubicBezTo>
                      <a:pt x="35" y="43"/>
                      <a:pt x="35" y="45"/>
                      <a:pt x="34" y="43"/>
                    </a:cubicBezTo>
                    <a:cubicBezTo>
                      <a:pt x="34" y="42"/>
                      <a:pt x="33" y="42"/>
                      <a:pt x="32" y="42"/>
                    </a:cubicBezTo>
                    <a:cubicBezTo>
                      <a:pt x="30" y="45"/>
                      <a:pt x="26" y="44"/>
                      <a:pt x="24" y="47"/>
                    </a:cubicBezTo>
                    <a:cubicBezTo>
                      <a:pt x="24" y="47"/>
                      <a:pt x="24" y="47"/>
                      <a:pt x="24" y="48"/>
                    </a:cubicBezTo>
                    <a:cubicBezTo>
                      <a:pt x="18" y="49"/>
                      <a:pt x="12" y="48"/>
                      <a:pt x="6" y="50"/>
                    </a:cubicBezTo>
                    <a:cubicBezTo>
                      <a:pt x="5" y="48"/>
                      <a:pt x="3" y="48"/>
                      <a:pt x="1" y="46"/>
                    </a:cubicBezTo>
                    <a:cubicBezTo>
                      <a:pt x="0" y="44"/>
                      <a:pt x="0" y="42"/>
                      <a:pt x="2" y="41"/>
                    </a:cubicBezTo>
                    <a:cubicBezTo>
                      <a:pt x="7" y="40"/>
                      <a:pt x="10" y="34"/>
                      <a:pt x="16" y="32"/>
                    </a:cubicBezTo>
                    <a:cubicBezTo>
                      <a:pt x="12" y="33"/>
                      <a:pt x="9" y="34"/>
                      <a:pt x="10" y="29"/>
                    </a:cubicBezTo>
                    <a:cubicBezTo>
                      <a:pt x="10" y="27"/>
                      <a:pt x="9" y="25"/>
                      <a:pt x="8" y="25"/>
                    </a:cubicBezTo>
                    <a:cubicBezTo>
                      <a:pt x="5" y="24"/>
                      <a:pt x="4" y="22"/>
                      <a:pt x="6" y="20"/>
                    </a:cubicBezTo>
                    <a:cubicBezTo>
                      <a:pt x="6" y="19"/>
                      <a:pt x="6" y="17"/>
                      <a:pt x="6" y="16"/>
                    </a:cubicBezTo>
                    <a:cubicBezTo>
                      <a:pt x="5" y="17"/>
                      <a:pt x="5" y="18"/>
                      <a:pt x="4" y="18"/>
                    </a:cubicBezTo>
                    <a:cubicBezTo>
                      <a:pt x="2" y="17"/>
                      <a:pt x="2" y="15"/>
                      <a:pt x="2" y="13"/>
                    </a:cubicBezTo>
                    <a:cubicBezTo>
                      <a:pt x="9" y="9"/>
                      <a:pt x="16" y="5"/>
                      <a:pt x="22" y="1"/>
                    </a:cubicBezTo>
                    <a:cubicBezTo>
                      <a:pt x="24" y="0"/>
                      <a:pt x="25" y="1"/>
                      <a:pt x="25" y="2"/>
                    </a:cubicBezTo>
                    <a:cubicBezTo>
                      <a:pt x="25" y="3"/>
                      <a:pt x="25" y="5"/>
                      <a:pt x="24" y="5"/>
                    </a:cubicBezTo>
                    <a:cubicBezTo>
                      <a:pt x="23" y="6"/>
                      <a:pt x="21" y="6"/>
                      <a:pt x="20" y="8"/>
                    </a:cubicBezTo>
                    <a:cubicBezTo>
                      <a:pt x="23" y="9"/>
                      <a:pt x="25" y="10"/>
                      <a:pt x="27" y="13"/>
                    </a:cubicBezTo>
                    <a:cubicBezTo>
                      <a:pt x="30" y="12"/>
                      <a:pt x="28" y="15"/>
                      <a:pt x="29" y="15"/>
                    </a:cubicBezTo>
                    <a:cubicBezTo>
                      <a:pt x="29" y="17"/>
                      <a:pt x="30" y="18"/>
                      <a:pt x="31" y="18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8" name="Freeform 1885"/>
              <p:cNvSpPr/>
              <p:nvPr/>
            </p:nvSpPr>
            <p:spPr bwMode="auto">
              <a:xfrm>
                <a:off x="1015" y="513"/>
                <a:ext cx="121" cy="111"/>
              </a:xfrm>
              <a:custGeom>
                <a:avLst/>
                <a:gdLst>
                  <a:gd name="T0" fmla="*/ 35 w 51"/>
                  <a:gd name="T1" fmla="*/ 0 h 47"/>
                  <a:gd name="T2" fmla="*/ 37 w 51"/>
                  <a:gd name="T3" fmla="*/ 4 h 47"/>
                  <a:gd name="T4" fmla="*/ 40 w 51"/>
                  <a:gd name="T5" fmla="*/ 0 h 47"/>
                  <a:gd name="T6" fmla="*/ 39 w 51"/>
                  <a:gd name="T7" fmla="*/ 9 h 47"/>
                  <a:gd name="T8" fmla="*/ 39 w 51"/>
                  <a:gd name="T9" fmla="*/ 10 h 47"/>
                  <a:gd name="T10" fmla="*/ 44 w 51"/>
                  <a:gd name="T11" fmla="*/ 18 h 47"/>
                  <a:gd name="T12" fmla="*/ 46 w 51"/>
                  <a:gd name="T13" fmla="*/ 19 h 47"/>
                  <a:gd name="T14" fmla="*/ 51 w 51"/>
                  <a:gd name="T15" fmla="*/ 21 h 47"/>
                  <a:gd name="T16" fmla="*/ 43 w 51"/>
                  <a:gd name="T17" fmla="*/ 25 h 47"/>
                  <a:gd name="T18" fmla="*/ 38 w 51"/>
                  <a:gd name="T19" fmla="*/ 28 h 47"/>
                  <a:gd name="T20" fmla="*/ 34 w 51"/>
                  <a:gd name="T21" fmla="*/ 30 h 47"/>
                  <a:gd name="T22" fmla="*/ 38 w 51"/>
                  <a:gd name="T23" fmla="*/ 34 h 47"/>
                  <a:gd name="T24" fmla="*/ 38 w 51"/>
                  <a:gd name="T25" fmla="*/ 36 h 47"/>
                  <a:gd name="T26" fmla="*/ 29 w 51"/>
                  <a:gd name="T27" fmla="*/ 42 h 47"/>
                  <a:gd name="T28" fmla="*/ 24 w 51"/>
                  <a:gd name="T29" fmla="*/ 43 h 47"/>
                  <a:gd name="T30" fmla="*/ 21 w 51"/>
                  <a:gd name="T31" fmla="*/ 45 h 47"/>
                  <a:gd name="T32" fmla="*/ 15 w 51"/>
                  <a:gd name="T33" fmla="*/ 46 h 47"/>
                  <a:gd name="T34" fmla="*/ 12 w 51"/>
                  <a:gd name="T35" fmla="*/ 47 h 47"/>
                  <a:gd name="T36" fmla="*/ 11 w 51"/>
                  <a:gd name="T37" fmla="*/ 47 h 47"/>
                  <a:gd name="T38" fmla="*/ 20 w 51"/>
                  <a:gd name="T39" fmla="*/ 41 h 47"/>
                  <a:gd name="T40" fmla="*/ 18 w 51"/>
                  <a:gd name="T41" fmla="*/ 35 h 47"/>
                  <a:gd name="T42" fmla="*/ 19 w 51"/>
                  <a:gd name="T43" fmla="*/ 31 h 47"/>
                  <a:gd name="T44" fmla="*/ 11 w 51"/>
                  <a:gd name="T45" fmla="*/ 31 h 47"/>
                  <a:gd name="T46" fmla="*/ 0 w 51"/>
                  <a:gd name="T47" fmla="*/ 34 h 47"/>
                  <a:gd name="T48" fmla="*/ 0 w 51"/>
                  <a:gd name="T49" fmla="*/ 34 h 47"/>
                  <a:gd name="T50" fmla="*/ 2 w 51"/>
                  <a:gd name="T51" fmla="*/ 32 h 47"/>
                  <a:gd name="T52" fmla="*/ 4 w 51"/>
                  <a:gd name="T53" fmla="*/ 33 h 47"/>
                  <a:gd name="T54" fmla="*/ 4 w 51"/>
                  <a:gd name="T55" fmla="*/ 31 h 47"/>
                  <a:gd name="T56" fmla="*/ 5 w 51"/>
                  <a:gd name="T57" fmla="*/ 28 h 47"/>
                  <a:gd name="T58" fmla="*/ 10 w 51"/>
                  <a:gd name="T59" fmla="*/ 25 h 47"/>
                  <a:gd name="T60" fmla="*/ 21 w 51"/>
                  <a:gd name="T61" fmla="*/ 15 h 47"/>
                  <a:gd name="T62" fmla="*/ 26 w 51"/>
                  <a:gd name="T63" fmla="*/ 8 h 47"/>
                  <a:gd name="T64" fmla="*/ 33 w 51"/>
                  <a:gd name="T65" fmla="*/ 2 h 47"/>
                  <a:gd name="T66" fmla="*/ 33 w 51"/>
                  <a:gd name="T67" fmla="*/ 2 h 47"/>
                  <a:gd name="T68" fmla="*/ 35 w 51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7">
                    <a:moveTo>
                      <a:pt x="35" y="0"/>
                    </a:moveTo>
                    <a:cubicBezTo>
                      <a:pt x="36" y="2"/>
                      <a:pt x="36" y="3"/>
                      <a:pt x="37" y="4"/>
                    </a:cubicBezTo>
                    <a:cubicBezTo>
                      <a:pt x="39" y="3"/>
                      <a:pt x="37" y="0"/>
                      <a:pt x="40" y="0"/>
                    </a:cubicBezTo>
                    <a:cubicBezTo>
                      <a:pt x="39" y="3"/>
                      <a:pt x="43" y="6"/>
                      <a:pt x="39" y="9"/>
                    </a:cubicBezTo>
                    <a:cubicBezTo>
                      <a:pt x="38" y="9"/>
                      <a:pt x="39" y="10"/>
                      <a:pt x="39" y="10"/>
                    </a:cubicBezTo>
                    <a:cubicBezTo>
                      <a:pt x="44" y="12"/>
                      <a:pt x="44" y="12"/>
                      <a:pt x="44" y="18"/>
                    </a:cubicBezTo>
                    <a:cubicBezTo>
                      <a:pt x="44" y="19"/>
                      <a:pt x="45" y="20"/>
                      <a:pt x="46" y="19"/>
                    </a:cubicBezTo>
                    <a:cubicBezTo>
                      <a:pt x="48" y="17"/>
                      <a:pt x="49" y="19"/>
                      <a:pt x="51" y="21"/>
                    </a:cubicBezTo>
                    <a:cubicBezTo>
                      <a:pt x="47" y="21"/>
                      <a:pt x="44" y="20"/>
                      <a:pt x="43" y="25"/>
                    </a:cubicBezTo>
                    <a:cubicBezTo>
                      <a:pt x="43" y="27"/>
                      <a:pt x="40" y="27"/>
                      <a:pt x="38" y="28"/>
                    </a:cubicBezTo>
                    <a:cubicBezTo>
                      <a:pt x="37" y="29"/>
                      <a:pt x="36" y="30"/>
                      <a:pt x="34" y="30"/>
                    </a:cubicBezTo>
                    <a:cubicBezTo>
                      <a:pt x="35" y="32"/>
                      <a:pt x="36" y="34"/>
                      <a:pt x="38" y="34"/>
                    </a:cubicBezTo>
                    <a:cubicBezTo>
                      <a:pt x="39" y="35"/>
                      <a:pt x="38" y="36"/>
                      <a:pt x="38" y="36"/>
                    </a:cubicBezTo>
                    <a:cubicBezTo>
                      <a:pt x="36" y="40"/>
                      <a:pt x="32" y="40"/>
                      <a:pt x="29" y="42"/>
                    </a:cubicBezTo>
                    <a:cubicBezTo>
                      <a:pt x="27" y="42"/>
                      <a:pt x="26" y="42"/>
                      <a:pt x="24" y="43"/>
                    </a:cubicBezTo>
                    <a:cubicBezTo>
                      <a:pt x="23" y="44"/>
                      <a:pt x="22" y="44"/>
                      <a:pt x="21" y="45"/>
                    </a:cubicBezTo>
                    <a:cubicBezTo>
                      <a:pt x="19" y="45"/>
                      <a:pt x="17" y="43"/>
                      <a:pt x="15" y="46"/>
                    </a:cubicBezTo>
                    <a:cubicBezTo>
                      <a:pt x="14" y="46"/>
                      <a:pt x="13" y="47"/>
                      <a:pt x="12" y="47"/>
                    </a:cubicBezTo>
                    <a:cubicBezTo>
                      <a:pt x="12" y="47"/>
                      <a:pt x="12" y="47"/>
                      <a:pt x="11" y="47"/>
                    </a:cubicBezTo>
                    <a:cubicBezTo>
                      <a:pt x="13" y="43"/>
                      <a:pt x="16" y="41"/>
                      <a:pt x="20" y="41"/>
                    </a:cubicBezTo>
                    <a:cubicBezTo>
                      <a:pt x="18" y="39"/>
                      <a:pt x="15" y="37"/>
                      <a:pt x="18" y="35"/>
                    </a:cubicBezTo>
                    <a:cubicBezTo>
                      <a:pt x="20" y="34"/>
                      <a:pt x="18" y="32"/>
                      <a:pt x="19" y="31"/>
                    </a:cubicBezTo>
                    <a:cubicBezTo>
                      <a:pt x="16" y="31"/>
                      <a:pt x="13" y="28"/>
                      <a:pt x="11" y="31"/>
                    </a:cubicBezTo>
                    <a:cubicBezTo>
                      <a:pt x="8" y="34"/>
                      <a:pt x="4" y="3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2"/>
                      <a:pt x="1" y="32"/>
                      <a:pt x="2" y="32"/>
                    </a:cubicBezTo>
                    <a:cubicBezTo>
                      <a:pt x="3" y="32"/>
                      <a:pt x="4" y="33"/>
                      <a:pt x="4" y="33"/>
                    </a:cubicBezTo>
                    <a:cubicBezTo>
                      <a:pt x="4" y="32"/>
                      <a:pt x="4" y="32"/>
                      <a:pt x="4" y="31"/>
                    </a:cubicBezTo>
                    <a:cubicBezTo>
                      <a:pt x="4" y="30"/>
                      <a:pt x="4" y="29"/>
                      <a:pt x="5" y="28"/>
                    </a:cubicBezTo>
                    <a:cubicBezTo>
                      <a:pt x="7" y="29"/>
                      <a:pt x="9" y="28"/>
                      <a:pt x="10" y="25"/>
                    </a:cubicBezTo>
                    <a:cubicBezTo>
                      <a:pt x="13" y="21"/>
                      <a:pt x="17" y="18"/>
                      <a:pt x="21" y="15"/>
                    </a:cubicBezTo>
                    <a:cubicBezTo>
                      <a:pt x="23" y="13"/>
                      <a:pt x="23" y="10"/>
                      <a:pt x="26" y="8"/>
                    </a:cubicBezTo>
                    <a:cubicBezTo>
                      <a:pt x="28" y="7"/>
                      <a:pt x="29" y="3"/>
                      <a:pt x="33" y="2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4" y="2"/>
                      <a:pt x="35" y="1"/>
                      <a:pt x="35" y="0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9" name="Freeform 1886"/>
              <p:cNvSpPr/>
              <p:nvPr/>
            </p:nvSpPr>
            <p:spPr bwMode="auto">
              <a:xfrm>
                <a:off x="1136" y="458"/>
                <a:ext cx="57" cy="55"/>
              </a:xfrm>
              <a:custGeom>
                <a:avLst/>
                <a:gdLst>
                  <a:gd name="T0" fmla="*/ 9 w 24"/>
                  <a:gd name="T1" fmla="*/ 23 h 23"/>
                  <a:gd name="T2" fmla="*/ 1 w 24"/>
                  <a:gd name="T3" fmla="*/ 19 h 23"/>
                  <a:gd name="T4" fmla="*/ 0 w 24"/>
                  <a:gd name="T5" fmla="*/ 18 h 23"/>
                  <a:gd name="T6" fmla="*/ 4 w 24"/>
                  <a:gd name="T7" fmla="*/ 15 h 23"/>
                  <a:gd name="T8" fmla="*/ 4 w 24"/>
                  <a:gd name="T9" fmla="*/ 11 h 23"/>
                  <a:gd name="T10" fmla="*/ 6 w 24"/>
                  <a:gd name="T11" fmla="*/ 9 h 23"/>
                  <a:gd name="T12" fmla="*/ 20 w 24"/>
                  <a:gd name="T13" fmla="*/ 0 h 23"/>
                  <a:gd name="T14" fmla="*/ 19 w 24"/>
                  <a:gd name="T15" fmla="*/ 4 h 23"/>
                  <a:gd name="T16" fmla="*/ 20 w 24"/>
                  <a:gd name="T17" fmla="*/ 6 h 23"/>
                  <a:gd name="T18" fmla="*/ 23 w 24"/>
                  <a:gd name="T19" fmla="*/ 6 h 23"/>
                  <a:gd name="T20" fmla="*/ 22 w 24"/>
                  <a:gd name="T21" fmla="*/ 11 h 23"/>
                  <a:gd name="T22" fmla="*/ 19 w 24"/>
                  <a:gd name="T23" fmla="*/ 14 h 23"/>
                  <a:gd name="T24" fmla="*/ 17 w 24"/>
                  <a:gd name="T25" fmla="*/ 18 h 23"/>
                  <a:gd name="T26" fmla="*/ 13 w 24"/>
                  <a:gd name="T27" fmla="*/ 13 h 23"/>
                  <a:gd name="T28" fmla="*/ 14 w 24"/>
                  <a:gd name="T29" fmla="*/ 19 h 23"/>
                  <a:gd name="T30" fmla="*/ 16 w 24"/>
                  <a:gd name="T31" fmla="*/ 22 h 23"/>
                  <a:gd name="T32" fmla="*/ 9 w 24"/>
                  <a:gd name="T3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3">
                    <a:moveTo>
                      <a:pt x="9" y="23"/>
                    </a:moveTo>
                    <a:cubicBezTo>
                      <a:pt x="6" y="23"/>
                      <a:pt x="4" y="19"/>
                      <a:pt x="1" y="19"/>
                    </a:cubicBezTo>
                    <a:cubicBezTo>
                      <a:pt x="0" y="19"/>
                      <a:pt x="0" y="18"/>
                      <a:pt x="0" y="18"/>
                    </a:cubicBezTo>
                    <a:cubicBezTo>
                      <a:pt x="2" y="17"/>
                      <a:pt x="2" y="15"/>
                      <a:pt x="4" y="15"/>
                    </a:cubicBezTo>
                    <a:cubicBezTo>
                      <a:pt x="6" y="14"/>
                      <a:pt x="6" y="14"/>
                      <a:pt x="4" y="11"/>
                    </a:cubicBezTo>
                    <a:cubicBezTo>
                      <a:pt x="5" y="10"/>
                      <a:pt x="5" y="9"/>
                      <a:pt x="6" y="9"/>
                    </a:cubicBezTo>
                    <a:cubicBezTo>
                      <a:pt x="11" y="7"/>
                      <a:pt x="15" y="2"/>
                      <a:pt x="20" y="0"/>
                    </a:cubicBezTo>
                    <a:cubicBezTo>
                      <a:pt x="19" y="2"/>
                      <a:pt x="19" y="3"/>
                      <a:pt x="19" y="4"/>
                    </a:cubicBezTo>
                    <a:cubicBezTo>
                      <a:pt x="18" y="6"/>
                      <a:pt x="17" y="7"/>
                      <a:pt x="20" y="6"/>
                    </a:cubicBezTo>
                    <a:cubicBezTo>
                      <a:pt x="21" y="5"/>
                      <a:pt x="23" y="6"/>
                      <a:pt x="23" y="6"/>
                    </a:cubicBezTo>
                    <a:cubicBezTo>
                      <a:pt x="24" y="8"/>
                      <a:pt x="23" y="10"/>
                      <a:pt x="22" y="11"/>
                    </a:cubicBezTo>
                    <a:cubicBezTo>
                      <a:pt x="18" y="8"/>
                      <a:pt x="20" y="14"/>
                      <a:pt x="19" y="14"/>
                    </a:cubicBezTo>
                    <a:cubicBezTo>
                      <a:pt x="21" y="16"/>
                      <a:pt x="18" y="17"/>
                      <a:pt x="17" y="18"/>
                    </a:cubicBezTo>
                    <a:cubicBezTo>
                      <a:pt x="15" y="17"/>
                      <a:pt x="16" y="12"/>
                      <a:pt x="13" y="13"/>
                    </a:cubicBezTo>
                    <a:cubicBezTo>
                      <a:pt x="10" y="15"/>
                      <a:pt x="15" y="17"/>
                      <a:pt x="14" y="19"/>
                    </a:cubicBezTo>
                    <a:cubicBezTo>
                      <a:pt x="14" y="20"/>
                      <a:pt x="16" y="20"/>
                      <a:pt x="16" y="22"/>
                    </a:cubicBezTo>
                    <a:cubicBezTo>
                      <a:pt x="13" y="20"/>
                      <a:pt x="11" y="19"/>
                      <a:pt x="9" y="23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0" name="Freeform 1887"/>
              <p:cNvSpPr/>
              <p:nvPr/>
            </p:nvSpPr>
            <p:spPr bwMode="auto">
              <a:xfrm>
                <a:off x="1076" y="496"/>
                <a:ext cx="17" cy="26"/>
              </a:xfrm>
              <a:custGeom>
                <a:avLst/>
                <a:gdLst>
                  <a:gd name="T0" fmla="*/ 2 w 7"/>
                  <a:gd name="T1" fmla="*/ 9 h 11"/>
                  <a:gd name="T2" fmla="*/ 1 w 7"/>
                  <a:gd name="T3" fmla="*/ 7 h 11"/>
                  <a:gd name="T4" fmla="*/ 2 w 7"/>
                  <a:gd name="T5" fmla="*/ 4 h 11"/>
                  <a:gd name="T6" fmla="*/ 5 w 7"/>
                  <a:gd name="T7" fmla="*/ 0 h 11"/>
                  <a:gd name="T8" fmla="*/ 7 w 7"/>
                  <a:gd name="T9" fmla="*/ 9 h 11"/>
                  <a:gd name="T10" fmla="*/ 7 w 7"/>
                  <a:gd name="T11" fmla="*/ 9 h 11"/>
                  <a:gd name="T12" fmla="*/ 2 w 7"/>
                  <a:gd name="T13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11">
                    <a:moveTo>
                      <a:pt x="2" y="9"/>
                    </a:moveTo>
                    <a:cubicBezTo>
                      <a:pt x="5" y="7"/>
                      <a:pt x="0" y="8"/>
                      <a:pt x="1" y="7"/>
                    </a:cubicBezTo>
                    <a:cubicBezTo>
                      <a:pt x="1" y="6"/>
                      <a:pt x="4" y="7"/>
                      <a:pt x="2" y="4"/>
                    </a:cubicBezTo>
                    <a:cubicBezTo>
                      <a:pt x="0" y="2"/>
                      <a:pt x="5" y="2"/>
                      <a:pt x="5" y="0"/>
                    </a:cubicBezTo>
                    <a:cubicBezTo>
                      <a:pt x="4" y="4"/>
                      <a:pt x="7" y="6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3" y="11"/>
                      <a:pt x="3" y="11"/>
                      <a:pt x="2" y="9"/>
                    </a:cubicBezTo>
                    <a:close/>
                  </a:path>
                </a:pathLst>
              </a:custGeom>
              <a:solidFill>
                <a:srgbClr val="FE6D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1" name="Freeform 1888"/>
              <p:cNvSpPr/>
              <p:nvPr/>
            </p:nvSpPr>
            <p:spPr bwMode="auto">
              <a:xfrm>
                <a:off x="1046" y="506"/>
                <a:ext cx="7" cy="4"/>
              </a:xfrm>
              <a:custGeom>
                <a:avLst/>
                <a:gdLst>
                  <a:gd name="T0" fmla="*/ 3 w 3"/>
                  <a:gd name="T1" fmla="*/ 1 h 2"/>
                  <a:gd name="T2" fmla="*/ 2 w 3"/>
                  <a:gd name="T3" fmla="*/ 2 h 2"/>
                  <a:gd name="T4" fmla="*/ 1 w 3"/>
                  <a:gd name="T5" fmla="*/ 1 h 2"/>
                  <a:gd name="T6" fmla="*/ 1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1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2" name="Freeform 1889"/>
              <p:cNvSpPr/>
              <p:nvPr/>
            </p:nvSpPr>
            <p:spPr bwMode="auto">
              <a:xfrm>
                <a:off x="1005" y="572"/>
                <a:ext cx="22" cy="22"/>
              </a:xfrm>
              <a:custGeom>
                <a:avLst/>
                <a:gdLst>
                  <a:gd name="T0" fmla="*/ 7 w 9"/>
                  <a:gd name="T1" fmla="*/ 8 h 9"/>
                  <a:gd name="T2" fmla="*/ 4 w 9"/>
                  <a:gd name="T3" fmla="*/ 9 h 9"/>
                  <a:gd name="T4" fmla="*/ 3 w 9"/>
                  <a:gd name="T5" fmla="*/ 9 h 9"/>
                  <a:gd name="T6" fmla="*/ 1 w 9"/>
                  <a:gd name="T7" fmla="*/ 6 h 9"/>
                  <a:gd name="T8" fmla="*/ 0 w 9"/>
                  <a:gd name="T9" fmla="*/ 3 h 9"/>
                  <a:gd name="T10" fmla="*/ 5 w 9"/>
                  <a:gd name="T11" fmla="*/ 5 h 9"/>
                  <a:gd name="T12" fmla="*/ 6 w 9"/>
                  <a:gd name="T13" fmla="*/ 4 h 9"/>
                  <a:gd name="T14" fmla="*/ 9 w 9"/>
                  <a:gd name="T15" fmla="*/ 3 h 9"/>
                  <a:gd name="T16" fmla="*/ 9 w 9"/>
                  <a:gd name="T17" fmla="*/ 6 h 9"/>
                  <a:gd name="T18" fmla="*/ 7 w 9"/>
                  <a:gd name="T19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9">
                    <a:moveTo>
                      <a:pt x="7" y="8"/>
                    </a:moveTo>
                    <a:cubicBezTo>
                      <a:pt x="6" y="8"/>
                      <a:pt x="4" y="8"/>
                      <a:pt x="4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8"/>
                      <a:pt x="5" y="5"/>
                      <a:pt x="1" y="6"/>
                    </a:cubicBezTo>
                    <a:cubicBezTo>
                      <a:pt x="0" y="6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6" y="0"/>
                      <a:pt x="8" y="4"/>
                      <a:pt x="9" y="3"/>
                    </a:cubicBezTo>
                    <a:cubicBezTo>
                      <a:pt x="9" y="4"/>
                      <a:pt x="9" y="5"/>
                      <a:pt x="9" y="6"/>
                    </a:cubicBezTo>
                    <a:cubicBezTo>
                      <a:pt x="8" y="7"/>
                      <a:pt x="7" y="8"/>
                      <a:pt x="7" y="8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3" name="Freeform 1890"/>
              <p:cNvSpPr/>
              <p:nvPr/>
            </p:nvSpPr>
            <p:spPr bwMode="auto">
              <a:xfrm>
                <a:off x="1069" y="517"/>
                <a:ext cx="24" cy="15"/>
              </a:xfrm>
              <a:custGeom>
                <a:avLst/>
                <a:gdLst>
                  <a:gd name="T0" fmla="*/ 5 w 10"/>
                  <a:gd name="T1" fmla="*/ 0 h 6"/>
                  <a:gd name="T2" fmla="*/ 10 w 10"/>
                  <a:gd name="T3" fmla="*/ 0 h 6"/>
                  <a:gd name="T4" fmla="*/ 3 w 10"/>
                  <a:gd name="T5" fmla="*/ 6 h 6"/>
                  <a:gd name="T6" fmla="*/ 2 w 10"/>
                  <a:gd name="T7" fmla="*/ 3 h 6"/>
                  <a:gd name="T8" fmla="*/ 4 w 10"/>
                  <a:gd name="T9" fmla="*/ 4 h 6"/>
                  <a:gd name="T10" fmla="*/ 5 w 10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6">
                    <a:moveTo>
                      <a:pt x="5" y="0"/>
                    </a:moveTo>
                    <a:cubicBezTo>
                      <a:pt x="7" y="2"/>
                      <a:pt x="8" y="0"/>
                      <a:pt x="10" y="0"/>
                    </a:cubicBezTo>
                    <a:cubicBezTo>
                      <a:pt x="8" y="2"/>
                      <a:pt x="6" y="5"/>
                      <a:pt x="3" y="6"/>
                    </a:cubicBezTo>
                    <a:cubicBezTo>
                      <a:pt x="2" y="5"/>
                      <a:pt x="2" y="4"/>
                      <a:pt x="2" y="3"/>
                    </a:cubicBezTo>
                    <a:cubicBezTo>
                      <a:pt x="3" y="2"/>
                      <a:pt x="3" y="4"/>
                      <a:pt x="4" y="4"/>
                    </a:cubicBezTo>
                    <a:cubicBezTo>
                      <a:pt x="6" y="3"/>
                      <a:pt x="0" y="1"/>
                      <a:pt x="5" y="0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4" name="Freeform 1891"/>
              <p:cNvSpPr/>
              <p:nvPr/>
            </p:nvSpPr>
            <p:spPr bwMode="auto">
              <a:xfrm>
                <a:off x="1062" y="515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0"/>
                      <a:pt x="2" y="1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5" name="Freeform 1892"/>
              <p:cNvSpPr/>
              <p:nvPr/>
            </p:nvSpPr>
            <p:spPr bwMode="auto">
              <a:xfrm>
                <a:off x="891" y="738"/>
                <a:ext cx="74" cy="164"/>
              </a:xfrm>
              <a:custGeom>
                <a:avLst/>
                <a:gdLst>
                  <a:gd name="T0" fmla="*/ 4 w 31"/>
                  <a:gd name="T1" fmla="*/ 45 h 69"/>
                  <a:gd name="T2" fmla="*/ 1 w 31"/>
                  <a:gd name="T3" fmla="*/ 38 h 69"/>
                  <a:gd name="T4" fmla="*/ 2 w 31"/>
                  <a:gd name="T5" fmla="*/ 31 h 69"/>
                  <a:gd name="T6" fmla="*/ 2 w 31"/>
                  <a:gd name="T7" fmla="*/ 30 h 69"/>
                  <a:gd name="T8" fmla="*/ 6 w 31"/>
                  <a:gd name="T9" fmla="*/ 29 h 69"/>
                  <a:gd name="T10" fmla="*/ 3 w 31"/>
                  <a:gd name="T11" fmla="*/ 26 h 69"/>
                  <a:gd name="T12" fmla="*/ 1 w 31"/>
                  <a:gd name="T13" fmla="*/ 25 h 69"/>
                  <a:gd name="T14" fmla="*/ 3 w 31"/>
                  <a:gd name="T15" fmla="*/ 24 h 69"/>
                  <a:gd name="T16" fmla="*/ 5 w 31"/>
                  <a:gd name="T17" fmla="*/ 24 h 69"/>
                  <a:gd name="T18" fmla="*/ 6 w 31"/>
                  <a:gd name="T19" fmla="*/ 23 h 69"/>
                  <a:gd name="T20" fmla="*/ 9 w 31"/>
                  <a:gd name="T21" fmla="*/ 17 h 69"/>
                  <a:gd name="T22" fmla="*/ 9 w 31"/>
                  <a:gd name="T23" fmla="*/ 14 h 69"/>
                  <a:gd name="T24" fmla="*/ 4 w 31"/>
                  <a:gd name="T25" fmla="*/ 10 h 69"/>
                  <a:gd name="T26" fmla="*/ 4 w 31"/>
                  <a:gd name="T27" fmla="*/ 8 h 69"/>
                  <a:gd name="T28" fmla="*/ 7 w 31"/>
                  <a:gd name="T29" fmla="*/ 2 h 69"/>
                  <a:gd name="T30" fmla="*/ 10 w 31"/>
                  <a:gd name="T31" fmla="*/ 2 h 69"/>
                  <a:gd name="T32" fmla="*/ 19 w 31"/>
                  <a:gd name="T33" fmla="*/ 5 h 69"/>
                  <a:gd name="T34" fmla="*/ 20 w 31"/>
                  <a:gd name="T35" fmla="*/ 7 h 69"/>
                  <a:gd name="T36" fmla="*/ 22 w 31"/>
                  <a:gd name="T37" fmla="*/ 11 h 69"/>
                  <a:gd name="T38" fmla="*/ 22 w 31"/>
                  <a:gd name="T39" fmla="*/ 16 h 69"/>
                  <a:gd name="T40" fmla="*/ 19 w 31"/>
                  <a:gd name="T41" fmla="*/ 16 h 69"/>
                  <a:gd name="T42" fmla="*/ 19 w 31"/>
                  <a:gd name="T43" fmla="*/ 16 h 69"/>
                  <a:gd name="T44" fmla="*/ 21 w 31"/>
                  <a:gd name="T45" fmla="*/ 25 h 69"/>
                  <a:gd name="T46" fmla="*/ 20 w 31"/>
                  <a:gd name="T47" fmla="*/ 26 h 69"/>
                  <a:gd name="T48" fmla="*/ 12 w 31"/>
                  <a:gd name="T49" fmla="*/ 32 h 69"/>
                  <a:gd name="T50" fmla="*/ 25 w 31"/>
                  <a:gd name="T51" fmla="*/ 35 h 69"/>
                  <a:gd name="T52" fmla="*/ 27 w 31"/>
                  <a:gd name="T53" fmla="*/ 51 h 69"/>
                  <a:gd name="T54" fmla="*/ 29 w 31"/>
                  <a:gd name="T55" fmla="*/ 59 h 69"/>
                  <a:gd name="T56" fmla="*/ 30 w 31"/>
                  <a:gd name="T57" fmla="*/ 67 h 69"/>
                  <a:gd name="T58" fmla="*/ 17 w 31"/>
                  <a:gd name="T59" fmla="*/ 65 h 69"/>
                  <a:gd name="T60" fmla="*/ 17 w 31"/>
                  <a:gd name="T61" fmla="*/ 62 h 69"/>
                  <a:gd name="T62" fmla="*/ 20 w 31"/>
                  <a:gd name="T63" fmla="*/ 48 h 69"/>
                  <a:gd name="T64" fmla="*/ 20 w 31"/>
                  <a:gd name="T65" fmla="*/ 54 h 69"/>
                  <a:gd name="T66" fmla="*/ 20 w 31"/>
                  <a:gd name="T67" fmla="*/ 57 h 69"/>
                  <a:gd name="T68" fmla="*/ 17 w 31"/>
                  <a:gd name="T69" fmla="*/ 57 h 69"/>
                  <a:gd name="T70" fmla="*/ 14 w 31"/>
                  <a:gd name="T71" fmla="*/ 57 h 69"/>
                  <a:gd name="T72" fmla="*/ 11 w 31"/>
                  <a:gd name="T73" fmla="*/ 58 h 69"/>
                  <a:gd name="T74" fmla="*/ 9 w 31"/>
                  <a:gd name="T75" fmla="*/ 61 h 69"/>
                  <a:gd name="T76" fmla="*/ 5 w 31"/>
                  <a:gd name="T77" fmla="*/ 61 h 69"/>
                  <a:gd name="T78" fmla="*/ 5 w 31"/>
                  <a:gd name="T79" fmla="*/ 58 h 69"/>
                  <a:gd name="T80" fmla="*/ 2 w 31"/>
                  <a:gd name="T81" fmla="*/ 52 h 69"/>
                  <a:gd name="T82" fmla="*/ 0 w 31"/>
                  <a:gd name="T83" fmla="*/ 49 h 69"/>
                  <a:gd name="T84" fmla="*/ 1 w 31"/>
                  <a:gd name="T85" fmla="*/ 48 h 69"/>
                  <a:gd name="T86" fmla="*/ 2 w 31"/>
                  <a:gd name="T87" fmla="*/ 48 h 69"/>
                  <a:gd name="T88" fmla="*/ 10 w 31"/>
                  <a:gd name="T89" fmla="*/ 50 h 69"/>
                  <a:gd name="T90" fmla="*/ 11 w 31"/>
                  <a:gd name="T91" fmla="*/ 51 h 69"/>
                  <a:gd name="T92" fmla="*/ 10 w 31"/>
                  <a:gd name="T93" fmla="*/ 50 h 69"/>
                  <a:gd name="T94" fmla="*/ 10 w 31"/>
                  <a:gd name="T95" fmla="*/ 44 h 69"/>
                  <a:gd name="T96" fmla="*/ 5 w 31"/>
                  <a:gd name="T97" fmla="*/ 45 h 69"/>
                  <a:gd name="T98" fmla="*/ 4 w 31"/>
                  <a:gd name="T99" fmla="*/ 4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1" h="69">
                    <a:moveTo>
                      <a:pt x="4" y="45"/>
                    </a:moveTo>
                    <a:cubicBezTo>
                      <a:pt x="7" y="41"/>
                      <a:pt x="6" y="39"/>
                      <a:pt x="1" y="38"/>
                    </a:cubicBezTo>
                    <a:cubicBezTo>
                      <a:pt x="4" y="33"/>
                      <a:pt x="4" y="33"/>
                      <a:pt x="2" y="31"/>
                    </a:cubicBezTo>
                    <a:cubicBezTo>
                      <a:pt x="2" y="31"/>
                      <a:pt x="2" y="31"/>
                      <a:pt x="2" y="30"/>
                    </a:cubicBezTo>
                    <a:cubicBezTo>
                      <a:pt x="3" y="30"/>
                      <a:pt x="6" y="31"/>
                      <a:pt x="6" y="29"/>
                    </a:cubicBezTo>
                    <a:cubicBezTo>
                      <a:pt x="6" y="28"/>
                      <a:pt x="4" y="27"/>
                      <a:pt x="3" y="26"/>
                    </a:cubicBezTo>
                    <a:cubicBezTo>
                      <a:pt x="2" y="26"/>
                      <a:pt x="1" y="26"/>
                      <a:pt x="1" y="25"/>
                    </a:cubicBezTo>
                    <a:cubicBezTo>
                      <a:pt x="2" y="23"/>
                      <a:pt x="3" y="24"/>
                      <a:pt x="3" y="24"/>
                    </a:cubicBezTo>
                    <a:cubicBezTo>
                      <a:pt x="5" y="25"/>
                      <a:pt x="5" y="24"/>
                      <a:pt x="5" y="24"/>
                    </a:cubicBezTo>
                    <a:cubicBezTo>
                      <a:pt x="5" y="24"/>
                      <a:pt x="6" y="23"/>
                      <a:pt x="6" y="23"/>
                    </a:cubicBezTo>
                    <a:cubicBezTo>
                      <a:pt x="6" y="21"/>
                      <a:pt x="8" y="19"/>
                      <a:pt x="9" y="17"/>
                    </a:cubicBezTo>
                    <a:cubicBezTo>
                      <a:pt x="9" y="16"/>
                      <a:pt x="11" y="14"/>
                      <a:pt x="9" y="14"/>
                    </a:cubicBezTo>
                    <a:cubicBezTo>
                      <a:pt x="6" y="14"/>
                      <a:pt x="6" y="10"/>
                      <a:pt x="4" y="10"/>
                    </a:cubicBezTo>
                    <a:cubicBezTo>
                      <a:pt x="3" y="10"/>
                      <a:pt x="3" y="9"/>
                      <a:pt x="4" y="8"/>
                    </a:cubicBezTo>
                    <a:cubicBezTo>
                      <a:pt x="5" y="7"/>
                      <a:pt x="7" y="5"/>
                      <a:pt x="7" y="2"/>
                    </a:cubicBezTo>
                    <a:cubicBezTo>
                      <a:pt x="6" y="1"/>
                      <a:pt x="8" y="0"/>
                      <a:pt x="10" y="2"/>
                    </a:cubicBezTo>
                    <a:cubicBezTo>
                      <a:pt x="12" y="4"/>
                      <a:pt x="15" y="7"/>
                      <a:pt x="19" y="5"/>
                    </a:cubicBezTo>
                    <a:cubicBezTo>
                      <a:pt x="20" y="5"/>
                      <a:pt x="21" y="6"/>
                      <a:pt x="20" y="7"/>
                    </a:cubicBezTo>
                    <a:cubicBezTo>
                      <a:pt x="18" y="10"/>
                      <a:pt x="22" y="10"/>
                      <a:pt x="22" y="11"/>
                    </a:cubicBezTo>
                    <a:cubicBezTo>
                      <a:pt x="22" y="13"/>
                      <a:pt x="22" y="14"/>
                      <a:pt x="22" y="16"/>
                    </a:cubicBezTo>
                    <a:cubicBezTo>
                      <a:pt x="21" y="16"/>
                      <a:pt x="20" y="15"/>
                      <a:pt x="19" y="16"/>
                    </a:cubicBezTo>
                    <a:cubicBezTo>
                      <a:pt x="18" y="15"/>
                      <a:pt x="19" y="16"/>
                      <a:pt x="19" y="16"/>
                    </a:cubicBezTo>
                    <a:cubicBezTo>
                      <a:pt x="23" y="18"/>
                      <a:pt x="22" y="21"/>
                      <a:pt x="21" y="25"/>
                    </a:cubicBezTo>
                    <a:cubicBezTo>
                      <a:pt x="21" y="25"/>
                      <a:pt x="21" y="25"/>
                      <a:pt x="20" y="26"/>
                    </a:cubicBezTo>
                    <a:cubicBezTo>
                      <a:pt x="18" y="28"/>
                      <a:pt x="15" y="29"/>
                      <a:pt x="12" y="32"/>
                    </a:cubicBezTo>
                    <a:cubicBezTo>
                      <a:pt x="18" y="31"/>
                      <a:pt x="22" y="34"/>
                      <a:pt x="25" y="35"/>
                    </a:cubicBezTo>
                    <a:cubicBezTo>
                      <a:pt x="25" y="41"/>
                      <a:pt x="26" y="46"/>
                      <a:pt x="27" y="51"/>
                    </a:cubicBezTo>
                    <a:cubicBezTo>
                      <a:pt x="28" y="53"/>
                      <a:pt x="27" y="56"/>
                      <a:pt x="29" y="59"/>
                    </a:cubicBezTo>
                    <a:cubicBezTo>
                      <a:pt x="29" y="62"/>
                      <a:pt x="31" y="64"/>
                      <a:pt x="30" y="67"/>
                    </a:cubicBezTo>
                    <a:cubicBezTo>
                      <a:pt x="24" y="69"/>
                      <a:pt x="20" y="68"/>
                      <a:pt x="17" y="65"/>
                    </a:cubicBezTo>
                    <a:cubicBezTo>
                      <a:pt x="16" y="64"/>
                      <a:pt x="16" y="63"/>
                      <a:pt x="17" y="62"/>
                    </a:cubicBezTo>
                    <a:cubicBezTo>
                      <a:pt x="22" y="58"/>
                      <a:pt x="23" y="54"/>
                      <a:pt x="20" y="48"/>
                    </a:cubicBezTo>
                    <a:cubicBezTo>
                      <a:pt x="18" y="50"/>
                      <a:pt x="19" y="52"/>
                      <a:pt x="20" y="54"/>
                    </a:cubicBezTo>
                    <a:cubicBezTo>
                      <a:pt x="21" y="55"/>
                      <a:pt x="21" y="56"/>
                      <a:pt x="20" y="57"/>
                    </a:cubicBezTo>
                    <a:cubicBezTo>
                      <a:pt x="19" y="58"/>
                      <a:pt x="18" y="57"/>
                      <a:pt x="17" y="57"/>
                    </a:cubicBezTo>
                    <a:cubicBezTo>
                      <a:pt x="16" y="56"/>
                      <a:pt x="15" y="55"/>
                      <a:pt x="14" y="57"/>
                    </a:cubicBezTo>
                    <a:cubicBezTo>
                      <a:pt x="14" y="59"/>
                      <a:pt x="12" y="60"/>
                      <a:pt x="11" y="58"/>
                    </a:cubicBezTo>
                    <a:cubicBezTo>
                      <a:pt x="11" y="60"/>
                      <a:pt x="10" y="60"/>
                      <a:pt x="9" y="61"/>
                    </a:cubicBezTo>
                    <a:cubicBezTo>
                      <a:pt x="8" y="61"/>
                      <a:pt x="7" y="62"/>
                      <a:pt x="5" y="61"/>
                    </a:cubicBezTo>
                    <a:cubicBezTo>
                      <a:pt x="4" y="60"/>
                      <a:pt x="5" y="59"/>
                      <a:pt x="5" y="58"/>
                    </a:cubicBezTo>
                    <a:cubicBezTo>
                      <a:pt x="6" y="55"/>
                      <a:pt x="3" y="54"/>
                      <a:pt x="2" y="52"/>
                    </a:cubicBezTo>
                    <a:cubicBezTo>
                      <a:pt x="1" y="51"/>
                      <a:pt x="0" y="50"/>
                      <a:pt x="0" y="49"/>
                    </a:cubicBezTo>
                    <a:cubicBezTo>
                      <a:pt x="0" y="48"/>
                      <a:pt x="1" y="48"/>
                      <a:pt x="1" y="48"/>
                    </a:cubicBezTo>
                    <a:cubicBezTo>
                      <a:pt x="1" y="48"/>
                      <a:pt x="2" y="48"/>
                      <a:pt x="2" y="48"/>
                    </a:cubicBezTo>
                    <a:cubicBezTo>
                      <a:pt x="5" y="48"/>
                      <a:pt x="8" y="48"/>
                      <a:pt x="10" y="50"/>
                    </a:cubicBezTo>
                    <a:cubicBezTo>
                      <a:pt x="11" y="50"/>
                      <a:pt x="11" y="51"/>
                      <a:pt x="11" y="51"/>
                    </a:cubicBezTo>
                    <a:cubicBezTo>
                      <a:pt x="11" y="51"/>
                      <a:pt x="11" y="50"/>
                      <a:pt x="10" y="50"/>
                    </a:cubicBezTo>
                    <a:cubicBezTo>
                      <a:pt x="10" y="48"/>
                      <a:pt x="10" y="46"/>
                      <a:pt x="10" y="44"/>
                    </a:cubicBezTo>
                    <a:cubicBezTo>
                      <a:pt x="8" y="44"/>
                      <a:pt x="7" y="50"/>
                      <a:pt x="5" y="45"/>
                    </a:cubicBezTo>
                    <a:cubicBezTo>
                      <a:pt x="4" y="45"/>
                      <a:pt x="4" y="45"/>
                      <a:pt x="4" y="45"/>
                    </a:cubicBezTo>
                    <a:close/>
                  </a:path>
                </a:pathLst>
              </a:custGeom>
              <a:solidFill>
                <a:srgbClr val="FE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6" name="Freeform 1893"/>
              <p:cNvSpPr/>
              <p:nvPr/>
            </p:nvSpPr>
            <p:spPr bwMode="auto">
              <a:xfrm>
                <a:off x="915" y="753"/>
                <a:ext cx="59" cy="76"/>
              </a:xfrm>
              <a:custGeom>
                <a:avLst/>
                <a:gdLst>
                  <a:gd name="T0" fmla="*/ 15 w 25"/>
                  <a:gd name="T1" fmla="*/ 29 h 32"/>
                  <a:gd name="T2" fmla="*/ 12 w 25"/>
                  <a:gd name="T3" fmla="*/ 30 h 32"/>
                  <a:gd name="T4" fmla="*/ 4 w 25"/>
                  <a:gd name="T5" fmla="*/ 27 h 32"/>
                  <a:gd name="T6" fmla="*/ 1 w 25"/>
                  <a:gd name="T7" fmla="*/ 26 h 32"/>
                  <a:gd name="T8" fmla="*/ 3 w 25"/>
                  <a:gd name="T9" fmla="*/ 24 h 32"/>
                  <a:gd name="T10" fmla="*/ 10 w 25"/>
                  <a:gd name="T11" fmla="*/ 20 h 32"/>
                  <a:gd name="T12" fmla="*/ 12 w 25"/>
                  <a:gd name="T13" fmla="*/ 24 h 32"/>
                  <a:gd name="T14" fmla="*/ 10 w 25"/>
                  <a:gd name="T15" fmla="*/ 20 h 32"/>
                  <a:gd name="T16" fmla="*/ 10 w 25"/>
                  <a:gd name="T17" fmla="*/ 18 h 32"/>
                  <a:gd name="T18" fmla="*/ 6 w 25"/>
                  <a:gd name="T19" fmla="*/ 11 h 32"/>
                  <a:gd name="T20" fmla="*/ 12 w 25"/>
                  <a:gd name="T21" fmla="*/ 10 h 32"/>
                  <a:gd name="T22" fmla="*/ 17 w 25"/>
                  <a:gd name="T23" fmla="*/ 6 h 32"/>
                  <a:gd name="T24" fmla="*/ 22 w 25"/>
                  <a:gd name="T25" fmla="*/ 1 h 32"/>
                  <a:gd name="T26" fmla="*/ 24 w 25"/>
                  <a:gd name="T27" fmla="*/ 3 h 32"/>
                  <a:gd name="T28" fmla="*/ 25 w 25"/>
                  <a:gd name="T29" fmla="*/ 15 h 32"/>
                  <a:gd name="T30" fmla="*/ 21 w 25"/>
                  <a:gd name="T31" fmla="*/ 22 h 32"/>
                  <a:gd name="T32" fmla="*/ 15 w 25"/>
                  <a:gd name="T33" fmla="*/ 2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32">
                    <a:moveTo>
                      <a:pt x="15" y="29"/>
                    </a:moveTo>
                    <a:cubicBezTo>
                      <a:pt x="14" y="29"/>
                      <a:pt x="13" y="32"/>
                      <a:pt x="12" y="30"/>
                    </a:cubicBezTo>
                    <a:cubicBezTo>
                      <a:pt x="10" y="26"/>
                      <a:pt x="7" y="27"/>
                      <a:pt x="4" y="27"/>
                    </a:cubicBezTo>
                    <a:cubicBezTo>
                      <a:pt x="3" y="27"/>
                      <a:pt x="2" y="27"/>
                      <a:pt x="1" y="26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6" y="22"/>
                      <a:pt x="7" y="20"/>
                      <a:pt x="10" y="20"/>
                    </a:cubicBezTo>
                    <a:cubicBezTo>
                      <a:pt x="12" y="21"/>
                      <a:pt x="12" y="23"/>
                      <a:pt x="12" y="24"/>
                    </a:cubicBezTo>
                    <a:cubicBezTo>
                      <a:pt x="12" y="23"/>
                      <a:pt x="13" y="20"/>
                      <a:pt x="10" y="20"/>
                    </a:cubicBezTo>
                    <a:cubicBezTo>
                      <a:pt x="10" y="19"/>
                      <a:pt x="10" y="18"/>
                      <a:pt x="10" y="18"/>
                    </a:cubicBezTo>
                    <a:cubicBezTo>
                      <a:pt x="11" y="12"/>
                      <a:pt x="11" y="11"/>
                      <a:pt x="6" y="11"/>
                    </a:cubicBezTo>
                    <a:cubicBezTo>
                      <a:pt x="8" y="8"/>
                      <a:pt x="8" y="8"/>
                      <a:pt x="12" y="10"/>
                    </a:cubicBezTo>
                    <a:cubicBezTo>
                      <a:pt x="14" y="10"/>
                      <a:pt x="17" y="9"/>
                      <a:pt x="17" y="6"/>
                    </a:cubicBezTo>
                    <a:cubicBezTo>
                      <a:pt x="16" y="3"/>
                      <a:pt x="21" y="3"/>
                      <a:pt x="22" y="1"/>
                    </a:cubicBezTo>
                    <a:cubicBezTo>
                      <a:pt x="22" y="0"/>
                      <a:pt x="25" y="2"/>
                      <a:pt x="24" y="3"/>
                    </a:cubicBezTo>
                    <a:cubicBezTo>
                      <a:pt x="21" y="7"/>
                      <a:pt x="24" y="11"/>
                      <a:pt x="25" y="15"/>
                    </a:cubicBezTo>
                    <a:cubicBezTo>
                      <a:pt x="25" y="19"/>
                      <a:pt x="22" y="20"/>
                      <a:pt x="21" y="22"/>
                    </a:cubicBezTo>
                    <a:cubicBezTo>
                      <a:pt x="20" y="25"/>
                      <a:pt x="17" y="27"/>
                      <a:pt x="15" y="29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7" name="Freeform 1894"/>
              <p:cNvSpPr/>
              <p:nvPr/>
            </p:nvSpPr>
            <p:spPr bwMode="auto">
              <a:xfrm>
                <a:off x="974" y="719"/>
                <a:ext cx="43" cy="141"/>
              </a:xfrm>
              <a:custGeom>
                <a:avLst/>
                <a:gdLst>
                  <a:gd name="T0" fmla="*/ 9 w 18"/>
                  <a:gd name="T1" fmla="*/ 55 h 59"/>
                  <a:gd name="T2" fmla="*/ 7 w 18"/>
                  <a:gd name="T3" fmla="*/ 50 h 59"/>
                  <a:gd name="T4" fmla="*/ 1 w 18"/>
                  <a:gd name="T5" fmla="*/ 24 h 59"/>
                  <a:gd name="T6" fmla="*/ 2 w 18"/>
                  <a:gd name="T7" fmla="*/ 23 h 59"/>
                  <a:gd name="T8" fmla="*/ 1 w 18"/>
                  <a:gd name="T9" fmla="*/ 13 h 59"/>
                  <a:gd name="T10" fmla="*/ 1 w 18"/>
                  <a:gd name="T11" fmla="*/ 4 h 59"/>
                  <a:gd name="T12" fmla="*/ 3 w 18"/>
                  <a:gd name="T13" fmla="*/ 0 h 59"/>
                  <a:gd name="T14" fmla="*/ 5 w 18"/>
                  <a:gd name="T15" fmla="*/ 0 h 59"/>
                  <a:gd name="T16" fmla="*/ 7 w 18"/>
                  <a:gd name="T17" fmla="*/ 5 h 59"/>
                  <a:gd name="T18" fmla="*/ 7 w 18"/>
                  <a:gd name="T19" fmla="*/ 12 h 59"/>
                  <a:gd name="T20" fmla="*/ 8 w 18"/>
                  <a:gd name="T21" fmla="*/ 14 h 59"/>
                  <a:gd name="T22" fmla="*/ 9 w 18"/>
                  <a:gd name="T23" fmla="*/ 14 h 59"/>
                  <a:gd name="T24" fmla="*/ 10 w 18"/>
                  <a:gd name="T25" fmla="*/ 20 h 59"/>
                  <a:gd name="T26" fmla="*/ 9 w 18"/>
                  <a:gd name="T27" fmla="*/ 26 h 59"/>
                  <a:gd name="T28" fmla="*/ 13 w 18"/>
                  <a:gd name="T29" fmla="*/ 31 h 59"/>
                  <a:gd name="T30" fmla="*/ 14 w 18"/>
                  <a:gd name="T31" fmla="*/ 34 h 59"/>
                  <a:gd name="T32" fmla="*/ 14 w 18"/>
                  <a:gd name="T33" fmla="*/ 37 h 59"/>
                  <a:gd name="T34" fmla="*/ 16 w 18"/>
                  <a:gd name="T35" fmla="*/ 39 h 59"/>
                  <a:gd name="T36" fmla="*/ 17 w 18"/>
                  <a:gd name="T37" fmla="*/ 41 h 59"/>
                  <a:gd name="T38" fmla="*/ 15 w 18"/>
                  <a:gd name="T39" fmla="*/ 44 h 59"/>
                  <a:gd name="T40" fmla="*/ 12 w 18"/>
                  <a:gd name="T41" fmla="*/ 43 h 59"/>
                  <a:gd name="T42" fmla="*/ 14 w 18"/>
                  <a:gd name="T43" fmla="*/ 47 h 59"/>
                  <a:gd name="T44" fmla="*/ 14 w 18"/>
                  <a:gd name="T45" fmla="*/ 52 h 59"/>
                  <a:gd name="T46" fmla="*/ 13 w 18"/>
                  <a:gd name="T47" fmla="*/ 59 h 59"/>
                  <a:gd name="T48" fmla="*/ 11 w 18"/>
                  <a:gd name="T49" fmla="*/ 57 h 59"/>
                  <a:gd name="T50" fmla="*/ 10 w 18"/>
                  <a:gd name="T51" fmla="*/ 55 h 59"/>
                  <a:gd name="T52" fmla="*/ 9 w 18"/>
                  <a:gd name="T53" fmla="*/ 55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" h="59">
                    <a:moveTo>
                      <a:pt x="9" y="55"/>
                    </a:moveTo>
                    <a:cubicBezTo>
                      <a:pt x="9" y="53"/>
                      <a:pt x="9" y="51"/>
                      <a:pt x="7" y="50"/>
                    </a:cubicBezTo>
                    <a:cubicBezTo>
                      <a:pt x="3" y="42"/>
                      <a:pt x="0" y="33"/>
                      <a:pt x="1" y="24"/>
                    </a:cubicBezTo>
                    <a:cubicBezTo>
                      <a:pt x="2" y="24"/>
                      <a:pt x="2" y="23"/>
                      <a:pt x="2" y="23"/>
                    </a:cubicBezTo>
                    <a:cubicBezTo>
                      <a:pt x="2" y="20"/>
                      <a:pt x="1" y="16"/>
                      <a:pt x="1" y="13"/>
                    </a:cubicBezTo>
                    <a:cubicBezTo>
                      <a:pt x="0" y="10"/>
                      <a:pt x="2" y="7"/>
                      <a:pt x="1" y="4"/>
                    </a:cubicBezTo>
                    <a:cubicBezTo>
                      <a:pt x="2" y="3"/>
                      <a:pt x="2" y="1"/>
                      <a:pt x="3" y="0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7" y="1"/>
                      <a:pt x="7" y="3"/>
                      <a:pt x="7" y="5"/>
                    </a:cubicBezTo>
                    <a:cubicBezTo>
                      <a:pt x="6" y="7"/>
                      <a:pt x="6" y="9"/>
                      <a:pt x="7" y="12"/>
                    </a:cubicBezTo>
                    <a:cubicBezTo>
                      <a:pt x="7" y="13"/>
                      <a:pt x="7" y="13"/>
                      <a:pt x="8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1" y="16"/>
                      <a:pt x="10" y="18"/>
                      <a:pt x="10" y="20"/>
                    </a:cubicBezTo>
                    <a:cubicBezTo>
                      <a:pt x="9" y="22"/>
                      <a:pt x="5" y="23"/>
                      <a:pt x="9" y="26"/>
                    </a:cubicBezTo>
                    <a:cubicBezTo>
                      <a:pt x="10" y="28"/>
                      <a:pt x="10" y="31"/>
                      <a:pt x="13" y="31"/>
                    </a:cubicBezTo>
                    <a:cubicBezTo>
                      <a:pt x="15" y="31"/>
                      <a:pt x="15" y="33"/>
                      <a:pt x="14" y="34"/>
                    </a:cubicBezTo>
                    <a:cubicBezTo>
                      <a:pt x="12" y="35"/>
                      <a:pt x="12" y="36"/>
                      <a:pt x="14" y="37"/>
                    </a:cubicBezTo>
                    <a:cubicBezTo>
                      <a:pt x="15" y="38"/>
                      <a:pt x="16" y="38"/>
                      <a:pt x="16" y="39"/>
                    </a:cubicBezTo>
                    <a:cubicBezTo>
                      <a:pt x="17" y="39"/>
                      <a:pt x="17" y="40"/>
                      <a:pt x="17" y="41"/>
                    </a:cubicBezTo>
                    <a:cubicBezTo>
                      <a:pt x="16" y="42"/>
                      <a:pt x="16" y="44"/>
                      <a:pt x="15" y="44"/>
                    </a:cubicBezTo>
                    <a:cubicBezTo>
                      <a:pt x="14" y="45"/>
                      <a:pt x="13" y="44"/>
                      <a:pt x="12" y="43"/>
                    </a:cubicBezTo>
                    <a:cubicBezTo>
                      <a:pt x="12" y="45"/>
                      <a:pt x="15" y="46"/>
                      <a:pt x="14" y="47"/>
                    </a:cubicBezTo>
                    <a:cubicBezTo>
                      <a:pt x="11" y="49"/>
                      <a:pt x="13" y="50"/>
                      <a:pt x="14" y="52"/>
                    </a:cubicBezTo>
                    <a:cubicBezTo>
                      <a:pt x="15" y="54"/>
                      <a:pt x="18" y="57"/>
                      <a:pt x="13" y="59"/>
                    </a:cubicBezTo>
                    <a:cubicBezTo>
                      <a:pt x="12" y="59"/>
                      <a:pt x="12" y="58"/>
                      <a:pt x="11" y="57"/>
                    </a:cubicBezTo>
                    <a:cubicBezTo>
                      <a:pt x="11" y="56"/>
                      <a:pt x="11" y="56"/>
                      <a:pt x="10" y="55"/>
                    </a:cubicBezTo>
                    <a:cubicBezTo>
                      <a:pt x="10" y="55"/>
                      <a:pt x="9" y="55"/>
                      <a:pt x="9" y="55"/>
                    </a:cubicBezTo>
                    <a:close/>
                  </a:path>
                </a:pathLst>
              </a:custGeom>
              <a:solidFill>
                <a:srgbClr val="9B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8" name="Freeform 1895"/>
              <p:cNvSpPr/>
              <p:nvPr/>
            </p:nvSpPr>
            <p:spPr bwMode="auto">
              <a:xfrm>
                <a:off x="946" y="805"/>
                <a:ext cx="47" cy="74"/>
              </a:xfrm>
              <a:custGeom>
                <a:avLst/>
                <a:gdLst>
                  <a:gd name="T0" fmla="*/ 2 w 20"/>
                  <a:gd name="T1" fmla="*/ 7 h 31"/>
                  <a:gd name="T2" fmla="*/ 8 w 20"/>
                  <a:gd name="T3" fmla="*/ 0 h 31"/>
                  <a:gd name="T4" fmla="*/ 9 w 20"/>
                  <a:gd name="T5" fmla="*/ 2 h 31"/>
                  <a:gd name="T6" fmla="*/ 10 w 20"/>
                  <a:gd name="T7" fmla="*/ 3 h 31"/>
                  <a:gd name="T8" fmla="*/ 19 w 20"/>
                  <a:gd name="T9" fmla="*/ 21 h 31"/>
                  <a:gd name="T10" fmla="*/ 20 w 20"/>
                  <a:gd name="T11" fmla="*/ 24 h 31"/>
                  <a:gd name="T12" fmla="*/ 13 w 20"/>
                  <a:gd name="T13" fmla="*/ 29 h 31"/>
                  <a:gd name="T14" fmla="*/ 9 w 20"/>
                  <a:gd name="T15" fmla="*/ 27 h 31"/>
                  <a:gd name="T16" fmla="*/ 8 w 20"/>
                  <a:gd name="T17" fmla="*/ 26 h 31"/>
                  <a:gd name="T18" fmla="*/ 3 w 20"/>
                  <a:gd name="T19" fmla="*/ 23 h 31"/>
                  <a:gd name="T20" fmla="*/ 2 w 20"/>
                  <a:gd name="T21" fmla="*/ 18 h 31"/>
                  <a:gd name="T22" fmla="*/ 2 w 20"/>
                  <a:gd name="T23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31">
                    <a:moveTo>
                      <a:pt x="2" y="7"/>
                    </a:moveTo>
                    <a:cubicBezTo>
                      <a:pt x="3" y="4"/>
                      <a:pt x="6" y="2"/>
                      <a:pt x="8" y="0"/>
                    </a:cubicBezTo>
                    <a:cubicBezTo>
                      <a:pt x="8" y="1"/>
                      <a:pt x="8" y="2"/>
                      <a:pt x="9" y="2"/>
                    </a:cubicBezTo>
                    <a:cubicBezTo>
                      <a:pt x="9" y="2"/>
                      <a:pt x="9" y="3"/>
                      <a:pt x="10" y="3"/>
                    </a:cubicBezTo>
                    <a:cubicBezTo>
                      <a:pt x="12" y="10"/>
                      <a:pt x="15" y="16"/>
                      <a:pt x="19" y="21"/>
                    </a:cubicBezTo>
                    <a:cubicBezTo>
                      <a:pt x="20" y="22"/>
                      <a:pt x="20" y="23"/>
                      <a:pt x="20" y="24"/>
                    </a:cubicBezTo>
                    <a:cubicBezTo>
                      <a:pt x="18" y="26"/>
                      <a:pt x="14" y="25"/>
                      <a:pt x="13" y="29"/>
                    </a:cubicBezTo>
                    <a:cubicBezTo>
                      <a:pt x="13" y="31"/>
                      <a:pt x="10" y="28"/>
                      <a:pt x="9" y="27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6" y="26"/>
                      <a:pt x="5" y="23"/>
                      <a:pt x="3" y="23"/>
                    </a:cubicBezTo>
                    <a:cubicBezTo>
                      <a:pt x="2" y="22"/>
                      <a:pt x="1" y="20"/>
                      <a:pt x="2" y="18"/>
                    </a:cubicBezTo>
                    <a:cubicBezTo>
                      <a:pt x="3" y="15"/>
                      <a:pt x="0" y="11"/>
                      <a:pt x="2" y="7"/>
                    </a:cubicBezTo>
                    <a:close/>
                  </a:path>
                </a:pathLst>
              </a:custGeom>
              <a:solidFill>
                <a:srgbClr val="FE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9" name="Freeform 1896"/>
              <p:cNvSpPr/>
              <p:nvPr/>
            </p:nvSpPr>
            <p:spPr bwMode="auto">
              <a:xfrm>
                <a:off x="991" y="620"/>
                <a:ext cx="55" cy="38"/>
              </a:xfrm>
              <a:custGeom>
                <a:avLst/>
                <a:gdLst>
                  <a:gd name="T0" fmla="*/ 19 w 23"/>
                  <a:gd name="T1" fmla="*/ 7 h 16"/>
                  <a:gd name="T2" fmla="*/ 12 w 23"/>
                  <a:gd name="T3" fmla="*/ 9 h 16"/>
                  <a:gd name="T4" fmla="*/ 8 w 23"/>
                  <a:gd name="T5" fmla="*/ 12 h 16"/>
                  <a:gd name="T6" fmla="*/ 4 w 23"/>
                  <a:gd name="T7" fmla="*/ 16 h 16"/>
                  <a:gd name="T8" fmla="*/ 4 w 23"/>
                  <a:gd name="T9" fmla="*/ 9 h 16"/>
                  <a:gd name="T10" fmla="*/ 4 w 23"/>
                  <a:gd name="T11" fmla="*/ 7 h 16"/>
                  <a:gd name="T12" fmla="*/ 4 w 23"/>
                  <a:gd name="T13" fmla="*/ 6 h 16"/>
                  <a:gd name="T14" fmla="*/ 16 w 23"/>
                  <a:gd name="T15" fmla="*/ 2 h 16"/>
                  <a:gd name="T16" fmla="*/ 21 w 23"/>
                  <a:gd name="T17" fmla="*/ 2 h 16"/>
                  <a:gd name="T18" fmla="*/ 21 w 23"/>
                  <a:gd name="T19" fmla="*/ 2 h 16"/>
                  <a:gd name="T20" fmla="*/ 21 w 23"/>
                  <a:gd name="T21" fmla="*/ 6 h 16"/>
                  <a:gd name="T22" fmla="*/ 19 w 23"/>
                  <a:gd name="T23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16">
                    <a:moveTo>
                      <a:pt x="19" y="7"/>
                    </a:moveTo>
                    <a:cubicBezTo>
                      <a:pt x="16" y="5"/>
                      <a:pt x="13" y="5"/>
                      <a:pt x="12" y="9"/>
                    </a:cubicBezTo>
                    <a:cubicBezTo>
                      <a:pt x="12" y="11"/>
                      <a:pt x="9" y="11"/>
                      <a:pt x="8" y="12"/>
                    </a:cubicBezTo>
                    <a:cubicBezTo>
                      <a:pt x="7" y="13"/>
                      <a:pt x="4" y="12"/>
                      <a:pt x="4" y="16"/>
                    </a:cubicBezTo>
                    <a:cubicBezTo>
                      <a:pt x="3" y="13"/>
                      <a:pt x="0" y="11"/>
                      <a:pt x="4" y="9"/>
                    </a:cubicBezTo>
                    <a:cubicBezTo>
                      <a:pt x="5" y="8"/>
                      <a:pt x="5" y="8"/>
                      <a:pt x="4" y="7"/>
                    </a:cubicBezTo>
                    <a:cubicBezTo>
                      <a:pt x="2" y="7"/>
                      <a:pt x="3" y="6"/>
                      <a:pt x="4" y="6"/>
                    </a:cubicBezTo>
                    <a:cubicBezTo>
                      <a:pt x="8" y="6"/>
                      <a:pt x="12" y="4"/>
                      <a:pt x="16" y="2"/>
                    </a:cubicBezTo>
                    <a:cubicBezTo>
                      <a:pt x="17" y="0"/>
                      <a:pt x="19" y="1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3" y="3"/>
                      <a:pt x="22" y="4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lose/>
                  </a:path>
                </a:pathLst>
              </a:custGeom>
              <a:solidFill>
                <a:srgbClr val="FD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0" name="Freeform 1897"/>
              <p:cNvSpPr/>
              <p:nvPr/>
            </p:nvSpPr>
            <p:spPr bwMode="auto">
              <a:xfrm>
                <a:off x="979" y="660"/>
                <a:ext cx="48" cy="59"/>
              </a:xfrm>
              <a:custGeom>
                <a:avLst/>
                <a:gdLst>
                  <a:gd name="T0" fmla="*/ 3 w 20"/>
                  <a:gd name="T1" fmla="*/ 18 h 25"/>
                  <a:gd name="T2" fmla="*/ 8 w 20"/>
                  <a:gd name="T3" fmla="*/ 9 h 25"/>
                  <a:gd name="T4" fmla="*/ 17 w 20"/>
                  <a:gd name="T5" fmla="*/ 0 h 25"/>
                  <a:gd name="T6" fmla="*/ 19 w 20"/>
                  <a:gd name="T7" fmla="*/ 0 h 25"/>
                  <a:gd name="T8" fmla="*/ 13 w 20"/>
                  <a:gd name="T9" fmla="*/ 11 h 25"/>
                  <a:gd name="T10" fmla="*/ 5 w 20"/>
                  <a:gd name="T11" fmla="*/ 22 h 25"/>
                  <a:gd name="T12" fmla="*/ 3 w 20"/>
                  <a:gd name="T13" fmla="*/ 25 h 25"/>
                  <a:gd name="T14" fmla="*/ 2 w 20"/>
                  <a:gd name="T15" fmla="*/ 25 h 25"/>
                  <a:gd name="T16" fmla="*/ 3 w 20"/>
                  <a:gd name="T17" fmla="*/ 1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25">
                    <a:moveTo>
                      <a:pt x="3" y="18"/>
                    </a:moveTo>
                    <a:cubicBezTo>
                      <a:pt x="5" y="15"/>
                      <a:pt x="5" y="11"/>
                      <a:pt x="8" y="9"/>
                    </a:cubicBezTo>
                    <a:cubicBezTo>
                      <a:pt x="11" y="5"/>
                      <a:pt x="14" y="3"/>
                      <a:pt x="17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20" y="6"/>
                      <a:pt x="16" y="8"/>
                      <a:pt x="13" y="11"/>
                    </a:cubicBezTo>
                    <a:cubicBezTo>
                      <a:pt x="10" y="14"/>
                      <a:pt x="7" y="18"/>
                      <a:pt x="5" y="22"/>
                    </a:cubicBezTo>
                    <a:cubicBezTo>
                      <a:pt x="5" y="23"/>
                      <a:pt x="4" y="25"/>
                      <a:pt x="3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0" y="22"/>
                      <a:pt x="3" y="20"/>
                      <a:pt x="3" y="18"/>
                    </a:cubicBezTo>
                    <a:close/>
                  </a:path>
                </a:pathLst>
              </a:custGeom>
              <a:solidFill>
                <a:srgbClr val="9B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1" name="Freeform 1898"/>
              <p:cNvSpPr/>
              <p:nvPr/>
            </p:nvSpPr>
            <p:spPr bwMode="auto">
              <a:xfrm>
                <a:off x="998" y="632"/>
                <a:ext cx="48" cy="49"/>
              </a:xfrm>
              <a:custGeom>
                <a:avLst/>
                <a:gdLst>
                  <a:gd name="T0" fmla="*/ 9 w 20"/>
                  <a:gd name="T1" fmla="*/ 13 h 21"/>
                  <a:gd name="T2" fmla="*/ 0 w 20"/>
                  <a:gd name="T3" fmla="*/ 21 h 21"/>
                  <a:gd name="T4" fmla="*/ 7 w 20"/>
                  <a:gd name="T5" fmla="*/ 10 h 21"/>
                  <a:gd name="T6" fmla="*/ 9 w 20"/>
                  <a:gd name="T7" fmla="*/ 7 h 21"/>
                  <a:gd name="T8" fmla="*/ 16 w 20"/>
                  <a:gd name="T9" fmla="*/ 2 h 21"/>
                  <a:gd name="T10" fmla="*/ 17 w 20"/>
                  <a:gd name="T11" fmla="*/ 1 h 21"/>
                  <a:gd name="T12" fmla="*/ 19 w 20"/>
                  <a:gd name="T13" fmla="*/ 0 h 21"/>
                  <a:gd name="T14" fmla="*/ 17 w 20"/>
                  <a:gd name="T15" fmla="*/ 6 h 21"/>
                  <a:gd name="T16" fmla="*/ 9 w 20"/>
                  <a:gd name="T17" fmla="*/ 13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21">
                    <a:moveTo>
                      <a:pt x="9" y="13"/>
                    </a:moveTo>
                    <a:cubicBezTo>
                      <a:pt x="6" y="16"/>
                      <a:pt x="4" y="19"/>
                      <a:pt x="0" y="21"/>
                    </a:cubicBezTo>
                    <a:cubicBezTo>
                      <a:pt x="1" y="16"/>
                      <a:pt x="3" y="13"/>
                      <a:pt x="7" y="10"/>
                    </a:cubicBezTo>
                    <a:cubicBezTo>
                      <a:pt x="8" y="9"/>
                      <a:pt x="8" y="8"/>
                      <a:pt x="9" y="7"/>
                    </a:cubicBezTo>
                    <a:cubicBezTo>
                      <a:pt x="11" y="5"/>
                      <a:pt x="14" y="3"/>
                      <a:pt x="16" y="2"/>
                    </a:cubicBezTo>
                    <a:cubicBezTo>
                      <a:pt x="16" y="1"/>
                      <a:pt x="17" y="1"/>
                      <a:pt x="17" y="1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20" y="3"/>
                      <a:pt x="18" y="4"/>
                      <a:pt x="17" y="6"/>
                    </a:cubicBezTo>
                    <a:cubicBezTo>
                      <a:pt x="14" y="8"/>
                      <a:pt x="12" y="11"/>
                      <a:pt x="9" y="13"/>
                    </a:cubicBezTo>
                    <a:close/>
                  </a:path>
                </a:pathLst>
              </a:custGeom>
              <a:solidFill>
                <a:srgbClr val="9C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2" name="Freeform 1899"/>
              <p:cNvSpPr/>
              <p:nvPr/>
            </p:nvSpPr>
            <p:spPr bwMode="auto">
              <a:xfrm>
                <a:off x="974" y="776"/>
                <a:ext cx="17" cy="62"/>
              </a:xfrm>
              <a:custGeom>
                <a:avLst/>
                <a:gdLst>
                  <a:gd name="T0" fmla="*/ 1 w 7"/>
                  <a:gd name="T1" fmla="*/ 0 h 26"/>
                  <a:gd name="T2" fmla="*/ 6 w 7"/>
                  <a:gd name="T3" fmla="*/ 20 h 26"/>
                  <a:gd name="T4" fmla="*/ 7 w 7"/>
                  <a:gd name="T5" fmla="*/ 26 h 26"/>
                  <a:gd name="T6" fmla="*/ 1 w 7"/>
                  <a:gd name="T7" fmla="*/ 16 h 26"/>
                  <a:gd name="T8" fmla="*/ 1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1" y="0"/>
                    </a:moveTo>
                    <a:cubicBezTo>
                      <a:pt x="2" y="7"/>
                      <a:pt x="4" y="13"/>
                      <a:pt x="6" y="20"/>
                    </a:cubicBezTo>
                    <a:cubicBezTo>
                      <a:pt x="7" y="22"/>
                      <a:pt x="7" y="24"/>
                      <a:pt x="7" y="26"/>
                    </a:cubicBezTo>
                    <a:cubicBezTo>
                      <a:pt x="4" y="23"/>
                      <a:pt x="2" y="20"/>
                      <a:pt x="1" y="16"/>
                    </a:cubicBezTo>
                    <a:cubicBezTo>
                      <a:pt x="1" y="11"/>
                      <a:pt x="0" y="5"/>
                      <a:pt x="1" y="0"/>
                    </a:cubicBezTo>
                    <a:close/>
                  </a:path>
                </a:pathLst>
              </a:custGeom>
              <a:solidFill>
                <a:srgbClr val="FA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3" name="Freeform 1900"/>
              <p:cNvSpPr/>
              <p:nvPr/>
            </p:nvSpPr>
            <p:spPr bwMode="auto">
              <a:xfrm>
                <a:off x="991" y="850"/>
                <a:ext cx="21" cy="33"/>
              </a:xfrm>
              <a:custGeom>
                <a:avLst/>
                <a:gdLst>
                  <a:gd name="T0" fmla="*/ 0 w 9"/>
                  <a:gd name="T1" fmla="*/ 5 h 14"/>
                  <a:gd name="T2" fmla="*/ 0 w 9"/>
                  <a:gd name="T3" fmla="*/ 2 h 14"/>
                  <a:gd name="T4" fmla="*/ 2 w 9"/>
                  <a:gd name="T5" fmla="*/ 0 h 14"/>
                  <a:gd name="T6" fmla="*/ 3 w 9"/>
                  <a:gd name="T7" fmla="*/ 0 h 14"/>
                  <a:gd name="T8" fmla="*/ 4 w 9"/>
                  <a:gd name="T9" fmla="*/ 1 h 14"/>
                  <a:gd name="T10" fmla="*/ 7 w 9"/>
                  <a:gd name="T11" fmla="*/ 7 h 14"/>
                  <a:gd name="T12" fmla="*/ 9 w 9"/>
                  <a:gd name="T13" fmla="*/ 12 h 14"/>
                  <a:gd name="T14" fmla="*/ 5 w 9"/>
                  <a:gd name="T15" fmla="*/ 12 h 14"/>
                  <a:gd name="T16" fmla="*/ 0 w 9"/>
                  <a:gd name="T17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4">
                    <a:moveTo>
                      <a:pt x="0" y="5"/>
                    </a:moveTo>
                    <a:cubicBezTo>
                      <a:pt x="0" y="4"/>
                      <a:pt x="0" y="3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4" y="3"/>
                      <a:pt x="6" y="4"/>
                      <a:pt x="7" y="7"/>
                    </a:cubicBezTo>
                    <a:cubicBezTo>
                      <a:pt x="8" y="8"/>
                      <a:pt x="9" y="10"/>
                      <a:pt x="9" y="12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3" y="10"/>
                      <a:pt x="2" y="8"/>
                      <a:pt x="0" y="5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4" name="Freeform 1901"/>
              <p:cNvSpPr/>
              <p:nvPr/>
            </p:nvSpPr>
            <p:spPr bwMode="auto">
              <a:xfrm>
                <a:off x="974" y="703"/>
                <a:ext cx="12" cy="31"/>
              </a:xfrm>
              <a:custGeom>
                <a:avLst/>
                <a:gdLst>
                  <a:gd name="T0" fmla="*/ 5 w 5"/>
                  <a:gd name="T1" fmla="*/ 0 h 13"/>
                  <a:gd name="T2" fmla="*/ 4 w 5"/>
                  <a:gd name="T3" fmla="*/ 7 h 13"/>
                  <a:gd name="T4" fmla="*/ 2 w 5"/>
                  <a:gd name="T5" fmla="*/ 11 h 13"/>
                  <a:gd name="T6" fmla="*/ 1 w 5"/>
                  <a:gd name="T7" fmla="*/ 13 h 13"/>
                  <a:gd name="T8" fmla="*/ 5 w 5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3">
                    <a:moveTo>
                      <a:pt x="5" y="0"/>
                    </a:moveTo>
                    <a:cubicBezTo>
                      <a:pt x="5" y="2"/>
                      <a:pt x="5" y="5"/>
                      <a:pt x="4" y="7"/>
                    </a:cubicBezTo>
                    <a:cubicBezTo>
                      <a:pt x="4" y="8"/>
                      <a:pt x="3" y="9"/>
                      <a:pt x="2" y="11"/>
                    </a:cubicBezTo>
                    <a:cubicBezTo>
                      <a:pt x="2" y="11"/>
                      <a:pt x="2" y="13"/>
                      <a:pt x="1" y="13"/>
                    </a:cubicBezTo>
                    <a:cubicBezTo>
                      <a:pt x="0" y="8"/>
                      <a:pt x="2" y="4"/>
                      <a:pt x="5" y="0"/>
                    </a:cubicBezTo>
                    <a:close/>
                  </a:path>
                </a:pathLst>
              </a:custGeom>
              <a:solidFill>
                <a:srgbClr val="F5BE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5" name="Freeform 1902"/>
              <p:cNvSpPr/>
              <p:nvPr/>
            </p:nvSpPr>
            <p:spPr bwMode="auto">
              <a:xfrm>
                <a:off x="970" y="729"/>
                <a:ext cx="12" cy="21"/>
              </a:xfrm>
              <a:custGeom>
                <a:avLst/>
                <a:gdLst>
                  <a:gd name="T0" fmla="*/ 3 w 5"/>
                  <a:gd name="T1" fmla="*/ 2 h 9"/>
                  <a:gd name="T2" fmla="*/ 4 w 5"/>
                  <a:gd name="T3" fmla="*/ 0 h 9"/>
                  <a:gd name="T4" fmla="*/ 3 w 5"/>
                  <a:gd name="T5" fmla="*/ 8 h 9"/>
                  <a:gd name="T6" fmla="*/ 2 w 5"/>
                  <a:gd name="T7" fmla="*/ 9 h 9"/>
                  <a:gd name="T8" fmla="*/ 3 w 5"/>
                  <a:gd name="T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3" y="2"/>
                    </a:moveTo>
                    <a:cubicBezTo>
                      <a:pt x="3" y="1"/>
                      <a:pt x="4" y="0"/>
                      <a:pt x="4" y="0"/>
                    </a:cubicBezTo>
                    <a:cubicBezTo>
                      <a:pt x="5" y="3"/>
                      <a:pt x="4" y="5"/>
                      <a:pt x="3" y="8"/>
                    </a:cubicBezTo>
                    <a:cubicBezTo>
                      <a:pt x="3" y="9"/>
                      <a:pt x="3" y="9"/>
                      <a:pt x="2" y="9"/>
                    </a:cubicBezTo>
                    <a:cubicBezTo>
                      <a:pt x="0" y="7"/>
                      <a:pt x="3" y="4"/>
                      <a:pt x="3" y="2"/>
                    </a:cubicBezTo>
                    <a:close/>
                  </a:path>
                </a:pathLst>
              </a:custGeom>
              <a:solidFill>
                <a:srgbClr val="FAE4E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6" name="Freeform 1903"/>
              <p:cNvSpPr/>
              <p:nvPr/>
            </p:nvSpPr>
            <p:spPr bwMode="auto">
              <a:xfrm>
                <a:off x="974" y="748"/>
                <a:ext cx="8" cy="26"/>
              </a:xfrm>
              <a:custGeom>
                <a:avLst/>
                <a:gdLst>
                  <a:gd name="T0" fmla="*/ 0 w 3"/>
                  <a:gd name="T1" fmla="*/ 1 h 11"/>
                  <a:gd name="T2" fmla="*/ 1 w 3"/>
                  <a:gd name="T3" fmla="*/ 0 h 11"/>
                  <a:gd name="T4" fmla="*/ 2 w 3"/>
                  <a:gd name="T5" fmla="*/ 11 h 11"/>
                  <a:gd name="T6" fmla="*/ 0 w 3"/>
                  <a:gd name="T7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1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4"/>
                      <a:pt x="3" y="7"/>
                      <a:pt x="2" y="11"/>
                    </a:cubicBezTo>
                    <a:cubicBezTo>
                      <a:pt x="0" y="8"/>
                      <a:pt x="0" y="5"/>
                      <a:pt x="0" y="1"/>
                    </a:cubicBez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7" name="Freeform 1904"/>
              <p:cNvSpPr/>
              <p:nvPr/>
            </p:nvSpPr>
            <p:spPr bwMode="auto">
              <a:xfrm>
                <a:off x="967" y="805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2 h 3"/>
                  <a:gd name="T4" fmla="*/ 2 w 3"/>
                  <a:gd name="T5" fmla="*/ 1 h 3"/>
                  <a:gd name="T6" fmla="*/ 1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3"/>
                      <a:pt x="0" y="3"/>
                      <a:pt x="0" y="2"/>
                    </a:cubicBezTo>
                    <a:cubicBezTo>
                      <a:pt x="1" y="2"/>
                      <a:pt x="1" y="0"/>
                      <a:pt x="2" y="1"/>
                    </a:cubicBezTo>
                    <a:cubicBezTo>
                      <a:pt x="3" y="3"/>
                      <a:pt x="2" y="3"/>
                      <a:pt x="1" y="3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8" name="Freeform 1905"/>
              <p:cNvSpPr/>
              <p:nvPr/>
            </p:nvSpPr>
            <p:spPr bwMode="auto">
              <a:xfrm>
                <a:off x="1015" y="648"/>
                <a:ext cx="4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0" y="1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D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9" name="Freeform 1906"/>
              <p:cNvSpPr/>
              <p:nvPr/>
            </p:nvSpPr>
            <p:spPr bwMode="auto">
              <a:xfrm>
                <a:off x="898" y="620"/>
                <a:ext cx="19" cy="14"/>
              </a:xfrm>
              <a:custGeom>
                <a:avLst/>
                <a:gdLst>
                  <a:gd name="T0" fmla="*/ 4 w 8"/>
                  <a:gd name="T1" fmla="*/ 1 h 6"/>
                  <a:gd name="T2" fmla="*/ 7 w 8"/>
                  <a:gd name="T3" fmla="*/ 3 h 6"/>
                  <a:gd name="T4" fmla="*/ 5 w 8"/>
                  <a:gd name="T5" fmla="*/ 5 h 6"/>
                  <a:gd name="T6" fmla="*/ 0 w 8"/>
                  <a:gd name="T7" fmla="*/ 3 h 6"/>
                  <a:gd name="T8" fmla="*/ 4 w 8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4" y="1"/>
                    </a:moveTo>
                    <a:cubicBezTo>
                      <a:pt x="6" y="0"/>
                      <a:pt x="7" y="2"/>
                      <a:pt x="7" y="3"/>
                    </a:cubicBezTo>
                    <a:cubicBezTo>
                      <a:pt x="8" y="5"/>
                      <a:pt x="6" y="6"/>
                      <a:pt x="5" y="5"/>
                    </a:cubicBezTo>
                    <a:cubicBezTo>
                      <a:pt x="3" y="5"/>
                      <a:pt x="0" y="5"/>
                      <a:pt x="0" y="3"/>
                    </a:cubicBezTo>
                    <a:cubicBezTo>
                      <a:pt x="0" y="1"/>
                      <a:pt x="2" y="1"/>
                      <a:pt x="4" y="1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0" name="Freeform 1907"/>
              <p:cNvSpPr/>
              <p:nvPr/>
            </p:nvSpPr>
            <p:spPr bwMode="auto">
              <a:xfrm>
                <a:off x="917" y="610"/>
                <a:ext cx="10" cy="12"/>
              </a:xfrm>
              <a:custGeom>
                <a:avLst/>
                <a:gdLst>
                  <a:gd name="T0" fmla="*/ 2 w 4"/>
                  <a:gd name="T1" fmla="*/ 5 h 5"/>
                  <a:gd name="T2" fmla="*/ 0 w 4"/>
                  <a:gd name="T3" fmla="*/ 1 h 5"/>
                  <a:gd name="T4" fmla="*/ 2 w 4"/>
                  <a:gd name="T5" fmla="*/ 1 h 5"/>
                  <a:gd name="T6" fmla="*/ 2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2" y="5"/>
                    </a:moveTo>
                    <a:cubicBezTo>
                      <a:pt x="1" y="3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1"/>
                    </a:cubicBezTo>
                    <a:cubicBezTo>
                      <a:pt x="4" y="2"/>
                      <a:pt x="2" y="3"/>
                      <a:pt x="2" y="5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1" name="Freeform 1908"/>
              <p:cNvSpPr/>
              <p:nvPr/>
            </p:nvSpPr>
            <p:spPr bwMode="auto">
              <a:xfrm>
                <a:off x="1150" y="577"/>
                <a:ext cx="114" cy="59"/>
              </a:xfrm>
              <a:custGeom>
                <a:avLst/>
                <a:gdLst>
                  <a:gd name="T0" fmla="*/ 0 w 48"/>
                  <a:gd name="T1" fmla="*/ 7 h 25"/>
                  <a:gd name="T2" fmla="*/ 15 w 48"/>
                  <a:gd name="T3" fmla="*/ 2 h 25"/>
                  <a:gd name="T4" fmla="*/ 20 w 48"/>
                  <a:gd name="T5" fmla="*/ 4 h 25"/>
                  <a:gd name="T6" fmla="*/ 24 w 48"/>
                  <a:gd name="T7" fmla="*/ 4 h 25"/>
                  <a:gd name="T8" fmla="*/ 29 w 48"/>
                  <a:gd name="T9" fmla="*/ 5 h 25"/>
                  <a:gd name="T10" fmla="*/ 27 w 48"/>
                  <a:gd name="T11" fmla="*/ 6 h 25"/>
                  <a:gd name="T12" fmla="*/ 29 w 48"/>
                  <a:gd name="T13" fmla="*/ 5 h 25"/>
                  <a:gd name="T14" fmla="*/ 33 w 48"/>
                  <a:gd name="T15" fmla="*/ 5 h 25"/>
                  <a:gd name="T16" fmla="*/ 35 w 48"/>
                  <a:gd name="T17" fmla="*/ 6 h 25"/>
                  <a:gd name="T18" fmla="*/ 36 w 48"/>
                  <a:gd name="T19" fmla="*/ 4 h 25"/>
                  <a:gd name="T20" fmla="*/ 37 w 48"/>
                  <a:gd name="T21" fmla="*/ 4 h 25"/>
                  <a:gd name="T22" fmla="*/ 39 w 48"/>
                  <a:gd name="T23" fmla="*/ 7 h 25"/>
                  <a:gd name="T24" fmla="*/ 36 w 48"/>
                  <a:gd name="T25" fmla="*/ 10 h 25"/>
                  <a:gd name="T26" fmla="*/ 42 w 48"/>
                  <a:gd name="T27" fmla="*/ 11 h 25"/>
                  <a:gd name="T28" fmla="*/ 39 w 48"/>
                  <a:gd name="T29" fmla="*/ 16 h 25"/>
                  <a:gd name="T30" fmla="*/ 48 w 48"/>
                  <a:gd name="T31" fmla="*/ 22 h 25"/>
                  <a:gd name="T32" fmla="*/ 48 w 48"/>
                  <a:gd name="T33" fmla="*/ 24 h 25"/>
                  <a:gd name="T34" fmla="*/ 47 w 48"/>
                  <a:gd name="T35" fmla="*/ 25 h 25"/>
                  <a:gd name="T36" fmla="*/ 42 w 48"/>
                  <a:gd name="T37" fmla="*/ 22 h 25"/>
                  <a:gd name="T38" fmla="*/ 30 w 48"/>
                  <a:gd name="T39" fmla="*/ 14 h 25"/>
                  <a:gd name="T40" fmla="*/ 21 w 48"/>
                  <a:gd name="T41" fmla="*/ 11 h 25"/>
                  <a:gd name="T42" fmla="*/ 4 w 48"/>
                  <a:gd name="T43" fmla="*/ 9 h 25"/>
                  <a:gd name="T44" fmla="*/ 0 w 48"/>
                  <a:gd name="T45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" h="25">
                    <a:moveTo>
                      <a:pt x="0" y="7"/>
                    </a:moveTo>
                    <a:cubicBezTo>
                      <a:pt x="6" y="7"/>
                      <a:pt x="11" y="6"/>
                      <a:pt x="15" y="2"/>
                    </a:cubicBezTo>
                    <a:cubicBezTo>
                      <a:pt x="15" y="7"/>
                      <a:pt x="17" y="6"/>
                      <a:pt x="20" y="4"/>
                    </a:cubicBezTo>
                    <a:cubicBezTo>
                      <a:pt x="21" y="2"/>
                      <a:pt x="22" y="0"/>
                      <a:pt x="24" y="4"/>
                    </a:cubicBezTo>
                    <a:cubicBezTo>
                      <a:pt x="25" y="5"/>
                      <a:pt x="28" y="2"/>
                      <a:pt x="29" y="5"/>
                    </a:cubicBezTo>
                    <a:cubicBezTo>
                      <a:pt x="29" y="6"/>
                      <a:pt x="28" y="6"/>
                      <a:pt x="27" y="6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30" y="5"/>
                      <a:pt x="32" y="9"/>
                      <a:pt x="33" y="5"/>
                    </a:cubicBezTo>
                    <a:cubicBezTo>
                      <a:pt x="33" y="4"/>
                      <a:pt x="34" y="5"/>
                      <a:pt x="35" y="6"/>
                    </a:cubicBezTo>
                    <a:cubicBezTo>
                      <a:pt x="37" y="7"/>
                      <a:pt x="35" y="5"/>
                      <a:pt x="36" y="4"/>
                    </a:cubicBezTo>
                    <a:cubicBezTo>
                      <a:pt x="36" y="4"/>
                      <a:pt x="36" y="4"/>
                      <a:pt x="37" y="4"/>
                    </a:cubicBezTo>
                    <a:cubicBezTo>
                      <a:pt x="38" y="4"/>
                      <a:pt x="39" y="5"/>
                      <a:pt x="39" y="7"/>
                    </a:cubicBezTo>
                    <a:cubicBezTo>
                      <a:pt x="39" y="9"/>
                      <a:pt x="37" y="9"/>
                      <a:pt x="36" y="10"/>
                    </a:cubicBezTo>
                    <a:cubicBezTo>
                      <a:pt x="38" y="9"/>
                      <a:pt x="41" y="9"/>
                      <a:pt x="42" y="11"/>
                    </a:cubicBezTo>
                    <a:cubicBezTo>
                      <a:pt x="42" y="13"/>
                      <a:pt x="39" y="13"/>
                      <a:pt x="39" y="16"/>
                    </a:cubicBezTo>
                    <a:cubicBezTo>
                      <a:pt x="43" y="15"/>
                      <a:pt x="45" y="19"/>
                      <a:pt x="48" y="22"/>
                    </a:cubicBezTo>
                    <a:cubicBezTo>
                      <a:pt x="48" y="23"/>
                      <a:pt x="48" y="23"/>
                      <a:pt x="48" y="24"/>
                    </a:cubicBezTo>
                    <a:cubicBezTo>
                      <a:pt x="48" y="24"/>
                      <a:pt x="48" y="24"/>
                      <a:pt x="47" y="25"/>
                    </a:cubicBezTo>
                    <a:cubicBezTo>
                      <a:pt x="45" y="25"/>
                      <a:pt x="43" y="23"/>
                      <a:pt x="42" y="22"/>
                    </a:cubicBezTo>
                    <a:cubicBezTo>
                      <a:pt x="38" y="19"/>
                      <a:pt x="34" y="17"/>
                      <a:pt x="30" y="14"/>
                    </a:cubicBezTo>
                    <a:cubicBezTo>
                      <a:pt x="27" y="12"/>
                      <a:pt x="24" y="11"/>
                      <a:pt x="21" y="11"/>
                    </a:cubicBezTo>
                    <a:cubicBezTo>
                      <a:pt x="15" y="12"/>
                      <a:pt x="9" y="10"/>
                      <a:pt x="4" y="9"/>
                    </a:cubicBezTo>
                    <a:cubicBezTo>
                      <a:pt x="2" y="9"/>
                      <a:pt x="1" y="9"/>
                      <a:pt x="0" y="7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2" name="Freeform 1909"/>
              <p:cNvSpPr/>
              <p:nvPr/>
            </p:nvSpPr>
            <p:spPr bwMode="auto">
              <a:xfrm>
                <a:off x="1254" y="579"/>
                <a:ext cx="53" cy="45"/>
              </a:xfrm>
              <a:custGeom>
                <a:avLst/>
                <a:gdLst>
                  <a:gd name="T0" fmla="*/ 21 w 22"/>
                  <a:gd name="T1" fmla="*/ 4 h 19"/>
                  <a:gd name="T2" fmla="*/ 21 w 22"/>
                  <a:gd name="T3" fmla="*/ 6 h 19"/>
                  <a:gd name="T4" fmla="*/ 17 w 22"/>
                  <a:gd name="T5" fmla="*/ 14 h 19"/>
                  <a:gd name="T6" fmla="*/ 16 w 22"/>
                  <a:gd name="T7" fmla="*/ 15 h 19"/>
                  <a:gd name="T8" fmla="*/ 13 w 22"/>
                  <a:gd name="T9" fmla="*/ 18 h 19"/>
                  <a:gd name="T10" fmla="*/ 8 w 22"/>
                  <a:gd name="T11" fmla="*/ 14 h 19"/>
                  <a:gd name="T12" fmla="*/ 4 w 22"/>
                  <a:gd name="T13" fmla="*/ 10 h 19"/>
                  <a:gd name="T14" fmla="*/ 4 w 22"/>
                  <a:gd name="T15" fmla="*/ 9 h 19"/>
                  <a:gd name="T16" fmla="*/ 4 w 22"/>
                  <a:gd name="T17" fmla="*/ 7 h 19"/>
                  <a:gd name="T18" fmla="*/ 4 w 22"/>
                  <a:gd name="T19" fmla="*/ 2 h 19"/>
                  <a:gd name="T20" fmla="*/ 5 w 22"/>
                  <a:gd name="T21" fmla="*/ 2 h 19"/>
                  <a:gd name="T22" fmla="*/ 15 w 22"/>
                  <a:gd name="T23" fmla="*/ 0 h 19"/>
                  <a:gd name="T24" fmla="*/ 21 w 22"/>
                  <a:gd name="T25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9">
                    <a:moveTo>
                      <a:pt x="21" y="4"/>
                    </a:moveTo>
                    <a:cubicBezTo>
                      <a:pt x="21" y="5"/>
                      <a:pt x="21" y="5"/>
                      <a:pt x="21" y="6"/>
                    </a:cubicBezTo>
                    <a:cubicBezTo>
                      <a:pt x="22" y="9"/>
                      <a:pt x="20" y="12"/>
                      <a:pt x="17" y="14"/>
                    </a:cubicBezTo>
                    <a:cubicBezTo>
                      <a:pt x="17" y="14"/>
                      <a:pt x="16" y="14"/>
                      <a:pt x="16" y="15"/>
                    </a:cubicBezTo>
                    <a:cubicBezTo>
                      <a:pt x="15" y="16"/>
                      <a:pt x="16" y="19"/>
                      <a:pt x="13" y="18"/>
                    </a:cubicBezTo>
                    <a:cubicBezTo>
                      <a:pt x="10" y="18"/>
                      <a:pt x="9" y="16"/>
                      <a:pt x="8" y="14"/>
                    </a:cubicBezTo>
                    <a:cubicBezTo>
                      <a:pt x="7" y="13"/>
                      <a:pt x="6" y="11"/>
                      <a:pt x="4" y="10"/>
                    </a:cubicBezTo>
                    <a:cubicBezTo>
                      <a:pt x="4" y="10"/>
                      <a:pt x="4" y="10"/>
                      <a:pt x="4" y="9"/>
                    </a:cubicBezTo>
                    <a:cubicBezTo>
                      <a:pt x="3" y="9"/>
                      <a:pt x="6" y="8"/>
                      <a:pt x="4" y="7"/>
                    </a:cubicBezTo>
                    <a:cubicBezTo>
                      <a:pt x="0" y="6"/>
                      <a:pt x="0" y="5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8" y="2"/>
                      <a:pt x="12" y="2"/>
                      <a:pt x="15" y="0"/>
                    </a:cubicBezTo>
                    <a:cubicBezTo>
                      <a:pt x="17" y="2"/>
                      <a:pt x="19" y="3"/>
                      <a:pt x="21" y="4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3" name="Freeform 1910"/>
              <p:cNvSpPr/>
              <p:nvPr/>
            </p:nvSpPr>
            <p:spPr bwMode="auto">
              <a:xfrm>
                <a:off x="1240" y="536"/>
                <a:ext cx="31" cy="67"/>
              </a:xfrm>
              <a:custGeom>
                <a:avLst/>
                <a:gdLst>
                  <a:gd name="T0" fmla="*/ 10 w 13"/>
                  <a:gd name="T1" fmla="*/ 21 h 28"/>
                  <a:gd name="T2" fmla="*/ 8 w 13"/>
                  <a:gd name="T3" fmla="*/ 24 h 28"/>
                  <a:gd name="T4" fmla="*/ 10 w 13"/>
                  <a:gd name="T5" fmla="*/ 25 h 28"/>
                  <a:gd name="T6" fmla="*/ 13 w 13"/>
                  <a:gd name="T7" fmla="*/ 25 h 28"/>
                  <a:gd name="T8" fmla="*/ 11 w 13"/>
                  <a:gd name="T9" fmla="*/ 27 h 28"/>
                  <a:gd name="T10" fmla="*/ 10 w 13"/>
                  <a:gd name="T11" fmla="*/ 28 h 28"/>
                  <a:gd name="T12" fmla="*/ 8 w 13"/>
                  <a:gd name="T13" fmla="*/ 28 h 28"/>
                  <a:gd name="T14" fmla="*/ 2 w 13"/>
                  <a:gd name="T15" fmla="*/ 18 h 28"/>
                  <a:gd name="T16" fmla="*/ 2 w 13"/>
                  <a:gd name="T17" fmla="*/ 17 h 28"/>
                  <a:gd name="T18" fmla="*/ 0 w 13"/>
                  <a:gd name="T19" fmla="*/ 5 h 28"/>
                  <a:gd name="T20" fmla="*/ 3 w 13"/>
                  <a:gd name="T21" fmla="*/ 0 h 28"/>
                  <a:gd name="T22" fmla="*/ 7 w 13"/>
                  <a:gd name="T23" fmla="*/ 2 h 28"/>
                  <a:gd name="T24" fmla="*/ 12 w 13"/>
                  <a:gd name="T25" fmla="*/ 9 h 28"/>
                  <a:gd name="T26" fmla="*/ 4 w 13"/>
                  <a:gd name="T27" fmla="*/ 12 h 28"/>
                  <a:gd name="T28" fmla="*/ 10 w 13"/>
                  <a:gd name="T29" fmla="*/ 16 h 28"/>
                  <a:gd name="T30" fmla="*/ 5 w 13"/>
                  <a:gd name="T31" fmla="*/ 19 h 28"/>
                  <a:gd name="T32" fmla="*/ 10 w 13"/>
                  <a:gd name="T33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" h="28">
                    <a:moveTo>
                      <a:pt x="10" y="21"/>
                    </a:moveTo>
                    <a:cubicBezTo>
                      <a:pt x="10" y="22"/>
                      <a:pt x="8" y="21"/>
                      <a:pt x="8" y="24"/>
                    </a:cubicBezTo>
                    <a:cubicBezTo>
                      <a:pt x="9" y="25"/>
                      <a:pt x="10" y="24"/>
                      <a:pt x="10" y="25"/>
                    </a:cubicBezTo>
                    <a:cubicBezTo>
                      <a:pt x="11" y="25"/>
                      <a:pt x="12" y="23"/>
                      <a:pt x="13" y="25"/>
                    </a:cubicBezTo>
                    <a:cubicBezTo>
                      <a:pt x="13" y="26"/>
                      <a:pt x="11" y="26"/>
                      <a:pt x="11" y="27"/>
                    </a:cubicBezTo>
                    <a:cubicBezTo>
                      <a:pt x="11" y="27"/>
                      <a:pt x="11" y="27"/>
                      <a:pt x="10" y="28"/>
                    </a:cubicBezTo>
                    <a:cubicBezTo>
                      <a:pt x="10" y="28"/>
                      <a:pt x="8" y="28"/>
                      <a:pt x="8" y="28"/>
                    </a:cubicBezTo>
                    <a:cubicBezTo>
                      <a:pt x="6" y="24"/>
                      <a:pt x="1" y="23"/>
                      <a:pt x="2" y="18"/>
                    </a:cubicBezTo>
                    <a:cubicBezTo>
                      <a:pt x="2" y="18"/>
                      <a:pt x="2" y="18"/>
                      <a:pt x="2" y="17"/>
                    </a:cubicBezTo>
                    <a:cubicBezTo>
                      <a:pt x="1" y="13"/>
                      <a:pt x="1" y="9"/>
                      <a:pt x="0" y="5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4" y="0"/>
                      <a:pt x="6" y="1"/>
                      <a:pt x="7" y="2"/>
                    </a:cubicBezTo>
                    <a:cubicBezTo>
                      <a:pt x="9" y="4"/>
                      <a:pt x="11" y="6"/>
                      <a:pt x="12" y="9"/>
                    </a:cubicBezTo>
                    <a:cubicBezTo>
                      <a:pt x="11" y="12"/>
                      <a:pt x="7" y="10"/>
                      <a:pt x="4" y="12"/>
                    </a:cubicBezTo>
                    <a:cubicBezTo>
                      <a:pt x="7" y="12"/>
                      <a:pt x="9" y="14"/>
                      <a:pt x="10" y="16"/>
                    </a:cubicBezTo>
                    <a:cubicBezTo>
                      <a:pt x="10" y="19"/>
                      <a:pt x="7" y="17"/>
                      <a:pt x="5" y="19"/>
                    </a:cubicBezTo>
                    <a:cubicBezTo>
                      <a:pt x="8" y="18"/>
                      <a:pt x="9" y="19"/>
                      <a:pt x="10" y="21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4" name="Freeform 1911"/>
              <p:cNvSpPr/>
              <p:nvPr/>
            </p:nvSpPr>
            <p:spPr bwMode="auto">
              <a:xfrm>
                <a:off x="1259" y="456"/>
                <a:ext cx="71" cy="104"/>
              </a:xfrm>
              <a:custGeom>
                <a:avLst/>
                <a:gdLst>
                  <a:gd name="T0" fmla="*/ 4 w 30"/>
                  <a:gd name="T1" fmla="*/ 8 h 44"/>
                  <a:gd name="T2" fmla="*/ 8 w 30"/>
                  <a:gd name="T3" fmla="*/ 22 h 44"/>
                  <a:gd name="T4" fmla="*/ 17 w 30"/>
                  <a:gd name="T5" fmla="*/ 30 h 44"/>
                  <a:gd name="T6" fmla="*/ 18 w 30"/>
                  <a:gd name="T7" fmla="*/ 34 h 44"/>
                  <a:gd name="T8" fmla="*/ 26 w 30"/>
                  <a:gd name="T9" fmla="*/ 38 h 44"/>
                  <a:gd name="T10" fmla="*/ 30 w 30"/>
                  <a:gd name="T11" fmla="*/ 41 h 44"/>
                  <a:gd name="T12" fmla="*/ 30 w 30"/>
                  <a:gd name="T13" fmla="*/ 42 h 44"/>
                  <a:gd name="T14" fmla="*/ 27 w 30"/>
                  <a:gd name="T15" fmla="*/ 43 h 44"/>
                  <a:gd name="T16" fmla="*/ 21 w 30"/>
                  <a:gd name="T17" fmla="*/ 40 h 44"/>
                  <a:gd name="T18" fmla="*/ 10 w 30"/>
                  <a:gd name="T19" fmla="*/ 31 h 44"/>
                  <a:gd name="T20" fmla="*/ 1 w 30"/>
                  <a:gd name="T21" fmla="*/ 7 h 44"/>
                  <a:gd name="T22" fmla="*/ 0 w 30"/>
                  <a:gd name="T23" fmla="*/ 4 h 44"/>
                  <a:gd name="T24" fmla="*/ 1 w 30"/>
                  <a:gd name="T25" fmla="*/ 0 h 44"/>
                  <a:gd name="T26" fmla="*/ 4 w 30"/>
                  <a:gd name="T27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4">
                    <a:moveTo>
                      <a:pt x="4" y="8"/>
                    </a:moveTo>
                    <a:cubicBezTo>
                      <a:pt x="5" y="13"/>
                      <a:pt x="7" y="17"/>
                      <a:pt x="8" y="22"/>
                    </a:cubicBezTo>
                    <a:cubicBezTo>
                      <a:pt x="9" y="26"/>
                      <a:pt x="14" y="31"/>
                      <a:pt x="17" y="30"/>
                    </a:cubicBezTo>
                    <a:cubicBezTo>
                      <a:pt x="18" y="31"/>
                      <a:pt x="18" y="34"/>
                      <a:pt x="18" y="34"/>
                    </a:cubicBezTo>
                    <a:cubicBezTo>
                      <a:pt x="22" y="34"/>
                      <a:pt x="23" y="37"/>
                      <a:pt x="26" y="38"/>
                    </a:cubicBezTo>
                    <a:cubicBezTo>
                      <a:pt x="28" y="39"/>
                      <a:pt x="29" y="40"/>
                      <a:pt x="30" y="41"/>
                    </a:cubicBezTo>
                    <a:cubicBezTo>
                      <a:pt x="30" y="41"/>
                      <a:pt x="30" y="41"/>
                      <a:pt x="30" y="42"/>
                    </a:cubicBezTo>
                    <a:cubicBezTo>
                      <a:pt x="30" y="44"/>
                      <a:pt x="28" y="43"/>
                      <a:pt x="27" y="43"/>
                    </a:cubicBezTo>
                    <a:cubicBezTo>
                      <a:pt x="25" y="42"/>
                      <a:pt x="23" y="41"/>
                      <a:pt x="21" y="40"/>
                    </a:cubicBezTo>
                    <a:cubicBezTo>
                      <a:pt x="16" y="38"/>
                      <a:pt x="14" y="34"/>
                      <a:pt x="10" y="31"/>
                    </a:cubicBezTo>
                    <a:cubicBezTo>
                      <a:pt x="5" y="24"/>
                      <a:pt x="2" y="16"/>
                      <a:pt x="1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1" y="2"/>
                      <a:pt x="1" y="0"/>
                    </a:cubicBezTo>
                    <a:cubicBezTo>
                      <a:pt x="5" y="2"/>
                      <a:pt x="3" y="6"/>
                      <a:pt x="4" y="8"/>
                    </a:cubicBezTo>
                    <a:close/>
                  </a:path>
                </a:pathLst>
              </a:custGeom>
              <a:solidFill>
                <a:srgbClr val="8D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5" name="Freeform 1912"/>
              <p:cNvSpPr/>
              <p:nvPr/>
            </p:nvSpPr>
            <p:spPr bwMode="auto">
              <a:xfrm>
                <a:off x="1247" y="558"/>
                <a:ext cx="43" cy="36"/>
              </a:xfrm>
              <a:custGeom>
                <a:avLst/>
                <a:gdLst>
                  <a:gd name="T0" fmla="*/ 7 w 18"/>
                  <a:gd name="T1" fmla="*/ 12 h 15"/>
                  <a:gd name="T2" fmla="*/ 2 w 18"/>
                  <a:gd name="T3" fmla="*/ 11 h 15"/>
                  <a:gd name="T4" fmla="*/ 2 w 18"/>
                  <a:gd name="T5" fmla="*/ 10 h 15"/>
                  <a:gd name="T6" fmla="*/ 6 w 18"/>
                  <a:gd name="T7" fmla="*/ 8 h 15"/>
                  <a:gd name="T8" fmla="*/ 1 w 18"/>
                  <a:gd name="T9" fmla="*/ 5 h 15"/>
                  <a:gd name="T10" fmla="*/ 1 w 18"/>
                  <a:gd name="T11" fmla="*/ 4 h 15"/>
                  <a:gd name="T12" fmla="*/ 2 w 18"/>
                  <a:gd name="T13" fmla="*/ 1 h 15"/>
                  <a:gd name="T14" fmla="*/ 9 w 18"/>
                  <a:gd name="T15" fmla="*/ 0 h 15"/>
                  <a:gd name="T16" fmla="*/ 13 w 18"/>
                  <a:gd name="T17" fmla="*/ 4 h 15"/>
                  <a:gd name="T18" fmla="*/ 12 w 18"/>
                  <a:gd name="T19" fmla="*/ 6 h 15"/>
                  <a:gd name="T20" fmla="*/ 15 w 18"/>
                  <a:gd name="T21" fmla="*/ 6 h 15"/>
                  <a:gd name="T22" fmla="*/ 16 w 18"/>
                  <a:gd name="T23" fmla="*/ 6 h 15"/>
                  <a:gd name="T24" fmla="*/ 18 w 18"/>
                  <a:gd name="T25" fmla="*/ 9 h 15"/>
                  <a:gd name="T26" fmla="*/ 17 w 18"/>
                  <a:gd name="T27" fmla="*/ 10 h 15"/>
                  <a:gd name="T28" fmla="*/ 11 w 18"/>
                  <a:gd name="T29" fmla="*/ 12 h 15"/>
                  <a:gd name="T30" fmla="*/ 7 w 18"/>
                  <a:gd name="T31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" h="15">
                    <a:moveTo>
                      <a:pt x="7" y="12"/>
                    </a:moveTo>
                    <a:cubicBezTo>
                      <a:pt x="6" y="12"/>
                      <a:pt x="5" y="9"/>
                      <a:pt x="2" y="11"/>
                    </a:cubicBezTo>
                    <a:cubicBezTo>
                      <a:pt x="2" y="12"/>
                      <a:pt x="2" y="10"/>
                      <a:pt x="2" y="10"/>
                    </a:cubicBezTo>
                    <a:cubicBezTo>
                      <a:pt x="2" y="7"/>
                      <a:pt x="4" y="8"/>
                      <a:pt x="6" y="8"/>
                    </a:cubicBezTo>
                    <a:cubicBezTo>
                      <a:pt x="4" y="6"/>
                      <a:pt x="4" y="6"/>
                      <a:pt x="1" y="5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3"/>
                      <a:pt x="0" y="1"/>
                      <a:pt x="2" y="1"/>
                    </a:cubicBezTo>
                    <a:cubicBezTo>
                      <a:pt x="5" y="1"/>
                      <a:pt x="7" y="1"/>
                      <a:pt x="9" y="0"/>
                    </a:cubicBezTo>
                    <a:cubicBezTo>
                      <a:pt x="11" y="1"/>
                      <a:pt x="11" y="3"/>
                      <a:pt x="13" y="4"/>
                    </a:cubicBezTo>
                    <a:cubicBezTo>
                      <a:pt x="14" y="5"/>
                      <a:pt x="12" y="5"/>
                      <a:pt x="12" y="6"/>
                    </a:cubicBezTo>
                    <a:cubicBezTo>
                      <a:pt x="13" y="7"/>
                      <a:pt x="14" y="6"/>
                      <a:pt x="15" y="6"/>
                    </a:cubicBezTo>
                    <a:cubicBezTo>
                      <a:pt x="15" y="6"/>
                      <a:pt x="16" y="6"/>
                      <a:pt x="16" y="6"/>
                    </a:cubicBezTo>
                    <a:cubicBezTo>
                      <a:pt x="17" y="7"/>
                      <a:pt x="18" y="8"/>
                      <a:pt x="18" y="9"/>
                    </a:cubicBezTo>
                    <a:cubicBezTo>
                      <a:pt x="18" y="9"/>
                      <a:pt x="17" y="10"/>
                      <a:pt x="17" y="10"/>
                    </a:cubicBezTo>
                    <a:cubicBezTo>
                      <a:pt x="15" y="12"/>
                      <a:pt x="14" y="15"/>
                      <a:pt x="11" y="12"/>
                    </a:cubicBezTo>
                    <a:cubicBezTo>
                      <a:pt x="10" y="11"/>
                      <a:pt x="9" y="12"/>
                      <a:pt x="7" y="12"/>
                    </a:cubicBezTo>
                    <a:close/>
                  </a:path>
                </a:pathLst>
              </a:custGeom>
              <a:solidFill>
                <a:srgbClr val="F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6" name="Freeform 1913"/>
              <p:cNvSpPr/>
              <p:nvPr/>
            </p:nvSpPr>
            <p:spPr bwMode="auto">
              <a:xfrm>
                <a:off x="1288" y="548"/>
                <a:ext cx="49" cy="65"/>
              </a:xfrm>
              <a:custGeom>
                <a:avLst/>
                <a:gdLst>
                  <a:gd name="T0" fmla="*/ 19 w 21"/>
                  <a:gd name="T1" fmla="*/ 21 h 27"/>
                  <a:gd name="T2" fmla="*/ 21 w 21"/>
                  <a:gd name="T3" fmla="*/ 27 h 27"/>
                  <a:gd name="T4" fmla="*/ 17 w 21"/>
                  <a:gd name="T5" fmla="*/ 25 h 27"/>
                  <a:gd name="T6" fmla="*/ 14 w 21"/>
                  <a:gd name="T7" fmla="*/ 19 h 27"/>
                  <a:gd name="T8" fmla="*/ 7 w 21"/>
                  <a:gd name="T9" fmla="*/ 10 h 27"/>
                  <a:gd name="T10" fmla="*/ 1 w 21"/>
                  <a:gd name="T11" fmla="*/ 3 h 27"/>
                  <a:gd name="T12" fmla="*/ 2 w 21"/>
                  <a:gd name="T13" fmla="*/ 0 h 27"/>
                  <a:gd name="T14" fmla="*/ 8 w 21"/>
                  <a:gd name="T15" fmla="*/ 5 h 27"/>
                  <a:gd name="T16" fmla="*/ 12 w 21"/>
                  <a:gd name="T17" fmla="*/ 11 h 27"/>
                  <a:gd name="T18" fmla="*/ 19 w 21"/>
                  <a:gd name="T19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7">
                    <a:moveTo>
                      <a:pt x="19" y="21"/>
                    </a:moveTo>
                    <a:cubicBezTo>
                      <a:pt x="20" y="23"/>
                      <a:pt x="20" y="25"/>
                      <a:pt x="21" y="27"/>
                    </a:cubicBezTo>
                    <a:cubicBezTo>
                      <a:pt x="19" y="27"/>
                      <a:pt x="18" y="26"/>
                      <a:pt x="17" y="25"/>
                    </a:cubicBezTo>
                    <a:cubicBezTo>
                      <a:pt x="16" y="23"/>
                      <a:pt x="15" y="20"/>
                      <a:pt x="14" y="19"/>
                    </a:cubicBezTo>
                    <a:cubicBezTo>
                      <a:pt x="12" y="16"/>
                      <a:pt x="10" y="12"/>
                      <a:pt x="7" y="10"/>
                    </a:cubicBezTo>
                    <a:cubicBezTo>
                      <a:pt x="5" y="8"/>
                      <a:pt x="3" y="5"/>
                      <a:pt x="1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5" y="1"/>
                      <a:pt x="6" y="4"/>
                      <a:pt x="8" y="5"/>
                    </a:cubicBezTo>
                    <a:cubicBezTo>
                      <a:pt x="10" y="7"/>
                      <a:pt x="11" y="9"/>
                      <a:pt x="12" y="11"/>
                    </a:cubicBezTo>
                    <a:cubicBezTo>
                      <a:pt x="14" y="15"/>
                      <a:pt x="17" y="17"/>
                      <a:pt x="19" y="21"/>
                    </a:cubicBezTo>
                    <a:close/>
                  </a:path>
                </a:pathLst>
              </a:custGeom>
              <a:solidFill>
                <a:srgbClr val="F9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7" name="Freeform 1914"/>
              <p:cNvSpPr/>
              <p:nvPr/>
            </p:nvSpPr>
            <p:spPr bwMode="auto">
              <a:xfrm>
                <a:off x="1283" y="529"/>
                <a:ext cx="31" cy="36"/>
              </a:xfrm>
              <a:custGeom>
                <a:avLst/>
                <a:gdLst>
                  <a:gd name="T0" fmla="*/ 10 w 13"/>
                  <a:gd name="T1" fmla="*/ 14 h 15"/>
                  <a:gd name="T2" fmla="*/ 5 w 13"/>
                  <a:gd name="T3" fmla="*/ 9 h 15"/>
                  <a:gd name="T4" fmla="*/ 0 w 13"/>
                  <a:gd name="T5" fmla="*/ 4 h 15"/>
                  <a:gd name="T6" fmla="*/ 0 w 13"/>
                  <a:gd name="T7" fmla="*/ 0 h 15"/>
                  <a:gd name="T8" fmla="*/ 6 w 13"/>
                  <a:gd name="T9" fmla="*/ 4 h 15"/>
                  <a:gd name="T10" fmla="*/ 11 w 13"/>
                  <a:gd name="T11" fmla="*/ 8 h 15"/>
                  <a:gd name="T12" fmla="*/ 12 w 13"/>
                  <a:gd name="T13" fmla="*/ 12 h 15"/>
                  <a:gd name="T14" fmla="*/ 10 w 13"/>
                  <a:gd name="T15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5">
                    <a:moveTo>
                      <a:pt x="10" y="14"/>
                    </a:moveTo>
                    <a:cubicBezTo>
                      <a:pt x="7" y="13"/>
                      <a:pt x="6" y="11"/>
                      <a:pt x="5" y="9"/>
                    </a:cubicBezTo>
                    <a:cubicBezTo>
                      <a:pt x="3" y="8"/>
                      <a:pt x="2" y="5"/>
                      <a:pt x="0" y="4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2" y="2"/>
                      <a:pt x="5" y="2"/>
                      <a:pt x="6" y="4"/>
                    </a:cubicBezTo>
                    <a:cubicBezTo>
                      <a:pt x="7" y="6"/>
                      <a:pt x="9" y="8"/>
                      <a:pt x="11" y="8"/>
                    </a:cubicBezTo>
                    <a:cubicBezTo>
                      <a:pt x="12" y="9"/>
                      <a:pt x="11" y="11"/>
                      <a:pt x="12" y="12"/>
                    </a:cubicBezTo>
                    <a:cubicBezTo>
                      <a:pt x="13" y="15"/>
                      <a:pt x="11" y="14"/>
                      <a:pt x="10" y="14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8" name="Freeform 1915"/>
              <p:cNvSpPr/>
              <p:nvPr/>
            </p:nvSpPr>
            <p:spPr bwMode="auto">
              <a:xfrm>
                <a:off x="1283" y="539"/>
                <a:ext cx="12" cy="17"/>
              </a:xfrm>
              <a:custGeom>
                <a:avLst/>
                <a:gdLst>
                  <a:gd name="T0" fmla="*/ 0 w 5"/>
                  <a:gd name="T1" fmla="*/ 0 h 7"/>
                  <a:gd name="T2" fmla="*/ 5 w 5"/>
                  <a:gd name="T3" fmla="*/ 5 h 7"/>
                  <a:gd name="T4" fmla="*/ 3 w 5"/>
                  <a:gd name="T5" fmla="*/ 7 h 7"/>
                  <a:gd name="T6" fmla="*/ 0 w 5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7">
                    <a:moveTo>
                      <a:pt x="0" y="0"/>
                    </a:moveTo>
                    <a:cubicBezTo>
                      <a:pt x="3" y="0"/>
                      <a:pt x="3" y="3"/>
                      <a:pt x="5" y="5"/>
                    </a:cubicBezTo>
                    <a:cubicBezTo>
                      <a:pt x="4" y="5"/>
                      <a:pt x="3" y="5"/>
                      <a:pt x="3" y="7"/>
                    </a:cubicBezTo>
                    <a:cubicBezTo>
                      <a:pt x="1" y="5"/>
                      <a:pt x="2" y="2"/>
                      <a:pt x="0" y="0"/>
                    </a:cubicBezTo>
                    <a:close/>
                  </a:path>
                </a:pathLst>
              </a:custGeom>
              <a:solidFill>
                <a:srgbClr val="E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9" name="Freeform 1916"/>
              <p:cNvSpPr/>
              <p:nvPr/>
            </p:nvSpPr>
            <p:spPr bwMode="auto">
              <a:xfrm>
                <a:off x="1228" y="575"/>
                <a:ext cx="19" cy="11"/>
              </a:xfrm>
              <a:custGeom>
                <a:avLst/>
                <a:gdLst>
                  <a:gd name="T0" fmla="*/ 3 w 8"/>
                  <a:gd name="T1" fmla="*/ 5 h 5"/>
                  <a:gd name="T2" fmla="*/ 7 w 8"/>
                  <a:gd name="T3" fmla="*/ 1 h 5"/>
                  <a:gd name="T4" fmla="*/ 7 w 8"/>
                  <a:gd name="T5" fmla="*/ 1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0"/>
                      <a:pt x="5" y="2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8" y="5"/>
                      <a:pt x="4" y="4"/>
                      <a:pt x="3" y="5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0" name="Freeform 1917"/>
              <p:cNvSpPr/>
              <p:nvPr/>
            </p:nvSpPr>
            <p:spPr bwMode="auto">
              <a:xfrm>
                <a:off x="1271" y="567"/>
                <a:ext cx="14" cy="8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2 h 3"/>
                  <a:gd name="T4" fmla="*/ 5 w 6"/>
                  <a:gd name="T5" fmla="*/ 2 h 3"/>
                  <a:gd name="T6" fmla="*/ 1 w 6"/>
                  <a:gd name="T7" fmla="*/ 2 h 3"/>
                  <a:gd name="T8" fmla="*/ 3 w 6"/>
                  <a:gd name="T9" fmla="*/ 0 h 3"/>
                  <a:gd name="T10" fmla="*/ 6 w 6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1" y="2"/>
                    </a:cubicBezTo>
                    <a:cubicBezTo>
                      <a:pt x="0" y="0"/>
                      <a:pt x="3" y="1"/>
                      <a:pt x="3" y="0"/>
                    </a:cubicBezTo>
                    <a:cubicBezTo>
                      <a:pt x="4" y="0"/>
                      <a:pt x="5" y="1"/>
                      <a:pt x="6" y="2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1" name="Freeform 1918"/>
              <p:cNvSpPr/>
              <p:nvPr/>
            </p:nvSpPr>
            <p:spPr bwMode="auto">
              <a:xfrm>
                <a:off x="1254" y="458"/>
                <a:ext cx="8" cy="14"/>
              </a:xfrm>
              <a:custGeom>
                <a:avLst/>
                <a:gdLst>
                  <a:gd name="T0" fmla="*/ 2 w 3"/>
                  <a:gd name="T1" fmla="*/ 3 h 6"/>
                  <a:gd name="T2" fmla="*/ 3 w 3"/>
                  <a:gd name="T3" fmla="*/ 6 h 6"/>
                  <a:gd name="T4" fmla="*/ 0 w 3"/>
                  <a:gd name="T5" fmla="*/ 1 h 6"/>
                  <a:gd name="T6" fmla="*/ 1 w 3"/>
                  <a:gd name="T7" fmla="*/ 0 h 6"/>
                  <a:gd name="T8" fmla="*/ 2 w 3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6">
                    <a:moveTo>
                      <a:pt x="2" y="3"/>
                    </a:moveTo>
                    <a:cubicBezTo>
                      <a:pt x="2" y="4"/>
                      <a:pt x="2" y="5"/>
                      <a:pt x="3" y="6"/>
                    </a:cubicBezTo>
                    <a:cubicBezTo>
                      <a:pt x="1" y="5"/>
                      <a:pt x="0" y="3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E6D0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2" name="Freeform 1919"/>
              <p:cNvSpPr/>
              <p:nvPr/>
            </p:nvSpPr>
            <p:spPr bwMode="auto">
              <a:xfrm>
                <a:off x="1157" y="513"/>
                <a:ext cx="19" cy="14"/>
              </a:xfrm>
              <a:custGeom>
                <a:avLst/>
                <a:gdLst>
                  <a:gd name="T0" fmla="*/ 4 w 8"/>
                  <a:gd name="T1" fmla="*/ 5 h 6"/>
                  <a:gd name="T2" fmla="*/ 1 w 8"/>
                  <a:gd name="T3" fmla="*/ 6 h 6"/>
                  <a:gd name="T4" fmla="*/ 2 w 8"/>
                  <a:gd name="T5" fmla="*/ 2 h 6"/>
                  <a:gd name="T6" fmla="*/ 3 w 8"/>
                  <a:gd name="T7" fmla="*/ 2 h 6"/>
                  <a:gd name="T8" fmla="*/ 6 w 8"/>
                  <a:gd name="T9" fmla="*/ 0 h 6"/>
                  <a:gd name="T10" fmla="*/ 6 w 8"/>
                  <a:gd name="T11" fmla="*/ 3 h 6"/>
                  <a:gd name="T12" fmla="*/ 4 w 8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6">
                    <a:moveTo>
                      <a:pt x="4" y="5"/>
                    </a:moveTo>
                    <a:cubicBezTo>
                      <a:pt x="3" y="5"/>
                      <a:pt x="2" y="6"/>
                      <a:pt x="1" y="6"/>
                    </a:cubicBezTo>
                    <a:cubicBezTo>
                      <a:pt x="0" y="4"/>
                      <a:pt x="2" y="4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1"/>
                      <a:pt x="4" y="0"/>
                      <a:pt x="6" y="0"/>
                    </a:cubicBezTo>
                    <a:cubicBezTo>
                      <a:pt x="8" y="2"/>
                      <a:pt x="6" y="2"/>
                      <a:pt x="6" y="3"/>
                    </a:cubicBezTo>
                    <a:cubicBezTo>
                      <a:pt x="6" y="4"/>
                      <a:pt x="4" y="4"/>
                      <a:pt x="4" y="5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3" name="Freeform 1920"/>
              <p:cNvSpPr/>
              <p:nvPr/>
            </p:nvSpPr>
            <p:spPr bwMode="auto">
              <a:xfrm>
                <a:off x="1205" y="444"/>
                <a:ext cx="14" cy="12"/>
              </a:xfrm>
              <a:custGeom>
                <a:avLst/>
                <a:gdLst>
                  <a:gd name="T0" fmla="*/ 0 w 6"/>
                  <a:gd name="T1" fmla="*/ 1 h 5"/>
                  <a:gd name="T2" fmla="*/ 6 w 6"/>
                  <a:gd name="T3" fmla="*/ 1 h 5"/>
                  <a:gd name="T4" fmla="*/ 3 w 6"/>
                  <a:gd name="T5" fmla="*/ 4 h 5"/>
                  <a:gd name="T6" fmla="*/ 0 w 6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2" y="0"/>
                      <a:pt x="4" y="1"/>
                      <a:pt x="6" y="1"/>
                    </a:cubicBezTo>
                    <a:cubicBezTo>
                      <a:pt x="5" y="2"/>
                      <a:pt x="5" y="5"/>
                      <a:pt x="3" y="4"/>
                    </a:cubicBezTo>
                    <a:cubicBezTo>
                      <a:pt x="0" y="4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4" name="Freeform 1921"/>
              <p:cNvSpPr/>
              <p:nvPr/>
            </p:nvSpPr>
            <p:spPr bwMode="auto">
              <a:xfrm>
                <a:off x="1186" y="484"/>
                <a:ext cx="7" cy="10"/>
              </a:xfrm>
              <a:custGeom>
                <a:avLst/>
                <a:gdLst>
                  <a:gd name="T0" fmla="*/ 1 w 3"/>
                  <a:gd name="T1" fmla="*/ 0 h 4"/>
                  <a:gd name="T2" fmla="*/ 3 w 3"/>
                  <a:gd name="T3" fmla="*/ 4 h 4"/>
                  <a:gd name="T4" fmla="*/ 1 w 3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1" y="0"/>
                    </a:moveTo>
                    <a:cubicBezTo>
                      <a:pt x="1" y="2"/>
                      <a:pt x="2" y="2"/>
                      <a:pt x="3" y="4"/>
                    </a:cubicBezTo>
                    <a:cubicBezTo>
                      <a:pt x="0" y="3"/>
                      <a:pt x="0" y="3"/>
                      <a:pt x="1" y="0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5" name="Freeform 1922"/>
              <p:cNvSpPr/>
              <p:nvPr/>
            </p:nvSpPr>
            <p:spPr bwMode="auto">
              <a:xfrm>
                <a:off x="1257" y="437"/>
                <a:ext cx="24" cy="38"/>
              </a:xfrm>
              <a:custGeom>
                <a:avLst/>
                <a:gdLst>
                  <a:gd name="T0" fmla="*/ 5 w 10"/>
                  <a:gd name="T1" fmla="*/ 16 h 16"/>
                  <a:gd name="T2" fmla="*/ 2 w 10"/>
                  <a:gd name="T3" fmla="*/ 8 h 16"/>
                  <a:gd name="T4" fmla="*/ 1 w 10"/>
                  <a:gd name="T5" fmla="*/ 6 h 16"/>
                  <a:gd name="T6" fmla="*/ 3 w 10"/>
                  <a:gd name="T7" fmla="*/ 2 h 16"/>
                  <a:gd name="T8" fmla="*/ 6 w 10"/>
                  <a:gd name="T9" fmla="*/ 0 h 16"/>
                  <a:gd name="T10" fmla="*/ 7 w 10"/>
                  <a:gd name="T11" fmla="*/ 11 h 16"/>
                  <a:gd name="T12" fmla="*/ 5 w 10"/>
                  <a:gd name="T1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6">
                    <a:moveTo>
                      <a:pt x="5" y="16"/>
                    </a:moveTo>
                    <a:cubicBezTo>
                      <a:pt x="2" y="14"/>
                      <a:pt x="4" y="11"/>
                      <a:pt x="2" y="8"/>
                    </a:cubicBezTo>
                    <a:cubicBezTo>
                      <a:pt x="1" y="8"/>
                      <a:pt x="0" y="7"/>
                      <a:pt x="1" y="6"/>
                    </a:cubicBezTo>
                    <a:cubicBezTo>
                      <a:pt x="2" y="4"/>
                      <a:pt x="3" y="3"/>
                      <a:pt x="3" y="2"/>
                    </a:cubicBezTo>
                    <a:cubicBezTo>
                      <a:pt x="4" y="1"/>
                      <a:pt x="5" y="1"/>
                      <a:pt x="6" y="0"/>
                    </a:cubicBezTo>
                    <a:cubicBezTo>
                      <a:pt x="6" y="4"/>
                      <a:pt x="3" y="8"/>
                      <a:pt x="7" y="11"/>
                    </a:cubicBezTo>
                    <a:cubicBezTo>
                      <a:pt x="10" y="14"/>
                      <a:pt x="6" y="14"/>
                      <a:pt x="5" y="16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6" name="Freeform 1923"/>
              <p:cNvSpPr/>
              <p:nvPr/>
            </p:nvSpPr>
            <p:spPr bwMode="auto">
              <a:xfrm>
                <a:off x="1254" y="418"/>
                <a:ext cx="15" cy="23"/>
              </a:xfrm>
              <a:custGeom>
                <a:avLst/>
                <a:gdLst>
                  <a:gd name="T0" fmla="*/ 3 w 6"/>
                  <a:gd name="T1" fmla="*/ 0 h 10"/>
                  <a:gd name="T2" fmla="*/ 3 w 6"/>
                  <a:gd name="T3" fmla="*/ 10 h 10"/>
                  <a:gd name="T4" fmla="*/ 2 w 6"/>
                  <a:gd name="T5" fmla="*/ 7 h 10"/>
                  <a:gd name="T6" fmla="*/ 1 w 6"/>
                  <a:gd name="T7" fmla="*/ 6 h 10"/>
                  <a:gd name="T8" fmla="*/ 0 w 6"/>
                  <a:gd name="T9" fmla="*/ 4 h 10"/>
                  <a:gd name="T10" fmla="*/ 1 w 6"/>
                  <a:gd name="T11" fmla="*/ 3 h 10"/>
                  <a:gd name="T12" fmla="*/ 3 w 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0">
                    <a:moveTo>
                      <a:pt x="3" y="0"/>
                    </a:moveTo>
                    <a:cubicBezTo>
                      <a:pt x="6" y="3"/>
                      <a:pt x="6" y="7"/>
                      <a:pt x="3" y="10"/>
                    </a:cubicBezTo>
                    <a:cubicBezTo>
                      <a:pt x="3" y="9"/>
                      <a:pt x="1" y="9"/>
                      <a:pt x="2" y="7"/>
                    </a:cubicBezTo>
                    <a:cubicBezTo>
                      <a:pt x="3" y="6"/>
                      <a:pt x="3" y="5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3"/>
                    </a:cubicBezTo>
                    <a:cubicBezTo>
                      <a:pt x="4" y="3"/>
                      <a:pt x="3" y="1"/>
                      <a:pt x="3" y="0"/>
                    </a:cubicBez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7" name="Freeform 1924"/>
              <p:cNvSpPr/>
              <p:nvPr/>
            </p:nvSpPr>
            <p:spPr bwMode="auto">
              <a:xfrm>
                <a:off x="1257" y="441"/>
                <a:ext cx="9" cy="10"/>
              </a:xfrm>
              <a:custGeom>
                <a:avLst/>
                <a:gdLst>
                  <a:gd name="T0" fmla="*/ 3 w 4"/>
                  <a:gd name="T1" fmla="*/ 0 h 4"/>
                  <a:gd name="T2" fmla="*/ 1 w 4"/>
                  <a:gd name="T3" fmla="*/ 4 h 4"/>
                  <a:gd name="T4" fmla="*/ 2 w 4"/>
                  <a:gd name="T5" fmla="*/ 0 h 4"/>
                  <a:gd name="T6" fmla="*/ 3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3" y="0"/>
                    </a:moveTo>
                    <a:cubicBezTo>
                      <a:pt x="4" y="1"/>
                      <a:pt x="3" y="3"/>
                      <a:pt x="1" y="4"/>
                    </a:cubicBezTo>
                    <a:cubicBezTo>
                      <a:pt x="0" y="2"/>
                      <a:pt x="2" y="1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8" name="Freeform 1925"/>
              <p:cNvSpPr/>
              <p:nvPr/>
            </p:nvSpPr>
            <p:spPr bwMode="auto">
              <a:xfrm>
                <a:off x="559" y="926"/>
                <a:ext cx="7" cy="10"/>
              </a:xfrm>
              <a:custGeom>
                <a:avLst/>
                <a:gdLst>
                  <a:gd name="T0" fmla="*/ 3 w 3"/>
                  <a:gd name="T1" fmla="*/ 0 h 4"/>
                  <a:gd name="T2" fmla="*/ 2 w 3"/>
                  <a:gd name="T3" fmla="*/ 3 h 4"/>
                  <a:gd name="T4" fmla="*/ 1 w 3"/>
                  <a:gd name="T5" fmla="*/ 2 h 4"/>
                  <a:gd name="T6" fmla="*/ 3 w 3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3" y="1"/>
                      <a:pt x="3" y="3"/>
                      <a:pt x="2" y="3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0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9" name="Freeform 1926"/>
              <p:cNvSpPr/>
              <p:nvPr/>
            </p:nvSpPr>
            <p:spPr bwMode="auto">
              <a:xfrm>
                <a:off x="1283" y="636"/>
                <a:ext cx="92" cy="136"/>
              </a:xfrm>
              <a:custGeom>
                <a:avLst/>
                <a:gdLst>
                  <a:gd name="T0" fmla="*/ 34 w 39"/>
                  <a:gd name="T1" fmla="*/ 34 h 57"/>
                  <a:gd name="T2" fmla="*/ 34 w 39"/>
                  <a:gd name="T3" fmla="*/ 39 h 57"/>
                  <a:gd name="T4" fmla="*/ 34 w 39"/>
                  <a:gd name="T5" fmla="*/ 41 h 57"/>
                  <a:gd name="T6" fmla="*/ 37 w 39"/>
                  <a:gd name="T7" fmla="*/ 50 h 57"/>
                  <a:gd name="T8" fmla="*/ 36 w 39"/>
                  <a:gd name="T9" fmla="*/ 56 h 57"/>
                  <a:gd name="T10" fmla="*/ 33 w 39"/>
                  <a:gd name="T11" fmla="*/ 54 h 57"/>
                  <a:gd name="T12" fmla="*/ 32 w 39"/>
                  <a:gd name="T13" fmla="*/ 48 h 57"/>
                  <a:gd name="T14" fmla="*/ 28 w 39"/>
                  <a:gd name="T15" fmla="*/ 39 h 57"/>
                  <a:gd name="T16" fmla="*/ 30 w 39"/>
                  <a:gd name="T17" fmla="*/ 42 h 57"/>
                  <a:gd name="T18" fmla="*/ 28 w 39"/>
                  <a:gd name="T19" fmla="*/ 44 h 57"/>
                  <a:gd name="T20" fmla="*/ 26 w 39"/>
                  <a:gd name="T21" fmla="*/ 44 h 57"/>
                  <a:gd name="T22" fmla="*/ 20 w 39"/>
                  <a:gd name="T23" fmla="*/ 46 h 57"/>
                  <a:gd name="T24" fmla="*/ 19 w 39"/>
                  <a:gd name="T25" fmla="*/ 47 h 57"/>
                  <a:gd name="T26" fmla="*/ 17 w 39"/>
                  <a:gd name="T27" fmla="*/ 41 h 57"/>
                  <a:gd name="T28" fmla="*/ 11 w 39"/>
                  <a:gd name="T29" fmla="*/ 27 h 57"/>
                  <a:gd name="T30" fmla="*/ 11 w 39"/>
                  <a:gd name="T31" fmla="*/ 23 h 57"/>
                  <a:gd name="T32" fmla="*/ 6 w 39"/>
                  <a:gd name="T33" fmla="*/ 11 h 57"/>
                  <a:gd name="T34" fmla="*/ 4 w 39"/>
                  <a:gd name="T35" fmla="*/ 9 h 57"/>
                  <a:gd name="T36" fmla="*/ 0 w 39"/>
                  <a:gd name="T37" fmla="*/ 5 h 57"/>
                  <a:gd name="T38" fmla="*/ 0 w 39"/>
                  <a:gd name="T39" fmla="*/ 4 h 57"/>
                  <a:gd name="T40" fmla="*/ 8 w 39"/>
                  <a:gd name="T41" fmla="*/ 1 h 57"/>
                  <a:gd name="T42" fmla="*/ 15 w 39"/>
                  <a:gd name="T43" fmla="*/ 3 h 57"/>
                  <a:gd name="T44" fmla="*/ 17 w 39"/>
                  <a:gd name="T45" fmla="*/ 4 h 57"/>
                  <a:gd name="T46" fmla="*/ 23 w 39"/>
                  <a:gd name="T47" fmla="*/ 8 h 57"/>
                  <a:gd name="T48" fmla="*/ 23 w 39"/>
                  <a:gd name="T49" fmla="*/ 10 h 57"/>
                  <a:gd name="T50" fmla="*/ 18 w 39"/>
                  <a:gd name="T51" fmla="*/ 15 h 57"/>
                  <a:gd name="T52" fmla="*/ 15 w 39"/>
                  <a:gd name="T53" fmla="*/ 15 h 57"/>
                  <a:gd name="T54" fmla="*/ 15 w 39"/>
                  <a:gd name="T55" fmla="*/ 15 h 57"/>
                  <a:gd name="T56" fmla="*/ 15 w 39"/>
                  <a:gd name="T57" fmla="*/ 15 h 57"/>
                  <a:gd name="T58" fmla="*/ 16 w 39"/>
                  <a:gd name="T59" fmla="*/ 18 h 57"/>
                  <a:gd name="T60" fmla="*/ 15 w 39"/>
                  <a:gd name="T61" fmla="*/ 20 h 57"/>
                  <a:gd name="T62" fmla="*/ 18 w 39"/>
                  <a:gd name="T63" fmla="*/ 19 h 57"/>
                  <a:gd name="T64" fmla="*/ 19 w 39"/>
                  <a:gd name="T65" fmla="*/ 18 h 57"/>
                  <a:gd name="T66" fmla="*/ 24 w 39"/>
                  <a:gd name="T67" fmla="*/ 20 h 57"/>
                  <a:gd name="T68" fmla="*/ 32 w 39"/>
                  <a:gd name="T69" fmla="*/ 29 h 57"/>
                  <a:gd name="T70" fmla="*/ 34 w 39"/>
                  <a:gd name="T71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9" h="57">
                    <a:moveTo>
                      <a:pt x="34" y="34"/>
                    </a:moveTo>
                    <a:cubicBezTo>
                      <a:pt x="34" y="36"/>
                      <a:pt x="37" y="37"/>
                      <a:pt x="34" y="39"/>
                    </a:cubicBezTo>
                    <a:cubicBezTo>
                      <a:pt x="34" y="40"/>
                      <a:pt x="34" y="41"/>
                      <a:pt x="34" y="41"/>
                    </a:cubicBezTo>
                    <a:cubicBezTo>
                      <a:pt x="39" y="43"/>
                      <a:pt x="36" y="47"/>
                      <a:pt x="37" y="50"/>
                    </a:cubicBezTo>
                    <a:cubicBezTo>
                      <a:pt x="35" y="52"/>
                      <a:pt x="39" y="55"/>
                      <a:pt x="36" y="56"/>
                    </a:cubicBezTo>
                    <a:cubicBezTo>
                      <a:pt x="33" y="57"/>
                      <a:pt x="33" y="56"/>
                      <a:pt x="33" y="54"/>
                    </a:cubicBezTo>
                    <a:cubicBezTo>
                      <a:pt x="33" y="52"/>
                      <a:pt x="32" y="50"/>
                      <a:pt x="32" y="48"/>
                    </a:cubicBezTo>
                    <a:cubicBezTo>
                      <a:pt x="33" y="44"/>
                      <a:pt x="30" y="41"/>
                      <a:pt x="28" y="39"/>
                    </a:cubicBezTo>
                    <a:cubicBezTo>
                      <a:pt x="28" y="39"/>
                      <a:pt x="29" y="40"/>
                      <a:pt x="30" y="42"/>
                    </a:cubicBezTo>
                    <a:cubicBezTo>
                      <a:pt x="30" y="43"/>
                      <a:pt x="29" y="44"/>
                      <a:pt x="28" y="44"/>
                    </a:cubicBezTo>
                    <a:cubicBezTo>
                      <a:pt x="28" y="45"/>
                      <a:pt x="27" y="44"/>
                      <a:pt x="26" y="44"/>
                    </a:cubicBezTo>
                    <a:cubicBezTo>
                      <a:pt x="22" y="40"/>
                      <a:pt x="22" y="40"/>
                      <a:pt x="20" y="46"/>
                    </a:cubicBezTo>
                    <a:cubicBezTo>
                      <a:pt x="20" y="47"/>
                      <a:pt x="19" y="47"/>
                      <a:pt x="19" y="47"/>
                    </a:cubicBezTo>
                    <a:cubicBezTo>
                      <a:pt x="16" y="46"/>
                      <a:pt x="17" y="43"/>
                      <a:pt x="17" y="41"/>
                    </a:cubicBezTo>
                    <a:cubicBezTo>
                      <a:pt x="16" y="36"/>
                      <a:pt x="14" y="31"/>
                      <a:pt x="11" y="27"/>
                    </a:cubicBezTo>
                    <a:cubicBezTo>
                      <a:pt x="10" y="25"/>
                      <a:pt x="10" y="24"/>
                      <a:pt x="11" y="23"/>
                    </a:cubicBezTo>
                    <a:cubicBezTo>
                      <a:pt x="12" y="18"/>
                      <a:pt x="7" y="15"/>
                      <a:pt x="6" y="11"/>
                    </a:cubicBezTo>
                    <a:cubicBezTo>
                      <a:pt x="6" y="10"/>
                      <a:pt x="6" y="9"/>
                      <a:pt x="4" y="9"/>
                    </a:cubicBezTo>
                    <a:cubicBezTo>
                      <a:pt x="3" y="8"/>
                      <a:pt x="1" y="8"/>
                      <a:pt x="0" y="5"/>
                    </a:cubicBezTo>
                    <a:cubicBezTo>
                      <a:pt x="0" y="5"/>
                      <a:pt x="0" y="5"/>
                      <a:pt x="0" y="4"/>
                    </a:cubicBezTo>
                    <a:cubicBezTo>
                      <a:pt x="2" y="1"/>
                      <a:pt x="6" y="3"/>
                      <a:pt x="8" y="1"/>
                    </a:cubicBezTo>
                    <a:cubicBezTo>
                      <a:pt x="11" y="0"/>
                      <a:pt x="12" y="3"/>
                      <a:pt x="15" y="3"/>
                    </a:cubicBezTo>
                    <a:cubicBezTo>
                      <a:pt x="15" y="3"/>
                      <a:pt x="16" y="3"/>
                      <a:pt x="17" y="4"/>
                    </a:cubicBezTo>
                    <a:cubicBezTo>
                      <a:pt x="18" y="6"/>
                      <a:pt x="21" y="6"/>
                      <a:pt x="23" y="8"/>
                    </a:cubicBezTo>
                    <a:cubicBezTo>
                      <a:pt x="23" y="9"/>
                      <a:pt x="23" y="9"/>
                      <a:pt x="23" y="10"/>
                    </a:cubicBezTo>
                    <a:cubicBezTo>
                      <a:pt x="19" y="9"/>
                      <a:pt x="18" y="11"/>
                      <a:pt x="18" y="15"/>
                    </a:cubicBezTo>
                    <a:cubicBezTo>
                      <a:pt x="18" y="17"/>
                      <a:pt x="16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7"/>
                      <a:pt x="16" y="17"/>
                      <a:pt x="16" y="18"/>
                    </a:cubicBezTo>
                    <a:cubicBezTo>
                      <a:pt x="16" y="19"/>
                      <a:pt x="14" y="19"/>
                      <a:pt x="15" y="20"/>
                    </a:cubicBezTo>
                    <a:cubicBezTo>
                      <a:pt x="16" y="21"/>
                      <a:pt x="17" y="20"/>
                      <a:pt x="18" y="19"/>
                    </a:cubicBezTo>
                    <a:cubicBezTo>
                      <a:pt x="18" y="19"/>
                      <a:pt x="18" y="17"/>
                      <a:pt x="19" y="18"/>
                    </a:cubicBezTo>
                    <a:cubicBezTo>
                      <a:pt x="20" y="21"/>
                      <a:pt x="23" y="20"/>
                      <a:pt x="24" y="20"/>
                    </a:cubicBezTo>
                    <a:cubicBezTo>
                      <a:pt x="28" y="22"/>
                      <a:pt x="30" y="26"/>
                      <a:pt x="32" y="29"/>
                    </a:cubicBezTo>
                    <a:cubicBezTo>
                      <a:pt x="32" y="31"/>
                      <a:pt x="33" y="32"/>
                      <a:pt x="34" y="34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0" name="Freeform 1927"/>
              <p:cNvSpPr/>
              <p:nvPr/>
            </p:nvSpPr>
            <p:spPr bwMode="auto">
              <a:xfrm>
                <a:off x="1326" y="722"/>
                <a:ext cx="66" cy="88"/>
              </a:xfrm>
              <a:custGeom>
                <a:avLst/>
                <a:gdLst>
                  <a:gd name="T0" fmla="*/ 1 w 28"/>
                  <a:gd name="T1" fmla="*/ 11 h 37"/>
                  <a:gd name="T2" fmla="*/ 1 w 28"/>
                  <a:gd name="T3" fmla="*/ 10 h 37"/>
                  <a:gd name="T4" fmla="*/ 3 w 28"/>
                  <a:gd name="T5" fmla="*/ 4 h 37"/>
                  <a:gd name="T6" fmla="*/ 9 w 28"/>
                  <a:gd name="T7" fmla="*/ 9 h 37"/>
                  <a:gd name="T8" fmla="*/ 8 w 28"/>
                  <a:gd name="T9" fmla="*/ 3 h 37"/>
                  <a:gd name="T10" fmla="*/ 7 w 28"/>
                  <a:gd name="T11" fmla="*/ 1 h 37"/>
                  <a:gd name="T12" fmla="*/ 9 w 28"/>
                  <a:gd name="T13" fmla="*/ 1 h 37"/>
                  <a:gd name="T14" fmla="*/ 15 w 28"/>
                  <a:gd name="T15" fmla="*/ 11 h 37"/>
                  <a:gd name="T16" fmla="*/ 15 w 28"/>
                  <a:gd name="T17" fmla="*/ 19 h 37"/>
                  <a:gd name="T18" fmla="*/ 18 w 28"/>
                  <a:gd name="T19" fmla="*/ 20 h 37"/>
                  <a:gd name="T20" fmla="*/ 19 w 28"/>
                  <a:gd name="T21" fmla="*/ 21 h 37"/>
                  <a:gd name="T22" fmla="*/ 20 w 28"/>
                  <a:gd name="T23" fmla="*/ 19 h 37"/>
                  <a:gd name="T24" fmla="*/ 23 w 28"/>
                  <a:gd name="T25" fmla="*/ 18 h 37"/>
                  <a:gd name="T26" fmla="*/ 24 w 28"/>
                  <a:gd name="T27" fmla="*/ 20 h 37"/>
                  <a:gd name="T28" fmla="*/ 21 w 28"/>
                  <a:gd name="T29" fmla="*/ 22 h 37"/>
                  <a:gd name="T30" fmla="*/ 24 w 28"/>
                  <a:gd name="T31" fmla="*/ 27 h 37"/>
                  <a:gd name="T32" fmla="*/ 28 w 28"/>
                  <a:gd name="T33" fmla="*/ 32 h 37"/>
                  <a:gd name="T34" fmla="*/ 27 w 28"/>
                  <a:gd name="T35" fmla="*/ 35 h 37"/>
                  <a:gd name="T36" fmla="*/ 24 w 28"/>
                  <a:gd name="T37" fmla="*/ 35 h 37"/>
                  <a:gd name="T38" fmla="*/ 17 w 28"/>
                  <a:gd name="T39" fmla="*/ 31 h 37"/>
                  <a:gd name="T40" fmla="*/ 20 w 28"/>
                  <a:gd name="T41" fmla="*/ 37 h 37"/>
                  <a:gd name="T42" fmla="*/ 17 w 28"/>
                  <a:gd name="T43" fmla="*/ 37 h 37"/>
                  <a:gd name="T44" fmla="*/ 13 w 28"/>
                  <a:gd name="T45" fmla="*/ 33 h 37"/>
                  <a:gd name="T46" fmla="*/ 12 w 28"/>
                  <a:gd name="T47" fmla="*/ 28 h 37"/>
                  <a:gd name="T48" fmla="*/ 11 w 28"/>
                  <a:gd name="T49" fmla="*/ 20 h 37"/>
                  <a:gd name="T50" fmla="*/ 9 w 28"/>
                  <a:gd name="T51" fmla="*/ 20 h 37"/>
                  <a:gd name="T52" fmla="*/ 8 w 28"/>
                  <a:gd name="T53" fmla="*/ 22 h 37"/>
                  <a:gd name="T54" fmla="*/ 10 w 28"/>
                  <a:gd name="T55" fmla="*/ 30 h 37"/>
                  <a:gd name="T56" fmla="*/ 8 w 28"/>
                  <a:gd name="T57" fmla="*/ 31 h 37"/>
                  <a:gd name="T58" fmla="*/ 6 w 28"/>
                  <a:gd name="T59" fmla="*/ 31 h 37"/>
                  <a:gd name="T60" fmla="*/ 5 w 28"/>
                  <a:gd name="T61" fmla="*/ 29 h 37"/>
                  <a:gd name="T62" fmla="*/ 6 w 28"/>
                  <a:gd name="T63" fmla="*/ 26 h 37"/>
                  <a:gd name="T64" fmla="*/ 3 w 28"/>
                  <a:gd name="T65" fmla="*/ 27 h 37"/>
                  <a:gd name="T66" fmla="*/ 1 w 28"/>
                  <a:gd name="T67" fmla="*/ 23 h 37"/>
                  <a:gd name="T68" fmla="*/ 1 w 28"/>
                  <a:gd name="T69" fmla="*/ 22 h 37"/>
                  <a:gd name="T70" fmla="*/ 5 w 28"/>
                  <a:gd name="T71" fmla="*/ 18 h 37"/>
                  <a:gd name="T72" fmla="*/ 1 w 28"/>
                  <a:gd name="T73" fmla="*/ 12 h 37"/>
                  <a:gd name="T74" fmla="*/ 1 w 28"/>
                  <a:gd name="T75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8" h="37">
                    <a:moveTo>
                      <a:pt x="1" y="11"/>
                    </a:moveTo>
                    <a:cubicBezTo>
                      <a:pt x="1" y="11"/>
                      <a:pt x="1" y="10"/>
                      <a:pt x="1" y="10"/>
                    </a:cubicBezTo>
                    <a:cubicBezTo>
                      <a:pt x="1" y="8"/>
                      <a:pt x="1" y="4"/>
                      <a:pt x="3" y="4"/>
                    </a:cubicBezTo>
                    <a:cubicBezTo>
                      <a:pt x="6" y="3"/>
                      <a:pt x="9" y="5"/>
                      <a:pt x="9" y="9"/>
                    </a:cubicBezTo>
                    <a:cubicBezTo>
                      <a:pt x="11" y="5"/>
                      <a:pt x="11" y="4"/>
                      <a:pt x="8" y="3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8" y="0"/>
                      <a:pt x="8" y="1"/>
                      <a:pt x="9" y="1"/>
                    </a:cubicBezTo>
                    <a:cubicBezTo>
                      <a:pt x="11" y="4"/>
                      <a:pt x="17" y="5"/>
                      <a:pt x="15" y="11"/>
                    </a:cubicBezTo>
                    <a:cubicBezTo>
                      <a:pt x="14" y="13"/>
                      <a:pt x="17" y="16"/>
                      <a:pt x="15" y="19"/>
                    </a:cubicBezTo>
                    <a:cubicBezTo>
                      <a:pt x="16" y="19"/>
                      <a:pt x="17" y="20"/>
                      <a:pt x="18" y="20"/>
                    </a:cubicBezTo>
                    <a:cubicBezTo>
                      <a:pt x="18" y="21"/>
                      <a:pt x="18" y="22"/>
                      <a:pt x="19" y="21"/>
                    </a:cubicBezTo>
                    <a:cubicBezTo>
                      <a:pt x="20" y="21"/>
                      <a:pt x="20" y="20"/>
                      <a:pt x="20" y="19"/>
                    </a:cubicBezTo>
                    <a:cubicBezTo>
                      <a:pt x="21" y="19"/>
                      <a:pt x="22" y="17"/>
                      <a:pt x="23" y="18"/>
                    </a:cubicBezTo>
                    <a:cubicBezTo>
                      <a:pt x="24" y="18"/>
                      <a:pt x="24" y="19"/>
                      <a:pt x="24" y="20"/>
                    </a:cubicBezTo>
                    <a:cubicBezTo>
                      <a:pt x="24" y="23"/>
                      <a:pt x="22" y="19"/>
                      <a:pt x="21" y="22"/>
                    </a:cubicBezTo>
                    <a:cubicBezTo>
                      <a:pt x="23" y="23"/>
                      <a:pt x="25" y="24"/>
                      <a:pt x="24" y="27"/>
                    </a:cubicBezTo>
                    <a:cubicBezTo>
                      <a:pt x="27" y="28"/>
                      <a:pt x="26" y="31"/>
                      <a:pt x="28" y="32"/>
                    </a:cubicBezTo>
                    <a:cubicBezTo>
                      <a:pt x="28" y="33"/>
                      <a:pt x="28" y="34"/>
                      <a:pt x="27" y="35"/>
                    </a:cubicBezTo>
                    <a:cubicBezTo>
                      <a:pt x="27" y="35"/>
                      <a:pt x="26" y="36"/>
                      <a:pt x="24" y="35"/>
                    </a:cubicBezTo>
                    <a:cubicBezTo>
                      <a:pt x="22" y="33"/>
                      <a:pt x="19" y="34"/>
                      <a:pt x="17" y="31"/>
                    </a:cubicBezTo>
                    <a:cubicBezTo>
                      <a:pt x="15" y="36"/>
                      <a:pt x="21" y="34"/>
                      <a:pt x="20" y="37"/>
                    </a:cubicBezTo>
                    <a:cubicBezTo>
                      <a:pt x="19" y="37"/>
                      <a:pt x="18" y="37"/>
                      <a:pt x="17" y="37"/>
                    </a:cubicBezTo>
                    <a:cubicBezTo>
                      <a:pt x="15" y="36"/>
                      <a:pt x="16" y="33"/>
                      <a:pt x="13" y="33"/>
                    </a:cubicBezTo>
                    <a:cubicBezTo>
                      <a:pt x="11" y="32"/>
                      <a:pt x="12" y="29"/>
                      <a:pt x="12" y="28"/>
                    </a:cubicBezTo>
                    <a:cubicBezTo>
                      <a:pt x="16" y="25"/>
                      <a:pt x="9" y="23"/>
                      <a:pt x="11" y="20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8" y="20"/>
                      <a:pt x="8" y="21"/>
                      <a:pt x="8" y="22"/>
                    </a:cubicBezTo>
                    <a:cubicBezTo>
                      <a:pt x="11" y="24"/>
                      <a:pt x="8" y="27"/>
                      <a:pt x="10" y="30"/>
                    </a:cubicBezTo>
                    <a:cubicBezTo>
                      <a:pt x="11" y="30"/>
                      <a:pt x="9" y="31"/>
                      <a:pt x="8" y="31"/>
                    </a:cubicBezTo>
                    <a:cubicBezTo>
                      <a:pt x="7" y="31"/>
                      <a:pt x="7" y="31"/>
                      <a:pt x="6" y="31"/>
                    </a:cubicBezTo>
                    <a:cubicBezTo>
                      <a:pt x="6" y="30"/>
                      <a:pt x="5" y="30"/>
                      <a:pt x="5" y="29"/>
                    </a:cubicBezTo>
                    <a:cubicBezTo>
                      <a:pt x="4" y="28"/>
                      <a:pt x="6" y="27"/>
                      <a:pt x="6" y="26"/>
                    </a:cubicBezTo>
                    <a:cubicBezTo>
                      <a:pt x="5" y="27"/>
                      <a:pt x="4" y="27"/>
                      <a:pt x="3" y="27"/>
                    </a:cubicBezTo>
                    <a:cubicBezTo>
                      <a:pt x="0" y="27"/>
                      <a:pt x="1" y="24"/>
                      <a:pt x="1" y="23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0"/>
                      <a:pt x="3" y="19"/>
                      <a:pt x="5" y="18"/>
                    </a:cubicBezTo>
                    <a:cubicBezTo>
                      <a:pt x="1" y="17"/>
                      <a:pt x="1" y="15"/>
                      <a:pt x="1" y="12"/>
                    </a:cubicBezTo>
                    <a:cubicBezTo>
                      <a:pt x="1" y="12"/>
                      <a:pt x="1" y="12"/>
                      <a:pt x="1" y="11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1" name="Freeform 1928"/>
              <p:cNvSpPr/>
              <p:nvPr/>
            </p:nvSpPr>
            <p:spPr bwMode="auto">
              <a:xfrm>
                <a:off x="1499" y="710"/>
                <a:ext cx="9" cy="12"/>
              </a:xfrm>
              <a:custGeom>
                <a:avLst/>
                <a:gdLst>
                  <a:gd name="T0" fmla="*/ 0 w 4"/>
                  <a:gd name="T1" fmla="*/ 0 h 5"/>
                  <a:gd name="T2" fmla="*/ 4 w 4"/>
                  <a:gd name="T3" fmla="*/ 3 h 5"/>
                  <a:gd name="T4" fmla="*/ 2 w 4"/>
                  <a:gd name="T5" fmla="*/ 5 h 5"/>
                  <a:gd name="T6" fmla="*/ 0 w 4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0" y="0"/>
                    </a:moveTo>
                    <a:cubicBezTo>
                      <a:pt x="2" y="1"/>
                      <a:pt x="4" y="1"/>
                      <a:pt x="4" y="3"/>
                    </a:cubicBezTo>
                    <a:cubicBezTo>
                      <a:pt x="4" y="4"/>
                      <a:pt x="3" y="5"/>
                      <a:pt x="2" y="5"/>
                    </a:cubicBezTo>
                    <a:cubicBezTo>
                      <a:pt x="0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2" name="Freeform 1929"/>
              <p:cNvSpPr/>
              <p:nvPr/>
            </p:nvSpPr>
            <p:spPr bwMode="auto">
              <a:xfrm>
                <a:off x="1513" y="712"/>
                <a:ext cx="2" cy="7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2 h 3"/>
                  <a:gd name="T4" fmla="*/ 0 w 1"/>
                  <a:gd name="T5" fmla="*/ 3 h 3"/>
                  <a:gd name="T6" fmla="*/ 0 w 1"/>
                  <a:gd name="T7" fmla="*/ 2 h 3"/>
                  <a:gd name="T8" fmla="*/ 0 w 1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3" name="Freeform 1930"/>
              <p:cNvSpPr/>
              <p:nvPr/>
            </p:nvSpPr>
            <p:spPr bwMode="auto">
              <a:xfrm>
                <a:off x="1373" y="753"/>
                <a:ext cx="5" cy="4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0 h 2"/>
                  <a:gd name="T4" fmla="*/ 1 w 2"/>
                  <a:gd name="T5" fmla="*/ 0 h 2"/>
                  <a:gd name="T6" fmla="*/ 1 w 2"/>
                  <a:gd name="T7" fmla="*/ 0 h 2"/>
                  <a:gd name="T8" fmla="*/ 1 w 2"/>
                  <a:gd name="T9" fmla="*/ 2 h 2"/>
                  <a:gd name="T10" fmla="*/ 0 w 2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4" name="Freeform 1931"/>
              <p:cNvSpPr/>
              <p:nvPr/>
            </p:nvSpPr>
            <p:spPr bwMode="auto">
              <a:xfrm>
                <a:off x="1095" y="1221"/>
                <a:ext cx="31" cy="45"/>
              </a:xfrm>
              <a:custGeom>
                <a:avLst/>
                <a:gdLst>
                  <a:gd name="T0" fmla="*/ 11 w 13"/>
                  <a:gd name="T1" fmla="*/ 14 h 19"/>
                  <a:gd name="T2" fmla="*/ 9 w 13"/>
                  <a:gd name="T3" fmla="*/ 17 h 19"/>
                  <a:gd name="T4" fmla="*/ 7 w 13"/>
                  <a:gd name="T5" fmla="*/ 19 h 19"/>
                  <a:gd name="T6" fmla="*/ 6 w 13"/>
                  <a:gd name="T7" fmla="*/ 19 h 19"/>
                  <a:gd name="T8" fmla="*/ 6 w 13"/>
                  <a:gd name="T9" fmla="*/ 16 h 19"/>
                  <a:gd name="T10" fmla="*/ 3 w 13"/>
                  <a:gd name="T11" fmla="*/ 8 h 19"/>
                  <a:gd name="T12" fmla="*/ 4 w 13"/>
                  <a:gd name="T13" fmla="*/ 3 h 19"/>
                  <a:gd name="T14" fmla="*/ 7 w 13"/>
                  <a:gd name="T15" fmla="*/ 1 h 19"/>
                  <a:gd name="T16" fmla="*/ 11 w 13"/>
                  <a:gd name="T17" fmla="*/ 10 h 19"/>
                  <a:gd name="T18" fmla="*/ 11 w 13"/>
                  <a:gd name="T19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9">
                    <a:moveTo>
                      <a:pt x="11" y="14"/>
                    </a:moveTo>
                    <a:cubicBezTo>
                      <a:pt x="11" y="16"/>
                      <a:pt x="7" y="13"/>
                      <a:pt x="9" y="17"/>
                    </a:cubicBezTo>
                    <a:cubicBezTo>
                      <a:pt x="10" y="18"/>
                      <a:pt x="8" y="19"/>
                      <a:pt x="7" y="19"/>
                    </a:cubicBezTo>
                    <a:cubicBezTo>
                      <a:pt x="7" y="19"/>
                      <a:pt x="6" y="19"/>
                      <a:pt x="6" y="19"/>
                    </a:cubicBezTo>
                    <a:cubicBezTo>
                      <a:pt x="5" y="18"/>
                      <a:pt x="8" y="17"/>
                      <a:pt x="6" y="16"/>
                    </a:cubicBezTo>
                    <a:cubicBezTo>
                      <a:pt x="1" y="15"/>
                      <a:pt x="0" y="12"/>
                      <a:pt x="3" y="8"/>
                    </a:cubicBezTo>
                    <a:cubicBezTo>
                      <a:pt x="4" y="7"/>
                      <a:pt x="6" y="5"/>
                      <a:pt x="4" y="3"/>
                    </a:cubicBezTo>
                    <a:cubicBezTo>
                      <a:pt x="4" y="2"/>
                      <a:pt x="4" y="0"/>
                      <a:pt x="7" y="1"/>
                    </a:cubicBezTo>
                    <a:cubicBezTo>
                      <a:pt x="12" y="3"/>
                      <a:pt x="13" y="5"/>
                      <a:pt x="11" y="10"/>
                    </a:cubicBezTo>
                    <a:cubicBezTo>
                      <a:pt x="10" y="11"/>
                      <a:pt x="11" y="13"/>
                      <a:pt x="11" y="14"/>
                    </a:cubicBezTo>
                    <a:close/>
                  </a:path>
                </a:pathLst>
              </a:custGeom>
              <a:solidFill>
                <a:srgbClr val="6A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5" name="Freeform 1932"/>
              <p:cNvSpPr/>
              <p:nvPr/>
            </p:nvSpPr>
            <p:spPr bwMode="auto">
              <a:xfrm>
                <a:off x="1060" y="1256"/>
                <a:ext cx="38" cy="43"/>
              </a:xfrm>
              <a:custGeom>
                <a:avLst/>
                <a:gdLst>
                  <a:gd name="T0" fmla="*/ 3 w 16"/>
                  <a:gd name="T1" fmla="*/ 15 h 18"/>
                  <a:gd name="T2" fmla="*/ 3 w 16"/>
                  <a:gd name="T3" fmla="*/ 11 h 18"/>
                  <a:gd name="T4" fmla="*/ 2 w 16"/>
                  <a:gd name="T5" fmla="*/ 5 h 18"/>
                  <a:gd name="T6" fmla="*/ 4 w 16"/>
                  <a:gd name="T7" fmla="*/ 9 h 18"/>
                  <a:gd name="T8" fmla="*/ 12 w 16"/>
                  <a:gd name="T9" fmla="*/ 0 h 18"/>
                  <a:gd name="T10" fmla="*/ 16 w 16"/>
                  <a:gd name="T11" fmla="*/ 7 h 18"/>
                  <a:gd name="T12" fmla="*/ 12 w 16"/>
                  <a:gd name="T13" fmla="*/ 7 h 18"/>
                  <a:gd name="T14" fmla="*/ 10 w 16"/>
                  <a:gd name="T15" fmla="*/ 10 h 18"/>
                  <a:gd name="T16" fmla="*/ 10 w 16"/>
                  <a:gd name="T17" fmla="*/ 16 h 18"/>
                  <a:gd name="T18" fmla="*/ 9 w 16"/>
                  <a:gd name="T19" fmla="*/ 18 h 18"/>
                  <a:gd name="T20" fmla="*/ 8 w 16"/>
                  <a:gd name="T21" fmla="*/ 10 h 18"/>
                  <a:gd name="T22" fmla="*/ 4 w 16"/>
                  <a:gd name="T23" fmla="*/ 17 h 18"/>
                  <a:gd name="T24" fmla="*/ 2 w 16"/>
                  <a:gd name="T25" fmla="*/ 16 h 18"/>
                  <a:gd name="T26" fmla="*/ 3 w 16"/>
                  <a:gd name="T27" fmla="*/ 15 h 18"/>
                  <a:gd name="T28" fmla="*/ 3 w 16"/>
                  <a:gd name="T29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8">
                    <a:moveTo>
                      <a:pt x="3" y="15"/>
                    </a:moveTo>
                    <a:cubicBezTo>
                      <a:pt x="6" y="13"/>
                      <a:pt x="4" y="12"/>
                      <a:pt x="3" y="11"/>
                    </a:cubicBezTo>
                    <a:cubicBezTo>
                      <a:pt x="0" y="9"/>
                      <a:pt x="0" y="7"/>
                      <a:pt x="2" y="5"/>
                    </a:cubicBezTo>
                    <a:cubicBezTo>
                      <a:pt x="4" y="6"/>
                      <a:pt x="2" y="8"/>
                      <a:pt x="4" y="9"/>
                    </a:cubicBezTo>
                    <a:cubicBezTo>
                      <a:pt x="7" y="6"/>
                      <a:pt x="6" y="0"/>
                      <a:pt x="12" y="0"/>
                    </a:cubicBezTo>
                    <a:cubicBezTo>
                      <a:pt x="13" y="2"/>
                      <a:pt x="12" y="5"/>
                      <a:pt x="16" y="7"/>
                    </a:cubicBezTo>
                    <a:cubicBezTo>
                      <a:pt x="14" y="7"/>
                      <a:pt x="13" y="7"/>
                      <a:pt x="12" y="7"/>
                    </a:cubicBezTo>
                    <a:cubicBezTo>
                      <a:pt x="9" y="7"/>
                      <a:pt x="10" y="10"/>
                      <a:pt x="10" y="10"/>
                    </a:cubicBezTo>
                    <a:cubicBezTo>
                      <a:pt x="12" y="12"/>
                      <a:pt x="12" y="14"/>
                      <a:pt x="10" y="16"/>
                    </a:cubicBezTo>
                    <a:cubicBezTo>
                      <a:pt x="9" y="16"/>
                      <a:pt x="9" y="17"/>
                      <a:pt x="9" y="18"/>
                    </a:cubicBezTo>
                    <a:cubicBezTo>
                      <a:pt x="7" y="15"/>
                      <a:pt x="8" y="13"/>
                      <a:pt x="8" y="10"/>
                    </a:cubicBezTo>
                    <a:cubicBezTo>
                      <a:pt x="5" y="12"/>
                      <a:pt x="7" y="16"/>
                      <a:pt x="4" y="17"/>
                    </a:cubicBezTo>
                    <a:cubicBezTo>
                      <a:pt x="3" y="17"/>
                      <a:pt x="3" y="17"/>
                      <a:pt x="2" y="16"/>
                    </a:cubicBezTo>
                    <a:cubicBezTo>
                      <a:pt x="2" y="16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lose/>
                  </a:path>
                </a:pathLst>
              </a:custGeom>
              <a:solidFill>
                <a:srgbClr val="67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6" name="Freeform 1933"/>
              <p:cNvSpPr/>
              <p:nvPr/>
            </p:nvSpPr>
            <p:spPr bwMode="auto">
              <a:xfrm>
                <a:off x="1076" y="1226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1 h 3"/>
                  <a:gd name="T4" fmla="*/ 1 w 2"/>
                  <a:gd name="T5" fmla="*/ 2 h 3"/>
                  <a:gd name="T6" fmla="*/ 0 w 2"/>
                  <a:gd name="T7" fmla="*/ 1 h 3"/>
                  <a:gd name="T8" fmla="*/ 1 w 2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7" name="Freeform 1934"/>
              <p:cNvSpPr/>
              <p:nvPr/>
            </p:nvSpPr>
            <p:spPr bwMode="auto">
              <a:xfrm>
                <a:off x="1048" y="1283"/>
                <a:ext cx="52" cy="45"/>
              </a:xfrm>
              <a:custGeom>
                <a:avLst/>
                <a:gdLst>
                  <a:gd name="T0" fmla="*/ 8 w 22"/>
                  <a:gd name="T1" fmla="*/ 5 h 19"/>
                  <a:gd name="T2" fmla="*/ 9 w 22"/>
                  <a:gd name="T3" fmla="*/ 6 h 19"/>
                  <a:gd name="T4" fmla="*/ 17 w 22"/>
                  <a:gd name="T5" fmla="*/ 9 h 19"/>
                  <a:gd name="T6" fmla="*/ 18 w 22"/>
                  <a:gd name="T7" fmla="*/ 9 h 19"/>
                  <a:gd name="T8" fmla="*/ 22 w 22"/>
                  <a:gd name="T9" fmla="*/ 12 h 19"/>
                  <a:gd name="T10" fmla="*/ 22 w 22"/>
                  <a:gd name="T11" fmla="*/ 14 h 19"/>
                  <a:gd name="T12" fmla="*/ 14 w 22"/>
                  <a:gd name="T13" fmla="*/ 11 h 19"/>
                  <a:gd name="T14" fmla="*/ 11 w 22"/>
                  <a:gd name="T15" fmla="*/ 14 h 19"/>
                  <a:gd name="T16" fmla="*/ 6 w 22"/>
                  <a:gd name="T17" fmla="*/ 19 h 19"/>
                  <a:gd name="T18" fmla="*/ 7 w 22"/>
                  <a:gd name="T19" fmla="*/ 14 h 19"/>
                  <a:gd name="T20" fmla="*/ 7 w 22"/>
                  <a:gd name="T21" fmla="*/ 14 h 19"/>
                  <a:gd name="T22" fmla="*/ 4 w 22"/>
                  <a:gd name="T23" fmla="*/ 12 h 19"/>
                  <a:gd name="T24" fmla="*/ 1 w 22"/>
                  <a:gd name="T25" fmla="*/ 12 h 19"/>
                  <a:gd name="T26" fmla="*/ 2 w 22"/>
                  <a:gd name="T27" fmla="*/ 9 h 19"/>
                  <a:gd name="T28" fmla="*/ 3 w 22"/>
                  <a:gd name="T29" fmla="*/ 7 h 19"/>
                  <a:gd name="T30" fmla="*/ 1 w 22"/>
                  <a:gd name="T31" fmla="*/ 8 h 19"/>
                  <a:gd name="T32" fmla="*/ 3 w 22"/>
                  <a:gd name="T33" fmla="*/ 0 h 19"/>
                  <a:gd name="T34" fmla="*/ 8 w 22"/>
                  <a:gd name="T35" fmla="*/ 4 h 19"/>
                  <a:gd name="T36" fmla="*/ 8 w 22"/>
                  <a:gd name="T37" fmla="*/ 4 h 19"/>
                  <a:gd name="T38" fmla="*/ 7 w 22"/>
                  <a:gd name="T39" fmla="*/ 4 h 19"/>
                  <a:gd name="T40" fmla="*/ 8 w 22"/>
                  <a:gd name="T41" fmla="*/ 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" h="19">
                    <a:moveTo>
                      <a:pt x="8" y="5"/>
                    </a:moveTo>
                    <a:cubicBezTo>
                      <a:pt x="8" y="5"/>
                      <a:pt x="9" y="5"/>
                      <a:pt x="9" y="6"/>
                    </a:cubicBezTo>
                    <a:cubicBezTo>
                      <a:pt x="11" y="9"/>
                      <a:pt x="14" y="8"/>
                      <a:pt x="17" y="9"/>
                    </a:cubicBezTo>
                    <a:cubicBezTo>
                      <a:pt x="17" y="9"/>
                      <a:pt x="17" y="9"/>
                      <a:pt x="18" y="9"/>
                    </a:cubicBezTo>
                    <a:cubicBezTo>
                      <a:pt x="21" y="7"/>
                      <a:pt x="21" y="7"/>
                      <a:pt x="22" y="12"/>
                    </a:cubicBezTo>
                    <a:cubicBezTo>
                      <a:pt x="22" y="12"/>
                      <a:pt x="22" y="13"/>
                      <a:pt x="22" y="14"/>
                    </a:cubicBezTo>
                    <a:cubicBezTo>
                      <a:pt x="21" y="11"/>
                      <a:pt x="16" y="15"/>
                      <a:pt x="14" y="11"/>
                    </a:cubicBezTo>
                    <a:cubicBezTo>
                      <a:pt x="13" y="12"/>
                      <a:pt x="12" y="13"/>
                      <a:pt x="11" y="14"/>
                    </a:cubicBezTo>
                    <a:cubicBezTo>
                      <a:pt x="13" y="18"/>
                      <a:pt x="7" y="17"/>
                      <a:pt x="6" y="19"/>
                    </a:cubicBezTo>
                    <a:cubicBezTo>
                      <a:pt x="7" y="18"/>
                      <a:pt x="5" y="16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6" y="13"/>
                      <a:pt x="8" y="9"/>
                      <a:pt x="4" y="12"/>
                    </a:cubicBezTo>
                    <a:cubicBezTo>
                      <a:pt x="3" y="13"/>
                      <a:pt x="2" y="14"/>
                      <a:pt x="1" y="12"/>
                    </a:cubicBezTo>
                    <a:cubicBezTo>
                      <a:pt x="0" y="11"/>
                      <a:pt x="1" y="10"/>
                      <a:pt x="2" y="9"/>
                    </a:cubicBezTo>
                    <a:cubicBezTo>
                      <a:pt x="3" y="9"/>
                      <a:pt x="4" y="9"/>
                      <a:pt x="3" y="7"/>
                    </a:cubicBezTo>
                    <a:cubicBezTo>
                      <a:pt x="3" y="7"/>
                      <a:pt x="2" y="8"/>
                      <a:pt x="1" y="8"/>
                    </a:cubicBezTo>
                    <a:cubicBezTo>
                      <a:pt x="4" y="5"/>
                      <a:pt x="4" y="5"/>
                      <a:pt x="3" y="0"/>
                    </a:cubicBezTo>
                    <a:cubicBezTo>
                      <a:pt x="5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7" y="5"/>
                      <a:pt x="8" y="4"/>
                      <a:pt x="8" y="5"/>
                    </a:cubicBezTo>
                    <a:close/>
                  </a:path>
                </a:pathLst>
              </a:custGeom>
              <a:solidFill>
                <a:srgbClr val="76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8" name="Freeform 1935"/>
              <p:cNvSpPr/>
              <p:nvPr/>
            </p:nvSpPr>
            <p:spPr bwMode="auto">
              <a:xfrm>
                <a:off x="1335" y="494"/>
                <a:ext cx="43" cy="66"/>
              </a:xfrm>
              <a:custGeom>
                <a:avLst/>
                <a:gdLst>
                  <a:gd name="T0" fmla="*/ 14 w 18"/>
                  <a:gd name="T1" fmla="*/ 28 h 28"/>
                  <a:gd name="T2" fmla="*/ 4 w 18"/>
                  <a:gd name="T3" fmla="*/ 28 h 28"/>
                  <a:gd name="T4" fmla="*/ 3 w 18"/>
                  <a:gd name="T5" fmla="*/ 28 h 28"/>
                  <a:gd name="T6" fmla="*/ 1 w 18"/>
                  <a:gd name="T7" fmla="*/ 27 h 28"/>
                  <a:gd name="T8" fmla="*/ 0 w 18"/>
                  <a:gd name="T9" fmla="*/ 27 h 28"/>
                  <a:gd name="T10" fmla="*/ 2 w 18"/>
                  <a:gd name="T11" fmla="*/ 25 h 28"/>
                  <a:gd name="T12" fmla="*/ 2 w 18"/>
                  <a:gd name="T13" fmla="*/ 25 h 28"/>
                  <a:gd name="T14" fmla="*/ 5 w 18"/>
                  <a:gd name="T15" fmla="*/ 21 h 28"/>
                  <a:gd name="T16" fmla="*/ 6 w 18"/>
                  <a:gd name="T17" fmla="*/ 16 h 28"/>
                  <a:gd name="T18" fmla="*/ 8 w 18"/>
                  <a:gd name="T19" fmla="*/ 6 h 28"/>
                  <a:gd name="T20" fmla="*/ 7 w 18"/>
                  <a:gd name="T21" fmla="*/ 1 h 28"/>
                  <a:gd name="T22" fmla="*/ 8 w 18"/>
                  <a:gd name="T23" fmla="*/ 1 h 28"/>
                  <a:gd name="T24" fmla="*/ 11 w 18"/>
                  <a:gd name="T25" fmla="*/ 3 h 28"/>
                  <a:gd name="T26" fmla="*/ 15 w 18"/>
                  <a:gd name="T27" fmla="*/ 11 h 28"/>
                  <a:gd name="T28" fmla="*/ 17 w 18"/>
                  <a:gd name="T29" fmla="*/ 21 h 28"/>
                  <a:gd name="T30" fmla="*/ 15 w 18"/>
                  <a:gd name="T31" fmla="*/ 24 h 28"/>
                  <a:gd name="T32" fmla="*/ 14 w 18"/>
                  <a:gd name="T33" fmla="*/ 21 h 28"/>
                  <a:gd name="T34" fmla="*/ 14 w 18"/>
                  <a:gd name="T3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8">
                    <a:moveTo>
                      <a:pt x="14" y="28"/>
                    </a:moveTo>
                    <a:cubicBezTo>
                      <a:pt x="10" y="28"/>
                      <a:pt x="7" y="26"/>
                      <a:pt x="4" y="28"/>
                    </a:cubicBezTo>
                    <a:cubicBezTo>
                      <a:pt x="4" y="28"/>
                      <a:pt x="4" y="28"/>
                      <a:pt x="3" y="28"/>
                    </a:cubicBezTo>
                    <a:cubicBezTo>
                      <a:pt x="2" y="28"/>
                      <a:pt x="1" y="28"/>
                      <a:pt x="1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6"/>
                      <a:pt x="1" y="25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5" y="25"/>
                      <a:pt x="8" y="25"/>
                      <a:pt x="5" y="21"/>
                    </a:cubicBezTo>
                    <a:cubicBezTo>
                      <a:pt x="4" y="19"/>
                      <a:pt x="4" y="17"/>
                      <a:pt x="6" y="16"/>
                    </a:cubicBezTo>
                    <a:cubicBezTo>
                      <a:pt x="10" y="14"/>
                      <a:pt x="8" y="9"/>
                      <a:pt x="8" y="6"/>
                    </a:cubicBezTo>
                    <a:cubicBezTo>
                      <a:pt x="8" y="5"/>
                      <a:pt x="7" y="3"/>
                      <a:pt x="7" y="1"/>
                    </a:cubicBezTo>
                    <a:cubicBezTo>
                      <a:pt x="7" y="1"/>
                      <a:pt x="8" y="0"/>
                      <a:pt x="8" y="1"/>
                    </a:cubicBezTo>
                    <a:cubicBezTo>
                      <a:pt x="9" y="1"/>
                      <a:pt x="10" y="2"/>
                      <a:pt x="11" y="3"/>
                    </a:cubicBezTo>
                    <a:cubicBezTo>
                      <a:pt x="13" y="5"/>
                      <a:pt x="18" y="7"/>
                      <a:pt x="15" y="11"/>
                    </a:cubicBezTo>
                    <a:cubicBezTo>
                      <a:pt x="18" y="14"/>
                      <a:pt x="17" y="18"/>
                      <a:pt x="17" y="21"/>
                    </a:cubicBezTo>
                    <a:cubicBezTo>
                      <a:pt x="17" y="22"/>
                      <a:pt x="16" y="24"/>
                      <a:pt x="15" y="24"/>
                    </a:cubicBezTo>
                    <a:cubicBezTo>
                      <a:pt x="14" y="24"/>
                      <a:pt x="14" y="22"/>
                      <a:pt x="14" y="21"/>
                    </a:cubicBezTo>
                    <a:cubicBezTo>
                      <a:pt x="13" y="23"/>
                      <a:pt x="15" y="26"/>
                      <a:pt x="14" y="28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9" name="Freeform 1936"/>
              <p:cNvSpPr/>
              <p:nvPr/>
            </p:nvSpPr>
            <p:spPr bwMode="auto">
              <a:xfrm>
                <a:off x="1302" y="548"/>
                <a:ext cx="47" cy="27"/>
              </a:xfrm>
              <a:custGeom>
                <a:avLst/>
                <a:gdLst>
                  <a:gd name="T0" fmla="*/ 2 w 20"/>
                  <a:gd name="T1" fmla="*/ 6 h 11"/>
                  <a:gd name="T2" fmla="*/ 3 w 20"/>
                  <a:gd name="T3" fmla="*/ 5 h 11"/>
                  <a:gd name="T4" fmla="*/ 3 w 20"/>
                  <a:gd name="T5" fmla="*/ 0 h 11"/>
                  <a:gd name="T6" fmla="*/ 12 w 20"/>
                  <a:gd name="T7" fmla="*/ 3 h 11"/>
                  <a:gd name="T8" fmla="*/ 14 w 20"/>
                  <a:gd name="T9" fmla="*/ 4 h 11"/>
                  <a:gd name="T10" fmla="*/ 14 w 20"/>
                  <a:gd name="T11" fmla="*/ 4 h 11"/>
                  <a:gd name="T12" fmla="*/ 18 w 20"/>
                  <a:gd name="T13" fmla="*/ 5 h 11"/>
                  <a:gd name="T14" fmla="*/ 18 w 20"/>
                  <a:gd name="T15" fmla="*/ 5 h 11"/>
                  <a:gd name="T16" fmla="*/ 15 w 20"/>
                  <a:gd name="T17" fmla="*/ 8 h 11"/>
                  <a:gd name="T18" fmla="*/ 10 w 20"/>
                  <a:gd name="T19" fmla="*/ 10 h 11"/>
                  <a:gd name="T20" fmla="*/ 10 w 20"/>
                  <a:gd name="T21" fmla="*/ 10 h 11"/>
                  <a:gd name="T22" fmla="*/ 8 w 20"/>
                  <a:gd name="T23" fmla="*/ 8 h 11"/>
                  <a:gd name="T24" fmla="*/ 6 w 20"/>
                  <a:gd name="T25" fmla="*/ 11 h 11"/>
                  <a:gd name="T26" fmla="*/ 6 w 20"/>
                  <a:gd name="T27" fmla="*/ 11 h 11"/>
                  <a:gd name="T28" fmla="*/ 2 w 20"/>
                  <a:gd name="T2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11">
                    <a:moveTo>
                      <a:pt x="2" y="6"/>
                    </a:moveTo>
                    <a:cubicBezTo>
                      <a:pt x="2" y="5"/>
                      <a:pt x="4" y="5"/>
                      <a:pt x="3" y="5"/>
                    </a:cubicBezTo>
                    <a:cubicBezTo>
                      <a:pt x="0" y="3"/>
                      <a:pt x="3" y="2"/>
                      <a:pt x="3" y="0"/>
                    </a:cubicBezTo>
                    <a:cubicBezTo>
                      <a:pt x="6" y="0"/>
                      <a:pt x="8" y="4"/>
                      <a:pt x="12" y="3"/>
                    </a:cubicBezTo>
                    <a:cubicBezTo>
                      <a:pt x="13" y="3"/>
                      <a:pt x="14" y="3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5"/>
                      <a:pt x="17" y="4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20" y="8"/>
                      <a:pt x="17" y="8"/>
                      <a:pt x="15" y="8"/>
                    </a:cubicBezTo>
                    <a:cubicBezTo>
                      <a:pt x="12" y="7"/>
                      <a:pt x="11" y="9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9"/>
                      <a:pt x="10" y="7"/>
                      <a:pt x="8" y="8"/>
                    </a:cubicBezTo>
                    <a:cubicBezTo>
                      <a:pt x="6" y="8"/>
                      <a:pt x="7" y="10"/>
                      <a:pt x="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4" y="10"/>
                      <a:pt x="3" y="8"/>
                      <a:pt x="2" y="6"/>
                    </a:cubicBezTo>
                    <a:close/>
                  </a:path>
                </a:pathLst>
              </a:custGeom>
              <a:solidFill>
                <a:srgbClr val="A0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0" name="Freeform 1937"/>
              <p:cNvSpPr/>
              <p:nvPr/>
            </p:nvSpPr>
            <p:spPr bwMode="auto">
              <a:xfrm>
                <a:off x="1337" y="468"/>
                <a:ext cx="31" cy="30"/>
              </a:xfrm>
              <a:custGeom>
                <a:avLst/>
                <a:gdLst>
                  <a:gd name="T0" fmla="*/ 7 w 13"/>
                  <a:gd name="T1" fmla="*/ 12 h 13"/>
                  <a:gd name="T2" fmla="*/ 6 w 13"/>
                  <a:gd name="T3" fmla="*/ 12 h 13"/>
                  <a:gd name="T4" fmla="*/ 6 w 13"/>
                  <a:gd name="T5" fmla="*/ 12 h 13"/>
                  <a:gd name="T6" fmla="*/ 3 w 13"/>
                  <a:gd name="T7" fmla="*/ 11 h 13"/>
                  <a:gd name="T8" fmla="*/ 1 w 13"/>
                  <a:gd name="T9" fmla="*/ 9 h 13"/>
                  <a:gd name="T10" fmla="*/ 4 w 13"/>
                  <a:gd name="T11" fmla="*/ 9 h 13"/>
                  <a:gd name="T12" fmla="*/ 7 w 13"/>
                  <a:gd name="T13" fmla="*/ 9 h 13"/>
                  <a:gd name="T14" fmla="*/ 6 w 13"/>
                  <a:gd name="T15" fmla="*/ 6 h 13"/>
                  <a:gd name="T16" fmla="*/ 4 w 13"/>
                  <a:gd name="T17" fmla="*/ 2 h 13"/>
                  <a:gd name="T18" fmla="*/ 9 w 13"/>
                  <a:gd name="T19" fmla="*/ 0 h 13"/>
                  <a:gd name="T20" fmla="*/ 10 w 13"/>
                  <a:gd name="T21" fmla="*/ 8 h 13"/>
                  <a:gd name="T22" fmla="*/ 10 w 13"/>
                  <a:gd name="T23" fmla="*/ 11 h 13"/>
                  <a:gd name="T24" fmla="*/ 7 w 13"/>
                  <a:gd name="T25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" h="13">
                    <a:moveTo>
                      <a:pt x="7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2" y="11"/>
                      <a:pt x="0" y="11"/>
                      <a:pt x="1" y="9"/>
                    </a:cubicBezTo>
                    <a:cubicBezTo>
                      <a:pt x="2" y="8"/>
                      <a:pt x="3" y="8"/>
                      <a:pt x="4" y="9"/>
                    </a:cubicBezTo>
                    <a:cubicBezTo>
                      <a:pt x="5" y="10"/>
                      <a:pt x="6" y="10"/>
                      <a:pt x="7" y="9"/>
                    </a:cubicBezTo>
                    <a:cubicBezTo>
                      <a:pt x="6" y="8"/>
                      <a:pt x="9" y="6"/>
                      <a:pt x="6" y="6"/>
                    </a:cubicBezTo>
                    <a:cubicBezTo>
                      <a:pt x="5" y="5"/>
                      <a:pt x="4" y="4"/>
                      <a:pt x="4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2"/>
                      <a:pt x="10" y="5"/>
                      <a:pt x="10" y="8"/>
                    </a:cubicBezTo>
                    <a:cubicBezTo>
                      <a:pt x="11" y="9"/>
                      <a:pt x="11" y="10"/>
                      <a:pt x="10" y="11"/>
                    </a:cubicBezTo>
                    <a:cubicBezTo>
                      <a:pt x="9" y="13"/>
                      <a:pt x="8" y="12"/>
                      <a:pt x="7" y="12"/>
                    </a:cubicBezTo>
                    <a:close/>
                  </a:path>
                </a:pathLst>
              </a:custGeom>
              <a:solidFill>
                <a:srgbClr val="72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1" name="Freeform 1938"/>
              <p:cNvSpPr/>
              <p:nvPr/>
            </p:nvSpPr>
            <p:spPr bwMode="auto">
              <a:xfrm>
                <a:off x="1276" y="468"/>
                <a:ext cx="26" cy="26"/>
              </a:xfrm>
              <a:custGeom>
                <a:avLst/>
                <a:gdLst>
                  <a:gd name="T0" fmla="*/ 3 w 11"/>
                  <a:gd name="T1" fmla="*/ 0 h 11"/>
                  <a:gd name="T2" fmla="*/ 8 w 11"/>
                  <a:gd name="T3" fmla="*/ 5 h 11"/>
                  <a:gd name="T4" fmla="*/ 11 w 11"/>
                  <a:gd name="T5" fmla="*/ 7 h 11"/>
                  <a:gd name="T6" fmla="*/ 7 w 11"/>
                  <a:gd name="T7" fmla="*/ 10 h 11"/>
                  <a:gd name="T8" fmla="*/ 5 w 11"/>
                  <a:gd name="T9" fmla="*/ 8 h 11"/>
                  <a:gd name="T10" fmla="*/ 0 w 11"/>
                  <a:gd name="T11" fmla="*/ 4 h 11"/>
                  <a:gd name="T12" fmla="*/ 3 w 1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3" y="0"/>
                    </a:moveTo>
                    <a:cubicBezTo>
                      <a:pt x="4" y="3"/>
                      <a:pt x="5" y="5"/>
                      <a:pt x="8" y="5"/>
                    </a:cubicBezTo>
                    <a:cubicBezTo>
                      <a:pt x="10" y="4"/>
                      <a:pt x="11" y="6"/>
                      <a:pt x="11" y="7"/>
                    </a:cubicBezTo>
                    <a:cubicBezTo>
                      <a:pt x="10" y="9"/>
                      <a:pt x="9" y="10"/>
                      <a:pt x="7" y="10"/>
                    </a:cubicBezTo>
                    <a:cubicBezTo>
                      <a:pt x="5" y="11"/>
                      <a:pt x="5" y="9"/>
                      <a:pt x="5" y="8"/>
                    </a:cubicBezTo>
                    <a:cubicBezTo>
                      <a:pt x="5" y="5"/>
                      <a:pt x="4" y="3"/>
                      <a:pt x="0" y="4"/>
                    </a:cubicBezTo>
                    <a:cubicBezTo>
                      <a:pt x="1" y="3"/>
                      <a:pt x="0" y="0"/>
                      <a:pt x="3" y="0"/>
                    </a:cubicBezTo>
                    <a:close/>
                  </a:path>
                </a:pathLst>
              </a:custGeom>
              <a:solidFill>
                <a:srgbClr val="71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2" name="Freeform 1939"/>
              <p:cNvSpPr/>
              <p:nvPr/>
            </p:nvSpPr>
            <p:spPr bwMode="auto">
              <a:xfrm>
                <a:off x="1281" y="394"/>
                <a:ext cx="21" cy="31"/>
              </a:xfrm>
              <a:custGeom>
                <a:avLst/>
                <a:gdLst>
                  <a:gd name="T0" fmla="*/ 6 w 9"/>
                  <a:gd name="T1" fmla="*/ 0 h 13"/>
                  <a:gd name="T2" fmla="*/ 8 w 9"/>
                  <a:gd name="T3" fmla="*/ 0 h 13"/>
                  <a:gd name="T4" fmla="*/ 9 w 9"/>
                  <a:gd name="T5" fmla="*/ 4 h 13"/>
                  <a:gd name="T6" fmla="*/ 4 w 9"/>
                  <a:gd name="T7" fmla="*/ 11 h 13"/>
                  <a:gd name="T8" fmla="*/ 1 w 9"/>
                  <a:gd name="T9" fmla="*/ 11 h 13"/>
                  <a:gd name="T10" fmla="*/ 1 w 9"/>
                  <a:gd name="T11" fmla="*/ 9 h 13"/>
                  <a:gd name="T12" fmla="*/ 6 w 9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3">
                    <a:moveTo>
                      <a:pt x="6" y="0"/>
                    </a:moveTo>
                    <a:cubicBezTo>
                      <a:pt x="7" y="0"/>
                      <a:pt x="7" y="0"/>
                      <a:pt x="8" y="0"/>
                    </a:cubicBezTo>
                    <a:cubicBezTo>
                      <a:pt x="7" y="1"/>
                      <a:pt x="5" y="3"/>
                      <a:pt x="9" y="4"/>
                    </a:cubicBezTo>
                    <a:cubicBezTo>
                      <a:pt x="7" y="7"/>
                      <a:pt x="5" y="8"/>
                      <a:pt x="4" y="11"/>
                    </a:cubicBezTo>
                    <a:cubicBezTo>
                      <a:pt x="3" y="13"/>
                      <a:pt x="2" y="11"/>
                      <a:pt x="1" y="11"/>
                    </a:cubicBezTo>
                    <a:cubicBezTo>
                      <a:pt x="0" y="10"/>
                      <a:pt x="0" y="9"/>
                      <a:pt x="1" y="9"/>
                    </a:cubicBezTo>
                    <a:cubicBezTo>
                      <a:pt x="4" y="7"/>
                      <a:pt x="4" y="3"/>
                      <a:pt x="6" y="0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3" name="Freeform 1940"/>
              <p:cNvSpPr/>
              <p:nvPr/>
            </p:nvSpPr>
            <p:spPr bwMode="auto">
              <a:xfrm>
                <a:off x="1321" y="541"/>
                <a:ext cx="9" cy="12"/>
              </a:xfrm>
              <a:custGeom>
                <a:avLst/>
                <a:gdLst>
                  <a:gd name="T0" fmla="*/ 4 w 4"/>
                  <a:gd name="T1" fmla="*/ 5 h 5"/>
                  <a:gd name="T2" fmla="*/ 0 w 4"/>
                  <a:gd name="T3" fmla="*/ 2 h 5"/>
                  <a:gd name="T4" fmla="*/ 2 w 4"/>
                  <a:gd name="T5" fmla="*/ 0 h 5"/>
                  <a:gd name="T6" fmla="*/ 4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4" y="5"/>
                    </a:moveTo>
                    <a:cubicBezTo>
                      <a:pt x="2" y="5"/>
                      <a:pt x="0" y="5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4" y="1"/>
                      <a:pt x="4" y="3"/>
                      <a:pt x="4" y="5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4" name="Freeform 1941"/>
              <p:cNvSpPr/>
              <p:nvPr/>
            </p:nvSpPr>
            <p:spPr bwMode="auto">
              <a:xfrm>
                <a:off x="1321" y="484"/>
                <a:ext cx="16" cy="17"/>
              </a:xfrm>
              <a:custGeom>
                <a:avLst/>
                <a:gdLst>
                  <a:gd name="T0" fmla="*/ 0 w 7"/>
                  <a:gd name="T1" fmla="*/ 4 h 7"/>
                  <a:gd name="T2" fmla="*/ 6 w 7"/>
                  <a:gd name="T3" fmla="*/ 3 h 7"/>
                  <a:gd name="T4" fmla="*/ 7 w 7"/>
                  <a:gd name="T5" fmla="*/ 5 h 7"/>
                  <a:gd name="T6" fmla="*/ 0 w 7"/>
                  <a:gd name="T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3" y="3"/>
                      <a:pt x="4" y="0"/>
                      <a:pt x="6" y="3"/>
                    </a:cubicBezTo>
                    <a:cubicBezTo>
                      <a:pt x="6" y="4"/>
                      <a:pt x="7" y="4"/>
                      <a:pt x="7" y="5"/>
                    </a:cubicBezTo>
                    <a:cubicBezTo>
                      <a:pt x="4" y="7"/>
                      <a:pt x="3" y="3"/>
                      <a:pt x="0" y="4"/>
                    </a:cubicBezTo>
                    <a:close/>
                  </a:path>
                </a:pathLst>
              </a:custGeom>
              <a:solidFill>
                <a:srgbClr val="72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5" name="Freeform 1942"/>
              <p:cNvSpPr/>
              <p:nvPr/>
            </p:nvSpPr>
            <p:spPr bwMode="auto">
              <a:xfrm>
                <a:off x="1337" y="536"/>
                <a:ext cx="5" cy="8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2 h 3"/>
                  <a:gd name="T4" fmla="*/ 0 w 2"/>
                  <a:gd name="T5" fmla="*/ 1 h 3"/>
                  <a:gd name="T6" fmla="*/ 1 w 2"/>
                  <a:gd name="T7" fmla="*/ 0 h 3"/>
                  <a:gd name="T8" fmla="*/ 2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1" y="2"/>
                      <a:pt x="1" y="3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6" name="Freeform 1943"/>
              <p:cNvSpPr/>
              <p:nvPr/>
            </p:nvSpPr>
            <p:spPr bwMode="auto">
              <a:xfrm>
                <a:off x="1352" y="458"/>
                <a:ext cx="4" cy="10"/>
              </a:xfrm>
              <a:custGeom>
                <a:avLst/>
                <a:gdLst>
                  <a:gd name="T0" fmla="*/ 0 w 2"/>
                  <a:gd name="T1" fmla="*/ 2 h 4"/>
                  <a:gd name="T2" fmla="*/ 2 w 2"/>
                  <a:gd name="T3" fmla="*/ 1 h 4"/>
                  <a:gd name="T4" fmla="*/ 0 w 2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2"/>
                    </a:moveTo>
                    <a:cubicBezTo>
                      <a:pt x="0" y="2"/>
                      <a:pt x="0" y="0"/>
                      <a:pt x="2" y="1"/>
                    </a:cubicBezTo>
                    <a:cubicBezTo>
                      <a:pt x="2" y="3"/>
                      <a:pt x="1" y="4"/>
                      <a:pt x="0" y="2"/>
                    </a:cubicBezTo>
                    <a:close/>
                  </a:path>
                </a:pathLst>
              </a:custGeom>
              <a:solidFill>
                <a:srgbClr val="72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7" name="Freeform 1944"/>
              <p:cNvSpPr/>
              <p:nvPr/>
            </p:nvSpPr>
            <p:spPr bwMode="auto">
              <a:xfrm>
                <a:off x="1283" y="465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1 w 2"/>
                  <a:gd name="T3" fmla="*/ 0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2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71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8" name="Freeform 1945"/>
              <p:cNvSpPr/>
              <p:nvPr/>
            </p:nvSpPr>
            <p:spPr bwMode="auto">
              <a:xfrm>
                <a:off x="1337" y="546"/>
                <a:ext cx="8" cy="7"/>
              </a:xfrm>
              <a:custGeom>
                <a:avLst/>
                <a:gdLst>
                  <a:gd name="T0" fmla="*/ 1 w 3"/>
                  <a:gd name="T1" fmla="*/ 3 h 3"/>
                  <a:gd name="T2" fmla="*/ 3 w 3"/>
                  <a:gd name="T3" fmla="*/ 1 h 3"/>
                  <a:gd name="T4" fmla="*/ 1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0"/>
                      <a:pt x="2" y="1"/>
                      <a:pt x="3" y="1"/>
                    </a:cubicBezTo>
                    <a:cubicBezTo>
                      <a:pt x="2" y="2"/>
                      <a:pt x="2" y="2"/>
                      <a:pt x="1" y="3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9" name="Freeform 1946"/>
              <p:cNvSpPr/>
              <p:nvPr/>
            </p:nvSpPr>
            <p:spPr bwMode="auto">
              <a:xfrm>
                <a:off x="1259" y="401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0" name="Freeform 1947"/>
              <p:cNvSpPr/>
              <p:nvPr/>
            </p:nvSpPr>
            <p:spPr bwMode="auto">
              <a:xfrm>
                <a:off x="1100" y="1192"/>
                <a:ext cx="26" cy="17"/>
              </a:xfrm>
              <a:custGeom>
                <a:avLst/>
                <a:gdLst>
                  <a:gd name="T0" fmla="*/ 10 w 11"/>
                  <a:gd name="T1" fmla="*/ 5 h 7"/>
                  <a:gd name="T2" fmla="*/ 0 w 11"/>
                  <a:gd name="T3" fmla="*/ 6 h 7"/>
                  <a:gd name="T4" fmla="*/ 5 w 11"/>
                  <a:gd name="T5" fmla="*/ 4 h 7"/>
                  <a:gd name="T6" fmla="*/ 7 w 11"/>
                  <a:gd name="T7" fmla="*/ 4 h 7"/>
                  <a:gd name="T8" fmla="*/ 10 w 11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">
                    <a:moveTo>
                      <a:pt x="10" y="5"/>
                    </a:moveTo>
                    <a:cubicBezTo>
                      <a:pt x="7" y="7"/>
                      <a:pt x="3" y="5"/>
                      <a:pt x="0" y="6"/>
                    </a:cubicBezTo>
                    <a:cubicBezTo>
                      <a:pt x="2" y="2"/>
                      <a:pt x="2" y="2"/>
                      <a:pt x="5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11" y="0"/>
                      <a:pt x="10" y="3"/>
                      <a:pt x="10" y="5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1" name="Freeform 1948"/>
              <p:cNvSpPr/>
              <p:nvPr/>
            </p:nvSpPr>
            <p:spPr bwMode="auto">
              <a:xfrm>
                <a:off x="1093" y="1180"/>
                <a:ext cx="17" cy="15"/>
              </a:xfrm>
              <a:custGeom>
                <a:avLst/>
                <a:gdLst>
                  <a:gd name="T0" fmla="*/ 4 w 7"/>
                  <a:gd name="T1" fmla="*/ 1 h 6"/>
                  <a:gd name="T2" fmla="*/ 7 w 7"/>
                  <a:gd name="T3" fmla="*/ 0 h 6"/>
                  <a:gd name="T4" fmla="*/ 0 w 7"/>
                  <a:gd name="T5" fmla="*/ 5 h 6"/>
                  <a:gd name="T6" fmla="*/ 4 w 7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4" y="1"/>
                    </a:moveTo>
                    <a:cubicBezTo>
                      <a:pt x="5" y="0"/>
                      <a:pt x="6" y="0"/>
                      <a:pt x="7" y="0"/>
                    </a:cubicBezTo>
                    <a:cubicBezTo>
                      <a:pt x="6" y="4"/>
                      <a:pt x="3" y="6"/>
                      <a:pt x="0" y="5"/>
                    </a:cubicBezTo>
                    <a:cubicBezTo>
                      <a:pt x="1" y="2"/>
                      <a:pt x="3" y="2"/>
                      <a:pt x="4" y="1"/>
                    </a:cubicBezTo>
                    <a:close/>
                  </a:path>
                </a:pathLst>
              </a:custGeom>
              <a:solidFill>
                <a:srgbClr val="95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2" name="Freeform 1949"/>
              <p:cNvSpPr/>
              <p:nvPr/>
            </p:nvSpPr>
            <p:spPr bwMode="auto">
              <a:xfrm>
                <a:off x="1038" y="1218"/>
                <a:ext cx="15" cy="10"/>
              </a:xfrm>
              <a:custGeom>
                <a:avLst/>
                <a:gdLst>
                  <a:gd name="T0" fmla="*/ 4 w 6"/>
                  <a:gd name="T1" fmla="*/ 0 h 4"/>
                  <a:gd name="T2" fmla="*/ 6 w 6"/>
                  <a:gd name="T3" fmla="*/ 0 h 4"/>
                  <a:gd name="T4" fmla="*/ 0 w 6"/>
                  <a:gd name="T5" fmla="*/ 3 h 4"/>
                  <a:gd name="T6" fmla="*/ 4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4" y="0"/>
                    </a:moveTo>
                    <a:cubicBezTo>
                      <a:pt x="5" y="0"/>
                      <a:pt x="5" y="0"/>
                      <a:pt x="6" y="0"/>
                    </a:cubicBezTo>
                    <a:cubicBezTo>
                      <a:pt x="5" y="3"/>
                      <a:pt x="3" y="4"/>
                      <a:pt x="0" y="3"/>
                    </a:cubicBezTo>
                    <a:cubicBezTo>
                      <a:pt x="2" y="2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97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3" name="Freeform 1950"/>
              <p:cNvSpPr/>
              <p:nvPr/>
            </p:nvSpPr>
            <p:spPr bwMode="auto">
              <a:xfrm>
                <a:off x="1088" y="1183"/>
                <a:ext cx="15" cy="12"/>
              </a:xfrm>
              <a:custGeom>
                <a:avLst/>
                <a:gdLst>
                  <a:gd name="T0" fmla="*/ 6 w 6"/>
                  <a:gd name="T1" fmla="*/ 0 h 5"/>
                  <a:gd name="T2" fmla="*/ 2 w 6"/>
                  <a:gd name="T3" fmla="*/ 4 h 5"/>
                  <a:gd name="T4" fmla="*/ 0 w 6"/>
                  <a:gd name="T5" fmla="*/ 5 h 5"/>
                  <a:gd name="T6" fmla="*/ 6 w 6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6" y="0"/>
                    </a:moveTo>
                    <a:cubicBezTo>
                      <a:pt x="6" y="2"/>
                      <a:pt x="3" y="2"/>
                      <a:pt x="2" y="4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1" y="2"/>
                      <a:pt x="3" y="1"/>
                      <a:pt x="6" y="0"/>
                    </a:cubicBezTo>
                    <a:close/>
                  </a:path>
                </a:pathLst>
              </a:custGeom>
              <a:solidFill>
                <a:srgbClr val="F6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4" name="Freeform 1951"/>
              <p:cNvSpPr/>
              <p:nvPr/>
            </p:nvSpPr>
            <p:spPr bwMode="auto">
              <a:xfrm>
                <a:off x="1138" y="1140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2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5" name="Freeform 1952"/>
              <p:cNvSpPr/>
              <p:nvPr/>
            </p:nvSpPr>
            <p:spPr bwMode="auto">
              <a:xfrm>
                <a:off x="1038" y="1299"/>
                <a:ext cx="12" cy="15"/>
              </a:xfrm>
              <a:custGeom>
                <a:avLst/>
                <a:gdLst>
                  <a:gd name="T0" fmla="*/ 5 w 5"/>
                  <a:gd name="T1" fmla="*/ 1 h 6"/>
                  <a:gd name="T2" fmla="*/ 0 w 5"/>
                  <a:gd name="T3" fmla="*/ 6 h 6"/>
                  <a:gd name="T4" fmla="*/ 2 w 5"/>
                  <a:gd name="T5" fmla="*/ 0 h 6"/>
                  <a:gd name="T6" fmla="*/ 5 w 5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5" y="1"/>
                    </a:moveTo>
                    <a:cubicBezTo>
                      <a:pt x="4" y="3"/>
                      <a:pt x="3" y="5"/>
                      <a:pt x="0" y="6"/>
                    </a:cubicBezTo>
                    <a:cubicBezTo>
                      <a:pt x="0" y="4"/>
                      <a:pt x="1" y="2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solidFill>
                <a:srgbClr val="7B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6" name="Freeform 1953"/>
              <p:cNvSpPr/>
              <p:nvPr/>
            </p:nvSpPr>
            <p:spPr bwMode="auto">
              <a:xfrm>
                <a:off x="1034" y="1314"/>
                <a:ext cx="14" cy="7"/>
              </a:xfrm>
              <a:custGeom>
                <a:avLst/>
                <a:gdLst>
                  <a:gd name="T0" fmla="*/ 2 w 6"/>
                  <a:gd name="T1" fmla="*/ 0 h 3"/>
                  <a:gd name="T2" fmla="*/ 6 w 6"/>
                  <a:gd name="T3" fmla="*/ 2 h 3"/>
                  <a:gd name="T4" fmla="*/ 0 w 6"/>
                  <a:gd name="T5" fmla="*/ 3 h 3"/>
                  <a:gd name="T6" fmla="*/ 2 w 6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3">
                    <a:moveTo>
                      <a:pt x="2" y="0"/>
                    </a:moveTo>
                    <a:cubicBezTo>
                      <a:pt x="3" y="2"/>
                      <a:pt x="5" y="0"/>
                      <a:pt x="6" y="2"/>
                    </a:cubicBezTo>
                    <a:cubicBezTo>
                      <a:pt x="4" y="3"/>
                      <a:pt x="2" y="3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7B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7" name="Freeform 1954"/>
              <p:cNvSpPr/>
              <p:nvPr/>
            </p:nvSpPr>
            <p:spPr bwMode="auto">
              <a:xfrm>
                <a:off x="1416" y="453"/>
                <a:ext cx="128" cy="69"/>
              </a:xfrm>
              <a:custGeom>
                <a:avLst/>
                <a:gdLst>
                  <a:gd name="T0" fmla="*/ 3 w 54"/>
                  <a:gd name="T1" fmla="*/ 28 h 29"/>
                  <a:gd name="T2" fmla="*/ 2 w 54"/>
                  <a:gd name="T3" fmla="*/ 24 h 29"/>
                  <a:gd name="T4" fmla="*/ 6 w 54"/>
                  <a:gd name="T5" fmla="*/ 18 h 29"/>
                  <a:gd name="T6" fmla="*/ 7 w 54"/>
                  <a:gd name="T7" fmla="*/ 12 h 29"/>
                  <a:gd name="T8" fmla="*/ 7 w 54"/>
                  <a:gd name="T9" fmla="*/ 12 h 29"/>
                  <a:gd name="T10" fmla="*/ 10 w 54"/>
                  <a:gd name="T11" fmla="*/ 9 h 29"/>
                  <a:gd name="T12" fmla="*/ 14 w 54"/>
                  <a:gd name="T13" fmla="*/ 2 h 29"/>
                  <a:gd name="T14" fmla="*/ 14 w 54"/>
                  <a:gd name="T15" fmla="*/ 1 h 29"/>
                  <a:gd name="T16" fmla="*/ 16 w 54"/>
                  <a:gd name="T17" fmla="*/ 1 h 29"/>
                  <a:gd name="T18" fmla="*/ 40 w 54"/>
                  <a:gd name="T19" fmla="*/ 3 h 29"/>
                  <a:gd name="T20" fmla="*/ 50 w 54"/>
                  <a:gd name="T21" fmla="*/ 6 h 29"/>
                  <a:gd name="T22" fmla="*/ 51 w 54"/>
                  <a:gd name="T23" fmla="*/ 19 h 29"/>
                  <a:gd name="T24" fmla="*/ 36 w 54"/>
                  <a:gd name="T25" fmla="*/ 19 h 29"/>
                  <a:gd name="T26" fmla="*/ 29 w 54"/>
                  <a:gd name="T27" fmla="*/ 20 h 29"/>
                  <a:gd name="T28" fmla="*/ 13 w 54"/>
                  <a:gd name="T29" fmla="*/ 22 h 29"/>
                  <a:gd name="T30" fmla="*/ 10 w 54"/>
                  <a:gd name="T31" fmla="*/ 21 h 29"/>
                  <a:gd name="T32" fmla="*/ 5 w 54"/>
                  <a:gd name="T33" fmla="*/ 26 h 29"/>
                  <a:gd name="T34" fmla="*/ 5 w 54"/>
                  <a:gd name="T35" fmla="*/ 28 h 29"/>
                  <a:gd name="T36" fmla="*/ 3 w 54"/>
                  <a:gd name="T37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29">
                    <a:moveTo>
                      <a:pt x="3" y="28"/>
                    </a:moveTo>
                    <a:cubicBezTo>
                      <a:pt x="3" y="27"/>
                      <a:pt x="3" y="25"/>
                      <a:pt x="2" y="24"/>
                    </a:cubicBezTo>
                    <a:cubicBezTo>
                      <a:pt x="0" y="20"/>
                      <a:pt x="1" y="18"/>
                      <a:pt x="6" y="18"/>
                    </a:cubicBezTo>
                    <a:cubicBezTo>
                      <a:pt x="8" y="16"/>
                      <a:pt x="6" y="14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0" y="12"/>
                      <a:pt x="11" y="11"/>
                      <a:pt x="10" y="9"/>
                    </a:cubicBezTo>
                    <a:cubicBezTo>
                      <a:pt x="10" y="6"/>
                      <a:pt x="12" y="4"/>
                      <a:pt x="14" y="2"/>
                    </a:cubicBezTo>
                    <a:cubicBezTo>
                      <a:pt x="14" y="2"/>
                      <a:pt x="14" y="2"/>
                      <a:pt x="14" y="1"/>
                    </a:cubicBezTo>
                    <a:cubicBezTo>
                      <a:pt x="15" y="1"/>
                      <a:pt x="15" y="1"/>
                      <a:pt x="16" y="1"/>
                    </a:cubicBezTo>
                    <a:cubicBezTo>
                      <a:pt x="24" y="0"/>
                      <a:pt x="32" y="1"/>
                      <a:pt x="40" y="3"/>
                    </a:cubicBezTo>
                    <a:cubicBezTo>
                      <a:pt x="43" y="4"/>
                      <a:pt x="47" y="4"/>
                      <a:pt x="50" y="6"/>
                    </a:cubicBezTo>
                    <a:cubicBezTo>
                      <a:pt x="53" y="9"/>
                      <a:pt x="54" y="16"/>
                      <a:pt x="51" y="19"/>
                    </a:cubicBezTo>
                    <a:cubicBezTo>
                      <a:pt x="46" y="19"/>
                      <a:pt x="41" y="18"/>
                      <a:pt x="36" y="19"/>
                    </a:cubicBezTo>
                    <a:cubicBezTo>
                      <a:pt x="34" y="19"/>
                      <a:pt x="31" y="19"/>
                      <a:pt x="29" y="20"/>
                    </a:cubicBezTo>
                    <a:cubicBezTo>
                      <a:pt x="24" y="23"/>
                      <a:pt x="19" y="23"/>
                      <a:pt x="13" y="22"/>
                    </a:cubicBezTo>
                    <a:cubicBezTo>
                      <a:pt x="12" y="21"/>
                      <a:pt x="11" y="21"/>
                      <a:pt x="10" y="21"/>
                    </a:cubicBezTo>
                    <a:cubicBezTo>
                      <a:pt x="5" y="20"/>
                      <a:pt x="4" y="20"/>
                      <a:pt x="5" y="26"/>
                    </a:cubicBezTo>
                    <a:cubicBezTo>
                      <a:pt x="5" y="27"/>
                      <a:pt x="5" y="28"/>
                      <a:pt x="5" y="28"/>
                    </a:cubicBezTo>
                    <a:cubicBezTo>
                      <a:pt x="4" y="29"/>
                      <a:pt x="3" y="29"/>
                      <a:pt x="3" y="28"/>
                    </a:cubicBezTo>
                    <a:close/>
                  </a:path>
                </a:pathLst>
              </a:custGeom>
              <a:solidFill>
                <a:srgbClr val="B1F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8" name="Freeform 1955"/>
              <p:cNvSpPr/>
              <p:nvPr/>
            </p:nvSpPr>
            <p:spPr bwMode="auto">
              <a:xfrm>
                <a:off x="1454" y="451"/>
                <a:ext cx="92" cy="50"/>
              </a:xfrm>
              <a:custGeom>
                <a:avLst/>
                <a:gdLst>
                  <a:gd name="T0" fmla="*/ 36 w 39"/>
                  <a:gd name="T1" fmla="*/ 20 h 21"/>
                  <a:gd name="T2" fmla="*/ 34 w 39"/>
                  <a:gd name="T3" fmla="*/ 9 h 21"/>
                  <a:gd name="T4" fmla="*/ 26 w 39"/>
                  <a:gd name="T5" fmla="*/ 6 h 21"/>
                  <a:gd name="T6" fmla="*/ 24 w 39"/>
                  <a:gd name="T7" fmla="*/ 6 h 21"/>
                  <a:gd name="T8" fmla="*/ 10 w 39"/>
                  <a:gd name="T9" fmla="*/ 2 h 21"/>
                  <a:gd name="T10" fmla="*/ 8 w 39"/>
                  <a:gd name="T11" fmla="*/ 2 h 21"/>
                  <a:gd name="T12" fmla="*/ 0 w 39"/>
                  <a:gd name="T13" fmla="*/ 2 h 21"/>
                  <a:gd name="T14" fmla="*/ 7 w 39"/>
                  <a:gd name="T15" fmla="*/ 1 h 21"/>
                  <a:gd name="T16" fmla="*/ 27 w 39"/>
                  <a:gd name="T17" fmla="*/ 3 h 21"/>
                  <a:gd name="T18" fmla="*/ 36 w 39"/>
                  <a:gd name="T19" fmla="*/ 9 h 21"/>
                  <a:gd name="T20" fmla="*/ 38 w 39"/>
                  <a:gd name="T21" fmla="*/ 21 h 21"/>
                  <a:gd name="T22" fmla="*/ 36 w 39"/>
                  <a:gd name="T23" fmla="*/ 21 h 21"/>
                  <a:gd name="T24" fmla="*/ 36 w 39"/>
                  <a:gd name="T25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9" h="21">
                    <a:moveTo>
                      <a:pt x="36" y="20"/>
                    </a:moveTo>
                    <a:cubicBezTo>
                      <a:pt x="37" y="16"/>
                      <a:pt x="35" y="13"/>
                      <a:pt x="34" y="9"/>
                    </a:cubicBezTo>
                    <a:cubicBezTo>
                      <a:pt x="31" y="10"/>
                      <a:pt x="31" y="1"/>
                      <a:pt x="26" y="6"/>
                    </a:cubicBezTo>
                    <a:cubicBezTo>
                      <a:pt x="25" y="7"/>
                      <a:pt x="25" y="6"/>
                      <a:pt x="24" y="6"/>
                    </a:cubicBezTo>
                    <a:cubicBezTo>
                      <a:pt x="20" y="3"/>
                      <a:pt x="14" y="4"/>
                      <a:pt x="10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6" y="6"/>
                      <a:pt x="3" y="4"/>
                      <a:pt x="0" y="2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13" y="1"/>
                      <a:pt x="20" y="1"/>
                      <a:pt x="27" y="3"/>
                    </a:cubicBezTo>
                    <a:cubicBezTo>
                      <a:pt x="31" y="4"/>
                      <a:pt x="34" y="5"/>
                      <a:pt x="36" y="9"/>
                    </a:cubicBezTo>
                    <a:cubicBezTo>
                      <a:pt x="39" y="12"/>
                      <a:pt x="39" y="16"/>
                      <a:pt x="38" y="21"/>
                    </a:cubicBezTo>
                    <a:cubicBezTo>
                      <a:pt x="37" y="21"/>
                      <a:pt x="37" y="21"/>
                      <a:pt x="36" y="21"/>
                    </a:cubicBezTo>
                    <a:cubicBezTo>
                      <a:pt x="36" y="21"/>
                      <a:pt x="35" y="21"/>
                      <a:pt x="36" y="20"/>
                    </a:cubicBezTo>
                    <a:close/>
                  </a:path>
                </a:pathLst>
              </a:custGeom>
              <a:solidFill>
                <a:srgbClr val="BDF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9" name="Freeform 1956"/>
              <p:cNvSpPr/>
              <p:nvPr/>
            </p:nvSpPr>
            <p:spPr bwMode="auto">
              <a:xfrm>
                <a:off x="1501" y="508"/>
                <a:ext cx="43" cy="43"/>
              </a:xfrm>
              <a:custGeom>
                <a:avLst/>
                <a:gdLst>
                  <a:gd name="T0" fmla="*/ 10 w 18"/>
                  <a:gd name="T1" fmla="*/ 15 h 18"/>
                  <a:gd name="T2" fmla="*/ 0 w 18"/>
                  <a:gd name="T3" fmla="*/ 16 h 18"/>
                  <a:gd name="T4" fmla="*/ 2 w 18"/>
                  <a:gd name="T5" fmla="*/ 14 h 18"/>
                  <a:gd name="T6" fmla="*/ 15 w 18"/>
                  <a:gd name="T7" fmla="*/ 0 h 18"/>
                  <a:gd name="T8" fmla="*/ 16 w 18"/>
                  <a:gd name="T9" fmla="*/ 0 h 18"/>
                  <a:gd name="T10" fmla="*/ 18 w 18"/>
                  <a:gd name="T11" fmla="*/ 2 h 18"/>
                  <a:gd name="T12" fmla="*/ 18 w 18"/>
                  <a:gd name="T13" fmla="*/ 4 h 18"/>
                  <a:gd name="T14" fmla="*/ 10 w 18"/>
                  <a:gd name="T1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8">
                    <a:moveTo>
                      <a:pt x="10" y="15"/>
                    </a:moveTo>
                    <a:cubicBezTo>
                      <a:pt x="7" y="16"/>
                      <a:pt x="4" y="18"/>
                      <a:pt x="0" y="16"/>
                    </a:cubicBezTo>
                    <a:cubicBezTo>
                      <a:pt x="0" y="15"/>
                      <a:pt x="1" y="14"/>
                      <a:pt x="2" y="14"/>
                    </a:cubicBezTo>
                    <a:cubicBezTo>
                      <a:pt x="9" y="12"/>
                      <a:pt x="13" y="7"/>
                      <a:pt x="15" y="0"/>
                    </a:cubicBezTo>
                    <a:cubicBezTo>
                      <a:pt x="15" y="0"/>
                      <a:pt x="16" y="0"/>
                      <a:pt x="16" y="0"/>
                    </a:cubicBezTo>
                    <a:cubicBezTo>
                      <a:pt x="17" y="0"/>
                      <a:pt x="17" y="1"/>
                      <a:pt x="18" y="2"/>
                    </a:cubicBezTo>
                    <a:cubicBezTo>
                      <a:pt x="18" y="2"/>
                      <a:pt x="18" y="3"/>
                      <a:pt x="18" y="4"/>
                    </a:cubicBezTo>
                    <a:cubicBezTo>
                      <a:pt x="16" y="9"/>
                      <a:pt x="14" y="12"/>
                      <a:pt x="10" y="15"/>
                    </a:cubicBezTo>
                    <a:close/>
                  </a:path>
                </a:pathLst>
              </a:custGeom>
              <a:solidFill>
                <a:srgbClr val="94F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0" name="Freeform 1957"/>
              <p:cNvSpPr/>
              <p:nvPr/>
            </p:nvSpPr>
            <p:spPr bwMode="auto">
              <a:xfrm>
                <a:off x="1373" y="479"/>
                <a:ext cx="19" cy="46"/>
              </a:xfrm>
              <a:custGeom>
                <a:avLst/>
                <a:gdLst>
                  <a:gd name="T0" fmla="*/ 7 w 8"/>
                  <a:gd name="T1" fmla="*/ 10 h 19"/>
                  <a:gd name="T2" fmla="*/ 6 w 8"/>
                  <a:gd name="T3" fmla="*/ 19 h 19"/>
                  <a:gd name="T4" fmla="*/ 4 w 8"/>
                  <a:gd name="T5" fmla="*/ 15 h 19"/>
                  <a:gd name="T6" fmla="*/ 1 w 8"/>
                  <a:gd name="T7" fmla="*/ 6 h 19"/>
                  <a:gd name="T8" fmla="*/ 0 w 8"/>
                  <a:gd name="T9" fmla="*/ 4 h 19"/>
                  <a:gd name="T10" fmla="*/ 0 w 8"/>
                  <a:gd name="T11" fmla="*/ 0 h 19"/>
                  <a:gd name="T12" fmla="*/ 5 w 8"/>
                  <a:gd name="T13" fmla="*/ 2 h 19"/>
                  <a:gd name="T14" fmla="*/ 7 w 8"/>
                  <a:gd name="T15" fmla="*/ 1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9">
                    <a:moveTo>
                      <a:pt x="7" y="10"/>
                    </a:moveTo>
                    <a:cubicBezTo>
                      <a:pt x="7" y="13"/>
                      <a:pt x="8" y="16"/>
                      <a:pt x="6" y="19"/>
                    </a:cubicBezTo>
                    <a:cubicBezTo>
                      <a:pt x="4" y="19"/>
                      <a:pt x="4" y="17"/>
                      <a:pt x="4" y="15"/>
                    </a:cubicBezTo>
                    <a:cubicBezTo>
                      <a:pt x="6" y="11"/>
                      <a:pt x="4" y="9"/>
                      <a:pt x="1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2" y="0"/>
                      <a:pt x="3" y="1"/>
                      <a:pt x="5" y="2"/>
                    </a:cubicBezTo>
                    <a:cubicBezTo>
                      <a:pt x="6" y="4"/>
                      <a:pt x="7" y="7"/>
                      <a:pt x="7" y="10"/>
                    </a:cubicBezTo>
                    <a:close/>
                  </a:path>
                </a:pathLst>
              </a:custGeom>
              <a:solidFill>
                <a:srgbClr val="C5DB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1" name="Freeform 1958"/>
              <p:cNvSpPr/>
              <p:nvPr/>
            </p:nvSpPr>
            <p:spPr bwMode="auto">
              <a:xfrm>
                <a:off x="1525" y="517"/>
                <a:ext cx="19" cy="27"/>
              </a:xfrm>
              <a:custGeom>
                <a:avLst/>
                <a:gdLst>
                  <a:gd name="T0" fmla="*/ 0 w 8"/>
                  <a:gd name="T1" fmla="*/ 11 h 11"/>
                  <a:gd name="T2" fmla="*/ 8 w 8"/>
                  <a:gd name="T3" fmla="*/ 0 h 11"/>
                  <a:gd name="T4" fmla="*/ 4 w 8"/>
                  <a:gd name="T5" fmla="*/ 10 h 11"/>
                  <a:gd name="T6" fmla="*/ 0 w 8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1">
                    <a:moveTo>
                      <a:pt x="0" y="11"/>
                    </a:moveTo>
                    <a:cubicBezTo>
                      <a:pt x="3" y="8"/>
                      <a:pt x="5" y="4"/>
                      <a:pt x="8" y="0"/>
                    </a:cubicBezTo>
                    <a:cubicBezTo>
                      <a:pt x="8" y="4"/>
                      <a:pt x="4" y="6"/>
                      <a:pt x="4" y="10"/>
                    </a:cubicBezTo>
                    <a:cubicBezTo>
                      <a:pt x="2" y="10"/>
                      <a:pt x="1" y="11"/>
                      <a:pt x="0" y="11"/>
                    </a:cubicBezTo>
                    <a:close/>
                  </a:path>
                </a:pathLst>
              </a:custGeom>
              <a:solidFill>
                <a:srgbClr val="B1F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2" name="Freeform 1959"/>
              <p:cNvSpPr/>
              <p:nvPr/>
            </p:nvSpPr>
            <p:spPr bwMode="auto">
              <a:xfrm>
                <a:off x="1537" y="501"/>
                <a:ext cx="7" cy="12"/>
              </a:xfrm>
              <a:custGeom>
                <a:avLst/>
                <a:gdLst>
                  <a:gd name="T0" fmla="*/ 3 w 3"/>
                  <a:gd name="T1" fmla="*/ 5 h 5"/>
                  <a:gd name="T2" fmla="*/ 2 w 3"/>
                  <a:gd name="T3" fmla="*/ 4 h 5"/>
                  <a:gd name="T4" fmla="*/ 1 w 3"/>
                  <a:gd name="T5" fmla="*/ 0 h 5"/>
                  <a:gd name="T6" fmla="*/ 3 w 3"/>
                  <a:gd name="T7" fmla="*/ 0 h 5"/>
                  <a:gd name="T8" fmla="*/ 3 w 3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3" y="5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2"/>
                      <a:pt x="0" y="1"/>
                      <a:pt x="1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1"/>
                      <a:pt x="3" y="3"/>
                      <a:pt x="3" y="5"/>
                    </a:cubicBezTo>
                    <a:close/>
                  </a:path>
                </a:pathLst>
              </a:custGeom>
              <a:solidFill>
                <a:srgbClr val="B1F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3" name="Freeform 1960"/>
              <p:cNvSpPr/>
              <p:nvPr/>
            </p:nvSpPr>
            <p:spPr bwMode="auto">
              <a:xfrm>
                <a:off x="1359" y="482"/>
                <a:ext cx="35" cy="83"/>
              </a:xfrm>
              <a:custGeom>
                <a:avLst/>
                <a:gdLst>
                  <a:gd name="T0" fmla="*/ 6 w 15"/>
                  <a:gd name="T1" fmla="*/ 3 h 35"/>
                  <a:gd name="T2" fmla="*/ 8 w 15"/>
                  <a:gd name="T3" fmla="*/ 5 h 35"/>
                  <a:gd name="T4" fmla="*/ 11 w 15"/>
                  <a:gd name="T5" fmla="*/ 14 h 35"/>
                  <a:gd name="T6" fmla="*/ 12 w 15"/>
                  <a:gd name="T7" fmla="*/ 18 h 35"/>
                  <a:gd name="T8" fmla="*/ 14 w 15"/>
                  <a:gd name="T9" fmla="*/ 22 h 35"/>
                  <a:gd name="T10" fmla="*/ 13 w 15"/>
                  <a:gd name="T11" fmla="*/ 29 h 35"/>
                  <a:gd name="T12" fmla="*/ 11 w 15"/>
                  <a:gd name="T13" fmla="*/ 32 h 35"/>
                  <a:gd name="T14" fmla="*/ 4 w 15"/>
                  <a:gd name="T15" fmla="*/ 33 h 35"/>
                  <a:gd name="T16" fmla="*/ 2 w 15"/>
                  <a:gd name="T17" fmla="*/ 26 h 35"/>
                  <a:gd name="T18" fmla="*/ 2 w 15"/>
                  <a:gd name="T19" fmla="*/ 24 h 35"/>
                  <a:gd name="T20" fmla="*/ 5 w 15"/>
                  <a:gd name="T21" fmla="*/ 26 h 35"/>
                  <a:gd name="T22" fmla="*/ 5 w 15"/>
                  <a:gd name="T23" fmla="*/ 28 h 35"/>
                  <a:gd name="T24" fmla="*/ 4 w 15"/>
                  <a:gd name="T25" fmla="*/ 17 h 35"/>
                  <a:gd name="T26" fmla="*/ 3 w 15"/>
                  <a:gd name="T27" fmla="*/ 15 h 35"/>
                  <a:gd name="T28" fmla="*/ 1 w 15"/>
                  <a:gd name="T29" fmla="*/ 8 h 35"/>
                  <a:gd name="T30" fmla="*/ 1 w 15"/>
                  <a:gd name="T31" fmla="*/ 6 h 35"/>
                  <a:gd name="T32" fmla="*/ 1 w 15"/>
                  <a:gd name="T33" fmla="*/ 2 h 35"/>
                  <a:gd name="T34" fmla="*/ 6 w 15"/>
                  <a:gd name="T35" fmla="*/ 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" h="35">
                    <a:moveTo>
                      <a:pt x="6" y="3"/>
                    </a:moveTo>
                    <a:cubicBezTo>
                      <a:pt x="7" y="4"/>
                      <a:pt x="7" y="4"/>
                      <a:pt x="8" y="5"/>
                    </a:cubicBezTo>
                    <a:cubicBezTo>
                      <a:pt x="9" y="8"/>
                      <a:pt x="11" y="10"/>
                      <a:pt x="11" y="14"/>
                    </a:cubicBezTo>
                    <a:cubicBezTo>
                      <a:pt x="11" y="15"/>
                      <a:pt x="11" y="17"/>
                      <a:pt x="12" y="18"/>
                    </a:cubicBezTo>
                    <a:cubicBezTo>
                      <a:pt x="13" y="19"/>
                      <a:pt x="14" y="21"/>
                      <a:pt x="14" y="22"/>
                    </a:cubicBezTo>
                    <a:cubicBezTo>
                      <a:pt x="15" y="24"/>
                      <a:pt x="15" y="27"/>
                      <a:pt x="13" y="29"/>
                    </a:cubicBezTo>
                    <a:cubicBezTo>
                      <a:pt x="12" y="29"/>
                      <a:pt x="11" y="31"/>
                      <a:pt x="11" y="32"/>
                    </a:cubicBezTo>
                    <a:cubicBezTo>
                      <a:pt x="8" y="35"/>
                      <a:pt x="6" y="35"/>
                      <a:pt x="4" y="33"/>
                    </a:cubicBezTo>
                    <a:cubicBezTo>
                      <a:pt x="3" y="31"/>
                      <a:pt x="3" y="28"/>
                      <a:pt x="2" y="26"/>
                    </a:cubicBezTo>
                    <a:cubicBezTo>
                      <a:pt x="2" y="25"/>
                      <a:pt x="0" y="24"/>
                      <a:pt x="2" y="24"/>
                    </a:cubicBezTo>
                    <a:cubicBezTo>
                      <a:pt x="3" y="23"/>
                      <a:pt x="4" y="24"/>
                      <a:pt x="5" y="26"/>
                    </a:cubicBezTo>
                    <a:cubicBezTo>
                      <a:pt x="5" y="26"/>
                      <a:pt x="5" y="27"/>
                      <a:pt x="5" y="28"/>
                    </a:cubicBezTo>
                    <a:cubicBezTo>
                      <a:pt x="5" y="24"/>
                      <a:pt x="8" y="21"/>
                      <a:pt x="4" y="17"/>
                    </a:cubicBezTo>
                    <a:cubicBezTo>
                      <a:pt x="3" y="17"/>
                      <a:pt x="3" y="16"/>
                      <a:pt x="3" y="15"/>
                    </a:cubicBezTo>
                    <a:cubicBezTo>
                      <a:pt x="7" y="11"/>
                      <a:pt x="1" y="10"/>
                      <a:pt x="1" y="8"/>
                    </a:cubicBezTo>
                    <a:cubicBezTo>
                      <a:pt x="0" y="7"/>
                      <a:pt x="1" y="6"/>
                      <a:pt x="1" y="6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3" y="0"/>
                      <a:pt x="4" y="3"/>
                      <a:pt x="6" y="3"/>
                    </a:cubicBezTo>
                    <a:close/>
                  </a:path>
                </a:pathLst>
              </a:custGeom>
              <a:solidFill>
                <a:srgbClr val="737A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4" name="Freeform 1961"/>
              <p:cNvSpPr/>
              <p:nvPr/>
            </p:nvSpPr>
            <p:spPr bwMode="auto">
              <a:xfrm>
                <a:off x="936" y="948"/>
                <a:ext cx="79" cy="99"/>
              </a:xfrm>
              <a:custGeom>
                <a:avLst/>
                <a:gdLst>
                  <a:gd name="T0" fmla="*/ 32 w 33"/>
                  <a:gd name="T1" fmla="*/ 7 h 42"/>
                  <a:gd name="T2" fmla="*/ 29 w 33"/>
                  <a:gd name="T3" fmla="*/ 15 h 42"/>
                  <a:gd name="T4" fmla="*/ 28 w 33"/>
                  <a:gd name="T5" fmla="*/ 13 h 42"/>
                  <a:gd name="T6" fmla="*/ 26 w 33"/>
                  <a:gd name="T7" fmla="*/ 12 h 42"/>
                  <a:gd name="T8" fmla="*/ 27 w 33"/>
                  <a:gd name="T9" fmla="*/ 14 h 42"/>
                  <a:gd name="T10" fmla="*/ 27 w 33"/>
                  <a:gd name="T11" fmla="*/ 15 h 42"/>
                  <a:gd name="T12" fmla="*/ 23 w 33"/>
                  <a:gd name="T13" fmla="*/ 23 h 42"/>
                  <a:gd name="T14" fmla="*/ 21 w 33"/>
                  <a:gd name="T15" fmla="*/ 25 h 42"/>
                  <a:gd name="T16" fmla="*/ 18 w 33"/>
                  <a:gd name="T17" fmla="*/ 20 h 42"/>
                  <a:gd name="T18" fmla="*/ 18 w 33"/>
                  <a:gd name="T19" fmla="*/ 19 h 42"/>
                  <a:gd name="T20" fmla="*/ 17 w 33"/>
                  <a:gd name="T21" fmla="*/ 20 h 42"/>
                  <a:gd name="T22" fmla="*/ 17 w 33"/>
                  <a:gd name="T23" fmla="*/ 21 h 42"/>
                  <a:gd name="T24" fmla="*/ 17 w 33"/>
                  <a:gd name="T25" fmla="*/ 24 h 42"/>
                  <a:gd name="T26" fmla="*/ 17 w 33"/>
                  <a:gd name="T27" fmla="*/ 30 h 42"/>
                  <a:gd name="T28" fmla="*/ 17 w 33"/>
                  <a:gd name="T29" fmla="*/ 30 h 42"/>
                  <a:gd name="T30" fmla="*/ 17 w 33"/>
                  <a:gd name="T31" fmla="*/ 34 h 42"/>
                  <a:gd name="T32" fmla="*/ 15 w 33"/>
                  <a:gd name="T33" fmla="*/ 36 h 42"/>
                  <a:gd name="T34" fmla="*/ 12 w 33"/>
                  <a:gd name="T35" fmla="*/ 39 h 42"/>
                  <a:gd name="T36" fmla="*/ 8 w 33"/>
                  <a:gd name="T37" fmla="*/ 39 h 42"/>
                  <a:gd name="T38" fmla="*/ 1 w 33"/>
                  <a:gd name="T39" fmla="*/ 39 h 42"/>
                  <a:gd name="T40" fmla="*/ 1 w 33"/>
                  <a:gd name="T41" fmla="*/ 39 h 42"/>
                  <a:gd name="T42" fmla="*/ 1 w 33"/>
                  <a:gd name="T43" fmla="*/ 36 h 42"/>
                  <a:gd name="T44" fmla="*/ 10 w 33"/>
                  <a:gd name="T45" fmla="*/ 33 h 42"/>
                  <a:gd name="T46" fmla="*/ 7 w 33"/>
                  <a:gd name="T47" fmla="*/ 24 h 42"/>
                  <a:gd name="T48" fmla="*/ 2 w 33"/>
                  <a:gd name="T49" fmla="*/ 24 h 42"/>
                  <a:gd name="T50" fmla="*/ 0 w 33"/>
                  <a:gd name="T51" fmla="*/ 23 h 42"/>
                  <a:gd name="T52" fmla="*/ 0 w 33"/>
                  <a:gd name="T53" fmla="*/ 22 h 42"/>
                  <a:gd name="T54" fmla="*/ 4 w 33"/>
                  <a:gd name="T55" fmla="*/ 15 h 42"/>
                  <a:gd name="T56" fmla="*/ 6 w 33"/>
                  <a:gd name="T57" fmla="*/ 12 h 42"/>
                  <a:gd name="T58" fmla="*/ 11 w 33"/>
                  <a:gd name="T59" fmla="*/ 4 h 42"/>
                  <a:gd name="T60" fmla="*/ 19 w 33"/>
                  <a:gd name="T61" fmla="*/ 6 h 42"/>
                  <a:gd name="T62" fmla="*/ 22 w 33"/>
                  <a:gd name="T63" fmla="*/ 7 h 42"/>
                  <a:gd name="T64" fmla="*/ 19 w 33"/>
                  <a:gd name="T65" fmla="*/ 6 h 42"/>
                  <a:gd name="T66" fmla="*/ 24 w 33"/>
                  <a:gd name="T67" fmla="*/ 1 h 42"/>
                  <a:gd name="T68" fmla="*/ 31 w 33"/>
                  <a:gd name="T69" fmla="*/ 5 h 42"/>
                  <a:gd name="T70" fmla="*/ 32 w 33"/>
                  <a:gd name="T71" fmla="*/ 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3" h="42">
                    <a:moveTo>
                      <a:pt x="32" y="7"/>
                    </a:moveTo>
                    <a:cubicBezTo>
                      <a:pt x="30" y="9"/>
                      <a:pt x="33" y="13"/>
                      <a:pt x="29" y="15"/>
                    </a:cubicBezTo>
                    <a:cubicBezTo>
                      <a:pt x="29" y="14"/>
                      <a:pt x="29" y="13"/>
                      <a:pt x="28" y="13"/>
                    </a:cubicBezTo>
                    <a:cubicBezTo>
                      <a:pt x="28" y="12"/>
                      <a:pt x="27" y="12"/>
                      <a:pt x="26" y="12"/>
                    </a:cubicBezTo>
                    <a:cubicBezTo>
                      <a:pt x="26" y="14"/>
                      <a:pt x="28" y="13"/>
                      <a:pt x="27" y="14"/>
                    </a:cubicBezTo>
                    <a:cubicBezTo>
                      <a:pt x="27" y="14"/>
                      <a:pt x="27" y="15"/>
                      <a:pt x="27" y="15"/>
                    </a:cubicBezTo>
                    <a:cubicBezTo>
                      <a:pt x="25" y="18"/>
                      <a:pt x="22" y="20"/>
                      <a:pt x="23" y="23"/>
                    </a:cubicBezTo>
                    <a:cubicBezTo>
                      <a:pt x="23" y="24"/>
                      <a:pt x="22" y="24"/>
                      <a:pt x="21" y="25"/>
                    </a:cubicBezTo>
                    <a:cubicBezTo>
                      <a:pt x="20" y="23"/>
                      <a:pt x="19" y="22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20"/>
                      <a:pt x="17" y="20"/>
                    </a:cubicBezTo>
                    <a:cubicBezTo>
                      <a:pt x="17" y="20"/>
                      <a:pt x="17" y="21"/>
                      <a:pt x="17" y="21"/>
                    </a:cubicBezTo>
                    <a:cubicBezTo>
                      <a:pt x="17" y="22"/>
                      <a:pt x="15" y="23"/>
                      <a:pt x="17" y="24"/>
                    </a:cubicBezTo>
                    <a:cubicBezTo>
                      <a:pt x="17" y="26"/>
                      <a:pt x="13" y="28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8" y="31"/>
                      <a:pt x="15" y="33"/>
                      <a:pt x="17" y="34"/>
                    </a:cubicBezTo>
                    <a:cubicBezTo>
                      <a:pt x="16" y="35"/>
                      <a:pt x="15" y="36"/>
                      <a:pt x="15" y="36"/>
                    </a:cubicBezTo>
                    <a:cubicBezTo>
                      <a:pt x="16" y="40"/>
                      <a:pt x="13" y="39"/>
                      <a:pt x="12" y="39"/>
                    </a:cubicBezTo>
                    <a:cubicBezTo>
                      <a:pt x="10" y="38"/>
                      <a:pt x="9" y="39"/>
                      <a:pt x="8" y="39"/>
                    </a:cubicBezTo>
                    <a:cubicBezTo>
                      <a:pt x="6" y="42"/>
                      <a:pt x="3" y="41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1" y="38"/>
                      <a:pt x="1" y="37"/>
                      <a:pt x="1" y="36"/>
                    </a:cubicBezTo>
                    <a:cubicBezTo>
                      <a:pt x="4" y="38"/>
                      <a:pt x="9" y="37"/>
                      <a:pt x="10" y="33"/>
                    </a:cubicBezTo>
                    <a:cubicBezTo>
                      <a:pt x="11" y="30"/>
                      <a:pt x="8" y="27"/>
                      <a:pt x="7" y="24"/>
                    </a:cubicBezTo>
                    <a:cubicBezTo>
                      <a:pt x="6" y="22"/>
                      <a:pt x="3" y="23"/>
                      <a:pt x="2" y="24"/>
                    </a:cubicBezTo>
                    <a:cubicBezTo>
                      <a:pt x="0" y="24"/>
                      <a:pt x="0" y="24"/>
                      <a:pt x="0" y="23"/>
                    </a:cubicBezTo>
                    <a:cubicBezTo>
                      <a:pt x="0" y="23"/>
                      <a:pt x="0" y="22"/>
                      <a:pt x="0" y="22"/>
                    </a:cubicBezTo>
                    <a:cubicBezTo>
                      <a:pt x="0" y="19"/>
                      <a:pt x="3" y="17"/>
                      <a:pt x="4" y="15"/>
                    </a:cubicBezTo>
                    <a:cubicBezTo>
                      <a:pt x="5" y="14"/>
                      <a:pt x="5" y="13"/>
                      <a:pt x="6" y="12"/>
                    </a:cubicBezTo>
                    <a:cubicBezTo>
                      <a:pt x="8" y="10"/>
                      <a:pt x="8" y="6"/>
                      <a:pt x="11" y="4"/>
                    </a:cubicBezTo>
                    <a:cubicBezTo>
                      <a:pt x="14" y="6"/>
                      <a:pt x="17" y="5"/>
                      <a:pt x="19" y="6"/>
                    </a:cubicBezTo>
                    <a:cubicBezTo>
                      <a:pt x="20" y="7"/>
                      <a:pt x="20" y="8"/>
                      <a:pt x="22" y="7"/>
                    </a:cubicBezTo>
                    <a:cubicBezTo>
                      <a:pt x="21" y="7"/>
                      <a:pt x="20" y="7"/>
                      <a:pt x="19" y="6"/>
                    </a:cubicBezTo>
                    <a:cubicBezTo>
                      <a:pt x="19" y="2"/>
                      <a:pt x="20" y="0"/>
                      <a:pt x="24" y="1"/>
                    </a:cubicBezTo>
                    <a:cubicBezTo>
                      <a:pt x="26" y="2"/>
                      <a:pt x="29" y="4"/>
                      <a:pt x="31" y="5"/>
                    </a:cubicBezTo>
                    <a:cubicBezTo>
                      <a:pt x="32" y="5"/>
                      <a:pt x="32" y="6"/>
                      <a:pt x="32" y="7"/>
                    </a:cubicBezTo>
                    <a:close/>
                  </a:path>
                </a:pathLst>
              </a:custGeom>
              <a:solidFill>
                <a:srgbClr val="FE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5" name="Freeform 1962"/>
              <p:cNvSpPr/>
              <p:nvPr/>
            </p:nvSpPr>
            <p:spPr bwMode="auto">
              <a:xfrm>
                <a:off x="879" y="1055"/>
                <a:ext cx="22" cy="26"/>
              </a:xfrm>
              <a:custGeom>
                <a:avLst/>
                <a:gdLst>
                  <a:gd name="T0" fmla="*/ 3 w 9"/>
                  <a:gd name="T1" fmla="*/ 4 h 11"/>
                  <a:gd name="T2" fmla="*/ 6 w 9"/>
                  <a:gd name="T3" fmla="*/ 1 h 11"/>
                  <a:gd name="T4" fmla="*/ 7 w 9"/>
                  <a:gd name="T5" fmla="*/ 1 h 11"/>
                  <a:gd name="T6" fmla="*/ 4 w 9"/>
                  <a:gd name="T7" fmla="*/ 9 h 11"/>
                  <a:gd name="T8" fmla="*/ 1 w 9"/>
                  <a:gd name="T9" fmla="*/ 10 h 11"/>
                  <a:gd name="T10" fmla="*/ 2 w 9"/>
                  <a:gd name="T11" fmla="*/ 7 h 11"/>
                  <a:gd name="T12" fmla="*/ 3 w 9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1">
                    <a:moveTo>
                      <a:pt x="3" y="4"/>
                    </a:moveTo>
                    <a:cubicBezTo>
                      <a:pt x="4" y="3"/>
                      <a:pt x="5" y="2"/>
                      <a:pt x="6" y="1"/>
                    </a:cubicBezTo>
                    <a:cubicBezTo>
                      <a:pt x="6" y="1"/>
                      <a:pt x="7" y="0"/>
                      <a:pt x="7" y="1"/>
                    </a:cubicBezTo>
                    <a:cubicBezTo>
                      <a:pt x="9" y="2"/>
                      <a:pt x="6" y="9"/>
                      <a:pt x="4" y="9"/>
                    </a:cubicBezTo>
                    <a:cubicBezTo>
                      <a:pt x="3" y="9"/>
                      <a:pt x="2" y="11"/>
                      <a:pt x="1" y="10"/>
                    </a:cubicBezTo>
                    <a:cubicBezTo>
                      <a:pt x="0" y="9"/>
                      <a:pt x="2" y="8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6" name="Freeform 1963"/>
              <p:cNvSpPr/>
              <p:nvPr/>
            </p:nvSpPr>
            <p:spPr bwMode="auto">
              <a:xfrm>
                <a:off x="946" y="1112"/>
                <a:ext cx="14" cy="14"/>
              </a:xfrm>
              <a:custGeom>
                <a:avLst/>
                <a:gdLst>
                  <a:gd name="T0" fmla="*/ 5 w 6"/>
                  <a:gd name="T1" fmla="*/ 4 h 6"/>
                  <a:gd name="T2" fmla="*/ 0 w 6"/>
                  <a:gd name="T3" fmla="*/ 4 h 6"/>
                  <a:gd name="T4" fmla="*/ 3 w 6"/>
                  <a:gd name="T5" fmla="*/ 1 h 6"/>
                  <a:gd name="T6" fmla="*/ 5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5" y="4"/>
                    </a:moveTo>
                    <a:cubicBezTo>
                      <a:pt x="3" y="4"/>
                      <a:pt x="1" y="6"/>
                      <a:pt x="0" y="4"/>
                    </a:cubicBezTo>
                    <a:cubicBezTo>
                      <a:pt x="0" y="2"/>
                      <a:pt x="1" y="1"/>
                      <a:pt x="3" y="1"/>
                    </a:cubicBezTo>
                    <a:cubicBezTo>
                      <a:pt x="6" y="0"/>
                      <a:pt x="4" y="2"/>
                      <a:pt x="5" y="4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7" name="Freeform 1964"/>
              <p:cNvSpPr/>
              <p:nvPr/>
            </p:nvSpPr>
            <p:spPr bwMode="auto">
              <a:xfrm>
                <a:off x="879" y="1195"/>
                <a:ext cx="8" cy="12"/>
              </a:xfrm>
              <a:custGeom>
                <a:avLst/>
                <a:gdLst>
                  <a:gd name="T0" fmla="*/ 2 w 3"/>
                  <a:gd name="T1" fmla="*/ 1 h 5"/>
                  <a:gd name="T2" fmla="*/ 3 w 3"/>
                  <a:gd name="T3" fmla="*/ 5 h 5"/>
                  <a:gd name="T4" fmla="*/ 0 w 3"/>
                  <a:gd name="T5" fmla="*/ 1 h 5"/>
                  <a:gd name="T6" fmla="*/ 2 w 3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2" y="1"/>
                    </a:moveTo>
                    <a:cubicBezTo>
                      <a:pt x="3" y="3"/>
                      <a:pt x="3" y="4"/>
                      <a:pt x="3" y="5"/>
                    </a:cubicBezTo>
                    <a:cubicBezTo>
                      <a:pt x="0" y="5"/>
                      <a:pt x="1" y="2"/>
                      <a:pt x="0" y="1"/>
                    </a:cubicBezTo>
                    <a:cubicBezTo>
                      <a:pt x="1" y="0"/>
                      <a:pt x="1" y="0"/>
                      <a:pt x="2" y="1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8" name="Freeform 1965"/>
              <p:cNvSpPr/>
              <p:nvPr/>
            </p:nvSpPr>
            <p:spPr bwMode="auto">
              <a:xfrm>
                <a:off x="927" y="1112"/>
                <a:ext cx="9" cy="4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2 h 2"/>
                  <a:gd name="T4" fmla="*/ 4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3" y="2"/>
                      <a:pt x="2" y="2"/>
                      <a:pt x="0" y="2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9" name="Freeform 1966"/>
              <p:cNvSpPr/>
              <p:nvPr/>
            </p:nvSpPr>
            <p:spPr bwMode="auto">
              <a:xfrm>
                <a:off x="936" y="1038"/>
                <a:ext cx="29" cy="17"/>
              </a:xfrm>
              <a:custGeom>
                <a:avLst/>
                <a:gdLst>
                  <a:gd name="T0" fmla="*/ 1 w 12"/>
                  <a:gd name="T1" fmla="*/ 1 h 7"/>
                  <a:gd name="T2" fmla="*/ 8 w 12"/>
                  <a:gd name="T3" fmla="*/ 1 h 7"/>
                  <a:gd name="T4" fmla="*/ 12 w 12"/>
                  <a:gd name="T5" fmla="*/ 1 h 7"/>
                  <a:gd name="T6" fmla="*/ 8 w 12"/>
                  <a:gd name="T7" fmla="*/ 4 h 7"/>
                  <a:gd name="T8" fmla="*/ 6 w 12"/>
                  <a:gd name="T9" fmla="*/ 7 h 7"/>
                  <a:gd name="T10" fmla="*/ 3 w 12"/>
                  <a:gd name="T11" fmla="*/ 4 h 7"/>
                  <a:gd name="T12" fmla="*/ 1 w 12"/>
                  <a:gd name="T13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7">
                    <a:moveTo>
                      <a:pt x="1" y="1"/>
                    </a:moveTo>
                    <a:cubicBezTo>
                      <a:pt x="3" y="2"/>
                      <a:pt x="6" y="3"/>
                      <a:pt x="8" y="1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0" y="2"/>
                      <a:pt x="8" y="2"/>
                      <a:pt x="8" y="4"/>
                    </a:cubicBezTo>
                    <a:cubicBezTo>
                      <a:pt x="8" y="7"/>
                      <a:pt x="7" y="6"/>
                      <a:pt x="6" y="7"/>
                    </a:cubicBezTo>
                    <a:cubicBezTo>
                      <a:pt x="4" y="7"/>
                      <a:pt x="3" y="6"/>
                      <a:pt x="3" y="4"/>
                    </a:cubicBezTo>
                    <a:cubicBezTo>
                      <a:pt x="4" y="2"/>
                      <a:pt x="0" y="3"/>
                      <a:pt x="1" y="1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0" name="Freeform 1967"/>
              <p:cNvSpPr/>
              <p:nvPr/>
            </p:nvSpPr>
            <p:spPr bwMode="auto">
              <a:xfrm>
                <a:off x="982" y="1016"/>
                <a:ext cx="18" cy="20"/>
              </a:xfrm>
              <a:custGeom>
                <a:avLst/>
                <a:gdLst>
                  <a:gd name="T0" fmla="*/ 4 w 8"/>
                  <a:gd name="T1" fmla="*/ 8 h 8"/>
                  <a:gd name="T2" fmla="*/ 3 w 8"/>
                  <a:gd name="T3" fmla="*/ 8 h 8"/>
                  <a:gd name="T4" fmla="*/ 2 w 8"/>
                  <a:gd name="T5" fmla="*/ 3 h 8"/>
                  <a:gd name="T6" fmla="*/ 4 w 8"/>
                  <a:gd name="T7" fmla="*/ 0 h 8"/>
                  <a:gd name="T8" fmla="*/ 8 w 8"/>
                  <a:gd name="T9" fmla="*/ 5 h 8"/>
                  <a:gd name="T10" fmla="*/ 8 w 8"/>
                  <a:gd name="T11" fmla="*/ 6 h 8"/>
                  <a:gd name="T12" fmla="*/ 5 w 8"/>
                  <a:gd name="T13" fmla="*/ 8 h 8"/>
                  <a:gd name="T14" fmla="*/ 4 w 8"/>
                  <a:gd name="T1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8">
                    <a:moveTo>
                      <a:pt x="4" y="8"/>
                    </a:moveTo>
                    <a:cubicBezTo>
                      <a:pt x="4" y="8"/>
                      <a:pt x="4" y="8"/>
                      <a:pt x="3" y="8"/>
                    </a:cubicBezTo>
                    <a:cubicBezTo>
                      <a:pt x="2" y="7"/>
                      <a:pt x="0" y="6"/>
                      <a:pt x="2" y="3"/>
                    </a:cubicBezTo>
                    <a:cubicBezTo>
                      <a:pt x="6" y="5"/>
                      <a:pt x="6" y="3"/>
                      <a:pt x="4" y="0"/>
                    </a:cubicBezTo>
                    <a:cubicBezTo>
                      <a:pt x="8" y="1"/>
                      <a:pt x="7" y="3"/>
                      <a:pt x="8" y="5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7"/>
                      <a:pt x="6" y="8"/>
                      <a:pt x="5" y="8"/>
                    </a:cubicBezTo>
                    <a:cubicBezTo>
                      <a:pt x="5" y="8"/>
                      <a:pt x="4" y="8"/>
                      <a:pt x="4" y="8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1" name="Freeform 1968"/>
              <p:cNvSpPr/>
              <p:nvPr/>
            </p:nvSpPr>
            <p:spPr bwMode="auto">
              <a:xfrm>
                <a:off x="965" y="1005"/>
                <a:ext cx="14" cy="14"/>
              </a:xfrm>
              <a:custGeom>
                <a:avLst/>
                <a:gdLst>
                  <a:gd name="T0" fmla="*/ 5 w 6"/>
                  <a:gd name="T1" fmla="*/ 6 h 6"/>
                  <a:gd name="T2" fmla="*/ 0 w 6"/>
                  <a:gd name="T3" fmla="*/ 5 h 6"/>
                  <a:gd name="T4" fmla="*/ 5 w 6"/>
                  <a:gd name="T5" fmla="*/ 0 h 6"/>
                  <a:gd name="T6" fmla="*/ 5 w 6"/>
                  <a:gd name="T7" fmla="*/ 0 h 6"/>
                  <a:gd name="T8" fmla="*/ 6 w 6"/>
                  <a:gd name="T9" fmla="*/ 2 h 6"/>
                  <a:gd name="T10" fmla="*/ 5 w 6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6">
                    <a:moveTo>
                      <a:pt x="5" y="6"/>
                    </a:moveTo>
                    <a:cubicBezTo>
                      <a:pt x="3" y="5"/>
                      <a:pt x="2" y="6"/>
                      <a:pt x="0" y="5"/>
                    </a:cubicBezTo>
                    <a:cubicBezTo>
                      <a:pt x="2" y="3"/>
                      <a:pt x="3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1"/>
                      <a:pt x="6" y="2"/>
                    </a:cubicBezTo>
                    <a:cubicBezTo>
                      <a:pt x="6" y="3"/>
                      <a:pt x="5" y="4"/>
                      <a:pt x="5" y="6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2" name="Freeform 1969"/>
              <p:cNvSpPr/>
              <p:nvPr/>
            </p:nvSpPr>
            <p:spPr bwMode="auto">
              <a:xfrm>
                <a:off x="929" y="1090"/>
                <a:ext cx="19" cy="17"/>
              </a:xfrm>
              <a:custGeom>
                <a:avLst/>
                <a:gdLst>
                  <a:gd name="T0" fmla="*/ 8 w 8"/>
                  <a:gd name="T1" fmla="*/ 0 h 7"/>
                  <a:gd name="T2" fmla="*/ 0 w 8"/>
                  <a:gd name="T3" fmla="*/ 3 h 7"/>
                  <a:gd name="T4" fmla="*/ 0 w 8"/>
                  <a:gd name="T5" fmla="*/ 3 h 7"/>
                  <a:gd name="T6" fmla="*/ 8 w 8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8" y="0"/>
                    </a:moveTo>
                    <a:cubicBezTo>
                      <a:pt x="6" y="2"/>
                      <a:pt x="5" y="7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2"/>
                      <a:pt x="5" y="0"/>
                      <a:pt x="8" y="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3" name="Freeform 1970"/>
              <p:cNvSpPr/>
              <p:nvPr/>
            </p:nvSpPr>
            <p:spPr bwMode="auto">
              <a:xfrm>
                <a:off x="970" y="1019"/>
                <a:ext cx="9" cy="12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2 h 5"/>
                  <a:gd name="T4" fmla="*/ 3 w 4"/>
                  <a:gd name="T5" fmla="*/ 0 h 5"/>
                  <a:gd name="T6" fmla="*/ 3 w 4"/>
                  <a:gd name="T7" fmla="*/ 5 h 5"/>
                  <a:gd name="T8" fmla="*/ 3 w 4"/>
                  <a:gd name="T9" fmla="*/ 5 h 5"/>
                  <a:gd name="T10" fmla="*/ 3 w 4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2" y="3"/>
                      <a:pt x="1" y="3"/>
                      <a:pt x="0" y="2"/>
                    </a:cubicBezTo>
                    <a:cubicBezTo>
                      <a:pt x="1" y="1"/>
                      <a:pt x="3" y="1"/>
                      <a:pt x="3" y="0"/>
                    </a:cubicBezTo>
                    <a:cubicBezTo>
                      <a:pt x="4" y="0"/>
                      <a:pt x="4" y="3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4" name="Freeform 1971"/>
              <p:cNvSpPr/>
              <p:nvPr/>
            </p:nvSpPr>
            <p:spPr bwMode="auto">
              <a:xfrm>
                <a:off x="944" y="1081"/>
                <a:ext cx="16" cy="14"/>
              </a:xfrm>
              <a:custGeom>
                <a:avLst/>
                <a:gdLst>
                  <a:gd name="T0" fmla="*/ 0 w 7"/>
                  <a:gd name="T1" fmla="*/ 0 h 6"/>
                  <a:gd name="T2" fmla="*/ 7 w 7"/>
                  <a:gd name="T3" fmla="*/ 4 h 6"/>
                  <a:gd name="T4" fmla="*/ 0 w 7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0" y="0"/>
                    </a:moveTo>
                    <a:cubicBezTo>
                      <a:pt x="3" y="3"/>
                      <a:pt x="5" y="3"/>
                      <a:pt x="7" y="4"/>
                    </a:cubicBezTo>
                    <a:cubicBezTo>
                      <a:pt x="5" y="4"/>
                      <a:pt x="2" y="6"/>
                      <a:pt x="0" y="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5" name="Freeform 1972"/>
              <p:cNvSpPr/>
              <p:nvPr/>
            </p:nvSpPr>
            <p:spPr bwMode="auto">
              <a:xfrm>
                <a:off x="974" y="986"/>
                <a:ext cx="10" cy="9"/>
              </a:xfrm>
              <a:custGeom>
                <a:avLst/>
                <a:gdLst>
                  <a:gd name="T0" fmla="*/ 1 w 4"/>
                  <a:gd name="T1" fmla="*/ 4 h 4"/>
                  <a:gd name="T2" fmla="*/ 1 w 4"/>
                  <a:gd name="T3" fmla="*/ 1 h 4"/>
                  <a:gd name="T4" fmla="*/ 2 w 4"/>
                  <a:gd name="T5" fmla="*/ 1 h 4"/>
                  <a:gd name="T6" fmla="*/ 2 w 4"/>
                  <a:gd name="T7" fmla="*/ 4 h 4"/>
                  <a:gd name="T8" fmla="*/ 1 w 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4" y="2"/>
                      <a:pt x="3" y="3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6" name="Freeform 1973"/>
              <p:cNvSpPr/>
              <p:nvPr/>
            </p:nvSpPr>
            <p:spPr bwMode="auto">
              <a:xfrm>
                <a:off x="970" y="997"/>
                <a:ext cx="7" cy="8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2 h 3"/>
                  <a:gd name="T4" fmla="*/ 3 w 3"/>
                  <a:gd name="T5" fmla="*/ 0 h 3"/>
                  <a:gd name="T6" fmla="*/ 3 w 3"/>
                  <a:gd name="T7" fmla="*/ 2 h 3"/>
                  <a:gd name="T8" fmla="*/ 3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2" y="3"/>
                      <a:pt x="0" y="2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3"/>
                      <a:pt x="3" y="3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7" name="Freeform 1974"/>
              <p:cNvSpPr/>
              <p:nvPr/>
            </p:nvSpPr>
            <p:spPr bwMode="auto">
              <a:xfrm>
                <a:off x="977" y="1002"/>
                <a:ext cx="7" cy="7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0 h 3"/>
                  <a:gd name="T4" fmla="*/ 1 w 3"/>
                  <a:gd name="T5" fmla="*/ 3 h 3"/>
                  <a:gd name="T6" fmla="*/ 0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1" y="1"/>
                      <a:pt x="3" y="1"/>
                      <a:pt x="1" y="3"/>
                    </a:cubicBezTo>
                    <a:cubicBezTo>
                      <a:pt x="1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E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8" name="Freeform 1975"/>
              <p:cNvSpPr/>
              <p:nvPr/>
            </p:nvSpPr>
            <p:spPr bwMode="auto">
              <a:xfrm>
                <a:off x="991" y="1147"/>
                <a:ext cx="5" cy="10"/>
              </a:xfrm>
              <a:custGeom>
                <a:avLst/>
                <a:gdLst>
                  <a:gd name="T0" fmla="*/ 1 w 2"/>
                  <a:gd name="T1" fmla="*/ 0 h 4"/>
                  <a:gd name="T2" fmla="*/ 2 w 2"/>
                  <a:gd name="T3" fmla="*/ 4 h 4"/>
                  <a:gd name="T4" fmla="*/ 1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1" y="0"/>
                    </a:moveTo>
                    <a:cubicBezTo>
                      <a:pt x="2" y="1"/>
                      <a:pt x="2" y="3"/>
                      <a:pt x="2" y="4"/>
                    </a:cubicBezTo>
                    <a:cubicBezTo>
                      <a:pt x="0" y="4"/>
                      <a:pt x="0" y="3"/>
                      <a:pt x="1" y="0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9" name="Freeform 1976"/>
              <p:cNvSpPr/>
              <p:nvPr/>
            </p:nvSpPr>
            <p:spPr bwMode="auto">
              <a:xfrm>
                <a:off x="993" y="1119"/>
                <a:ext cx="19" cy="16"/>
              </a:xfrm>
              <a:custGeom>
                <a:avLst/>
                <a:gdLst>
                  <a:gd name="T0" fmla="*/ 0 w 8"/>
                  <a:gd name="T1" fmla="*/ 5 h 7"/>
                  <a:gd name="T2" fmla="*/ 7 w 8"/>
                  <a:gd name="T3" fmla="*/ 0 h 7"/>
                  <a:gd name="T4" fmla="*/ 8 w 8"/>
                  <a:gd name="T5" fmla="*/ 5 h 7"/>
                  <a:gd name="T6" fmla="*/ 0 w 8"/>
                  <a:gd name="T7" fmla="*/ 6 h 7"/>
                  <a:gd name="T8" fmla="*/ 0 w 8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0" y="5"/>
                    </a:moveTo>
                    <a:cubicBezTo>
                      <a:pt x="1" y="2"/>
                      <a:pt x="4" y="1"/>
                      <a:pt x="7" y="0"/>
                    </a:cubicBezTo>
                    <a:cubicBezTo>
                      <a:pt x="6" y="2"/>
                      <a:pt x="7" y="3"/>
                      <a:pt x="8" y="5"/>
                    </a:cubicBezTo>
                    <a:cubicBezTo>
                      <a:pt x="6" y="7"/>
                      <a:pt x="3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FE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0" name="Freeform 1977"/>
              <p:cNvSpPr/>
              <p:nvPr/>
            </p:nvSpPr>
            <p:spPr bwMode="auto">
              <a:xfrm>
                <a:off x="963" y="1173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2 h 3"/>
                  <a:gd name="T4" fmla="*/ 0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0"/>
                      <a:pt x="3" y="0"/>
                      <a:pt x="3" y="2"/>
                    </a:cubicBezTo>
                    <a:cubicBezTo>
                      <a:pt x="1" y="3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1" name="Freeform 1978"/>
              <p:cNvSpPr/>
              <p:nvPr/>
            </p:nvSpPr>
            <p:spPr bwMode="auto">
              <a:xfrm>
                <a:off x="1627" y="411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2 w 3"/>
                  <a:gd name="T3" fmla="*/ 3 h 3"/>
                  <a:gd name="T4" fmla="*/ 0 w 3"/>
                  <a:gd name="T5" fmla="*/ 2 h 3"/>
                  <a:gd name="T6" fmla="*/ 2 w 3"/>
                  <a:gd name="T7" fmla="*/ 0 h 3"/>
                  <a:gd name="T8" fmla="*/ 3 w 3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2"/>
                      <a:pt x="3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3" y="1"/>
                      <a:pt x="3" y="2"/>
                    </a:cubicBezTo>
                    <a:close/>
                  </a:path>
                </a:pathLst>
              </a:custGeom>
              <a:solidFill>
                <a:srgbClr val="5D5D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2" name="Freeform 1979"/>
              <p:cNvSpPr/>
              <p:nvPr/>
            </p:nvSpPr>
            <p:spPr bwMode="auto">
              <a:xfrm>
                <a:off x="1283" y="594"/>
                <a:ext cx="76" cy="64"/>
              </a:xfrm>
              <a:custGeom>
                <a:avLst/>
                <a:gdLst>
                  <a:gd name="T0" fmla="*/ 23 w 32"/>
                  <a:gd name="T1" fmla="*/ 26 h 27"/>
                  <a:gd name="T2" fmla="*/ 16 w 32"/>
                  <a:gd name="T3" fmla="*/ 22 h 27"/>
                  <a:gd name="T4" fmla="*/ 18 w 32"/>
                  <a:gd name="T5" fmla="*/ 18 h 27"/>
                  <a:gd name="T6" fmla="*/ 17 w 32"/>
                  <a:gd name="T7" fmla="*/ 16 h 27"/>
                  <a:gd name="T8" fmla="*/ 8 w 32"/>
                  <a:gd name="T9" fmla="*/ 16 h 27"/>
                  <a:gd name="T10" fmla="*/ 6 w 32"/>
                  <a:gd name="T11" fmla="*/ 18 h 27"/>
                  <a:gd name="T12" fmla="*/ 1 w 32"/>
                  <a:gd name="T13" fmla="*/ 12 h 27"/>
                  <a:gd name="T14" fmla="*/ 2 w 32"/>
                  <a:gd name="T15" fmla="*/ 10 h 27"/>
                  <a:gd name="T16" fmla="*/ 4 w 32"/>
                  <a:gd name="T17" fmla="*/ 8 h 27"/>
                  <a:gd name="T18" fmla="*/ 4 w 32"/>
                  <a:gd name="T19" fmla="*/ 8 h 27"/>
                  <a:gd name="T20" fmla="*/ 4 w 32"/>
                  <a:gd name="T21" fmla="*/ 8 h 27"/>
                  <a:gd name="T22" fmla="*/ 8 w 32"/>
                  <a:gd name="T23" fmla="*/ 6 h 27"/>
                  <a:gd name="T24" fmla="*/ 6 w 32"/>
                  <a:gd name="T25" fmla="*/ 3 h 27"/>
                  <a:gd name="T26" fmla="*/ 9 w 32"/>
                  <a:gd name="T27" fmla="*/ 0 h 27"/>
                  <a:gd name="T28" fmla="*/ 32 w 32"/>
                  <a:gd name="T29" fmla="*/ 24 h 27"/>
                  <a:gd name="T30" fmla="*/ 26 w 32"/>
                  <a:gd name="T31" fmla="*/ 26 h 27"/>
                  <a:gd name="T32" fmla="*/ 23 w 32"/>
                  <a:gd name="T33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7">
                    <a:moveTo>
                      <a:pt x="23" y="26"/>
                    </a:moveTo>
                    <a:cubicBezTo>
                      <a:pt x="21" y="25"/>
                      <a:pt x="17" y="26"/>
                      <a:pt x="16" y="22"/>
                    </a:cubicBezTo>
                    <a:cubicBezTo>
                      <a:pt x="19" y="21"/>
                      <a:pt x="20" y="20"/>
                      <a:pt x="18" y="18"/>
                    </a:cubicBezTo>
                    <a:cubicBezTo>
                      <a:pt x="18" y="17"/>
                      <a:pt x="17" y="16"/>
                      <a:pt x="17" y="16"/>
                    </a:cubicBezTo>
                    <a:cubicBezTo>
                      <a:pt x="14" y="11"/>
                      <a:pt x="11" y="11"/>
                      <a:pt x="8" y="16"/>
                    </a:cubicBezTo>
                    <a:cubicBezTo>
                      <a:pt x="8" y="17"/>
                      <a:pt x="7" y="18"/>
                      <a:pt x="6" y="18"/>
                    </a:cubicBezTo>
                    <a:cubicBezTo>
                      <a:pt x="2" y="17"/>
                      <a:pt x="0" y="16"/>
                      <a:pt x="1" y="12"/>
                    </a:cubicBezTo>
                    <a:cubicBezTo>
                      <a:pt x="2" y="12"/>
                      <a:pt x="3" y="11"/>
                      <a:pt x="2" y="10"/>
                    </a:cubicBezTo>
                    <a:cubicBezTo>
                      <a:pt x="2" y="8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5" y="6"/>
                      <a:pt x="5" y="4"/>
                      <a:pt x="8" y="6"/>
                    </a:cubicBezTo>
                    <a:cubicBezTo>
                      <a:pt x="7" y="5"/>
                      <a:pt x="6" y="4"/>
                      <a:pt x="6" y="3"/>
                    </a:cubicBezTo>
                    <a:cubicBezTo>
                      <a:pt x="6" y="1"/>
                      <a:pt x="11" y="5"/>
                      <a:pt x="9" y="0"/>
                    </a:cubicBezTo>
                    <a:cubicBezTo>
                      <a:pt x="17" y="7"/>
                      <a:pt x="27" y="13"/>
                      <a:pt x="32" y="24"/>
                    </a:cubicBezTo>
                    <a:cubicBezTo>
                      <a:pt x="30" y="26"/>
                      <a:pt x="29" y="27"/>
                      <a:pt x="26" y="26"/>
                    </a:cubicBezTo>
                    <a:cubicBezTo>
                      <a:pt x="25" y="26"/>
                      <a:pt x="24" y="25"/>
                      <a:pt x="23" y="26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3" name="Freeform 1980"/>
              <p:cNvSpPr/>
              <p:nvPr/>
            </p:nvSpPr>
            <p:spPr bwMode="auto">
              <a:xfrm>
                <a:off x="1345" y="648"/>
                <a:ext cx="16" cy="12"/>
              </a:xfrm>
              <a:custGeom>
                <a:avLst/>
                <a:gdLst>
                  <a:gd name="T0" fmla="*/ 0 w 7"/>
                  <a:gd name="T1" fmla="*/ 3 h 5"/>
                  <a:gd name="T2" fmla="*/ 6 w 7"/>
                  <a:gd name="T3" fmla="*/ 1 h 5"/>
                  <a:gd name="T4" fmla="*/ 7 w 7"/>
                  <a:gd name="T5" fmla="*/ 5 h 5"/>
                  <a:gd name="T6" fmla="*/ 0 w 7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0" y="3"/>
                    </a:moveTo>
                    <a:cubicBezTo>
                      <a:pt x="2" y="4"/>
                      <a:pt x="3" y="0"/>
                      <a:pt x="6" y="1"/>
                    </a:cubicBezTo>
                    <a:cubicBezTo>
                      <a:pt x="7" y="2"/>
                      <a:pt x="7" y="4"/>
                      <a:pt x="7" y="5"/>
                    </a:cubicBezTo>
                    <a:cubicBezTo>
                      <a:pt x="5" y="5"/>
                      <a:pt x="2" y="5"/>
                      <a:pt x="0" y="3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4" name="Freeform 1981"/>
              <p:cNvSpPr/>
              <p:nvPr/>
            </p:nvSpPr>
            <p:spPr bwMode="auto">
              <a:xfrm>
                <a:off x="1321" y="594"/>
                <a:ext cx="7" cy="14"/>
              </a:xfrm>
              <a:custGeom>
                <a:avLst/>
                <a:gdLst>
                  <a:gd name="T0" fmla="*/ 0 w 3"/>
                  <a:gd name="T1" fmla="*/ 0 h 6"/>
                  <a:gd name="T2" fmla="*/ 3 w 3"/>
                  <a:gd name="T3" fmla="*/ 6 h 6"/>
                  <a:gd name="T4" fmla="*/ 0 w 3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0"/>
                    </a:moveTo>
                    <a:cubicBezTo>
                      <a:pt x="2" y="1"/>
                      <a:pt x="3" y="3"/>
                      <a:pt x="3" y="6"/>
                    </a:cubicBezTo>
                    <a:cubicBezTo>
                      <a:pt x="1" y="5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C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5" name="Freeform 1982"/>
              <p:cNvSpPr/>
              <p:nvPr/>
            </p:nvSpPr>
            <p:spPr bwMode="auto">
              <a:xfrm>
                <a:off x="1364" y="710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2 w 3"/>
                  <a:gd name="T3" fmla="*/ 0 h 3"/>
                  <a:gd name="T4" fmla="*/ 3 w 3"/>
                  <a:gd name="T5" fmla="*/ 1 h 3"/>
                  <a:gd name="T6" fmla="*/ 0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1"/>
                      <a:pt x="0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2" y="2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6" name="Freeform 1983"/>
              <p:cNvSpPr/>
              <p:nvPr/>
            </p:nvSpPr>
            <p:spPr bwMode="auto">
              <a:xfrm>
                <a:off x="1371" y="746"/>
                <a:ext cx="7" cy="7"/>
              </a:xfrm>
              <a:custGeom>
                <a:avLst/>
                <a:gdLst>
                  <a:gd name="T0" fmla="*/ 2 w 3"/>
                  <a:gd name="T1" fmla="*/ 3 h 3"/>
                  <a:gd name="T2" fmla="*/ 1 w 3"/>
                  <a:gd name="T3" fmla="*/ 3 h 3"/>
                  <a:gd name="T4" fmla="*/ 1 w 3"/>
                  <a:gd name="T5" fmla="*/ 0 h 3"/>
                  <a:gd name="T6" fmla="*/ 2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1" y="2"/>
                      <a:pt x="0" y="1"/>
                      <a:pt x="1" y="0"/>
                    </a:cubicBezTo>
                    <a:cubicBezTo>
                      <a:pt x="3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7" name="Freeform 1984"/>
              <p:cNvSpPr/>
              <p:nvPr/>
            </p:nvSpPr>
            <p:spPr bwMode="auto">
              <a:xfrm>
                <a:off x="1347" y="617"/>
                <a:ext cx="12" cy="5"/>
              </a:xfrm>
              <a:custGeom>
                <a:avLst/>
                <a:gdLst>
                  <a:gd name="T0" fmla="*/ 0 w 5"/>
                  <a:gd name="T1" fmla="*/ 0 h 2"/>
                  <a:gd name="T2" fmla="*/ 5 w 5"/>
                  <a:gd name="T3" fmla="*/ 2 h 2"/>
                  <a:gd name="T4" fmla="*/ 0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2" y="0"/>
                      <a:pt x="4" y="0"/>
                      <a:pt x="5" y="2"/>
                    </a:cubicBezTo>
                    <a:cubicBezTo>
                      <a:pt x="3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E9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8" name="Freeform 1985"/>
              <p:cNvSpPr/>
              <p:nvPr/>
            </p:nvSpPr>
            <p:spPr bwMode="auto">
              <a:xfrm>
                <a:off x="1399" y="738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9" name="Freeform 1986"/>
              <p:cNvSpPr/>
              <p:nvPr/>
            </p:nvSpPr>
            <p:spPr bwMode="auto">
              <a:xfrm>
                <a:off x="1421" y="491"/>
                <a:ext cx="121" cy="60"/>
              </a:xfrm>
              <a:custGeom>
                <a:avLst/>
                <a:gdLst>
                  <a:gd name="T0" fmla="*/ 50 w 51"/>
                  <a:gd name="T1" fmla="*/ 4 h 25"/>
                  <a:gd name="T2" fmla="*/ 51 w 51"/>
                  <a:gd name="T3" fmla="*/ 8 h 25"/>
                  <a:gd name="T4" fmla="*/ 47 w 51"/>
                  <a:gd name="T5" fmla="*/ 15 h 25"/>
                  <a:gd name="T6" fmla="*/ 34 w 51"/>
                  <a:gd name="T7" fmla="*/ 23 h 25"/>
                  <a:gd name="T8" fmla="*/ 24 w 51"/>
                  <a:gd name="T9" fmla="*/ 24 h 25"/>
                  <a:gd name="T10" fmla="*/ 17 w 51"/>
                  <a:gd name="T11" fmla="*/ 23 h 25"/>
                  <a:gd name="T12" fmla="*/ 3 w 51"/>
                  <a:gd name="T13" fmla="*/ 12 h 25"/>
                  <a:gd name="T14" fmla="*/ 1 w 51"/>
                  <a:gd name="T15" fmla="*/ 4 h 25"/>
                  <a:gd name="T16" fmla="*/ 10 w 51"/>
                  <a:gd name="T17" fmla="*/ 4 h 25"/>
                  <a:gd name="T18" fmla="*/ 28 w 51"/>
                  <a:gd name="T19" fmla="*/ 3 h 25"/>
                  <a:gd name="T20" fmla="*/ 50 w 51"/>
                  <a:gd name="T21" fmla="*/ 3 h 25"/>
                  <a:gd name="T22" fmla="*/ 50 w 51"/>
                  <a:gd name="T23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" h="25">
                    <a:moveTo>
                      <a:pt x="50" y="4"/>
                    </a:moveTo>
                    <a:cubicBezTo>
                      <a:pt x="51" y="5"/>
                      <a:pt x="51" y="6"/>
                      <a:pt x="51" y="8"/>
                    </a:cubicBezTo>
                    <a:cubicBezTo>
                      <a:pt x="49" y="10"/>
                      <a:pt x="49" y="12"/>
                      <a:pt x="47" y="15"/>
                    </a:cubicBezTo>
                    <a:cubicBezTo>
                      <a:pt x="43" y="19"/>
                      <a:pt x="39" y="21"/>
                      <a:pt x="34" y="23"/>
                    </a:cubicBezTo>
                    <a:cubicBezTo>
                      <a:pt x="31" y="25"/>
                      <a:pt x="27" y="23"/>
                      <a:pt x="24" y="24"/>
                    </a:cubicBezTo>
                    <a:cubicBezTo>
                      <a:pt x="22" y="23"/>
                      <a:pt x="19" y="24"/>
                      <a:pt x="17" y="23"/>
                    </a:cubicBezTo>
                    <a:cubicBezTo>
                      <a:pt x="10" y="22"/>
                      <a:pt x="5" y="19"/>
                      <a:pt x="3" y="12"/>
                    </a:cubicBezTo>
                    <a:cubicBezTo>
                      <a:pt x="2" y="10"/>
                      <a:pt x="0" y="7"/>
                      <a:pt x="1" y="4"/>
                    </a:cubicBezTo>
                    <a:cubicBezTo>
                      <a:pt x="4" y="1"/>
                      <a:pt x="7" y="3"/>
                      <a:pt x="10" y="4"/>
                    </a:cubicBezTo>
                    <a:cubicBezTo>
                      <a:pt x="16" y="6"/>
                      <a:pt x="22" y="6"/>
                      <a:pt x="28" y="3"/>
                    </a:cubicBezTo>
                    <a:cubicBezTo>
                      <a:pt x="35" y="0"/>
                      <a:pt x="42" y="0"/>
                      <a:pt x="50" y="3"/>
                    </a:cubicBezTo>
                    <a:cubicBezTo>
                      <a:pt x="50" y="3"/>
                      <a:pt x="50" y="3"/>
                      <a:pt x="50" y="4"/>
                    </a:cubicBezTo>
                    <a:close/>
                  </a:path>
                </a:pathLst>
              </a:custGeom>
              <a:solidFill>
                <a:srgbClr val="82E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0" name="Freeform 1987"/>
              <p:cNvSpPr/>
              <p:nvPr/>
            </p:nvSpPr>
            <p:spPr bwMode="auto">
              <a:xfrm>
                <a:off x="1421" y="520"/>
                <a:ext cx="57" cy="33"/>
              </a:xfrm>
              <a:custGeom>
                <a:avLst/>
                <a:gdLst>
                  <a:gd name="T0" fmla="*/ 3 w 24"/>
                  <a:gd name="T1" fmla="*/ 0 h 14"/>
                  <a:gd name="T2" fmla="*/ 7 w 24"/>
                  <a:gd name="T3" fmla="*/ 6 h 14"/>
                  <a:gd name="T4" fmla="*/ 18 w 24"/>
                  <a:gd name="T5" fmla="*/ 10 h 14"/>
                  <a:gd name="T6" fmla="*/ 24 w 24"/>
                  <a:gd name="T7" fmla="*/ 12 h 14"/>
                  <a:gd name="T8" fmla="*/ 9 w 24"/>
                  <a:gd name="T9" fmla="*/ 11 h 14"/>
                  <a:gd name="T10" fmla="*/ 1 w 24"/>
                  <a:gd name="T11" fmla="*/ 0 h 14"/>
                  <a:gd name="T12" fmla="*/ 3 w 24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4">
                    <a:moveTo>
                      <a:pt x="3" y="0"/>
                    </a:moveTo>
                    <a:cubicBezTo>
                      <a:pt x="5" y="2"/>
                      <a:pt x="6" y="4"/>
                      <a:pt x="7" y="6"/>
                    </a:cubicBezTo>
                    <a:cubicBezTo>
                      <a:pt x="10" y="9"/>
                      <a:pt x="14" y="10"/>
                      <a:pt x="18" y="10"/>
                    </a:cubicBezTo>
                    <a:cubicBezTo>
                      <a:pt x="20" y="10"/>
                      <a:pt x="22" y="10"/>
                      <a:pt x="24" y="12"/>
                    </a:cubicBezTo>
                    <a:cubicBezTo>
                      <a:pt x="19" y="14"/>
                      <a:pt x="14" y="12"/>
                      <a:pt x="9" y="11"/>
                    </a:cubicBezTo>
                    <a:cubicBezTo>
                      <a:pt x="6" y="11"/>
                      <a:pt x="0" y="3"/>
                      <a:pt x="1" y="0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B8F6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1" name="Freeform 1988"/>
              <p:cNvSpPr/>
              <p:nvPr/>
            </p:nvSpPr>
            <p:spPr bwMode="auto">
              <a:xfrm>
                <a:off x="1432" y="458"/>
                <a:ext cx="17" cy="29"/>
              </a:xfrm>
              <a:custGeom>
                <a:avLst/>
                <a:gdLst>
                  <a:gd name="T0" fmla="*/ 7 w 7"/>
                  <a:gd name="T1" fmla="*/ 0 h 12"/>
                  <a:gd name="T2" fmla="*/ 3 w 7"/>
                  <a:gd name="T3" fmla="*/ 10 h 12"/>
                  <a:gd name="T4" fmla="*/ 0 w 7"/>
                  <a:gd name="T5" fmla="*/ 10 h 12"/>
                  <a:gd name="T6" fmla="*/ 7 w 7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12">
                    <a:moveTo>
                      <a:pt x="7" y="0"/>
                    </a:moveTo>
                    <a:cubicBezTo>
                      <a:pt x="5" y="3"/>
                      <a:pt x="5" y="7"/>
                      <a:pt x="3" y="10"/>
                    </a:cubicBezTo>
                    <a:cubicBezTo>
                      <a:pt x="2" y="12"/>
                      <a:pt x="2" y="9"/>
                      <a:pt x="0" y="10"/>
                    </a:cubicBezTo>
                    <a:cubicBezTo>
                      <a:pt x="0" y="5"/>
                      <a:pt x="1" y="1"/>
                      <a:pt x="7" y="0"/>
                    </a:cubicBezTo>
                    <a:close/>
                  </a:path>
                </a:pathLst>
              </a:custGeom>
              <a:solidFill>
                <a:srgbClr val="BDF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2" name="Freeform 1989"/>
              <p:cNvSpPr/>
              <p:nvPr/>
            </p:nvSpPr>
            <p:spPr bwMode="auto">
              <a:xfrm>
                <a:off x="1402" y="551"/>
                <a:ext cx="28" cy="21"/>
              </a:xfrm>
              <a:custGeom>
                <a:avLst/>
                <a:gdLst>
                  <a:gd name="T0" fmla="*/ 12 w 12"/>
                  <a:gd name="T1" fmla="*/ 4 h 9"/>
                  <a:gd name="T2" fmla="*/ 1 w 12"/>
                  <a:gd name="T3" fmla="*/ 2 h 9"/>
                  <a:gd name="T4" fmla="*/ 2 w 12"/>
                  <a:gd name="T5" fmla="*/ 0 h 9"/>
                  <a:gd name="T6" fmla="*/ 12 w 12"/>
                  <a:gd name="T7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9">
                    <a:moveTo>
                      <a:pt x="12" y="4"/>
                    </a:moveTo>
                    <a:cubicBezTo>
                      <a:pt x="7" y="9"/>
                      <a:pt x="4" y="4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5" y="1"/>
                      <a:pt x="8" y="2"/>
                      <a:pt x="12" y="4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3" name="Freeform 1990"/>
              <p:cNvSpPr/>
              <p:nvPr/>
            </p:nvSpPr>
            <p:spPr bwMode="auto">
              <a:xfrm>
                <a:off x="1390" y="534"/>
                <a:ext cx="16" cy="22"/>
              </a:xfrm>
              <a:custGeom>
                <a:avLst/>
                <a:gdLst>
                  <a:gd name="T0" fmla="*/ 7 w 7"/>
                  <a:gd name="T1" fmla="*/ 7 h 9"/>
                  <a:gd name="T2" fmla="*/ 6 w 7"/>
                  <a:gd name="T3" fmla="*/ 9 h 9"/>
                  <a:gd name="T4" fmla="*/ 0 w 7"/>
                  <a:gd name="T5" fmla="*/ 7 h 9"/>
                  <a:gd name="T6" fmla="*/ 1 w 7"/>
                  <a:gd name="T7" fmla="*/ 0 h 9"/>
                  <a:gd name="T8" fmla="*/ 7 w 7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9">
                    <a:moveTo>
                      <a:pt x="7" y="7"/>
                    </a:moveTo>
                    <a:cubicBezTo>
                      <a:pt x="7" y="7"/>
                      <a:pt x="6" y="8"/>
                      <a:pt x="6" y="9"/>
                    </a:cubicBezTo>
                    <a:cubicBezTo>
                      <a:pt x="4" y="7"/>
                      <a:pt x="2" y="7"/>
                      <a:pt x="0" y="7"/>
                    </a:cubicBezTo>
                    <a:cubicBezTo>
                      <a:pt x="1" y="4"/>
                      <a:pt x="1" y="2"/>
                      <a:pt x="1" y="0"/>
                    </a:cubicBezTo>
                    <a:cubicBezTo>
                      <a:pt x="4" y="2"/>
                      <a:pt x="4" y="5"/>
                      <a:pt x="7" y="7"/>
                    </a:cubicBezTo>
                    <a:close/>
                  </a:path>
                </a:pathLst>
              </a:custGeom>
              <a:solidFill>
                <a:srgbClr val="8494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4" name="Freeform 1991"/>
              <p:cNvSpPr/>
              <p:nvPr/>
            </p:nvSpPr>
            <p:spPr bwMode="auto">
              <a:xfrm>
                <a:off x="1430" y="482"/>
                <a:ext cx="12" cy="14"/>
              </a:xfrm>
              <a:custGeom>
                <a:avLst/>
                <a:gdLst>
                  <a:gd name="T0" fmla="*/ 1 w 5"/>
                  <a:gd name="T1" fmla="*/ 0 h 6"/>
                  <a:gd name="T2" fmla="*/ 0 w 5"/>
                  <a:gd name="T3" fmla="*/ 6 h 6"/>
                  <a:gd name="T4" fmla="*/ 1 w 5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1" y="0"/>
                    </a:moveTo>
                    <a:cubicBezTo>
                      <a:pt x="1" y="2"/>
                      <a:pt x="5" y="6"/>
                      <a:pt x="0" y="6"/>
                    </a:cubicBezTo>
                    <a:cubicBezTo>
                      <a:pt x="0" y="4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BDF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5" name="Freeform 1992"/>
              <p:cNvSpPr/>
              <p:nvPr/>
            </p:nvSpPr>
            <p:spPr bwMode="auto">
              <a:xfrm>
                <a:off x="1404" y="601"/>
                <a:ext cx="7" cy="9"/>
              </a:xfrm>
              <a:custGeom>
                <a:avLst/>
                <a:gdLst>
                  <a:gd name="T0" fmla="*/ 2 w 3"/>
                  <a:gd name="T1" fmla="*/ 4 h 4"/>
                  <a:gd name="T2" fmla="*/ 1 w 3"/>
                  <a:gd name="T3" fmla="*/ 1 h 4"/>
                  <a:gd name="T4" fmla="*/ 2 w 3"/>
                  <a:gd name="T5" fmla="*/ 0 h 4"/>
                  <a:gd name="T6" fmla="*/ 2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2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6" name="Freeform 1993"/>
              <p:cNvSpPr/>
              <p:nvPr/>
            </p:nvSpPr>
            <p:spPr bwMode="auto">
              <a:xfrm>
                <a:off x="1340" y="591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1 w 3"/>
                  <a:gd name="T3" fmla="*/ 2 h 2"/>
                  <a:gd name="T4" fmla="*/ 0 w 3"/>
                  <a:gd name="T5" fmla="*/ 1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7" name="Freeform 1994"/>
              <p:cNvSpPr/>
              <p:nvPr/>
            </p:nvSpPr>
            <p:spPr bwMode="auto">
              <a:xfrm>
                <a:off x="1316" y="565"/>
                <a:ext cx="17" cy="33"/>
              </a:xfrm>
              <a:custGeom>
                <a:avLst/>
                <a:gdLst>
                  <a:gd name="T0" fmla="*/ 7 w 7"/>
                  <a:gd name="T1" fmla="*/ 14 h 14"/>
                  <a:gd name="T2" fmla="*/ 0 w 7"/>
                  <a:gd name="T3" fmla="*/ 4 h 14"/>
                  <a:gd name="T4" fmla="*/ 0 w 7"/>
                  <a:gd name="T5" fmla="*/ 4 h 14"/>
                  <a:gd name="T6" fmla="*/ 4 w 7"/>
                  <a:gd name="T7" fmla="*/ 3 h 14"/>
                  <a:gd name="T8" fmla="*/ 4 w 7"/>
                  <a:gd name="T9" fmla="*/ 3 h 14"/>
                  <a:gd name="T10" fmla="*/ 4 w 7"/>
                  <a:gd name="T11" fmla="*/ 8 h 14"/>
                  <a:gd name="T12" fmla="*/ 7 w 7"/>
                  <a:gd name="T1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14">
                    <a:moveTo>
                      <a:pt x="7" y="14"/>
                    </a:moveTo>
                    <a:cubicBezTo>
                      <a:pt x="4" y="11"/>
                      <a:pt x="2" y="8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2" y="0"/>
                      <a:pt x="2" y="0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5"/>
                      <a:pt x="0" y="6"/>
                      <a:pt x="4" y="8"/>
                    </a:cubicBezTo>
                    <a:cubicBezTo>
                      <a:pt x="6" y="9"/>
                      <a:pt x="6" y="12"/>
                      <a:pt x="7" y="14"/>
                    </a:cubicBezTo>
                    <a:close/>
                  </a:path>
                </a:pathLst>
              </a:custGeom>
              <a:solidFill>
                <a:srgbClr val="A0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8" name="Freeform 1995"/>
              <p:cNvSpPr/>
              <p:nvPr/>
            </p:nvSpPr>
            <p:spPr bwMode="auto">
              <a:xfrm>
                <a:off x="1330" y="570"/>
                <a:ext cx="10" cy="12"/>
              </a:xfrm>
              <a:custGeom>
                <a:avLst/>
                <a:gdLst>
                  <a:gd name="T0" fmla="*/ 4 w 4"/>
                  <a:gd name="T1" fmla="*/ 2 h 5"/>
                  <a:gd name="T2" fmla="*/ 1 w 4"/>
                  <a:gd name="T3" fmla="*/ 4 h 5"/>
                  <a:gd name="T4" fmla="*/ 1 w 4"/>
                  <a:gd name="T5" fmla="*/ 2 h 5"/>
                  <a:gd name="T6" fmla="*/ 4 w 4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3" y="4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2" y="0"/>
                      <a:pt x="3" y="3"/>
                      <a:pt x="4" y="2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9" name="Freeform 1996"/>
              <p:cNvSpPr/>
              <p:nvPr/>
            </p:nvSpPr>
            <p:spPr bwMode="auto">
              <a:xfrm>
                <a:off x="877" y="850"/>
                <a:ext cx="119" cy="124"/>
              </a:xfrm>
              <a:custGeom>
                <a:avLst/>
                <a:gdLst>
                  <a:gd name="T0" fmla="*/ 48 w 50"/>
                  <a:gd name="T1" fmla="*/ 43 h 52"/>
                  <a:gd name="T2" fmla="*/ 44 w 50"/>
                  <a:gd name="T3" fmla="*/ 47 h 52"/>
                  <a:gd name="T4" fmla="*/ 37 w 50"/>
                  <a:gd name="T5" fmla="*/ 46 h 52"/>
                  <a:gd name="T6" fmla="*/ 29 w 50"/>
                  <a:gd name="T7" fmla="*/ 43 h 52"/>
                  <a:gd name="T8" fmla="*/ 23 w 50"/>
                  <a:gd name="T9" fmla="*/ 44 h 52"/>
                  <a:gd name="T10" fmla="*/ 10 w 50"/>
                  <a:gd name="T11" fmla="*/ 52 h 52"/>
                  <a:gd name="T12" fmla="*/ 8 w 50"/>
                  <a:gd name="T13" fmla="*/ 49 h 52"/>
                  <a:gd name="T14" fmla="*/ 7 w 50"/>
                  <a:gd name="T15" fmla="*/ 48 h 52"/>
                  <a:gd name="T16" fmla="*/ 2 w 50"/>
                  <a:gd name="T17" fmla="*/ 43 h 52"/>
                  <a:gd name="T18" fmla="*/ 8 w 50"/>
                  <a:gd name="T19" fmla="*/ 34 h 52"/>
                  <a:gd name="T20" fmla="*/ 2 w 50"/>
                  <a:gd name="T21" fmla="*/ 31 h 52"/>
                  <a:gd name="T22" fmla="*/ 1 w 50"/>
                  <a:gd name="T23" fmla="*/ 29 h 52"/>
                  <a:gd name="T24" fmla="*/ 1 w 50"/>
                  <a:gd name="T25" fmla="*/ 28 h 52"/>
                  <a:gd name="T26" fmla="*/ 5 w 50"/>
                  <a:gd name="T27" fmla="*/ 21 h 52"/>
                  <a:gd name="T28" fmla="*/ 8 w 50"/>
                  <a:gd name="T29" fmla="*/ 22 h 52"/>
                  <a:gd name="T30" fmla="*/ 5 w 50"/>
                  <a:gd name="T31" fmla="*/ 21 h 52"/>
                  <a:gd name="T32" fmla="*/ 2 w 50"/>
                  <a:gd name="T33" fmla="*/ 21 h 52"/>
                  <a:gd name="T34" fmla="*/ 1 w 50"/>
                  <a:gd name="T35" fmla="*/ 8 h 52"/>
                  <a:gd name="T36" fmla="*/ 1 w 50"/>
                  <a:gd name="T37" fmla="*/ 6 h 52"/>
                  <a:gd name="T38" fmla="*/ 2 w 50"/>
                  <a:gd name="T39" fmla="*/ 6 h 52"/>
                  <a:gd name="T40" fmla="*/ 5 w 50"/>
                  <a:gd name="T41" fmla="*/ 8 h 52"/>
                  <a:gd name="T42" fmla="*/ 5 w 50"/>
                  <a:gd name="T43" fmla="*/ 4 h 52"/>
                  <a:gd name="T44" fmla="*/ 8 w 50"/>
                  <a:gd name="T45" fmla="*/ 4 h 52"/>
                  <a:gd name="T46" fmla="*/ 11 w 50"/>
                  <a:gd name="T47" fmla="*/ 14 h 52"/>
                  <a:gd name="T48" fmla="*/ 16 w 50"/>
                  <a:gd name="T49" fmla="*/ 7 h 52"/>
                  <a:gd name="T50" fmla="*/ 18 w 50"/>
                  <a:gd name="T51" fmla="*/ 12 h 52"/>
                  <a:gd name="T52" fmla="*/ 26 w 50"/>
                  <a:gd name="T53" fmla="*/ 10 h 52"/>
                  <a:gd name="T54" fmla="*/ 26 w 50"/>
                  <a:gd name="T55" fmla="*/ 0 h 52"/>
                  <a:gd name="T56" fmla="*/ 29 w 50"/>
                  <a:gd name="T57" fmla="*/ 8 h 52"/>
                  <a:gd name="T58" fmla="*/ 23 w 50"/>
                  <a:gd name="T59" fmla="*/ 16 h 52"/>
                  <a:gd name="T60" fmla="*/ 36 w 50"/>
                  <a:gd name="T61" fmla="*/ 20 h 52"/>
                  <a:gd name="T62" fmla="*/ 39 w 50"/>
                  <a:gd name="T63" fmla="*/ 25 h 52"/>
                  <a:gd name="T64" fmla="*/ 40 w 50"/>
                  <a:gd name="T65" fmla="*/ 26 h 52"/>
                  <a:gd name="T66" fmla="*/ 46 w 50"/>
                  <a:gd name="T67" fmla="*/ 38 h 52"/>
                  <a:gd name="T68" fmla="*/ 48 w 50"/>
                  <a:gd name="T69" fmla="*/ 4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2">
                    <a:moveTo>
                      <a:pt x="48" y="43"/>
                    </a:moveTo>
                    <a:cubicBezTo>
                      <a:pt x="46" y="43"/>
                      <a:pt x="45" y="45"/>
                      <a:pt x="44" y="47"/>
                    </a:cubicBezTo>
                    <a:cubicBezTo>
                      <a:pt x="42" y="48"/>
                      <a:pt x="39" y="48"/>
                      <a:pt x="37" y="46"/>
                    </a:cubicBezTo>
                    <a:cubicBezTo>
                      <a:pt x="34" y="44"/>
                      <a:pt x="31" y="44"/>
                      <a:pt x="29" y="43"/>
                    </a:cubicBezTo>
                    <a:cubicBezTo>
                      <a:pt x="27" y="42"/>
                      <a:pt x="25" y="43"/>
                      <a:pt x="23" y="44"/>
                    </a:cubicBezTo>
                    <a:cubicBezTo>
                      <a:pt x="18" y="46"/>
                      <a:pt x="15" y="50"/>
                      <a:pt x="10" y="52"/>
                    </a:cubicBezTo>
                    <a:cubicBezTo>
                      <a:pt x="8" y="51"/>
                      <a:pt x="8" y="50"/>
                      <a:pt x="8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5" y="47"/>
                      <a:pt x="3" y="45"/>
                      <a:pt x="2" y="43"/>
                    </a:cubicBezTo>
                    <a:cubicBezTo>
                      <a:pt x="1" y="38"/>
                      <a:pt x="2" y="35"/>
                      <a:pt x="8" y="34"/>
                    </a:cubicBezTo>
                    <a:cubicBezTo>
                      <a:pt x="5" y="34"/>
                      <a:pt x="2" y="36"/>
                      <a:pt x="2" y="31"/>
                    </a:cubicBezTo>
                    <a:cubicBezTo>
                      <a:pt x="2" y="30"/>
                      <a:pt x="1" y="30"/>
                      <a:pt x="1" y="29"/>
                    </a:cubicBezTo>
                    <a:cubicBezTo>
                      <a:pt x="1" y="29"/>
                      <a:pt x="1" y="29"/>
                      <a:pt x="1" y="28"/>
                    </a:cubicBezTo>
                    <a:cubicBezTo>
                      <a:pt x="3" y="26"/>
                      <a:pt x="2" y="22"/>
                      <a:pt x="5" y="21"/>
                    </a:cubicBezTo>
                    <a:cubicBezTo>
                      <a:pt x="6" y="20"/>
                      <a:pt x="8" y="20"/>
                      <a:pt x="8" y="22"/>
                    </a:cubicBezTo>
                    <a:cubicBezTo>
                      <a:pt x="8" y="19"/>
                      <a:pt x="6" y="20"/>
                      <a:pt x="5" y="21"/>
                    </a:cubicBezTo>
                    <a:cubicBezTo>
                      <a:pt x="4" y="21"/>
                      <a:pt x="3" y="21"/>
                      <a:pt x="2" y="21"/>
                    </a:cubicBezTo>
                    <a:cubicBezTo>
                      <a:pt x="1" y="17"/>
                      <a:pt x="5" y="12"/>
                      <a:pt x="1" y="8"/>
                    </a:cubicBezTo>
                    <a:cubicBezTo>
                      <a:pt x="0" y="8"/>
                      <a:pt x="1" y="7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3" y="6"/>
                      <a:pt x="4" y="8"/>
                      <a:pt x="5" y="8"/>
                    </a:cubicBezTo>
                    <a:cubicBezTo>
                      <a:pt x="6" y="7"/>
                      <a:pt x="4" y="5"/>
                      <a:pt x="5" y="4"/>
                    </a:cubicBezTo>
                    <a:cubicBezTo>
                      <a:pt x="6" y="3"/>
                      <a:pt x="7" y="4"/>
                      <a:pt x="8" y="4"/>
                    </a:cubicBezTo>
                    <a:cubicBezTo>
                      <a:pt x="12" y="6"/>
                      <a:pt x="14" y="9"/>
                      <a:pt x="11" y="14"/>
                    </a:cubicBezTo>
                    <a:cubicBezTo>
                      <a:pt x="15" y="13"/>
                      <a:pt x="16" y="11"/>
                      <a:pt x="16" y="7"/>
                    </a:cubicBezTo>
                    <a:cubicBezTo>
                      <a:pt x="18" y="9"/>
                      <a:pt x="16" y="11"/>
                      <a:pt x="18" y="12"/>
                    </a:cubicBezTo>
                    <a:cubicBezTo>
                      <a:pt x="20" y="8"/>
                      <a:pt x="22" y="5"/>
                      <a:pt x="26" y="10"/>
                    </a:cubicBezTo>
                    <a:cubicBezTo>
                      <a:pt x="25" y="6"/>
                      <a:pt x="21" y="3"/>
                      <a:pt x="26" y="0"/>
                    </a:cubicBezTo>
                    <a:cubicBezTo>
                      <a:pt x="26" y="3"/>
                      <a:pt x="31" y="3"/>
                      <a:pt x="29" y="8"/>
                    </a:cubicBezTo>
                    <a:cubicBezTo>
                      <a:pt x="27" y="11"/>
                      <a:pt x="28" y="16"/>
                      <a:pt x="23" y="16"/>
                    </a:cubicBezTo>
                    <a:cubicBezTo>
                      <a:pt x="26" y="22"/>
                      <a:pt x="31" y="19"/>
                      <a:pt x="36" y="20"/>
                    </a:cubicBezTo>
                    <a:cubicBezTo>
                      <a:pt x="38" y="21"/>
                      <a:pt x="38" y="23"/>
                      <a:pt x="39" y="25"/>
                    </a:cubicBezTo>
                    <a:cubicBezTo>
                      <a:pt x="39" y="26"/>
                      <a:pt x="39" y="26"/>
                      <a:pt x="40" y="26"/>
                    </a:cubicBezTo>
                    <a:cubicBezTo>
                      <a:pt x="40" y="31"/>
                      <a:pt x="44" y="34"/>
                      <a:pt x="46" y="38"/>
                    </a:cubicBezTo>
                    <a:cubicBezTo>
                      <a:pt x="47" y="39"/>
                      <a:pt x="50" y="40"/>
                      <a:pt x="48" y="43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0" name="Freeform 1997"/>
              <p:cNvSpPr/>
              <p:nvPr/>
            </p:nvSpPr>
            <p:spPr bwMode="auto">
              <a:xfrm>
                <a:off x="841" y="914"/>
                <a:ext cx="60" cy="79"/>
              </a:xfrm>
              <a:custGeom>
                <a:avLst/>
                <a:gdLst>
                  <a:gd name="T0" fmla="*/ 23 w 25"/>
                  <a:gd name="T1" fmla="*/ 22 h 33"/>
                  <a:gd name="T2" fmla="*/ 24 w 25"/>
                  <a:gd name="T3" fmla="*/ 24 h 33"/>
                  <a:gd name="T4" fmla="*/ 24 w 25"/>
                  <a:gd name="T5" fmla="*/ 25 h 33"/>
                  <a:gd name="T6" fmla="*/ 21 w 25"/>
                  <a:gd name="T7" fmla="*/ 27 h 33"/>
                  <a:gd name="T8" fmla="*/ 17 w 25"/>
                  <a:gd name="T9" fmla="*/ 30 h 33"/>
                  <a:gd name="T10" fmla="*/ 15 w 25"/>
                  <a:gd name="T11" fmla="*/ 30 h 33"/>
                  <a:gd name="T12" fmla="*/ 11 w 25"/>
                  <a:gd name="T13" fmla="*/ 33 h 33"/>
                  <a:gd name="T14" fmla="*/ 0 w 25"/>
                  <a:gd name="T15" fmla="*/ 26 h 33"/>
                  <a:gd name="T16" fmla="*/ 8 w 25"/>
                  <a:gd name="T17" fmla="*/ 24 h 33"/>
                  <a:gd name="T18" fmla="*/ 10 w 25"/>
                  <a:gd name="T19" fmla="*/ 19 h 33"/>
                  <a:gd name="T20" fmla="*/ 12 w 25"/>
                  <a:gd name="T21" fmla="*/ 16 h 33"/>
                  <a:gd name="T22" fmla="*/ 14 w 25"/>
                  <a:gd name="T23" fmla="*/ 16 h 33"/>
                  <a:gd name="T24" fmla="*/ 14 w 25"/>
                  <a:gd name="T25" fmla="*/ 18 h 33"/>
                  <a:gd name="T26" fmla="*/ 13 w 25"/>
                  <a:gd name="T27" fmla="*/ 20 h 33"/>
                  <a:gd name="T28" fmla="*/ 17 w 25"/>
                  <a:gd name="T29" fmla="*/ 22 h 33"/>
                  <a:gd name="T30" fmla="*/ 17 w 25"/>
                  <a:gd name="T31" fmla="*/ 18 h 33"/>
                  <a:gd name="T32" fmla="*/ 15 w 25"/>
                  <a:gd name="T33" fmla="*/ 12 h 33"/>
                  <a:gd name="T34" fmla="*/ 14 w 25"/>
                  <a:gd name="T35" fmla="*/ 12 h 33"/>
                  <a:gd name="T36" fmla="*/ 9 w 25"/>
                  <a:gd name="T37" fmla="*/ 15 h 33"/>
                  <a:gd name="T38" fmla="*/ 10 w 25"/>
                  <a:gd name="T39" fmla="*/ 10 h 33"/>
                  <a:gd name="T40" fmla="*/ 0 w 25"/>
                  <a:gd name="T41" fmla="*/ 9 h 33"/>
                  <a:gd name="T42" fmla="*/ 4 w 25"/>
                  <a:gd name="T43" fmla="*/ 5 h 33"/>
                  <a:gd name="T44" fmla="*/ 6 w 25"/>
                  <a:gd name="T45" fmla="*/ 8 h 33"/>
                  <a:gd name="T46" fmla="*/ 9 w 25"/>
                  <a:gd name="T47" fmla="*/ 5 h 33"/>
                  <a:gd name="T48" fmla="*/ 14 w 25"/>
                  <a:gd name="T49" fmla="*/ 6 h 33"/>
                  <a:gd name="T50" fmla="*/ 13 w 25"/>
                  <a:gd name="T51" fmla="*/ 5 h 33"/>
                  <a:gd name="T52" fmla="*/ 10 w 25"/>
                  <a:gd name="T53" fmla="*/ 2 h 33"/>
                  <a:gd name="T54" fmla="*/ 15 w 25"/>
                  <a:gd name="T55" fmla="*/ 2 h 33"/>
                  <a:gd name="T56" fmla="*/ 18 w 25"/>
                  <a:gd name="T57" fmla="*/ 3 h 33"/>
                  <a:gd name="T58" fmla="*/ 24 w 25"/>
                  <a:gd name="T59" fmla="*/ 7 h 33"/>
                  <a:gd name="T60" fmla="*/ 17 w 25"/>
                  <a:gd name="T61" fmla="*/ 13 h 33"/>
                  <a:gd name="T62" fmla="*/ 22 w 25"/>
                  <a:gd name="T63" fmla="*/ 18 h 33"/>
                  <a:gd name="T64" fmla="*/ 23 w 25"/>
                  <a:gd name="T65" fmla="*/ 22 h 33"/>
                  <a:gd name="T66" fmla="*/ 22 w 25"/>
                  <a:gd name="T67" fmla="*/ 23 h 33"/>
                  <a:gd name="T68" fmla="*/ 22 w 25"/>
                  <a:gd name="T69" fmla="*/ 22 h 33"/>
                  <a:gd name="T70" fmla="*/ 23 w 25"/>
                  <a:gd name="T71" fmla="*/ 22 h 33"/>
                  <a:gd name="T72" fmla="*/ 23 w 25"/>
                  <a:gd name="T73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" h="33">
                    <a:moveTo>
                      <a:pt x="23" y="22"/>
                    </a:moveTo>
                    <a:cubicBezTo>
                      <a:pt x="24" y="22"/>
                      <a:pt x="25" y="23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3" y="26"/>
                      <a:pt x="21" y="26"/>
                      <a:pt x="21" y="27"/>
                    </a:cubicBezTo>
                    <a:cubicBezTo>
                      <a:pt x="20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5" y="30"/>
                    </a:cubicBezTo>
                    <a:cubicBezTo>
                      <a:pt x="13" y="31"/>
                      <a:pt x="13" y="33"/>
                      <a:pt x="11" y="33"/>
                    </a:cubicBezTo>
                    <a:cubicBezTo>
                      <a:pt x="7" y="31"/>
                      <a:pt x="3" y="29"/>
                      <a:pt x="0" y="26"/>
                    </a:cubicBezTo>
                    <a:cubicBezTo>
                      <a:pt x="2" y="25"/>
                      <a:pt x="4" y="21"/>
                      <a:pt x="8" y="24"/>
                    </a:cubicBezTo>
                    <a:cubicBezTo>
                      <a:pt x="8" y="25"/>
                      <a:pt x="11" y="22"/>
                      <a:pt x="10" y="19"/>
                    </a:cubicBezTo>
                    <a:cubicBezTo>
                      <a:pt x="8" y="17"/>
                      <a:pt x="12" y="18"/>
                      <a:pt x="12" y="16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4" y="16"/>
                      <a:pt x="15" y="17"/>
                      <a:pt x="14" y="18"/>
                    </a:cubicBezTo>
                    <a:cubicBezTo>
                      <a:pt x="14" y="19"/>
                      <a:pt x="11" y="18"/>
                      <a:pt x="13" y="20"/>
                    </a:cubicBezTo>
                    <a:cubicBezTo>
                      <a:pt x="14" y="22"/>
                      <a:pt x="16" y="22"/>
                      <a:pt x="17" y="22"/>
                    </a:cubicBezTo>
                    <a:cubicBezTo>
                      <a:pt x="18" y="21"/>
                      <a:pt x="18" y="19"/>
                      <a:pt x="17" y="18"/>
                    </a:cubicBezTo>
                    <a:cubicBezTo>
                      <a:pt x="15" y="16"/>
                      <a:pt x="17" y="13"/>
                      <a:pt x="15" y="12"/>
                    </a:cubicBezTo>
                    <a:cubicBezTo>
                      <a:pt x="15" y="12"/>
                      <a:pt x="15" y="12"/>
                      <a:pt x="14" y="12"/>
                    </a:cubicBezTo>
                    <a:cubicBezTo>
                      <a:pt x="13" y="13"/>
                      <a:pt x="10" y="16"/>
                      <a:pt x="9" y="15"/>
                    </a:cubicBezTo>
                    <a:cubicBezTo>
                      <a:pt x="7" y="14"/>
                      <a:pt x="11" y="12"/>
                      <a:pt x="10" y="10"/>
                    </a:cubicBezTo>
                    <a:cubicBezTo>
                      <a:pt x="7" y="10"/>
                      <a:pt x="3" y="11"/>
                      <a:pt x="0" y="9"/>
                    </a:cubicBezTo>
                    <a:cubicBezTo>
                      <a:pt x="2" y="8"/>
                      <a:pt x="3" y="7"/>
                      <a:pt x="4" y="5"/>
                    </a:cubicBezTo>
                    <a:cubicBezTo>
                      <a:pt x="6" y="5"/>
                      <a:pt x="5" y="7"/>
                      <a:pt x="6" y="8"/>
                    </a:cubicBezTo>
                    <a:cubicBezTo>
                      <a:pt x="7" y="7"/>
                      <a:pt x="8" y="6"/>
                      <a:pt x="9" y="5"/>
                    </a:cubicBezTo>
                    <a:cubicBezTo>
                      <a:pt x="9" y="5"/>
                      <a:pt x="13" y="6"/>
                      <a:pt x="14" y="6"/>
                    </a:cubicBezTo>
                    <a:cubicBezTo>
                      <a:pt x="14" y="6"/>
                      <a:pt x="13" y="6"/>
                      <a:pt x="13" y="5"/>
                    </a:cubicBezTo>
                    <a:cubicBezTo>
                      <a:pt x="12" y="4"/>
                      <a:pt x="9" y="4"/>
                      <a:pt x="10" y="2"/>
                    </a:cubicBezTo>
                    <a:cubicBezTo>
                      <a:pt x="12" y="0"/>
                      <a:pt x="14" y="0"/>
                      <a:pt x="15" y="2"/>
                    </a:cubicBezTo>
                    <a:cubicBezTo>
                      <a:pt x="16" y="3"/>
                      <a:pt x="17" y="3"/>
                      <a:pt x="18" y="3"/>
                    </a:cubicBezTo>
                    <a:cubicBezTo>
                      <a:pt x="17" y="11"/>
                      <a:pt x="23" y="4"/>
                      <a:pt x="24" y="7"/>
                    </a:cubicBezTo>
                    <a:cubicBezTo>
                      <a:pt x="21" y="8"/>
                      <a:pt x="17" y="8"/>
                      <a:pt x="17" y="13"/>
                    </a:cubicBezTo>
                    <a:cubicBezTo>
                      <a:pt x="17" y="15"/>
                      <a:pt x="17" y="19"/>
                      <a:pt x="22" y="18"/>
                    </a:cubicBezTo>
                    <a:cubicBezTo>
                      <a:pt x="25" y="18"/>
                      <a:pt x="23" y="20"/>
                      <a:pt x="23" y="22"/>
                    </a:cubicBezTo>
                    <a:cubicBezTo>
                      <a:pt x="22" y="22"/>
                      <a:pt x="22" y="22"/>
                      <a:pt x="22" y="23"/>
                    </a:cubicBezTo>
                    <a:cubicBezTo>
                      <a:pt x="22" y="23"/>
                      <a:pt x="22" y="23"/>
                      <a:pt x="22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1" name="Freeform 1998"/>
              <p:cNvSpPr/>
              <p:nvPr/>
            </p:nvSpPr>
            <p:spPr bwMode="auto">
              <a:xfrm>
                <a:off x="882" y="952"/>
                <a:ext cx="50" cy="36"/>
              </a:xfrm>
              <a:custGeom>
                <a:avLst/>
                <a:gdLst>
                  <a:gd name="T0" fmla="*/ 0 w 21"/>
                  <a:gd name="T1" fmla="*/ 14 h 15"/>
                  <a:gd name="T2" fmla="*/ 3 w 21"/>
                  <a:gd name="T3" fmla="*/ 10 h 15"/>
                  <a:gd name="T4" fmla="*/ 7 w 21"/>
                  <a:gd name="T5" fmla="*/ 8 h 15"/>
                  <a:gd name="T6" fmla="*/ 7 w 21"/>
                  <a:gd name="T7" fmla="*/ 8 h 15"/>
                  <a:gd name="T8" fmla="*/ 17 w 21"/>
                  <a:gd name="T9" fmla="*/ 2 h 15"/>
                  <a:gd name="T10" fmla="*/ 21 w 21"/>
                  <a:gd name="T11" fmla="*/ 1 h 15"/>
                  <a:gd name="T12" fmla="*/ 7 w 21"/>
                  <a:gd name="T13" fmla="*/ 13 h 15"/>
                  <a:gd name="T14" fmla="*/ 0 w 21"/>
                  <a:gd name="T15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5">
                    <a:moveTo>
                      <a:pt x="0" y="14"/>
                    </a:moveTo>
                    <a:cubicBezTo>
                      <a:pt x="1" y="13"/>
                      <a:pt x="2" y="12"/>
                      <a:pt x="3" y="10"/>
                    </a:cubicBezTo>
                    <a:cubicBezTo>
                      <a:pt x="4" y="9"/>
                      <a:pt x="6" y="9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10" y="6"/>
                      <a:pt x="14" y="4"/>
                      <a:pt x="17" y="2"/>
                    </a:cubicBezTo>
                    <a:cubicBezTo>
                      <a:pt x="18" y="1"/>
                      <a:pt x="19" y="0"/>
                      <a:pt x="21" y="1"/>
                    </a:cubicBezTo>
                    <a:cubicBezTo>
                      <a:pt x="16" y="5"/>
                      <a:pt x="12" y="9"/>
                      <a:pt x="7" y="13"/>
                    </a:cubicBezTo>
                    <a:cubicBezTo>
                      <a:pt x="5" y="15"/>
                      <a:pt x="2" y="14"/>
                      <a:pt x="0" y="14"/>
                    </a:cubicBezTo>
                    <a:close/>
                  </a:path>
                </a:pathLst>
              </a:custGeom>
              <a:solidFill>
                <a:srgbClr val="FB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2" name="Freeform 1999"/>
              <p:cNvSpPr/>
              <p:nvPr/>
            </p:nvSpPr>
            <p:spPr bwMode="auto">
              <a:xfrm>
                <a:off x="946" y="945"/>
                <a:ext cx="19" cy="31"/>
              </a:xfrm>
              <a:custGeom>
                <a:avLst/>
                <a:gdLst>
                  <a:gd name="T0" fmla="*/ 0 w 8"/>
                  <a:gd name="T1" fmla="*/ 3 h 13"/>
                  <a:gd name="T2" fmla="*/ 8 w 8"/>
                  <a:gd name="T3" fmla="*/ 6 h 13"/>
                  <a:gd name="T4" fmla="*/ 2 w 8"/>
                  <a:gd name="T5" fmla="*/ 13 h 13"/>
                  <a:gd name="T6" fmla="*/ 0 w 8"/>
                  <a:gd name="T7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3">
                    <a:moveTo>
                      <a:pt x="0" y="3"/>
                    </a:moveTo>
                    <a:cubicBezTo>
                      <a:pt x="2" y="4"/>
                      <a:pt x="7" y="0"/>
                      <a:pt x="8" y="6"/>
                    </a:cubicBezTo>
                    <a:cubicBezTo>
                      <a:pt x="6" y="8"/>
                      <a:pt x="5" y="11"/>
                      <a:pt x="2" y="13"/>
                    </a:cubicBezTo>
                    <a:cubicBezTo>
                      <a:pt x="4" y="9"/>
                      <a:pt x="3" y="6"/>
                      <a:pt x="0" y="3"/>
                    </a:cubicBezTo>
                    <a:close/>
                  </a:path>
                </a:pathLst>
              </a:custGeom>
              <a:solidFill>
                <a:srgbClr val="A7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3" name="Freeform 2000"/>
              <p:cNvSpPr/>
              <p:nvPr/>
            </p:nvSpPr>
            <p:spPr bwMode="auto">
              <a:xfrm>
                <a:off x="903" y="988"/>
                <a:ext cx="10" cy="12"/>
              </a:xfrm>
              <a:custGeom>
                <a:avLst/>
                <a:gdLst>
                  <a:gd name="T0" fmla="*/ 1 w 4"/>
                  <a:gd name="T1" fmla="*/ 0 h 5"/>
                  <a:gd name="T2" fmla="*/ 4 w 4"/>
                  <a:gd name="T3" fmla="*/ 4 h 5"/>
                  <a:gd name="T4" fmla="*/ 2 w 4"/>
                  <a:gd name="T5" fmla="*/ 4 h 5"/>
                  <a:gd name="T6" fmla="*/ 1 w 4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cubicBezTo>
                      <a:pt x="3" y="1"/>
                      <a:pt x="4" y="2"/>
                      <a:pt x="4" y="4"/>
                    </a:cubicBezTo>
                    <a:cubicBezTo>
                      <a:pt x="4" y="4"/>
                      <a:pt x="2" y="5"/>
                      <a:pt x="2" y="4"/>
                    </a:cubicBezTo>
                    <a:cubicBezTo>
                      <a:pt x="0" y="3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rgbClr val="9A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4" name="Freeform 2001"/>
              <p:cNvSpPr/>
              <p:nvPr/>
            </p:nvSpPr>
            <p:spPr bwMode="auto">
              <a:xfrm>
                <a:off x="934" y="983"/>
                <a:ext cx="12" cy="17"/>
              </a:xfrm>
              <a:custGeom>
                <a:avLst/>
                <a:gdLst>
                  <a:gd name="T0" fmla="*/ 5 w 5"/>
                  <a:gd name="T1" fmla="*/ 0 h 7"/>
                  <a:gd name="T2" fmla="*/ 1 w 5"/>
                  <a:gd name="T3" fmla="*/ 7 h 7"/>
                  <a:gd name="T4" fmla="*/ 0 w 5"/>
                  <a:gd name="T5" fmla="*/ 5 h 7"/>
                  <a:gd name="T6" fmla="*/ 5 w 5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7">
                    <a:moveTo>
                      <a:pt x="5" y="0"/>
                    </a:moveTo>
                    <a:cubicBezTo>
                      <a:pt x="5" y="3"/>
                      <a:pt x="3" y="5"/>
                      <a:pt x="1" y="7"/>
                    </a:cubicBezTo>
                    <a:cubicBezTo>
                      <a:pt x="1" y="6"/>
                      <a:pt x="1" y="5"/>
                      <a:pt x="0" y="5"/>
                    </a:cubicBezTo>
                    <a:cubicBezTo>
                      <a:pt x="1" y="3"/>
                      <a:pt x="3" y="1"/>
                      <a:pt x="5" y="0"/>
                    </a:cubicBezTo>
                    <a:close/>
                  </a:path>
                </a:pathLst>
              </a:custGeom>
              <a:solidFill>
                <a:srgbClr val="F1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5" name="Freeform 2002"/>
              <p:cNvSpPr/>
              <p:nvPr/>
            </p:nvSpPr>
            <p:spPr bwMode="auto">
              <a:xfrm>
                <a:off x="768" y="924"/>
                <a:ext cx="7" cy="7"/>
              </a:xfrm>
              <a:custGeom>
                <a:avLst/>
                <a:gdLst>
                  <a:gd name="T0" fmla="*/ 3 w 3"/>
                  <a:gd name="T1" fmla="*/ 0 h 3"/>
                  <a:gd name="T2" fmla="*/ 1 w 3"/>
                  <a:gd name="T3" fmla="*/ 3 h 3"/>
                  <a:gd name="T4" fmla="*/ 1 w 3"/>
                  <a:gd name="T5" fmla="*/ 1 h 3"/>
                  <a:gd name="T6" fmla="*/ 3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3" y="2"/>
                      <a:pt x="3" y="3"/>
                      <a:pt x="1" y="3"/>
                    </a:cubicBezTo>
                    <a:cubicBezTo>
                      <a:pt x="0" y="3"/>
                      <a:pt x="1" y="2"/>
                      <a:pt x="1" y="1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6" name="Freeform 2003"/>
              <p:cNvSpPr/>
              <p:nvPr/>
            </p:nvSpPr>
            <p:spPr bwMode="auto">
              <a:xfrm>
                <a:off x="678" y="1021"/>
                <a:ext cx="23" cy="22"/>
              </a:xfrm>
              <a:custGeom>
                <a:avLst/>
                <a:gdLst>
                  <a:gd name="T0" fmla="*/ 1 w 10"/>
                  <a:gd name="T1" fmla="*/ 3 h 9"/>
                  <a:gd name="T2" fmla="*/ 3 w 10"/>
                  <a:gd name="T3" fmla="*/ 3 h 9"/>
                  <a:gd name="T4" fmla="*/ 8 w 10"/>
                  <a:gd name="T5" fmla="*/ 2 h 9"/>
                  <a:gd name="T6" fmla="*/ 10 w 10"/>
                  <a:gd name="T7" fmla="*/ 3 h 9"/>
                  <a:gd name="T8" fmla="*/ 6 w 10"/>
                  <a:gd name="T9" fmla="*/ 8 h 9"/>
                  <a:gd name="T10" fmla="*/ 2 w 10"/>
                  <a:gd name="T11" fmla="*/ 6 h 9"/>
                  <a:gd name="T12" fmla="*/ 1 w 10"/>
                  <a:gd name="T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1" y="3"/>
                    </a:moveTo>
                    <a:cubicBezTo>
                      <a:pt x="2" y="3"/>
                      <a:pt x="2" y="3"/>
                      <a:pt x="3" y="3"/>
                    </a:cubicBezTo>
                    <a:cubicBezTo>
                      <a:pt x="5" y="3"/>
                      <a:pt x="7" y="5"/>
                      <a:pt x="8" y="2"/>
                    </a:cubicBezTo>
                    <a:cubicBezTo>
                      <a:pt x="8" y="0"/>
                      <a:pt x="9" y="3"/>
                      <a:pt x="10" y="3"/>
                    </a:cubicBezTo>
                    <a:cubicBezTo>
                      <a:pt x="9" y="5"/>
                      <a:pt x="10" y="9"/>
                      <a:pt x="6" y="8"/>
                    </a:cubicBezTo>
                    <a:cubicBezTo>
                      <a:pt x="5" y="6"/>
                      <a:pt x="4" y="5"/>
                      <a:pt x="2" y="6"/>
                    </a:cubicBezTo>
                    <a:cubicBezTo>
                      <a:pt x="0" y="6"/>
                      <a:pt x="1" y="4"/>
                      <a:pt x="1" y="3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7" name="Freeform 2004"/>
              <p:cNvSpPr/>
              <p:nvPr/>
            </p:nvSpPr>
            <p:spPr bwMode="auto">
              <a:xfrm>
                <a:off x="654" y="1055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0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3" y="3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8" name="Freeform 2005"/>
              <p:cNvSpPr/>
              <p:nvPr/>
            </p:nvSpPr>
            <p:spPr bwMode="auto">
              <a:xfrm>
                <a:off x="856" y="910"/>
                <a:ext cx="23" cy="28"/>
              </a:xfrm>
              <a:custGeom>
                <a:avLst/>
                <a:gdLst>
                  <a:gd name="T0" fmla="*/ 9 w 10"/>
                  <a:gd name="T1" fmla="*/ 4 h 12"/>
                  <a:gd name="T2" fmla="*/ 5 w 10"/>
                  <a:gd name="T3" fmla="*/ 4 h 12"/>
                  <a:gd name="T4" fmla="*/ 10 w 10"/>
                  <a:gd name="T5" fmla="*/ 8 h 12"/>
                  <a:gd name="T6" fmla="*/ 3 w 10"/>
                  <a:gd name="T7" fmla="*/ 7 h 12"/>
                  <a:gd name="T8" fmla="*/ 2 w 10"/>
                  <a:gd name="T9" fmla="*/ 1 h 12"/>
                  <a:gd name="T10" fmla="*/ 10 w 10"/>
                  <a:gd name="T11" fmla="*/ 3 h 12"/>
                  <a:gd name="T12" fmla="*/ 9 w 10"/>
                  <a:gd name="T1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2">
                    <a:moveTo>
                      <a:pt x="9" y="4"/>
                    </a:moveTo>
                    <a:cubicBezTo>
                      <a:pt x="8" y="4"/>
                      <a:pt x="6" y="3"/>
                      <a:pt x="5" y="4"/>
                    </a:cubicBezTo>
                    <a:cubicBezTo>
                      <a:pt x="8" y="3"/>
                      <a:pt x="7" y="8"/>
                      <a:pt x="10" y="8"/>
                    </a:cubicBezTo>
                    <a:cubicBezTo>
                      <a:pt x="7" y="12"/>
                      <a:pt x="5" y="8"/>
                      <a:pt x="3" y="7"/>
                    </a:cubicBezTo>
                    <a:cubicBezTo>
                      <a:pt x="0" y="5"/>
                      <a:pt x="0" y="3"/>
                      <a:pt x="2" y="1"/>
                    </a:cubicBezTo>
                    <a:cubicBezTo>
                      <a:pt x="4" y="0"/>
                      <a:pt x="9" y="1"/>
                      <a:pt x="10" y="3"/>
                    </a:cubicBezTo>
                    <a:cubicBezTo>
                      <a:pt x="10" y="4"/>
                      <a:pt x="10" y="4"/>
                      <a:pt x="9" y="4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9" name="Freeform 2006"/>
              <p:cNvSpPr/>
              <p:nvPr/>
            </p:nvSpPr>
            <p:spPr bwMode="auto">
              <a:xfrm>
                <a:off x="896" y="838"/>
                <a:ext cx="26" cy="22"/>
              </a:xfrm>
              <a:custGeom>
                <a:avLst/>
                <a:gdLst>
                  <a:gd name="T0" fmla="*/ 9 w 11"/>
                  <a:gd name="T1" fmla="*/ 8 h 9"/>
                  <a:gd name="T2" fmla="*/ 0 w 11"/>
                  <a:gd name="T3" fmla="*/ 6 h 9"/>
                  <a:gd name="T4" fmla="*/ 3 w 11"/>
                  <a:gd name="T5" fmla="*/ 3 h 9"/>
                  <a:gd name="T6" fmla="*/ 6 w 11"/>
                  <a:gd name="T7" fmla="*/ 2 h 9"/>
                  <a:gd name="T8" fmla="*/ 9 w 11"/>
                  <a:gd name="T9" fmla="*/ 0 h 9"/>
                  <a:gd name="T10" fmla="*/ 10 w 11"/>
                  <a:gd name="T11" fmla="*/ 3 h 9"/>
                  <a:gd name="T12" fmla="*/ 9 w 11"/>
                  <a:gd name="T1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9">
                    <a:moveTo>
                      <a:pt x="9" y="8"/>
                    </a:moveTo>
                    <a:cubicBezTo>
                      <a:pt x="6" y="7"/>
                      <a:pt x="2" y="9"/>
                      <a:pt x="0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4" y="3"/>
                      <a:pt x="5" y="6"/>
                      <a:pt x="6" y="2"/>
                    </a:cubicBezTo>
                    <a:cubicBezTo>
                      <a:pt x="6" y="1"/>
                      <a:pt x="7" y="0"/>
                      <a:pt x="9" y="0"/>
                    </a:cubicBezTo>
                    <a:cubicBezTo>
                      <a:pt x="11" y="1"/>
                      <a:pt x="10" y="2"/>
                      <a:pt x="10" y="3"/>
                    </a:cubicBezTo>
                    <a:cubicBezTo>
                      <a:pt x="9" y="5"/>
                      <a:pt x="11" y="7"/>
                      <a:pt x="9" y="8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0" name="Freeform 2007"/>
              <p:cNvSpPr/>
              <p:nvPr/>
            </p:nvSpPr>
            <p:spPr bwMode="auto">
              <a:xfrm>
                <a:off x="865" y="838"/>
                <a:ext cx="29" cy="26"/>
              </a:xfrm>
              <a:custGeom>
                <a:avLst/>
                <a:gdLst>
                  <a:gd name="T0" fmla="*/ 12 w 12"/>
                  <a:gd name="T1" fmla="*/ 6 h 11"/>
                  <a:gd name="T2" fmla="*/ 12 w 12"/>
                  <a:gd name="T3" fmla="*/ 6 h 11"/>
                  <a:gd name="T4" fmla="*/ 6 w 12"/>
                  <a:gd name="T5" fmla="*/ 11 h 11"/>
                  <a:gd name="T6" fmla="*/ 3 w 12"/>
                  <a:gd name="T7" fmla="*/ 7 h 11"/>
                  <a:gd name="T8" fmla="*/ 8 w 12"/>
                  <a:gd name="T9" fmla="*/ 6 h 11"/>
                  <a:gd name="T10" fmla="*/ 1 w 12"/>
                  <a:gd name="T11" fmla="*/ 3 h 11"/>
                  <a:gd name="T12" fmla="*/ 0 w 12"/>
                  <a:gd name="T13" fmla="*/ 1 h 11"/>
                  <a:gd name="T14" fmla="*/ 1 w 12"/>
                  <a:gd name="T15" fmla="*/ 0 h 11"/>
                  <a:gd name="T16" fmla="*/ 12 w 12"/>
                  <a:gd name="T1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1">
                    <a:moveTo>
                      <a:pt x="12" y="6"/>
                    </a:moveTo>
                    <a:cubicBezTo>
                      <a:pt x="12" y="6"/>
                      <a:pt x="12" y="6"/>
                      <a:pt x="12" y="6"/>
                    </a:cubicBezTo>
                    <a:cubicBezTo>
                      <a:pt x="10" y="8"/>
                      <a:pt x="9" y="11"/>
                      <a:pt x="6" y="11"/>
                    </a:cubicBezTo>
                    <a:cubicBezTo>
                      <a:pt x="4" y="11"/>
                      <a:pt x="3" y="9"/>
                      <a:pt x="3" y="7"/>
                    </a:cubicBezTo>
                    <a:cubicBezTo>
                      <a:pt x="3" y="6"/>
                      <a:pt x="5" y="6"/>
                      <a:pt x="8" y="6"/>
                    </a:cubicBezTo>
                    <a:cubicBezTo>
                      <a:pt x="5" y="5"/>
                      <a:pt x="4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2"/>
                      <a:pt x="8" y="4"/>
                      <a:pt x="12" y="6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1" name="Freeform 2008"/>
              <p:cNvSpPr/>
              <p:nvPr/>
            </p:nvSpPr>
            <p:spPr bwMode="auto">
              <a:xfrm>
                <a:off x="860" y="895"/>
                <a:ext cx="22" cy="12"/>
              </a:xfrm>
              <a:custGeom>
                <a:avLst/>
                <a:gdLst>
                  <a:gd name="T0" fmla="*/ 0 w 9"/>
                  <a:gd name="T1" fmla="*/ 4 h 5"/>
                  <a:gd name="T2" fmla="*/ 6 w 9"/>
                  <a:gd name="T3" fmla="*/ 0 h 5"/>
                  <a:gd name="T4" fmla="*/ 9 w 9"/>
                  <a:gd name="T5" fmla="*/ 1 h 5"/>
                  <a:gd name="T6" fmla="*/ 8 w 9"/>
                  <a:gd name="T7" fmla="*/ 3 h 5"/>
                  <a:gd name="T8" fmla="*/ 0 w 9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4"/>
                    </a:moveTo>
                    <a:cubicBezTo>
                      <a:pt x="2" y="2"/>
                      <a:pt x="4" y="1"/>
                      <a:pt x="6" y="0"/>
                    </a:cubicBezTo>
                    <a:cubicBezTo>
                      <a:pt x="7" y="0"/>
                      <a:pt x="8" y="1"/>
                      <a:pt x="9" y="1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5" y="5"/>
                      <a:pt x="3" y="5"/>
                      <a:pt x="0" y="4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2" name="Freeform 2009"/>
              <p:cNvSpPr/>
              <p:nvPr/>
            </p:nvSpPr>
            <p:spPr bwMode="auto">
              <a:xfrm>
                <a:off x="827" y="959"/>
                <a:ext cx="19" cy="15"/>
              </a:xfrm>
              <a:custGeom>
                <a:avLst/>
                <a:gdLst>
                  <a:gd name="T0" fmla="*/ 0 w 8"/>
                  <a:gd name="T1" fmla="*/ 4 h 6"/>
                  <a:gd name="T2" fmla="*/ 5 w 8"/>
                  <a:gd name="T3" fmla="*/ 2 h 6"/>
                  <a:gd name="T4" fmla="*/ 8 w 8"/>
                  <a:gd name="T5" fmla="*/ 1 h 6"/>
                  <a:gd name="T6" fmla="*/ 8 w 8"/>
                  <a:gd name="T7" fmla="*/ 3 h 6"/>
                  <a:gd name="T8" fmla="*/ 0 w 8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4"/>
                    </a:moveTo>
                    <a:cubicBezTo>
                      <a:pt x="3" y="5"/>
                      <a:pt x="4" y="4"/>
                      <a:pt x="5" y="2"/>
                    </a:cubicBezTo>
                    <a:cubicBezTo>
                      <a:pt x="6" y="1"/>
                      <a:pt x="7" y="0"/>
                      <a:pt x="8" y="1"/>
                    </a:cubicBezTo>
                    <a:cubicBezTo>
                      <a:pt x="8" y="1"/>
                      <a:pt x="8" y="2"/>
                      <a:pt x="8" y="3"/>
                    </a:cubicBezTo>
                    <a:cubicBezTo>
                      <a:pt x="8" y="5"/>
                      <a:pt x="2" y="6"/>
                      <a:pt x="0" y="4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3" name="Freeform 2010"/>
              <p:cNvSpPr/>
              <p:nvPr/>
            </p:nvSpPr>
            <p:spPr bwMode="auto">
              <a:xfrm>
                <a:off x="806" y="978"/>
                <a:ext cx="7" cy="5"/>
              </a:xfrm>
              <a:custGeom>
                <a:avLst/>
                <a:gdLst>
                  <a:gd name="T0" fmla="*/ 1 w 3"/>
                  <a:gd name="T1" fmla="*/ 0 h 2"/>
                  <a:gd name="T2" fmla="*/ 3 w 3"/>
                  <a:gd name="T3" fmla="*/ 1 h 2"/>
                  <a:gd name="T4" fmla="*/ 2 w 3"/>
                  <a:gd name="T5" fmla="*/ 2 h 2"/>
                  <a:gd name="T6" fmla="*/ 0 w 3"/>
                  <a:gd name="T7" fmla="*/ 1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2" y="1"/>
                      <a:pt x="2" y="1"/>
                      <a:pt x="3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4" name="Freeform 2011"/>
              <p:cNvSpPr/>
              <p:nvPr/>
            </p:nvSpPr>
            <p:spPr bwMode="auto">
              <a:xfrm>
                <a:off x="830" y="959"/>
                <a:ext cx="4" cy="5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5" name="Freeform 2012"/>
              <p:cNvSpPr/>
              <p:nvPr/>
            </p:nvSpPr>
            <p:spPr bwMode="auto">
              <a:xfrm>
                <a:off x="887" y="997"/>
                <a:ext cx="7" cy="8"/>
              </a:xfrm>
              <a:custGeom>
                <a:avLst/>
                <a:gdLst>
                  <a:gd name="T0" fmla="*/ 2 w 3"/>
                  <a:gd name="T1" fmla="*/ 0 h 3"/>
                  <a:gd name="T2" fmla="*/ 0 w 3"/>
                  <a:gd name="T3" fmla="*/ 3 h 3"/>
                  <a:gd name="T4" fmla="*/ 2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3" y="2"/>
                      <a:pt x="2" y="3"/>
                      <a:pt x="0" y="3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6" name="Freeform 2013"/>
              <p:cNvSpPr/>
              <p:nvPr/>
            </p:nvSpPr>
            <p:spPr bwMode="auto">
              <a:xfrm>
                <a:off x="884" y="760"/>
                <a:ext cx="29" cy="28"/>
              </a:xfrm>
              <a:custGeom>
                <a:avLst/>
                <a:gdLst>
                  <a:gd name="T0" fmla="*/ 5 w 12"/>
                  <a:gd name="T1" fmla="*/ 3 h 12"/>
                  <a:gd name="T2" fmla="*/ 1 w 12"/>
                  <a:gd name="T3" fmla="*/ 5 h 12"/>
                  <a:gd name="T4" fmla="*/ 0 w 12"/>
                  <a:gd name="T5" fmla="*/ 4 h 12"/>
                  <a:gd name="T6" fmla="*/ 4 w 12"/>
                  <a:gd name="T7" fmla="*/ 1 h 12"/>
                  <a:gd name="T8" fmla="*/ 6 w 12"/>
                  <a:gd name="T9" fmla="*/ 3 h 12"/>
                  <a:gd name="T10" fmla="*/ 7 w 12"/>
                  <a:gd name="T11" fmla="*/ 8 h 12"/>
                  <a:gd name="T12" fmla="*/ 9 w 12"/>
                  <a:gd name="T13" fmla="*/ 7 h 12"/>
                  <a:gd name="T14" fmla="*/ 11 w 12"/>
                  <a:gd name="T15" fmla="*/ 7 h 12"/>
                  <a:gd name="T16" fmla="*/ 10 w 12"/>
                  <a:gd name="T17" fmla="*/ 8 h 12"/>
                  <a:gd name="T18" fmla="*/ 8 w 12"/>
                  <a:gd name="T19" fmla="*/ 10 h 12"/>
                  <a:gd name="T20" fmla="*/ 5 w 12"/>
                  <a:gd name="T21" fmla="*/ 11 h 12"/>
                  <a:gd name="T22" fmla="*/ 5 w 12"/>
                  <a:gd name="T23" fmla="*/ 8 h 12"/>
                  <a:gd name="T24" fmla="*/ 5 w 12"/>
                  <a:gd name="T25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5" y="3"/>
                    </a:moveTo>
                    <a:cubicBezTo>
                      <a:pt x="3" y="4"/>
                      <a:pt x="2" y="5"/>
                      <a:pt x="1" y="5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2"/>
                      <a:pt x="3" y="2"/>
                      <a:pt x="4" y="1"/>
                    </a:cubicBezTo>
                    <a:cubicBezTo>
                      <a:pt x="5" y="0"/>
                      <a:pt x="5" y="2"/>
                      <a:pt x="6" y="3"/>
                    </a:cubicBezTo>
                    <a:cubicBezTo>
                      <a:pt x="6" y="4"/>
                      <a:pt x="7" y="6"/>
                      <a:pt x="7" y="8"/>
                    </a:cubicBezTo>
                    <a:cubicBezTo>
                      <a:pt x="8" y="8"/>
                      <a:pt x="8" y="7"/>
                      <a:pt x="9" y="7"/>
                    </a:cubicBezTo>
                    <a:cubicBezTo>
                      <a:pt x="10" y="6"/>
                      <a:pt x="11" y="6"/>
                      <a:pt x="11" y="7"/>
                    </a:cubicBezTo>
                    <a:cubicBezTo>
                      <a:pt x="12" y="9"/>
                      <a:pt x="10" y="7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7" y="10"/>
                      <a:pt x="7" y="12"/>
                      <a:pt x="5" y="11"/>
                    </a:cubicBezTo>
                    <a:cubicBezTo>
                      <a:pt x="4" y="10"/>
                      <a:pt x="5" y="9"/>
                      <a:pt x="5" y="8"/>
                    </a:cubicBezTo>
                    <a:cubicBezTo>
                      <a:pt x="5" y="7"/>
                      <a:pt x="5" y="5"/>
                      <a:pt x="5" y="3"/>
                    </a:cubicBezTo>
                    <a:close/>
                  </a:path>
                </a:pathLst>
              </a:custGeom>
              <a:solidFill>
                <a:srgbClr val="FE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sp>
          <p:nvSpPr>
            <p:cNvPr id="170" name="Freeform 2015"/>
            <p:cNvSpPr/>
            <p:nvPr/>
          </p:nvSpPr>
          <p:spPr bwMode="auto">
            <a:xfrm>
              <a:off x="1474788" y="1130301"/>
              <a:ext cx="15875" cy="15875"/>
            </a:xfrm>
            <a:custGeom>
              <a:avLst/>
              <a:gdLst>
                <a:gd name="T0" fmla="*/ 2 w 4"/>
                <a:gd name="T1" fmla="*/ 1 h 4"/>
                <a:gd name="T2" fmla="*/ 4 w 4"/>
                <a:gd name="T3" fmla="*/ 1 h 4"/>
                <a:gd name="T4" fmla="*/ 1 w 4"/>
                <a:gd name="T5" fmla="*/ 2 h 4"/>
                <a:gd name="T6" fmla="*/ 0 w 4"/>
                <a:gd name="T7" fmla="*/ 1 h 4"/>
                <a:gd name="T8" fmla="*/ 2 w 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3" y="1"/>
                    <a:pt x="4" y="1"/>
                    <a:pt x="4" y="1"/>
                  </a:cubicBezTo>
                  <a:cubicBezTo>
                    <a:pt x="3" y="3"/>
                    <a:pt x="2" y="4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FE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1" name="Freeform 2016"/>
            <p:cNvSpPr/>
            <p:nvPr/>
          </p:nvSpPr>
          <p:spPr bwMode="auto">
            <a:xfrm>
              <a:off x="1222376" y="1371601"/>
              <a:ext cx="26988" cy="30163"/>
            </a:xfrm>
            <a:custGeom>
              <a:avLst/>
              <a:gdLst>
                <a:gd name="T0" fmla="*/ 0 w 7"/>
                <a:gd name="T1" fmla="*/ 5 h 8"/>
                <a:gd name="T2" fmla="*/ 2 w 7"/>
                <a:gd name="T3" fmla="*/ 3 h 8"/>
                <a:gd name="T4" fmla="*/ 5 w 7"/>
                <a:gd name="T5" fmla="*/ 5 h 8"/>
                <a:gd name="T6" fmla="*/ 2 w 7"/>
                <a:gd name="T7" fmla="*/ 8 h 8"/>
                <a:gd name="T8" fmla="*/ 0 w 7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0" y="5"/>
                  </a:moveTo>
                  <a:cubicBezTo>
                    <a:pt x="1" y="5"/>
                    <a:pt x="2" y="4"/>
                    <a:pt x="2" y="3"/>
                  </a:cubicBezTo>
                  <a:cubicBezTo>
                    <a:pt x="3" y="4"/>
                    <a:pt x="7" y="0"/>
                    <a:pt x="5" y="5"/>
                  </a:cubicBezTo>
                  <a:cubicBezTo>
                    <a:pt x="5" y="6"/>
                    <a:pt x="3" y="7"/>
                    <a:pt x="2" y="8"/>
                  </a:cubicBezTo>
                  <a:cubicBezTo>
                    <a:pt x="1" y="7"/>
                    <a:pt x="1" y="6"/>
                    <a:pt x="0" y="5"/>
                  </a:cubicBezTo>
                  <a:close/>
                </a:path>
              </a:pathLst>
            </a:custGeom>
            <a:solidFill>
              <a:srgbClr val="FE8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2" name="Freeform 2017"/>
            <p:cNvSpPr/>
            <p:nvPr/>
          </p:nvSpPr>
          <p:spPr bwMode="auto">
            <a:xfrm>
              <a:off x="1219201" y="1414464"/>
              <a:ext cx="19050" cy="14288"/>
            </a:xfrm>
            <a:custGeom>
              <a:avLst/>
              <a:gdLst>
                <a:gd name="T0" fmla="*/ 3 w 5"/>
                <a:gd name="T1" fmla="*/ 4 h 4"/>
                <a:gd name="T2" fmla="*/ 0 w 5"/>
                <a:gd name="T3" fmla="*/ 0 h 4"/>
                <a:gd name="T4" fmla="*/ 3 w 5"/>
                <a:gd name="T5" fmla="*/ 4 h 4"/>
                <a:gd name="T6" fmla="*/ 3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cubicBezTo>
                    <a:pt x="0" y="4"/>
                    <a:pt x="1" y="1"/>
                    <a:pt x="0" y="0"/>
                  </a:cubicBezTo>
                  <a:cubicBezTo>
                    <a:pt x="1" y="0"/>
                    <a:pt x="5" y="0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solidFill>
              <a:srgbClr val="FE8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3" name="Freeform 2018"/>
            <p:cNvSpPr/>
            <p:nvPr/>
          </p:nvSpPr>
          <p:spPr bwMode="auto">
            <a:xfrm>
              <a:off x="1701801" y="1843089"/>
              <a:ext cx="19050" cy="12700"/>
            </a:xfrm>
            <a:custGeom>
              <a:avLst/>
              <a:gdLst>
                <a:gd name="T0" fmla="*/ 5 w 5"/>
                <a:gd name="T1" fmla="*/ 1 h 3"/>
                <a:gd name="T2" fmla="*/ 1 w 5"/>
                <a:gd name="T3" fmla="*/ 2 h 3"/>
                <a:gd name="T4" fmla="*/ 1 w 5"/>
                <a:gd name="T5" fmla="*/ 1 h 3"/>
                <a:gd name="T6" fmla="*/ 5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3" y="3"/>
                    <a:pt x="2" y="3"/>
                    <a:pt x="1" y="2"/>
                  </a:cubicBezTo>
                  <a:cubicBezTo>
                    <a:pt x="1" y="2"/>
                    <a:pt x="0" y="1"/>
                    <a:pt x="1" y="1"/>
                  </a:cubicBezTo>
                  <a:cubicBezTo>
                    <a:pt x="2" y="0"/>
                    <a:pt x="3" y="0"/>
                    <a:pt x="5" y="1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4" name="Freeform 2019"/>
            <p:cNvSpPr/>
            <p:nvPr/>
          </p:nvSpPr>
          <p:spPr bwMode="auto">
            <a:xfrm>
              <a:off x="1720851" y="1831976"/>
              <a:ext cx="14288" cy="11113"/>
            </a:xfrm>
            <a:custGeom>
              <a:avLst/>
              <a:gdLst>
                <a:gd name="T0" fmla="*/ 4 w 4"/>
                <a:gd name="T1" fmla="*/ 0 h 3"/>
                <a:gd name="T2" fmla="*/ 2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1"/>
                    <a:pt x="3" y="2"/>
                    <a:pt x="2" y="3"/>
                  </a:cubicBezTo>
                  <a:cubicBezTo>
                    <a:pt x="0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5" name="Freeform 2020"/>
            <p:cNvSpPr/>
            <p:nvPr/>
          </p:nvSpPr>
          <p:spPr bwMode="auto">
            <a:xfrm>
              <a:off x="1655763" y="1839914"/>
              <a:ext cx="7938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1"/>
                    <a:pt x="2" y="1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6" name="Freeform 2021"/>
            <p:cNvSpPr/>
            <p:nvPr/>
          </p:nvSpPr>
          <p:spPr bwMode="auto">
            <a:xfrm>
              <a:off x="1708151" y="1746251"/>
              <a:ext cx="19050" cy="19050"/>
            </a:xfrm>
            <a:custGeom>
              <a:avLst/>
              <a:gdLst>
                <a:gd name="T0" fmla="*/ 5 w 5"/>
                <a:gd name="T1" fmla="*/ 3 h 5"/>
                <a:gd name="T2" fmla="*/ 0 w 5"/>
                <a:gd name="T3" fmla="*/ 3 h 5"/>
                <a:gd name="T4" fmla="*/ 5 w 5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5" y="3"/>
                  </a:moveTo>
                  <a:cubicBezTo>
                    <a:pt x="4" y="3"/>
                    <a:pt x="2" y="5"/>
                    <a:pt x="0" y="3"/>
                  </a:cubicBezTo>
                  <a:cubicBezTo>
                    <a:pt x="2" y="2"/>
                    <a:pt x="4" y="0"/>
                    <a:pt x="5" y="3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7" name="Freeform 2022"/>
            <p:cNvSpPr/>
            <p:nvPr/>
          </p:nvSpPr>
          <p:spPr bwMode="auto">
            <a:xfrm>
              <a:off x="1636713" y="1492251"/>
              <a:ext cx="120650" cy="53975"/>
            </a:xfrm>
            <a:custGeom>
              <a:avLst/>
              <a:gdLst>
                <a:gd name="T0" fmla="*/ 23 w 32"/>
                <a:gd name="T1" fmla="*/ 0 h 14"/>
                <a:gd name="T2" fmla="*/ 28 w 32"/>
                <a:gd name="T3" fmla="*/ 6 h 14"/>
                <a:gd name="T4" fmla="*/ 32 w 32"/>
                <a:gd name="T5" fmla="*/ 11 h 14"/>
                <a:gd name="T6" fmla="*/ 10 w 32"/>
                <a:gd name="T7" fmla="*/ 13 h 14"/>
                <a:gd name="T8" fmla="*/ 1 w 32"/>
                <a:gd name="T9" fmla="*/ 12 h 14"/>
                <a:gd name="T10" fmla="*/ 4 w 32"/>
                <a:gd name="T11" fmla="*/ 9 h 14"/>
                <a:gd name="T12" fmla="*/ 10 w 32"/>
                <a:gd name="T13" fmla="*/ 9 h 14"/>
                <a:gd name="T14" fmla="*/ 22 w 32"/>
                <a:gd name="T15" fmla="*/ 7 h 14"/>
                <a:gd name="T16" fmla="*/ 23 w 32"/>
                <a:gd name="T17" fmla="*/ 3 h 14"/>
                <a:gd name="T18" fmla="*/ 23 w 32"/>
                <a:gd name="T1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14">
                  <a:moveTo>
                    <a:pt x="23" y="0"/>
                  </a:moveTo>
                  <a:cubicBezTo>
                    <a:pt x="27" y="0"/>
                    <a:pt x="27" y="3"/>
                    <a:pt x="28" y="6"/>
                  </a:cubicBezTo>
                  <a:cubicBezTo>
                    <a:pt x="29" y="9"/>
                    <a:pt x="29" y="11"/>
                    <a:pt x="32" y="11"/>
                  </a:cubicBezTo>
                  <a:cubicBezTo>
                    <a:pt x="25" y="13"/>
                    <a:pt x="17" y="13"/>
                    <a:pt x="10" y="13"/>
                  </a:cubicBezTo>
                  <a:cubicBezTo>
                    <a:pt x="7" y="14"/>
                    <a:pt x="4" y="13"/>
                    <a:pt x="1" y="12"/>
                  </a:cubicBezTo>
                  <a:cubicBezTo>
                    <a:pt x="0" y="10"/>
                    <a:pt x="2" y="10"/>
                    <a:pt x="4" y="9"/>
                  </a:cubicBezTo>
                  <a:cubicBezTo>
                    <a:pt x="6" y="8"/>
                    <a:pt x="8" y="8"/>
                    <a:pt x="10" y="9"/>
                  </a:cubicBezTo>
                  <a:cubicBezTo>
                    <a:pt x="14" y="9"/>
                    <a:pt x="18" y="8"/>
                    <a:pt x="22" y="7"/>
                  </a:cubicBezTo>
                  <a:cubicBezTo>
                    <a:pt x="25" y="7"/>
                    <a:pt x="25" y="5"/>
                    <a:pt x="23" y="3"/>
                  </a:cubicBezTo>
                  <a:cubicBezTo>
                    <a:pt x="23" y="2"/>
                    <a:pt x="21" y="1"/>
                    <a:pt x="23" y="0"/>
                  </a:cubicBezTo>
                  <a:close/>
                </a:path>
              </a:pathLst>
            </a:custGeom>
            <a:solidFill>
              <a:srgbClr val="FE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8" name="Freeform 2023"/>
            <p:cNvSpPr/>
            <p:nvPr/>
          </p:nvSpPr>
          <p:spPr bwMode="auto">
            <a:xfrm>
              <a:off x="1595438" y="1492251"/>
              <a:ext cx="49213" cy="46038"/>
            </a:xfrm>
            <a:custGeom>
              <a:avLst/>
              <a:gdLst>
                <a:gd name="T0" fmla="*/ 3 w 13"/>
                <a:gd name="T1" fmla="*/ 10 h 12"/>
                <a:gd name="T2" fmla="*/ 2 w 13"/>
                <a:gd name="T3" fmla="*/ 9 h 12"/>
                <a:gd name="T4" fmla="*/ 1 w 13"/>
                <a:gd name="T5" fmla="*/ 4 h 12"/>
                <a:gd name="T6" fmla="*/ 11 w 13"/>
                <a:gd name="T7" fmla="*/ 5 h 12"/>
                <a:gd name="T8" fmla="*/ 12 w 13"/>
                <a:gd name="T9" fmla="*/ 9 h 12"/>
                <a:gd name="T10" fmla="*/ 11 w 13"/>
                <a:gd name="T11" fmla="*/ 12 h 12"/>
                <a:gd name="T12" fmla="*/ 3 w 13"/>
                <a:gd name="T1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2">
                  <a:moveTo>
                    <a:pt x="3" y="10"/>
                  </a:moveTo>
                  <a:cubicBezTo>
                    <a:pt x="3" y="9"/>
                    <a:pt x="2" y="9"/>
                    <a:pt x="2" y="9"/>
                  </a:cubicBezTo>
                  <a:cubicBezTo>
                    <a:pt x="0" y="7"/>
                    <a:pt x="1" y="6"/>
                    <a:pt x="1" y="4"/>
                  </a:cubicBezTo>
                  <a:cubicBezTo>
                    <a:pt x="5" y="0"/>
                    <a:pt x="8" y="5"/>
                    <a:pt x="11" y="5"/>
                  </a:cubicBezTo>
                  <a:cubicBezTo>
                    <a:pt x="13" y="5"/>
                    <a:pt x="12" y="8"/>
                    <a:pt x="12" y="9"/>
                  </a:cubicBezTo>
                  <a:cubicBezTo>
                    <a:pt x="12" y="10"/>
                    <a:pt x="11" y="12"/>
                    <a:pt x="11" y="12"/>
                  </a:cubicBezTo>
                  <a:cubicBezTo>
                    <a:pt x="8" y="11"/>
                    <a:pt x="5" y="11"/>
                    <a:pt x="3" y="10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" name="Freeform 2024"/>
            <p:cNvSpPr/>
            <p:nvPr/>
          </p:nvSpPr>
          <p:spPr bwMode="auto">
            <a:xfrm>
              <a:off x="1617663" y="1704976"/>
              <a:ext cx="30163" cy="25400"/>
            </a:xfrm>
            <a:custGeom>
              <a:avLst/>
              <a:gdLst>
                <a:gd name="T0" fmla="*/ 6 w 8"/>
                <a:gd name="T1" fmla="*/ 5 h 7"/>
                <a:gd name="T2" fmla="*/ 0 w 8"/>
                <a:gd name="T3" fmla="*/ 6 h 7"/>
                <a:gd name="T4" fmla="*/ 5 w 8"/>
                <a:gd name="T5" fmla="*/ 3 h 7"/>
                <a:gd name="T6" fmla="*/ 7 w 8"/>
                <a:gd name="T7" fmla="*/ 2 h 7"/>
                <a:gd name="T8" fmla="*/ 6 w 8"/>
                <a:gd name="T9" fmla="*/ 4 h 7"/>
                <a:gd name="T10" fmla="*/ 5 w 8"/>
                <a:gd name="T11" fmla="*/ 5 h 7"/>
                <a:gd name="T12" fmla="*/ 6 w 8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6" y="5"/>
                  </a:moveTo>
                  <a:cubicBezTo>
                    <a:pt x="4" y="7"/>
                    <a:pt x="2" y="7"/>
                    <a:pt x="0" y="6"/>
                  </a:cubicBezTo>
                  <a:cubicBezTo>
                    <a:pt x="2" y="4"/>
                    <a:pt x="4" y="5"/>
                    <a:pt x="5" y="3"/>
                  </a:cubicBezTo>
                  <a:cubicBezTo>
                    <a:pt x="6" y="2"/>
                    <a:pt x="6" y="0"/>
                    <a:pt x="7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5"/>
                    <a:pt x="5" y="5"/>
                  </a:cubicBezTo>
                  <a:lnTo>
                    <a:pt x="6" y="5"/>
                  </a:ln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" name="Freeform 2025"/>
            <p:cNvSpPr/>
            <p:nvPr/>
          </p:nvSpPr>
          <p:spPr bwMode="auto">
            <a:xfrm>
              <a:off x="1573213" y="1631951"/>
              <a:ext cx="30163" cy="30163"/>
            </a:xfrm>
            <a:custGeom>
              <a:avLst/>
              <a:gdLst>
                <a:gd name="T0" fmla="*/ 4 w 8"/>
                <a:gd name="T1" fmla="*/ 0 h 8"/>
                <a:gd name="T2" fmla="*/ 8 w 8"/>
                <a:gd name="T3" fmla="*/ 0 h 8"/>
                <a:gd name="T4" fmla="*/ 0 w 8"/>
                <a:gd name="T5" fmla="*/ 3 h 8"/>
                <a:gd name="T6" fmla="*/ 0 w 8"/>
                <a:gd name="T7" fmla="*/ 3 h 8"/>
                <a:gd name="T8" fmla="*/ 4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4" y="0"/>
                  </a:moveTo>
                  <a:cubicBezTo>
                    <a:pt x="5" y="0"/>
                    <a:pt x="6" y="0"/>
                    <a:pt x="8" y="0"/>
                  </a:cubicBezTo>
                  <a:cubicBezTo>
                    <a:pt x="6" y="2"/>
                    <a:pt x="5" y="8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FE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" name="Freeform 2026"/>
            <p:cNvSpPr/>
            <p:nvPr/>
          </p:nvSpPr>
          <p:spPr bwMode="auto">
            <a:xfrm>
              <a:off x="1751013" y="1549401"/>
              <a:ext cx="22225" cy="11113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2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5" y="3"/>
                    <a:pt x="3" y="3"/>
                    <a:pt x="0" y="2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FE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" name="Freeform 2027"/>
            <p:cNvSpPr/>
            <p:nvPr/>
          </p:nvSpPr>
          <p:spPr bwMode="auto">
            <a:xfrm>
              <a:off x="1636713" y="1519239"/>
              <a:ext cx="11113" cy="22225"/>
            </a:xfrm>
            <a:custGeom>
              <a:avLst/>
              <a:gdLst>
                <a:gd name="T0" fmla="*/ 0 w 3"/>
                <a:gd name="T1" fmla="*/ 5 h 6"/>
                <a:gd name="T2" fmla="*/ 0 w 3"/>
                <a:gd name="T3" fmla="*/ 2 h 6"/>
                <a:gd name="T4" fmla="*/ 3 w 3"/>
                <a:gd name="T5" fmla="*/ 3 h 6"/>
                <a:gd name="T6" fmla="*/ 1 w 3"/>
                <a:gd name="T7" fmla="*/ 5 h 6"/>
                <a:gd name="T8" fmla="*/ 0 w 3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1" y="1"/>
                    <a:pt x="3" y="0"/>
                    <a:pt x="3" y="3"/>
                  </a:cubicBezTo>
                  <a:cubicBezTo>
                    <a:pt x="2" y="4"/>
                    <a:pt x="1" y="4"/>
                    <a:pt x="1" y="5"/>
                  </a:cubicBezTo>
                  <a:cubicBezTo>
                    <a:pt x="0" y="6"/>
                    <a:pt x="0" y="6"/>
                    <a:pt x="0" y="5"/>
                  </a:cubicBezTo>
                  <a:close/>
                </a:path>
              </a:pathLst>
            </a:custGeom>
            <a:solidFill>
              <a:srgbClr val="FE68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" name="Freeform 2028"/>
            <p:cNvSpPr/>
            <p:nvPr/>
          </p:nvSpPr>
          <p:spPr bwMode="auto">
            <a:xfrm>
              <a:off x="1693863" y="1590676"/>
              <a:ext cx="14288" cy="22225"/>
            </a:xfrm>
            <a:custGeom>
              <a:avLst/>
              <a:gdLst>
                <a:gd name="T0" fmla="*/ 3 w 4"/>
                <a:gd name="T1" fmla="*/ 2 h 6"/>
                <a:gd name="T2" fmla="*/ 4 w 4"/>
                <a:gd name="T3" fmla="*/ 6 h 6"/>
                <a:gd name="T4" fmla="*/ 1 w 4"/>
                <a:gd name="T5" fmla="*/ 3 h 6"/>
                <a:gd name="T6" fmla="*/ 0 w 4"/>
                <a:gd name="T7" fmla="*/ 1 h 6"/>
                <a:gd name="T8" fmla="*/ 3 w 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4" y="3"/>
                    <a:pt x="4" y="4"/>
                    <a:pt x="4" y="6"/>
                  </a:cubicBezTo>
                  <a:cubicBezTo>
                    <a:pt x="2" y="6"/>
                    <a:pt x="3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2" y="2"/>
                    <a:pt x="3" y="2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" name="Freeform 2029"/>
            <p:cNvSpPr/>
            <p:nvPr/>
          </p:nvSpPr>
          <p:spPr bwMode="auto">
            <a:xfrm>
              <a:off x="1652588" y="1677989"/>
              <a:ext cx="14288" cy="11113"/>
            </a:xfrm>
            <a:custGeom>
              <a:avLst/>
              <a:gdLst>
                <a:gd name="T0" fmla="*/ 4 w 4"/>
                <a:gd name="T1" fmla="*/ 1 h 3"/>
                <a:gd name="T2" fmla="*/ 0 w 4"/>
                <a:gd name="T3" fmla="*/ 2 h 3"/>
                <a:gd name="T4" fmla="*/ 4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2" y="2"/>
                    <a:pt x="1" y="3"/>
                    <a:pt x="0" y="2"/>
                  </a:cubicBezTo>
                  <a:cubicBezTo>
                    <a:pt x="1" y="0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" name="Freeform 2030"/>
            <p:cNvSpPr/>
            <p:nvPr/>
          </p:nvSpPr>
          <p:spPr bwMode="auto">
            <a:xfrm>
              <a:off x="1644651" y="1692276"/>
              <a:ext cx="11113" cy="7938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1 h 2"/>
                <a:gd name="T4" fmla="*/ 3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1" y="0"/>
                    <a:pt x="2" y="0"/>
                    <a:pt x="3" y="2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" name="Freeform 2031"/>
            <p:cNvSpPr/>
            <p:nvPr/>
          </p:nvSpPr>
          <p:spPr bwMode="auto">
            <a:xfrm>
              <a:off x="1606551" y="1704976"/>
              <a:ext cx="15875" cy="11113"/>
            </a:xfrm>
            <a:custGeom>
              <a:avLst/>
              <a:gdLst>
                <a:gd name="T0" fmla="*/ 0 w 4"/>
                <a:gd name="T1" fmla="*/ 2 h 3"/>
                <a:gd name="T2" fmla="*/ 4 w 4"/>
                <a:gd name="T3" fmla="*/ 2 h 3"/>
                <a:gd name="T4" fmla="*/ 0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2" y="0"/>
                    <a:pt x="3" y="2"/>
                    <a:pt x="4" y="2"/>
                  </a:cubicBezTo>
                  <a:cubicBezTo>
                    <a:pt x="3" y="3"/>
                    <a:pt x="2" y="3"/>
                    <a:pt x="0" y="2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" name="Freeform 2032"/>
            <p:cNvSpPr/>
            <p:nvPr/>
          </p:nvSpPr>
          <p:spPr bwMode="auto">
            <a:xfrm>
              <a:off x="1720851" y="1582739"/>
              <a:ext cx="14288" cy="15875"/>
            </a:xfrm>
            <a:custGeom>
              <a:avLst/>
              <a:gdLst>
                <a:gd name="T0" fmla="*/ 1 w 4"/>
                <a:gd name="T1" fmla="*/ 4 h 4"/>
                <a:gd name="T2" fmla="*/ 0 w 4"/>
                <a:gd name="T3" fmla="*/ 2 h 4"/>
                <a:gd name="T4" fmla="*/ 1 w 4"/>
                <a:gd name="T5" fmla="*/ 1 h 4"/>
                <a:gd name="T6" fmla="*/ 3 w 4"/>
                <a:gd name="T7" fmla="*/ 3 h 4"/>
                <a:gd name="T8" fmla="*/ 1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1"/>
                  </a:cubicBezTo>
                  <a:cubicBezTo>
                    <a:pt x="2" y="1"/>
                    <a:pt x="4" y="1"/>
                    <a:pt x="3" y="3"/>
                  </a:cubicBezTo>
                  <a:cubicBezTo>
                    <a:pt x="3" y="4"/>
                    <a:pt x="2" y="4"/>
                    <a:pt x="1" y="4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" name="Freeform 2033"/>
            <p:cNvSpPr/>
            <p:nvPr/>
          </p:nvSpPr>
          <p:spPr bwMode="auto">
            <a:xfrm>
              <a:off x="1949451" y="1323976"/>
              <a:ext cx="101600" cy="127000"/>
            </a:xfrm>
            <a:custGeom>
              <a:avLst/>
              <a:gdLst>
                <a:gd name="T0" fmla="*/ 7 w 27"/>
                <a:gd name="T1" fmla="*/ 34 h 34"/>
                <a:gd name="T2" fmla="*/ 9 w 27"/>
                <a:gd name="T3" fmla="*/ 31 h 34"/>
                <a:gd name="T4" fmla="*/ 0 w 27"/>
                <a:gd name="T5" fmla="*/ 21 h 34"/>
                <a:gd name="T6" fmla="*/ 4 w 27"/>
                <a:gd name="T7" fmla="*/ 17 h 34"/>
                <a:gd name="T8" fmla="*/ 10 w 27"/>
                <a:gd name="T9" fmla="*/ 9 h 34"/>
                <a:gd name="T10" fmla="*/ 16 w 27"/>
                <a:gd name="T11" fmla="*/ 0 h 34"/>
                <a:gd name="T12" fmla="*/ 20 w 27"/>
                <a:gd name="T13" fmla="*/ 3 h 34"/>
                <a:gd name="T14" fmla="*/ 25 w 27"/>
                <a:gd name="T15" fmla="*/ 7 h 34"/>
                <a:gd name="T16" fmla="*/ 27 w 27"/>
                <a:gd name="T17" fmla="*/ 8 h 34"/>
                <a:gd name="T18" fmla="*/ 27 w 27"/>
                <a:gd name="T19" fmla="*/ 9 h 34"/>
                <a:gd name="T20" fmla="*/ 27 w 27"/>
                <a:gd name="T21" fmla="*/ 9 h 34"/>
                <a:gd name="T22" fmla="*/ 15 w 27"/>
                <a:gd name="T23" fmla="*/ 26 h 34"/>
                <a:gd name="T24" fmla="*/ 13 w 27"/>
                <a:gd name="T25" fmla="*/ 29 h 34"/>
                <a:gd name="T26" fmla="*/ 11 w 27"/>
                <a:gd name="T27" fmla="*/ 32 h 34"/>
                <a:gd name="T28" fmla="*/ 7 w 27"/>
                <a:gd name="T2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34">
                  <a:moveTo>
                    <a:pt x="7" y="34"/>
                  </a:moveTo>
                  <a:cubicBezTo>
                    <a:pt x="7" y="33"/>
                    <a:pt x="8" y="32"/>
                    <a:pt x="9" y="31"/>
                  </a:cubicBezTo>
                  <a:cubicBezTo>
                    <a:pt x="10" y="24"/>
                    <a:pt x="6" y="22"/>
                    <a:pt x="0" y="21"/>
                  </a:cubicBezTo>
                  <a:cubicBezTo>
                    <a:pt x="0" y="18"/>
                    <a:pt x="2" y="18"/>
                    <a:pt x="4" y="17"/>
                  </a:cubicBezTo>
                  <a:cubicBezTo>
                    <a:pt x="7" y="15"/>
                    <a:pt x="9" y="12"/>
                    <a:pt x="10" y="9"/>
                  </a:cubicBezTo>
                  <a:cubicBezTo>
                    <a:pt x="12" y="6"/>
                    <a:pt x="13" y="2"/>
                    <a:pt x="16" y="0"/>
                  </a:cubicBezTo>
                  <a:cubicBezTo>
                    <a:pt x="18" y="0"/>
                    <a:pt x="20" y="0"/>
                    <a:pt x="20" y="3"/>
                  </a:cubicBezTo>
                  <a:cubicBezTo>
                    <a:pt x="20" y="6"/>
                    <a:pt x="20" y="9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4" y="16"/>
                    <a:pt x="21" y="22"/>
                    <a:pt x="15" y="26"/>
                  </a:cubicBezTo>
                  <a:cubicBezTo>
                    <a:pt x="14" y="27"/>
                    <a:pt x="14" y="28"/>
                    <a:pt x="13" y="29"/>
                  </a:cubicBezTo>
                  <a:cubicBezTo>
                    <a:pt x="13" y="30"/>
                    <a:pt x="12" y="31"/>
                    <a:pt x="11" y="32"/>
                  </a:cubicBezTo>
                  <a:cubicBezTo>
                    <a:pt x="10" y="33"/>
                    <a:pt x="8" y="34"/>
                    <a:pt x="7" y="34"/>
                  </a:cubicBezTo>
                  <a:close/>
                </a:path>
              </a:pathLst>
            </a:custGeom>
            <a:solidFill>
              <a:srgbClr val="92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" name="Freeform 2034"/>
            <p:cNvSpPr/>
            <p:nvPr/>
          </p:nvSpPr>
          <p:spPr bwMode="auto">
            <a:xfrm>
              <a:off x="2100263" y="1231901"/>
              <a:ext cx="34925" cy="46038"/>
            </a:xfrm>
            <a:custGeom>
              <a:avLst/>
              <a:gdLst>
                <a:gd name="T0" fmla="*/ 2 w 9"/>
                <a:gd name="T1" fmla="*/ 0 h 12"/>
                <a:gd name="T2" fmla="*/ 3 w 9"/>
                <a:gd name="T3" fmla="*/ 0 h 12"/>
                <a:gd name="T4" fmla="*/ 4 w 9"/>
                <a:gd name="T5" fmla="*/ 3 h 12"/>
                <a:gd name="T6" fmla="*/ 6 w 9"/>
                <a:gd name="T7" fmla="*/ 0 h 12"/>
                <a:gd name="T8" fmla="*/ 8 w 9"/>
                <a:gd name="T9" fmla="*/ 0 h 12"/>
                <a:gd name="T10" fmla="*/ 8 w 9"/>
                <a:gd name="T11" fmla="*/ 2 h 12"/>
                <a:gd name="T12" fmla="*/ 7 w 9"/>
                <a:gd name="T13" fmla="*/ 8 h 12"/>
                <a:gd name="T14" fmla="*/ 0 w 9"/>
                <a:gd name="T15" fmla="*/ 9 h 12"/>
                <a:gd name="T16" fmla="*/ 0 w 9"/>
                <a:gd name="T17" fmla="*/ 7 h 12"/>
                <a:gd name="T18" fmla="*/ 0 w 9"/>
                <a:gd name="T19" fmla="*/ 5 h 12"/>
                <a:gd name="T20" fmla="*/ 2 w 9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2">
                  <a:moveTo>
                    <a:pt x="2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6" y="0"/>
                    <a:pt x="1" y="3"/>
                    <a:pt x="4" y="3"/>
                  </a:cubicBezTo>
                  <a:cubicBezTo>
                    <a:pt x="6" y="4"/>
                    <a:pt x="5" y="1"/>
                    <a:pt x="6" y="0"/>
                  </a:cubicBezTo>
                  <a:cubicBezTo>
                    <a:pt x="6" y="0"/>
                    <a:pt x="7" y="0"/>
                    <a:pt x="8" y="0"/>
                  </a:cubicBezTo>
                  <a:cubicBezTo>
                    <a:pt x="9" y="1"/>
                    <a:pt x="9" y="2"/>
                    <a:pt x="8" y="2"/>
                  </a:cubicBezTo>
                  <a:cubicBezTo>
                    <a:pt x="6" y="4"/>
                    <a:pt x="7" y="6"/>
                    <a:pt x="7" y="8"/>
                  </a:cubicBezTo>
                  <a:cubicBezTo>
                    <a:pt x="6" y="12"/>
                    <a:pt x="3" y="9"/>
                    <a:pt x="0" y="9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3"/>
                    <a:pt x="0" y="0"/>
                    <a:pt x="2" y="0"/>
                  </a:cubicBezTo>
                  <a:close/>
                </a:path>
              </a:pathLst>
            </a:custGeom>
            <a:solidFill>
              <a:srgbClr val="FE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" name="Freeform 2035"/>
            <p:cNvSpPr/>
            <p:nvPr/>
          </p:nvSpPr>
          <p:spPr bwMode="auto">
            <a:xfrm>
              <a:off x="2017713" y="1266826"/>
              <a:ext cx="63500" cy="98425"/>
            </a:xfrm>
            <a:custGeom>
              <a:avLst/>
              <a:gdLst>
                <a:gd name="T0" fmla="*/ 9 w 17"/>
                <a:gd name="T1" fmla="*/ 23 h 26"/>
                <a:gd name="T2" fmla="*/ 6 w 17"/>
                <a:gd name="T3" fmla="*/ 23 h 26"/>
                <a:gd name="T4" fmla="*/ 2 w 17"/>
                <a:gd name="T5" fmla="*/ 24 h 26"/>
                <a:gd name="T6" fmla="*/ 1 w 17"/>
                <a:gd name="T7" fmla="*/ 19 h 26"/>
                <a:gd name="T8" fmla="*/ 1 w 17"/>
                <a:gd name="T9" fmla="*/ 18 h 26"/>
                <a:gd name="T10" fmla="*/ 7 w 17"/>
                <a:gd name="T11" fmla="*/ 5 h 26"/>
                <a:gd name="T12" fmla="*/ 10 w 17"/>
                <a:gd name="T13" fmla="*/ 3 h 26"/>
                <a:gd name="T14" fmla="*/ 14 w 17"/>
                <a:gd name="T15" fmla="*/ 1 h 26"/>
                <a:gd name="T16" fmla="*/ 16 w 17"/>
                <a:gd name="T17" fmla="*/ 5 h 26"/>
                <a:gd name="T18" fmla="*/ 16 w 17"/>
                <a:gd name="T19" fmla="*/ 11 h 26"/>
                <a:gd name="T20" fmla="*/ 9 w 17"/>
                <a:gd name="T2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6">
                  <a:moveTo>
                    <a:pt x="9" y="23"/>
                  </a:moveTo>
                  <a:cubicBezTo>
                    <a:pt x="8" y="23"/>
                    <a:pt x="7" y="23"/>
                    <a:pt x="6" y="23"/>
                  </a:cubicBezTo>
                  <a:cubicBezTo>
                    <a:pt x="5" y="24"/>
                    <a:pt x="4" y="26"/>
                    <a:pt x="2" y="24"/>
                  </a:cubicBezTo>
                  <a:cubicBezTo>
                    <a:pt x="1" y="23"/>
                    <a:pt x="0" y="21"/>
                    <a:pt x="1" y="19"/>
                  </a:cubicBezTo>
                  <a:cubicBezTo>
                    <a:pt x="1" y="19"/>
                    <a:pt x="1" y="18"/>
                    <a:pt x="1" y="18"/>
                  </a:cubicBezTo>
                  <a:cubicBezTo>
                    <a:pt x="3" y="13"/>
                    <a:pt x="3" y="8"/>
                    <a:pt x="7" y="5"/>
                  </a:cubicBezTo>
                  <a:cubicBezTo>
                    <a:pt x="8" y="4"/>
                    <a:pt x="9" y="4"/>
                    <a:pt x="10" y="3"/>
                  </a:cubicBezTo>
                  <a:cubicBezTo>
                    <a:pt x="11" y="2"/>
                    <a:pt x="12" y="0"/>
                    <a:pt x="14" y="1"/>
                  </a:cubicBezTo>
                  <a:cubicBezTo>
                    <a:pt x="15" y="1"/>
                    <a:pt x="16" y="4"/>
                    <a:pt x="16" y="5"/>
                  </a:cubicBezTo>
                  <a:cubicBezTo>
                    <a:pt x="16" y="7"/>
                    <a:pt x="17" y="9"/>
                    <a:pt x="16" y="11"/>
                  </a:cubicBezTo>
                  <a:cubicBezTo>
                    <a:pt x="15" y="16"/>
                    <a:pt x="14" y="21"/>
                    <a:pt x="9" y="23"/>
                  </a:cubicBezTo>
                  <a:close/>
                </a:path>
              </a:pathLst>
            </a:custGeom>
            <a:solidFill>
              <a:srgbClr val="6F6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" name="Freeform 2036"/>
            <p:cNvSpPr/>
            <p:nvPr/>
          </p:nvSpPr>
          <p:spPr bwMode="auto">
            <a:xfrm>
              <a:off x="2058988" y="1198564"/>
              <a:ext cx="46038" cy="65088"/>
            </a:xfrm>
            <a:custGeom>
              <a:avLst/>
              <a:gdLst>
                <a:gd name="T0" fmla="*/ 11 w 12"/>
                <a:gd name="T1" fmla="*/ 14 h 17"/>
                <a:gd name="T2" fmla="*/ 11 w 12"/>
                <a:gd name="T3" fmla="*/ 16 h 17"/>
                <a:gd name="T4" fmla="*/ 9 w 12"/>
                <a:gd name="T5" fmla="*/ 17 h 17"/>
                <a:gd name="T6" fmla="*/ 8 w 12"/>
                <a:gd name="T7" fmla="*/ 17 h 17"/>
                <a:gd name="T8" fmla="*/ 8 w 12"/>
                <a:gd name="T9" fmla="*/ 17 h 17"/>
                <a:gd name="T10" fmla="*/ 6 w 12"/>
                <a:gd name="T11" fmla="*/ 16 h 17"/>
                <a:gd name="T12" fmla="*/ 5 w 12"/>
                <a:gd name="T13" fmla="*/ 15 h 17"/>
                <a:gd name="T14" fmla="*/ 0 w 12"/>
                <a:gd name="T15" fmla="*/ 11 h 17"/>
                <a:gd name="T16" fmla="*/ 0 w 12"/>
                <a:gd name="T17" fmla="*/ 8 h 17"/>
                <a:gd name="T18" fmla="*/ 1 w 12"/>
                <a:gd name="T19" fmla="*/ 5 h 17"/>
                <a:gd name="T20" fmla="*/ 1 w 12"/>
                <a:gd name="T21" fmla="*/ 3 h 17"/>
                <a:gd name="T22" fmla="*/ 7 w 12"/>
                <a:gd name="T23" fmla="*/ 1 h 17"/>
                <a:gd name="T24" fmla="*/ 11 w 12"/>
                <a:gd name="T25" fmla="*/ 3 h 17"/>
                <a:gd name="T26" fmla="*/ 11 w 12"/>
                <a:gd name="T27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7">
                  <a:moveTo>
                    <a:pt x="11" y="14"/>
                  </a:moveTo>
                  <a:cubicBezTo>
                    <a:pt x="11" y="14"/>
                    <a:pt x="11" y="15"/>
                    <a:pt x="11" y="16"/>
                  </a:cubicBezTo>
                  <a:cubicBezTo>
                    <a:pt x="11" y="16"/>
                    <a:pt x="10" y="17"/>
                    <a:pt x="9" y="17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7"/>
                    <a:pt x="7" y="16"/>
                    <a:pt x="6" y="16"/>
                  </a:cubicBezTo>
                  <a:cubicBezTo>
                    <a:pt x="5" y="16"/>
                    <a:pt x="5" y="16"/>
                    <a:pt x="5" y="15"/>
                  </a:cubicBezTo>
                  <a:cubicBezTo>
                    <a:pt x="4" y="13"/>
                    <a:pt x="3" y="11"/>
                    <a:pt x="0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1" y="7"/>
                    <a:pt x="4" y="7"/>
                    <a:pt x="1" y="5"/>
                  </a:cubicBezTo>
                  <a:cubicBezTo>
                    <a:pt x="0" y="5"/>
                    <a:pt x="1" y="4"/>
                    <a:pt x="1" y="3"/>
                  </a:cubicBezTo>
                  <a:cubicBezTo>
                    <a:pt x="3" y="2"/>
                    <a:pt x="5" y="0"/>
                    <a:pt x="7" y="1"/>
                  </a:cubicBezTo>
                  <a:cubicBezTo>
                    <a:pt x="8" y="2"/>
                    <a:pt x="10" y="2"/>
                    <a:pt x="11" y="3"/>
                  </a:cubicBezTo>
                  <a:cubicBezTo>
                    <a:pt x="12" y="7"/>
                    <a:pt x="12" y="10"/>
                    <a:pt x="11" y="14"/>
                  </a:cubicBezTo>
                  <a:close/>
                </a:path>
              </a:pathLst>
            </a:custGeom>
            <a:solidFill>
              <a:srgbClr val="92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" name="Freeform 2037"/>
            <p:cNvSpPr/>
            <p:nvPr/>
          </p:nvSpPr>
          <p:spPr bwMode="auto">
            <a:xfrm>
              <a:off x="2039938" y="1228726"/>
              <a:ext cx="46038" cy="79375"/>
            </a:xfrm>
            <a:custGeom>
              <a:avLst/>
              <a:gdLst>
                <a:gd name="T0" fmla="*/ 6 w 12"/>
                <a:gd name="T1" fmla="*/ 3 h 21"/>
                <a:gd name="T2" fmla="*/ 11 w 12"/>
                <a:gd name="T3" fmla="*/ 8 h 21"/>
                <a:gd name="T4" fmla="*/ 11 w 12"/>
                <a:gd name="T5" fmla="*/ 10 h 21"/>
                <a:gd name="T6" fmla="*/ 10 w 12"/>
                <a:gd name="T7" fmla="*/ 21 h 21"/>
                <a:gd name="T8" fmla="*/ 7 w 12"/>
                <a:gd name="T9" fmla="*/ 11 h 21"/>
                <a:gd name="T10" fmla="*/ 1 w 12"/>
                <a:gd name="T11" fmla="*/ 15 h 21"/>
                <a:gd name="T12" fmla="*/ 0 w 12"/>
                <a:gd name="T13" fmla="*/ 13 h 21"/>
                <a:gd name="T14" fmla="*/ 2 w 12"/>
                <a:gd name="T15" fmla="*/ 9 h 21"/>
                <a:gd name="T16" fmla="*/ 3 w 12"/>
                <a:gd name="T17" fmla="*/ 7 h 21"/>
                <a:gd name="T18" fmla="*/ 6 w 12"/>
                <a:gd name="T1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21">
                  <a:moveTo>
                    <a:pt x="6" y="3"/>
                  </a:moveTo>
                  <a:cubicBezTo>
                    <a:pt x="12" y="0"/>
                    <a:pt x="9" y="6"/>
                    <a:pt x="11" y="8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4"/>
                    <a:pt x="12" y="18"/>
                    <a:pt x="10" y="21"/>
                  </a:cubicBezTo>
                  <a:cubicBezTo>
                    <a:pt x="10" y="18"/>
                    <a:pt x="9" y="14"/>
                    <a:pt x="7" y="11"/>
                  </a:cubicBezTo>
                  <a:cubicBezTo>
                    <a:pt x="6" y="13"/>
                    <a:pt x="5" y="16"/>
                    <a:pt x="1" y="15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0" y="11"/>
                    <a:pt x="1" y="10"/>
                    <a:pt x="2" y="9"/>
                  </a:cubicBezTo>
                  <a:cubicBezTo>
                    <a:pt x="2" y="8"/>
                    <a:pt x="3" y="8"/>
                    <a:pt x="3" y="7"/>
                  </a:cubicBezTo>
                  <a:cubicBezTo>
                    <a:pt x="3" y="5"/>
                    <a:pt x="4" y="3"/>
                    <a:pt x="6" y="3"/>
                  </a:cubicBez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24" name="Freeform 2038"/>
            <p:cNvSpPr/>
            <p:nvPr/>
          </p:nvSpPr>
          <p:spPr bwMode="auto">
            <a:xfrm>
              <a:off x="2081213" y="1255714"/>
              <a:ext cx="7938" cy="22225"/>
            </a:xfrm>
            <a:custGeom>
              <a:avLst/>
              <a:gdLst>
                <a:gd name="T0" fmla="*/ 0 w 2"/>
                <a:gd name="T1" fmla="*/ 3 h 6"/>
                <a:gd name="T2" fmla="*/ 0 w 2"/>
                <a:gd name="T3" fmla="*/ 1 h 6"/>
                <a:gd name="T4" fmla="*/ 0 w 2"/>
                <a:gd name="T5" fmla="*/ 1 h 6"/>
                <a:gd name="T6" fmla="*/ 2 w 2"/>
                <a:gd name="T7" fmla="*/ 2 h 6"/>
                <a:gd name="T8" fmla="*/ 2 w 2"/>
                <a:gd name="T9" fmla="*/ 2 h 6"/>
                <a:gd name="T10" fmla="*/ 0 w 2"/>
                <a:gd name="T1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6">
                  <a:moveTo>
                    <a:pt x="0" y="3"/>
                  </a:move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4"/>
                    <a:pt x="1" y="6"/>
                    <a:pt x="0" y="3"/>
                  </a:cubicBezTo>
                  <a:close/>
                </a:path>
              </a:pathLst>
            </a:custGeom>
            <a:solidFill>
              <a:srgbClr val="92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53" name="Freeform 2039"/>
            <p:cNvSpPr/>
            <p:nvPr/>
          </p:nvSpPr>
          <p:spPr bwMode="auto">
            <a:xfrm>
              <a:off x="1592263" y="1420814"/>
              <a:ext cx="109538" cy="114300"/>
            </a:xfrm>
            <a:custGeom>
              <a:avLst/>
              <a:gdLst>
                <a:gd name="T0" fmla="*/ 15 w 29"/>
                <a:gd name="T1" fmla="*/ 29 h 30"/>
                <a:gd name="T2" fmla="*/ 12 w 29"/>
                <a:gd name="T3" fmla="*/ 28 h 30"/>
                <a:gd name="T4" fmla="*/ 10 w 29"/>
                <a:gd name="T5" fmla="*/ 25 h 30"/>
                <a:gd name="T6" fmla="*/ 5 w 29"/>
                <a:gd name="T7" fmla="*/ 23 h 30"/>
                <a:gd name="T8" fmla="*/ 3 w 29"/>
                <a:gd name="T9" fmla="*/ 24 h 30"/>
                <a:gd name="T10" fmla="*/ 2 w 29"/>
                <a:gd name="T11" fmla="*/ 23 h 30"/>
                <a:gd name="T12" fmla="*/ 2 w 29"/>
                <a:gd name="T13" fmla="*/ 16 h 30"/>
                <a:gd name="T14" fmla="*/ 3 w 29"/>
                <a:gd name="T15" fmla="*/ 15 h 30"/>
                <a:gd name="T16" fmla="*/ 2 w 29"/>
                <a:gd name="T17" fmla="*/ 8 h 30"/>
                <a:gd name="T18" fmla="*/ 3 w 29"/>
                <a:gd name="T19" fmla="*/ 3 h 30"/>
                <a:gd name="T20" fmla="*/ 10 w 29"/>
                <a:gd name="T21" fmla="*/ 0 h 30"/>
                <a:gd name="T22" fmla="*/ 12 w 29"/>
                <a:gd name="T23" fmla="*/ 2 h 30"/>
                <a:gd name="T24" fmla="*/ 16 w 29"/>
                <a:gd name="T25" fmla="*/ 5 h 30"/>
                <a:gd name="T26" fmla="*/ 19 w 29"/>
                <a:gd name="T27" fmla="*/ 8 h 30"/>
                <a:gd name="T28" fmla="*/ 20 w 29"/>
                <a:gd name="T29" fmla="*/ 9 h 30"/>
                <a:gd name="T30" fmla="*/ 23 w 29"/>
                <a:gd name="T31" fmla="*/ 12 h 30"/>
                <a:gd name="T32" fmla="*/ 28 w 29"/>
                <a:gd name="T33" fmla="*/ 14 h 30"/>
                <a:gd name="T34" fmla="*/ 28 w 29"/>
                <a:gd name="T35" fmla="*/ 15 h 30"/>
                <a:gd name="T36" fmla="*/ 28 w 29"/>
                <a:gd name="T37" fmla="*/ 19 h 30"/>
                <a:gd name="T38" fmla="*/ 26 w 29"/>
                <a:gd name="T39" fmla="*/ 22 h 30"/>
                <a:gd name="T40" fmla="*/ 20 w 29"/>
                <a:gd name="T41" fmla="*/ 24 h 30"/>
                <a:gd name="T42" fmla="*/ 18 w 29"/>
                <a:gd name="T43" fmla="*/ 25 h 30"/>
                <a:gd name="T44" fmla="*/ 20 w 29"/>
                <a:gd name="T45" fmla="*/ 26 h 30"/>
                <a:gd name="T46" fmla="*/ 22 w 29"/>
                <a:gd name="T47" fmla="*/ 26 h 30"/>
                <a:gd name="T48" fmla="*/ 24 w 29"/>
                <a:gd name="T49" fmla="*/ 28 h 30"/>
                <a:gd name="T50" fmla="*/ 22 w 29"/>
                <a:gd name="T51" fmla="*/ 30 h 30"/>
                <a:gd name="T52" fmla="*/ 15 w 29"/>
                <a:gd name="T53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0">
                  <a:moveTo>
                    <a:pt x="15" y="29"/>
                  </a:moveTo>
                  <a:cubicBezTo>
                    <a:pt x="14" y="27"/>
                    <a:pt x="13" y="28"/>
                    <a:pt x="12" y="28"/>
                  </a:cubicBezTo>
                  <a:cubicBezTo>
                    <a:pt x="10" y="27"/>
                    <a:pt x="15" y="23"/>
                    <a:pt x="10" y="25"/>
                  </a:cubicBezTo>
                  <a:cubicBezTo>
                    <a:pt x="9" y="26"/>
                    <a:pt x="7" y="24"/>
                    <a:pt x="5" y="23"/>
                  </a:cubicBezTo>
                  <a:cubicBezTo>
                    <a:pt x="4" y="22"/>
                    <a:pt x="4" y="24"/>
                    <a:pt x="3" y="24"/>
                  </a:cubicBezTo>
                  <a:cubicBezTo>
                    <a:pt x="3" y="24"/>
                    <a:pt x="2" y="23"/>
                    <a:pt x="2" y="23"/>
                  </a:cubicBezTo>
                  <a:cubicBezTo>
                    <a:pt x="0" y="21"/>
                    <a:pt x="0" y="18"/>
                    <a:pt x="2" y="16"/>
                  </a:cubicBezTo>
                  <a:cubicBezTo>
                    <a:pt x="3" y="16"/>
                    <a:pt x="3" y="16"/>
                    <a:pt x="3" y="15"/>
                  </a:cubicBezTo>
                  <a:cubicBezTo>
                    <a:pt x="5" y="13"/>
                    <a:pt x="5" y="10"/>
                    <a:pt x="2" y="8"/>
                  </a:cubicBezTo>
                  <a:cubicBezTo>
                    <a:pt x="0" y="6"/>
                    <a:pt x="1" y="4"/>
                    <a:pt x="3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1" y="0"/>
                    <a:pt x="12" y="1"/>
                    <a:pt x="12" y="2"/>
                  </a:cubicBezTo>
                  <a:cubicBezTo>
                    <a:pt x="13" y="4"/>
                    <a:pt x="14" y="5"/>
                    <a:pt x="16" y="5"/>
                  </a:cubicBezTo>
                  <a:cubicBezTo>
                    <a:pt x="17" y="6"/>
                    <a:pt x="18" y="7"/>
                    <a:pt x="19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10"/>
                    <a:pt x="22" y="11"/>
                    <a:pt x="23" y="12"/>
                  </a:cubicBezTo>
                  <a:cubicBezTo>
                    <a:pt x="25" y="13"/>
                    <a:pt x="26" y="14"/>
                    <a:pt x="28" y="14"/>
                  </a:cubicBezTo>
                  <a:cubicBezTo>
                    <a:pt x="28" y="14"/>
                    <a:pt x="28" y="15"/>
                    <a:pt x="28" y="15"/>
                  </a:cubicBezTo>
                  <a:cubicBezTo>
                    <a:pt x="29" y="16"/>
                    <a:pt x="26" y="18"/>
                    <a:pt x="28" y="19"/>
                  </a:cubicBezTo>
                  <a:cubicBezTo>
                    <a:pt x="29" y="20"/>
                    <a:pt x="28" y="22"/>
                    <a:pt x="26" y="22"/>
                  </a:cubicBezTo>
                  <a:cubicBezTo>
                    <a:pt x="24" y="23"/>
                    <a:pt x="22" y="24"/>
                    <a:pt x="20" y="24"/>
                  </a:cubicBezTo>
                  <a:cubicBezTo>
                    <a:pt x="19" y="24"/>
                    <a:pt x="18" y="23"/>
                    <a:pt x="18" y="25"/>
                  </a:cubicBezTo>
                  <a:cubicBezTo>
                    <a:pt x="18" y="26"/>
                    <a:pt x="18" y="26"/>
                    <a:pt x="20" y="26"/>
                  </a:cubicBezTo>
                  <a:cubicBezTo>
                    <a:pt x="20" y="26"/>
                    <a:pt x="21" y="26"/>
                    <a:pt x="22" y="26"/>
                  </a:cubicBezTo>
                  <a:cubicBezTo>
                    <a:pt x="23" y="26"/>
                    <a:pt x="24" y="26"/>
                    <a:pt x="24" y="28"/>
                  </a:cubicBezTo>
                  <a:cubicBezTo>
                    <a:pt x="24" y="29"/>
                    <a:pt x="23" y="29"/>
                    <a:pt x="22" y="30"/>
                  </a:cubicBezTo>
                  <a:cubicBezTo>
                    <a:pt x="20" y="28"/>
                    <a:pt x="18" y="29"/>
                    <a:pt x="15" y="29"/>
                  </a:cubicBezTo>
                  <a:close/>
                </a:path>
              </a:pathLst>
            </a:custGeom>
            <a:solidFill>
              <a:srgbClr val="F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54" name="Freeform 2040"/>
            <p:cNvSpPr/>
            <p:nvPr/>
          </p:nvSpPr>
          <p:spPr bwMode="auto">
            <a:xfrm>
              <a:off x="1663701" y="1398589"/>
              <a:ext cx="236538" cy="76200"/>
            </a:xfrm>
            <a:custGeom>
              <a:avLst/>
              <a:gdLst>
                <a:gd name="T0" fmla="*/ 57 w 63"/>
                <a:gd name="T1" fmla="*/ 18 h 20"/>
                <a:gd name="T2" fmla="*/ 56 w 63"/>
                <a:gd name="T3" fmla="*/ 19 h 20"/>
                <a:gd name="T4" fmla="*/ 55 w 63"/>
                <a:gd name="T5" fmla="*/ 19 h 20"/>
                <a:gd name="T6" fmla="*/ 49 w 63"/>
                <a:gd name="T7" fmla="*/ 19 h 20"/>
                <a:gd name="T8" fmla="*/ 49 w 63"/>
                <a:gd name="T9" fmla="*/ 19 h 20"/>
                <a:gd name="T10" fmla="*/ 43 w 63"/>
                <a:gd name="T11" fmla="*/ 19 h 20"/>
                <a:gd name="T12" fmla="*/ 36 w 63"/>
                <a:gd name="T13" fmla="*/ 19 h 20"/>
                <a:gd name="T14" fmla="*/ 22 w 63"/>
                <a:gd name="T15" fmla="*/ 16 h 20"/>
                <a:gd name="T16" fmla="*/ 19 w 63"/>
                <a:gd name="T17" fmla="*/ 14 h 20"/>
                <a:gd name="T18" fmla="*/ 17 w 63"/>
                <a:gd name="T19" fmla="*/ 13 h 20"/>
                <a:gd name="T20" fmla="*/ 9 w 63"/>
                <a:gd name="T21" fmla="*/ 9 h 20"/>
                <a:gd name="T22" fmla="*/ 6 w 63"/>
                <a:gd name="T23" fmla="*/ 7 h 20"/>
                <a:gd name="T24" fmla="*/ 4 w 63"/>
                <a:gd name="T25" fmla="*/ 5 h 20"/>
                <a:gd name="T26" fmla="*/ 2 w 63"/>
                <a:gd name="T27" fmla="*/ 4 h 20"/>
                <a:gd name="T28" fmla="*/ 3 w 63"/>
                <a:gd name="T29" fmla="*/ 0 h 20"/>
                <a:gd name="T30" fmla="*/ 6 w 63"/>
                <a:gd name="T31" fmla="*/ 1 h 20"/>
                <a:gd name="T32" fmla="*/ 31 w 63"/>
                <a:gd name="T33" fmla="*/ 11 h 20"/>
                <a:gd name="T34" fmla="*/ 49 w 63"/>
                <a:gd name="T35" fmla="*/ 11 h 20"/>
                <a:gd name="T36" fmla="*/ 50 w 63"/>
                <a:gd name="T37" fmla="*/ 15 h 20"/>
                <a:gd name="T38" fmla="*/ 52 w 63"/>
                <a:gd name="T39" fmla="*/ 10 h 20"/>
                <a:gd name="T40" fmla="*/ 60 w 63"/>
                <a:gd name="T41" fmla="*/ 8 h 20"/>
                <a:gd name="T42" fmla="*/ 62 w 63"/>
                <a:gd name="T43" fmla="*/ 12 h 20"/>
                <a:gd name="T44" fmla="*/ 59 w 63"/>
                <a:gd name="T45" fmla="*/ 12 h 20"/>
                <a:gd name="T46" fmla="*/ 58 w 63"/>
                <a:gd name="T47" fmla="*/ 15 h 20"/>
                <a:gd name="T48" fmla="*/ 58 w 63"/>
                <a:gd name="T49" fmla="*/ 16 h 20"/>
                <a:gd name="T50" fmla="*/ 57 w 63"/>
                <a:gd name="T5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" h="20">
                  <a:moveTo>
                    <a:pt x="57" y="18"/>
                  </a:moveTo>
                  <a:cubicBezTo>
                    <a:pt x="57" y="19"/>
                    <a:pt x="56" y="19"/>
                    <a:pt x="56" y="19"/>
                  </a:cubicBezTo>
                  <a:cubicBezTo>
                    <a:pt x="56" y="19"/>
                    <a:pt x="55" y="19"/>
                    <a:pt x="55" y="19"/>
                  </a:cubicBezTo>
                  <a:cubicBezTo>
                    <a:pt x="53" y="19"/>
                    <a:pt x="51" y="18"/>
                    <a:pt x="49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7" y="20"/>
                    <a:pt x="45" y="20"/>
                    <a:pt x="43" y="19"/>
                  </a:cubicBezTo>
                  <a:cubicBezTo>
                    <a:pt x="41" y="19"/>
                    <a:pt x="38" y="20"/>
                    <a:pt x="36" y="19"/>
                  </a:cubicBezTo>
                  <a:cubicBezTo>
                    <a:pt x="32" y="17"/>
                    <a:pt x="27" y="18"/>
                    <a:pt x="22" y="16"/>
                  </a:cubicBezTo>
                  <a:cubicBezTo>
                    <a:pt x="21" y="16"/>
                    <a:pt x="20" y="15"/>
                    <a:pt x="19" y="14"/>
                  </a:cubicBezTo>
                  <a:cubicBezTo>
                    <a:pt x="18" y="14"/>
                    <a:pt x="18" y="13"/>
                    <a:pt x="17" y="13"/>
                  </a:cubicBezTo>
                  <a:cubicBezTo>
                    <a:pt x="12" y="16"/>
                    <a:pt x="12" y="10"/>
                    <a:pt x="9" y="9"/>
                  </a:cubicBezTo>
                  <a:cubicBezTo>
                    <a:pt x="7" y="9"/>
                    <a:pt x="7" y="8"/>
                    <a:pt x="6" y="7"/>
                  </a:cubicBezTo>
                  <a:cubicBezTo>
                    <a:pt x="5" y="6"/>
                    <a:pt x="5" y="5"/>
                    <a:pt x="4" y="5"/>
                  </a:cubicBezTo>
                  <a:cubicBezTo>
                    <a:pt x="3" y="5"/>
                    <a:pt x="3" y="4"/>
                    <a:pt x="2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4" y="0"/>
                    <a:pt x="5" y="0"/>
                    <a:pt x="6" y="1"/>
                  </a:cubicBezTo>
                  <a:cubicBezTo>
                    <a:pt x="14" y="5"/>
                    <a:pt x="22" y="9"/>
                    <a:pt x="31" y="11"/>
                  </a:cubicBezTo>
                  <a:cubicBezTo>
                    <a:pt x="37" y="12"/>
                    <a:pt x="43" y="11"/>
                    <a:pt x="49" y="11"/>
                  </a:cubicBezTo>
                  <a:cubicBezTo>
                    <a:pt x="51" y="12"/>
                    <a:pt x="50" y="13"/>
                    <a:pt x="50" y="15"/>
                  </a:cubicBezTo>
                  <a:cubicBezTo>
                    <a:pt x="51" y="13"/>
                    <a:pt x="51" y="11"/>
                    <a:pt x="52" y="10"/>
                  </a:cubicBezTo>
                  <a:cubicBezTo>
                    <a:pt x="55" y="9"/>
                    <a:pt x="57" y="8"/>
                    <a:pt x="60" y="8"/>
                  </a:cubicBezTo>
                  <a:cubicBezTo>
                    <a:pt x="62" y="8"/>
                    <a:pt x="63" y="9"/>
                    <a:pt x="62" y="12"/>
                  </a:cubicBezTo>
                  <a:cubicBezTo>
                    <a:pt x="61" y="12"/>
                    <a:pt x="60" y="12"/>
                    <a:pt x="59" y="12"/>
                  </a:cubicBezTo>
                  <a:cubicBezTo>
                    <a:pt x="57" y="13"/>
                    <a:pt x="57" y="14"/>
                    <a:pt x="58" y="15"/>
                  </a:cubicBezTo>
                  <a:cubicBezTo>
                    <a:pt x="58" y="15"/>
                    <a:pt x="58" y="16"/>
                    <a:pt x="58" y="16"/>
                  </a:cubicBezTo>
                  <a:cubicBezTo>
                    <a:pt x="58" y="17"/>
                    <a:pt x="57" y="18"/>
                    <a:pt x="57" y="18"/>
                  </a:cubicBezTo>
                  <a:close/>
                </a:path>
              </a:pathLst>
            </a:custGeom>
            <a:solidFill>
              <a:srgbClr val="7374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56" name="Freeform 2041"/>
            <p:cNvSpPr/>
            <p:nvPr/>
          </p:nvSpPr>
          <p:spPr bwMode="auto">
            <a:xfrm>
              <a:off x="1584326" y="1293814"/>
              <a:ext cx="112713" cy="150813"/>
            </a:xfrm>
            <a:custGeom>
              <a:avLst/>
              <a:gdLst>
                <a:gd name="T0" fmla="*/ 28 w 30"/>
                <a:gd name="T1" fmla="*/ 35 h 40"/>
                <a:gd name="T2" fmla="*/ 30 w 30"/>
                <a:gd name="T3" fmla="*/ 37 h 40"/>
                <a:gd name="T4" fmla="*/ 25 w 30"/>
                <a:gd name="T5" fmla="*/ 38 h 40"/>
                <a:gd name="T6" fmla="*/ 22 w 30"/>
                <a:gd name="T7" fmla="*/ 39 h 40"/>
                <a:gd name="T8" fmla="*/ 18 w 30"/>
                <a:gd name="T9" fmla="*/ 38 h 40"/>
                <a:gd name="T10" fmla="*/ 11 w 30"/>
                <a:gd name="T11" fmla="*/ 34 h 40"/>
                <a:gd name="T12" fmla="*/ 8 w 30"/>
                <a:gd name="T13" fmla="*/ 30 h 40"/>
                <a:gd name="T14" fmla="*/ 3 w 30"/>
                <a:gd name="T15" fmla="*/ 18 h 40"/>
                <a:gd name="T16" fmla="*/ 2 w 30"/>
                <a:gd name="T17" fmla="*/ 12 h 40"/>
                <a:gd name="T18" fmla="*/ 3 w 30"/>
                <a:gd name="T19" fmla="*/ 6 h 40"/>
                <a:gd name="T20" fmla="*/ 0 w 30"/>
                <a:gd name="T21" fmla="*/ 4 h 40"/>
                <a:gd name="T22" fmla="*/ 2 w 30"/>
                <a:gd name="T23" fmla="*/ 1 h 40"/>
                <a:gd name="T24" fmla="*/ 5 w 30"/>
                <a:gd name="T25" fmla="*/ 4 h 40"/>
                <a:gd name="T26" fmla="*/ 7 w 30"/>
                <a:gd name="T27" fmla="*/ 5 h 40"/>
                <a:gd name="T28" fmla="*/ 10 w 30"/>
                <a:gd name="T29" fmla="*/ 13 h 40"/>
                <a:gd name="T30" fmla="*/ 19 w 30"/>
                <a:gd name="T31" fmla="*/ 20 h 40"/>
                <a:gd name="T32" fmla="*/ 22 w 30"/>
                <a:gd name="T33" fmla="*/ 24 h 40"/>
                <a:gd name="T34" fmla="*/ 24 w 30"/>
                <a:gd name="T35" fmla="*/ 32 h 40"/>
                <a:gd name="T36" fmla="*/ 24 w 30"/>
                <a:gd name="T37" fmla="*/ 32 h 40"/>
                <a:gd name="T38" fmla="*/ 28 w 30"/>
                <a:gd name="T3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" h="40">
                  <a:moveTo>
                    <a:pt x="28" y="35"/>
                  </a:moveTo>
                  <a:cubicBezTo>
                    <a:pt x="29" y="35"/>
                    <a:pt x="29" y="36"/>
                    <a:pt x="30" y="37"/>
                  </a:cubicBezTo>
                  <a:cubicBezTo>
                    <a:pt x="29" y="38"/>
                    <a:pt x="28" y="39"/>
                    <a:pt x="25" y="38"/>
                  </a:cubicBezTo>
                  <a:cubicBezTo>
                    <a:pt x="25" y="38"/>
                    <a:pt x="23" y="37"/>
                    <a:pt x="22" y="39"/>
                  </a:cubicBezTo>
                  <a:cubicBezTo>
                    <a:pt x="21" y="40"/>
                    <a:pt x="19" y="39"/>
                    <a:pt x="18" y="38"/>
                  </a:cubicBezTo>
                  <a:cubicBezTo>
                    <a:pt x="16" y="37"/>
                    <a:pt x="14" y="35"/>
                    <a:pt x="11" y="34"/>
                  </a:cubicBezTo>
                  <a:cubicBezTo>
                    <a:pt x="10" y="33"/>
                    <a:pt x="9" y="32"/>
                    <a:pt x="8" y="30"/>
                  </a:cubicBezTo>
                  <a:cubicBezTo>
                    <a:pt x="7" y="26"/>
                    <a:pt x="4" y="23"/>
                    <a:pt x="3" y="18"/>
                  </a:cubicBezTo>
                  <a:cubicBezTo>
                    <a:pt x="5" y="16"/>
                    <a:pt x="4" y="14"/>
                    <a:pt x="2" y="12"/>
                  </a:cubicBezTo>
                  <a:cubicBezTo>
                    <a:pt x="0" y="9"/>
                    <a:pt x="0" y="7"/>
                    <a:pt x="3" y="6"/>
                  </a:cubicBezTo>
                  <a:cubicBezTo>
                    <a:pt x="3" y="4"/>
                    <a:pt x="0" y="6"/>
                    <a:pt x="0" y="4"/>
                  </a:cubicBezTo>
                  <a:cubicBezTo>
                    <a:pt x="0" y="3"/>
                    <a:pt x="1" y="2"/>
                    <a:pt x="2" y="1"/>
                  </a:cubicBezTo>
                  <a:cubicBezTo>
                    <a:pt x="5" y="0"/>
                    <a:pt x="3" y="4"/>
                    <a:pt x="5" y="4"/>
                  </a:cubicBezTo>
                  <a:cubicBezTo>
                    <a:pt x="6" y="4"/>
                    <a:pt x="6" y="4"/>
                    <a:pt x="7" y="5"/>
                  </a:cubicBezTo>
                  <a:cubicBezTo>
                    <a:pt x="9" y="7"/>
                    <a:pt x="8" y="10"/>
                    <a:pt x="10" y="13"/>
                  </a:cubicBezTo>
                  <a:cubicBezTo>
                    <a:pt x="13" y="15"/>
                    <a:pt x="16" y="20"/>
                    <a:pt x="19" y="20"/>
                  </a:cubicBezTo>
                  <a:cubicBezTo>
                    <a:pt x="21" y="20"/>
                    <a:pt x="22" y="22"/>
                    <a:pt x="22" y="24"/>
                  </a:cubicBezTo>
                  <a:cubicBezTo>
                    <a:pt x="19" y="29"/>
                    <a:pt x="20" y="31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3"/>
                    <a:pt x="26" y="35"/>
                    <a:pt x="28" y="35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4" name="Freeform 2042"/>
            <p:cNvSpPr/>
            <p:nvPr/>
          </p:nvSpPr>
          <p:spPr bwMode="auto">
            <a:xfrm>
              <a:off x="1647826" y="1477964"/>
              <a:ext cx="90488" cy="57150"/>
            </a:xfrm>
            <a:custGeom>
              <a:avLst/>
              <a:gdLst>
                <a:gd name="T0" fmla="*/ 7 w 24"/>
                <a:gd name="T1" fmla="*/ 15 h 15"/>
                <a:gd name="T2" fmla="*/ 9 w 24"/>
                <a:gd name="T3" fmla="*/ 13 h 15"/>
                <a:gd name="T4" fmla="*/ 6 w 24"/>
                <a:gd name="T5" fmla="*/ 12 h 15"/>
                <a:gd name="T6" fmla="*/ 2 w 24"/>
                <a:gd name="T7" fmla="*/ 11 h 15"/>
                <a:gd name="T8" fmla="*/ 1 w 24"/>
                <a:gd name="T9" fmla="*/ 7 h 15"/>
                <a:gd name="T10" fmla="*/ 4 w 24"/>
                <a:gd name="T11" fmla="*/ 7 h 15"/>
                <a:gd name="T12" fmla="*/ 12 w 24"/>
                <a:gd name="T13" fmla="*/ 6 h 15"/>
                <a:gd name="T14" fmla="*/ 12 w 24"/>
                <a:gd name="T15" fmla="*/ 4 h 15"/>
                <a:gd name="T16" fmla="*/ 9 w 24"/>
                <a:gd name="T17" fmla="*/ 1 h 15"/>
                <a:gd name="T18" fmla="*/ 13 w 24"/>
                <a:gd name="T19" fmla="*/ 0 h 15"/>
                <a:gd name="T20" fmla="*/ 18 w 24"/>
                <a:gd name="T21" fmla="*/ 2 h 15"/>
                <a:gd name="T22" fmla="*/ 20 w 24"/>
                <a:gd name="T23" fmla="*/ 4 h 15"/>
                <a:gd name="T24" fmla="*/ 20 w 24"/>
                <a:gd name="T25" fmla="*/ 4 h 15"/>
                <a:gd name="T26" fmla="*/ 23 w 24"/>
                <a:gd name="T27" fmla="*/ 10 h 15"/>
                <a:gd name="T28" fmla="*/ 16 w 24"/>
                <a:gd name="T29" fmla="*/ 13 h 15"/>
                <a:gd name="T30" fmla="*/ 9 w 24"/>
                <a:gd name="T31" fmla="*/ 15 h 15"/>
                <a:gd name="T32" fmla="*/ 7 w 24"/>
                <a:gd name="T3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5">
                  <a:moveTo>
                    <a:pt x="7" y="15"/>
                  </a:moveTo>
                  <a:cubicBezTo>
                    <a:pt x="8" y="14"/>
                    <a:pt x="9" y="13"/>
                    <a:pt x="9" y="13"/>
                  </a:cubicBezTo>
                  <a:cubicBezTo>
                    <a:pt x="8" y="12"/>
                    <a:pt x="7" y="12"/>
                    <a:pt x="6" y="12"/>
                  </a:cubicBezTo>
                  <a:cubicBezTo>
                    <a:pt x="4" y="12"/>
                    <a:pt x="2" y="14"/>
                    <a:pt x="2" y="11"/>
                  </a:cubicBezTo>
                  <a:cubicBezTo>
                    <a:pt x="1" y="9"/>
                    <a:pt x="0" y="8"/>
                    <a:pt x="1" y="7"/>
                  </a:cubicBezTo>
                  <a:cubicBezTo>
                    <a:pt x="2" y="6"/>
                    <a:pt x="3" y="7"/>
                    <a:pt x="4" y="7"/>
                  </a:cubicBezTo>
                  <a:cubicBezTo>
                    <a:pt x="7" y="7"/>
                    <a:pt x="9" y="7"/>
                    <a:pt x="12" y="6"/>
                  </a:cubicBezTo>
                  <a:cubicBezTo>
                    <a:pt x="13" y="6"/>
                    <a:pt x="13" y="5"/>
                    <a:pt x="12" y="4"/>
                  </a:cubicBezTo>
                  <a:cubicBezTo>
                    <a:pt x="11" y="3"/>
                    <a:pt x="10" y="3"/>
                    <a:pt x="9" y="1"/>
                  </a:cubicBezTo>
                  <a:cubicBezTo>
                    <a:pt x="11" y="1"/>
                    <a:pt x="12" y="2"/>
                    <a:pt x="13" y="0"/>
                  </a:cubicBezTo>
                  <a:cubicBezTo>
                    <a:pt x="15" y="0"/>
                    <a:pt x="16" y="1"/>
                    <a:pt x="18" y="2"/>
                  </a:cubicBezTo>
                  <a:cubicBezTo>
                    <a:pt x="18" y="3"/>
                    <a:pt x="19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7"/>
                    <a:pt x="24" y="7"/>
                    <a:pt x="23" y="10"/>
                  </a:cubicBezTo>
                  <a:cubicBezTo>
                    <a:pt x="22" y="13"/>
                    <a:pt x="19" y="13"/>
                    <a:pt x="16" y="13"/>
                  </a:cubicBezTo>
                  <a:cubicBezTo>
                    <a:pt x="13" y="13"/>
                    <a:pt x="11" y="13"/>
                    <a:pt x="9" y="15"/>
                  </a:cubicBezTo>
                  <a:cubicBezTo>
                    <a:pt x="8" y="15"/>
                    <a:pt x="8" y="15"/>
                    <a:pt x="7" y="15"/>
                  </a:cubicBezTo>
                  <a:close/>
                </a:path>
              </a:pathLst>
            </a:custGeom>
            <a:solidFill>
              <a:srgbClr val="FE68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5" name="Freeform 2043"/>
            <p:cNvSpPr/>
            <p:nvPr/>
          </p:nvSpPr>
          <p:spPr bwMode="auto">
            <a:xfrm>
              <a:off x="1647826" y="1431926"/>
              <a:ext cx="38100" cy="34925"/>
            </a:xfrm>
            <a:custGeom>
              <a:avLst/>
              <a:gdLst>
                <a:gd name="T0" fmla="*/ 1 w 10"/>
                <a:gd name="T1" fmla="*/ 1 h 9"/>
                <a:gd name="T2" fmla="*/ 5 w 10"/>
                <a:gd name="T3" fmla="*/ 2 h 9"/>
                <a:gd name="T4" fmla="*/ 6 w 10"/>
                <a:gd name="T5" fmla="*/ 3 h 9"/>
                <a:gd name="T6" fmla="*/ 10 w 10"/>
                <a:gd name="T7" fmla="*/ 6 h 9"/>
                <a:gd name="T8" fmla="*/ 10 w 10"/>
                <a:gd name="T9" fmla="*/ 8 h 9"/>
                <a:gd name="T10" fmla="*/ 9 w 10"/>
                <a:gd name="T11" fmla="*/ 9 h 9"/>
                <a:gd name="T12" fmla="*/ 4 w 10"/>
                <a:gd name="T13" fmla="*/ 6 h 9"/>
                <a:gd name="T14" fmla="*/ 3 w 10"/>
                <a:gd name="T15" fmla="*/ 6 h 9"/>
                <a:gd name="T16" fmla="*/ 0 w 10"/>
                <a:gd name="T17" fmla="*/ 3 h 9"/>
                <a:gd name="T18" fmla="*/ 0 w 10"/>
                <a:gd name="T19" fmla="*/ 1 h 9"/>
                <a:gd name="T20" fmla="*/ 1 w 10"/>
                <a:gd name="T2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1" y="1"/>
                  </a:moveTo>
                  <a:cubicBezTo>
                    <a:pt x="3" y="1"/>
                    <a:pt x="4" y="1"/>
                    <a:pt x="5" y="2"/>
                  </a:cubicBezTo>
                  <a:cubicBezTo>
                    <a:pt x="5" y="2"/>
                    <a:pt x="6" y="2"/>
                    <a:pt x="6" y="3"/>
                  </a:cubicBezTo>
                  <a:cubicBezTo>
                    <a:pt x="8" y="3"/>
                    <a:pt x="9" y="4"/>
                    <a:pt x="10" y="6"/>
                  </a:cubicBezTo>
                  <a:cubicBezTo>
                    <a:pt x="10" y="6"/>
                    <a:pt x="10" y="7"/>
                    <a:pt x="10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7" y="8"/>
                    <a:pt x="6" y="7"/>
                    <a:pt x="4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4"/>
                    <a:pt x="1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3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6" name="Freeform 2044"/>
            <p:cNvSpPr/>
            <p:nvPr/>
          </p:nvSpPr>
          <p:spPr bwMode="auto">
            <a:xfrm>
              <a:off x="1677988" y="1462089"/>
              <a:ext cx="19050" cy="12700"/>
            </a:xfrm>
            <a:custGeom>
              <a:avLst/>
              <a:gdLst>
                <a:gd name="T0" fmla="*/ 1 w 5"/>
                <a:gd name="T1" fmla="*/ 0 h 3"/>
                <a:gd name="T2" fmla="*/ 2 w 5"/>
                <a:gd name="T3" fmla="*/ 0 h 3"/>
                <a:gd name="T4" fmla="*/ 5 w 5"/>
                <a:gd name="T5" fmla="*/ 3 h 3"/>
                <a:gd name="T6" fmla="*/ 0 w 5"/>
                <a:gd name="T7" fmla="*/ 1 h 3"/>
                <a:gd name="T8" fmla="*/ 1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1" y="0"/>
                  </a:moveTo>
                  <a:cubicBezTo>
                    <a:pt x="1" y="0"/>
                    <a:pt x="1" y="0"/>
                    <a:pt x="2" y="0"/>
                  </a:cubicBezTo>
                  <a:cubicBezTo>
                    <a:pt x="3" y="1"/>
                    <a:pt x="4" y="2"/>
                    <a:pt x="5" y="3"/>
                  </a:cubicBezTo>
                  <a:cubicBezTo>
                    <a:pt x="3" y="3"/>
                    <a:pt x="1" y="3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D0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7" name="Freeform 2045"/>
            <p:cNvSpPr/>
            <p:nvPr/>
          </p:nvSpPr>
          <p:spPr bwMode="auto">
            <a:xfrm>
              <a:off x="1671638" y="1439864"/>
              <a:ext cx="14288" cy="15875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1 h 4"/>
                <a:gd name="T4" fmla="*/ 4 w 4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2" y="0"/>
                    <a:pt x="3" y="2"/>
                    <a:pt x="4" y="4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8" name="Freeform 2046"/>
            <p:cNvSpPr/>
            <p:nvPr/>
          </p:nvSpPr>
          <p:spPr bwMode="auto">
            <a:xfrm>
              <a:off x="1781176" y="1549401"/>
              <a:ext cx="22225" cy="22225"/>
            </a:xfrm>
            <a:custGeom>
              <a:avLst/>
              <a:gdLst>
                <a:gd name="T0" fmla="*/ 5 w 6"/>
                <a:gd name="T1" fmla="*/ 2 h 6"/>
                <a:gd name="T2" fmla="*/ 6 w 6"/>
                <a:gd name="T3" fmla="*/ 5 h 6"/>
                <a:gd name="T4" fmla="*/ 2 w 6"/>
                <a:gd name="T5" fmla="*/ 5 h 6"/>
                <a:gd name="T6" fmla="*/ 3 w 6"/>
                <a:gd name="T7" fmla="*/ 0 h 6"/>
                <a:gd name="T8" fmla="*/ 5 w 6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5" y="3"/>
                    <a:pt x="5" y="4"/>
                    <a:pt x="6" y="5"/>
                  </a:cubicBezTo>
                  <a:cubicBezTo>
                    <a:pt x="4" y="6"/>
                    <a:pt x="3" y="6"/>
                    <a:pt x="2" y="5"/>
                  </a:cubicBezTo>
                  <a:cubicBezTo>
                    <a:pt x="0" y="3"/>
                    <a:pt x="2" y="2"/>
                    <a:pt x="3" y="0"/>
                  </a:cubicBezTo>
                  <a:cubicBezTo>
                    <a:pt x="3" y="1"/>
                    <a:pt x="4" y="2"/>
                    <a:pt x="5" y="2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9" name="Freeform 2047"/>
            <p:cNvSpPr/>
            <p:nvPr/>
          </p:nvSpPr>
          <p:spPr bwMode="auto">
            <a:xfrm>
              <a:off x="1792288" y="1541464"/>
              <a:ext cx="11113" cy="7938"/>
            </a:xfrm>
            <a:custGeom>
              <a:avLst/>
              <a:gdLst>
                <a:gd name="T0" fmla="*/ 0 w 3"/>
                <a:gd name="T1" fmla="*/ 2 h 2"/>
                <a:gd name="T2" fmla="*/ 1 w 3"/>
                <a:gd name="T3" fmla="*/ 0 h 2"/>
                <a:gd name="T4" fmla="*/ 1 w 3"/>
                <a:gd name="T5" fmla="*/ 2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0" y="1"/>
                    <a:pt x="1" y="0"/>
                    <a:pt x="1" y="0"/>
                  </a:cubicBezTo>
                  <a:cubicBezTo>
                    <a:pt x="3" y="1"/>
                    <a:pt x="2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0" name="Freeform 2048"/>
            <p:cNvSpPr/>
            <p:nvPr/>
          </p:nvSpPr>
          <p:spPr bwMode="auto">
            <a:xfrm>
              <a:off x="1847851" y="1462089"/>
              <a:ext cx="22225" cy="15875"/>
            </a:xfrm>
            <a:custGeom>
              <a:avLst/>
              <a:gdLst>
                <a:gd name="T0" fmla="*/ 0 w 6"/>
                <a:gd name="T1" fmla="*/ 2 h 4"/>
                <a:gd name="T2" fmla="*/ 6 w 6"/>
                <a:gd name="T3" fmla="*/ 2 h 4"/>
                <a:gd name="T4" fmla="*/ 0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2" y="1"/>
                    <a:pt x="4" y="0"/>
                    <a:pt x="6" y="2"/>
                  </a:cubicBezTo>
                  <a:cubicBezTo>
                    <a:pt x="4" y="4"/>
                    <a:pt x="2" y="1"/>
                    <a:pt x="0" y="2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1" name="Freeform 2049"/>
            <p:cNvSpPr/>
            <p:nvPr/>
          </p:nvSpPr>
          <p:spPr bwMode="auto">
            <a:xfrm>
              <a:off x="1878013" y="1477964"/>
              <a:ext cx="19050" cy="7938"/>
            </a:xfrm>
            <a:custGeom>
              <a:avLst/>
              <a:gdLst>
                <a:gd name="T0" fmla="*/ 5 w 5"/>
                <a:gd name="T1" fmla="*/ 2 h 2"/>
                <a:gd name="T2" fmla="*/ 4 w 5"/>
                <a:gd name="T3" fmla="*/ 2 h 2"/>
                <a:gd name="T4" fmla="*/ 0 w 5"/>
                <a:gd name="T5" fmla="*/ 1 h 2"/>
                <a:gd name="T6" fmla="*/ 5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1" y="2"/>
                    <a:pt x="0" y="1"/>
                  </a:cubicBezTo>
                  <a:cubicBezTo>
                    <a:pt x="2" y="0"/>
                    <a:pt x="4" y="0"/>
                    <a:pt x="5" y="2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2" name="Freeform 2050"/>
            <p:cNvSpPr/>
            <p:nvPr/>
          </p:nvSpPr>
          <p:spPr bwMode="auto">
            <a:xfrm>
              <a:off x="1825626" y="1470026"/>
              <a:ext cx="22225" cy="7938"/>
            </a:xfrm>
            <a:custGeom>
              <a:avLst/>
              <a:gdLst>
                <a:gd name="T0" fmla="*/ 0 w 6"/>
                <a:gd name="T1" fmla="*/ 0 h 2"/>
                <a:gd name="T2" fmla="*/ 6 w 6"/>
                <a:gd name="T3" fmla="*/ 0 h 2"/>
                <a:gd name="T4" fmla="*/ 0 w 6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0" y="0"/>
                  </a:moveTo>
                  <a:cubicBezTo>
                    <a:pt x="2" y="0"/>
                    <a:pt x="4" y="0"/>
                    <a:pt x="6" y="0"/>
                  </a:cubicBezTo>
                  <a:cubicBezTo>
                    <a:pt x="4" y="2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3" name="Freeform 2051"/>
            <p:cNvSpPr/>
            <p:nvPr/>
          </p:nvSpPr>
          <p:spPr bwMode="auto">
            <a:xfrm>
              <a:off x="1882776" y="1401764"/>
              <a:ext cx="71438" cy="68263"/>
            </a:xfrm>
            <a:custGeom>
              <a:avLst/>
              <a:gdLst>
                <a:gd name="T0" fmla="*/ 0 w 19"/>
                <a:gd name="T1" fmla="*/ 15 h 18"/>
                <a:gd name="T2" fmla="*/ 0 w 19"/>
                <a:gd name="T3" fmla="*/ 14 h 18"/>
                <a:gd name="T4" fmla="*/ 3 w 19"/>
                <a:gd name="T5" fmla="*/ 11 h 18"/>
                <a:gd name="T6" fmla="*/ 1 w 19"/>
                <a:gd name="T7" fmla="*/ 8 h 18"/>
                <a:gd name="T8" fmla="*/ 6 w 19"/>
                <a:gd name="T9" fmla="*/ 4 h 18"/>
                <a:gd name="T10" fmla="*/ 17 w 19"/>
                <a:gd name="T11" fmla="*/ 0 h 18"/>
                <a:gd name="T12" fmla="*/ 18 w 19"/>
                <a:gd name="T13" fmla="*/ 4 h 18"/>
                <a:gd name="T14" fmla="*/ 18 w 19"/>
                <a:gd name="T15" fmla="*/ 11 h 18"/>
                <a:gd name="T16" fmla="*/ 19 w 19"/>
                <a:gd name="T17" fmla="*/ 13 h 18"/>
                <a:gd name="T18" fmla="*/ 12 w 19"/>
                <a:gd name="T19" fmla="*/ 15 h 18"/>
                <a:gd name="T20" fmla="*/ 3 w 19"/>
                <a:gd name="T21" fmla="*/ 16 h 18"/>
                <a:gd name="T22" fmla="*/ 0 w 19"/>
                <a:gd name="T23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8">
                  <a:moveTo>
                    <a:pt x="0" y="15"/>
                  </a:moveTo>
                  <a:cubicBezTo>
                    <a:pt x="0" y="15"/>
                    <a:pt x="0" y="15"/>
                    <a:pt x="0" y="14"/>
                  </a:cubicBezTo>
                  <a:cubicBezTo>
                    <a:pt x="1" y="13"/>
                    <a:pt x="2" y="12"/>
                    <a:pt x="3" y="11"/>
                  </a:cubicBezTo>
                  <a:cubicBezTo>
                    <a:pt x="4" y="9"/>
                    <a:pt x="3" y="8"/>
                    <a:pt x="1" y="8"/>
                  </a:cubicBezTo>
                  <a:cubicBezTo>
                    <a:pt x="2" y="5"/>
                    <a:pt x="4" y="4"/>
                    <a:pt x="6" y="4"/>
                  </a:cubicBezTo>
                  <a:cubicBezTo>
                    <a:pt x="10" y="4"/>
                    <a:pt x="13" y="2"/>
                    <a:pt x="17" y="0"/>
                  </a:cubicBezTo>
                  <a:cubicBezTo>
                    <a:pt x="19" y="1"/>
                    <a:pt x="19" y="3"/>
                    <a:pt x="18" y="4"/>
                  </a:cubicBezTo>
                  <a:cubicBezTo>
                    <a:pt x="16" y="7"/>
                    <a:pt x="18" y="9"/>
                    <a:pt x="18" y="11"/>
                  </a:cubicBezTo>
                  <a:cubicBezTo>
                    <a:pt x="19" y="12"/>
                    <a:pt x="19" y="13"/>
                    <a:pt x="19" y="13"/>
                  </a:cubicBezTo>
                  <a:cubicBezTo>
                    <a:pt x="17" y="14"/>
                    <a:pt x="15" y="15"/>
                    <a:pt x="12" y="15"/>
                  </a:cubicBezTo>
                  <a:cubicBezTo>
                    <a:pt x="9" y="16"/>
                    <a:pt x="6" y="16"/>
                    <a:pt x="3" y="16"/>
                  </a:cubicBezTo>
                  <a:cubicBezTo>
                    <a:pt x="2" y="17"/>
                    <a:pt x="0" y="18"/>
                    <a:pt x="0" y="15"/>
                  </a:cubicBezTo>
                  <a:close/>
                </a:path>
              </a:pathLst>
            </a:custGeom>
            <a:solidFill>
              <a:srgbClr val="69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4" name="Freeform 2052"/>
            <p:cNvSpPr/>
            <p:nvPr/>
          </p:nvSpPr>
          <p:spPr bwMode="auto">
            <a:xfrm>
              <a:off x="1930401" y="1401764"/>
              <a:ext cx="60325" cy="57150"/>
            </a:xfrm>
            <a:custGeom>
              <a:avLst/>
              <a:gdLst>
                <a:gd name="T0" fmla="*/ 6 w 16"/>
                <a:gd name="T1" fmla="*/ 13 h 15"/>
                <a:gd name="T2" fmla="*/ 4 w 16"/>
                <a:gd name="T3" fmla="*/ 9 h 15"/>
                <a:gd name="T4" fmla="*/ 5 w 16"/>
                <a:gd name="T5" fmla="*/ 3 h 15"/>
                <a:gd name="T6" fmla="*/ 4 w 16"/>
                <a:gd name="T7" fmla="*/ 1 h 15"/>
                <a:gd name="T8" fmla="*/ 4 w 16"/>
                <a:gd name="T9" fmla="*/ 0 h 15"/>
                <a:gd name="T10" fmla="*/ 5 w 16"/>
                <a:gd name="T11" fmla="*/ 0 h 15"/>
                <a:gd name="T12" fmla="*/ 6 w 16"/>
                <a:gd name="T13" fmla="*/ 0 h 15"/>
                <a:gd name="T14" fmla="*/ 14 w 16"/>
                <a:gd name="T15" fmla="*/ 10 h 15"/>
                <a:gd name="T16" fmla="*/ 9 w 16"/>
                <a:gd name="T17" fmla="*/ 13 h 15"/>
                <a:gd name="T18" fmla="*/ 6 w 16"/>
                <a:gd name="T1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5">
                  <a:moveTo>
                    <a:pt x="6" y="13"/>
                  </a:moveTo>
                  <a:cubicBezTo>
                    <a:pt x="6" y="11"/>
                    <a:pt x="0" y="12"/>
                    <a:pt x="4" y="9"/>
                  </a:cubicBezTo>
                  <a:cubicBezTo>
                    <a:pt x="0" y="6"/>
                    <a:pt x="5" y="5"/>
                    <a:pt x="5" y="3"/>
                  </a:cubicBezTo>
                  <a:cubicBezTo>
                    <a:pt x="4" y="2"/>
                    <a:pt x="5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16" y="1"/>
                    <a:pt x="16" y="2"/>
                    <a:pt x="14" y="10"/>
                  </a:cubicBezTo>
                  <a:cubicBezTo>
                    <a:pt x="12" y="11"/>
                    <a:pt x="10" y="11"/>
                    <a:pt x="9" y="13"/>
                  </a:cubicBezTo>
                  <a:cubicBezTo>
                    <a:pt x="8" y="15"/>
                    <a:pt x="7" y="13"/>
                    <a:pt x="6" y="13"/>
                  </a:cubicBez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5" name="Freeform 2053"/>
            <p:cNvSpPr/>
            <p:nvPr/>
          </p:nvSpPr>
          <p:spPr bwMode="auto">
            <a:xfrm>
              <a:off x="1878013" y="1455739"/>
              <a:ext cx="49213" cy="14288"/>
            </a:xfrm>
            <a:custGeom>
              <a:avLst/>
              <a:gdLst>
                <a:gd name="T0" fmla="*/ 1 w 13"/>
                <a:gd name="T1" fmla="*/ 1 h 4"/>
                <a:gd name="T2" fmla="*/ 8 w 13"/>
                <a:gd name="T3" fmla="*/ 1 h 4"/>
                <a:gd name="T4" fmla="*/ 13 w 13"/>
                <a:gd name="T5" fmla="*/ 1 h 4"/>
                <a:gd name="T6" fmla="*/ 0 w 13"/>
                <a:gd name="T7" fmla="*/ 3 h 4"/>
                <a:gd name="T8" fmla="*/ 1 w 1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">
                  <a:moveTo>
                    <a:pt x="1" y="1"/>
                  </a:moveTo>
                  <a:cubicBezTo>
                    <a:pt x="3" y="4"/>
                    <a:pt x="6" y="0"/>
                    <a:pt x="8" y="1"/>
                  </a:cubicBezTo>
                  <a:cubicBezTo>
                    <a:pt x="10" y="1"/>
                    <a:pt x="12" y="1"/>
                    <a:pt x="13" y="1"/>
                  </a:cubicBezTo>
                  <a:cubicBezTo>
                    <a:pt x="9" y="3"/>
                    <a:pt x="4" y="3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6" name="Freeform 2054"/>
            <p:cNvSpPr/>
            <p:nvPr/>
          </p:nvSpPr>
          <p:spPr bwMode="auto">
            <a:xfrm>
              <a:off x="1716088" y="942976"/>
              <a:ext cx="271463" cy="63500"/>
            </a:xfrm>
            <a:custGeom>
              <a:avLst/>
              <a:gdLst>
                <a:gd name="T0" fmla="*/ 29 w 72"/>
                <a:gd name="T1" fmla="*/ 0 h 17"/>
                <a:gd name="T2" fmla="*/ 44 w 72"/>
                <a:gd name="T3" fmla="*/ 3 h 17"/>
                <a:gd name="T4" fmla="*/ 66 w 72"/>
                <a:gd name="T5" fmla="*/ 11 h 17"/>
                <a:gd name="T6" fmla="*/ 72 w 72"/>
                <a:gd name="T7" fmla="*/ 14 h 17"/>
                <a:gd name="T8" fmla="*/ 72 w 72"/>
                <a:gd name="T9" fmla="*/ 16 h 17"/>
                <a:gd name="T10" fmla="*/ 66 w 72"/>
                <a:gd name="T11" fmla="*/ 14 h 17"/>
                <a:gd name="T12" fmla="*/ 54 w 72"/>
                <a:gd name="T13" fmla="*/ 9 h 17"/>
                <a:gd name="T14" fmla="*/ 51 w 72"/>
                <a:gd name="T15" fmla="*/ 8 h 17"/>
                <a:gd name="T16" fmla="*/ 47 w 72"/>
                <a:gd name="T17" fmla="*/ 7 h 17"/>
                <a:gd name="T18" fmla="*/ 46 w 72"/>
                <a:gd name="T19" fmla="*/ 6 h 17"/>
                <a:gd name="T20" fmla="*/ 23 w 72"/>
                <a:gd name="T21" fmla="*/ 4 h 17"/>
                <a:gd name="T22" fmla="*/ 17 w 72"/>
                <a:gd name="T23" fmla="*/ 5 h 17"/>
                <a:gd name="T24" fmla="*/ 2 w 72"/>
                <a:gd name="T25" fmla="*/ 8 h 17"/>
                <a:gd name="T26" fmla="*/ 1 w 72"/>
                <a:gd name="T27" fmla="*/ 7 h 17"/>
                <a:gd name="T28" fmla="*/ 10 w 72"/>
                <a:gd name="T29" fmla="*/ 2 h 17"/>
                <a:gd name="T30" fmla="*/ 29 w 72"/>
                <a:gd name="T3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2" h="17">
                  <a:moveTo>
                    <a:pt x="29" y="0"/>
                  </a:moveTo>
                  <a:cubicBezTo>
                    <a:pt x="34" y="1"/>
                    <a:pt x="39" y="3"/>
                    <a:pt x="44" y="3"/>
                  </a:cubicBezTo>
                  <a:cubicBezTo>
                    <a:pt x="53" y="2"/>
                    <a:pt x="60" y="5"/>
                    <a:pt x="66" y="11"/>
                  </a:cubicBezTo>
                  <a:cubicBezTo>
                    <a:pt x="68" y="12"/>
                    <a:pt x="70" y="13"/>
                    <a:pt x="72" y="14"/>
                  </a:cubicBezTo>
                  <a:cubicBezTo>
                    <a:pt x="72" y="15"/>
                    <a:pt x="72" y="16"/>
                    <a:pt x="72" y="16"/>
                  </a:cubicBezTo>
                  <a:cubicBezTo>
                    <a:pt x="69" y="17"/>
                    <a:pt x="67" y="15"/>
                    <a:pt x="66" y="14"/>
                  </a:cubicBezTo>
                  <a:cubicBezTo>
                    <a:pt x="62" y="11"/>
                    <a:pt x="58" y="9"/>
                    <a:pt x="54" y="9"/>
                  </a:cubicBezTo>
                  <a:cubicBezTo>
                    <a:pt x="53" y="9"/>
                    <a:pt x="52" y="8"/>
                    <a:pt x="51" y="8"/>
                  </a:cubicBezTo>
                  <a:cubicBezTo>
                    <a:pt x="50" y="7"/>
                    <a:pt x="49" y="7"/>
                    <a:pt x="47" y="7"/>
                  </a:cubicBezTo>
                  <a:cubicBezTo>
                    <a:pt x="47" y="7"/>
                    <a:pt x="46" y="6"/>
                    <a:pt x="46" y="6"/>
                  </a:cubicBezTo>
                  <a:cubicBezTo>
                    <a:pt x="38" y="6"/>
                    <a:pt x="31" y="4"/>
                    <a:pt x="23" y="4"/>
                  </a:cubicBezTo>
                  <a:cubicBezTo>
                    <a:pt x="21" y="4"/>
                    <a:pt x="19" y="4"/>
                    <a:pt x="17" y="5"/>
                  </a:cubicBezTo>
                  <a:cubicBezTo>
                    <a:pt x="12" y="6"/>
                    <a:pt x="7" y="8"/>
                    <a:pt x="2" y="8"/>
                  </a:cubicBezTo>
                  <a:cubicBezTo>
                    <a:pt x="1" y="8"/>
                    <a:pt x="0" y="8"/>
                    <a:pt x="1" y="7"/>
                  </a:cubicBezTo>
                  <a:cubicBezTo>
                    <a:pt x="4" y="6"/>
                    <a:pt x="7" y="4"/>
                    <a:pt x="10" y="2"/>
                  </a:cubicBezTo>
                  <a:cubicBezTo>
                    <a:pt x="16" y="0"/>
                    <a:pt x="23" y="0"/>
                    <a:pt x="29" y="0"/>
                  </a:cubicBezTo>
                  <a:close/>
                </a:path>
              </a:pathLst>
            </a:custGeom>
            <a:solidFill>
              <a:srgbClr val="FD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7" name="Freeform 2055"/>
            <p:cNvSpPr/>
            <p:nvPr/>
          </p:nvSpPr>
          <p:spPr bwMode="auto">
            <a:xfrm>
              <a:off x="1817688" y="889001"/>
              <a:ext cx="46038" cy="26988"/>
            </a:xfrm>
            <a:custGeom>
              <a:avLst/>
              <a:gdLst>
                <a:gd name="T0" fmla="*/ 12 w 12"/>
                <a:gd name="T1" fmla="*/ 1 h 7"/>
                <a:gd name="T2" fmla="*/ 6 w 12"/>
                <a:gd name="T3" fmla="*/ 6 h 7"/>
                <a:gd name="T4" fmla="*/ 0 w 12"/>
                <a:gd name="T5" fmla="*/ 0 h 7"/>
                <a:gd name="T6" fmla="*/ 12 w 12"/>
                <a:gd name="T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2" y="1"/>
                  </a:moveTo>
                  <a:cubicBezTo>
                    <a:pt x="11" y="6"/>
                    <a:pt x="9" y="7"/>
                    <a:pt x="6" y="6"/>
                  </a:cubicBezTo>
                  <a:cubicBezTo>
                    <a:pt x="3" y="6"/>
                    <a:pt x="0" y="4"/>
                    <a:pt x="0" y="0"/>
                  </a:cubicBezTo>
                  <a:cubicBezTo>
                    <a:pt x="4" y="1"/>
                    <a:pt x="8" y="6"/>
                    <a:pt x="12" y="1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8" name="Freeform 2056"/>
            <p:cNvSpPr/>
            <p:nvPr/>
          </p:nvSpPr>
          <p:spPr bwMode="auto">
            <a:xfrm>
              <a:off x="1833563" y="882651"/>
              <a:ext cx="19050" cy="14288"/>
            </a:xfrm>
            <a:custGeom>
              <a:avLst/>
              <a:gdLst>
                <a:gd name="T0" fmla="*/ 5 w 5"/>
                <a:gd name="T1" fmla="*/ 2 h 4"/>
                <a:gd name="T2" fmla="*/ 0 w 5"/>
                <a:gd name="T3" fmla="*/ 4 h 4"/>
                <a:gd name="T4" fmla="*/ 0 w 5"/>
                <a:gd name="T5" fmla="*/ 2 h 4"/>
                <a:gd name="T6" fmla="*/ 5 w 5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cubicBezTo>
                    <a:pt x="2" y="3"/>
                    <a:pt x="1" y="3"/>
                    <a:pt x="0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1" y="0"/>
                    <a:pt x="2" y="2"/>
                    <a:pt x="5" y="2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9" name="Freeform 2057"/>
            <p:cNvSpPr/>
            <p:nvPr/>
          </p:nvSpPr>
          <p:spPr bwMode="auto">
            <a:xfrm>
              <a:off x="1617663" y="973139"/>
              <a:ext cx="117475" cy="82550"/>
            </a:xfrm>
            <a:custGeom>
              <a:avLst/>
              <a:gdLst>
                <a:gd name="T0" fmla="*/ 0 w 31"/>
                <a:gd name="T1" fmla="*/ 21 h 22"/>
                <a:gd name="T2" fmla="*/ 10 w 31"/>
                <a:gd name="T3" fmla="*/ 9 h 22"/>
                <a:gd name="T4" fmla="*/ 10 w 31"/>
                <a:gd name="T5" fmla="*/ 8 h 22"/>
                <a:gd name="T6" fmla="*/ 17 w 31"/>
                <a:gd name="T7" fmla="*/ 3 h 22"/>
                <a:gd name="T8" fmla="*/ 19 w 31"/>
                <a:gd name="T9" fmla="*/ 2 h 22"/>
                <a:gd name="T10" fmla="*/ 22 w 31"/>
                <a:gd name="T11" fmla="*/ 1 h 22"/>
                <a:gd name="T12" fmla="*/ 26 w 31"/>
                <a:gd name="T13" fmla="*/ 0 h 22"/>
                <a:gd name="T14" fmla="*/ 26 w 31"/>
                <a:gd name="T15" fmla="*/ 5 h 22"/>
                <a:gd name="T16" fmla="*/ 23 w 31"/>
                <a:gd name="T17" fmla="*/ 8 h 22"/>
                <a:gd name="T18" fmla="*/ 22 w 31"/>
                <a:gd name="T19" fmla="*/ 9 h 22"/>
                <a:gd name="T20" fmla="*/ 11 w 31"/>
                <a:gd name="T21" fmla="*/ 14 h 22"/>
                <a:gd name="T22" fmla="*/ 10 w 31"/>
                <a:gd name="T23" fmla="*/ 16 h 22"/>
                <a:gd name="T24" fmla="*/ 7 w 31"/>
                <a:gd name="T25" fmla="*/ 19 h 22"/>
                <a:gd name="T26" fmla="*/ 3 w 31"/>
                <a:gd name="T27" fmla="*/ 21 h 22"/>
                <a:gd name="T28" fmla="*/ 0 w 31"/>
                <a:gd name="T29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22">
                  <a:moveTo>
                    <a:pt x="0" y="21"/>
                  </a:moveTo>
                  <a:cubicBezTo>
                    <a:pt x="3" y="16"/>
                    <a:pt x="8" y="14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2" y="5"/>
                    <a:pt x="15" y="4"/>
                    <a:pt x="17" y="3"/>
                  </a:cubicBezTo>
                  <a:cubicBezTo>
                    <a:pt x="18" y="2"/>
                    <a:pt x="19" y="2"/>
                    <a:pt x="19" y="2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0"/>
                    <a:pt x="24" y="0"/>
                    <a:pt x="26" y="0"/>
                  </a:cubicBezTo>
                  <a:cubicBezTo>
                    <a:pt x="31" y="1"/>
                    <a:pt x="27" y="3"/>
                    <a:pt x="26" y="5"/>
                  </a:cubicBezTo>
                  <a:cubicBezTo>
                    <a:pt x="26" y="6"/>
                    <a:pt x="24" y="7"/>
                    <a:pt x="23" y="8"/>
                  </a:cubicBezTo>
                  <a:cubicBezTo>
                    <a:pt x="23" y="8"/>
                    <a:pt x="23" y="9"/>
                    <a:pt x="22" y="9"/>
                  </a:cubicBezTo>
                  <a:cubicBezTo>
                    <a:pt x="19" y="11"/>
                    <a:pt x="14" y="11"/>
                    <a:pt x="11" y="14"/>
                  </a:cubicBezTo>
                  <a:cubicBezTo>
                    <a:pt x="10" y="14"/>
                    <a:pt x="10" y="15"/>
                    <a:pt x="10" y="16"/>
                  </a:cubicBezTo>
                  <a:cubicBezTo>
                    <a:pt x="9" y="17"/>
                    <a:pt x="8" y="18"/>
                    <a:pt x="7" y="19"/>
                  </a:cubicBezTo>
                  <a:cubicBezTo>
                    <a:pt x="6" y="20"/>
                    <a:pt x="5" y="22"/>
                    <a:pt x="3" y="21"/>
                  </a:cubicBezTo>
                  <a:cubicBezTo>
                    <a:pt x="2" y="21"/>
                    <a:pt x="1" y="21"/>
                    <a:pt x="0" y="21"/>
                  </a:cubicBezTo>
                  <a:close/>
                </a:path>
              </a:pathLst>
            </a:custGeom>
            <a:solidFill>
              <a:srgbClr val="8C93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0" name="Freeform 2058"/>
            <p:cNvSpPr/>
            <p:nvPr/>
          </p:nvSpPr>
          <p:spPr bwMode="auto">
            <a:xfrm>
              <a:off x="1731963" y="850901"/>
              <a:ext cx="41275" cy="42863"/>
            </a:xfrm>
            <a:custGeom>
              <a:avLst/>
              <a:gdLst>
                <a:gd name="T0" fmla="*/ 0 w 11"/>
                <a:gd name="T1" fmla="*/ 6 h 11"/>
                <a:gd name="T2" fmla="*/ 8 w 11"/>
                <a:gd name="T3" fmla="*/ 4 h 11"/>
                <a:gd name="T4" fmla="*/ 11 w 11"/>
                <a:gd name="T5" fmla="*/ 6 h 11"/>
                <a:gd name="T6" fmla="*/ 7 w 11"/>
                <a:gd name="T7" fmla="*/ 9 h 11"/>
                <a:gd name="T8" fmla="*/ 4 w 11"/>
                <a:gd name="T9" fmla="*/ 7 h 11"/>
                <a:gd name="T10" fmla="*/ 0 w 11"/>
                <a:gd name="T11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1">
                  <a:moveTo>
                    <a:pt x="0" y="6"/>
                  </a:moveTo>
                  <a:cubicBezTo>
                    <a:pt x="3" y="4"/>
                    <a:pt x="4" y="0"/>
                    <a:pt x="8" y="4"/>
                  </a:cubicBezTo>
                  <a:cubicBezTo>
                    <a:pt x="9" y="5"/>
                    <a:pt x="11" y="4"/>
                    <a:pt x="11" y="6"/>
                  </a:cubicBezTo>
                  <a:cubicBezTo>
                    <a:pt x="8" y="5"/>
                    <a:pt x="10" y="11"/>
                    <a:pt x="7" y="9"/>
                  </a:cubicBezTo>
                  <a:cubicBezTo>
                    <a:pt x="6" y="9"/>
                    <a:pt x="2" y="11"/>
                    <a:pt x="4" y="7"/>
                  </a:cubicBezTo>
                  <a:cubicBezTo>
                    <a:pt x="4" y="5"/>
                    <a:pt x="2" y="8"/>
                    <a:pt x="0" y="6"/>
                  </a:cubicBezTo>
                  <a:close/>
                </a:path>
              </a:pathLst>
            </a:custGeom>
            <a:solidFill>
              <a:srgbClr val="FE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1" name="Freeform 2059"/>
            <p:cNvSpPr/>
            <p:nvPr/>
          </p:nvSpPr>
          <p:spPr bwMode="auto">
            <a:xfrm>
              <a:off x="1663701" y="965201"/>
              <a:ext cx="26988" cy="22225"/>
            </a:xfrm>
            <a:custGeom>
              <a:avLst/>
              <a:gdLst>
                <a:gd name="T0" fmla="*/ 7 w 7"/>
                <a:gd name="T1" fmla="*/ 4 h 6"/>
                <a:gd name="T2" fmla="*/ 6 w 7"/>
                <a:gd name="T3" fmla="*/ 5 h 6"/>
                <a:gd name="T4" fmla="*/ 1 w 7"/>
                <a:gd name="T5" fmla="*/ 6 h 6"/>
                <a:gd name="T6" fmla="*/ 0 w 7"/>
                <a:gd name="T7" fmla="*/ 6 h 6"/>
                <a:gd name="T8" fmla="*/ 7 w 7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7" y="4"/>
                  </a:moveTo>
                  <a:cubicBezTo>
                    <a:pt x="7" y="4"/>
                    <a:pt x="6" y="4"/>
                    <a:pt x="6" y="5"/>
                  </a:cubicBezTo>
                  <a:cubicBezTo>
                    <a:pt x="4" y="5"/>
                    <a:pt x="3" y="6"/>
                    <a:pt x="1" y="6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1" y="0"/>
                    <a:pt x="5" y="5"/>
                    <a:pt x="7" y="4"/>
                  </a:cubicBezTo>
                  <a:close/>
                </a:path>
              </a:pathLst>
            </a:custGeom>
            <a:solidFill>
              <a:srgbClr val="FE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2" name="Freeform 2060"/>
            <p:cNvSpPr/>
            <p:nvPr/>
          </p:nvSpPr>
          <p:spPr bwMode="auto">
            <a:xfrm>
              <a:off x="1647826" y="987426"/>
              <a:ext cx="23813" cy="19050"/>
            </a:xfrm>
            <a:custGeom>
              <a:avLst/>
              <a:gdLst>
                <a:gd name="T0" fmla="*/ 2 w 6"/>
                <a:gd name="T1" fmla="*/ 5 h 5"/>
                <a:gd name="T2" fmla="*/ 0 w 6"/>
                <a:gd name="T3" fmla="*/ 5 h 5"/>
                <a:gd name="T4" fmla="*/ 1 w 6"/>
                <a:gd name="T5" fmla="*/ 1 h 5"/>
                <a:gd name="T6" fmla="*/ 4 w 6"/>
                <a:gd name="T7" fmla="*/ 0 h 5"/>
                <a:gd name="T8" fmla="*/ 4 w 6"/>
                <a:gd name="T9" fmla="*/ 0 h 5"/>
                <a:gd name="T10" fmla="*/ 2 w 6"/>
                <a:gd name="T11" fmla="*/ 4 h 5"/>
                <a:gd name="T12" fmla="*/ 2 w 6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2" y="5"/>
                    <a:pt x="1" y="5"/>
                    <a:pt x="0" y="5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2"/>
                    <a:pt x="3" y="3"/>
                    <a:pt x="2" y="4"/>
                  </a:cubicBezTo>
                  <a:cubicBezTo>
                    <a:pt x="2" y="4"/>
                    <a:pt x="2" y="4"/>
                    <a:pt x="2" y="5"/>
                  </a:cubicBezTo>
                  <a:close/>
                </a:path>
              </a:pathLst>
            </a:custGeom>
            <a:solidFill>
              <a:srgbClr val="FE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3" name="Freeform 2061"/>
            <p:cNvSpPr/>
            <p:nvPr/>
          </p:nvSpPr>
          <p:spPr bwMode="auto">
            <a:xfrm>
              <a:off x="1622426" y="930276"/>
              <a:ext cx="11113" cy="15875"/>
            </a:xfrm>
            <a:custGeom>
              <a:avLst/>
              <a:gdLst>
                <a:gd name="T0" fmla="*/ 0 w 3"/>
                <a:gd name="T1" fmla="*/ 2 h 4"/>
                <a:gd name="T2" fmla="*/ 2 w 3"/>
                <a:gd name="T3" fmla="*/ 0 h 4"/>
                <a:gd name="T4" fmla="*/ 3 w 3"/>
                <a:gd name="T5" fmla="*/ 3 h 4"/>
                <a:gd name="T6" fmla="*/ 0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2" y="1"/>
                    <a:pt x="3" y="2"/>
                    <a:pt x="3" y="3"/>
                  </a:cubicBezTo>
                  <a:cubicBezTo>
                    <a:pt x="1" y="4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FE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4" name="Freeform 2062"/>
            <p:cNvSpPr/>
            <p:nvPr/>
          </p:nvSpPr>
          <p:spPr bwMode="auto">
            <a:xfrm>
              <a:off x="1701801" y="968376"/>
              <a:ext cx="22225" cy="7938"/>
            </a:xfrm>
            <a:custGeom>
              <a:avLst/>
              <a:gdLst>
                <a:gd name="T0" fmla="*/ 5 w 6"/>
                <a:gd name="T1" fmla="*/ 2 h 2"/>
                <a:gd name="T2" fmla="*/ 0 w 6"/>
                <a:gd name="T3" fmla="*/ 2 h 2"/>
                <a:gd name="T4" fmla="*/ 5 w 6"/>
                <a:gd name="T5" fmla="*/ 0 h 2"/>
                <a:gd name="T6" fmla="*/ 6 w 6"/>
                <a:gd name="T7" fmla="*/ 1 h 2"/>
                <a:gd name="T8" fmla="*/ 6 w 6"/>
                <a:gd name="T9" fmla="*/ 2 h 2"/>
                <a:gd name="T10" fmla="*/ 5 w 6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">
                  <a:moveTo>
                    <a:pt x="5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1" y="0"/>
                    <a:pt x="3" y="0"/>
                    <a:pt x="5" y="0"/>
                  </a:cubicBezTo>
                  <a:cubicBezTo>
                    <a:pt x="5" y="0"/>
                    <a:pt x="5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lose/>
                </a:path>
              </a:pathLst>
            </a:custGeom>
            <a:solidFill>
              <a:srgbClr val="EFD7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5" name="Freeform 2063"/>
            <p:cNvSpPr/>
            <p:nvPr/>
          </p:nvSpPr>
          <p:spPr bwMode="auto">
            <a:xfrm>
              <a:off x="1512888" y="1357314"/>
              <a:ext cx="117475" cy="165100"/>
            </a:xfrm>
            <a:custGeom>
              <a:avLst/>
              <a:gdLst>
                <a:gd name="T0" fmla="*/ 28 w 31"/>
                <a:gd name="T1" fmla="*/ 13 h 44"/>
                <a:gd name="T2" fmla="*/ 31 w 31"/>
                <a:gd name="T3" fmla="*/ 16 h 44"/>
                <a:gd name="T4" fmla="*/ 31 w 31"/>
                <a:gd name="T5" fmla="*/ 18 h 44"/>
                <a:gd name="T6" fmla="*/ 24 w 31"/>
                <a:gd name="T7" fmla="*/ 22 h 44"/>
                <a:gd name="T8" fmla="*/ 26 w 31"/>
                <a:gd name="T9" fmla="*/ 26 h 44"/>
                <a:gd name="T10" fmla="*/ 27 w 31"/>
                <a:gd name="T11" fmla="*/ 29 h 44"/>
                <a:gd name="T12" fmla="*/ 27 w 31"/>
                <a:gd name="T13" fmla="*/ 34 h 44"/>
                <a:gd name="T14" fmla="*/ 24 w 31"/>
                <a:gd name="T15" fmla="*/ 33 h 44"/>
                <a:gd name="T16" fmla="*/ 22 w 31"/>
                <a:gd name="T17" fmla="*/ 32 h 44"/>
                <a:gd name="T18" fmla="*/ 24 w 31"/>
                <a:gd name="T19" fmla="*/ 33 h 44"/>
                <a:gd name="T20" fmla="*/ 24 w 31"/>
                <a:gd name="T21" fmla="*/ 40 h 44"/>
                <a:gd name="T22" fmla="*/ 19 w 31"/>
                <a:gd name="T23" fmla="*/ 41 h 44"/>
                <a:gd name="T24" fmla="*/ 11 w 31"/>
                <a:gd name="T25" fmla="*/ 32 h 44"/>
                <a:gd name="T26" fmla="*/ 12 w 31"/>
                <a:gd name="T27" fmla="*/ 27 h 44"/>
                <a:gd name="T28" fmla="*/ 13 w 31"/>
                <a:gd name="T29" fmla="*/ 26 h 44"/>
                <a:gd name="T30" fmla="*/ 11 w 31"/>
                <a:gd name="T31" fmla="*/ 27 h 44"/>
                <a:gd name="T32" fmla="*/ 10 w 31"/>
                <a:gd name="T33" fmla="*/ 24 h 44"/>
                <a:gd name="T34" fmla="*/ 11 w 31"/>
                <a:gd name="T35" fmla="*/ 21 h 44"/>
                <a:gd name="T36" fmla="*/ 7 w 31"/>
                <a:gd name="T37" fmla="*/ 23 h 44"/>
                <a:gd name="T38" fmla="*/ 7 w 31"/>
                <a:gd name="T39" fmla="*/ 23 h 44"/>
                <a:gd name="T40" fmla="*/ 2 w 31"/>
                <a:gd name="T41" fmla="*/ 10 h 44"/>
                <a:gd name="T42" fmla="*/ 0 w 31"/>
                <a:gd name="T43" fmla="*/ 2 h 44"/>
                <a:gd name="T44" fmla="*/ 1 w 31"/>
                <a:gd name="T45" fmla="*/ 0 h 44"/>
                <a:gd name="T46" fmla="*/ 6 w 31"/>
                <a:gd name="T47" fmla="*/ 5 h 44"/>
                <a:gd name="T48" fmla="*/ 5 w 31"/>
                <a:gd name="T49" fmla="*/ 6 h 44"/>
                <a:gd name="T50" fmla="*/ 5 w 31"/>
                <a:gd name="T51" fmla="*/ 6 h 44"/>
                <a:gd name="T52" fmla="*/ 6 w 31"/>
                <a:gd name="T53" fmla="*/ 5 h 44"/>
                <a:gd name="T54" fmla="*/ 9 w 31"/>
                <a:gd name="T55" fmla="*/ 8 h 44"/>
                <a:gd name="T56" fmla="*/ 16 w 31"/>
                <a:gd name="T57" fmla="*/ 3 h 44"/>
                <a:gd name="T58" fmla="*/ 19 w 31"/>
                <a:gd name="T59" fmla="*/ 7 h 44"/>
                <a:gd name="T60" fmla="*/ 24 w 31"/>
                <a:gd name="T61" fmla="*/ 10 h 44"/>
                <a:gd name="T62" fmla="*/ 28 w 31"/>
                <a:gd name="T63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" h="44">
                  <a:moveTo>
                    <a:pt x="28" y="13"/>
                  </a:moveTo>
                  <a:cubicBezTo>
                    <a:pt x="29" y="14"/>
                    <a:pt x="30" y="15"/>
                    <a:pt x="31" y="16"/>
                  </a:cubicBezTo>
                  <a:cubicBezTo>
                    <a:pt x="31" y="17"/>
                    <a:pt x="31" y="17"/>
                    <a:pt x="31" y="18"/>
                  </a:cubicBezTo>
                  <a:cubicBezTo>
                    <a:pt x="28" y="18"/>
                    <a:pt x="26" y="20"/>
                    <a:pt x="24" y="22"/>
                  </a:cubicBezTo>
                  <a:cubicBezTo>
                    <a:pt x="23" y="23"/>
                    <a:pt x="25" y="25"/>
                    <a:pt x="26" y="26"/>
                  </a:cubicBezTo>
                  <a:cubicBezTo>
                    <a:pt x="28" y="27"/>
                    <a:pt x="29" y="28"/>
                    <a:pt x="27" y="29"/>
                  </a:cubicBezTo>
                  <a:cubicBezTo>
                    <a:pt x="24" y="31"/>
                    <a:pt x="28" y="32"/>
                    <a:pt x="27" y="34"/>
                  </a:cubicBezTo>
                  <a:cubicBezTo>
                    <a:pt x="26" y="33"/>
                    <a:pt x="25" y="33"/>
                    <a:pt x="24" y="33"/>
                  </a:cubicBezTo>
                  <a:cubicBezTo>
                    <a:pt x="23" y="33"/>
                    <a:pt x="23" y="32"/>
                    <a:pt x="22" y="32"/>
                  </a:cubicBezTo>
                  <a:cubicBezTo>
                    <a:pt x="23" y="33"/>
                    <a:pt x="24" y="32"/>
                    <a:pt x="24" y="33"/>
                  </a:cubicBezTo>
                  <a:cubicBezTo>
                    <a:pt x="23" y="35"/>
                    <a:pt x="21" y="38"/>
                    <a:pt x="24" y="40"/>
                  </a:cubicBezTo>
                  <a:cubicBezTo>
                    <a:pt x="22" y="44"/>
                    <a:pt x="21" y="44"/>
                    <a:pt x="19" y="41"/>
                  </a:cubicBezTo>
                  <a:cubicBezTo>
                    <a:pt x="17" y="37"/>
                    <a:pt x="14" y="35"/>
                    <a:pt x="11" y="32"/>
                  </a:cubicBezTo>
                  <a:cubicBezTo>
                    <a:pt x="9" y="29"/>
                    <a:pt x="10" y="28"/>
                    <a:pt x="12" y="27"/>
                  </a:cubicBezTo>
                  <a:cubicBezTo>
                    <a:pt x="13" y="27"/>
                    <a:pt x="13" y="26"/>
                    <a:pt x="13" y="26"/>
                  </a:cubicBezTo>
                  <a:cubicBezTo>
                    <a:pt x="12" y="27"/>
                    <a:pt x="11" y="27"/>
                    <a:pt x="11" y="27"/>
                  </a:cubicBezTo>
                  <a:cubicBezTo>
                    <a:pt x="9" y="26"/>
                    <a:pt x="9" y="25"/>
                    <a:pt x="10" y="24"/>
                  </a:cubicBezTo>
                  <a:cubicBezTo>
                    <a:pt x="11" y="23"/>
                    <a:pt x="11" y="22"/>
                    <a:pt x="11" y="21"/>
                  </a:cubicBezTo>
                  <a:cubicBezTo>
                    <a:pt x="10" y="23"/>
                    <a:pt x="9" y="25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18"/>
                    <a:pt x="6" y="14"/>
                    <a:pt x="2" y="10"/>
                  </a:cubicBezTo>
                  <a:cubicBezTo>
                    <a:pt x="0" y="8"/>
                    <a:pt x="1" y="5"/>
                    <a:pt x="0" y="2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0" y="4"/>
                    <a:pt x="6" y="2"/>
                    <a:pt x="6" y="5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5"/>
                    <a:pt x="6" y="5"/>
                    <a:pt x="6" y="5"/>
                  </a:cubicBezTo>
                  <a:cubicBezTo>
                    <a:pt x="7" y="6"/>
                    <a:pt x="8" y="7"/>
                    <a:pt x="9" y="8"/>
                  </a:cubicBezTo>
                  <a:cubicBezTo>
                    <a:pt x="10" y="3"/>
                    <a:pt x="12" y="2"/>
                    <a:pt x="16" y="3"/>
                  </a:cubicBezTo>
                  <a:cubicBezTo>
                    <a:pt x="19" y="3"/>
                    <a:pt x="18" y="6"/>
                    <a:pt x="19" y="7"/>
                  </a:cubicBezTo>
                  <a:cubicBezTo>
                    <a:pt x="21" y="8"/>
                    <a:pt x="21" y="11"/>
                    <a:pt x="24" y="10"/>
                  </a:cubicBezTo>
                  <a:cubicBezTo>
                    <a:pt x="26" y="9"/>
                    <a:pt x="27" y="12"/>
                    <a:pt x="28" y="13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6" name="Freeform 2064"/>
            <p:cNvSpPr/>
            <p:nvPr/>
          </p:nvSpPr>
          <p:spPr bwMode="auto">
            <a:xfrm>
              <a:off x="1516063" y="1395414"/>
              <a:ext cx="30163" cy="49213"/>
            </a:xfrm>
            <a:custGeom>
              <a:avLst/>
              <a:gdLst>
                <a:gd name="T0" fmla="*/ 1 w 8"/>
                <a:gd name="T1" fmla="*/ 0 h 13"/>
                <a:gd name="T2" fmla="*/ 4 w 8"/>
                <a:gd name="T3" fmla="*/ 0 h 13"/>
                <a:gd name="T4" fmla="*/ 7 w 8"/>
                <a:gd name="T5" fmla="*/ 8 h 13"/>
                <a:gd name="T6" fmla="*/ 6 w 8"/>
                <a:gd name="T7" fmla="*/ 13 h 13"/>
                <a:gd name="T8" fmla="*/ 3 w 8"/>
                <a:gd name="T9" fmla="*/ 8 h 13"/>
                <a:gd name="T10" fmla="*/ 1 w 8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3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2" y="4"/>
                    <a:pt x="8" y="5"/>
                    <a:pt x="7" y="8"/>
                  </a:cubicBezTo>
                  <a:cubicBezTo>
                    <a:pt x="6" y="10"/>
                    <a:pt x="6" y="12"/>
                    <a:pt x="6" y="13"/>
                  </a:cubicBezTo>
                  <a:cubicBezTo>
                    <a:pt x="4" y="12"/>
                    <a:pt x="3" y="10"/>
                    <a:pt x="3" y="8"/>
                  </a:cubicBezTo>
                  <a:cubicBezTo>
                    <a:pt x="3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E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7" name="Freeform 2065"/>
            <p:cNvSpPr/>
            <p:nvPr/>
          </p:nvSpPr>
          <p:spPr bwMode="auto">
            <a:xfrm>
              <a:off x="1395413" y="1349376"/>
              <a:ext cx="26988" cy="38100"/>
            </a:xfrm>
            <a:custGeom>
              <a:avLst/>
              <a:gdLst>
                <a:gd name="T0" fmla="*/ 0 w 7"/>
                <a:gd name="T1" fmla="*/ 6 h 10"/>
                <a:gd name="T2" fmla="*/ 3 w 7"/>
                <a:gd name="T3" fmla="*/ 2 h 10"/>
                <a:gd name="T4" fmla="*/ 6 w 7"/>
                <a:gd name="T5" fmla="*/ 1 h 10"/>
                <a:gd name="T6" fmla="*/ 7 w 7"/>
                <a:gd name="T7" fmla="*/ 4 h 10"/>
                <a:gd name="T8" fmla="*/ 5 w 7"/>
                <a:gd name="T9" fmla="*/ 6 h 10"/>
                <a:gd name="T10" fmla="*/ 5 w 7"/>
                <a:gd name="T11" fmla="*/ 9 h 10"/>
                <a:gd name="T12" fmla="*/ 2 w 7"/>
                <a:gd name="T13" fmla="*/ 9 h 10"/>
                <a:gd name="T14" fmla="*/ 0 w 7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0">
                  <a:moveTo>
                    <a:pt x="0" y="6"/>
                  </a:moveTo>
                  <a:cubicBezTo>
                    <a:pt x="0" y="4"/>
                    <a:pt x="3" y="5"/>
                    <a:pt x="3" y="2"/>
                  </a:cubicBezTo>
                  <a:cubicBezTo>
                    <a:pt x="2" y="0"/>
                    <a:pt x="5" y="3"/>
                    <a:pt x="6" y="1"/>
                  </a:cubicBezTo>
                  <a:cubicBezTo>
                    <a:pt x="6" y="2"/>
                    <a:pt x="7" y="3"/>
                    <a:pt x="7" y="4"/>
                  </a:cubicBezTo>
                  <a:cubicBezTo>
                    <a:pt x="6" y="5"/>
                    <a:pt x="3" y="4"/>
                    <a:pt x="5" y="6"/>
                  </a:cubicBezTo>
                  <a:cubicBezTo>
                    <a:pt x="6" y="7"/>
                    <a:pt x="7" y="7"/>
                    <a:pt x="5" y="9"/>
                  </a:cubicBezTo>
                  <a:cubicBezTo>
                    <a:pt x="4" y="10"/>
                    <a:pt x="3" y="10"/>
                    <a:pt x="2" y="9"/>
                  </a:cubicBezTo>
                  <a:cubicBezTo>
                    <a:pt x="2" y="8"/>
                    <a:pt x="1" y="7"/>
                    <a:pt x="0" y="6"/>
                  </a:cubicBezTo>
                  <a:close/>
                </a:path>
              </a:pathLst>
            </a:custGeom>
            <a:solidFill>
              <a:srgbClr val="FE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8" name="Freeform 2066"/>
            <p:cNvSpPr/>
            <p:nvPr/>
          </p:nvSpPr>
          <p:spPr bwMode="auto">
            <a:xfrm>
              <a:off x="1463676" y="1327151"/>
              <a:ext cx="15875" cy="26988"/>
            </a:xfrm>
            <a:custGeom>
              <a:avLst/>
              <a:gdLst>
                <a:gd name="T0" fmla="*/ 3 w 4"/>
                <a:gd name="T1" fmla="*/ 7 h 7"/>
                <a:gd name="T2" fmla="*/ 0 w 4"/>
                <a:gd name="T3" fmla="*/ 0 h 7"/>
                <a:gd name="T4" fmla="*/ 3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7"/>
                  </a:moveTo>
                  <a:cubicBezTo>
                    <a:pt x="2" y="5"/>
                    <a:pt x="1" y="3"/>
                    <a:pt x="0" y="0"/>
                  </a:cubicBezTo>
                  <a:cubicBezTo>
                    <a:pt x="3" y="2"/>
                    <a:pt x="4" y="4"/>
                    <a:pt x="3" y="7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9" name="Freeform 2067"/>
            <p:cNvSpPr/>
            <p:nvPr/>
          </p:nvSpPr>
          <p:spPr bwMode="auto">
            <a:xfrm>
              <a:off x="1501776" y="1390651"/>
              <a:ext cx="11113" cy="15875"/>
            </a:xfrm>
            <a:custGeom>
              <a:avLst/>
              <a:gdLst>
                <a:gd name="T0" fmla="*/ 2 w 3"/>
                <a:gd name="T1" fmla="*/ 0 h 4"/>
                <a:gd name="T2" fmla="*/ 1 w 3"/>
                <a:gd name="T3" fmla="*/ 4 h 4"/>
                <a:gd name="T4" fmla="*/ 0 w 3"/>
                <a:gd name="T5" fmla="*/ 4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1" y="1"/>
                    <a:pt x="3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0" name="Freeform 2068"/>
            <p:cNvSpPr/>
            <p:nvPr/>
          </p:nvSpPr>
          <p:spPr bwMode="auto">
            <a:xfrm>
              <a:off x="1444626" y="1360489"/>
              <a:ext cx="15875" cy="11113"/>
            </a:xfrm>
            <a:custGeom>
              <a:avLst/>
              <a:gdLst>
                <a:gd name="T0" fmla="*/ 3 w 4"/>
                <a:gd name="T1" fmla="*/ 0 h 3"/>
                <a:gd name="T2" fmla="*/ 3 w 4"/>
                <a:gd name="T3" fmla="*/ 3 h 3"/>
                <a:gd name="T4" fmla="*/ 1 w 4"/>
                <a:gd name="T5" fmla="*/ 2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4" y="1"/>
                    <a:pt x="4" y="2"/>
                    <a:pt x="3" y="3"/>
                  </a:cubicBezTo>
                  <a:cubicBezTo>
                    <a:pt x="2" y="3"/>
                    <a:pt x="1" y="3"/>
                    <a:pt x="1" y="2"/>
                  </a:cubicBezTo>
                  <a:cubicBezTo>
                    <a:pt x="0" y="1"/>
                    <a:pt x="2" y="2"/>
                    <a:pt x="3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1" name="Freeform 2069"/>
            <p:cNvSpPr/>
            <p:nvPr/>
          </p:nvSpPr>
          <p:spPr bwMode="auto">
            <a:xfrm>
              <a:off x="1490663" y="1266826"/>
              <a:ext cx="14288" cy="33338"/>
            </a:xfrm>
            <a:custGeom>
              <a:avLst/>
              <a:gdLst>
                <a:gd name="T0" fmla="*/ 4 w 4"/>
                <a:gd name="T1" fmla="*/ 9 h 9"/>
                <a:gd name="T2" fmla="*/ 1 w 4"/>
                <a:gd name="T3" fmla="*/ 3 h 9"/>
                <a:gd name="T4" fmla="*/ 0 w 4"/>
                <a:gd name="T5" fmla="*/ 0 h 9"/>
                <a:gd name="T6" fmla="*/ 2 w 4"/>
                <a:gd name="T7" fmla="*/ 1 h 9"/>
                <a:gd name="T8" fmla="*/ 3 w 4"/>
                <a:gd name="T9" fmla="*/ 3 h 9"/>
                <a:gd name="T10" fmla="*/ 4 w 4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9">
                  <a:moveTo>
                    <a:pt x="4" y="9"/>
                  </a:moveTo>
                  <a:cubicBezTo>
                    <a:pt x="1" y="7"/>
                    <a:pt x="2" y="5"/>
                    <a:pt x="1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0" y="0"/>
                    <a:pt x="1" y="0"/>
                    <a:pt x="2" y="1"/>
                  </a:cubicBezTo>
                  <a:cubicBezTo>
                    <a:pt x="3" y="1"/>
                    <a:pt x="4" y="2"/>
                    <a:pt x="3" y="3"/>
                  </a:cubicBezTo>
                  <a:cubicBezTo>
                    <a:pt x="3" y="5"/>
                    <a:pt x="3" y="6"/>
                    <a:pt x="4" y="9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2" name="Freeform 2070"/>
            <p:cNvSpPr/>
            <p:nvPr/>
          </p:nvSpPr>
          <p:spPr bwMode="auto">
            <a:xfrm>
              <a:off x="1565276" y="1171576"/>
              <a:ext cx="68263" cy="152400"/>
            </a:xfrm>
            <a:custGeom>
              <a:avLst/>
              <a:gdLst>
                <a:gd name="T0" fmla="*/ 12 w 18"/>
                <a:gd name="T1" fmla="*/ 33 h 40"/>
                <a:gd name="T2" fmla="*/ 11 w 18"/>
                <a:gd name="T3" fmla="*/ 31 h 40"/>
                <a:gd name="T4" fmla="*/ 11 w 18"/>
                <a:gd name="T5" fmla="*/ 30 h 40"/>
                <a:gd name="T6" fmla="*/ 9 w 18"/>
                <a:gd name="T7" fmla="*/ 30 h 40"/>
                <a:gd name="T8" fmla="*/ 9 w 18"/>
                <a:gd name="T9" fmla="*/ 24 h 40"/>
                <a:gd name="T10" fmla="*/ 3 w 18"/>
                <a:gd name="T11" fmla="*/ 20 h 40"/>
                <a:gd name="T12" fmla="*/ 4 w 18"/>
                <a:gd name="T13" fmla="*/ 11 h 40"/>
                <a:gd name="T14" fmla="*/ 3 w 18"/>
                <a:gd name="T15" fmla="*/ 6 h 40"/>
                <a:gd name="T16" fmla="*/ 5 w 18"/>
                <a:gd name="T17" fmla="*/ 5 h 40"/>
                <a:gd name="T18" fmla="*/ 11 w 18"/>
                <a:gd name="T19" fmla="*/ 1 h 40"/>
                <a:gd name="T20" fmla="*/ 16 w 18"/>
                <a:gd name="T21" fmla="*/ 26 h 40"/>
                <a:gd name="T22" fmla="*/ 18 w 18"/>
                <a:gd name="T23" fmla="*/ 38 h 40"/>
                <a:gd name="T24" fmla="*/ 15 w 18"/>
                <a:gd name="T25" fmla="*/ 38 h 40"/>
                <a:gd name="T26" fmla="*/ 12 w 18"/>
                <a:gd name="T27" fmla="*/ 3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40">
                  <a:moveTo>
                    <a:pt x="12" y="33"/>
                  </a:moveTo>
                  <a:cubicBezTo>
                    <a:pt x="11" y="32"/>
                    <a:pt x="11" y="32"/>
                    <a:pt x="11" y="31"/>
                  </a:cubicBezTo>
                  <a:cubicBezTo>
                    <a:pt x="11" y="31"/>
                    <a:pt x="11" y="30"/>
                    <a:pt x="11" y="30"/>
                  </a:cubicBezTo>
                  <a:cubicBezTo>
                    <a:pt x="10" y="29"/>
                    <a:pt x="10" y="30"/>
                    <a:pt x="9" y="30"/>
                  </a:cubicBezTo>
                  <a:cubicBezTo>
                    <a:pt x="4" y="28"/>
                    <a:pt x="4" y="28"/>
                    <a:pt x="9" y="24"/>
                  </a:cubicBezTo>
                  <a:cubicBezTo>
                    <a:pt x="5" y="25"/>
                    <a:pt x="5" y="22"/>
                    <a:pt x="3" y="20"/>
                  </a:cubicBezTo>
                  <a:cubicBezTo>
                    <a:pt x="0" y="16"/>
                    <a:pt x="2" y="14"/>
                    <a:pt x="4" y="11"/>
                  </a:cubicBezTo>
                  <a:cubicBezTo>
                    <a:pt x="4" y="11"/>
                    <a:pt x="5" y="8"/>
                    <a:pt x="3" y="6"/>
                  </a:cubicBezTo>
                  <a:cubicBezTo>
                    <a:pt x="4" y="6"/>
                    <a:pt x="4" y="5"/>
                    <a:pt x="5" y="5"/>
                  </a:cubicBezTo>
                  <a:cubicBezTo>
                    <a:pt x="7" y="4"/>
                    <a:pt x="8" y="0"/>
                    <a:pt x="11" y="1"/>
                  </a:cubicBezTo>
                  <a:cubicBezTo>
                    <a:pt x="14" y="9"/>
                    <a:pt x="15" y="18"/>
                    <a:pt x="16" y="26"/>
                  </a:cubicBezTo>
                  <a:cubicBezTo>
                    <a:pt x="16" y="30"/>
                    <a:pt x="18" y="34"/>
                    <a:pt x="18" y="38"/>
                  </a:cubicBezTo>
                  <a:cubicBezTo>
                    <a:pt x="17" y="40"/>
                    <a:pt x="16" y="39"/>
                    <a:pt x="15" y="38"/>
                  </a:cubicBezTo>
                  <a:cubicBezTo>
                    <a:pt x="14" y="36"/>
                    <a:pt x="14" y="34"/>
                    <a:pt x="12" y="33"/>
                  </a:cubicBezTo>
                  <a:close/>
                </a:path>
              </a:pathLst>
            </a:custGeom>
            <a:solidFill>
              <a:srgbClr val="889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3" name="Freeform 2071"/>
            <p:cNvSpPr/>
            <p:nvPr/>
          </p:nvSpPr>
          <p:spPr bwMode="auto">
            <a:xfrm>
              <a:off x="1562101" y="1085851"/>
              <a:ext cx="52388" cy="109538"/>
            </a:xfrm>
            <a:custGeom>
              <a:avLst/>
              <a:gdLst>
                <a:gd name="T0" fmla="*/ 6 w 14"/>
                <a:gd name="T1" fmla="*/ 29 h 29"/>
                <a:gd name="T2" fmla="*/ 4 w 14"/>
                <a:gd name="T3" fmla="*/ 29 h 29"/>
                <a:gd name="T4" fmla="*/ 4 w 14"/>
                <a:gd name="T5" fmla="*/ 29 h 29"/>
                <a:gd name="T6" fmla="*/ 2 w 14"/>
                <a:gd name="T7" fmla="*/ 27 h 29"/>
                <a:gd name="T8" fmla="*/ 2 w 14"/>
                <a:gd name="T9" fmla="*/ 20 h 29"/>
                <a:gd name="T10" fmla="*/ 1 w 14"/>
                <a:gd name="T11" fmla="*/ 15 h 29"/>
                <a:gd name="T12" fmla="*/ 11 w 14"/>
                <a:gd name="T13" fmla="*/ 0 h 29"/>
                <a:gd name="T14" fmla="*/ 12 w 14"/>
                <a:gd name="T15" fmla="*/ 0 h 29"/>
                <a:gd name="T16" fmla="*/ 12 w 14"/>
                <a:gd name="T17" fmla="*/ 4 h 29"/>
                <a:gd name="T18" fmla="*/ 11 w 14"/>
                <a:gd name="T19" fmla="*/ 9 h 29"/>
                <a:gd name="T20" fmla="*/ 9 w 14"/>
                <a:gd name="T21" fmla="*/ 17 h 29"/>
                <a:gd name="T22" fmla="*/ 9 w 14"/>
                <a:gd name="T23" fmla="*/ 20 h 29"/>
                <a:gd name="T24" fmla="*/ 6 w 14"/>
                <a:gd name="T2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29">
                  <a:moveTo>
                    <a:pt x="6" y="29"/>
                  </a:moveTo>
                  <a:cubicBezTo>
                    <a:pt x="5" y="29"/>
                    <a:pt x="5" y="29"/>
                    <a:pt x="4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5" y="27"/>
                    <a:pt x="3" y="28"/>
                    <a:pt x="2" y="27"/>
                  </a:cubicBezTo>
                  <a:cubicBezTo>
                    <a:pt x="1" y="25"/>
                    <a:pt x="0" y="22"/>
                    <a:pt x="2" y="20"/>
                  </a:cubicBezTo>
                  <a:cubicBezTo>
                    <a:pt x="3" y="18"/>
                    <a:pt x="1" y="17"/>
                    <a:pt x="1" y="15"/>
                  </a:cubicBezTo>
                  <a:cubicBezTo>
                    <a:pt x="3" y="10"/>
                    <a:pt x="5" y="3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4" y="2"/>
                    <a:pt x="14" y="3"/>
                    <a:pt x="12" y="4"/>
                  </a:cubicBezTo>
                  <a:cubicBezTo>
                    <a:pt x="10" y="6"/>
                    <a:pt x="11" y="7"/>
                    <a:pt x="11" y="9"/>
                  </a:cubicBezTo>
                  <a:cubicBezTo>
                    <a:pt x="10" y="11"/>
                    <a:pt x="11" y="15"/>
                    <a:pt x="9" y="17"/>
                  </a:cubicBezTo>
                  <a:cubicBezTo>
                    <a:pt x="8" y="18"/>
                    <a:pt x="8" y="19"/>
                    <a:pt x="9" y="20"/>
                  </a:cubicBezTo>
                  <a:cubicBezTo>
                    <a:pt x="11" y="24"/>
                    <a:pt x="8" y="26"/>
                    <a:pt x="6" y="29"/>
                  </a:cubicBezTo>
                  <a:close/>
                </a:path>
              </a:pathLst>
            </a:custGeom>
            <a:solidFill>
              <a:srgbClr val="7E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4" name="Freeform 2072"/>
            <p:cNvSpPr/>
            <p:nvPr/>
          </p:nvSpPr>
          <p:spPr bwMode="auto">
            <a:xfrm>
              <a:off x="1603376" y="1293814"/>
              <a:ext cx="49213" cy="77788"/>
            </a:xfrm>
            <a:custGeom>
              <a:avLst/>
              <a:gdLst>
                <a:gd name="T0" fmla="*/ 2 w 13"/>
                <a:gd name="T1" fmla="*/ 1 h 21"/>
                <a:gd name="T2" fmla="*/ 5 w 13"/>
                <a:gd name="T3" fmla="*/ 4 h 21"/>
                <a:gd name="T4" fmla="*/ 7 w 13"/>
                <a:gd name="T5" fmla="*/ 7 h 21"/>
                <a:gd name="T6" fmla="*/ 13 w 13"/>
                <a:gd name="T7" fmla="*/ 20 h 21"/>
                <a:gd name="T8" fmla="*/ 7 w 13"/>
                <a:gd name="T9" fmla="*/ 18 h 21"/>
                <a:gd name="T10" fmla="*/ 3 w 13"/>
                <a:gd name="T11" fmla="*/ 15 h 21"/>
                <a:gd name="T12" fmla="*/ 3 w 13"/>
                <a:gd name="T13" fmla="*/ 12 h 21"/>
                <a:gd name="T14" fmla="*/ 1 w 13"/>
                <a:gd name="T15" fmla="*/ 9 h 21"/>
                <a:gd name="T16" fmla="*/ 0 w 13"/>
                <a:gd name="T17" fmla="*/ 4 h 21"/>
                <a:gd name="T18" fmla="*/ 2 w 13"/>
                <a:gd name="T19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21">
                  <a:moveTo>
                    <a:pt x="2" y="1"/>
                  </a:moveTo>
                  <a:cubicBezTo>
                    <a:pt x="4" y="0"/>
                    <a:pt x="5" y="2"/>
                    <a:pt x="5" y="4"/>
                  </a:cubicBezTo>
                  <a:cubicBezTo>
                    <a:pt x="5" y="5"/>
                    <a:pt x="5" y="6"/>
                    <a:pt x="7" y="7"/>
                  </a:cubicBezTo>
                  <a:cubicBezTo>
                    <a:pt x="10" y="11"/>
                    <a:pt x="13" y="15"/>
                    <a:pt x="13" y="20"/>
                  </a:cubicBezTo>
                  <a:cubicBezTo>
                    <a:pt x="12" y="21"/>
                    <a:pt x="7" y="19"/>
                    <a:pt x="7" y="18"/>
                  </a:cubicBezTo>
                  <a:cubicBezTo>
                    <a:pt x="9" y="13"/>
                    <a:pt x="5" y="15"/>
                    <a:pt x="3" y="15"/>
                  </a:cubicBezTo>
                  <a:cubicBezTo>
                    <a:pt x="3" y="14"/>
                    <a:pt x="8" y="12"/>
                    <a:pt x="3" y="12"/>
                  </a:cubicBezTo>
                  <a:cubicBezTo>
                    <a:pt x="1" y="12"/>
                    <a:pt x="1" y="10"/>
                    <a:pt x="1" y="9"/>
                  </a:cubicBezTo>
                  <a:cubicBezTo>
                    <a:pt x="3" y="7"/>
                    <a:pt x="1" y="5"/>
                    <a:pt x="0" y="4"/>
                  </a:cubicBezTo>
                  <a:cubicBezTo>
                    <a:pt x="0" y="3"/>
                    <a:pt x="0" y="1"/>
                    <a:pt x="2" y="1"/>
                  </a:cubicBezTo>
                  <a:close/>
                </a:path>
              </a:pathLst>
            </a:custGeom>
            <a:solidFill>
              <a:srgbClr val="818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5" name="Freeform 2073"/>
            <p:cNvSpPr/>
            <p:nvPr/>
          </p:nvSpPr>
          <p:spPr bwMode="auto">
            <a:xfrm>
              <a:off x="1584326" y="1349376"/>
              <a:ext cx="33338" cy="57150"/>
            </a:xfrm>
            <a:custGeom>
              <a:avLst/>
              <a:gdLst>
                <a:gd name="T0" fmla="*/ 9 w 9"/>
                <a:gd name="T1" fmla="*/ 15 h 15"/>
                <a:gd name="T2" fmla="*/ 5 w 9"/>
                <a:gd name="T3" fmla="*/ 12 h 15"/>
                <a:gd name="T4" fmla="*/ 0 w 9"/>
                <a:gd name="T5" fmla="*/ 0 h 15"/>
                <a:gd name="T6" fmla="*/ 2 w 9"/>
                <a:gd name="T7" fmla="*/ 2 h 15"/>
                <a:gd name="T8" fmla="*/ 3 w 9"/>
                <a:gd name="T9" fmla="*/ 3 h 15"/>
                <a:gd name="T10" fmla="*/ 9 w 9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5">
                  <a:moveTo>
                    <a:pt x="9" y="15"/>
                  </a:moveTo>
                  <a:cubicBezTo>
                    <a:pt x="7" y="14"/>
                    <a:pt x="6" y="13"/>
                    <a:pt x="5" y="12"/>
                  </a:cubicBezTo>
                  <a:cubicBezTo>
                    <a:pt x="5" y="8"/>
                    <a:pt x="1" y="5"/>
                    <a:pt x="0" y="0"/>
                  </a:cubicBezTo>
                  <a:cubicBezTo>
                    <a:pt x="1" y="0"/>
                    <a:pt x="2" y="1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5" y="7"/>
                    <a:pt x="9" y="10"/>
                    <a:pt x="9" y="15"/>
                  </a:cubicBezTo>
                  <a:close/>
                </a:path>
              </a:pathLst>
            </a:custGeom>
            <a:solidFill>
              <a:srgbClr val="A5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6" name="Freeform 2074"/>
            <p:cNvSpPr/>
            <p:nvPr/>
          </p:nvSpPr>
          <p:spPr bwMode="auto">
            <a:xfrm>
              <a:off x="1600201" y="1277939"/>
              <a:ext cx="14288" cy="11113"/>
            </a:xfrm>
            <a:custGeom>
              <a:avLst/>
              <a:gdLst>
                <a:gd name="T0" fmla="*/ 0 w 4"/>
                <a:gd name="T1" fmla="*/ 2 h 3"/>
                <a:gd name="T2" fmla="*/ 2 w 4"/>
                <a:gd name="T3" fmla="*/ 0 h 3"/>
                <a:gd name="T4" fmla="*/ 4 w 4"/>
                <a:gd name="T5" fmla="*/ 1 h 3"/>
                <a:gd name="T6" fmla="*/ 2 w 4"/>
                <a:gd name="T7" fmla="*/ 3 h 3"/>
                <a:gd name="T8" fmla="*/ 0 w 4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3" y="0"/>
                    <a:pt x="4" y="1"/>
                    <a:pt x="4" y="1"/>
                  </a:cubicBezTo>
                  <a:cubicBezTo>
                    <a:pt x="4" y="3"/>
                    <a:pt x="3" y="3"/>
                    <a:pt x="2" y="3"/>
                  </a:cubicBezTo>
                  <a:cubicBezTo>
                    <a:pt x="1" y="3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818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7" name="Freeform 2075"/>
            <p:cNvSpPr/>
            <p:nvPr/>
          </p:nvSpPr>
          <p:spPr bwMode="auto">
            <a:xfrm>
              <a:off x="1565276" y="1187451"/>
              <a:ext cx="15875" cy="11113"/>
            </a:xfrm>
            <a:custGeom>
              <a:avLst/>
              <a:gdLst>
                <a:gd name="T0" fmla="*/ 1 w 4"/>
                <a:gd name="T1" fmla="*/ 0 h 3"/>
                <a:gd name="T2" fmla="*/ 3 w 4"/>
                <a:gd name="T3" fmla="*/ 2 h 3"/>
                <a:gd name="T4" fmla="*/ 1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2" y="0"/>
                    <a:pt x="4" y="0"/>
                    <a:pt x="3" y="2"/>
                  </a:cubicBezTo>
                  <a:cubicBezTo>
                    <a:pt x="2" y="2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889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8" name="Freeform 2076"/>
            <p:cNvSpPr/>
            <p:nvPr/>
          </p:nvSpPr>
          <p:spPr bwMode="auto">
            <a:xfrm>
              <a:off x="1584326" y="1346201"/>
              <a:ext cx="11113" cy="11113"/>
            </a:xfrm>
            <a:custGeom>
              <a:avLst/>
              <a:gdLst>
                <a:gd name="T0" fmla="*/ 2 w 3"/>
                <a:gd name="T1" fmla="*/ 3 h 3"/>
                <a:gd name="T2" fmla="*/ 0 w 3"/>
                <a:gd name="T3" fmla="*/ 1 h 3"/>
                <a:gd name="T4" fmla="*/ 0 w 3"/>
                <a:gd name="T5" fmla="*/ 1 h 3"/>
                <a:gd name="T6" fmla="*/ 2 w 3"/>
                <a:gd name="T7" fmla="*/ 0 h 3"/>
                <a:gd name="T8" fmla="*/ 2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3" y="1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9" name="Freeform 2077"/>
            <p:cNvSpPr/>
            <p:nvPr/>
          </p:nvSpPr>
          <p:spPr bwMode="auto">
            <a:xfrm>
              <a:off x="1603376" y="1039814"/>
              <a:ext cx="52388" cy="65088"/>
            </a:xfrm>
            <a:custGeom>
              <a:avLst/>
              <a:gdLst>
                <a:gd name="T0" fmla="*/ 1 w 14"/>
                <a:gd name="T1" fmla="*/ 12 h 17"/>
                <a:gd name="T2" fmla="*/ 0 w 14"/>
                <a:gd name="T3" fmla="*/ 12 h 17"/>
                <a:gd name="T4" fmla="*/ 7 w 14"/>
                <a:gd name="T5" fmla="*/ 3 h 17"/>
                <a:gd name="T6" fmla="*/ 10 w 14"/>
                <a:gd name="T7" fmla="*/ 0 h 17"/>
                <a:gd name="T8" fmla="*/ 11 w 14"/>
                <a:gd name="T9" fmla="*/ 0 h 17"/>
                <a:gd name="T10" fmla="*/ 14 w 14"/>
                <a:gd name="T11" fmla="*/ 11 h 17"/>
                <a:gd name="T12" fmla="*/ 11 w 14"/>
                <a:gd name="T13" fmla="*/ 16 h 17"/>
                <a:gd name="T14" fmla="*/ 9 w 14"/>
                <a:gd name="T15" fmla="*/ 16 h 17"/>
                <a:gd name="T16" fmla="*/ 1 w 14"/>
                <a:gd name="T1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7">
                  <a:moveTo>
                    <a:pt x="1" y="12"/>
                  </a:moveTo>
                  <a:cubicBezTo>
                    <a:pt x="1" y="12"/>
                    <a:pt x="0" y="12"/>
                    <a:pt x="0" y="12"/>
                  </a:cubicBezTo>
                  <a:cubicBezTo>
                    <a:pt x="2" y="9"/>
                    <a:pt x="5" y="7"/>
                    <a:pt x="7" y="3"/>
                  </a:cubicBezTo>
                  <a:cubicBezTo>
                    <a:pt x="9" y="3"/>
                    <a:pt x="10" y="1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4"/>
                    <a:pt x="13" y="8"/>
                    <a:pt x="14" y="11"/>
                  </a:cubicBezTo>
                  <a:cubicBezTo>
                    <a:pt x="14" y="13"/>
                    <a:pt x="12" y="14"/>
                    <a:pt x="11" y="16"/>
                  </a:cubicBezTo>
                  <a:cubicBezTo>
                    <a:pt x="11" y="16"/>
                    <a:pt x="10" y="17"/>
                    <a:pt x="9" y="16"/>
                  </a:cubicBezTo>
                  <a:cubicBezTo>
                    <a:pt x="8" y="12"/>
                    <a:pt x="5" y="11"/>
                    <a:pt x="1" y="12"/>
                  </a:cubicBezTo>
                  <a:close/>
                </a:path>
              </a:pathLst>
            </a:custGeom>
            <a:solidFill>
              <a:srgbClr val="899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0" name="Freeform 2078"/>
            <p:cNvSpPr/>
            <p:nvPr/>
          </p:nvSpPr>
          <p:spPr bwMode="auto">
            <a:xfrm>
              <a:off x="1946276" y="915989"/>
              <a:ext cx="71438" cy="82550"/>
            </a:xfrm>
            <a:custGeom>
              <a:avLst/>
              <a:gdLst>
                <a:gd name="T0" fmla="*/ 4 w 19"/>
                <a:gd name="T1" fmla="*/ 4 h 22"/>
                <a:gd name="T2" fmla="*/ 8 w 19"/>
                <a:gd name="T3" fmla="*/ 0 h 22"/>
                <a:gd name="T4" fmla="*/ 16 w 19"/>
                <a:gd name="T5" fmla="*/ 11 h 22"/>
                <a:gd name="T6" fmla="*/ 16 w 19"/>
                <a:gd name="T7" fmla="*/ 11 h 22"/>
                <a:gd name="T8" fmla="*/ 18 w 19"/>
                <a:gd name="T9" fmla="*/ 14 h 22"/>
                <a:gd name="T10" fmla="*/ 17 w 19"/>
                <a:gd name="T11" fmla="*/ 16 h 22"/>
                <a:gd name="T12" fmla="*/ 17 w 19"/>
                <a:gd name="T13" fmla="*/ 18 h 22"/>
                <a:gd name="T14" fmla="*/ 15 w 19"/>
                <a:gd name="T15" fmla="*/ 22 h 22"/>
                <a:gd name="T16" fmla="*/ 3 w 19"/>
                <a:gd name="T17" fmla="*/ 15 h 22"/>
                <a:gd name="T18" fmla="*/ 10 w 19"/>
                <a:gd name="T19" fmla="*/ 12 h 22"/>
                <a:gd name="T20" fmla="*/ 4 w 19"/>
                <a:gd name="T21" fmla="*/ 10 h 22"/>
                <a:gd name="T22" fmla="*/ 0 w 19"/>
                <a:gd name="T23" fmla="*/ 9 h 22"/>
                <a:gd name="T24" fmla="*/ 6 w 19"/>
                <a:gd name="T25" fmla="*/ 8 h 22"/>
                <a:gd name="T26" fmla="*/ 4 w 19"/>
                <a:gd name="T27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22">
                  <a:moveTo>
                    <a:pt x="4" y="4"/>
                  </a:moveTo>
                  <a:cubicBezTo>
                    <a:pt x="3" y="1"/>
                    <a:pt x="8" y="3"/>
                    <a:pt x="8" y="0"/>
                  </a:cubicBezTo>
                  <a:cubicBezTo>
                    <a:pt x="10" y="5"/>
                    <a:pt x="13" y="8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2"/>
                    <a:pt x="18" y="13"/>
                    <a:pt x="18" y="14"/>
                  </a:cubicBezTo>
                  <a:cubicBezTo>
                    <a:pt x="18" y="15"/>
                    <a:pt x="18" y="15"/>
                    <a:pt x="17" y="16"/>
                  </a:cubicBezTo>
                  <a:cubicBezTo>
                    <a:pt x="17" y="16"/>
                    <a:pt x="14" y="16"/>
                    <a:pt x="17" y="18"/>
                  </a:cubicBezTo>
                  <a:cubicBezTo>
                    <a:pt x="19" y="19"/>
                    <a:pt x="18" y="21"/>
                    <a:pt x="15" y="22"/>
                  </a:cubicBezTo>
                  <a:cubicBezTo>
                    <a:pt x="12" y="19"/>
                    <a:pt x="8" y="17"/>
                    <a:pt x="3" y="15"/>
                  </a:cubicBezTo>
                  <a:cubicBezTo>
                    <a:pt x="7" y="15"/>
                    <a:pt x="7" y="11"/>
                    <a:pt x="10" y="12"/>
                  </a:cubicBezTo>
                  <a:cubicBezTo>
                    <a:pt x="8" y="10"/>
                    <a:pt x="6" y="9"/>
                    <a:pt x="4" y="10"/>
                  </a:cubicBezTo>
                  <a:cubicBezTo>
                    <a:pt x="2" y="12"/>
                    <a:pt x="2" y="9"/>
                    <a:pt x="0" y="9"/>
                  </a:cubicBezTo>
                  <a:cubicBezTo>
                    <a:pt x="3" y="8"/>
                    <a:pt x="5" y="10"/>
                    <a:pt x="6" y="8"/>
                  </a:cubicBezTo>
                  <a:cubicBezTo>
                    <a:pt x="7" y="6"/>
                    <a:pt x="5" y="5"/>
                    <a:pt x="4" y="4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1" name="Freeform 2079"/>
            <p:cNvSpPr/>
            <p:nvPr/>
          </p:nvSpPr>
          <p:spPr bwMode="auto">
            <a:xfrm>
              <a:off x="1995488" y="965201"/>
              <a:ext cx="71438" cy="63500"/>
            </a:xfrm>
            <a:custGeom>
              <a:avLst/>
              <a:gdLst>
                <a:gd name="T0" fmla="*/ 2 w 19"/>
                <a:gd name="T1" fmla="*/ 9 h 17"/>
                <a:gd name="T2" fmla="*/ 2 w 19"/>
                <a:gd name="T3" fmla="*/ 4 h 17"/>
                <a:gd name="T4" fmla="*/ 3 w 19"/>
                <a:gd name="T5" fmla="*/ 3 h 17"/>
                <a:gd name="T6" fmla="*/ 4 w 19"/>
                <a:gd name="T7" fmla="*/ 1 h 17"/>
                <a:gd name="T8" fmla="*/ 7 w 19"/>
                <a:gd name="T9" fmla="*/ 2 h 17"/>
                <a:gd name="T10" fmla="*/ 12 w 19"/>
                <a:gd name="T11" fmla="*/ 6 h 17"/>
                <a:gd name="T12" fmla="*/ 17 w 19"/>
                <a:gd name="T13" fmla="*/ 11 h 17"/>
                <a:gd name="T14" fmla="*/ 19 w 19"/>
                <a:gd name="T15" fmla="*/ 12 h 17"/>
                <a:gd name="T16" fmla="*/ 19 w 19"/>
                <a:gd name="T17" fmla="*/ 13 h 17"/>
                <a:gd name="T18" fmla="*/ 14 w 19"/>
                <a:gd name="T19" fmla="*/ 15 h 17"/>
                <a:gd name="T20" fmla="*/ 12 w 19"/>
                <a:gd name="T21" fmla="*/ 17 h 17"/>
                <a:gd name="T22" fmla="*/ 11 w 19"/>
                <a:gd name="T23" fmla="*/ 16 h 17"/>
                <a:gd name="T24" fmla="*/ 9 w 19"/>
                <a:gd name="T25" fmla="*/ 15 h 17"/>
                <a:gd name="T26" fmla="*/ 2 w 19"/>
                <a:gd name="T27" fmla="*/ 10 h 17"/>
                <a:gd name="T28" fmla="*/ 2 w 19"/>
                <a:gd name="T2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" h="17">
                  <a:moveTo>
                    <a:pt x="2" y="9"/>
                  </a:moveTo>
                  <a:cubicBezTo>
                    <a:pt x="3" y="8"/>
                    <a:pt x="6" y="6"/>
                    <a:pt x="2" y="4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3" y="3"/>
                    <a:pt x="4" y="2"/>
                    <a:pt x="4" y="1"/>
                  </a:cubicBezTo>
                  <a:cubicBezTo>
                    <a:pt x="6" y="0"/>
                    <a:pt x="6" y="1"/>
                    <a:pt x="7" y="2"/>
                  </a:cubicBezTo>
                  <a:cubicBezTo>
                    <a:pt x="9" y="2"/>
                    <a:pt x="9" y="6"/>
                    <a:pt x="12" y="6"/>
                  </a:cubicBezTo>
                  <a:cubicBezTo>
                    <a:pt x="12" y="9"/>
                    <a:pt x="14" y="10"/>
                    <a:pt x="17" y="11"/>
                  </a:cubicBezTo>
                  <a:cubicBezTo>
                    <a:pt x="17" y="12"/>
                    <a:pt x="18" y="11"/>
                    <a:pt x="19" y="12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7" y="14"/>
                    <a:pt x="17" y="16"/>
                    <a:pt x="14" y="15"/>
                  </a:cubicBezTo>
                  <a:cubicBezTo>
                    <a:pt x="12" y="14"/>
                    <a:pt x="13" y="17"/>
                    <a:pt x="12" y="17"/>
                  </a:cubicBezTo>
                  <a:cubicBezTo>
                    <a:pt x="12" y="17"/>
                    <a:pt x="11" y="17"/>
                    <a:pt x="11" y="16"/>
                  </a:cubicBezTo>
                  <a:cubicBezTo>
                    <a:pt x="10" y="16"/>
                    <a:pt x="10" y="15"/>
                    <a:pt x="9" y="15"/>
                  </a:cubicBezTo>
                  <a:cubicBezTo>
                    <a:pt x="6" y="14"/>
                    <a:pt x="5" y="12"/>
                    <a:pt x="2" y="10"/>
                  </a:cubicBezTo>
                  <a:cubicBezTo>
                    <a:pt x="2" y="10"/>
                    <a:pt x="2" y="10"/>
                    <a:pt x="2" y="9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2" name="Freeform 2080"/>
            <p:cNvSpPr/>
            <p:nvPr/>
          </p:nvSpPr>
          <p:spPr bwMode="auto">
            <a:xfrm>
              <a:off x="2003426" y="998539"/>
              <a:ext cx="36513" cy="34925"/>
            </a:xfrm>
            <a:custGeom>
              <a:avLst/>
              <a:gdLst>
                <a:gd name="T0" fmla="*/ 10 w 10"/>
                <a:gd name="T1" fmla="*/ 7 h 9"/>
                <a:gd name="T2" fmla="*/ 10 w 10"/>
                <a:gd name="T3" fmla="*/ 8 h 9"/>
                <a:gd name="T4" fmla="*/ 9 w 10"/>
                <a:gd name="T5" fmla="*/ 8 h 9"/>
                <a:gd name="T6" fmla="*/ 5 w 10"/>
                <a:gd name="T7" fmla="*/ 8 h 9"/>
                <a:gd name="T8" fmla="*/ 3 w 10"/>
                <a:gd name="T9" fmla="*/ 6 h 9"/>
                <a:gd name="T10" fmla="*/ 0 w 10"/>
                <a:gd name="T11" fmla="*/ 3 h 9"/>
                <a:gd name="T12" fmla="*/ 0 w 10"/>
                <a:gd name="T13" fmla="*/ 1 h 9"/>
                <a:gd name="T14" fmla="*/ 7 w 10"/>
                <a:gd name="T15" fmla="*/ 6 h 9"/>
                <a:gd name="T16" fmla="*/ 10 w 10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10" y="7"/>
                  </a:moveTo>
                  <a:cubicBezTo>
                    <a:pt x="10" y="7"/>
                    <a:pt x="10" y="8"/>
                    <a:pt x="10" y="8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8" y="9"/>
                    <a:pt x="6" y="9"/>
                    <a:pt x="5" y="8"/>
                  </a:cubicBezTo>
                  <a:cubicBezTo>
                    <a:pt x="4" y="7"/>
                    <a:pt x="3" y="7"/>
                    <a:pt x="3" y="6"/>
                  </a:cubicBezTo>
                  <a:cubicBezTo>
                    <a:pt x="2" y="5"/>
                    <a:pt x="0" y="4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5" y="0"/>
                    <a:pt x="5" y="4"/>
                    <a:pt x="7" y="6"/>
                  </a:cubicBezTo>
                  <a:cubicBezTo>
                    <a:pt x="8" y="6"/>
                    <a:pt x="9" y="6"/>
                    <a:pt x="10" y="7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3" name="Freeform 2081"/>
            <p:cNvSpPr/>
            <p:nvPr/>
          </p:nvSpPr>
          <p:spPr bwMode="auto">
            <a:xfrm>
              <a:off x="1984376" y="995364"/>
              <a:ext cx="30163" cy="25400"/>
            </a:xfrm>
            <a:custGeom>
              <a:avLst/>
              <a:gdLst>
                <a:gd name="T0" fmla="*/ 5 w 8"/>
                <a:gd name="T1" fmla="*/ 4 h 7"/>
                <a:gd name="T2" fmla="*/ 8 w 8"/>
                <a:gd name="T3" fmla="*/ 6 h 7"/>
                <a:gd name="T4" fmla="*/ 5 w 8"/>
                <a:gd name="T5" fmla="*/ 7 h 7"/>
                <a:gd name="T6" fmla="*/ 2 w 8"/>
                <a:gd name="T7" fmla="*/ 6 h 7"/>
                <a:gd name="T8" fmla="*/ 1 w 8"/>
                <a:gd name="T9" fmla="*/ 2 h 7"/>
                <a:gd name="T10" fmla="*/ 1 w 8"/>
                <a:gd name="T11" fmla="*/ 0 h 7"/>
                <a:gd name="T12" fmla="*/ 5 w 8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5" y="4"/>
                  </a:moveTo>
                  <a:cubicBezTo>
                    <a:pt x="6" y="4"/>
                    <a:pt x="7" y="5"/>
                    <a:pt x="8" y="6"/>
                  </a:cubicBezTo>
                  <a:cubicBezTo>
                    <a:pt x="7" y="7"/>
                    <a:pt x="6" y="7"/>
                    <a:pt x="5" y="7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1" y="5"/>
                    <a:pt x="0" y="4"/>
                    <a:pt x="1" y="2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2" y="2"/>
                    <a:pt x="3" y="3"/>
                    <a:pt x="5" y="4"/>
                  </a:cubicBezTo>
                  <a:close/>
                </a:path>
              </a:pathLst>
            </a:custGeom>
            <a:solidFill>
              <a:srgbClr val="F9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4" name="Freeform 2082"/>
            <p:cNvSpPr/>
            <p:nvPr/>
          </p:nvSpPr>
          <p:spPr bwMode="auto">
            <a:xfrm>
              <a:off x="1924051" y="935039"/>
              <a:ext cx="11113" cy="7938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0 h 2"/>
                <a:gd name="T4" fmla="*/ 3 w 3"/>
                <a:gd name="T5" fmla="*/ 1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5" name="Freeform 2083"/>
            <p:cNvSpPr/>
            <p:nvPr/>
          </p:nvSpPr>
          <p:spPr bwMode="auto">
            <a:xfrm>
              <a:off x="2006601" y="957264"/>
              <a:ext cx="14288" cy="15875"/>
            </a:xfrm>
            <a:custGeom>
              <a:avLst/>
              <a:gdLst>
                <a:gd name="T0" fmla="*/ 4 w 4"/>
                <a:gd name="T1" fmla="*/ 4 h 4"/>
                <a:gd name="T2" fmla="*/ 1 w 4"/>
                <a:gd name="T3" fmla="*/ 3 h 4"/>
                <a:gd name="T4" fmla="*/ 0 w 4"/>
                <a:gd name="T5" fmla="*/ 0 h 4"/>
                <a:gd name="T6" fmla="*/ 4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3" y="3"/>
                    <a:pt x="2" y="3"/>
                    <a:pt x="1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3" y="0"/>
                    <a:pt x="4" y="1"/>
                    <a:pt x="4" y="4"/>
                  </a:cubicBezTo>
                  <a:close/>
                </a:path>
              </a:pathLst>
            </a:custGeom>
            <a:solidFill>
              <a:srgbClr val="FE78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6" name="Freeform 2084"/>
            <p:cNvSpPr/>
            <p:nvPr/>
          </p:nvSpPr>
          <p:spPr bwMode="auto">
            <a:xfrm>
              <a:off x="2020888" y="908051"/>
              <a:ext cx="15875" cy="7938"/>
            </a:xfrm>
            <a:custGeom>
              <a:avLst/>
              <a:gdLst>
                <a:gd name="T0" fmla="*/ 0 w 4"/>
                <a:gd name="T1" fmla="*/ 0 h 2"/>
                <a:gd name="T2" fmla="*/ 4 w 4"/>
                <a:gd name="T3" fmla="*/ 0 h 2"/>
                <a:gd name="T4" fmla="*/ 2 w 4"/>
                <a:gd name="T5" fmla="*/ 2 h 2"/>
                <a:gd name="T6" fmla="*/ 0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4" y="2"/>
                    <a:pt x="3" y="2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E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7" name="Freeform 2085"/>
            <p:cNvSpPr/>
            <p:nvPr/>
          </p:nvSpPr>
          <p:spPr bwMode="auto">
            <a:xfrm>
              <a:off x="2066926" y="1108076"/>
              <a:ext cx="49213" cy="142875"/>
            </a:xfrm>
            <a:custGeom>
              <a:avLst/>
              <a:gdLst>
                <a:gd name="T0" fmla="*/ 9 w 13"/>
                <a:gd name="T1" fmla="*/ 38 h 38"/>
                <a:gd name="T2" fmla="*/ 8 w 13"/>
                <a:gd name="T3" fmla="*/ 27 h 38"/>
                <a:gd name="T4" fmla="*/ 4 w 13"/>
                <a:gd name="T5" fmla="*/ 11 h 38"/>
                <a:gd name="T6" fmla="*/ 1 w 13"/>
                <a:gd name="T7" fmla="*/ 0 h 38"/>
                <a:gd name="T8" fmla="*/ 3 w 13"/>
                <a:gd name="T9" fmla="*/ 0 h 38"/>
                <a:gd name="T10" fmla="*/ 10 w 13"/>
                <a:gd name="T11" fmla="*/ 18 h 38"/>
                <a:gd name="T12" fmla="*/ 11 w 13"/>
                <a:gd name="T13" fmla="*/ 21 h 38"/>
                <a:gd name="T14" fmla="*/ 11 w 13"/>
                <a:gd name="T15" fmla="*/ 21 h 38"/>
                <a:gd name="T16" fmla="*/ 11 w 13"/>
                <a:gd name="T17" fmla="*/ 32 h 38"/>
                <a:gd name="T18" fmla="*/ 11 w 13"/>
                <a:gd name="T19" fmla="*/ 33 h 38"/>
                <a:gd name="T20" fmla="*/ 9 w 13"/>
                <a:gd name="T21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38">
                  <a:moveTo>
                    <a:pt x="9" y="38"/>
                  </a:moveTo>
                  <a:cubicBezTo>
                    <a:pt x="9" y="34"/>
                    <a:pt x="9" y="31"/>
                    <a:pt x="8" y="27"/>
                  </a:cubicBezTo>
                  <a:cubicBezTo>
                    <a:pt x="5" y="22"/>
                    <a:pt x="6" y="16"/>
                    <a:pt x="4" y="11"/>
                  </a:cubicBezTo>
                  <a:cubicBezTo>
                    <a:pt x="3" y="7"/>
                    <a:pt x="0" y="4"/>
                    <a:pt x="1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9" y="4"/>
                    <a:pt x="9" y="11"/>
                    <a:pt x="10" y="18"/>
                  </a:cubicBezTo>
                  <a:cubicBezTo>
                    <a:pt x="10" y="19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2" y="25"/>
                    <a:pt x="13" y="28"/>
                    <a:pt x="11" y="32"/>
                  </a:cubicBezTo>
                  <a:cubicBezTo>
                    <a:pt x="11" y="32"/>
                    <a:pt x="11" y="33"/>
                    <a:pt x="11" y="33"/>
                  </a:cubicBezTo>
                  <a:cubicBezTo>
                    <a:pt x="10" y="34"/>
                    <a:pt x="11" y="36"/>
                    <a:pt x="9" y="38"/>
                  </a:cubicBezTo>
                  <a:close/>
                </a:path>
              </a:pathLst>
            </a:custGeom>
            <a:solidFill>
              <a:srgbClr val="FCF9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8" name="Freeform 2086"/>
            <p:cNvSpPr/>
            <p:nvPr/>
          </p:nvSpPr>
          <p:spPr bwMode="auto">
            <a:xfrm>
              <a:off x="2058988" y="976314"/>
              <a:ext cx="57150" cy="49213"/>
            </a:xfrm>
            <a:custGeom>
              <a:avLst/>
              <a:gdLst>
                <a:gd name="T0" fmla="*/ 2 w 15"/>
                <a:gd name="T1" fmla="*/ 9 h 13"/>
                <a:gd name="T2" fmla="*/ 0 w 15"/>
                <a:gd name="T3" fmla="*/ 8 h 13"/>
                <a:gd name="T4" fmla="*/ 2 w 15"/>
                <a:gd name="T5" fmla="*/ 5 h 13"/>
                <a:gd name="T6" fmla="*/ 3 w 15"/>
                <a:gd name="T7" fmla="*/ 3 h 13"/>
                <a:gd name="T8" fmla="*/ 6 w 15"/>
                <a:gd name="T9" fmla="*/ 0 h 13"/>
                <a:gd name="T10" fmla="*/ 13 w 15"/>
                <a:gd name="T11" fmla="*/ 7 h 13"/>
                <a:gd name="T12" fmla="*/ 15 w 15"/>
                <a:gd name="T13" fmla="*/ 12 h 13"/>
                <a:gd name="T14" fmla="*/ 10 w 15"/>
                <a:gd name="T15" fmla="*/ 13 h 13"/>
                <a:gd name="T16" fmla="*/ 8 w 15"/>
                <a:gd name="T17" fmla="*/ 13 h 13"/>
                <a:gd name="T18" fmla="*/ 2 w 15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3">
                  <a:moveTo>
                    <a:pt x="2" y="9"/>
                  </a:moveTo>
                  <a:cubicBezTo>
                    <a:pt x="1" y="9"/>
                    <a:pt x="0" y="9"/>
                    <a:pt x="0" y="8"/>
                  </a:cubicBezTo>
                  <a:cubicBezTo>
                    <a:pt x="1" y="7"/>
                    <a:pt x="2" y="6"/>
                    <a:pt x="2" y="5"/>
                  </a:cubicBezTo>
                  <a:cubicBezTo>
                    <a:pt x="2" y="4"/>
                    <a:pt x="2" y="3"/>
                    <a:pt x="3" y="3"/>
                  </a:cubicBezTo>
                  <a:cubicBezTo>
                    <a:pt x="6" y="3"/>
                    <a:pt x="6" y="2"/>
                    <a:pt x="6" y="0"/>
                  </a:cubicBezTo>
                  <a:cubicBezTo>
                    <a:pt x="9" y="2"/>
                    <a:pt x="11" y="5"/>
                    <a:pt x="13" y="7"/>
                  </a:cubicBezTo>
                  <a:cubicBezTo>
                    <a:pt x="14" y="9"/>
                    <a:pt x="13" y="11"/>
                    <a:pt x="15" y="12"/>
                  </a:cubicBezTo>
                  <a:cubicBezTo>
                    <a:pt x="14" y="13"/>
                    <a:pt x="12" y="13"/>
                    <a:pt x="10" y="13"/>
                  </a:cubicBezTo>
                  <a:cubicBezTo>
                    <a:pt x="10" y="13"/>
                    <a:pt x="9" y="13"/>
                    <a:pt x="8" y="13"/>
                  </a:cubicBezTo>
                  <a:cubicBezTo>
                    <a:pt x="6" y="13"/>
                    <a:pt x="5" y="9"/>
                    <a:pt x="2" y="9"/>
                  </a:cubicBezTo>
                  <a:close/>
                </a:path>
              </a:pathLst>
            </a:custGeom>
            <a:solidFill>
              <a:srgbClr val="FE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9" name="Freeform 2087"/>
            <p:cNvSpPr/>
            <p:nvPr/>
          </p:nvSpPr>
          <p:spPr bwMode="auto">
            <a:xfrm>
              <a:off x="2017713" y="1025526"/>
              <a:ext cx="71438" cy="74613"/>
            </a:xfrm>
            <a:custGeom>
              <a:avLst/>
              <a:gdLst>
                <a:gd name="T0" fmla="*/ 1 w 19"/>
                <a:gd name="T1" fmla="*/ 0 h 20"/>
                <a:gd name="T2" fmla="*/ 5 w 19"/>
                <a:gd name="T3" fmla="*/ 1 h 20"/>
                <a:gd name="T4" fmla="*/ 10 w 19"/>
                <a:gd name="T5" fmla="*/ 4 h 20"/>
                <a:gd name="T6" fmla="*/ 12 w 19"/>
                <a:gd name="T7" fmla="*/ 7 h 20"/>
                <a:gd name="T8" fmla="*/ 17 w 19"/>
                <a:gd name="T9" fmla="*/ 18 h 20"/>
                <a:gd name="T10" fmla="*/ 12 w 19"/>
                <a:gd name="T11" fmla="*/ 16 h 20"/>
                <a:gd name="T12" fmla="*/ 5 w 19"/>
                <a:gd name="T13" fmla="*/ 8 h 20"/>
                <a:gd name="T14" fmla="*/ 1 w 19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0">
                  <a:moveTo>
                    <a:pt x="1" y="0"/>
                  </a:moveTo>
                  <a:cubicBezTo>
                    <a:pt x="2" y="1"/>
                    <a:pt x="4" y="1"/>
                    <a:pt x="5" y="1"/>
                  </a:cubicBezTo>
                  <a:cubicBezTo>
                    <a:pt x="7" y="2"/>
                    <a:pt x="8" y="3"/>
                    <a:pt x="10" y="4"/>
                  </a:cubicBezTo>
                  <a:cubicBezTo>
                    <a:pt x="11" y="5"/>
                    <a:pt x="11" y="6"/>
                    <a:pt x="12" y="7"/>
                  </a:cubicBezTo>
                  <a:cubicBezTo>
                    <a:pt x="13" y="11"/>
                    <a:pt x="19" y="13"/>
                    <a:pt x="17" y="18"/>
                  </a:cubicBezTo>
                  <a:cubicBezTo>
                    <a:pt x="14" y="20"/>
                    <a:pt x="13" y="18"/>
                    <a:pt x="12" y="16"/>
                  </a:cubicBezTo>
                  <a:cubicBezTo>
                    <a:pt x="10" y="13"/>
                    <a:pt x="8" y="10"/>
                    <a:pt x="5" y="8"/>
                  </a:cubicBezTo>
                  <a:cubicBezTo>
                    <a:pt x="4" y="5"/>
                    <a:pt x="0" y="4"/>
                    <a:pt x="1" y="0"/>
                  </a:cubicBezTo>
                  <a:close/>
                </a:path>
              </a:pathLst>
            </a:custGeom>
            <a:solidFill>
              <a:srgbClr val="C9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0" name="Freeform 2088"/>
            <p:cNvSpPr/>
            <p:nvPr/>
          </p:nvSpPr>
          <p:spPr bwMode="auto">
            <a:xfrm>
              <a:off x="2036763" y="1050926"/>
              <a:ext cx="44450" cy="57150"/>
            </a:xfrm>
            <a:custGeom>
              <a:avLst/>
              <a:gdLst>
                <a:gd name="T0" fmla="*/ 1 w 12"/>
                <a:gd name="T1" fmla="*/ 0 h 15"/>
                <a:gd name="T2" fmla="*/ 8 w 12"/>
                <a:gd name="T3" fmla="*/ 8 h 15"/>
                <a:gd name="T4" fmla="*/ 12 w 12"/>
                <a:gd name="T5" fmla="*/ 11 h 15"/>
                <a:gd name="T6" fmla="*/ 11 w 12"/>
                <a:gd name="T7" fmla="*/ 15 h 15"/>
                <a:gd name="T8" fmla="*/ 10 w 12"/>
                <a:gd name="T9" fmla="*/ 15 h 15"/>
                <a:gd name="T10" fmla="*/ 8 w 12"/>
                <a:gd name="T11" fmla="*/ 13 h 15"/>
                <a:gd name="T12" fmla="*/ 5 w 12"/>
                <a:gd name="T13" fmla="*/ 9 h 15"/>
                <a:gd name="T14" fmla="*/ 0 w 12"/>
                <a:gd name="T15" fmla="*/ 2 h 15"/>
                <a:gd name="T16" fmla="*/ 1 w 1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5">
                  <a:moveTo>
                    <a:pt x="1" y="0"/>
                  </a:moveTo>
                  <a:cubicBezTo>
                    <a:pt x="4" y="2"/>
                    <a:pt x="6" y="5"/>
                    <a:pt x="8" y="8"/>
                  </a:cubicBezTo>
                  <a:cubicBezTo>
                    <a:pt x="9" y="10"/>
                    <a:pt x="10" y="11"/>
                    <a:pt x="12" y="11"/>
                  </a:cubicBezTo>
                  <a:cubicBezTo>
                    <a:pt x="11" y="12"/>
                    <a:pt x="11" y="14"/>
                    <a:pt x="11" y="15"/>
                  </a:cubicBezTo>
                  <a:cubicBezTo>
                    <a:pt x="11" y="15"/>
                    <a:pt x="10" y="15"/>
                    <a:pt x="10" y="15"/>
                  </a:cubicBezTo>
                  <a:cubicBezTo>
                    <a:pt x="9" y="15"/>
                    <a:pt x="9" y="14"/>
                    <a:pt x="8" y="13"/>
                  </a:cubicBezTo>
                  <a:cubicBezTo>
                    <a:pt x="7" y="12"/>
                    <a:pt x="6" y="10"/>
                    <a:pt x="5" y="9"/>
                  </a:cubicBezTo>
                  <a:cubicBezTo>
                    <a:pt x="4" y="6"/>
                    <a:pt x="1" y="5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C1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1" name="Freeform 2089"/>
            <p:cNvSpPr/>
            <p:nvPr/>
          </p:nvSpPr>
          <p:spPr bwMode="auto">
            <a:xfrm>
              <a:off x="2081213" y="1055689"/>
              <a:ext cx="15875" cy="14288"/>
            </a:xfrm>
            <a:custGeom>
              <a:avLst/>
              <a:gdLst>
                <a:gd name="T0" fmla="*/ 0 w 4"/>
                <a:gd name="T1" fmla="*/ 2 h 4"/>
                <a:gd name="T2" fmla="*/ 2 w 4"/>
                <a:gd name="T3" fmla="*/ 0 h 4"/>
                <a:gd name="T4" fmla="*/ 3 w 4"/>
                <a:gd name="T5" fmla="*/ 2 h 4"/>
                <a:gd name="T6" fmla="*/ 2 w 4"/>
                <a:gd name="T7" fmla="*/ 4 h 4"/>
                <a:gd name="T8" fmla="*/ 0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3" y="1"/>
                    <a:pt x="3" y="2"/>
                  </a:cubicBezTo>
                  <a:cubicBezTo>
                    <a:pt x="3" y="3"/>
                    <a:pt x="4" y="4"/>
                    <a:pt x="2" y="4"/>
                  </a:cubicBezTo>
                  <a:cubicBezTo>
                    <a:pt x="1" y="3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FE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2" name="Freeform 2090"/>
            <p:cNvSpPr/>
            <p:nvPr/>
          </p:nvSpPr>
          <p:spPr bwMode="auto">
            <a:xfrm>
              <a:off x="2066926" y="1006476"/>
              <a:ext cx="22225" cy="22225"/>
            </a:xfrm>
            <a:custGeom>
              <a:avLst/>
              <a:gdLst>
                <a:gd name="T0" fmla="*/ 0 w 6"/>
                <a:gd name="T1" fmla="*/ 1 h 6"/>
                <a:gd name="T2" fmla="*/ 1 w 6"/>
                <a:gd name="T3" fmla="*/ 1 h 6"/>
                <a:gd name="T4" fmla="*/ 6 w 6"/>
                <a:gd name="T5" fmla="*/ 5 h 6"/>
                <a:gd name="T6" fmla="*/ 0 w 6"/>
                <a:gd name="T7" fmla="*/ 2 h 6"/>
                <a:gd name="T8" fmla="*/ 0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3" y="2"/>
                    <a:pt x="5" y="4"/>
                    <a:pt x="6" y="5"/>
                  </a:cubicBezTo>
                  <a:cubicBezTo>
                    <a:pt x="4" y="6"/>
                    <a:pt x="2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3" name="Freeform 2091"/>
            <p:cNvSpPr/>
            <p:nvPr/>
          </p:nvSpPr>
          <p:spPr bwMode="auto">
            <a:xfrm>
              <a:off x="2055813" y="1039814"/>
              <a:ext cx="11113" cy="11113"/>
            </a:xfrm>
            <a:custGeom>
              <a:avLst/>
              <a:gdLst>
                <a:gd name="T0" fmla="*/ 2 w 3"/>
                <a:gd name="T1" fmla="*/ 3 h 3"/>
                <a:gd name="T2" fmla="*/ 0 w 3"/>
                <a:gd name="T3" fmla="*/ 0 h 3"/>
                <a:gd name="T4" fmla="*/ 2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1" y="2"/>
                    <a:pt x="0" y="1"/>
                    <a:pt x="0" y="0"/>
                  </a:cubicBezTo>
                  <a:cubicBezTo>
                    <a:pt x="2" y="0"/>
                    <a:pt x="3" y="1"/>
                    <a:pt x="2" y="3"/>
                  </a:cubicBezTo>
                  <a:close/>
                </a:path>
              </a:pathLst>
            </a:custGeom>
            <a:solidFill>
              <a:srgbClr val="E7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4" name="Freeform 2092"/>
            <p:cNvSpPr/>
            <p:nvPr/>
          </p:nvSpPr>
          <p:spPr bwMode="auto">
            <a:xfrm>
              <a:off x="2108201" y="1187451"/>
              <a:ext cx="22225" cy="41275"/>
            </a:xfrm>
            <a:custGeom>
              <a:avLst/>
              <a:gdLst>
                <a:gd name="T0" fmla="*/ 0 w 6"/>
                <a:gd name="T1" fmla="*/ 11 h 11"/>
                <a:gd name="T2" fmla="*/ 0 w 6"/>
                <a:gd name="T3" fmla="*/ 0 h 11"/>
                <a:gd name="T4" fmla="*/ 6 w 6"/>
                <a:gd name="T5" fmla="*/ 8 h 11"/>
                <a:gd name="T6" fmla="*/ 0 w 6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2" y="3"/>
                    <a:pt x="1" y="7"/>
                    <a:pt x="6" y="8"/>
                  </a:cubicBezTo>
                  <a:cubicBezTo>
                    <a:pt x="3" y="8"/>
                    <a:pt x="2" y="10"/>
                    <a:pt x="0" y="11"/>
                  </a:cubicBezTo>
                  <a:close/>
                </a:path>
              </a:pathLst>
            </a:custGeom>
            <a:solidFill>
              <a:srgbClr val="FE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5" name="Freeform 2093"/>
            <p:cNvSpPr/>
            <p:nvPr/>
          </p:nvSpPr>
          <p:spPr bwMode="auto">
            <a:xfrm>
              <a:off x="1682751" y="2047876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3 h 3"/>
                <a:gd name="T4" fmla="*/ 0 w 3"/>
                <a:gd name="T5" fmla="*/ 2 h 3"/>
                <a:gd name="T6" fmla="*/ 3 w 3"/>
                <a:gd name="T7" fmla="*/ 1 h 3"/>
                <a:gd name="T8" fmla="*/ 3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2"/>
                    <a:pt x="1" y="2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3" y="1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6" name="Freeform 2094"/>
            <p:cNvSpPr/>
            <p:nvPr/>
          </p:nvSpPr>
          <p:spPr bwMode="auto">
            <a:xfrm>
              <a:off x="1690688" y="2089151"/>
              <a:ext cx="6350" cy="7938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1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7" name="Freeform 2095"/>
            <p:cNvSpPr/>
            <p:nvPr/>
          </p:nvSpPr>
          <p:spPr bwMode="auto">
            <a:xfrm>
              <a:off x="2119313" y="882651"/>
              <a:ext cx="15875" cy="17463"/>
            </a:xfrm>
            <a:custGeom>
              <a:avLst/>
              <a:gdLst>
                <a:gd name="T0" fmla="*/ 4 w 4"/>
                <a:gd name="T1" fmla="*/ 2 h 5"/>
                <a:gd name="T2" fmla="*/ 0 w 4"/>
                <a:gd name="T3" fmla="*/ 1 h 5"/>
                <a:gd name="T4" fmla="*/ 4 w 4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2"/>
                  </a:moveTo>
                  <a:cubicBezTo>
                    <a:pt x="3" y="1"/>
                    <a:pt x="1" y="5"/>
                    <a:pt x="0" y="1"/>
                  </a:cubicBezTo>
                  <a:cubicBezTo>
                    <a:pt x="1" y="1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8" name="Freeform 2096"/>
            <p:cNvSpPr/>
            <p:nvPr/>
          </p:nvSpPr>
          <p:spPr bwMode="auto">
            <a:xfrm>
              <a:off x="2149476" y="784226"/>
              <a:ext cx="15875" cy="11113"/>
            </a:xfrm>
            <a:custGeom>
              <a:avLst/>
              <a:gdLst>
                <a:gd name="T0" fmla="*/ 3 w 4"/>
                <a:gd name="T1" fmla="*/ 1 h 3"/>
                <a:gd name="T2" fmla="*/ 3 w 4"/>
                <a:gd name="T3" fmla="*/ 3 h 3"/>
                <a:gd name="T4" fmla="*/ 0 w 4"/>
                <a:gd name="T5" fmla="*/ 1 h 3"/>
                <a:gd name="T6" fmla="*/ 3 w 4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1"/>
                  </a:moveTo>
                  <a:cubicBezTo>
                    <a:pt x="4" y="1"/>
                    <a:pt x="3" y="2"/>
                    <a:pt x="3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9" name="Freeform 2097"/>
            <p:cNvSpPr/>
            <p:nvPr/>
          </p:nvSpPr>
          <p:spPr bwMode="auto">
            <a:xfrm>
              <a:off x="2085976" y="893764"/>
              <a:ext cx="25400" cy="19050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5 h 5"/>
                <a:gd name="T4" fmla="*/ 1 w 7"/>
                <a:gd name="T5" fmla="*/ 5 h 5"/>
                <a:gd name="T6" fmla="*/ 4 w 7"/>
                <a:gd name="T7" fmla="*/ 0 h 5"/>
                <a:gd name="T8" fmla="*/ 5 w 7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2"/>
                    <a:pt x="2" y="4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7" y="0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0" name="Freeform 2098"/>
            <p:cNvSpPr/>
            <p:nvPr/>
          </p:nvSpPr>
          <p:spPr bwMode="auto">
            <a:xfrm>
              <a:off x="2187576" y="784226"/>
              <a:ext cx="22225" cy="33338"/>
            </a:xfrm>
            <a:custGeom>
              <a:avLst/>
              <a:gdLst>
                <a:gd name="T0" fmla="*/ 3 w 6"/>
                <a:gd name="T1" fmla="*/ 9 h 9"/>
                <a:gd name="T2" fmla="*/ 0 w 6"/>
                <a:gd name="T3" fmla="*/ 0 h 9"/>
                <a:gd name="T4" fmla="*/ 3 w 6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9">
                  <a:moveTo>
                    <a:pt x="3" y="9"/>
                  </a:moveTo>
                  <a:cubicBezTo>
                    <a:pt x="1" y="6"/>
                    <a:pt x="0" y="3"/>
                    <a:pt x="0" y="0"/>
                  </a:cubicBezTo>
                  <a:cubicBezTo>
                    <a:pt x="2" y="2"/>
                    <a:pt x="6" y="4"/>
                    <a:pt x="3" y="9"/>
                  </a:cubicBezTo>
                  <a:close/>
                </a:path>
              </a:pathLst>
            </a:custGeom>
            <a:solidFill>
              <a:srgbClr val="B7CD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1" name="Freeform 2099"/>
            <p:cNvSpPr/>
            <p:nvPr/>
          </p:nvSpPr>
          <p:spPr bwMode="auto">
            <a:xfrm>
              <a:off x="1539876" y="1420814"/>
              <a:ext cx="63500" cy="106363"/>
            </a:xfrm>
            <a:custGeom>
              <a:avLst/>
              <a:gdLst>
                <a:gd name="T0" fmla="*/ 0 w 17"/>
                <a:gd name="T1" fmla="*/ 6 h 28"/>
                <a:gd name="T2" fmla="*/ 3 w 17"/>
                <a:gd name="T3" fmla="*/ 3 h 28"/>
                <a:gd name="T4" fmla="*/ 4 w 17"/>
                <a:gd name="T5" fmla="*/ 0 h 28"/>
                <a:gd name="T6" fmla="*/ 5 w 17"/>
                <a:gd name="T7" fmla="*/ 3 h 28"/>
                <a:gd name="T8" fmla="*/ 9 w 17"/>
                <a:gd name="T9" fmla="*/ 10 h 28"/>
                <a:gd name="T10" fmla="*/ 4 w 17"/>
                <a:gd name="T11" fmla="*/ 12 h 28"/>
                <a:gd name="T12" fmla="*/ 4 w 17"/>
                <a:gd name="T13" fmla="*/ 14 h 28"/>
                <a:gd name="T14" fmla="*/ 8 w 17"/>
                <a:gd name="T15" fmla="*/ 17 h 28"/>
                <a:gd name="T16" fmla="*/ 13 w 17"/>
                <a:gd name="T17" fmla="*/ 24 h 28"/>
                <a:gd name="T18" fmla="*/ 17 w 17"/>
                <a:gd name="T19" fmla="*/ 23 h 28"/>
                <a:gd name="T20" fmla="*/ 17 w 17"/>
                <a:gd name="T21" fmla="*/ 24 h 28"/>
                <a:gd name="T22" fmla="*/ 17 w 17"/>
                <a:gd name="T23" fmla="*/ 28 h 28"/>
                <a:gd name="T24" fmla="*/ 9 w 17"/>
                <a:gd name="T25" fmla="*/ 24 h 28"/>
                <a:gd name="T26" fmla="*/ 2 w 17"/>
                <a:gd name="T27" fmla="*/ 14 h 28"/>
                <a:gd name="T28" fmla="*/ 0 w 17"/>
                <a:gd name="T29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" h="28">
                  <a:moveTo>
                    <a:pt x="0" y="6"/>
                  </a:moveTo>
                  <a:cubicBezTo>
                    <a:pt x="2" y="6"/>
                    <a:pt x="4" y="6"/>
                    <a:pt x="3" y="3"/>
                  </a:cubicBezTo>
                  <a:cubicBezTo>
                    <a:pt x="2" y="2"/>
                    <a:pt x="3" y="0"/>
                    <a:pt x="4" y="0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3" y="7"/>
                    <a:pt x="4" y="10"/>
                    <a:pt x="9" y="10"/>
                  </a:cubicBezTo>
                  <a:cubicBezTo>
                    <a:pt x="7" y="11"/>
                    <a:pt x="5" y="9"/>
                    <a:pt x="4" y="12"/>
                  </a:cubicBezTo>
                  <a:cubicBezTo>
                    <a:pt x="3" y="13"/>
                    <a:pt x="4" y="14"/>
                    <a:pt x="4" y="14"/>
                  </a:cubicBezTo>
                  <a:cubicBezTo>
                    <a:pt x="7" y="13"/>
                    <a:pt x="6" y="16"/>
                    <a:pt x="8" y="17"/>
                  </a:cubicBezTo>
                  <a:cubicBezTo>
                    <a:pt x="10" y="19"/>
                    <a:pt x="12" y="21"/>
                    <a:pt x="13" y="24"/>
                  </a:cubicBezTo>
                  <a:cubicBezTo>
                    <a:pt x="15" y="27"/>
                    <a:pt x="16" y="23"/>
                    <a:pt x="17" y="23"/>
                  </a:cubicBezTo>
                  <a:cubicBezTo>
                    <a:pt x="17" y="23"/>
                    <a:pt x="17" y="23"/>
                    <a:pt x="17" y="24"/>
                  </a:cubicBezTo>
                  <a:cubicBezTo>
                    <a:pt x="17" y="25"/>
                    <a:pt x="16" y="26"/>
                    <a:pt x="17" y="28"/>
                  </a:cubicBezTo>
                  <a:cubicBezTo>
                    <a:pt x="14" y="27"/>
                    <a:pt x="12" y="25"/>
                    <a:pt x="9" y="24"/>
                  </a:cubicBezTo>
                  <a:cubicBezTo>
                    <a:pt x="8" y="20"/>
                    <a:pt x="5" y="17"/>
                    <a:pt x="2" y="14"/>
                  </a:cubicBezTo>
                  <a:cubicBezTo>
                    <a:pt x="0" y="12"/>
                    <a:pt x="0" y="9"/>
                    <a:pt x="0" y="6"/>
                  </a:cubicBezTo>
                  <a:close/>
                </a:path>
              </a:pathLst>
            </a:custGeom>
            <a:solidFill>
              <a:srgbClr val="FE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2" name="Freeform 2100"/>
            <p:cNvSpPr/>
            <p:nvPr/>
          </p:nvSpPr>
          <p:spPr bwMode="auto">
            <a:xfrm>
              <a:off x="1554163" y="1522414"/>
              <a:ext cx="26988" cy="19050"/>
            </a:xfrm>
            <a:custGeom>
              <a:avLst/>
              <a:gdLst>
                <a:gd name="T0" fmla="*/ 2 w 7"/>
                <a:gd name="T1" fmla="*/ 0 h 5"/>
                <a:gd name="T2" fmla="*/ 7 w 7"/>
                <a:gd name="T3" fmla="*/ 3 h 5"/>
                <a:gd name="T4" fmla="*/ 6 w 7"/>
                <a:gd name="T5" fmla="*/ 4 h 5"/>
                <a:gd name="T6" fmla="*/ 2 w 7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2" y="0"/>
                  </a:moveTo>
                  <a:cubicBezTo>
                    <a:pt x="3" y="3"/>
                    <a:pt x="6" y="0"/>
                    <a:pt x="7" y="3"/>
                  </a:cubicBezTo>
                  <a:cubicBezTo>
                    <a:pt x="7" y="4"/>
                    <a:pt x="6" y="4"/>
                    <a:pt x="6" y="4"/>
                  </a:cubicBezTo>
                  <a:cubicBezTo>
                    <a:pt x="4" y="3"/>
                    <a:pt x="0" y="5"/>
                    <a:pt x="2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3" name="Freeform 2101"/>
            <p:cNvSpPr/>
            <p:nvPr/>
          </p:nvSpPr>
          <p:spPr bwMode="auto">
            <a:xfrm>
              <a:off x="1573213" y="1631951"/>
              <a:ext cx="14288" cy="1270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4" y="3"/>
                    <a:pt x="2" y="3"/>
                    <a:pt x="0" y="3"/>
                  </a:cubicBezTo>
                  <a:cubicBezTo>
                    <a:pt x="1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4" name="Freeform 2102"/>
            <p:cNvSpPr/>
            <p:nvPr/>
          </p:nvSpPr>
          <p:spPr bwMode="auto">
            <a:xfrm>
              <a:off x="2051051" y="968376"/>
              <a:ext cx="12700" cy="11113"/>
            </a:xfrm>
            <a:custGeom>
              <a:avLst/>
              <a:gdLst>
                <a:gd name="T0" fmla="*/ 0 w 3"/>
                <a:gd name="T1" fmla="*/ 1 h 3"/>
                <a:gd name="T2" fmla="*/ 3 w 3"/>
                <a:gd name="T3" fmla="*/ 2 h 3"/>
                <a:gd name="T4" fmla="*/ 2 w 3"/>
                <a:gd name="T5" fmla="*/ 3 h 3"/>
                <a:gd name="T6" fmla="*/ 0 w 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1"/>
                  </a:moveTo>
                  <a:cubicBezTo>
                    <a:pt x="1" y="1"/>
                    <a:pt x="3" y="0"/>
                    <a:pt x="3" y="2"/>
                  </a:cubicBezTo>
                  <a:cubicBezTo>
                    <a:pt x="3" y="2"/>
                    <a:pt x="2" y="3"/>
                    <a:pt x="2" y="3"/>
                  </a:cubicBezTo>
                  <a:cubicBezTo>
                    <a:pt x="0" y="3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FE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5" name="Freeform 2103"/>
            <p:cNvSpPr/>
            <p:nvPr/>
          </p:nvSpPr>
          <p:spPr bwMode="auto">
            <a:xfrm>
              <a:off x="2051051" y="987426"/>
              <a:ext cx="12700" cy="7938"/>
            </a:xfrm>
            <a:custGeom>
              <a:avLst/>
              <a:gdLst>
                <a:gd name="T0" fmla="*/ 2 w 3"/>
                <a:gd name="T1" fmla="*/ 1 h 2"/>
                <a:gd name="T2" fmla="*/ 2 w 3"/>
                <a:gd name="T3" fmla="*/ 2 h 2"/>
                <a:gd name="T4" fmla="*/ 0 w 3"/>
                <a:gd name="T5" fmla="*/ 1 h 2"/>
                <a:gd name="T6" fmla="*/ 1 w 3"/>
                <a:gd name="T7" fmla="*/ 0 h 2"/>
                <a:gd name="T8" fmla="*/ 2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3" y="2"/>
                    <a:pt x="2" y="2"/>
                    <a:pt x="2" y="2"/>
                  </a:cubicBezTo>
                  <a:cubicBezTo>
                    <a:pt x="1" y="2"/>
                    <a:pt x="1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FE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6" name="Freeform 2104"/>
            <p:cNvSpPr/>
            <p:nvPr/>
          </p:nvSpPr>
          <p:spPr bwMode="auto">
            <a:xfrm>
              <a:off x="1411288" y="1489076"/>
              <a:ext cx="22225" cy="30163"/>
            </a:xfrm>
            <a:custGeom>
              <a:avLst/>
              <a:gdLst>
                <a:gd name="T0" fmla="*/ 1 w 6"/>
                <a:gd name="T1" fmla="*/ 0 h 8"/>
                <a:gd name="T2" fmla="*/ 6 w 6"/>
                <a:gd name="T3" fmla="*/ 8 h 8"/>
                <a:gd name="T4" fmla="*/ 0 w 6"/>
                <a:gd name="T5" fmla="*/ 1 h 8"/>
                <a:gd name="T6" fmla="*/ 1 w 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8">
                  <a:moveTo>
                    <a:pt x="1" y="0"/>
                  </a:moveTo>
                  <a:cubicBezTo>
                    <a:pt x="2" y="2"/>
                    <a:pt x="6" y="3"/>
                    <a:pt x="6" y="8"/>
                  </a:cubicBezTo>
                  <a:cubicBezTo>
                    <a:pt x="3" y="5"/>
                    <a:pt x="2" y="3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E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7" name="Freeform 2105"/>
            <p:cNvSpPr/>
            <p:nvPr/>
          </p:nvSpPr>
          <p:spPr bwMode="auto">
            <a:xfrm>
              <a:off x="1411288" y="1420814"/>
              <a:ext cx="14288" cy="19050"/>
            </a:xfrm>
            <a:custGeom>
              <a:avLst/>
              <a:gdLst>
                <a:gd name="T0" fmla="*/ 2 w 4"/>
                <a:gd name="T1" fmla="*/ 0 h 5"/>
                <a:gd name="T2" fmla="*/ 4 w 4"/>
                <a:gd name="T3" fmla="*/ 2 h 5"/>
                <a:gd name="T4" fmla="*/ 2 w 4"/>
                <a:gd name="T5" fmla="*/ 5 h 5"/>
                <a:gd name="T6" fmla="*/ 0 w 4"/>
                <a:gd name="T7" fmla="*/ 1 h 5"/>
                <a:gd name="T8" fmla="*/ 2 w 4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3" y="0"/>
                    <a:pt x="4" y="1"/>
                    <a:pt x="4" y="2"/>
                  </a:cubicBezTo>
                  <a:cubicBezTo>
                    <a:pt x="4" y="3"/>
                    <a:pt x="3" y="5"/>
                    <a:pt x="2" y="5"/>
                  </a:cubicBezTo>
                  <a:cubicBezTo>
                    <a:pt x="0" y="5"/>
                    <a:pt x="3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E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8" name="Freeform 2106"/>
            <p:cNvSpPr/>
            <p:nvPr/>
          </p:nvSpPr>
          <p:spPr bwMode="auto">
            <a:xfrm>
              <a:off x="1392238" y="1455739"/>
              <a:ext cx="11113" cy="14288"/>
            </a:xfrm>
            <a:custGeom>
              <a:avLst/>
              <a:gdLst>
                <a:gd name="T0" fmla="*/ 0 w 3"/>
                <a:gd name="T1" fmla="*/ 1 h 4"/>
                <a:gd name="T2" fmla="*/ 1 w 3"/>
                <a:gd name="T3" fmla="*/ 0 h 4"/>
                <a:gd name="T4" fmla="*/ 3 w 3"/>
                <a:gd name="T5" fmla="*/ 2 h 4"/>
                <a:gd name="T6" fmla="*/ 0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2" y="1"/>
                    <a:pt x="2" y="2"/>
                    <a:pt x="3" y="2"/>
                  </a:cubicBezTo>
                  <a:cubicBezTo>
                    <a:pt x="2" y="2"/>
                    <a:pt x="0" y="4"/>
                    <a:pt x="0" y="1"/>
                  </a:cubicBezTo>
                  <a:close/>
                </a:path>
              </a:pathLst>
            </a:custGeom>
            <a:solidFill>
              <a:srgbClr val="FE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9" name="Freeform 2107"/>
            <p:cNvSpPr/>
            <p:nvPr/>
          </p:nvSpPr>
          <p:spPr bwMode="auto">
            <a:xfrm>
              <a:off x="1411288" y="1541464"/>
              <a:ext cx="14288" cy="7938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2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1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0" name="Freeform 2108"/>
            <p:cNvSpPr/>
            <p:nvPr/>
          </p:nvSpPr>
          <p:spPr bwMode="auto">
            <a:xfrm>
              <a:off x="1411288" y="1530351"/>
              <a:ext cx="11113" cy="7938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2 h 2"/>
                <a:gd name="T4" fmla="*/ 1 w 3"/>
                <a:gd name="T5" fmla="*/ 2 h 2"/>
                <a:gd name="T6" fmla="*/ 2 w 3"/>
                <a:gd name="T7" fmla="*/ 1 h 2"/>
                <a:gd name="T8" fmla="*/ 3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3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1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1" name="Freeform 2109"/>
            <p:cNvSpPr/>
            <p:nvPr/>
          </p:nvSpPr>
          <p:spPr bwMode="auto">
            <a:xfrm>
              <a:off x="1803401" y="998539"/>
              <a:ext cx="244475" cy="388938"/>
            </a:xfrm>
            <a:custGeom>
              <a:avLst/>
              <a:gdLst>
                <a:gd name="T0" fmla="*/ 55 w 65"/>
                <a:gd name="T1" fmla="*/ 86 h 103"/>
                <a:gd name="T2" fmla="*/ 49 w 65"/>
                <a:gd name="T3" fmla="*/ 97 h 103"/>
                <a:gd name="T4" fmla="*/ 43 w 65"/>
                <a:gd name="T5" fmla="*/ 103 h 103"/>
                <a:gd name="T6" fmla="*/ 41 w 65"/>
                <a:gd name="T7" fmla="*/ 99 h 103"/>
                <a:gd name="T8" fmla="*/ 44 w 65"/>
                <a:gd name="T9" fmla="*/ 86 h 103"/>
                <a:gd name="T10" fmla="*/ 44 w 65"/>
                <a:gd name="T11" fmla="*/ 84 h 103"/>
                <a:gd name="T12" fmla="*/ 48 w 65"/>
                <a:gd name="T13" fmla="*/ 79 h 103"/>
                <a:gd name="T14" fmla="*/ 51 w 65"/>
                <a:gd name="T15" fmla="*/ 60 h 103"/>
                <a:gd name="T16" fmla="*/ 38 w 65"/>
                <a:gd name="T17" fmla="*/ 56 h 103"/>
                <a:gd name="T18" fmla="*/ 28 w 65"/>
                <a:gd name="T19" fmla="*/ 68 h 103"/>
                <a:gd name="T20" fmla="*/ 23 w 65"/>
                <a:gd name="T21" fmla="*/ 71 h 103"/>
                <a:gd name="T22" fmla="*/ 6 w 65"/>
                <a:gd name="T23" fmla="*/ 67 h 103"/>
                <a:gd name="T24" fmla="*/ 6 w 65"/>
                <a:gd name="T25" fmla="*/ 61 h 103"/>
                <a:gd name="T26" fmla="*/ 8 w 65"/>
                <a:gd name="T27" fmla="*/ 56 h 103"/>
                <a:gd name="T28" fmla="*/ 12 w 65"/>
                <a:gd name="T29" fmla="*/ 42 h 103"/>
                <a:gd name="T30" fmla="*/ 12 w 65"/>
                <a:gd name="T31" fmla="*/ 42 h 103"/>
                <a:gd name="T32" fmla="*/ 12 w 65"/>
                <a:gd name="T33" fmla="*/ 42 h 103"/>
                <a:gd name="T34" fmla="*/ 4 w 65"/>
                <a:gd name="T35" fmla="*/ 43 h 103"/>
                <a:gd name="T36" fmla="*/ 1 w 65"/>
                <a:gd name="T37" fmla="*/ 36 h 103"/>
                <a:gd name="T38" fmla="*/ 8 w 65"/>
                <a:gd name="T39" fmla="*/ 30 h 103"/>
                <a:gd name="T40" fmla="*/ 16 w 65"/>
                <a:gd name="T41" fmla="*/ 15 h 103"/>
                <a:gd name="T42" fmla="*/ 16 w 65"/>
                <a:gd name="T43" fmla="*/ 2 h 103"/>
                <a:gd name="T44" fmla="*/ 29 w 65"/>
                <a:gd name="T45" fmla="*/ 4 h 103"/>
                <a:gd name="T46" fmla="*/ 42 w 65"/>
                <a:gd name="T47" fmla="*/ 14 h 103"/>
                <a:gd name="T48" fmla="*/ 49 w 65"/>
                <a:gd name="T49" fmla="*/ 23 h 103"/>
                <a:gd name="T50" fmla="*/ 50 w 65"/>
                <a:gd name="T51" fmla="*/ 24 h 103"/>
                <a:gd name="T52" fmla="*/ 55 w 65"/>
                <a:gd name="T53" fmla="*/ 33 h 103"/>
                <a:gd name="T54" fmla="*/ 62 w 65"/>
                <a:gd name="T55" fmla="*/ 45 h 103"/>
                <a:gd name="T56" fmla="*/ 65 w 65"/>
                <a:gd name="T57" fmla="*/ 53 h 103"/>
                <a:gd name="T58" fmla="*/ 63 w 65"/>
                <a:gd name="T59" fmla="*/ 74 h 103"/>
                <a:gd name="T60" fmla="*/ 62 w 65"/>
                <a:gd name="T61" fmla="*/ 77 h 103"/>
                <a:gd name="T62" fmla="*/ 55 w 65"/>
                <a:gd name="T63" fmla="*/ 8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5" h="103">
                  <a:moveTo>
                    <a:pt x="55" y="86"/>
                  </a:moveTo>
                  <a:cubicBezTo>
                    <a:pt x="53" y="90"/>
                    <a:pt x="51" y="94"/>
                    <a:pt x="49" y="97"/>
                  </a:cubicBezTo>
                  <a:cubicBezTo>
                    <a:pt x="48" y="100"/>
                    <a:pt x="46" y="102"/>
                    <a:pt x="43" y="103"/>
                  </a:cubicBezTo>
                  <a:cubicBezTo>
                    <a:pt x="40" y="103"/>
                    <a:pt x="41" y="101"/>
                    <a:pt x="41" y="99"/>
                  </a:cubicBezTo>
                  <a:cubicBezTo>
                    <a:pt x="42" y="95"/>
                    <a:pt x="44" y="91"/>
                    <a:pt x="44" y="86"/>
                  </a:cubicBezTo>
                  <a:cubicBezTo>
                    <a:pt x="44" y="85"/>
                    <a:pt x="44" y="85"/>
                    <a:pt x="44" y="84"/>
                  </a:cubicBezTo>
                  <a:cubicBezTo>
                    <a:pt x="45" y="82"/>
                    <a:pt x="47" y="81"/>
                    <a:pt x="48" y="79"/>
                  </a:cubicBezTo>
                  <a:cubicBezTo>
                    <a:pt x="52" y="73"/>
                    <a:pt x="52" y="67"/>
                    <a:pt x="51" y="60"/>
                  </a:cubicBezTo>
                  <a:cubicBezTo>
                    <a:pt x="49" y="55"/>
                    <a:pt x="42" y="53"/>
                    <a:pt x="38" y="56"/>
                  </a:cubicBezTo>
                  <a:cubicBezTo>
                    <a:pt x="34" y="59"/>
                    <a:pt x="31" y="64"/>
                    <a:pt x="28" y="68"/>
                  </a:cubicBezTo>
                  <a:cubicBezTo>
                    <a:pt x="26" y="69"/>
                    <a:pt x="25" y="71"/>
                    <a:pt x="23" y="71"/>
                  </a:cubicBezTo>
                  <a:cubicBezTo>
                    <a:pt x="17" y="72"/>
                    <a:pt x="11" y="70"/>
                    <a:pt x="6" y="67"/>
                  </a:cubicBezTo>
                  <a:cubicBezTo>
                    <a:pt x="4" y="65"/>
                    <a:pt x="5" y="63"/>
                    <a:pt x="6" y="61"/>
                  </a:cubicBezTo>
                  <a:cubicBezTo>
                    <a:pt x="8" y="60"/>
                    <a:pt x="9" y="58"/>
                    <a:pt x="8" y="56"/>
                  </a:cubicBezTo>
                  <a:cubicBezTo>
                    <a:pt x="7" y="50"/>
                    <a:pt x="11" y="47"/>
                    <a:pt x="12" y="42"/>
                  </a:cubicBezTo>
                  <a:cubicBezTo>
                    <a:pt x="13" y="42"/>
                    <a:pt x="11" y="41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9" y="44"/>
                    <a:pt x="7" y="45"/>
                    <a:pt x="4" y="43"/>
                  </a:cubicBezTo>
                  <a:cubicBezTo>
                    <a:pt x="2" y="41"/>
                    <a:pt x="0" y="39"/>
                    <a:pt x="1" y="36"/>
                  </a:cubicBezTo>
                  <a:cubicBezTo>
                    <a:pt x="3" y="34"/>
                    <a:pt x="5" y="32"/>
                    <a:pt x="8" y="30"/>
                  </a:cubicBezTo>
                  <a:cubicBezTo>
                    <a:pt x="13" y="27"/>
                    <a:pt x="14" y="21"/>
                    <a:pt x="16" y="15"/>
                  </a:cubicBezTo>
                  <a:cubicBezTo>
                    <a:pt x="17" y="11"/>
                    <a:pt x="16" y="6"/>
                    <a:pt x="16" y="2"/>
                  </a:cubicBezTo>
                  <a:cubicBezTo>
                    <a:pt x="21" y="0"/>
                    <a:pt x="25" y="2"/>
                    <a:pt x="29" y="4"/>
                  </a:cubicBezTo>
                  <a:cubicBezTo>
                    <a:pt x="33" y="8"/>
                    <a:pt x="38" y="11"/>
                    <a:pt x="42" y="14"/>
                  </a:cubicBezTo>
                  <a:cubicBezTo>
                    <a:pt x="45" y="16"/>
                    <a:pt x="46" y="20"/>
                    <a:pt x="49" y="23"/>
                  </a:cubicBezTo>
                  <a:cubicBezTo>
                    <a:pt x="49" y="23"/>
                    <a:pt x="49" y="24"/>
                    <a:pt x="50" y="24"/>
                  </a:cubicBezTo>
                  <a:cubicBezTo>
                    <a:pt x="51" y="27"/>
                    <a:pt x="53" y="30"/>
                    <a:pt x="55" y="33"/>
                  </a:cubicBezTo>
                  <a:cubicBezTo>
                    <a:pt x="57" y="37"/>
                    <a:pt x="58" y="42"/>
                    <a:pt x="62" y="45"/>
                  </a:cubicBezTo>
                  <a:cubicBezTo>
                    <a:pt x="65" y="47"/>
                    <a:pt x="65" y="50"/>
                    <a:pt x="65" y="53"/>
                  </a:cubicBezTo>
                  <a:cubicBezTo>
                    <a:pt x="64" y="60"/>
                    <a:pt x="65" y="67"/>
                    <a:pt x="63" y="74"/>
                  </a:cubicBezTo>
                  <a:cubicBezTo>
                    <a:pt x="63" y="75"/>
                    <a:pt x="63" y="76"/>
                    <a:pt x="62" y="77"/>
                  </a:cubicBezTo>
                  <a:cubicBezTo>
                    <a:pt x="58" y="79"/>
                    <a:pt x="57" y="82"/>
                    <a:pt x="55" y="86"/>
                  </a:cubicBezTo>
                  <a:close/>
                </a:path>
              </a:pathLst>
            </a:custGeom>
            <a:solidFill>
              <a:srgbClr val="E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2" name="Freeform 2110"/>
            <p:cNvSpPr/>
            <p:nvPr/>
          </p:nvSpPr>
          <p:spPr bwMode="auto">
            <a:xfrm>
              <a:off x="1908176" y="1323976"/>
              <a:ext cx="65088" cy="82550"/>
            </a:xfrm>
            <a:custGeom>
              <a:avLst/>
              <a:gdLst>
                <a:gd name="T0" fmla="*/ 17 w 17"/>
                <a:gd name="T1" fmla="*/ 0 h 22"/>
                <a:gd name="T2" fmla="*/ 14 w 17"/>
                <a:gd name="T3" fmla="*/ 14 h 22"/>
                <a:gd name="T4" fmla="*/ 15 w 17"/>
                <a:gd name="T5" fmla="*/ 17 h 22"/>
                <a:gd name="T6" fmla="*/ 11 w 17"/>
                <a:gd name="T7" fmla="*/ 21 h 22"/>
                <a:gd name="T8" fmla="*/ 10 w 17"/>
                <a:gd name="T9" fmla="*/ 21 h 22"/>
                <a:gd name="T10" fmla="*/ 7 w 17"/>
                <a:gd name="T11" fmla="*/ 22 h 22"/>
                <a:gd name="T12" fmla="*/ 3 w 17"/>
                <a:gd name="T13" fmla="*/ 20 h 22"/>
                <a:gd name="T14" fmla="*/ 1 w 17"/>
                <a:gd name="T15" fmla="*/ 16 h 22"/>
                <a:gd name="T16" fmla="*/ 3 w 17"/>
                <a:gd name="T17" fmla="*/ 9 h 22"/>
                <a:gd name="T18" fmla="*/ 12 w 17"/>
                <a:gd name="T19" fmla="*/ 4 h 22"/>
                <a:gd name="T20" fmla="*/ 17 w 17"/>
                <a:gd name="T2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2">
                  <a:moveTo>
                    <a:pt x="17" y="0"/>
                  </a:moveTo>
                  <a:cubicBezTo>
                    <a:pt x="17" y="5"/>
                    <a:pt x="16" y="9"/>
                    <a:pt x="14" y="14"/>
                  </a:cubicBezTo>
                  <a:cubicBezTo>
                    <a:pt x="14" y="15"/>
                    <a:pt x="14" y="16"/>
                    <a:pt x="15" y="17"/>
                  </a:cubicBezTo>
                  <a:cubicBezTo>
                    <a:pt x="14" y="18"/>
                    <a:pt x="12" y="20"/>
                    <a:pt x="11" y="21"/>
                  </a:cubicBezTo>
                  <a:cubicBezTo>
                    <a:pt x="11" y="21"/>
                    <a:pt x="10" y="21"/>
                    <a:pt x="10" y="21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6" y="20"/>
                    <a:pt x="4" y="20"/>
                    <a:pt x="3" y="20"/>
                  </a:cubicBezTo>
                  <a:cubicBezTo>
                    <a:pt x="2" y="19"/>
                    <a:pt x="0" y="16"/>
                    <a:pt x="1" y="16"/>
                  </a:cubicBezTo>
                  <a:cubicBezTo>
                    <a:pt x="4" y="14"/>
                    <a:pt x="1" y="11"/>
                    <a:pt x="3" y="9"/>
                  </a:cubicBezTo>
                  <a:cubicBezTo>
                    <a:pt x="6" y="7"/>
                    <a:pt x="9" y="6"/>
                    <a:pt x="12" y="4"/>
                  </a:cubicBezTo>
                  <a:cubicBezTo>
                    <a:pt x="14" y="3"/>
                    <a:pt x="14" y="0"/>
                    <a:pt x="17" y="0"/>
                  </a:cubicBezTo>
                  <a:close/>
                </a:path>
              </a:pathLst>
            </a:custGeom>
            <a:solidFill>
              <a:srgbClr val="C7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3" name="Freeform 2111"/>
            <p:cNvSpPr/>
            <p:nvPr/>
          </p:nvSpPr>
          <p:spPr bwMode="auto">
            <a:xfrm>
              <a:off x="2009776" y="1274764"/>
              <a:ext cx="34925" cy="60325"/>
            </a:xfrm>
            <a:custGeom>
              <a:avLst/>
              <a:gdLst>
                <a:gd name="T0" fmla="*/ 0 w 9"/>
                <a:gd name="T1" fmla="*/ 13 h 16"/>
                <a:gd name="T2" fmla="*/ 6 w 9"/>
                <a:gd name="T3" fmla="*/ 4 h 16"/>
                <a:gd name="T4" fmla="*/ 7 w 9"/>
                <a:gd name="T5" fmla="*/ 1 h 16"/>
                <a:gd name="T6" fmla="*/ 9 w 9"/>
                <a:gd name="T7" fmla="*/ 0 h 16"/>
                <a:gd name="T8" fmla="*/ 9 w 9"/>
                <a:gd name="T9" fmla="*/ 3 h 16"/>
                <a:gd name="T10" fmla="*/ 3 w 9"/>
                <a:gd name="T11" fmla="*/ 16 h 16"/>
                <a:gd name="T12" fmla="*/ 0 w 9"/>
                <a:gd name="T13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6">
                  <a:moveTo>
                    <a:pt x="0" y="13"/>
                  </a:moveTo>
                  <a:cubicBezTo>
                    <a:pt x="1" y="9"/>
                    <a:pt x="1" y="5"/>
                    <a:pt x="6" y="4"/>
                  </a:cubicBezTo>
                  <a:cubicBezTo>
                    <a:pt x="7" y="4"/>
                    <a:pt x="7" y="2"/>
                    <a:pt x="7" y="1"/>
                  </a:cubicBezTo>
                  <a:cubicBezTo>
                    <a:pt x="8" y="1"/>
                    <a:pt x="8" y="0"/>
                    <a:pt x="9" y="0"/>
                  </a:cubicBezTo>
                  <a:cubicBezTo>
                    <a:pt x="9" y="1"/>
                    <a:pt x="9" y="2"/>
                    <a:pt x="9" y="3"/>
                  </a:cubicBezTo>
                  <a:cubicBezTo>
                    <a:pt x="6" y="7"/>
                    <a:pt x="7" y="12"/>
                    <a:pt x="3" y="16"/>
                  </a:cubicBezTo>
                  <a:cubicBezTo>
                    <a:pt x="4" y="13"/>
                    <a:pt x="0" y="15"/>
                    <a:pt x="0" y="13"/>
                  </a:cubicBezTo>
                  <a:close/>
                </a:path>
              </a:pathLst>
            </a:custGeom>
            <a:solidFill>
              <a:srgbClr val="85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4" name="Freeform 2112"/>
            <p:cNvSpPr/>
            <p:nvPr/>
          </p:nvSpPr>
          <p:spPr bwMode="auto">
            <a:xfrm>
              <a:off x="2006601" y="1096964"/>
              <a:ext cx="90488" cy="180975"/>
            </a:xfrm>
            <a:custGeom>
              <a:avLst/>
              <a:gdLst>
                <a:gd name="T0" fmla="*/ 10 w 24"/>
                <a:gd name="T1" fmla="*/ 47 h 48"/>
                <a:gd name="T2" fmla="*/ 8 w 24"/>
                <a:gd name="T3" fmla="*/ 48 h 48"/>
                <a:gd name="T4" fmla="*/ 9 w 24"/>
                <a:gd name="T5" fmla="*/ 23 h 48"/>
                <a:gd name="T6" fmla="*/ 6 w 24"/>
                <a:gd name="T7" fmla="*/ 18 h 48"/>
                <a:gd name="T8" fmla="*/ 0 w 24"/>
                <a:gd name="T9" fmla="*/ 7 h 48"/>
                <a:gd name="T10" fmla="*/ 7 w 24"/>
                <a:gd name="T11" fmla="*/ 15 h 48"/>
                <a:gd name="T12" fmla="*/ 8 w 24"/>
                <a:gd name="T13" fmla="*/ 16 h 48"/>
                <a:gd name="T14" fmla="*/ 9 w 24"/>
                <a:gd name="T15" fmla="*/ 14 h 48"/>
                <a:gd name="T16" fmla="*/ 8 w 24"/>
                <a:gd name="T17" fmla="*/ 11 h 48"/>
                <a:gd name="T18" fmla="*/ 11 w 24"/>
                <a:gd name="T19" fmla="*/ 6 h 48"/>
                <a:gd name="T20" fmla="*/ 17 w 24"/>
                <a:gd name="T21" fmla="*/ 0 h 48"/>
                <a:gd name="T22" fmla="*/ 18 w 24"/>
                <a:gd name="T23" fmla="*/ 3 h 48"/>
                <a:gd name="T24" fmla="*/ 24 w 24"/>
                <a:gd name="T25" fmla="*/ 30 h 48"/>
                <a:gd name="T26" fmla="*/ 15 w 24"/>
                <a:gd name="T27" fmla="*/ 32 h 48"/>
                <a:gd name="T28" fmla="*/ 19 w 24"/>
                <a:gd name="T29" fmla="*/ 32 h 48"/>
                <a:gd name="T30" fmla="*/ 15 w 24"/>
                <a:gd name="T31" fmla="*/ 38 h 48"/>
                <a:gd name="T32" fmla="*/ 13 w 24"/>
                <a:gd name="T33" fmla="*/ 43 h 48"/>
                <a:gd name="T34" fmla="*/ 12 w 24"/>
                <a:gd name="T35" fmla="*/ 44 h 48"/>
                <a:gd name="T36" fmla="*/ 10 w 24"/>
                <a:gd name="T3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48">
                  <a:moveTo>
                    <a:pt x="10" y="47"/>
                  </a:moveTo>
                  <a:cubicBezTo>
                    <a:pt x="9" y="48"/>
                    <a:pt x="9" y="48"/>
                    <a:pt x="8" y="48"/>
                  </a:cubicBezTo>
                  <a:cubicBezTo>
                    <a:pt x="9" y="40"/>
                    <a:pt x="9" y="32"/>
                    <a:pt x="9" y="23"/>
                  </a:cubicBezTo>
                  <a:cubicBezTo>
                    <a:pt x="9" y="21"/>
                    <a:pt x="8" y="20"/>
                    <a:pt x="6" y="18"/>
                  </a:cubicBezTo>
                  <a:cubicBezTo>
                    <a:pt x="2" y="16"/>
                    <a:pt x="1" y="11"/>
                    <a:pt x="0" y="7"/>
                  </a:cubicBezTo>
                  <a:cubicBezTo>
                    <a:pt x="3" y="9"/>
                    <a:pt x="6" y="11"/>
                    <a:pt x="7" y="15"/>
                  </a:cubicBezTo>
                  <a:cubicBezTo>
                    <a:pt x="7" y="15"/>
                    <a:pt x="7" y="16"/>
                    <a:pt x="8" y="16"/>
                  </a:cubicBezTo>
                  <a:cubicBezTo>
                    <a:pt x="9" y="16"/>
                    <a:pt x="9" y="15"/>
                    <a:pt x="9" y="14"/>
                  </a:cubicBezTo>
                  <a:cubicBezTo>
                    <a:pt x="9" y="13"/>
                    <a:pt x="8" y="12"/>
                    <a:pt x="8" y="11"/>
                  </a:cubicBezTo>
                  <a:cubicBezTo>
                    <a:pt x="7" y="8"/>
                    <a:pt x="8" y="7"/>
                    <a:pt x="11" y="6"/>
                  </a:cubicBezTo>
                  <a:cubicBezTo>
                    <a:pt x="16" y="7"/>
                    <a:pt x="15" y="3"/>
                    <a:pt x="17" y="0"/>
                  </a:cubicBezTo>
                  <a:cubicBezTo>
                    <a:pt x="18" y="1"/>
                    <a:pt x="18" y="2"/>
                    <a:pt x="18" y="3"/>
                  </a:cubicBezTo>
                  <a:cubicBezTo>
                    <a:pt x="21" y="12"/>
                    <a:pt x="24" y="21"/>
                    <a:pt x="24" y="30"/>
                  </a:cubicBezTo>
                  <a:cubicBezTo>
                    <a:pt x="21" y="29"/>
                    <a:pt x="18" y="29"/>
                    <a:pt x="15" y="32"/>
                  </a:cubicBezTo>
                  <a:cubicBezTo>
                    <a:pt x="16" y="33"/>
                    <a:pt x="18" y="31"/>
                    <a:pt x="19" y="32"/>
                  </a:cubicBezTo>
                  <a:cubicBezTo>
                    <a:pt x="19" y="35"/>
                    <a:pt x="14" y="35"/>
                    <a:pt x="15" y="38"/>
                  </a:cubicBezTo>
                  <a:cubicBezTo>
                    <a:pt x="14" y="39"/>
                    <a:pt x="12" y="41"/>
                    <a:pt x="13" y="43"/>
                  </a:cubicBezTo>
                  <a:cubicBezTo>
                    <a:pt x="12" y="43"/>
                    <a:pt x="11" y="43"/>
                    <a:pt x="12" y="44"/>
                  </a:cubicBezTo>
                  <a:cubicBezTo>
                    <a:pt x="11" y="45"/>
                    <a:pt x="11" y="46"/>
                    <a:pt x="10" y="47"/>
                  </a:cubicBezTo>
                  <a:close/>
                </a:path>
              </a:pathLst>
            </a:custGeom>
            <a:solidFill>
              <a:srgbClr val="95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5" name="Freeform 2113"/>
            <p:cNvSpPr/>
            <p:nvPr/>
          </p:nvSpPr>
          <p:spPr bwMode="auto">
            <a:xfrm>
              <a:off x="2081213" y="1250951"/>
              <a:ext cx="7938" cy="15875"/>
            </a:xfrm>
            <a:custGeom>
              <a:avLst/>
              <a:gdLst>
                <a:gd name="T0" fmla="*/ 2 w 2"/>
                <a:gd name="T1" fmla="*/ 3 h 4"/>
                <a:gd name="T2" fmla="*/ 0 w 2"/>
                <a:gd name="T3" fmla="*/ 2 h 4"/>
                <a:gd name="T4" fmla="*/ 2 w 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2" y="3"/>
                  </a:moveTo>
                  <a:cubicBezTo>
                    <a:pt x="1" y="4"/>
                    <a:pt x="1" y="2"/>
                    <a:pt x="0" y="2"/>
                  </a:cubicBezTo>
                  <a:cubicBezTo>
                    <a:pt x="2" y="0"/>
                    <a:pt x="2" y="0"/>
                    <a:pt x="2" y="3"/>
                  </a:cubicBezTo>
                  <a:close/>
                </a:path>
              </a:pathLst>
            </a:custGeom>
            <a:solidFill>
              <a:srgbClr val="9D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6" name="Freeform 2114"/>
            <p:cNvSpPr/>
            <p:nvPr/>
          </p:nvSpPr>
          <p:spPr bwMode="auto">
            <a:xfrm>
              <a:off x="2044701" y="1250951"/>
              <a:ext cx="11113" cy="12700"/>
            </a:xfrm>
            <a:custGeom>
              <a:avLst/>
              <a:gdLst>
                <a:gd name="T0" fmla="*/ 2 w 3"/>
                <a:gd name="T1" fmla="*/ 3 h 3"/>
                <a:gd name="T2" fmla="*/ 0 w 3"/>
                <a:gd name="T3" fmla="*/ 2 h 3"/>
                <a:gd name="T4" fmla="*/ 3 w 3"/>
                <a:gd name="T5" fmla="*/ 2 h 3"/>
                <a:gd name="T6" fmla="*/ 2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1" y="3"/>
                    <a:pt x="0" y="3"/>
                    <a:pt x="0" y="2"/>
                  </a:cubicBezTo>
                  <a:cubicBezTo>
                    <a:pt x="1" y="0"/>
                    <a:pt x="2" y="2"/>
                    <a:pt x="3" y="2"/>
                  </a:cubicBezTo>
                  <a:cubicBezTo>
                    <a:pt x="3" y="2"/>
                    <a:pt x="2" y="3"/>
                    <a:pt x="2" y="3"/>
                  </a:cubicBezTo>
                  <a:close/>
                </a:path>
              </a:pathLst>
            </a:custGeom>
            <a:solidFill>
              <a:srgbClr val="85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7" name="Freeform 2115"/>
            <p:cNvSpPr/>
            <p:nvPr/>
          </p:nvSpPr>
          <p:spPr bwMode="auto">
            <a:xfrm>
              <a:off x="1630363" y="1417639"/>
              <a:ext cx="22225" cy="22225"/>
            </a:xfrm>
            <a:custGeom>
              <a:avLst/>
              <a:gdLst>
                <a:gd name="T0" fmla="*/ 0 w 6"/>
                <a:gd name="T1" fmla="*/ 2 h 6"/>
                <a:gd name="T2" fmla="*/ 0 w 6"/>
                <a:gd name="T3" fmla="*/ 0 h 6"/>
                <a:gd name="T4" fmla="*/ 6 w 6"/>
                <a:gd name="T5" fmla="*/ 5 h 6"/>
                <a:gd name="T6" fmla="*/ 5 w 6"/>
                <a:gd name="T7" fmla="*/ 6 h 6"/>
                <a:gd name="T8" fmla="*/ 2 w 6"/>
                <a:gd name="T9" fmla="*/ 4 h 6"/>
                <a:gd name="T10" fmla="*/ 0 w 6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2" y="2"/>
                    <a:pt x="5" y="2"/>
                    <a:pt x="6" y="5"/>
                  </a:cubicBezTo>
                  <a:cubicBezTo>
                    <a:pt x="6" y="5"/>
                    <a:pt x="6" y="5"/>
                    <a:pt x="5" y="6"/>
                  </a:cubicBezTo>
                  <a:cubicBezTo>
                    <a:pt x="3" y="6"/>
                    <a:pt x="2" y="5"/>
                    <a:pt x="2" y="4"/>
                  </a:cubicBezTo>
                  <a:cubicBezTo>
                    <a:pt x="1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8" name="Freeform 2116"/>
            <p:cNvSpPr/>
            <p:nvPr/>
          </p:nvSpPr>
          <p:spPr bwMode="auto">
            <a:xfrm>
              <a:off x="1663701" y="1455739"/>
              <a:ext cx="19050" cy="11113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3 h 3"/>
                <a:gd name="T4" fmla="*/ 0 w 5"/>
                <a:gd name="T5" fmla="*/ 0 h 3"/>
                <a:gd name="T6" fmla="*/ 5 w 5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5" y="3"/>
                    <a:pt x="4" y="3"/>
                    <a:pt x="4" y="3"/>
                  </a:cubicBezTo>
                  <a:cubicBezTo>
                    <a:pt x="2" y="3"/>
                    <a:pt x="1" y="2"/>
                    <a:pt x="0" y="0"/>
                  </a:cubicBezTo>
                  <a:cubicBezTo>
                    <a:pt x="2" y="0"/>
                    <a:pt x="3" y="2"/>
                    <a:pt x="5" y="2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9" name="Freeform 2117"/>
            <p:cNvSpPr/>
            <p:nvPr/>
          </p:nvSpPr>
          <p:spPr bwMode="auto">
            <a:xfrm>
              <a:off x="1633538" y="1431926"/>
              <a:ext cx="19050" cy="12700"/>
            </a:xfrm>
            <a:custGeom>
              <a:avLst/>
              <a:gdLst>
                <a:gd name="T0" fmla="*/ 1 w 5"/>
                <a:gd name="T1" fmla="*/ 0 h 3"/>
                <a:gd name="T2" fmla="*/ 4 w 5"/>
                <a:gd name="T3" fmla="*/ 2 h 3"/>
                <a:gd name="T4" fmla="*/ 4 w 5"/>
                <a:gd name="T5" fmla="*/ 2 h 3"/>
                <a:gd name="T6" fmla="*/ 5 w 5"/>
                <a:gd name="T7" fmla="*/ 3 h 3"/>
                <a:gd name="T8" fmla="*/ 4 w 5"/>
                <a:gd name="T9" fmla="*/ 3 h 3"/>
                <a:gd name="T10" fmla="*/ 1 w 5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1" y="0"/>
                  </a:moveTo>
                  <a:cubicBezTo>
                    <a:pt x="2" y="0"/>
                    <a:pt x="3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3" y="3"/>
                    <a:pt x="0" y="2"/>
                    <a:pt x="1" y="0"/>
                  </a:cubicBezTo>
                  <a:close/>
                </a:path>
              </a:pathLst>
            </a:custGeom>
            <a:solidFill>
              <a:srgbClr val="FE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0" name="Freeform 2118"/>
            <p:cNvSpPr/>
            <p:nvPr/>
          </p:nvSpPr>
          <p:spPr bwMode="auto">
            <a:xfrm>
              <a:off x="1647826" y="1439864"/>
              <a:ext cx="12700" cy="15875"/>
            </a:xfrm>
            <a:custGeom>
              <a:avLst/>
              <a:gdLst>
                <a:gd name="T0" fmla="*/ 0 w 3"/>
                <a:gd name="T1" fmla="*/ 1 h 4"/>
                <a:gd name="T2" fmla="*/ 0 w 3"/>
                <a:gd name="T3" fmla="*/ 0 h 4"/>
                <a:gd name="T4" fmla="*/ 3 w 3"/>
                <a:gd name="T5" fmla="*/ 4 h 4"/>
                <a:gd name="T6" fmla="*/ 0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2" y="3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1" name="Freeform 2119"/>
            <p:cNvSpPr/>
            <p:nvPr/>
          </p:nvSpPr>
          <p:spPr bwMode="auto">
            <a:xfrm>
              <a:off x="1600201" y="1096964"/>
              <a:ext cx="255588" cy="334963"/>
            </a:xfrm>
            <a:custGeom>
              <a:avLst/>
              <a:gdLst>
                <a:gd name="T0" fmla="*/ 56 w 68"/>
                <a:gd name="T1" fmla="*/ 10 h 89"/>
                <a:gd name="T2" fmla="*/ 67 w 68"/>
                <a:gd name="T3" fmla="*/ 15 h 89"/>
                <a:gd name="T4" fmla="*/ 66 w 68"/>
                <a:gd name="T5" fmla="*/ 18 h 89"/>
                <a:gd name="T6" fmla="*/ 64 w 68"/>
                <a:gd name="T7" fmla="*/ 30 h 89"/>
                <a:gd name="T8" fmla="*/ 61 w 68"/>
                <a:gd name="T9" fmla="*/ 36 h 89"/>
                <a:gd name="T10" fmla="*/ 59 w 68"/>
                <a:gd name="T11" fmla="*/ 41 h 89"/>
                <a:gd name="T12" fmla="*/ 54 w 68"/>
                <a:gd name="T13" fmla="*/ 41 h 89"/>
                <a:gd name="T14" fmla="*/ 41 w 68"/>
                <a:gd name="T15" fmla="*/ 40 h 89"/>
                <a:gd name="T16" fmla="*/ 31 w 68"/>
                <a:gd name="T17" fmla="*/ 40 h 89"/>
                <a:gd name="T18" fmla="*/ 24 w 68"/>
                <a:gd name="T19" fmla="*/ 43 h 89"/>
                <a:gd name="T20" fmla="*/ 20 w 68"/>
                <a:gd name="T21" fmla="*/ 50 h 89"/>
                <a:gd name="T22" fmla="*/ 18 w 68"/>
                <a:gd name="T23" fmla="*/ 55 h 89"/>
                <a:gd name="T24" fmla="*/ 24 w 68"/>
                <a:gd name="T25" fmla="*/ 76 h 89"/>
                <a:gd name="T26" fmla="*/ 40 w 68"/>
                <a:gd name="T27" fmla="*/ 84 h 89"/>
                <a:gd name="T28" fmla="*/ 45 w 68"/>
                <a:gd name="T29" fmla="*/ 88 h 89"/>
                <a:gd name="T30" fmla="*/ 30 w 68"/>
                <a:gd name="T31" fmla="*/ 85 h 89"/>
                <a:gd name="T32" fmla="*/ 22 w 68"/>
                <a:gd name="T33" fmla="*/ 81 h 89"/>
                <a:gd name="T34" fmla="*/ 20 w 68"/>
                <a:gd name="T35" fmla="*/ 80 h 89"/>
                <a:gd name="T36" fmla="*/ 17 w 68"/>
                <a:gd name="T37" fmla="*/ 76 h 89"/>
                <a:gd name="T38" fmla="*/ 14 w 68"/>
                <a:gd name="T39" fmla="*/ 72 h 89"/>
                <a:gd name="T40" fmla="*/ 8 w 68"/>
                <a:gd name="T41" fmla="*/ 59 h 89"/>
                <a:gd name="T42" fmla="*/ 1 w 68"/>
                <a:gd name="T43" fmla="*/ 20 h 89"/>
                <a:gd name="T44" fmla="*/ 4 w 68"/>
                <a:gd name="T45" fmla="*/ 11 h 89"/>
                <a:gd name="T46" fmla="*/ 5 w 68"/>
                <a:gd name="T47" fmla="*/ 7 h 89"/>
                <a:gd name="T48" fmla="*/ 11 w 68"/>
                <a:gd name="T49" fmla="*/ 1 h 89"/>
                <a:gd name="T50" fmla="*/ 12 w 68"/>
                <a:gd name="T51" fmla="*/ 0 h 89"/>
                <a:gd name="T52" fmla="*/ 14 w 68"/>
                <a:gd name="T53" fmla="*/ 7 h 89"/>
                <a:gd name="T54" fmla="*/ 18 w 68"/>
                <a:gd name="T55" fmla="*/ 14 h 89"/>
                <a:gd name="T56" fmla="*/ 44 w 68"/>
                <a:gd name="T57" fmla="*/ 14 h 89"/>
                <a:gd name="T58" fmla="*/ 52 w 68"/>
                <a:gd name="T59" fmla="*/ 10 h 89"/>
                <a:gd name="T60" fmla="*/ 56 w 68"/>
                <a:gd name="T61" fmla="*/ 1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8" h="89">
                  <a:moveTo>
                    <a:pt x="56" y="10"/>
                  </a:moveTo>
                  <a:cubicBezTo>
                    <a:pt x="58" y="19"/>
                    <a:pt x="60" y="17"/>
                    <a:pt x="67" y="15"/>
                  </a:cubicBezTo>
                  <a:cubicBezTo>
                    <a:pt x="68" y="16"/>
                    <a:pt x="66" y="17"/>
                    <a:pt x="66" y="18"/>
                  </a:cubicBezTo>
                  <a:cubicBezTo>
                    <a:pt x="66" y="22"/>
                    <a:pt x="62" y="25"/>
                    <a:pt x="64" y="30"/>
                  </a:cubicBezTo>
                  <a:cubicBezTo>
                    <a:pt x="65" y="32"/>
                    <a:pt x="64" y="35"/>
                    <a:pt x="61" y="36"/>
                  </a:cubicBezTo>
                  <a:cubicBezTo>
                    <a:pt x="59" y="37"/>
                    <a:pt x="60" y="39"/>
                    <a:pt x="59" y="41"/>
                  </a:cubicBezTo>
                  <a:cubicBezTo>
                    <a:pt x="58" y="42"/>
                    <a:pt x="56" y="41"/>
                    <a:pt x="54" y="41"/>
                  </a:cubicBezTo>
                  <a:cubicBezTo>
                    <a:pt x="50" y="39"/>
                    <a:pt x="45" y="39"/>
                    <a:pt x="41" y="40"/>
                  </a:cubicBezTo>
                  <a:cubicBezTo>
                    <a:pt x="38" y="40"/>
                    <a:pt x="35" y="41"/>
                    <a:pt x="31" y="40"/>
                  </a:cubicBezTo>
                  <a:cubicBezTo>
                    <a:pt x="29" y="40"/>
                    <a:pt x="26" y="41"/>
                    <a:pt x="24" y="43"/>
                  </a:cubicBezTo>
                  <a:cubicBezTo>
                    <a:pt x="22" y="45"/>
                    <a:pt x="21" y="47"/>
                    <a:pt x="20" y="50"/>
                  </a:cubicBezTo>
                  <a:cubicBezTo>
                    <a:pt x="20" y="52"/>
                    <a:pt x="19" y="54"/>
                    <a:pt x="18" y="55"/>
                  </a:cubicBezTo>
                  <a:cubicBezTo>
                    <a:pt x="13" y="64"/>
                    <a:pt x="17" y="70"/>
                    <a:pt x="24" y="76"/>
                  </a:cubicBezTo>
                  <a:cubicBezTo>
                    <a:pt x="28" y="80"/>
                    <a:pt x="34" y="82"/>
                    <a:pt x="40" y="84"/>
                  </a:cubicBezTo>
                  <a:cubicBezTo>
                    <a:pt x="42" y="84"/>
                    <a:pt x="45" y="84"/>
                    <a:pt x="45" y="88"/>
                  </a:cubicBezTo>
                  <a:cubicBezTo>
                    <a:pt x="40" y="89"/>
                    <a:pt x="35" y="87"/>
                    <a:pt x="30" y="85"/>
                  </a:cubicBezTo>
                  <a:cubicBezTo>
                    <a:pt x="28" y="84"/>
                    <a:pt x="25" y="81"/>
                    <a:pt x="22" y="81"/>
                  </a:cubicBezTo>
                  <a:cubicBezTo>
                    <a:pt x="21" y="81"/>
                    <a:pt x="21" y="80"/>
                    <a:pt x="20" y="80"/>
                  </a:cubicBezTo>
                  <a:cubicBezTo>
                    <a:pt x="18" y="79"/>
                    <a:pt x="18" y="78"/>
                    <a:pt x="17" y="76"/>
                  </a:cubicBezTo>
                  <a:cubicBezTo>
                    <a:pt x="17" y="74"/>
                    <a:pt x="16" y="73"/>
                    <a:pt x="14" y="72"/>
                  </a:cubicBezTo>
                  <a:cubicBezTo>
                    <a:pt x="12" y="68"/>
                    <a:pt x="10" y="63"/>
                    <a:pt x="8" y="59"/>
                  </a:cubicBezTo>
                  <a:cubicBezTo>
                    <a:pt x="6" y="46"/>
                    <a:pt x="3" y="33"/>
                    <a:pt x="1" y="20"/>
                  </a:cubicBezTo>
                  <a:cubicBezTo>
                    <a:pt x="0" y="17"/>
                    <a:pt x="4" y="15"/>
                    <a:pt x="4" y="11"/>
                  </a:cubicBezTo>
                  <a:cubicBezTo>
                    <a:pt x="4" y="10"/>
                    <a:pt x="5" y="8"/>
                    <a:pt x="5" y="7"/>
                  </a:cubicBezTo>
                  <a:cubicBezTo>
                    <a:pt x="7" y="5"/>
                    <a:pt x="8" y="3"/>
                    <a:pt x="11" y="1"/>
                  </a:cubicBezTo>
                  <a:cubicBezTo>
                    <a:pt x="11" y="1"/>
                    <a:pt x="11" y="1"/>
                    <a:pt x="12" y="0"/>
                  </a:cubicBezTo>
                  <a:cubicBezTo>
                    <a:pt x="15" y="2"/>
                    <a:pt x="14" y="4"/>
                    <a:pt x="14" y="7"/>
                  </a:cubicBezTo>
                  <a:cubicBezTo>
                    <a:pt x="13" y="11"/>
                    <a:pt x="14" y="13"/>
                    <a:pt x="18" y="14"/>
                  </a:cubicBezTo>
                  <a:cubicBezTo>
                    <a:pt x="27" y="16"/>
                    <a:pt x="35" y="16"/>
                    <a:pt x="44" y="14"/>
                  </a:cubicBezTo>
                  <a:cubicBezTo>
                    <a:pt x="47" y="14"/>
                    <a:pt x="49" y="11"/>
                    <a:pt x="52" y="10"/>
                  </a:cubicBezTo>
                  <a:cubicBezTo>
                    <a:pt x="53" y="10"/>
                    <a:pt x="54" y="9"/>
                    <a:pt x="56" y="10"/>
                  </a:cubicBezTo>
                  <a:close/>
                </a:path>
              </a:pathLst>
            </a:custGeom>
            <a:solidFill>
              <a:srgbClr val="DC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2" name="Freeform 2120"/>
            <p:cNvSpPr/>
            <p:nvPr/>
          </p:nvSpPr>
          <p:spPr bwMode="auto">
            <a:xfrm>
              <a:off x="1776413" y="1398589"/>
              <a:ext cx="169863" cy="49213"/>
            </a:xfrm>
            <a:custGeom>
              <a:avLst/>
              <a:gdLst>
                <a:gd name="T0" fmla="*/ 41 w 45"/>
                <a:gd name="T1" fmla="*/ 1 h 13"/>
                <a:gd name="T2" fmla="*/ 45 w 45"/>
                <a:gd name="T3" fmla="*/ 1 h 13"/>
                <a:gd name="T4" fmla="*/ 45 w 45"/>
                <a:gd name="T5" fmla="*/ 2 h 13"/>
                <a:gd name="T6" fmla="*/ 36 w 45"/>
                <a:gd name="T7" fmla="*/ 6 h 13"/>
                <a:gd name="T8" fmla="*/ 29 w 45"/>
                <a:gd name="T9" fmla="*/ 9 h 13"/>
                <a:gd name="T10" fmla="*/ 22 w 45"/>
                <a:gd name="T11" fmla="*/ 11 h 13"/>
                <a:gd name="T12" fmla="*/ 20 w 45"/>
                <a:gd name="T13" fmla="*/ 12 h 13"/>
                <a:gd name="T14" fmla="*/ 0 w 45"/>
                <a:gd name="T15" fmla="*/ 12 h 13"/>
                <a:gd name="T16" fmla="*/ 8 w 45"/>
                <a:gd name="T17" fmla="*/ 10 h 13"/>
                <a:gd name="T18" fmla="*/ 18 w 45"/>
                <a:gd name="T19" fmla="*/ 9 h 13"/>
                <a:gd name="T20" fmla="*/ 30 w 45"/>
                <a:gd name="T21" fmla="*/ 4 h 13"/>
                <a:gd name="T22" fmla="*/ 41 w 45"/>
                <a:gd name="T2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13">
                  <a:moveTo>
                    <a:pt x="41" y="1"/>
                  </a:moveTo>
                  <a:cubicBezTo>
                    <a:pt x="43" y="1"/>
                    <a:pt x="44" y="1"/>
                    <a:pt x="45" y="1"/>
                  </a:cubicBezTo>
                  <a:cubicBezTo>
                    <a:pt x="45" y="1"/>
                    <a:pt x="45" y="2"/>
                    <a:pt x="45" y="2"/>
                  </a:cubicBezTo>
                  <a:cubicBezTo>
                    <a:pt x="43" y="4"/>
                    <a:pt x="40" y="6"/>
                    <a:pt x="36" y="6"/>
                  </a:cubicBezTo>
                  <a:cubicBezTo>
                    <a:pt x="34" y="6"/>
                    <a:pt x="31" y="7"/>
                    <a:pt x="29" y="9"/>
                  </a:cubicBezTo>
                  <a:cubicBezTo>
                    <a:pt x="27" y="9"/>
                    <a:pt x="25" y="11"/>
                    <a:pt x="22" y="11"/>
                  </a:cubicBezTo>
                  <a:cubicBezTo>
                    <a:pt x="21" y="11"/>
                    <a:pt x="21" y="12"/>
                    <a:pt x="20" y="12"/>
                  </a:cubicBezTo>
                  <a:cubicBezTo>
                    <a:pt x="13" y="12"/>
                    <a:pt x="7" y="13"/>
                    <a:pt x="0" y="12"/>
                  </a:cubicBezTo>
                  <a:cubicBezTo>
                    <a:pt x="2" y="9"/>
                    <a:pt x="5" y="10"/>
                    <a:pt x="8" y="10"/>
                  </a:cubicBezTo>
                  <a:cubicBezTo>
                    <a:pt x="11" y="9"/>
                    <a:pt x="14" y="10"/>
                    <a:pt x="18" y="9"/>
                  </a:cubicBezTo>
                  <a:cubicBezTo>
                    <a:pt x="22" y="7"/>
                    <a:pt x="26" y="7"/>
                    <a:pt x="30" y="4"/>
                  </a:cubicBezTo>
                  <a:cubicBezTo>
                    <a:pt x="33" y="2"/>
                    <a:pt x="37" y="0"/>
                    <a:pt x="41" y="1"/>
                  </a:cubicBezTo>
                  <a:close/>
                </a:path>
              </a:pathLst>
            </a:custGeom>
            <a:solidFill>
              <a:srgbClr val="9EC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3" name="Freeform 2121"/>
            <p:cNvSpPr/>
            <p:nvPr/>
          </p:nvSpPr>
          <p:spPr bwMode="auto">
            <a:xfrm>
              <a:off x="1682751" y="1395414"/>
              <a:ext cx="165100" cy="49213"/>
            </a:xfrm>
            <a:custGeom>
              <a:avLst/>
              <a:gdLst>
                <a:gd name="T0" fmla="*/ 43 w 44"/>
                <a:gd name="T1" fmla="*/ 11 h 13"/>
                <a:gd name="T2" fmla="*/ 25 w 44"/>
                <a:gd name="T3" fmla="*/ 13 h 13"/>
                <a:gd name="T4" fmla="*/ 0 w 44"/>
                <a:gd name="T5" fmla="*/ 2 h 13"/>
                <a:gd name="T6" fmla="*/ 5 w 44"/>
                <a:gd name="T7" fmla="*/ 3 h 13"/>
                <a:gd name="T8" fmla="*/ 23 w 44"/>
                <a:gd name="T9" fmla="*/ 9 h 13"/>
                <a:gd name="T10" fmla="*/ 28 w 44"/>
                <a:gd name="T11" fmla="*/ 8 h 13"/>
                <a:gd name="T12" fmla="*/ 41 w 44"/>
                <a:gd name="T13" fmla="*/ 8 h 13"/>
                <a:gd name="T14" fmla="*/ 43 w 44"/>
                <a:gd name="T1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3">
                  <a:moveTo>
                    <a:pt x="43" y="11"/>
                  </a:moveTo>
                  <a:cubicBezTo>
                    <a:pt x="37" y="13"/>
                    <a:pt x="31" y="11"/>
                    <a:pt x="25" y="13"/>
                  </a:cubicBezTo>
                  <a:cubicBezTo>
                    <a:pt x="16" y="11"/>
                    <a:pt x="8" y="7"/>
                    <a:pt x="0" y="2"/>
                  </a:cubicBezTo>
                  <a:cubicBezTo>
                    <a:pt x="2" y="0"/>
                    <a:pt x="4" y="2"/>
                    <a:pt x="5" y="3"/>
                  </a:cubicBezTo>
                  <a:cubicBezTo>
                    <a:pt x="10" y="7"/>
                    <a:pt x="17" y="7"/>
                    <a:pt x="23" y="9"/>
                  </a:cubicBezTo>
                  <a:cubicBezTo>
                    <a:pt x="25" y="7"/>
                    <a:pt x="26" y="8"/>
                    <a:pt x="28" y="8"/>
                  </a:cubicBezTo>
                  <a:cubicBezTo>
                    <a:pt x="32" y="8"/>
                    <a:pt x="36" y="8"/>
                    <a:pt x="41" y="8"/>
                  </a:cubicBezTo>
                  <a:cubicBezTo>
                    <a:pt x="42" y="8"/>
                    <a:pt x="44" y="8"/>
                    <a:pt x="43" y="11"/>
                  </a:cubicBezTo>
                  <a:close/>
                </a:path>
              </a:pathLst>
            </a:custGeom>
            <a:solidFill>
              <a:srgbClr val="ECF9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4" name="Freeform 2122"/>
            <p:cNvSpPr/>
            <p:nvPr/>
          </p:nvSpPr>
          <p:spPr bwMode="auto">
            <a:xfrm>
              <a:off x="1647826" y="1384301"/>
              <a:ext cx="26988" cy="33338"/>
            </a:xfrm>
            <a:custGeom>
              <a:avLst/>
              <a:gdLst>
                <a:gd name="T0" fmla="*/ 4 w 7"/>
                <a:gd name="T1" fmla="*/ 0 h 9"/>
                <a:gd name="T2" fmla="*/ 7 w 7"/>
                <a:gd name="T3" fmla="*/ 4 h 9"/>
                <a:gd name="T4" fmla="*/ 7 w 7"/>
                <a:gd name="T5" fmla="*/ 8 h 9"/>
                <a:gd name="T6" fmla="*/ 2 w 7"/>
                <a:gd name="T7" fmla="*/ 7 h 9"/>
                <a:gd name="T8" fmla="*/ 4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4" y="0"/>
                  </a:moveTo>
                  <a:cubicBezTo>
                    <a:pt x="5" y="1"/>
                    <a:pt x="6" y="2"/>
                    <a:pt x="7" y="4"/>
                  </a:cubicBezTo>
                  <a:cubicBezTo>
                    <a:pt x="7" y="5"/>
                    <a:pt x="5" y="6"/>
                    <a:pt x="7" y="8"/>
                  </a:cubicBezTo>
                  <a:cubicBezTo>
                    <a:pt x="5" y="9"/>
                    <a:pt x="2" y="9"/>
                    <a:pt x="2" y="7"/>
                  </a:cubicBezTo>
                  <a:cubicBezTo>
                    <a:pt x="2" y="5"/>
                    <a:pt x="0" y="1"/>
                    <a:pt x="4" y="0"/>
                  </a:cubicBezTo>
                  <a:close/>
                </a:path>
              </a:pathLst>
            </a:custGeom>
            <a:solidFill>
              <a:srgbClr val="83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5" name="Freeform 2123"/>
            <p:cNvSpPr/>
            <p:nvPr/>
          </p:nvSpPr>
          <p:spPr bwMode="auto">
            <a:xfrm>
              <a:off x="1866901" y="1436689"/>
              <a:ext cx="26988" cy="19050"/>
            </a:xfrm>
            <a:custGeom>
              <a:avLst/>
              <a:gdLst>
                <a:gd name="T0" fmla="*/ 7 w 7"/>
                <a:gd name="T1" fmla="*/ 2 h 5"/>
                <a:gd name="T2" fmla="*/ 4 w 7"/>
                <a:gd name="T3" fmla="*/ 5 h 5"/>
                <a:gd name="T4" fmla="*/ 1 w 7"/>
                <a:gd name="T5" fmla="*/ 3 h 5"/>
                <a:gd name="T6" fmla="*/ 7 w 7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7" y="2"/>
                  </a:moveTo>
                  <a:cubicBezTo>
                    <a:pt x="7" y="4"/>
                    <a:pt x="6" y="5"/>
                    <a:pt x="4" y="5"/>
                  </a:cubicBezTo>
                  <a:cubicBezTo>
                    <a:pt x="2" y="5"/>
                    <a:pt x="0" y="5"/>
                    <a:pt x="1" y="3"/>
                  </a:cubicBezTo>
                  <a:cubicBezTo>
                    <a:pt x="2" y="1"/>
                    <a:pt x="4" y="0"/>
                    <a:pt x="7" y="2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6" name="Freeform 2124"/>
            <p:cNvSpPr/>
            <p:nvPr/>
          </p:nvSpPr>
          <p:spPr bwMode="auto">
            <a:xfrm>
              <a:off x="1674813" y="1409701"/>
              <a:ext cx="15875" cy="26988"/>
            </a:xfrm>
            <a:custGeom>
              <a:avLst/>
              <a:gdLst>
                <a:gd name="T0" fmla="*/ 4 w 4"/>
                <a:gd name="T1" fmla="*/ 4 h 7"/>
                <a:gd name="T2" fmla="*/ 0 w 4"/>
                <a:gd name="T3" fmla="*/ 1 h 7"/>
                <a:gd name="T4" fmla="*/ 4 w 4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4" y="4"/>
                  </a:moveTo>
                  <a:cubicBezTo>
                    <a:pt x="0" y="7"/>
                    <a:pt x="0" y="3"/>
                    <a:pt x="0" y="1"/>
                  </a:cubicBezTo>
                  <a:cubicBezTo>
                    <a:pt x="2" y="0"/>
                    <a:pt x="3" y="2"/>
                    <a:pt x="4" y="4"/>
                  </a:cubicBez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7" name="Freeform 2125"/>
            <p:cNvSpPr/>
            <p:nvPr/>
          </p:nvSpPr>
          <p:spPr bwMode="auto">
            <a:xfrm>
              <a:off x="1844676" y="1439864"/>
              <a:ext cx="19050" cy="22225"/>
            </a:xfrm>
            <a:custGeom>
              <a:avLst/>
              <a:gdLst>
                <a:gd name="T0" fmla="*/ 2 w 5"/>
                <a:gd name="T1" fmla="*/ 1 h 6"/>
                <a:gd name="T2" fmla="*/ 4 w 5"/>
                <a:gd name="T3" fmla="*/ 0 h 6"/>
                <a:gd name="T4" fmla="*/ 0 w 5"/>
                <a:gd name="T5" fmla="*/ 4 h 6"/>
                <a:gd name="T6" fmla="*/ 2 w 5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2" y="1"/>
                  </a:moveTo>
                  <a:cubicBezTo>
                    <a:pt x="3" y="1"/>
                    <a:pt x="3" y="0"/>
                    <a:pt x="4" y="0"/>
                  </a:cubicBezTo>
                  <a:cubicBezTo>
                    <a:pt x="4" y="2"/>
                    <a:pt x="5" y="6"/>
                    <a:pt x="0" y="4"/>
                  </a:cubicBezTo>
                  <a:cubicBezTo>
                    <a:pt x="1" y="3"/>
                    <a:pt x="1" y="2"/>
                    <a:pt x="2" y="1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8" name="Freeform 2126"/>
            <p:cNvSpPr/>
            <p:nvPr/>
          </p:nvSpPr>
          <p:spPr bwMode="auto">
            <a:xfrm>
              <a:off x="1839913" y="965201"/>
              <a:ext cx="150813" cy="123825"/>
            </a:xfrm>
            <a:custGeom>
              <a:avLst/>
              <a:gdLst>
                <a:gd name="T0" fmla="*/ 39 w 40"/>
                <a:gd name="T1" fmla="*/ 33 h 33"/>
                <a:gd name="T2" fmla="*/ 18 w 40"/>
                <a:gd name="T3" fmla="*/ 14 h 33"/>
                <a:gd name="T4" fmla="*/ 6 w 40"/>
                <a:gd name="T5" fmla="*/ 11 h 33"/>
                <a:gd name="T6" fmla="*/ 0 w 40"/>
                <a:gd name="T7" fmla="*/ 10 h 33"/>
                <a:gd name="T8" fmla="*/ 8 w 40"/>
                <a:gd name="T9" fmla="*/ 4 h 33"/>
                <a:gd name="T10" fmla="*/ 15 w 40"/>
                <a:gd name="T11" fmla="*/ 0 h 33"/>
                <a:gd name="T12" fmla="*/ 15 w 40"/>
                <a:gd name="T13" fmla="*/ 0 h 33"/>
                <a:gd name="T14" fmla="*/ 18 w 40"/>
                <a:gd name="T15" fmla="*/ 1 h 33"/>
                <a:gd name="T16" fmla="*/ 20 w 40"/>
                <a:gd name="T17" fmla="*/ 2 h 33"/>
                <a:gd name="T18" fmla="*/ 32 w 40"/>
                <a:gd name="T19" fmla="*/ 7 h 33"/>
                <a:gd name="T20" fmla="*/ 34 w 40"/>
                <a:gd name="T21" fmla="*/ 12 h 33"/>
                <a:gd name="T22" fmla="*/ 30 w 40"/>
                <a:gd name="T23" fmla="*/ 13 h 33"/>
                <a:gd name="T24" fmla="*/ 39 w 40"/>
                <a:gd name="T25" fmla="*/ 31 h 33"/>
                <a:gd name="T26" fmla="*/ 39 w 40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33">
                  <a:moveTo>
                    <a:pt x="39" y="33"/>
                  </a:moveTo>
                  <a:cubicBezTo>
                    <a:pt x="34" y="25"/>
                    <a:pt x="25" y="20"/>
                    <a:pt x="18" y="14"/>
                  </a:cubicBezTo>
                  <a:cubicBezTo>
                    <a:pt x="15" y="12"/>
                    <a:pt x="10" y="12"/>
                    <a:pt x="6" y="11"/>
                  </a:cubicBezTo>
                  <a:cubicBezTo>
                    <a:pt x="4" y="12"/>
                    <a:pt x="2" y="12"/>
                    <a:pt x="0" y="10"/>
                  </a:cubicBezTo>
                  <a:cubicBezTo>
                    <a:pt x="1" y="6"/>
                    <a:pt x="6" y="6"/>
                    <a:pt x="8" y="4"/>
                  </a:cubicBezTo>
                  <a:cubicBezTo>
                    <a:pt x="10" y="3"/>
                    <a:pt x="12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1"/>
                    <a:pt x="17" y="0"/>
                    <a:pt x="18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5" y="3"/>
                    <a:pt x="28" y="5"/>
                    <a:pt x="32" y="7"/>
                  </a:cubicBezTo>
                  <a:cubicBezTo>
                    <a:pt x="34" y="9"/>
                    <a:pt x="35" y="10"/>
                    <a:pt x="34" y="12"/>
                  </a:cubicBezTo>
                  <a:cubicBezTo>
                    <a:pt x="33" y="13"/>
                    <a:pt x="31" y="13"/>
                    <a:pt x="30" y="13"/>
                  </a:cubicBezTo>
                  <a:cubicBezTo>
                    <a:pt x="33" y="19"/>
                    <a:pt x="37" y="24"/>
                    <a:pt x="39" y="31"/>
                  </a:cubicBezTo>
                  <a:cubicBezTo>
                    <a:pt x="40" y="32"/>
                    <a:pt x="39" y="33"/>
                    <a:pt x="39" y="33"/>
                  </a:cubicBezTo>
                  <a:close/>
                </a:path>
              </a:pathLst>
            </a:custGeom>
            <a:solidFill>
              <a:srgbClr val="8897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9" name="Freeform 2127"/>
            <p:cNvSpPr/>
            <p:nvPr/>
          </p:nvSpPr>
          <p:spPr bwMode="auto">
            <a:xfrm>
              <a:off x="1720851" y="954089"/>
              <a:ext cx="127000" cy="36513"/>
            </a:xfrm>
            <a:custGeom>
              <a:avLst/>
              <a:gdLst>
                <a:gd name="T0" fmla="*/ 0 w 34"/>
                <a:gd name="T1" fmla="*/ 6 h 10"/>
                <a:gd name="T2" fmla="*/ 1 w 34"/>
                <a:gd name="T3" fmla="*/ 5 h 10"/>
                <a:gd name="T4" fmla="*/ 16 w 34"/>
                <a:gd name="T5" fmla="*/ 1 h 10"/>
                <a:gd name="T6" fmla="*/ 29 w 34"/>
                <a:gd name="T7" fmla="*/ 2 h 10"/>
                <a:gd name="T8" fmla="*/ 32 w 34"/>
                <a:gd name="T9" fmla="*/ 2 h 10"/>
                <a:gd name="T10" fmla="*/ 33 w 34"/>
                <a:gd name="T11" fmla="*/ 4 h 10"/>
                <a:gd name="T12" fmla="*/ 27 w 34"/>
                <a:gd name="T13" fmla="*/ 7 h 10"/>
                <a:gd name="T14" fmla="*/ 3 w 34"/>
                <a:gd name="T15" fmla="*/ 10 h 10"/>
                <a:gd name="T16" fmla="*/ 2 w 34"/>
                <a:gd name="T17" fmla="*/ 10 h 10"/>
                <a:gd name="T18" fmla="*/ 0 w 34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10">
                  <a:moveTo>
                    <a:pt x="0" y="6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6" y="4"/>
                    <a:pt x="11" y="2"/>
                    <a:pt x="16" y="1"/>
                  </a:cubicBezTo>
                  <a:cubicBezTo>
                    <a:pt x="20" y="0"/>
                    <a:pt x="25" y="0"/>
                    <a:pt x="29" y="2"/>
                  </a:cubicBezTo>
                  <a:cubicBezTo>
                    <a:pt x="30" y="2"/>
                    <a:pt x="31" y="2"/>
                    <a:pt x="32" y="2"/>
                  </a:cubicBezTo>
                  <a:cubicBezTo>
                    <a:pt x="34" y="1"/>
                    <a:pt x="34" y="3"/>
                    <a:pt x="33" y="4"/>
                  </a:cubicBezTo>
                  <a:cubicBezTo>
                    <a:pt x="32" y="8"/>
                    <a:pt x="29" y="7"/>
                    <a:pt x="27" y="7"/>
                  </a:cubicBezTo>
                  <a:cubicBezTo>
                    <a:pt x="19" y="7"/>
                    <a:pt x="11" y="6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1" y="8"/>
                    <a:pt x="3" y="6"/>
                    <a:pt x="0" y="6"/>
                  </a:cubicBezTo>
                  <a:close/>
                </a:path>
              </a:pathLst>
            </a:custGeom>
            <a:solidFill>
              <a:srgbClr val="8C93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0" name="Freeform 2128"/>
            <p:cNvSpPr/>
            <p:nvPr/>
          </p:nvSpPr>
          <p:spPr bwMode="auto">
            <a:xfrm>
              <a:off x="1781176" y="946151"/>
              <a:ext cx="115888" cy="38100"/>
            </a:xfrm>
            <a:custGeom>
              <a:avLst/>
              <a:gdLst>
                <a:gd name="T0" fmla="*/ 16 w 31"/>
                <a:gd name="T1" fmla="*/ 7 h 10"/>
                <a:gd name="T2" fmla="*/ 16 w 31"/>
                <a:gd name="T3" fmla="*/ 4 h 10"/>
                <a:gd name="T4" fmla="*/ 0 w 31"/>
                <a:gd name="T5" fmla="*/ 3 h 10"/>
                <a:gd name="T6" fmla="*/ 21 w 31"/>
                <a:gd name="T7" fmla="*/ 3 h 10"/>
                <a:gd name="T8" fmla="*/ 31 w 31"/>
                <a:gd name="T9" fmla="*/ 5 h 10"/>
                <a:gd name="T10" fmla="*/ 25 w 31"/>
                <a:gd name="T11" fmla="*/ 10 h 10"/>
                <a:gd name="T12" fmla="*/ 16 w 31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0">
                  <a:moveTo>
                    <a:pt x="16" y="7"/>
                  </a:moveTo>
                  <a:cubicBezTo>
                    <a:pt x="16" y="6"/>
                    <a:pt x="17" y="4"/>
                    <a:pt x="16" y="4"/>
                  </a:cubicBezTo>
                  <a:cubicBezTo>
                    <a:pt x="11" y="5"/>
                    <a:pt x="6" y="2"/>
                    <a:pt x="0" y="3"/>
                  </a:cubicBezTo>
                  <a:cubicBezTo>
                    <a:pt x="7" y="0"/>
                    <a:pt x="14" y="3"/>
                    <a:pt x="21" y="3"/>
                  </a:cubicBezTo>
                  <a:cubicBezTo>
                    <a:pt x="24" y="4"/>
                    <a:pt x="28" y="3"/>
                    <a:pt x="31" y="5"/>
                  </a:cubicBezTo>
                  <a:cubicBezTo>
                    <a:pt x="29" y="7"/>
                    <a:pt x="27" y="9"/>
                    <a:pt x="25" y="10"/>
                  </a:cubicBezTo>
                  <a:cubicBezTo>
                    <a:pt x="22" y="10"/>
                    <a:pt x="19" y="9"/>
                    <a:pt x="16" y="7"/>
                  </a:cubicBezTo>
                  <a:close/>
                </a:path>
              </a:pathLst>
            </a:custGeom>
            <a:solidFill>
              <a:srgbClr val="97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1" name="Freeform 2129"/>
            <p:cNvSpPr/>
            <p:nvPr/>
          </p:nvSpPr>
          <p:spPr bwMode="auto">
            <a:xfrm>
              <a:off x="1916113" y="973139"/>
              <a:ext cx="74613" cy="47625"/>
            </a:xfrm>
            <a:custGeom>
              <a:avLst/>
              <a:gdLst>
                <a:gd name="T0" fmla="*/ 14 w 20"/>
                <a:gd name="T1" fmla="*/ 10 h 13"/>
                <a:gd name="T2" fmla="*/ 9 w 20"/>
                <a:gd name="T3" fmla="*/ 7 h 13"/>
                <a:gd name="T4" fmla="*/ 8 w 20"/>
                <a:gd name="T5" fmla="*/ 6 h 13"/>
                <a:gd name="T6" fmla="*/ 3 w 20"/>
                <a:gd name="T7" fmla="*/ 2 h 13"/>
                <a:gd name="T8" fmla="*/ 0 w 20"/>
                <a:gd name="T9" fmla="*/ 0 h 13"/>
                <a:gd name="T10" fmla="*/ 19 w 20"/>
                <a:gd name="T11" fmla="*/ 8 h 13"/>
                <a:gd name="T12" fmla="*/ 20 w 20"/>
                <a:gd name="T13" fmla="*/ 11 h 13"/>
                <a:gd name="T14" fmla="*/ 14 w 20"/>
                <a:gd name="T15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3">
                  <a:moveTo>
                    <a:pt x="14" y="10"/>
                  </a:moveTo>
                  <a:cubicBezTo>
                    <a:pt x="13" y="9"/>
                    <a:pt x="13" y="5"/>
                    <a:pt x="9" y="7"/>
                  </a:cubicBezTo>
                  <a:cubicBezTo>
                    <a:pt x="8" y="7"/>
                    <a:pt x="8" y="6"/>
                    <a:pt x="8" y="6"/>
                  </a:cubicBezTo>
                  <a:cubicBezTo>
                    <a:pt x="7" y="3"/>
                    <a:pt x="6" y="1"/>
                    <a:pt x="3" y="2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8" y="0"/>
                    <a:pt x="13" y="5"/>
                    <a:pt x="19" y="8"/>
                  </a:cubicBezTo>
                  <a:cubicBezTo>
                    <a:pt x="19" y="9"/>
                    <a:pt x="20" y="10"/>
                    <a:pt x="20" y="11"/>
                  </a:cubicBezTo>
                  <a:cubicBezTo>
                    <a:pt x="18" y="13"/>
                    <a:pt x="16" y="12"/>
                    <a:pt x="14" y="10"/>
                  </a:cubicBezTo>
                  <a:close/>
                </a:path>
              </a:pathLst>
            </a:custGeom>
            <a:solidFill>
              <a:srgbClr val="9C9E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2" name="Freeform 2130"/>
            <p:cNvSpPr/>
            <p:nvPr/>
          </p:nvSpPr>
          <p:spPr bwMode="auto">
            <a:xfrm>
              <a:off x="1897063" y="960439"/>
              <a:ext cx="11113" cy="15875"/>
            </a:xfrm>
            <a:custGeom>
              <a:avLst/>
              <a:gdLst>
                <a:gd name="T0" fmla="*/ 3 w 3"/>
                <a:gd name="T1" fmla="*/ 2 h 4"/>
                <a:gd name="T2" fmla="*/ 0 w 3"/>
                <a:gd name="T3" fmla="*/ 1 h 4"/>
                <a:gd name="T4" fmla="*/ 3 w 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0" y="4"/>
                    <a:pt x="0" y="1"/>
                  </a:cubicBezTo>
                  <a:cubicBezTo>
                    <a:pt x="1" y="1"/>
                    <a:pt x="2" y="0"/>
                    <a:pt x="3" y="2"/>
                  </a:cubicBezTo>
                  <a:close/>
                </a:path>
              </a:pathLst>
            </a:custGeom>
            <a:solidFill>
              <a:srgbClr val="9C9E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3" name="Freeform 2131"/>
            <p:cNvSpPr/>
            <p:nvPr/>
          </p:nvSpPr>
          <p:spPr bwMode="auto">
            <a:xfrm>
              <a:off x="1701801" y="968376"/>
              <a:ext cx="173038" cy="46038"/>
            </a:xfrm>
            <a:custGeom>
              <a:avLst/>
              <a:gdLst>
                <a:gd name="T0" fmla="*/ 37 w 46"/>
                <a:gd name="T1" fmla="*/ 1 h 12"/>
                <a:gd name="T2" fmla="*/ 46 w 46"/>
                <a:gd name="T3" fmla="*/ 4 h 12"/>
                <a:gd name="T4" fmla="*/ 37 w 46"/>
                <a:gd name="T5" fmla="*/ 8 h 12"/>
                <a:gd name="T6" fmla="*/ 30 w 46"/>
                <a:gd name="T7" fmla="*/ 10 h 12"/>
                <a:gd name="T8" fmla="*/ 12 w 46"/>
                <a:gd name="T9" fmla="*/ 12 h 12"/>
                <a:gd name="T10" fmla="*/ 1 w 46"/>
                <a:gd name="T11" fmla="*/ 8 h 12"/>
                <a:gd name="T12" fmla="*/ 4 w 46"/>
                <a:gd name="T13" fmla="*/ 6 h 12"/>
                <a:gd name="T14" fmla="*/ 7 w 46"/>
                <a:gd name="T15" fmla="*/ 6 h 12"/>
                <a:gd name="T16" fmla="*/ 22 w 46"/>
                <a:gd name="T17" fmla="*/ 2 h 12"/>
                <a:gd name="T18" fmla="*/ 34 w 46"/>
                <a:gd name="T19" fmla="*/ 0 h 12"/>
                <a:gd name="T20" fmla="*/ 37 w 46"/>
                <a:gd name="T21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12">
                  <a:moveTo>
                    <a:pt x="37" y="1"/>
                  </a:moveTo>
                  <a:cubicBezTo>
                    <a:pt x="40" y="2"/>
                    <a:pt x="43" y="2"/>
                    <a:pt x="46" y="4"/>
                  </a:cubicBezTo>
                  <a:cubicBezTo>
                    <a:pt x="44" y="6"/>
                    <a:pt x="40" y="7"/>
                    <a:pt x="37" y="8"/>
                  </a:cubicBezTo>
                  <a:cubicBezTo>
                    <a:pt x="35" y="10"/>
                    <a:pt x="33" y="10"/>
                    <a:pt x="30" y="10"/>
                  </a:cubicBezTo>
                  <a:cubicBezTo>
                    <a:pt x="24" y="10"/>
                    <a:pt x="18" y="9"/>
                    <a:pt x="12" y="12"/>
                  </a:cubicBezTo>
                  <a:cubicBezTo>
                    <a:pt x="9" y="8"/>
                    <a:pt x="4" y="10"/>
                    <a:pt x="1" y="8"/>
                  </a:cubicBezTo>
                  <a:cubicBezTo>
                    <a:pt x="0" y="6"/>
                    <a:pt x="4" y="8"/>
                    <a:pt x="4" y="6"/>
                  </a:cubicBezTo>
                  <a:cubicBezTo>
                    <a:pt x="5" y="4"/>
                    <a:pt x="6" y="5"/>
                    <a:pt x="7" y="6"/>
                  </a:cubicBezTo>
                  <a:cubicBezTo>
                    <a:pt x="12" y="3"/>
                    <a:pt x="17" y="1"/>
                    <a:pt x="22" y="2"/>
                  </a:cubicBezTo>
                  <a:cubicBezTo>
                    <a:pt x="26" y="2"/>
                    <a:pt x="30" y="3"/>
                    <a:pt x="34" y="0"/>
                  </a:cubicBezTo>
                  <a:cubicBezTo>
                    <a:pt x="35" y="2"/>
                    <a:pt x="36" y="3"/>
                    <a:pt x="37" y="1"/>
                  </a:cubicBezTo>
                  <a:close/>
                </a:path>
              </a:pathLst>
            </a:custGeom>
            <a:solidFill>
              <a:srgbClr val="7792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4" name="Freeform 2132"/>
            <p:cNvSpPr/>
            <p:nvPr/>
          </p:nvSpPr>
          <p:spPr bwMode="auto">
            <a:xfrm>
              <a:off x="1633538" y="1003301"/>
              <a:ext cx="82550" cy="77788"/>
            </a:xfrm>
            <a:custGeom>
              <a:avLst/>
              <a:gdLst>
                <a:gd name="T0" fmla="*/ 5 w 22"/>
                <a:gd name="T1" fmla="*/ 21 h 21"/>
                <a:gd name="T2" fmla="*/ 1 w 22"/>
                <a:gd name="T3" fmla="*/ 18 h 21"/>
                <a:gd name="T4" fmla="*/ 1 w 22"/>
                <a:gd name="T5" fmla="*/ 16 h 21"/>
                <a:gd name="T6" fmla="*/ 2 w 22"/>
                <a:gd name="T7" fmla="*/ 10 h 21"/>
                <a:gd name="T8" fmla="*/ 5 w 22"/>
                <a:gd name="T9" fmla="*/ 8 h 21"/>
                <a:gd name="T10" fmla="*/ 9 w 22"/>
                <a:gd name="T11" fmla="*/ 6 h 21"/>
                <a:gd name="T12" fmla="*/ 6 w 22"/>
                <a:gd name="T13" fmla="*/ 5 h 21"/>
                <a:gd name="T14" fmla="*/ 19 w 22"/>
                <a:gd name="T15" fmla="*/ 0 h 21"/>
                <a:gd name="T16" fmla="*/ 17 w 22"/>
                <a:gd name="T17" fmla="*/ 5 h 21"/>
                <a:gd name="T18" fmla="*/ 22 w 22"/>
                <a:gd name="T19" fmla="*/ 7 h 21"/>
                <a:gd name="T20" fmla="*/ 22 w 22"/>
                <a:gd name="T21" fmla="*/ 8 h 21"/>
                <a:gd name="T22" fmla="*/ 5 w 22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5" y="21"/>
                  </a:moveTo>
                  <a:cubicBezTo>
                    <a:pt x="4" y="20"/>
                    <a:pt x="5" y="17"/>
                    <a:pt x="1" y="18"/>
                  </a:cubicBezTo>
                  <a:cubicBezTo>
                    <a:pt x="0" y="18"/>
                    <a:pt x="1" y="17"/>
                    <a:pt x="1" y="16"/>
                  </a:cubicBezTo>
                  <a:cubicBezTo>
                    <a:pt x="2" y="14"/>
                    <a:pt x="3" y="12"/>
                    <a:pt x="2" y="10"/>
                  </a:cubicBezTo>
                  <a:cubicBezTo>
                    <a:pt x="3" y="9"/>
                    <a:pt x="4" y="9"/>
                    <a:pt x="5" y="8"/>
                  </a:cubicBezTo>
                  <a:cubicBezTo>
                    <a:pt x="6" y="7"/>
                    <a:pt x="8" y="6"/>
                    <a:pt x="9" y="6"/>
                  </a:cubicBezTo>
                  <a:cubicBezTo>
                    <a:pt x="8" y="6"/>
                    <a:pt x="7" y="6"/>
                    <a:pt x="6" y="5"/>
                  </a:cubicBezTo>
                  <a:cubicBezTo>
                    <a:pt x="10" y="2"/>
                    <a:pt x="14" y="1"/>
                    <a:pt x="19" y="0"/>
                  </a:cubicBezTo>
                  <a:cubicBezTo>
                    <a:pt x="19" y="3"/>
                    <a:pt x="16" y="3"/>
                    <a:pt x="17" y="5"/>
                  </a:cubicBezTo>
                  <a:cubicBezTo>
                    <a:pt x="18" y="7"/>
                    <a:pt x="20" y="6"/>
                    <a:pt x="22" y="7"/>
                  </a:cubicBezTo>
                  <a:cubicBezTo>
                    <a:pt x="22" y="7"/>
                    <a:pt x="22" y="8"/>
                    <a:pt x="22" y="8"/>
                  </a:cubicBezTo>
                  <a:cubicBezTo>
                    <a:pt x="16" y="12"/>
                    <a:pt x="12" y="19"/>
                    <a:pt x="5" y="21"/>
                  </a:cubicBezTo>
                  <a:close/>
                </a:path>
              </a:pathLst>
            </a:custGeom>
            <a:solidFill>
              <a:srgbClr val="789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5" name="Freeform 2133"/>
            <p:cNvSpPr/>
            <p:nvPr/>
          </p:nvSpPr>
          <p:spPr bwMode="auto">
            <a:xfrm>
              <a:off x="1685926" y="990601"/>
              <a:ext cx="52388" cy="42863"/>
            </a:xfrm>
            <a:custGeom>
              <a:avLst/>
              <a:gdLst>
                <a:gd name="T0" fmla="*/ 8 w 14"/>
                <a:gd name="T1" fmla="*/ 10 h 11"/>
                <a:gd name="T2" fmla="*/ 1 w 14"/>
                <a:gd name="T3" fmla="*/ 9 h 11"/>
                <a:gd name="T4" fmla="*/ 5 w 14"/>
                <a:gd name="T5" fmla="*/ 3 h 11"/>
                <a:gd name="T6" fmla="*/ 5 w 14"/>
                <a:gd name="T7" fmla="*/ 2 h 11"/>
                <a:gd name="T8" fmla="*/ 8 w 14"/>
                <a:gd name="T9" fmla="*/ 2 h 11"/>
                <a:gd name="T10" fmla="*/ 14 w 14"/>
                <a:gd name="T11" fmla="*/ 5 h 11"/>
                <a:gd name="T12" fmla="*/ 8 w 14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1">
                  <a:moveTo>
                    <a:pt x="8" y="10"/>
                  </a:moveTo>
                  <a:cubicBezTo>
                    <a:pt x="5" y="11"/>
                    <a:pt x="2" y="11"/>
                    <a:pt x="1" y="9"/>
                  </a:cubicBezTo>
                  <a:cubicBezTo>
                    <a:pt x="0" y="6"/>
                    <a:pt x="4" y="5"/>
                    <a:pt x="5" y="3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6" y="2"/>
                    <a:pt x="7" y="3"/>
                    <a:pt x="8" y="2"/>
                  </a:cubicBezTo>
                  <a:cubicBezTo>
                    <a:pt x="12" y="0"/>
                    <a:pt x="14" y="2"/>
                    <a:pt x="14" y="5"/>
                  </a:cubicBezTo>
                  <a:cubicBezTo>
                    <a:pt x="13" y="9"/>
                    <a:pt x="11" y="10"/>
                    <a:pt x="8" y="10"/>
                  </a:cubicBezTo>
                  <a:close/>
                </a:path>
              </a:pathLst>
            </a:custGeom>
            <a:solidFill>
              <a:srgbClr val="6B88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6" name="Freeform 2134"/>
            <p:cNvSpPr/>
            <p:nvPr/>
          </p:nvSpPr>
          <p:spPr bwMode="auto">
            <a:xfrm>
              <a:off x="1655763" y="979489"/>
              <a:ext cx="30163" cy="23813"/>
            </a:xfrm>
            <a:custGeom>
              <a:avLst/>
              <a:gdLst>
                <a:gd name="T0" fmla="*/ 0 w 8"/>
                <a:gd name="T1" fmla="*/ 6 h 6"/>
                <a:gd name="T2" fmla="*/ 2 w 8"/>
                <a:gd name="T3" fmla="*/ 2 h 6"/>
                <a:gd name="T4" fmla="*/ 8 w 8"/>
                <a:gd name="T5" fmla="*/ 1 h 6"/>
                <a:gd name="T6" fmla="*/ 0 w 8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cubicBezTo>
                    <a:pt x="1" y="5"/>
                    <a:pt x="2" y="3"/>
                    <a:pt x="2" y="2"/>
                  </a:cubicBezTo>
                  <a:cubicBezTo>
                    <a:pt x="4" y="1"/>
                    <a:pt x="6" y="0"/>
                    <a:pt x="8" y="1"/>
                  </a:cubicBezTo>
                  <a:cubicBezTo>
                    <a:pt x="6" y="3"/>
                    <a:pt x="3" y="5"/>
                    <a:pt x="0" y="6"/>
                  </a:cubicBezTo>
                  <a:close/>
                </a:path>
              </a:pathLst>
            </a:custGeom>
            <a:solidFill>
              <a:srgbClr val="F4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7" name="Freeform 2135"/>
            <p:cNvSpPr/>
            <p:nvPr/>
          </p:nvSpPr>
          <p:spPr bwMode="auto">
            <a:xfrm>
              <a:off x="1708151" y="976314"/>
              <a:ext cx="23813" cy="14288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4 h 4"/>
                <a:gd name="T4" fmla="*/ 0 w 6"/>
                <a:gd name="T5" fmla="*/ 2 h 4"/>
                <a:gd name="T6" fmla="*/ 2 w 6"/>
                <a:gd name="T7" fmla="*/ 1 h 4"/>
                <a:gd name="T8" fmla="*/ 3 w 6"/>
                <a:gd name="T9" fmla="*/ 0 h 4"/>
                <a:gd name="T10" fmla="*/ 3 w 6"/>
                <a:gd name="T11" fmla="*/ 0 h 4"/>
                <a:gd name="T12" fmla="*/ 5 w 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3" y="4"/>
                    <a:pt x="2" y="4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5" y="2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0"/>
                    <a:pt x="5" y="2"/>
                    <a:pt x="5" y="4"/>
                  </a:cubicBezTo>
                  <a:close/>
                </a:path>
              </a:pathLst>
            </a:custGeom>
            <a:solidFill>
              <a:srgbClr val="7C86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8" name="Freeform 2136"/>
            <p:cNvSpPr/>
            <p:nvPr/>
          </p:nvSpPr>
          <p:spPr bwMode="auto">
            <a:xfrm>
              <a:off x="1647826" y="1020764"/>
              <a:ext cx="26988" cy="12700"/>
            </a:xfrm>
            <a:custGeom>
              <a:avLst/>
              <a:gdLst>
                <a:gd name="T0" fmla="*/ 2 w 7"/>
                <a:gd name="T1" fmla="*/ 0 h 3"/>
                <a:gd name="T2" fmla="*/ 7 w 7"/>
                <a:gd name="T3" fmla="*/ 0 h 3"/>
                <a:gd name="T4" fmla="*/ 1 w 7"/>
                <a:gd name="T5" fmla="*/ 3 h 3"/>
                <a:gd name="T6" fmla="*/ 2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2" y="0"/>
                  </a:moveTo>
                  <a:cubicBezTo>
                    <a:pt x="4" y="0"/>
                    <a:pt x="5" y="0"/>
                    <a:pt x="7" y="0"/>
                  </a:cubicBezTo>
                  <a:cubicBezTo>
                    <a:pt x="5" y="2"/>
                    <a:pt x="4" y="3"/>
                    <a:pt x="1" y="3"/>
                  </a:cubicBezTo>
                  <a:cubicBezTo>
                    <a:pt x="1" y="2"/>
                    <a:pt x="0" y="0"/>
                    <a:pt x="2" y="0"/>
                  </a:cubicBezTo>
                  <a:close/>
                </a:path>
              </a:pathLst>
            </a:custGeom>
            <a:solidFill>
              <a:srgbClr val="899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9" name="Freeform 2137"/>
            <p:cNvSpPr/>
            <p:nvPr/>
          </p:nvSpPr>
          <p:spPr bwMode="auto">
            <a:xfrm>
              <a:off x="1524001" y="1368426"/>
              <a:ext cx="15875" cy="19050"/>
            </a:xfrm>
            <a:custGeom>
              <a:avLst/>
              <a:gdLst>
                <a:gd name="T0" fmla="*/ 3 w 4"/>
                <a:gd name="T1" fmla="*/ 2 h 5"/>
                <a:gd name="T2" fmla="*/ 2 w 4"/>
                <a:gd name="T3" fmla="*/ 5 h 5"/>
                <a:gd name="T4" fmla="*/ 0 w 4"/>
                <a:gd name="T5" fmla="*/ 2 h 5"/>
                <a:gd name="T6" fmla="*/ 3 w 4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3" y="2"/>
                  </a:moveTo>
                  <a:cubicBezTo>
                    <a:pt x="2" y="3"/>
                    <a:pt x="4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1" y="0"/>
                    <a:pt x="2" y="2"/>
                    <a:pt x="3" y="2"/>
                  </a:cubicBezTo>
                  <a:close/>
                </a:path>
              </a:pathLst>
            </a:custGeom>
            <a:solidFill>
              <a:srgbClr val="FE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0" name="Freeform 2138"/>
            <p:cNvSpPr/>
            <p:nvPr/>
          </p:nvSpPr>
          <p:spPr bwMode="auto">
            <a:xfrm>
              <a:off x="1592263" y="1474789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3 h 3"/>
                <a:gd name="T4" fmla="*/ 1 w 3"/>
                <a:gd name="T5" fmla="*/ 0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2"/>
                    <a:pt x="1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F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1" name="Freeform 2139"/>
            <p:cNvSpPr/>
            <p:nvPr/>
          </p:nvSpPr>
          <p:spPr bwMode="auto">
            <a:xfrm>
              <a:off x="1584326" y="1119189"/>
              <a:ext cx="38100" cy="76200"/>
            </a:xfrm>
            <a:custGeom>
              <a:avLst/>
              <a:gdLst>
                <a:gd name="T0" fmla="*/ 9 w 10"/>
                <a:gd name="T1" fmla="*/ 5 h 20"/>
                <a:gd name="T2" fmla="*/ 5 w 10"/>
                <a:gd name="T3" fmla="*/ 14 h 20"/>
                <a:gd name="T4" fmla="*/ 0 w 10"/>
                <a:gd name="T5" fmla="*/ 20 h 20"/>
                <a:gd name="T6" fmla="*/ 2 w 10"/>
                <a:gd name="T7" fmla="*/ 16 h 20"/>
                <a:gd name="T8" fmla="*/ 1 w 10"/>
                <a:gd name="T9" fmla="*/ 11 h 20"/>
                <a:gd name="T10" fmla="*/ 2 w 10"/>
                <a:gd name="T11" fmla="*/ 8 h 20"/>
                <a:gd name="T12" fmla="*/ 5 w 10"/>
                <a:gd name="T13" fmla="*/ 0 h 20"/>
                <a:gd name="T14" fmla="*/ 6 w 10"/>
                <a:gd name="T15" fmla="*/ 1 h 20"/>
                <a:gd name="T16" fmla="*/ 9 w 10"/>
                <a:gd name="T17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9" y="5"/>
                  </a:moveTo>
                  <a:cubicBezTo>
                    <a:pt x="9" y="9"/>
                    <a:pt x="7" y="12"/>
                    <a:pt x="5" y="14"/>
                  </a:cubicBezTo>
                  <a:cubicBezTo>
                    <a:pt x="4" y="17"/>
                    <a:pt x="2" y="19"/>
                    <a:pt x="0" y="20"/>
                  </a:cubicBezTo>
                  <a:cubicBezTo>
                    <a:pt x="0" y="18"/>
                    <a:pt x="1" y="18"/>
                    <a:pt x="2" y="16"/>
                  </a:cubicBezTo>
                  <a:cubicBezTo>
                    <a:pt x="3" y="14"/>
                    <a:pt x="3" y="12"/>
                    <a:pt x="1" y="11"/>
                  </a:cubicBezTo>
                  <a:cubicBezTo>
                    <a:pt x="2" y="10"/>
                    <a:pt x="2" y="9"/>
                    <a:pt x="2" y="8"/>
                  </a:cubicBezTo>
                  <a:cubicBezTo>
                    <a:pt x="5" y="6"/>
                    <a:pt x="2" y="2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2"/>
                    <a:pt x="10" y="2"/>
                    <a:pt x="9" y="5"/>
                  </a:cubicBezTo>
                  <a:close/>
                </a:path>
              </a:pathLst>
            </a:custGeom>
            <a:solidFill>
              <a:srgbClr val="727D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2" name="Freeform 2140"/>
            <p:cNvSpPr/>
            <p:nvPr/>
          </p:nvSpPr>
          <p:spPr bwMode="auto">
            <a:xfrm>
              <a:off x="1592263" y="1074739"/>
              <a:ext cx="49213" cy="52388"/>
            </a:xfrm>
            <a:custGeom>
              <a:avLst/>
              <a:gdLst>
                <a:gd name="T0" fmla="*/ 3 w 13"/>
                <a:gd name="T1" fmla="*/ 13 h 14"/>
                <a:gd name="T2" fmla="*/ 3 w 13"/>
                <a:gd name="T3" fmla="*/ 12 h 14"/>
                <a:gd name="T4" fmla="*/ 3 w 13"/>
                <a:gd name="T5" fmla="*/ 6 h 14"/>
                <a:gd name="T6" fmla="*/ 4 w 13"/>
                <a:gd name="T7" fmla="*/ 3 h 14"/>
                <a:gd name="T8" fmla="*/ 13 w 13"/>
                <a:gd name="T9" fmla="*/ 7 h 14"/>
                <a:gd name="T10" fmla="*/ 8 w 13"/>
                <a:gd name="T11" fmla="*/ 13 h 14"/>
                <a:gd name="T12" fmla="*/ 3 w 13"/>
                <a:gd name="T1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4">
                  <a:moveTo>
                    <a:pt x="3" y="13"/>
                  </a:moveTo>
                  <a:cubicBezTo>
                    <a:pt x="3" y="13"/>
                    <a:pt x="3" y="12"/>
                    <a:pt x="3" y="12"/>
                  </a:cubicBezTo>
                  <a:cubicBezTo>
                    <a:pt x="2" y="10"/>
                    <a:pt x="0" y="8"/>
                    <a:pt x="3" y="6"/>
                  </a:cubicBezTo>
                  <a:cubicBezTo>
                    <a:pt x="5" y="5"/>
                    <a:pt x="4" y="4"/>
                    <a:pt x="4" y="3"/>
                  </a:cubicBezTo>
                  <a:cubicBezTo>
                    <a:pt x="11" y="0"/>
                    <a:pt x="11" y="0"/>
                    <a:pt x="13" y="7"/>
                  </a:cubicBezTo>
                  <a:cubicBezTo>
                    <a:pt x="12" y="10"/>
                    <a:pt x="10" y="11"/>
                    <a:pt x="8" y="13"/>
                  </a:cubicBezTo>
                  <a:cubicBezTo>
                    <a:pt x="6" y="14"/>
                    <a:pt x="5" y="14"/>
                    <a:pt x="3" y="13"/>
                  </a:cubicBezTo>
                  <a:close/>
                </a:path>
              </a:pathLst>
            </a:custGeom>
            <a:solidFill>
              <a:srgbClr val="707C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3" name="Freeform 2141"/>
            <p:cNvSpPr/>
            <p:nvPr/>
          </p:nvSpPr>
          <p:spPr bwMode="auto">
            <a:xfrm>
              <a:off x="1587501" y="1149351"/>
              <a:ext cx="12700" cy="11113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1 h 3"/>
                <a:gd name="T4" fmla="*/ 0 w 3"/>
                <a:gd name="T5" fmla="*/ 3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0"/>
                    <a:pt x="3" y="1"/>
                    <a:pt x="2" y="1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0" y="2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5C63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4" name="Freeform 2142"/>
            <p:cNvSpPr/>
            <p:nvPr/>
          </p:nvSpPr>
          <p:spPr bwMode="auto">
            <a:xfrm>
              <a:off x="1636713" y="995364"/>
              <a:ext cx="238125" cy="169863"/>
            </a:xfrm>
            <a:custGeom>
              <a:avLst/>
              <a:gdLst>
                <a:gd name="T0" fmla="*/ 21 w 63"/>
                <a:gd name="T1" fmla="*/ 9 h 45"/>
                <a:gd name="T2" fmla="*/ 27 w 63"/>
                <a:gd name="T3" fmla="*/ 4 h 45"/>
                <a:gd name="T4" fmla="*/ 46 w 63"/>
                <a:gd name="T5" fmla="*/ 1 h 45"/>
                <a:gd name="T6" fmla="*/ 54 w 63"/>
                <a:gd name="T7" fmla="*/ 1 h 45"/>
                <a:gd name="T8" fmla="*/ 60 w 63"/>
                <a:gd name="T9" fmla="*/ 3 h 45"/>
                <a:gd name="T10" fmla="*/ 59 w 63"/>
                <a:gd name="T11" fmla="*/ 21 h 45"/>
                <a:gd name="T12" fmla="*/ 54 w 63"/>
                <a:gd name="T13" fmla="*/ 31 h 45"/>
                <a:gd name="T14" fmla="*/ 46 w 63"/>
                <a:gd name="T15" fmla="*/ 37 h 45"/>
                <a:gd name="T16" fmla="*/ 8 w 63"/>
                <a:gd name="T17" fmla="*/ 42 h 45"/>
                <a:gd name="T18" fmla="*/ 2 w 63"/>
                <a:gd name="T19" fmla="*/ 33 h 45"/>
                <a:gd name="T20" fmla="*/ 2 w 63"/>
                <a:gd name="T21" fmla="*/ 27 h 45"/>
                <a:gd name="T22" fmla="*/ 4 w 63"/>
                <a:gd name="T23" fmla="*/ 23 h 45"/>
                <a:gd name="T24" fmla="*/ 21 w 63"/>
                <a:gd name="T2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45">
                  <a:moveTo>
                    <a:pt x="21" y="9"/>
                  </a:moveTo>
                  <a:cubicBezTo>
                    <a:pt x="23" y="8"/>
                    <a:pt x="26" y="7"/>
                    <a:pt x="27" y="4"/>
                  </a:cubicBezTo>
                  <a:cubicBezTo>
                    <a:pt x="33" y="0"/>
                    <a:pt x="40" y="2"/>
                    <a:pt x="46" y="1"/>
                  </a:cubicBezTo>
                  <a:cubicBezTo>
                    <a:pt x="49" y="1"/>
                    <a:pt x="51" y="1"/>
                    <a:pt x="54" y="1"/>
                  </a:cubicBezTo>
                  <a:cubicBezTo>
                    <a:pt x="56" y="2"/>
                    <a:pt x="58" y="3"/>
                    <a:pt x="60" y="3"/>
                  </a:cubicBezTo>
                  <a:cubicBezTo>
                    <a:pt x="63" y="9"/>
                    <a:pt x="62" y="15"/>
                    <a:pt x="59" y="21"/>
                  </a:cubicBezTo>
                  <a:cubicBezTo>
                    <a:pt x="58" y="24"/>
                    <a:pt x="58" y="29"/>
                    <a:pt x="54" y="31"/>
                  </a:cubicBezTo>
                  <a:cubicBezTo>
                    <a:pt x="51" y="33"/>
                    <a:pt x="48" y="35"/>
                    <a:pt x="46" y="37"/>
                  </a:cubicBezTo>
                  <a:cubicBezTo>
                    <a:pt x="34" y="44"/>
                    <a:pt x="21" y="45"/>
                    <a:pt x="8" y="42"/>
                  </a:cubicBezTo>
                  <a:cubicBezTo>
                    <a:pt x="3" y="42"/>
                    <a:pt x="0" y="38"/>
                    <a:pt x="2" y="33"/>
                  </a:cubicBezTo>
                  <a:cubicBezTo>
                    <a:pt x="3" y="31"/>
                    <a:pt x="3" y="29"/>
                    <a:pt x="2" y="27"/>
                  </a:cubicBezTo>
                  <a:cubicBezTo>
                    <a:pt x="2" y="26"/>
                    <a:pt x="3" y="25"/>
                    <a:pt x="4" y="23"/>
                  </a:cubicBezTo>
                  <a:cubicBezTo>
                    <a:pt x="10" y="19"/>
                    <a:pt x="15" y="14"/>
                    <a:pt x="21" y="9"/>
                  </a:cubicBezTo>
                  <a:close/>
                </a:path>
              </a:pathLst>
            </a:custGeom>
            <a:solidFill>
              <a:srgbClr val="C2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5" name="Freeform 2143"/>
            <p:cNvSpPr/>
            <p:nvPr/>
          </p:nvSpPr>
          <p:spPr bwMode="auto">
            <a:xfrm>
              <a:off x="2028826" y="1014414"/>
              <a:ext cx="11113" cy="1111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2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2"/>
                  </a:cubicBezTo>
                  <a:cubicBezTo>
                    <a:pt x="2" y="0"/>
                    <a:pt x="2" y="2"/>
                    <a:pt x="3" y="3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6" name="Freeform 2144"/>
            <p:cNvSpPr/>
            <p:nvPr/>
          </p:nvSpPr>
          <p:spPr bwMode="auto">
            <a:xfrm>
              <a:off x="1998663" y="1017589"/>
              <a:ext cx="41275" cy="46038"/>
            </a:xfrm>
            <a:custGeom>
              <a:avLst/>
              <a:gdLst>
                <a:gd name="T0" fmla="*/ 11 w 11"/>
                <a:gd name="T1" fmla="*/ 9 h 12"/>
                <a:gd name="T2" fmla="*/ 11 w 11"/>
                <a:gd name="T3" fmla="*/ 12 h 12"/>
                <a:gd name="T4" fmla="*/ 10 w 11"/>
                <a:gd name="T5" fmla="*/ 12 h 12"/>
                <a:gd name="T6" fmla="*/ 10 w 11"/>
                <a:gd name="T7" fmla="*/ 12 h 12"/>
                <a:gd name="T8" fmla="*/ 0 w 11"/>
                <a:gd name="T9" fmla="*/ 0 h 12"/>
                <a:gd name="T10" fmla="*/ 4 w 11"/>
                <a:gd name="T11" fmla="*/ 0 h 12"/>
                <a:gd name="T12" fmla="*/ 6 w 11"/>
                <a:gd name="T13" fmla="*/ 2 h 12"/>
                <a:gd name="T14" fmla="*/ 11 w 11"/>
                <a:gd name="T1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2">
                  <a:moveTo>
                    <a:pt x="11" y="9"/>
                  </a:moveTo>
                  <a:cubicBezTo>
                    <a:pt x="11" y="10"/>
                    <a:pt x="11" y="11"/>
                    <a:pt x="11" y="12"/>
                  </a:cubicBezTo>
                  <a:cubicBezTo>
                    <a:pt x="11" y="12"/>
                    <a:pt x="11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5" y="9"/>
                    <a:pt x="2" y="5"/>
                    <a:pt x="0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8" y="4"/>
                    <a:pt x="9" y="7"/>
                    <a:pt x="11" y="9"/>
                  </a:cubicBezTo>
                  <a:close/>
                </a:path>
              </a:pathLst>
            </a:custGeom>
            <a:solidFill>
              <a:srgbClr val="C8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7" name="Freeform 2145"/>
            <p:cNvSpPr/>
            <p:nvPr/>
          </p:nvSpPr>
          <p:spPr bwMode="auto">
            <a:xfrm>
              <a:off x="1946276" y="1006476"/>
              <a:ext cx="90488" cy="74613"/>
            </a:xfrm>
            <a:custGeom>
              <a:avLst/>
              <a:gdLst>
                <a:gd name="T0" fmla="*/ 14 w 24"/>
                <a:gd name="T1" fmla="*/ 3 h 20"/>
                <a:gd name="T2" fmla="*/ 24 w 24"/>
                <a:gd name="T3" fmla="*/ 15 h 20"/>
                <a:gd name="T4" fmla="*/ 20 w 24"/>
                <a:gd name="T5" fmla="*/ 15 h 20"/>
                <a:gd name="T6" fmla="*/ 19 w 24"/>
                <a:gd name="T7" fmla="*/ 15 h 20"/>
                <a:gd name="T8" fmla="*/ 12 w 24"/>
                <a:gd name="T9" fmla="*/ 11 h 20"/>
                <a:gd name="T10" fmla="*/ 11 w 24"/>
                <a:gd name="T11" fmla="*/ 10 h 20"/>
                <a:gd name="T12" fmla="*/ 11 w 24"/>
                <a:gd name="T13" fmla="*/ 11 h 20"/>
                <a:gd name="T14" fmla="*/ 11 w 24"/>
                <a:gd name="T15" fmla="*/ 20 h 20"/>
                <a:gd name="T16" fmla="*/ 2 w 24"/>
                <a:gd name="T17" fmla="*/ 6 h 20"/>
                <a:gd name="T18" fmla="*/ 0 w 24"/>
                <a:gd name="T19" fmla="*/ 1 h 20"/>
                <a:gd name="T20" fmla="*/ 6 w 24"/>
                <a:gd name="T21" fmla="*/ 1 h 20"/>
                <a:gd name="T22" fmla="*/ 12 w 24"/>
                <a:gd name="T23" fmla="*/ 2 h 20"/>
                <a:gd name="T24" fmla="*/ 14 w 24"/>
                <a:gd name="T25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20">
                  <a:moveTo>
                    <a:pt x="14" y="3"/>
                  </a:moveTo>
                  <a:cubicBezTo>
                    <a:pt x="18" y="7"/>
                    <a:pt x="20" y="12"/>
                    <a:pt x="24" y="15"/>
                  </a:cubicBezTo>
                  <a:cubicBezTo>
                    <a:pt x="23" y="16"/>
                    <a:pt x="22" y="15"/>
                    <a:pt x="20" y="15"/>
                  </a:cubicBezTo>
                  <a:cubicBezTo>
                    <a:pt x="20" y="15"/>
                    <a:pt x="20" y="15"/>
                    <a:pt x="19" y="15"/>
                  </a:cubicBezTo>
                  <a:cubicBezTo>
                    <a:pt x="16" y="15"/>
                    <a:pt x="15" y="10"/>
                    <a:pt x="12" y="11"/>
                  </a:cubicBezTo>
                  <a:cubicBezTo>
                    <a:pt x="11" y="10"/>
                    <a:pt x="11" y="11"/>
                    <a:pt x="11" y="10"/>
                  </a:cubicBezTo>
                  <a:cubicBezTo>
                    <a:pt x="11" y="10"/>
                    <a:pt x="11" y="10"/>
                    <a:pt x="11" y="11"/>
                  </a:cubicBezTo>
                  <a:cubicBezTo>
                    <a:pt x="14" y="14"/>
                    <a:pt x="11" y="17"/>
                    <a:pt x="11" y="20"/>
                  </a:cubicBezTo>
                  <a:cubicBezTo>
                    <a:pt x="8" y="15"/>
                    <a:pt x="6" y="10"/>
                    <a:pt x="2" y="6"/>
                  </a:cubicBezTo>
                  <a:cubicBezTo>
                    <a:pt x="1" y="5"/>
                    <a:pt x="1" y="3"/>
                    <a:pt x="0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8" y="2"/>
                    <a:pt x="10" y="2"/>
                    <a:pt x="12" y="2"/>
                  </a:cubicBezTo>
                  <a:cubicBezTo>
                    <a:pt x="13" y="3"/>
                    <a:pt x="14" y="3"/>
                    <a:pt x="14" y="3"/>
                  </a:cubicBezTo>
                  <a:close/>
                </a:path>
              </a:pathLst>
            </a:custGeom>
            <a:solidFill>
              <a:srgbClr val="737B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8" name="Oval 2146"/>
            <p:cNvSpPr>
              <a:spLocks noChangeArrowheads="1"/>
            </p:cNvSpPr>
            <p:nvPr/>
          </p:nvSpPr>
          <p:spPr bwMode="auto">
            <a:xfrm>
              <a:off x="2078038" y="998539"/>
              <a:ext cx="11113" cy="7938"/>
            </a:xfrm>
            <a:prstGeom prst="ellipse">
              <a:avLst/>
            </a:pr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9" name="Freeform 2147"/>
            <p:cNvSpPr/>
            <p:nvPr/>
          </p:nvSpPr>
          <p:spPr bwMode="auto">
            <a:xfrm>
              <a:off x="1979613" y="1039814"/>
              <a:ext cx="90488" cy="87313"/>
            </a:xfrm>
            <a:custGeom>
              <a:avLst/>
              <a:gdLst>
                <a:gd name="T0" fmla="*/ 11 w 24"/>
                <a:gd name="T1" fmla="*/ 6 h 23"/>
                <a:gd name="T2" fmla="*/ 15 w 24"/>
                <a:gd name="T3" fmla="*/ 6 h 23"/>
                <a:gd name="T4" fmla="*/ 15 w 24"/>
                <a:gd name="T5" fmla="*/ 6 h 23"/>
                <a:gd name="T6" fmla="*/ 21 w 24"/>
                <a:gd name="T7" fmla="*/ 12 h 23"/>
                <a:gd name="T8" fmla="*/ 24 w 24"/>
                <a:gd name="T9" fmla="*/ 15 h 23"/>
                <a:gd name="T10" fmla="*/ 18 w 24"/>
                <a:gd name="T11" fmla="*/ 22 h 23"/>
                <a:gd name="T12" fmla="*/ 5 w 24"/>
                <a:gd name="T13" fmla="*/ 15 h 23"/>
                <a:gd name="T14" fmla="*/ 2 w 24"/>
                <a:gd name="T15" fmla="*/ 13 h 23"/>
                <a:gd name="T16" fmla="*/ 2 w 24"/>
                <a:gd name="T17" fmla="*/ 13 h 23"/>
                <a:gd name="T18" fmla="*/ 2 w 24"/>
                <a:gd name="T19" fmla="*/ 11 h 23"/>
                <a:gd name="T20" fmla="*/ 0 w 24"/>
                <a:gd name="T21" fmla="*/ 0 h 23"/>
                <a:gd name="T22" fmla="*/ 7 w 24"/>
                <a:gd name="T23" fmla="*/ 1 h 23"/>
                <a:gd name="T24" fmla="*/ 11 w 24"/>
                <a:gd name="T25" fmla="*/ 6 h 23"/>
                <a:gd name="T26" fmla="*/ 11 w 24"/>
                <a:gd name="T27" fmla="*/ 6 h 23"/>
                <a:gd name="T28" fmla="*/ 11 w 24"/>
                <a:gd name="T29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23">
                  <a:moveTo>
                    <a:pt x="11" y="6"/>
                  </a:moveTo>
                  <a:cubicBezTo>
                    <a:pt x="13" y="4"/>
                    <a:pt x="14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7"/>
                    <a:pt x="18" y="10"/>
                    <a:pt x="21" y="12"/>
                  </a:cubicBezTo>
                  <a:cubicBezTo>
                    <a:pt x="22" y="13"/>
                    <a:pt x="23" y="14"/>
                    <a:pt x="24" y="15"/>
                  </a:cubicBezTo>
                  <a:cubicBezTo>
                    <a:pt x="24" y="22"/>
                    <a:pt x="23" y="23"/>
                    <a:pt x="18" y="22"/>
                  </a:cubicBezTo>
                  <a:cubicBezTo>
                    <a:pt x="12" y="22"/>
                    <a:pt x="8" y="20"/>
                    <a:pt x="5" y="15"/>
                  </a:cubicBezTo>
                  <a:cubicBezTo>
                    <a:pt x="4" y="13"/>
                    <a:pt x="2" y="15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1"/>
                    <a:pt x="2" y="11"/>
                  </a:cubicBezTo>
                  <a:cubicBezTo>
                    <a:pt x="0" y="7"/>
                    <a:pt x="5" y="3"/>
                    <a:pt x="0" y="0"/>
                  </a:cubicBezTo>
                  <a:cubicBezTo>
                    <a:pt x="2" y="0"/>
                    <a:pt x="5" y="2"/>
                    <a:pt x="7" y="1"/>
                  </a:cubicBezTo>
                  <a:cubicBezTo>
                    <a:pt x="6" y="4"/>
                    <a:pt x="9" y="5"/>
                    <a:pt x="11" y="6"/>
                  </a:cubicBezTo>
                  <a:cubicBezTo>
                    <a:pt x="11" y="6"/>
                    <a:pt x="12" y="6"/>
                    <a:pt x="11" y="6"/>
                  </a:cubicBezTo>
                  <a:cubicBezTo>
                    <a:pt x="12" y="6"/>
                    <a:pt x="11" y="6"/>
                    <a:pt x="11" y="6"/>
                  </a:cubicBezTo>
                  <a:close/>
                </a:path>
              </a:pathLst>
            </a:custGeom>
            <a:solidFill>
              <a:srgbClr val="6E74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0" name="Freeform 2148"/>
            <p:cNvSpPr/>
            <p:nvPr/>
          </p:nvSpPr>
          <p:spPr bwMode="auto">
            <a:xfrm>
              <a:off x="2036763" y="1063626"/>
              <a:ext cx="22225" cy="22225"/>
            </a:xfrm>
            <a:custGeom>
              <a:avLst/>
              <a:gdLst>
                <a:gd name="T0" fmla="*/ 6 w 6"/>
                <a:gd name="T1" fmla="*/ 6 h 6"/>
                <a:gd name="T2" fmla="*/ 0 w 6"/>
                <a:gd name="T3" fmla="*/ 0 h 6"/>
                <a:gd name="T4" fmla="*/ 1 w 6"/>
                <a:gd name="T5" fmla="*/ 0 h 6"/>
                <a:gd name="T6" fmla="*/ 6 w 6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6"/>
                  </a:moveTo>
                  <a:cubicBezTo>
                    <a:pt x="2" y="6"/>
                    <a:pt x="2" y="2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1"/>
                    <a:pt x="5" y="3"/>
                    <a:pt x="6" y="6"/>
                  </a:cubicBezTo>
                  <a:close/>
                </a:path>
              </a:pathLst>
            </a:custGeom>
            <a:solidFill>
              <a:srgbClr val="737B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1" name="Freeform 2149"/>
            <p:cNvSpPr/>
            <p:nvPr/>
          </p:nvSpPr>
          <p:spPr bwMode="auto">
            <a:xfrm>
              <a:off x="1889126" y="1190626"/>
              <a:ext cx="117475" cy="125413"/>
            </a:xfrm>
            <a:custGeom>
              <a:avLst/>
              <a:gdLst>
                <a:gd name="T0" fmla="*/ 1 w 31"/>
                <a:gd name="T1" fmla="*/ 20 h 33"/>
                <a:gd name="T2" fmla="*/ 10 w 31"/>
                <a:gd name="T3" fmla="*/ 8 h 33"/>
                <a:gd name="T4" fmla="*/ 28 w 31"/>
                <a:gd name="T5" fmla="*/ 7 h 33"/>
                <a:gd name="T6" fmla="*/ 29 w 31"/>
                <a:gd name="T7" fmla="*/ 21 h 33"/>
                <a:gd name="T8" fmla="*/ 22 w 31"/>
                <a:gd name="T9" fmla="*/ 33 h 33"/>
                <a:gd name="T10" fmla="*/ 21 w 31"/>
                <a:gd name="T11" fmla="*/ 33 h 33"/>
                <a:gd name="T12" fmla="*/ 21 w 31"/>
                <a:gd name="T13" fmla="*/ 32 h 33"/>
                <a:gd name="T14" fmla="*/ 15 w 31"/>
                <a:gd name="T15" fmla="*/ 24 h 33"/>
                <a:gd name="T16" fmla="*/ 5 w 31"/>
                <a:gd name="T17" fmla="*/ 22 h 33"/>
                <a:gd name="T18" fmla="*/ 0 w 31"/>
                <a:gd name="T19" fmla="*/ 21 h 33"/>
                <a:gd name="T20" fmla="*/ 1 w 31"/>
                <a:gd name="T21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33">
                  <a:moveTo>
                    <a:pt x="1" y="20"/>
                  </a:moveTo>
                  <a:cubicBezTo>
                    <a:pt x="4" y="16"/>
                    <a:pt x="7" y="12"/>
                    <a:pt x="10" y="8"/>
                  </a:cubicBezTo>
                  <a:cubicBezTo>
                    <a:pt x="16" y="1"/>
                    <a:pt x="23" y="0"/>
                    <a:pt x="28" y="7"/>
                  </a:cubicBezTo>
                  <a:cubicBezTo>
                    <a:pt x="31" y="11"/>
                    <a:pt x="30" y="16"/>
                    <a:pt x="29" y="21"/>
                  </a:cubicBezTo>
                  <a:cubicBezTo>
                    <a:pt x="29" y="26"/>
                    <a:pt x="26" y="30"/>
                    <a:pt x="22" y="33"/>
                  </a:cubicBezTo>
                  <a:cubicBezTo>
                    <a:pt x="22" y="33"/>
                    <a:pt x="21" y="33"/>
                    <a:pt x="21" y="33"/>
                  </a:cubicBezTo>
                  <a:cubicBezTo>
                    <a:pt x="21" y="33"/>
                    <a:pt x="21" y="32"/>
                    <a:pt x="21" y="32"/>
                  </a:cubicBezTo>
                  <a:cubicBezTo>
                    <a:pt x="19" y="29"/>
                    <a:pt x="20" y="25"/>
                    <a:pt x="15" y="24"/>
                  </a:cubicBezTo>
                  <a:cubicBezTo>
                    <a:pt x="11" y="23"/>
                    <a:pt x="8" y="21"/>
                    <a:pt x="5" y="22"/>
                  </a:cubicBezTo>
                  <a:cubicBezTo>
                    <a:pt x="3" y="22"/>
                    <a:pt x="2" y="22"/>
                    <a:pt x="0" y="21"/>
                  </a:cubicBezTo>
                  <a:cubicBezTo>
                    <a:pt x="0" y="21"/>
                    <a:pt x="0" y="20"/>
                    <a:pt x="1" y="20"/>
                  </a:cubicBezTo>
                  <a:close/>
                </a:path>
              </a:pathLst>
            </a:custGeom>
            <a:solidFill>
              <a:srgbClr val="A1F4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2" name="Freeform 2150"/>
            <p:cNvSpPr/>
            <p:nvPr/>
          </p:nvSpPr>
          <p:spPr bwMode="auto">
            <a:xfrm>
              <a:off x="1690688" y="1236664"/>
              <a:ext cx="203200" cy="74613"/>
            </a:xfrm>
            <a:custGeom>
              <a:avLst/>
              <a:gdLst>
                <a:gd name="T0" fmla="*/ 54 w 54"/>
                <a:gd name="T1" fmla="*/ 8 h 20"/>
                <a:gd name="T2" fmla="*/ 54 w 54"/>
                <a:gd name="T3" fmla="*/ 9 h 20"/>
                <a:gd name="T4" fmla="*/ 48 w 54"/>
                <a:gd name="T5" fmla="*/ 20 h 20"/>
                <a:gd name="T6" fmla="*/ 42 w 54"/>
                <a:gd name="T7" fmla="*/ 16 h 20"/>
                <a:gd name="T8" fmla="*/ 41 w 54"/>
                <a:gd name="T9" fmla="*/ 12 h 20"/>
                <a:gd name="T10" fmla="*/ 45 w 54"/>
                <a:gd name="T11" fmla="*/ 12 h 20"/>
                <a:gd name="T12" fmla="*/ 39 w 54"/>
                <a:gd name="T13" fmla="*/ 10 h 20"/>
                <a:gd name="T14" fmla="*/ 33 w 54"/>
                <a:gd name="T15" fmla="*/ 8 h 20"/>
                <a:gd name="T16" fmla="*/ 31 w 54"/>
                <a:gd name="T17" fmla="*/ 6 h 20"/>
                <a:gd name="T18" fmla="*/ 6 w 54"/>
                <a:gd name="T19" fmla="*/ 6 h 20"/>
                <a:gd name="T20" fmla="*/ 0 w 54"/>
                <a:gd name="T21" fmla="*/ 6 h 20"/>
                <a:gd name="T22" fmla="*/ 6 w 54"/>
                <a:gd name="T23" fmla="*/ 2 h 20"/>
                <a:gd name="T24" fmla="*/ 21 w 54"/>
                <a:gd name="T25" fmla="*/ 1 h 20"/>
                <a:gd name="T26" fmla="*/ 35 w 54"/>
                <a:gd name="T27" fmla="*/ 4 h 20"/>
                <a:gd name="T28" fmla="*/ 54 w 54"/>
                <a:gd name="T29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20">
                  <a:moveTo>
                    <a:pt x="54" y="8"/>
                  </a:moveTo>
                  <a:cubicBezTo>
                    <a:pt x="54" y="8"/>
                    <a:pt x="54" y="9"/>
                    <a:pt x="54" y="9"/>
                  </a:cubicBezTo>
                  <a:cubicBezTo>
                    <a:pt x="54" y="14"/>
                    <a:pt x="52" y="17"/>
                    <a:pt x="48" y="20"/>
                  </a:cubicBezTo>
                  <a:cubicBezTo>
                    <a:pt x="45" y="20"/>
                    <a:pt x="44" y="17"/>
                    <a:pt x="42" y="16"/>
                  </a:cubicBezTo>
                  <a:cubicBezTo>
                    <a:pt x="40" y="15"/>
                    <a:pt x="40" y="13"/>
                    <a:pt x="41" y="12"/>
                  </a:cubicBezTo>
                  <a:cubicBezTo>
                    <a:pt x="43" y="10"/>
                    <a:pt x="44" y="11"/>
                    <a:pt x="45" y="12"/>
                  </a:cubicBezTo>
                  <a:cubicBezTo>
                    <a:pt x="44" y="10"/>
                    <a:pt x="41" y="10"/>
                    <a:pt x="39" y="10"/>
                  </a:cubicBezTo>
                  <a:cubicBezTo>
                    <a:pt x="36" y="11"/>
                    <a:pt x="34" y="11"/>
                    <a:pt x="33" y="8"/>
                  </a:cubicBezTo>
                  <a:cubicBezTo>
                    <a:pt x="33" y="7"/>
                    <a:pt x="32" y="6"/>
                    <a:pt x="31" y="6"/>
                  </a:cubicBezTo>
                  <a:cubicBezTo>
                    <a:pt x="23" y="5"/>
                    <a:pt x="15" y="3"/>
                    <a:pt x="6" y="6"/>
                  </a:cubicBezTo>
                  <a:cubicBezTo>
                    <a:pt x="4" y="6"/>
                    <a:pt x="2" y="6"/>
                    <a:pt x="0" y="6"/>
                  </a:cubicBezTo>
                  <a:cubicBezTo>
                    <a:pt x="1" y="3"/>
                    <a:pt x="4" y="2"/>
                    <a:pt x="6" y="2"/>
                  </a:cubicBezTo>
                  <a:cubicBezTo>
                    <a:pt x="11" y="2"/>
                    <a:pt x="16" y="2"/>
                    <a:pt x="21" y="1"/>
                  </a:cubicBezTo>
                  <a:cubicBezTo>
                    <a:pt x="26" y="0"/>
                    <a:pt x="30" y="3"/>
                    <a:pt x="35" y="4"/>
                  </a:cubicBezTo>
                  <a:cubicBezTo>
                    <a:pt x="42" y="5"/>
                    <a:pt x="47" y="8"/>
                    <a:pt x="54" y="8"/>
                  </a:cubicBezTo>
                  <a:close/>
                </a:path>
              </a:pathLst>
            </a:custGeom>
            <a:solidFill>
              <a:srgbClr val="C8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3" name="Freeform 2151"/>
            <p:cNvSpPr/>
            <p:nvPr/>
          </p:nvSpPr>
          <p:spPr bwMode="auto">
            <a:xfrm>
              <a:off x="1987551" y="1081089"/>
              <a:ext cx="60325" cy="84138"/>
            </a:xfrm>
            <a:custGeom>
              <a:avLst/>
              <a:gdLst>
                <a:gd name="T0" fmla="*/ 0 w 16"/>
                <a:gd name="T1" fmla="*/ 2 h 22"/>
                <a:gd name="T2" fmla="*/ 4 w 16"/>
                <a:gd name="T3" fmla="*/ 4 h 22"/>
                <a:gd name="T4" fmla="*/ 13 w 16"/>
                <a:gd name="T5" fmla="*/ 10 h 22"/>
                <a:gd name="T6" fmla="*/ 16 w 16"/>
                <a:gd name="T7" fmla="*/ 11 h 22"/>
                <a:gd name="T8" fmla="*/ 15 w 16"/>
                <a:gd name="T9" fmla="*/ 17 h 22"/>
                <a:gd name="T10" fmla="*/ 12 w 16"/>
                <a:gd name="T11" fmla="*/ 21 h 22"/>
                <a:gd name="T12" fmla="*/ 10 w 16"/>
                <a:gd name="T13" fmla="*/ 21 h 22"/>
                <a:gd name="T14" fmla="*/ 5 w 16"/>
                <a:gd name="T15" fmla="*/ 11 h 22"/>
                <a:gd name="T16" fmla="*/ 0 w 16"/>
                <a:gd name="T17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22">
                  <a:moveTo>
                    <a:pt x="0" y="2"/>
                  </a:moveTo>
                  <a:cubicBezTo>
                    <a:pt x="2" y="2"/>
                    <a:pt x="3" y="0"/>
                    <a:pt x="4" y="4"/>
                  </a:cubicBezTo>
                  <a:cubicBezTo>
                    <a:pt x="6" y="7"/>
                    <a:pt x="10" y="9"/>
                    <a:pt x="13" y="10"/>
                  </a:cubicBezTo>
                  <a:cubicBezTo>
                    <a:pt x="14" y="10"/>
                    <a:pt x="15" y="10"/>
                    <a:pt x="16" y="11"/>
                  </a:cubicBezTo>
                  <a:cubicBezTo>
                    <a:pt x="11" y="12"/>
                    <a:pt x="15" y="15"/>
                    <a:pt x="15" y="17"/>
                  </a:cubicBezTo>
                  <a:cubicBezTo>
                    <a:pt x="16" y="20"/>
                    <a:pt x="15" y="22"/>
                    <a:pt x="12" y="21"/>
                  </a:cubicBezTo>
                  <a:cubicBezTo>
                    <a:pt x="11" y="21"/>
                    <a:pt x="10" y="21"/>
                    <a:pt x="10" y="21"/>
                  </a:cubicBezTo>
                  <a:cubicBezTo>
                    <a:pt x="11" y="15"/>
                    <a:pt x="6" y="15"/>
                    <a:pt x="5" y="11"/>
                  </a:cubicBezTo>
                  <a:cubicBezTo>
                    <a:pt x="3" y="8"/>
                    <a:pt x="0" y="6"/>
                    <a:pt x="0" y="2"/>
                  </a:cubicBezTo>
                  <a:close/>
                </a:path>
              </a:pathLst>
            </a:custGeom>
            <a:solidFill>
              <a:srgbClr val="8190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4" name="Freeform 2152"/>
            <p:cNvSpPr/>
            <p:nvPr/>
          </p:nvSpPr>
          <p:spPr bwMode="auto">
            <a:xfrm>
              <a:off x="1949451" y="1316039"/>
              <a:ext cx="23813" cy="25400"/>
            </a:xfrm>
            <a:custGeom>
              <a:avLst/>
              <a:gdLst>
                <a:gd name="T0" fmla="*/ 6 w 6"/>
                <a:gd name="T1" fmla="*/ 2 h 7"/>
                <a:gd name="T2" fmla="*/ 1 w 6"/>
                <a:gd name="T3" fmla="*/ 7 h 7"/>
                <a:gd name="T4" fmla="*/ 6 w 6"/>
                <a:gd name="T5" fmla="*/ 0 h 7"/>
                <a:gd name="T6" fmla="*/ 6 w 6"/>
                <a:gd name="T7" fmla="*/ 0 h 7"/>
                <a:gd name="T8" fmla="*/ 6 w 6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6" y="2"/>
                  </a:moveTo>
                  <a:cubicBezTo>
                    <a:pt x="4" y="3"/>
                    <a:pt x="4" y="7"/>
                    <a:pt x="1" y="7"/>
                  </a:cubicBezTo>
                  <a:cubicBezTo>
                    <a:pt x="0" y="2"/>
                    <a:pt x="1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2"/>
                  </a:cubicBezTo>
                  <a:close/>
                </a:path>
              </a:pathLst>
            </a:custGeom>
            <a:solidFill>
              <a:srgbClr val="A1F4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5" name="Freeform 2153"/>
            <p:cNvSpPr/>
            <p:nvPr/>
          </p:nvSpPr>
          <p:spPr bwMode="auto">
            <a:xfrm>
              <a:off x="1817688" y="1141414"/>
              <a:ext cx="11113" cy="7938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1 h 2"/>
                <a:gd name="T4" fmla="*/ 0 w 3"/>
                <a:gd name="T5" fmla="*/ 0 h 2"/>
                <a:gd name="T6" fmla="*/ 1 w 3"/>
                <a:gd name="T7" fmla="*/ 0 h 2"/>
                <a:gd name="T8" fmla="*/ 3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DC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6" name="Freeform 2154"/>
            <p:cNvSpPr/>
            <p:nvPr/>
          </p:nvSpPr>
          <p:spPr bwMode="auto">
            <a:xfrm>
              <a:off x="1655763" y="1244601"/>
              <a:ext cx="274638" cy="184150"/>
            </a:xfrm>
            <a:custGeom>
              <a:avLst/>
              <a:gdLst>
                <a:gd name="T0" fmla="*/ 9 w 73"/>
                <a:gd name="T1" fmla="*/ 4 h 49"/>
                <a:gd name="T2" fmla="*/ 35 w 73"/>
                <a:gd name="T3" fmla="*/ 2 h 49"/>
                <a:gd name="T4" fmla="*/ 41 w 73"/>
                <a:gd name="T5" fmla="*/ 3 h 49"/>
                <a:gd name="T6" fmla="*/ 44 w 73"/>
                <a:gd name="T7" fmla="*/ 5 h 49"/>
                <a:gd name="T8" fmla="*/ 47 w 73"/>
                <a:gd name="T9" fmla="*/ 7 h 49"/>
                <a:gd name="T10" fmla="*/ 57 w 73"/>
                <a:gd name="T11" fmla="*/ 12 h 49"/>
                <a:gd name="T12" fmla="*/ 53 w 73"/>
                <a:gd name="T13" fmla="*/ 11 h 49"/>
                <a:gd name="T14" fmla="*/ 51 w 73"/>
                <a:gd name="T15" fmla="*/ 10 h 49"/>
                <a:gd name="T16" fmla="*/ 51 w 73"/>
                <a:gd name="T17" fmla="*/ 13 h 49"/>
                <a:gd name="T18" fmla="*/ 57 w 73"/>
                <a:gd name="T19" fmla="*/ 17 h 49"/>
                <a:gd name="T20" fmla="*/ 55 w 73"/>
                <a:gd name="T21" fmla="*/ 22 h 49"/>
                <a:gd name="T22" fmla="*/ 48 w 73"/>
                <a:gd name="T23" fmla="*/ 27 h 49"/>
                <a:gd name="T24" fmla="*/ 46 w 73"/>
                <a:gd name="T25" fmla="*/ 29 h 49"/>
                <a:gd name="T26" fmla="*/ 49 w 73"/>
                <a:gd name="T27" fmla="*/ 31 h 49"/>
                <a:gd name="T28" fmla="*/ 65 w 73"/>
                <a:gd name="T29" fmla="*/ 30 h 49"/>
                <a:gd name="T30" fmla="*/ 70 w 73"/>
                <a:gd name="T31" fmla="*/ 30 h 49"/>
                <a:gd name="T32" fmla="*/ 68 w 73"/>
                <a:gd name="T33" fmla="*/ 36 h 49"/>
                <a:gd name="T34" fmla="*/ 73 w 73"/>
                <a:gd name="T35" fmla="*/ 42 h 49"/>
                <a:gd name="T36" fmla="*/ 62 w 73"/>
                <a:gd name="T37" fmla="*/ 46 h 49"/>
                <a:gd name="T38" fmla="*/ 41 w 73"/>
                <a:gd name="T39" fmla="*/ 47 h 49"/>
                <a:gd name="T40" fmla="*/ 18 w 73"/>
                <a:gd name="T41" fmla="*/ 42 h 49"/>
                <a:gd name="T42" fmla="*/ 4 w 73"/>
                <a:gd name="T43" fmla="*/ 31 h 49"/>
                <a:gd name="T44" fmla="*/ 2 w 73"/>
                <a:gd name="T45" fmla="*/ 16 h 49"/>
                <a:gd name="T46" fmla="*/ 5 w 73"/>
                <a:gd name="T47" fmla="*/ 8 h 49"/>
                <a:gd name="T48" fmla="*/ 9 w 73"/>
                <a:gd name="T49" fmla="*/ 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3" h="49">
                  <a:moveTo>
                    <a:pt x="9" y="4"/>
                  </a:moveTo>
                  <a:cubicBezTo>
                    <a:pt x="17" y="2"/>
                    <a:pt x="26" y="0"/>
                    <a:pt x="35" y="2"/>
                  </a:cubicBezTo>
                  <a:cubicBezTo>
                    <a:pt x="37" y="3"/>
                    <a:pt x="38" y="4"/>
                    <a:pt x="41" y="3"/>
                  </a:cubicBezTo>
                  <a:cubicBezTo>
                    <a:pt x="42" y="2"/>
                    <a:pt x="44" y="4"/>
                    <a:pt x="44" y="5"/>
                  </a:cubicBezTo>
                  <a:cubicBezTo>
                    <a:pt x="43" y="10"/>
                    <a:pt x="47" y="5"/>
                    <a:pt x="47" y="7"/>
                  </a:cubicBezTo>
                  <a:cubicBezTo>
                    <a:pt x="52" y="5"/>
                    <a:pt x="54" y="8"/>
                    <a:pt x="57" y="12"/>
                  </a:cubicBezTo>
                  <a:cubicBezTo>
                    <a:pt x="55" y="12"/>
                    <a:pt x="53" y="12"/>
                    <a:pt x="53" y="11"/>
                  </a:cubicBezTo>
                  <a:cubicBezTo>
                    <a:pt x="52" y="11"/>
                    <a:pt x="53" y="9"/>
                    <a:pt x="51" y="10"/>
                  </a:cubicBezTo>
                  <a:cubicBezTo>
                    <a:pt x="50" y="11"/>
                    <a:pt x="50" y="13"/>
                    <a:pt x="51" y="13"/>
                  </a:cubicBezTo>
                  <a:cubicBezTo>
                    <a:pt x="54" y="14"/>
                    <a:pt x="55" y="17"/>
                    <a:pt x="57" y="17"/>
                  </a:cubicBezTo>
                  <a:cubicBezTo>
                    <a:pt x="58" y="20"/>
                    <a:pt x="56" y="21"/>
                    <a:pt x="55" y="22"/>
                  </a:cubicBezTo>
                  <a:cubicBezTo>
                    <a:pt x="52" y="24"/>
                    <a:pt x="50" y="25"/>
                    <a:pt x="48" y="27"/>
                  </a:cubicBezTo>
                  <a:cubicBezTo>
                    <a:pt x="47" y="28"/>
                    <a:pt x="45" y="28"/>
                    <a:pt x="46" y="29"/>
                  </a:cubicBezTo>
                  <a:cubicBezTo>
                    <a:pt x="46" y="30"/>
                    <a:pt x="47" y="30"/>
                    <a:pt x="49" y="31"/>
                  </a:cubicBezTo>
                  <a:cubicBezTo>
                    <a:pt x="54" y="31"/>
                    <a:pt x="59" y="31"/>
                    <a:pt x="65" y="30"/>
                  </a:cubicBezTo>
                  <a:cubicBezTo>
                    <a:pt x="67" y="29"/>
                    <a:pt x="69" y="29"/>
                    <a:pt x="70" y="30"/>
                  </a:cubicBezTo>
                  <a:cubicBezTo>
                    <a:pt x="70" y="33"/>
                    <a:pt x="73" y="36"/>
                    <a:pt x="68" y="36"/>
                  </a:cubicBezTo>
                  <a:cubicBezTo>
                    <a:pt x="69" y="39"/>
                    <a:pt x="72" y="40"/>
                    <a:pt x="73" y="42"/>
                  </a:cubicBezTo>
                  <a:cubicBezTo>
                    <a:pt x="69" y="43"/>
                    <a:pt x="65" y="44"/>
                    <a:pt x="62" y="46"/>
                  </a:cubicBezTo>
                  <a:cubicBezTo>
                    <a:pt x="55" y="49"/>
                    <a:pt x="48" y="47"/>
                    <a:pt x="41" y="47"/>
                  </a:cubicBezTo>
                  <a:cubicBezTo>
                    <a:pt x="33" y="47"/>
                    <a:pt x="26" y="44"/>
                    <a:pt x="18" y="42"/>
                  </a:cubicBezTo>
                  <a:cubicBezTo>
                    <a:pt x="13" y="41"/>
                    <a:pt x="7" y="37"/>
                    <a:pt x="4" y="31"/>
                  </a:cubicBezTo>
                  <a:cubicBezTo>
                    <a:pt x="1" y="26"/>
                    <a:pt x="0" y="21"/>
                    <a:pt x="2" y="16"/>
                  </a:cubicBezTo>
                  <a:cubicBezTo>
                    <a:pt x="3" y="13"/>
                    <a:pt x="4" y="11"/>
                    <a:pt x="5" y="8"/>
                  </a:cubicBezTo>
                  <a:cubicBezTo>
                    <a:pt x="5" y="6"/>
                    <a:pt x="6" y="4"/>
                    <a:pt x="9" y="4"/>
                  </a:cubicBezTo>
                  <a:close/>
                </a:path>
              </a:pathLst>
            </a:custGeom>
            <a:solidFill>
              <a:srgbClr val="BCF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7" name="Freeform 2155"/>
            <p:cNvSpPr/>
            <p:nvPr/>
          </p:nvSpPr>
          <p:spPr bwMode="auto">
            <a:xfrm>
              <a:off x="1833563" y="1263651"/>
              <a:ext cx="139700" cy="104775"/>
            </a:xfrm>
            <a:custGeom>
              <a:avLst/>
              <a:gdLst>
                <a:gd name="T0" fmla="*/ 23 w 37"/>
                <a:gd name="T1" fmla="*/ 25 h 28"/>
                <a:gd name="T2" fmla="*/ 5 w 37"/>
                <a:gd name="T3" fmla="*/ 27 h 28"/>
                <a:gd name="T4" fmla="*/ 0 w 37"/>
                <a:gd name="T5" fmla="*/ 26 h 28"/>
                <a:gd name="T6" fmla="*/ 5 w 37"/>
                <a:gd name="T7" fmla="*/ 25 h 28"/>
                <a:gd name="T8" fmla="*/ 8 w 37"/>
                <a:gd name="T9" fmla="*/ 19 h 28"/>
                <a:gd name="T10" fmla="*/ 7 w 37"/>
                <a:gd name="T11" fmla="*/ 17 h 28"/>
                <a:gd name="T12" fmla="*/ 10 w 37"/>
                <a:gd name="T13" fmla="*/ 12 h 28"/>
                <a:gd name="T14" fmla="*/ 16 w 37"/>
                <a:gd name="T15" fmla="*/ 2 h 28"/>
                <a:gd name="T16" fmla="*/ 34 w 37"/>
                <a:gd name="T17" fmla="*/ 5 h 28"/>
                <a:gd name="T18" fmla="*/ 36 w 37"/>
                <a:gd name="T19" fmla="*/ 9 h 28"/>
                <a:gd name="T20" fmla="*/ 37 w 37"/>
                <a:gd name="T21" fmla="*/ 14 h 28"/>
                <a:gd name="T22" fmla="*/ 32 w 37"/>
                <a:gd name="T23" fmla="*/ 21 h 28"/>
                <a:gd name="T24" fmla="*/ 23 w 37"/>
                <a:gd name="T25" fmla="*/ 2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28">
                  <a:moveTo>
                    <a:pt x="23" y="25"/>
                  </a:moveTo>
                  <a:cubicBezTo>
                    <a:pt x="17" y="26"/>
                    <a:pt x="11" y="28"/>
                    <a:pt x="5" y="27"/>
                  </a:cubicBezTo>
                  <a:cubicBezTo>
                    <a:pt x="3" y="27"/>
                    <a:pt x="2" y="28"/>
                    <a:pt x="0" y="26"/>
                  </a:cubicBezTo>
                  <a:cubicBezTo>
                    <a:pt x="1" y="25"/>
                    <a:pt x="3" y="25"/>
                    <a:pt x="5" y="25"/>
                  </a:cubicBezTo>
                  <a:cubicBezTo>
                    <a:pt x="9" y="24"/>
                    <a:pt x="9" y="24"/>
                    <a:pt x="8" y="19"/>
                  </a:cubicBezTo>
                  <a:cubicBezTo>
                    <a:pt x="8" y="19"/>
                    <a:pt x="7" y="18"/>
                    <a:pt x="7" y="17"/>
                  </a:cubicBezTo>
                  <a:cubicBezTo>
                    <a:pt x="8" y="15"/>
                    <a:pt x="9" y="14"/>
                    <a:pt x="10" y="12"/>
                  </a:cubicBezTo>
                  <a:cubicBezTo>
                    <a:pt x="13" y="9"/>
                    <a:pt x="14" y="6"/>
                    <a:pt x="16" y="2"/>
                  </a:cubicBezTo>
                  <a:cubicBezTo>
                    <a:pt x="22" y="0"/>
                    <a:pt x="28" y="3"/>
                    <a:pt x="34" y="5"/>
                  </a:cubicBezTo>
                  <a:cubicBezTo>
                    <a:pt x="35" y="5"/>
                    <a:pt x="36" y="7"/>
                    <a:pt x="36" y="9"/>
                  </a:cubicBezTo>
                  <a:cubicBezTo>
                    <a:pt x="36" y="11"/>
                    <a:pt x="36" y="12"/>
                    <a:pt x="37" y="14"/>
                  </a:cubicBezTo>
                  <a:cubicBezTo>
                    <a:pt x="35" y="16"/>
                    <a:pt x="32" y="17"/>
                    <a:pt x="32" y="21"/>
                  </a:cubicBezTo>
                  <a:cubicBezTo>
                    <a:pt x="30" y="23"/>
                    <a:pt x="27" y="25"/>
                    <a:pt x="23" y="25"/>
                  </a:cubicBezTo>
                  <a:close/>
                </a:path>
              </a:pathLst>
            </a:custGeom>
            <a:solidFill>
              <a:srgbClr val="89F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8" name="Freeform 2156"/>
            <p:cNvSpPr/>
            <p:nvPr/>
          </p:nvSpPr>
          <p:spPr bwMode="auto">
            <a:xfrm>
              <a:off x="1647826" y="1304926"/>
              <a:ext cx="241300" cy="131763"/>
            </a:xfrm>
            <a:custGeom>
              <a:avLst/>
              <a:gdLst>
                <a:gd name="T0" fmla="*/ 4 w 64"/>
                <a:gd name="T1" fmla="*/ 0 h 35"/>
                <a:gd name="T2" fmla="*/ 4 w 64"/>
                <a:gd name="T3" fmla="*/ 9 h 35"/>
                <a:gd name="T4" fmla="*/ 14 w 64"/>
                <a:gd name="T5" fmla="*/ 21 h 35"/>
                <a:gd name="T6" fmla="*/ 16 w 64"/>
                <a:gd name="T7" fmla="*/ 22 h 35"/>
                <a:gd name="T8" fmla="*/ 29 w 64"/>
                <a:gd name="T9" fmla="*/ 27 h 35"/>
                <a:gd name="T10" fmla="*/ 31 w 64"/>
                <a:gd name="T11" fmla="*/ 27 h 35"/>
                <a:gd name="T12" fmla="*/ 35 w 64"/>
                <a:gd name="T13" fmla="*/ 29 h 35"/>
                <a:gd name="T14" fmla="*/ 51 w 64"/>
                <a:gd name="T15" fmla="*/ 30 h 35"/>
                <a:gd name="T16" fmla="*/ 54 w 64"/>
                <a:gd name="T17" fmla="*/ 30 h 35"/>
                <a:gd name="T18" fmla="*/ 60 w 64"/>
                <a:gd name="T19" fmla="*/ 30 h 35"/>
                <a:gd name="T20" fmla="*/ 64 w 64"/>
                <a:gd name="T21" fmla="*/ 30 h 35"/>
                <a:gd name="T22" fmla="*/ 52 w 64"/>
                <a:gd name="T23" fmla="*/ 35 h 35"/>
                <a:gd name="T24" fmla="*/ 51 w 64"/>
                <a:gd name="T25" fmla="*/ 33 h 35"/>
                <a:gd name="T26" fmla="*/ 32 w 64"/>
                <a:gd name="T27" fmla="*/ 33 h 35"/>
                <a:gd name="T28" fmla="*/ 22 w 64"/>
                <a:gd name="T29" fmla="*/ 28 h 35"/>
                <a:gd name="T30" fmla="*/ 2 w 64"/>
                <a:gd name="T31" fmla="*/ 12 h 35"/>
                <a:gd name="T32" fmla="*/ 4 w 64"/>
                <a:gd name="T3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35">
                  <a:moveTo>
                    <a:pt x="4" y="0"/>
                  </a:moveTo>
                  <a:cubicBezTo>
                    <a:pt x="5" y="3"/>
                    <a:pt x="3" y="6"/>
                    <a:pt x="4" y="9"/>
                  </a:cubicBezTo>
                  <a:cubicBezTo>
                    <a:pt x="7" y="14"/>
                    <a:pt x="8" y="19"/>
                    <a:pt x="14" y="21"/>
                  </a:cubicBezTo>
                  <a:cubicBezTo>
                    <a:pt x="14" y="21"/>
                    <a:pt x="16" y="22"/>
                    <a:pt x="16" y="22"/>
                  </a:cubicBezTo>
                  <a:cubicBezTo>
                    <a:pt x="19" y="28"/>
                    <a:pt x="24" y="26"/>
                    <a:pt x="29" y="27"/>
                  </a:cubicBezTo>
                  <a:cubicBezTo>
                    <a:pt x="30" y="27"/>
                    <a:pt x="31" y="26"/>
                    <a:pt x="31" y="27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40" y="29"/>
                    <a:pt x="46" y="31"/>
                    <a:pt x="51" y="30"/>
                  </a:cubicBezTo>
                  <a:cubicBezTo>
                    <a:pt x="52" y="30"/>
                    <a:pt x="53" y="30"/>
                    <a:pt x="54" y="30"/>
                  </a:cubicBezTo>
                  <a:cubicBezTo>
                    <a:pt x="56" y="32"/>
                    <a:pt x="58" y="32"/>
                    <a:pt x="60" y="30"/>
                  </a:cubicBezTo>
                  <a:cubicBezTo>
                    <a:pt x="61" y="28"/>
                    <a:pt x="63" y="28"/>
                    <a:pt x="64" y="30"/>
                  </a:cubicBezTo>
                  <a:cubicBezTo>
                    <a:pt x="61" y="33"/>
                    <a:pt x="56" y="33"/>
                    <a:pt x="52" y="35"/>
                  </a:cubicBezTo>
                  <a:cubicBezTo>
                    <a:pt x="52" y="34"/>
                    <a:pt x="52" y="33"/>
                    <a:pt x="51" y="33"/>
                  </a:cubicBezTo>
                  <a:cubicBezTo>
                    <a:pt x="45" y="34"/>
                    <a:pt x="38" y="33"/>
                    <a:pt x="32" y="33"/>
                  </a:cubicBezTo>
                  <a:cubicBezTo>
                    <a:pt x="30" y="29"/>
                    <a:pt x="25" y="29"/>
                    <a:pt x="22" y="28"/>
                  </a:cubicBezTo>
                  <a:cubicBezTo>
                    <a:pt x="13" y="25"/>
                    <a:pt x="6" y="20"/>
                    <a:pt x="2" y="12"/>
                  </a:cubicBezTo>
                  <a:cubicBezTo>
                    <a:pt x="0" y="8"/>
                    <a:pt x="1" y="4"/>
                    <a:pt x="4" y="0"/>
                  </a:cubicBezTo>
                  <a:close/>
                </a:path>
              </a:pathLst>
            </a:custGeom>
            <a:solidFill>
              <a:srgbClr val="CC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9" name="Freeform 2157"/>
            <p:cNvSpPr/>
            <p:nvPr/>
          </p:nvSpPr>
          <p:spPr bwMode="auto">
            <a:xfrm>
              <a:off x="1603376" y="1123951"/>
              <a:ext cx="19050" cy="14288"/>
            </a:xfrm>
            <a:custGeom>
              <a:avLst/>
              <a:gdLst>
                <a:gd name="T0" fmla="*/ 0 w 5"/>
                <a:gd name="T1" fmla="*/ 0 h 4"/>
                <a:gd name="T2" fmla="*/ 5 w 5"/>
                <a:gd name="T3" fmla="*/ 0 h 4"/>
                <a:gd name="T4" fmla="*/ 4 w 5"/>
                <a:gd name="T5" fmla="*/ 4 h 4"/>
                <a:gd name="T6" fmla="*/ 0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5" y="1"/>
                    <a:pt x="5" y="3"/>
                    <a:pt x="4" y="4"/>
                  </a:cubicBezTo>
                  <a:cubicBezTo>
                    <a:pt x="4" y="1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7E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0" name="Freeform 2158"/>
            <p:cNvSpPr/>
            <p:nvPr/>
          </p:nvSpPr>
          <p:spPr bwMode="auto">
            <a:xfrm>
              <a:off x="2014538" y="1063626"/>
              <a:ext cx="14288" cy="6350"/>
            </a:xfrm>
            <a:custGeom>
              <a:avLst/>
              <a:gdLst>
                <a:gd name="T0" fmla="*/ 2 w 4"/>
                <a:gd name="T1" fmla="*/ 0 h 2"/>
                <a:gd name="T2" fmla="*/ 3 w 4"/>
                <a:gd name="T3" fmla="*/ 1 h 2"/>
                <a:gd name="T4" fmla="*/ 1 w 4"/>
                <a:gd name="T5" fmla="*/ 2 h 2"/>
                <a:gd name="T6" fmla="*/ 2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3" y="0"/>
                    <a:pt x="4" y="1"/>
                    <a:pt x="3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0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737B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1" name="Freeform 2159"/>
            <p:cNvSpPr/>
            <p:nvPr/>
          </p:nvSpPr>
          <p:spPr bwMode="auto">
            <a:xfrm>
              <a:off x="1817688" y="1327151"/>
              <a:ext cx="57150" cy="33338"/>
            </a:xfrm>
            <a:custGeom>
              <a:avLst/>
              <a:gdLst>
                <a:gd name="T0" fmla="*/ 11 w 15"/>
                <a:gd name="T1" fmla="*/ 0 h 9"/>
                <a:gd name="T2" fmla="*/ 13 w 15"/>
                <a:gd name="T3" fmla="*/ 2 h 9"/>
                <a:gd name="T4" fmla="*/ 9 w 15"/>
                <a:gd name="T5" fmla="*/ 9 h 9"/>
                <a:gd name="T6" fmla="*/ 4 w 15"/>
                <a:gd name="T7" fmla="*/ 9 h 9"/>
                <a:gd name="T8" fmla="*/ 1 w 15"/>
                <a:gd name="T9" fmla="*/ 7 h 9"/>
                <a:gd name="T10" fmla="*/ 3 w 15"/>
                <a:gd name="T11" fmla="*/ 4 h 9"/>
                <a:gd name="T12" fmla="*/ 11 w 15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12" y="0"/>
                    <a:pt x="13" y="1"/>
                    <a:pt x="13" y="2"/>
                  </a:cubicBezTo>
                  <a:cubicBezTo>
                    <a:pt x="15" y="6"/>
                    <a:pt x="14" y="9"/>
                    <a:pt x="9" y="9"/>
                  </a:cubicBezTo>
                  <a:cubicBezTo>
                    <a:pt x="7" y="9"/>
                    <a:pt x="6" y="9"/>
                    <a:pt x="4" y="9"/>
                  </a:cubicBezTo>
                  <a:cubicBezTo>
                    <a:pt x="3" y="9"/>
                    <a:pt x="1" y="9"/>
                    <a:pt x="1" y="7"/>
                  </a:cubicBezTo>
                  <a:cubicBezTo>
                    <a:pt x="0" y="5"/>
                    <a:pt x="2" y="5"/>
                    <a:pt x="3" y="4"/>
                  </a:cubicBezTo>
                  <a:cubicBezTo>
                    <a:pt x="6" y="3"/>
                    <a:pt x="9" y="1"/>
                    <a:pt x="11" y="0"/>
                  </a:cubicBezTo>
                  <a:close/>
                </a:path>
              </a:pathLst>
            </a:custGeom>
            <a:solidFill>
              <a:srgbClr val="7FEF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2" name="Freeform 2160"/>
            <p:cNvSpPr/>
            <p:nvPr/>
          </p:nvSpPr>
          <p:spPr bwMode="auto">
            <a:xfrm>
              <a:off x="865188" y="354014"/>
              <a:ext cx="1901825" cy="1792288"/>
            </a:xfrm>
            <a:custGeom>
              <a:avLst/>
              <a:gdLst>
                <a:gd name="T0" fmla="*/ 321 w 505"/>
                <a:gd name="T1" fmla="*/ 340 h 475"/>
                <a:gd name="T2" fmla="*/ 84 w 505"/>
                <a:gd name="T3" fmla="*/ 475 h 475"/>
                <a:gd name="T4" fmla="*/ 46 w 505"/>
                <a:gd name="T5" fmla="*/ 441 h 475"/>
                <a:gd name="T6" fmla="*/ 100 w 505"/>
                <a:gd name="T7" fmla="*/ 395 h 475"/>
                <a:gd name="T8" fmla="*/ 170 w 505"/>
                <a:gd name="T9" fmla="*/ 311 h 475"/>
                <a:gd name="T10" fmla="*/ 81 w 505"/>
                <a:gd name="T11" fmla="*/ 375 h 475"/>
                <a:gd name="T12" fmla="*/ 31 w 505"/>
                <a:gd name="T13" fmla="*/ 425 h 475"/>
                <a:gd name="T14" fmla="*/ 0 w 505"/>
                <a:gd name="T15" fmla="*/ 384 h 475"/>
                <a:gd name="T16" fmla="*/ 152 w 505"/>
                <a:gd name="T17" fmla="*/ 158 h 475"/>
                <a:gd name="T18" fmla="*/ 210 w 505"/>
                <a:gd name="T19" fmla="*/ 111 h 475"/>
                <a:gd name="T20" fmla="*/ 505 w 505"/>
                <a:gd name="T21" fmla="*/ 0 h 475"/>
                <a:gd name="T22" fmla="*/ 373 w 505"/>
                <a:gd name="T23" fmla="*/ 286 h 475"/>
                <a:gd name="T24" fmla="*/ 321 w 505"/>
                <a:gd name="T25" fmla="*/ 34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5" h="475">
                  <a:moveTo>
                    <a:pt x="321" y="340"/>
                  </a:moveTo>
                  <a:cubicBezTo>
                    <a:pt x="251" y="405"/>
                    <a:pt x="170" y="450"/>
                    <a:pt x="84" y="475"/>
                  </a:cubicBezTo>
                  <a:cubicBezTo>
                    <a:pt x="71" y="465"/>
                    <a:pt x="58" y="453"/>
                    <a:pt x="46" y="441"/>
                  </a:cubicBezTo>
                  <a:cubicBezTo>
                    <a:pt x="61" y="429"/>
                    <a:pt x="80" y="414"/>
                    <a:pt x="100" y="395"/>
                  </a:cubicBezTo>
                  <a:cubicBezTo>
                    <a:pt x="144" y="355"/>
                    <a:pt x="175" y="317"/>
                    <a:pt x="170" y="311"/>
                  </a:cubicBezTo>
                  <a:cubicBezTo>
                    <a:pt x="164" y="306"/>
                    <a:pt x="124" y="334"/>
                    <a:pt x="81" y="375"/>
                  </a:cubicBezTo>
                  <a:cubicBezTo>
                    <a:pt x="61" y="393"/>
                    <a:pt x="44" y="411"/>
                    <a:pt x="31" y="425"/>
                  </a:cubicBezTo>
                  <a:cubicBezTo>
                    <a:pt x="20" y="412"/>
                    <a:pt x="9" y="398"/>
                    <a:pt x="0" y="384"/>
                  </a:cubicBezTo>
                  <a:cubicBezTo>
                    <a:pt x="31" y="301"/>
                    <a:pt x="82" y="223"/>
                    <a:pt x="152" y="158"/>
                  </a:cubicBezTo>
                  <a:cubicBezTo>
                    <a:pt x="171" y="141"/>
                    <a:pt x="190" y="125"/>
                    <a:pt x="210" y="111"/>
                  </a:cubicBezTo>
                  <a:cubicBezTo>
                    <a:pt x="299" y="46"/>
                    <a:pt x="401" y="10"/>
                    <a:pt x="505" y="0"/>
                  </a:cubicBezTo>
                  <a:cubicBezTo>
                    <a:pt x="487" y="103"/>
                    <a:pt x="443" y="202"/>
                    <a:pt x="373" y="286"/>
                  </a:cubicBezTo>
                  <a:cubicBezTo>
                    <a:pt x="357" y="305"/>
                    <a:pt x="340" y="323"/>
                    <a:pt x="321" y="340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3" name="Freeform 2161"/>
            <p:cNvSpPr/>
            <p:nvPr/>
          </p:nvSpPr>
          <p:spPr bwMode="auto">
            <a:xfrm>
              <a:off x="1260476" y="1851026"/>
              <a:ext cx="542925" cy="603250"/>
            </a:xfrm>
            <a:custGeom>
              <a:avLst/>
              <a:gdLst>
                <a:gd name="T0" fmla="*/ 342 w 342"/>
                <a:gd name="T1" fmla="*/ 0 h 380"/>
                <a:gd name="T2" fmla="*/ 311 w 342"/>
                <a:gd name="T3" fmla="*/ 326 h 380"/>
                <a:gd name="T4" fmla="*/ 0 w 342"/>
                <a:gd name="T5" fmla="*/ 380 h 380"/>
                <a:gd name="T6" fmla="*/ 119 w 342"/>
                <a:gd name="T7" fmla="*/ 233 h 380"/>
                <a:gd name="T8" fmla="*/ 64 w 342"/>
                <a:gd name="T9" fmla="*/ 148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380">
                  <a:moveTo>
                    <a:pt x="342" y="0"/>
                  </a:moveTo>
                  <a:lnTo>
                    <a:pt x="311" y="326"/>
                  </a:lnTo>
                  <a:lnTo>
                    <a:pt x="0" y="380"/>
                  </a:lnTo>
                  <a:lnTo>
                    <a:pt x="119" y="233"/>
                  </a:lnTo>
                  <a:lnTo>
                    <a:pt x="64" y="148"/>
                  </a:ln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4" name="Freeform 2162"/>
            <p:cNvSpPr/>
            <p:nvPr/>
          </p:nvSpPr>
          <p:spPr bwMode="auto">
            <a:xfrm>
              <a:off x="560388" y="1201739"/>
              <a:ext cx="642938" cy="498475"/>
            </a:xfrm>
            <a:custGeom>
              <a:avLst/>
              <a:gdLst>
                <a:gd name="T0" fmla="*/ 405 w 405"/>
                <a:gd name="T1" fmla="*/ 0 h 314"/>
                <a:gd name="T2" fmla="*/ 78 w 405"/>
                <a:gd name="T3" fmla="*/ 10 h 314"/>
                <a:gd name="T4" fmla="*/ 0 w 405"/>
                <a:gd name="T5" fmla="*/ 314 h 314"/>
                <a:gd name="T6" fmla="*/ 156 w 405"/>
                <a:gd name="T7" fmla="*/ 210 h 314"/>
                <a:gd name="T8" fmla="*/ 237 w 405"/>
                <a:gd name="T9" fmla="*/ 26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5" h="314">
                  <a:moveTo>
                    <a:pt x="405" y="0"/>
                  </a:moveTo>
                  <a:lnTo>
                    <a:pt x="78" y="10"/>
                  </a:lnTo>
                  <a:lnTo>
                    <a:pt x="0" y="314"/>
                  </a:lnTo>
                  <a:lnTo>
                    <a:pt x="156" y="210"/>
                  </a:lnTo>
                  <a:lnTo>
                    <a:pt x="237" y="267"/>
                  </a:ln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5" name="Freeform 2163"/>
            <p:cNvSpPr/>
            <p:nvPr/>
          </p:nvSpPr>
          <p:spPr bwMode="auto">
            <a:xfrm>
              <a:off x="895351" y="1508126"/>
              <a:ext cx="628650" cy="588963"/>
            </a:xfrm>
            <a:custGeom>
              <a:avLst/>
              <a:gdLst>
                <a:gd name="T0" fmla="*/ 92 w 167"/>
                <a:gd name="T1" fmla="*/ 89 h 156"/>
                <a:gd name="T2" fmla="*/ 38 w 167"/>
                <a:gd name="T3" fmla="*/ 135 h 156"/>
                <a:gd name="T4" fmla="*/ 3 w 167"/>
                <a:gd name="T5" fmla="*/ 153 h 156"/>
                <a:gd name="T6" fmla="*/ 23 w 167"/>
                <a:gd name="T7" fmla="*/ 119 h 156"/>
                <a:gd name="T8" fmla="*/ 73 w 167"/>
                <a:gd name="T9" fmla="*/ 69 h 156"/>
                <a:gd name="T10" fmla="*/ 162 w 167"/>
                <a:gd name="T11" fmla="*/ 5 h 156"/>
                <a:gd name="T12" fmla="*/ 92 w 167"/>
                <a:gd name="T13" fmla="*/ 89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156">
                  <a:moveTo>
                    <a:pt x="92" y="89"/>
                  </a:moveTo>
                  <a:cubicBezTo>
                    <a:pt x="72" y="108"/>
                    <a:pt x="53" y="123"/>
                    <a:pt x="38" y="135"/>
                  </a:cubicBezTo>
                  <a:cubicBezTo>
                    <a:pt x="19" y="149"/>
                    <a:pt x="6" y="156"/>
                    <a:pt x="3" y="153"/>
                  </a:cubicBezTo>
                  <a:cubicBezTo>
                    <a:pt x="0" y="150"/>
                    <a:pt x="8" y="137"/>
                    <a:pt x="23" y="119"/>
                  </a:cubicBezTo>
                  <a:cubicBezTo>
                    <a:pt x="36" y="105"/>
                    <a:pt x="53" y="87"/>
                    <a:pt x="73" y="69"/>
                  </a:cubicBezTo>
                  <a:cubicBezTo>
                    <a:pt x="116" y="28"/>
                    <a:pt x="156" y="0"/>
                    <a:pt x="162" y="5"/>
                  </a:cubicBezTo>
                  <a:cubicBezTo>
                    <a:pt x="167" y="11"/>
                    <a:pt x="136" y="49"/>
                    <a:pt x="92" y="89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6" name="Freeform 2164"/>
            <p:cNvSpPr/>
            <p:nvPr/>
          </p:nvSpPr>
          <p:spPr bwMode="auto">
            <a:xfrm>
              <a:off x="1949451" y="565151"/>
              <a:ext cx="554038" cy="558800"/>
            </a:xfrm>
            <a:custGeom>
              <a:avLst/>
              <a:gdLst>
                <a:gd name="T0" fmla="*/ 144 w 147"/>
                <a:gd name="T1" fmla="*/ 144 h 148"/>
                <a:gd name="T2" fmla="*/ 63 w 147"/>
                <a:gd name="T3" fmla="*/ 120 h 148"/>
                <a:gd name="T4" fmla="*/ 14 w 147"/>
                <a:gd name="T5" fmla="*/ 50 h 148"/>
                <a:gd name="T6" fmla="*/ 9 w 147"/>
                <a:gd name="T7" fmla="*/ 2 h 148"/>
                <a:gd name="T8" fmla="*/ 7 w 147"/>
                <a:gd name="T9" fmla="*/ 2 h 148"/>
                <a:gd name="T10" fmla="*/ 94 w 147"/>
                <a:gd name="T11" fmla="*/ 140 h 148"/>
                <a:gd name="T12" fmla="*/ 144 w 147"/>
                <a:gd name="T13" fmla="*/ 148 h 148"/>
                <a:gd name="T14" fmla="*/ 144 w 147"/>
                <a:gd name="T15" fmla="*/ 14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148">
                  <a:moveTo>
                    <a:pt x="144" y="144"/>
                  </a:moveTo>
                  <a:cubicBezTo>
                    <a:pt x="115" y="145"/>
                    <a:pt x="87" y="137"/>
                    <a:pt x="63" y="120"/>
                  </a:cubicBezTo>
                  <a:cubicBezTo>
                    <a:pt x="39" y="103"/>
                    <a:pt x="22" y="78"/>
                    <a:pt x="14" y="50"/>
                  </a:cubicBezTo>
                  <a:cubicBezTo>
                    <a:pt x="9" y="34"/>
                    <a:pt x="8" y="18"/>
                    <a:pt x="9" y="2"/>
                  </a:cubicBezTo>
                  <a:cubicBezTo>
                    <a:pt x="9" y="0"/>
                    <a:pt x="7" y="0"/>
                    <a:pt x="7" y="2"/>
                  </a:cubicBezTo>
                  <a:cubicBezTo>
                    <a:pt x="0" y="62"/>
                    <a:pt x="37" y="120"/>
                    <a:pt x="94" y="140"/>
                  </a:cubicBezTo>
                  <a:cubicBezTo>
                    <a:pt x="110" y="146"/>
                    <a:pt x="127" y="148"/>
                    <a:pt x="144" y="148"/>
                  </a:cubicBezTo>
                  <a:cubicBezTo>
                    <a:pt x="146" y="148"/>
                    <a:pt x="147" y="144"/>
                    <a:pt x="144" y="14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7" name="Freeform 2165"/>
            <p:cNvSpPr/>
            <p:nvPr/>
          </p:nvSpPr>
          <p:spPr bwMode="auto">
            <a:xfrm>
              <a:off x="2168526" y="598489"/>
              <a:ext cx="323850" cy="320675"/>
            </a:xfrm>
            <a:custGeom>
              <a:avLst/>
              <a:gdLst>
                <a:gd name="T0" fmla="*/ 69 w 86"/>
                <a:gd name="T1" fmla="*/ 71 h 85"/>
                <a:gd name="T2" fmla="*/ 71 w 86"/>
                <a:gd name="T3" fmla="*/ 16 h 85"/>
                <a:gd name="T4" fmla="*/ 17 w 86"/>
                <a:gd name="T5" fmla="*/ 14 h 85"/>
                <a:gd name="T6" fmla="*/ 15 w 86"/>
                <a:gd name="T7" fmla="*/ 69 h 85"/>
                <a:gd name="T8" fmla="*/ 69 w 86"/>
                <a:gd name="T9" fmla="*/ 7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69" y="71"/>
                  </a:moveTo>
                  <a:cubicBezTo>
                    <a:pt x="85" y="56"/>
                    <a:pt x="86" y="32"/>
                    <a:pt x="71" y="16"/>
                  </a:cubicBezTo>
                  <a:cubicBezTo>
                    <a:pt x="57" y="0"/>
                    <a:pt x="32" y="0"/>
                    <a:pt x="17" y="14"/>
                  </a:cubicBezTo>
                  <a:cubicBezTo>
                    <a:pt x="1" y="29"/>
                    <a:pt x="0" y="53"/>
                    <a:pt x="15" y="69"/>
                  </a:cubicBezTo>
                  <a:cubicBezTo>
                    <a:pt x="29" y="84"/>
                    <a:pt x="54" y="85"/>
                    <a:pt x="69" y="71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8" name="Freeform 2166"/>
            <p:cNvSpPr/>
            <p:nvPr/>
          </p:nvSpPr>
          <p:spPr bwMode="auto">
            <a:xfrm>
              <a:off x="1520826" y="919164"/>
              <a:ext cx="609600" cy="615950"/>
            </a:xfrm>
            <a:custGeom>
              <a:avLst/>
              <a:gdLst>
                <a:gd name="T0" fmla="*/ 131 w 162"/>
                <a:gd name="T1" fmla="*/ 135 h 163"/>
                <a:gd name="T2" fmla="*/ 135 w 162"/>
                <a:gd name="T3" fmla="*/ 32 h 163"/>
                <a:gd name="T4" fmla="*/ 32 w 162"/>
                <a:gd name="T5" fmla="*/ 28 h 163"/>
                <a:gd name="T6" fmla="*/ 28 w 162"/>
                <a:gd name="T7" fmla="*/ 131 h 163"/>
                <a:gd name="T8" fmla="*/ 131 w 162"/>
                <a:gd name="T9" fmla="*/ 13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63">
                  <a:moveTo>
                    <a:pt x="131" y="135"/>
                  </a:moveTo>
                  <a:cubicBezTo>
                    <a:pt x="161" y="108"/>
                    <a:pt x="162" y="61"/>
                    <a:pt x="135" y="32"/>
                  </a:cubicBezTo>
                  <a:cubicBezTo>
                    <a:pt x="108" y="2"/>
                    <a:pt x="61" y="0"/>
                    <a:pt x="32" y="28"/>
                  </a:cubicBezTo>
                  <a:cubicBezTo>
                    <a:pt x="2" y="55"/>
                    <a:pt x="0" y="102"/>
                    <a:pt x="28" y="131"/>
                  </a:cubicBezTo>
                  <a:cubicBezTo>
                    <a:pt x="55" y="161"/>
                    <a:pt x="102" y="163"/>
                    <a:pt x="131" y="135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9" name="Freeform 2167"/>
            <p:cNvSpPr/>
            <p:nvPr/>
          </p:nvSpPr>
          <p:spPr bwMode="auto">
            <a:xfrm>
              <a:off x="1581151" y="979489"/>
              <a:ext cx="493713" cy="495300"/>
            </a:xfrm>
            <a:custGeom>
              <a:avLst/>
              <a:gdLst>
                <a:gd name="T0" fmla="*/ 105 w 131"/>
                <a:gd name="T1" fmla="*/ 108 h 131"/>
                <a:gd name="T2" fmla="*/ 108 w 131"/>
                <a:gd name="T3" fmla="*/ 25 h 131"/>
                <a:gd name="T4" fmla="*/ 25 w 131"/>
                <a:gd name="T5" fmla="*/ 22 h 131"/>
                <a:gd name="T6" fmla="*/ 22 w 131"/>
                <a:gd name="T7" fmla="*/ 105 h 131"/>
                <a:gd name="T8" fmla="*/ 105 w 131"/>
                <a:gd name="T9" fmla="*/ 10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131">
                  <a:moveTo>
                    <a:pt x="105" y="108"/>
                  </a:moveTo>
                  <a:cubicBezTo>
                    <a:pt x="129" y="86"/>
                    <a:pt x="131" y="49"/>
                    <a:pt x="108" y="25"/>
                  </a:cubicBezTo>
                  <a:cubicBezTo>
                    <a:pt x="86" y="2"/>
                    <a:pt x="49" y="0"/>
                    <a:pt x="25" y="22"/>
                  </a:cubicBezTo>
                  <a:cubicBezTo>
                    <a:pt x="2" y="45"/>
                    <a:pt x="0" y="82"/>
                    <a:pt x="22" y="105"/>
                  </a:cubicBezTo>
                  <a:cubicBezTo>
                    <a:pt x="44" y="129"/>
                    <a:pt x="82" y="131"/>
                    <a:pt x="105" y="108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0" name="Freeform 2168"/>
            <p:cNvSpPr/>
            <p:nvPr/>
          </p:nvSpPr>
          <p:spPr bwMode="auto">
            <a:xfrm>
              <a:off x="2239963" y="814389"/>
              <a:ext cx="153988" cy="60325"/>
            </a:xfrm>
            <a:custGeom>
              <a:avLst/>
              <a:gdLst>
                <a:gd name="T0" fmla="*/ 38 w 41"/>
                <a:gd name="T1" fmla="*/ 8 h 16"/>
                <a:gd name="T2" fmla="*/ 18 w 41"/>
                <a:gd name="T3" fmla="*/ 11 h 16"/>
                <a:gd name="T4" fmla="*/ 2 w 41"/>
                <a:gd name="T5" fmla="*/ 0 h 16"/>
                <a:gd name="T6" fmla="*/ 0 w 41"/>
                <a:gd name="T7" fmla="*/ 2 h 16"/>
                <a:gd name="T8" fmla="*/ 18 w 41"/>
                <a:gd name="T9" fmla="*/ 14 h 16"/>
                <a:gd name="T10" fmla="*/ 39 w 41"/>
                <a:gd name="T11" fmla="*/ 11 h 16"/>
                <a:gd name="T12" fmla="*/ 38 w 41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6">
                  <a:moveTo>
                    <a:pt x="38" y="8"/>
                  </a:moveTo>
                  <a:cubicBezTo>
                    <a:pt x="32" y="11"/>
                    <a:pt x="25" y="13"/>
                    <a:pt x="18" y="11"/>
                  </a:cubicBezTo>
                  <a:cubicBezTo>
                    <a:pt x="12" y="10"/>
                    <a:pt x="6" y="6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4" y="8"/>
                    <a:pt x="11" y="12"/>
                    <a:pt x="18" y="14"/>
                  </a:cubicBezTo>
                  <a:cubicBezTo>
                    <a:pt x="25" y="16"/>
                    <a:pt x="33" y="15"/>
                    <a:pt x="39" y="11"/>
                  </a:cubicBezTo>
                  <a:cubicBezTo>
                    <a:pt x="41" y="10"/>
                    <a:pt x="40" y="7"/>
                    <a:pt x="38" y="8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1" name="Freeform 2169"/>
            <p:cNvSpPr/>
            <p:nvPr/>
          </p:nvSpPr>
          <p:spPr bwMode="auto">
            <a:xfrm>
              <a:off x="2405063" y="817564"/>
              <a:ext cx="15875" cy="7938"/>
            </a:xfrm>
            <a:custGeom>
              <a:avLst/>
              <a:gdLst>
                <a:gd name="T0" fmla="*/ 4 w 4"/>
                <a:gd name="T1" fmla="*/ 2 h 2"/>
                <a:gd name="T2" fmla="*/ 4 w 4"/>
                <a:gd name="T3" fmla="*/ 1 h 2"/>
                <a:gd name="T4" fmla="*/ 4 w 4"/>
                <a:gd name="T5" fmla="*/ 0 h 2"/>
                <a:gd name="T6" fmla="*/ 4 w 4"/>
                <a:gd name="T7" fmla="*/ 0 h 2"/>
                <a:gd name="T8" fmla="*/ 3 w 4"/>
                <a:gd name="T9" fmla="*/ 0 h 2"/>
                <a:gd name="T10" fmla="*/ 2 w 4"/>
                <a:gd name="T11" fmla="*/ 0 h 2"/>
                <a:gd name="T12" fmla="*/ 1 w 4"/>
                <a:gd name="T13" fmla="*/ 0 h 2"/>
                <a:gd name="T14" fmla="*/ 1 w 4"/>
                <a:gd name="T15" fmla="*/ 0 h 2"/>
                <a:gd name="T16" fmla="*/ 1 w 4"/>
                <a:gd name="T17" fmla="*/ 0 h 2"/>
                <a:gd name="T18" fmla="*/ 0 w 4"/>
                <a:gd name="T19" fmla="*/ 0 h 2"/>
                <a:gd name="T20" fmla="*/ 0 w 4"/>
                <a:gd name="T21" fmla="*/ 1 h 2"/>
                <a:gd name="T22" fmla="*/ 0 w 4"/>
                <a:gd name="T23" fmla="*/ 1 h 2"/>
                <a:gd name="T24" fmla="*/ 0 w 4"/>
                <a:gd name="T25" fmla="*/ 1 h 2"/>
                <a:gd name="T26" fmla="*/ 0 w 4"/>
                <a:gd name="T27" fmla="*/ 2 h 2"/>
                <a:gd name="T28" fmla="*/ 0 w 4"/>
                <a:gd name="T29" fmla="*/ 2 h 2"/>
                <a:gd name="T30" fmla="*/ 1 w 4"/>
                <a:gd name="T31" fmla="*/ 2 h 2"/>
                <a:gd name="T32" fmla="*/ 1 w 4"/>
                <a:gd name="T33" fmla="*/ 2 h 2"/>
                <a:gd name="T34" fmla="*/ 2 w 4"/>
                <a:gd name="T35" fmla="*/ 2 h 2"/>
                <a:gd name="T36" fmla="*/ 3 w 4"/>
                <a:gd name="T37" fmla="*/ 2 h 2"/>
                <a:gd name="T38" fmla="*/ 3 w 4"/>
                <a:gd name="T39" fmla="*/ 2 h 2"/>
                <a:gd name="T40" fmla="*/ 4 w 4"/>
                <a:gd name="T41" fmla="*/ 2 h 2"/>
                <a:gd name="T42" fmla="*/ 4 w 4"/>
                <a:gd name="T4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2" name="Freeform 2170"/>
            <p:cNvSpPr/>
            <p:nvPr/>
          </p:nvSpPr>
          <p:spPr bwMode="auto">
            <a:xfrm>
              <a:off x="2428876" y="790576"/>
              <a:ext cx="14288" cy="15875"/>
            </a:xfrm>
            <a:custGeom>
              <a:avLst/>
              <a:gdLst>
                <a:gd name="T0" fmla="*/ 3 w 4"/>
                <a:gd name="T1" fmla="*/ 2 h 4"/>
                <a:gd name="T2" fmla="*/ 3 w 4"/>
                <a:gd name="T3" fmla="*/ 2 h 4"/>
                <a:gd name="T4" fmla="*/ 3 w 4"/>
                <a:gd name="T5" fmla="*/ 2 h 4"/>
                <a:gd name="T6" fmla="*/ 4 w 4"/>
                <a:gd name="T7" fmla="*/ 2 h 4"/>
                <a:gd name="T8" fmla="*/ 3 w 4"/>
                <a:gd name="T9" fmla="*/ 1 h 4"/>
                <a:gd name="T10" fmla="*/ 2 w 4"/>
                <a:gd name="T11" fmla="*/ 0 h 4"/>
                <a:gd name="T12" fmla="*/ 2 w 4"/>
                <a:gd name="T13" fmla="*/ 0 h 4"/>
                <a:gd name="T14" fmla="*/ 1 w 4"/>
                <a:gd name="T15" fmla="*/ 0 h 4"/>
                <a:gd name="T16" fmla="*/ 1 w 4"/>
                <a:gd name="T17" fmla="*/ 1 h 4"/>
                <a:gd name="T18" fmla="*/ 1 w 4"/>
                <a:gd name="T19" fmla="*/ 1 h 4"/>
                <a:gd name="T20" fmla="*/ 0 w 4"/>
                <a:gd name="T21" fmla="*/ 2 h 4"/>
                <a:gd name="T22" fmla="*/ 0 w 4"/>
                <a:gd name="T23" fmla="*/ 2 h 4"/>
                <a:gd name="T24" fmla="*/ 0 w 4"/>
                <a:gd name="T25" fmla="*/ 2 h 4"/>
                <a:gd name="T26" fmla="*/ 0 w 4"/>
                <a:gd name="T27" fmla="*/ 3 h 4"/>
                <a:gd name="T28" fmla="*/ 0 w 4"/>
                <a:gd name="T29" fmla="*/ 3 h 4"/>
                <a:gd name="T30" fmla="*/ 1 w 4"/>
                <a:gd name="T31" fmla="*/ 3 h 4"/>
                <a:gd name="T32" fmla="*/ 1 w 4"/>
                <a:gd name="T33" fmla="*/ 4 h 4"/>
                <a:gd name="T34" fmla="*/ 1 w 4"/>
                <a:gd name="T35" fmla="*/ 4 h 4"/>
                <a:gd name="T36" fmla="*/ 2 w 4"/>
                <a:gd name="T37" fmla="*/ 4 h 4"/>
                <a:gd name="T38" fmla="*/ 2 w 4"/>
                <a:gd name="T39" fmla="*/ 3 h 4"/>
                <a:gd name="T40" fmla="*/ 3 w 4"/>
                <a:gd name="T41" fmla="*/ 3 h 4"/>
                <a:gd name="T42" fmla="*/ 3 w 4"/>
                <a:gd name="T4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3" name="Freeform 2171"/>
            <p:cNvSpPr/>
            <p:nvPr/>
          </p:nvSpPr>
          <p:spPr bwMode="auto">
            <a:xfrm>
              <a:off x="2462213" y="444501"/>
              <a:ext cx="260350" cy="614363"/>
            </a:xfrm>
            <a:custGeom>
              <a:avLst/>
              <a:gdLst>
                <a:gd name="T0" fmla="*/ 25 w 69"/>
                <a:gd name="T1" fmla="*/ 125 h 163"/>
                <a:gd name="T2" fmla="*/ 44 w 69"/>
                <a:gd name="T3" fmla="*/ 86 h 163"/>
                <a:gd name="T4" fmla="*/ 69 w 69"/>
                <a:gd name="T5" fmla="*/ 1 h 163"/>
                <a:gd name="T6" fmla="*/ 67 w 69"/>
                <a:gd name="T7" fmla="*/ 1 h 163"/>
                <a:gd name="T8" fmla="*/ 41 w 69"/>
                <a:gd name="T9" fmla="*/ 83 h 163"/>
                <a:gd name="T10" fmla="*/ 23 w 69"/>
                <a:gd name="T11" fmla="*/ 122 h 163"/>
                <a:gd name="T12" fmla="*/ 1 w 69"/>
                <a:gd name="T13" fmla="*/ 159 h 163"/>
                <a:gd name="T14" fmla="*/ 3 w 69"/>
                <a:gd name="T15" fmla="*/ 161 h 163"/>
                <a:gd name="T16" fmla="*/ 25 w 69"/>
                <a:gd name="T17" fmla="*/ 12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63">
                  <a:moveTo>
                    <a:pt x="25" y="125"/>
                  </a:moveTo>
                  <a:cubicBezTo>
                    <a:pt x="32" y="113"/>
                    <a:pt x="38" y="100"/>
                    <a:pt x="44" y="86"/>
                  </a:cubicBezTo>
                  <a:cubicBezTo>
                    <a:pt x="55" y="59"/>
                    <a:pt x="63" y="30"/>
                    <a:pt x="69" y="1"/>
                  </a:cubicBezTo>
                  <a:cubicBezTo>
                    <a:pt x="69" y="0"/>
                    <a:pt x="67" y="0"/>
                    <a:pt x="67" y="1"/>
                  </a:cubicBezTo>
                  <a:cubicBezTo>
                    <a:pt x="61" y="29"/>
                    <a:pt x="52" y="56"/>
                    <a:pt x="41" y="83"/>
                  </a:cubicBezTo>
                  <a:cubicBezTo>
                    <a:pt x="36" y="96"/>
                    <a:pt x="30" y="109"/>
                    <a:pt x="23" y="122"/>
                  </a:cubicBezTo>
                  <a:cubicBezTo>
                    <a:pt x="16" y="134"/>
                    <a:pt x="7" y="147"/>
                    <a:pt x="1" y="159"/>
                  </a:cubicBezTo>
                  <a:cubicBezTo>
                    <a:pt x="0" y="161"/>
                    <a:pt x="2" y="163"/>
                    <a:pt x="3" y="161"/>
                  </a:cubicBezTo>
                  <a:cubicBezTo>
                    <a:pt x="12" y="151"/>
                    <a:pt x="19" y="138"/>
                    <a:pt x="25" y="12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4" name="Freeform 2172"/>
            <p:cNvSpPr/>
            <p:nvPr/>
          </p:nvSpPr>
          <p:spPr bwMode="auto">
            <a:xfrm>
              <a:off x="1354138" y="1198564"/>
              <a:ext cx="1028700" cy="827088"/>
            </a:xfrm>
            <a:custGeom>
              <a:avLst/>
              <a:gdLst>
                <a:gd name="T0" fmla="*/ 226 w 273"/>
                <a:gd name="T1" fmla="*/ 64 h 219"/>
                <a:gd name="T2" fmla="*/ 273 w 273"/>
                <a:gd name="T3" fmla="*/ 2 h 219"/>
                <a:gd name="T4" fmla="*/ 271 w 273"/>
                <a:gd name="T5" fmla="*/ 1 h 219"/>
                <a:gd name="T6" fmla="*/ 71 w 273"/>
                <a:gd name="T7" fmla="*/ 183 h 219"/>
                <a:gd name="T8" fmla="*/ 1 w 273"/>
                <a:gd name="T9" fmla="*/ 215 h 219"/>
                <a:gd name="T10" fmla="*/ 2 w 273"/>
                <a:gd name="T11" fmla="*/ 218 h 219"/>
                <a:gd name="T12" fmla="*/ 65 w 273"/>
                <a:gd name="T13" fmla="*/ 190 h 219"/>
                <a:gd name="T14" fmla="*/ 124 w 273"/>
                <a:gd name="T15" fmla="*/ 155 h 219"/>
                <a:gd name="T16" fmla="*/ 226 w 273"/>
                <a:gd name="T17" fmla="*/ 6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3" h="219">
                  <a:moveTo>
                    <a:pt x="226" y="64"/>
                  </a:moveTo>
                  <a:cubicBezTo>
                    <a:pt x="243" y="45"/>
                    <a:pt x="258" y="24"/>
                    <a:pt x="273" y="2"/>
                  </a:cubicBezTo>
                  <a:cubicBezTo>
                    <a:pt x="273" y="1"/>
                    <a:pt x="272" y="0"/>
                    <a:pt x="271" y="1"/>
                  </a:cubicBezTo>
                  <a:cubicBezTo>
                    <a:pt x="220" y="77"/>
                    <a:pt x="150" y="140"/>
                    <a:pt x="71" y="183"/>
                  </a:cubicBezTo>
                  <a:cubicBezTo>
                    <a:pt x="48" y="195"/>
                    <a:pt x="25" y="205"/>
                    <a:pt x="1" y="215"/>
                  </a:cubicBezTo>
                  <a:cubicBezTo>
                    <a:pt x="0" y="216"/>
                    <a:pt x="1" y="219"/>
                    <a:pt x="2" y="218"/>
                  </a:cubicBezTo>
                  <a:cubicBezTo>
                    <a:pt x="24" y="211"/>
                    <a:pt x="45" y="201"/>
                    <a:pt x="65" y="190"/>
                  </a:cubicBezTo>
                  <a:cubicBezTo>
                    <a:pt x="85" y="180"/>
                    <a:pt x="105" y="168"/>
                    <a:pt x="124" y="155"/>
                  </a:cubicBezTo>
                  <a:cubicBezTo>
                    <a:pt x="161" y="129"/>
                    <a:pt x="196" y="99"/>
                    <a:pt x="226" y="6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5" name="Freeform 2173"/>
            <p:cNvSpPr/>
            <p:nvPr/>
          </p:nvSpPr>
          <p:spPr bwMode="auto">
            <a:xfrm>
              <a:off x="1287463" y="2025651"/>
              <a:ext cx="14288" cy="14288"/>
            </a:xfrm>
            <a:custGeom>
              <a:avLst/>
              <a:gdLst>
                <a:gd name="T0" fmla="*/ 4 w 4"/>
                <a:gd name="T1" fmla="*/ 2 h 4"/>
                <a:gd name="T2" fmla="*/ 4 w 4"/>
                <a:gd name="T3" fmla="*/ 2 h 4"/>
                <a:gd name="T4" fmla="*/ 4 w 4"/>
                <a:gd name="T5" fmla="*/ 1 h 4"/>
                <a:gd name="T6" fmla="*/ 3 w 4"/>
                <a:gd name="T7" fmla="*/ 1 h 4"/>
                <a:gd name="T8" fmla="*/ 2 w 4"/>
                <a:gd name="T9" fmla="*/ 0 h 4"/>
                <a:gd name="T10" fmla="*/ 2 w 4"/>
                <a:gd name="T11" fmla="*/ 1 h 4"/>
                <a:gd name="T12" fmla="*/ 1 w 4"/>
                <a:gd name="T13" fmla="*/ 2 h 4"/>
                <a:gd name="T14" fmla="*/ 0 w 4"/>
                <a:gd name="T15" fmla="*/ 2 h 4"/>
                <a:gd name="T16" fmla="*/ 0 w 4"/>
                <a:gd name="T17" fmla="*/ 3 h 4"/>
                <a:gd name="T18" fmla="*/ 0 w 4"/>
                <a:gd name="T19" fmla="*/ 3 h 4"/>
                <a:gd name="T20" fmla="*/ 1 w 4"/>
                <a:gd name="T21" fmla="*/ 3 h 4"/>
                <a:gd name="T22" fmla="*/ 1 w 4"/>
                <a:gd name="T23" fmla="*/ 4 h 4"/>
                <a:gd name="T24" fmla="*/ 2 w 4"/>
                <a:gd name="T25" fmla="*/ 4 h 4"/>
                <a:gd name="T26" fmla="*/ 2 w 4"/>
                <a:gd name="T27" fmla="*/ 3 h 4"/>
                <a:gd name="T28" fmla="*/ 3 w 4"/>
                <a:gd name="T29" fmla="*/ 3 h 4"/>
                <a:gd name="T30" fmla="*/ 4 w 4"/>
                <a:gd name="T3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6" name="Freeform 2174"/>
            <p:cNvSpPr/>
            <p:nvPr/>
          </p:nvSpPr>
          <p:spPr bwMode="auto">
            <a:xfrm>
              <a:off x="1252538" y="2047876"/>
              <a:ext cx="15875" cy="7938"/>
            </a:xfrm>
            <a:custGeom>
              <a:avLst/>
              <a:gdLst>
                <a:gd name="T0" fmla="*/ 4 w 4"/>
                <a:gd name="T1" fmla="*/ 2 h 2"/>
                <a:gd name="T2" fmla="*/ 4 w 4"/>
                <a:gd name="T3" fmla="*/ 1 h 2"/>
                <a:gd name="T4" fmla="*/ 4 w 4"/>
                <a:gd name="T5" fmla="*/ 1 h 2"/>
                <a:gd name="T6" fmla="*/ 4 w 4"/>
                <a:gd name="T7" fmla="*/ 0 h 2"/>
                <a:gd name="T8" fmla="*/ 3 w 4"/>
                <a:gd name="T9" fmla="*/ 0 h 2"/>
                <a:gd name="T10" fmla="*/ 1 w 4"/>
                <a:gd name="T11" fmla="*/ 0 h 2"/>
                <a:gd name="T12" fmla="*/ 1 w 4"/>
                <a:gd name="T13" fmla="*/ 0 h 2"/>
                <a:gd name="T14" fmla="*/ 1 w 4"/>
                <a:gd name="T15" fmla="*/ 0 h 2"/>
                <a:gd name="T16" fmla="*/ 0 w 4"/>
                <a:gd name="T17" fmla="*/ 1 h 2"/>
                <a:gd name="T18" fmla="*/ 0 w 4"/>
                <a:gd name="T19" fmla="*/ 1 h 2"/>
                <a:gd name="T20" fmla="*/ 0 w 4"/>
                <a:gd name="T21" fmla="*/ 2 h 2"/>
                <a:gd name="T22" fmla="*/ 1 w 4"/>
                <a:gd name="T23" fmla="*/ 2 h 2"/>
                <a:gd name="T24" fmla="*/ 3 w 4"/>
                <a:gd name="T25" fmla="*/ 2 h 2"/>
                <a:gd name="T26" fmla="*/ 4 w 4"/>
                <a:gd name="T27" fmla="*/ 2 h 2"/>
                <a:gd name="T28" fmla="*/ 4 w 4"/>
                <a:gd name="T2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7" name="Freeform 2175"/>
            <p:cNvSpPr/>
            <p:nvPr/>
          </p:nvSpPr>
          <p:spPr bwMode="auto">
            <a:xfrm>
              <a:off x="1200151" y="2066926"/>
              <a:ext cx="19050" cy="11113"/>
            </a:xfrm>
            <a:custGeom>
              <a:avLst/>
              <a:gdLst>
                <a:gd name="T0" fmla="*/ 4 w 5"/>
                <a:gd name="T1" fmla="*/ 2 h 3"/>
                <a:gd name="T2" fmla="*/ 5 w 5"/>
                <a:gd name="T3" fmla="*/ 2 h 3"/>
                <a:gd name="T4" fmla="*/ 4 w 5"/>
                <a:gd name="T5" fmla="*/ 1 h 3"/>
                <a:gd name="T6" fmla="*/ 4 w 5"/>
                <a:gd name="T7" fmla="*/ 1 h 3"/>
                <a:gd name="T8" fmla="*/ 3 w 5"/>
                <a:gd name="T9" fmla="*/ 0 h 3"/>
                <a:gd name="T10" fmla="*/ 1 w 5"/>
                <a:gd name="T11" fmla="*/ 0 h 3"/>
                <a:gd name="T12" fmla="*/ 1 w 5"/>
                <a:gd name="T13" fmla="*/ 0 h 3"/>
                <a:gd name="T14" fmla="*/ 0 w 5"/>
                <a:gd name="T15" fmla="*/ 1 h 3"/>
                <a:gd name="T16" fmla="*/ 0 w 5"/>
                <a:gd name="T17" fmla="*/ 1 h 3"/>
                <a:gd name="T18" fmla="*/ 0 w 5"/>
                <a:gd name="T19" fmla="*/ 2 h 3"/>
                <a:gd name="T20" fmla="*/ 0 w 5"/>
                <a:gd name="T21" fmla="*/ 3 h 3"/>
                <a:gd name="T22" fmla="*/ 1 w 5"/>
                <a:gd name="T23" fmla="*/ 3 h 3"/>
                <a:gd name="T24" fmla="*/ 1 w 5"/>
                <a:gd name="T25" fmla="*/ 3 h 3"/>
                <a:gd name="T26" fmla="*/ 3 w 5"/>
                <a:gd name="T27" fmla="*/ 3 h 3"/>
                <a:gd name="T28" fmla="*/ 4 w 5"/>
                <a:gd name="T29" fmla="*/ 3 h 3"/>
                <a:gd name="T30" fmla="*/ 4 w 5"/>
                <a:gd name="T31" fmla="*/ 3 h 3"/>
                <a:gd name="T32" fmla="*/ 4 w 5"/>
                <a:gd name="T3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" h="3">
                  <a:moveTo>
                    <a:pt x="4" y="2"/>
                  </a:move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2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8" name="Freeform 2176"/>
            <p:cNvSpPr/>
            <p:nvPr/>
          </p:nvSpPr>
          <p:spPr bwMode="auto">
            <a:xfrm>
              <a:off x="830263" y="1349376"/>
              <a:ext cx="155575" cy="79375"/>
            </a:xfrm>
            <a:custGeom>
              <a:avLst/>
              <a:gdLst>
                <a:gd name="T0" fmla="*/ 39 w 41"/>
                <a:gd name="T1" fmla="*/ 1 h 21"/>
                <a:gd name="T2" fmla="*/ 30 w 41"/>
                <a:gd name="T3" fmla="*/ 7 h 21"/>
                <a:gd name="T4" fmla="*/ 21 w 41"/>
                <a:gd name="T5" fmla="*/ 11 h 21"/>
                <a:gd name="T6" fmla="*/ 2 w 41"/>
                <a:gd name="T7" fmla="*/ 18 h 21"/>
                <a:gd name="T8" fmla="*/ 2 w 41"/>
                <a:gd name="T9" fmla="*/ 20 h 21"/>
                <a:gd name="T10" fmla="*/ 22 w 41"/>
                <a:gd name="T11" fmla="*/ 14 h 21"/>
                <a:gd name="T12" fmla="*/ 40 w 41"/>
                <a:gd name="T13" fmla="*/ 3 h 21"/>
                <a:gd name="T14" fmla="*/ 39 w 41"/>
                <a:gd name="T15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21">
                  <a:moveTo>
                    <a:pt x="39" y="1"/>
                  </a:moveTo>
                  <a:cubicBezTo>
                    <a:pt x="36" y="3"/>
                    <a:pt x="33" y="5"/>
                    <a:pt x="30" y="7"/>
                  </a:cubicBezTo>
                  <a:cubicBezTo>
                    <a:pt x="27" y="8"/>
                    <a:pt x="24" y="10"/>
                    <a:pt x="21" y="11"/>
                  </a:cubicBezTo>
                  <a:cubicBezTo>
                    <a:pt x="15" y="14"/>
                    <a:pt x="8" y="17"/>
                    <a:pt x="2" y="18"/>
                  </a:cubicBezTo>
                  <a:cubicBezTo>
                    <a:pt x="0" y="19"/>
                    <a:pt x="1" y="21"/>
                    <a:pt x="2" y="20"/>
                  </a:cubicBezTo>
                  <a:cubicBezTo>
                    <a:pt x="9" y="19"/>
                    <a:pt x="16" y="17"/>
                    <a:pt x="22" y="14"/>
                  </a:cubicBezTo>
                  <a:cubicBezTo>
                    <a:pt x="29" y="11"/>
                    <a:pt x="35" y="8"/>
                    <a:pt x="40" y="3"/>
                  </a:cubicBezTo>
                  <a:cubicBezTo>
                    <a:pt x="41" y="2"/>
                    <a:pt x="40" y="0"/>
                    <a:pt x="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9" name="Freeform 2177"/>
            <p:cNvSpPr/>
            <p:nvPr/>
          </p:nvSpPr>
          <p:spPr bwMode="auto">
            <a:xfrm>
              <a:off x="873126" y="1450976"/>
              <a:ext cx="93663" cy="41275"/>
            </a:xfrm>
            <a:custGeom>
              <a:avLst/>
              <a:gdLst>
                <a:gd name="T0" fmla="*/ 23 w 25"/>
                <a:gd name="T1" fmla="*/ 1 h 11"/>
                <a:gd name="T2" fmla="*/ 12 w 25"/>
                <a:gd name="T3" fmla="*/ 6 h 11"/>
                <a:gd name="T4" fmla="*/ 1 w 25"/>
                <a:gd name="T5" fmla="*/ 9 h 11"/>
                <a:gd name="T6" fmla="*/ 1 w 25"/>
                <a:gd name="T7" fmla="*/ 11 h 11"/>
                <a:gd name="T8" fmla="*/ 24 w 25"/>
                <a:gd name="T9" fmla="*/ 3 h 11"/>
                <a:gd name="T10" fmla="*/ 23 w 25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1">
                  <a:moveTo>
                    <a:pt x="23" y="1"/>
                  </a:moveTo>
                  <a:cubicBezTo>
                    <a:pt x="19" y="3"/>
                    <a:pt x="16" y="5"/>
                    <a:pt x="12" y="6"/>
                  </a:cubicBezTo>
                  <a:cubicBezTo>
                    <a:pt x="9" y="8"/>
                    <a:pt x="5" y="8"/>
                    <a:pt x="1" y="9"/>
                  </a:cubicBezTo>
                  <a:cubicBezTo>
                    <a:pt x="0" y="9"/>
                    <a:pt x="0" y="11"/>
                    <a:pt x="1" y="11"/>
                  </a:cubicBezTo>
                  <a:cubicBezTo>
                    <a:pt x="9" y="11"/>
                    <a:pt x="18" y="8"/>
                    <a:pt x="24" y="3"/>
                  </a:cubicBezTo>
                  <a:cubicBezTo>
                    <a:pt x="25" y="2"/>
                    <a:pt x="24" y="0"/>
                    <a:pt x="2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0" name="Freeform 2178"/>
            <p:cNvSpPr/>
            <p:nvPr/>
          </p:nvSpPr>
          <p:spPr bwMode="auto">
            <a:xfrm>
              <a:off x="1535113" y="2089151"/>
              <a:ext cx="150813" cy="41275"/>
            </a:xfrm>
            <a:custGeom>
              <a:avLst/>
              <a:gdLst>
                <a:gd name="T0" fmla="*/ 38 w 40"/>
                <a:gd name="T1" fmla="*/ 1 h 11"/>
                <a:gd name="T2" fmla="*/ 20 w 40"/>
                <a:gd name="T3" fmla="*/ 6 h 11"/>
                <a:gd name="T4" fmla="*/ 1 w 40"/>
                <a:gd name="T5" fmla="*/ 9 h 11"/>
                <a:gd name="T6" fmla="*/ 1 w 40"/>
                <a:gd name="T7" fmla="*/ 11 h 11"/>
                <a:gd name="T8" fmla="*/ 20 w 40"/>
                <a:gd name="T9" fmla="*/ 9 h 11"/>
                <a:gd name="T10" fmla="*/ 39 w 40"/>
                <a:gd name="T11" fmla="*/ 3 h 11"/>
                <a:gd name="T12" fmla="*/ 38 w 40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1">
                  <a:moveTo>
                    <a:pt x="38" y="1"/>
                  </a:moveTo>
                  <a:cubicBezTo>
                    <a:pt x="32" y="2"/>
                    <a:pt x="26" y="4"/>
                    <a:pt x="20" y="6"/>
                  </a:cubicBezTo>
                  <a:cubicBezTo>
                    <a:pt x="13" y="7"/>
                    <a:pt x="7" y="8"/>
                    <a:pt x="1" y="9"/>
                  </a:cubicBezTo>
                  <a:cubicBezTo>
                    <a:pt x="0" y="9"/>
                    <a:pt x="0" y="11"/>
                    <a:pt x="1" y="11"/>
                  </a:cubicBezTo>
                  <a:cubicBezTo>
                    <a:pt x="7" y="11"/>
                    <a:pt x="14" y="10"/>
                    <a:pt x="20" y="9"/>
                  </a:cubicBezTo>
                  <a:cubicBezTo>
                    <a:pt x="27" y="8"/>
                    <a:pt x="33" y="6"/>
                    <a:pt x="39" y="3"/>
                  </a:cubicBezTo>
                  <a:cubicBezTo>
                    <a:pt x="40" y="2"/>
                    <a:pt x="40" y="0"/>
                    <a:pt x="3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1" name="Freeform 2179"/>
            <p:cNvSpPr/>
            <p:nvPr/>
          </p:nvSpPr>
          <p:spPr bwMode="auto">
            <a:xfrm>
              <a:off x="1531938" y="2163764"/>
              <a:ext cx="101600" cy="19050"/>
            </a:xfrm>
            <a:custGeom>
              <a:avLst/>
              <a:gdLst>
                <a:gd name="T0" fmla="*/ 26 w 27"/>
                <a:gd name="T1" fmla="*/ 1 h 5"/>
                <a:gd name="T2" fmla="*/ 25 w 27"/>
                <a:gd name="T3" fmla="*/ 0 h 5"/>
                <a:gd name="T4" fmla="*/ 19 w 27"/>
                <a:gd name="T5" fmla="*/ 1 h 5"/>
                <a:gd name="T6" fmla="*/ 13 w 27"/>
                <a:gd name="T7" fmla="*/ 2 h 5"/>
                <a:gd name="T8" fmla="*/ 7 w 27"/>
                <a:gd name="T9" fmla="*/ 2 h 5"/>
                <a:gd name="T10" fmla="*/ 1 w 27"/>
                <a:gd name="T11" fmla="*/ 2 h 5"/>
                <a:gd name="T12" fmla="*/ 1 w 27"/>
                <a:gd name="T13" fmla="*/ 5 h 5"/>
                <a:gd name="T14" fmla="*/ 7 w 27"/>
                <a:gd name="T15" fmla="*/ 5 h 5"/>
                <a:gd name="T16" fmla="*/ 13 w 27"/>
                <a:gd name="T17" fmla="*/ 5 h 5"/>
                <a:gd name="T18" fmla="*/ 26 w 27"/>
                <a:gd name="T19" fmla="*/ 3 h 5"/>
                <a:gd name="T20" fmla="*/ 26 w 27"/>
                <a:gd name="T2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5">
                  <a:moveTo>
                    <a:pt x="26" y="1"/>
                  </a:moveTo>
                  <a:cubicBezTo>
                    <a:pt x="26" y="0"/>
                    <a:pt x="26" y="0"/>
                    <a:pt x="25" y="0"/>
                  </a:cubicBezTo>
                  <a:cubicBezTo>
                    <a:pt x="23" y="0"/>
                    <a:pt x="21" y="0"/>
                    <a:pt x="19" y="1"/>
                  </a:cubicBezTo>
                  <a:cubicBezTo>
                    <a:pt x="17" y="1"/>
                    <a:pt x="15" y="1"/>
                    <a:pt x="13" y="2"/>
                  </a:cubicBezTo>
                  <a:cubicBezTo>
                    <a:pt x="11" y="2"/>
                    <a:pt x="9" y="2"/>
                    <a:pt x="7" y="2"/>
                  </a:cubicBezTo>
                  <a:cubicBezTo>
                    <a:pt x="5" y="2"/>
                    <a:pt x="3" y="2"/>
                    <a:pt x="1" y="2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5"/>
                    <a:pt x="5" y="5"/>
                    <a:pt x="7" y="5"/>
                  </a:cubicBezTo>
                  <a:cubicBezTo>
                    <a:pt x="9" y="5"/>
                    <a:pt x="11" y="5"/>
                    <a:pt x="13" y="5"/>
                  </a:cubicBezTo>
                  <a:cubicBezTo>
                    <a:pt x="17" y="5"/>
                    <a:pt x="22" y="4"/>
                    <a:pt x="26" y="3"/>
                  </a:cubicBezTo>
                  <a:cubicBezTo>
                    <a:pt x="26" y="2"/>
                    <a:pt x="27" y="1"/>
                    <a:pt x="2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2" name="Freeform 2180"/>
            <p:cNvSpPr/>
            <p:nvPr/>
          </p:nvSpPr>
          <p:spPr bwMode="auto">
            <a:xfrm>
              <a:off x="1389063" y="1239839"/>
              <a:ext cx="14288" cy="19050"/>
            </a:xfrm>
            <a:custGeom>
              <a:avLst/>
              <a:gdLst>
                <a:gd name="T0" fmla="*/ 3 w 4"/>
                <a:gd name="T1" fmla="*/ 4 h 5"/>
                <a:gd name="T2" fmla="*/ 3 w 4"/>
                <a:gd name="T3" fmla="*/ 4 h 5"/>
                <a:gd name="T4" fmla="*/ 3 w 4"/>
                <a:gd name="T5" fmla="*/ 3 h 5"/>
                <a:gd name="T6" fmla="*/ 3 w 4"/>
                <a:gd name="T7" fmla="*/ 3 h 5"/>
                <a:gd name="T8" fmla="*/ 3 w 4"/>
                <a:gd name="T9" fmla="*/ 3 h 5"/>
                <a:gd name="T10" fmla="*/ 3 w 4"/>
                <a:gd name="T11" fmla="*/ 2 h 5"/>
                <a:gd name="T12" fmla="*/ 3 w 4"/>
                <a:gd name="T13" fmla="*/ 2 h 5"/>
                <a:gd name="T14" fmla="*/ 3 w 4"/>
                <a:gd name="T15" fmla="*/ 3 h 5"/>
                <a:gd name="T16" fmla="*/ 3 w 4"/>
                <a:gd name="T17" fmla="*/ 2 h 5"/>
                <a:gd name="T18" fmla="*/ 3 w 4"/>
                <a:gd name="T19" fmla="*/ 2 h 5"/>
                <a:gd name="T20" fmla="*/ 3 w 4"/>
                <a:gd name="T21" fmla="*/ 2 h 5"/>
                <a:gd name="T22" fmla="*/ 4 w 4"/>
                <a:gd name="T23" fmla="*/ 1 h 5"/>
                <a:gd name="T24" fmla="*/ 4 w 4"/>
                <a:gd name="T25" fmla="*/ 1 h 5"/>
                <a:gd name="T26" fmla="*/ 3 w 4"/>
                <a:gd name="T27" fmla="*/ 0 h 5"/>
                <a:gd name="T28" fmla="*/ 1 w 4"/>
                <a:gd name="T29" fmla="*/ 0 h 5"/>
                <a:gd name="T30" fmla="*/ 1 w 4"/>
                <a:gd name="T31" fmla="*/ 1 h 5"/>
                <a:gd name="T32" fmla="*/ 0 w 4"/>
                <a:gd name="T33" fmla="*/ 3 h 5"/>
                <a:gd name="T34" fmla="*/ 1 w 4"/>
                <a:gd name="T35" fmla="*/ 4 h 5"/>
                <a:gd name="T36" fmla="*/ 1 w 4"/>
                <a:gd name="T37" fmla="*/ 4 h 5"/>
                <a:gd name="T38" fmla="*/ 2 w 4"/>
                <a:gd name="T39" fmla="*/ 5 h 5"/>
                <a:gd name="T40" fmla="*/ 3 w 4"/>
                <a:gd name="T4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2" y="5"/>
                    <a:pt x="2" y="5"/>
                  </a:cubicBezTo>
                  <a:cubicBezTo>
                    <a:pt x="2" y="4"/>
                    <a:pt x="3" y="4"/>
                    <a:pt x="3" y="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3" name="Freeform 2181"/>
            <p:cNvSpPr/>
            <p:nvPr/>
          </p:nvSpPr>
          <p:spPr bwMode="auto">
            <a:xfrm>
              <a:off x="1309688" y="1304926"/>
              <a:ext cx="11113" cy="14288"/>
            </a:xfrm>
            <a:custGeom>
              <a:avLst/>
              <a:gdLst>
                <a:gd name="T0" fmla="*/ 3 w 3"/>
                <a:gd name="T1" fmla="*/ 4 h 4"/>
                <a:gd name="T2" fmla="*/ 3 w 3"/>
                <a:gd name="T3" fmla="*/ 2 h 4"/>
                <a:gd name="T4" fmla="*/ 3 w 3"/>
                <a:gd name="T5" fmla="*/ 1 h 4"/>
                <a:gd name="T6" fmla="*/ 3 w 3"/>
                <a:gd name="T7" fmla="*/ 0 h 4"/>
                <a:gd name="T8" fmla="*/ 2 w 3"/>
                <a:gd name="T9" fmla="*/ 0 h 4"/>
                <a:gd name="T10" fmla="*/ 2 w 3"/>
                <a:gd name="T11" fmla="*/ 0 h 4"/>
                <a:gd name="T12" fmla="*/ 2 w 3"/>
                <a:gd name="T13" fmla="*/ 0 h 4"/>
                <a:gd name="T14" fmla="*/ 1 w 3"/>
                <a:gd name="T15" fmla="*/ 0 h 4"/>
                <a:gd name="T16" fmla="*/ 0 w 3"/>
                <a:gd name="T17" fmla="*/ 0 h 4"/>
                <a:gd name="T18" fmla="*/ 0 w 3"/>
                <a:gd name="T19" fmla="*/ 1 h 4"/>
                <a:gd name="T20" fmla="*/ 0 w 3"/>
                <a:gd name="T21" fmla="*/ 2 h 4"/>
                <a:gd name="T22" fmla="*/ 0 w 3"/>
                <a:gd name="T23" fmla="*/ 4 h 4"/>
                <a:gd name="T24" fmla="*/ 1 w 3"/>
                <a:gd name="T25" fmla="*/ 4 h 4"/>
                <a:gd name="T26" fmla="*/ 3 w 3"/>
                <a:gd name="T2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4">
                  <a:moveTo>
                    <a:pt x="3" y="4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4" name="Freeform 2182"/>
            <p:cNvSpPr/>
            <p:nvPr/>
          </p:nvSpPr>
          <p:spPr bwMode="auto">
            <a:xfrm>
              <a:off x="1408113" y="1323976"/>
              <a:ext cx="17463" cy="17463"/>
            </a:xfrm>
            <a:custGeom>
              <a:avLst/>
              <a:gdLst>
                <a:gd name="T0" fmla="*/ 4 w 5"/>
                <a:gd name="T1" fmla="*/ 2 h 5"/>
                <a:gd name="T2" fmla="*/ 2 w 5"/>
                <a:gd name="T3" fmla="*/ 4 h 5"/>
                <a:gd name="T4" fmla="*/ 4 w 5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2"/>
                  </a:moveTo>
                  <a:cubicBezTo>
                    <a:pt x="3" y="0"/>
                    <a:pt x="0" y="2"/>
                    <a:pt x="2" y="4"/>
                  </a:cubicBezTo>
                  <a:cubicBezTo>
                    <a:pt x="3" y="5"/>
                    <a:pt x="5" y="3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5" name="Freeform 2183"/>
            <p:cNvSpPr/>
            <p:nvPr/>
          </p:nvSpPr>
          <p:spPr bwMode="auto">
            <a:xfrm>
              <a:off x="2470151" y="477839"/>
              <a:ext cx="14288" cy="11113"/>
            </a:xfrm>
            <a:custGeom>
              <a:avLst/>
              <a:gdLst>
                <a:gd name="T0" fmla="*/ 4 w 4"/>
                <a:gd name="T1" fmla="*/ 3 h 3"/>
                <a:gd name="T2" fmla="*/ 4 w 4"/>
                <a:gd name="T3" fmla="*/ 2 h 3"/>
                <a:gd name="T4" fmla="*/ 4 w 4"/>
                <a:gd name="T5" fmla="*/ 2 h 3"/>
                <a:gd name="T6" fmla="*/ 4 w 4"/>
                <a:gd name="T7" fmla="*/ 1 h 3"/>
                <a:gd name="T8" fmla="*/ 4 w 4"/>
                <a:gd name="T9" fmla="*/ 1 h 3"/>
                <a:gd name="T10" fmla="*/ 4 w 4"/>
                <a:gd name="T11" fmla="*/ 1 h 3"/>
                <a:gd name="T12" fmla="*/ 4 w 4"/>
                <a:gd name="T13" fmla="*/ 0 h 3"/>
                <a:gd name="T14" fmla="*/ 4 w 4"/>
                <a:gd name="T15" fmla="*/ 0 h 3"/>
                <a:gd name="T16" fmla="*/ 4 w 4"/>
                <a:gd name="T17" fmla="*/ 0 h 3"/>
                <a:gd name="T18" fmla="*/ 3 w 4"/>
                <a:gd name="T19" fmla="*/ 0 h 3"/>
                <a:gd name="T20" fmla="*/ 3 w 4"/>
                <a:gd name="T21" fmla="*/ 0 h 3"/>
                <a:gd name="T22" fmla="*/ 2 w 4"/>
                <a:gd name="T23" fmla="*/ 0 h 3"/>
                <a:gd name="T24" fmla="*/ 2 w 4"/>
                <a:gd name="T25" fmla="*/ 0 h 3"/>
                <a:gd name="T26" fmla="*/ 2 w 4"/>
                <a:gd name="T27" fmla="*/ 0 h 3"/>
                <a:gd name="T28" fmla="*/ 1 w 4"/>
                <a:gd name="T29" fmla="*/ 0 h 3"/>
                <a:gd name="T30" fmla="*/ 1 w 4"/>
                <a:gd name="T31" fmla="*/ 1 h 3"/>
                <a:gd name="T32" fmla="*/ 0 w 4"/>
                <a:gd name="T33" fmla="*/ 2 h 3"/>
                <a:gd name="T34" fmla="*/ 1 w 4"/>
                <a:gd name="T35" fmla="*/ 2 h 3"/>
                <a:gd name="T36" fmla="*/ 1 w 4"/>
                <a:gd name="T37" fmla="*/ 3 h 3"/>
                <a:gd name="T38" fmla="*/ 1 w 4"/>
                <a:gd name="T39" fmla="*/ 3 h 3"/>
                <a:gd name="T40" fmla="*/ 2 w 4"/>
                <a:gd name="T41" fmla="*/ 3 h 3"/>
                <a:gd name="T42" fmla="*/ 3 w 4"/>
                <a:gd name="T43" fmla="*/ 3 h 3"/>
                <a:gd name="T44" fmla="*/ 3 w 4"/>
                <a:gd name="T45" fmla="*/ 3 h 3"/>
                <a:gd name="T46" fmla="*/ 4 w 4"/>
                <a:gd name="T4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6" name="Freeform 2184"/>
            <p:cNvSpPr/>
            <p:nvPr/>
          </p:nvSpPr>
          <p:spPr bwMode="auto">
            <a:xfrm>
              <a:off x="2390776" y="534989"/>
              <a:ext cx="19050" cy="14288"/>
            </a:xfrm>
            <a:custGeom>
              <a:avLst/>
              <a:gdLst>
                <a:gd name="T0" fmla="*/ 3 w 5"/>
                <a:gd name="T1" fmla="*/ 4 h 4"/>
                <a:gd name="T2" fmla="*/ 3 w 5"/>
                <a:gd name="T3" fmla="*/ 3 h 4"/>
                <a:gd name="T4" fmla="*/ 3 w 5"/>
                <a:gd name="T5" fmla="*/ 3 h 4"/>
                <a:gd name="T6" fmla="*/ 3 w 5"/>
                <a:gd name="T7" fmla="*/ 3 h 4"/>
                <a:gd name="T8" fmla="*/ 5 w 5"/>
                <a:gd name="T9" fmla="*/ 2 h 4"/>
                <a:gd name="T10" fmla="*/ 5 w 5"/>
                <a:gd name="T11" fmla="*/ 1 h 4"/>
                <a:gd name="T12" fmla="*/ 5 w 5"/>
                <a:gd name="T13" fmla="*/ 0 h 4"/>
                <a:gd name="T14" fmla="*/ 4 w 5"/>
                <a:gd name="T15" fmla="*/ 0 h 4"/>
                <a:gd name="T16" fmla="*/ 3 w 5"/>
                <a:gd name="T17" fmla="*/ 0 h 4"/>
                <a:gd name="T18" fmla="*/ 1 w 5"/>
                <a:gd name="T19" fmla="*/ 2 h 4"/>
                <a:gd name="T20" fmla="*/ 1 w 5"/>
                <a:gd name="T21" fmla="*/ 1 h 4"/>
                <a:gd name="T22" fmla="*/ 1 w 5"/>
                <a:gd name="T23" fmla="*/ 2 h 4"/>
                <a:gd name="T24" fmla="*/ 1 w 5"/>
                <a:gd name="T25" fmla="*/ 2 h 4"/>
                <a:gd name="T26" fmla="*/ 1 w 5"/>
                <a:gd name="T27" fmla="*/ 4 h 4"/>
                <a:gd name="T28" fmla="*/ 2 w 5"/>
                <a:gd name="T29" fmla="*/ 4 h 4"/>
                <a:gd name="T30" fmla="*/ 3 w 5"/>
                <a:gd name="T31" fmla="*/ 4 h 4"/>
                <a:gd name="T32" fmla="*/ 3 w 5"/>
                <a:gd name="T33" fmla="*/ 4 h 4"/>
                <a:gd name="T34" fmla="*/ 3 w 5"/>
                <a:gd name="T3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7" name="Freeform 2185"/>
            <p:cNvSpPr/>
            <p:nvPr/>
          </p:nvSpPr>
          <p:spPr bwMode="auto">
            <a:xfrm>
              <a:off x="2514601" y="603251"/>
              <a:ext cx="19050" cy="14288"/>
            </a:xfrm>
            <a:custGeom>
              <a:avLst/>
              <a:gdLst>
                <a:gd name="T0" fmla="*/ 5 w 5"/>
                <a:gd name="T1" fmla="*/ 3 h 4"/>
                <a:gd name="T2" fmla="*/ 5 w 5"/>
                <a:gd name="T3" fmla="*/ 2 h 4"/>
                <a:gd name="T4" fmla="*/ 5 w 5"/>
                <a:gd name="T5" fmla="*/ 2 h 4"/>
                <a:gd name="T6" fmla="*/ 5 w 5"/>
                <a:gd name="T7" fmla="*/ 2 h 4"/>
                <a:gd name="T8" fmla="*/ 5 w 5"/>
                <a:gd name="T9" fmla="*/ 1 h 4"/>
                <a:gd name="T10" fmla="*/ 5 w 5"/>
                <a:gd name="T11" fmla="*/ 1 h 4"/>
                <a:gd name="T12" fmla="*/ 4 w 5"/>
                <a:gd name="T13" fmla="*/ 0 h 4"/>
                <a:gd name="T14" fmla="*/ 4 w 5"/>
                <a:gd name="T15" fmla="*/ 0 h 4"/>
                <a:gd name="T16" fmla="*/ 4 w 5"/>
                <a:gd name="T17" fmla="*/ 0 h 4"/>
                <a:gd name="T18" fmla="*/ 3 w 5"/>
                <a:gd name="T19" fmla="*/ 0 h 4"/>
                <a:gd name="T20" fmla="*/ 3 w 5"/>
                <a:gd name="T21" fmla="*/ 0 h 4"/>
                <a:gd name="T22" fmla="*/ 3 w 5"/>
                <a:gd name="T23" fmla="*/ 0 h 4"/>
                <a:gd name="T24" fmla="*/ 3 w 5"/>
                <a:gd name="T25" fmla="*/ 0 h 4"/>
                <a:gd name="T26" fmla="*/ 3 w 5"/>
                <a:gd name="T27" fmla="*/ 0 h 4"/>
                <a:gd name="T28" fmla="*/ 3 w 5"/>
                <a:gd name="T29" fmla="*/ 0 h 4"/>
                <a:gd name="T30" fmla="*/ 2 w 5"/>
                <a:gd name="T31" fmla="*/ 0 h 4"/>
                <a:gd name="T32" fmla="*/ 2 w 5"/>
                <a:gd name="T33" fmla="*/ 0 h 4"/>
                <a:gd name="T34" fmla="*/ 1 w 5"/>
                <a:gd name="T35" fmla="*/ 0 h 4"/>
                <a:gd name="T36" fmla="*/ 1 w 5"/>
                <a:gd name="T37" fmla="*/ 0 h 4"/>
                <a:gd name="T38" fmla="*/ 0 w 5"/>
                <a:gd name="T39" fmla="*/ 1 h 4"/>
                <a:gd name="T40" fmla="*/ 0 w 5"/>
                <a:gd name="T41" fmla="*/ 2 h 4"/>
                <a:gd name="T42" fmla="*/ 0 w 5"/>
                <a:gd name="T43" fmla="*/ 2 h 4"/>
                <a:gd name="T44" fmla="*/ 0 w 5"/>
                <a:gd name="T45" fmla="*/ 3 h 4"/>
                <a:gd name="T46" fmla="*/ 1 w 5"/>
                <a:gd name="T47" fmla="*/ 3 h 4"/>
                <a:gd name="T48" fmla="*/ 1 w 5"/>
                <a:gd name="T49" fmla="*/ 4 h 4"/>
                <a:gd name="T50" fmla="*/ 2 w 5"/>
                <a:gd name="T51" fmla="*/ 4 h 4"/>
                <a:gd name="T52" fmla="*/ 3 w 5"/>
                <a:gd name="T53" fmla="*/ 4 h 4"/>
                <a:gd name="T54" fmla="*/ 3 w 5"/>
                <a:gd name="T55" fmla="*/ 4 h 4"/>
                <a:gd name="T56" fmla="*/ 3 w 5"/>
                <a:gd name="T57" fmla="*/ 4 h 4"/>
                <a:gd name="T58" fmla="*/ 3 w 5"/>
                <a:gd name="T59" fmla="*/ 4 h 4"/>
                <a:gd name="T60" fmla="*/ 4 w 5"/>
                <a:gd name="T61" fmla="*/ 4 h 4"/>
                <a:gd name="T62" fmla="*/ 4 w 5"/>
                <a:gd name="T63" fmla="*/ 3 h 4"/>
                <a:gd name="T64" fmla="*/ 4 w 5"/>
                <a:gd name="T65" fmla="*/ 3 h 4"/>
                <a:gd name="T66" fmla="*/ 5 w 5"/>
                <a:gd name="T67" fmla="*/ 3 h 4"/>
                <a:gd name="T68" fmla="*/ 5 w 5"/>
                <a:gd name="T6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" h="4">
                  <a:moveTo>
                    <a:pt x="5" y="3"/>
                  </a:move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4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8" name="Freeform 2186"/>
            <p:cNvSpPr/>
            <p:nvPr/>
          </p:nvSpPr>
          <p:spPr bwMode="auto">
            <a:xfrm>
              <a:off x="1762126" y="1349376"/>
              <a:ext cx="180975" cy="41275"/>
            </a:xfrm>
            <a:custGeom>
              <a:avLst/>
              <a:gdLst>
                <a:gd name="T0" fmla="*/ 45 w 48"/>
                <a:gd name="T1" fmla="*/ 0 h 11"/>
                <a:gd name="T2" fmla="*/ 35 w 48"/>
                <a:gd name="T3" fmla="*/ 5 h 11"/>
                <a:gd name="T4" fmla="*/ 24 w 48"/>
                <a:gd name="T5" fmla="*/ 8 h 11"/>
                <a:gd name="T6" fmla="*/ 2 w 48"/>
                <a:gd name="T7" fmla="*/ 3 h 11"/>
                <a:gd name="T8" fmla="*/ 1 w 48"/>
                <a:gd name="T9" fmla="*/ 4 h 11"/>
                <a:gd name="T10" fmla="*/ 24 w 48"/>
                <a:gd name="T11" fmla="*/ 11 h 11"/>
                <a:gd name="T12" fmla="*/ 47 w 48"/>
                <a:gd name="T13" fmla="*/ 3 h 11"/>
                <a:gd name="T14" fmla="*/ 45 w 48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11">
                  <a:moveTo>
                    <a:pt x="45" y="0"/>
                  </a:moveTo>
                  <a:cubicBezTo>
                    <a:pt x="42" y="2"/>
                    <a:pt x="39" y="4"/>
                    <a:pt x="35" y="5"/>
                  </a:cubicBezTo>
                  <a:cubicBezTo>
                    <a:pt x="32" y="7"/>
                    <a:pt x="28" y="8"/>
                    <a:pt x="24" y="8"/>
                  </a:cubicBezTo>
                  <a:cubicBezTo>
                    <a:pt x="16" y="8"/>
                    <a:pt x="9" y="6"/>
                    <a:pt x="2" y="3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7" y="9"/>
                    <a:pt x="16" y="11"/>
                    <a:pt x="24" y="11"/>
                  </a:cubicBezTo>
                  <a:cubicBezTo>
                    <a:pt x="32" y="11"/>
                    <a:pt x="41" y="8"/>
                    <a:pt x="47" y="3"/>
                  </a:cubicBezTo>
                  <a:cubicBezTo>
                    <a:pt x="48" y="2"/>
                    <a:pt x="47" y="0"/>
                    <a:pt x="4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9" name="Freeform 2187"/>
            <p:cNvSpPr/>
            <p:nvPr/>
          </p:nvSpPr>
          <p:spPr bwMode="auto">
            <a:xfrm>
              <a:off x="1814513" y="1330326"/>
              <a:ext cx="71438" cy="23813"/>
            </a:xfrm>
            <a:custGeom>
              <a:avLst/>
              <a:gdLst>
                <a:gd name="T0" fmla="*/ 17 w 19"/>
                <a:gd name="T1" fmla="*/ 0 h 6"/>
                <a:gd name="T2" fmla="*/ 14 w 19"/>
                <a:gd name="T3" fmla="*/ 2 h 6"/>
                <a:gd name="T4" fmla="*/ 10 w 19"/>
                <a:gd name="T5" fmla="*/ 3 h 6"/>
                <a:gd name="T6" fmla="*/ 6 w 19"/>
                <a:gd name="T7" fmla="*/ 3 h 6"/>
                <a:gd name="T8" fmla="*/ 4 w 19"/>
                <a:gd name="T9" fmla="*/ 3 h 6"/>
                <a:gd name="T10" fmla="*/ 2 w 19"/>
                <a:gd name="T11" fmla="*/ 2 h 6"/>
                <a:gd name="T12" fmla="*/ 1 w 19"/>
                <a:gd name="T13" fmla="*/ 4 h 6"/>
                <a:gd name="T14" fmla="*/ 3 w 19"/>
                <a:gd name="T15" fmla="*/ 5 h 6"/>
                <a:gd name="T16" fmla="*/ 5 w 19"/>
                <a:gd name="T17" fmla="*/ 6 h 6"/>
                <a:gd name="T18" fmla="*/ 10 w 19"/>
                <a:gd name="T19" fmla="*/ 6 h 6"/>
                <a:gd name="T20" fmla="*/ 18 w 19"/>
                <a:gd name="T21" fmla="*/ 2 h 6"/>
                <a:gd name="T22" fmla="*/ 17 w 19"/>
                <a:gd name="T2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6">
                  <a:moveTo>
                    <a:pt x="17" y="0"/>
                  </a:moveTo>
                  <a:cubicBezTo>
                    <a:pt x="16" y="1"/>
                    <a:pt x="15" y="2"/>
                    <a:pt x="14" y="2"/>
                  </a:cubicBezTo>
                  <a:cubicBezTo>
                    <a:pt x="12" y="3"/>
                    <a:pt x="11" y="3"/>
                    <a:pt x="10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1" y="2"/>
                    <a:pt x="0" y="3"/>
                    <a:pt x="1" y="4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4" y="5"/>
                    <a:pt x="5" y="5"/>
                    <a:pt x="5" y="6"/>
                  </a:cubicBezTo>
                  <a:cubicBezTo>
                    <a:pt x="7" y="6"/>
                    <a:pt x="8" y="6"/>
                    <a:pt x="10" y="6"/>
                  </a:cubicBezTo>
                  <a:cubicBezTo>
                    <a:pt x="13" y="6"/>
                    <a:pt x="16" y="5"/>
                    <a:pt x="18" y="2"/>
                  </a:cubicBezTo>
                  <a:cubicBezTo>
                    <a:pt x="19" y="1"/>
                    <a:pt x="18" y="0"/>
                    <a:pt x="1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0" name="Freeform 2188"/>
            <p:cNvSpPr/>
            <p:nvPr/>
          </p:nvSpPr>
          <p:spPr bwMode="auto">
            <a:xfrm>
              <a:off x="1060451" y="1692276"/>
              <a:ext cx="19050" cy="15875"/>
            </a:xfrm>
            <a:custGeom>
              <a:avLst/>
              <a:gdLst>
                <a:gd name="T0" fmla="*/ 4 w 5"/>
                <a:gd name="T1" fmla="*/ 2 h 4"/>
                <a:gd name="T2" fmla="*/ 4 w 5"/>
                <a:gd name="T3" fmla="*/ 2 h 4"/>
                <a:gd name="T4" fmla="*/ 5 w 5"/>
                <a:gd name="T5" fmla="*/ 2 h 4"/>
                <a:gd name="T6" fmla="*/ 5 w 5"/>
                <a:gd name="T7" fmla="*/ 1 h 4"/>
                <a:gd name="T8" fmla="*/ 4 w 5"/>
                <a:gd name="T9" fmla="*/ 1 h 4"/>
                <a:gd name="T10" fmla="*/ 4 w 5"/>
                <a:gd name="T11" fmla="*/ 0 h 4"/>
                <a:gd name="T12" fmla="*/ 3 w 5"/>
                <a:gd name="T13" fmla="*/ 0 h 4"/>
                <a:gd name="T14" fmla="*/ 2 w 5"/>
                <a:gd name="T15" fmla="*/ 0 h 4"/>
                <a:gd name="T16" fmla="*/ 2 w 5"/>
                <a:gd name="T17" fmla="*/ 1 h 4"/>
                <a:gd name="T18" fmla="*/ 1 w 5"/>
                <a:gd name="T19" fmla="*/ 1 h 4"/>
                <a:gd name="T20" fmla="*/ 1 w 5"/>
                <a:gd name="T21" fmla="*/ 2 h 4"/>
                <a:gd name="T22" fmla="*/ 1 w 5"/>
                <a:gd name="T23" fmla="*/ 2 h 4"/>
                <a:gd name="T24" fmla="*/ 1 w 5"/>
                <a:gd name="T25" fmla="*/ 2 h 4"/>
                <a:gd name="T26" fmla="*/ 1 w 5"/>
                <a:gd name="T27" fmla="*/ 3 h 4"/>
                <a:gd name="T28" fmla="*/ 0 w 5"/>
                <a:gd name="T29" fmla="*/ 3 h 4"/>
                <a:gd name="T30" fmla="*/ 1 w 5"/>
                <a:gd name="T31" fmla="*/ 4 h 4"/>
                <a:gd name="T32" fmla="*/ 1 w 5"/>
                <a:gd name="T33" fmla="*/ 4 h 4"/>
                <a:gd name="T34" fmla="*/ 2 w 5"/>
                <a:gd name="T35" fmla="*/ 4 h 4"/>
                <a:gd name="T36" fmla="*/ 2 w 5"/>
                <a:gd name="T37" fmla="*/ 4 h 4"/>
                <a:gd name="T38" fmla="*/ 2 w 5"/>
                <a:gd name="T39" fmla="*/ 4 h 4"/>
                <a:gd name="T40" fmla="*/ 3 w 5"/>
                <a:gd name="T41" fmla="*/ 4 h 4"/>
                <a:gd name="T42" fmla="*/ 3 w 5"/>
                <a:gd name="T43" fmla="*/ 3 h 4"/>
                <a:gd name="T44" fmla="*/ 4 w 5"/>
                <a:gd name="T45" fmla="*/ 3 h 4"/>
                <a:gd name="T46" fmla="*/ 4 w 5"/>
                <a:gd name="T4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4" y="3"/>
                    <a:pt x="4" y="3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1" name="Freeform 2189"/>
            <p:cNvSpPr/>
            <p:nvPr/>
          </p:nvSpPr>
          <p:spPr bwMode="auto">
            <a:xfrm>
              <a:off x="1016001" y="1722439"/>
              <a:ext cx="11113" cy="15875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  <a:gd name="T4" fmla="*/ 2 w 3"/>
                <a:gd name="T5" fmla="*/ 3 h 4"/>
                <a:gd name="T6" fmla="*/ 2 w 3"/>
                <a:gd name="T7" fmla="*/ 2 h 4"/>
                <a:gd name="T8" fmla="*/ 2 w 3"/>
                <a:gd name="T9" fmla="*/ 2 h 4"/>
                <a:gd name="T10" fmla="*/ 2 w 3"/>
                <a:gd name="T11" fmla="*/ 2 h 4"/>
                <a:gd name="T12" fmla="*/ 2 w 3"/>
                <a:gd name="T13" fmla="*/ 1 h 4"/>
                <a:gd name="T14" fmla="*/ 2 w 3"/>
                <a:gd name="T15" fmla="*/ 1 h 4"/>
                <a:gd name="T16" fmla="*/ 2 w 3"/>
                <a:gd name="T17" fmla="*/ 0 h 4"/>
                <a:gd name="T18" fmla="*/ 2 w 3"/>
                <a:gd name="T19" fmla="*/ 0 h 4"/>
                <a:gd name="T20" fmla="*/ 2 w 3"/>
                <a:gd name="T21" fmla="*/ 0 h 4"/>
                <a:gd name="T22" fmla="*/ 1 w 3"/>
                <a:gd name="T23" fmla="*/ 0 h 4"/>
                <a:gd name="T24" fmla="*/ 1 w 3"/>
                <a:gd name="T25" fmla="*/ 0 h 4"/>
                <a:gd name="T26" fmla="*/ 1 w 3"/>
                <a:gd name="T27" fmla="*/ 0 h 4"/>
                <a:gd name="T28" fmla="*/ 0 w 3"/>
                <a:gd name="T29" fmla="*/ 1 h 4"/>
                <a:gd name="T30" fmla="*/ 0 w 3"/>
                <a:gd name="T31" fmla="*/ 1 h 4"/>
                <a:gd name="T32" fmla="*/ 0 w 3"/>
                <a:gd name="T33" fmla="*/ 2 h 4"/>
                <a:gd name="T34" fmla="*/ 0 w 3"/>
                <a:gd name="T35" fmla="*/ 2 h 4"/>
                <a:gd name="T36" fmla="*/ 0 w 3"/>
                <a:gd name="T37" fmla="*/ 2 h 4"/>
                <a:gd name="T38" fmla="*/ 0 w 3"/>
                <a:gd name="T39" fmla="*/ 2 h 4"/>
                <a:gd name="T40" fmla="*/ 0 w 3"/>
                <a:gd name="T41" fmla="*/ 3 h 4"/>
                <a:gd name="T42" fmla="*/ 0 w 3"/>
                <a:gd name="T43" fmla="*/ 3 h 4"/>
                <a:gd name="T44" fmla="*/ 0 w 3"/>
                <a:gd name="T45" fmla="*/ 4 h 4"/>
                <a:gd name="T46" fmla="*/ 0 w 3"/>
                <a:gd name="T47" fmla="*/ 4 h 4"/>
                <a:gd name="T48" fmla="*/ 1 w 3"/>
                <a:gd name="T49" fmla="*/ 4 h 4"/>
                <a:gd name="T50" fmla="*/ 1 w 3"/>
                <a:gd name="T51" fmla="*/ 4 h 4"/>
                <a:gd name="T52" fmla="*/ 1 w 3"/>
                <a:gd name="T53" fmla="*/ 4 h 4"/>
                <a:gd name="T54" fmla="*/ 2 w 3"/>
                <a:gd name="T55" fmla="*/ 4 h 4"/>
                <a:gd name="T56" fmla="*/ 2 w 3"/>
                <a:gd name="T57" fmla="*/ 4 h 4"/>
                <a:gd name="T58" fmla="*/ 2 w 3"/>
                <a:gd name="T5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2" name="Freeform 2190"/>
            <p:cNvSpPr/>
            <p:nvPr/>
          </p:nvSpPr>
          <p:spPr bwMode="auto">
            <a:xfrm>
              <a:off x="1109663" y="1738314"/>
              <a:ext cx="19050" cy="19050"/>
            </a:xfrm>
            <a:custGeom>
              <a:avLst/>
              <a:gdLst>
                <a:gd name="T0" fmla="*/ 5 w 5"/>
                <a:gd name="T1" fmla="*/ 4 h 5"/>
                <a:gd name="T2" fmla="*/ 5 w 5"/>
                <a:gd name="T3" fmla="*/ 4 h 5"/>
                <a:gd name="T4" fmla="*/ 5 w 5"/>
                <a:gd name="T5" fmla="*/ 3 h 5"/>
                <a:gd name="T6" fmla="*/ 5 w 5"/>
                <a:gd name="T7" fmla="*/ 3 h 5"/>
                <a:gd name="T8" fmla="*/ 4 w 5"/>
                <a:gd name="T9" fmla="*/ 2 h 5"/>
                <a:gd name="T10" fmla="*/ 4 w 5"/>
                <a:gd name="T11" fmla="*/ 2 h 5"/>
                <a:gd name="T12" fmla="*/ 3 w 5"/>
                <a:gd name="T13" fmla="*/ 1 h 5"/>
                <a:gd name="T14" fmla="*/ 2 w 5"/>
                <a:gd name="T15" fmla="*/ 0 h 5"/>
                <a:gd name="T16" fmla="*/ 1 w 5"/>
                <a:gd name="T17" fmla="*/ 1 h 5"/>
                <a:gd name="T18" fmla="*/ 0 w 5"/>
                <a:gd name="T19" fmla="*/ 2 h 5"/>
                <a:gd name="T20" fmla="*/ 1 w 5"/>
                <a:gd name="T21" fmla="*/ 3 h 5"/>
                <a:gd name="T22" fmla="*/ 2 w 5"/>
                <a:gd name="T23" fmla="*/ 4 h 5"/>
                <a:gd name="T24" fmla="*/ 2 w 5"/>
                <a:gd name="T25" fmla="*/ 4 h 5"/>
                <a:gd name="T26" fmla="*/ 2 w 5"/>
                <a:gd name="T27" fmla="*/ 5 h 5"/>
                <a:gd name="T28" fmla="*/ 3 w 5"/>
                <a:gd name="T29" fmla="*/ 5 h 5"/>
                <a:gd name="T30" fmla="*/ 3 w 5"/>
                <a:gd name="T31" fmla="*/ 5 h 5"/>
                <a:gd name="T32" fmla="*/ 4 w 5"/>
                <a:gd name="T33" fmla="*/ 5 h 5"/>
                <a:gd name="T34" fmla="*/ 5 w 5"/>
                <a:gd name="T35" fmla="*/ 5 h 5"/>
                <a:gd name="T36" fmla="*/ 5 w 5"/>
                <a:gd name="T3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" h="5"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2559" name="组合 2558"/>
          <p:cNvGrpSpPr/>
          <p:nvPr/>
        </p:nvGrpSpPr>
        <p:grpSpPr>
          <a:xfrm>
            <a:off x="2372511" y="435090"/>
            <a:ext cx="351836" cy="348341"/>
            <a:chOff x="3362325" y="293688"/>
            <a:chExt cx="479425" cy="474663"/>
          </a:xfrm>
        </p:grpSpPr>
        <p:sp>
          <p:nvSpPr>
            <p:cNvPr id="533" name="Freeform 2191"/>
            <p:cNvSpPr/>
            <p:nvPr/>
          </p:nvSpPr>
          <p:spPr bwMode="auto">
            <a:xfrm>
              <a:off x="3367088" y="304801"/>
              <a:ext cx="346075" cy="419100"/>
            </a:xfrm>
            <a:custGeom>
              <a:avLst/>
              <a:gdLst>
                <a:gd name="T0" fmla="*/ 37 w 92"/>
                <a:gd name="T1" fmla="*/ 104 h 111"/>
                <a:gd name="T2" fmla="*/ 28 w 92"/>
                <a:gd name="T3" fmla="*/ 111 h 111"/>
                <a:gd name="T4" fmla="*/ 16 w 92"/>
                <a:gd name="T5" fmla="*/ 111 h 111"/>
                <a:gd name="T6" fmla="*/ 14 w 92"/>
                <a:gd name="T7" fmla="*/ 106 h 111"/>
                <a:gd name="T8" fmla="*/ 20 w 92"/>
                <a:gd name="T9" fmla="*/ 93 h 111"/>
                <a:gd name="T10" fmla="*/ 22 w 92"/>
                <a:gd name="T11" fmla="*/ 88 h 111"/>
                <a:gd name="T12" fmla="*/ 27 w 92"/>
                <a:gd name="T13" fmla="*/ 73 h 111"/>
                <a:gd name="T14" fmla="*/ 25 w 92"/>
                <a:gd name="T15" fmla="*/ 68 h 111"/>
                <a:gd name="T16" fmla="*/ 25 w 92"/>
                <a:gd name="T17" fmla="*/ 66 h 111"/>
                <a:gd name="T18" fmla="*/ 22 w 92"/>
                <a:gd name="T19" fmla="*/ 63 h 111"/>
                <a:gd name="T20" fmla="*/ 9 w 92"/>
                <a:gd name="T21" fmla="*/ 46 h 111"/>
                <a:gd name="T22" fmla="*/ 2 w 92"/>
                <a:gd name="T23" fmla="*/ 40 h 111"/>
                <a:gd name="T24" fmla="*/ 0 w 92"/>
                <a:gd name="T25" fmla="*/ 37 h 111"/>
                <a:gd name="T26" fmla="*/ 3 w 92"/>
                <a:gd name="T27" fmla="*/ 34 h 111"/>
                <a:gd name="T28" fmla="*/ 11 w 92"/>
                <a:gd name="T29" fmla="*/ 33 h 111"/>
                <a:gd name="T30" fmla="*/ 16 w 92"/>
                <a:gd name="T31" fmla="*/ 34 h 111"/>
                <a:gd name="T32" fmla="*/ 29 w 92"/>
                <a:gd name="T33" fmla="*/ 36 h 111"/>
                <a:gd name="T34" fmla="*/ 36 w 92"/>
                <a:gd name="T35" fmla="*/ 36 h 111"/>
                <a:gd name="T36" fmla="*/ 39 w 92"/>
                <a:gd name="T37" fmla="*/ 35 h 111"/>
                <a:gd name="T38" fmla="*/ 55 w 92"/>
                <a:gd name="T39" fmla="*/ 6 h 111"/>
                <a:gd name="T40" fmla="*/ 56 w 92"/>
                <a:gd name="T41" fmla="*/ 5 h 111"/>
                <a:gd name="T42" fmla="*/ 65 w 92"/>
                <a:gd name="T43" fmla="*/ 1 h 111"/>
                <a:gd name="T44" fmla="*/ 71 w 92"/>
                <a:gd name="T45" fmla="*/ 0 h 111"/>
                <a:gd name="T46" fmla="*/ 72 w 92"/>
                <a:gd name="T47" fmla="*/ 0 h 111"/>
                <a:gd name="T48" fmla="*/ 74 w 92"/>
                <a:gd name="T49" fmla="*/ 10 h 111"/>
                <a:gd name="T50" fmla="*/ 75 w 92"/>
                <a:gd name="T51" fmla="*/ 15 h 111"/>
                <a:gd name="T52" fmla="*/ 72 w 92"/>
                <a:gd name="T53" fmla="*/ 14 h 111"/>
                <a:gd name="T54" fmla="*/ 67 w 92"/>
                <a:gd name="T55" fmla="*/ 9 h 111"/>
                <a:gd name="T56" fmla="*/ 61 w 92"/>
                <a:gd name="T57" fmla="*/ 15 h 111"/>
                <a:gd name="T58" fmla="*/ 74 w 92"/>
                <a:gd name="T59" fmla="*/ 33 h 111"/>
                <a:gd name="T60" fmla="*/ 73 w 92"/>
                <a:gd name="T61" fmla="*/ 43 h 111"/>
                <a:gd name="T62" fmla="*/ 70 w 92"/>
                <a:gd name="T63" fmla="*/ 44 h 111"/>
                <a:gd name="T64" fmla="*/ 66 w 92"/>
                <a:gd name="T65" fmla="*/ 41 h 111"/>
                <a:gd name="T66" fmla="*/ 70 w 92"/>
                <a:gd name="T67" fmla="*/ 43 h 111"/>
                <a:gd name="T68" fmla="*/ 75 w 92"/>
                <a:gd name="T69" fmla="*/ 45 h 111"/>
                <a:gd name="T70" fmla="*/ 86 w 92"/>
                <a:gd name="T71" fmla="*/ 44 h 111"/>
                <a:gd name="T72" fmla="*/ 91 w 92"/>
                <a:gd name="T73" fmla="*/ 54 h 111"/>
                <a:gd name="T74" fmla="*/ 87 w 92"/>
                <a:gd name="T75" fmla="*/ 56 h 111"/>
                <a:gd name="T76" fmla="*/ 85 w 92"/>
                <a:gd name="T77" fmla="*/ 54 h 111"/>
                <a:gd name="T78" fmla="*/ 85 w 92"/>
                <a:gd name="T79" fmla="*/ 49 h 111"/>
                <a:gd name="T80" fmla="*/ 80 w 92"/>
                <a:gd name="T81" fmla="*/ 50 h 111"/>
                <a:gd name="T82" fmla="*/ 77 w 92"/>
                <a:gd name="T83" fmla="*/ 61 h 111"/>
                <a:gd name="T84" fmla="*/ 79 w 92"/>
                <a:gd name="T85" fmla="*/ 60 h 111"/>
                <a:gd name="T86" fmla="*/ 82 w 92"/>
                <a:gd name="T87" fmla="*/ 57 h 111"/>
                <a:gd name="T88" fmla="*/ 83 w 92"/>
                <a:gd name="T89" fmla="*/ 62 h 111"/>
                <a:gd name="T90" fmla="*/ 83 w 92"/>
                <a:gd name="T91" fmla="*/ 63 h 111"/>
                <a:gd name="T92" fmla="*/ 73 w 92"/>
                <a:gd name="T93" fmla="*/ 70 h 111"/>
                <a:gd name="T94" fmla="*/ 70 w 92"/>
                <a:gd name="T95" fmla="*/ 71 h 111"/>
                <a:gd name="T96" fmla="*/ 60 w 92"/>
                <a:gd name="T97" fmla="*/ 69 h 111"/>
                <a:gd name="T98" fmla="*/ 59 w 92"/>
                <a:gd name="T99" fmla="*/ 72 h 111"/>
                <a:gd name="T100" fmla="*/ 62 w 92"/>
                <a:gd name="T101" fmla="*/ 72 h 111"/>
                <a:gd name="T102" fmla="*/ 66 w 92"/>
                <a:gd name="T103" fmla="*/ 74 h 111"/>
                <a:gd name="T104" fmla="*/ 62 w 92"/>
                <a:gd name="T105" fmla="*/ 77 h 111"/>
                <a:gd name="T106" fmla="*/ 61 w 92"/>
                <a:gd name="T107" fmla="*/ 80 h 111"/>
                <a:gd name="T108" fmla="*/ 58 w 92"/>
                <a:gd name="T109" fmla="*/ 82 h 111"/>
                <a:gd name="T110" fmla="*/ 59 w 92"/>
                <a:gd name="T111" fmla="*/ 84 h 111"/>
                <a:gd name="T112" fmla="*/ 60 w 92"/>
                <a:gd name="T113" fmla="*/ 86 h 111"/>
                <a:gd name="T114" fmla="*/ 60 w 92"/>
                <a:gd name="T115" fmla="*/ 88 h 111"/>
                <a:gd name="T116" fmla="*/ 55 w 92"/>
                <a:gd name="T117" fmla="*/ 92 h 111"/>
                <a:gd name="T118" fmla="*/ 51 w 92"/>
                <a:gd name="T119" fmla="*/ 93 h 111"/>
                <a:gd name="T120" fmla="*/ 42 w 92"/>
                <a:gd name="T121" fmla="*/ 94 h 111"/>
                <a:gd name="T122" fmla="*/ 25 w 92"/>
                <a:gd name="T123" fmla="*/ 102 h 111"/>
                <a:gd name="T124" fmla="*/ 37 w 92"/>
                <a:gd name="T125" fmla="*/ 10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2" h="111">
                  <a:moveTo>
                    <a:pt x="37" y="104"/>
                  </a:moveTo>
                  <a:cubicBezTo>
                    <a:pt x="34" y="106"/>
                    <a:pt x="32" y="109"/>
                    <a:pt x="28" y="111"/>
                  </a:cubicBezTo>
                  <a:cubicBezTo>
                    <a:pt x="24" y="111"/>
                    <a:pt x="20" y="111"/>
                    <a:pt x="16" y="111"/>
                  </a:cubicBezTo>
                  <a:cubicBezTo>
                    <a:pt x="13" y="110"/>
                    <a:pt x="13" y="108"/>
                    <a:pt x="14" y="106"/>
                  </a:cubicBezTo>
                  <a:cubicBezTo>
                    <a:pt x="15" y="101"/>
                    <a:pt x="19" y="98"/>
                    <a:pt x="20" y="93"/>
                  </a:cubicBezTo>
                  <a:cubicBezTo>
                    <a:pt x="22" y="92"/>
                    <a:pt x="22" y="90"/>
                    <a:pt x="22" y="88"/>
                  </a:cubicBezTo>
                  <a:cubicBezTo>
                    <a:pt x="23" y="83"/>
                    <a:pt x="24" y="78"/>
                    <a:pt x="27" y="73"/>
                  </a:cubicBezTo>
                  <a:cubicBezTo>
                    <a:pt x="28" y="71"/>
                    <a:pt x="27" y="70"/>
                    <a:pt x="25" y="68"/>
                  </a:cubicBezTo>
                  <a:cubicBezTo>
                    <a:pt x="25" y="67"/>
                    <a:pt x="25" y="67"/>
                    <a:pt x="25" y="66"/>
                  </a:cubicBezTo>
                  <a:cubicBezTo>
                    <a:pt x="24" y="66"/>
                    <a:pt x="23" y="64"/>
                    <a:pt x="22" y="63"/>
                  </a:cubicBezTo>
                  <a:cubicBezTo>
                    <a:pt x="18" y="57"/>
                    <a:pt x="14" y="52"/>
                    <a:pt x="9" y="46"/>
                  </a:cubicBezTo>
                  <a:cubicBezTo>
                    <a:pt x="7" y="44"/>
                    <a:pt x="5" y="41"/>
                    <a:pt x="2" y="40"/>
                  </a:cubicBezTo>
                  <a:cubicBezTo>
                    <a:pt x="1" y="40"/>
                    <a:pt x="0" y="39"/>
                    <a:pt x="0" y="37"/>
                  </a:cubicBezTo>
                  <a:cubicBezTo>
                    <a:pt x="1" y="36"/>
                    <a:pt x="2" y="34"/>
                    <a:pt x="3" y="34"/>
                  </a:cubicBezTo>
                  <a:cubicBezTo>
                    <a:pt x="6" y="33"/>
                    <a:pt x="8" y="33"/>
                    <a:pt x="11" y="33"/>
                  </a:cubicBezTo>
                  <a:cubicBezTo>
                    <a:pt x="12" y="34"/>
                    <a:pt x="14" y="33"/>
                    <a:pt x="16" y="34"/>
                  </a:cubicBezTo>
                  <a:cubicBezTo>
                    <a:pt x="20" y="34"/>
                    <a:pt x="24" y="36"/>
                    <a:pt x="29" y="36"/>
                  </a:cubicBezTo>
                  <a:cubicBezTo>
                    <a:pt x="31" y="37"/>
                    <a:pt x="34" y="36"/>
                    <a:pt x="36" y="36"/>
                  </a:cubicBezTo>
                  <a:cubicBezTo>
                    <a:pt x="37" y="37"/>
                    <a:pt x="38" y="36"/>
                    <a:pt x="39" y="35"/>
                  </a:cubicBezTo>
                  <a:cubicBezTo>
                    <a:pt x="46" y="26"/>
                    <a:pt x="53" y="17"/>
                    <a:pt x="55" y="6"/>
                  </a:cubicBezTo>
                  <a:cubicBezTo>
                    <a:pt x="55" y="6"/>
                    <a:pt x="56" y="5"/>
                    <a:pt x="56" y="5"/>
                  </a:cubicBezTo>
                  <a:cubicBezTo>
                    <a:pt x="58" y="2"/>
                    <a:pt x="61" y="0"/>
                    <a:pt x="65" y="1"/>
                  </a:cubicBezTo>
                  <a:cubicBezTo>
                    <a:pt x="67" y="1"/>
                    <a:pt x="69" y="1"/>
                    <a:pt x="71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6" y="3"/>
                    <a:pt x="74" y="6"/>
                    <a:pt x="74" y="10"/>
                  </a:cubicBezTo>
                  <a:cubicBezTo>
                    <a:pt x="75" y="11"/>
                    <a:pt x="75" y="13"/>
                    <a:pt x="75" y="15"/>
                  </a:cubicBezTo>
                  <a:cubicBezTo>
                    <a:pt x="73" y="17"/>
                    <a:pt x="73" y="15"/>
                    <a:pt x="72" y="14"/>
                  </a:cubicBezTo>
                  <a:cubicBezTo>
                    <a:pt x="71" y="12"/>
                    <a:pt x="70" y="10"/>
                    <a:pt x="67" y="9"/>
                  </a:cubicBezTo>
                  <a:cubicBezTo>
                    <a:pt x="63" y="8"/>
                    <a:pt x="60" y="10"/>
                    <a:pt x="61" y="15"/>
                  </a:cubicBezTo>
                  <a:cubicBezTo>
                    <a:pt x="62" y="23"/>
                    <a:pt x="66" y="30"/>
                    <a:pt x="74" y="33"/>
                  </a:cubicBezTo>
                  <a:cubicBezTo>
                    <a:pt x="75" y="36"/>
                    <a:pt x="72" y="39"/>
                    <a:pt x="73" y="43"/>
                  </a:cubicBezTo>
                  <a:cubicBezTo>
                    <a:pt x="74" y="46"/>
                    <a:pt x="71" y="44"/>
                    <a:pt x="70" y="44"/>
                  </a:cubicBezTo>
                  <a:cubicBezTo>
                    <a:pt x="69" y="43"/>
                    <a:pt x="67" y="43"/>
                    <a:pt x="66" y="41"/>
                  </a:cubicBezTo>
                  <a:cubicBezTo>
                    <a:pt x="67" y="43"/>
                    <a:pt x="69" y="43"/>
                    <a:pt x="70" y="43"/>
                  </a:cubicBezTo>
                  <a:cubicBezTo>
                    <a:pt x="71" y="45"/>
                    <a:pt x="73" y="45"/>
                    <a:pt x="75" y="45"/>
                  </a:cubicBezTo>
                  <a:cubicBezTo>
                    <a:pt x="78" y="43"/>
                    <a:pt x="82" y="46"/>
                    <a:pt x="86" y="44"/>
                  </a:cubicBezTo>
                  <a:cubicBezTo>
                    <a:pt x="88" y="43"/>
                    <a:pt x="92" y="52"/>
                    <a:pt x="91" y="54"/>
                  </a:cubicBezTo>
                  <a:cubicBezTo>
                    <a:pt x="90" y="55"/>
                    <a:pt x="89" y="55"/>
                    <a:pt x="87" y="56"/>
                  </a:cubicBezTo>
                  <a:cubicBezTo>
                    <a:pt x="86" y="56"/>
                    <a:pt x="85" y="55"/>
                    <a:pt x="85" y="54"/>
                  </a:cubicBezTo>
                  <a:cubicBezTo>
                    <a:pt x="84" y="52"/>
                    <a:pt x="84" y="51"/>
                    <a:pt x="85" y="49"/>
                  </a:cubicBezTo>
                  <a:cubicBezTo>
                    <a:pt x="83" y="50"/>
                    <a:pt x="82" y="50"/>
                    <a:pt x="80" y="50"/>
                  </a:cubicBezTo>
                  <a:cubicBezTo>
                    <a:pt x="84" y="55"/>
                    <a:pt x="84" y="55"/>
                    <a:pt x="77" y="61"/>
                  </a:cubicBezTo>
                  <a:cubicBezTo>
                    <a:pt x="77" y="61"/>
                    <a:pt x="78" y="61"/>
                    <a:pt x="79" y="60"/>
                  </a:cubicBezTo>
                  <a:cubicBezTo>
                    <a:pt x="80" y="59"/>
                    <a:pt x="80" y="56"/>
                    <a:pt x="82" y="57"/>
                  </a:cubicBezTo>
                  <a:cubicBezTo>
                    <a:pt x="84" y="58"/>
                    <a:pt x="83" y="60"/>
                    <a:pt x="83" y="62"/>
                  </a:cubicBezTo>
                  <a:cubicBezTo>
                    <a:pt x="83" y="62"/>
                    <a:pt x="83" y="63"/>
                    <a:pt x="83" y="63"/>
                  </a:cubicBezTo>
                  <a:cubicBezTo>
                    <a:pt x="78" y="64"/>
                    <a:pt x="76" y="67"/>
                    <a:pt x="73" y="70"/>
                  </a:cubicBezTo>
                  <a:cubicBezTo>
                    <a:pt x="71" y="69"/>
                    <a:pt x="71" y="70"/>
                    <a:pt x="70" y="71"/>
                  </a:cubicBezTo>
                  <a:cubicBezTo>
                    <a:pt x="65" y="74"/>
                    <a:pt x="64" y="73"/>
                    <a:pt x="60" y="69"/>
                  </a:cubicBezTo>
                  <a:cubicBezTo>
                    <a:pt x="60" y="70"/>
                    <a:pt x="58" y="70"/>
                    <a:pt x="59" y="72"/>
                  </a:cubicBezTo>
                  <a:cubicBezTo>
                    <a:pt x="59" y="73"/>
                    <a:pt x="61" y="72"/>
                    <a:pt x="62" y="72"/>
                  </a:cubicBezTo>
                  <a:cubicBezTo>
                    <a:pt x="63" y="72"/>
                    <a:pt x="66" y="72"/>
                    <a:pt x="66" y="74"/>
                  </a:cubicBezTo>
                  <a:cubicBezTo>
                    <a:pt x="66" y="76"/>
                    <a:pt x="65" y="77"/>
                    <a:pt x="62" y="77"/>
                  </a:cubicBezTo>
                  <a:cubicBezTo>
                    <a:pt x="60" y="77"/>
                    <a:pt x="60" y="78"/>
                    <a:pt x="61" y="80"/>
                  </a:cubicBezTo>
                  <a:cubicBezTo>
                    <a:pt x="61" y="83"/>
                    <a:pt x="61" y="83"/>
                    <a:pt x="58" y="82"/>
                  </a:cubicBezTo>
                  <a:cubicBezTo>
                    <a:pt x="58" y="83"/>
                    <a:pt x="59" y="83"/>
                    <a:pt x="59" y="84"/>
                  </a:cubicBezTo>
                  <a:cubicBezTo>
                    <a:pt x="60" y="85"/>
                    <a:pt x="60" y="86"/>
                    <a:pt x="60" y="86"/>
                  </a:cubicBezTo>
                  <a:cubicBezTo>
                    <a:pt x="60" y="87"/>
                    <a:pt x="60" y="87"/>
                    <a:pt x="60" y="88"/>
                  </a:cubicBezTo>
                  <a:cubicBezTo>
                    <a:pt x="60" y="91"/>
                    <a:pt x="58" y="93"/>
                    <a:pt x="55" y="92"/>
                  </a:cubicBezTo>
                  <a:cubicBezTo>
                    <a:pt x="53" y="92"/>
                    <a:pt x="52" y="93"/>
                    <a:pt x="51" y="93"/>
                  </a:cubicBezTo>
                  <a:cubicBezTo>
                    <a:pt x="48" y="94"/>
                    <a:pt x="45" y="94"/>
                    <a:pt x="42" y="94"/>
                  </a:cubicBezTo>
                  <a:cubicBezTo>
                    <a:pt x="35" y="93"/>
                    <a:pt x="30" y="97"/>
                    <a:pt x="25" y="102"/>
                  </a:cubicBezTo>
                  <a:cubicBezTo>
                    <a:pt x="29" y="104"/>
                    <a:pt x="33" y="102"/>
                    <a:pt x="37" y="104"/>
                  </a:cubicBezTo>
                  <a:close/>
                </a:path>
              </a:pathLst>
            </a:custGeom>
            <a:solidFill>
              <a:srgbClr val="FEE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4" name="Freeform 2192"/>
            <p:cNvSpPr/>
            <p:nvPr/>
          </p:nvSpPr>
          <p:spPr bwMode="auto">
            <a:xfrm>
              <a:off x="3578226" y="304801"/>
              <a:ext cx="55563" cy="19050"/>
            </a:xfrm>
            <a:custGeom>
              <a:avLst/>
              <a:gdLst>
                <a:gd name="T0" fmla="*/ 15 w 15"/>
                <a:gd name="T1" fmla="*/ 0 h 5"/>
                <a:gd name="T2" fmla="*/ 10 w 15"/>
                <a:gd name="T3" fmla="*/ 1 h 5"/>
                <a:gd name="T4" fmla="*/ 0 w 15"/>
                <a:gd name="T5" fmla="*/ 5 h 5"/>
                <a:gd name="T6" fmla="*/ 2 w 15"/>
                <a:gd name="T7" fmla="*/ 0 h 5"/>
                <a:gd name="T8" fmla="*/ 15 w 1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15" y="0"/>
                  </a:moveTo>
                  <a:cubicBezTo>
                    <a:pt x="14" y="2"/>
                    <a:pt x="12" y="1"/>
                    <a:pt x="10" y="1"/>
                  </a:cubicBezTo>
                  <a:cubicBezTo>
                    <a:pt x="6" y="1"/>
                    <a:pt x="3" y="2"/>
                    <a:pt x="0" y="5"/>
                  </a:cubicBezTo>
                  <a:cubicBezTo>
                    <a:pt x="1" y="3"/>
                    <a:pt x="1" y="2"/>
                    <a:pt x="2" y="0"/>
                  </a:cubicBezTo>
                  <a:cubicBezTo>
                    <a:pt x="6" y="0"/>
                    <a:pt x="11" y="0"/>
                    <a:pt x="15" y="0"/>
                  </a:cubicBezTo>
                  <a:close/>
                </a:path>
              </a:pathLst>
            </a:custGeom>
            <a:solidFill>
              <a:srgbClr val="FEF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5" name="Freeform 2193"/>
            <p:cNvSpPr/>
            <p:nvPr/>
          </p:nvSpPr>
          <p:spPr bwMode="auto">
            <a:xfrm>
              <a:off x="3619501" y="342901"/>
              <a:ext cx="195263" cy="241300"/>
            </a:xfrm>
            <a:custGeom>
              <a:avLst/>
              <a:gdLst>
                <a:gd name="T0" fmla="*/ 2 w 52"/>
                <a:gd name="T1" fmla="*/ 33 h 64"/>
                <a:gd name="T2" fmla="*/ 6 w 52"/>
                <a:gd name="T3" fmla="*/ 33 h 64"/>
                <a:gd name="T4" fmla="*/ 5 w 52"/>
                <a:gd name="T5" fmla="*/ 28 h 64"/>
                <a:gd name="T6" fmla="*/ 6 w 52"/>
                <a:gd name="T7" fmla="*/ 27 h 64"/>
                <a:gd name="T8" fmla="*/ 7 w 52"/>
                <a:gd name="T9" fmla="*/ 23 h 64"/>
                <a:gd name="T10" fmla="*/ 7 w 52"/>
                <a:gd name="T11" fmla="*/ 6 h 64"/>
                <a:gd name="T12" fmla="*/ 7 w 52"/>
                <a:gd name="T13" fmla="*/ 0 h 64"/>
                <a:gd name="T14" fmla="*/ 15 w 52"/>
                <a:gd name="T15" fmla="*/ 24 h 64"/>
                <a:gd name="T16" fmla="*/ 23 w 52"/>
                <a:gd name="T17" fmla="*/ 31 h 64"/>
                <a:gd name="T18" fmla="*/ 49 w 52"/>
                <a:gd name="T19" fmla="*/ 36 h 64"/>
                <a:gd name="T20" fmla="*/ 51 w 52"/>
                <a:gd name="T21" fmla="*/ 45 h 64"/>
                <a:gd name="T22" fmla="*/ 36 w 52"/>
                <a:gd name="T23" fmla="*/ 58 h 64"/>
                <a:gd name="T24" fmla="*/ 26 w 52"/>
                <a:gd name="T25" fmla="*/ 64 h 64"/>
                <a:gd name="T26" fmla="*/ 24 w 52"/>
                <a:gd name="T27" fmla="*/ 63 h 64"/>
                <a:gd name="T28" fmla="*/ 24 w 52"/>
                <a:gd name="T29" fmla="*/ 61 h 64"/>
                <a:gd name="T30" fmla="*/ 25 w 52"/>
                <a:gd name="T31" fmla="*/ 60 h 64"/>
                <a:gd name="T32" fmla="*/ 32 w 52"/>
                <a:gd name="T33" fmla="*/ 53 h 64"/>
                <a:gd name="T34" fmla="*/ 41 w 52"/>
                <a:gd name="T35" fmla="*/ 39 h 64"/>
                <a:gd name="T36" fmla="*/ 24 w 52"/>
                <a:gd name="T37" fmla="*/ 49 h 64"/>
                <a:gd name="T38" fmla="*/ 16 w 52"/>
                <a:gd name="T39" fmla="*/ 52 h 64"/>
                <a:gd name="T40" fmla="*/ 15 w 52"/>
                <a:gd name="T41" fmla="*/ 48 h 64"/>
                <a:gd name="T42" fmla="*/ 12 w 52"/>
                <a:gd name="T43" fmla="*/ 50 h 64"/>
                <a:gd name="T44" fmla="*/ 7 w 52"/>
                <a:gd name="T45" fmla="*/ 51 h 64"/>
                <a:gd name="T46" fmla="*/ 15 w 52"/>
                <a:gd name="T47" fmla="*/ 46 h 64"/>
                <a:gd name="T48" fmla="*/ 14 w 52"/>
                <a:gd name="T49" fmla="*/ 43 h 64"/>
                <a:gd name="T50" fmla="*/ 11 w 52"/>
                <a:gd name="T51" fmla="*/ 40 h 64"/>
                <a:gd name="T52" fmla="*/ 18 w 52"/>
                <a:gd name="T53" fmla="*/ 37 h 64"/>
                <a:gd name="T54" fmla="*/ 19 w 52"/>
                <a:gd name="T55" fmla="*/ 39 h 64"/>
                <a:gd name="T56" fmla="*/ 19 w 52"/>
                <a:gd name="T57" fmla="*/ 43 h 64"/>
                <a:gd name="T58" fmla="*/ 22 w 52"/>
                <a:gd name="T59" fmla="*/ 44 h 64"/>
                <a:gd name="T60" fmla="*/ 20 w 52"/>
                <a:gd name="T61" fmla="*/ 36 h 64"/>
                <a:gd name="T62" fmla="*/ 17 w 52"/>
                <a:gd name="T63" fmla="*/ 35 h 64"/>
                <a:gd name="T64" fmla="*/ 17 w 52"/>
                <a:gd name="T65" fmla="*/ 36 h 64"/>
                <a:gd name="T66" fmla="*/ 2 w 52"/>
                <a:gd name="T6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64">
                  <a:moveTo>
                    <a:pt x="2" y="33"/>
                  </a:moveTo>
                  <a:cubicBezTo>
                    <a:pt x="4" y="33"/>
                    <a:pt x="5" y="34"/>
                    <a:pt x="6" y="33"/>
                  </a:cubicBezTo>
                  <a:cubicBezTo>
                    <a:pt x="4" y="32"/>
                    <a:pt x="0" y="30"/>
                    <a:pt x="5" y="28"/>
                  </a:cubicBezTo>
                  <a:cubicBezTo>
                    <a:pt x="6" y="28"/>
                    <a:pt x="6" y="27"/>
                    <a:pt x="6" y="27"/>
                  </a:cubicBezTo>
                  <a:cubicBezTo>
                    <a:pt x="3" y="24"/>
                    <a:pt x="6" y="24"/>
                    <a:pt x="7" y="23"/>
                  </a:cubicBezTo>
                  <a:cubicBezTo>
                    <a:pt x="7" y="17"/>
                    <a:pt x="6" y="11"/>
                    <a:pt x="7" y="6"/>
                  </a:cubicBezTo>
                  <a:cubicBezTo>
                    <a:pt x="7" y="4"/>
                    <a:pt x="7" y="2"/>
                    <a:pt x="7" y="0"/>
                  </a:cubicBezTo>
                  <a:cubicBezTo>
                    <a:pt x="9" y="8"/>
                    <a:pt x="14" y="15"/>
                    <a:pt x="15" y="24"/>
                  </a:cubicBezTo>
                  <a:cubicBezTo>
                    <a:pt x="16" y="28"/>
                    <a:pt x="18" y="31"/>
                    <a:pt x="23" y="31"/>
                  </a:cubicBezTo>
                  <a:cubicBezTo>
                    <a:pt x="32" y="31"/>
                    <a:pt x="41" y="34"/>
                    <a:pt x="49" y="36"/>
                  </a:cubicBezTo>
                  <a:cubicBezTo>
                    <a:pt x="52" y="39"/>
                    <a:pt x="51" y="42"/>
                    <a:pt x="51" y="45"/>
                  </a:cubicBezTo>
                  <a:cubicBezTo>
                    <a:pt x="47" y="51"/>
                    <a:pt x="42" y="55"/>
                    <a:pt x="36" y="58"/>
                  </a:cubicBezTo>
                  <a:cubicBezTo>
                    <a:pt x="33" y="60"/>
                    <a:pt x="30" y="63"/>
                    <a:pt x="26" y="64"/>
                  </a:cubicBezTo>
                  <a:cubicBezTo>
                    <a:pt x="25" y="64"/>
                    <a:pt x="24" y="64"/>
                    <a:pt x="24" y="63"/>
                  </a:cubicBezTo>
                  <a:cubicBezTo>
                    <a:pt x="24" y="62"/>
                    <a:pt x="24" y="62"/>
                    <a:pt x="24" y="61"/>
                  </a:cubicBezTo>
                  <a:cubicBezTo>
                    <a:pt x="24" y="61"/>
                    <a:pt x="24" y="60"/>
                    <a:pt x="25" y="60"/>
                  </a:cubicBezTo>
                  <a:cubicBezTo>
                    <a:pt x="27" y="57"/>
                    <a:pt x="29" y="55"/>
                    <a:pt x="32" y="53"/>
                  </a:cubicBezTo>
                  <a:cubicBezTo>
                    <a:pt x="35" y="49"/>
                    <a:pt x="39" y="46"/>
                    <a:pt x="41" y="39"/>
                  </a:cubicBezTo>
                  <a:cubicBezTo>
                    <a:pt x="34" y="42"/>
                    <a:pt x="29" y="45"/>
                    <a:pt x="24" y="49"/>
                  </a:cubicBezTo>
                  <a:cubicBezTo>
                    <a:pt x="21" y="50"/>
                    <a:pt x="19" y="52"/>
                    <a:pt x="16" y="52"/>
                  </a:cubicBezTo>
                  <a:cubicBezTo>
                    <a:pt x="14" y="51"/>
                    <a:pt x="17" y="49"/>
                    <a:pt x="15" y="48"/>
                  </a:cubicBezTo>
                  <a:cubicBezTo>
                    <a:pt x="13" y="47"/>
                    <a:pt x="13" y="50"/>
                    <a:pt x="12" y="50"/>
                  </a:cubicBezTo>
                  <a:cubicBezTo>
                    <a:pt x="11" y="52"/>
                    <a:pt x="9" y="52"/>
                    <a:pt x="7" y="51"/>
                  </a:cubicBezTo>
                  <a:cubicBezTo>
                    <a:pt x="11" y="51"/>
                    <a:pt x="11" y="47"/>
                    <a:pt x="15" y="46"/>
                  </a:cubicBezTo>
                  <a:cubicBezTo>
                    <a:pt x="15" y="46"/>
                    <a:pt x="16" y="44"/>
                    <a:pt x="14" y="43"/>
                  </a:cubicBezTo>
                  <a:cubicBezTo>
                    <a:pt x="13" y="42"/>
                    <a:pt x="12" y="41"/>
                    <a:pt x="11" y="40"/>
                  </a:cubicBezTo>
                  <a:cubicBezTo>
                    <a:pt x="13" y="37"/>
                    <a:pt x="16" y="40"/>
                    <a:pt x="18" y="37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40"/>
                    <a:pt x="18" y="42"/>
                    <a:pt x="19" y="43"/>
                  </a:cubicBezTo>
                  <a:cubicBezTo>
                    <a:pt x="20" y="45"/>
                    <a:pt x="21" y="45"/>
                    <a:pt x="22" y="44"/>
                  </a:cubicBezTo>
                  <a:cubicBezTo>
                    <a:pt x="24" y="41"/>
                    <a:pt x="21" y="39"/>
                    <a:pt x="20" y="36"/>
                  </a:cubicBezTo>
                  <a:cubicBezTo>
                    <a:pt x="20" y="35"/>
                    <a:pt x="19" y="34"/>
                    <a:pt x="17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4" y="37"/>
                    <a:pt x="4" y="35"/>
                    <a:pt x="2" y="33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6" name="Freeform 2194"/>
            <p:cNvSpPr/>
            <p:nvPr/>
          </p:nvSpPr>
          <p:spPr bwMode="auto">
            <a:xfrm>
              <a:off x="3584576" y="622301"/>
              <a:ext cx="128588" cy="123825"/>
            </a:xfrm>
            <a:custGeom>
              <a:avLst/>
              <a:gdLst>
                <a:gd name="T0" fmla="*/ 1 w 34"/>
                <a:gd name="T1" fmla="*/ 3 h 33"/>
                <a:gd name="T2" fmla="*/ 1 w 34"/>
                <a:gd name="T3" fmla="*/ 3 h 33"/>
                <a:gd name="T4" fmla="*/ 9 w 34"/>
                <a:gd name="T5" fmla="*/ 4 h 33"/>
                <a:gd name="T6" fmla="*/ 14 w 34"/>
                <a:gd name="T7" fmla="*/ 6 h 33"/>
                <a:gd name="T8" fmla="*/ 18 w 34"/>
                <a:gd name="T9" fmla="*/ 5 h 33"/>
                <a:gd name="T10" fmla="*/ 20 w 34"/>
                <a:gd name="T11" fmla="*/ 7 h 33"/>
                <a:gd name="T12" fmla="*/ 20 w 34"/>
                <a:gd name="T13" fmla="*/ 9 h 33"/>
                <a:gd name="T14" fmla="*/ 22 w 34"/>
                <a:gd name="T15" fmla="*/ 15 h 33"/>
                <a:gd name="T16" fmla="*/ 23 w 34"/>
                <a:gd name="T17" fmla="*/ 16 h 33"/>
                <a:gd name="T18" fmla="*/ 26 w 34"/>
                <a:gd name="T19" fmla="*/ 18 h 33"/>
                <a:gd name="T20" fmla="*/ 27 w 34"/>
                <a:gd name="T21" fmla="*/ 19 h 33"/>
                <a:gd name="T22" fmla="*/ 34 w 34"/>
                <a:gd name="T23" fmla="*/ 21 h 33"/>
                <a:gd name="T24" fmla="*/ 32 w 34"/>
                <a:gd name="T25" fmla="*/ 24 h 33"/>
                <a:gd name="T26" fmla="*/ 28 w 34"/>
                <a:gd name="T27" fmla="*/ 29 h 33"/>
                <a:gd name="T28" fmla="*/ 24 w 34"/>
                <a:gd name="T29" fmla="*/ 32 h 33"/>
                <a:gd name="T30" fmla="*/ 19 w 34"/>
                <a:gd name="T31" fmla="*/ 32 h 33"/>
                <a:gd name="T32" fmla="*/ 14 w 34"/>
                <a:gd name="T33" fmla="*/ 24 h 33"/>
                <a:gd name="T34" fmla="*/ 10 w 34"/>
                <a:gd name="T35" fmla="*/ 21 h 33"/>
                <a:gd name="T36" fmla="*/ 1 w 34"/>
                <a:gd name="T37" fmla="*/ 16 h 33"/>
                <a:gd name="T38" fmla="*/ 0 w 34"/>
                <a:gd name="T39" fmla="*/ 12 h 33"/>
                <a:gd name="T40" fmla="*/ 1 w 34"/>
                <a:gd name="T4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33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6" y="0"/>
                    <a:pt x="6" y="0"/>
                    <a:pt x="9" y="4"/>
                  </a:cubicBezTo>
                  <a:cubicBezTo>
                    <a:pt x="10" y="6"/>
                    <a:pt x="12" y="7"/>
                    <a:pt x="14" y="6"/>
                  </a:cubicBezTo>
                  <a:cubicBezTo>
                    <a:pt x="15" y="5"/>
                    <a:pt x="17" y="5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0" y="9"/>
                    <a:pt x="20" y="9"/>
                  </a:cubicBezTo>
                  <a:cubicBezTo>
                    <a:pt x="19" y="12"/>
                    <a:pt x="21" y="13"/>
                    <a:pt x="22" y="15"/>
                  </a:cubicBezTo>
                  <a:cubicBezTo>
                    <a:pt x="22" y="15"/>
                    <a:pt x="22" y="16"/>
                    <a:pt x="23" y="16"/>
                  </a:cubicBezTo>
                  <a:cubicBezTo>
                    <a:pt x="24" y="17"/>
                    <a:pt x="25" y="17"/>
                    <a:pt x="26" y="18"/>
                  </a:cubicBezTo>
                  <a:cubicBezTo>
                    <a:pt x="26" y="18"/>
                    <a:pt x="26" y="18"/>
                    <a:pt x="27" y="19"/>
                  </a:cubicBezTo>
                  <a:cubicBezTo>
                    <a:pt x="29" y="20"/>
                    <a:pt x="32" y="19"/>
                    <a:pt x="34" y="21"/>
                  </a:cubicBezTo>
                  <a:cubicBezTo>
                    <a:pt x="34" y="23"/>
                    <a:pt x="33" y="23"/>
                    <a:pt x="32" y="24"/>
                  </a:cubicBezTo>
                  <a:cubicBezTo>
                    <a:pt x="30" y="25"/>
                    <a:pt x="29" y="26"/>
                    <a:pt x="28" y="29"/>
                  </a:cubicBezTo>
                  <a:cubicBezTo>
                    <a:pt x="28" y="32"/>
                    <a:pt x="26" y="33"/>
                    <a:pt x="24" y="32"/>
                  </a:cubicBezTo>
                  <a:cubicBezTo>
                    <a:pt x="22" y="31"/>
                    <a:pt x="21" y="32"/>
                    <a:pt x="19" y="32"/>
                  </a:cubicBezTo>
                  <a:cubicBezTo>
                    <a:pt x="16" y="30"/>
                    <a:pt x="16" y="26"/>
                    <a:pt x="14" y="24"/>
                  </a:cubicBezTo>
                  <a:cubicBezTo>
                    <a:pt x="13" y="22"/>
                    <a:pt x="12" y="20"/>
                    <a:pt x="10" y="21"/>
                  </a:cubicBezTo>
                  <a:cubicBezTo>
                    <a:pt x="6" y="21"/>
                    <a:pt x="3" y="19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9"/>
                    <a:pt x="1" y="6"/>
                    <a:pt x="1" y="3"/>
                  </a:cubicBezTo>
                  <a:close/>
                </a:path>
              </a:pathLst>
            </a:custGeom>
            <a:solidFill>
              <a:srgbClr val="FEE7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7" name="Freeform 2195"/>
            <p:cNvSpPr/>
            <p:nvPr/>
          </p:nvSpPr>
          <p:spPr bwMode="auto">
            <a:xfrm>
              <a:off x="3656013" y="579439"/>
              <a:ext cx="71438" cy="174625"/>
            </a:xfrm>
            <a:custGeom>
              <a:avLst/>
              <a:gdLst>
                <a:gd name="T0" fmla="*/ 0 w 19"/>
                <a:gd name="T1" fmla="*/ 43 h 46"/>
                <a:gd name="T2" fmla="*/ 5 w 19"/>
                <a:gd name="T3" fmla="*/ 41 h 46"/>
                <a:gd name="T4" fmla="*/ 8 w 19"/>
                <a:gd name="T5" fmla="*/ 41 h 46"/>
                <a:gd name="T6" fmla="*/ 14 w 19"/>
                <a:gd name="T7" fmla="*/ 33 h 46"/>
                <a:gd name="T8" fmla="*/ 15 w 19"/>
                <a:gd name="T9" fmla="*/ 32 h 46"/>
                <a:gd name="T10" fmla="*/ 12 w 19"/>
                <a:gd name="T11" fmla="*/ 6 h 46"/>
                <a:gd name="T12" fmla="*/ 12 w 19"/>
                <a:gd name="T13" fmla="*/ 2 h 46"/>
                <a:gd name="T14" fmla="*/ 15 w 19"/>
                <a:gd name="T15" fmla="*/ 0 h 46"/>
                <a:gd name="T16" fmla="*/ 16 w 19"/>
                <a:gd name="T17" fmla="*/ 1 h 46"/>
                <a:gd name="T18" fmla="*/ 18 w 19"/>
                <a:gd name="T19" fmla="*/ 14 h 46"/>
                <a:gd name="T20" fmla="*/ 18 w 19"/>
                <a:gd name="T21" fmla="*/ 24 h 46"/>
                <a:gd name="T22" fmla="*/ 18 w 19"/>
                <a:gd name="T23" fmla="*/ 36 h 46"/>
                <a:gd name="T24" fmla="*/ 10 w 19"/>
                <a:gd name="T25" fmla="*/ 44 h 46"/>
                <a:gd name="T26" fmla="*/ 0 w 19"/>
                <a:gd name="T2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46">
                  <a:moveTo>
                    <a:pt x="0" y="43"/>
                  </a:moveTo>
                  <a:cubicBezTo>
                    <a:pt x="1" y="41"/>
                    <a:pt x="2" y="38"/>
                    <a:pt x="5" y="41"/>
                  </a:cubicBezTo>
                  <a:cubicBezTo>
                    <a:pt x="6" y="43"/>
                    <a:pt x="9" y="42"/>
                    <a:pt x="8" y="41"/>
                  </a:cubicBezTo>
                  <a:cubicBezTo>
                    <a:pt x="7" y="35"/>
                    <a:pt x="11" y="35"/>
                    <a:pt x="14" y="33"/>
                  </a:cubicBezTo>
                  <a:cubicBezTo>
                    <a:pt x="14" y="33"/>
                    <a:pt x="14" y="32"/>
                    <a:pt x="15" y="32"/>
                  </a:cubicBezTo>
                  <a:cubicBezTo>
                    <a:pt x="16" y="23"/>
                    <a:pt x="12" y="15"/>
                    <a:pt x="12" y="6"/>
                  </a:cubicBezTo>
                  <a:cubicBezTo>
                    <a:pt x="12" y="5"/>
                    <a:pt x="11" y="4"/>
                    <a:pt x="12" y="2"/>
                  </a:cubicBezTo>
                  <a:cubicBezTo>
                    <a:pt x="12" y="1"/>
                    <a:pt x="13" y="0"/>
                    <a:pt x="15" y="0"/>
                  </a:cubicBezTo>
                  <a:cubicBezTo>
                    <a:pt x="15" y="0"/>
                    <a:pt x="15" y="1"/>
                    <a:pt x="16" y="1"/>
                  </a:cubicBezTo>
                  <a:cubicBezTo>
                    <a:pt x="15" y="6"/>
                    <a:pt x="17" y="10"/>
                    <a:pt x="18" y="14"/>
                  </a:cubicBezTo>
                  <a:cubicBezTo>
                    <a:pt x="19" y="18"/>
                    <a:pt x="19" y="21"/>
                    <a:pt x="18" y="24"/>
                  </a:cubicBezTo>
                  <a:cubicBezTo>
                    <a:pt x="17" y="28"/>
                    <a:pt x="19" y="32"/>
                    <a:pt x="18" y="36"/>
                  </a:cubicBezTo>
                  <a:cubicBezTo>
                    <a:pt x="18" y="42"/>
                    <a:pt x="16" y="44"/>
                    <a:pt x="10" y="44"/>
                  </a:cubicBezTo>
                  <a:cubicBezTo>
                    <a:pt x="7" y="44"/>
                    <a:pt x="3" y="46"/>
                    <a:pt x="0" y="43"/>
                  </a:cubicBezTo>
                  <a:close/>
                </a:path>
              </a:pathLst>
            </a:custGeom>
            <a:solidFill>
              <a:srgbClr val="FEE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8" name="Freeform 2196"/>
            <p:cNvSpPr/>
            <p:nvPr/>
          </p:nvSpPr>
          <p:spPr bwMode="auto">
            <a:xfrm>
              <a:off x="3449638" y="652464"/>
              <a:ext cx="109538" cy="44450"/>
            </a:xfrm>
            <a:custGeom>
              <a:avLst/>
              <a:gdLst>
                <a:gd name="T0" fmla="*/ 15 w 29"/>
                <a:gd name="T1" fmla="*/ 12 h 12"/>
                <a:gd name="T2" fmla="*/ 3 w 29"/>
                <a:gd name="T3" fmla="*/ 12 h 12"/>
                <a:gd name="T4" fmla="*/ 2 w 29"/>
                <a:gd name="T5" fmla="*/ 9 h 12"/>
                <a:gd name="T6" fmla="*/ 20 w 29"/>
                <a:gd name="T7" fmla="*/ 0 h 12"/>
                <a:gd name="T8" fmla="*/ 17 w 29"/>
                <a:gd name="T9" fmla="*/ 8 h 12"/>
                <a:gd name="T10" fmla="*/ 25 w 29"/>
                <a:gd name="T11" fmla="*/ 4 h 12"/>
                <a:gd name="T12" fmla="*/ 28 w 29"/>
                <a:gd name="T13" fmla="*/ 4 h 12"/>
                <a:gd name="T14" fmla="*/ 28 w 29"/>
                <a:gd name="T15" fmla="*/ 5 h 12"/>
                <a:gd name="T16" fmla="*/ 28 w 29"/>
                <a:gd name="T17" fmla="*/ 5 h 12"/>
                <a:gd name="T18" fmla="*/ 23 w 29"/>
                <a:gd name="T19" fmla="*/ 9 h 12"/>
                <a:gd name="T20" fmla="*/ 18 w 29"/>
                <a:gd name="T21" fmla="*/ 11 h 12"/>
                <a:gd name="T22" fmla="*/ 15 w 29"/>
                <a:gd name="T2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12">
                  <a:moveTo>
                    <a:pt x="15" y="12"/>
                  </a:moveTo>
                  <a:cubicBezTo>
                    <a:pt x="11" y="12"/>
                    <a:pt x="7" y="12"/>
                    <a:pt x="3" y="12"/>
                  </a:cubicBezTo>
                  <a:cubicBezTo>
                    <a:pt x="1" y="12"/>
                    <a:pt x="0" y="11"/>
                    <a:pt x="2" y="9"/>
                  </a:cubicBezTo>
                  <a:cubicBezTo>
                    <a:pt x="6" y="4"/>
                    <a:pt x="12" y="0"/>
                    <a:pt x="20" y="0"/>
                  </a:cubicBezTo>
                  <a:cubicBezTo>
                    <a:pt x="21" y="4"/>
                    <a:pt x="20" y="6"/>
                    <a:pt x="17" y="8"/>
                  </a:cubicBezTo>
                  <a:cubicBezTo>
                    <a:pt x="20" y="7"/>
                    <a:pt x="23" y="7"/>
                    <a:pt x="25" y="4"/>
                  </a:cubicBezTo>
                  <a:cubicBezTo>
                    <a:pt x="26" y="3"/>
                    <a:pt x="27" y="3"/>
                    <a:pt x="28" y="4"/>
                  </a:cubicBezTo>
                  <a:cubicBezTo>
                    <a:pt x="28" y="4"/>
                    <a:pt x="29" y="4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6"/>
                    <a:pt x="25" y="8"/>
                    <a:pt x="23" y="9"/>
                  </a:cubicBezTo>
                  <a:cubicBezTo>
                    <a:pt x="22" y="10"/>
                    <a:pt x="20" y="10"/>
                    <a:pt x="18" y="11"/>
                  </a:cubicBezTo>
                  <a:cubicBezTo>
                    <a:pt x="17" y="11"/>
                    <a:pt x="16" y="11"/>
                    <a:pt x="15" y="12"/>
                  </a:cubicBezTo>
                  <a:close/>
                </a:path>
              </a:pathLst>
            </a:custGeom>
            <a:solidFill>
              <a:srgbClr val="FED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9" name="Freeform 2197"/>
            <p:cNvSpPr/>
            <p:nvPr/>
          </p:nvSpPr>
          <p:spPr bwMode="auto">
            <a:xfrm>
              <a:off x="3551238" y="633414"/>
              <a:ext cx="49213" cy="49213"/>
            </a:xfrm>
            <a:custGeom>
              <a:avLst/>
              <a:gdLst>
                <a:gd name="T0" fmla="*/ 1 w 13"/>
                <a:gd name="T1" fmla="*/ 10 h 13"/>
                <a:gd name="T2" fmla="*/ 1 w 13"/>
                <a:gd name="T3" fmla="*/ 9 h 13"/>
                <a:gd name="T4" fmla="*/ 2 w 13"/>
                <a:gd name="T5" fmla="*/ 4 h 13"/>
                <a:gd name="T6" fmla="*/ 5 w 13"/>
                <a:gd name="T7" fmla="*/ 4 h 13"/>
                <a:gd name="T8" fmla="*/ 10 w 13"/>
                <a:gd name="T9" fmla="*/ 0 h 13"/>
                <a:gd name="T10" fmla="*/ 10 w 13"/>
                <a:gd name="T11" fmla="*/ 13 h 13"/>
                <a:gd name="T12" fmla="*/ 1 w 13"/>
                <a:gd name="T13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1" y="10"/>
                  </a:moveTo>
                  <a:cubicBezTo>
                    <a:pt x="1" y="10"/>
                    <a:pt x="1" y="9"/>
                    <a:pt x="1" y="9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9" y="5"/>
                    <a:pt x="9" y="3"/>
                    <a:pt x="10" y="0"/>
                  </a:cubicBezTo>
                  <a:cubicBezTo>
                    <a:pt x="13" y="5"/>
                    <a:pt x="10" y="9"/>
                    <a:pt x="10" y="13"/>
                  </a:cubicBezTo>
                  <a:cubicBezTo>
                    <a:pt x="7" y="11"/>
                    <a:pt x="5" y="9"/>
                    <a:pt x="1" y="10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0" name="Freeform 2198"/>
            <p:cNvSpPr/>
            <p:nvPr/>
          </p:nvSpPr>
          <p:spPr bwMode="auto">
            <a:xfrm>
              <a:off x="3427413" y="723901"/>
              <a:ext cx="44450" cy="3175"/>
            </a:xfrm>
            <a:custGeom>
              <a:avLst/>
              <a:gdLst>
                <a:gd name="T0" fmla="*/ 0 w 12"/>
                <a:gd name="T1" fmla="*/ 0 h 1"/>
                <a:gd name="T2" fmla="*/ 12 w 12"/>
                <a:gd name="T3" fmla="*/ 0 h 1"/>
                <a:gd name="T4" fmla="*/ 0 w 1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">
                  <a:moveTo>
                    <a:pt x="0" y="0"/>
                  </a:moveTo>
                  <a:cubicBezTo>
                    <a:pt x="4" y="0"/>
                    <a:pt x="8" y="0"/>
                    <a:pt x="12" y="0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1" name="Freeform 2199"/>
            <p:cNvSpPr/>
            <p:nvPr/>
          </p:nvSpPr>
          <p:spPr bwMode="auto">
            <a:xfrm>
              <a:off x="3724276" y="633414"/>
              <a:ext cx="7938" cy="36513"/>
            </a:xfrm>
            <a:custGeom>
              <a:avLst/>
              <a:gdLst>
                <a:gd name="T0" fmla="*/ 0 w 2"/>
                <a:gd name="T1" fmla="*/ 10 h 10"/>
                <a:gd name="T2" fmla="*/ 0 w 2"/>
                <a:gd name="T3" fmla="*/ 0 h 10"/>
                <a:gd name="T4" fmla="*/ 0 w 2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2" y="4"/>
                    <a:pt x="2" y="7"/>
                    <a:pt x="0" y="1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2" name="Freeform 2200"/>
            <p:cNvSpPr/>
            <p:nvPr/>
          </p:nvSpPr>
          <p:spPr bwMode="auto">
            <a:xfrm>
              <a:off x="3803651" y="477839"/>
              <a:ext cx="14288" cy="34925"/>
            </a:xfrm>
            <a:custGeom>
              <a:avLst/>
              <a:gdLst>
                <a:gd name="T0" fmla="*/ 2 w 4"/>
                <a:gd name="T1" fmla="*/ 9 h 9"/>
                <a:gd name="T2" fmla="*/ 0 w 4"/>
                <a:gd name="T3" fmla="*/ 0 h 9"/>
                <a:gd name="T4" fmla="*/ 2 w 4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2" y="9"/>
                  </a:moveTo>
                  <a:cubicBezTo>
                    <a:pt x="2" y="6"/>
                    <a:pt x="2" y="3"/>
                    <a:pt x="0" y="0"/>
                  </a:cubicBezTo>
                  <a:cubicBezTo>
                    <a:pt x="4" y="3"/>
                    <a:pt x="3" y="6"/>
                    <a:pt x="2" y="9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3" name="Freeform 2201"/>
            <p:cNvSpPr/>
            <p:nvPr/>
          </p:nvSpPr>
          <p:spPr bwMode="auto">
            <a:xfrm>
              <a:off x="3475038" y="436564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2" y="2"/>
                    <a:pt x="0" y="1"/>
                  </a:cubicBezTo>
                  <a:cubicBezTo>
                    <a:pt x="2" y="1"/>
                    <a:pt x="5" y="0"/>
                    <a:pt x="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4" name="Freeform 2202"/>
            <p:cNvSpPr/>
            <p:nvPr/>
          </p:nvSpPr>
          <p:spPr bwMode="auto">
            <a:xfrm>
              <a:off x="3460751" y="561976"/>
              <a:ext cx="14288" cy="17463"/>
            </a:xfrm>
            <a:custGeom>
              <a:avLst/>
              <a:gdLst>
                <a:gd name="T0" fmla="*/ 0 w 4"/>
                <a:gd name="T1" fmla="*/ 0 h 5"/>
                <a:gd name="T2" fmla="*/ 2 w 4"/>
                <a:gd name="T3" fmla="*/ 5 h 5"/>
                <a:gd name="T4" fmla="*/ 0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3" y="1"/>
                    <a:pt x="4" y="3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5" name="Freeform 2203"/>
            <p:cNvSpPr/>
            <p:nvPr/>
          </p:nvSpPr>
          <p:spPr bwMode="auto">
            <a:xfrm>
              <a:off x="3367088" y="433389"/>
              <a:ext cx="11113" cy="11113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3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2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6" name="Freeform 2204"/>
            <p:cNvSpPr/>
            <p:nvPr/>
          </p:nvSpPr>
          <p:spPr bwMode="auto">
            <a:xfrm>
              <a:off x="3441701" y="636589"/>
              <a:ext cx="11113" cy="19050"/>
            </a:xfrm>
            <a:custGeom>
              <a:avLst/>
              <a:gdLst>
                <a:gd name="T0" fmla="*/ 2 w 3"/>
                <a:gd name="T1" fmla="*/ 0 h 5"/>
                <a:gd name="T2" fmla="*/ 0 w 3"/>
                <a:gd name="T3" fmla="*/ 5 h 5"/>
                <a:gd name="T4" fmla="*/ 2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2" y="2"/>
                    <a:pt x="3" y="4"/>
                    <a:pt x="0" y="5"/>
                  </a:cubicBezTo>
                  <a:cubicBezTo>
                    <a:pt x="1" y="4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7" name="Freeform 2205"/>
            <p:cNvSpPr/>
            <p:nvPr/>
          </p:nvSpPr>
          <p:spPr bwMode="auto">
            <a:xfrm>
              <a:off x="3449638" y="542926"/>
              <a:ext cx="11113" cy="1111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0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1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8" name="Freeform 2206"/>
            <p:cNvSpPr/>
            <p:nvPr/>
          </p:nvSpPr>
          <p:spPr bwMode="auto">
            <a:xfrm>
              <a:off x="3517901" y="685801"/>
              <a:ext cx="17463" cy="7938"/>
            </a:xfrm>
            <a:custGeom>
              <a:avLst/>
              <a:gdLst>
                <a:gd name="T0" fmla="*/ 0 w 5"/>
                <a:gd name="T1" fmla="*/ 2 h 2"/>
                <a:gd name="T2" fmla="*/ 5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cubicBezTo>
                    <a:pt x="2" y="1"/>
                    <a:pt x="4" y="0"/>
                    <a:pt x="5" y="0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9" name="Freeform 2207"/>
            <p:cNvSpPr/>
            <p:nvPr/>
          </p:nvSpPr>
          <p:spPr bwMode="auto">
            <a:xfrm>
              <a:off x="3408363" y="425451"/>
              <a:ext cx="19050" cy="7938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1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2"/>
                    <a:pt x="1" y="2"/>
                    <a:pt x="0" y="1"/>
                  </a:cubicBezTo>
                  <a:cubicBezTo>
                    <a:pt x="1" y="1"/>
                    <a:pt x="3" y="0"/>
                    <a:pt x="5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0" name="Freeform 2208"/>
            <p:cNvSpPr/>
            <p:nvPr/>
          </p:nvSpPr>
          <p:spPr bwMode="auto">
            <a:xfrm>
              <a:off x="3633788" y="534989"/>
              <a:ext cx="87313" cy="165100"/>
            </a:xfrm>
            <a:custGeom>
              <a:avLst/>
              <a:gdLst>
                <a:gd name="T0" fmla="*/ 19 w 23"/>
                <a:gd name="T1" fmla="*/ 14 h 44"/>
                <a:gd name="T2" fmla="*/ 22 w 23"/>
                <a:gd name="T3" fmla="*/ 36 h 44"/>
                <a:gd name="T4" fmla="*/ 21 w 23"/>
                <a:gd name="T5" fmla="*/ 44 h 44"/>
                <a:gd name="T6" fmla="*/ 13 w 23"/>
                <a:gd name="T7" fmla="*/ 42 h 44"/>
                <a:gd name="T8" fmla="*/ 12 w 23"/>
                <a:gd name="T9" fmla="*/ 37 h 44"/>
                <a:gd name="T10" fmla="*/ 11 w 23"/>
                <a:gd name="T11" fmla="*/ 32 h 44"/>
                <a:gd name="T12" fmla="*/ 11 w 23"/>
                <a:gd name="T13" fmla="*/ 28 h 44"/>
                <a:gd name="T14" fmla="*/ 14 w 23"/>
                <a:gd name="T15" fmla="*/ 26 h 44"/>
                <a:gd name="T16" fmla="*/ 9 w 23"/>
                <a:gd name="T17" fmla="*/ 24 h 44"/>
                <a:gd name="T18" fmla="*/ 10 w 23"/>
                <a:gd name="T19" fmla="*/ 18 h 44"/>
                <a:gd name="T20" fmla="*/ 8 w 23"/>
                <a:gd name="T21" fmla="*/ 21 h 44"/>
                <a:gd name="T22" fmla="*/ 6 w 23"/>
                <a:gd name="T23" fmla="*/ 30 h 44"/>
                <a:gd name="T24" fmla="*/ 5 w 23"/>
                <a:gd name="T25" fmla="*/ 28 h 44"/>
                <a:gd name="T26" fmla="*/ 1 w 23"/>
                <a:gd name="T27" fmla="*/ 8 h 44"/>
                <a:gd name="T28" fmla="*/ 12 w 23"/>
                <a:gd name="T29" fmla="*/ 1 h 44"/>
                <a:gd name="T30" fmla="*/ 13 w 23"/>
                <a:gd name="T31" fmla="*/ 4 h 44"/>
                <a:gd name="T32" fmla="*/ 14 w 23"/>
                <a:gd name="T33" fmla="*/ 4 h 44"/>
                <a:gd name="T34" fmla="*/ 13 w 23"/>
                <a:gd name="T35" fmla="*/ 4 h 44"/>
                <a:gd name="T36" fmla="*/ 18 w 23"/>
                <a:gd name="T37" fmla="*/ 0 h 44"/>
                <a:gd name="T38" fmla="*/ 21 w 23"/>
                <a:gd name="T39" fmla="*/ 3 h 44"/>
                <a:gd name="T40" fmla="*/ 21 w 23"/>
                <a:gd name="T41" fmla="*/ 10 h 44"/>
                <a:gd name="T42" fmla="*/ 21 w 23"/>
                <a:gd name="T43" fmla="*/ 10 h 44"/>
                <a:gd name="T44" fmla="*/ 18 w 23"/>
                <a:gd name="T45" fmla="*/ 9 h 44"/>
                <a:gd name="T46" fmla="*/ 19 w 23"/>
                <a:gd name="T47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44">
                  <a:moveTo>
                    <a:pt x="19" y="14"/>
                  </a:moveTo>
                  <a:cubicBezTo>
                    <a:pt x="19" y="22"/>
                    <a:pt x="21" y="29"/>
                    <a:pt x="22" y="36"/>
                  </a:cubicBezTo>
                  <a:cubicBezTo>
                    <a:pt x="23" y="39"/>
                    <a:pt x="23" y="42"/>
                    <a:pt x="21" y="44"/>
                  </a:cubicBezTo>
                  <a:cubicBezTo>
                    <a:pt x="18" y="44"/>
                    <a:pt x="15" y="44"/>
                    <a:pt x="13" y="42"/>
                  </a:cubicBezTo>
                  <a:cubicBezTo>
                    <a:pt x="14" y="40"/>
                    <a:pt x="15" y="39"/>
                    <a:pt x="12" y="37"/>
                  </a:cubicBezTo>
                  <a:cubicBezTo>
                    <a:pt x="11" y="36"/>
                    <a:pt x="10" y="34"/>
                    <a:pt x="11" y="32"/>
                  </a:cubicBezTo>
                  <a:cubicBezTo>
                    <a:pt x="11" y="31"/>
                    <a:pt x="11" y="29"/>
                    <a:pt x="11" y="28"/>
                  </a:cubicBezTo>
                  <a:cubicBezTo>
                    <a:pt x="10" y="25"/>
                    <a:pt x="12" y="25"/>
                    <a:pt x="14" y="26"/>
                  </a:cubicBezTo>
                  <a:cubicBezTo>
                    <a:pt x="13" y="23"/>
                    <a:pt x="9" y="26"/>
                    <a:pt x="9" y="24"/>
                  </a:cubicBezTo>
                  <a:cubicBezTo>
                    <a:pt x="8" y="22"/>
                    <a:pt x="9" y="20"/>
                    <a:pt x="10" y="18"/>
                  </a:cubicBezTo>
                  <a:cubicBezTo>
                    <a:pt x="9" y="19"/>
                    <a:pt x="8" y="19"/>
                    <a:pt x="8" y="21"/>
                  </a:cubicBezTo>
                  <a:cubicBezTo>
                    <a:pt x="8" y="24"/>
                    <a:pt x="10" y="28"/>
                    <a:pt x="6" y="30"/>
                  </a:cubicBezTo>
                  <a:cubicBezTo>
                    <a:pt x="5" y="30"/>
                    <a:pt x="5" y="29"/>
                    <a:pt x="5" y="28"/>
                  </a:cubicBezTo>
                  <a:cubicBezTo>
                    <a:pt x="1" y="22"/>
                    <a:pt x="0" y="16"/>
                    <a:pt x="1" y="8"/>
                  </a:cubicBezTo>
                  <a:cubicBezTo>
                    <a:pt x="4" y="5"/>
                    <a:pt x="7" y="1"/>
                    <a:pt x="12" y="1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5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0"/>
                    <a:pt x="17" y="2"/>
                    <a:pt x="18" y="0"/>
                  </a:cubicBezTo>
                  <a:cubicBezTo>
                    <a:pt x="18" y="0"/>
                    <a:pt x="21" y="2"/>
                    <a:pt x="21" y="3"/>
                  </a:cubicBezTo>
                  <a:cubicBezTo>
                    <a:pt x="20" y="6"/>
                    <a:pt x="22" y="8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9" y="11"/>
                    <a:pt x="19" y="11"/>
                    <a:pt x="18" y="9"/>
                  </a:cubicBezTo>
                  <a:cubicBezTo>
                    <a:pt x="18" y="11"/>
                    <a:pt x="20" y="12"/>
                    <a:pt x="19" y="14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1" name="Freeform 2209"/>
            <p:cNvSpPr/>
            <p:nvPr/>
          </p:nvSpPr>
          <p:spPr bwMode="auto">
            <a:xfrm>
              <a:off x="3578226" y="554039"/>
              <a:ext cx="74613" cy="101600"/>
            </a:xfrm>
            <a:custGeom>
              <a:avLst/>
              <a:gdLst>
                <a:gd name="T0" fmla="*/ 16 w 20"/>
                <a:gd name="T1" fmla="*/ 3 h 27"/>
                <a:gd name="T2" fmla="*/ 20 w 20"/>
                <a:gd name="T3" fmla="*/ 23 h 27"/>
                <a:gd name="T4" fmla="*/ 15 w 20"/>
                <a:gd name="T5" fmla="*/ 26 h 27"/>
                <a:gd name="T6" fmla="*/ 10 w 20"/>
                <a:gd name="T7" fmla="*/ 22 h 27"/>
                <a:gd name="T8" fmla="*/ 6 w 20"/>
                <a:gd name="T9" fmla="*/ 21 h 27"/>
                <a:gd name="T10" fmla="*/ 3 w 20"/>
                <a:gd name="T11" fmla="*/ 21 h 27"/>
                <a:gd name="T12" fmla="*/ 1 w 20"/>
                <a:gd name="T13" fmla="*/ 15 h 27"/>
                <a:gd name="T14" fmla="*/ 4 w 20"/>
                <a:gd name="T15" fmla="*/ 16 h 27"/>
                <a:gd name="T16" fmla="*/ 3 w 20"/>
                <a:gd name="T17" fmla="*/ 14 h 27"/>
                <a:gd name="T18" fmla="*/ 6 w 20"/>
                <a:gd name="T19" fmla="*/ 10 h 27"/>
                <a:gd name="T20" fmla="*/ 9 w 20"/>
                <a:gd name="T21" fmla="*/ 9 h 27"/>
                <a:gd name="T22" fmla="*/ 8 w 20"/>
                <a:gd name="T23" fmla="*/ 7 h 27"/>
                <a:gd name="T24" fmla="*/ 6 w 20"/>
                <a:gd name="T25" fmla="*/ 8 h 27"/>
                <a:gd name="T26" fmla="*/ 1 w 20"/>
                <a:gd name="T27" fmla="*/ 7 h 27"/>
                <a:gd name="T28" fmla="*/ 2 w 20"/>
                <a:gd name="T29" fmla="*/ 4 h 27"/>
                <a:gd name="T30" fmla="*/ 5 w 20"/>
                <a:gd name="T31" fmla="*/ 0 h 27"/>
                <a:gd name="T32" fmla="*/ 6 w 20"/>
                <a:gd name="T33" fmla="*/ 1 h 27"/>
                <a:gd name="T34" fmla="*/ 14 w 20"/>
                <a:gd name="T35" fmla="*/ 3 h 27"/>
                <a:gd name="T36" fmla="*/ 16 w 20"/>
                <a:gd name="T37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3"/>
                  </a:moveTo>
                  <a:cubicBezTo>
                    <a:pt x="17" y="10"/>
                    <a:pt x="18" y="17"/>
                    <a:pt x="20" y="23"/>
                  </a:cubicBezTo>
                  <a:cubicBezTo>
                    <a:pt x="19" y="25"/>
                    <a:pt x="17" y="25"/>
                    <a:pt x="15" y="26"/>
                  </a:cubicBezTo>
                  <a:cubicBezTo>
                    <a:pt x="13" y="27"/>
                    <a:pt x="11" y="25"/>
                    <a:pt x="10" y="22"/>
                  </a:cubicBezTo>
                  <a:cubicBezTo>
                    <a:pt x="9" y="19"/>
                    <a:pt x="8" y="19"/>
                    <a:pt x="6" y="21"/>
                  </a:cubicBezTo>
                  <a:cubicBezTo>
                    <a:pt x="4" y="23"/>
                    <a:pt x="4" y="20"/>
                    <a:pt x="3" y="21"/>
                  </a:cubicBezTo>
                  <a:cubicBezTo>
                    <a:pt x="4" y="18"/>
                    <a:pt x="0" y="17"/>
                    <a:pt x="1" y="15"/>
                  </a:cubicBezTo>
                  <a:cubicBezTo>
                    <a:pt x="2" y="15"/>
                    <a:pt x="2" y="17"/>
                    <a:pt x="4" y="16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1"/>
                    <a:pt x="2" y="9"/>
                    <a:pt x="6" y="10"/>
                  </a:cubicBezTo>
                  <a:cubicBezTo>
                    <a:pt x="7" y="10"/>
                    <a:pt x="8" y="11"/>
                    <a:pt x="9" y="9"/>
                  </a:cubicBezTo>
                  <a:cubicBezTo>
                    <a:pt x="9" y="8"/>
                    <a:pt x="10" y="7"/>
                    <a:pt x="8" y="7"/>
                  </a:cubicBezTo>
                  <a:cubicBezTo>
                    <a:pt x="7" y="7"/>
                    <a:pt x="7" y="6"/>
                    <a:pt x="6" y="8"/>
                  </a:cubicBezTo>
                  <a:cubicBezTo>
                    <a:pt x="3" y="11"/>
                    <a:pt x="3" y="5"/>
                    <a:pt x="1" y="7"/>
                  </a:cubicBezTo>
                  <a:cubicBezTo>
                    <a:pt x="0" y="5"/>
                    <a:pt x="1" y="5"/>
                    <a:pt x="2" y="4"/>
                  </a:cubicBezTo>
                  <a:cubicBezTo>
                    <a:pt x="3" y="3"/>
                    <a:pt x="3" y="1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6"/>
                    <a:pt x="9" y="7"/>
                    <a:pt x="14" y="3"/>
                  </a:cubicBezTo>
                  <a:cubicBezTo>
                    <a:pt x="15" y="2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2" name="Freeform 2210"/>
            <p:cNvSpPr/>
            <p:nvPr/>
          </p:nvSpPr>
          <p:spPr bwMode="auto">
            <a:xfrm>
              <a:off x="3589338" y="331789"/>
              <a:ext cx="66675" cy="96838"/>
            </a:xfrm>
            <a:custGeom>
              <a:avLst/>
              <a:gdLst>
                <a:gd name="T0" fmla="*/ 15 w 18"/>
                <a:gd name="T1" fmla="*/ 9 h 26"/>
                <a:gd name="T2" fmla="*/ 15 w 18"/>
                <a:gd name="T3" fmla="*/ 26 h 26"/>
                <a:gd name="T4" fmla="*/ 3 w 18"/>
                <a:gd name="T5" fmla="*/ 15 h 26"/>
                <a:gd name="T6" fmla="*/ 1 w 18"/>
                <a:gd name="T7" fmla="*/ 7 h 26"/>
                <a:gd name="T8" fmla="*/ 3 w 18"/>
                <a:gd name="T9" fmla="*/ 1 h 26"/>
                <a:gd name="T10" fmla="*/ 12 w 18"/>
                <a:gd name="T11" fmla="*/ 2 h 26"/>
                <a:gd name="T12" fmla="*/ 15 w 18"/>
                <a:gd name="T13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6">
                  <a:moveTo>
                    <a:pt x="15" y="9"/>
                  </a:moveTo>
                  <a:cubicBezTo>
                    <a:pt x="16" y="14"/>
                    <a:pt x="18" y="20"/>
                    <a:pt x="15" y="26"/>
                  </a:cubicBezTo>
                  <a:cubicBezTo>
                    <a:pt x="9" y="25"/>
                    <a:pt x="3" y="21"/>
                    <a:pt x="3" y="15"/>
                  </a:cubicBezTo>
                  <a:cubicBezTo>
                    <a:pt x="2" y="12"/>
                    <a:pt x="0" y="10"/>
                    <a:pt x="1" y="7"/>
                  </a:cubicBezTo>
                  <a:cubicBezTo>
                    <a:pt x="1" y="5"/>
                    <a:pt x="0" y="2"/>
                    <a:pt x="3" y="1"/>
                  </a:cubicBezTo>
                  <a:cubicBezTo>
                    <a:pt x="6" y="0"/>
                    <a:pt x="9" y="0"/>
                    <a:pt x="12" y="2"/>
                  </a:cubicBezTo>
                  <a:cubicBezTo>
                    <a:pt x="14" y="4"/>
                    <a:pt x="14" y="7"/>
                    <a:pt x="15" y="9"/>
                  </a:cubicBezTo>
                  <a:close/>
                </a:path>
              </a:pathLst>
            </a:custGeom>
            <a:solidFill>
              <a:srgbClr val="FED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3" name="Freeform 2211"/>
            <p:cNvSpPr/>
            <p:nvPr/>
          </p:nvSpPr>
          <p:spPr bwMode="auto">
            <a:xfrm>
              <a:off x="3408363" y="455614"/>
              <a:ext cx="82550" cy="82550"/>
            </a:xfrm>
            <a:custGeom>
              <a:avLst/>
              <a:gdLst>
                <a:gd name="T0" fmla="*/ 21 w 22"/>
                <a:gd name="T1" fmla="*/ 18 h 22"/>
                <a:gd name="T2" fmla="*/ 20 w 22"/>
                <a:gd name="T3" fmla="*/ 21 h 22"/>
                <a:gd name="T4" fmla="*/ 16 w 22"/>
                <a:gd name="T5" fmla="*/ 20 h 22"/>
                <a:gd name="T6" fmla="*/ 2 w 22"/>
                <a:gd name="T7" fmla="*/ 5 h 22"/>
                <a:gd name="T8" fmla="*/ 1 w 22"/>
                <a:gd name="T9" fmla="*/ 1 h 22"/>
                <a:gd name="T10" fmla="*/ 5 w 22"/>
                <a:gd name="T11" fmla="*/ 0 h 22"/>
                <a:gd name="T12" fmla="*/ 21 w 22"/>
                <a:gd name="T1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21" y="18"/>
                  </a:moveTo>
                  <a:cubicBezTo>
                    <a:pt x="21" y="18"/>
                    <a:pt x="21" y="20"/>
                    <a:pt x="20" y="21"/>
                  </a:cubicBezTo>
                  <a:cubicBezTo>
                    <a:pt x="19" y="22"/>
                    <a:pt x="17" y="20"/>
                    <a:pt x="16" y="20"/>
                  </a:cubicBezTo>
                  <a:cubicBezTo>
                    <a:pt x="9" y="16"/>
                    <a:pt x="6" y="11"/>
                    <a:pt x="2" y="5"/>
                  </a:cubicBezTo>
                  <a:cubicBezTo>
                    <a:pt x="1" y="4"/>
                    <a:pt x="0" y="2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11" y="0"/>
                    <a:pt x="22" y="11"/>
                    <a:pt x="21" y="18"/>
                  </a:cubicBezTo>
                  <a:close/>
                </a:path>
              </a:pathLst>
            </a:custGeom>
            <a:solidFill>
              <a:srgbClr val="FEDC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4" name="Freeform 2212"/>
            <p:cNvSpPr/>
            <p:nvPr/>
          </p:nvSpPr>
          <p:spPr bwMode="auto">
            <a:xfrm>
              <a:off x="3675063" y="508001"/>
              <a:ext cx="76200" cy="65088"/>
            </a:xfrm>
            <a:custGeom>
              <a:avLst/>
              <a:gdLst>
                <a:gd name="T0" fmla="*/ 10 w 20"/>
                <a:gd name="T1" fmla="*/ 17 h 17"/>
                <a:gd name="T2" fmla="*/ 7 w 20"/>
                <a:gd name="T3" fmla="*/ 8 h 17"/>
                <a:gd name="T4" fmla="*/ 3 w 20"/>
                <a:gd name="T5" fmla="*/ 10 h 17"/>
                <a:gd name="T6" fmla="*/ 3 w 20"/>
                <a:gd name="T7" fmla="*/ 11 h 17"/>
                <a:gd name="T8" fmla="*/ 3 w 20"/>
                <a:gd name="T9" fmla="*/ 14 h 17"/>
                <a:gd name="T10" fmla="*/ 2 w 20"/>
                <a:gd name="T11" fmla="*/ 12 h 17"/>
                <a:gd name="T12" fmla="*/ 1 w 20"/>
                <a:gd name="T13" fmla="*/ 8 h 17"/>
                <a:gd name="T14" fmla="*/ 1 w 20"/>
                <a:gd name="T15" fmla="*/ 8 h 17"/>
                <a:gd name="T16" fmla="*/ 9 w 20"/>
                <a:gd name="T17" fmla="*/ 4 h 17"/>
                <a:gd name="T18" fmla="*/ 13 w 20"/>
                <a:gd name="T19" fmla="*/ 2 h 17"/>
                <a:gd name="T20" fmla="*/ 14 w 20"/>
                <a:gd name="T21" fmla="*/ 2 h 17"/>
                <a:gd name="T22" fmla="*/ 18 w 20"/>
                <a:gd name="T23" fmla="*/ 0 h 17"/>
                <a:gd name="T24" fmla="*/ 20 w 20"/>
                <a:gd name="T25" fmla="*/ 2 h 17"/>
                <a:gd name="T26" fmla="*/ 18 w 20"/>
                <a:gd name="T27" fmla="*/ 7 h 17"/>
                <a:gd name="T28" fmla="*/ 17 w 20"/>
                <a:gd name="T29" fmla="*/ 10 h 17"/>
                <a:gd name="T30" fmla="*/ 10 w 20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7">
                  <a:moveTo>
                    <a:pt x="10" y="17"/>
                  </a:moveTo>
                  <a:cubicBezTo>
                    <a:pt x="7" y="14"/>
                    <a:pt x="10" y="11"/>
                    <a:pt x="7" y="8"/>
                  </a:cubicBezTo>
                  <a:cubicBezTo>
                    <a:pt x="7" y="13"/>
                    <a:pt x="4" y="8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2"/>
                    <a:pt x="4" y="14"/>
                    <a:pt x="3" y="14"/>
                  </a:cubicBezTo>
                  <a:cubicBezTo>
                    <a:pt x="0" y="14"/>
                    <a:pt x="2" y="12"/>
                    <a:pt x="2" y="12"/>
                  </a:cubicBezTo>
                  <a:cubicBezTo>
                    <a:pt x="1" y="11"/>
                    <a:pt x="1" y="9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6"/>
                    <a:pt x="6" y="5"/>
                    <a:pt x="9" y="4"/>
                  </a:cubicBezTo>
                  <a:cubicBezTo>
                    <a:pt x="10" y="3"/>
                    <a:pt x="11" y="3"/>
                    <a:pt x="13" y="2"/>
                  </a:cubicBezTo>
                  <a:cubicBezTo>
                    <a:pt x="13" y="1"/>
                    <a:pt x="13" y="3"/>
                    <a:pt x="14" y="2"/>
                  </a:cubicBezTo>
                  <a:cubicBezTo>
                    <a:pt x="14" y="0"/>
                    <a:pt x="16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4"/>
                    <a:pt x="20" y="6"/>
                    <a:pt x="18" y="7"/>
                  </a:cubicBezTo>
                  <a:cubicBezTo>
                    <a:pt x="15" y="7"/>
                    <a:pt x="18" y="9"/>
                    <a:pt x="17" y="10"/>
                  </a:cubicBezTo>
                  <a:cubicBezTo>
                    <a:pt x="15" y="12"/>
                    <a:pt x="12" y="15"/>
                    <a:pt x="10" y="1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5" name="Freeform 2213"/>
            <p:cNvSpPr/>
            <p:nvPr/>
          </p:nvSpPr>
          <p:spPr bwMode="auto">
            <a:xfrm>
              <a:off x="3509963" y="647701"/>
              <a:ext cx="49213" cy="41275"/>
            </a:xfrm>
            <a:custGeom>
              <a:avLst/>
              <a:gdLst>
                <a:gd name="T0" fmla="*/ 13 w 13"/>
                <a:gd name="T1" fmla="*/ 0 h 11"/>
                <a:gd name="T2" fmla="*/ 12 w 13"/>
                <a:gd name="T3" fmla="*/ 5 h 11"/>
                <a:gd name="T4" fmla="*/ 10 w 13"/>
                <a:gd name="T5" fmla="*/ 5 h 11"/>
                <a:gd name="T6" fmla="*/ 0 w 13"/>
                <a:gd name="T7" fmla="*/ 11 h 11"/>
                <a:gd name="T8" fmla="*/ 4 w 13"/>
                <a:gd name="T9" fmla="*/ 1 h 11"/>
                <a:gd name="T10" fmla="*/ 13 w 1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1">
                  <a:moveTo>
                    <a:pt x="13" y="0"/>
                  </a:moveTo>
                  <a:cubicBezTo>
                    <a:pt x="13" y="2"/>
                    <a:pt x="13" y="3"/>
                    <a:pt x="12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8" y="11"/>
                    <a:pt x="2" y="8"/>
                    <a:pt x="0" y="11"/>
                  </a:cubicBezTo>
                  <a:cubicBezTo>
                    <a:pt x="1" y="8"/>
                    <a:pt x="4" y="5"/>
                    <a:pt x="4" y="1"/>
                  </a:cubicBezTo>
                  <a:cubicBezTo>
                    <a:pt x="7" y="1"/>
                    <a:pt x="10" y="2"/>
                    <a:pt x="13" y="0"/>
                  </a:cubicBezTo>
                  <a:close/>
                </a:path>
              </a:pathLst>
            </a:custGeom>
            <a:solidFill>
              <a:srgbClr val="FED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6" name="Freeform 2214"/>
            <p:cNvSpPr/>
            <p:nvPr/>
          </p:nvSpPr>
          <p:spPr bwMode="auto">
            <a:xfrm>
              <a:off x="3608388" y="452439"/>
              <a:ext cx="17463" cy="22225"/>
            </a:xfrm>
            <a:custGeom>
              <a:avLst/>
              <a:gdLst>
                <a:gd name="T0" fmla="*/ 5 w 5"/>
                <a:gd name="T1" fmla="*/ 4 h 6"/>
                <a:gd name="T2" fmla="*/ 1 w 5"/>
                <a:gd name="T3" fmla="*/ 3 h 6"/>
                <a:gd name="T4" fmla="*/ 1 w 5"/>
                <a:gd name="T5" fmla="*/ 1 h 6"/>
                <a:gd name="T6" fmla="*/ 3 w 5"/>
                <a:gd name="T7" fmla="*/ 2 h 6"/>
                <a:gd name="T8" fmla="*/ 5 w 5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6"/>
                    <a:pt x="3" y="4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2" y="1"/>
                    <a:pt x="2" y="0"/>
                    <a:pt x="3" y="2"/>
                  </a:cubicBezTo>
                  <a:cubicBezTo>
                    <a:pt x="4" y="3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0" name="Freeform 2216"/>
            <p:cNvSpPr/>
            <p:nvPr/>
          </p:nvSpPr>
          <p:spPr bwMode="auto">
            <a:xfrm>
              <a:off x="3614738" y="554038"/>
              <a:ext cx="7938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1" name="Freeform 2217"/>
            <p:cNvSpPr/>
            <p:nvPr/>
          </p:nvSpPr>
          <p:spPr bwMode="auto">
            <a:xfrm>
              <a:off x="3709988" y="485776"/>
              <a:ext cx="66675" cy="60325"/>
            </a:xfrm>
            <a:custGeom>
              <a:avLst/>
              <a:gdLst>
                <a:gd name="T0" fmla="*/ 8 w 18"/>
                <a:gd name="T1" fmla="*/ 16 h 16"/>
                <a:gd name="T2" fmla="*/ 6 w 18"/>
                <a:gd name="T3" fmla="*/ 13 h 16"/>
                <a:gd name="T4" fmla="*/ 10 w 18"/>
                <a:gd name="T5" fmla="*/ 9 h 16"/>
                <a:gd name="T6" fmla="*/ 8 w 18"/>
                <a:gd name="T7" fmla="*/ 6 h 16"/>
                <a:gd name="T8" fmla="*/ 5 w 18"/>
                <a:gd name="T9" fmla="*/ 10 h 16"/>
                <a:gd name="T10" fmla="*/ 2 w 18"/>
                <a:gd name="T11" fmla="*/ 10 h 16"/>
                <a:gd name="T12" fmla="*/ 0 w 18"/>
                <a:gd name="T13" fmla="*/ 10 h 16"/>
                <a:gd name="T14" fmla="*/ 14 w 18"/>
                <a:gd name="T15" fmla="*/ 1 h 16"/>
                <a:gd name="T16" fmla="*/ 17 w 18"/>
                <a:gd name="T17" fmla="*/ 1 h 16"/>
                <a:gd name="T18" fmla="*/ 17 w 18"/>
                <a:gd name="T19" fmla="*/ 4 h 16"/>
                <a:gd name="T20" fmla="*/ 8 w 18"/>
                <a:gd name="T2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6">
                  <a:moveTo>
                    <a:pt x="8" y="16"/>
                  </a:moveTo>
                  <a:cubicBezTo>
                    <a:pt x="8" y="15"/>
                    <a:pt x="7" y="14"/>
                    <a:pt x="6" y="13"/>
                  </a:cubicBezTo>
                  <a:cubicBezTo>
                    <a:pt x="9" y="13"/>
                    <a:pt x="10" y="12"/>
                    <a:pt x="10" y="9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5" y="6"/>
                    <a:pt x="6" y="10"/>
                    <a:pt x="5" y="10"/>
                  </a:cubicBezTo>
                  <a:cubicBezTo>
                    <a:pt x="3" y="12"/>
                    <a:pt x="5" y="5"/>
                    <a:pt x="2" y="10"/>
                  </a:cubicBezTo>
                  <a:cubicBezTo>
                    <a:pt x="2" y="10"/>
                    <a:pt x="0" y="10"/>
                    <a:pt x="0" y="10"/>
                  </a:cubicBezTo>
                  <a:cubicBezTo>
                    <a:pt x="4" y="6"/>
                    <a:pt x="9" y="4"/>
                    <a:pt x="14" y="1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8" y="1"/>
                    <a:pt x="18" y="3"/>
                    <a:pt x="17" y="4"/>
                  </a:cubicBezTo>
                  <a:cubicBezTo>
                    <a:pt x="16" y="9"/>
                    <a:pt x="12" y="12"/>
                    <a:pt x="8" y="16"/>
                  </a:cubicBezTo>
                  <a:close/>
                </a:path>
              </a:pathLst>
            </a:custGeom>
            <a:solidFill>
              <a:srgbClr val="FED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2" name="Freeform 2218"/>
            <p:cNvSpPr/>
            <p:nvPr/>
          </p:nvSpPr>
          <p:spPr bwMode="auto">
            <a:xfrm>
              <a:off x="3694113" y="561976"/>
              <a:ext cx="19050" cy="25400"/>
            </a:xfrm>
            <a:custGeom>
              <a:avLst/>
              <a:gdLst>
                <a:gd name="T0" fmla="*/ 3 w 5"/>
                <a:gd name="T1" fmla="*/ 7 h 7"/>
                <a:gd name="T2" fmla="*/ 0 w 5"/>
                <a:gd name="T3" fmla="*/ 0 h 7"/>
                <a:gd name="T4" fmla="*/ 5 w 5"/>
                <a:gd name="T5" fmla="*/ 3 h 7"/>
                <a:gd name="T6" fmla="*/ 5 w 5"/>
                <a:gd name="T7" fmla="*/ 5 h 7"/>
                <a:gd name="T8" fmla="*/ 3 w 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7"/>
                  </a:moveTo>
                  <a:cubicBezTo>
                    <a:pt x="3" y="4"/>
                    <a:pt x="1" y="2"/>
                    <a:pt x="0" y="0"/>
                  </a:cubicBezTo>
                  <a:cubicBezTo>
                    <a:pt x="3" y="0"/>
                    <a:pt x="2" y="3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5" y="6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" name="Freeform 2219"/>
            <p:cNvSpPr/>
            <p:nvPr/>
          </p:nvSpPr>
          <p:spPr bwMode="auto">
            <a:xfrm>
              <a:off x="3652838" y="592138"/>
              <a:ext cx="44450" cy="101600"/>
            </a:xfrm>
            <a:custGeom>
              <a:avLst/>
              <a:gdLst>
                <a:gd name="T0" fmla="*/ 1 w 12"/>
                <a:gd name="T1" fmla="*/ 15 h 27"/>
                <a:gd name="T2" fmla="*/ 1 w 12"/>
                <a:gd name="T3" fmla="*/ 6 h 27"/>
                <a:gd name="T4" fmla="*/ 1 w 12"/>
                <a:gd name="T5" fmla="*/ 4 h 27"/>
                <a:gd name="T6" fmla="*/ 5 w 12"/>
                <a:gd name="T7" fmla="*/ 2 h 27"/>
                <a:gd name="T8" fmla="*/ 7 w 12"/>
                <a:gd name="T9" fmla="*/ 4 h 27"/>
                <a:gd name="T10" fmla="*/ 6 w 12"/>
                <a:gd name="T11" fmla="*/ 5 h 27"/>
                <a:gd name="T12" fmla="*/ 4 w 12"/>
                <a:gd name="T13" fmla="*/ 9 h 27"/>
                <a:gd name="T14" fmla="*/ 11 w 12"/>
                <a:gd name="T15" fmla="*/ 9 h 27"/>
                <a:gd name="T16" fmla="*/ 6 w 12"/>
                <a:gd name="T17" fmla="*/ 10 h 27"/>
                <a:gd name="T18" fmla="*/ 6 w 12"/>
                <a:gd name="T19" fmla="*/ 18 h 27"/>
                <a:gd name="T20" fmla="*/ 9 w 12"/>
                <a:gd name="T21" fmla="*/ 22 h 27"/>
                <a:gd name="T22" fmla="*/ 8 w 12"/>
                <a:gd name="T23" fmla="*/ 27 h 27"/>
                <a:gd name="T24" fmla="*/ 8 w 12"/>
                <a:gd name="T25" fmla="*/ 27 h 27"/>
                <a:gd name="T26" fmla="*/ 4 w 12"/>
                <a:gd name="T27" fmla="*/ 24 h 27"/>
                <a:gd name="T28" fmla="*/ 4 w 12"/>
                <a:gd name="T29" fmla="*/ 24 h 27"/>
                <a:gd name="T30" fmla="*/ 1 w 12"/>
                <a:gd name="T31" fmla="*/ 17 h 27"/>
                <a:gd name="T32" fmla="*/ 1 w 12"/>
                <a:gd name="T33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27">
                  <a:moveTo>
                    <a:pt x="1" y="15"/>
                  </a:moveTo>
                  <a:cubicBezTo>
                    <a:pt x="2" y="12"/>
                    <a:pt x="2" y="9"/>
                    <a:pt x="1" y="6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4" y="5"/>
                    <a:pt x="2" y="0"/>
                    <a:pt x="5" y="2"/>
                  </a:cubicBezTo>
                  <a:cubicBezTo>
                    <a:pt x="6" y="2"/>
                    <a:pt x="7" y="2"/>
                    <a:pt x="7" y="4"/>
                  </a:cubicBezTo>
                  <a:cubicBezTo>
                    <a:pt x="8" y="5"/>
                    <a:pt x="5" y="3"/>
                    <a:pt x="6" y="5"/>
                  </a:cubicBezTo>
                  <a:cubicBezTo>
                    <a:pt x="6" y="6"/>
                    <a:pt x="5" y="7"/>
                    <a:pt x="4" y="9"/>
                  </a:cubicBezTo>
                  <a:cubicBezTo>
                    <a:pt x="7" y="9"/>
                    <a:pt x="9" y="9"/>
                    <a:pt x="11" y="9"/>
                  </a:cubicBezTo>
                  <a:cubicBezTo>
                    <a:pt x="9" y="9"/>
                    <a:pt x="10" y="15"/>
                    <a:pt x="6" y="10"/>
                  </a:cubicBezTo>
                  <a:cubicBezTo>
                    <a:pt x="6" y="13"/>
                    <a:pt x="8" y="16"/>
                    <a:pt x="6" y="18"/>
                  </a:cubicBezTo>
                  <a:cubicBezTo>
                    <a:pt x="5" y="20"/>
                    <a:pt x="7" y="21"/>
                    <a:pt x="9" y="22"/>
                  </a:cubicBezTo>
                  <a:cubicBezTo>
                    <a:pt x="12" y="24"/>
                    <a:pt x="11" y="26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5" y="25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2"/>
                    <a:pt x="2" y="19"/>
                    <a:pt x="1" y="17"/>
                  </a:cubicBezTo>
                  <a:cubicBezTo>
                    <a:pt x="1" y="17"/>
                    <a:pt x="1" y="16"/>
                    <a:pt x="1" y="15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" name="Freeform 2220"/>
            <p:cNvSpPr/>
            <p:nvPr/>
          </p:nvSpPr>
          <p:spPr bwMode="auto">
            <a:xfrm>
              <a:off x="3652838" y="655638"/>
              <a:ext cx="19050" cy="26988"/>
            </a:xfrm>
            <a:custGeom>
              <a:avLst/>
              <a:gdLst>
                <a:gd name="T0" fmla="*/ 1 w 5"/>
                <a:gd name="T1" fmla="*/ 0 h 7"/>
                <a:gd name="T2" fmla="*/ 4 w 5"/>
                <a:gd name="T3" fmla="*/ 7 h 7"/>
                <a:gd name="T4" fmla="*/ 1 w 5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1" y="0"/>
                  </a:moveTo>
                  <a:cubicBezTo>
                    <a:pt x="5" y="1"/>
                    <a:pt x="3" y="5"/>
                    <a:pt x="4" y="7"/>
                  </a:cubicBezTo>
                  <a:cubicBezTo>
                    <a:pt x="2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" name="Freeform 2221"/>
            <p:cNvSpPr/>
            <p:nvPr/>
          </p:nvSpPr>
          <p:spPr bwMode="auto">
            <a:xfrm>
              <a:off x="3614738" y="655638"/>
              <a:ext cx="11113" cy="14288"/>
            </a:xfrm>
            <a:custGeom>
              <a:avLst/>
              <a:gdLst>
                <a:gd name="T0" fmla="*/ 0 w 3"/>
                <a:gd name="T1" fmla="*/ 2 h 4"/>
                <a:gd name="T2" fmla="*/ 1 w 3"/>
                <a:gd name="T3" fmla="*/ 0 h 4"/>
                <a:gd name="T4" fmla="*/ 3 w 3"/>
                <a:gd name="T5" fmla="*/ 2 h 4"/>
                <a:gd name="T6" fmla="*/ 1 w 3"/>
                <a:gd name="T7" fmla="*/ 4 h 4"/>
                <a:gd name="T8" fmla="*/ 0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3" y="2"/>
                  </a:cubicBezTo>
                  <a:cubicBezTo>
                    <a:pt x="2" y="2"/>
                    <a:pt x="3" y="4"/>
                    <a:pt x="1" y="4"/>
                  </a:cubicBezTo>
                  <a:cubicBezTo>
                    <a:pt x="1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6" name="Freeform 2222"/>
            <p:cNvSpPr/>
            <p:nvPr/>
          </p:nvSpPr>
          <p:spPr bwMode="auto">
            <a:xfrm>
              <a:off x="3667125" y="68262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3" y="1"/>
                    <a:pt x="4" y="3"/>
                  </a:cubicBezTo>
                  <a:cubicBezTo>
                    <a:pt x="2" y="2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7" name="Freeform 2223"/>
            <p:cNvSpPr/>
            <p:nvPr/>
          </p:nvSpPr>
          <p:spPr bwMode="auto">
            <a:xfrm>
              <a:off x="3362325" y="293688"/>
              <a:ext cx="479425" cy="474663"/>
            </a:xfrm>
            <a:custGeom>
              <a:avLst/>
              <a:gdLst>
                <a:gd name="T0" fmla="*/ 302 w 302"/>
                <a:gd name="T1" fmla="*/ 128 h 299"/>
                <a:gd name="T2" fmla="*/ 216 w 302"/>
                <a:gd name="T3" fmla="*/ 192 h 299"/>
                <a:gd name="T4" fmla="*/ 223 w 302"/>
                <a:gd name="T5" fmla="*/ 299 h 299"/>
                <a:gd name="T6" fmla="*/ 136 w 302"/>
                <a:gd name="T7" fmla="*/ 240 h 299"/>
                <a:gd name="T8" fmla="*/ 36 w 302"/>
                <a:gd name="T9" fmla="*/ 278 h 299"/>
                <a:gd name="T10" fmla="*/ 67 w 302"/>
                <a:gd name="T11" fmla="*/ 176 h 299"/>
                <a:gd name="T12" fmla="*/ 0 w 302"/>
                <a:gd name="T13" fmla="*/ 92 h 299"/>
                <a:gd name="T14" fmla="*/ 105 w 302"/>
                <a:gd name="T15" fmla="*/ 90 h 299"/>
                <a:gd name="T16" fmla="*/ 164 w 302"/>
                <a:gd name="T17" fmla="*/ 0 h 299"/>
                <a:gd name="T18" fmla="*/ 200 w 302"/>
                <a:gd name="T19" fmla="*/ 100 h 299"/>
                <a:gd name="T20" fmla="*/ 302 w 302"/>
                <a:gd name="T21" fmla="*/ 12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2" h="299">
                  <a:moveTo>
                    <a:pt x="302" y="128"/>
                  </a:moveTo>
                  <a:lnTo>
                    <a:pt x="216" y="192"/>
                  </a:lnTo>
                  <a:lnTo>
                    <a:pt x="223" y="299"/>
                  </a:lnTo>
                  <a:lnTo>
                    <a:pt x="136" y="240"/>
                  </a:lnTo>
                  <a:lnTo>
                    <a:pt x="36" y="278"/>
                  </a:lnTo>
                  <a:lnTo>
                    <a:pt x="67" y="176"/>
                  </a:lnTo>
                  <a:lnTo>
                    <a:pt x="0" y="92"/>
                  </a:lnTo>
                  <a:lnTo>
                    <a:pt x="105" y="90"/>
                  </a:lnTo>
                  <a:lnTo>
                    <a:pt x="164" y="0"/>
                  </a:lnTo>
                  <a:lnTo>
                    <a:pt x="200" y="100"/>
                  </a:lnTo>
                  <a:lnTo>
                    <a:pt x="302" y="128"/>
                  </a:ln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sp>
        <p:nvSpPr>
          <p:cNvPr id="28" name="Freeform 2224"/>
          <p:cNvSpPr/>
          <p:nvPr/>
        </p:nvSpPr>
        <p:spPr bwMode="auto">
          <a:xfrm>
            <a:off x="322263" y="2925763"/>
            <a:ext cx="222250" cy="150813"/>
          </a:xfrm>
          <a:custGeom>
            <a:avLst/>
            <a:gdLst>
              <a:gd name="T0" fmla="*/ 28 w 59"/>
              <a:gd name="T1" fmla="*/ 40 h 40"/>
              <a:gd name="T2" fmla="*/ 6 w 59"/>
              <a:gd name="T3" fmla="*/ 37 h 40"/>
              <a:gd name="T4" fmla="*/ 0 w 59"/>
              <a:gd name="T5" fmla="*/ 36 h 40"/>
              <a:gd name="T6" fmla="*/ 0 w 59"/>
              <a:gd name="T7" fmla="*/ 35 h 40"/>
              <a:gd name="T8" fmla="*/ 24 w 59"/>
              <a:gd name="T9" fmla="*/ 7 h 40"/>
              <a:gd name="T10" fmla="*/ 25 w 59"/>
              <a:gd name="T11" fmla="*/ 9 h 40"/>
              <a:gd name="T12" fmla="*/ 23 w 59"/>
              <a:gd name="T13" fmla="*/ 15 h 40"/>
              <a:gd name="T14" fmla="*/ 31 w 59"/>
              <a:gd name="T15" fmla="*/ 9 h 40"/>
              <a:gd name="T16" fmla="*/ 32 w 59"/>
              <a:gd name="T17" fmla="*/ 6 h 40"/>
              <a:gd name="T18" fmla="*/ 35 w 59"/>
              <a:gd name="T19" fmla="*/ 1 h 40"/>
              <a:gd name="T20" fmla="*/ 38 w 59"/>
              <a:gd name="T21" fmla="*/ 4 h 40"/>
              <a:gd name="T22" fmla="*/ 49 w 59"/>
              <a:gd name="T23" fmla="*/ 8 h 40"/>
              <a:gd name="T24" fmla="*/ 52 w 59"/>
              <a:gd name="T25" fmla="*/ 8 h 40"/>
              <a:gd name="T26" fmla="*/ 57 w 59"/>
              <a:gd name="T27" fmla="*/ 11 h 40"/>
              <a:gd name="T28" fmla="*/ 57 w 59"/>
              <a:gd name="T29" fmla="*/ 12 h 40"/>
              <a:gd name="T30" fmla="*/ 57 w 59"/>
              <a:gd name="T31" fmla="*/ 14 h 40"/>
              <a:gd name="T32" fmla="*/ 56 w 59"/>
              <a:gd name="T33" fmla="*/ 18 h 40"/>
              <a:gd name="T34" fmla="*/ 42 w 59"/>
              <a:gd name="T35" fmla="*/ 14 h 40"/>
              <a:gd name="T36" fmla="*/ 49 w 59"/>
              <a:gd name="T37" fmla="*/ 18 h 40"/>
              <a:gd name="T38" fmla="*/ 51 w 59"/>
              <a:gd name="T39" fmla="*/ 18 h 40"/>
              <a:gd name="T40" fmla="*/ 55 w 59"/>
              <a:gd name="T41" fmla="*/ 21 h 40"/>
              <a:gd name="T42" fmla="*/ 52 w 59"/>
              <a:gd name="T43" fmla="*/ 24 h 40"/>
              <a:gd name="T44" fmla="*/ 38 w 59"/>
              <a:gd name="T45" fmla="*/ 26 h 40"/>
              <a:gd name="T46" fmla="*/ 31 w 59"/>
              <a:gd name="T47" fmla="*/ 24 h 40"/>
              <a:gd name="T48" fmla="*/ 31 w 59"/>
              <a:gd name="T49" fmla="*/ 31 h 40"/>
              <a:gd name="T50" fmla="*/ 18 w 59"/>
              <a:gd name="T51" fmla="*/ 29 h 40"/>
              <a:gd name="T52" fmla="*/ 12 w 59"/>
              <a:gd name="T53" fmla="*/ 30 h 40"/>
              <a:gd name="T54" fmla="*/ 9 w 59"/>
              <a:gd name="T55" fmla="*/ 33 h 40"/>
              <a:gd name="T56" fmla="*/ 13 w 59"/>
              <a:gd name="T57" fmla="*/ 34 h 40"/>
              <a:gd name="T58" fmla="*/ 30 w 59"/>
              <a:gd name="T59" fmla="*/ 34 h 40"/>
              <a:gd name="T60" fmla="*/ 33 w 59"/>
              <a:gd name="T61" fmla="*/ 38 h 40"/>
              <a:gd name="T62" fmla="*/ 28 w 59"/>
              <a:gd name="T63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9" h="40">
                <a:moveTo>
                  <a:pt x="28" y="40"/>
                </a:moveTo>
                <a:cubicBezTo>
                  <a:pt x="21" y="38"/>
                  <a:pt x="13" y="37"/>
                  <a:pt x="6" y="37"/>
                </a:cubicBezTo>
                <a:cubicBezTo>
                  <a:pt x="4" y="38"/>
                  <a:pt x="2" y="36"/>
                  <a:pt x="0" y="36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24"/>
                  <a:pt x="16" y="16"/>
                  <a:pt x="24" y="7"/>
                </a:cubicBezTo>
                <a:cubicBezTo>
                  <a:pt x="26" y="7"/>
                  <a:pt x="26" y="8"/>
                  <a:pt x="25" y="9"/>
                </a:cubicBezTo>
                <a:cubicBezTo>
                  <a:pt x="25" y="11"/>
                  <a:pt x="23" y="12"/>
                  <a:pt x="23" y="15"/>
                </a:cubicBezTo>
                <a:cubicBezTo>
                  <a:pt x="25" y="11"/>
                  <a:pt x="26" y="8"/>
                  <a:pt x="31" y="9"/>
                </a:cubicBezTo>
                <a:cubicBezTo>
                  <a:pt x="32" y="10"/>
                  <a:pt x="33" y="8"/>
                  <a:pt x="32" y="6"/>
                </a:cubicBezTo>
                <a:cubicBezTo>
                  <a:pt x="31" y="3"/>
                  <a:pt x="33" y="2"/>
                  <a:pt x="35" y="1"/>
                </a:cubicBezTo>
                <a:cubicBezTo>
                  <a:pt x="37" y="0"/>
                  <a:pt x="37" y="3"/>
                  <a:pt x="38" y="4"/>
                </a:cubicBezTo>
                <a:cubicBezTo>
                  <a:pt x="40" y="9"/>
                  <a:pt x="44" y="10"/>
                  <a:pt x="49" y="8"/>
                </a:cubicBezTo>
                <a:cubicBezTo>
                  <a:pt x="50" y="7"/>
                  <a:pt x="51" y="6"/>
                  <a:pt x="52" y="8"/>
                </a:cubicBezTo>
                <a:cubicBezTo>
                  <a:pt x="53" y="11"/>
                  <a:pt x="56" y="8"/>
                  <a:pt x="57" y="11"/>
                </a:cubicBezTo>
                <a:cubicBezTo>
                  <a:pt x="57" y="11"/>
                  <a:pt x="57" y="11"/>
                  <a:pt x="57" y="12"/>
                </a:cubicBezTo>
                <a:cubicBezTo>
                  <a:pt x="57" y="13"/>
                  <a:pt x="56" y="14"/>
                  <a:pt x="57" y="14"/>
                </a:cubicBezTo>
                <a:cubicBezTo>
                  <a:pt x="59" y="16"/>
                  <a:pt x="58" y="17"/>
                  <a:pt x="56" y="18"/>
                </a:cubicBezTo>
                <a:cubicBezTo>
                  <a:pt x="52" y="19"/>
                  <a:pt x="45" y="17"/>
                  <a:pt x="42" y="14"/>
                </a:cubicBezTo>
                <a:cubicBezTo>
                  <a:pt x="44" y="16"/>
                  <a:pt x="46" y="18"/>
                  <a:pt x="49" y="18"/>
                </a:cubicBezTo>
                <a:cubicBezTo>
                  <a:pt x="49" y="18"/>
                  <a:pt x="50" y="18"/>
                  <a:pt x="51" y="18"/>
                </a:cubicBezTo>
                <a:cubicBezTo>
                  <a:pt x="53" y="19"/>
                  <a:pt x="55" y="19"/>
                  <a:pt x="55" y="21"/>
                </a:cubicBezTo>
                <a:cubicBezTo>
                  <a:pt x="55" y="23"/>
                  <a:pt x="53" y="23"/>
                  <a:pt x="52" y="24"/>
                </a:cubicBezTo>
                <a:cubicBezTo>
                  <a:pt x="47" y="25"/>
                  <a:pt x="43" y="27"/>
                  <a:pt x="38" y="26"/>
                </a:cubicBezTo>
                <a:cubicBezTo>
                  <a:pt x="36" y="26"/>
                  <a:pt x="33" y="28"/>
                  <a:pt x="31" y="24"/>
                </a:cubicBezTo>
                <a:cubicBezTo>
                  <a:pt x="30" y="26"/>
                  <a:pt x="38" y="29"/>
                  <a:pt x="31" y="31"/>
                </a:cubicBezTo>
                <a:cubicBezTo>
                  <a:pt x="27" y="30"/>
                  <a:pt x="23" y="29"/>
                  <a:pt x="18" y="29"/>
                </a:cubicBezTo>
                <a:cubicBezTo>
                  <a:pt x="16" y="29"/>
                  <a:pt x="14" y="29"/>
                  <a:pt x="12" y="30"/>
                </a:cubicBezTo>
                <a:cubicBezTo>
                  <a:pt x="11" y="31"/>
                  <a:pt x="9" y="31"/>
                  <a:pt x="9" y="33"/>
                </a:cubicBezTo>
                <a:cubicBezTo>
                  <a:pt x="10" y="34"/>
                  <a:pt x="12" y="34"/>
                  <a:pt x="13" y="34"/>
                </a:cubicBezTo>
                <a:cubicBezTo>
                  <a:pt x="19" y="35"/>
                  <a:pt x="25" y="34"/>
                  <a:pt x="30" y="34"/>
                </a:cubicBezTo>
                <a:cubicBezTo>
                  <a:pt x="32" y="35"/>
                  <a:pt x="33" y="36"/>
                  <a:pt x="33" y="38"/>
                </a:cubicBezTo>
                <a:cubicBezTo>
                  <a:pt x="32" y="40"/>
                  <a:pt x="30" y="40"/>
                  <a:pt x="28" y="40"/>
                </a:cubicBezTo>
                <a:close/>
              </a:path>
            </a:pathLst>
          </a:custGeom>
          <a:solidFill>
            <a:srgbClr val="FEEC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29" name="Freeform 2225"/>
          <p:cNvSpPr/>
          <p:nvPr/>
        </p:nvSpPr>
        <p:spPr bwMode="auto">
          <a:xfrm>
            <a:off x="428625" y="2854326"/>
            <a:ext cx="349250" cy="355600"/>
          </a:xfrm>
          <a:custGeom>
            <a:avLst/>
            <a:gdLst>
              <a:gd name="T0" fmla="*/ 4 w 93"/>
              <a:gd name="T1" fmla="*/ 48 h 94"/>
              <a:gd name="T2" fmla="*/ 9 w 93"/>
              <a:gd name="T3" fmla="*/ 43 h 94"/>
              <a:gd name="T4" fmla="*/ 17 w 93"/>
              <a:gd name="T5" fmla="*/ 43 h 94"/>
              <a:gd name="T6" fmla="*/ 20 w 93"/>
              <a:gd name="T7" fmla="*/ 38 h 94"/>
              <a:gd name="T8" fmla="*/ 13 w 93"/>
              <a:gd name="T9" fmla="*/ 33 h 94"/>
              <a:gd name="T10" fmla="*/ 16 w 93"/>
              <a:gd name="T11" fmla="*/ 32 h 94"/>
              <a:gd name="T12" fmla="*/ 28 w 93"/>
              <a:gd name="T13" fmla="*/ 36 h 94"/>
              <a:gd name="T14" fmla="*/ 31 w 93"/>
              <a:gd name="T15" fmla="*/ 32 h 94"/>
              <a:gd name="T16" fmla="*/ 46 w 93"/>
              <a:gd name="T17" fmla="*/ 30 h 94"/>
              <a:gd name="T18" fmla="*/ 37 w 93"/>
              <a:gd name="T19" fmla="*/ 29 h 94"/>
              <a:gd name="T20" fmla="*/ 45 w 93"/>
              <a:gd name="T21" fmla="*/ 23 h 94"/>
              <a:gd name="T22" fmla="*/ 58 w 93"/>
              <a:gd name="T23" fmla="*/ 25 h 94"/>
              <a:gd name="T24" fmla="*/ 44 w 93"/>
              <a:gd name="T25" fmla="*/ 21 h 94"/>
              <a:gd name="T26" fmla="*/ 38 w 93"/>
              <a:gd name="T27" fmla="*/ 17 h 94"/>
              <a:gd name="T28" fmla="*/ 35 w 93"/>
              <a:gd name="T29" fmla="*/ 10 h 94"/>
              <a:gd name="T30" fmla="*/ 41 w 93"/>
              <a:gd name="T31" fmla="*/ 9 h 94"/>
              <a:gd name="T32" fmla="*/ 37 w 93"/>
              <a:gd name="T33" fmla="*/ 4 h 94"/>
              <a:gd name="T34" fmla="*/ 46 w 93"/>
              <a:gd name="T35" fmla="*/ 2 h 94"/>
              <a:gd name="T36" fmla="*/ 55 w 93"/>
              <a:gd name="T37" fmla="*/ 7 h 94"/>
              <a:gd name="T38" fmla="*/ 63 w 93"/>
              <a:gd name="T39" fmla="*/ 14 h 94"/>
              <a:gd name="T40" fmla="*/ 91 w 93"/>
              <a:gd name="T41" fmla="*/ 39 h 94"/>
              <a:gd name="T42" fmla="*/ 82 w 93"/>
              <a:gd name="T43" fmla="*/ 40 h 94"/>
              <a:gd name="T44" fmla="*/ 64 w 93"/>
              <a:gd name="T45" fmla="*/ 50 h 94"/>
              <a:gd name="T46" fmla="*/ 58 w 93"/>
              <a:gd name="T47" fmla="*/ 52 h 94"/>
              <a:gd name="T48" fmla="*/ 54 w 93"/>
              <a:gd name="T49" fmla="*/ 59 h 94"/>
              <a:gd name="T50" fmla="*/ 47 w 93"/>
              <a:gd name="T51" fmla="*/ 74 h 94"/>
              <a:gd name="T52" fmla="*/ 45 w 93"/>
              <a:gd name="T53" fmla="*/ 86 h 94"/>
              <a:gd name="T54" fmla="*/ 33 w 93"/>
              <a:gd name="T55" fmla="*/ 93 h 94"/>
              <a:gd name="T56" fmla="*/ 30 w 93"/>
              <a:gd name="T57" fmla="*/ 83 h 94"/>
              <a:gd name="T58" fmla="*/ 41 w 93"/>
              <a:gd name="T59" fmla="*/ 76 h 94"/>
              <a:gd name="T60" fmla="*/ 26 w 93"/>
              <a:gd name="T61" fmla="*/ 57 h 94"/>
              <a:gd name="T62" fmla="*/ 20 w 93"/>
              <a:gd name="T63" fmla="*/ 63 h 94"/>
              <a:gd name="T64" fmla="*/ 17 w 93"/>
              <a:gd name="T65" fmla="*/ 66 h 94"/>
              <a:gd name="T66" fmla="*/ 0 w 93"/>
              <a:gd name="T67" fmla="*/ 59 h 94"/>
              <a:gd name="T68" fmla="*/ 4 w 93"/>
              <a:gd name="T69" fmla="*/ 49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3" h="94">
                <a:moveTo>
                  <a:pt x="4" y="49"/>
                </a:moveTo>
                <a:cubicBezTo>
                  <a:pt x="4" y="49"/>
                  <a:pt x="5" y="49"/>
                  <a:pt x="4" y="48"/>
                </a:cubicBezTo>
                <a:cubicBezTo>
                  <a:pt x="3" y="46"/>
                  <a:pt x="3" y="44"/>
                  <a:pt x="3" y="42"/>
                </a:cubicBezTo>
                <a:cubicBezTo>
                  <a:pt x="5" y="43"/>
                  <a:pt x="6" y="48"/>
                  <a:pt x="9" y="43"/>
                </a:cubicBezTo>
                <a:cubicBezTo>
                  <a:pt x="9" y="43"/>
                  <a:pt x="9" y="43"/>
                  <a:pt x="9" y="43"/>
                </a:cubicBezTo>
                <a:cubicBezTo>
                  <a:pt x="12" y="46"/>
                  <a:pt x="14" y="43"/>
                  <a:pt x="17" y="43"/>
                </a:cubicBezTo>
                <a:cubicBezTo>
                  <a:pt x="20" y="43"/>
                  <a:pt x="23" y="42"/>
                  <a:pt x="26" y="41"/>
                </a:cubicBezTo>
                <a:cubicBezTo>
                  <a:pt x="25" y="38"/>
                  <a:pt x="23" y="37"/>
                  <a:pt x="20" y="38"/>
                </a:cubicBezTo>
                <a:cubicBezTo>
                  <a:pt x="18" y="39"/>
                  <a:pt x="16" y="35"/>
                  <a:pt x="13" y="36"/>
                </a:cubicBezTo>
                <a:cubicBezTo>
                  <a:pt x="13" y="35"/>
                  <a:pt x="13" y="34"/>
                  <a:pt x="13" y="33"/>
                </a:cubicBezTo>
                <a:cubicBezTo>
                  <a:pt x="13" y="32"/>
                  <a:pt x="13" y="31"/>
                  <a:pt x="14" y="31"/>
                </a:cubicBezTo>
                <a:cubicBezTo>
                  <a:pt x="15" y="31"/>
                  <a:pt x="17" y="31"/>
                  <a:pt x="16" y="32"/>
                </a:cubicBezTo>
                <a:cubicBezTo>
                  <a:pt x="16" y="36"/>
                  <a:pt x="19" y="35"/>
                  <a:pt x="21" y="36"/>
                </a:cubicBezTo>
                <a:cubicBezTo>
                  <a:pt x="23" y="37"/>
                  <a:pt x="26" y="36"/>
                  <a:pt x="28" y="36"/>
                </a:cubicBezTo>
                <a:cubicBezTo>
                  <a:pt x="30" y="36"/>
                  <a:pt x="29" y="35"/>
                  <a:pt x="29" y="33"/>
                </a:cubicBezTo>
                <a:cubicBezTo>
                  <a:pt x="29" y="33"/>
                  <a:pt x="31" y="33"/>
                  <a:pt x="31" y="32"/>
                </a:cubicBezTo>
                <a:cubicBezTo>
                  <a:pt x="35" y="29"/>
                  <a:pt x="35" y="29"/>
                  <a:pt x="37" y="34"/>
                </a:cubicBezTo>
                <a:cubicBezTo>
                  <a:pt x="38" y="30"/>
                  <a:pt x="42" y="30"/>
                  <a:pt x="46" y="30"/>
                </a:cubicBezTo>
                <a:cubicBezTo>
                  <a:pt x="44" y="30"/>
                  <a:pt x="42" y="28"/>
                  <a:pt x="40" y="30"/>
                </a:cubicBezTo>
                <a:cubicBezTo>
                  <a:pt x="39" y="31"/>
                  <a:pt x="38" y="30"/>
                  <a:pt x="37" y="29"/>
                </a:cubicBezTo>
                <a:cubicBezTo>
                  <a:pt x="37" y="28"/>
                  <a:pt x="37" y="26"/>
                  <a:pt x="38" y="25"/>
                </a:cubicBezTo>
                <a:cubicBezTo>
                  <a:pt x="40" y="23"/>
                  <a:pt x="42" y="21"/>
                  <a:pt x="45" y="23"/>
                </a:cubicBezTo>
                <a:cubicBezTo>
                  <a:pt x="47" y="24"/>
                  <a:pt x="50" y="23"/>
                  <a:pt x="52" y="26"/>
                </a:cubicBezTo>
                <a:cubicBezTo>
                  <a:pt x="53" y="27"/>
                  <a:pt x="57" y="24"/>
                  <a:pt x="58" y="25"/>
                </a:cubicBezTo>
                <a:cubicBezTo>
                  <a:pt x="56" y="25"/>
                  <a:pt x="54" y="24"/>
                  <a:pt x="51" y="23"/>
                </a:cubicBezTo>
                <a:cubicBezTo>
                  <a:pt x="49" y="22"/>
                  <a:pt x="46" y="23"/>
                  <a:pt x="44" y="21"/>
                </a:cubicBezTo>
                <a:cubicBezTo>
                  <a:pt x="43" y="21"/>
                  <a:pt x="41" y="21"/>
                  <a:pt x="42" y="20"/>
                </a:cubicBezTo>
                <a:cubicBezTo>
                  <a:pt x="43" y="16"/>
                  <a:pt x="39" y="18"/>
                  <a:pt x="38" y="17"/>
                </a:cubicBezTo>
                <a:cubicBezTo>
                  <a:pt x="35" y="16"/>
                  <a:pt x="32" y="16"/>
                  <a:pt x="32" y="12"/>
                </a:cubicBezTo>
                <a:cubicBezTo>
                  <a:pt x="32" y="10"/>
                  <a:pt x="33" y="8"/>
                  <a:pt x="35" y="10"/>
                </a:cubicBezTo>
                <a:cubicBezTo>
                  <a:pt x="38" y="13"/>
                  <a:pt x="39" y="9"/>
                  <a:pt x="41" y="10"/>
                </a:cubicBezTo>
                <a:cubicBezTo>
                  <a:pt x="41" y="8"/>
                  <a:pt x="41" y="9"/>
                  <a:pt x="41" y="9"/>
                </a:cubicBezTo>
                <a:cubicBezTo>
                  <a:pt x="39" y="9"/>
                  <a:pt x="37" y="11"/>
                  <a:pt x="36" y="9"/>
                </a:cubicBezTo>
                <a:cubicBezTo>
                  <a:pt x="34" y="8"/>
                  <a:pt x="37" y="6"/>
                  <a:pt x="37" y="4"/>
                </a:cubicBezTo>
                <a:cubicBezTo>
                  <a:pt x="38" y="3"/>
                  <a:pt x="40" y="1"/>
                  <a:pt x="42" y="0"/>
                </a:cubicBezTo>
                <a:cubicBezTo>
                  <a:pt x="44" y="1"/>
                  <a:pt x="45" y="1"/>
                  <a:pt x="46" y="2"/>
                </a:cubicBezTo>
                <a:cubicBezTo>
                  <a:pt x="49" y="4"/>
                  <a:pt x="50" y="6"/>
                  <a:pt x="46" y="10"/>
                </a:cubicBezTo>
                <a:cubicBezTo>
                  <a:pt x="50" y="10"/>
                  <a:pt x="52" y="8"/>
                  <a:pt x="55" y="7"/>
                </a:cubicBezTo>
                <a:cubicBezTo>
                  <a:pt x="59" y="6"/>
                  <a:pt x="59" y="1"/>
                  <a:pt x="62" y="0"/>
                </a:cubicBezTo>
                <a:cubicBezTo>
                  <a:pt x="61" y="5"/>
                  <a:pt x="62" y="9"/>
                  <a:pt x="63" y="14"/>
                </a:cubicBezTo>
                <a:cubicBezTo>
                  <a:pt x="66" y="21"/>
                  <a:pt x="71" y="25"/>
                  <a:pt x="77" y="28"/>
                </a:cubicBezTo>
                <a:cubicBezTo>
                  <a:pt x="83" y="30"/>
                  <a:pt x="87" y="35"/>
                  <a:pt x="91" y="39"/>
                </a:cubicBezTo>
                <a:cubicBezTo>
                  <a:pt x="93" y="41"/>
                  <a:pt x="92" y="44"/>
                  <a:pt x="87" y="46"/>
                </a:cubicBezTo>
                <a:cubicBezTo>
                  <a:pt x="88" y="42"/>
                  <a:pt x="86" y="40"/>
                  <a:pt x="82" y="40"/>
                </a:cubicBezTo>
                <a:cubicBezTo>
                  <a:pt x="76" y="39"/>
                  <a:pt x="69" y="38"/>
                  <a:pt x="64" y="43"/>
                </a:cubicBezTo>
                <a:cubicBezTo>
                  <a:pt x="60" y="46"/>
                  <a:pt x="60" y="48"/>
                  <a:pt x="64" y="50"/>
                </a:cubicBezTo>
                <a:cubicBezTo>
                  <a:pt x="65" y="51"/>
                  <a:pt x="65" y="51"/>
                  <a:pt x="64" y="52"/>
                </a:cubicBezTo>
                <a:cubicBezTo>
                  <a:pt x="62" y="52"/>
                  <a:pt x="60" y="52"/>
                  <a:pt x="58" y="52"/>
                </a:cubicBezTo>
                <a:cubicBezTo>
                  <a:pt x="56" y="52"/>
                  <a:pt x="55" y="52"/>
                  <a:pt x="55" y="55"/>
                </a:cubicBezTo>
                <a:cubicBezTo>
                  <a:pt x="53" y="56"/>
                  <a:pt x="55" y="58"/>
                  <a:pt x="54" y="59"/>
                </a:cubicBezTo>
                <a:cubicBezTo>
                  <a:pt x="53" y="63"/>
                  <a:pt x="52" y="66"/>
                  <a:pt x="49" y="68"/>
                </a:cubicBezTo>
                <a:cubicBezTo>
                  <a:pt x="47" y="69"/>
                  <a:pt x="47" y="71"/>
                  <a:pt x="47" y="74"/>
                </a:cubicBezTo>
                <a:cubicBezTo>
                  <a:pt x="47" y="75"/>
                  <a:pt x="46" y="76"/>
                  <a:pt x="46" y="78"/>
                </a:cubicBezTo>
                <a:cubicBezTo>
                  <a:pt x="45" y="80"/>
                  <a:pt x="45" y="83"/>
                  <a:pt x="45" y="86"/>
                </a:cubicBezTo>
                <a:cubicBezTo>
                  <a:pt x="45" y="92"/>
                  <a:pt x="44" y="94"/>
                  <a:pt x="37" y="94"/>
                </a:cubicBezTo>
                <a:cubicBezTo>
                  <a:pt x="36" y="93"/>
                  <a:pt x="34" y="94"/>
                  <a:pt x="33" y="93"/>
                </a:cubicBezTo>
                <a:cubicBezTo>
                  <a:pt x="30" y="93"/>
                  <a:pt x="30" y="91"/>
                  <a:pt x="30" y="88"/>
                </a:cubicBezTo>
                <a:cubicBezTo>
                  <a:pt x="30" y="87"/>
                  <a:pt x="30" y="85"/>
                  <a:pt x="30" y="83"/>
                </a:cubicBezTo>
                <a:cubicBezTo>
                  <a:pt x="31" y="83"/>
                  <a:pt x="33" y="83"/>
                  <a:pt x="34" y="84"/>
                </a:cubicBezTo>
                <a:cubicBezTo>
                  <a:pt x="40" y="84"/>
                  <a:pt x="43" y="80"/>
                  <a:pt x="41" y="76"/>
                </a:cubicBezTo>
                <a:cubicBezTo>
                  <a:pt x="39" y="70"/>
                  <a:pt x="35" y="65"/>
                  <a:pt x="31" y="60"/>
                </a:cubicBezTo>
                <a:cubicBezTo>
                  <a:pt x="30" y="58"/>
                  <a:pt x="28" y="57"/>
                  <a:pt x="26" y="57"/>
                </a:cubicBezTo>
                <a:cubicBezTo>
                  <a:pt x="24" y="56"/>
                  <a:pt x="22" y="56"/>
                  <a:pt x="20" y="58"/>
                </a:cubicBezTo>
                <a:cubicBezTo>
                  <a:pt x="19" y="59"/>
                  <a:pt x="19" y="62"/>
                  <a:pt x="20" y="63"/>
                </a:cubicBezTo>
                <a:cubicBezTo>
                  <a:pt x="20" y="66"/>
                  <a:pt x="22" y="69"/>
                  <a:pt x="20" y="72"/>
                </a:cubicBezTo>
                <a:cubicBezTo>
                  <a:pt x="18" y="71"/>
                  <a:pt x="17" y="68"/>
                  <a:pt x="17" y="66"/>
                </a:cubicBezTo>
                <a:cubicBezTo>
                  <a:pt x="16" y="61"/>
                  <a:pt x="12" y="60"/>
                  <a:pt x="8" y="59"/>
                </a:cubicBezTo>
                <a:cubicBezTo>
                  <a:pt x="5" y="59"/>
                  <a:pt x="3" y="59"/>
                  <a:pt x="0" y="59"/>
                </a:cubicBezTo>
                <a:cubicBezTo>
                  <a:pt x="3" y="58"/>
                  <a:pt x="5" y="57"/>
                  <a:pt x="3" y="53"/>
                </a:cubicBezTo>
                <a:cubicBezTo>
                  <a:pt x="2" y="52"/>
                  <a:pt x="3" y="50"/>
                  <a:pt x="4" y="49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0" name="Freeform 2226"/>
          <p:cNvSpPr/>
          <p:nvPr/>
        </p:nvSpPr>
        <p:spPr bwMode="auto">
          <a:xfrm>
            <a:off x="385763" y="2798763"/>
            <a:ext cx="271463" cy="195263"/>
          </a:xfrm>
          <a:custGeom>
            <a:avLst/>
            <a:gdLst>
              <a:gd name="T0" fmla="*/ 53 w 72"/>
              <a:gd name="T1" fmla="*/ 16 h 52"/>
              <a:gd name="T2" fmla="*/ 47 w 72"/>
              <a:gd name="T3" fmla="*/ 24 h 52"/>
              <a:gd name="T4" fmla="*/ 54 w 72"/>
              <a:gd name="T5" fmla="*/ 21 h 52"/>
              <a:gd name="T6" fmla="*/ 47 w 72"/>
              <a:gd name="T7" fmla="*/ 29 h 52"/>
              <a:gd name="T8" fmla="*/ 45 w 72"/>
              <a:gd name="T9" fmla="*/ 27 h 52"/>
              <a:gd name="T10" fmla="*/ 46 w 72"/>
              <a:gd name="T11" fmla="*/ 25 h 52"/>
              <a:gd name="T12" fmla="*/ 45 w 72"/>
              <a:gd name="T13" fmla="*/ 25 h 52"/>
              <a:gd name="T14" fmla="*/ 44 w 72"/>
              <a:gd name="T15" fmla="*/ 27 h 52"/>
              <a:gd name="T16" fmla="*/ 51 w 72"/>
              <a:gd name="T17" fmla="*/ 31 h 52"/>
              <a:gd name="T18" fmla="*/ 55 w 72"/>
              <a:gd name="T19" fmla="*/ 31 h 52"/>
              <a:gd name="T20" fmla="*/ 53 w 72"/>
              <a:gd name="T21" fmla="*/ 35 h 52"/>
              <a:gd name="T22" fmla="*/ 58 w 72"/>
              <a:gd name="T23" fmla="*/ 36 h 52"/>
              <a:gd name="T24" fmla="*/ 60 w 72"/>
              <a:gd name="T25" fmla="*/ 36 h 52"/>
              <a:gd name="T26" fmla="*/ 62 w 72"/>
              <a:gd name="T27" fmla="*/ 36 h 52"/>
              <a:gd name="T28" fmla="*/ 70 w 72"/>
              <a:gd name="T29" fmla="*/ 38 h 52"/>
              <a:gd name="T30" fmla="*/ 71 w 72"/>
              <a:gd name="T31" fmla="*/ 42 h 52"/>
              <a:gd name="T32" fmla="*/ 63 w 72"/>
              <a:gd name="T33" fmla="*/ 43 h 52"/>
              <a:gd name="T34" fmla="*/ 61 w 72"/>
              <a:gd name="T35" fmla="*/ 43 h 52"/>
              <a:gd name="T36" fmla="*/ 61 w 72"/>
              <a:gd name="T37" fmla="*/ 40 h 52"/>
              <a:gd name="T38" fmla="*/ 51 w 72"/>
              <a:gd name="T39" fmla="*/ 40 h 52"/>
              <a:gd name="T40" fmla="*/ 49 w 72"/>
              <a:gd name="T41" fmla="*/ 43 h 52"/>
              <a:gd name="T42" fmla="*/ 51 w 72"/>
              <a:gd name="T43" fmla="*/ 44 h 52"/>
              <a:gd name="T44" fmla="*/ 52 w 72"/>
              <a:gd name="T45" fmla="*/ 41 h 52"/>
              <a:gd name="T46" fmla="*/ 53 w 72"/>
              <a:gd name="T47" fmla="*/ 40 h 52"/>
              <a:gd name="T48" fmla="*/ 59 w 72"/>
              <a:gd name="T49" fmla="*/ 42 h 52"/>
              <a:gd name="T50" fmla="*/ 46 w 72"/>
              <a:gd name="T51" fmla="*/ 52 h 52"/>
              <a:gd name="T52" fmla="*/ 43 w 72"/>
              <a:gd name="T53" fmla="*/ 45 h 52"/>
              <a:gd name="T54" fmla="*/ 45 w 72"/>
              <a:gd name="T55" fmla="*/ 49 h 52"/>
              <a:gd name="T56" fmla="*/ 40 w 72"/>
              <a:gd name="T57" fmla="*/ 48 h 52"/>
              <a:gd name="T58" fmla="*/ 38 w 72"/>
              <a:gd name="T59" fmla="*/ 48 h 52"/>
              <a:gd name="T60" fmla="*/ 40 w 72"/>
              <a:gd name="T61" fmla="*/ 46 h 52"/>
              <a:gd name="T62" fmla="*/ 36 w 72"/>
              <a:gd name="T63" fmla="*/ 47 h 52"/>
              <a:gd name="T64" fmla="*/ 34 w 72"/>
              <a:gd name="T65" fmla="*/ 42 h 52"/>
              <a:gd name="T66" fmla="*/ 19 w 72"/>
              <a:gd name="T67" fmla="*/ 36 h 52"/>
              <a:gd name="T68" fmla="*/ 17 w 72"/>
              <a:gd name="T69" fmla="*/ 40 h 52"/>
              <a:gd name="T70" fmla="*/ 15 w 72"/>
              <a:gd name="T71" fmla="*/ 45 h 52"/>
              <a:gd name="T72" fmla="*/ 7 w 72"/>
              <a:gd name="T73" fmla="*/ 51 h 52"/>
              <a:gd name="T74" fmla="*/ 6 w 72"/>
              <a:gd name="T75" fmla="*/ 44 h 52"/>
              <a:gd name="T76" fmla="*/ 7 w 72"/>
              <a:gd name="T77" fmla="*/ 41 h 52"/>
              <a:gd name="T78" fmla="*/ 9 w 72"/>
              <a:gd name="T79" fmla="*/ 32 h 52"/>
              <a:gd name="T80" fmla="*/ 8 w 72"/>
              <a:gd name="T81" fmla="*/ 28 h 52"/>
              <a:gd name="T82" fmla="*/ 8 w 72"/>
              <a:gd name="T83" fmla="*/ 28 h 52"/>
              <a:gd name="T84" fmla="*/ 8 w 72"/>
              <a:gd name="T85" fmla="*/ 27 h 52"/>
              <a:gd name="T86" fmla="*/ 13 w 72"/>
              <a:gd name="T87" fmla="*/ 27 h 52"/>
              <a:gd name="T88" fmla="*/ 17 w 72"/>
              <a:gd name="T89" fmla="*/ 21 h 52"/>
              <a:gd name="T90" fmla="*/ 7 w 72"/>
              <a:gd name="T91" fmla="*/ 4 h 52"/>
              <a:gd name="T92" fmla="*/ 0 w 72"/>
              <a:gd name="T93" fmla="*/ 2 h 52"/>
              <a:gd name="T94" fmla="*/ 3 w 72"/>
              <a:gd name="T95" fmla="*/ 0 h 52"/>
              <a:gd name="T96" fmla="*/ 14 w 72"/>
              <a:gd name="T97" fmla="*/ 0 h 52"/>
              <a:gd name="T98" fmla="*/ 34 w 72"/>
              <a:gd name="T99" fmla="*/ 12 h 52"/>
              <a:gd name="T100" fmla="*/ 39 w 72"/>
              <a:gd name="T101" fmla="*/ 12 h 52"/>
              <a:gd name="T102" fmla="*/ 40 w 72"/>
              <a:gd name="T103" fmla="*/ 10 h 52"/>
              <a:gd name="T104" fmla="*/ 44 w 72"/>
              <a:gd name="T105" fmla="*/ 8 h 52"/>
              <a:gd name="T106" fmla="*/ 47 w 72"/>
              <a:gd name="T107" fmla="*/ 4 h 52"/>
              <a:gd name="T108" fmla="*/ 50 w 72"/>
              <a:gd name="T109" fmla="*/ 2 h 52"/>
              <a:gd name="T110" fmla="*/ 53 w 72"/>
              <a:gd name="T111" fmla="*/ 3 h 52"/>
              <a:gd name="T112" fmla="*/ 53 w 72"/>
              <a:gd name="T113" fmla="*/ 6 h 52"/>
              <a:gd name="T114" fmla="*/ 49 w 72"/>
              <a:gd name="T115" fmla="*/ 13 h 52"/>
              <a:gd name="T116" fmla="*/ 50 w 72"/>
              <a:gd name="T117" fmla="*/ 14 h 52"/>
              <a:gd name="T118" fmla="*/ 50 w 72"/>
              <a:gd name="T119" fmla="*/ 13 h 52"/>
              <a:gd name="T120" fmla="*/ 55 w 72"/>
              <a:gd name="T121" fmla="*/ 14 h 52"/>
              <a:gd name="T122" fmla="*/ 53 w 72"/>
              <a:gd name="T123" fmla="*/ 16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2" h="52">
                <a:moveTo>
                  <a:pt x="53" y="16"/>
                </a:moveTo>
                <a:cubicBezTo>
                  <a:pt x="50" y="18"/>
                  <a:pt x="49" y="21"/>
                  <a:pt x="47" y="24"/>
                </a:cubicBezTo>
                <a:cubicBezTo>
                  <a:pt x="49" y="22"/>
                  <a:pt x="52" y="23"/>
                  <a:pt x="54" y="21"/>
                </a:cubicBezTo>
                <a:cubicBezTo>
                  <a:pt x="55" y="26"/>
                  <a:pt x="48" y="25"/>
                  <a:pt x="47" y="29"/>
                </a:cubicBezTo>
                <a:cubicBezTo>
                  <a:pt x="46" y="29"/>
                  <a:pt x="45" y="29"/>
                  <a:pt x="45" y="27"/>
                </a:cubicBezTo>
                <a:cubicBezTo>
                  <a:pt x="45" y="26"/>
                  <a:pt x="47" y="27"/>
                  <a:pt x="46" y="25"/>
                </a:cubicBezTo>
                <a:cubicBezTo>
                  <a:pt x="46" y="25"/>
                  <a:pt x="45" y="25"/>
                  <a:pt x="45" y="25"/>
                </a:cubicBezTo>
                <a:cubicBezTo>
                  <a:pt x="43" y="25"/>
                  <a:pt x="44" y="26"/>
                  <a:pt x="44" y="27"/>
                </a:cubicBezTo>
                <a:cubicBezTo>
                  <a:pt x="43" y="30"/>
                  <a:pt x="48" y="32"/>
                  <a:pt x="51" y="31"/>
                </a:cubicBezTo>
                <a:cubicBezTo>
                  <a:pt x="53" y="30"/>
                  <a:pt x="54" y="30"/>
                  <a:pt x="55" y="31"/>
                </a:cubicBezTo>
                <a:cubicBezTo>
                  <a:pt x="57" y="33"/>
                  <a:pt x="53" y="33"/>
                  <a:pt x="53" y="35"/>
                </a:cubicBezTo>
                <a:cubicBezTo>
                  <a:pt x="55" y="35"/>
                  <a:pt x="57" y="35"/>
                  <a:pt x="58" y="36"/>
                </a:cubicBezTo>
                <a:cubicBezTo>
                  <a:pt x="59" y="37"/>
                  <a:pt x="60" y="38"/>
                  <a:pt x="60" y="36"/>
                </a:cubicBezTo>
                <a:cubicBezTo>
                  <a:pt x="60" y="35"/>
                  <a:pt x="62" y="35"/>
                  <a:pt x="62" y="36"/>
                </a:cubicBezTo>
                <a:cubicBezTo>
                  <a:pt x="65" y="38"/>
                  <a:pt x="66" y="39"/>
                  <a:pt x="70" y="38"/>
                </a:cubicBezTo>
                <a:cubicBezTo>
                  <a:pt x="72" y="38"/>
                  <a:pt x="70" y="41"/>
                  <a:pt x="71" y="42"/>
                </a:cubicBezTo>
                <a:cubicBezTo>
                  <a:pt x="68" y="41"/>
                  <a:pt x="66" y="40"/>
                  <a:pt x="63" y="43"/>
                </a:cubicBezTo>
                <a:cubicBezTo>
                  <a:pt x="63" y="44"/>
                  <a:pt x="62" y="44"/>
                  <a:pt x="61" y="43"/>
                </a:cubicBezTo>
                <a:cubicBezTo>
                  <a:pt x="61" y="42"/>
                  <a:pt x="63" y="40"/>
                  <a:pt x="61" y="40"/>
                </a:cubicBezTo>
                <a:cubicBezTo>
                  <a:pt x="57" y="40"/>
                  <a:pt x="54" y="36"/>
                  <a:pt x="51" y="40"/>
                </a:cubicBezTo>
                <a:cubicBezTo>
                  <a:pt x="50" y="41"/>
                  <a:pt x="48" y="41"/>
                  <a:pt x="49" y="43"/>
                </a:cubicBezTo>
                <a:cubicBezTo>
                  <a:pt x="50" y="44"/>
                  <a:pt x="50" y="45"/>
                  <a:pt x="51" y="44"/>
                </a:cubicBezTo>
                <a:cubicBezTo>
                  <a:pt x="53" y="44"/>
                  <a:pt x="51" y="42"/>
                  <a:pt x="52" y="41"/>
                </a:cubicBezTo>
                <a:cubicBezTo>
                  <a:pt x="52" y="41"/>
                  <a:pt x="52" y="41"/>
                  <a:pt x="53" y="40"/>
                </a:cubicBezTo>
                <a:cubicBezTo>
                  <a:pt x="54" y="43"/>
                  <a:pt x="55" y="46"/>
                  <a:pt x="59" y="42"/>
                </a:cubicBezTo>
                <a:cubicBezTo>
                  <a:pt x="56" y="48"/>
                  <a:pt x="48" y="45"/>
                  <a:pt x="46" y="52"/>
                </a:cubicBezTo>
                <a:cubicBezTo>
                  <a:pt x="46" y="49"/>
                  <a:pt x="48" y="46"/>
                  <a:pt x="43" y="45"/>
                </a:cubicBezTo>
                <a:cubicBezTo>
                  <a:pt x="43" y="47"/>
                  <a:pt x="46" y="47"/>
                  <a:pt x="45" y="49"/>
                </a:cubicBezTo>
                <a:cubicBezTo>
                  <a:pt x="43" y="50"/>
                  <a:pt x="41" y="48"/>
                  <a:pt x="40" y="48"/>
                </a:cubicBezTo>
                <a:cubicBezTo>
                  <a:pt x="39" y="48"/>
                  <a:pt x="38" y="48"/>
                  <a:pt x="38" y="48"/>
                </a:cubicBezTo>
                <a:cubicBezTo>
                  <a:pt x="37" y="47"/>
                  <a:pt x="39" y="47"/>
                  <a:pt x="40" y="46"/>
                </a:cubicBezTo>
                <a:cubicBezTo>
                  <a:pt x="38" y="45"/>
                  <a:pt x="36" y="42"/>
                  <a:pt x="36" y="47"/>
                </a:cubicBezTo>
                <a:cubicBezTo>
                  <a:pt x="35" y="45"/>
                  <a:pt x="34" y="43"/>
                  <a:pt x="34" y="42"/>
                </a:cubicBezTo>
                <a:cubicBezTo>
                  <a:pt x="27" y="47"/>
                  <a:pt x="21" y="44"/>
                  <a:pt x="19" y="36"/>
                </a:cubicBezTo>
                <a:cubicBezTo>
                  <a:pt x="16" y="37"/>
                  <a:pt x="17" y="37"/>
                  <a:pt x="17" y="40"/>
                </a:cubicBezTo>
                <a:cubicBezTo>
                  <a:pt x="17" y="42"/>
                  <a:pt x="18" y="46"/>
                  <a:pt x="15" y="45"/>
                </a:cubicBezTo>
                <a:cubicBezTo>
                  <a:pt x="8" y="43"/>
                  <a:pt x="9" y="48"/>
                  <a:pt x="7" y="51"/>
                </a:cubicBezTo>
                <a:cubicBezTo>
                  <a:pt x="4" y="48"/>
                  <a:pt x="5" y="46"/>
                  <a:pt x="6" y="44"/>
                </a:cubicBezTo>
                <a:cubicBezTo>
                  <a:pt x="7" y="43"/>
                  <a:pt x="9" y="42"/>
                  <a:pt x="7" y="41"/>
                </a:cubicBezTo>
                <a:cubicBezTo>
                  <a:pt x="11" y="39"/>
                  <a:pt x="9" y="35"/>
                  <a:pt x="9" y="32"/>
                </a:cubicBezTo>
                <a:cubicBezTo>
                  <a:pt x="9" y="31"/>
                  <a:pt x="8" y="30"/>
                  <a:pt x="8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8" y="27"/>
                  <a:pt x="8" y="27"/>
                  <a:pt x="8" y="27"/>
                </a:cubicBezTo>
                <a:cubicBezTo>
                  <a:pt x="10" y="26"/>
                  <a:pt x="12" y="28"/>
                  <a:pt x="13" y="27"/>
                </a:cubicBezTo>
                <a:cubicBezTo>
                  <a:pt x="16" y="26"/>
                  <a:pt x="17" y="24"/>
                  <a:pt x="17" y="21"/>
                </a:cubicBezTo>
                <a:cubicBezTo>
                  <a:pt x="15" y="15"/>
                  <a:pt x="13" y="8"/>
                  <a:pt x="7" y="4"/>
                </a:cubicBezTo>
                <a:cubicBezTo>
                  <a:pt x="5" y="3"/>
                  <a:pt x="2" y="5"/>
                  <a:pt x="0" y="2"/>
                </a:cubicBezTo>
                <a:cubicBezTo>
                  <a:pt x="1" y="0"/>
                  <a:pt x="2" y="1"/>
                  <a:pt x="3" y="0"/>
                </a:cubicBezTo>
                <a:cubicBezTo>
                  <a:pt x="7" y="0"/>
                  <a:pt x="10" y="0"/>
                  <a:pt x="14" y="0"/>
                </a:cubicBezTo>
                <a:cubicBezTo>
                  <a:pt x="21" y="3"/>
                  <a:pt x="28" y="8"/>
                  <a:pt x="34" y="12"/>
                </a:cubicBezTo>
                <a:cubicBezTo>
                  <a:pt x="36" y="12"/>
                  <a:pt x="38" y="14"/>
                  <a:pt x="39" y="12"/>
                </a:cubicBezTo>
                <a:cubicBezTo>
                  <a:pt x="39" y="11"/>
                  <a:pt x="40" y="11"/>
                  <a:pt x="40" y="10"/>
                </a:cubicBezTo>
                <a:cubicBezTo>
                  <a:pt x="41" y="9"/>
                  <a:pt x="43" y="9"/>
                  <a:pt x="44" y="8"/>
                </a:cubicBezTo>
                <a:cubicBezTo>
                  <a:pt x="45" y="7"/>
                  <a:pt x="46" y="6"/>
                  <a:pt x="47" y="4"/>
                </a:cubicBezTo>
                <a:cubicBezTo>
                  <a:pt x="47" y="3"/>
                  <a:pt x="48" y="2"/>
                  <a:pt x="50" y="2"/>
                </a:cubicBezTo>
                <a:cubicBezTo>
                  <a:pt x="51" y="2"/>
                  <a:pt x="52" y="2"/>
                  <a:pt x="53" y="3"/>
                </a:cubicBezTo>
                <a:cubicBezTo>
                  <a:pt x="53" y="4"/>
                  <a:pt x="54" y="6"/>
                  <a:pt x="53" y="6"/>
                </a:cubicBezTo>
                <a:cubicBezTo>
                  <a:pt x="49" y="7"/>
                  <a:pt x="51" y="11"/>
                  <a:pt x="49" y="13"/>
                </a:cubicBezTo>
                <a:cubicBezTo>
                  <a:pt x="48" y="14"/>
                  <a:pt x="50" y="14"/>
                  <a:pt x="50" y="14"/>
                </a:cubicBezTo>
                <a:cubicBezTo>
                  <a:pt x="51" y="14"/>
                  <a:pt x="50" y="13"/>
                  <a:pt x="50" y="13"/>
                </a:cubicBezTo>
                <a:cubicBezTo>
                  <a:pt x="53" y="11"/>
                  <a:pt x="54" y="12"/>
                  <a:pt x="55" y="14"/>
                </a:cubicBezTo>
                <a:cubicBezTo>
                  <a:pt x="55" y="16"/>
                  <a:pt x="54" y="16"/>
                  <a:pt x="53" y="16"/>
                </a:cubicBezTo>
                <a:close/>
              </a:path>
            </a:pathLst>
          </a:custGeom>
          <a:solidFill>
            <a:srgbClr val="FEEB9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1" name="Freeform 2227"/>
          <p:cNvSpPr/>
          <p:nvPr/>
        </p:nvSpPr>
        <p:spPr bwMode="auto">
          <a:xfrm>
            <a:off x="492125" y="3059113"/>
            <a:ext cx="101600" cy="123825"/>
          </a:xfrm>
          <a:custGeom>
            <a:avLst/>
            <a:gdLst>
              <a:gd name="T0" fmla="*/ 3 w 27"/>
              <a:gd name="T1" fmla="*/ 18 h 33"/>
              <a:gd name="T2" fmla="*/ 2 w 27"/>
              <a:gd name="T3" fmla="*/ 11 h 33"/>
              <a:gd name="T4" fmla="*/ 2 w 27"/>
              <a:gd name="T5" fmla="*/ 2 h 33"/>
              <a:gd name="T6" fmla="*/ 12 w 27"/>
              <a:gd name="T7" fmla="*/ 2 h 33"/>
              <a:gd name="T8" fmla="*/ 20 w 27"/>
              <a:gd name="T9" fmla="*/ 12 h 33"/>
              <a:gd name="T10" fmla="*/ 23 w 27"/>
              <a:gd name="T11" fmla="*/ 18 h 33"/>
              <a:gd name="T12" fmla="*/ 24 w 27"/>
              <a:gd name="T13" fmla="*/ 30 h 33"/>
              <a:gd name="T14" fmla="*/ 14 w 27"/>
              <a:gd name="T15" fmla="*/ 30 h 33"/>
              <a:gd name="T16" fmla="*/ 13 w 27"/>
              <a:gd name="T17" fmla="*/ 29 h 33"/>
              <a:gd name="T18" fmla="*/ 13 w 27"/>
              <a:gd name="T19" fmla="*/ 29 h 33"/>
              <a:gd name="T20" fmla="*/ 4 w 27"/>
              <a:gd name="T21" fmla="*/ 20 h 33"/>
              <a:gd name="T22" fmla="*/ 3 w 27"/>
              <a:gd name="T23" fmla="*/ 18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" h="33">
                <a:moveTo>
                  <a:pt x="3" y="18"/>
                </a:moveTo>
                <a:cubicBezTo>
                  <a:pt x="3" y="15"/>
                  <a:pt x="3" y="13"/>
                  <a:pt x="2" y="11"/>
                </a:cubicBezTo>
                <a:cubicBezTo>
                  <a:pt x="0" y="8"/>
                  <a:pt x="0" y="4"/>
                  <a:pt x="2" y="2"/>
                </a:cubicBezTo>
                <a:cubicBezTo>
                  <a:pt x="5" y="1"/>
                  <a:pt x="8" y="0"/>
                  <a:pt x="12" y="2"/>
                </a:cubicBezTo>
                <a:cubicBezTo>
                  <a:pt x="16" y="4"/>
                  <a:pt x="17" y="9"/>
                  <a:pt x="20" y="12"/>
                </a:cubicBezTo>
                <a:cubicBezTo>
                  <a:pt x="22" y="14"/>
                  <a:pt x="22" y="16"/>
                  <a:pt x="23" y="18"/>
                </a:cubicBezTo>
                <a:cubicBezTo>
                  <a:pt x="27" y="22"/>
                  <a:pt x="27" y="26"/>
                  <a:pt x="24" y="30"/>
                </a:cubicBezTo>
                <a:cubicBezTo>
                  <a:pt x="21" y="33"/>
                  <a:pt x="18" y="30"/>
                  <a:pt x="14" y="30"/>
                </a:cubicBezTo>
                <a:cubicBezTo>
                  <a:pt x="14" y="30"/>
                  <a:pt x="13" y="30"/>
                  <a:pt x="13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0" y="26"/>
                  <a:pt x="6" y="23"/>
                  <a:pt x="4" y="20"/>
                </a:cubicBezTo>
                <a:cubicBezTo>
                  <a:pt x="4" y="19"/>
                  <a:pt x="4" y="18"/>
                  <a:pt x="3" y="18"/>
                </a:cubicBezTo>
                <a:close/>
              </a:path>
            </a:pathLst>
          </a:custGeom>
          <a:solidFill>
            <a:srgbClr val="FEDD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2" name="Freeform 2228"/>
          <p:cNvSpPr/>
          <p:nvPr/>
        </p:nvSpPr>
        <p:spPr bwMode="auto">
          <a:xfrm>
            <a:off x="560388" y="2760663"/>
            <a:ext cx="120650" cy="104775"/>
          </a:xfrm>
          <a:custGeom>
            <a:avLst/>
            <a:gdLst>
              <a:gd name="T0" fmla="*/ 9 w 32"/>
              <a:gd name="T1" fmla="*/ 25 h 28"/>
              <a:gd name="T2" fmla="*/ 5 w 32"/>
              <a:gd name="T3" fmla="*/ 25 h 28"/>
              <a:gd name="T4" fmla="*/ 0 w 32"/>
              <a:gd name="T5" fmla="*/ 24 h 28"/>
              <a:gd name="T6" fmla="*/ 2 w 32"/>
              <a:gd name="T7" fmla="*/ 18 h 28"/>
              <a:gd name="T8" fmla="*/ 4 w 32"/>
              <a:gd name="T9" fmla="*/ 16 h 28"/>
              <a:gd name="T10" fmla="*/ 6 w 32"/>
              <a:gd name="T11" fmla="*/ 15 h 28"/>
              <a:gd name="T12" fmla="*/ 5 w 32"/>
              <a:gd name="T13" fmla="*/ 13 h 28"/>
              <a:gd name="T14" fmla="*/ 2 w 32"/>
              <a:gd name="T15" fmla="*/ 14 h 28"/>
              <a:gd name="T16" fmla="*/ 1 w 32"/>
              <a:gd name="T17" fmla="*/ 14 h 28"/>
              <a:gd name="T18" fmla="*/ 1 w 32"/>
              <a:gd name="T19" fmla="*/ 12 h 28"/>
              <a:gd name="T20" fmla="*/ 13 w 32"/>
              <a:gd name="T21" fmla="*/ 2 h 28"/>
              <a:gd name="T22" fmla="*/ 19 w 32"/>
              <a:gd name="T23" fmla="*/ 1 h 28"/>
              <a:gd name="T24" fmla="*/ 29 w 32"/>
              <a:gd name="T25" fmla="*/ 2 h 28"/>
              <a:gd name="T26" fmla="*/ 32 w 32"/>
              <a:gd name="T27" fmla="*/ 5 h 28"/>
              <a:gd name="T28" fmla="*/ 31 w 32"/>
              <a:gd name="T29" fmla="*/ 12 h 28"/>
              <a:gd name="T30" fmla="*/ 28 w 32"/>
              <a:gd name="T31" fmla="*/ 18 h 28"/>
              <a:gd name="T32" fmla="*/ 26 w 32"/>
              <a:gd name="T33" fmla="*/ 15 h 28"/>
              <a:gd name="T34" fmla="*/ 26 w 32"/>
              <a:gd name="T35" fmla="*/ 13 h 28"/>
              <a:gd name="T36" fmla="*/ 24 w 32"/>
              <a:gd name="T37" fmla="*/ 10 h 28"/>
              <a:gd name="T38" fmla="*/ 14 w 32"/>
              <a:gd name="T39" fmla="*/ 20 h 28"/>
              <a:gd name="T40" fmla="*/ 13 w 32"/>
              <a:gd name="T41" fmla="*/ 25 h 28"/>
              <a:gd name="T42" fmla="*/ 9 w 32"/>
              <a:gd name="T43" fmla="*/ 25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2" h="28">
                <a:moveTo>
                  <a:pt x="9" y="25"/>
                </a:moveTo>
                <a:cubicBezTo>
                  <a:pt x="8" y="24"/>
                  <a:pt x="6" y="21"/>
                  <a:pt x="5" y="25"/>
                </a:cubicBezTo>
                <a:cubicBezTo>
                  <a:pt x="4" y="25"/>
                  <a:pt x="2" y="25"/>
                  <a:pt x="0" y="24"/>
                </a:cubicBezTo>
                <a:cubicBezTo>
                  <a:pt x="2" y="22"/>
                  <a:pt x="5" y="21"/>
                  <a:pt x="2" y="18"/>
                </a:cubicBezTo>
                <a:cubicBezTo>
                  <a:pt x="1" y="17"/>
                  <a:pt x="3" y="16"/>
                  <a:pt x="4" y="16"/>
                </a:cubicBezTo>
                <a:cubicBezTo>
                  <a:pt x="5" y="16"/>
                  <a:pt x="6" y="17"/>
                  <a:pt x="6" y="15"/>
                </a:cubicBezTo>
                <a:cubicBezTo>
                  <a:pt x="6" y="14"/>
                  <a:pt x="6" y="14"/>
                  <a:pt x="5" y="13"/>
                </a:cubicBezTo>
                <a:cubicBezTo>
                  <a:pt x="4" y="12"/>
                  <a:pt x="3" y="13"/>
                  <a:pt x="2" y="14"/>
                </a:cubicBezTo>
                <a:cubicBezTo>
                  <a:pt x="2" y="14"/>
                  <a:pt x="1" y="14"/>
                  <a:pt x="1" y="14"/>
                </a:cubicBezTo>
                <a:cubicBezTo>
                  <a:pt x="1" y="14"/>
                  <a:pt x="1" y="12"/>
                  <a:pt x="1" y="12"/>
                </a:cubicBezTo>
                <a:cubicBezTo>
                  <a:pt x="6" y="10"/>
                  <a:pt x="9" y="6"/>
                  <a:pt x="13" y="2"/>
                </a:cubicBezTo>
                <a:cubicBezTo>
                  <a:pt x="15" y="2"/>
                  <a:pt x="17" y="0"/>
                  <a:pt x="19" y="1"/>
                </a:cubicBezTo>
                <a:cubicBezTo>
                  <a:pt x="22" y="1"/>
                  <a:pt x="26" y="1"/>
                  <a:pt x="29" y="2"/>
                </a:cubicBezTo>
                <a:cubicBezTo>
                  <a:pt x="31" y="2"/>
                  <a:pt x="32" y="3"/>
                  <a:pt x="32" y="5"/>
                </a:cubicBezTo>
                <a:cubicBezTo>
                  <a:pt x="32" y="7"/>
                  <a:pt x="31" y="10"/>
                  <a:pt x="31" y="12"/>
                </a:cubicBezTo>
                <a:cubicBezTo>
                  <a:pt x="30" y="14"/>
                  <a:pt x="29" y="16"/>
                  <a:pt x="28" y="18"/>
                </a:cubicBezTo>
                <a:cubicBezTo>
                  <a:pt x="27" y="17"/>
                  <a:pt x="27" y="16"/>
                  <a:pt x="26" y="15"/>
                </a:cubicBezTo>
                <a:cubicBezTo>
                  <a:pt x="26" y="15"/>
                  <a:pt x="26" y="14"/>
                  <a:pt x="26" y="13"/>
                </a:cubicBezTo>
                <a:cubicBezTo>
                  <a:pt x="26" y="11"/>
                  <a:pt x="25" y="11"/>
                  <a:pt x="24" y="10"/>
                </a:cubicBezTo>
                <a:cubicBezTo>
                  <a:pt x="16" y="9"/>
                  <a:pt x="14" y="10"/>
                  <a:pt x="14" y="20"/>
                </a:cubicBezTo>
                <a:cubicBezTo>
                  <a:pt x="14" y="22"/>
                  <a:pt x="14" y="23"/>
                  <a:pt x="13" y="25"/>
                </a:cubicBezTo>
                <a:cubicBezTo>
                  <a:pt x="12" y="26"/>
                  <a:pt x="11" y="28"/>
                  <a:pt x="9" y="25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3" name="Freeform 2229"/>
          <p:cNvSpPr/>
          <p:nvPr/>
        </p:nvSpPr>
        <p:spPr bwMode="auto">
          <a:xfrm>
            <a:off x="650875" y="2990851"/>
            <a:ext cx="115888" cy="55563"/>
          </a:xfrm>
          <a:custGeom>
            <a:avLst/>
            <a:gdLst>
              <a:gd name="T0" fmla="*/ 5 w 31"/>
              <a:gd name="T1" fmla="*/ 15 h 15"/>
              <a:gd name="T2" fmla="*/ 0 w 31"/>
              <a:gd name="T3" fmla="*/ 13 h 15"/>
              <a:gd name="T4" fmla="*/ 3 w 31"/>
              <a:gd name="T5" fmla="*/ 7 h 15"/>
              <a:gd name="T6" fmla="*/ 28 w 31"/>
              <a:gd name="T7" fmla="*/ 4 h 15"/>
              <a:gd name="T8" fmla="*/ 28 w 31"/>
              <a:gd name="T9" fmla="*/ 10 h 15"/>
              <a:gd name="T10" fmla="*/ 27 w 31"/>
              <a:gd name="T11" fmla="*/ 10 h 15"/>
              <a:gd name="T12" fmla="*/ 11 w 31"/>
              <a:gd name="T13" fmla="*/ 15 h 15"/>
              <a:gd name="T14" fmla="*/ 7 w 31"/>
              <a:gd name="T15" fmla="*/ 15 h 15"/>
              <a:gd name="T16" fmla="*/ 5 w 31"/>
              <a:gd name="T17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" h="15">
                <a:moveTo>
                  <a:pt x="5" y="15"/>
                </a:moveTo>
                <a:cubicBezTo>
                  <a:pt x="3" y="15"/>
                  <a:pt x="1" y="15"/>
                  <a:pt x="0" y="13"/>
                </a:cubicBezTo>
                <a:cubicBezTo>
                  <a:pt x="0" y="11"/>
                  <a:pt x="1" y="9"/>
                  <a:pt x="3" y="7"/>
                </a:cubicBezTo>
                <a:cubicBezTo>
                  <a:pt x="8" y="2"/>
                  <a:pt x="22" y="0"/>
                  <a:pt x="28" y="4"/>
                </a:cubicBezTo>
                <a:cubicBezTo>
                  <a:pt x="31" y="5"/>
                  <a:pt x="30" y="8"/>
                  <a:pt x="28" y="10"/>
                </a:cubicBezTo>
                <a:cubicBezTo>
                  <a:pt x="28" y="10"/>
                  <a:pt x="28" y="10"/>
                  <a:pt x="27" y="10"/>
                </a:cubicBezTo>
                <a:cubicBezTo>
                  <a:pt x="22" y="14"/>
                  <a:pt x="16" y="14"/>
                  <a:pt x="11" y="15"/>
                </a:cubicBezTo>
                <a:cubicBezTo>
                  <a:pt x="9" y="15"/>
                  <a:pt x="8" y="15"/>
                  <a:pt x="7" y="15"/>
                </a:cubicBezTo>
                <a:cubicBezTo>
                  <a:pt x="6" y="15"/>
                  <a:pt x="6" y="15"/>
                  <a:pt x="5" y="15"/>
                </a:cubicBezTo>
                <a:close/>
              </a:path>
            </a:pathLst>
          </a:custGeom>
          <a:solidFill>
            <a:srgbClr val="FED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4" name="Freeform 2230"/>
          <p:cNvSpPr/>
          <p:nvPr/>
        </p:nvSpPr>
        <p:spPr bwMode="auto">
          <a:xfrm>
            <a:off x="374650" y="2813051"/>
            <a:ext cx="49213" cy="90488"/>
          </a:xfrm>
          <a:custGeom>
            <a:avLst/>
            <a:gdLst>
              <a:gd name="T0" fmla="*/ 11 w 13"/>
              <a:gd name="T1" fmla="*/ 23 h 24"/>
              <a:gd name="T2" fmla="*/ 11 w 13"/>
              <a:gd name="T3" fmla="*/ 24 h 24"/>
              <a:gd name="T4" fmla="*/ 2 w 13"/>
              <a:gd name="T5" fmla="*/ 14 h 24"/>
              <a:gd name="T6" fmla="*/ 1 w 13"/>
              <a:gd name="T7" fmla="*/ 10 h 24"/>
              <a:gd name="T8" fmla="*/ 1 w 13"/>
              <a:gd name="T9" fmla="*/ 10 h 24"/>
              <a:gd name="T10" fmla="*/ 0 w 13"/>
              <a:gd name="T11" fmla="*/ 2 h 24"/>
              <a:gd name="T12" fmla="*/ 1 w 13"/>
              <a:gd name="T13" fmla="*/ 0 h 24"/>
              <a:gd name="T14" fmla="*/ 2 w 13"/>
              <a:gd name="T15" fmla="*/ 1 h 24"/>
              <a:gd name="T16" fmla="*/ 5 w 13"/>
              <a:gd name="T17" fmla="*/ 7 h 24"/>
              <a:gd name="T18" fmla="*/ 12 w 13"/>
              <a:gd name="T19" fmla="*/ 17 h 24"/>
              <a:gd name="T20" fmla="*/ 11 w 13"/>
              <a:gd name="T21" fmla="*/ 23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" h="24">
                <a:moveTo>
                  <a:pt x="11" y="23"/>
                </a:moveTo>
                <a:cubicBezTo>
                  <a:pt x="11" y="24"/>
                  <a:pt x="11" y="24"/>
                  <a:pt x="11" y="24"/>
                </a:cubicBezTo>
                <a:cubicBezTo>
                  <a:pt x="6" y="22"/>
                  <a:pt x="3" y="19"/>
                  <a:pt x="2" y="14"/>
                </a:cubicBezTo>
                <a:cubicBezTo>
                  <a:pt x="2" y="12"/>
                  <a:pt x="2" y="11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7"/>
                  <a:pt x="0" y="5"/>
                  <a:pt x="0" y="2"/>
                </a:cubicBezTo>
                <a:cubicBezTo>
                  <a:pt x="0" y="2"/>
                  <a:pt x="1" y="1"/>
                  <a:pt x="1" y="0"/>
                </a:cubicBezTo>
                <a:cubicBezTo>
                  <a:pt x="2" y="1"/>
                  <a:pt x="2" y="1"/>
                  <a:pt x="2" y="1"/>
                </a:cubicBezTo>
                <a:cubicBezTo>
                  <a:pt x="3" y="4"/>
                  <a:pt x="4" y="5"/>
                  <a:pt x="5" y="7"/>
                </a:cubicBezTo>
                <a:cubicBezTo>
                  <a:pt x="8" y="9"/>
                  <a:pt x="10" y="13"/>
                  <a:pt x="12" y="17"/>
                </a:cubicBezTo>
                <a:cubicBezTo>
                  <a:pt x="12" y="19"/>
                  <a:pt x="13" y="21"/>
                  <a:pt x="11" y="23"/>
                </a:cubicBezTo>
                <a:close/>
              </a:path>
            </a:pathLst>
          </a:custGeom>
          <a:solidFill>
            <a:srgbClr val="FEED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5" name="Freeform 2231"/>
          <p:cNvSpPr/>
          <p:nvPr/>
        </p:nvSpPr>
        <p:spPr bwMode="auto">
          <a:xfrm>
            <a:off x="623888" y="2817813"/>
            <a:ext cx="41275" cy="66675"/>
          </a:xfrm>
          <a:custGeom>
            <a:avLst/>
            <a:gdLst>
              <a:gd name="T0" fmla="*/ 10 w 11"/>
              <a:gd name="T1" fmla="*/ 0 h 18"/>
              <a:gd name="T2" fmla="*/ 11 w 11"/>
              <a:gd name="T3" fmla="*/ 3 h 18"/>
              <a:gd name="T4" fmla="*/ 10 w 11"/>
              <a:gd name="T5" fmla="*/ 10 h 18"/>
              <a:gd name="T6" fmla="*/ 4 w 11"/>
              <a:gd name="T7" fmla="*/ 18 h 18"/>
              <a:gd name="T8" fmla="*/ 0 w 11"/>
              <a:gd name="T9" fmla="*/ 14 h 18"/>
              <a:gd name="T10" fmla="*/ 5 w 11"/>
              <a:gd name="T11" fmla="*/ 4 h 18"/>
              <a:gd name="T12" fmla="*/ 10 w 11"/>
              <a:gd name="T13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18">
                <a:moveTo>
                  <a:pt x="10" y="0"/>
                </a:moveTo>
                <a:cubicBezTo>
                  <a:pt x="11" y="1"/>
                  <a:pt x="11" y="2"/>
                  <a:pt x="11" y="3"/>
                </a:cubicBezTo>
                <a:cubicBezTo>
                  <a:pt x="11" y="5"/>
                  <a:pt x="11" y="8"/>
                  <a:pt x="10" y="10"/>
                </a:cubicBezTo>
                <a:cubicBezTo>
                  <a:pt x="8" y="13"/>
                  <a:pt x="7" y="16"/>
                  <a:pt x="4" y="18"/>
                </a:cubicBezTo>
                <a:cubicBezTo>
                  <a:pt x="1" y="18"/>
                  <a:pt x="0" y="16"/>
                  <a:pt x="0" y="14"/>
                </a:cubicBezTo>
                <a:cubicBezTo>
                  <a:pt x="2" y="11"/>
                  <a:pt x="4" y="8"/>
                  <a:pt x="5" y="4"/>
                </a:cubicBezTo>
                <a:cubicBezTo>
                  <a:pt x="5" y="1"/>
                  <a:pt x="8" y="1"/>
                  <a:pt x="10" y="0"/>
                </a:cubicBezTo>
                <a:close/>
              </a:path>
            </a:pathLst>
          </a:custGeom>
          <a:solidFill>
            <a:srgbClr val="FED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0" name="Freeform 2232"/>
          <p:cNvSpPr/>
          <p:nvPr/>
        </p:nvSpPr>
        <p:spPr bwMode="auto">
          <a:xfrm>
            <a:off x="673100" y="3028951"/>
            <a:ext cx="79375" cy="22225"/>
          </a:xfrm>
          <a:custGeom>
            <a:avLst/>
            <a:gdLst>
              <a:gd name="T0" fmla="*/ 0 w 21"/>
              <a:gd name="T1" fmla="*/ 5 h 6"/>
              <a:gd name="T2" fmla="*/ 21 w 21"/>
              <a:gd name="T3" fmla="*/ 0 h 6"/>
              <a:gd name="T4" fmla="*/ 14 w 21"/>
              <a:gd name="T5" fmla="*/ 5 h 6"/>
              <a:gd name="T6" fmla="*/ 0 w 21"/>
              <a:gd name="T7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6">
                <a:moveTo>
                  <a:pt x="0" y="5"/>
                </a:moveTo>
                <a:cubicBezTo>
                  <a:pt x="7" y="3"/>
                  <a:pt x="14" y="2"/>
                  <a:pt x="21" y="0"/>
                </a:cubicBezTo>
                <a:cubicBezTo>
                  <a:pt x="20" y="4"/>
                  <a:pt x="16" y="3"/>
                  <a:pt x="14" y="5"/>
                </a:cubicBezTo>
                <a:cubicBezTo>
                  <a:pt x="9" y="5"/>
                  <a:pt x="5" y="6"/>
                  <a:pt x="0" y="5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1" name="Freeform 2233"/>
          <p:cNvSpPr/>
          <p:nvPr/>
        </p:nvSpPr>
        <p:spPr bwMode="auto">
          <a:xfrm>
            <a:off x="506413" y="3133726"/>
            <a:ext cx="34925" cy="34925"/>
          </a:xfrm>
          <a:custGeom>
            <a:avLst/>
            <a:gdLst>
              <a:gd name="T0" fmla="*/ 0 w 9"/>
              <a:gd name="T1" fmla="*/ 0 h 9"/>
              <a:gd name="T2" fmla="*/ 9 w 9"/>
              <a:gd name="T3" fmla="*/ 9 h 9"/>
              <a:gd name="T4" fmla="*/ 0 w 9"/>
              <a:gd name="T5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" h="9">
                <a:moveTo>
                  <a:pt x="0" y="0"/>
                </a:moveTo>
                <a:cubicBezTo>
                  <a:pt x="4" y="2"/>
                  <a:pt x="7" y="5"/>
                  <a:pt x="9" y="9"/>
                </a:cubicBezTo>
                <a:cubicBezTo>
                  <a:pt x="3" y="8"/>
                  <a:pt x="1" y="5"/>
                  <a:pt x="0" y="0"/>
                </a:cubicBezTo>
                <a:close/>
              </a:path>
            </a:pathLst>
          </a:custGeom>
          <a:solidFill>
            <a:srgbClr val="FEF2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2" name="Freeform 2234"/>
          <p:cNvSpPr/>
          <p:nvPr/>
        </p:nvSpPr>
        <p:spPr bwMode="auto">
          <a:xfrm>
            <a:off x="379413" y="2801938"/>
            <a:ext cx="36513" cy="19050"/>
          </a:xfrm>
          <a:custGeom>
            <a:avLst/>
            <a:gdLst>
              <a:gd name="T0" fmla="*/ 1 w 10"/>
              <a:gd name="T1" fmla="*/ 4 h 5"/>
              <a:gd name="T2" fmla="*/ 0 w 10"/>
              <a:gd name="T3" fmla="*/ 3 h 5"/>
              <a:gd name="T4" fmla="*/ 2 w 10"/>
              <a:gd name="T5" fmla="*/ 1 h 5"/>
              <a:gd name="T6" fmla="*/ 10 w 10"/>
              <a:gd name="T7" fmla="*/ 2 h 5"/>
              <a:gd name="T8" fmla="*/ 1 w 10"/>
              <a:gd name="T9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5">
                <a:moveTo>
                  <a:pt x="1" y="4"/>
                </a:moveTo>
                <a:cubicBezTo>
                  <a:pt x="1" y="4"/>
                  <a:pt x="0" y="4"/>
                  <a:pt x="0" y="3"/>
                </a:cubicBezTo>
                <a:cubicBezTo>
                  <a:pt x="1" y="2"/>
                  <a:pt x="1" y="1"/>
                  <a:pt x="2" y="1"/>
                </a:cubicBezTo>
                <a:cubicBezTo>
                  <a:pt x="5" y="3"/>
                  <a:pt x="8" y="0"/>
                  <a:pt x="10" y="2"/>
                </a:cubicBezTo>
                <a:cubicBezTo>
                  <a:pt x="7" y="5"/>
                  <a:pt x="4" y="5"/>
                  <a:pt x="1" y="4"/>
                </a:cubicBezTo>
                <a:close/>
              </a:path>
            </a:pathLst>
          </a:custGeom>
          <a:solidFill>
            <a:srgbClr val="FEE3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3" name="Freeform 2235"/>
          <p:cNvSpPr/>
          <p:nvPr/>
        </p:nvSpPr>
        <p:spPr bwMode="auto">
          <a:xfrm>
            <a:off x="668338" y="3046413"/>
            <a:ext cx="57150" cy="7938"/>
          </a:xfrm>
          <a:custGeom>
            <a:avLst/>
            <a:gdLst>
              <a:gd name="T0" fmla="*/ 1 w 15"/>
              <a:gd name="T1" fmla="*/ 0 h 2"/>
              <a:gd name="T2" fmla="*/ 15 w 15"/>
              <a:gd name="T3" fmla="*/ 0 h 2"/>
              <a:gd name="T4" fmla="*/ 0 w 15"/>
              <a:gd name="T5" fmla="*/ 1 h 2"/>
              <a:gd name="T6" fmla="*/ 0 w 15"/>
              <a:gd name="T7" fmla="*/ 0 h 2"/>
              <a:gd name="T8" fmla="*/ 1 w 15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2">
                <a:moveTo>
                  <a:pt x="1" y="0"/>
                </a:moveTo>
                <a:cubicBezTo>
                  <a:pt x="6" y="0"/>
                  <a:pt x="10" y="0"/>
                  <a:pt x="15" y="0"/>
                </a:cubicBezTo>
                <a:cubicBezTo>
                  <a:pt x="10" y="2"/>
                  <a:pt x="5" y="0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4" name="Freeform 2236"/>
          <p:cNvSpPr/>
          <p:nvPr/>
        </p:nvSpPr>
        <p:spPr bwMode="auto">
          <a:xfrm>
            <a:off x="398463" y="2794001"/>
            <a:ext cx="41275" cy="4763"/>
          </a:xfrm>
          <a:custGeom>
            <a:avLst/>
            <a:gdLst>
              <a:gd name="T0" fmla="*/ 11 w 11"/>
              <a:gd name="T1" fmla="*/ 1 h 1"/>
              <a:gd name="T2" fmla="*/ 0 w 11"/>
              <a:gd name="T3" fmla="*/ 1 h 1"/>
              <a:gd name="T4" fmla="*/ 11 w 11"/>
              <a:gd name="T5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" h="1">
                <a:moveTo>
                  <a:pt x="11" y="1"/>
                </a:moveTo>
                <a:cubicBezTo>
                  <a:pt x="7" y="1"/>
                  <a:pt x="4" y="1"/>
                  <a:pt x="0" y="1"/>
                </a:cubicBezTo>
                <a:cubicBezTo>
                  <a:pt x="4" y="0"/>
                  <a:pt x="7" y="0"/>
                  <a:pt x="11" y="1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6" name="Freeform 2238"/>
          <p:cNvSpPr/>
          <p:nvPr/>
        </p:nvSpPr>
        <p:spPr bwMode="auto">
          <a:xfrm>
            <a:off x="676275" y="2779713"/>
            <a:ext cx="11113" cy="25400"/>
          </a:xfrm>
          <a:custGeom>
            <a:avLst/>
            <a:gdLst>
              <a:gd name="T0" fmla="*/ 0 w 3"/>
              <a:gd name="T1" fmla="*/ 7 h 7"/>
              <a:gd name="T2" fmla="*/ 1 w 3"/>
              <a:gd name="T3" fmla="*/ 0 h 7"/>
              <a:gd name="T4" fmla="*/ 0 w 3"/>
              <a:gd name="T5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7">
                <a:moveTo>
                  <a:pt x="0" y="7"/>
                </a:moveTo>
                <a:cubicBezTo>
                  <a:pt x="0" y="5"/>
                  <a:pt x="0" y="2"/>
                  <a:pt x="1" y="0"/>
                </a:cubicBezTo>
                <a:cubicBezTo>
                  <a:pt x="3" y="2"/>
                  <a:pt x="1" y="5"/>
                  <a:pt x="0" y="7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7" name="Freeform 2239"/>
          <p:cNvSpPr/>
          <p:nvPr/>
        </p:nvSpPr>
        <p:spPr bwMode="auto">
          <a:xfrm>
            <a:off x="371475" y="2820988"/>
            <a:ext cx="7938" cy="30163"/>
          </a:xfrm>
          <a:custGeom>
            <a:avLst/>
            <a:gdLst>
              <a:gd name="T0" fmla="*/ 1 w 2"/>
              <a:gd name="T1" fmla="*/ 0 h 8"/>
              <a:gd name="T2" fmla="*/ 2 w 2"/>
              <a:gd name="T3" fmla="*/ 8 h 8"/>
              <a:gd name="T4" fmla="*/ 1 w 2"/>
              <a:gd name="T5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8">
                <a:moveTo>
                  <a:pt x="1" y="0"/>
                </a:moveTo>
                <a:cubicBezTo>
                  <a:pt x="1" y="3"/>
                  <a:pt x="1" y="5"/>
                  <a:pt x="2" y="8"/>
                </a:cubicBezTo>
                <a:cubicBezTo>
                  <a:pt x="0" y="5"/>
                  <a:pt x="0" y="3"/>
                  <a:pt x="1" y="0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8" name="Freeform 2240"/>
          <p:cNvSpPr/>
          <p:nvPr/>
        </p:nvSpPr>
        <p:spPr bwMode="auto">
          <a:xfrm>
            <a:off x="608013" y="2755901"/>
            <a:ext cx="23813" cy="12700"/>
          </a:xfrm>
          <a:custGeom>
            <a:avLst/>
            <a:gdLst>
              <a:gd name="T0" fmla="*/ 6 w 6"/>
              <a:gd name="T1" fmla="*/ 2 h 3"/>
              <a:gd name="T2" fmla="*/ 0 w 6"/>
              <a:gd name="T3" fmla="*/ 3 h 3"/>
              <a:gd name="T4" fmla="*/ 6 w 6"/>
              <a:gd name="T5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3">
                <a:moveTo>
                  <a:pt x="6" y="2"/>
                </a:moveTo>
                <a:cubicBezTo>
                  <a:pt x="4" y="2"/>
                  <a:pt x="2" y="3"/>
                  <a:pt x="0" y="3"/>
                </a:cubicBezTo>
                <a:cubicBezTo>
                  <a:pt x="2" y="2"/>
                  <a:pt x="3" y="0"/>
                  <a:pt x="6" y="2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9" name="Freeform 2241"/>
          <p:cNvSpPr/>
          <p:nvPr/>
        </p:nvSpPr>
        <p:spPr bwMode="auto">
          <a:xfrm>
            <a:off x="533400" y="2828926"/>
            <a:ext cx="11113" cy="14288"/>
          </a:xfrm>
          <a:custGeom>
            <a:avLst/>
            <a:gdLst>
              <a:gd name="T0" fmla="*/ 1 w 3"/>
              <a:gd name="T1" fmla="*/ 4 h 4"/>
              <a:gd name="T2" fmla="*/ 0 w 3"/>
              <a:gd name="T3" fmla="*/ 4 h 4"/>
              <a:gd name="T4" fmla="*/ 0 w 3"/>
              <a:gd name="T5" fmla="*/ 4 h 4"/>
              <a:gd name="T6" fmla="*/ 3 w 3"/>
              <a:gd name="T7" fmla="*/ 0 h 4"/>
              <a:gd name="T8" fmla="*/ 2 w 3"/>
              <a:gd name="T9" fmla="*/ 3 h 4"/>
              <a:gd name="T10" fmla="*/ 1 w 3"/>
              <a:gd name="T11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" h="4">
                <a:moveTo>
                  <a:pt x="1" y="4"/>
                </a:moveTo>
                <a:cubicBezTo>
                  <a:pt x="0" y="4"/>
                  <a:pt x="0" y="4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0" y="0"/>
                  <a:pt x="3" y="0"/>
                </a:cubicBezTo>
                <a:cubicBezTo>
                  <a:pt x="3" y="1"/>
                  <a:pt x="2" y="2"/>
                  <a:pt x="2" y="3"/>
                </a:cubicBezTo>
                <a:cubicBezTo>
                  <a:pt x="1" y="3"/>
                  <a:pt x="1" y="3"/>
                  <a:pt x="1" y="4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0" name="Freeform 2242"/>
          <p:cNvSpPr/>
          <p:nvPr/>
        </p:nvSpPr>
        <p:spPr bwMode="auto">
          <a:xfrm>
            <a:off x="379413" y="2851151"/>
            <a:ext cx="6350" cy="14288"/>
          </a:xfrm>
          <a:custGeom>
            <a:avLst/>
            <a:gdLst>
              <a:gd name="T0" fmla="*/ 0 w 2"/>
              <a:gd name="T1" fmla="*/ 0 h 4"/>
              <a:gd name="T2" fmla="*/ 1 w 2"/>
              <a:gd name="T3" fmla="*/ 4 h 4"/>
              <a:gd name="T4" fmla="*/ 0 w 2"/>
              <a:gd name="T5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4">
                <a:moveTo>
                  <a:pt x="0" y="0"/>
                </a:moveTo>
                <a:cubicBezTo>
                  <a:pt x="2" y="0"/>
                  <a:pt x="1" y="2"/>
                  <a:pt x="1" y="4"/>
                </a:cubicBezTo>
                <a:cubicBezTo>
                  <a:pt x="1" y="2"/>
                  <a:pt x="0" y="1"/>
                  <a:pt x="0" y="0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1" name="Freeform 2243"/>
          <p:cNvSpPr/>
          <p:nvPr/>
        </p:nvSpPr>
        <p:spPr bwMode="auto">
          <a:xfrm>
            <a:off x="541338" y="2828926"/>
            <a:ext cx="11113" cy="11113"/>
          </a:xfrm>
          <a:custGeom>
            <a:avLst/>
            <a:gdLst>
              <a:gd name="T0" fmla="*/ 0 w 3"/>
              <a:gd name="T1" fmla="*/ 3 h 3"/>
              <a:gd name="T2" fmla="*/ 1 w 3"/>
              <a:gd name="T3" fmla="*/ 0 h 3"/>
              <a:gd name="T4" fmla="*/ 3 w 3"/>
              <a:gd name="T5" fmla="*/ 0 h 3"/>
              <a:gd name="T6" fmla="*/ 0 w 3"/>
              <a:gd name="T7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3">
                <a:moveTo>
                  <a:pt x="0" y="3"/>
                </a:moveTo>
                <a:cubicBezTo>
                  <a:pt x="0" y="2"/>
                  <a:pt x="0" y="1"/>
                  <a:pt x="1" y="0"/>
                </a:cubicBezTo>
                <a:cubicBezTo>
                  <a:pt x="1" y="0"/>
                  <a:pt x="2" y="0"/>
                  <a:pt x="3" y="0"/>
                </a:cubicBezTo>
                <a:cubicBezTo>
                  <a:pt x="2" y="1"/>
                  <a:pt x="1" y="2"/>
                  <a:pt x="0" y="3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2" name="Freeform 2244"/>
          <p:cNvSpPr/>
          <p:nvPr/>
        </p:nvSpPr>
        <p:spPr bwMode="auto">
          <a:xfrm>
            <a:off x="627063" y="3062288"/>
            <a:ext cx="7938" cy="14288"/>
          </a:xfrm>
          <a:custGeom>
            <a:avLst/>
            <a:gdLst>
              <a:gd name="T0" fmla="*/ 1 w 2"/>
              <a:gd name="T1" fmla="*/ 4 h 4"/>
              <a:gd name="T2" fmla="*/ 2 w 2"/>
              <a:gd name="T3" fmla="*/ 0 h 4"/>
              <a:gd name="T4" fmla="*/ 1 w 2"/>
              <a:gd name="T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4">
                <a:moveTo>
                  <a:pt x="1" y="4"/>
                </a:moveTo>
                <a:cubicBezTo>
                  <a:pt x="1" y="3"/>
                  <a:pt x="0" y="1"/>
                  <a:pt x="2" y="0"/>
                </a:cubicBezTo>
                <a:cubicBezTo>
                  <a:pt x="1" y="1"/>
                  <a:pt x="2" y="3"/>
                  <a:pt x="1" y="4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3" name="Freeform 2245"/>
          <p:cNvSpPr/>
          <p:nvPr/>
        </p:nvSpPr>
        <p:spPr bwMode="auto">
          <a:xfrm>
            <a:off x="552450" y="3201988"/>
            <a:ext cx="14288" cy="11113"/>
          </a:xfrm>
          <a:custGeom>
            <a:avLst/>
            <a:gdLst>
              <a:gd name="T0" fmla="*/ 0 w 4"/>
              <a:gd name="T1" fmla="*/ 1 h 3"/>
              <a:gd name="T2" fmla="*/ 4 w 4"/>
              <a:gd name="T3" fmla="*/ 2 h 3"/>
              <a:gd name="T4" fmla="*/ 0 w 4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3">
                <a:moveTo>
                  <a:pt x="0" y="1"/>
                </a:moveTo>
                <a:cubicBezTo>
                  <a:pt x="1" y="1"/>
                  <a:pt x="3" y="0"/>
                  <a:pt x="4" y="2"/>
                </a:cubicBezTo>
                <a:cubicBezTo>
                  <a:pt x="3" y="2"/>
                  <a:pt x="1" y="3"/>
                  <a:pt x="0" y="1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4" name="Freeform 2246"/>
          <p:cNvSpPr/>
          <p:nvPr/>
        </p:nvSpPr>
        <p:spPr bwMode="auto">
          <a:xfrm>
            <a:off x="601663" y="3133726"/>
            <a:ext cx="11113" cy="15875"/>
          </a:xfrm>
          <a:custGeom>
            <a:avLst/>
            <a:gdLst>
              <a:gd name="T0" fmla="*/ 0 w 3"/>
              <a:gd name="T1" fmla="*/ 4 h 4"/>
              <a:gd name="T2" fmla="*/ 1 w 3"/>
              <a:gd name="T3" fmla="*/ 0 h 4"/>
              <a:gd name="T4" fmla="*/ 0 w 3"/>
              <a:gd name="T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4">
                <a:moveTo>
                  <a:pt x="0" y="4"/>
                </a:moveTo>
                <a:cubicBezTo>
                  <a:pt x="0" y="2"/>
                  <a:pt x="0" y="1"/>
                  <a:pt x="1" y="0"/>
                </a:cubicBezTo>
                <a:cubicBezTo>
                  <a:pt x="3" y="1"/>
                  <a:pt x="1" y="2"/>
                  <a:pt x="0" y="4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5" name="Freeform 2247"/>
          <p:cNvSpPr/>
          <p:nvPr/>
        </p:nvSpPr>
        <p:spPr bwMode="auto">
          <a:xfrm>
            <a:off x="344488" y="3028951"/>
            <a:ext cx="101600" cy="33338"/>
          </a:xfrm>
          <a:custGeom>
            <a:avLst/>
            <a:gdLst>
              <a:gd name="T0" fmla="*/ 26 w 27"/>
              <a:gd name="T1" fmla="*/ 3 h 9"/>
              <a:gd name="T2" fmla="*/ 25 w 27"/>
              <a:gd name="T3" fmla="*/ 7 h 9"/>
              <a:gd name="T4" fmla="*/ 6 w 27"/>
              <a:gd name="T5" fmla="*/ 8 h 9"/>
              <a:gd name="T6" fmla="*/ 1 w 27"/>
              <a:gd name="T7" fmla="*/ 6 h 9"/>
              <a:gd name="T8" fmla="*/ 5 w 27"/>
              <a:gd name="T9" fmla="*/ 2 h 9"/>
              <a:gd name="T10" fmla="*/ 26 w 27"/>
              <a:gd name="T11" fmla="*/ 3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" h="9">
                <a:moveTo>
                  <a:pt x="26" y="3"/>
                </a:moveTo>
                <a:cubicBezTo>
                  <a:pt x="27" y="5"/>
                  <a:pt x="26" y="6"/>
                  <a:pt x="25" y="7"/>
                </a:cubicBezTo>
                <a:cubicBezTo>
                  <a:pt x="19" y="9"/>
                  <a:pt x="12" y="9"/>
                  <a:pt x="6" y="8"/>
                </a:cubicBezTo>
                <a:cubicBezTo>
                  <a:pt x="4" y="8"/>
                  <a:pt x="1" y="9"/>
                  <a:pt x="1" y="6"/>
                </a:cubicBezTo>
                <a:cubicBezTo>
                  <a:pt x="0" y="3"/>
                  <a:pt x="3" y="3"/>
                  <a:pt x="5" y="2"/>
                </a:cubicBezTo>
                <a:cubicBezTo>
                  <a:pt x="12" y="0"/>
                  <a:pt x="19" y="1"/>
                  <a:pt x="26" y="3"/>
                </a:cubicBezTo>
                <a:close/>
              </a:path>
            </a:pathLst>
          </a:custGeom>
          <a:solidFill>
            <a:srgbClr val="FEDC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6" name="Freeform 2248"/>
          <p:cNvSpPr/>
          <p:nvPr/>
        </p:nvSpPr>
        <p:spPr bwMode="auto">
          <a:xfrm>
            <a:off x="585788" y="2835276"/>
            <a:ext cx="52388" cy="68263"/>
          </a:xfrm>
          <a:custGeom>
            <a:avLst/>
            <a:gdLst>
              <a:gd name="T0" fmla="*/ 10 w 14"/>
              <a:gd name="T1" fmla="*/ 9 h 18"/>
              <a:gd name="T2" fmla="*/ 14 w 14"/>
              <a:gd name="T3" fmla="*/ 13 h 18"/>
              <a:gd name="T4" fmla="*/ 6 w 14"/>
              <a:gd name="T5" fmla="*/ 17 h 18"/>
              <a:gd name="T6" fmla="*/ 4 w 14"/>
              <a:gd name="T7" fmla="*/ 15 h 18"/>
              <a:gd name="T8" fmla="*/ 3 w 14"/>
              <a:gd name="T9" fmla="*/ 14 h 18"/>
              <a:gd name="T10" fmla="*/ 2 w 14"/>
              <a:gd name="T11" fmla="*/ 7 h 18"/>
              <a:gd name="T12" fmla="*/ 0 w 14"/>
              <a:gd name="T13" fmla="*/ 6 h 18"/>
              <a:gd name="T14" fmla="*/ 2 w 14"/>
              <a:gd name="T15" fmla="*/ 5 h 18"/>
              <a:gd name="T16" fmla="*/ 6 w 14"/>
              <a:gd name="T17" fmla="*/ 0 h 18"/>
              <a:gd name="T18" fmla="*/ 9 w 14"/>
              <a:gd name="T19" fmla="*/ 4 h 18"/>
              <a:gd name="T20" fmla="*/ 10 w 14"/>
              <a:gd name="T21" fmla="*/ 9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" h="18">
                <a:moveTo>
                  <a:pt x="10" y="9"/>
                </a:moveTo>
                <a:cubicBezTo>
                  <a:pt x="11" y="10"/>
                  <a:pt x="12" y="11"/>
                  <a:pt x="14" y="13"/>
                </a:cubicBezTo>
                <a:cubicBezTo>
                  <a:pt x="12" y="15"/>
                  <a:pt x="8" y="14"/>
                  <a:pt x="6" y="17"/>
                </a:cubicBezTo>
                <a:cubicBezTo>
                  <a:pt x="5" y="18"/>
                  <a:pt x="4" y="16"/>
                  <a:pt x="4" y="15"/>
                </a:cubicBezTo>
                <a:cubicBezTo>
                  <a:pt x="4" y="15"/>
                  <a:pt x="2" y="15"/>
                  <a:pt x="3" y="14"/>
                </a:cubicBezTo>
                <a:cubicBezTo>
                  <a:pt x="6" y="10"/>
                  <a:pt x="6" y="10"/>
                  <a:pt x="2" y="7"/>
                </a:cubicBezTo>
                <a:cubicBezTo>
                  <a:pt x="1" y="7"/>
                  <a:pt x="1" y="6"/>
                  <a:pt x="0" y="6"/>
                </a:cubicBezTo>
                <a:cubicBezTo>
                  <a:pt x="1" y="5"/>
                  <a:pt x="1" y="5"/>
                  <a:pt x="2" y="5"/>
                </a:cubicBezTo>
                <a:cubicBezTo>
                  <a:pt x="5" y="5"/>
                  <a:pt x="5" y="5"/>
                  <a:pt x="6" y="0"/>
                </a:cubicBezTo>
                <a:cubicBezTo>
                  <a:pt x="8" y="1"/>
                  <a:pt x="9" y="2"/>
                  <a:pt x="9" y="4"/>
                </a:cubicBezTo>
                <a:cubicBezTo>
                  <a:pt x="9" y="6"/>
                  <a:pt x="9" y="7"/>
                  <a:pt x="10" y="9"/>
                </a:cubicBezTo>
                <a:close/>
              </a:path>
            </a:pathLst>
          </a:custGeom>
          <a:solidFill>
            <a:srgbClr val="FEEA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7" name="Freeform 2249"/>
          <p:cNvSpPr/>
          <p:nvPr/>
        </p:nvSpPr>
        <p:spPr bwMode="auto">
          <a:xfrm>
            <a:off x="544513" y="2998788"/>
            <a:ext cx="26988" cy="22225"/>
          </a:xfrm>
          <a:custGeom>
            <a:avLst/>
            <a:gdLst>
              <a:gd name="T0" fmla="*/ 6 w 7"/>
              <a:gd name="T1" fmla="*/ 6 h 6"/>
              <a:gd name="T2" fmla="*/ 0 w 7"/>
              <a:gd name="T3" fmla="*/ 6 h 6"/>
              <a:gd name="T4" fmla="*/ 6 w 7"/>
              <a:gd name="T5" fmla="*/ 1 h 6"/>
              <a:gd name="T6" fmla="*/ 6 w 7"/>
              <a:gd name="T7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" h="6">
                <a:moveTo>
                  <a:pt x="6" y="6"/>
                </a:moveTo>
                <a:cubicBezTo>
                  <a:pt x="4" y="3"/>
                  <a:pt x="2" y="5"/>
                  <a:pt x="0" y="6"/>
                </a:cubicBezTo>
                <a:cubicBezTo>
                  <a:pt x="0" y="2"/>
                  <a:pt x="3" y="0"/>
                  <a:pt x="6" y="1"/>
                </a:cubicBezTo>
                <a:cubicBezTo>
                  <a:pt x="7" y="1"/>
                  <a:pt x="5" y="4"/>
                  <a:pt x="6" y="6"/>
                </a:cubicBezTo>
                <a:close/>
              </a:path>
            </a:pathLst>
          </a:custGeom>
          <a:solidFill>
            <a:srgbClr val="FEEB9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8" name="Freeform 2250"/>
          <p:cNvSpPr/>
          <p:nvPr/>
        </p:nvSpPr>
        <p:spPr bwMode="auto">
          <a:xfrm>
            <a:off x="446088" y="3046413"/>
            <a:ext cx="23813" cy="26988"/>
          </a:xfrm>
          <a:custGeom>
            <a:avLst/>
            <a:gdLst>
              <a:gd name="T0" fmla="*/ 5 w 6"/>
              <a:gd name="T1" fmla="*/ 4 h 7"/>
              <a:gd name="T2" fmla="*/ 3 w 6"/>
              <a:gd name="T3" fmla="*/ 6 h 7"/>
              <a:gd name="T4" fmla="*/ 0 w 6"/>
              <a:gd name="T5" fmla="*/ 3 h 7"/>
              <a:gd name="T6" fmla="*/ 2 w 6"/>
              <a:gd name="T7" fmla="*/ 1 h 7"/>
              <a:gd name="T8" fmla="*/ 5 w 6"/>
              <a:gd name="T9" fmla="*/ 4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7">
                <a:moveTo>
                  <a:pt x="5" y="4"/>
                </a:moveTo>
                <a:cubicBezTo>
                  <a:pt x="4" y="4"/>
                  <a:pt x="6" y="6"/>
                  <a:pt x="3" y="6"/>
                </a:cubicBezTo>
                <a:cubicBezTo>
                  <a:pt x="1" y="7"/>
                  <a:pt x="1" y="4"/>
                  <a:pt x="0" y="3"/>
                </a:cubicBezTo>
                <a:cubicBezTo>
                  <a:pt x="0" y="2"/>
                  <a:pt x="2" y="0"/>
                  <a:pt x="2" y="1"/>
                </a:cubicBezTo>
                <a:cubicBezTo>
                  <a:pt x="3" y="1"/>
                  <a:pt x="5" y="2"/>
                  <a:pt x="5" y="4"/>
                </a:cubicBezTo>
                <a:close/>
              </a:path>
            </a:pathLst>
          </a:custGeom>
          <a:solidFill>
            <a:srgbClr val="FEEC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9" name="Freeform 2251"/>
          <p:cNvSpPr/>
          <p:nvPr/>
        </p:nvSpPr>
        <p:spPr bwMode="auto">
          <a:xfrm>
            <a:off x="465138" y="3035301"/>
            <a:ext cx="23813" cy="26988"/>
          </a:xfrm>
          <a:custGeom>
            <a:avLst/>
            <a:gdLst>
              <a:gd name="T0" fmla="*/ 1 w 6"/>
              <a:gd name="T1" fmla="*/ 0 h 7"/>
              <a:gd name="T2" fmla="*/ 4 w 6"/>
              <a:gd name="T3" fmla="*/ 3 h 7"/>
              <a:gd name="T4" fmla="*/ 5 w 6"/>
              <a:gd name="T5" fmla="*/ 6 h 7"/>
              <a:gd name="T6" fmla="*/ 3 w 6"/>
              <a:gd name="T7" fmla="*/ 6 h 7"/>
              <a:gd name="T8" fmla="*/ 0 w 6"/>
              <a:gd name="T9" fmla="*/ 1 h 7"/>
              <a:gd name="T10" fmla="*/ 1 w 6"/>
              <a:gd name="T11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7">
                <a:moveTo>
                  <a:pt x="1" y="0"/>
                </a:moveTo>
                <a:cubicBezTo>
                  <a:pt x="3" y="0"/>
                  <a:pt x="3" y="2"/>
                  <a:pt x="4" y="3"/>
                </a:cubicBezTo>
                <a:cubicBezTo>
                  <a:pt x="4" y="4"/>
                  <a:pt x="6" y="5"/>
                  <a:pt x="5" y="6"/>
                </a:cubicBezTo>
                <a:cubicBezTo>
                  <a:pt x="4" y="7"/>
                  <a:pt x="3" y="7"/>
                  <a:pt x="3" y="6"/>
                </a:cubicBezTo>
                <a:cubicBezTo>
                  <a:pt x="2" y="5"/>
                  <a:pt x="1" y="3"/>
                  <a:pt x="0" y="1"/>
                </a:cubicBezTo>
                <a:cubicBezTo>
                  <a:pt x="0" y="0"/>
                  <a:pt x="1" y="0"/>
                  <a:pt x="1" y="0"/>
                </a:cubicBezTo>
                <a:close/>
              </a:path>
            </a:pathLst>
          </a:custGeom>
          <a:solidFill>
            <a:srgbClr val="FEEC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0" name="Freeform 2252"/>
          <p:cNvSpPr/>
          <p:nvPr/>
        </p:nvSpPr>
        <p:spPr bwMode="auto">
          <a:xfrm>
            <a:off x="379413" y="2809876"/>
            <a:ext cx="79375" cy="101600"/>
          </a:xfrm>
          <a:custGeom>
            <a:avLst/>
            <a:gdLst>
              <a:gd name="T0" fmla="*/ 1 w 21"/>
              <a:gd name="T1" fmla="*/ 2 h 27"/>
              <a:gd name="T2" fmla="*/ 10 w 21"/>
              <a:gd name="T3" fmla="*/ 0 h 27"/>
              <a:gd name="T4" fmla="*/ 16 w 21"/>
              <a:gd name="T5" fmla="*/ 6 h 27"/>
              <a:gd name="T6" fmla="*/ 19 w 21"/>
              <a:gd name="T7" fmla="*/ 14 h 27"/>
              <a:gd name="T8" fmla="*/ 20 w 21"/>
              <a:gd name="T9" fmla="*/ 21 h 27"/>
              <a:gd name="T10" fmla="*/ 10 w 21"/>
              <a:gd name="T11" fmla="*/ 24 h 27"/>
              <a:gd name="T12" fmla="*/ 3 w 21"/>
              <a:gd name="T13" fmla="*/ 8 h 27"/>
              <a:gd name="T14" fmla="*/ 1 w 21"/>
              <a:gd name="T15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" h="27">
                <a:moveTo>
                  <a:pt x="1" y="2"/>
                </a:moveTo>
                <a:cubicBezTo>
                  <a:pt x="4" y="2"/>
                  <a:pt x="7" y="1"/>
                  <a:pt x="10" y="0"/>
                </a:cubicBezTo>
                <a:cubicBezTo>
                  <a:pt x="13" y="1"/>
                  <a:pt x="14" y="4"/>
                  <a:pt x="16" y="6"/>
                </a:cubicBezTo>
                <a:cubicBezTo>
                  <a:pt x="17" y="9"/>
                  <a:pt x="18" y="11"/>
                  <a:pt x="19" y="14"/>
                </a:cubicBezTo>
                <a:cubicBezTo>
                  <a:pt x="20" y="16"/>
                  <a:pt x="21" y="18"/>
                  <a:pt x="20" y="21"/>
                </a:cubicBezTo>
                <a:cubicBezTo>
                  <a:pt x="16" y="27"/>
                  <a:pt x="16" y="27"/>
                  <a:pt x="10" y="24"/>
                </a:cubicBezTo>
                <a:cubicBezTo>
                  <a:pt x="11" y="17"/>
                  <a:pt x="7" y="12"/>
                  <a:pt x="3" y="8"/>
                </a:cubicBezTo>
                <a:cubicBezTo>
                  <a:pt x="1" y="6"/>
                  <a:pt x="0" y="5"/>
                  <a:pt x="1" y="2"/>
                </a:cubicBezTo>
                <a:close/>
              </a:path>
            </a:pathLst>
          </a:custGeom>
          <a:solidFill>
            <a:srgbClr val="FEDA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1" name="Freeform 2253"/>
          <p:cNvSpPr/>
          <p:nvPr/>
        </p:nvSpPr>
        <p:spPr bwMode="auto">
          <a:xfrm>
            <a:off x="544513" y="2851151"/>
            <a:ext cx="7938" cy="3175"/>
          </a:xfrm>
          <a:custGeom>
            <a:avLst/>
            <a:gdLst>
              <a:gd name="T0" fmla="*/ 1 w 2"/>
              <a:gd name="T1" fmla="*/ 0 h 1"/>
              <a:gd name="T2" fmla="*/ 2 w 2"/>
              <a:gd name="T3" fmla="*/ 1 h 1"/>
              <a:gd name="T4" fmla="*/ 1 w 2"/>
              <a:gd name="T5" fmla="*/ 1 h 1"/>
              <a:gd name="T6" fmla="*/ 0 w 2"/>
              <a:gd name="T7" fmla="*/ 0 h 1"/>
              <a:gd name="T8" fmla="*/ 1 w 2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1">
                <a:moveTo>
                  <a:pt x="1" y="0"/>
                </a:moveTo>
                <a:cubicBezTo>
                  <a:pt x="1" y="0"/>
                  <a:pt x="1" y="0"/>
                  <a:pt x="2" y="1"/>
                </a:cubicBezTo>
                <a:cubicBezTo>
                  <a:pt x="2" y="1"/>
                  <a:pt x="1" y="1"/>
                  <a:pt x="1" y="1"/>
                </a:cubicBezTo>
                <a:cubicBezTo>
                  <a:pt x="1" y="1"/>
                  <a:pt x="0" y="1"/>
                  <a:pt x="0" y="0"/>
                </a:cubicBezTo>
                <a:cubicBezTo>
                  <a:pt x="0" y="0"/>
                  <a:pt x="0" y="0"/>
                  <a:pt x="1" y="0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2" name="Freeform 2254"/>
          <p:cNvSpPr/>
          <p:nvPr/>
        </p:nvSpPr>
        <p:spPr bwMode="auto">
          <a:xfrm>
            <a:off x="533400" y="2960688"/>
            <a:ext cx="7938" cy="11113"/>
          </a:xfrm>
          <a:custGeom>
            <a:avLst/>
            <a:gdLst>
              <a:gd name="T0" fmla="*/ 1 w 2"/>
              <a:gd name="T1" fmla="*/ 3 h 3"/>
              <a:gd name="T2" fmla="*/ 2 w 2"/>
              <a:gd name="T3" fmla="*/ 0 h 3"/>
              <a:gd name="T4" fmla="*/ 2 w 2"/>
              <a:gd name="T5" fmla="*/ 1 h 3"/>
              <a:gd name="T6" fmla="*/ 1 w 2"/>
              <a:gd name="T7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3">
                <a:moveTo>
                  <a:pt x="1" y="3"/>
                </a:moveTo>
                <a:cubicBezTo>
                  <a:pt x="1" y="2"/>
                  <a:pt x="0" y="1"/>
                  <a:pt x="2" y="0"/>
                </a:cubicBezTo>
                <a:cubicBezTo>
                  <a:pt x="2" y="0"/>
                  <a:pt x="2" y="0"/>
                  <a:pt x="2" y="1"/>
                </a:cubicBezTo>
                <a:cubicBezTo>
                  <a:pt x="2" y="2"/>
                  <a:pt x="2" y="2"/>
                  <a:pt x="1" y="3"/>
                </a:cubicBezTo>
                <a:close/>
              </a:path>
            </a:pathLst>
          </a:custGeom>
          <a:solidFill>
            <a:srgbClr val="FEEC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3" name="Freeform 2255"/>
          <p:cNvSpPr/>
          <p:nvPr/>
        </p:nvSpPr>
        <p:spPr bwMode="auto">
          <a:xfrm>
            <a:off x="608013" y="2787651"/>
            <a:ext cx="60325" cy="82550"/>
          </a:xfrm>
          <a:custGeom>
            <a:avLst/>
            <a:gdLst>
              <a:gd name="T0" fmla="*/ 4 w 16"/>
              <a:gd name="T1" fmla="*/ 22 h 22"/>
              <a:gd name="T2" fmla="*/ 2 w 16"/>
              <a:gd name="T3" fmla="*/ 17 h 22"/>
              <a:gd name="T4" fmla="*/ 0 w 16"/>
              <a:gd name="T5" fmla="*/ 13 h 22"/>
              <a:gd name="T6" fmla="*/ 0 w 16"/>
              <a:gd name="T7" fmla="*/ 9 h 22"/>
              <a:gd name="T8" fmla="*/ 11 w 16"/>
              <a:gd name="T9" fmla="*/ 2 h 22"/>
              <a:gd name="T10" fmla="*/ 14 w 16"/>
              <a:gd name="T11" fmla="*/ 5 h 22"/>
              <a:gd name="T12" fmla="*/ 14 w 16"/>
              <a:gd name="T13" fmla="*/ 8 h 22"/>
              <a:gd name="T14" fmla="*/ 11 w 16"/>
              <a:gd name="T15" fmla="*/ 10 h 22"/>
              <a:gd name="T16" fmla="*/ 10 w 16"/>
              <a:gd name="T17" fmla="*/ 12 h 22"/>
              <a:gd name="T18" fmla="*/ 4 w 16"/>
              <a:gd name="T19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" h="22">
                <a:moveTo>
                  <a:pt x="4" y="22"/>
                </a:moveTo>
                <a:cubicBezTo>
                  <a:pt x="2" y="21"/>
                  <a:pt x="0" y="20"/>
                  <a:pt x="2" y="17"/>
                </a:cubicBezTo>
                <a:cubicBezTo>
                  <a:pt x="2" y="15"/>
                  <a:pt x="0" y="14"/>
                  <a:pt x="0" y="13"/>
                </a:cubicBezTo>
                <a:cubicBezTo>
                  <a:pt x="0" y="12"/>
                  <a:pt x="0" y="11"/>
                  <a:pt x="0" y="9"/>
                </a:cubicBezTo>
                <a:cubicBezTo>
                  <a:pt x="1" y="2"/>
                  <a:pt x="4" y="0"/>
                  <a:pt x="11" y="2"/>
                </a:cubicBezTo>
                <a:cubicBezTo>
                  <a:pt x="13" y="3"/>
                  <a:pt x="14" y="4"/>
                  <a:pt x="14" y="5"/>
                </a:cubicBezTo>
                <a:cubicBezTo>
                  <a:pt x="14" y="6"/>
                  <a:pt x="14" y="7"/>
                  <a:pt x="14" y="8"/>
                </a:cubicBezTo>
                <a:cubicBezTo>
                  <a:pt x="12" y="8"/>
                  <a:pt x="16" y="14"/>
                  <a:pt x="11" y="10"/>
                </a:cubicBezTo>
                <a:cubicBezTo>
                  <a:pt x="10" y="9"/>
                  <a:pt x="10" y="12"/>
                  <a:pt x="10" y="12"/>
                </a:cubicBezTo>
                <a:cubicBezTo>
                  <a:pt x="9" y="16"/>
                  <a:pt x="9" y="20"/>
                  <a:pt x="4" y="22"/>
                </a:cubicBezTo>
                <a:close/>
              </a:path>
            </a:pathLst>
          </a:custGeom>
          <a:solidFill>
            <a:srgbClr val="FEDA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4" name="Freeform 2256"/>
          <p:cNvSpPr/>
          <p:nvPr/>
        </p:nvSpPr>
        <p:spPr bwMode="auto">
          <a:xfrm>
            <a:off x="650875" y="2794001"/>
            <a:ext cx="11113" cy="11113"/>
          </a:xfrm>
          <a:custGeom>
            <a:avLst/>
            <a:gdLst>
              <a:gd name="T0" fmla="*/ 3 w 3"/>
              <a:gd name="T1" fmla="*/ 3 h 3"/>
              <a:gd name="T2" fmla="*/ 0 w 3"/>
              <a:gd name="T3" fmla="*/ 0 h 3"/>
              <a:gd name="T4" fmla="*/ 3 w 3"/>
              <a:gd name="T5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3" y="3"/>
                </a:moveTo>
                <a:cubicBezTo>
                  <a:pt x="2" y="3"/>
                  <a:pt x="1" y="2"/>
                  <a:pt x="0" y="0"/>
                </a:cubicBezTo>
                <a:cubicBezTo>
                  <a:pt x="2" y="1"/>
                  <a:pt x="3" y="2"/>
                  <a:pt x="3" y="3"/>
                </a:cubicBezTo>
                <a:close/>
              </a:path>
            </a:pathLst>
          </a:custGeom>
          <a:solidFill>
            <a:srgbClr val="FED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5" name="Freeform 2257"/>
          <p:cNvSpPr/>
          <p:nvPr/>
        </p:nvSpPr>
        <p:spPr bwMode="auto">
          <a:xfrm>
            <a:off x="400685" y="2741296"/>
            <a:ext cx="482600" cy="474663"/>
          </a:xfrm>
          <a:custGeom>
            <a:avLst/>
            <a:gdLst>
              <a:gd name="T0" fmla="*/ 226 w 304"/>
              <a:gd name="T1" fmla="*/ 0 h 299"/>
              <a:gd name="T2" fmla="*/ 221 w 304"/>
              <a:gd name="T3" fmla="*/ 107 h 299"/>
              <a:gd name="T4" fmla="*/ 304 w 304"/>
              <a:gd name="T5" fmla="*/ 173 h 299"/>
              <a:gd name="T6" fmla="*/ 200 w 304"/>
              <a:gd name="T7" fmla="*/ 199 h 299"/>
              <a:gd name="T8" fmla="*/ 164 w 304"/>
              <a:gd name="T9" fmla="*/ 299 h 299"/>
              <a:gd name="T10" fmla="*/ 107 w 304"/>
              <a:gd name="T11" fmla="*/ 209 h 299"/>
              <a:gd name="T12" fmla="*/ 0 w 304"/>
              <a:gd name="T13" fmla="*/ 204 h 299"/>
              <a:gd name="T14" fmla="*/ 69 w 304"/>
              <a:gd name="T15" fmla="*/ 123 h 299"/>
              <a:gd name="T16" fmla="*/ 41 w 304"/>
              <a:gd name="T17" fmla="*/ 21 h 299"/>
              <a:gd name="T18" fmla="*/ 138 w 304"/>
              <a:gd name="T19" fmla="*/ 59 h 299"/>
              <a:gd name="T20" fmla="*/ 226 w 304"/>
              <a:gd name="T21" fmla="*/ 0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4" h="299">
                <a:moveTo>
                  <a:pt x="226" y="0"/>
                </a:moveTo>
                <a:lnTo>
                  <a:pt x="221" y="107"/>
                </a:lnTo>
                <a:lnTo>
                  <a:pt x="304" y="173"/>
                </a:lnTo>
                <a:lnTo>
                  <a:pt x="200" y="199"/>
                </a:lnTo>
                <a:lnTo>
                  <a:pt x="164" y="299"/>
                </a:lnTo>
                <a:lnTo>
                  <a:pt x="107" y="209"/>
                </a:lnTo>
                <a:lnTo>
                  <a:pt x="0" y="204"/>
                </a:lnTo>
                <a:lnTo>
                  <a:pt x="69" y="123"/>
                </a:lnTo>
                <a:lnTo>
                  <a:pt x="41" y="21"/>
                </a:lnTo>
                <a:lnTo>
                  <a:pt x="138" y="59"/>
                </a:lnTo>
                <a:lnTo>
                  <a:pt x="226" y="0"/>
                </a:lnTo>
                <a:close/>
              </a:path>
            </a:pathLst>
          </a:custGeom>
          <a:noFill/>
          <a:ln w="14288" cap="rnd">
            <a:solidFill>
              <a:srgbClr val="494949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grpSp>
        <p:nvGrpSpPr>
          <p:cNvPr id="2560" name="组合 2559"/>
          <p:cNvGrpSpPr/>
          <p:nvPr/>
        </p:nvGrpSpPr>
        <p:grpSpPr>
          <a:xfrm>
            <a:off x="8174218" y="203479"/>
            <a:ext cx="481013" cy="468313"/>
            <a:chOff x="8343900" y="1296988"/>
            <a:chExt cx="481013" cy="468313"/>
          </a:xfrm>
        </p:grpSpPr>
        <p:sp>
          <p:nvSpPr>
            <p:cNvPr id="156" name="Freeform 2258"/>
            <p:cNvSpPr/>
            <p:nvPr/>
          </p:nvSpPr>
          <p:spPr bwMode="auto">
            <a:xfrm>
              <a:off x="8369300" y="1304926"/>
              <a:ext cx="436563" cy="441325"/>
            </a:xfrm>
            <a:custGeom>
              <a:avLst/>
              <a:gdLst>
                <a:gd name="T0" fmla="*/ 116 w 116"/>
                <a:gd name="T1" fmla="*/ 75 h 117"/>
                <a:gd name="T2" fmla="*/ 101 w 116"/>
                <a:gd name="T3" fmla="*/ 83 h 117"/>
                <a:gd name="T4" fmla="*/ 83 w 116"/>
                <a:gd name="T5" fmla="*/ 84 h 117"/>
                <a:gd name="T6" fmla="*/ 73 w 116"/>
                <a:gd name="T7" fmla="*/ 88 h 117"/>
                <a:gd name="T8" fmla="*/ 61 w 116"/>
                <a:gd name="T9" fmla="*/ 107 h 117"/>
                <a:gd name="T10" fmla="*/ 60 w 116"/>
                <a:gd name="T11" fmla="*/ 112 h 117"/>
                <a:gd name="T12" fmla="*/ 54 w 116"/>
                <a:gd name="T13" fmla="*/ 117 h 117"/>
                <a:gd name="T14" fmla="*/ 47 w 116"/>
                <a:gd name="T15" fmla="*/ 109 h 117"/>
                <a:gd name="T16" fmla="*/ 46 w 116"/>
                <a:gd name="T17" fmla="*/ 98 h 117"/>
                <a:gd name="T18" fmla="*/ 44 w 116"/>
                <a:gd name="T19" fmla="*/ 95 h 117"/>
                <a:gd name="T20" fmla="*/ 38 w 116"/>
                <a:gd name="T21" fmla="*/ 84 h 117"/>
                <a:gd name="T22" fmla="*/ 28 w 116"/>
                <a:gd name="T23" fmla="*/ 76 h 117"/>
                <a:gd name="T24" fmla="*/ 8 w 116"/>
                <a:gd name="T25" fmla="*/ 74 h 117"/>
                <a:gd name="T26" fmla="*/ 0 w 116"/>
                <a:gd name="T27" fmla="*/ 69 h 117"/>
                <a:gd name="T28" fmla="*/ 10 w 116"/>
                <a:gd name="T29" fmla="*/ 70 h 117"/>
                <a:gd name="T30" fmla="*/ 24 w 116"/>
                <a:gd name="T31" fmla="*/ 71 h 117"/>
                <a:gd name="T32" fmla="*/ 29 w 116"/>
                <a:gd name="T33" fmla="*/ 68 h 117"/>
                <a:gd name="T34" fmla="*/ 25 w 116"/>
                <a:gd name="T35" fmla="*/ 63 h 117"/>
                <a:gd name="T36" fmla="*/ 13 w 116"/>
                <a:gd name="T37" fmla="*/ 61 h 117"/>
                <a:gd name="T38" fmla="*/ 6 w 116"/>
                <a:gd name="T39" fmla="*/ 60 h 117"/>
                <a:gd name="T40" fmla="*/ 21 w 116"/>
                <a:gd name="T41" fmla="*/ 49 h 117"/>
                <a:gd name="T42" fmla="*/ 25 w 116"/>
                <a:gd name="T43" fmla="*/ 26 h 117"/>
                <a:gd name="T44" fmla="*/ 27 w 116"/>
                <a:gd name="T45" fmla="*/ 9 h 117"/>
                <a:gd name="T46" fmla="*/ 27 w 116"/>
                <a:gd name="T47" fmla="*/ 17 h 117"/>
                <a:gd name="T48" fmla="*/ 29 w 116"/>
                <a:gd name="T49" fmla="*/ 26 h 117"/>
                <a:gd name="T50" fmla="*/ 33 w 116"/>
                <a:gd name="T51" fmla="*/ 28 h 117"/>
                <a:gd name="T52" fmla="*/ 35 w 116"/>
                <a:gd name="T53" fmla="*/ 20 h 117"/>
                <a:gd name="T54" fmla="*/ 36 w 116"/>
                <a:gd name="T55" fmla="*/ 18 h 117"/>
                <a:gd name="T56" fmla="*/ 36 w 116"/>
                <a:gd name="T57" fmla="*/ 16 h 117"/>
                <a:gd name="T58" fmla="*/ 33 w 116"/>
                <a:gd name="T59" fmla="*/ 13 h 117"/>
                <a:gd name="T60" fmla="*/ 27 w 116"/>
                <a:gd name="T61" fmla="*/ 9 h 117"/>
                <a:gd name="T62" fmla="*/ 28 w 116"/>
                <a:gd name="T63" fmla="*/ 2 h 117"/>
                <a:gd name="T64" fmla="*/ 37 w 116"/>
                <a:gd name="T65" fmla="*/ 5 h 117"/>
                <a:gd name="T66" fmla="*/ 45 w 116"/>
                <a:gd name="T67" fmla="*/ 10 h 117"/>
                <a:gd name="T68" fmla="*/ 57 w 116"/>
                <a:gd name="T69" fmla="*/ 14 h 117"/>
                <a:gd name="T70" fmla="*/ 68 w 116"/>
                <a:gd name="T71" fmla="*/ 19 h 117"/>
                <a:gd name="T72" fmla="*/ 67 w 116"/>
                <a:gd name="T73" fmla="*/ 31 h 117"/>
                <a:gd name="T74" fmla="*/ 72 w 116"/>
                <a:gd name="T75" fmla="*/ 29 h 117"/>
                <a:gd name="T76" fmla="*/ 73 w 116"/>
                <a:gd name="T77" fmla="*/ 33 h 117"/>
                <a:gd name="T78" fmla="*/ 75 w 116"/>
                <a:gd name="T79" fmla="*/ 37 h 117"/>
                <a:gd name="T80" fmla="*/ 75 w 116"/>
                <a:gd name="T81" fmla="*/ 39 h 117"/>
                <a:gd name="T82" fmla="*/ 80 w 116"/>
                <a:gd name="T83" fmla="*/ 53 h 117"/>
                <a:gd name="T84" fmla="*/ 96 w 116"/>
                <a:gd name="T85" fmla="*/ 63 h 117"/>
                <a:gd name="T86" fmla="*/ 101 w 116"/>
                <a:gd name="T87" fmla="*/ 62 h 117"/>
                <a:gd name="T88" fmla="*/ 100 w 116"/>
                <a:gd name="T89" fmla="*/ 57 h 117"/>
                <a:gd name="T90" fmla="*/ 99 w 116"/>
                <a:gd name="T91" fmla="*/ 52 h 117"/>
                <a:gd name="T92" fmla="*/ 108 w 116"/>
                <a:gd name="T93" fmla="*/ 68 h 117"/>
                <a:gd name="T94" fmla="*/ 110 w 116"/>
                <a:gd name="T95" fmla="*/ 70 h 117"/>
                <a:gd name="T96" fmla="*/ 116 w 116"/>
                <a:gd name="T97" fmla="*/ 74 h 117"/>
                <a:gd name="T98" fmla="*/ 116 w 116"/>
                <a:gd name="T99" fmla="*/ 7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6" h="117">
                  <a:moveTo>
                    <a:pt x="116" y="75"/>
                  </a:moveTo>
                  <a:cubicBezTo>
                    <a:pt x="114" y="84"/>
                    <a:pt x="107" y="82"/>
                    <a:pt x="101" y="83"/>
                  </a:cubicBezTo>
                  <a:cubicBezTo>
                    <a:pt x="95" y="84"/>
                    <a:pt x="89" y="84"/>
                    <a:pt x="83" y="84"/>
                  </a:cubicBezTo>
                  <a:cubicBezTo>
                    <a:pt x="78" y="84"/>
                    <a:pt x="75" y="85"/>
                    <a:pt x="73" y="88"/>
                  </a:cubicBezTo>
                  <a:cubicBezTo>
                    <a:pt x="70" y="95"/>
                    <a:pt x="64" y="100"/>
                    <a:pt x="61" y="107"/>
                  </a:cubicBezTo>
                  <a:cubicBezTo>
                    <a:pt x="61" y="109"/>
                    <a:pt x="60" y="111"/>
                    <a:pt x="60" y="112"/>
                  </a:cubicBezTo>
                  <a:cubicBezTo>
                    <a:pt x="59" y="115"/>
                    <a:pt x="58" y="117"/>
                    <a:pt x="54" y="117"/>
                  </a:cubicBezTo>
                  <a:cubicBezTo>
                    <a:pt x="47" y="117"/>
                    <a:pt x="47" y="117"/>
                    <a:pt x="47" y="109"/>
                  </a:cubicBezTo>
                  <a:cubicBezTo>
                    <a:pt x="47" y="105"/>
                    <a:pt x="47" y="102"/>
                    <a:pt x="46" y="98"/>
                  </a:cubicBezTo>
                  <a:cubicBezTo>
                    <a:pt x="45" y="97"/>
                    <a:pt x="45" y="95"/>
                    <a:pt x="44" y="95"/>
                  </a:cubicBezTo>
                  <a:cubicBezTo>
                    <a:pt x="39" y="93"/>
                    <a:pt x="40" y="88"/>
                    <a:pt x="38" y="84"/>
                  </a:cubicBezTo>
                  <a:cubicBezTo>
                    <a:pt x="37" y="80"/>
                    <a:pt x="32" y="75"/>
                    <a:pt x="28" y="76"/>
                  </a:cubicBezTo>
                  <a:cubicBezTo>
                    <a:pt x="21" y="76"/>
                    <a:pt x="14" y="75"/>
                    <a:pt x="8" y="74"/>
                  </a:cubicBezTo>
                  <a:cubicBezTo>
                    <a:pt x="4" y="74"/>
                    <a:pt x="1" y="72"/>
                    <a:pt x="0" y="69"/>
                  </a:cubicBezTo>
                  <a:cubicBezTo>
                    <a:pt x="3" y="67"/>
                    <a:pt x="7" y="70"/>
                    <a:pt x="10" y="70"/>
                  </a:cubicBezTo>
                  <a:cubicBezTo>
                    <a:pt x="15" y="71"/>
                    <a:pt x="19" y="72"/>
                    <a:pt x="24" y="71"/>
                  </a:cubicBezTo>
                  <a:cubicBezTo>
                    <a:pt x="26" y="70"/>
                    <a:pt x="29" y="70"/>
                    <a:pt x="29" y="68"/>
                  </a:cubicBezTo>
                  <a:cubicBezTo>
                    <a:pt x="29" y="65"/>
                    <a:pt x="27" y="64"/>
                    <a:pt x="25" y="63"/>
                  </a:cubicBezTo>
                  <a:cubicBezTo>
                    <a:pt x="21" y="62"/>
                    <a:pt x="17" y="61"/>
                    <a:pt x="13" y="61"/>
                  </a:cubicBezTo>
                  <a:cubicBezTo>
                    <a:pt x="10" y="61"/>
                    <a:pt x="8" y="62"/>
                    <a:pt x="6" y="60"/>
                  </a:cubicBezTo>
                  <a:cubicBezTo>
                    <a:pt x="11" y="56"/>
                    <a:pt x="16" y="52"/>
                    <a:pt x="21" y="49"/>
                  </a:cubicBezTo>
                  <a:cubicBezTo>
                    <a:pt x="27" y="44"/>
                    <a:pt x="30" y="34"/>
                    <a:pt x="25" y="26"/>
                  </a:cubicBezTo>
                  <a:cubicBezTo>
                    <a:pt x="22" y="20"/>
                    <a:pt x="23" y="13"/>
                    <a:pt x="27" y="9"/>
                  </a:cubicBezTo>
                  <a:cubicBezTo>
                    <a:pt x="29" y="12"/>
                    <a:pt x="27" y="15"/>
                    <a:pt x="27" y="17"/>
                  </a:cubicBezTo>
                  <a:cubicBezTo>
                    <a:pt x="28" y="20"/>
                    <a:pt x="28" y="23"/>
                    <a:pt x="29" y="26"/>
                  </a:cubicBezTo>
                  <a:cubicBezTo>
                    <a:pt x="29" y="29"/>
                    <a:pt x="30" y="29"/>
                    <a:pt x="33" y="28"/>
                  </a:cubicBezTo>
                  <a:cubicBezTo>
                    <a:pt x="36" y="26"/>
                    <a:pt x="36" y="23"/>
                    <a:pt x="35" y="20"/>
                  </a:cubicBezTo>
                  <a:cubicBezTo>
                    <a:pt x="36" y="19"/>
                    <a:pt x="36" y="19"/>
                    <a:pt x="36" y="18"/>
                  </a:cubicBezTo>
                  <a:cubicBezTo>
                    <a:pt x="36" y="18"/>
                    <a:pt x="37" y="17"/>
                    <a:pt x="36" y="16"/>
                  </a:cubicBezTo>
                  <a:cubicBezTo>
                    <a:pt x="35" y="15"/>
                    <a:pt x="34" y="14"/>
                    <a:pt x="33" y="13"/>
                  </a:cubicBezTo>
                  <a:cubicBezTo>
                    <a:pt x="32" y="10"/>
                    <a:pt x="29" y="11"/>
                    <a:pt x="27" y="9"/>
                  </a:cubicBezTo>
                  <a:cubicBezTo>
                    <a:pt x="25" y="6"/>
                    <a:pt x="24" y="4"/>
                    <a:pt x="28" y="2"/>
                  </a:cubicBezTo>
                  <a:cubicBezTo>
                    <a:pt x="31" y="0"/>
                    <a:pt x="36" y="2"/>
                    <a:pt x="37" y="5"/>
                  </a:cubicBezTo>
                  <a:cubicBezTo>
                    <a:pt x="39" y="9"/>
                    <a:pt x="41" y="11"/>
                    <a:pt x="45" y="10"/>
                  </a:cubicBezTo>
                  <a:cubicBezTo>
                    <a:pt x="50" y="9"/>
                    <a:pt x="53" y="12"/>
                    <a:pt x="57" y="14"/>
                  </a:cubicBezTo>
                  <a:cubicBezTo>
                    <a:pt x="60" y="16"/>
                    <a:pt x="63" y="21"/>
                    <a:pt x="68" y="19"/>
                  </a:cubicBezTo>
                  <a:cubicBezTo>
                    <a:pt x="71" y="23"/>
                    <a:pt x="68" y="26"/>
                    <a:pt x="67" y="31"/>
                  </a:cubicBezTo>
                  <a:cubicBezTo>
                    <a:pt x="68" y="29"/>
                    <a:pt x="70" y="28"/>
                    <a:pt x="72" y="29"/>
                  </a:cubicBezTo>
                  <a:cubicBezTo>
                    <a:pt x="73" y="30"/>
                    <a:pt x="74" y="31"/>
                    <a:pt x="73" y="33"/>
                  </a:cubicBezTo>
                  <a:cubicBezTo>
                    <a:pt x="73" y="35"/>
                    <a:pt x="74" y="36"/>
                    <a:pt x="75" y="37"/>
                  </a:cubicBezTo>
                  <a:cubicBezTo>
                    <a:pt x="75" y="38"/>
                    <a:pt x="75" y="39"/>
                    <a:pt x="75" y="39"/>
                  </a:cubicBezTo>
                  <a:cubicBezTo>
                    <a:pt x="73" y="45"/>
                    <a:pt x="76" y="49"/>
                    <a:pt x="80" y="53"/>
                  </a:cubicBezTo>
                  <a:cubicBezTo>
                    <a:pt x="84" y="59"/>
                    <a:pt x="89" y="62"/>
                    <a:pt x="96" y="63"/>
                  </a:cubicBezTo>
                  <a:cubicBezTo>
                    <a:pt x="98" y="63"/>
                    <a:pt x="100" y="64"/>
                    <a:pt x="101" y="62"/>
                  </a:cubicBezTo>
                  <a:cubicBezTo>
                    <a:pt x="102" y="60"/>
                    <a:pt x="101" y="59"/>
                    <a:pt x="100" y="57"/>
                  </a:cubicBezTo>
                  <a:cubicBezTo>
                    <a:pt x="99" y="56"/>
                    <a:pt x="97" y="54"/>
                    <a:pt x="99" y="52"/>
                  </a:cubicBezTo>
                  <a:cubicBezTo>
                    <a:pt x="105" y="56"/>
                    <a:pt x="109" y="60"/>
                    <a:pt x="108" y="68"/>
                  </a:cubicBezTo>
                  <a:cubicBezTo>
                    <a:pt x="108" y="70"/>
                    <a:pt x="109" y="70"/>
                    <a:pt x="110" y="70"/>
                  </a:cubicBezTo>
                  <a:cubicBezTo>
                    <a:pt x="112" y="71"/>
                    <a:pt x="114" y="73"/>
                    <a:pt x="116" y="74"/>
                  </a:cubicBezTo>
                  <a:cubicBezTo>
                    <a:pt x="116" y="75"/>
                    <a:pt x="116" y="75"/>
                    <a:pt x="116" y="75"/>
                  </a:cubicBezTo>
                  <a:close/>
                </a:path>
              </a:pathLst>
            </a:custGeom>
            <a:solidFill>
              <a:srgbClr val="FEE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57" name="Freeform 2259"/>
            <p:cNvSpPr/>
            <p:nvPr/>
          </p:nvSpPr>
          <p:spPr bwMode="auto">
            <a:xfrm>
              <a:off x="8640763" y="1341438"/>
              <a:ext cx="117475" cy="211138"/>
            </a:xfrm>
            <a:custGeom>
              <a:avLst/>
              <a:gdLst>
                <a:gd name="T0" fmla="*/ 27 w 31"/>
                <a:gd name="T1" fmla="*/ 42 h 56"/>
                <a:gd name="T2" fmla="*/ 29 w 31"/>
                <a:gd name="T3" fmla="*/ 47 h 56"/>
                <a:gd name="T4" fmla="*/ 30 w 31"/>
                <a:gd name="T5" fmla="*/ 54 h 56"/>
                <a:gd name="T6" fmla="*/ 24 w 31"/>
                <a:gd name="T7" fmla="*/ 54 h 56"/>
                <a:gd name="T8" fmla="*/ 18 w 31"/>
                <a:gd name="T9" fmla="*/ 51 h 56"/>
                <a:gd name="T10" fmla="*/ 13 w 31"/>
                <a:gd name="T11" fmla="*/ 46 h 56"/>
                <a:gd name="T12" fmla="*/ 7 w 31"/>
                <a:gd name="T13" fmla="*/ 43 h 56"/>
                <a:gd name="T14" fmla="*/ 2 w 31"/>
                <a:gd name="T15" fmla="*/ 27 h 56"/>
                <a:gd name="T16" fmla="*/ 12 w 31"/>
                <a:gd name="T17" fmla="*/ 4 h 56"/>
                <a:gd name="T18" fmla="*/ 20 w 31"/>
                <a:gd name="T19" fmla="*/ 2 h 56"/>
                <a:gd name="T20" fmla="*/ 22 w 31"/>
                <a:gd name="T21" fmla="*/ 10 h 56"/>
                <a:gd name="T22" fmla="*/ 18 w 31"/>
                <a:gd name="T23" fmla="*/ 30 h 56"/>
                <a:gd name="T24" fmla="*/ 19 w 31"/>
                <a:gd name="T25" fmla="*/ 36 h 56"/>
                <a:gd name="T26" fmla="*/ 24 w 31"/>
                <a:gd name="T27" fmla="*/ 39 h 56"/>
                <a:gd name="T28" fmla="*/ 27 w 31"/>
                <a:gd name="T29" fmla="*/ 4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56">
                  <a:moveTo>
                    <a:pt x="27" y="42"/>
                  </a:moveTo>
                  <a:cubicBezTo>
                    <a:pt x="27" y="44"/>
                    <a:pt x="28" y="45"/>
                    <a:pt x="29" y="47"/>
                  </a:cubicBezTo>
                  <a:cubicBezTo>
                    <a:pt x="31" y="49"/>
                    <a:pt x="31" y="52"/>
                    <a:pt x="30" y="54"/>
                  </a:cubicBezTo>
                  <a:cubicBezTo>
                    <a:pt x="28" y="56"/>
                    <a:pt x="26" y="54"/>
                    <a:pt x="24" y="54"/>
                  </a:cubicBezTo>
                  <a:cubicBezTo>
                    <a:pt x="22" y="52"/>
                    <a:pt x="20" y="53"/>
                    <a:pt x="18" y="51"/>
                  </a:cubicBezTo>
                  <a:cubicBezTo>
                    <a:pt x="16" y="50"/>
                    <a:pt x="13" y="50"/>
                    <a:pt x="13" y="46"/>
                  </a:cubicBezTo>
                  <a:cubicBezTo>
                    <a:pt x="13" y="46"/>
                    <a:pt x="10" y="44"/>
                    <a:pt x="7" y="43"/>
                  </a:cubicBezTo>
                  <a:cubicBezTo>
                    <a:pt x="1" y="40"/>
                    <a:pt x="0" y="34"/>
                    <a:pt x="2" y="27"/>
                  </a:cubicBezTo>
                  <a:cubicBezTo>
                    <a:pt x="4" y="19"/>
                    <a:pt x="7" y="11"/>
                    <a:pt x="12" y="4"/>
                  </a:cubicBezTo>
                  <a:cubicBezTo>
                    <a:pt x="14" y="2"/>
                    <a:pt x="17" y="0"/>
                    <a:pt x="20" y="2"/>
                  </a:cubicBezTo>
                  <a:cubicBezTo>
                    <a:pt x="24" y="4"/>
                    <a:pt x="23" y="7"/>
                    <a:pt x="22" y="10"/>
                  </a:cubicBezTo>
                  <a:cubicBezTo>
                    <a:pt x="21" y="17"/>
                    <a:pt x="20" y="24"/>
                    <a:pt x="18" y="30"/>
                  </a:cubicBezTo>
                  <a:cubicBezTo>
                    <a:pt x="18" y="32"/>
                    <a:pt x="18" y="34"/>
                    <a:pt x="19" y="36"/>
                  </a:cubicBezTo>
                  <a:cubicBezTo>
                    <a:pt x="20" y="38"/>
                    <a:pt x="22" y="38"/>
                    <a:pt x="24" y="39"/>
                  </a:cubicBezTo>
                  <a:cubicBezTo>
                    <a:pt x="25" y="40"/>
                    <a:pt x="26" y="41"/>
                    <a:pt x="27" y="42"/>
                  </a:cubicBezTo>
                  <a:close/>
                </a:path>
              </a:pathLst>
            </a:custGeom>
            <a:solidFill>
              <a:srgbClr val="FED8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58" name="Freeform 2260"/>
            <p:cNvSpPr/>
            <p:nvPr/>
          </p:nvSpPr>
          <p:spPr bwMode="auto">
            <a:xfrm>
              <a:off x="8618538" y="1323976"/>
              <a:ext cx="131763" cy="153988"/>
            </a:xfrm>
            <a:custGeom>
              <a:avLst/>
              <a:gdLst>
                <a:gd name="T0" fmla="*/ 25 w 35"/>
                <a:gd name="T1" fmla="*/ 41 h 41"/>
                <a:gd name="T2" fmla="*/ 23 w 35"/>
                <a:gd name="T3" fmla="*/ 35 h 41"/>
                <a:gd name="T4" fmla="*/ 28 w 35"/>
                <a:gd name="T5" fmla="*/ 12 h 41"/>
                <a:gd name="T6" fmla="*/ 26 w 35"/>
                <a:gd name="T7" fmla="*/ 8 h 41"/>
                <a:gd name="T8" fmla="*/ 22 w 35"/>
                <a:gd name="T9" fmla="*/ 8 h 41"/>
                <a:gd name="T10" fmla="*/ 16 w 35"/>
                <a:gd name="T11" fmla="*/ 15 h 41"/>
                <a:gd name="T12" fmla="*/ 8 w 35"/>
                <a:gd name="T13" fmla="*/ 32 h 41"/>
                <a:gd name="T14" fmla="*/ 6 w 35"/>
                <a:gd name="T15" fmla="*/ 30 h 41"/>
                <a:gd name="T16" fmla="*/ 0 w 35"/>
                <a:gd name="T17" fmla="*/ 27 h 41"/>
                <a:gd name="T18" fmla="*/ 2 w 35"/>
                <a:gd name="T19" fmla="*/ 14 h 41"/>
                <a:gd name="T20" fmla="*/ 10 w 35"/>
                <a:gd name="T21" fmla="*/ 8 h 41"/>
                <a:gd name="T22" fmla="*/ 21 w 35"/>
                <a:gd name="T23" fmla="*/ 2 h 41"/>
                <a:gd name="T24" fmla="*/ 34 w 35"/>
                <a:gd name="T25" fmla="*/ 2 h 41"/>
                <a:gd name="T26" fmla="*/ 34 w 35"/>
                <a:gd name="T27" fmla="*/ 7 h 41"/>
                <a:gd name="T28" fmla="*/ 32 w 35"/>
                <a:gd name="T29" fmla="*/ 18 h 41"/>
                <a:gd name="T30" fmla="*/ 32 w 35"/>
                <a:gd name="T31" fmla="*/ 19 h 41"/>
                <a:gd name="T32" fmla="*/ 25 w 35"/>
                <a:gd name="T3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41">
                  <a:moveTo>
                    <a:pt x="25" y="41"/>
                  </a:moveTo>
                  <a:cubicBezTo>
                    <a:pt x="22" y="39"/>
                    <a:pt x="22" y="38"/>
                    <a:pt x="23" y="35"/>
                  </a:cubicBezTo>
                  <a:cubicBezTo>
                    <a:pt x="25" y="28"/>
                    <a:pt x="26" y="20"/>
                    <a:pt x="28" y="12"/>
                  </a:cubicBezTo>
                  <a:cubicBezTo>
                    <a:pt x="28" y="11"/>
                    <a:pt x="28" y="9"/>
                    <a:pt x="26" y="8"/>
                  </a:cubicBezTo>
                  <a:cubicBezTo>
                    <a:pt x="25" y="7"/>
                    <a:pt x="23" y="7"/>
                    <a:pt x="22" y="8"/>
                  </a:cubicBezTo>
                  <a:cubicBezTo>
                    <a:pt x="19" y="9"/>
                    <a:pt x="17" y="12"/>
                    <a:pt x="16" y="15"/>
                  </a:cubicBezTo>
                  <a:cubicBezTo>
                    <a:pt x="13" y="21"/>
                    <a:pt x="10" y="26"/>
                    <a:pt x="8" y="32"/>
                  </a:cubicBezTo>
                  <a:cubicBezTo>
                    <a:pt x="7" y="31"/>
                    <a:pt x="6" y="30"/>
                    <a:pt x="6" y="30"/>
                  </a:cubicBezTo>
                  <a:cubicBezTo>
                    <a:pt x="7" y="23"/>
                    <a:pt x="4" y="24"/>
                    <a:pt x="0" y="27"/>
                  </a:cubicBezTo>
                  <a:cubicBezTo>
                    <a:pt x="0" y="22"/>
                    <a:pt x="3" y="18"/>
                    <a:pt x="2" y="14"/>
                  </a:cubicBezTo>
                  <a:cubicBezTo>
                    <a:pt x="4" y="11"/>
                    <a:pt x="7" y="10"/>
                    <a:pt x="10" y="8"/>
                  </a:cubicBezTo>
                  <a:cubicBezTo>
                    <a:pt x="14" y="6"/>
                    <a:pt x="18" y="6"/>
                    <a:pt x="21" y="2"/>
                  </a:cubicBezTo>
                  <a:cubicBezTo>
                    <a:pt x="22" y="0"/>
                    <a:pt x="31" y="0"/>
                    <a:pt x="34" y="2"/>
                  </a:cubicBezTo>
                  <a:cubicBezTo>
                    <a:pt x="35" y="3"/>
                    <a:pt x="35" y="5"/>
                    <a:pt x="34" y="7"/>
                  </a:cubicBezTo>
                  <a:cubicBezTo>
                    <a:pt x="32" y="10"/>
                    <a:pt x="29" y="13"/>
                    <a:pt x="32" y="18"/>
                  </a:cubicBezTo>
                  <a:cubicBezTo>
                    <a:pt x="32" y="18"/>
                    <a:pt x="32" y="19"/>
                    <a:pt x="32" y="19"/>
                  </a:cubicBezTo>
                  <a:cubicBezTo>
                    <a:pt x="28" y="26"/>
                    <a:pt x="29" y="34"/>
                    <a:pt x="25" y="41"/>
                  </a:cubicBezTo>
                  <a:close/>
                </a:path>
              </a:pathLst>
            </a:custGeom>
            <a:solidFill>
              <a:srgbClr val="FEE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59" name="Freeform 2261"/>
            <p:cNvSpPr/>
            <p:nvPr/>
          </p:nvSpPr>
          <p:spPr bwMode="auto">
            <a:xfrm>
              <a:off x="8361363" y="1527176"/>
              <a:ext cx="125413" cy="52388"/>
            </a:xfrm>
            <a:custGeom>
              <a:avLst/>
              <a:gdLst>
                <a:gd name="T0" fmla="*/ 8 w 33"/>
                <a:gd name="T1" fmla="*/ 1 h 14"/>
                <a:gd name="T2" fmla="*/ 29 w 33"/>
                <a:gd name="T3" fmla="*/ 4 h 14"/>
                <a:gd name="T4" fmla="*/ 33 w 33"/>
                <a:gd name="T5" fmla="*/ 9 h 14"/>
                <a:gd name="T6" fmla="*/ 27 w 33"/>
                <a:gd name="T7" fmla="*/ 13 h 14"/>
                <a:gd name="T8" fmla="*/ 2 w 33"/>
                <a:gd name="T9" fmla="*/ 10 h 14"/>
                <a:gd name="T10" fmla="*/ 4 w 33"/>
                <a:gd name="T11" fmla="*/ 2 h 14"/>
                <a:gd name="T12" fmla="*/ 8 w 33"/>
                <a:gd name="T13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4">
                  <a:moveTo>
                    <a:pt x="8" y="1"/>
                  </a:moveTo>
                  <a:cubicBezTo>
                    <a:pt x="15" y="1"/>
                    <a:pt x="22" y="0"/>
                    <a:pt x="29" y="4"/>
                  </a:cubicBezTo>
                  <a:cubicBezTo>
                    <a:pt x="31" y="5"/>
                    <a:pt x="33" y="6"/>
                    <a:pt x="33" y="9"/>
                  </a:cubicBezTo>
                  <a:cubicBezTo>
                    <a:pt x="33" y="12"/>
                    <a:pt x="29" y="13"/>
                    <a:pt x="27" y="13"/>
                  </a:cubicBezTo>
                  <a:cubicBezTo>
                    <a:pt x="19" y="14"/>
                    <a:pt x="10" y="13"/>
                    <a:pt x="2" y="10"/>
                  </a:cubicBezTo>
                  <a:cubicBezTo>
                    <a:pt x="0" y="7"/>
                    <a:pt x="0" y="4"/>
                    <a:pt x="4" y="2"/>
                  </a:cubicBezTo>
                  <a:cubicBezTo>
                    <a:pt x="5" y="2"/>
                    <a:pt x="6" y="1"/>
                    <a:pt x="8" y="1"/>
                  </a:cubicBezTo>
                  <a:close/>
                </a:path>
              </a:pathLst>
            </a:custGeom>
            <a:solidFill>
              <a:srgbClr val="FED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0" name="Freeform 2262"/>
            <p:cNvSpPr/>
            <p:nvPr/>
          </p:nvSpPr>
          <p:spPr bwMode="auto">
            <a:xfrm>
              <a:off x="8731250" y="1489076"/>
              <a:ext cx="11113" cy="1111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0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1" y="3"/>
                    <a:pt x="0" y="2"/>
                    <a:pt x="0" y="0"/>
                  </a:cubicBezTo>
                  <a:cubicBezTo>
                    <a:pt x="2" y="1"/>
                    <a:pt x="3" y="2"/>
                    <a:pt x="3" y="3"/>
                  </a:cubicBezTo>
                  <a:close/>
                </a:path>
              </a:pathLst>
            </a:custGeom>
            <a:solidFill>
              <a:srgbClr val="FEE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1" name="Freeform 2263"/>
            <p:cNvSpPr/>
            <p:nvPr/>
          </p:nvSpPr>
          <p:spPr bwMode="auto">
            <a:xfrm>
              <a:off x="8602663" y="1557338"/>
              <a:ext cx="144463" cy="71438"/>
            </a:xfrm>
            <a:custGeom>
              <a:avLst/>
              <a:gdLst>
                <a:gd name="T0" fmla="*/ 21 w 38"/>
                <a:gd name="T1" fmla="*/ 1 h 19"/>
                <a:gd name="T2" fmla="*/ 35 w 38"/>
                <a:gd name="T3" fmla="*/ 4 h 19"/>
                <a:gd name="T4" fmla="*/ 37 w 38"/>
                <a:gd name="T5" fmla="*/ 7 h 19"/>
                <a:gd name="T6" fmla="*/ 34 w 38"/>
                <a:gd name="T7" fmla="*/ 11 h 19"/>
                <a:gd name="T8" fmla="*/ 24 w 38"/>
                <a:gd name="T9" fmla="*/ 13 h 19"/>
                <a:gd name="T10" fmla="*/ 12 w 38"/>
                <a:gd name="T11" fmla="*/ 17 h 19"/>
                <a:gd name="T12" fmla="*/ 9 w 38"/>
                <a:gd name="T13" fmla="*/ 18 h 19"/>
                <a:gd name="T14" fmla="*/ 1 w 38"/>
                <a:gd name="T15" fmla="*/ 16 h 19"/>
                <a:gd name="T16" fmla="*/ 7 w 38"/>
                <a:gd name="T17" fmla="*/ 5 h 19"/>
                <a:gd name="T18" fmla="*/ 21 w 38"/>
                <a:gd name="T1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9">
                  <a:moveTo>
                    <a:pt x="21" y="1"/>
                  </a:moveTo>
                  <a:cubicBezTo>
                    <a:pt x="26" y="1"/>
                    <a:pt x="31" y="0"/>
                    <a:pt x="35" y="4"/>
                  </a:cubicBezTo>
                  <a:cubicBezTo>
                    <a:pt x="36" y="5"/>
                    <a:pt x="38" y="5"/>
                    <a:pt x="37" y="7"/>
                  </a:cubicBezTo>
                  <a:cubicBezTo>
                    <a:pt x="37" y="9"/>
                    <a:pt x="36" y="10"/>
                    <a:pt x="34" y="11"/>
                  </a:cubicBezTo>
                  <a:cubicBezTo>
                    <a:pt x="31" y="13"/>
                    <a:pt x="28" y="13"/>
                    <a:pt x="24" y="13"/>
                  </a:cubicBezTo>
                  <a:cubicBezTo>
                    <a:pt x="20" y="13"/>
                    <a:pt x="16" y="15"/>
                    <a:pt x="12" y="17"/>
                  </a:cubicBezTo>
                  <a:cubicBezTo>
                    <a:pt x="11" y="17"/>
                    <a:pt x="10" y="18"/>
                    <a:pt x="9" y="18"/>
                  </a:cubicBezTo>
                  <a:cubicBezTo>
                    <a:pt x="6" y="18"/>
                    <a:pt x="3" y="19"/>
                    <a:pt x="1" y="16"/>
                  </a:cubicBezTo>
                  <a:cubicBezTo>
                    <a:pt x="0" y="14"/>
                    <a:pt x="3" y="7"/>
                    <a:pt x="7" y="5"/>
                  </a:cubicBezTo>
                  <a:cubicBezTo>
                    <a:pt x="11" y="2"/>
                    <a:pt x="16" y="1"/>
                    <a:pt x="21" y="1"/>
                  </a:cubicBezTo>
                  <a:close/>
                </a:path>
              </a:pathLst>
            </a:custGeom>
            <a:solidFill>
              <a:srgbClr val="FED8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2" name="Freeform 2264"/>
            <p:cNvSpPr/>
            <p:nvPr/>
          </p:nvSpPr>
          <p:spPr bwMode="auto">
            <a:xfrm>
              <a:off x="8524875" y="1606551"/>
              <a:ext cx="63500" cy="82550"/>
            </a:xfrm>
            <a:custGeom>
              <a:avLst/>
              <a:gdLst>
                <a:gd name="T0" fmla="*/ 7 w 17"/>
                <a:gd name="T1" fmla="*/ 18 h 22"/>
                <a:gd name="T2" fmla="*/ 2 w 17"/>
                <a:gd name="T3" fmla="*/ 6 h 22"/>
                <a:gd name="T4" fmla="*/ 2 w 17"/>
                <a:gd name="T5" fmla="*/ 1 h 22"/>
                <a:gd name="T6" fmla="*/ 8 w 17"/>
                <a:gd name="T7" fmla="*/ 1 h 22"/>
                <a:gd name="T8" fmla="*/ 16 w 17"/>
                <a:gd name="T9" fmla="*/ 20 h 22"/>
                <a:gd name="T10" fmla="*/ 7 w 17"/>
                <a:gd name="T11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2">
                  <a:moveTo>
                    <a:pt x="7" y="18"/>
                  </a:moveTo>
                  <a:cubicBezTo>
                    <a:pt x="4" y="15"/>
                    <a:pt x="3" y="10"/>
                    <a:pt x="2" y="6"/>
                  </a:cubicBezTo>
                  <a:cubicBezTo>
                    <a:pt x="1" y="4"/>
                    <a:pt x="0" y="2"/>
                    <a:pt x="2" y="1"/>
                  </a:cubicBezTo>
                  <a:cubicBezTo>
                    <a:pt x="4" y="0"/>
                    <a:pt x="7" y="0"/>
                    <a:pt x="8" y="1"/>
                  </a:cubicBezTo>
                  <a:cubicBezTo>
                    <a:pt x="14" y="6"/>
                    <a:pt x="17" y="12"/>
                    <a:pt x="16" y="20"/>
                  </a:cubicBezTo>
                  <a:cubicBezTo>
                    <a:pt x="13" y="22"/>
                    <a:pt x="10" y="21"/>
                    <a:pt x="7" y="18"/>
                  </a:cubicBezTo>
                  <a:close/>
                </a:path>
              </a:pathLst>
            </a:custGeom>
            <a:solidFill>
              <a:srgbClr val="FED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3" name="Freeform 2265"/>
            <p:cNvSpPr/>
            <p:nvPr/>
          </p:nvSpPr>
          <p:spPr bwMode="auto">
            <a:xfrm>
              <a:off x="8464550" y="1335088"/>
              <a:ext cx="47625" cy="79375"/>
            </a:xfrm>
            <a:custGeom>
              <a:avLst/>
              <a:gdLst>
                <a:gd name="T0" fmla="*/ 3 w 13"/>
                <a:gd name="T1" fmla="*/ 19 h 21"/>
                <a:gd name="T2" fmla="*/ 2 w 13"/>
                <a:gd name="T3" fmla="*/ 1 h 21"/>
                <a:gd name="T4" fmla="*/ 2 w 13"/>
                <a:gd name="T5" fmla="*/ 1 h 21"/>
                <a:gd name="T6" fmla="*/ 9 w 13"/>
                <a:gd name="T7" fmla="*/ 5 h 21"/>
                <a:gd name="T8" fmla="*/ 11 w 13"/>
                <a:gd name="T9" fmla="*/ 11 h 21"/>
                <a:gd name="T10" fmla="*/ 8 w 13"/>
                <a:gd name="T11" fmla="*/ 21 h 21"/>
                <a:gd name="T12" fmla="*/ 3 w 13"/>
                <a:gd name="T1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1">
                  <a:moveTo>
                    <a:pt x="3" y="19"/>
                  </a:moveTo>
                  <a:cubicBezTo>
                    <a:pt x="2" y="13"/>
                    <a:pt x="0" y="7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5" y="1"/>
                    <a:pt x="9" y="0"/>
                    <a:pt x="9" y="5"/>
                  </a:cubicBezTo>
                  <a:cubicBezTo>
                    <a:pt x="8" y="8"/>
                    <a:pt x="10" y="9"/>
                    <a:pt x="11" y="11"/>
                  </a:cubicBezTo>
                  <a:cubicBezTo>
                    <a:pt x="12" y="15"/>
                    <a:pt x="13" y="19"/>
                    <a:pt x="8" y="21"/>
                  </a:cubicBezTo>
                  <a:cubicBezTo>
                    <a:pt x="7" y="19"/>
                    <a:pt x="4" y="21"/>
                    <a:pt x="3" y="19"/>
                  </a:cubicBezTo>
                  <a:close/>
                </a:path>
              </a:pathLst>
            </a:custGeom>
            <a:solidFill>
              <a:srgbClr val="FED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" name="Freeform 2266"/>
            <p:cNvSpPr/>
            <p:nvPr/>
          </p:nvSpPr>
          <p:spPr bwMode="auto">
            <a:xfrm>
              <a:off x="8667750" y="1504951"/>
              <a:ext cx="66675" cy="41275"/>
            </a:xfrm>
            <a:custGeom>
              <a:avLst/>
              <a:gdLst>
                <a:gd name="T0" fmla="*/ 0 w 18"/>
                <a:gd name="T1" fmla="*/ 0 h 11"/>
                <a:gd name="T2" fmla="*/ 7 w 18"/>
                <a:gd name="T3" fmla="*/ 4 h 11"/>
                <a:gd name="T4" fmla="*/ 18 w 18"/>
                <a:gd name="T5" fmla="*/ 8 h 11"/>
                <a:gd name="T6" fmla="*/ 17 w 18"/>
                <a:gd name="T7" fmla="*/ 11 h 11"/>
                <a:gd name="T8" fmla="*/ 0 w 18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1">
                  <a:moveTo>
                    <a:pt x="0" y="0"/>
                  </a:moveTo>
                  <a:cubicBezTo>
                    <a:pt x="4" y="0"/>
                    <a:pt x="7" y="0"/>
                    <a:pt x="7" y="4"/>
                  </a:cubicBezTo>
                  <a:cubicBezTo>
                    <a:pt x="8" y="7"/>
                    <a:pt x="15" y="9"/>
                    <a:pt x="18" y="8"/>
                  </a:cubicBezTo>
                  <a:cubicBezTo>
                    <a:pt x="18" y="9"/>
                    <a:pt x="17" y="10"/>
                    <a:pt x="17" y="11"/>
                  </a:cubicBezTo>
                  <a:cubicBezTo>
                    <a:pt x="10" y="10"/>
                    <a:pt x="4" y="7"/>
                    <a:pt x="0" y="0"/>
                  </a:cubicBezTo>
                  <a:close/>
                </a:path>
              </a:pathLst>
            </a:custGeom>
            <a:solidFill>
              <a:srgbClr val="FED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" name="Freeform 2267"/>
            <p:cNvSpPr/>
            <p:nvPr/>
          </p:nvSpPr>
          <p:spPr bwMode="auto">
            <a:xfrm>
              <a:off x="8550275" y="1674813"/>
              <a:ext cx="33338" cy="22225"/>
            </a:xfrm>
            <a:custGeom>
              <a:avLst/>
              <a:gdLst>
                <a:gd name="T0" fmla="*/ 0 w 9"/>
                <a:gd name="T1" fmla="*/ 0 h 6"/>
                <a:gd name="T2" fmla="*/ 9 w 9"/>
                <a:gd name="T3" fmla="*/ 2 h 6"/>
                <a:gd name="T4" fmla="*/ 7 w 9"/>
                <a:gd name="T5" fmla="*/ 6 h 6"/>
                <a:gd name="T6" fmla="*/ 3 w 9"/>
                <a:gd name="T7" fmla="*/ 4 h 6"/>
                <a:gd name="T8" fmla="*/ 0 w 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3" y="3"/>
                    <a:pt x="6" y="2"/>
                    <a:pt x="9" y="2"/>
                  </a:cubicBezTo>
                  <a:cubicBezTo>
                    <a:pt x="9" y="4"/>
                    <a:pt x="9" y="6"/>
                    <a:pt x="7" y="6"/>
                  </a:cubicBezTo>
                  <a:cubicBezTo>
                    <a:pt x="6" y="6"/>
                    <a:pt x="4" y="6"/>
                    <a:pt x="3" y="4"/>
                  </a:cubicBezTo>
                  <a:cubicBezTo>
                    <a:pt x="2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EDE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" name="Freeform 2268"/>
            <p:cNvSpPr/>
            <p:nvPr/>
          </p:nvSpPr>
          <p:spPr bwMode="auto">
            <a:xfrm>
              <a:off x="8486775" y="1354138"/>
              <a:ext cx="25400" cy="22225"/>
            </a:xfrm>
            <a:custGeom>
              <a:avLst/>
              <a:gdLst>
                <a:gd name="T0" fmla="*/ 5 w 7"/>
                <a:gd name="T1" fmla="*/ 6 h 6"/>
                <a:gd name="T2" fmla="*/ 3 w 7"/>
                <a:gd name="T3" fmla="*/ 0 h 6"/>
                <a:gd name="T4" fmla="*/ 6 w 7"/>
                <a:gd name="T5" fmla="*/ 2 h 6"/>
                <a:gd name="T6" fmla="*/ 5 w 7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6"/>
                  </a:moveTo>
                  <a:cubicBezTo>
                    <a:pt x="0" y="4"/>
                    <a:pt x="0" y="4"/>
                    <a:pt x="3" y="0"/>
                  </a:cubicBezTo>
                  <a:cubicBezTo>
                    <a:pt x="4" y="1"/>
                    <a:pt x="5" y="1"/>
                    <a:pt x="6" y="2"/>
                  </a:cubicBezTo>
                  <a:cubicBezTo>
                    <a:pt x="7" y="3"/>
                    <a:pt x="6" y="5"/>
                    <a:pt x="5" y="6"/>
                  </a:cubicBezTo>
                  <a:close/>
                </a:path>
              </a:pathLst>
            </a:custGeom>
            <a:solidFill>
              <a:srgbClr val="FED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7" name="Freeform 2269"/>
            <p:cNvSpPr/>
            <p:nvPr/>
          </p:nvSpPr>
          <p:spPr bwMode="auto">
            <a:xfrm>
              <a:off x="8475663" y="1398588"/>
              <a:ext cx="19050" cy="22225"/>
            </a:xfrm>
            <a:custGeom>
              <a:avLst/>
              <a:gdLst>
                <a:gd name="T0" fmla="*/ 0 w 5"/>
                <a:gd name="T1" fmla="*/ 2 h 6"/>
                <a:gd name="T2" fmla="*/ 5 w 5"/>
                <a:gd name="T3" fmla="*/ 4 h 6"/>
                <a:gd name="T4" fmla="*/ 0 w 5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0" y="2"/>
                  </a:moveTo>
                  <a:cubicBezTo>
                    <a:pt x="2" y="3"/>
                    <a:pt x="5" y="0"/>
                    <a:pt x="5" y="4"/>
                  </a:cubicBezTo>
                  <a:cubicBezTo>
                    <a:pt x="3" y="6"/>
                    <a:pt x="1" y="5"/>
                    <a:pt x="0" y="2"/>
                  </a:cubicBezTo>
                  <a:close/>
                </a:path>
              </a:pathLst>
            </a:custGeom>
            <a:solidFill>
              <a:srgbClr val="FEE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" name="Freeform 2270"/>
            <p:cNvSpPr/>
            <p:nvPr/>
          </p:nvSpPr>
          <p:spPr bwMode="auto">
            <a:xfrm>
              <a:off x="8505825" y="1360488"/>
              <a:ext cx="11113" cy="15875"/>
            </a:xfrm>
            <a:custGeom>
              <a:avLst/>
              <a:gdLst>
                <a:gd name="T0" fmla="*/ 0 w 3"/>
                <a:gd name="T1" fmla="*/ 4 h 4"/>
                <a:gd name="T2" fmla="*/ 1 w 3"/>
                <a:gd name="T3" fmla="*/ 0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3" y="2"/>
                    <a:pt x="2" y="3"/>
                    <a:pt x="0" y="4"/>
                  </a:cubicBezTo>
                  <a:close/>
                </a:path>
              </a:pathLst>
            </a:custGeom>
            <a:solidFill>
              <a:srgbClr val="FED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" name="Freeform 2271"/>
            <p:cNvSpPr/>
            <p:nvPr/>
          </p:nvSpPr>
          <p:spPr bwMode="auto">
            <a:xfrm>
              <a:off x="8343900" y="1296988"/>
              <a:ext cx="481013" cy="468313"/>
            </a:xfrm>
            <a:custGeom>
              <a:avLst/>
              <a:gdLst>
                <a:gd name="T0" fmla="*/ 258 w 303"/>
                <a:gd name="T1" fmla="*/ 14 h 295"/>
                <a:gd name="T2" fmla="*/ 232 w 303"/>
                <a:gd name="T3" fmla="*/ 116 h 295"/>
                <a:gd name="T4" fmla="*/ 303 w 303"/>
                <a:gd name="T5" fmla="*/ 195 h 295"/>
                <a:gd name="T6" fmla="*/ 197 w 303"/>
                <a:gd name="T7" fmla="*/ 204 h 295"/>
                <a:gd name="T8" fmla="*/ 144 w 303"/>
                <a:gd name="T9" fmla="*/ 295 h 295"/>
                <a:gd name="T10" fmla="*/ 104 w 303"/>
                <a:gd name="T11" fmla="*/ 197 h 295"/>
                <a:gd name="T12" fmla="*/ 0 w 303"/>
                <a:gd name="T13" fmla="*/ 173 h 295"/>
                <a:gd name="T14" fmla="*/ 80 w 303"/>
                <a:gd name="T15" fmla="*/ 104 h 295"/>
                <a:gd name="T16" fmla="*/ 71 w 303"/>
                <a:gd name="T17" fmla="*/ 0 h 295"/>
                <a:gd name="T18" fmla="*/ 161 w 303"/>
                <a:gd name="T19" fmla="*/ 55 h 295"/>
                <a:gd name="T20" fmla="*/ 258 w 303"/>
                <a:gd name="T21" fmla="*/ 1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3" h="295">
                  <a:moveTo>
                    <a:pt x="258" y="14"/>
                  </a:moveTo>
                  <a:lnTo>
                    <a:pt x="232" y="116"/>
                  </a:lnTo>
                  <a:lnTo>
                    <a:pt x="303" y="195"/>
                  </a:lnTo>
                  <a:lnTo>
                    <a:pt x="197" y="204"/>
                  </a:lnTo>
                  <a:lnTo>
                    <a:pt x="144" y="295"/>
                  </a:lnTo>
                  <a:lnTo>
                    <a:pt x="104" y="197"/>
                  </a:lnTo>
                  <a:lnTo>
                    <a:pt x="0" y="173"/>
                  </a:lnTo>
                  <a:lnTo>
                    <a:pt x="80" y="104"/>
                  </a:lnTo>
                  <a:lnTo>
                    <a:pt x="71" y="0"/>
                  </a:lnTo>
                  <a:lnTo>
                    <a:pt x="161" y="55"/>
                  </a:lnTo>
                  <a:lnTo>
                    <a:pt x="258" y="14"/>
                  </a:ln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sp>
        <p:nvSpPr>
          <p:cNvPr id="2557" name="文本框 2556"/>
          <p:cNvSpPr txBox="1"/>
          <p:nvPr/>
        </p:nvSpPr>
        <p:spPr>
          <a:xfrm>
            <a:off x="-344170" y="1938655"/>
            <a:ext cx="9824720" cy="1022350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en-US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 w="19050">
                  <a:solidFill>
                    <a:srgbClr val="062338"/>
                  </a:solidFill>
                </a:ln>
                <a:solidFill>
                  <a:srgbClr val="FEEB97"/>
                </a:solidFill>
                <a:effectLst/>
                <a:uLnTx/>
                <a:uFillTx/>
                <a:latin typeface="+mj-ea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en-US" altLang="en-US" sz="6000" cap="all">
                <a:solidFill>
                  <a:srgbClr val="FEEB97"/>
                </a:solidFill>
                <a:uFillTx/>
                <a:latin typeface="G8321 Black" panose="00000A05000000000000" charset="0"/>
                <a:cs typeface="G8321 Black" panose="00000A05000000000000" charset="0"/>
              </a:rPr>
              <a:t>Video minh họa</a:t>
            </a:r>
            <a:endParaRPr lang="en-US" altLang="en-US" sz="6000" cap="all">
              <a:solidFill>
                <a:srgbClr val="FEEB97"/>
              </a:solidFill>
              <a:uFillTx/>
              <a:latin typeface="G8321 Black" panose="00000A05000000000000" charset="0"/>
              <a:cs typeface="G8321 Black" panose="00000A05000000000000" charset="0"/>
            </a:endParaRPr>
          </a:p>
        </p:txBody>
      </p:sp>
      <p:sp>
        <p:nvSpPr>
          <p:cNvPr id="2569" name="矩形: 圆角 2568"/>
          <p:cNvSpPr/>
          <p:nvPr/>
        </p:nvSpPr>
        <p:spPr>
          <a:xfrm>
            <a:off x="3724275" y="3456940"/>
            <a:ext cx="1696085" cy="324485"/>
          </a:xfrm>
          <a:prstGeom prst="roundRect">
            <a:avLst>
              <a:gd name="adj" fmla="val 50000"/>
            </a:avLst>
          </a:prstGeom>
          <a:solidFill>
            <a:srgbClr val="CFE5FE"/>
          </a:solidFill>
          <a:ln w="15875" cap="rnd">
            <a:solidFill>
              <a:srgbClr val="062338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vi-VN" altLang="en-US" sz="700">
                <a:solidFill>
                  <a:srgbClr val="062338"/>
                </a:solidFill>
                <a:latin typeface="+mj-ea"/>
                <a:ea typeface="+mj-ea"/>
                <a:cs typeface="Inter" panose="02000503000000020004" charset="0"/>
              </a:rPr>
              <a:t>NGUYEN HUU NAM </a:t>
            </a:r>
            <a:r>
              <a:rPr lang="vi-VN" altLang="en-US" sz="700">
                <a:solidFill>
                  <a:srgbClr val="062338"/>
                </a:solidFill>
                <a:latin typeface="+mj-ea"/>
                <a:ea typeface="+mj-ea"/>
                <a:cs typeface="Inter" panose="02000503000000020004" charset="0"/>
              </a:rPr>
              <a:t>CNTT02</a:t>
            </a:r>
            <a:endParaRPr lang="vi-VN" altLang="en-US" sz="700">
              <a:solidFill>
                <a:srgbClr val="062338"/>
              </a:solidFill>
              <a:latin typeface="+mj-ea"/>
              <a:ea typeface="+mj-ea"/>
              <a:cs typeface="Inter" panose="02000503000000020004" charset="0"/>
            </a:endParaRPr>
          </a:p>
        </p:txBody>
      </p:sp>
      <p:pic>
        <p:nvPicPr>
          <p:cNvPr id="3" name="BREATHE - Official Launch Video - Legends of Runeterra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in="2000,000000" out="2000,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6200" y="4668520"/>
            <a:ext cx="495300" cy="495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4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矩形: 圆角 89"/>
          <p:cNvSpPr/>
          <p:nvPr>
            <p:custDataLst>
              <p:tags r:id="rId1"/>
            </p:custDataLst>
          </p:nvPr>
        </p:nvSpPr>
        <p:spPr>
          <a:xfrm>
            <a:off x="4817745" y="1539875"/>
            <a:ext cx="2990215" cy="3267710"/>
          </a:xfrm>
          <a:prstGeom prst="roundRect">
            <a:avLst>
              <a:gd name="adj" fmla="val 13993"/>
            </a:avLst>
          </a:prstGeom>
          <a:solidFill>
            <a:srgbClr val="FFFFFF"/>
          </a:solidFill>
          <a:ln w="15875" cap="rnd">
            <a:solidFill>
              <a:srgbClr val="062338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93787" y="145907"/>
            <a:ext cx="4388485" cy="9220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 w="19050">
                  <a:solidFill>
                    <a:srgbClr val="062338"/>
                  </a:solidFill>
                </a:ln>
                <a:solidFill>
                  <a:srgbClr val="FEEB97"/>
                </a:solidFill>
                <a:effectLst/>
                <a:uLnTx/>
                <a:uFillTx/>
                <a:latin typeface="+mj-ea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zh-CN" altLang="en-US">
                <a:cs typeface="Inter" panose="02000503000000020004" charset="0"/>
              </a:rPr>
              <a:t>CONTENTS</a:t>
            </a:r>
            <a:endParaRPr lang="zh-CN" altLang="en-US">
              <a:cs typeface="Inter" panose="02000503000000020004" charset="0"/>
            </a:endParaRPr>
          </a:p>
        </p:txBody>
      </p:sp>
      <p:sp>
        <p:nvSpPr>
          <p:cNvPr id="4" name="矩形: 圆角 3"/>
          <p:cNvSpPr/>
          <p:nvPr>
            <p:custDataLst>
              <p:tags r:id="rId2"/>
            </p:custDataLst>
          </p:nvPr>
        </p:nvSpPr>
        <p:spPr>
          <a:xfrm>
            <a:off x="1327785" y="1539875"/>
            <a:ext cx="2990215" cy="3209925"/>
          </a:xfrm>
          <a:prstGeom prst="roundRect">
            <a:avLst>
              <a:gd name="adj" fmla="val 13993"/>
            </a:avLst>
          </a:prstGeom>
          <a:solidFill>
            <a:srgbClr val="FFFFFF"/>
          </a:solidFill>
          <a:ln w="15875" cap="rnd">
            <a:solidFill>
              <a:srgbClr val="062338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/>
            <a:endParaRPr lang="zh-CN" altLang="en-US" sz="1100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27" name="文本框 26"/>
          <p:cNvSpPr txBox="1"/>
          <p:nvPr>
            <p:custDataLst>
              <p:tags r:id="rId3"/>
            </p:custDataLst>
          </p:nvPr>
        </p:nvSpPr>
        <p:spPr>
          <a:xfrm>
            <a:off x="2135162" y="1820986"/>
            <a:ext cx="1500505" cy="5835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 w="19050">
                  <a:solidFill>
                    <a:srgbClr val="062338"/>
                  </a:solidFill>
                </a:ln>
                <a:solidFill>
                  <a:srgbClr val="FEEB97"/>
                </a:solidFill>
                <a:effectLst/>
                <a:uLnTx/>
                <a:uFillTx/>
                <a:latin typeface="+mj-ea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l"/>
            <a:r>
              <a:rPr lang="zh-CN" altLang="en-US" sz="3200">
                <a:ln w="12700">
                  <a:solidFill>
                    <a:srgbClr val="062338"/>
                  </a:solidFill>
                </a:ln>
                <a:cs typeface="Inter" panose="02000503000000020004" charset="0"/>
              </a:rPr>
              <a:t>Topic</a:t>
            </a:r>
            <a:endParaRPr lang="zh-CN" altLang="en-US" sz="3200">
              <a:ln w="12700">
                <a:solidFill>
                  <a:srgbClr val="062338"/>
                </a:solidFill>
              </a:ln>
              <a:cs typeface="Inter" panose="0200050300000002000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1593215" y="2604770"/>
            <a:ext cx="2339975" cy="18262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Ch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è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n một video ngắn từ máy tính.</a:t>
            </a:r>
            <a:endParaRPr lang="en-US" altLang="en-US" sz="1000" b="1">
              <a:solidFill>
                <a:srgbClr val="062338"/>
              </a:solidFill>
              <a:latin typeface="Times New Roman" panose="02020603050405020304" charset="0"/>
              <a:ea typeface="Inter" panose="02000503000000020004" charset="0"/>
              <a:cs typeface="Times New Roman" panose="02020603050405020304" charset="0"/>
            </a:endParaRPr>
          </a:p>
          <a:p>
            <a:pPr algn="l"/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Cắt video 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đ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ể chỉ giữ lại 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đ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oạn dài khoảng 10–15 giây.</a:t>
            </a:r>
            <a:endParaRPr lang="en-US" altLang="en-US" sz="1000" b="1">
              <a:solidFill>
                <a:srgbClr val="062338"/>
              </a:solidFill>
              <a:latin typeface="Times New Roman" panose="02020603050405020304" charset="0"/>
              <a:ea typeface="Inter" panose="02000503000000020004" charset="0"/>
              <a:cs typeface="Times New Roman" panose="02020603050405020304" charset="0"/>
            </a:endParaRPr>
          </a:p>
          <a:p>
            <a:pPr algn="l"/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Cài 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đ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ặt video tự 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đ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ộng chạy khi chuyển 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đ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ến slide.</a:t>
            </a:r>
            <a:endParaRPr lang="en-US" altLang="en-US" sz="1000" b="1">
              <a:solidFill>
                <a:srgbClr val="062338"/>
              </a:solidFill>
              <a:latin typeface="Times New Roman" panose="02020603050405020304" charset="0"/>
              <a:ea typeface="Inter" panose="02000503000000020004" charset="0"/>
              <a:cs typeface="Times New Roman" panose="02020603050405020304" charset="0"/>
            </a:endParaRPr>
          </a:p>
        </p:txBody>
      </p:sp>
      <p:sp>
        <p:nvSpPr>
          <p:cNvPr id="29" name="文本框 28"/>
          <p:cNvSpPr txBox="1"/>
          <p:nvPr>
            <p:custDataLst>
              <p:tags r:id="rId5"/>
            </p:custDataLst>
          </p:nvPr>
        </p:nvSpPr>
        <p:spPr>
          <a:xfrm>
            <a:off x="1479251" y="1766824"/>
            <a:ext cx="721360" cy="64516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>
                <a:solidFill>
                  <a:srgbClr val="062338"/>
                </a:solidFill>
                <a:latin typeface="+mj-lt"/>
                <a:ea typeface="Inter" panose="02000503000000020004" charset="0"/>
                <a:cs typeface="Inter" panose="02000503000000020004" charset="0"/>
              </a:rPr>
              <a:t>01</a:t>
            </a:r>
            <a:endParaRPr lang="en-US" altLang="zh-CN" sz="3600" b="1">
              <a:solidFill>
                <a:srgbClr val="062338"/>
              </a:solidFill>
              <a:latin typeface="+mj-lt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87" name="文本框 86"/>
          <p:cNvSpPr txBox="1"/>
          <p:nvPr>
            <p:custDataLst>
              <p:tags r:id="rId6"/>
            </p:custDataLst>
          </p:nvPr>
        </p:nvSpPr>
        <p:spPr>
          <a:xfrm>
            <a:off x="5729714" y="1820986"/>
            <a:ext cx="1500505" cy="5835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200" b="1" i="0" u="none" strike="noStrike" cap="none" spc="0" normalizeH="0" baseline="0">
                <a:ln w="12700">
                  <a:solidFill>
                    <a:srgbClr val="062338"/>
                  </a:solidFill>
                </a:ln>
                <a:solidFill>
                  <a:srgbClr val="FEEB97"/>
                </a:solidFill>
                <a:effectLst/>
                <a:uLnTx/>
                <a:uFillTx/>
                <a:latin typeface="+mj-ea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l"/>
            <a:r>
              <a:rPr lang="zh-CN" altLang="en-US">
                <a:cs typeface="Inter" panose="02000503000000020004" charset="0"/>
              </a:rPr>
              <a:t>Topic</a:t>
            </a:r>
            <a:endParaRPr lang="zh-CN" altLang="en-US">
              <a:cs typeface="Inter" panose="02000503000000020004" charset="0"/>
            </a:endParaRPr>
          </a:p>
        </p:txBody>
      </p:sp>
      <p:sp>
        <p:nvSpPr>
          <p:cNvPr id="88" name="文本框 87"/>
          <p:cNvSpPr txBox="1"/>
          <p:nvPr>
            <p:custDataLst>
              <p:tags r:id="rId7"/>
            </p:custDataLst>
          </p:nvPr>
        </p:nvSpPr>
        <p:spPr>
          <a:xfrm>
            <a:off x="5074285" y="2605405"/>
            <a:ext cx="2456815" cy="10166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(Tùy chọn) Ch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è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n một file âm thanh nền và chỉnh chế 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đ</a:t>
            </a:r>
            <a:r>
              <a:rPr lang="en-US" altLang="en-US" sz="1000" b="1">
                <a:solidFill>
                  <a:srgbClr val="062338"/>
                </a:solidFill>
                <a:latin typeface="Times New Roman" panose="02020603050405020304" charset="0"/>
                <a:ea typeface="Inter" panose="02000503000000020004" charset="0"/>
                <a:cs typeface="Times New Roman" panose="02020603050405020304" charset="0"/>
              </a:rPr>
              <a:t>ộ phát toàn bài thuyết trình.</a:t>
            </a:r>
            <a:endParaRPr lang="en-US" altLang="en-US" sz="1000" b="1">
              <a:solidFill>
                <a:srgbClr val="062338"/>
              </a:solidFill>
              <a:latin typeface="Times New Roman" panose="02020603050405020304" charset="0"/>
              <a:ea typeface="Inter" panose="02000503000000020004" charset="0"/>
              <a:cs typeface="Times New Roman" panose="02020603050405020304" charset="0"/>
            </a:endParaRPr>
          </a:p>
        </p:txBody>
      </p:sp>
      <p:sp>
        <p:nvSpPr>
          <p:cNvPr id="89" name="文本框 88"/>
          <p:cNvSpPr txBox="1"/>
          <p:nvPr>
            <p:custDataLst>
              <p:tags r:id="rId8"/>
            </p:custDataLst>
          </p:nvPr>
        </p:nvSpPr>
        <p:spPr>
          <a:xfrm>
            <a:off x="4975500" y="1766824"/>
            <a:ext cx="786130" cy="64516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>
                <a:solidFill>
                  <a:srgbClr val="062338"/>
                </a:solidFill>
                <a:latin typeface="+mj-lt"/>
                <a:ea typeface="Inter" panose="02000503000000020004" charset="0"/>
                <a:cs typeface="Inter" panose="02000503000000020004" charset="0"/>
              </a:rPr>
              <a:t>02</a:t>
            </a:r>
            <a:endParaRPr lang="en-US" altLang="zh-CN" sz="3600" b="1">
              <a:solidFill>
                <a:srgbClr val="062338"/>
              </a:solidFill>
              <a:latin typeface="+mj-lt"/>
              <a:ea typeface="Inter" panose="02000503000000020004" charset="0"/>
              <a:cs typeface="Inter" panose="0200050300000002000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0411" y="4145872"/>
            <a:ext cx="1123589" cy="801834"/>
          </a:xfrm>
          <a:prstGeom prst="rect">
            <a:avLst/>
          </a:prstGeom>
        </p:spPr>
      </p:pic>
      <p:grpSp>
        <p:nvGrpSpPr>
          <p:cNvPr id="8" name="Group 4"/>
          <p:cNvGrpSpPr>
            <a:grpSpLocks noChangeAspect="1"/>
          </p:cNvGrpSpPr>
          <p:nvPr/>
        </p:nvGrpSpPr>
        <p:grpSpPr bwMode="auto">
          <a:xfrm>
            <a:off x="301625" y="238125"/>
            <a:ext cx="1038903" cy="1089135"/>
            <a:chOff x="190" y="150"/>
            <a:chExt cx="910" cy="954"/>
          </a:xfrm>
        </p:grpSpPr>
        <p:grpSp>
          <p:nvGrpSpPr>
            <p:cNvPr id="10" name="Group 205"/>
            <p:cNvGrpSpPr/>
            <p:nvPr/>
          </p:nvGrpSpPr>
          <p:grpSpPr bwMode="auto">
            <a:xfrm>
              <a:off x="199" y="157"/>
              <a:ext cx="841" cy="861"/>
              <a:chOff x="199" y="157"/>
              <a:chExt cx="841" cy="861"/>
            </a:xfrm>
          </p:grpSpPr>
          <p:sp>
            <p:nvSpPr>
              <p:cNvPr id="650" name="Freeform 5"/>
              <p:cNvSpPr/>
              <p:nvPr/>
            </p:nvSpPr>
            <p:spPr bwMode="auto">
              <a:xfrm>
                <a:off x="840" y="597"/>
                <a:ext cx="200" cy="185"/>
              </a:xfrm>
              <a:custGeom>
                <a:avLst/>
                <a:gdLst>
                  <a:gd name="T0" fmla="*/ 42 w 84"/>
                  <a:gd name="T1" fmla="*/ 14 h 77"/>
                  <a:gd name="T2" fmla="*/ 65 w 84"/>
                  <a:gd name="T3" fmla="*/ 17 h 77"/>
                  <a:gd name="T4" fmla="*/ 57 w 84"/>
                  <a:gd name="T5" fmla="*/ 23 h 77"/>
                  <a:gd name="T6" fmla="*/ 57 w 84"/>
                  <a:gd name="T7" fmla="*/ 23 h 77"/>
                  <a:gd name="T8" fmla="*/ 62 w 84"/>
                  <a:gd name="T9" fmla="*/ 22 h 77"/>
                  <a:gd name="T10" fmla="*/ 67 w 84"/>
                  <a:gd name="T11" fmla="*/ 17 h 77"/>
                  <a:gd name="T12" fmla="*/ 72 w 84"/>
                  <a:gd name="T13" fmla="*/ 17 h 77"/>
                  <a:gd name="T14" fmla="*/ 75 w 84"/>
                  <a:gd name="T15" fmla="*/ 19 h 77"/>
                  <a:gd name="T16" fmla="*/ 81 w 84"/>
                  <a:gd name="T17" fmla="*/ 37 h 77"/>
                  <a:gd name="T18" fmla="*/ 76 w 84"/>
                  <a:gd name="T19" fmla="*/ 46 h 77"/>
                  <a:gd name="T20" fmla="*/ 76 w 84"/>
                  <a:gd name="T21" fmla="*/ 29 h 77"/>
                  <a:gd name="T22" fmla="*/ 73 w 84"/>
                  <a:gd name="T23" fmla="*/ 34 h 77"/>
                  <a:gd name="T24" fmla="*/ 64 w 84"/>
                  <a:gd name="T25" fmla="*/ 38 h 77"/>
                  <a:gd name="T26" fmla="*/ 50 w 84"/>
                  <a:gd name="T27" fmla="*/ 59 h 77"/>
                  <a:gd name="T28" fmla="*/ 34 w 84"/>
                  <a:gd name="T29" fmla="*/ 77 h 77"/>
                  <a:gd name="T30" fmla="*/ 30 w 84"/>
                  <a:gd name="T31" fmla="*/ 71 h 77"/>
                  <a:gd name="T32" fmla="*/ 31 w 84"/>
                  <a:gd name="T33" fmla="*/ 63 h 77"/>
                  <a:gd name="T34" fmla="*/ 31 w 84"/>
                  <a:gd name="T35" fmla="*/ 63 h 77"/>
                  <a:gd name="T36" fmla="*/ 30 w 84"/>
                  <a:gd name="T37" fmla="*/ 55 h 77"/>
                  <a:gd name="T38" fmla="*/ 33 w 84"/>
                  <a:gd name="T39" fmla="*/ 42 h 77"/>
                  <a:gd name="T40" fmla="*/ 36 w 84"/>
                  <a:gd name="T41" fmla="*/ 36 h 77"/>
                  <a:gd name="T42" fmla="*/ 45 w 84"/>
                  <a:gd name="T43" fmla="*/ 42 h 77"/>
                  <a:gd name="T44" fmla="*/ 49 w 84"/>
                  <a:gd name="T45" fmla="*/ 29 h 77"/>
                  <a:gd name="T46" fmla="*/ 46 w 84"/>
                  <a:gd name="T47" fmla="*/ 24 h 77"/>
                  <a:gd name="T48" fmla="*/ 41 w 84"/>
                  <a:gd name="T49" fmla="*/ 24 h 77"/>
                  <a:gd name="T50" fmla="*/ 23 w 84"/>
                  <a:gd name="T51" fmla="*/ 23 h 77"/>
                  <a:gd name="T52" fmla="*/ 9 w 84"/>
                  <a:gd name="T53" fmla="*/ 30 h 77"/>
                  <a:gd name="T54" fmla="*/ 5 w 84"/>
                  <a:gd name="T55" fmla="*/ 30 h 77"/>
                  <a:gd name="T56" fmla="*/ 3 w 84"/>
                  <a:gd name="T57" fmla="*/ 35 h 77"/>
                  <a:gd name="T58" fmla="*/ 4 w 84"/>
                  <a:gd name="T59" fmla="*/ 20 h 77"/>
                  <a:gd name="T60" fmla="*/ 6 w 84"/>
                  <a:gd name="T61" fmla="*/ 12 h 77"/>
                  <a:gd name="T62" fmla="*/ 15 w 84"/>
                  <a:gd name="T63" fmla="*/ 12 h 77"/>
                  <a:gd name="T64" fmla="*/ 19 w 84"/>
                  <a:gd name="T65" fmla="*/ 10 h 77"/>
                  <a:gd name="T66" fmla="*/ 12 w 84"/>
                  <a:gd name="T67" fmla="*/ 6 h 77"/>
                  <a:gd name="T68" fmla="*/ 14 w 84"/>
                  <a:gd name="T69" fmla="*/ 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4" h="77">
                    <a:moveTo>
                      <a:pt x="23" y="7"/>
                    </a:moveTo>
                    <a:cubicBezTo>
                      <a:pt x="29" y="10"/>
                      <a:pt x="35" y="13"/>
                      <a:pt x="42" y="14"/>
                    </a:cubicBezTo>
                    <a:cubicBezTo>
                      <a:pt x="48" y="11"/>
                      <a:pt x="54" y="13"/>
                      <a:pt x="60" y="12"/>
                    </a:cubicBezTo>
                    <a:cubicBezTo>
                      <a:pt x="64" y="12"/>
                      <a:pt x="67" y="15"/>
                      <a:pt x="65" y="17"/>
                    </a:cubicBezTo>
                    <a:cubicBezTo>
                      <a:pt x="64" y="19"/>
                      <a:pt x="63" y="21"/>
                      <a:pt x="60" y="22"/>
                    </a:cubicBezTo>
                    <a:cubicBezTo>
                      <a:pt x="59" y="22"/>
                      <a:pt x="58" y="22"/>
                      <a:pt x="57" y="23"/>
                    </a:cubicBezTo>
                    <a:cubicBezTo>
                      <a:pt x="57" y="22"/>
                      <a:pt x="57" y="22"/>
                      <a:pt x="57" y="22"/>
                    </a:cubicBezTo>
                    <a:cubicBezTo>
                      <a:pt x="56" y="22"/>
                      <a:pt x="57" y="22"/>
                      <a:pt x="57" y="23"/>
                    </a:cubicBezTo>
                    <a:cubicBezTo>
                      <a:pt x="57" y="24"/>
                      <a:pt x="58" y="26"/>
                      <a:pt x="59" y="26"/>
                    </a:cubicBezTo>
                    <a:cubicBezTo>
                      <a:pt x="60" y="25"/>
                      <a:pt x="63" y="25"/>
                      <a:pt x="62" y="22"/>
                    </a:cubicBezTo>
                    <a:cubicBezTo>
                      <a:pt x="62" y="19"/>
                      <a:pt x="63" y="19"/>
                      <a:pt x="65" y="19"/>
                    </a:cubicBezTo>
                    <a:cubicBezTo>
                      <a:pt x="67" y="19"/>
                      <a:pt x="67" y="18"/>
                      <a:pt x="67" y="17"/>
                    </a:cubicBezTo>
                    <a:cubicBezTo>
                      <a:pt x="66" y="15"/>
                      <a:pt x="65" y="14"/>
                      <a:pt x="68" y="13"/>
                    </a:cubicBezTo>
                    <a:cubicBezTo>
                      <a:pt x="70" y="13"/>
                      <a:pt x="72" y="14"/>
                      <a:pt x="72" y="17"/>
                    </a:cubicBezTo>
                    <a:cubicBezTo>
                      <a:pt x="72" y="18"/>
                      <a:pt x="71" y="19"/>
                      <a:pt x="74" y="19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6" y="19"/>
                      <a:pt x="77" y="22"/>
                      <a:pt x="79" y="21"/>
                    </a:cubicBezTo>
                    <a:cubicBezTo>
                      <a:pt x="84" y="26"/>
                      <a:pt x="82" y="32"/>
                      <a:pt x="81" y="37"/>
                    </a:cubicBezTo>
                    <a:cubicBezTo>
                      <a:pt x="81" y="40"/>
                      <a:pt x="78" y="43"/>
                      <a:pt x="77" y="45"/>
                    </a:cubicBezTo>
                    <a:cubicBezTo>
                      <a:pt x="77" y="46"/>
                      <a:pt x="76" y="46"/>
                      <a:pt x="76" y="46"/>
                    </a:cubicBezTo>
                    <a:cubicBezTo>
                      <a:pt x="73" y="43"/>
                      <a:pt x="77" y="41"/>
                      <a:pt x="76" y="38"/>
                    </a:cubicBezTo>
                    <a:cubicBezTo>
                      <a:pt x="80" y="34"/>
                      <a:pt x="80" y="33"/>
                      <a:pt x="76" y="29"/>
                    </a:cubicBezTo>
                    <a:cubicBezTo>
                      <a:pt x="75" y="28"/>
                      <a:pt x="75" y="26"/>
                      <a:pt x="73" y="26"/>
                    </a:cubicBezTo>
                    <a:cubicBezTo>
                      <a:pt x="77" y="29"/>
                      <a:pt x="74" y="31"/>
                      <a:pt x="73" y="34"/>
                    </a:cubicBezTo>
                    <a:cubicBezTo>
                      <a:pt x="70" y="37"/>
                      <a:pt x="70" y="33"/>
                      <a:pt x="68" y="33"/>
                    </a:cubicBezTo>
                    <a:cubicBezTo>
                      <a:pt x="66" y="34"/>
                      <a:pt x="66" y="37"/>
                      <a:pt x="64" y="38"/>
                    </a:cubicBezTo>
                    <a:cubicBezTo>
                      <a:pt x="58" y="44"/>
                      <a:pt x="55" y="51"/>
                      <a:pt x="50" y="58"/>
                    </a:cubicBezTo>
                    <a:cubicBezTo>
                      <a:pt x="50" y="58"/>
                      <a:pt x="50" y="59"/>
                      <a:pt x="50" y="59"/>
                    </a:cubicBezTo>
                    <a:cubicBezTo>
                      <a:pt x="49" y="60"/>
                      <a:pt x="48" y="62"/>
                      <a:pt x="47" y="63"/>
                    </a:cubicBezTo>
                    <a:cubicBezTo>
                      <a:pt x="43" y="68"/>
                      <a:pt x="39" y="73"/>
                      <a:pt x="34" y="77"/>
                    </a:cubicBezTo>
                    <a:cubicBezTo>
                      <a:pt x="33" y="77"/>
                      <a:pt x="33" y="77"/>
                      <a:pt x="33" y="77"/>
                    </a:cubicBezTo>
                    <a:cubicBezTo>
                      <a:pt x="30" y="75"/>
                      <a:pt x="29" y="74"/>
                      <a:pt x="30" y="71"/>
                    </a:cubicBezTo>
                    <a:cubicBezTo>
                      <a:pt x="30" y="69"/>
                      <a:pt x="29" y="68"/>
                      <a:pt x="28" y="66"/>
                    </a:cubicBezTo>
                    <a:cubicBezTo>
                      <a:pt x="27" y="64"/>
                      <a:pt x="28" y="63"/>
                      <a:pt x="31" y="63"/>
                    </a:cubicBezTo>
                    <a:cubicBezTo>
                      <a:pt x="31" y="63"/>
                      <a:pt x="31" y="64"/>
                      <a:pt x="32" y="64"/>
                    </a:cubicBezTo>
                    <a:cubicBezTo>
                      <a:pt x="31" y="64"/>
                      <a:pt x="31" y="64"/>
                      <a:pt x="31" y="63"/>
                    </a:cubicBezTo>
                    <a:cubicBezTo>
                      <a:pt x="31" y="61"/>
                      <a:pt x="27" y="58"/>
                      <a:pt x="31" y="56"/>
                    </a:cubicBezTo>
                    <a:cubicBezTo>
                      <a:pt x="31" y="56"/>
                      <a:pt x="31" y="55"/>
                      <a:pt x="30" y="55"/>
                    </a:cubicBezTo>
                    <a:cubicBezTo>
                      <a:pt x="27" y="53"/>
                      <a:pt x="27" y="50"/>
                      <a:pt x="29" y="46"/>
                    </a:cubicBezTo>
                    <a:cubicBezTo>
                      <a:pt x="30" y="44"/>
                      <a:pt x="32" y="43"/>
                      <a:pt x="33" y="42"/>
                    </a:cubicBezTo>
                    <a:cubicBezTo>
                      <a:pt x="35" y="41"/>
                      <a:pt x="35" y="39"/>
                      <a:pt x="35" y="37"/>
                    </a:cubicBezTo>
                    <a:cubicBezTo>
                      <a:pt x="35" y="37"/>
                      <a:pt x="35" y="37"/>
                      <a:pt x="36" y="36"/>
                    </a:cubicBezTo>
                    <a:cubicBezTo>
                      <a:pt x="39" y="34"/>
                      <a:pt x="40" y="36"/>
                      <a:pt x="41" y="39"/>
                    </a:cubicBezTo>
                    <a:cubicBezTo>
                      <a:pt x="42" y="40"/>
                      <a:pt x="44" y="40"/>
                      <a:pt x="45" y="42"/>
                    </a:cubicBezTo>
                    <a:cubicBezTo>
                      <a:pt x="48" y="38"/>
                      <a:pt x="48" y="33"/>
                      <a:pt x="49" y="29"/>
                    </a:cubicBezTo>
                    <a:cubicBezTo>
                      <a:pt x="49" y="29"/>
                      <a:pt x="50" y="29"/>
                      <a:pt x="49" y="29"/>
                    </a:cubicBezTo>
                    <a:cubicBezTo>
                      <a:pt x="44" y="29"/>
                      <a:pt x="46" y="26"/>
                      <a:pt x="46" y="24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4" y="26"/>
                      <a:pt x="43" y="25"/>
                      <a:pt x="41" y="24"/>
                    </a:cubicBezTo>
                    <a:cubicBezTo>
                      <a:pt x="36" y="20"/>
                      <a:pt x="30" y="20"/>
                      <a:pt x="23" y="21"/>
                    </a:cubicBezTo>
                    <a:cubicBezTo>
                      <a:pt x="23" y="21"/>
                      <a:pt x="24" y="22"/>
                      <a:pt x="23" y="23"/>
                    </a:cubicBezTo>
                    <a:cubicBezTo>
                      <a:pt x="23" y="24"/>
                      <a:pt x="21" y="24"/>
                      <a:pt x="20" y="24"/>
                    </a:cubicBezTo>
                    <a:cubicBezTo>
                      <a:pt x="16" y="25"/>
                      <a:pt x="12" y="27"/>
                      <a:pt x="9" y="30"/>
                    </a:cubicBezTo>
                    <a:cubicBezTo>
                      <a:pt x="8" y="31"/>
                      <a:pt x="7" y="31"/>
                      <a:pt x="6" y="31"/>
                    </a:cubicBezTo>
                    <a:cubicBezTo>
                      <a:pt x="6" y="31"/>
                      <a:pt x="5" y="30"/>
                      <a:pt x="5" y="30"/>
                    </a:cubicBezTo>
                    <a:cubicBezTo>
                      <a:pt x="5" y="31"/>
                      <a:pt x="6" y="32"/>
                      <a:pt x="6" y="33"/>
                    </a:cubicBezTo>
                    <a:cubicBezTo>
                      <a:pt x="5" y="34"/>
                      <a:pt x="5" y="35"/>
                      <a:pt x="3" y="35"/>
                    </a:cubicBezTo>
                    <a:cubicBezTo>
                      <a:pt x="1" y="32"/>
                      <a:pt x="0" y="25"/>
                      <a:pt x="3" y="23"/>
                    </a:cubicBezTo>
                    <a:cubicBezTo>
                      <a:pt x="3" y="22"/>
                      <a:pt x="4" y="22"/>
                      <a:pt x="4" y="20"/>
                    </a:cubicBezTo>
                    <a:cubicBezTo>
                      <a:pt x="5" y="18"/>
                      <a:pt x="7" y="17"/>
                      <a:pt x="7" y="14"/>
                    </a:cubicBezTo>
                    <a:cubicBezTo>
                      <a:pt x="6" y="13"/>
                      <a:pt x="6" y="12"/>
                      <a:pt x="6" y="12"/>
                    </a:cubicBezTo>
                    <a:cubicBezTo>
                      <a:pt x="8" y="8"/>
                      <a:pt x="11" y="9"/>
                      <a:pt x="14" y="8"/>
                    </a:cubicBezTo>
                    <a:cubicBezTo>
                      <a:pt x="16" y="7"/>
                      <a:pt x="15" y="10"/>
                      <a:pt x="15" y="12"/>
                    </a:cubicBezTo>
                    <a:cubicBezTo>
                      <a:pt x="16" y="11"/>
                      <a:pt x="16" y="9"/>
                      <a:pt x="18" y="9"/>
                    </a:cubicBezTo>
                    <a:cubicBezTo>
                      <a:pt x="18" y="10"/>
                      <a:pt x="18" y="10"/>
                      <a:pt x="19" y="10"/>
                    </a:cubicBezTo>
                    <a:cubicBezTo>
                      <a:pt x="19" y="10"/>
                      <a:pt x="18" y="10"/>
                      <a:pt x="18" y="10"/>
                    </a:cubicBezTo>
                    <a:cubicBezTo>
                      <a:pt x="16" y="9"/>
                      <a:pt x="14" y="7"/>
                      <a:pt x="12" y="6"/>
                    </a:cubicBezTo>
                    <a:cubicBezTo>
                      <a:pt x="10" y="6"/>
                      <a:pt x="8" y="4"/>
                      <a:pt x="10" y="2"/>
                    </a:cubicBezTo>
                    <a:cubicBezTo>
                      <a:pt x="11" y="0"/>
                      <a:pt x="13" y="1"/>
                      <a:pt x="14" y="2"/>
                    </a:cubicBezTo>
                    <a:cubicBezTo>
                      <a:pt x="17" y="4"/>
                      <a:pt x="20" y="5"/>
                      <a:pt x="23" y="7"/>
                    </a:cubicBezTo>
                    <a:close/>
                  </a:path>
                </a:pathLst>
              </a:custGeom>
              <a:solidFill>
                <a:srgbClr val="FEE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1" name="Freeform 6"/>
              <p:cNvSpPr/>
              <p:nvPr/>
            </p:nvSpPr>
            <p:spPr bwMode="auto">
              <a:xfrm>
                <a:off x="335" y="499"/>
                <a:ext cx="53" cy="208"/>
              </a:xfrm>
              <a:custGeom>
                <a:avLst/>
                <a:gdLst>
                  <a:gd name="T0" fmla="*/ 4 w 22"/>
                  <a:gd name="T1" fmla="*/ 51 h 87"/>
                  <a:gd name="T2" fmla="*/ 8 w 22"/>
                  <a:gd name="T3" fmla="*/ 20 h 87"/>
                  <a:gd name="T4" fmla="*/ 10 w 22"/>
                  <a:gd name="T5" fmla="*/ 7 h 87"/>
                  <a:gd name="T6" fmla="*/ 8 w 22"/>
                  <a:gd name="T7" fmla="*/ 4 h 87"/>
                  <a:gd name="T8" fmla="*/ 10 w 22"/>
                  <a:gd name="T9" fmla="*/ 0 h 87"/>
                  <a:gd name="T10" fmla="*/ 12 w 22"/>
                  <a:gd name="T11" fmla="*/ 0 h 87"/>
                  <a:gd name="T12" fmla="*/ 19 w 22"/>
                  <a:gd name="T13" fmla="*/ 3 h 87"/>
                  <a:gd name="T14" fmla="*/ 22 w 22"/>
                  <a:gd name="T15" fmla="*/ 5 h 87"/>
                  <a:gd name="T16" fmla="*/ 18 w 22"/>
                  <a:gd name="T17" fmla="*/ 21 h 87"/>
                  <a:gd name="T18" fmla="*/ 18 w 22"/>
                  <a:gd name="T19" fmla="*/ 43 h 87"/>
                  <a:gd name="T20" fmla="*/ 18 w 22"/>
                  <a:gd name="T21" fmla="*/ 45 h 87"/>
                  <a:gd name="T22" fmla="*/ 18 w 22"/>
                  <a:gd name="T23" fmla="*/ 47 h 87"/>
                  <a:gd name="T24" fmla="*/ 15 w 22"/>
                  <a:gd name="T25" fmla="*/ 49 h 87"/>
                  <a:gd name="T26" fmla="*/ 18 w 22"/>
                  <a:gd name="T27" fmla="*/ 52 h 87"/>
                  <a:gd name="T28" fmla="*/ 18 w 22"/>
                  <a:gd name="T29" fmla="*/ 57 h 87"/>
                  <a:gd name="T30" fmla="*/ 12 w 22"/>
                  <a:gd name="T31" fmla="*/ 58 h 87"/>
                  <a:gd name="T32" fmla="*/ 12 w 22"/>
                  <a:gd name="T33" fmla="*/ 59 h 87"/>
                  <a:gd name="T34" fmla="*/ 13 w 22"/>
                  <a:gd name="T35" fmla="*/ 58 h 87"/>
                  <a:gd name="T36" fmla="*/ 18 w 22"/>
                  <a:gd name="T37" fmla="*/ 59 h 87"/>
                  <a:gd name="T38" fmla="*/ 20 w 22"/>
                  <a:gd name="T39" fmla="*/ 65 h 87"/>
                  <a:gd name="T40" fmla="*/ 20 w 22"/>
                  <a:gd name="T41" fmla="*/ 72 h 87"/>
                  <a:gd name="T42" fmla="*/ 13 w 22"/>
                  <a:gd name="T43" fmla="*/ 76 h 87"/>
                  <a:gd name="T44" fmla="*/ 14 w 22"/>
                  <a:gd name="T45" fmla="*/ 76 h 87"/>
                  <a:gd name="T46" fmla="*/ 6 w 22"/>
                  <a:gd name="T47" fmla="*/ 75 h 87"/>
                  <a:gd name="T48" fmla="*/ 8 w 22"/>
                  <a:gd name="T49" fmla="*/ 86 h 87"/>
                  <a:gd name="T50" fmla="*/ 8 w 22"/>
                  <a:gd name="T51" fmla="*/ 86 h 87"/>
                  <a:gd name="T52" fmla="*/ 6 w 22"/>
                  <a:gd name="T53" fmla="*/ 87 h 87"/>
                  <a:gd name="T54" fmla="*/ 2 w 22"/>
                  <a:gd name="T55" fmla="*/ 82 h 87"/>
                  <a:gd name="T56" fmla="*/ 1 w 22"/>
                  <a:gd name="T57" fmla="*/ 75 h 87"/>
                  <a:gd name="T58" fmla="*/ 5 w 22"/>
                  <a:gd name="T59" fmla="*/ 69 h 87"/>
                  <a:gd name="T60" fmla="*/ 5 w 22"/>
                  <a:gd name="T61" fmla="*/ 70 h 87"/>
                  <a:gd name="T62" fmla="*/ 6 w 22"/>
                  <a:gd name="T63" fmla="*/ 72 h 87"/>
                  <a:gd name="T64" fmla="*/ 7 w 22"/>
                  <a:gd name="T65" fmla="*/ 70 h 87"/>
                  <a:gd name="T66" fmla="*/ 11 w 22"/>
                  <a:gd name="T67" fmla="*/ 67 h 87"/>
                  <a:gd name="T68" fmla="*/ 7 w 22"/>
                  <a:gd name="T69" fmla="*/ 65 h 87"/>
                  <a:gd name="T70" fmla="*/ 4 w 22"/>
                  <a:gd name="T71" fmla="*/ 61 h 87"/>
                  <a:gd name="T72" fmla="*/ 4 w 22"/>
                  <a:gd name="T73" fmla="*/ 5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2" h="87">
                    <a:moveTo>
                      <a:pt x="4" y="51"/>
                    </a:moveTo>
                    <a:cubicBezTo>
                      <a:pt x="4" y="40"/>
                      <a:pt x="6" y="30"/>
                      <a:pt x="8" y="20"/>
                    </a:cubicBezTo>
                    <a:cubicBezTo>
                      <a:pt x="9" y="16"/>
                      <a:pt x="9" y="12"/>
                      <a:pt x="10" y="7"/>
                    </a:cubicBezTo>
                    <a:cubicBezTo>
                      <a:pt x="10" y="6"/>
                      <a:pt x="10" y="4"/>
                      <a:pt x="8" y="4"/>
                    </a:cubicBezTo>
                    <a:cubicBezTo>
                      <a:pt x="7" y="2"/>
                      <a:pt x="8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2"/>
                      <a:pt x="15" y="6"/>
                      <a:pt x="19" y="3"/>
                    </a:cubicBezTo>
                    <a:cubicBezTo>
                      <a:pt x="20" y="2"/>
                      <a:pt x="21" y="4"/>
                      <a:pt x="22" y="5"/>
                    </a:cubicBezTo>
                    <a:cubicBezTo>
                      <a:pt x="21" y="11"/>
                      <a:pt x="19" y="15"/>
                      <a:pt x="18" y="21"/>
                    </a:cubicBezTo>
                    <a:cubicBezTo>
                      <a:pt x="17" y="28"/>
                      <a:pt x="17" y="36"/>
                      <a:pt x="18" y="43"/>
                    </a:cubicBezTo>
                    <a:cubicBezTo>
                      <a:pt x="18" y="44"/>
                      <a:pt x="18" y="44"/>
                      <a:pt x="18" y="45"/>
                    </a:cubicBezTo>
                    <a:cubicBezTo>
                      <a:pt x="18" y="45"/>
                      <a:pt x="18" y="46"/>
                      <a:pt x="18" y="47"/>
                    </a:cubicBezTo>
                    <a:cubicBezTo>
                      <a:pt x="16" y="46"/>
                      <a:pt x="16" y="48"/>
                      <a:pt x="15" y="49"/>
                    </a:cubicBezTo>
                    <a:cubicBezTo>
                      <a:pt x="14" y="52"/>
                      <a:pt x="17" y="51"/>
                      <a:pt x="18" y="52"/>
                    </a:cubicBezTo>
                    <a:cubicBezTo>
                      <a:pt x="19" y="54"/>
                      <a:pt x="19" y="56"/>
                      <a:pt x="18" y="57"/>
                    </a:cubicBezTo>
                    <a:cubicBezTo>
                      <a:pt x="16" y="59"/>
                      <a:pt x="14" y="57"/>
                      <a:pt x="12" y="58"/>
                    </a:cubicBezTo>
                    <a:cubicBezTo>
                      <a:pt x="12" y="59"/>
                      <a:pt x="13" y="59"/>
                      <a:pt x="12" y="59"/>
                    </a:cubicBezTo>
                    <a:cubicBezTo>
                      <a:pt x="12" y="59"/>
                      <a:pt x="12" y="58"/>
                      <a:pt x="13" y="58"/>
                    </a:cubicBezTo>
                    <a:cubicBezTo>
                      <a:pt x="14" y="58"/>
                      <a:pt x="16" y="58"/>
                      <a:pt x="18" y="59"/>
                    </a:cubicBezTo>
                    <a:cubicBezTo>
                      <a:pt x="20" y="61"/>
                      <a:pt x="19" y="63"/>
                      <a:pt x="20" y="65"/>
                    </a:cubicBezTo>
                    <a:cubicBezTo>
                      <a:pt x="19" y="67"/>
                      <a:pt x="20" y="69"/>
                      <a:pt x="20" y="72"/>
                    </a:cubicBezTo>
                    <a:cubicBezTo>
                      <a:pt x="19" y="75"/>
                      <a:pt x="15" y="74"/>
                      <a:pt x="13" y="76"/>
                    </a:cubicBezTo>
                    <a:cubicBezTo>
                      <a:pt x="14" y="76"/>
                      <a:pt x="14" y="76"/>
                      <a:pt x="14" y="76"/>
                    </a:cubicBezTo>
                    <a:cubicBezTo>
                      <a:pt x="11" y="77"/>
                      <a:pt x="9" y="77"/>
                      <a:pt x="6" y="75"/>
                    </a:cubicBezTo>
                    <a:cubicBezTo>
                      <a:pt x="9" y="78"/>
                      <a:pt x="10" y="82"/>
                      <a:pt x="8" y="86"/>
                    </a:cubicBezTo>
                    <a:cubicBezTo>
                      <a:pt x="8" y="86"/>
                      <a:pt x="8" y="86"/>
                      <a:pt x="8" y="86"/>
                    </a:cubicBezTo>
                    <a:cubicBezTo>
                      <a:pt x="7" y="87"/>
                      <a:pt x="7" y="87"/>
                      <a:pt x="6" y="87"/>
                    </a:cubicBezTo>
                    <a:cubicBezTo>
                      <a:pt x="4" y="86"/>
                      <a:pt x="5" y="83"/>
                      <a:pt x="2" y="82"/>
                    </a:cubicBezTo>
                    <a:cubicBezTo>
                      <a:pt x="0" y="81"/>
                      <a:pt x="1" y="77"/>
                      <a:pt x="1" y="75"/>
                    </a:cubicBezTo>
                    <a:cubicBezTo>
                      <a:pt x="2" y="72"/>
                      <a:pt x="2" y="70"/>
                      <a:pt x="5" y="69"/>
                    </a:cubicBezTo>
                    <a:cubicBezTo>
                      <a:pt x="5" y="69"/>
                      <a:pt x="5" y="69"/>
                      <a:pt x="5" y="70"/>
                    </a:cubicBezTo>
                    <a:cubicBezTo>
                      <a:pt x="6" y="70"/>
                      <a:pt x="6" y="71"/>
                      <a:pt x="6" y="72"/>
                    </a:cubicBezTo>
                    <a:cubicBezTo>
                      <a:pt x="6" y="71"/>
                      <a:pt x="6" y="70"/>
                      <a:pt x="7" y="70"/>
                    </a:cubicBezTo>
                    <a:cubicBezTo>
                      <a:pt x="9" y="70"/>
                      <a:pt x="11" y="69"/>
                      <a:pt x="11" y="67"/>
                    </a:cubicBezTo>
                    <a:cubicBezTo>
                      <a:pt x="11" y="65"/>
                      <a:pt x="9" y="65"/>
                      <a:pt x="7" y="65"/>
                    </a:cubicBezTo>
                    <a:cubicBezTo>
                      <a:pt x="4" y="65"/>
                      <a:pt x="5" y="64"/>
                      <a:pt x="4" y="61"/>
                    </a:cubicBezTo>
                    <a:cubicBezTo>
                      <a:pt x="3" y="58"/>
                      <a:pt x="4" y="54"/>
                      <a:pt x="4" y="51"/>
                    </a:cubicBezTo>
                    <a:close/>
                  </a:path>
                </a:pathLst>
              </a:custGeom>
              <a:solidFill>
                <a:srgbClr val="FE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2" name="Freeform 7"/>
              <p:cNvSpPr/>
              <p:nvPr/>
            </p:nvSpPr>
            <p:spPr bwMode="auto">
              <a:xfrm>
                <a:off x="230" y="368"/>
                <a:ext cx="136" cy="57"/>
              </a:xfrm>
              <a:custGeom>
                <a:avLst/>
                <a:gdLst>
                  <a:gd name="T0" fmla="*/ 0 w 57"/>
                  <a:gd name="T1" fmla="*/ 9 h 24"/>
                  <a:gd name="T2" fmla="*/ 6 w 57"/>
                  <a:gd name="T3" fmla="*/ 5 h 24"/>
                  <a:gd name="T4" fmla="*/ 54 w 57"/>
                  <a:gd name="T5" fmla="*/ 5 h 24"/>
                  <a:gd name="T6" fmla="*/ 55 w 57"/>
                  <a:gd name="T7" fmla="*/ 8 h 24"/>
                  <a:gd name="T8" fmla="*/ 49 w 57"/>
                  <a:gd name="T9" fmla="*/ 20 h 24"/>
                  <a:gd name="T10" fmla="*/ 39 w 57"/>
                  <a:gd name="T11" fmla="*/ 18 h 24"/>
                  <a:gd name="T12" fmla="*/ 38 w 57"/>
                  <a:gd name="T13" fmla="*/ 11 h 24"/>
                  <a:gd name="T14" fmla="*/ 40 w 57"/>
                  <a:gd name="T15" fmla="*/ 9 h 24"/>
                  <a:gd name="T16" fmla="*/ 42 w 57"/>
                  <a:gd name="T17" fmla="*/ 9 h 24"/>
                  <a:gd name="T18" fmla="*/ 43 w 57"/>
                  <a:gd name="T19" fmla="*/ 8 h 24"/>
                  <a:gd name="T20" fmla="*/ 42 w 57"/>
                  <a:gd name="T21" fmla="*/ 8 h 24"/>
                  <a:gd name="T22" fmla="*/ 37 w 57"/>
                  <a:gd name="T23" fmla="*/ 9 h 24"/>
                  <a:gd name="T24" fmla="*/ 35 w 57"/>
                  <a:gd name="T25" fmla="*/ 9 h 24"/>
                  <a:gd name="T26" fmla="*/ 25 w 57"/>
                  <a:gd name="T27" fmla="*/ 11 h 24"/>
                  <a:gd name="T28" fmla="*/ 19 w 57"/>
                  <a:gd name="T29" fmla="*/ 13 h 24"/>
                  <a:gd name="T30" fmla="*/ 18 w 57"/>
                  <a:gd name="T31" fmla="*/ 14 h 24"/>
                  <a:gd name="T32" fmla="*/ 10 w 57"/>
                  <a:gd name="T33" fmla="*/ 19 h 24"/>
                  <a:gd name="T34" fmla="*/ 6 w 57"/>
                  <a:gd name="T35" fmla="*/ 22 h 24"/>
                  <a:gd name="T36" fmla="*/ 1 w 57"/>
                  <a:gd name="T37" fmla="*/ 22 h 24"/>
                  <a:gd name="T38" fmla="*/ 4 w 57"/>
                  <a:gd name="T39" fmla="*/ 17 h 24"/>
                  <a:gd name="T40" fmla="*/ 4 w 57"/>
                  <a:gd name="T41" fmla="*/ 17 h 24"/>
                  <a:gd name="T42" fmla="*/ 3 w 57"/>
                  <a:gd name="T43" fmla="*/ 16 h 24"/>
                  <a:gd name="T44" fmla="*/ 1 w 57"/>
                  <a:gd name="T45" fmla="*/ 15 h 24"/>
                  <a:gd name="T46" fmla="*/ 0 w 57"/>
                  <a:gd name="T4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7" h="24">
                    <a:moveTo>
                      <a:pt x="0" y="9"/>
                    </a:moveTo>
                    <a:cubicBezTo>
                      <a:pt x="1" y="7"/>
                      <a:pt x="4" y="6"/>
                      <a:pt x="6" y="5"/>
                    </a:cubicBezTo>
                    <a:cubicBezTo>
                      <a:pt x="22" y="0"/>
                      <a:pt x="38" y="0"/>
                      <a:pt x="54" y="5"/>
                    </a:cubicBezTo>
                    <a:cubicBezTo>
                      <a:pt x="54" y="6"/>
                      <a:pt x="54" y="7"/>
                      <a:pt x="55" y="8"/>
                    </a:cubicBezTo>
                    <a:cubicBezTo>
                      <a:pt x="57" y="15"/>
                      <a:pt x="56" y="18"/>
                      <a:pt x="49" y="20"/>
                    </a:cubicBezTo>
                    <a:cubicBezTo>
                      <a:pt x="45" y="21"/>
                      <a:pt x="42" y="21"/>
                      <a:pt x="39" y="18"/>
                    </a:cubicBezTo>
                    <a:cubicBezTo>
                      <a:pt x="38" y="16"/>
                      <a:pt x="40" y="13"/>
                      <a:pt x="38" y="11"/>
                    </a:cubicBezTo>
                    <a:cubicBezTo>
                      <a:pt x="38" y="10"/>
                      <a:pt x="39" y="9"/>
                      <a:pt x="40" y="9"/>
                    </a:cubicBezTo>
                    <a:cubicBezTo>
                      <a:pt x="41" y="9"/>
                      <a:pt x="41" y="9"/>
                      <a:pt x="42" y="9"/>
                    </a:cubicBezTo>
                    <a:cubicBezTo>
                      <a:pt x="42" y="9"/>
                      <a:pt x="43" y="9"/>
                      <a:pt x="43" y="8"/>
                    </a:cubicBezTo>
                    <a:cubicBezTo>
                      <a:pt x="43" y="8"/>
                      <a:pt x="42" y="8"/>
                      <a:pt x="42" y="8"/>
                    </a:cubicBezTo>
                    <a:cubicBezTo>
                      <a:pt x="40" y="8"/>
                      <a:pt x="38" y="8"/>
                      <a:pt x="37" y="9"/>
                    </a:cubicBezTo>
                    <a:cubicBezTo>
                      <a:pt x="36" y="9"/>
                      <a:pt x="36" y="9"/>
                      <a:pt x="35" y="9"/>
                    </a:cubicBezTo>
                    <a:cubicBezTo>
                      <a:pt x="32" y="9"/>
                      <a:pt x="29" y="10"/>
                      <a:pt x="25" y="11"/>
                    </a:cubicBezTo>
                    <a:cubicBezTo>
                      <a:pt x="23" y="11"/>
                      <a:pt x="21" y="13"/>
                      <a:pt x="19" y="13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5" y="15"/>
                      <a:pt x="12" y="17"/>
                      <a:pt x="10" y="19"/>
                    </a:cubicBezTo>
                    <a:cubicBezTo>
                      <a:pt x="9" y="20"/>
                      <a:pt x="8" y="22"/>
                      <a:pt x="6" y="22"/>
                    </a:cubicBezTo>
                    <a:cubicBezTo>
                      <a:pt x="4" y="21"/>
                      <a:pt x="2" y="24"/>
                      <a:pt x="1" y="22"/>
                    </a:cubicBezTo>
                    <a:cubicBezTo>
                      <a:pt x="0" y="20"/>
                      <a:pt x="3" y="19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7"/>
                      <a:pt x="3" y="16"/>
                    </a:cubicBezTo>
                    <a:cubicBezTo>
                      <a:pt x="2" y="16"/>
                      <a:pt x="2" y="16"/>
                      <a:pt x="1" y="15"/>
                    </a:cubicBezTo>
                    <a:cubicBezTo>
                      <a:pt x="2" y="13"/>
                      <a:pt x="1" y="11"/>
                      <a:pt x="0" y="9"/>
                    </a:cubicBezTo>
                    <a:close/>
                  </a:path>
                </a:pathLst>
              </a:custGeom>
              <a:solidFill>
                <a:srgbClr val="FE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3" name="Freeform 8"/>
              <p:cNvSpPr/>
              <p:nvPr/>
            </p:nvSpPr>
            <p:spPr bwMode="auto">
              <a:xfrm>
                <a:off x="539" y="856"/>
                <a:ext cx="95" cy="74"/>
              </a:xfrm>
              <a:custGeom>
                <a:avLst/>
                <a:gdLst>
                  <a:gd name="T0" fmla="*/ 0 w 40"/>
                  <a:gd name="T1" fmla="*/ 29 h 31"/>
                  <a:gd name="T2" fmla="*/ 4 w 40"/>
                  <a:gd name="T3" fmla="*/ 13 h 31"/>
                  <a:gd name="T4" fmla="*/ 5 w 40"/>
                  <a:gd name="T5" fmla="*/ 11 h 31"/>
                  <a:gd name="T6" fmla="*/ 12 w 40"/>
                  <a:gd name="T7" fmla="*/ 13 h 31"/>
                  <a:gd name="T8" fmla="*/ 13 w 40"/>
                  <a:gd name="T9" fmla="*/ 8 h 31"/>
                  <a:gd name="T10" fmla="*/ 18 w 40"/>
                  <a:gd name="T11" fmla="*/ 2 h 31"/>
                  <a:gd name="T12" fmla="*/ 21 w 40"/>
                  <a:gd name="T13" fmla="*/ 2 h 31"/>
                  <a:gd name="T14" fmla="*/ 22 w 40"/>
                  <a:gd name="T15" fmla="*/ 8 h 31"/>
                  <a:gd name="T16" fmla="*/ 24 w 40"/>
                  <a:gd name="T17" fmla="*/ 0 h 31"/>
                  <a:gd name="T18" fmla="*/ 28 w 40"/>
                  <a:gd name="T19" fmla="*/ 3 h 31"/>
                  <a:gd name="T20" fmla="*/ 28 w 40"/>
                  <a:gd name="T21" fmla="*/ 4 h 31"/>
                  <a:gd name="T22" fmla="*/ 32 w 40"/>
                  <a:gd name="T23" fmla="*/ 6 h 31"/>
                  <a:gd name="T24" fmla="*/ 34 w 40"/>
                  <a:gd name="T25" fmla="*/ 7 h 31"/>
                  <a:gd name="T26" fmla="*/ 39 w 40"/>
                  <a:gd name="T27" fmla="*/ 17 h 31"/>
                  <a:gd name="T28" fmla="*/ 36 w 40"/>
                  <a:gd name="T29" fmla="*/ 25 h 31"/>
                  <a:gd name="T30" fmla="*/ 35 w 40"/>
                  <a:gd name="T31" fmla="*/ 27 h 31"/>
                  <a:gd name="T32" fmla="*/ 30 w 40"/>
                  <a:gd name="T33" fmla="*/ 28 h 31"/>
                  <a:gd name="T34" fmla="*/ 28 w 40"/>
                  <a:gd name="T35" fmla="*/ 27 h 31"/>
                  <a:gd name="T36" fmla="*/ 11 w 40"/>
                  <a:gd name="T37" fmla="*/ 27 h 31"/>
                  <a:gd name="T38" fmla="*/ 0 w 40"/>
                  <a:gd name="T39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0" h="31">
                    <a:moveTo>
                      <a:pt x="0" y="29"/>
                    </a:moveTo>
                    <a:cubicBezTo>
                      <a:pt x="2" y="24"/>
                      <a:pt x="3" y="19"/>
                      <a:pt x="4" y="13"/>
                    </a:cubicBezTo>
                    <a:cubicBezTo>
                      <a:pt x="6" y="13"/>
                      <a:pt x="5" y="12"/>
                      <a:pt x="5" y="11"/>
                    </a:cubicBezTo>
                    <a:cubicBezTo>
                      <a:pt x="8" y="8"/>
                      <a:pt x="10" y="11"/>
                      <a:pt x="12" y="13"/>
                    </a:cubicBezTo>
                    <a:cubicBezTo>
                      <a:pt x="13" y="11"/>
                      <a:pt x="12" y="10"/>
                      <a:pt x="13" y="8"/>
                    </a:cubicBezTo>
                    <a:cubicBezTo>
                      <a:pt x="13" y="5"/>
                      <a:pt x="17" y="5"/>
                      <a:pt x="18" y="2"/>
                    </a:cubicBezTo>
                    <a:cubicBezTo>
                      <a:pt x="18" y="1"/>
                      <a:pt x="20" y="1"/>
                      <a:pt x="21" y="2"/>
                    </a:cubicBezTo>
                    <a:cubicBezTo>
                      <a:pt x="23" y="4"/>
                      <a:pt x="23" y="6"/>
                      <a:pt x="22" y="8"/>
                    </a:cubicBezTo>
                    <a:cubicBezTo>
                      <a:pt x="24" y="5"/>
                      <a:pt x="20" y="1"/>
                      <a:pt x="24" y="0"/>
                    </a:cubicBezTo>
                    <a:cubicBezTo>
                      <a:pt x="26" y="0"/>
                      <a:pt x="28" y="1"/>
                      <a:pt x="28" y="3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7"/>
                      <a:pt x="31" y="6"/>
                      <a:pt x="32" y="6"/>
                    </a:cubicBezTo>
                    <a:cubicBezTo>
                      <a:pt x="33" y="6"/>
                      <a:pt x="34" y="7"/>
                      <a:pt x="34" y="7"/>
                    </a:cubicBezTo>
                    <a:cubicBezTo>
                      <a:pt x="33" y="12"/>
                      <a:pt x="35" y="15"/>
                      <a:pt x="39" y="17"/>
                    </a:cubicBezTo>
                    <a:cubicBezTo>
                      <a:pt x="40" y="20"/>
                      <a:pt x="37" y="22"/>
                      <a:pt x="36" y="25"/>
                    </a:cubicBezTo>
                    <a:cubicBezTo>
                      <a:pt x="36" y="25"/>
                      <a:pt x="35" y="26"/>
                      <a:pt x="35" y="27"/>
                    </a:cubicBezTo>
                    <a:cubicBezTo>
                      <a:pt x="34" y="30"/>
                      <a:pt x="33" y="31"/>
                      <a:pt x="30" y="28"/>
                    </a:cubicBezTo>
                    <a:cubicBezTo>
                      <a:pt x="29" y="27"/>
                      <a:pt x="28" y="27"/>
                      <a:pt x="28" y="27"/>
                    </a:cubicBezTo>
                    <a:cubicBezTo>
                      <a:pt x="22" y="25"/>
                      <a:pt x="17" y="26"/>
                      <a:pt x="11" y="27"/>
                    </a:cubicBezTo>
                    <a:cubicBezTo>
                      <a:pt x="7" y="27"/>
                      <a:pt x="4" y="27"/>
                      <a:pt x="0" y="29"/>
                    </a:cubicBezTo>
                    <a:close/>
                  </a:path>
                </a:pathLst>
              </a:custGeom>
              <a:solidFill>
                <a:srgbClr val="FEE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4" name="Freeform 9"/>
              <p:cNvSpPr/>
              <p:nvPr/>
            </p:nvSpPr>
            <p:spPr bwMode="auto">
              <a:xfrm>
                <a:off x="816" y="777"/>
                <a:ext cx="141" cy="131"/>
              </a:xfrm>
              <a:custGeom>
                <a:avLst/>
                <a:gdLst>
                  <a:gd name="T0" fmla="*/ 50 w 59"/>
                  <a:gd name="T1" fmla="*/ 17 h 55"/>
                  <a:gd name="T2" fmla="*/ 25 w 59"/>
                  <a:gd name="T3" fmla="*/ 40 h 55"/>
                  <a:gd name="T4" fmla="*/ 15 w 59"/>
                  <a:gd name="T5" fmla="*/ 50 h 55"/>
                  <a:gd name="T6" fmla="*/ 7 w 59"/>
                  <a:gd name="T7" fmla="*/ 53 h 55"/>
                  <a:gd name="T8" fmla="*/ 2 w 59"/>
                  <a:gd name="T9" fmla="*/ 54 h 55"/>
                  <a:gd name="T10" fmla="*/ 7 w 59"/>
                  <a:gd name="T11" fmla="*/ 45 h 55"/>
                  <a:gd name="T12" fmla="*/ 8 w 59"/>
                  <a:gd name="T13" fmla="*/ 46 h 55"/>
                  <a:gd name="T14" fmla="*/ 11 w 59"/>
                  <a:gd name="T15" fmla="*/ 48 h 55"/>
                  <a:gd name="T16" fmla="*/ 13 w 59"/>
                  <a:gd name="T17" fmla="*/ 44 h 55"/>
                  <a:gd name="T18" fmla="*/ 13 w 59"/>
                  <a:gd name="T19" fmla="*/ 43 h 55"/>
                  <a:gd name="T20" fmla="*/ 18 w 59"/>
                  <a:gd name="T21" fmla="*/ 43 h 55"/>
                  <a:gd name="T22" fmla="*/ 17 w 59"/>
                  <a:gd name="T23" fmla="*/ 38 h 55"/>
                  <a:gd name="T24" fmla="*/ 17 w 59"/>
                  <a:gd name="T25" fmla="*/ 32 h 55"/>
                  <a:gd name="T26" fmla="*/ 28 w 59"/>
                  <a:gd name="T27" fmla="*/ 23 h 55"/>
                  <a:gd name="T28" fmla="*/ 32 w 59"/>
                  <a:gd name="T29" fmla="*/ 20 h 55"/>
                  <a:gd name="T30" fmla="*/ 42 w 59"/>
                  <a:gd name="T31" fmla="*/ 11 h 55"/>
                  <a:gd name="T32" fmla="*/ 43 w 59"/>
                  <a:gd name="T33" fmla="*/ 10 h 55"/>
                  <a:gd name="T34" fmla="*/ 54 w 59"/>
                  <a:gd name="T35" fmla="*/ 2 h 55"/>
                  <a:gd name="T36" fmla="*/ 57 w 59"/>
                  <a:gd name="T37" fmla="*/ 1 h 55"/>
                  <a:gd name="T38" fmla="*/ 57 w 59"/>
                  <a:gd name="T39" fmla="*/ 10 h 55"/>
                  <a:gd name="T40" fmla="*/ 56 w 59"/>
                  <a:gd name="T41" fmla="*/ 11 h 55"/>
                  <a:gd name="T42" fmla="*/ 52 w 59"/>
                  <a:gd name="T43" fmla="*/ 15 h 55"/>
                  <a:gd name="T44" fmla="*/ 51 w 59"/>
                  <a:gd name="T45" fmla="*/ 16 h 55"/>
                  <a:gd name="T46" fmla="*/ 50 w 59"/>
                  <a:gd name="T47" fmla="*/ 1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9" h="55">
                    <a:moveTo>
                      <a:pt x="50" y="17"/>
                    </a:moveTo>
                    <a:cubicBezTo>
                      <a:pt x="44" y="27"/>
                      <a:pt x="34" y="33"/>
                      <a:pt x="25" y="40"/>
                    </a:cubicBezTo>
                    <a:cubicBezTo>
                      <a:pt x="22" y="44"/>
                      <a:pt x="18" y="47"/>
                      <a:pt x="15" y="50"/>
                    </a:cubicBezTo>
                    <a:cubicBezTo>
                      <a:pt x="12" y="50"/>
                      <a:pt x="10" y="54"/>
                      <a:pt x="7" y="53"/>
                    </a:cubicBezTo>
                    <a:cubicBezTo>
                      <a:pt x="5" y="54"/>
                      <a:pt x="4" y="55"/>
                      <a:pt x="2" y="54"/>
                    </a:cubicBezTo>
                    <a:cubicBezTo>
                      <a:pt x="0" y="49"/>
                      <a:pt x="3" y="47"/>
                      <a:pt x="7" y="45"/>
                    </a:cubicBezTo>
                    <a:cubicBezTo>
                      <a:pt x="7" y="45"/>
                      <a:pt x="8" y="45"/>
                      <a:pt x="8" y="46"/>
                    </a:cubicBezTo>
                    <a:cubicBezTo>
                      <a:pt x="9" y="47"/>
                      <a:pt x="9" y="48"/>
                      <a:pt x="11" y="48"/>
                    </a:cubicBezTo>
                    <a:cubicBezTo>
                      <a:pt x="13" y="47"/>
                      <a:pt x="13" y="46"/>
                      <a:pt x="13" y="44"/>
                    </a:cubicBezTo>
                    <a:cubicBezTo>
                      <a:pt x="13" y="44"/>
                      <a:pt x="13" y="43"/>
                      <a:pt x="13" y="43"/>
                    </a:cubicBezTo>
                    <a:cubicBezTo>
                      <a:pt x="15" y="43"/>
                      <a:pt x="16" y="45"/>
                      <a:pt x="18" y="43"/>
                    </a:cubicBezTo>
                    <a:cubicBezTo>
                      <a:pt x="19" y="41"/>
                      <a:pt x="18" y="39"/>
                      <a:pt x="17" y="38"/>
                    </a:cubicBezTo>
                    <a:cubicBezTo>
                      <a:pt x="15" y="36"/>
                      <a:pt x="16" y="34"/>
                      <a:pt x="17" y="32"/>
                    </a:cubicBezTo>
                    <a:cubicBezTo>
                      <a:pt x="20" y="28"/>
                      <a:pt x="24" y="26"/>
                      <a:pt x="28" y="23"/>
                    </a:cubicBezTo>
                    <a:cubicBezTo>
                      <a:pt x="29" y="22"/>
                      <a:pt x="31" y="21"/>
                      <a:pt x="32" y="20"/>
                    </a:cubicBezTo>
                    <a:cubicBezTo>
                      <a:pt x="36" y="17"/>
                      <a:pt x="38" y="14"/>
                      <a:pt x="42" y="11"/>
                    </a:cubicBezTo>
                    <a:cubicBezTo>
                      <a:pt x="42" y="10"/>
                      <a:pt x="43" y="10"/>
                      <a:pt x="43" y="10"/>
                    </a:cubicBezTo>
                    <a:cubicBezTo>
                      <a:pt x="47" y="7"/>
                      <a:pt x="51" y="5"/>
                      <a:pt x="54" y="2"/>
                    </a:cubicBezTo>
                    <a:cubicBezTo>
                      <a:pt x="55" y="1"/>
                      <a:pt x="56" y="0"/>
                      <a:pt x="57" y="1"/>
                    </a:cubicBezTo>
                    <a:cubicBezTo>
                      <a:pt x="59" y="4"/>
                      <a:pt x="54" y="7"/>
                      <a:pt x="57" y="10"/>
                    </a:cubicBezTo>
                    <a:cubicBezTo>
                      <a:pt x="58" y="11"/>
                      <a:pt x="56" y="11"/>
                      <a:pt x="56" y="11"/>
                    </a:cubicBezTo>
                    <a:cubicBezTo>
                      <a:pt x="51" y="9"/>
                      <a:pt x="52" y="13"/>
                      <a:pt x="52" y="15"/>
                    </a:cubicBezTo>
                    <a:cubicBezTo>
                      <a:pt x="52" y="16"/>
                      <a:pt x="52" y="16"/>
                      <a:pt x="51" y="16"/>
                    </a:cubicBezTo>
                    <a:cubicBezTo>
                      <a:pt x="51" y="17"/>
                      <a:pt x="51" y="17"/>
                      <a:pt x="50" y="17"/>
                    </a:cubicBezTo>
                    <a:close/>
                  </a:path>
                </a:pathLst>
              </a:custGeom>
              <a:solidFill>
                <a:srgbClr val="FEE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5" name="Freeform 10"/>
              <p:cNvSpPr/>
              <p:nvPr/>
            </p:nvSpPr>
            <p:spPr bwMode="auto">
              <a:xfrm>
                <a:off x="519" y="932"/>
                <a:ext cx="86" cy="70"/>
              </a:xfrm>
              <a:custGeom>
                <a:avLst/>
                <a:gdLst>
                  <a:gd name="T0" fmla="*/ 1 w 36"/>
                  <a:gd name="T1" fmla="*/ 19 h 29"/>
                  <a:gd name="T2" fmla="*/ 6 w 36"/>
                  <a:gd name="T3" fmla="*/ 1 h 29"/>
                  <a:gd name="T4" fmla="*/ 7 w 36"/>
                  <a:gd name="T5" fmla="*/ 0 h 29"/>
                  <a:gd name="T6" fmla="*/ 14 w 36"/>
                  <a:gd name="T7" fmla="*/ 4 h 29"/>
                  <a:gd name="T8" fmla="*/ 26 w 36"/>
                  <a:gd name="T9" fmla="*/ 7 h 29"/>
                  <a:gd name="T10" fmla="*/ 31 w 36"/>
                  <a:gd name="T11" fmla="*/ 6 h 29"/>
                  <a:gd name="T12" fmla="*/ 34 w 36"/>
                  <a:gd name="T13" fmla="*/ 7 h 29"/>
                  <a:gd name="T14" fmla="*/ 30 w 36"/>
                  <a:gd name="T15" fmla="*/ 17 h 29"/>
                  <a:gd name="T16" fmla="*/ 26 w 36"/>
                  <a:gd name="T17" fmla="*/ 14 h 29"/>
                  <a:gd name="T18" fmla="*/ 25 w 36"/>
                  <a:gd name="T19" fmla="*/ 20 h 29"/>
                  <a:gd name="T20" fmla="*/ 24 w 36"/>
                  <a:gd name="T21" fmla="*/ 25 h 29"/>
                  <a:gd name="T22" fmla="*/ 20 w 36"/>
                  <a:gd name="T23" fmla="*/ 25 h 29"/>
                  <a:gd name="T24" fmla="*/ 17 w 36"/>
                  <a:gd name="T25" fmla="*/ 22 h 29"/>
                  <a:gd name="T26" fmla="*/ 16 w 36"/>
                  <a:gd name="T27" fmla="*/ 21 h 29"/>
                  <a:gd name="T28" fmla="*/ 18 w 36"/>
                  <a:gd name="T29" fmla="*/ 17 h 29"/>
                  <a:gd name="T30" fmla="*/ 15 w 36"/>
                  <a:gd name="T31" fmla="*/ 14 h 29"/>
                  <a:gd name="T32" fmla="*/ 18 w 36"/>
                  <a:gd name="T33" fmla="*/ 13 h 29"/>
                  <a:gd name="T34" fmla="*/ 18 w 36"/>
                  <a:gd name="T35" fmla="*/ 12 h 29"/>
                  <a:gd name="T36" fmla="*/ 18 w 36"/>
                  <a:gd name="T37" fmla="*/ 12 h 29"/>
                  <a:gd name="T38" fmla="*/ 16 w 36"/>
                  <a:gd name="T39" fmla="*/ 13 h 29"/>
                  <a:gd name="T40" fmla="*/ 15 w 36"/>
                  <a:gd name="T41" fmla="*/ 13 h 29"/>
                  <a:gd name="T42" fmla="*/ 13 w 36"/>
                  <a:gd name="T43" fmla="*/ 16 h 29"/>
                  <a:gd name="T44" fmla="*/ 17 w 36"/>
                  <a:gd name="T45" fmla="*/ 22 h 29"/>
                  <a:gd name="T46" fmla="*/ 15 w 36"/>
                  <a:gd name="T47" fmla="*/ 24 h 29"/>
                  <a:gd name="T48" fmla="*/ 8 w 36"/>
                  <a:gd name="T49" fmla="*/ 24 h 29"/>
                  <a:gd name="T50" fmla="*/ 9 w 36"/>
                  <a:gd name="T51" fmla="*/ 28 h 29"/>
                  <a:gd name="T52" fmla="*/ 8 w 36"/>
                  <a:gd name="T53" fmla="*/ 29 h 29"/>
                  <a:gd name="T54" fmla="*/ 1 w 36"/>
                  <a:gd name="T55" fmla="*/ 1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6" h="29">
                    <a:moveTo>
                      <a:pt x="1" y="19"/>
                    </a:moveTo>
                    <a:cubicBezTo>
                      <a:pt x="0" y="12"/>
                      <a:pt x="1" y="6"/>
                      <a:pt x="6" y="1"/>
                    </a:cubicBezTo>
                    <a:cubicBezTo>
                      <a:pt x="6" y="1"/>
                      <a:pt x="6" y="1"/>
                      <a:pt x="7" y="0"/>
                    </a:cubicBezTo>
                    <a:cubicBezTo>
                      <a:pt x="10" y="0"/>
                      <a:pt x="11" y="4"/>
                      <a:pt x="14" y="4"/>
                    </a:cubicBezTo>
                    <a:cubicBezTo>
                      <a:pt x="18" y="6"/>
                      <a:pt x="22" y="8"/>
                      <a:pt x="26" y="7"/>
                    </a:cubicBezTo>
                    <a:cubicBezTo>
                      <a:pt x="28" y="7"/>
                      <a:pt x="29" y="6"/>
                      <a:pt x="31" y="6"/>
                    </a:cubicBezTo>
                    <a:cubicBezTo>
                      <a:pt x="32" y="6"/>
                      <a:pt x="33" y="6"/>
                      <a:pt x="34" y="7"/>
                    </a:cubicBezTo>
                    <a:cubicBezTo>
                      <a:pt x="36" y="10"/>
                      <a:pt x="34" y="16"/>
                      <a:pt x="30" y="17"/>
                    </a:cubicBezTo>
                    <a:cubicBezTo>
                      <a:pt x="28" y="18"/>
                      <a:pt x="28" y="14"/>
                      <a:pt x="26" y="14"/>
                    </a:cubicBezTo>
                    <a:cubicBezTo>
                      <a:pt x="28" y="16"/>
                      <a:pt x="26" y="18"/>
                      <a:pt x="25" y="20"/>
                    </a:cubicBezTo>
                    <a:cubicBezTo>
                      <a:pt x="25" y="22"/>
                      <a:pt x="24" y="23"/>
                      <a:pt x="24" y="25"/>
                    </a:cubicBezTo>
                    <a:cubicBezTo>
                      <a:pt x="22" y="27"/>
                      <a:pt x="21" y="28"/>
                      <a:pt x="20" y="25"/>
                    </a:cubicBezTo>
                    <a:cubicBezTo>
                      <a:pt x="19" y="24"/>
                      <a:pt x="18" y="23"/>
                      <a:pt x="17" y="22"/>
                    </a:cubicBezTo>
                    <a:cubicBezTo>
                      <a:pt x="17" y="21"/>
                      <a:pt x="16" y="21"/>
                      <a:pt x="16" y="21"/>
                    </a:cubicBezTo>
                    <a:cubicBezTo>
                      <a:pt x="15" y="19"/>
                      <a:pt x="17" y="18"/>
                      <a:pt x="18" y="17"/>
                    </a:cubicBezTo>
                    <a:cubicBezTo>
                      <a:pt x="16" y="17"/>
                      <a:pt x="14" y="16"/>
                      <a:pt x="15" y="14"/>
                    </a:cubicBezTo>
                    <a:cubicBezTo>
                      <a:pt x="16" y="13"/>
                      <a:pt x="17" y="13"/>
                      <a:pt x="18" y="13"/>
                    </a:cubicBezTo>
                    <a:cubicBezTo>
                      <a:pt x="19" y="13"/>
                      <a:pt x="19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7" y="12"/>
                      <a:pt x="17" y="12"/>
                      <a:pt x="16" y="13"/>
                    </a:cubicBezTo>
                    <a:cubicBezTo>
                      <a:pt x="16" y="13"/>
                      <a:pt x="15" y="13"/>
                      <a:pt x="15" y="13"/>
                    </a:cubicBezTo>
                    <a:cubicBezTo>
                      <a:pt x="14" y="14"/>
                      <a:pt x="13" y="15"/>
                      <a:pt x="13" y="16"/>
                    </a:cubicBezTo>
                    <a:cubicBezTo>
                      <a:pt x="15" y="18"/>
                      <a:pt x="14" y="21"/>
                      <a:pt x="17" y="22"/>
                    </a:cubicBezTo>
                    <a:cubicBezTo>
                      <a:pt x="18" y="24"/>
                      <a:pt x="17" y="24"/>
                      <a:pt x="15" y="24"/>
                    </a:cubicBezTo>
                    <a:cubicBezTo>
                      <a:pt x="13" y="24"/>
                      <a:pt x="11" y="24"/>
                      <a:pt x="8" y="24"/>
                    </a:cubicBezTo>
                    <a:cubicBezTo>
                      <a:pt x="8" y="25"/>
                      <a:pt x="9" y="26"/>
                      <a:pt x="9" y="28"/>
                    </a:cubicBezTo>
                    <a:cubicBezTo>
                      <a:pt x="9" y="28"/>
                      <a:pt x="9" y="28"/>
                      <a:pt x="8" y="29"/>
                    </a:cubicBezTo>
                    <a:cubicBezTo>
                      <a:pt x="3" y="27"/>
                      <a:pt x="2" y="23"/>
                      <a:pt x="1" y="19"/>
                    </a:cubicBezTo>
                    <a:close/>
                  </a:path>
                </a:pathLst>
              </a:custGeom>
              <a:solidFill>
                <a:srgbClr val="FEE6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6" name="Freeform 11"/>
              <p:cNvSpPr/>
              <p:nvPr/>
            </p:nvSpPr>
            <p:spPr bwMode="auto">
              <a:xfrm>
                <a:off x="746" y="507"/>
                <a:ext cx="101" cy="78"/>
              </a:xfrm>
              <a:custGeom>
                <a:avLst/>
                <a:gdLst>
                  <a:gd name="T0" fmla="*/ 28 w 42"/>
                  <a:gd name="T1" fmla="*/ 15 h 33"/>
                  <a:gd name="T2" fmla="*/ 34 w 42"/>
                  <a:gd name="T3" fmla="*/ 20 h 33"/>
                  <a:gd name="T4" fmla="*/ 40 w 42"/>
                  <a:gd name="T5" fmla="*/ 26 h 33"/>
                  <a:gd name="T6" fmla="*/ 41 w 42"/>
                  <a:gd name="T7" fmla="*/ 30 h 33"/>
                  <a:gd name="T8" fmla="*/ 34 w 42"/>
                  <a:gd name="T9" fmla="*/ 26 h 33"/>
                  <a:gd name="T10" fmla="*/ 31 w 42"/>
                  <a:gd name="T11" fmla="*/ 25 h 33"/>
                  <a:gd name="T12" fmla="*/ 24 w 42"/>
                  <a:gd name="T13" fmla="*/ 23 h 33"/>
                  <a:gd name="T14" fmla="*/ 21 w 42"/>
                  <a:gd name="T15" fmla="*/ 23 h 33"/>
                  <a:gd name="T16" fmla="*/ 18 w 42"/>
                  <a:gd name="T17" fmla="*/ 27 h 33"/>
                  <a:gd name="T18" fmla="*/ 18 w 42"/>
                  <a:gd name="T19" fmla="*/ 28 h 33"/>
                  <a:gd name="T20" fmla="*/ 18 w 42"/>
                  <a:gd name="T21" fmla="*/ 29 h 33"/>
                  <a:gd name="T22" fmla="*/ 14 w 42"/>
                  <a:gd name="T23" fmla="*/ 31 h 33"/>
                  <a:gd name="T24" fmla="*/ 10 w 42"/>
                  <a:gd name="T25" fmla="*/ 33 h 33"/>
                  <a:gd name="T26" fmla="*/ 7 w 42"/>
                  <a:gd name="T27" fmla="*/ 29 h 33"/>
                  <a:gd name="T28" fmla="*/ 5 w 42"/>
                  <a:gd name="T29" fmla="*/ 14 h 33"/>
                  <a:gd name="T30" fmla="*/ 8 w 42"/>
                  <a:gd name="T31" fmla="*/ 11 h 33"/>
                  <a:gd name="T32" fmla="*/ 7 w 42"/>
                  <a:gd name="T33" fmla="*/ 10 h 33"/>
                  <a:gd name="T34" fmla="*/ 3 w 42"/>
                  <a:gd name="T35" fmla="*/ 7 h 33"/>
                  <a:gd name="T36" fmla="*/ 1 w 42"/>
                  <a:gd name="T37" fmla="*/ 6 h 33"/>
                  <a:gd name="T38" fmla="*/ 1 w 42"/>
                  <a:gd name="T39" fmla="*/ 2 h 33"/>
                  <a:gd name="T40" fmla="*/ 9 w 42"/>
                  <a:gd name="T41" fmla="*/ 0 h 33"/>
                  <a:gd name="T42" fmla="*/ 11 w 42"/>
                  <a:gd name="T43" fmla="*/ 0 h 33"/>
                  <a:gd name="T44" fmla="*/ 14 w 42"/>
                  <a:gd name="T45" fmla="*/ 4 h 33"/>
                  <a:gd name="T46" fmla="*/ 19 w 42"/>
                  <a:gd name="T47" fmla="*/ 9 h 33"/>
                  <a:gd name="T48" fmla="*/ 22 w 42"/>
                  <a:gd name="T49" fmla="*/ 12 h 33"/>
                  <a:gd name="T50" fmla="*/ 14 w 42"/>
                  <a:gd name="T51" fmla="*/ 12 h 33"/>
                  <a:gd name="T52" fmla="*/ 15 w 42"/>
                  <a:gd name="T53" fmla="*/ 17 h 33"/>
                  <a:gd name="T54" fmla="*/ 20 w 42"/>
                  <a:gd name="T55" fmla="*/ 18 h 33"/>
                  <a:gd name="T56" fmla="*/ 25 w 42"/>
                  <a:gd name="T57" fmla="*/ 18 h 33"/>
                  <a:gd name="T58" fmla="*/ 25 w 42"/>
                  <a:gd name="T59" fmla="*/ 18 h 33"/>
                  <a:gd name="T60" fmla="*/ 25 w 42"/>
                  <a:gd name="T61" fmla="*/ 18 h 33"/>
                  <a:gd name="T62" fmla="*/ 27 w 42"/>
                  <a:gd name="T63" fmla="*/ 15 h 33"/>
                  <a:gd name="T64" fmla="*/ 28 w 42"/>
                  <a:gd name="T65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33">
                    <a:moveTo>
                      <a:pt x="28" y="15"/>
                    </a:moveTo>
                    <a:cubicBezTo>
                      <a:pt x="31" y="16"/>
                      <a:pt x="32" y="18"/>
                      <a:pt x="34" y="20"/>
                    </a:cubicBezTo>
                    <a:cubicBezTo>
                      <a:pt x="36" y="22"/>
                      <a:pt x="38" y="24"/>
                      <a:pt x="40" y="26"/>
                    </a:cubicBezTo>
                    <a:cubicBezTo>
                      <a:pt x="40" y="27"/>
                      <a:pt x="42" y="28"/>
                      <a:pt x="41" y="30"/>
                    </a:cubicBezTo>
                    <a:cubicBezTo>
                      <a:pt x="38" y="30"/>
                      <a:pt x="35" y="30"/>
                      <a:pt x="34" y="26"/>
                    </a:cubicBezTo>
                    <a:cubicBezTo>
                      <a:pt x="34" y="25"/>
                      <a:pt x="33" y="24"/>
                      <a:pt x="31" y="25"/>
                    </a:cubicBezTo>
                    <a:cubicBezTo>
                      <a:pt x="28" y="25"/>
                      <a:pt x="26" y="24"/>
                      <a:pt x="24" y="23"/>
                    </a:cubicBezTo>
                    <a:cubicBezTo>
                      <a:pt x="23" y="23"/>
                      <a:pt x="22" y="20"/>
                      <a:pt x="21" y="23"/>
                    </a:cubicBezTo>
                    <a:cubicBezTo>
                      <a:pt x="21" y="25"/>
                      <a:pt x="18" y="24"/>
                      <a:pt x="18" y="27"/>
                    </a:cubicBezTo>
                    <a:cubicBezTo>
                      <a:pt x="19" y="27"/>
                      <a:pt x="19" y="28"/>
                      <a:pt x="18" y="28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7" y="30"/>
                      <a:pt x="15" y="29"/>
                      <a:pt x="14" y="31"/>
                    </a:cubicBezTo>
                    <a:cubicBezTo>
                      <a:pt x="14" y="33"/>
                      <a:pt x="12" y="33"/>
                      <a:pt x="10" y="33"/>
                    </a:cubicBezTo>
                    <a:cubicBezTo>
                      <a:pt x="8" y="33"/>
                      <a:pt x="8" y="31"/>
                      <a:pt x="7" y="29"/>
                    </a:cubicBezTo>
                    <a:cubicBezTo>
                      <a:pt x="5" y="25"/>
                      <a:pt x="6" y="19"/>
                      <a:pt x="5" y="14"/>
                    </a:cubicBezTo>
                    <a:cubicBezTo>
                      <a:pt x="5" y="13"/>
                      <a:pt x="7" y="12"/>
                      <a:pt x="8" y="11"/>
                    </a:cubicBezTo>
                    <a:cubicBezTo>
                      <a:pt x="9" y="10"/>
                      <a:pt x="8" y="10"/>
                      <a:pt x="7" y="10"/>
                    </a:cubicBezTo>
                    <a:cubicBezTo>
                      <a:pt x="6" y="8"/>
                      <a:pt x="7" y="3"/>
                      <a:pt x="3" y="7"/>
                    </a:cubicBezTo>
                    <a:cubicBezTo>
                      <a:pt x="2" y="7"/>
                      <a:pt x="1" y="6"/>
                      <a:pt x="1" y="6"/>
                    </a:cubicBezTo>
                    <a:cubicBezTo>
                      <a:pt x="0" y="5"/>
                      <a:pt x="1" y="3"/>
                      <a:pt x="1" y="2"/>
                    </a:cubicBezTo>
                    <a:cubicBezTo>
                      <a:pt x="4" y="0"/>
                      <a:pt x="7" y="0"/>
                      <a:pt x="9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1"/>
                      <a:pt x="13" y="3"/>
                      <a:pt x="14" y="4"/>
                    </a:cubicBezTo>
                    <a:cubicBezTo>
                      <a:pt x="15" y="6"/>
                      <a:pt x="17" y="8"/>
                      <a:pt x="19" y="9"/>
                    </a:cubicBezTo>
                    <a:cubicBezTo>
                      <a:pt x="20" y="10"/>
                      <a:pt x="22" y="10"/>
                      <a:pt x="22" y="12"/>
                    </a:cubicBezTo>
                    <a:cubicBezTo>
                      <a:pt x="19" y="13"/>
                      <a:pt x="17" y="17"/>
                      <a:pt x="14" y="12"/>
                    </a:cubicBezTo>
                    <a:cubicBezTo>
                      <a:pt x="15" y="14"/>
                      <a:pt x="14" y="15"/>
                      <a:pt x="15" y="17"/>
                    </a:cubicBezTo>
                    <a:cubicBezTo>
                      <a:pt x="16" y="18"/>
                      <a:pt x="18" y="18"/>
                      <a:pt x="20" y="18"/>
                    </a:cubicBezTo>
                    <a:cubicBezTo>
                      <a:pt x="22" y="17"/>
                      <a:pt x="23" y="17"/>
                      <a:pt x="25" y="18"/>
                    </a:cubicBezTo>
                    <a:cubicBezTo>
                      <a:pt x="26" y="18"/>
                      <a:pt x="25" y="17"/>
                      <a:pt x="25" y="18"/>
                    </a:cubicBezTo>
                    <a:cubicBezTo>
                      <a:pt x="26" y="18"/>
                      <a:pt x="25" y="18"/>
                      <a:pt x="25" y="18"/>
                    </a:cubicBezTo>
                    <a:cubicBezTo>
                      <a:pt x="25" y="16"/>
                      <a:pt x="26" y="16"/>
                      <a:pt x="27" y="15"/>
                    </a:cubicBezTo>
                    <a:cubicBezTo>
                      <a:pt x="27" y="15"/>
                      <a:pt x="27" y="15"/>
                      <a:pt x="28" y="15"/>
                    </a:cubicBezTo>
                    <a:close/>
                  </a:path>
                </a:pathLst>
              </a:custGeom>
              <a:solidFill>
                <a:srgbClr val="FEDA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7" name="Freeform 12"/>
              <p:cNvSpPr/>
              <p:nvPr/>
            </p:nvSpPr>
            <p:spPr bwMode="auto">
              <a:xfrm>
                <a:off x="529" y="803"/>
                <a:ext cx="105" cy="79"/>
              </a:xfrm>
              <a:custGeom>
                <a:avLst/>
                <a:gdLst>
                  <a:gd name="T0" fmla="*/ 31 w 44"/>
                  <a:gd name="T1" fmla="*/ 26 h 33"/>
                  <a:gd name="T2" fmla="*/ 28 w 44"/>
                  <a:gd name="T3" fmla="*/ 23 h 33"/>
                  <a:gd name="T4" fmla="*/ 28 w 44"/>
                  <a:gd name="T5" fmla="*/ 26 h 33"/>
                  <a:gd name="T6" fmla="*/ 27 w 44"/>
                  <a:gd name="T7" fmla="*/ 29 h 33"/>
                  <a:gd name="T8" fmla="*/ 25 w 44"/>
                  <a:gd name="T9" fmla="*/ 33 h 33"/>
                  <a:gd name="T10" fmla="*/ 26 w 44"/>
                  <a:gd name="T11" fmla="*/ 29 h 33"/>
                  <a:gd name="T12" fmla="*/ 25 w 44"/>
                  <a:gd name="T13" fmla="*/ 26 h 33"/>
                  <a:gd name="T14" fmla="*/ 23 w 44"/>
                  <a:gd name="T15" fmla="*/ 24 h 33"/>
                  <a:gd name="T16" fmla="*/ 23 w 44"/>
                  <a:gd name="T17" fmla="*/ 27 h 33"/>
                  <a:gd name="T18" fmla="*/ 23 w 44"/>
                  <a:gd name="T19" fmla="*/ 29 h 33"/>
                  <a:gd name="T20" fmla="*/ 17 w 44"/>
                  <a:gd name="T21" fmla="*/ 30 h 33"/>
                  <a:gd name="T22" fmla="*/ 10 w 44"/>
                  <a:gd name="T23" fmla="*/ 32 h 33"/>
                  <a:gd name="T24" fmla="*/ 9 w 44"/>
                  <a:gd name="T25" fmla="*/ 31 h 33"/>
                  <a:gd name="T26" fmla="*/ 4 w 44"/>
                  <a:gd name="T27" fmla="*/ 7 h 33"/>
                  <a:gd name="T28" fmla="*/ 2 w 44"/>
                  <a:gd name="T29" fmla="*/ 3 h 33"/>
                  <a:gd name="T30" fmla="*/ 1 w 44"/>
                  <a:gd name="T31" fmla="*/ 0 h 33"/>
                  <a:gd name="T32" fmla="*/ 3 w 44"/>
                  <a:gd name="T33" fmla="*/ 0 h 33"/>
                  <a:gd name="T34" fmla="*/ 6 w 44"/>
                  <a:gd name="T35" fmla="*/ 4 h 33"/>
                  <a:gd name="T36" fmla="*/ 10 w 44"/>
                  <a:gd name="T37" fmla="*/ 18 h 33"/>
                  <a:gd name="T38" fmla="*/ 12 w 44"/>
                  <a:gd name="T39" fmla="*/ 24 h 33"/>
                  <a:gd name="T40" fmla="*/ 22 w 44"/>
                  <a:gd name="T41" fmla="*/ 20 h 33"/>
                  <a:gd name="T42" fmla="*/ 23 w 44"/>
                  <a:gd name="T43" fmla="*/ 21 h 33"/>
                  <a:gd name="T44" fmla="*/ 22 w 44"/>
                  <a:gd name="T45" fmla="*/ 19 h 33"/>
                  <a:gd name="T46" fmla="*/ 26 w 44"/>
                  <a:gd name="T47" fmla="*/ 17 h 33"/>
                  <a:gd name="T48" fmla="*/ 31 w 44"/>
                  <a:gd name="T49" fmla="*/ 12 h 33"/>
                  <a:gd name="T50" fmla="*/ 34 w 44"/>
                  <a:gd name="T51" fmla="*/ 11 h 33"/>
                  <a:gd name="T52" fmla="*/ 41 w 44"/>
                  <a:gd name="T53" fmla="*/ 17 h 33"/>
                  <a:gd name="T54" fmla="*/ 42 w 44"/>
                  <a:gd name="T55" fmla="*/ 20 h 33"/>
                  <a:gd name="T56" fmla="*/ 40 w 44"/>
                  <a:gd name="T57" fmla="*/ 25 h 33"/>
                  <a:gd name="T58" fmla="*/ 31 w 44"/>
                  <a:gd name="T59" fmla="*/ 2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33">
                    <a:moveTo>
                      <a:pt x="31" y="26"/>
                    </a:moveTo>
                    <a:cubicBezTo>
                      <a:pt x="31" y="24"/>
                      <a:pt x="30" y="23"/>
                      <a:pt x="28" y="23"/>
                    </a:cubicBezTo>
                    <a:cubicBezTo>
                      <a:pt x="26" y="24"/>
                      <a:pt x="29" y="25"/>
                      <a:pt x="28" y="26"/>
                    </a:cubicBezTo>
                    <a:cubicBezTo>
                      <a:pt x="27" y="27"/>
                      <a:pt x="28" y="28"/>
                      <a:pt x="27" y="29"/>
                    </a:cubicBezTo>
                    <a:cubicBezTo>
                      <a:pt x="26" y="30"/>
                      <a:pt x="27" y="33"/>
                      <a:pt x="25" y="33"/>
                    </a:cubicBezTo>
                    <a:cubicBezTo>
                      <a:pt x="23" y="32"/>
                      <a:pt x="26" y="30"/>
                      <a:pt x="26" y="29"/>
                    </a:cubicBezTo>
                    <a:cubicBezTo>
                      <a:pt x="25" y="28"/>
                      <a:pt x="25" y="27"/>
                      <a:pt x="25" y="26"/>
                    </a:cubicBezTo>
                    <a:cubicBezTo>
                      <a:pt x="25" y="25"/>
                      <a:pt x="24" y="23"/>
                      <a:pt x="23" y="24"/>
                    </a:cubicBezTo>
                    <a:cubicBezTo>
                      <a:pt x="21" y="25"/>
                      <a:pt x="22" y="26"/>
                      <a:pt x="23" y="27"/>
                    </a:cubicBezTo>
                    <a:cubicBezTo>
                      <a:pt x="23" y="27"/>
                      <a:pt x="24" y="28"/>
                      <a:pt x="23" y="29"/>
                    </a:cubicBezTo>
                    <a:cubicBezTo>
                      <a:pt x="20" y="24"/>
                      <a:pt x="19" y="31"/>
                      <a:pt x="17" y="30"/>
                    </a:cubicBezTo>
                    <a:cubicBezTo>
                      <a:pt x="15" y="32"/>
                      <a:pt x="12" y="31"/>
                      <a:pt x="10" y="32"/>
                    </a:cubicBezTo>
                    <a:cubicBezTo>
                      <a:pt x="10" y="32"/>
                      <a:pt x="9" y="31"/>
                      <a:pt x="9" y="31"/>
                    </a:cubicBezTo>
                    <a:cubicBezTo>
                      <a:pt x="8" y="23"/>
                      <a:pt x="4" y="15"/>
                      <a:pt x="4" y="7"/>
                    </a:cubicBezTo>
                    <a:cubicBezTo>
                      <a:pt x="4" y="5"/>
                      <a:pt x="3" y="4"/>
                      <a:pt x="2" y="3"/>
                    </a:cubicBezTo>
                    <a:cubicBezTo>
                      <a:pt x="1" y="2"/>
                      <a:pt x="0" y="1"/>
                      <a:pt x="1" y="0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4" y="1"/>
                      <a:pt x="5" y="2"/>
                      <a:pt x="6" y="4"/>
                    </a:cubicBezTo>
                    <a:cubicBezTo>
                      <a:pt x="8" y="8"/>
                      <a:pt x="7" y="13"/>
                      <a:pt x="10" y="18"/>
                    </a:cubicBezTo>
                    <a:cubicBezTo>
                      <a:pt x="10" y="20"/>
                      <a:pt x="10" y="21"/>
                      <a:pt x="12" y="24"/>
                    </a:cubicBezTo>
                    <a:cubicBezTo>
                      <a:pt x="14" y="18"/>
                      <a:pt x="18" y="20"/>
                      <a:pt x="22" y="20"/>
                    </a:cubicBezTo>
                    <a:cubicBezTo>
                      <a:pt x="22" y="21"/>
                      <a:pt x="23" y="21"/>
                      <a:pt x="23" y="21"/>
                    </a:cubicBezTo>
                    <a:cubicBezTo>
                      <a:pt x="23" y="20"/>
                      <a:pt x="22" y="20"/>
                      <a:pt x="22" y="19"/>
                    </a:cubicBezTo>
                    <a:cubicBezTo>
                      <a:pt x="23" y="17"/>
                      <a:pt x="25" y="18"/>
                      <a:pt x="26" y="17"/>
                    </a:cubicBezTo>
                    <a:cubicBezTo>
                      <a:pt x="28" y="15"/>
                      <a:pt x="30" y="14"/>
                      <a:pt x="31" y="12"/>
                    </a:cubicBezTo>
                    <a:cubicBezTo>
                      <a:pt x="32" y="11"/>
                      <a:pt x="33" y="10"/>
                      <a:pt x="34" y="11"/>
                    </a:cubicBezTo>
                    <a:cubicBezTo>
                      <a:pt x="35" y="14"/>
                      <a:pt x="37" y="17"/>
                      <a:pt x="41" y="17"/>
                    </a:cubicBezTo>
                    <a:cubicBezTo>
                      <a:pt x="44" y="18"/>
                      <a:pt x="43" y="19"/>
                      <a:pt x="42" y="20"/>
                    </a:cubicBezTo>
                    <a:cubicBezTo>
                      <a:pt x="41" y="21"/>
                      <a:pt x="40" y="24"/>
                      <a:pt x="40" y="25"/>
                    </a:cubicBezTo>
                    <a:cubicBezTo>
                      <a:pt x="37" y="27"/>
                      <a:pt x="35" y="28"/>
                      <a:pt x="31" y="26"/>
                    </a:cubicBezTo>
                    <a:close/>
                  </a:path>
                </a:pathLst>
              </a:custGeom>
              <a:solidFill>
                <a:srgbClr val="FEEC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8" name="Freeform 13"/>
              <p:cNvSpPr/>
              <p:nvPr/>
            </p:nvSpPr>
            <p:spPr bwMode="auto">
              <a:xfrm>
                <a:off x="601" y="318"/>
                <a:ext cx="110" cy="55"/>
              </a:xfrm>
              <a:custGeom>
                <a:avLst/>
                <a:gdLst>
                  <a:gd name="T0" fmla="*/ 11 w 46"/>
                  <a:gd name="T1" fmla="*/ 2 h 23"/>
                  <a:gd name="T2" fmla="*/ 18 w 46"/>
                  <a:gd name="T3" fmla="*/ 1 h 23"/>
                  <a:gd name="T4" fmla="*/ 23 w 46"/>
                  <a:gd name="T5" fmla="*/ 1 h 23"/>
                  <a:gd name="T6" fmla="*/ 24 w 46"/>
                  <a:gd name="T7" fmla="*/ 1 h 23"/>
                  <a:gd name="T8" fmla="*/ 22 w 46"/>
                  <a:gd name="T9" fmla="*/ 4 h 23"/>
                  <a:gd name="T10" fmla="*/ 22 w 46"/>
                  <a:gd name="T11" fmla="*/ 7 h 23"/>
                  <a:gd name="T12" fmla="*/ 27 w 46"/>
                  <a:gd name="T13" fmla="*/ 10 h 23"/>
                  <a:gd name="T14" fmla="*/ 33 w 46"/>
                  <a:gd name="T15" fmla="*/ 12 h 23"/>
                  <a:gd name="T16" fmla="*/ 38 w 46"/>
                  <a:gd name="T17" fmla="*/ 14 h 23"/>
                  <a:gd name="T18" fmla="*/ 40 w 46"/>
                  <a:gd name="T19" fmla="*/ 14 h 23"/>
                  <a:gd name="T20" fmla="*/ 40 w 46"/>
                  <a:gd name="T21" fmla="*/ 15 h 23"/>
                  <a:gd name="T22" fmla="*/ 43 w 46"/>
                  <a:gd name="T23" fmla="*/ 16 h 23"/>
                  <a:gd name="T24" fmla="*/ 46 w 46"/>
                  <a:gd name="T25" fmla="*/ 20 h 23"/>
                  <a:gd name="T26" fmla="*/ 42 w 46"/>
                  <a:gd name="T27" fmla="*/ 21 h 23"/>
                  <a:gd name="T28" fmla="*/ 41 w 46"/>
                  <a:gd name="T29" fmla="*/ 22 h 23"/>
                  <a:gd name="T30" fmla="*/ 38 w 46"/>
                  <a:gd name="T31" fmla="*/ 23 h 23"/>
                  <a:gd name="T32" fmla="*/ 28 w 46"/>
                  <a:gd name="T33" fmla="*/ 19 h 23"/>
                  <a:gd name="T34" fmla="*/ 18 w 46"/>
                  <a:gd name="T35" fmla="*/ 16 h 23"/>
                  <a:gd name="T36" fmla="*/ 12 w 46"/>
                  <a:gd name="T37" fmla="*/ 14 h 23"/>
                  <a:gd name="T38" fmla="*/ 8 w 46"/>
                  <a:gd name="T39" fmla="*/ 13 h 23"/>
                  <a:gd name="T40" fmla="*/ 6 w 46"/>
                  <a:gd name="T41" fmla="*/ 13 h 23"/>
                  <a:gd name="T42" fmla="*/ 3 w 46"/>
                  <a:gd name="T43" fmla="*/ 12 h 23"/>
                  <a:gd name="T44" fmla="*/ 2 w 46"/>
                  <a:gd name="T45" fmla="*/ 12 h 23"/>
                  <a:gd name="T46" fmla="*/ 1 w 46"/>
                  <a:gd name="T47" fmla="*/ 12 h 23"/>
                  <a:gd name="T48" fmla="*/ 1 w 46"/>
                  <a:gd name="T49" fmla="*/ 9 h 23"/>
                  <a:gd name="T50" fmla="*/ 2 w 46"/>
                  <a:gd name="T51" fmla="*/ 7 h 23"/>
                  <a:gd name="T52" fmla="*/ 4 w 46"/>
                  <a:gd name="T53" fmla="*/ 6 h 23"/>
                  <a:gd name="T54" fmla="*/ 5 w 46"/>
                  <a:gd name="T55" fmla="*/ 5 h 23"/>
                  <a:gd name="T56" fmla="*/ 8 w 46"/>
                  <a:gd name="T57" fmla="*/ 4 h 23"/>
                  <a:gd name="T58" fmla="*/ 11 w 46"/>
                  <a:gd name="T59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6" h="23">
                    <a:moveTo>
                      <a:pt x="11" y="2"/>
                    </a:moveTo>
                    <a:cubicBezTo>
                      <a:pt x="13" y="1"/>
                      <a:pt x="15" y="1"/>
                      <a:pt x="18" y="1"/>
                    </a:cubicBezTo>
                    <a:cubicBezTo>
                      <a:pt x="19" y="0"/>
                      <a:pt x="21" y="1"/>
                      <a:pt x="23" y="1"/>
                    </a:cubicBezTo>
                    <a:cubicBezTo>
                      <a:pt x="23" y="1"/>
                      <a:pt x="23" y="1"/>
                      <a:pt x="24" y="1"/>
                    </a:cubicBezTo>
                    <a:cubicBezTo>
                      <a:pt x="24" y="3"/>
                      <a:pt x="23" y="3"/>
                      <a:pt x="22" y="4"/>
                    </a:cubicBezTo>
                    <a:cubicBezTo>
                      <a:pt x="21" y="5"/>
                      <a:pt x="21" y="6"/>
                      <a:pt x="22" y="7"/>
                    </a:cubicBezTo>
                    <a:cubicBezTo>
                      <a:pt x="23" y="8"/>
                      <a:pt x="26" y="9"/>
                      <a:pt x="27" y="10"/>
                    </a:cubicBezTo>
                    <a:cubicBezTo>
                      <a:pt x="28" y="14"/>
                      <a:pt x="31" y="13"/>
                      <a:pt x="33" y="12"/>
                    </a:cubicBezTo>
                    <a:cubicBezTo>
                      <a:pt x="34" y="14"/>
                      <a:pt x="35" y="16"/>
                      <a:pt x="38" y="14"/>
                    </a:cubicBezTo>
                    <a:cubicBezTo>
                      <a:pt x="38" y="13"/>
                      <a:pt x="39" y="13"/>
                      <a:pt x="40" y="14"/>
                    </a:cubicBezTo>
                    <a:cubicBezTo>
                      <a:pt x="40" y="14"/>
                      <a:pt x="40" y="15"/>
                      <a:pt x="40" y="15"/>
                    </a:cubicBezTo>
                    <a:cubicBezTo>
                      <a:pt x="41" y="16"/>
                      <a:pt x="42" y="16"/>
                      <a:pt x="43" y="16"/>
                    </a:cubicBezTo>
                    <a:cubicBezTo>
                      <a:pt x="45" y="17"/>
                      <a:pt x="46" y="18"/>
                      <a:pt x="46" y="20"/>
                    </a:cubicBezTo>
                    <a:cubicBezTo>
                      <a:pt x="45" y="22"/>
                      <a:pt x="44" y="22"/>
                      <a:pt x="42" y="21"/>
                    </a:cubicBezTo>
                    <a:cubicBezTo>
                      <a:pt x="41" y="21"/>
                      <a:pt x="41" y="22"/>
                      <a:pt x="41" y="22"/>
                    </a:cubicBezTo>
                    <a:cubicBezTo>
                      <a:pt x="40" y="23"/>
                      <a:pt x="38" y="23"/>
                      <a:pt x="38" y="23"/>
                    </a:cubicBezTo>
                    <a:cubicBezTo>
                      <a:pt x="35" y="20"/>
                      <a:pt x="31" y="21"/>
                      <a:pt x="28" y="19"/>
                    </a:cubicBezTo>
                    <a:cubicBezTo>
                      <a:pt x="25" y="17"/>
                      <a:pt x="21" y="17"/>
                      <a:pt x="18" y="16"/>
                    </a:cubicBezTo>
                    <a:cubicBezTo>
                      <a:pt x="16" y="14"/>
                      <a:pt x="14" y="14"/>
                      <a:pt x="12" y="14"/>
                    </a:cubicBezTo>
                    <a:cubicBezTo>
                      <a:pt x="10" y="14"/>
                      <a:pt x="9" y="14"/>
                      <a:pt x="8" y="13"/>
                    </a:cubicBezTo>
                    <a:cubicBezTo>
                      <a:pt x="7" y="13"/>
                      <a:pt x="7" y="13"/>
                      <a:pt x="6" y="13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3" y="12"/>
                      <a:pt x="2" y="12"/>
                    </a:cubicBezTo>
                    <a:cubicBezTo>
                      <a:pt x="2" y="12"/>
                      <a:pt x="1" y="12"/>
                      <a:pt x="1" y="12"/>
                    </a:cubicBezTo>
                    <a:cubicBezTo>
                      <a:pt x="0" y="11"/>
                      <a:pt x="0" y="10"/>
                      <a:pt x="1" y="9"/>
                    </a:cubicBezTo>
                    <a:cubicBezTo>
                      <a:pt x="1" y="8"/>
                      <a:pt x="1" y="8"/>
                      <a:pt x="2" y="7"/>
                    </a:cubicBezTo>
                    <a:cubicBezTo>
                      <a:pt x="3" y="7"/>
                      <a:pt x="3" y="7"/>
                      <a:pt x="4" y="6"/>
                    </a:cubicBezTo>
                    <a:cubicBezTo>
                      <a:pt x="4" y="6"/>
                      <a:pt x="5" y="6"/>
                      <a:pt x="5" y="5"/>
                    </a:cubicBezTo>
                    <a:cubicBezTo>
                      <a:pt x="6" y="5"/>
                      <a:pt x="7" y="4"/>
                      <a:pt x="8" y="4"/>
                    </a:cubicBezTo>
                    <a:cubicBezTo>
                      <a:pt x="9" y="3"/>
                      <a:pt x="10" y="3"/>
                      <a:pt x="11" y="2"/>
                    </a:cubicBezTo>
                    <a:close/>
                  </a:path>
                </a:pathLst>
              </a:custGeom>
              <a:solidFill>
                <a:srgbClr val="FE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9" name="Freeform 14"/>
              <p:cNvSpPr/>
              <p:nvPr/>
            </p:nvSpPr>
            <p:spPr bwMode="auto">
              <a:xfrm>
                <a:off x="436" y="356"/>
                <a:ext cx="64" cy="62"/>
              </a:xfrm>
              <a:custGeom>
                <a:avLst/>
                <a:gdLst>
                  <a:gd name="T0" fmla="*/ 1 w 27"/>
                  <a:gd name="T1" fmla="*/ 22 h 26"/>
                  <a:gd name="T2" fmla="*/ 2 w 27"/>
                  <a:gd name="T3" fmla="*/ 18 h 26"/>
                  <a:gd name="T4" fmla="*/ 0 w 27"/>
                  <a:gd name="T5" fmla="*/ 12 h 26"/>
                  <a:gd name="T6" fmla="*/ 2 w 27"/>
                  <a:gd name="T7" fmla="*/ 6 h 26"/>
                  <a:gd name="T8" fmla="*/ 2 w 27"/>
                  <a:gd name="T9" fmla="*/ 4 h 26"/>
                  <a:gd name="T10" fmla="*/ 1 w 27"/>
                  <a:gd name="T11" fmla="*/ 1 h 26"/>
                  <a:gd name="T12" fmla="*/ 13 w 27"/>
                  <a:gd name="T13" fmla="*/ 5 h 26"/>
                  <a:gd name="T14" fmla="*/ 23 w 27"/>
                  <a:gd name="T15" fmla="*/ 11 h 26"/>
                  <a:gd name="T16" fmla="*/ 26 w 27"/>
                  <a:gd name="T17" fmla="*/ 11 h 26"/>
                  <a:gd name="T18" fmla="*/ 27 w 27"/>
                  <a:gd name="T19" fmla="*/ 13 h 26"/>
                  <a:gd name="T20" fmla="*/ 23 w 27"/>
                  <a:gd name="T21" fmla="*/ 17 h 26"/>
                  <a:gd name="T22" fmla="*/ 19 w 27"/>
                  <a:gd name="T23" fmla="*/ 20 h 26"/>
                  <a:gd name="T24" fmla="*/ 18 w 27"/>
                  <a:gd name="T25" fmla="*/ 21 h 26"/>
                  <a:gd name="T26" fmla="*/ 14 w 27"/>
                  <a:gd name="T27" fmla="*/ 23 h 26"/>
                  <a:gd name="T28" fmla="*/ 7 w 27"/>
                  <a:gd name="T29" fmla="*/ 24 h 26"/>
                  <a:gd name="T30" fmla="*/ 1 w 27"/>
                  <a:gd name="T31" fmla="*/ 24 h 26"/>
                  <a:gd name="T32" fmla="*/ 1 w 27"/>
                  <a:gd name="T33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6">
                    <a:moveTo>
                      <a:pt x="1" y="22"/>
                    </a:moveTo>
                    <a:cubicBezTo>
                      <a:pt x="4" y="21"/>
                      <a:pt x="2" y="19"/>
                      <a:pt x="2" y="18"/>
                    </a:cubicBezTo>
                    <a:cubicBezTo>
                      <a:pt x="1" y="16"/>
                      <a:pt x="0" y="14"/>
                      <a:pt x="0" y="12"/>
                    </a:cubicBezTo>
                    <a:cubicBezTo>
                      <a:pt x="1" y="10"/>
                      <a:pt x="2" y="9"/>
                      <a:pt x="2" y="6"/>
                    </a:cubicBezTo>
                    <a:cubicBezTo>
                      <a:pt x="3" y="5"/>
                      <a:pt x="3" y="4"/>
                      <a:pt x="2" y="4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5" y="1"/>
                      <a:pt x="10" y="0"/>
                      <a:pt x="13" y="5"/>
                    </a:cubicBezTo>
                    <a:cubicBezTo>
                      <a:pt x="14" y="12"/>
                      <a:pt x="15" y="13"/>
                      <a:pt x="23" y="11"/>
                    </a:cubicBezTo>
                    <a:cubicBezTo>
                      <a:pt x="24" y="11"/>
                      <a:pt x="25" y="10"/>
                      <a:pt x="26" y="11"/>
                    </a:cubicBezTo>
                    <a:cubicBezTo>
                      <a:pt x="27" y="11"/>
                      <a:pt x="27" y="12"/>
                      <a:pt x="27" y="13"/>
                    </a:cubicBezTo>
                    <a:cubicBezTo>
                      <a:pt x="27" y="15"/>
                      <a:pt x="25" y="16"/>
                      <a:pt x="23" y="17"/>
                    </a:cubicBezTo>
                    <a:cubicBezTo>
                      <a:pt x="22" y="17"/>
                      <a:pt x="21" y="19"/>
                      <a:pt x="19" y="20"/>
                    </a:cubicBezTo>
                    <a:cubicBezTo>
                      <a:pt x="19" y="20"/>
                      <a:pt x="19" y="20"/>
                      <a:pt x="18" y="21"/>
                    </a:cubicBezTo>
                    <a:cubicBezTo>
                      <a:pt x="17" y="21"/>
                      <a:pt x="16" y="22"/>
                      <a:pt x="14" y="23"/>
                    </a:cubicBezTo>
                    <a:cubicBezTo>
                      <a:pt x="12" y="24"/>
                      <a:pt x="9" y="24"/>
                      <a:pt x="7" y="24"/>
                    </a:cubicBezTo>
                    <a:cubicBezTo>
                      <a:pt x="5" y="23"/>
                      <a:pt x="2" y="26"/>
                      <a:pt x="1" y="24"/>
                    </a:cubicBezTo>
                    <a:cubicBezTo>
                      <a:pt x="1" y="23"/>
                      <a:pt x="1" y="22"/>
                      <a:pt x="1" y="22"/>
                    </a:cubicBezTo>
                    <a:close/>
                  </a:path>
                </a:pathLst>
              </a:custGeom>
              <a:solidFill>
                <a:srgbClr val="FEAC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0" name="Freeform 15"/>
              <p:cNvSpPr/>
              <p:nvPr/>
            </p:nvSpPr>
            <p:spPr bwMode="auto">
              <a:xfrm>
                <a:off x="701" y="375"/>
                <a:ext cx="81" cy="50"/>
              </a:xfrm>
              <a:custGeom>
                <a:avLst/>
                <a:gdLst>
                  <a:gd name="T0" fmla="*/ 14 w 34"/>
                  <a:gd name="T1" fmla="*/ 18 h 21"/>
                  <a:gd name="T2" fmla="*/ 0 w 34"/>
                  <a:gd name="T3" fmla="*/ 12 h 21"/>
                  <a:gd name="T4" fmla="*/ 9 w 34"/>
                  <a:gd name="T5" fmla="*/ 8 h 21"/>
                  <a:gd name="T6" fmla="*/ 6 w 34"/>
                  <a:gd name="T7" fmla="*/ 5 h 21"/>
                  <a:gd name="T8" fmla="*/ 11 w 34"/>
                  <a:gd name="T9" fmla="*/ 3 h 21"/>
                  <a:gd name="T10" fmla="*/ 12 w 34"/>
                  <a:gd name="T11" fmla="*/ 4 h 21"/>
                  <a:gd name="T12" fmla="*/ 13 w 34"/>
                  <a:gd name="T13" fmla="*/ 6 h 21"/>
                  <a:gd name="T14" fmla="*/ 14 w 34"/>
                  <a:gd name="T15" fmla="*/ 4 h 21"/>
                  <a:gd name="T16" fmla="*/ 16 w 34"/>
                  <a:gd name="T17" fmla="*/ 2 h 21"/>
                  <a:gd name="T18" fmla="*/ 24 w 34"/>
                  <a:gd name="T19" fmla="*/ 0 h 21"/>
                  <a:gd name="T20" fmla="*/ 28 w 34"/>
                  <a:gd name="T21" fmla="*/ 3 h 21"/>
                  <a:gd name="T22" fmla="*/ 32 w 34"/>
                  <a:gd name="T23" fmla="*/ 4 h 21"/>
                  <a:gd name="T24" fmla="*/ 33 w 34"/>
                  <a:gd name="T25" fmla="*/ 8 h 21"/>
                  <a:gd name="T26" fmla="*/ 30 w 34"/>
                  <a:gd name="T27" fmla="*/ 8 h 21"/>
                  <a:gd name="T28" fmla="*/ 23 w 34"/>
                  <a:gd name="T29" fmla="*/ 9 h 21"/>
                  <a:gd name="T30" fmla="*/ 26 w 34"/>
                  <a:gd name="T31" fmla="*/ 15 h 21"/>
                  <a:gd name="T32" fmla="*/ 19 w 34"/>
                  <a:gd name="T33" fmla="*/ 20 h 21"/>
                  <a:gd name="T34" fmla="*/ 14 w 34"/>
                  <a:gd name="T35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21">
                    <a:moveTo>
                      <a:pt x="14" y="18"/>
                    </a:moveTo>
                    <a:cubicBezTo>
                      <a:pt x="10" y="16"/>
                      <a:pt x="5" y="14"/>
                      <a:pt x="0" y="12"/>
                    </a:cubicBezTo>
                    <a:cubicBezTo>
                      <a:pt x="2" y="7"/>
                      <a:pt x="5" y="7"/>
                      <a:pt x="9" y="8"/>
                    </a:cubicBezTo>
                    <a:cubicBezTo>
                      <a:pt x="8" y="7"/>
                      <a:pt x="5" y="7"/>
                      <a:pt x="6" y="5"/>
                    </a:cubicBezTo>
                    <a:cubicBezTo>
                      <a:pt x="7" y="3"/>
                      <a:pt x="9" y="3"/>
                      <a:pt x="11" y="3"/>
                    </a:cubicBezTo>
                    <a:cubicBezTo>
                      <a:pt x="12" y="3"/>
                      <a:pt x="12" y="4"/>
                      <a:pt x="12" y="4"/>
                    </a:cubicBezTo>
                    <a:cubicBezTo>
                      <a:pt x="13" y="5"/>
                      <a:pt x="13" y="5"/>
                      <a:pt x="13" y="6"/>
                    </a:cubicBezTo>
                    <a:cubicBezTo>
                      <a:pt x="14" y="6"/>
                      <a:pt x="14" y="5"/>
                      <a:pt x="14" y="4"/>
                    </a:cubicBezTo>
                    <a:cubicBezTo>
                      <a:pt x="14" y="3"/>
                      <a:pt x="15" y="3"/>
                      <a:pt x="16" y="2"/>
                    </a:cubicBezTo>
                    <a:cubicBezTo>
                      <a:pt x="19" y="2"/>
                      <a:pt x="22" y="1"/>
                      <a:pt x="24" y="0"/>
                    </a:cubicBezTo>
                    <a:cubicBezTo>
                      <a:pt x="25" y="1"/>
                      <a:pt x="25" y="4"/>
                      <a:pt x="28" y="3"/>
                    </a:cubicBezTo>
                    <a:cubicBezTo>
                      <a:pt x="29" y="2"/>
                      <a:pt x="30" y="3"/>
                      <a:pt x="32" y="4"/>
                    </a:cubicBezTo>
                    <a:cubicBezTo>
                      <a:pt x="33" y="5"/>
                      <a:pt x="34" y="6"/>
                      <a:pt x="33" y="8"/>
                    </a:cubicBezTo>
                    <a:cubicBezTo>
                      <a:pt x="33" y="9"/>
                      <a:pt x="31" y="8"/>
                      <a:pt x="30" y="8"/>
                    </a:cubicBezTo>
                    <a:cubicBezTo>
                      <a:pt x="28" y="8"/>
                      <a:pt x="26" y="9"/>
                      <a:pt x="23" y="9"/>
                    </a:cubicBezTo>
                    <a:cubicBezTo>
                      <a:pt x="27" y="10"/>
                      <a:pt x="28" y="13"/>
                      <a:pt x="26" y="15"/>
                    </a:cubicBezTo>
                    <a:cubicBezTo>
                      <a:pt x="24" y="16"/>
                      <a:pt x="22" y="18"/>
                      <a:pt x="19" y="20"/>
                    </a:cubicBezTo>
                    <a:cubicBezTo>
                      <a:pt x="17" y="21"/>
                      <a:pt x="16" y="19"/>
                      <a:pt x="14" y="18"/>
                    </a:cubicBezTo>
                    <a:close/>
                  </a:path>
                </a:pathLst>
              </a:custGeom>
              <a:solidFill>
                <a:srgbClr val="FE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1" name="Freeform 16"/>
              <p:cNvSpPr/>
              <p:nvPr/>
            </p:nvSpPr>
            <p:spPr bwMode="auto">
              <a:xfrm>
                <a:off x="935" y="707"/>
                <a:ext cx="79" cy="110"/>
              </a:xfrm>
              <a:custGeom>
                <a:avLst/>
                <a:gdLst>
                  <a:gd name="T0" fmla="*/ 0 w 33"/>
                  <a:gd name="T1" fmla="*/ 45 h 46"/>
                  <a:gd name="T2" fmla="*/ 1 w 33"/>
                  <a:gd name="T3" fmla="*/ 43 h 46"/>
                  <a:gd name="T4" fmla="*/ 2 w 33"/>
                  <a:gd name="T5" fmla="*/ 38 h 46"/>
                  <a:gd name="T6" fmla="*/ 7 w 33"/>
                  <a:gd name="T7" fmla="*/ 39 h 46"/>
                  <a:gd name="T8" fmla="*/ 7 w 33"/>
                  <a:gd name="T9" fmla="*/ 30 h 46"/>
                  <a:gd name="T10" fmla="*/ 9 w 33"/>
                  <a:gd name="T11" fmla="*/ 27 h 46"/>
                  <a:gd name="T12" fmla="*/ 11 w 33"/>
                  <a:gd name="T13" fmla="*/ 26 h 46"/>
                  <a:gd name="T14" fmla="*/ 16 w 33"/>
                  <a:gd name="T15" fmla="*/ 24 h 46"/>
                  <a:gd name="T16" fmla="*/ 16 w 33"/>
                  <a:gd name="T17" fmla="*/ 22 h 46"/>
                  <a:gd name="T18" fmla="*/ 17 w 33"/>
                  <a:gd name="T19" fmla="*/ 17 h 46"/>
                  <a:gd name="T20" fmla="*/ 23 w 33"/>
                  <a:gd name="T21" fmla="*/ 9 h 46"/>
                  <a:gd name="T22" fmla="*/ 24 w 33"/>
                  <a:gd name="T23" fmla="*/ 7 h 46"/>
                  <a:gd name="T24" fmla="*/ 26 w 33"/>
                  <a:gd name="T25" fmla="*/ 4 h 46"/>
                  <a:gd name="T26" fmla="*/ 26 w 33"/>
                  <a:gd name="T27" fmla="*/ 3 h 46"/>
                  <a:gd name="T28" fmla="*/ 28 w 33"/>
                  <a:gd name="T29" fmla="*/ 1 h 46"/>
                  <a:gd name="T30" fmla="*/ 30 w 33"/>
                  <a:gd name="T31" fmla="*/ 0 h 46"/>
                  <a:gd name="T32" fmla="*/ 33 w 33"/>
                  <a:gd name="T33" fmla="*/ 5 h 46"/>
                  <a:gd name="T34" fmla="*/ 33 w 33"/>
                  <a:gd name="T35" fmla="*/ 5 h 46"/>
                  <a:gd name="T36" fmla="*/ 11 w 33"/>
                  <a:gd name="T37" fmla="*/ 36 h 46"/>
                  <a:gd name="T38" fmla="*/ 4 w 33"/>
                  <a:gd name="T39" fmla="*/ 43 h 46"/>
                  <a:gd name="T40" fmla="*/ 0 w 33"/>
                  <a:gd name="T41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46">
                    <a:moveTo>
                      <a:pt x="0" y="45"/>
                    </a:moveTo>
                    <a:cubicBezTo>
                      <a:pt x="1" y="45"/>
                      <a:pt x="1" y="44"/>
                      <a:pt x="1" y="43"/>
                    </a:cubicBezTo>
                    <a:cubicBezTo>
                      <a:pt x="0" y="41"/>
                      <a:pt x="1" y="39"/>
                      <a:pt x="2" y="38"/>
                    </a:cubicBezTo>
                    <a:cubicBezTo>
                      <a:pt x="4" y="36"/>
                      <a:pt x="4" y="40"/>
                      <a:pt x="7" y="39"/>
                    </a:cubicBezTo>
                    <a:cubicBezTo>
                      <a:pt x="3" y="36"/>
                      <a:pt x="7" y="33"/>
                      <a:pt x="7" y="30"/>
                    </a:cubicBezTo>
                    <a:cubicBezTo>
                      <a:pt x="7" y="29"/>
                      <a:pt x="8" y="28"/>
                      <a:pt x="9" y="27"/>
                    </a:cubicBezTo>
                    <a:cubicBezTo>
                      <a:pt x="9" y="27"/>
                      <a:pt x="10" y="27"/>
                      <a:pt x="11" y="26"/>
                    </a:cubicBezTo>
                    <a:cubicBezTo>
                      <a:pt x="13" y="26"/>
                      <a:pt x="14" y="25"/>
                      <a:pt x="16" y="24"/>
                    </a:cubicBezTo>
                    <a:cubicBezTo>
                      <a:pt x="17" y="24"/>
                      <a:pt x="16" y="23"/>
                      <a:pt x="16" y="22"/>
                    </a:cubicBezTo>
                    <a:cubicBezTo>
                      <a:pt x="15" y="20"/>
                      <a:pt x="16" y="19"/>
                      <a:pt x="17" y="17"/>
                    </a:cubicBezTo>
                    <a:cubicBezTo>
                      <a:pt x="20" y="15"/>
                      <a:pt x="22" y="12"/>
                      <a:pt x="23" y="9"/>
                    </a:cubicBezTo>
                    <a:cubicBezTo>
                      <a:pt x="24" y="8"/>
                      <a:pt x="24" y="7"/>
                      <a:pt x="24" y="7"/>
                    </a:cubicBezTo>
                    <a:cubicBezTo>
                      <a:pt x="25" y="6"/>
                      <a:pt x="25" y="5"/>
                      <a:pt x="26" y="4"/>
                    </a:cubicBezTo>
                    <a:cubicBezTo>
                      <a:pt x="26" y="4"/>
                      <a:pt x="26" y="3"/>
                      <a:pt x="26" y="3"/>
                    </a:cubicBezTo>
                    <a:cubicBezTo>
                      <a:pt x="26" y="2"/>
                      <a:pt x="27" y="1"/>
                      <a:pt x="28" y="1"/>
                    </a:cubicBezTo>
                    <a:cubicBezTo>
                      <a:pt x="28" y="0"/>
                      <a:pt x="29" y="0"/>
                      <a:pt x="30" y="0"/>
                    </a:cubicBezTo>
                    <a:cubicBezTo>
                      <a:pt x="31" y="1"/>
                      <a:pt x="31" y="3"/>
                      <a:pt x="33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27" y="16"/>
                      <a:pt x="21" y="27"/>
                      <a:pt x="11" y="36"/>
                    </a:cubicBezTo>
                    <a:cubicBezTo>
                      <a:pt x="9" y="38"/>
                      <a:pt x="7" y="41"/>
                      <a:pt x="4" y="43"/>
                    </a:cubicBezTo>
                    <a:cubicBezTo>
                      <a:pt x="3" y="44"/>
                      <a:pt x="3" y="46"/>
                      <a:pt x="0" y="45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2" name="Freeform 17"/>
              <p:cNvSpPr/>
              <p:nvPr/>
            </p:nvSpPr>
            <p:spPr bwMode="auto">
              <a:xfrm>
                <a:off x="405" y="296"/>
                <a:ext cx="79" cy="60"/>
              </a:xfrm>
              <a:custGeom>
                <a:avLst/>
                <a:gdLst>
                  <a:gd name="T0" fmla="*/ 19 w 33"/>
                  <a:gd name="T1" fmla="*/ 0 h 25"/>
                  <a:gd name="T2" fmla="*/ 32 w 33"/>
                  <a:gd name="T3" fmla="*/ 16 h 25"/>
                  <a:gd name="T4" fmla="*/ 31 w 33"/>
                  <a:gd name="T5" fmla="*/ 22 h 25"/>
                  <a:gd name="T6" fmla="*/ 30 w 33"/>
                  <a:gd name="T7" fmla="*/ 22 h 25"/>
                  <a:gd name="T8" fmla="*/ 17 w 33"/>
                  <a:gd name="T9" fmla="*/ 23 h 25"/>
                  <a:gd name="T10" fmla="*/ 14 w 33"/>
                  <a:gd name="T11" fmla="*/ 25 h 25"/>
                  <a:gd name="T12" fmla="*/ 13 w 33"/>
                  <a:gd name="T13" fmla="*/ 25 h 25"/>
                  <a:gd name="T14" fmla="*/ 10 w 33"/>
                  <a:gd name="T15" fmla="*/ 23 h 25"/>
                  <a:gd name="T16" fmla="*/ 10 w 33"/>
                  <a:gd name="T17" fmla="*/ 22 h 25"/>
                  <a:gd name="T18" fmla="*/ 1 w 33"/>
                  <a:gd name="T19" fmla="*/ 18 h 25"/>
                  <a:gd name="T20" fmla="*/ 0 w 33"/>
                  <a:gd name="T21" fmla="*/ 17 h 25"/>
                  <a:gd name="T22" fmla="*/ 7 w 33"/>
                  <a:gd name="T23" fmla="*/ 14 h 25"/>
                  <a:gd name="T24" fmla="*/ 9 w 33"/>
                  <a:gd name="T25" fmla="*/ 13 h 25"/>
                  <a:gd name="T26" fmla="*/ 11 w 33"/>
                  <a:gd name="T27" fmla="*/ 13 h 25"/>
                  <a:gd name="T28" fmla="*/ 18 w 33"/>
                  <a:gd name="T29" fmla="*/ 14 h 25"/>
                  <a:gd name="T30" fmla="*/ 22 w 33"/>
                  <a:gd name="T31" fmla="*/ 6 h 25"/>
                  <a:gd name="T32" fmla="*/ 19 w 33"/>
                  <a:gd name="T3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" h="25">
                    <a:moveTo>
                      <a:pt x="19" y="0"/>
                    </a:moveTo>
                    <a:cubicBezTo>
                      <a:pt x="24" y="5"/>
                      <a:pt x="29" y="10"/>
                      <a:pt x="32" y="16"/>
                    </a:cubicBezTo>
                    <a:cubicBezTo>
                      <a:pt x="33" y="18"/>
                      <a:pt x="33" y="20"/>
                      <a:pt x="31" y="22"/>
                    </a:cubicBezTo>
                    <a:cubicBezTo>
                      <a:pt x="31" y="22"/>
                      <a:pt x="30" y="22"/>
                      <a:pt x="30" y="22"/>
                    </a:cubicBezTo>
                    <a:cubicBezTo>
                      <a:pt x="25" y="21"/>
                      <a:pt x="21" y="21"/>
                      <a:pt x="17" y="23"/>
                    </a:cubicBezTo>
                    <a:cubicBezTo>
                      <a:pt x="16" y="24"/>
                      <a:pt x="15" y="24"/>
                      <a:pt x="14" y="25"/>
                    </a:cubicBezTo>
                    <a:cubicBezTo>
                      <a:pt x="14" y="25"/>
                      <a:pt x="13" y="25"/>
                      <a:pt x="13" y="25"/>
                    </a:cubicBezTo>
                    <a:cubicBezTo>
                      <a:pt x="11" y="25"/>
                      <a:pt x="10" y="25"/>
                      <a:pt x="10" y="23"/>
                    </a:cubicBezTo>
                    <a:cubicBezTo>
                      <a:pt x="10" y="23"/>
                      <a:pt x="11" y="22"/>
                      <a:pt x="10" y="22"/>
                    </a:cubicBezTo>
                    <a:cubicBezTo>
                      <a:pt x="7" y="22"/>
                      <a:pt x="4" y="19"/>
                      <a:pt x="1" y="18"/>
                    </a:cubicBezTo>
                    <a:cubicBezTo>
                      <a:pt x="0" y="18"/>
                      <a:pt x="0" y="17"/>
                      <a:pt x="0" y="17"/>
                    </a:cubicBezTo>
                    <a:cubicBezTo>
                      <a:pt x="1" y="14"/>
                      <a:pt x="3" y="12"/>
                      <a:pt x="7" y="14"/>
                    </a:cubicBezTo>
                    <a:cubicBezTo>
                      <a:pt x="8" y="15"/>
                      <a:pt x="8" y="13"/>
                      <a:pt x="9" y="13"/>
                    </a:cubicBezTo>
                    <a:cubicBezTo>
                      <a:pt x="10" y="13"/>
                      <a:pt x="11" y="13"/>
                      <a:pt x="11" y="13"/>
                    </a:cubicBezTo>
                    <a:cubicBezTo>
                      <a:pt x="14" y="13"/>
                      <a:pt x="16" y="14"/>
                      <a:pt x="18" y="14"/>
                    </a:cubicBezTo>
                    <a:cubicBezTo>
                      <a:pt x="23" y="13"/>
                      <a:pt x="24" y="10"/>
                      <a:pt x="22" y="6"/>
                    </a:cubicBezTo>
                    <a:cubicBezTo>
                      <a:pt x="20" y="4"/>
                      <a:pt x="18" y="3"/>
                      <a:pt x="19" y="0"/>
                    </a:cubicBezTo>
                    <a:close/>
                  </a:path>
                </a:pathLst>
              </a:custGeom>
              <a:solidFill>
                <a:srgbClr val="FEE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3" name="Freeform 18"/>
              <p:cNvSpPr/>
              <p:nvPr/>
            </p:nvSpPr>
            <p:spPr bwMode="auto">
              <a:xfrm>
                <a:off x="376" y="571"/>
                <a:ext cx="36" cy="89"/>
              </a:xfrm>
              <a:custGeom>
                <a:avLst/>
                <a:gdLst>
                  <a:gd name="T0" fmla="*/ 0 w 15"/>
                  <a:gd name="T1" fmla="*/ 15 h 37"/>
                  <a:gd name="T2" fmla="*/ 0 w 15"/>
                  <a:gd name="T3" fmla="*/ 14 h 37"/>
                  <a:gd name="T4" fmla="*/ 0 w 15"/>
                  <a:gd name="T5" fmla="*/ 2 h 37"/>
                  <a:gd name="T6" fmla="*/ 4 w 15"/>
                  <a:gd name="T7" fmla="*/ 1 h 37"/>
                  <a:gd name="T8" fmla="*/ 5 w 15"/>
                  <a:gd name="T9" fmla="*/ 2 h 37"/>
                  <a:gd name="T10" fmla="*/ 5 w 15"/>
                  <a:gd name="T11" fmla="*/ 4 h 37"/>
                  <a:gd name="T12" fmla="*/ 8 w 15"/>
                  <a:gd name="T13" fmla="*/ 10 h 37"/>
                  <a:gd name="T14" fmla="*/ 8 w 15"/>
                  <a:gd name="T15" fmla="*/ 11 h 37"/>
                  <a:gd name="T16" fmla="*/ 13 w 15"/>
                  <a:gd name="T17" fmla="*/ 14 h 37"/>
                  <a:gd name="T18" fmla="*/ 15 w 15"/>
                  <a:gd name="T19" fmla="*/ 25 h 37"/>
                  <a:gd name="T20" fmla="*/ 15 w 15"/>
                  <a:gd name="T21" fmla="*/ 26 h 37"/>
                  <a:gd name="T22" fmla="*/ 11 w 15"/>
                  <a:gd name="T23" fmla="*/ 31 h 37"/>
                  <a:gd name="T24" fmla="*/ 8 w 15"/>
                  <a:gd name="T25" fmla="*/ 33 h 37"/>
                  <a:gd name="T26" fmla="*/ 2 w 15"/>
                  <a:gd name="T27" fmla="*/ 36 h 37"/>
                  <a:gd name="T28" fmla="*/ 2 w 15"/>
                  <a:gd name="T29" fmla="*/ 35 h 37"/>
                  <a:gd name="T30" fmla="*/ 1 w 15"/>
                  <a:gd name="T31" fmla="*/ 27 h 37"/>
                  <a:gd name="T32" fmla="*/ 1 w 15"/>
                  <a:gd name="T33" fmla="*/ 24 h 37"/>
                  <a:gd name="T34" fmla="*/ 0 w 15"/>
                  <a:gd name="T35" fmla="*/ 1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" h="37">
                    <a:moveTo>
                      <a:pt x="0" y="15"/>
                    </a:moveTo>
                    <a:cubicBezTo>
                      <a:pt x="0" y="15"/>
                      <a:pt x="0" y="14"/>
                      <a:pt x="0" y="14"/>
                    </a:cubicBezTo>
                    <a:cubicBezTo>
                      <a:pt x="0" y="10"/>
                      <a:pt x="1" y="6"/>
                      <a:pt x="0" y="2"/>
                    </a:cubicBezTo>
                    <a:cubicBezTo>
                      <a:pt x="1" y="0"/>
                      <a:pt x="3" y="0"/>
                      <a:pt x="4" y="1"/>
                    </a:cubicBezTo>
                    <a:cubicBezTo>
                      <a:pt x="5" y="1"/>
                      <a:pt x="5" y="2"/>
                      <a:pt x="5" y="2"/>
                    </a:cubicBezTo>
                    <a:cubicBezTo>
                      <a:pt x="5" y="3"/>
                      <a:pt x="5" y="3"/>
                      <a:pt x="5" y="4"/>
                    </a:cubicBezTo>
                    <a:cubicBezTo>
                      <a:pt x="6" y="6"/>
                      <a:pt x="7" y="8"/>
                      <a:pt x="8" y="10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11" y="11"/>
                      <a:pt x="12" y="11"/>
                      <a:pt x="13" y="14"/>
                    </a:cubicBezTo>
                    <a:cubicBezTo>
                      <a:pt x="13" y="18"/>
                      <a:pt x="12" y="22"/>
                      <a:pt x="15" y="25"/>
                    </a:cubicBezTo>
                    <a:cubicBezTo>
                      <a:pt x="15" y="25"/>
                      <a:pt x="15" y="25"/>
                      <a:pt x="15" y="26"/>
                    </a:cubicBezTo>
                    <a:cubicBezTo>
                      <a:pt x="13" y="27"/>
                      <a:pt x="13" y="30"/>
                      <a:pt x="11" y="31"/>
                    </a:cubicBezTo>
                    <a:cubicBezTo>
                      <a:pt x="9" y="31"/>
                      <a:pt x="8" y="32"/>
                      <a:pt x="8" y="33"/>
                    </a:cubicBezTo>
                    <a:cubicBezTo>
                      <a:pt x="7" y="36"/>
                      <a:pt x="5" y="37"/>
                      <a:pt x="2" y="36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2" y="32"/>
                      <a:pt x="2" y="30"/>
                      <a:pt x="1" y="27"/>
                    </a:cubicBezTo>
                    <a:cubicBezTo>
                      <a:pt x="1" y="26"/>
                      <a:pt x="0" y="25"/>
                      <a:pt x="1" y="24"/>
                    </a:cubicBezTo>
                    <a:cubicBezTo>
                      <a:pt x="5" y="21"/>
                      <a:pt x="1" y="18"/>
                      <a:pt x="0" y="15"/>
                    </a:cubicBezTo>
                    <a:close/>
                  </a:path>
                </a:pathLst>
              </a:custGeom>
              <a:solidFill>
                <a:srgbClr val="FE77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4" name="Freeform 19"/>
              <p:cNvSpPr/>
              <p:nvPr/>
            </p:nvSpPr>
            <p:spPr bwMode="auto">
              <a:xfrm>
                <a:off x="202" y="399"/>
                <a:ext cx="47" cy="62"/>
              </a:xfrm>
              <a:custGeom>
                <a:avLst/>
                <a:gdLst>
                  <a:gd name="T0" fmla="*/ 16 w 20"/>
                  <a:gd name="T1" fmla="*/ 3 h 26"/>
                  <a:gd name="T2" fmla="*/ 19 w 20"/>
                  <a:gd name="T3" fmla="*/ 3 h 26"/>
                  <a:gd name="T4" fmla="*/ 17 w 20"/>
                  <a:gd name="T5" fmla="*/ 4 h 26"/>
                  <a:gd name="T6" fmla="*/ 14 w 20"/>
                  <a:gd name="T7" fmla="*/ 9 h 26"/>
                  <a:gd name="T8" fmla="*/ 18 w 20"/>
                  <a:gd name="T9" fmla="*/ 9 h 26"/>
                  <a:gd name="T10" fmla="*/ 18 w 20"/>
                  <a:gd name="T11" fmla="*/ 10 h 26"/>
                  <a:gd name="T12" fmla="*/ 17 w 20"/>
                  <a:gd name="T13" fmla="*/ 13 h 26"/>
                  <a:gd name="T14" fmla="*/ 16 w 20"/>
                  <a:gd name="T15" fmla="*/ 15 h 26"/>
                  <a:gd name="T16" fmla="*/ 13 w 20"/>
                  <a:gd name="T17" fmla="*/ 22 h 26"/>
                  <a:gd name="T18" fmla="*/ 10 w 20"/>
                  <a:gd name="T19" fmla="*/ 24 h 26"/>
                  <a:gd name="T20" fmla="*/ 9 w 20"/>
                  <a:gd name="T21" fmla="*/ 25 h 26"/>
                  <a:gd name="T22" fmla="*/ 6 w 20"/>
                  <a:gd name="T23" fmla="*/ 23 h 26"/>
                  <a:gd name="T24" fmla="*/ 1 w 20"/>
                  <a:gd name="T25" fmla="*/ 19 h 26"/>
                  <a:gd name="T26" fmla="*/ 0 w 20"/>
                  <a:gd name="T27" fmla="*/ 19 h 26"/>
                  <a:gd name="T28" fmla="*/ 6 w 20"/>
                  <a:gd name="T29" fmla="*/ 2 h 26"/>
                  <a:gd name="T30" fmla="*/ 11 w 20"/>
                  <a:gd name="T31" fmla="*/ 2 h 26"/>
                  <a:gd name="T32" fmla="*/ 16 w 20"/>
                  <a:gd name="T33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26">
                    <a:moveTo>
                      <a:pt x="16" y="3"/>
                    </a:moveTo>
                    <a:cubicBezTo>
                      <a:pt x="17" y="2"/>
                      <a:pt x="18" y="1"/>
                      <a:pt x="19" y="3"/>
                    </a:cubicBezTo>
                    <a:cubicBezTo>
                      <a:pt x="20" y="4"/>
                      <a:pt x="17" y="3"/>
                      <a:pt x="17" y="4"/>
                    </a:cubicBezTo>
                    <a:cubicBezTo>
                      <a:pt x="18" y="7"/>
                      <a:pt x="13" y="6"/>
                      <a:pt x="14" y="9"/>
                    </a:cubicBezTo>
                    <a:cubicBezTo>
                      <a:pt x="15" y="9"/>
                      <a:pt x="16" y="6"/>
                      <a:pt x="18" y="9"/>
                    </a:cubicBezTo>
                    <a:cubicBezTo>
                      <a:pt x="18" y="9"/>
                      <a:pt x="18" y="9"/>
                      <a:pt x="18" y="10"/>
                    </a:cubicBezTo>
                    <a:cubicBezTo>
                      <a:pt x="17" y="11"/>
                      <a:pt x="16" y="11"/>
                      <a:pt x="17" y="13"/>
                    </a:cubicBezTo>
                    <a:cubicBezTo>
                      <a:pt x="17" y="13"/>
                      <a:pt x="17" y="14"/>
                      <a:pt x="16" y="15"/>
                    </a:cubicBezTo>
                    <a:cubicBezTo>
                      <a:pt x="16" y="17"/>
                      <a:pt x="15" y="20"/>
                      <a:pt x="13" y="22"/>
                    </a:cubicBezTo>
                    <a:cubicBezTo>
                      <a:pt x="10" y="21"/>
                      <a:pt x="10" y="21"/>
                      <a:pt x="10" y="24"/>
                    </a:cubicBezTo>
                    <a:cubicBezTo>
                      <a:pt x="10" y="24"/>
                      <a:pt x="9" y="25"/>
                      <a:pt x="9" y="25"/>
                    </a:cubicBezTo>
                    <a:cubicBezTo>
                      <a:pt x="7" y="26"/>
                      <a:pt x="6" y="25"/>
                      <a:pt x="6" y="23"/>
                    </a:cubicBezTo>
                    <a:cubicBezTo>
                      <a:pt x="6" y="19"/>
                      <a:pt x="3" y="20"/>
                      <a:pt x="1" y="19"/>
                    </a:cubicBezTo>
                    <a:cubicBezTo>
                      <a:pt x="1" y="19"/>
                      <a:pt x="1" y="19"/>
                      <a:pt x="0" y="19"/>
                    </a:cubicBezTo>
                    <a:cubicBezTo>
                      <a:pt x="0" y="13"/>
                      <a:pt x="4" y="7"/>
                      <a:pt x="6" y="2"/>
                    </a:cubicBezTo>
                    <a:cubicBezTo>
                      <a:pt x="8" y="0"/>
                      <a:pt x="9" y="2"/>
                      <a:pt x="11" y="2"/>
                    </a:cubicBezTo>
                    <a:cubicBezTo>
                      <a:pt x="12" y="2"/>
                      <a:pt x="14" y="4"/>
                      <a:pt x="16" y="3"/>
                    </a:cubicBezTo>
                    <a:close/>
                  </a:path>
                </a:pathLst>
              </a:custGeom>
              <a:solidFill>
                <a:srgbClr val="FEB4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5" name="Freeform 20"/>
              <p:cNvSpPr/>
              <p:nvPr/>
            </p:nvSpPr>
            <p:spPr bwMode="auto">
              <a:xfrm>
                <a:off x="371" y="547"/>
                <a:ext cx="41" cy="84"/>
              </a:xfrm>
              <a:custGeom>
                <a:avLst/>
                <a:gdLst>
                  <a:gd name="T0" fmla="*/ 2 w 17"/>
                  <a:gd name="T1" fmla="*/ 12 h 35"/>
                  <a:gd name="T2" fmla="*/ 2 w 17"/>
                  <a:gd name="T3" fmla="*/ 24 h 35"/>
                  <a:gd name="T4" fmla="*/ 2 w 17"/>
                  <a:gd name="T5" fmla="*/ 0 h 35"/>
                  <a:gd name="T6" fmla="*/ 3 w 17"/>
                  <a:gd name="T7" fmla="*/ 0 h 35"/>
                  <a:gd name="T8" fmla="*/ 11 w 17"/>
                  <a:gd name="T9" fmla="*/ 0 h 35"/>
                  <a:gd name="T10" fmla="*/ 12 w 17"/>
                  <a:gd name="T11" fmla="*/ 0 h 35"/>
                  <a:gd name="T12" fmla="*/ 13 w 17"/>
                  <a:gd name="T13" fmla="*/ 0 h 35"/>
                  <a:gd name="T14" fmla="*/ 17 w 17"/>
                  <a:gd name="T15" fmla="*/ 17 h 35"/>
                  <a:gd name="T16" fmla="*/ 17 w 17"/>
                  <a:gd name="T17" fmla="*/ 22 h 35"/>
                  <a:gd name="T18" fmla="*/ 17 w 17"/>
                  <a:gd name="T19" fmla="*/ 31 h 35"/>
                  <a:gd name="T20" fmla="*/ 17 w 17"/>
                  <a:gd name="T21" fmla="*/ 35 h 35"/>
                  <a:gd name="T22" fmla="*/ 13 w 17"/>
                  <a:gd name="T23" fmla="*/ 23 h 35"/>
                  <a:gd name="T24" fmla="*/ 11 w 17"/>
                  <a:gd name="T25" fmla="*/ 22 h 35"/>
                  <a:gd name="T26" fmla="*/ 10 w 17"/>
                  <a:gd name="T27" fmla="*/ 23 h 35"/>
                  <a:gd name="T28" fmla="*/ 10 w 17"/>
                  <a:gd name="T29" fmla="*/ 20 h 35"/>
                  <a:gd name="T30" fmla="*/ 12 w 17"/>
                  <a:gd name="T31" fmla="*/ 19 h 35"/>
                  <a:gd name="T32" fmla="*/ 10 w 17"/>
                  <a:gd name="T33" fmla="*/ 20 h 35"/>
                  <a:gd name="T34" fmla="*/ 6 w 17"/>
                  <a:gd name="T35" fmla="*/ 14 h 35"/>
                  <a:gd name="T36" fmla="*/ 11 w 17"/>
                  <a:gd name="T37" fmla="*/ 12 h 35"/>
                  <a:gd name="T38" fmla="*/ 6 w 17"/>
                  <a:gd name="T39" fmla="*/ 13 h 35"/>
                  <a:gd name="T40" fmla="*/ 6 w 17"/>
                  <a:gd name="T41" fmla="*/ 11 h 35"/>
                  <a:gd name="T42" fmla="*/ 2 w 17"/>
                  <a:gd name="T43" fmla="*/ 1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7" h="35">
                    <a:moveTo>
                      <a:pt x="2" y="12"/>
                    </a:moveTo>
                    <a:cubicBezTo>
                      <a:pt x="4" y="16"/>
                      <a:pt x="4" y="20"/>
                      <a:pt x="2" y="24"/>
                    </a:cubicBezTo>
                    <a:cubicBezTo>
                      <a:pt x="1" y="16"/>
                      <a:pt x="0" y="8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6" y="5"/>
                      <a:pt x="8" y="5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6" y="5"/>
                      <a:pt x="16" y="11"/>
                      <a:pt x="17" y="17"/>
                    </a:cubicBezTo>
                    <a:cubicBezTo>
                      <a:pt x="17" y="18"/>
                      <a:pt x="17" y="20"/>
                      <a:pt x="17" y="22"/>
                    </a:cubicBezTo>
                    <a:cubicBezTo>
                      <a:pt x="17" y="25"/>
                      <a:pt x="17" y="28"/>
                      <a:pt x="17" y="31"/>
                    </a:cubicBezTo>
                    <a:cubicBezTo>
                      <a:pt x="15" y="32"/>
                      <a:pt x="17" y="33"/>
                      <a:pt x="17" y="35"/>
                    </a:cubicBezTo>
                    <a:cubicBezTo>
                      <a:pt x="13" y="32"/>
                      <a:pt x="14" y="27"/>
                      <a:pt x="13" y="23"/>
                    </a:cubicBezTo>
                    <a:cubicBezTo>
                      <a:pt x="13" y="21"/>
                      <a:pt x="13" y="21"/>
                      <a:pt x="11" y="22"/>
                    </a:cubicBezTo>
                    <a:cubicBezTo>
                      <a:pt x="11" y="22"/>
                      <a:pt x="11" y="24"/>
                      <a:pt x="10" y="23"/>
                    </a:cubicBezTo>
                    <a:cubicBezTo>
                      <a:pt x="9" y="22"/>
                      <a:pt x="10" y="21"/>
                      <a:pt x="10" y="20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19"/>
                      <a:pt x="11" y="20"/>
                      <a:pt x="10" y="20"/>
                    </a:cubicBezTo>
                    <a:cubicBezTo>
                      <a:pt x="7" y="19"/>
                      <a:pt x="7" y="16"/>
                      <a:pt x="6" y="14"/>
                    </a:cubicBezTo>
                    <a:cubicBezTo>
                      <a:pt x="8" y="13"/>
                      <a:pt x="10" y="15"/>
                      <a:pt x="11" y="12"/>
                    </a:cubicBezTo>
                    <a:cubicBezTo>
                      <a:pt x="10" y="13"/>
                      <a:pt x="8" y="14"/>
                      <a:pt x="6" y="13"/>
                    </a:cubicBezTo>
                    <a:cubicBezTo>
                      <a:pt x="6" y="12"/>
                      <a:pt x="6" y="11"/>
                      <a:pt x="6" y="11"/>
                    </a:cubicBezTo>
                    <a:cubicBezTo>
                      <a:pt x="4" y="9"/>
                      <a:pt x="3" y="10"/>
                      <a:pt x="2" y="12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6" name="Freeform 21"/>
              <p:cNvSpPr/>
              <p:nvPr/>
            </p:nvSpPr>
            <p:spPr bwMode="auto">
              <a:xfrm>
                <a:off x="586" y="978"/>
                <a:ext cx="91" cy="40"/>
              </a:xfrm>
              <a:custGeom>
                <a:avLst/>
                <a:gdLst>
                  <a:gd name="T0" fmla="*/ 37 w 38"/>
                  <a:gd name="T1" fmla="*/ 7 h 17"/>
                  <a:gd name="T2" fmla="*/ 17 w 38"/>
                  <a:gd name="T3" fmla="*/ 15 h 17"/>
                  <a:gd name="T4" fmla="*/ 3 w 38"/>
                  <a:gd name="T5" fmla="*/ 16 h 17"/>
                  <a:gd name="T6" fmla="*/ 5 w 38"/>
                  <a:gd name="T7" fmla="*/ 6 h 17"/>
                  <a:gd name="T8" fmla="*/ 15 w 38"/>
                  <a:gd name="T9" fmla="*/ 11 h 17"/>
                  <a:gd name="T10" fmla="*/ 23 w 38"/>
                  <a:gd name="T11" fmla="*/ 6 h 17"/>
                  <a:gd name="T12" fmla="*/ 29 w 38"/>
                  <a:gd name="T13" fmla="*/ 7 h 17"/>
                  <a:gd name="T14" fmla="*/ 31 w 38"/>
                  <a:gd name="T15" fmla="*/ 6 h 17"/>
                  <a:gd name="T16" fmla="*/ 31 w 38"/>
                  <a:gd name="T17" fmla="*/ 1 h 17"/>
                  <a:gd name="T18" fmla="*/ 33 w 38"/>
                  <a:gd name="T19" fmla="*/ 0 h 17"/>
                  <a:gd name="T20" fmla="*/ 37 w 38"/>
                  <a:gd name="T21" fmla="*/ 5 h 17"/>
                  <a:gd name="T22" fmla="*/ 38 w 38"/>
                  <a:gd name="T23" fmla="*/ 6 h 17"/>
                  <a:gd name="T24" fmla="*/ 37 w 38"/>
                  <a:gd name="T25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17">
                    <a:moveTo>
                      <a:pt x="37" y="7"/>
                    </a:moveTo>
                    <a:cubicBezTo>
                      <a:pt x="31" y="13"/>
                      <a:pt x="24" y="14"/>
                      <a:pt x="17" y="15"/>
                    </a:cubicBezTo>
                    <a:cubicBezTo>
                      <a:pt x="13" y="16"/>
                      <a:pt x="8" y="17"/>
                      <a:pt x="3" y="16"/>
                    </a:cubicBezTo>
                    <a:cubicBezTo>
                      <a:pt x="4" y="12"/>
                      <a:pt x="0" y="8"/>
                      <a:pt x="5" y="6"/>
                    </a:cubicBezTo>
                    <a:cubicBezTo>
                      <a:pt x="12" y="3"/>
                      <a:pt x="14" y="4"/>
                      <a:pt x="15" y="11"/>
                    </a:cubicBezTo>
                    <a:cubicBezTo>
                      <a:pt x="19" y="10"/>
                      <a:pt x="21" y="9"/>
                      <a:pt x="23" y="6"/>
                    </a:cubicBezTo>
                    <a:cubicBezTo>
                      <a:pt x="24" y="3"/>
                      <a:pt x="27" y="5"/>
                      <a:pt x="29" y="7"/>
                    </a:cubicBezTo>
                    <a:cubicBezTo>
                      <a:pt x="31" y="8"/>
                      <a:pt x="31" y="8"/>
                      <a:pt x="31" y="6"/>
                    </a:cubicBezTo>
                    <a:cubicBezTo>
                      <a:pt x="31" y="4"/>
                      <a:pt x="30" y="2"/>
                      <a:pt x="31" y="1"/>
                    </a:cubicBezTo>
                    <a:cubicBezTo>
                      <a:pt x="31" y="0"/>
                      <a:pt x="32" y="0"/>
                      <a:pt x="33" y="0"/>
                    </a:cubicBezTo>
                    <a:cubicBezTo>
                      <a:pt x="35" y="1"/>
                      <a:pt x="36" y="3"/>
                      <a:pt x="37" y="5"/>
                    </a:cubicBezTo>
                    <a:cubicBezTo>
                      <a:pt x="37" y="5"/>
                      <a:pt x="38" y="6"/>
                      <a:pt x="38" y="6"/>
                    </a:cubicBezTo>
                    <a:cubicBezTo>
                      <a:pt x="38" y="7"/>
                      <a:pt x="37" y="7"/>
                      <a:pt x="37" y="7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7" name="Freeform 22"/>
              <p:cNvSpPr/>
              <p:nvPr/>
            </p:nvSpPr>
            <p:spPr bwMode="auto">
              <a:xfrm>
                <a:off x="376" y="298"/>
                <a:ext cx="60" cy="87"/>
              </a:xfrm>
              <a:custGeom>
                <a:avLst/>
                <a:gdLst>
                  <a:gd name="T0" fmla="*/ 13 w 25"/>
                  <a:gd name="T1" fmla="*/ 16 h 36"/>
                  <a:gd name="T2" fmla="*/ 13 w 25"/>
                  <a:gd name="T3" fmla="*/ 17 h 36"/>
                  <a:gd name="T4" fmla="*/ 13 w 25"/>
                  <a:gd name="T5" fmla="*/ 20 h 36"/>
                  <a:gd name="T6" fmla="*/ 19 w 25"/>
                  <a:gd name="T7" fmla="*/ 32 h 36"/>
                  <a:gd name="T8" fmla="*/ 25 w 25"/>
                  <a:gd name="T9" fmla="*/ 34 h 36"/>
                  <a:gd name="T10" fmla="*/ 24 w 25"/>
                  <a:gd name="T11" fmla="*/ 36 h 36"/>
                  <a:gd name="T12" fmla="*/ 20 w 25"/>
                  <a:gd name="T13" fmla="*/ 36 h 36"/>
                  <a:gd name="T14" fmla="*/ 14 w 25"/>
                  <a:gd name="T15" fmla="*/ 32 h 36"/>
                  <a:gd name="T16" fmla="*/ 4 w 25"/>
                  <a:gd name="T17" fmla="*/ 15 h 36"/>
                  <a:gd name="T18" fmla="*/ 0 w 25"/>
                  <a:gd name="T19" fmla="*/ 7 h 36"/>
                  <a:gd name="T20" fmla="*/ 0 w 25"/>
                  <a:gd name="T21" fmla="*/ 3 h 36"/>
                  <a:gd name="T22" fmla="*/ 1 w 25"/>
                  <a:gd name="T23" fmla="*/ 2 h 36"/>
                  <a:gd name="T24" fmla="*/ 5 w 25"/>
                  <a:gd name="T25" fmla="*/ 4 h 36"/>
                  <a:gd name="T26" fmla="*/ 5 w 25"/>
                  <a:gd name="T27" fmla="*/ 5 h 36"/>
                  <a:gd name="T28" fmla="*/ 6 w 25"/>
                  <a:gd name="T29" fmla="*/ 4 h 36"/>
                  <a:gd name="T30" fmla="*/ 8 w 25"/>
                  <a:gd name="T31" fmla="*/ 2 h 36"/>
                  <a:gd name="T32" fmla="*/ 9 w 25"/>
                  <a:gd name="T33" fmla="*/ 2 h 36"/>
                  <a:gd name="T34" fmla="*/ 11 w 25"/>
                  <a:gd name="T35" fmla="*/ 2 h 36"/>
                  <a:gd name="T36" fmla="*/ 12 w 25"/>
                  <a:gd name="T37" fmla="*/ 2 h 36"/>
                  <a:gd name="T38" fmla="*/ 15 w 25"/>
                  <a:gd name="T39" fmla="*/ 4 h 36"/>
                  <a:gd name="T40" fmla="*/ 17 w 25"/>
                  <a:gd name="T41" fmla="*/ 8 h 36"/>
                  <a:gd name="T42" fmla="*/ 10 w 25"/>
                  <a:gd name="T43" fmla="*/ 14 h 36"/>
                  <a:gd name="T44" fmla="*/ 13 w 25"/>
                  <a:gd name="T45" fmla="*/ 1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36">
                    <a:moveTo>
                      <a:pt x="13" y="16"/>
                    </a:moveTo>
                    <a:cubicBezTo>
                      <a:pt x="13" y="16"/>
                      <a:pt x="13" y="17"/>
                      <a:pt x="13" y="17"/>
                    </a:cubicBezTo>
                    <a:cubicBezTo>
                      <a:pt x="10" y="18"/>
                      <a:pt x="12" y="19"/>
                      <a:pt x="13" y="20"/>
                    </a:cubicBezTo>
                    <a:cubicBezTo>
                      <a:pt x="15" y="24"/>
                      <a:pt x="16" y="29"/>
                      <a:pt x="19" y="32"/>
                    </a:cubicBezTo>
                    <a:cubicBezTo>
                      <a:pt x="21" y="33"/>
                      <a:pt x="23" y="31"/>
                      <a:pt x="25" y="34"/>
                    </a:cubicBezTo>
                    <a:cubicBezTo>
                      <a:pt x="25" y="35"/>
                      <a:pt x="25" y="35"/>
                      <a:pt x="24" y="36"/>
                    </a:cubicBezTo>
                    <a:cubicBezTo>
                      <a:pt x="23" y="36"/>
                      <a:pt x="22" y="36"/>
                      <a:pt x="20" y="36"/>
                    </a:cubicBezTo>
                    <a:cubicBezTo>
                      <a:pt x="17" y="36"/>
                      <a:pt x="15" y="35"/>
                      <a:pt x="14" y="32"/>
                    </a:cubicBezTo>
                    <a:cubicBezTo>
                      <a:pt x="13" y="25"/>
                      <a:pt x="8" y="21"/>
                      <a:pt x="4" y="15"/>
                    </a:cubicBezTo>
                    <a:cubicBezTo>
                      <a:pt x="3" y="13"/>
                      <a:pt x="1" y="10"/>
                      <a:pt x="0" y="7"/>
                    </a:cubicBezTo>
                    <a:cubicBezTo>
                      <a:pt x="0" y="6"/>
                      <a:pt x="0" y="5"/>
                      <a:pt x="0" y="3"/>
                    </a:cubicBezTo>
                    <a:cubicBezTo>
                      <a:pt x="0" y="3"/>
                      <a:pt x="1" y="2"/>
                      <a:pt x="1" y="2"/>
                    </a:cubicBezTo>
                    <a:cubicBezTo>
                      <a:pt x="3" y="1"/>
                      <a:pt x="5" y="0"/>
                      <a:pt x="5" y="4"/>
                    </a:cubicBezTo>
                    <a:cubicBezTo>
                      <a:pt x="5" y="4"/>
                      <a:pt x="5" y="5"/>
                      <a:pt x="5" y="5"/>
                    </a:cubicBezTo>
                    <a:cubicBezTo>
                      <a:pt x="5" y="5"/>
                      <a:pt x="5" y="4"/>
                      <a:pt x="6" y="4"/>
                    </a:cubicBezTo>
                    <a:cubicBezTo>
                      <a:pt x="8" y="5"/>
                      <a:pt x="6" y="2"/>
                      <a:pt x="8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0" y="2"/>
                      <a:pt x="10" y="3"/>
                      <a:pt x="11" y="2"/>
                    </a:cubicBezTo>
                    <a:cubicBezTo>
                      <a:pt x="11" y="2"/>
                      <a:pt x="12" y="2"/>
                      <a:pt x="12" y="2"/>
                    </a:cubicBezTo>
                    <a:cubicBezTo>
                      <a:pt x="14" y="2"/>
                      <a:pt x="15" y="3"/>
                      <a:pt x="15" y="4"/>
                    </a:cubicBezTo>
                    <a:cubicBezTo>
                      <a:pt x="16" y="5"/>
                      <a:pt x="17" y="7"/>
                      <a:pt x="17" y="8"/>
                    </a:cubicBezTo>
                    <a:cubicBezTo>
                      <a:pt x="16" y="12"/>
                      <a:pt x="11" y="11"/>
                      <a:pt x="10" y="14"/>
                    </a:cubicBezTo>
                    <a:cubicBezTo>
                      <a:pt x="11" y="14"/>
                      <a:pt x="12" y="15"/>
                      <a:pt x="13" y="16"/>
                    </a:cubicBezTo>
                    <a:close/>
                  </a:path>
                </a:pathLst>
              </a:custGeom>
              <a:solidFill>
                <a:srgbClr val="FEEC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8" name="Freeform 23"/>
              <p:cNvSpPr/>
              <p:nvPr/>
            </p:nvSpPr>
            <p:spPr bwMode="auto">
              <a:xfrm>
                <a:off x="335" y="210"/>
                <a:ext cx="48" cy="60"/>
              </a:xfrm>
              <a:custGeom>
                <a:avLst/>
                <a:gdLst>
                  <a:gd name="T0" fmla="*/ 2 w 20"/>
                  <a:gd name="T1" fmla="*/ 8 h 25"/>
                  <a:gd name="T2" fmla="*/ 3 w 20"/>
                  <a:gd name="T3" fmla="*/ 3 h 25"/>
                  <a:gd name="T4" fmla="*/ 7 w 20"/>
                  <a:gd name="T5" fmla="*/ 4 h 25"/>
                  <a:gd name="T6" fmla="*/ 8 w 20"/>
                  <a:gd name="T7" fmla="*/ 2 h 25"/>
                  <a:gd name="T8" fmla="*/ 15 w 20"/>
                  <a:gd name="T9" fmla="*/ 5 h 25"/>
                  <a:gd name="T10" fmla="*/ 16 w 20"/>
                  <a:gd name="T11" fmla="*/ 11 h 25"/>
                  <a:gd name="T12" fmla="*/ 15 w 20"/>
                  <a:gd name="T13" fmla="*/ 13 h 25"/>
                  <a:gd name="T14" fmla="*/ 18 w 20"/>
                  <a:gd name="T15" fmla="*/ 18 h 25"/>
                  <a:gd name="T16" fmla="*/ 18 w 20"/>
                  <a:gd name="T17" fmla="*/ 23 h 25"/>
                  <a:gd name="T18" fmla="*/ 10 w 20"/>
                  <a:gd name="T19" fmla="*/ 25 h 25"/>
                  <a:gd name="T20" fmla="*/ 6 w 20"/>
                  <a:gd name="T21" fmla="*/ 15 h 25"/>
                  <a:gd name="T22" fmla="*/ 2 w 20"/>
                  <a:gd name="T2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25">
                    <a:moveTo>
                      <a:pt x="2" y="8"/>
                    </a:moveTo>
                    <a:cubicBezTo>
                      <a:pt x="0" y="6"/>
                      <a:pt x="2" y="4"/>
                      <a:pt x="3" y="3"/>
                    </a:cubicBezTo>
                    <a:cubicBezTo>
                      <a:pt x="4" y="3"/>
                      <a:pt x="6" y="2"/>
                      <a:pt x="7" y="4"/>
                    </a:cubicBezTo>
                    <a:cubicBezTo>
                      <a:pt x="7" y="3"/>
                      <a:pt x="7" y="2"/>
                      <a:pt x="8" y="2"/>
                    </a:cubicBezTo>
                    <a:cubicBezTo>
                      <a:pt x="11" y="0"/>
                      <a:pt x="15" y="2"/>
                      <a:pt x="15" y="5"/>
                    </a:cubicBezTo>
                    <a:cubicBezTo>
                      <a:pt x="14" y="8"/>
                      <a:pt x="18" y="8"/>
                      <a:pt x="16" y="11"/>
                    </a:cubicBezTo>
                    <a:cubicBezTo>
                      <a:pt x="15" y="11"/>
                      <a:pt x="15" y="12"/>
                      <a:pt x="15" y="13"/>
                    </a:cubicBezTo>
                    <a:cubicBezTo>
                      <a:pt x="15" y="15"/>
                      <a:pt x="17" y="16"/>
                      <a:pt x="18" y="18"/>
                    </a:cubicBezTo>
                    <a:cubicBezTo>
                      <a:pt x="18" y="20"/>
                      <a:pt x="20" y="21"/>
                      <a:pt x="18" y="23"/>
                    </a:cubicBezTo>
                    <a:cubicBezTo>
                      <a:pt x="16" y="24"/>
                      <a:pt x="13" y="25"/>
                      <a:pt x="10" y="25"/>
                    </a:cubicBezTo>
                    <a:cubicBezTo>
                      <a:pt x="7" y="23"/>
                      <a:pt x="7" y="19"/>
                      <a:pt x="6" y="15"/>
                    </a:cubicBezTo>
                    <a:cubicBezTo>
                      <a:pt x="5" y="12"/>
                      <a:pt x="4" y="10"/>
                      <a:pt x="2" y="8"/>
                    </a:cubicBezTo>
                    <a:close/>
                  </a:path>
                </a:pathLst>
              </a:custGeom>
              <a:solidFill>
                <a:srgbClr val="FE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9" name="Freeform 24"/>
              <p:cNvSpPr/>
              <p:nvPr/>
            </p:nvSpPr>
            <p:spPr bwMode="auto">
              <a:xfrm>
                <a:off x="840" y="576"/>
                <a:ext cx="55" cy="57"/>
              </a:xfrm>
              <a:custGeom>
                <a:avLst/>
                <a:gdLst>
                  <a:gd name="T0" fmla="*/ 18 w 23"/>
                  <a:gd name="T1" fmla="*/ 19 h 24"/>
                  <a:gd name="T2" fmla="*/ 17 w 23"/>
                  <a:gd name="T3" fmla="*/ 21 h 24"/>
                  <a:gd name="T4" fmla="*/ 14 w 23"/>
                  <a:gd name="T5" fmla="*/ 23 h 24"/>
                  <a:gd name="T6" fmla="*/ 14 w 23"/>
                  <a:gd name="T7" fmla="*/ 20 h 24"/>
                  <a:gd name="T8" fmla="*/ 14 w 23"/>
                  <a:gd name="T9" fmla="*/ 17 h 24"/>
                  <a:gd name="T10" fmla="*/ 7 w 23"/>
                  <a:gd name="T11" fmla="*/ 21 h 24"/>
                  <a:gd name="T12" fmla="*/ 5 w 23"/>
                  <a:gd name="T13" fmla="*/ 21 h 24"/>
                  <a:gd name="T14" fmla="*/ 2 w 23"/>
                  <a:gd name="T15" fmla="*/ 20 h 24"/>
                  <a:gd name="T16" fmla="*/ 2 w 23"/>
                  <a:gd name="T17" fmla="*/ 17 h 24"/>
                  <a:gd name="T18" fmla="*/ 3 w 23"/>
                  <a:gd name="T19" fmla="*/ 14 h 24"/>
                  <a:gd name="T20" fmla="*/ 2 w 23"/>
                  <a:gd name="T21" fmla="*/ 12 h 24"/>
                  <a:gd name="T22" fmla="*/ 3 w 23"/>
                  <a:gd name="T23" fmla="*/ 0 h 24"/>
                  <a:gd name="T24" fmla="*/ 6 w 23"/>
                  <a:gd name="T25" fmla="*/ 2 h 24"/>
                  <a:gd name="T26" fmla="*/ 23 w 23"/>
                  <a:gd name="T27" fmla="*/ 16 h 24"/>
                  <a:gd name="T28" fmla="*/ 14 w 23"/>
                  <a:gd name="T29" fmla="*/ 12 h 24"/>
                  <a:gd name="T30" fmla="*/ 11 w 23"/>
                  <a:gd name="T31" fmla="*/ 11 h 24"/>
                  <a:gd name="T32" fmla="*/ 10 w 23"/>
                  <a:gd name="T33" fmla="*/ 12 h 24"/>
                  <a:gd name="T34" fmla="*/ 12 w 23"/>
                  <a:gd name="T35" fmla="*/ 14 h 24"/>
                  <a:gd name="T36" fmla="*/ 18 w 23"/>
                  <a:gd name="T37" fmla="*/ 1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8" y="19"/>
                    </a:moveTo>
                    <a:cubicBezTo>
                      <a:pt x="17" y="19"/>
                      <a:pt x="17" y="19"/>
                      <a:pt x="17" y="21"/>
                    </a:cubicBezTo>
                    <a:cubicBezTo>
                      <a:pt x="16" y="22"/>
                      <a:pt x="16" y="24"/>
                      <a:pt x="14" y="23"/>
                    </a:cubicBezTo>
                    <a:cubicBezTo>
                      <a:pt x="12" y="22"/>
                      <a:pt x="13" y="21"/>
                      <a:pt x="14" y="20"/>
                    </a:cubicBezTo>
                    <a:cubicBezTo>
                      <a:pt x="14" y="19"/>
                      <a:pt x="14" y="18"/>
                      <a:pt x="14" y="17"/>
                    </a:cubicBezTo>
                    <a:cubicBezTo>
                      <a:pt x="13" y="21"/>
                      <a:pt x="8" y="18"/>
                      <a:pt x="7" y="21"/>
                    </a:cubicBezTo>
                    <a:cubicBezTo>
                      <a:pt x="6" y="21"/>
                      <a:pt x="6" y="22"/>
                      <a:pt x="5" y="21"/>
                    </a:cubicBezTo>
                    <a:cubicBezTo>
                      <a:pt x="4" y="21"/>
                      <a:pt x="3" y="21"/>
                      <a:pt x="2" y="20"/>
                    </a:cubicBezTo>
                    <a:cubicBezTo>
                      <a:pt x="0" y="20"/>
                      <a:pt x="0" y="18"/>
                      <a:pt x="2" y="17"/>
                    </a:cubicBezTo>
                    <a:cubicBezTo>
                      <a:pt x="3" y="16"/>
                      <a:pt x="5" y="16"/>
                      <a:pt x="3" y="14"/>
                    </a:cubicBezTo>
                    <a:cubicBezTo>
                      <a:pt x="2" y="14"/>
                      <a:pt x="2" y="13"/>
                      <a:pt x="2" y="12"/>
                    </a:cubicBezTo>
                    <a:cubicBezTo>
                      <a:pt x="4" y="8"/>
                      <a:pt x="4" y="4"/>
                      <a:pt x="3" y="0"/>
                    </a:cubicBezTo>
                    <a:cubicBezTo>
                      <a:pt x="5" y="0"/>
                      <a:pt x="5" y="1"/>
                      <a:pt x="6" y="2"/>
                    </a:cubicBezTo>
                    <a:cubicBezTo>
                      <a:pt x="12" y="7"/>
                      <a:pt x="17" y="12"/>
                      <a:pt x="23" y="16"/>
                    </a:cubicBezTo>
                    <a:cubicBezTo>
                      <a:pt x="19" y="17"/>
                      <a:pt x="17" y="14"/>
                      <a:pt x="14" y="12"/>
                    </a:cubicBezTo>
                    <a:cubicBezTo>
                      <a:pt x="13" y="11"/>
                      <a:pt x="12" y="10"/>
                      <a:pt x="11" y="11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3"/>
                      <a:pt x="11" y="14"/>
                      <a:pt x="12" y="14"/>
                    </a:cubicBezTo>
                    <a:cubicBezTo>
                      <a:pt x="14" y="16"/>
                      <a:pt x="17" y="16"/>
                      <a:pt x="18" y="19"/>
                    </a:cubicBezTo>
                    <a:close/>
                  </a:path>
                </a:pathLst>
              </a:custGeom>
              <a:solidFill>
                <a:srgbClr val="FEEB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0" name="Freeform 25"/>
              <p:cNvSpPr/>
              <p:nvPr/>
            </p:nvSpPr>
            <p:spPr bwMode="auto">
              <a:xfrm>
                <a:off x="663" y="397"/>
                <a:ext cx="71" cy="57"/>
              </a:xfrm>
              <a:custGeom>
                <a:avLst/>
                <a:gdLst>
                  <a:gd name="T0" fmla="*/ 14 w 30"/>
                  <a:gd name="T1" fmla="*/ 3 h 24"/>
                  <a:gd name="T2" fmla="*/ 29 w 30"/>
                  <a:gd name="T3" fmla="*/ 18 h 24"/>
                  <a:gd name="T4" fmla="*/ 27 w 30"/>
                  <a:gd name="T5" fmla="*/ 21 h 24"/>
                  <a:gd name="T6" fmla="*/ 23 w 30"/>
                  <a:gd name="T7" fmla="*/ 23 h 24"/>
                  <a:gd name="T8" fmla="*/ 21 w 30"/>
                  <a:gd name="T9" fmla="*/ 22 h 24"/>
                  <a:gd name="T10" fmla="*/ 20 w 30"/>
                  <a:gd name="T11" fmla="*/ 21 h 24"/>
                  <a:gd name="T12" fmla="*/ 15 w 30"/>
                  <a:gd name="T13" fmla="*/ 14 h 24"/>
                  <a:gd name="T14" fmla="*/ 7 w 30"/>
                  <a:gd name="T15" fmla="*/ 11 h 24"/>
                  <a:gd name="T16" fmla="*/ 4 w 30"/>
                  <a:gd name="T17" fmla="*/ 10 h 24"/>
                  <a:gd name="T18" fmla="*/ 2 w 30"/>
                  <a:gd name="T19" fmla="*/ 9 h 24"/>
                  <a:gd name="T20" fmla="*/ 1 w 30"/>
                  <a:gd name="T21" fmla="*/ 5 h 24"/>
                  <a:gd name="T22" fmla="*/ 9 w 30"/>
                  <a:gd name="T23" fmla="*/ 6 h 24"/>
                  <a:gd name="T24" fmla="*/ 9 w 30"/>
                  <a:gd name="T25" fmla="*/ 5 h 24"/>
                  <a:gd name="T26" fmla="*/ 9 w 30"/>
                  <a:gd name="T27" fmla="*/ 5 h 24"/>
                  <a:gd name="T28" fmla="*/ 6 w 30"/>
                  <a:gd name="T29" fmla="*/ 1 h 24"/>
                  <a:gd name="T30" fmla="*/ 8 w 30"/>
                  <a:gd name="T31" fmla="*/ 0 h 24"/>
                  <a:gd name="T32" fmla="*/ 14 w 30"/>
                  <a:gd name="T3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24">
                    <a:moveTo>
                      <a:pt x="14" y="3"/>
                    </a:moveTo>
                    <a:cubicBezTo>
                      <a:pt x="19" y="8"/>
                      <a:pt x="25" y="12"/>
                      <a:pt x="29" y="18"/>
                    </a:cubicBezTo>
                    <a:cubicBezTo>
                      <a:pt x="30" y="20"/>
                      <a:pt x="29" y="21"/>
                      <a:pt x="27" y="21"/>
                    </a:cubicBezTo>
                    <a:cubicBezTo>
                      <a:pt x="25" y="22"/>
                      <a:pt x="24" y="22"/>
                      <a:pt x="23" y="23"/>
                    </a:cubicBezTo>
                    <a:cubicBezTo>
                      <a:pt x="22" y="24"/>
                      <a:pt x="21" y="23"/>
                      <a:pt x="21" y="22"/>
                    </a:cubicBezTo>
                    <a:cubicBezTo>
                      <a:pt x="21" y="22"/>
                      <a:pt x="20" y="21"/>
                      <a:pt x="20" y="21"/>
                    </a:cubicBezTo>
                    <a:cubicBezTo>
                      <a:pt x="22" y="16"/>
                      <a:pt x="21" y="14"/>
                      <a:pt x="15" y="14"/>
                    </a:cubicBezTo>
                    <a:cubicBezTo>
                      <a:pt x="13" y="14"/>
                      <a:pt x="9" y="13"/>
                      <a:pt x="7" y="11"/>
                    </a:cubicBezTo>
                    <a:cubicBezTo>
                      <a:pt x="6" y="10"/>
                      <a:pt x="5" y="10"/>
                      <a:pt x="4" y="10"/>
                    </a:cubicBezTo>
                    <a:cubicBezTo>
                      <a:pt x="3" y="10"/>
                      <a:pt x="2" y="9"/>
                      <a:pt x="2" y="9"/>
                    </a:cubicBezTo>
                    <a:cubicBezTo>
                      <a:pt x="1" y="8"/>
                      <a:pt x="0" y="6"/>
                      <a:pt x="1" y="5"/>
                    </a:cubicBezTo>
                    <a:cubicBezTo>
                      <a:pt x="4" y="3"/>
                      <a:pt x="7" y="4"/>
                      <a:pt x="9" y="6"/>
                    </a:cubicBezTo>
                    <a:cubicBezTo>
                      <a:pt x="9" y="6"/>
                      <a:pt x="10" y="5"/>
                      <a:pt x="9" y="5"/>
                    </a:cubicBezTo>
                    <a:cubicBezTo>
                      <a:pt x="9" y="6"/>
                      <a:pt x="9" y="5"/>
                      <a:pt x="9" y="5"/>
                    </a:cubicBezTo>
                    <a:cubicBezTo>
                      <a:pt x="10" y="2"/>
                      <a:pt x="5" y="3"/>
                      <a:pt x="6" y="1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10" y="0"/>
                      <a:pt x="12" y="0"/>
                      <a:pt x="14" y="3"/>
                    </a:cubicBezTo>
                    <a:close/>
                  </a:path>
                </a:pathLst>
              </a:custGeom>
              <a:solidFill>
                <a:srgbClr val="FEE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1" name="Freeform 26"/>
              <p:cNvSpPr/>
              <p:nvPr/>
            </p:nvSpPr>
            <p:spPr bwMode="auto">
              <a:xfrm>
                <a:off x="734" y="373"/>
                <a:ext cx="58" cy="57"/>
              </a:xfrm>
              <a:custGeom>
                <a:avLst/>
                <a:gdLst>
                  <a:gd name="T0" fmla="*/ 0 w 24"/>
                  <a:gd name="T1" fmla="*/ 19 h 24"/>
                  <a:gd name="T2" fmla="*/ 7 w 24"/>
                  <a:gd name="T3" fmla="*/ 17 h 24"/>
                  <a:gd name="T4" fmla="*/ 10 w 24"/>
                  <a:gd name="T5" fmla="*/ 16 h 24"/>
                  <a:gd name="T6" fmla="*/ 12 w 24"/>
                  <a:gd name="T7" fmla="*/ 14 h 24"/>
                  <a:gd name="T8" fmla="*/ 10 w 24"/>
                  <a:gd name="T9" fmla="*/ 13 h 24"/>
                  <a:gd name="T10" fmla="*/ 9 w 24"/>
                  <a:gd name="T11" fmla="*/ 12 h 24"/>
                  <a:gd name="T12" fmla="*/ 10 w 24"/>
                  <a:gd name="T13" fmla="*/ 10 h 24"/>
                  <a:gd name="T14" fmla="*/ 18 w 24"/>
                  <a:gd name="T15" fmla="*/ 9 h 24"/>
                  <a:gd name="T16" fmla="*/ 17 w 24"/>
                  <a:gd name="T17" fmla="*/ 5 h 24"/>
                  <a:gd name="T18" fmla="*/ 17 w 24"/>
                  <a:gd name="T19" fmla="*/ 3 h 24"/>
                  <a:gd name="T20" fmla="*/ 24 w 24"/>
                  <a:gd name="T21" fmla="*/ 4 h 24"/>
                  <a:gd name="T22" fmla="*/ 22 w 24"/>
                  <a:gd name="T23" fmla="*/ 10 h 24"/>
                  <a:gd name="T24" fmla="*/ 20 w 24"/>
                  <a:gd name="T25" fmla="*/ 16 h 24"/>
                  <a:gd name="T26" fmla="*/ 18 w 24"/>
                  <a:gd name="T27" fmla="*/ 21 h 24"/>
                  <a:gd name="T28" fmla="*/ 15 w 24"/>
                  <a:gd name="T29" fmla="*/ 23 h 24"/>
                  <a:gd name="T30" fmla="*/ 0 w 24"/>
                  <a:gd name="T31" fmla="*/ 1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0" y="19"/>
                    </a:moveTo>
                    <a:cubicBezTo>
                      <a:pt x="3" y="19"/>
                      <a:pt x="7" y="22"/>
                      <a:pt x="7" y="17"/>
                    </a:cubicBezTo>
                    <a:cubicBezTo>
                      <a:pt x="7" y="15"/>
                      <a:pt x="9" y="16"/>
                      <a:pt x="10" y="16"/>
                    </a:cubicBezTo>
                    <a:cubicBezTo>
                      <a:pt x="11" y="16"/>
                      <a:pt x="12" y="16"/>
                      <a:pt x="12" y="14"/>
                    </a:cubicBezTo>
                    <a:cubicBezTo>
                      <a:pt x="12" y="13"/>
                      <a:pt x="12" y="13"/>
                      <a:pt x="10" y="13"/>
                    </a:cubicBezTo>
                    <a:cubicBezTo>
                      <a:pt x="10" y="13"/>
                      <a:pt x="9" y="12"/>
                      <a:pt x="9" y="12"/>
                    </a:cubicBezTo>
                    <a:cubicBezTo>
                      <a:pt x="9" y="11"/>
                      <a:pt x="9" y="10"/>
                      <a:pt x="10" y="10"/>
                    </a:cubicBezTo>
                    <a:cubicBezTo>
                      <a:pt x="13" y="9"/>
                      <a:pt x="15" y="4"/>
                      <a:pt x="18" y="9"/>
                    </a:cubicBezTo>
                    <a:cubicBezTo>
                      <a:pt x="19" y="7"/>
                      <a:pt x="17" y="6"/>
                      <a:pt x="17" y="5"/>
                    </a:cubicBezTo>
                    <a:cubicBezTo>
                      <a:pt x="17" y="5"/>
                      <a:pt x="17" y="4"/>
                      <a:pt x="17" y="3"/>
                    </a:cubicBezTo>
                    <a:cubicBezTo>
                      <a:pt x="20" y="0"/>
                      <a:pt x="22" y="2"/>
                      <a:pt x="24" y="4"/>
                    </a:cubicBezTo>
                    <a:cubicBezTo>
                      <a:pt x="22" y="5"/>
                      <a:pt x="21" y="7"/>
                      <a:pt x="22" y="10"/>
                    </a:cubicBezTo>
                    <a:cubicBezTo>
                      <a:pt x="20" y="11"/>
                      <a:pt x="18" y="13"/>
                      <a:pt x="20" y="16"/>
                    </a:cubicBezTo>
                    <a:cubicBezTo>
                      <a:pt x="23" y="19"/>
                      <a:pt x="22" y="21"/>
                      <a:pt x="18" y="21"/>
                    </a:cubicBezTo>
                    <a:cubicBezTo>
                      <a:pt x="17" y="22"/>
                      <a:pt x="16" y="22"/>
                      <a:pt x="15" y="23"/>
                    </a:cubicBezTo>
                    <a:cubicBezTo>
                      <a:pt x="10" y="21"/>
                      <a:pt x="4" y="24"/>
                      <a:pt x="0" y="19"/>
                    </a:cubicBezTo>
                    <a:close/>
                  </a:path>
                </a:pathLst>
              </a:custGeom>
              <a:solidFill>
                <a:srgbClr val="FE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2" name="Freeform 27"/>
              <p:cNvSpPr/>
              <p:nvPr/>
            </p:nvSpPr>
            <p:spPr bwMode="auto">
              <a:xfrm>
                <a:off x="663" y="956"/>
                <a:ext cx="60" cy="34"/>
              </a:xfrm>
              <a:custGeom>
                <a:avLst/>
                <a:gdLst>
                  <a:gd name="T0" fmla="*/ 5 w 25"/>
                  <a:gd name="T1" fmla="*/ 14 h 14"/>
                  <a:gd name="T2" fmla="*/ 1 w 25"/>
                  <a:gd name="T3" fmla="*/ 10 h 14"/>
                  <a:gd name="T4" fmla="*/ 2 w 25"/>
                  <a:gd name="T5" fmla="*/ 6 h 14"/>
                  <a:gd name="T6" fmla="*/ 1 w 25"/>
                  <a:gd name="T7" fmla="*/ 2 h 14"/>
                  <a:gd name="T8" fmla="*/ 5 w 25"/>
                  <a:gd name="T9" fmla="*/ 2 h 14"/>
                  <a:gd name="T10" fmla="*/ 9 w 25"/>
                  <a:gd name="T11" fmla="*/ 1 h 14"/>
                  <a:gd name="T12" fmla="*/ 14 w 25"/>
                  <a:gd name="T13" fmla="*/ 1 h 14"/>
                  <a:gd name="T14" fmla="*/ 21 w 25"/>
                  <a:gd name="T15" fmla="*/ 0 h 14"/>
                  <a:gd name="T16" fmla="*/ 23 w 25"/>
                  <a:gd name="T17" fmla="*/ 0 h 14"/>
                  <a:gd name="T18" fmla="*/ 25 w 25"/>
                  <a:gd name="T19" fmla="*/ 6 h 14"/>
                  <a:gd name="T20" fmla="*/ 24 w 25"/>
                  <a:gd name="T21" fmla="*/ 7 h 14"/>
                  <a:gd name="T22" fmla="*/ 17 w 25"/>
                  <a:gd name="T23" fmla="*/ 10 h 14"/>
                  <a:gd name="T24" fmla="*/ 5 w 25"/>
                  <a:gd name="T2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14">
                    <a:moveTo>
                      <a:pt x="5" y="14"/>
                    </a:moveTo>
                    <a:cubicBezTo>
                      <a:pt x="2" y="14"/>
                      <a:pt x="3" y="11"/>
                      <a:pt x="1" y="10"/>
                    </a:cubicBezTo>
                    <a:cubicBezTo>
                      <a:pt x="2" y="9"/>
                      <a:pt x="3" y="8"/>
                      <a:pt x="2" y="6"/>
                    </a:cubicBezTo>
                    <a:cubicBezTo>
                      <a:pt x="1" y="5"/>
                      <a:pt x="0" y="4"/>
                      <a:pt x="1" y="2"/>
                    </a:cubicBezTo>
                    <a:cubicBezTo>
                      <a:pt x="2" y="1"/>
                      <a:pt x="4" y="2"/>
                      <a:pt x="5" y="2"/>
                    </a:cubicBezTo>
                    <a:cubicBezTo>
                      <a:pt x="7" y="2"/>
                      <a:pt x="8" y="2"/>
                      <a:pt x="9" y="1"/>
                    </a:cubicBezTo>
                    <a:cubicBezTo>
                      <a:pt x="11" y="1"/>
                      <a:pt x="12" y="1"/>
                      <a:pt x="14" y="1"/>
                    </a:cubicBezTo>
                    <a:cubicBezTo>
                      <a:pt x="17" y="2"/>
                      <a:pt x="18" y="2"/>
                      <a:pt x="21" y="0"/>
                    </a:cubicBezTo>
                    <a:cubicBezTo>
                      <a:pt x="21" y="0"/>
                      <a:pt x="22" y="0"/>
                      <a:pt x="23" y="0"/>
                    </a:cubicBezTo>
                    <a:cubicBezTo>
                      <a:pt x="25" y="2"/>
                      <a:pt x="23" y="4"/>
                      <a:pt x="25" y="6"/>
                    </a:cubicBezTo>
                    <a:cubicBezTo>
                      <a:pt x="25" y="6"/>
                      <a:pt x="25" y="6"/>
                      <a:pt x="24" y="7"/>
                    </a:cubicBezTo>
                    <a:cubicBezTo>
                      <a:pt x="22" y="7"/>
                      <a:pt x="20" y="10"/>
                      <a:pt x="17" y="10"/>
                    </a:cubicBezTo>
                    <a:cubicBezTo>
                      <a:pt x="13" y="12"/>
                      <a:pt x="9" y="14"/>
                      <a:pt x="5" y="14"/>
                    </a:cubicBezTo>
                    <a:close/>
                  </a:path>
                </a:pathLst>
              </a:custGeom>
              <a:solidFill>
                <a:srgbClr val="FEE7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3" name="Freeform 28"/>
              <p:cNvSpPr/>
              <p:nvPr/>
            </p:nvSpPr>
            <p:spPr bwMode="auto">
              <a:xfrm>
                <a:off x="412" y="294"/>
                <a:ext cx="55" cy="38"/>
              </a:xfrm>
              <a:custGeom>
                <a:avLst/>
                <a:gdLst>
                  <a:gd name="T0" fmla="*/ 16 w 23"/>
                  <a:gd name="T1" fmla="*/ 1 h 16"/>
                  <a:gd name="T2" fmla="*/ 20 w 23"/>
                  <a:gd name="T3" fmla="*/ 7 h 16"/>
                  <a:gd name="T4" fmla="*/ 17 w 23"/>
                  <a:gd name="T5" fmla="*/ 16 h 16"/>
                  <a:gd name="T6" fmla="*/ 8 w 23"/>
                  <a:gd name="T7" fmla="*/ 15 h 16"/>
                  <a:gd name="T8" fmla="*/ 7 w 23"/>
                  <a:gd name="T9" fmla="*/ 12 h 16"/>
                  <a:gd name="T10" fmla="*/ 11 w 23"/>
                  <a:gd name="T11" fmla="*/ 7 h 16"/>
                  <a:gd name="T12" fmla="*/ 3 w 23"/>
                  <a:gd name="T13" fmla="*/ 5 h 16"/>
                  <a:gd name="T14" fmla="*/ 3 w 23"/>
                  <a:gd name="T15" fmla="*/ 2 h 16"/>
                  <a:gd name="T16" fmla="*/ 11 w 23"/>
                  <a:gd name="T17" fmla="*/ 2 h 16"/>
                  <a:gd name="T18" fmla="*/ 15 w 23"/>
                  <a:gd name="T19" fmla="*/ 0 h 16"/>
                  <a:gd name="T20" fmla="*/ 15 w 23"/>
                  <a:gd name="T21" fmla="*/ 0 h 16"/>
                  <a:gd name="T22" fmla="*/ 16 w 23"/>
                  <a:gd name="T23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16">
                    <a:moveTo>
                      <a:pt x="16" y="1"/>
                    </a:moveTo>
                    <a:cubicBezTo>
                      <a:pt x="17" y="3"/>
                      <a:pt x="18" y="5"/>
                      <a:pt x="20" y="7"/>
                    </a:cubicBezTo>
                    <a:cubicBezTo>
                      <a:pt x="23" y="11"/>
                      <a:pt x="22" y="15"/>
                      <a:pt x="17" y="16"/>
                    </a:cubicBezTo>
                    <a:cubicBezTo>
                      <a:pt x="14" y="16"/>
                      <a:pt x="11" y="16"/>
                      <a:pt x="8" y="15"/>
                    </a:cubicBezTo>
                    <a:cubicBezTo>
                      <a:pt x="7" y="14"/>
                      <a:pt x="6" y="14"/>
                      <a:pt x="7" y="12"/>
                    </a:cubicBezTo>
                    <a:cubicBezTo>
                      <a:pt x="7" y="10"/>
                      <a:pt x="9" y="9"/>
                      <a:pt x="11" y="7"/>
                    </a:cubicBezTo>
                    <a:cubicBezTo>
                      <a:pt x="7" y="9"/>
                      <a:pt x="5" y="7"/>
                      <a:pt x="3" y="5"/>
                    </a:cubicBezTo>
                    <a:cubicBezTo>
                      <a:pt x="0" y="4"/>
                      <a:pt x="2" y="3"/>
                      <a:pt x="3" y="2"/>
                    </a:cubicBezTo>
                    <a:cubicBezTo>
                      <a:pt x="6" y="1"/>
                      <a:pt x="8" y="2"/>
                      <a:pt x="11" y="2"/>
                    </a:cubicBezTo>
                    <a:cubicBezTo>
                      <a:pt x="12" y="2"/>
                      <a:pt x="14" y="1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6" y="0"/>
                      <a:pt x="16" y="1"/>
                    </a:cubicBezTo>
                    <a:close/>
                  </a:path>
                </a:pathLst>
              </a:custGeom>
              <a:solidFill>
                <a:srgbClr val="FEDC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4" name="Freeform 29"/>
              <p:cNvSpPr/>
              <p:nvPr/>
            </p:nvSpPr>
            <p:spPr bwMode="auto">
              <a:xfrm>
                <a:off x="770" y="392"/>
                <a:ext cx="60" cy="45"/>
              </a:xfrm>
              <a:custGeom>
                <a:avLst/>
                <a:gdLst>
                  <a:gd name="T0" fmla="*/ 0 w 25"/>
                  <a:gd name="T1" fmla="*/ 15 h 19"/>
                  <a:gd name="T2" fmla="*/ 3 w 25"/>
                  <a:gd name="T3" fmla="*/ 12 h 19"/>
                  <a:gd name="T4" fmla="*/ 4 w 25"/>
                  <a:gd name="T5" fmla="*/ 9 h 19"/>
                  <a:gd name="T6" fmla="*/ 2 w 25"/>
                  <a:gd name="T7" fmla="*/ 5 h 19"/>
                  <a:gd name="T8" fmla="*/ 7 w 25"/>
                  <a:gd name="T9" fmla="*/ 2 h 19"/>
                  <a:gd name="T10" fmla="*/ 10 w 25"/>
                  <a:gd name="T11" fmla="*/ 5 h 19"/>
                  <a:gd name="T12" fmla="*/ 10 w 25"/>
                  <a:gd name="T13" fmla="*/ 9 h 19"/>
                  <a:gd name="T14" fmla="*/ 18 w 25"/>
                  <a:gd name="T15" fmla="*/ 14 h 19"/>
                  <a:gd name="T16" fmla="*/ 23 w 25"/>
                  <a:gd name="T17" fmla="*/ 14 h 19"/>
                  <a:gd name="T18" fmla="*/ 20 w 25"/>
                  <a:gd name="T19" fmla="*/ 19 h 19"/>
                  <a:gd name="T20" fmla="*/ 0 w 25"/>
                  <a:gd name="T21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19">
                    <a:moveTo>
                      <a:pt x="0" y="15"/>
                    </a:moveTo>
                    <a:cubicBezTo>
                      <a:pt x="0" y="13"/>
                      <a:pt x="2" y="12"/>
                      <a:pt x="3" y="12"/>
                    </a:cubicBezTo>
                    <a:cubicBezTo>
                      <a:pt x="7" y="12"/>
                      <a:pt x="7" y="11"/>
                      <a:pt x="4" y="9"/>
                    </a:cubicBezTo>
                    <a:cubicBezTo>
                      <a:pt x="3" y="8"/>
                      <a:pt x="4" y="6"/>
                      <a:pt x="2" y="5"/>
                    </a:cubicBezTo>
                    <a:cubicBezTo>
                      <a:pt x="4" y="5"/>
                      <a:pt x="3" y="0"/>
                      <a:pt x="7" y="2"/>
                    </a:cubicBezTo>
                    <a:cubicBezTo>
                      <a:pt x="8" y="3"/>
                      <a:pt x="8" y="5"/>
                      <a:pt x="10" y="5"/>
                    </a:cubicBezTo>
                    <a:cubicBezTo>
                      <a:pt x="11" y="6"/>
                      <a:pt x="10" y="7"/>
                      <a:pt x="10" y="9"/>
                    </a:cubicBezTo>
                    <a:cubicBezTo>
                      <a:pt x="12" y="13"/>
                      <a:pt x="14" y="14"/>
                      <a:pt x="18" y="14"/>
                    </a:cubicBezTo>
                    <a:cubicBezTo>
                      <a:pt x="20" y="14"/>
                      <a:pt x="22" y="14"/>
                      <a:pt x="23" y="14"/>
                    </a:cubicBezTo>
                    <a:cubicBezTo>
                      <a:pt x="25" y="18"/>
                      <a:pt x="22" y="19"/>
                      <a:pt x="20" y="19"/>
                    </a:cubicBezTo>
                    <a:cubicBezTo>
                      <a:pt x="13" y="19"/>
                      <a:pt x="7" y="17"/>
                      <a:pt x="0" y="15"/>
                    </a:cubicBezTo>
                    <a:close/>
                  </a:path>
                </a:pathLst>
              </a:custGeom>
              <a:solidFill>
                <a:srgbClr val="FE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5" name="Freeform 30"/>
              <p:cNvSpPr/>
              <p:nvPr/>
            </p:nvSpPr>
            <p:spPr bwMode="auto">
              <a:xfrm>
                <a:off x="758" y="349"/>
                <a:ext cx="55" cy="33"/>
              </a:xfrm>
              <a:custGeom>
                <a:avLst/>
                <a:gdLst>
                  <a:gd name="T0" fmla="*/ 14 w 23"/>
                  <a:gd name="T1" fmla="*/ 14 h 14"/>
                  <a:gd name="T2" fmla="*/ 7 w 23"/>
                  <a:gd name="T3" fmla="*/ 13 h 14"/>
                  <a:gd name="T4" fmla="*/ 6 w 23"/>
                  <a:gd name="T5" fmla="*/ 12 h 14"/>
                  <a:gd name="T6" fmla="*/ 1 w 23"/>
                  <a:gd name="T7" fmla="*/ 7 h 14"/>
                  <a:gd name="T8" fmla="*/ 0 w 23"/>
                  <a:gd name="T9" fmla="*/ 5 h 14"/>
                  <a:gd name="T10" fmla="*/ 3 w 23"/>
                  <a:gd name="T11" fmla="*/ 3 h 14"/>
                  <a:gd name="T12" fmla="*/ 7 w 23"/>
                  <a:gd name="T13" fmla="*/ 0 h 14"/>
                  <a:gd name="T14" fmla="*/ 18 w 23"/>
                  <a:gd name="T15" fmla="*/ 3 h 14"/>
                  <a:gd name="T16" fmla="*/ 21 w 23"/>
                  <a:gd name="T17" fmla="*/ 12 h 14"/>
                  <a:gd name="T18" fmla="*/ 14 w 23"/>
                  <a:gd name="T1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4">
                    <a:moveTo>
                      <a:pt x="14" y="14"/>
                    </a:moveTo>
                    <a:cubicBezTo>
                      <a:pt x="12" y="14"/>
                      <a:pt x="10" y="12"/>
                      <a:pt x="7" y="13"/>
                    </a:cubicBezTo>
                    <a:cubicBezTo>
                      <a:pt x="7" y="13"/>
                      <a:pt x="6" y="13"/>
                      <a:pt x="6" y="12"/>
                    </a:cubicBezTo>
                    <a:cubicBezTo>
                      <a:pt x="6" y="9"/>
                      <a:pt x="5" y="8"/>
                      <a:pt x="1" y="7"/>
                    </a:cubicBezTo>
                    <a:cubicBezTo>
                      <a:pt x="0" y="7"/>
                      <a:pt x="0" y="6"/>
                      <a:pt x="0" y="5"/>
                    </a:cubicBezTo>
                    <a:cubicBezTo>
                      <a:pt x="0" y="3"/>
                      <a:pt x="1" y="2"/>
                      <a:pt x="3" y="3"/>
                    </a:cubicBezTo>
                    <a:cubicBezTo>
                      <a:pt x="7" y="4"/>
                      <a:pt x="7" y="3"/>
                      <a:pt x="7" y="0"/>
                    </a:cubicBezTo>
                    <a:cubicBezTo>
                      <a:pt x="11" y="0"/>
                      <a:pt x="15" y="1"/>
                      <a:pt x="18" y="3"/>
                    </a:cubicBezTo>
                    <a:cubicBezTo>
                      <a:pt x="22" y="4"/>
                      <a:pt x="23" y="7"/>
                      <a:pt x="21" y="12"/>
                    </a:cubicBezTo>
                    <a:cubicBezTo>
                      <a:pt x="18" y="12"/>
                      <a:pt x="16" y="13"/>
                      <a:pt x="14" y="14"/>
                    </a:cubicBezTo>
                    <a:close/>
                  </a:path>
                </a:pathLst>
              </a:custGeom>
              <a:solidFill>
                <a:srgbClr val="FE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6" name="Freeform 31"/>
              <p:cNvSpPr/>
              <p:nvPr/>
            </p:nvSpPr>
            <p:spPr bwMode="auto">
              <a:xfrm>
                <a:off x="720" y="440"/>
                <a:ext cx="55" cy="67"/>
              </a:xfrm>
              <a:custGeom>
                <a:avLst/>
                <a:gdLst>
                  <a:gd name="T0" fmla="*/ 21 w 23"/>
                  <a:gd name="T1" fmla="*/ 28 h 28"/>
                  <a:gd name="T2" fmla="*/ 20 w 23"/>
                  <a:gd name="T3" fmla="*/ 28 h 28"/>
                  <a:gd name="T4" fmla="*/ 20 w 23"/>
                  <a:gd name="T5" fmla="*/ 28 h 28"/>
                  <a:gd name="T6" fmla="*/ 17 w 23"/>
                  <a:gd name="T7" fmla="*/ 26 h 28"/>
                  <a:gd name="T8" fmla="*/ 10 w 23"/>
                  <a:gd name="T9" fmla="*/ 20 h 28"/>
                  <a:gd name="T10" fmla="*/ 1 w 23"/>
                  <a:gd name="T11" fmla="*/ 7 h 28"/>
                  <a:gd name="T12" fmla="*/ 0 w 23"/>
                  <a:gd name="T13" fmla="*/ 5 h 28"/>
                  <a:gd name="T14" fmla="*/ 4 w 23"/>
                  <a:gd name="T15" fmla="*/ 4 h 28"/>
                  <a:gd name="T16" fmla="*/ 10 w 23"/>
                  <a:gd name="T17" fmla="*/ 6 h 28"/>
                  <a:gd name="T18" fmla="*/ 18 w 23"/>
                  <a:gd name="T19" fmla="*/ 14 h 28"/>
                  <a:gd name="T20" fmla="*/ 20 w 23"/>
                  <a:gd name="T21" fmla="*/ 16 h 28"/>
                  <a:gd name="T22" fmla="*/ 21 w 23"/>
                  <a:gd name="T23" fmla="*/ 18 h 28"/>
                  <a:gd name="T24" fmla="*/ 17 w 23"/>
                  <a:gd name="T25" fmla="*/ 23 h 28"/>
                  <a:gd name="T26" fmla="*/ 17 w 23"/>
                  <a:gd name="T27" fmla="*/ 21 h 28"/>
                  <a:gd name="T28" fmla="*/ 17 w 23"/>
                  <a:gd name="T29" fmla="*/ 22 h 28"/>
                  <a:gd name="T30" fmla="*/ 21 w 23"/>
                  <a:gd name="T31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8">
                    <a:moveTo>
                      <a:pt x="21" y="28"/>
                    </a:moveTo>
                    <a:cubicBezTo>
                      <a:pt x="21" y="28"/>
                      <a:pt x="21" y="28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19" y="27"/>
                      <a:pt x="18" y="27"/>
                      <a:pt x="17" y="26"/>
                    </a:cubicBezTo>
                    <a:cubicBezTo>
                      <a:pt x="15" y="24"/>
                      <a:pt x="13" y="22"/>
                      <a:pt x="10" y="20"/>
                    </a:cubicBezTo>
                    <a:cubicBezTo>
                      <a:pt x="8" y="15"/>
                      <a:pt x="4" y="11"/>
                      <a:pt x="1" y="7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1" y="0"/>
                      <a:pt x="4" y="4"/>
                      <a:pt x="4" y="4"/>
                    </a:cubicBezTo>
                    <a:cubicBezTo>
                      <a:pt x="6" y="7"/>
                      <a:pt x="8" y="6"/>
                      <a:pt x="10" y="6"/>
                    </a:cubicBezTo>
                    <a:cubicBezTo>
                      <a:pt x="12" y="9"/>
                      <a:pt x="15" y="12"/>
                      <a:pt x="18" y="14"/>
                    </a:cubicBezTo>
                    <a:cubicBezTo>
                      <a:pt x="18" y="16"/>
                      <a:pt x="19" y="16"/>
                      <a:pt x="20" y="16"/>
                    </a:cubicBezTo>
                    <a:cubicBezTo>
                      <a:pt x="21" y="17"/>
                      <a:pt x="21" y="18"/>
                      <a:pt x="21" y="18"/>
                    </a:cubicBezTo>
                    <a:cubicBezTo>
                      <a:pt x="22" y="21"/>
                      <a:pt x="20" y="22"/>
                      <a:pt x="17" y="23"/>
                    </a:cubicBezTo>
                    <a:cubicBezTo>
                      <a:pt x="17" y="22"/>
                      <a:pt x="16" y="22"/>
                      <a:pt x="17" y="21"/>
                    </a:cubicBezTo>
                    <a:cubicBezTo>
                      <a:pt x="16" y="22"/>
                      <a:pt x="17" y="22"/>
                      <a:pt x="17" y="22"/>
                    </a:cubicBezTo>
                    <a:cubicBezTo>
                      <a:pt x="22" y="23"/>
                      <a:pt x="23" y="23"/>
                      <a:pt x="21" y="28"/>
                    </a:cubicBezTo>
                    <a:close/>
                  </a:path>
                </a:pathLst>
              </a:custGeom>
              <a:solidFill>
                <a:srgbClr val="FEE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7" name="Freeform 32"/>
              <p:cNvSpPr/>
              <p:nvPr/>
            </p:nvSpPr>
            <p:spPr bwMode="auto">
              <a:xfrm>
                <a:off x="940" y="617"/>
                <a:ext cx="88" cy="47"/>
              </a:xfrm>
              <a:custGeom>
                <a:avLst/>
                <a:gdLst>
                  <a:gd name="T0" fmla="*/ 15 w 37"/>
                  <a:gd name="T1" fmla="*/ 14 h 20"/>
                  <a:gd name="T2" fmla="*/ 19 w 37"/>
                  <a:gd name="T3" fmla="*/ 13 h 20"/>
                  <a:gd name="T4" fmla="*/ 19 w 37"/>
                  <a:gd name="T5" fmla="*/ 11 h 20"/>
                  <a:gd name="T6" fmla="*/ 20 w 37"/>
                  <a:gd name="T7" fmla="*/ 9 h 20"/>
                  <a:gd name="T8" fmla="*/ 23 w 37"/>
                  <a:gd name="T9" fmla="*/ 8 h 20"/>
                  <a:gd name="T10" fmla="*/ 19 w 37"/>
                  <a:gd name="T11" fmla="*/ 5 h 20"/>
                  <a:gd name="T12" fmla="*/ 3 w 37"/>
                  <a:gd name="T13" fmla="*/ 6 h 20"/>
                  <a:gd name="T14" fmla="*/ 0 w 37"/>
                  <a:gd name="T15" fmla="*/ 6 h 20"/>
                  <a:gd name="T16" fmla="*/ 37 w 37"/>
                  <a:gd name="T17" fmla="*/ 13 h 20"/>
                  <a:gd name="T18" fmla="*/ 33 w 37"/>
                  <a:gd name="T19" fmla="*/ 15 h 20"/>
                  <a:gd name="T20" fmla="*/ 32 w 37"/>
                  <a:gd name="T21" fmla="*/ 11 h 20"/>
                  <a:gd name="T22" fmla="*/ 30 w 37"/>
                  <a:gd name="T23" fmla="*/ 14 h 20"/>
                  <a:gd name="T24" fmla="*/ 29 w 37"/>
                  <a:gd name="T25" fmla="*/ 9 h 20"/>
                  <a:gd name="T26" fmla="*/ 27 w 37"/>
                  <a:gd name="T27" fmla="*/ 6 h 20"/>
                  <a:gd name="T28" fmla="*/ 25 w 37"/>
                  <a:gd name="T29" fmla="*/ 6 h 20"/>
                  <a:gd name="T30" fmla="*/ 26 w 37"/>
                  <a:gd name="T31" fmla="*/ 9 h 20"/>
                  <a:gd name="T32" fmla="*/ 25 w 37"/>
                  <a:gd name="T33" fmla="*/ 12 h 20"/>
                  <a:gd name="T34" fmla="*/ 21 w 37"/>
                  <a:gd name="T35" fmla="*/ 12 h 20"/>
                  <a:gd name="T36" fmla="*/ 22 w 37"/>
                  <a:gd name="T37" fmla="*/ 16 h 20"/>
                  <a:gd name="T38" fmla="*/ 15 w 37"/>
                  <a:gd name="T39" fmla="*/ 20 h 20"/>
                  <a:gd name="T40" fmla="*/ 15 w 37"/>
                  <a:gd name="T41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20">
                    <a:moveTo>
                      <a:pt x="15" y="14"/>
                    </a:moveTo>
                    <a:cubicBezTo>
                      <a:pt x="16" y="14"/>
                      <a:pt x="16" y="10"/>
                      <a:pt x="19" y="13"/>
                    </a:cubicBezTo>
                    <a:cubicBezTo>
                      <a:pt x="19" y="13"/>
                      <a:pt x="19" y="12"/>
                      <a:pt x="19" y="11"/>
                    </a:cubicBezTo>
                    <a:cubicBezTo>
                      <a:pt x="19" y="10"/>
                      <a:pt x="18" y="10"/>
                      <a:pt x="20" y="9"/>
                    </a:cubicBezTo>
                    <a:cubicBezTo>
                      <a:pt x="21" y="9"/>
                      <a:pt x="23" y="11"/>
                      <a:pt x="23" y="8"/>
                    </a:cubicBezTo>
                    <a:cubicBezTo>
                      <a:pt x="22" y="6"/>
                      <a:pt x="21" y="5"/>
                      <a:pt x="19" y="5"/>
                    </a:cubicBezTo>
                    <a:cubicBezTo>
                      <a:pt x="13" y="5"/>
                      <a:pt x="8" y="4"/>
                      <a:pt x="3" y="6"/>
                    </a:cubicBezTo>
                    <a:cubicBezTo>
                      <a:pt x="2" y="6"/>
                      <a:pt x="1" y="6"/>
                      <a:pt x="0" y="6"/>
                    </a:cubicBezTo>
                    <a:cubicBezTo>
                      <a:pt x="12" y="0"/>
                      <a:pt x="28" y="3"/>
                      <a:pt x="37" y="13"/>
                    </a:cubicBezTo>
                    <a:cubicBezTo>
                      <a:pt x="35" y="13"/>
                      <a:pt x="34" y="14"/>
                      <a:pt x="33" y="15"/>
                    </a:cubicBezTo>
                    <a:cubicBezTo>
                      <a:pt x="31" y="14"/>
                      <a:pt x="36" y="12"/>
                      <a:pt x="32" y="11"/>
                    </a:cubicBezTo>
                    <a:cubicBezTo>
                      <a:pt x="31" y="12"/>
                      <a:pt x="31" y="13"/>
                      <a:pt x="30" y="14"/>
                    </a:cubicBezTo>
                    <a:cubicBezTo>
                      <a:pt x="29" y="12"/>
                      <a:pt x="29" y="11"/>
                      <a:pt x="29" y="9"/>
                    </a:cubicBezTo>
                    <a:cubicBezTo>
                      <a:pt x="29" y="7"/>
                      <a:pt x="28" y="7"/>
                      <a:pt x="27" y="6"/>
                    </a:cubicBezTo>
                    <a:cubicBezTo>
                      <a:pt x="26" y="6"/>
                      <a:pt x="25" y="6"/>
                      <a:pt x="25" y="6"/>
                    </a:cubicBezTo>
                    <a:cubicBezTo>
                      <a:pt x="24" y="8"/>
                      <a:pt x="26" y="8"/>
                      <a:pt x="26" y="9"/>
                    </a:cubicBezTo>
                    <a:cubicBezTo>
                      <a:pt x="28" y="10"/>
                      <a:pt x="26" y="11"/>
                      <a:pt x="25" y="12"/>
                    </a:cubicBezTo>
                    <a:cubicBezTo>
                      <a:pt x="24" y="15"/>
                      <a:pt x="23" y="11"/>
                      <a:pt x="21" y="12"/>
                    </a:cubicBezTo>
                    <a:cubicBezTo>
                      <a:pt x="20" y="14"/>
                      <a:pt x="25" y="15"/>
                      <a:pt x="22" y="16"/>
                    </a:cubicBezTo>
                    <a:cubicBezTo>
                      <a:pt x="19" y="17"/>
                      <a:pt x="18" y="20"/>
                      <a:pt x="15" y="20"/>
                    </a:cubicBezTo>
                    <a:cubicBezTo>
                      <a:pt x="15" y="18"/>
                      <a:pt x="13" y="16"/>
                      <a:pt x="15" y="14"/>
                    </a:cubicBezTo>
                    <a:close/>
                  </a:path>
                </a:pathLst>
              </a:custGeom>
              <a:solidFill>
                <a:srgbClr val="FEEB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8" name="Freeform 33"/>
              <p:cNvSpPr/>
              <p:nvPr/>
            </p:nvSpPr>
            <p:spPr bwMode="auto">
              <a:xfrm>
                <a:off x="357" y="263"/>
                <a:ext cx="36" cy="52"/>
              </a:xfrm>
              <a:custGeom>
                <a:avLst/>
                <a:gdLst>
                  <a:gd name="T0" fmla="*/ 1 w 15"/>
                  <a:gd name="T1" fmla="*/ 2 h 22"/>
                  <a:gd name="T2" fmla="*/ 9 w 15"/>
                  <a:gd name="T3" fmla="*/ 0 h 22"/>
                  <a:gd name="T4" fmla="*/ 15 w 15"/>
                  <a:gd name="T5" fmla="*/ 11 h 22"/>
                  <a:gd name="T6" fmla="*/ 10 w 15"/>
                  <a:gd name="T7" fmla="*/ 10 h 22"/>
                  <a:gd name="T8" fmla="*/ 9 w 15"/>
                  <a:gd name="T9" fmla="*/ 15 h 22"/>
                  <a:gd name="T10" fmla="*/ 9 w 15"/>
                  <a:gd name="T11" fmla="*/ 18 h 22"/>
                  <a:gd name="T12" fmla="*/ 8 w 15"/>
                  <a:gd name="T13" fmla="*/ 22 h 22"/>
                  <a:gd name="T14" fmla="*/ 5 w 15"/>
                  <a:gd name="T15" fmla="*/ 15 h 22"/>
                  <a:gd name="T16" fmla="*/ 0 w 15"/>
                  <a:gd name="T17" fmla="*/ 5 h 22"/>
                  <a:gd name="T18" fmla="*/ 1 w 15"/>
                  <a:gd name="T1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2">
                    <a:moveTo>
                      <a:pt x="1" y="2"/>
                    </a:moveTo>
                    <a:cubicBezTo>
                      <a:pt x="4" y="1"/>
                      <a:pt x="6" y="1"/>
                      <a:pt x="9" y="0"/>
                    </a:cubicBezTo>
                    <a:cubicBezTo>
                      <a:pt x="13" y="3"/>
                      <a:pt x="15" y="7"/>
                      <a:pt x="15" y="11"/>
                    </a:cubicBezTo>
                    <a:cubicBezTo>
                      <a:pt x="13" y="13"/>
                      <a:pt x="12" y="10"/>
                      <a:pt x="10" y="10"/>
                    </a:cubicBezTo>
                    <a:cubicBezTo>
                      <a:pt x="11" y="12"/>
                      <a:pt x="13" y="13"/>
                      <a:pt x="9" y="15"/>
                    </a:cubicBezTo>
                    <a:cubicBezTo>
                      <a:pt x="7" y="15"/>
                      <a:pt x="9" y="17"/>
                      <a:pt x="9" y="18"/>
                    </a:cubicBezTo>
                    <a:cubicBezTo>
                      <a:pt x="9" y="20"/>
                      <a:pt x="8" y="21"/>
                      <a:pt x="8" y="22"/>
                    </a:cubicBezTo>
                    <a:cubicBezTo>
                      <a:pt x="6" y="20"/>
                      <a:pt x="5" y="17"/>
                      <a:pt x="5" y="15"/>
                    </a:cubicBezTo>
                    <a:cubicBezTo>
                      <a:pt x="4" y="11"/>
                      <a:pt x="2" y="8"/>
                      <a:pt x="0" y="5"/>
                    </a:cubicBezTo>
                    <a:cubicBezTo>
                      <a:pt x="1" y="4"/>
                      <a:pt x="0" y="3"/>
                      <a:pt x="1" y="2"/>
                    </a:cubicBezTo>
                    <a:close/>
                  </a:path>
                </a:pathLst>
              </a:custGeom>
              <a:solidFill>
                <a:srgbClr val="FEEC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9" name="Freeform 34"/>
              <p:cNvSpPr/>
              <p:nvPr/>
            </p:nvSpPr>
            <p:spPr bwMode="auto">
              <a:xfrm>
                <a:off x="615" y="188"/>
                <a:ext cx="43" cy="46"/>
              </a:xfrm>
              <a:custGeom>
                <a:avLst/>
                <a:gdLst>
                  <a:gd name="T0" fmla="*/ 16 w 18"/>
                  <a:gd name="T1" fmla="*/ 3 h 19"/>
                  <a:gd name="T2" fmla="*/ 18 w 18"/>
                  <a:gd name="T3" fmla="*/ 7 h 19"/>
                  <a:gd name="T4" fmla="*/ 18 w 18"/>
                  <a:gd name="T5" fmla="*/ 15 h 19"/>
                  <a:gd name="T6" fmla="*/ 16 w 18"/>
                  <a:gd name="T7" fmla="*/ 17 h 19"/>
                  <a:gd name="T8" fmla="*/ 11 w 18"/>
                  <a:gd name="T9" fmla="*/ 19 h 19"/>
                  <a:gd name="T10" fmla="*/ 8 w 18"/>
                  <a:gd name="T11" fmla="*/ 16 h 19"/>
                  <a:gd name="T12" fmla="*/ 9 w 18"/>
                  <a:gd name="T13" fmla="*/ 12 h 19"/>
                  <a:gd name="T14" fmla="*/ 13 w 18"/>
                  <a:gd name="T15" fmla="*/ 14 h 19"/>
                  <a:gd name="T16" fmla="*/ 10 w 18"/>
                  <a:gd name="T17" fmla="*/ 13 h 19"/>
                  <a:gd name="T18" fmla="*/ 0 w 18"/>
                  <a:gd name="T19" fmla="*/ 10 h 19"/>
                  <a:gd name="T20" fmla="*/ 0 w 18"/>
                  <a:gd name="T21" fmla="*/ 9 h 19"/>
                  <a:gd name="T22" fmla="*/ 1 w 18"/>
                  <a:gd name="T23" fmla="*/ 7 h 19"/>
                  <a:gd name="T24" fmla="*/ 2 w 18"/>
                  <a:gd name="T25" fmla="*/ 7 h 19"/>
                  <a:gd name="T26" fmla="*/ 5 w 18"/>
                  <a:gd name="T27" fmla="*/ 2 h 19"/>
                  <a:gd name="T28" fmla="*/ 6 w 18"/>
                  <a:gd name="T29" fmla="*/ 0 h 19"/>
                  <a:gd name="T30" fmla="*/ 13 w 18"/>
                  <a:gd name="T31" fmla="*/ 4 h 19"/>
                  <a:gd name="T32" fmla="*/ 16 w 18"/>
                  <a:gd name="T3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19">
                    <a:moveTo>
                      <a:pt x="16" y="3"/>
                    </a:moveTo>
                    <a:cubicBezTo>
                      <a:pt x="17" y="4"/>
                      <a:pt x="17" y="6"/>
                      <a:pt x="18" y="7"/>
                    </a:cubicBezTo>
                    <a:cubicBezTo>
                      <a:pt x="15" y="10"/>
                      <a:pt x="17" y="12"/>
                      <a:pt x="18" y="15"/>
                    </a:cubicBezTo>
                    <a:cubicBezTo>
                      <a:pt x="17" y="16"/>
                      <a:pt x="17" y="17"/>
                      <a:pt x="16" y="17"/>
                    </a:cubicBezTo>
                    <a:cubicBezTo>
                      <a:pt x="14" y="18"/>
                      <a:pt x="13" y="19"/>
                      <a:pt x="11" y="19"/>
                    </a:cubicBezTo>
                    <a:cubicBezTo>
                      <a:pt x="10" y="18"/>
                      <a:pt x="9" y="17"/>
                      <a:pt x="8" y="16"/>
                    </a:cubicBezTo>
                    <a:cubicBezTo>
                      <a:pt x="7" y="15"/>
                      <a:pt x="6" y="13"/>
                      <a:pt x="9" y="12"/>
                    </a:cubicBezTo>
                    <a:cubicBezTo>
                      <a:pt x="10" y="13"/>
                      <a:pt x="11" y="14"/>
                      <a:pt x="13" y="14"/>
                    </a:cubicBezTo>
                    <a:cubicBezTo>
                      <a:pt x="12" y="12"/>
                      <a:pt x="10" y="14"/>
                      <a:pt x="10" y="13"/>
                    </a:cubicBezTo>
                    <a:cubicBezTo>
                      <a:pt x="6" y="13"/>
                      <a:pt x="3" y="11"/>
                      <a:pt x="0" y="10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0" y="8"/>
                      <a:pt x="1" y="8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6" y="6"/>
                      <a:pt x="4" y="4"/>
                      <a:pt x="5" y="2"/>
                    </a:cubicBezTo>
                    <a:cubicBezTo>
                      <a:pt x="5" y="1"/>
                      <a:pt x="5" y="1"/>
                      <a:pt x="6" y="0"/>
                    </a:cubicBezTo>
                    <a:cubicBezTo>
                      <a:pt x="9" y="0"/>
                      <a:pt x="9" y="5"/>
                      <a:pt x="13" y="4"/>
                    </a:cubicBezTo>
                    <a:cubicBezTo>
                      <a:pt x="14" y="4"/>
                      <a:pt x="14" y="3"/>
                      <a:pt x="16" y="3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0" name="Freeform 35"/>
              <p:cNvSpPr/>
              <p:nvPr/>
            </p:nvSpPr>
            <p:spPr bwMode="auto">
              <a:xfrm>
                <a:off x="350" y="380"/>
                <a:ext cx="48" cy="40"/>
              </a:xfrm>
              <a:custGeom>
                <a:avLst/>
                <a:gdLst>
                  <a:gd name="T0" fmla="*/ 0 w 20"/>
                  <a:gd name="T1" fmla="*/ 14 h 17"/>
                  <a:gd name="T2" fmla="*/ 4 w 20"/>
                  <a:gd name="T3" fmla="*/ 3 h 17"/>
                  <a:gd name="T4" fmla="*/ 7 w 20"/>
                  <a:gd name="T5" fmla="*/ 0 h 17"/>
                  <a:gd name="T6" fmla="*/ 16 w 20"/>
                  <a:gd name="T7" fmla="*/ 2 h 17"/>
                  <a:gd name="T8" fmla="*/ 10 w 20"/>
                  <a:gd name="T9" fmla="*/ 8 h 17"/>
                  <a:gd name="T10" fmla="*/ 14 w 20"/>
                  <a:gd name="T11" fmla="*/ 9 h 17"/>
                  <a:gd name="T12" fmla="*/ 16 w 20"/>
                  <a:gd name="T13" fmla="*/ 9 h 17"/>
                  <a:gd name="T14" fmla="*/ 16 w 20"/>
                  <a:gd name="T15" fmla="*/ 14 h 17"/>
                  <a:gd name="T16" fmla="*/ 0 w 20"/>
                  <a:gd name="T17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17">
                    <a:moveTo>
                      <a:pt x="0" y="14"/>
                    </a:moveTo>
                    <a:cubicBezTo>
                      <a:pt x="5" y="11"/>
                      <a:pt x="5" y="10"/>
                      <a:pt x="4" y="3"/>
                    </a:cubicBezTo>
                    <a:cubicBezTo>
                      <a:pt x="4" y="2"/>
                      <a:pt x="6" y="1"/>
                      <a:pt x="7" y="0"/>
                    </a:cubicBezTo>
                    <a:cubicBezTo>
                      <a:pt x="10" y="1"/>
                      <a:pt x="13" y="0"/>
                      <a:pt x="16" y="2"/>
                    </a:cubicBezTo>
                    <a:cubicBezTo>
                      <a:pt x="15" y="5"/>
                      <a:pt x="14" y="8"/>
                      <a:pt x="10" y="8"/>
                    </a:cubicBezTo>
                    <a:cubicBezTo>
                      <a:pt x="10" y="11"/>
                      <a:pt x="12" y="11"/>
                      <a:pt x="14" y="9"/>
                    </a:cubicBezTo>
                    <a:cubicBezTo>
                      <a:pt x="15" y="9"/>
                      <a:pt x="16" y="9"/>
                      <a:pt x="16" y="9"/>
                    </a:cubicBezTo>
                    <a:cubicBezTo>
                      <a:pt x="20" y="11"/>
                      <a:pt x="18" y="12"/>
                      <a:pt x="16" y="14"/>
                    </a:cubicBezTo>
                    <a:cubicBezTo>
                      <a:pt x="11" y="15"/>
                      <a:pt x="5" y="17"/>
                      <a:pt x="0" y="14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1" name="Freeform 36"/>
              <p:cNvSpPr/>
              <p:nvPr/>
            </p:nvSpPr>
            <p:spPr bwMode="auto">
              <a:xfrm>
                <a:off x="400" y="241"/>
                <a:ext cx="48" cy="53"/>
              </a:xfrm>
              <a:custGeom>
                <a:avLst/>
                <a:gdLst>
                  <a:gd name="T0" fmla="*/ 7 w 20"/>
                  <a:gd name="T1" fmla="*/ 4 h 22"/>
                  <a:gd name="T2" fmla="*/ 12 w 20"/>
                  <a:gd name="T3" fmla="*/ 9 h 22"/>
                  <a:gd name="T4" fmla="*/ 20 w 20"/>
                  <a:gd name="T5" fmla="*/ 22 h 22"/>
                  <a:gd name="T6" fmla="*/ 20 w 20"/>
                  <a:gd name="T7" fmla="*/ 22 h 22"/>
                  <a:gd name="T8" fmla="*/ 18 w 20"/>
                  <a:gd name="T9" fmla="*/ 22 h 22"/>
                  <a:gd name="T10" fmla="*/ 16 w 20"/>
                  <a:gd name="T11" fmla="*/ 21 h 22"/>
                  <a:gd name="T12" fmla="*/ 14 w 20"/>
                  <a:gd name="T13" fmla="*/ 19 h 22"/>
                  <a:gd name="T14" fmla="*/ 8 w 20"/>
                  <a:gd name="T15" fmla="*/ 19 h 22"/>
                  <a:gd name="T16" fmla="*/ 3 w 20"/>
                  <a:gd name="T17" fmla="*/ 16 h 22"/>
                  <a:gd name="T18" fmla="*/ 8 w 20"/>
                  <a:gd name="T19" fmla="*/ 8 h 22"/>
                  <a:gd name="T20" fmla="*/ 1 w 20"/>
                  <a:gd name="T21" fmla="*/ 0 h 22"/>
                  <a:gd name="T22" fmla="*/ 4 w 20"/>
                  <a:gd name="T23" fmla="*/ 2 h 22"/>
                  <a:gd name="T24" fmla="*/ 4 w 20"/>
                  <a:gd name="T25" fmla="*/ 2 h 22"/>
                  <a:gd name="T26" fmla="*/ 7 w 20"/>
                  <a:gd name="T27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22">
                    <a:moveTo>
                      <a:pt x="7" y="4"/>
                    </a:moveTo>
                    <a:cubicBezTo>
                      <a:pt x="9" y="5"/>
                      <a:pt x="11" y="7"/>
                      <a:pt x="12" y="9"/>
                    </a:cubicBezTo>
                    <a:cubicBezTo>
                      <a:pt x="14" y="14"/>
                      <a:pt x="17" y="18"/>
                      <a:pt x="20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19" y="22"/>
                      <a:pt x="19" y="22"/>
                      <a:pt x="18" y="22"/>
                    </a:cubicBezTo>
                    <a:cubicBezTo>
                      <a:pt x="17" y="22"/>
                      <a:pt x="17" y="22"/>
                      <a:pt x="16" y="21"/>
                    </a:cubicBezTo>
                    <a:cubicBezTo>
                      <a:pt x="15" y="20"/>
                      <a:pt x="14" y="20"/>
                      <a:pt x="14" y="19"/>
                    </a:cubicBezTo>
                    <a:cubicBezTo>
                      <a:pt x="12" y="16"/>
                      <a:pt x="10" y="18"/>
                      <a:pt x="8" y="19"/>
                    </a:cubicBezTo>
                    <a:cubicBezTo>
                      <a:pt x="3" y="21"/>
                      <a:pt x="3" y="21"/>
                      <a:pt x="3" y="16"/>
                    </a:cubicBezTo>
                    <a:cubicBezTo>
                      <a:pt x="2" y="11"/>
                      <a:pt x="3" y="9"/>
                      <a:pt x="8" y="8"/>
                    </a:cubicBezTo>
                    <a:cubicBezTo>
                      <a:pt x="5" y="6"/>
                      <a:pt x="0" y="5"/>
                      <a:pt x="1" y="0"/>
                    </a:cubicBezTo>
                    <a:cubicBezTo>
                      <a:pt x="2" y="0"/>
                      <a:pt x="3" y="0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3"/>
                      <a:pt x="5" y="4"/>
                      <a:pt x="7" y="4"/>
                    </a:cubicBezTo>
                    <a:close/>
                  </a:path>
                </a:pathLst>
              </a:custGeom>
              <a:solidFill>
                <a:srgbClr val="FEDD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2" name="Freeform 37"/>
              <p:cNvSpPr/>
              <p:nvPr/>
            </p:nvSpPr>
            <p:spPr bwMode="auto">
              <a:xfrm>
                <a:off x="343" y="208"/>
                <a:ext cx="66" cy="38"/>
              </a:xfrm>
              <a:custGeom>
                <a:avLst/>
                <a:gdLst>
                  <a:gd name="T0" fmla="*/ 28 w 28"/>
                  <a:gd name="T1" fmla="*/ 16 h 16"/>
                  <a:gd name="T2" fmla="*/ 25 w 28"/>
                  <a:gd name="T3" fmla="*/ 14 h 16"/>
                  <a:gd name="T4" fmla="*/ 22 w 28"/>
                  <a:gd name="T5" fmla="*/ 14 h 16"/>
                  <a:gd name="T6" fmla="*/ 15 w 28"/>
                  <a:gd name="T7" fmla="*/ 13 h 16"/>
                  <a:gd name="T8" fmla="*/ 11 w 28"/>
                  <a:gd name="T9" fmla="*/ 12 h 16"/>
                  <a:gd name="T10" fmla="*/ 13 w 28"/>
                  <a:gd name="T11" fmla="*/ 10 h 16"/>
                  <a:gd name="T12" fmla="*/ 9 w 28"/>
                  <a:gd name="T13" fmla="*/ 3 h 16"/>
                  <a:gd name="T14" fmla="*/ 4 w 28"/>
                  <a:gd name="T15" fmla="*/ 8 h 16"/>
                  <a:gd name="T16" fmla="*/ 0 w 28"/>
                  <a:gd name="T17" fmla="*/ 4 h 16"/>
                  <a:gd name="T18" fmla="*/ 16 w 28"/>
                  <a:gd name="T19" fmla="*/ 5 h 16"/>
                  <a:gd name="T20" fmla="*/ 28 w 28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16">
                    <a:moveTo>
                      <a:pt x="28" y="16"/>
                    </a:moveTo>
                    <a:cubicBezTo>
                      <a:pt x="27" y="15"/>
                      <a:pt x="26" y="15"/>
                      <a:pt x="25" y="14"/>
                    </a:cubicBezTo>
                    <a:cubicBezTo>
                      <a:pt x="24" y="15"/>
                      <a:pt x="23" y="14"/>
                      <a:pt x="22" y="14"/>
                    </a:cubicBezTo>
                    <a:cubicBezTo>
                      <a:pt x="20" y="13"/>
                      <a:pt x="17" y="13"/>
                      <a:pt x="15" y="13"/>
                    </a:cubicBezTo>
                    <a:cubicBezTo>
                      <a:pt x="14" y="13"/>
                      <a:pt x="12" y="13"/>
                      <a:pt x="11" y="12"/>
                    </a:cubicBezTo>
                    <a:cubicBezTo>
                      <a:pt x="12" y="11"/>
                      <a:pt x="12" y="10"/>
                      <a:pt x="13" y="10"/>
                    </a:cubicBezTo>
                    <a:cubicBezTo>
                      <a:pt x="8" y="10"/>
                      <a:pt x="13" y="4"/>
                      <a:pt x="9" y="3"/>
                    </a:cubicBezTo>
                    <a:cubicBezTo>
                      <a:pt x="5" y="2"/>
                      <a:pt x="5" y="5"/>
                      <a:pt x="4" y="8"/>
                    </a:cubicBezTo>
                    <a:cubicBezTo>
                      <a:pt x="4" y="6"/>
                      <a:pt x="2" y="5"/>
                      <a:pt x="0" y="4"/>
                    </a:cubicBezTo>
                    <a:cubicBezTo>
                      <a:pt x="5" y="0"/>
                      <a:pt x="11" y="2"/>
                      <a:pt x="16" y="5"/>
                    </a:cubicBezTo>
                    <a:cubicBezTo>
                      <a:pt x="21" y="7"/>
                      <a:pt x="25" y="11"/>
                      <a:pt x="28" y="16"/>
                    </a:cubicBezTo>
                    <a:close/>
                  </a:path>
                </a:pathLst>
              </a:custGeom>
              <a:solidFill>
                <a:srgbClr val="FEEC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3" name="Freeform 38"/>
              <p:cNvSpPr/>
              <p:nvPr/>
            </p:nvSpPr>
            <p:spPr bwMode="auto">
              <a:xfrm>
                <a:off x="680" y="377"/>
                <a:ext cx="50" cy="29"/>
              </a:xfrm>
              <a:custGeom>
                <a:avLst/>
                <a:gdLst>
                  <a:gd name="T0" fmla="*/ 7 w 21"/>
                  <a:gd name="T1" fmla="*/ 11 h 12"/>
                  <a:gd name="T2" fmla="*/ 1 w 21"/>
                  <a:gd name="T3" fmla="*/ 9 h 12"/>
                  <a:gd name="T4" fmla="*/ 1 w 21"/>
                  <a:gd name="T5" fmla="*/ 8 h 12"/>
                  <a:gd name="T6" fmla="*/ 8 w 21"/>
                  <a:gd name="T7" fmla="*/ 1 h 12"/>
                  <a:gd name="T8" fmla="*/ 11 w 21"/>
                  <a:gd name="T9" fmla="*/ 2 h 12"/>
                  <a:gd name="T10" fmla="*/ 13 w 21"/>
                  <a:gd name="T11" fmla="*/ 1 h 12"/>
                  <a:gd name="T12" fmla="*/ 15 w 21"/>
                  <a:gd name="T13" fmla="*/ 1 h 12"/>
                  <a:gd name="T14" fmla="*/ 21 w 21"/>
                  <a:gd name="T15" fmla="*/ 3 h 12"/>
                  <a:gd name="T16" fmla="*/ 16 w 21"/>
                  <a:gd name="T17" fmla="*/ 4 h 12"/>
                  <a:gd name="T18" fmla="*/ 21 w 21"/>
                  <a:gd name="T19" fmla="*/ 9 h 12"/>
                  <a:gd name="T20" fmla="*/ 12 w 21"/>
                  <a:gd name="T21" fmla="*/ 7 h 12"/>
                  <a:gd name="T22" fmla="*/ 9 w 21"/>
                  <a:gd name="T23" fmla="*/ 11 h 12"/>
                  <a:gd name="T24" fmla="*/ 7 w 21"/>
                  <a:gd name="T2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12">
                    <a:moveTo>
                      <a:pt x="7" y="11"/>
                    </a:moveTo>
                    <a:cubicBezTo>
                      <a:pt x="5" y="10"/>
                      <a:pt x="3" y="9"/>
                      <a:pt x="1" y="9"/>
                    </a:cubicBezTo>
                    <a:cubicBezTo>
                      <a:pt x="1" y="8"/>
                      <a:pt x="0" y="8"/>
                      <a:pt x="1" y="8"/>
                    </a:cubicBezTo>
                    <a:cubicBezTo>
                      <a:pt x="3" y="5"/>
                      <a:pt x="4" y="2"/>
                      <a:pt x="8" y="1"/>
                    </a:cubicBezTo>
                    <a:cubicBezTo>
                      <a:pt x="9" y="0"/>
                      <a:pt x="10" y="1"/>
                      <a:pt x="11" y="2"/>
                    </a:cubicBezTo>
                    <a:cubicBezTo>
                      <a:pt x="12" y="4"/>
                      <a:pt x="13" y="1"/>
                      <a:pt x="13" y="1"/>
                    </a:cubicBezTo>
                    <a:cubicBezTo>
                      <a:pt x="14" y="1"/>
                      <a:pt x="14" y="1"/>
                      <a:pt x="15" y="1"/>
                    </a:cubicBezTo>
                    <a:cubicBezTo>
                      <a:pt x="17" y="1"/>
                      <a:pt x="20" y="0"/>
                      <a:pt x="21" y="3"/>
                    </a:cubicBezTo>
                    <a:cubicBezTo>
                      <a:pt x="19" y="3"/>
                      <a:pt x="17" y="3"/>
                      <a:pt x="16" y="4"/>
                    </a:cubicBezTo>
                    <a:cubicBezTo>
                      <a:pt x="16" y="7"/>
                      <a:pt x="20" y="5"/>
                      <a:pt x="21" y="9"/>
                    </a:cubicBezTo>
                    <a:cubicBezTo>
                      <a:pt x="18" y="6"/>
                      <a:pt x="15" y="11"/>
                      <a:pt x="12" y="7"/>
                    </a:cubicBezTo>
                    <a:cubicBezTo>
                      <a:pt x="11" y="8"/>
                      <a:pt x="13" y="12"/>
                      <a:pt x="9" y="11"/>
                    </a:cubicBezTo>
                    <a:cubicBezTo>
                      <a:pt x="9" y="11"/>
                      <a:pt x="8" y="11"/>
                      <a:pt x="7" y="11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4" name="Freeform 39"/>
              <p:cNvSpPr/>
              <p:nvPr/>
            </p:nvSpPr>
            <p:spPr bwMode="auto">
              <a:xfrm>
                <a:off x="414" y="619"/>
                <a:ext cx="55" cy="105"/>
              </a:xfrm>
              <a:custGeom>
                <a:avLst/>
                <a:gdLst>
                  <a:gd name="T0" fmla="*/ 23 w 23"/>
                  <a:gd name="T1" fmla="*/ 44 h 44"/>
                  <a:gd name="T2" fmla="*/ 21 w 23"/>
                  <a:gd name="T3" fmla="*/ 39 h 44"/>
                  <a:gd name="T4" fmla="*/ 14 w 23"/>
                  <a:gd name="T5" fmla="*/ 34 h 44"/>
                  <a:gd name="T6" fmla="*/ 11 w 23"/>
                  <a:gd name="T7" fmla="*/ 28 h 44"/>
                  <a:gd name="T8" fmla="*/ 7 w 23"/>
                  <a:gd name="T9" fmla="*/ 19 h 44"/>
                  <a:gd name="T10" fmla="*/ 4 w 23"/>
                  <a:gd name="T11" fmla="*/ 13 h 44"/>
                  <a:gd name="T12" fmla="*/ 3 w 23"/>
                  <a:gd name="T13" fmla="*/ 12 h 44"/>
                  <a:gd name="T14" fmla="*/ 1 w 23"/>
                  <a:gd name="T15" fmla="*/ 0 h 44"/>
                  <a:gd name="T16" fmla="*/ 5 w 23"/>
                  <a:gd name="T17" fmla="*/ 3 h 44"/>
                  <a:gd name="T18" fmla="*/ 7 w 23"/>
                  <a:gd name="T19" fmla="*/ 7 h 44"/>
                  <a:gd name="T20" fmla="*/ 12 w 23"/>
                  <a:gd name="T21" fmla="*/ 22 h 44"/>
                  <a:gd name="T22" fmla="*/ 18 w 23"/>
                  <a:gd name="T23" fmla="*/ 31 h 44"/>
                  <a:gd name="T24" fmla="*/ 19 w 23"/>
                  <a:gd name="T25" fmla="*/ 32 h 44"/>
                  <a:gd name="T26" fmla="*/ 22 w 23"/>
                  <a:gd name="T27" fmla="*/ 37 h 44"/>
                  <a:gd name="T28" fmla="*/ 22 w 23"/>
                  <a:gd name="T29" fmla="*/ 38 h 44"/>
                  <a:gd name="T30" fmla="*/ 23 w 23"/>
                  <a:gd name="T31" fmla="*/ 41 h 44"/>
                  <a:gd name="T32" fmla="*/ 23 w 23"/>
                  <a:gd name="T3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44">
                    <a:moveTo>
                      <a:pt x="23" y="44"/>
                    </a:moveTo>
                    <a:cubicBezTo>
                      <a:pt x="20" y="43"/>
                      <a:pt x="21" y="41"/>
                      <a:pt x="21" y="39"/>
                    </a:cubicBezTo>
                    <a:cubicBezTo>
                      <a:pt x="17" y="39"/>
                      <a:pt x="17" y="35"/>
                      <a:pt x="14" y="34"/>
                    </a:cubicBezTo>
                    <a:cubicBezTo>
                      <a:pt x="14" y="31"/>
                      <a:pt x="13" y="30"/>
                      <a:pt x="11" y="28"/>
                    </a:cubicBezTo>
                    <a:cubicBezTo>
                      <a:pt x="9" y="26"/>
                      <a:pt x="7" y="23"/>
                      <a:pt x="7" y="19"/>
                    </a:cubicBezTo>
                    <a:cubicBezTo>
                      <a:pt x="6" y="17"/>
                      <a:pt x="7" y="14"/>
                      <a:pt x="4" y="13"/>
                    </a:cubicBezTo>
                    <a:cubicBezTo>
                      <a:pt x="3" y="13"/>
                      <a:pt x="3" y="12"/>
                      <a:pt x="3" y="12"/>
                    </a:cubicBezTo>
                    <a:cubicBezTo>
                      <a:pt x="5" y="7"/>
                      <a:pt x="0" y="4"/>
                      <a:pt x="1" y="0"/>
                    </a:cubicBezTo>
                    <a:cubicBezTo>
                      <a:pt x="3" y="0"/>
                      <a:pt x="4" y="2"/>
                      <a:pt x="5" y="3"/>
                    </a:cubicBezTo>
                    <a:cubicBezTo>
                      <a:pt x="5" y="5"/>
                      <a:pt x="7" y="6"/>
                      <a:pt x="7" y="7"/>
                    </a:cubicBezTo>
                    <a:cubicBezTo>
                      <a:pt x="9" y="12"/>
                      <a:pt x="9" y="18"/>
                      <a:pt x="12" y="22"/>
                    </a:cubicBezTo>
                    <a:cubicBezTo>
                      <a:pt x="14" y="26"/>
                      <a:pt x="15" y="29"/>
                      <a:pt x="18" y="31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4"/>
                      <a:pt x="21" y="35"/>
                      <a:pt x="22" y="37"/>
                    </a:cubicBezTo>
                    <a:cubicBezTo>
                      <a:pt x="22" y="37"/>
                      <a:pt x="22" y="37"/>
                      <a:pt x="22" y="38"/>
                    </a:cubicBezTo>
                    <a:cubicBezTo>
                      <a:pt x="23" y="39"/>
                      <a:pt x="23" y="40"/>
                      <a:pt x="23" y="41"/>
                    </a:cubicBezTo>
                    <a:cubicBezTo>
                      <a:pt x="23" y="42"/>
                      <a:pt x="23" y="43"/>
                      <a:pt x="23" y="44"/>
                    </a:cubicBezTo>
                    <a:close/>
                  </a:path>
                </a:pathLst>
              </a:custGeom>
              <a:solidFill>
                <a:srgbClr val="FEFE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5" name="Freeform 40"/>
              <p:cNvSpPr/>
              <p:nvPr/>
            </p:nvSpPr>
            <p:spPr bwMode="auto">
              <a:xfrm>
                <a:off x="730" y="339"/>
                <a:ext cx="33" cy="43"/>
              </a:xfrm>
              <a:custGeom>
                <a:avLst/>
                <a:gdLst>
                  <a:gd name="T0" fmla="*/ 13 w 14"/>
                  <a:gd name="T1" fmla="*/ 8 h 18"/>
                  <a:gd name="T2" fmla="*/ 14 w 14"/>
                  <a:gd name="T3" fmla="*/ 10 h 18"/>
                  <a:gd name="T4" fmla="*/ 13 w 14"/>
                  <a:gd name="T5" fmla="*/ 15 h 18"/>
                  <a:gd name="T6" fmla="*/ 4 w 14"/>
                  <a:gd name="T7" fmla="*/ 18 h 18"/>
                  <a:gd name="T8" fmla="*/ 3 w 14"/>
                  <a:gd name="T9" fmla="*/ 18 h 18"/>
                  <a:gd name="T10" fmla="*/ 5 w 14"/>
                  <a:gd name="T11" fmla="*/ 16 h 18"/>
                  <a:gd name="T12" fmla="*/ 10 w 14"/>
                  <a:gd name="T13" fmla="*/ 12 h 18"/>
                  <a:gd name="T14" fmla="*/ 7 w 14"/>
                  <a:gd name="T15" fmla="*/ 11 h 18"/>
                  <a:gd name="T16" fmla="*/ 0 w 14"/>
                  <a:gd name="T17" fmla="*/ 9 h 18"/>
                  <a:gd name="T18" fmla="*/ 4 w 14"/>
                  <a:gd name="T19" fmla="*/ 0 h 18"/>
                  <a:gd name="T20" fmla="*/ 5 w 14"/>
                  <a:gd name="T21" fmla="*/ 1 h 18"/>
                  <a:gd name="T22" fmla="*/ 9 w 14"/>
                  <a:gd name="T23" fmla="*/ 2 h 18"/>
                  <a:gd name="T24" fmla="*/ 13 w 14"/>
                  <a:gd name="T25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8">
                    <a:moveTo>
                      <a:pt x="13" y="8"/>
                    </a:moveTo>
                    <a:cubicBezTo>
                      <a:pt x="13" y="9"/>
                      <a:pt x="13" y="10"/>
                      <a:pt x="14" y="10"/>
                    </a:cubicBezTo>
                    <a:cubicBezTo>
                      <a:pt x="14" y="12"/>
                      <a:pt x="14" y="14"/>
                      <a:pt x="13" y="15"/>
                    </a:cubicBezTo>
                    <a:cubicBezTo>
                      <a:pt x="10" y="18"/>
                      <a:pt x="7" y="18"/>
                      <a:pt x="4" y="18"/>
                    </a:cubicBezTo>
                    <a:cubicBezTo>
                      <a:pt x="4" y="18"/>
                      <a:pt x="3" y="18"/>
                      <a:pt x="3" y="18"/>
                    </a:cubicBezTo>
                    <a:cubicBezTo>
                      <a:pt x="3" y="16"/>
                      <a:pt x="4" y="16"/>
                      <a:pt x="5" y="16"/>
                    </a:cubicBezTo>
                    <a:cubicBezTo>
                      <a:pt x="8" y="16"/>
                      <a:pt x="8" y="13"/>
                      <a:pt x="10" y="12"/>
                    </a:cubicBezTo>
                    <a:cubicBezTo>
                      <a:pt x="9" y="11"/>
                      <a:pt x="8" y="11"/>
                      <a:pt x="7" y="11"/>
                    </a:cubicBezTo>
                    <a:cubicBezTo>
                      <a:pt x="5" y="11"/>
                      <a:pt x="1" y="12"/>
                      <a:pt x="0" y="9"/>
                    </a:cubicBezTo>
                    <a:cubicBezTo>
                      <a:pt x="0" y="6"/>
                      <a:pt x="0" y="2"/>
                      <a:pt x="4" y="0"/>
                    </a:cubicBezTo>
                    <a:cubicBezTo>
                      <a:pt x="4" y="0"/>
                      <a:pt x="5" y="0"/>
                      <a:pt x="5" y="1"/>
                    </a:cubicBezTo>
                    <a:cubicBezTo>
                      <a:pt x="6" y="1"/>
                      <a:pt x="7" y="2"/>
                      <a:pt x="9" y="2"/>
                    </a:cubicBezTo>
                    <a:cubicBezTo>
                      <a:pt x="10" y="4"/>
                      <a:pt x="13" y="5"/>
                      <a:pt x="13" y="8"/>
                    </a:cubicBezTo>
                    <a:close/>
                  </a:path>
                </a:pathLst>
              </a:custGeom>
              <a:solidFill>
                <a:srgbClr val="FE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6" name="Freeform 41"/>
              <p:cNvSpPr/>
              <p:nvPr/>
            </p:nvSpPr>
            <p:spPr bwMode="auto">
              <a:xfrm>
                <a:off x="754" y="901"/>
                <a:ext cx="38" cy="50"/>
              </a:xfrm>
              <a:custGeom>
                <a:avLst/>
                <a:gdLst>
                  <a:gd name="T0" fmla="*/ 5 w 16"/>
                  <a:gd name="T1" fmla="*/ 19 h 21"/>
                  <a:gd name="T2" fmla="*/ 3 w 16"/>
                  <a:gd name="T3" fmla="*/ 20 h 21"/>
                  <a:gd name="T4" fmla="*/ 1 w 16"/>
                  <a:gd name="T5" fmla="*/ 20 h 21"/>
                  <a:gd name="T6" fmla="*/ 0 w 16"/>
                  <a:gd name="T7" fmla="*/ 18 h 21"/>
                  <a:gd name="T8" fmla="*/ 8 w 16"/>
                  <a:gd name="T9" fmla="*/ 3 h 21"/>
                  <a:gd name="T10" fmla="*/ 14 w 16"/>
                  <a:gd name="T11" fmla="*/ 0 h 21"/>
                  <a:gd name="T12" fmla="*/ 13 w 16"/>
                  <a:gd name="T13" fmla="*/ 5 h 21"/>
                  <a:gd name="T14" fmla="*/ 10 w 16"/>
                  <a:gd name="T15" fmla="*/ 9 h 21"/>
                  <a:gd name="T16" fmla="*/ 10 w 16"/>
                  <a:gd name="T17" fmla="*/ 11 h 21"/>
                  <a:gd name="T18" fmla="*/ 12 w 16"/>
                  <a:gd name="T19" fmla="*/ 9 h 21"/>
                  <a:gd name="T20" fmla="*/ 15 w 16"/>
                  <a:gd name="T21" fmla="*/ 13 h 21"/>
                  <a:gd name="T22" fmla="*/ 5 w 16"/>
                  <a:gd name="T2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21">
                    <a:moveTo>
                      <a:pt x="5" y="19"/>
                    </a:moveTo>
                    <a:cubicBezTo>
                      <a:pt x="5" y="19"/>
                      <a:pt x="4" y="20"/>
                      <a:pt x="3" y="20"/>
                    </a:cubicBezTo>
                    <a:cubicBezTo>
                      <a:pt x="2" y="21"/>
                      <a:pt x="1" y="21"/>
                      <a:pt x="1" y="20"/>
                    </a:cubicBezTo>
                    <a:cubicBezTo>
                      <a:pt x="0" y="20"/>
                      <a:pt x="0" y="19"/>
                      <a:pt x="0" y="18"/>
                    </a:cubicBezTo>
                    <a:cubicBezTo>
                      <a:pt x="2" y="12"/>
                      <a:pt x="6" y="8"/>
                      <a:pt x="8" y="3"/>
                    </a:cubicBezTo>
                    <a:cubicBezTo>
                      <a:pt x="10" y="1"/>
                      <a:pt x="11" y="0"/>
                      <a:pt x="14" y="0"/>
                    </a:cubicBezTo>
                    <a:cubicBezTo>
                      <a:pt x="16" y="2"/>
                      <a:pt x="15" y="4"/>
                      <a:pt x="13" y="5"/>
                    </a:cubicBezTo>
                    <a:cubicBezTo>
                      <a:pt x="12" y="6"/>
                      <a:pt x="10" y="7"/>
                      <a:pt x="10" y="9"/>
                    </a:cubicBezTo>
                    <a:cubicBezTo>
                      <a:pt x="10" y="9"/>
                      <a:pt x="9" y="10"/>
                      <a:pt x="10" y="11"/>
                    </a:cubicBezTo>
                    <a:cubicBezTo>
                      <a:pt x="11" y="11"/>
                      <a:pt x="11" y="9"/>
                      <a:pt x="12" y="9"/>
                    </a:cubicBezTo>
                    <a:cubicBezTo>
                      <a:pt x="14" y="9"/>
                      <a:pt x="15" y="11"/>
                      <a:pt x="15" y="13"/>
                    </a:cubicBezTo>
                    <a:cubicBezTo>
                      <a:pt x="12" y="16"/>
                      <a:pt x="9" y="17"/>
                      <a:pt x="5" y="19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7" name="Freeform 42"/>
              <p:cNvSpPr/>
              <p:nvPr/>
            </p:nvSpPr>
            <p:spPr bwMode="auto">
              <a:xfrm>
                <a:off x="438" y="344"/>
                <a:ext cx="46" cy="29"/>
              </a:xfrm>
              <a:custGeom>
                <a:avLst/>
                <a:gdLst>
                  <a:gd name="T0" fmla="*/ 16 w 19"/>
                  <a:gd name="T1" fmla="*/ 2 h 12"/>
                  <a:gd name="T2" fmla="*/ 17 w 19"/>
                  <a:gd name="T3" fmla="*/ 2 h 12"/>
                  <a:gd name="T4" fmla="*/ 19 w 19"/>
                  <a:gd name="T5" fmla="*/ 3 h 12"/>
                  <a:gd name="T6" fmla="*/ 18 w 19"/>
                  <a:gd name="T7" fmla="*/ 7 h 12"/>
                  <a:gd name="T8" fmla="*/ 17 w 19"/>
                  <a:gd name="T9" fmla="*/ 9 h 12"/>
                  <a:gd name="T10" fmla="*/ 12 w 19"/>
                  <a:gd name="T11" fmla="*/ 10 h 12"/>
                  <a:gd name="T12" fmla="*/ 11 w 19"/>
                  <a:gd name="T13" fmla="*/ 9 h 12"/>
                  <a:gd name="T14" fmla="*/ 9 w 19"/>
                  <a:gd name="T15" fmla="*/ 8 h 12"/>
                  <a:gd name="T16" fmla="*/ 8 w 19"/>
                  <a:gd name="T17" fmla="*/ 7 h 12"/>
                  <a:gd name="T18" fmla="*/ 0 w 19"/>
                  <a:gd name="T19" fmla="*/ 6 h 12"/>
                  <a:gd name="T20" fmla="*/ 0 w 19"/>
                  <a:gd name="T21" fmla="*/ 5 h 12"/>
                  <a:gd name="T22" fmla="*/ 0 w 19"/>
                  <a:gd name="T23" fmla="*/ 5 h 12"/>
                  <a:gd name="T24" fmla="*/ 2 w 19"/>
                  <a:gd name="T25" fmla="*/ 3 h 12"/>
                  <a:gd name="T26" fmla="*/ 16 w 19"/>
                  <a:gd name="T27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2">
                    <a:moveTo>
                      <a:pt x="16" y="2"/>
                    </a:moveTo>
                    <a:cubicBezTo>
                      <a:pt x="17" y="2"/>
                      <a:pt x="17" y="2"/>
                      <a:pt x="17" y="2"/>
                    </a:cubicBezTo>
                    <a:cubicBezTo>
                      <a:pt x="18" y="2"/>
                      <a:pt x="18" y="3"/>
                      <a:pt x="19" y="3"/>
                    </a:cubicBezTo>
                    <a:cubicBezTo>
                      <a:pt x="19" y="5"/>
                      <a:pt x="19" y="6"/>
                      <a:pt x="18" y="7"/>
                    </a:cubicBezTo>
                    <a:cubicBezTo>
                      <a:pt x="18" y="8"/>
                      <a:pt x="17" y="8"/>
                      <a:pt x="17" y="9"/>
                    </a:cubicBezTo>
                    <a:cubicBezTo>
                      <a:pt x="15" y="10"/>
                      <a:pt x="14" y="10"/>
                      <a:pt x="12" y="10"/>
                    </a:cubicBezTo>
                    <a:cubicBezTo>
                      <a:pt x="12" y="10"/>
                      <a:pt x="11" y="10"/>
                      <a:pt x="11" y="9"/>
                    </a:cubicBezTo>
                    <a:cubicBezTo>
                      <a:pt x="11" y="8"/>
                      <a:pt x="7" y="12"/>
                      <a:pt x="9" y="8"/>
                    </a:cubicBezTo>
                    <a:cubicBezTo>
                      <a:pt x="9" y="8"/>
                      <a:pt x="8" y="7"/>
                      <a:pt x="8" y="7"/>
                    </a:cubicBezTo>
                    <a:cubicBezTo>
                      <a:pt x="5" y="10"/>
                      <a:pt x="3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3"/>
                      <a:pt x="2" y="3"/>
                    </a:cubicBezTo>
                    <a:cubicBezTo>
                      <a:pt x="7" y="0"/>
                      <a:pt x="12" y="1"/>
                      <a:pt x="16" y="2"/>
                    </a:cubicBezTo>
                    <a:close/>
                  </a:path>
                </a:pathLst>
              </a:custGeom>
              <a:solidFill>
                <a:srgbClr val="FEA6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8" name="Freeform 43"/>
              <p:cNvSpPr/>
              <p:nvPr/>
            </p:nvSpPr>
            <p:spPr bwMode="auto">
              <a:xfrm>
                <a:off x="560" y="157"/>
                <a:ext cx="62" cy="34"/>
              </a:xfrm>
              <a:custGeom>
                <a:avLst/>
                <a:gdLst>
                  <a:gd name="T0" fmla="*/ 5 w 26"/>
                  <a:gd name="T1" fmla="*/ 7 h 14"/>
                  <a:gd name="T2" fmla="*/ 26 w 26"/>
                  <a:gd name="T3" fmla="*/ 4 h 14"/>
                  <a:gd name="T4" fmla="*/ 20 w 26"/>
                  <a:gd name="T5" fmla="*/ 6 h 14"/>
                  <a:gd name="T6" fmla="*/ 16 w 26"/>
                  <a:gd name="T7" fmla="*/ 7 h 14"/>
                  <a:gd name="T8" fmla="*/ 12 w 26"/>
                  <a:gd name="T9" fmla="*/ 9 h 14"/>
                  <a:gd name="T10" fmla="*/ 6 w 26"/>
                  <a:gd name="T11" fmla="*/ 14 h 14"/>
                  <a:gd name="T12" fmla="*/ 0 w 26"/>
                  <a:gd name="T13" fmla="*/ 11 h 14"/>
                  <a:gd name="T14" fmla="*/ 5 w 26"/>
                  <a:gd name="T1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14">
                    <a:moveTo>
                      <a:pt x="5" y="7"/>
                    </a:moveTo>
                    <a:cubicBezTo>
                      <a:pt x="11" y="2"/>
                      <a:pt x="18" y="0"/>
                      <a:pt x="26" y="4"/>
                    </a:cubicBezTo>
                    <a:cubicBezTo>
                      <a:pt x="25" y="6"/>
                      <a:pt x="22" y="6"/>
                      <a:pt x="20" y="6"/>
                    </a:cubicBezTo>
                    <a:cubicBezTo>
                      <a:pt x="18" y="3"/>
                      <a:pt x="17" y="6"/>
                      <a:pt x="16" y="7"/>
                    </a:cubicBezTo>
                    <a:cubicBezTo>
                      <a:pt x="15" y="8"/>
                      <a:pt x="13" y="9"/>
                      <a:pt x="12" y="9"/>
                    </a:cubicBezTo>
                    <a:cubicBezTo>
                      <a:pt x="10" y="11"/>
                      <a:pt x="8" y="13"/>
                      <a:pt x="6" y="14"/>
                    </a:cubicBezTo>
                    <a:cubicBezTo>
                      <a:pt x="3" y="14"/>
                      <a:pt x="0" y="14"/>
                      <a:pt x="0" y="11"/>
                    </a:cubicBezTo>
                    <a:cubicBezTo>
                      <a:pt x="1" y="8"/>
                      <a:pt x="3" y="8"/>
                      <a:pt x="5" y="7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9" name="Freeform 44"/>
              <p:cNvSpPr/>
              <p:nvPr/>
            </p:nvSpPr>
            <p:spPr bwMode="auto">
              <a:xfrm>
                <a:off x="338" y="621"/>
                <a:ext cx="31" cy="58"/>
              </a:xfrm>
              <a:custGeom>
                <a:avLst/>
                <a:gdLst>
                  <a:gd name="T0" fmla="*/ 4 w 13"/>
                  <a:gd name="T1" fmla="*/ 18 h 24"/>
                  <a:gd name="T2" fmla="*/ 1 w 13"/>
                  <a:gd name="T3" fmla="*/ 24 h 24"/>
                  <a:gd name="T4" fmla="*/ 0 w 13"/>
                  <a:gd name="T5" fmla="*/ 24 h 24"/>
                  <a:gd name="T6" fmla="*/ 3 w 13"/>
                  <a:gd name="T7" fmla="*/ 0 h 24"/>
                  <a:gd name="T8" fmla="*/ 5 w 13"/>
                  <a:gd name="T9" fmla="*/ 13 h 24"/>
                  <a:gd name="T10" fmla="*/ 11 w 13"/>
                  <a:gd name="T11" fmla="*/ 15 h 24"/>
                  <a:gd name="T12" fmla="*/ 8 w 13"/>
                  <a:gd name="T13" fmla="*/ 22 h 24"/>
                  <a:gd name="T14" fmla="*/ 6 w 13"/>
                  <a:gd name="T15" fmla="*/ 19 h 24"/>
                  <a:gd name="T16" fmla="*/ 4 w 13"/>
                  <a:gd name="T17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24">
                    <a:moveTo>
                      <a:pt x="4" y="18"/>
                    </a:moveTo>
                    <a:cubicBezTo>
                      <a:pt x="2" y="20"/>
                      <a:pt x="1" y="21"/>
                      <a:pt x="1" y="24"/>
                    </a:cubicBezTo>
                    <a:cubicBezTo>
                      <a:pt x="1" y="24"/>
                      <a:pt x="0" y="24"/>
                      <a:pt x="0" y="24"/>
                    </a:cubicBezTo>
                    <a:cubicBezTo>
                      <a:pt x="1" y="16"/>
                      <a:pt x="1" y="8"/>
                      <a:pt x="3" y="0"/>
                    </a:cubicBezTo>
                    <a:cubicBezTo>
                      <a:pt x="2" y="4"/>
                      <a:pt x="4" y="8"/>
                      <a:pt x="5" y="13"/>
                    </a:cubicBezTo>
                    <a:cubicBezTo>
                      <a:pt x="6" y="14"/>
                      <a:pt x="9" y="10"/>
                      <a:pt x="11" y="15"/>
                    </a:cubicBezTo>
                    <a:cubicBezTo>
                      <a:pt x="13" y="19"/>
                      <a:pt x="7" y="19"/>
                      <a:pt x="8" y="22"/>
                    </a:cubicBezTo>
                    <a:cubicBezTo>
                      <a:pt x="6" y="21"/>
                      <a:pt x="8" y="19"/>
                      <a:pt x="6" y="19"/>
                    </a:cubicBezTo>
                    <a:cubicBezTo>
                      <a:pt x="5" y="20"/>
                      <a:pt x="4" y="19"/>
                      <a:pt x="4" y="18"/>
                    </a:cubicBezTo>
                    <a:close/>
                  </a:path>
                </a:pathLst>
              </a:custGeom>
              <a:solidFill>
                <a:srgbClr val="FE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0" name="Freeform 45"/>
              <p:cNvSpPr/>
              <p:nvPr/>
            </p:nvSpPr>
            <p:spPr bwMode="auto">
              <a:xfrm>
                <a:off x="644" y="315"/>
                <a:ext cx="98" cy="27"/>
              </a:xfrm>
              <a:custGeom>
                <a:avLst/>
                <a:gdLst>
                  <a:gd name="T0" fmla="*/ 41 w 41"/>
                  <a:gd name="T1" fmla="*/ 11 h 11"/>
                  <a:gd name="T2" fmla="*/ 40 w 41"/>
                  <a:gd name="T3" fmla="*/ 11 h 11"/>
                  <a:gd name="T4" fmla="*/ 39 w 41"/>
                  <a:gd name="T5" fmla="*/ 11 h 11"/>
                  <a:gd name="T6" fmla="*/ 35 w 41"/>
                  <a:gd name="T7" fmla="*/ 9 h 11"/>
                  <a:gd name="T8" fmla="*/ 20 w 41"/>
                  <a:gd name="T9" fmla="*/ 5 h 11"/>
                  <a:gd name="T10" fmla="*/ 14 w 41"/>
                  <a:gd name="T11" fmla="*/ 4 h 11"/>
                  <a:gd name="T12" fmla="*/ 5 w 41"/>
                  <a:gd name="T13" fmla="*/ 2 h 11"/>
                  <a:gd name="T14" fmla="*/ 0 w 41"/>
                  <a:gd name="T15" fmla="*/ 2 h 11"/>
                  <a:gd name="T16" fmla="*/ 22 w 41"/>
                  <a:gd name="T17" fmla="*/ 2 h 11"/>
                  <a:gd name="T18" fmla="*/ 38 w 41"/>
                  <a:gd name="T19" fmla="*/ 7 h 11"/>
                  <a:gd name="T20" fmla="*/ 41 w 41"/>
                  <a:gd name="T21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1" h="11">
                    <a:moveTo>
                      <a:pt x="41" y="11"/>
                    </a:move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39" y="11"/>
                      <a:pt x="39" y="11"/>
                    </a:cubicBezTo>
                    <a:cubicBezTo>
                      <a:pt x="37" y="11"/>
                      <a:pt x="36" y="10"/>
                      <a:pt x="35" y="9"/>
                    </a:cubicBezTo>
                    <a:cubicBezTo>
                      <a:pt x="30" y="7"/>
                      <a:pt x="25" y="6"/>
                      <a:pt x="20" y="5"/>
                    </a:cubicBezTo>
                    <a:cubicBezTo>
                      <a:pt x="18" y="4"/>
                      <a:pt x="16" y="4"/>
                      <a:pt x="14" y="4"/>
                    </a:cubicBezTo>
                    <a:cubicBezTo>
                      <a:pt x="11" y="4"/>
                      <a:pt x="8" y="4"/>
                      <a:pt x="5" y="2"/>
                    </a:cubicBezTo>
                    <a:cubicBezTo>
                      <a:pt x="3" y="2"/>
                      <a:pt x="2" y="2"/>
                      <a:pt x="0" y="2"/>
                    </a:cubicBezTo>
                    <a:cubicBezTo>
                      <a:pt x="7" y="0"/>
                      <a:pt x="15" y="0"/>
                      <a:pt x="22" y="2"/>
                    </a:cubicBezTo>
                    <a:cubicBezTo>
                      <a:pt x="27" y="3"/>
                      <a:pt x="33" y="4"/>
                      <a:pt x="38" y="7"/>
                    </a:cubicBezTo>
                    <a:cubicBezTo>
                      <a:pt x="39" y="8"/>
                      <a:pt x="41" y="9"/>
                      <a:pt x="41" y="11"/>
                    </a:cubicBezTo>
                    <a:close/>
                  </a:path>
                </a:pathLst>
              </a:custGeom>
              <a:solidFill>
                <a:srgbClr val="FE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1" name="Freeform 46"/>
              <p:cNvSpPr/>
              <p:nvPr/>
            </p:nvSpPr>
            <p:spPr bwMode="auto">
              <a:xfrm>
                <a:off x="531" y="918"/>
                <a:ext cx="36" cy="26"/>
              </a:xfrm>
              <a:custGeom>
                <a:avLst/>
                <a:gdLst>
                  <a:gd name="T0" fmla="*/ 8 w 15"/>
                  <a:gd name="T1" fmla="*/ 10 h 11"/>
                  <a:gd name="T2" fmla="*/ 1 w 15"/>
                  <a:gd name="T3" fmla="*/ 7 h 11"/>
                  <a:gd name="T4" fmla="*/ 3 w 15"/>
                  <a:gd name="T5" fmla="*/ 4 h 11"/>
                  <a:gd name="T6" fmla="*/ 3 w 15"/>
                  <a:gd name="T7" fmla="*/ 3 h 11"/>
                  <a:gd name="T8" fmla="*/ 14 w 15"/>
                  <a:gd name="T9" fmla="*/ 1 h 11"/>
                  <a:gd name="T10" fmla="*/ 8 w 1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11">
                    <a:moveTo>
                      <a:pt x="8" y="10"/>
                    </a:moveTo>
                    <a:cubicBezTo>
                      <a:pt x="5" y="11"/>
                      <a:pt x="5" y="7"/>
                      <a:pt x="1" y="7"/>
                    </a:cubicBezTo>
                    <a:cubicBezTo>
                      <a:pt x="0" y="6"/>
                      <a:pt x="2" y="5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6" y="0"/>
                      <a:pt x="10" y="0"/>
                      <a:pt x="14" y="1"/>
                    </a:cubicBezTo>
                    <a:cubicBezTo>
                      <a:pt x="15" y="4"/>
                      <a:pt x="12" y="9"/>
                      <a:pt x="8" y="10"/>
                    </a:cubicBezTo>
                    <a:close/>
                  </a:path>
                </a:pathLst>
              </a:custGeom>
              <a:solidFill>
                <a:srgbClr val="FEE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2" name="Freeform 47"/>
              <p:cNvSpPr/>
              <p:nvPr/>
            </p:nvSpPr>
            <p:spPr bwMode="auto">
              <a:xfrm>
                <a:off x="381" y="387"/>
                <a:ext cx="52" cy="26"/>
              </a:xfrm>
              <a:custGeom>
                <a:avLst/>
                <a:gdLst>
                  <a:gd name="T0" fmla="*/ 3 w 22"/>
                  <a:gd name="T1" fmla="*/ 7 h 11"/>
                  <a:gd name="T2" fmla="*/ 1 w 22"/>
                  <a:gd name="T3" fmla="*/ 7 h 11"/>
                  <a:gd name="T4" fmla="*/ 4 w 22"/>
                  <a:gd name="T5" fmla="*/ 2 h 11"/>
                  <a:gd name="T6" fmla="*/ 11 w 22"/>
                  <a:gd name="T7" fmla="*/ 1 h 11"/>
                  <a:gd name="T8" fmla="*/ 16 w 22"/>
                  <a:gd name="T9" fmla="*/ 3 h 11"/>
                  <a:gd name="T10" fmla="*/ 20 w 22"/>
                  <a:gd name="T11" fmla="*/ 6 h 11"/>
                  <a:gd name="T12" fmla="*/ 21 w 22"/>
                  <a:gd name="T13" fmla="*/ 6 h 11"/>
                  <a:gd name="T14" fmla="*/ 22 w 22"/>
                  <a:gd name="T15" fmla="*/ 9 h 11"/>
                  <a:gd name="T16" fmla="*/ 19 w 22"/>
                  <a:gd name="T17" fmla="*/ 9 h 11"/>
                  <a:gd name="T18" fmla="*/ 14 w 22"/>
                  <a:gd name="T19" fmla="*/ 10 h 11"/>
                  <a:gd name="T20" fmla="*/ 11 w 22"/>
                  <a:gd name="T21" fmla="*/ 10 h 11"/>
                  <a:gd name="T22" fmla="*/ 3 w 22"/>
                  <a:gd name="T2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2" h="11">
                    <a:moveTo>
                      <a:pt x="3" y="7"/>
                    </a:moveTo>
                    <a:cubicBezTo>
                      <a:pt x="2" y="7"/>
                      <a:pt x="2" y="7"/>
                      <a:pt x="1" y="7"/>
                    </a:cubicBezTo>
                    <a:cubicBezTo>
                      <a:pt x="0" y="4"/>
                      <a:pt x="2" y="3"/>
                      <a:pt x="4" y="2"/>
                    </a:cubicBezTo>
                    <a:cubicBezTo>
                      <a:pt x="6" y="1"/>
                      <a:pt x="8" y="0"/>
                      <a:pt x="11" y="1"/>
                    </a:cubicBezTo>
                    <a:cubicBezTo>
                      <a:pt x="13" y="1"/>
                      <a:pt x="14" y="2"/>
                      <a:pt x="16" y="3"/>
                    </a:cubicBezTo>
                    <a:cubicBezTo>
                      <a:pt x="17" y="4"/>
                      <a:pt x="18" y="5"/>
                      <a:pt x="20" y="6"/>
                    </a:cubicBezTo>
                    <a:cubicBezTo>
                      <a:pt x="20" y="6"/>
                      <a:pt x="21" y="6"/>
                      <a:pt x="21" y="6"/>
                    </a:cubicBezTo>
                    <a:cubicBezTo>
                      <a:pt x="22" y="7"/>
                      <a:pt x="22" y="8"/>
                      <a:pt x="22" y="9"/>
                    </a:cubicBezTo>
                    <a:cubicBezTo>
                      <a:pt x="21" y="9"/>
                      <a:pt x="20" y="9"/>
                      <a:pt x="19" y="9"/>
                    </a:cubicBezTo>
                    <a:cubicBezTo>
                      <a:pt x="17" y="9"/>
                      <a:pt x="15" y="6"/>
                      <a:pt x="14" y="10"/>
                    </a:cubicBezTo>
                    <a:cubicBezTo>
                      <a:pt x="14" y="11"/>
                      <a:pt x="11" y="11"/>
                      <a:pt x="11" y="10"/>
                    </a:cubicBezTo>
                    <a:cubicBezTo>
                      <a:pt x="9" y="7"/>
                      <a:pt x="6" y="7"/>
                      <a:pt x="3" y="7"/>
                    </a:cubicBezTo>
                    <a:close/>
                  </a:path>
                </a:pathLst>
              </a:custGeom>
              <a:solidFill>
                <a:srgbClr val="FE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3" name="Freeform 48"/>
              <p:cNvSpPr/>
              <p:nvPr/>
            </p:nvSpPr>
            <p:spPr bwMode="auto">
              <a:xfrm>
                <a:off x="539" y="992"/>
                <a:ext cx="88" cy="26"/>
              </a:xfrm>
              <a:custGeom>
                <a:avLst/>
                <a:gdLst>
                  <a:gd name="T0" fmla="*/ 23 w 37"/>
                  <a:gd name="T1" fmla="*/ 9 h 11"/>
                  <a:gd name="T2" fmla="*/ 37 w 37"/>
                  <a:gd name="T3" fmla="*/ 9 h 11"/>
                  <a:gd name="T4" fmla="*/ 30 w 37"/>
                  <a:gd name="T5" fmla="*/ 11 h 11"/>
                  <a:gd name="T6" fmla="*/ 3 w 37"/>
                  <a:gd name="T7" fmla="*/ 6 h 11"/>
                  <a:gd name="T8" fmla="*/ 0 w 37"/>
                  <a:gd name="T9" fmla="*/ 3 h 11"/>
                  <a:gd name="T10" fmla="*/ 0 w 37"/>
                  <a:gd name="T11" fmla="*/ 3 h 11"/>
                  <a:gd name="T12" fmla="*/ 10 w 37"/>
                  <a:gd name="T13" fmla="*/ 0 h 11"/>
                  <a:gd name="T14" fmla="*/ 17 w 37"/>
                  <a:gd name="T15" fmla="*/ 6 h 11"/>
                  <a:gd name="T16" fmla="*/ 23 w 37"/>
                  <a:gd name="T17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11">
                    <a:moveTo>
                      <a:pt x="23" y="9"/>
                    </a:moveTo>
                    <a:cubicBezTo>
                      <a:pt x="28" y="9"/>
                      <a:pt x="33" y="9"/>
                      <a:pt x="37" y="9"/>
                    </a:cubicBezTo>
                    <a:cubicBezTo>
                      <a:pt x="35" y="11"/>
                      <a:pt x="33" y="11"/>
                      <a:pt x="30" y="11"/>
                    </a:cubicBezTo>
                    <a:cubicBezTo>
                      <a:pt x="21" y="11"/>
                      <a:pt x="12" y="10"/>
                      <a:pt x="3" y="6"/>
                    </a:cubicBezTo>
                    <a:cubicBezTo>
                      <a:pt x="2" y="5"/>
                      <a:pt x="0" y="6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4"/>
                      <a:pt x="7" y="0"/>
                      <a:pt x="10" y="0"/>
                    </a:cubicBezTo>
                    <a:cubicBezTo>
                      <a:pt x="11" y="6"/>
                      <a:pt x="11" y="6"/>
                      <a:pt x="17" y="6"/>
                    </a:cubicBezTo>
                    <a:cubicBezTo>
                      <a:pt x="20" y="7"/>
                      <a:pt x="22" y="8"/>
                      <a:pt x="23" y="9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4" name="Freeform 49"/>
              <p:cNvSpPr/>
              <p:nvPr/>
            </p:nvSpPr>
            <p:spPr bwMode="auto">
              <a:xfrm>
                <a:off x="801" y="356"/>
                <a:ext cx="31" cy="21"/>
              </a:xfrm>
              <a:custGeom>
                <a:avLst/>
                <a:gdLst>
                  <a:gd name="T0" fmla="*/ 3 w 13"/>
                  <a:gd name="T1" fmla="*/ 9 h 9"/>
                  <a:gd name="T2" fmla="*/ 0 w 13"/>
                  <a:gd name="T3" fmla="*/ 0 h 9"/>
                  <a:gd name="T4" fmla="*/ 9 w 13"/>
                  <a:gd name="T5" fmla="*/ 0 h 9"/>
                  <a:gd name="T6" fmla="*/ 12 w 13"/>
                  <a:gd name="T7" fmla="*/ 2 h 9"/>
                  <a:gd name="T8" fmla="*/ 10 w 13"/>
                  <a:gd name="T9" fmla="*/ 5 h 9"/>
                  <a:gd name="T10" fmla="*/ 3 w 13"/>
                  <a:gd name="T1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3" y="9"/>
                    </a:moveTo>
                    <a:cubicBezTo>
                      <a:pt x="3" y="6"/>
                      <a:pt x="3" y="2"/>
                      <a:pt x="0" y="0"/>
                    </a:cubicBezTo>
                    <a:cubicBezTo>
                      <a:pt x="3" y="0"/>
                      <a:pt x="6" y="0"/>
                      <a:pt x="9" y="0"/>
                    </a:cubicBezTo>
                    <a:cubicBezTo>
                      <a:pt x="11" y="0"/>
                      <a:pt x="12" y="0"/>
                      <a:pt x="12" y="2"/>
                    </a:cubicBezTo>
                    <a:cubicBezTo>
                      <a:pt x="13" y="3"/>
                      <a:pt x="12" y="5"/>
                      <a:pt x="10" y="5"/>
                    </a:cubicBezTo>
                    <a:cubicBezTo>
                      <a:pt x="8" y="7"/>
                      <a:pt x="5" y="8"/>
                      <a:pt x="3" y="9"/>
                    </a:cubicBezTo>
                    <a:close/>
                  </a:path>
                </a:pathLst>
              </a:custGeom>
              <a:solidFill>
                <a:srgbClr val="FE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5" name="Freeform 50"/>
              <p:cNvSpPr/>
              <p:nvPr/>
            </p:nvSpPr>
            <p:spPr bwMode="auto">
              <a:xfrm>
                <a:off x="787" y="404"/>
                <a:ext cx="38" cy="26"/>
              </a:xfrm>
              <a:custGeom>
                <a:avLst/>
                <a:gdLst>
                  <a:gd name="T0" fmla="*/ 16 w 16"/>
                  <a:gd name="T1" fmla="*/ 9 h 11"/>
                  <a:gd name="T2" fmla="*/ 9 w 16"/>
                  <a:gd name="T3" fmla="*/ 10 h 11"/>
                  <a:gd name="T4" fmla="*/ 5 w 16"/>
                  <a:gd name="T5" fmla="*/ 10 h 11"/>
                  <a:gd name="T6" fmla="*/ 2 w 16"/>
                  <a:gd name="T7" fmla="*/ 2 h 11"/>
                  <a:gd name="T8" fmla="*/ 3 w 16"/>
                  <a:gd name="T9" fmla="*/ 0 h 11"/>
                  <a:gd name="T10" fmla="*/ 16 w 16"/>
                  <a:gd name="T11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11">
                    <a:moveTo>
                      <a:pt x="16" y="9"/>
                    </a:moveTo>
                    <a:cubicBezTo>
                      <a:pt x="14" y="9"/>
                      <a:pt x="12" y="10"/>
                      <a:pt x="9" y="10"/>
                    </a:cubicBezTo>
                    <a:cubicBezTo>
                      <a:pt x="8" y="10"/>
                      <a:pt x="5" y="11"/>
                      <a:pt x="5" y="10"/>
                    </a:cubicBezTo>
                    <a:cubicBezTo>
                      <a:pt x="6" y="7"/>
                      <a:pt x="0" y="5"/>
                      <a:pt x="2" y="2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7" y="3"/>
                      <a:pt x="12" y="6"/>
                      <a:pt x="16" y="9"/>
                    </a:cubicBezTo>
                    <a:close/>
                  </a:path>
                </a:pathLst>
              </a:custGeom>
              <a:solidFill>
                <a:srgbClr val="FE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6" name="Freeform 51"/>
              <p:cNvSpPr/>
              <p:nvPr/>
            </p:nvSpPr>
            <p:spPr bwMode="auto">
              <a:xfrm>
                <a:off x="761" y="483"/>
                <a:ext cx="28" cy="38"/>
              </a:xfrm>
              <a:custGeom>
                <a:avLst/>
                <a:gdLst>
                  <a:gd name="T0" fmla="*/ 4 w 12"/>
                  <a:gd name="T1" fmla="*/ 10 h 16"/>
                  <a:gd name="T2" fmla="*/ 0 w 12"/>
                  <a:gd name="T3" fmla="*/ 4 h 16"/>
                  <a:gd name="T4" fmla="*/ 4 w 12"/>
                  <a:gd name="T5" fmla="*/ 0 h 16"/>
                  <a:gd name="T6" fmla="*/ 12 w 12"/>
                  <a:gd name="T7" fmla="*/ 12 h 16"/>
                  <a:gd name="T8" fmla="*/ 12 w 12"/>
                  <a:gd name="T9" fmla="*/ 13 h 16"/>
                  <a:gd name="T10" fmla="*/ 7 w 12"/>
                  <a:gd name="T11" fmla="*/ 15 h 16"/>
                  <a:gd name="T12" fmla="*/ 4 w 12"/>
                  <a:gd name="T13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6">
                    <a:moveTo>
                      <a:pt x="4" y="10"/>
                    </a:moveTo>
                    <a:cubicBezTo>
                      <a:pt x="5" y="6"/>
                      <a:pt x="2" y="6"/>
                      <a:pt x="0" y="4"/>
                    </a:cubicBezTo>
                    <a:cubicBezTo>
                      <a:pt x="2" y="4"/>
                      <a:pt x="3" y="2"/>
                      <a:pt x="4" y="0"/>
                    </a:cubicBezTo>
                    <a:cubicBezTo>
                      <a:pt x="7" y="4"/>
                      <a:pt x="10" y="8"/>
                      <a:pt x="12" y="12"/>
                    </a:cubicBezTo>
                    <a:cubicBezTo>
                      <a:pt x="12" y="12"/>
                      <a:pt x="12" y="12"/>
                      <a:pt x="12" y="13"/>
                    </a:cubicBezTo>
                    <a:cubicBezTo>
                      <a:pt x="12" y="16"/>
                      <a:pt x="10" y="16"/>
                      <a:pt x="7" y="15"/>
                    </a:cubicBezTo>
                    <a:cubicBezTo>
                      <a:pt x="6" y="13"/>
                      <a:pt x="5" y="12"/>
                      <a:pt x="4" y="10"/>
                    </a:cubicBezTo>
                    <a:close/>
                  </a:path>
                </a:pathLst>
              </a:custGeom>
              <a:solidFill>
                <a:srgbClr val="FEEB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7" name="Freeform 52"/>
              <p:cNvSpPr/>
              <p:nvPr/>
            </p:nvSpPr>
            <p:spPr bwMode="auto">
              <a:xfrm>
                <a:off x="505" y="222"/>
                <a:ext cx="26" cy="50"/>
              </a:xfrm>
              <a:custGeom>
                <a:avLst/>
                <a:gdLst>
                  <a:gd name="T0" fmla="*/ 2 w 11"/>
                  <a:gd name="T1" fmla="*/ 8 h 21"/>
                  <a:gd name="T2" fmla="*/ 8 w 11"/>
                  <a:gd name="T3" fmla="*/ 1 h 21"/>
                  <a:gd name="T4" fmla="*/ 10 w 11"/>
                  <a:gd name="T5" fmla="*/ 0 h 21"/>
                  <a:gd name="T6" fmla="*/ 11 w 11"/>
                  <a:gd name="T7" fmla="*/ 1 h 21"/>
                  <a:gd name="T8" fmla="*/ 11 w 11"/>
                  <a:gd name="T9" fmla="*/ 3 h 21"/>
                  <a:gd name="T10" fmla="*/ 9 w 11"/>
                  <a:gd name="T11" fmla="*/ 8 h 21"/>
                  <a:gd name="T12" fmla="*/ 8 w 11"/>
                  <a:gd name="T13" fmla="*/ 10 h 21"/>
                  <a:gd name="T14" fmla="*/ 7 w 11"/>
                  <a:gd name="T15" fmla="*/ 15 h 21"/>
                  <a:gd name="T16" fmla="*/ 6 w 11"/>
                  <a:gd name="T17" fmla="*/ 17 h 21"/>
                  <a:gd name="T18" fmla="*/ 5 w 11"/>
                  <a:gd name="T19" fmla="*/ 20 h 21"/>
                  <a:gd name="T20" fmla="*/ 4 w 11"/>
                  <a:gd name="T21" fmla="*/ 21 h 21"/>
                  <a:gd name="T22" fmla="*/ 2 w 11"/>
                  <a:gd name="T23" fmla="*/ 21 h 21"/>
                  <a:gd name="T24" fmla="*/ 1 w 11"/>
                  <a:gd name="T25" fmla="*/ 19 h 21"/>
                  <a:gd name="T26" fmla="*/ 2 w 11"/>
                  <a:gd name="T27" fmla="*/ 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" h="21">
                    <a:moveTo>
                      <a:pt x="2" y="8"/>
                    </a:moveTo>
                    <a:cubicBezTo>
                      <a:pt x="5" y="6"/>
                      <a:pt x="6" y="3"/>
                      <a:pt x="8" y="1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2"/>
                      <a:pt x="11" y="2"/>
                      <a:pt x="11" y="3"/>
                    </a:cubicBezTo>
                    <a:cubicBezTo>
                      <a:pt x="11" y="4"/>
                      <a:pt x="11" y="6"/>
                      <a:pt x="9" y="8"/>
                    </a:cubicBezTo>
                    <a:cubicBezTo>
                      <a:pt x="9" y="9"/>
                      <a:pt x="8" y="9"/>
                      <a:pt x="8" y="10"/>
                    </a:cubicBezTo>
                    <a:cubicBezTo>
                      <a:pt x="7" y="12"/>
                      <a:pt x="7" y="13"/>
                      <a:pt x="7" y="15"/>
                    </a:cubicBezTo>
                    <a:cubicBezTo>
                      <a:pt x="6" y="16"/>
                      <a:pt x="6" y="16"/>
                      <a:pt x="6" y="17"/>
                    </a:cubicBezTo>
                    <a:cubicBezTo>
                      <a:pt x="5" y="18"/>
                      <a:pt x="5" y="19"/>
                      <a:pt x="5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1"/>
                      <a:pt x="3" y="21"/>
                      <a:pt x="2" y="21"/>
                    </a:cubicBezTo>
                    <a:cubicBezTo>
                      <a:pt x="1" y="21"/>
                      <a:pt x="0" y="20"/>
                      <a:pt x="1" y="19"/>
                    </a:cubicBezTo>
                    <a:cubicBezTo>
                      <a:pt x="3" y="16"/>
                      <a:pt x="0" y="12"/>
                      <a:pt x="2" y="8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8" name="Freeform 53"/>
              <p:cNvSpPr/>
              <p:nvPr/>
            </p:nvSpPr>
            <p:spPr bwMode="auto">
              <a:xfrm>
                <a:off x="605" y="167"/>
                <a:ext cx="48" cy="33"/>
              </a:xfrm>
              <a:custGeom>
                <a:avLst/>
                <a:gdLst>
                  <a:gd name="T0" fmla="*/ 0 w 20"/>
                  <a:gd name="T1" fmla="*/ 1 h 14"/>
                  <a:gd name="T2" fmla="*/ 7 w 20"/>
                  <a:gd name="T3" fmla="*/ 0 h 14"/>
                  <a:gd name="T4" fmla="*/ 11 w 20"/>
                  <a:gd name="T5" fmla="*/ 2 h 14"/>
                  <a:gd name="T6" fmla="*/ 19 w 20"/>
                  <a:gd name="T7" fmla="*/ 8 h 14"/>
                  <a:gd name="T8" fmla="*/ 20 w 20"/>
                  <a:gd name="T9" fmla="*/ 12 h 14"/>
                  <a:gd name="T10" fmla="*/ 18 w 20"/>
                  <a:gd name="T11" fmla="*/ 14 h 14"/>
                  <a:gd name="T12" fmla="*/ 12 w 20"/>
                  <a:gd name="T13" fmla="*/ 10 h 14"/>
                  <a:gd name="T14" fmla="*/ 7 w 20"/>
                  <a:gd name="T15" fmla="*/ 5 h 14"/>
                  <a:gd name="T16" fmla="*/ 6 w 20"/>
                  <a:gd name="T17" fmla="*/ 4 h 14"/>
                  <a:gd name="T18" fmla="*/ 4 w 20"/>
                  <a:gd name="T19" fmla="*/ 4 h 14"/>
                  <a:gd name="T20" fmla="*/ 2 w 20"/>
                  <a:gd name="T21" fmla="*/ 3 h 14"/>
                  <a:gd name="T22" fmla="*/ 0 w 20"/>
                  <a:gd name="T23" fmla="*/ 2 h 14"/>
                  <a:gd name="T24" fmla="*/ 0 w 20"/>
                  <a:gd name="T25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14">
                    <a:moveTo>
                      <a:pt x="0" y="1"/>
                    </a:moveTo>
                    <a:cubicBezTo>
                      <a:pt x="3" y="0"/>
                      <a:pt x="5" y="0"/>
                      <a:pt x="7" y="0"/>
                    </a:cubicBezTo>
                    <a:cubicBezTo>
                      <a:pt x="8" y="0"/>
                      <a:pt x="10" y="1"/>
                      <a:pt x="11" y="2"/>
                    </a:cubicBezTo>
                    <a:cubicBezTo>
                      <a:pt x="14" y="4"/>
                      <a:pt x="16" y="6"/>
                      <a:pt x="19" y="8"/>
                    </a:cubicBezTo>
                    <a:cubicBezTo>
                      <a:pt x="20" y="10"/>
                      <a:pt x="19" y="11"/>
                      <a:pt x="20" y="12"/>
                    </a:cubicBezTo>
                    <a:cubicBezTo>
                      <a:pt x="19" y="13"/>
                      <a:pt x="18" y="14"/>
                      <a:pt x="18" y="14"/>
                    </a:cubicBezTo>
                    <a:cubicBezTo>
                      <a:pt x="15" y="14"/>
                      <a:pt x="13" y="13"/>
                      <a:pt x="12" y="10"/>
                    </a:cubicBezTo>
                    <a:cubicBezTo>
                      <a:pt x="12" y="7"/>
                      <a:pt x="10" y="6"/>
                      <a:pt x="7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5" y="3"/>
                      <a:pt x="4" y="4"/>
                      <a:pt x="4" y="4"/>
                    </a:cubicBezTo>
                    <a:cubicBezTo>
                      <a:pt x="3" y="4"/>
                      <a:pt x="3" y="3"/>
                      <a:pt x="2" y="3"/>
                    </a:cubicBezTo>
                    <a:cubicBezTo>
                      <a:pt x="1" y="3"/>
                      <a:pt x="1" y="3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9" name="Freeform 54"/>
              <p:cNvSpPr/>
              <p:nvPr/>
            </p:nvSpPr>
            <p:spPr bwMode="auto">
              <a:xfrm>
                <a:off x="228" y="499"/>
                <a:ext cx="52" cy="34"/>
              </a:xfrm>
              <a:custGeom>
                <a:avLst/>
                <a:gdLst>
                  <a:gd name="T0" fmla="*/ 22 w 22"/>
                  <a:gd name="T1" fmla="*/ 12 h 14"/>
                  <a:gd name="T2" fmla="*/ 0 w 22"/>
                  <a:gd name="T3" fmla="*/ 1 h 14"/>
                  <a:gd name="T4" fmla="*/ 0 w 22"/>
                  <a:gd name="T5" fmla="*/ 1 h 14"/>
                  <a:gd name="T6" fmla="*/ 5 w 22"/>
                  <a:gd name="T7" fmla="*/ 1 h 14"/>
                  <a:gd name="T8" fmla="*/ 11 w 22"/>
                  <a:gd name="T9" fmla="*/ 5 h 14"/>
                  <a:gd name="T10" fmla="*/ 21 w 22"/>
                  <a:gd name="T11" fmla="*/ 9 h 14"/>
                  <a:gd name="T12" fmla="*/ 22 w 22"/>
                  <a:gd name="T13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4">
                    <a:moveTo>
                      <a:pt x="22" y="12"/>
                    </a:moveTo>
                    <a:cubicBezTo>
                      <a:pt x="12" y="14"/>
                      <a:pt x="6" y="8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0"/>
                      <a:pt x="4" y="0"/>
                      <a:pt x="5" y="1"/>
                    </a:cubicBezTo>
                    <a:cubicBezTo>
                      <a:pt x="6" y="4"/>
                      <a:pt x="9" y="3"/>
                      <a:pt x="11" y="5"/>
                    </a:cubicBezTo>
                    <a:cubicBezTo>
                      <a:pt x="14" y="7"/>
                      <a:pt x="17" y="8"/>
                      <a:pt x="21" y="9"/>
                    </a:cubicBezTo>
                    <a:cubicBezTo>
                      <a:pt x="22" y="10"/>
                      <a:pt x="22" y="10"/>
                      <a:pt x="22" y="12"/>
                    </a:cubicBezTo>
                    <a:close/>
                  </a:path>
                </a:pathLst>
              </a:custGeom>
              <a:solidFill>
                <a:srgbClr val="FEB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0" name="Freeform 55"/>
              <p:cNvSpPr/>
              <p:nvPr/>
            </p:nvSpPr>
            <p:spPr bwMode="auto">
              <a:xfrm>
                <a:off x="199" y="444"/>
                <a:ext cx="34" cy="41"/>
              </a:xfrm>
              <a:custGeom>
                <a:avLst/>
                <a:gdLst>
                  <a:gd name="T0" fmla="*/ 1 w 14"/>
                  <a:gd name="T1" fmla="*/ 5 h 17"/>
                  <a:gd name="T2" fmla="*/ 1 w 14"/>
                  <a:gd name="T3" fmla="*/ 0 h 17"/>
                  <a:gd name="T4" fmla="*/ 2 w 14"/>
                  <a:gd name="T5" fmla="*/ 0 h 17"/>
                  <a:gd name="T6" fmla="*/ 7 w 14"/>
                  <a:gd name="T7" fmla="*/ 5 h 17"/>
                  <a:gd name="T8" fmla="*/ 10 w 14"/>
                  <a:gd name="T9" fmla="*/ 7 h 17"/>
                  <a:gd name="T10" fmla="*/ 14 w 14"/>
                  <a:gd name="T11" fmla="*/ 11 h 17"/>
                  <a:gd name="T12" fmla="*/ 14 w 14"/>
                  <a:gd name="T13" fmla="*/ 15 h 17"/>
                  <a:gd name="T14" fmla="*/ 8 w 14"/>
                  <a:gd name="T15" fmla="*/ 10 h 17"/>
                  <a:gd name="T16" fmla="*/ 5 w 14"/>
                  <a:gd name="T17" fmla="*/ 13 h 17"/>
                  <a:gd name="T18" fmla="*/ 2 w 14"/>
                  <a:gd name="T19" fmla="*/ 9 h 17"/>
                  <a:gd name="T20" fmla="*/ 1 w 14"/>
                  <a:gd name="T21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7">
                    <a:moveTo>
                      <a:pt x="1" y="5"/>
                    </a:moveTo>
                    <a:cubicBezTo>
                      <a:pt x="1" y="3"/>
                      <a:pt x="0" y="2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4" y="1"/>
                      <a:pt x="7" y="1"/>
                      <a:pt x="7" y="5"/>
                    </a:cubicBezTo>
                    <a:cubicBezTo>
                      <a:pt x="7" y="6"/>
                      <a:pt x="9" y="7"/>
                      <a:pt x="10" y="7"/>
                    </a:cubicBezTo>
                    <a:cubicBezTo>
                      <a:pt x="12" y="8"/>
                      <a:pt x="13" y="9"/>
                      <a:pt x="14" y="11"/>
                    </a:cubicBezTo>
                    <a:cubicBezTo>
                      <a:pt x="14" y="12"/>
                      <a:pt x="14" y="14"/>
                      <a:pt x="14" y="15"/>
                    </a:cubicBezTo>
                    <a:cubicBezTo>
                      <a:pt x="9" y="17"/>
                      <a:pt x="8" y="16"/>
                      <a:pt x="8" y="10"/>
                    </a:cubicBezTo>
                    <a:cubicBezTo>
                      <a:pt x="7" y="12"/>
                      <a:pt x="7" y="14"/>
                      <a:pt x="5" y="13"/>
                    </a:cubicBezTo>
                    <a:cubicBezTo>
                      <a:pt x="2" y="13"/>
                      <a:pt x="3" y="10"/>
                      <a:pt x="2" y="9"/>
                    </a:cubicBezTo>
                    <a:cubicBezTo>
                      <a:pt x="2" y="7"/>
                      <a:pt x="3" y="6"/>
                      <a:pt x="1" y="5"/>
                    </a:cubicBezTo>
                    <a:close/>
                  </a:path>
                </a:pathLst>
              </a:custGeom>
              <a:solidFill>
                <a:srgbClr val="FEB4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1" name="Freeform 56"/>
              <p:cNvSpPr/>
              <p:nvPr/>
            </p:nvSpPr>
            <p:spPr bwMode="auto">
              <a:xfrm>
                <a:off x="390" y="633"/>
                <a:ext cx="22" cy="46"/>
              </a:xfrm>
              <a:custGeom>
                <a:avLst/>
                <a:gdLst>
                  <a:gd name="T0" fmla="*/ 5 w 9"/>
                  <a:gd name="T1" fmla="*/ 4 h 19"/>
                  <a:gd name="T2" fmla="*/ 9 w 9"/>
                  <a:gd name="T3" fmla="*/ 0 h 19"/>
                  <a:gd name="T4" fmla="*/ 9 w 9"/>
                  <a:gd name="T5" fmla="*/ 16 h 19"/>
                  <a:gd name="T6" fmla="*/ 7 w 9"/>
                  <a:gd name="T7" fmla="*/ 19 h 19"/>
                  <a:gd name="T8" fmla="*/ 6 w 9"/>
                  <a:gd name="T9" fmla="*/ 18 h 19"/>
                  <a:gd name="T10" fmla="*/ 6 w 9"/>
                  <a:gd name="T11" fmla="*/ 14 h 19"/>
                  <a:gd name="T12" fmla="*/ 2 w 9"/>
                  <a:gd name="T13" fmla="*/ 18 h 19"/>
                  <a:gd name="T14" fmla="*/ 0 w 9"/>
                  <a:gd name="T15" fmla="*/ 13 h 19"/>
                  <a:gd name="T16" fmla="*/ 6 w 9"/>
                  <a:gd name="T17" fmla="*/ 9 h 19"/>
                  <a:gd name="T18" fmla="*/ 6 w 9"/>
                  <a:gd name="T19" fmla="*/ 9 h 19"/>
                  <a:gd name="T20" fmla="*/ 6 w 9"/>
                  <a:gd name="T21" fmla="*/ 9 h 19"/>
                  <a:gd name="T22" fmla="*/ 5 w 9"/>
                  <a:gd name="T23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9">
                    <a:moveTo>
                      <a:pt x="5" y="4"/>
                    </a:moveTo>
                    <a:cubicBezTo>
                      <a:pt x="6" y="3"/>
                      <a:pt x="6" y="1"/>
                      <a:pt x="9" y="0"/>
                    </a:cubicBezTo>
                    <a:cubicBezTo>
                      <a:pt x="9" y="5"/>
                      <a:pt x="9" y="11"/>
                      <a:pt x="9" y="16"/>
                    </a:cubicBezTo>
                    <a:cubicBezTo>
                      <a:pt x="8" y="17"/>
                      <a:pt x="9" y="19"/>
                      <a:pt x="7" y="19"/>
                    </a:cubicBezTo>
                    <a:cubicBezTo>
                      <a:pt x="7" y="19"/>
                      <a:pt x="6" y="19"/>
                      <a:pt x="6" y="18"/>
                    </a:cubicBezTo>
                    <a:cubicBezTo>
                      <a:pt x="5" y="17"/>
                      <a:pt x="5" y="16"/>
                      <a:pt x="6" y="14"/>
                    </a:cubicBezTo>
                    <a:cubicBezTo>
                      <a:pt x="4" y="16"/>
                      <a:pt x="5" y="19"/>
                      <a:pt x="2" y="18"/>
                    </a:cubicBezTo>
                    <a:cubicBezTo>
                      <a:pt x="0" y="17"/>
                      <a:pt x="0" y="15"/>
                      <a:pt x="0" y="13"/>
                    </a:cubicBezTo>
                    <a:cubicBezTo>
                      <a:pt x="1" y="9"/>
                      <a:pt x="1" y="9"/>
                      <a:pt x="6" y="9"/>
                    </a:cubicBezTo>
                    <a:cubicBezTo>
                      <a:pt x="6" y="10"/>
                      <a:pt x="7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8"/>
                      <a:pt x="4" y="6"/>
                      <a:pt x="5" y="4"/>
                    </a:cubicBezTo>
                    <a:close/>
                  </a:path>
                </a:pathLst>
              </a:custGeom>
              <a:solidFill>
                <a:srgbClr val="FE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2" name="Freeform 57"/>
              <p:cNvSpPr/>
              <p:nvPr/>
            </p:nvSpPr>
            <p:spPr bwMode="auto">
              <a:xfrm>
                <a:off x="369" y="385"/>
                <a:ext cx="38" cy="26"/>
              </a:xfrm>
              <a:custGeom>
                <a:avLst/>
                <a:gdLst>
                  <a:gd name="T0" fmla="*/ 16 w 16"/>
                  <a:gd name="T1" fmla="*/ 2 h 11"/>
                  <a:gd name="T2" fmla="*/ 6 w 16"/>
                  <a:gd name="T3" fmla="*/ 8 h 11"/>
                  <a:gd name="T4" fmla="*/ 5 w 16"/>
                  <a:gd name="T5" fmla="*/ 11 h 11"/>
                  <a:gd name="T6" fmla="*/ 1 w 16"/>
                  <a:gd name="T7" fmla="*/ 8 h 11"/>
                  <a:gd name="T8" fmla="*/ 3 w 16"/>
                  <a:gd name="T9" fmla="*/ 3 h 11"/>
                  <a:gd name="T10" fmla="*/ 3 w 16"/>
                  <a:gd name="T11" fmla="*/ 5 h 11"/>
                  <a:gd name="T12" fmla="*/ 8 w 16"/>
                  <a:gd name="T13" fmla="*/ 0 h 11"/>
                  <a:gd name="T14" fmla="*/ 16 w 16"/>
                  <a:gd name="T15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11">
                    <a:moveTo>
                      <a:pt x="16" y="2"/>
                    </a:moveTo>
                    <a:cubicBezTo>
                      <a:pt x="12" y="4"/>
                      <a:pt x="8" y="3"/>
                      <a:pt x="6" y="8"/>
                    </a:cubicBezTo>
                    <a:cubicBezTo>
                      <a:pt x="5" y="8"/>
                      <a:pt x="7" y="10"/>
                      <a:pt x="5" y="11"/>
                    </a:cubicBezTo>
                    <a:cubicBezTo>
                      <a:pt x="3" y="11"/>
                      <a:pt x="2" y="9"/>
                      <a:pt x="1" y="8"/>
                    </a:cubicBezTo>
                    <a:cubicBezTo>
                      <a:pt x="0" y="6"/>
                      <a:pt x="0" y="4"/>
                      <a:pt x="3" y="3"/>
                    </a:cubicBezTo>
                    <a:cubicBezTo>
                      <a:pt x="4" y="3"/>
                      <a:pt x="2" y="5"/>
                      <a:pt x="3" y="5"/>
                    </a:cubicBezTo>
                    <a:cubicBezTo>
                      <a:pt x="5" y="4"/>
                      <a:pt x="7" y="2"/>
                      <a:pt x="8" y="0"/>
                    </a:cubicBezTo>
                    <a:cubicBezTo>
                      <a:pt x="11" y="0"/>
                      <a:pt x="13" y="1"/>
                      <a:pt x="16" y="2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3" name="Freeform 58"/>
              <p:cNvSpPr/>
              <p:nvPr/>
            </p:nvSpPr>
            <p:spPr bwMode="auto">
              <a:xfrm>
                <a:off x="476" y="734"/>
                <a:ext cx="36" cy="48"/>
              </a:xfrm>
              <a:custGeom>
                <a:avLst/>
                <a:gdLst>
                  <a:gd name="T0" fmla="*/ 2 w 15"/>
                  <a:gd name="T1" fmla="*/ 5 h 20"/>
                  <a:gd name="T2" fmla="*/ 1 w 15"/>
                  <a:gd name="T3" fmla="*/ 4 h 20"/>
                  <a:gd name="T4" fmla="*/ 1 w 15"/>
                  <a:gd name="T5" fmla="*/ 1 h 20"/>
                  <a:gd name="T6" fmla="*/ 3 w 15"/>
                  <a:gd name="T7" fmla="*/ 0 h 20"/>
                  <a:gd name="T8" fmla="*/ 8 w 15"/>
                  <a:gd name="T9" fmla="*/ 6 h 20"/>
                  <a:gd name="T10" fmla="*/ 10 w 15"/>
                  <a:gd name="T11" fmla="*/ 9 h 20"/>
                  <a:gd name="T12" fmla="*/ 11 w 15"/>
                  <a:gd name="T13" fmla="*/ 10 h 20"/>
                  <a:gd name="T14" fmla="*/ 12 w 15"/>
                  <a:gd name="T15" fmla="*/ 14 h 20"/>
                  <a:gd name="T16" fmla="*/ 15 w 15"/>
                  <a:gd name="T17" fmla="*/ 19 h 20"/>
                  <a:gd name="T18" fmla="*/ 15 w 15"/>
                  <a:gd name="T19" fmla="*/ 20 h 20"/>
                  <a:gd name="T20" fmla="*/ 8 w 15"/>
                  <a:gd name="T21" fmla="*/ 17 h 20"/>
                  <a:gd name="T22" fmla="*/ 2 w 15"/>
                  <a:gd name="T23" fmla="*/ 5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20">
                    <a:moveTo>
                      <a:pt x="2" y="5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2"/>
                      <a:pt x="1" y="2"/>
                      <a:pt x="1" y="1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6" y="1"/>
                      <a:pt x="7" y="3"/>
                      <a:pt x="8" y="6"/>
                    </a:cubicBezTo>
                    <a:cubicBezTo>
                      <a:pt x="8" y="7"/>
                      <a:pt x="9" y="8"/>
                      <a:pt x="10" y="9"/>
                    </a:cubicBezTo>
                    <a:cubicBezTo>
                      <a:pt x="10" y="9"/>
                      <a:pt x="11" y="10"/>
                      <a:pt x="11" y="10"/>
                    </a:cubicBezTo>
                    <a:cubicBezTo>
                      <a:pt x="10" y="12"/>
                      <a:pt x="11" y="13"/>
                      <a:pt x="12" y="14"/>
                    </a:cubicBezTo>
                    <a:cubicBezTo>
                      <a:pt x="14" y="15"/>
                      <a:pt x="15" y="17"/>
                      <a:pt x="15" y="19"/>
                    </a:cubicBezTo>
                    <a:cubicBezTo>
                      <a:pt x="15" y="19"/>
                      <a:pt x="15" y="20"/>
                      <a:pt x="15" y="20"/>
                    </a:cubicBezTo>
                    <a:cubicBezTo>
                      <a:pt x="12" y="20"/>
                      <a:pt x="10" y="19"/>
                      <a:pt x="8" y="17"/>
                    </a:cubicBezTo>
                    <a:cubicBezTo>
                      <a:pt x="6" y="13"/>
                      <a:pt x="5" y="8"/>
                      <a:pt x="2" y="5"/>
                    </a:cubicBezTo>
                    <a:close/>
                  </a:path>
                </a:pathLst>
              </a:custGeom>
              <a:solidFill>
                <a:srgbClr val="FDF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4" name="Freeform 59"/>
              <p:cNvSpPr/>
              <p:nvPr/>
            </p:nvSpPr>
            <p:spPr bwMode="auto">
              <a:xfrm>
                <a:off x="749" y="342"/>
                <a:ext cx="31" cy="21"/>
              </a:xfrm>
              <a:custGeom>
                <a:avLst/>
                <a:gdLst>
                  <a:gd name="T0" fmla="*/ 5 w 13"/>
                  <a:gd name="T1" fmla="*/ 7 h 9"/>
                  <a:gd name="T2" fmla="*/ 1 w 13"/>
                  <a:gd name="T3" fmla="*/ 1 h 9"/>
                  <a:gd name="T4" fmla="*/ 11 w 13"/>
                  <a:gd name="T5" fmla="*/ 3 h 9"/>
                  <a:gd name="T6" fmla="*/ 12 w 13"/>
                  <a:gd name="T7" fmla="*/ 5 h 9"/>
                  <a:gd name="T8" fmla="*/ 13 w 13"/>
                  <a:gd name="T9" fmla="*/ 7 h 9"/>
                  <a:gd name="T10" fmla="*/ 10 w 13"/>
                  <a:gd name="T11" fmla="*/ 8 h 9"/>
                  <a:gd name="T12" fmla="*/ 5 w 13"/>
                  <a:gd name="T1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9">
                    <a:moveTo>
                      <a:pt x="5" y="7"/>
                    </a:moveTo>
                    <a:cubicBezTo>
                      <a:pt x="3" y="5"/>
                      <a:pt x="0" y="4"/>
                      <a:pt x="1" y="1"/>
                    </a:cubicBezTo>
                    <a:cubicBezTo>
                      <a:pt x="4" y="0"/>
                      <a:pt x="8" y="2"/>
                      <a:pt x="11" y="3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13" y="6"/>
                      <a:pt x="13" y="7"/>
                      <a:pt x="13" y="7"/>
                    </a:cubicBezTo>
                    <a:cubicBezTo>
                      <a:pt x="12" y="9"/>
                      <a:pt x="11" y="7"/>
                      <a:pt x="10" y="8"/>
                    </a:cubicBezTo>
                    <a:cubicBezTo>
                      <a:pt x="8" y="8"/>
                      <a:pt x="7" y="5"/>
                      <a:pt x="5" y="7"/>
                    </a:cubicBezTo>
                    <a:close/>
                  </a:path>
                </a:pathLst>
              </a:custGeom>
              <a:solidFill>
                <a:srgbClr val="FEB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5" name="Freeform 60"/>
              <p:cNvSpPr/>
              <p:nvPr/>
            </p:nvSpPr>
            <p:spPr bwMode="auto">
              <a:xfrm>
                <a:off x="622" y="265"/>
                <a:ext cx="29" cy="43"/>
              </a:xfrm>
              <a:custGeom>
                <a:avLst/>
                <a:gdLst>
                  <a:gd name="T0" fmla="*/ 12 w 12"/>
                  <a:gd name="T1" fmla="*/ 3 h 18"/>
                  <a:gd name="T2" fmla="*/ 3 w 12"/>
                  <a:gd name="T3" fmla="*/ 18 h 18"/>
                  <a:gd name="T4" fmla="*/ 0 w 12"/>
                  <a:gd name="T5" fmla="*/ 15 h 18"/>
                  <a:gd name="T6" fmla="*/ 1 w 12"/>
                  <a:gd name="T7" fmla="*/ 12 h 18"/>
                  <a:gd name="T8" fmla="*/ 8 w 12"/>
                  <a:gd name="T9" fmla="*/ 3 h 18"/>
                  <a:gd name="T10" fmla="*/ 11 w 12"/>
                  <a:gd name="T11" fmla="*/ 0 h 18"/>
                  <a:gd name="T12" fmla="*/ 12 w 12"/>
                  <a:gd name="T13" fmla="*/ 0 h 18"/>
                  <a:gd name="T14" fmla="*/ 12 w 12"/>
                  <a:gd name="T15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18">
                    <a:moveTo>
                      <a:pt x="12" y="3"/>
                    </a:moveTo>
                    <a:cubicBezTo>
                      <a:pt x="9" y="8"/>
                      <a:pt x="8" y="14"/>
                      <a:pt x="3" y="18"/>
                    </a:cubicBezTo>
                    <a:cubicBezTo>
                      <a:pt x="2" y="17"/>
                      <a:pt x="1" y="17"/>
                      <a:pt x="0" y="15"/>
                    </a:cubicBezTo>
                    <a:cubicBezTo>
                      <a:pt x="0" y="14"/>
                      <a:pt x="1" y="13"/>
                      <a:pt x="1" y="12"/>
                    </a:cubicBezTo>
                    <a:cubicBezTo>
                      <a:pt x="4" y="9"/>
                      <a:pt x="6" y="6"/>
                      <a:pt x="8" y="3"/>
                    </a:cubicBezTo>
                    <a:cubicBezTo>
                      <a:pt x="9" y="2"/>
                      <a:pt x="9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2" y="1"/>
                      <a:pt x="12" y="2"/>
                      <a:pt x="12" y="3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6" name="Freeform 61"/>
              <p:cNvSpPr/>
              <p:nvPr/>
            </p:nvSpPr>
            <p:spPr bwMode="auto">
              <a:xfrm>
                <a:off x="323" y="700"/>
                <a:ext cx="32" cy="31"/>
              </a:xfrm>
              <a:custGeom>
                <a:avLst/>
                <a:gdLst>
                  <a:gd name="T0" fmla="*/ 11 w 13"/>
                  <a:gd name="T1" fmla="*/ 2 h 13"/>
                  <a:gd name="T2" fmla="*/ 13 w 13"/>
                  <a:gd name="T3" fmla="*/ 2 h 13"/>
                  <a:gd name="T4" fmla="*/ 8 w 13"/>
                  <a:gd name="T5" fmla="*/ 10 h 13"/>
                  <a:gd name="T6" fmla="*/ 2 w 13"/>
                  <a:gd name="T7" fmla="*/ 12 h 13"/>
                  <a:gd name="T8" fmla="*/ 3 w 13"/>
                  <a:gd name="T9" fmla="*/ 8 h 13"/>
                  <a:gd name="T10" fmla="*/ 4 w 13"/>
                  <a:gd name="T11" fmla="*/ 2 h 13"/>
                  <a:gd name="T12" fmla="*/ 6 w 13"/>
                  <a:gd name="T13" fmla="*/ 5 h 13"/>
                  <a:gd name="T14" fmla="*/ 11 w 13"/>
                  <a:gd name="T15" fmla="*/ 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3">
                    <a:moveTo>
                      <a:pt x="11" y="2"/>
                    </a:moveTo>
                    <a:cubicBezTo>
                      <a:pt x="11" y="2"/>
                      <a:pt x="12" y="2"/>
                      <a:pt x="13" y="2"/>
                    </a:cubicBezTo>
                    <a:cubicBezTo>
                      <a:pt x="12" y="5"/>
                      <a:pt x="9" y="7"/>
                      <a:pt x="8" y="10"/>
                    </a:cubicBezTo>
                    <a:cubicBezTo>
                      <a:pt x="7" y="13"/>
                      <a:pt x="4" y="12"/>
                      <a:pt x="2" y="12"/>
                    </a:cubicBezTo>
                    <a:cubicBezTo>
                      <a:pt x="0" y="11"/>
                      <a:pt x="3" y="9"/>
                      <a:pt x="3" y="8"/>
                    </a:cubicBezTo>
                    <a:cubicBezTo>
                      <a:pt x="3" y="6"/>
                      <a:pt x="3" y="4"/>
                      <a:pt x="4" y="2"/>
                    </a:cubicBezTo>
                    <a:cubicBezTo>
                      <a:pt x="5" y="3"/>
                      <a:pt x="5" y="4"/>
                      <a:pt x="6" y="5"/>
                    </a:cubicBezTo>
                    <a:cubicBezTo>
                      <a:pt x="7" y="3"/>
                      <a:pt x="8" y="0"/>
                      <a:pt x="11" y="2"/>
                    </a:cubicBezTo>
                    <a:close/>
                  </a:path>
                </a:pathLst>
              </a:custGeom>
              <a:solidFill>
                <a:srgbClr val="FEB4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7" name="Freeform 62"/>
              <p:cNvSpPr/>
              <p:nvPr/>
            </p:nvSpPr>
            <p:spPr bwMode="auto">
              <a:xfrm>
                <a:off x="493" y="774"/>
                <a:ext cx="22" cy="29"/>
              </a:xfrm>
              <a:custGeom>
                <a:avLst/>
                <a:gdLst>
                  <a:gd name="T0" fmla="*/ 1 w 9"/>
                  <a:gd name="T1" fmla="*/ 0 h 12"/>
                  <a:gd name="T2" fmla="*/ 8 w 9"/>
                  <a:gd name="T3" fmla="*/ 3 h 12"/>
                  <a:gd name="T4" fmla="*/ 8 w 9"/>
                  <a:gd name="T5" fmla="*/ 4 h 12"/>
                  <a:gd name="T6" fmla="*/ 9 w 9"/>
                  <a:gd name="T7" fmla="*/ 9 h 12"/>
                  <a:gd name="T8" fmla="*/ 7 w 9"/>
                  <a:gd name="T9" fmla="*/ 12 h 12"/>
                  <a:gd name="T10" fmla="*/ 6 w 9"/>
                  <a:gd name="T11" fmla="*/ 10 h 12"/>
                  <a:gd name="T12" fmla="*/ 6 w 9"/>
                  <a:gd name="T13" fmla="*/ 6 h 12"/>
                  <a:gd name="T14" fmla="*/ 4 w 9"/>
                  <a:gd name="T15" fmla="*/ 9 h 12"/>
                  <a:gd name="T16" fmla="*/ 2 w 9"/>
                  <a:gd name="T17" fmla="*/ 9 h 12"/>
                  <a:gd name="T18" fmla="*/ 1 w 9"/>
                  <a:gd name="T19" fmla="*/ 5 h 12"/>
                  <a:gd name="T20" fmla="*/ 0 w 9"/>
                  <a:gd name="T21" fmla="*/ 0 h 12"/>
                  <a:gd name="T22" fmla="*/ 1 w 9"/>
                  <a:gd name="T2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2">
                    <a:moveTo>
                      <a:pt x="1" y="0"/>
                    </a:moveTo>
                    <a:cubicBezTo>
                      <a:pt x="3" y="1"/>
                      <a:pt x="6" y="1"/>
                      <a:pt x="8" y="3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9" y="6"/>
                      <a:pt x="9" y="7"/>
                      <a:pt x="9" y="9"/>
                    </a:cubicBezTo>
                    <a:cubicBezTo>
                      <a:pt x="9" y="11"/>
                      <a:pt x="8" y="11"/>
                      <a:pt x="7" y="12"/>
                    </a:cubicBezTo>
                    <a:cubicBezTo>
                      <a:pt x="7" y="11"/>
                      <a:pt x="6" y="11"/>
                      <a:pt x="6" y="10"/>
                    </a:cubicBezTo>
                    <a:cubicBezTo>
                      <a:pt x="6" y="9"/>
                      <a:pt x="8" y="7"/>
                      <a:pt x="6" y="6"/>
                    </a:cubicBezTo>
                    <a:cubicBezTo>
                      <a:pt x="3" y="5"/>
                      <a:pt x="5" y="8"/>
                      <a:pt x="4" y="9"/>
                    </a:cubicBezTo>
                    <a:cubicBezTo>
                      <a:pt x="3" y="10"/>
                      <a:pt x="3" y="9"/>
                      <a:pt x="2" y="9"/>
                    </a:cubicBezTo>
                    <a:cubicBezTo>
                      <a:pt x="0" y="8"/>
                      <a:pt x="0" y="6"/>
                      <a:pt x="1" y="5"/>
                    </a:cubicBezTo>
                    <a:cubicBezTo>
                      <a:pt x="3" y="3"/>
                      <a:pt x="2" y="2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EFE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8" name="Freeform 63"/>
              <p:cNvSpPr/>
              <p:nvPr/>
            </p:nvSpPr>
            <p:spPr bwMode="auto">
              <a:xfrm>
                <a:off x="331" y="679"/>
                <a:ext cx="21" cy="38"/>
              </a:xfrm>
              <a:custGeom>
                <a:avLst/>
                <a:gdLst>
                  <a:gd name="T0" fmla="*/ 8 w 9"/>
                  <a:gd name="T1" fmla="*/ 11 h 16"/>
                  <a:gd name="T2" fmla="*/ 5 w 9"/>
                  <a:gd name="T3" fmla="*/ 12 h 16"/>
                  <a:gd name="T4" fmla="*/ 3 w 9"/>
                  <a:gd name="T5" fmla="*/ 15 h 16"/>
                  <a:gd name="T6" fmla="*/ 1 w 9"/>
                  <a:gd name="T7" fmla="*/ 11 h 16"/>
                  <a:gd name="T8" fmla="*/ 2 w 9"/>
                  <a:gd name="T9" fmla="*/ 6 h 16"/>
                  <a:gd name="T10" fmla="*/ 3 w 9"/>
                  <a:gd name="T11" fmla="*/ 0 h 16"/>
                  <a:gd name="T12" fmla="*/ 4 w 9"/>
                  <a:gd name="T13" fmla="*/ 0 h 16"/>
                  <a:gd name="T14" fmla="*/ 4 w 9"/>
                  <a:gd name="T15" fmla="*/ 4 h 16"/>
                  <a:gd name="T16" fmla="*/ 4 w 9"/>
                  <a:gd name="T17" fmla="*/ 6 h 16"/>
                  <a:gd name="T18" fmla="*/ 8 w 9"/>
                  <a:gd name="T19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16">
                    <a:moveTo>
                      <a:pt x="8" y="11"/>
                    </a:moveTo>
                    <a:cubicBezTo>
                      <a:pt x="7" y="13"/>
                      <a:pt x="5" y="10"/>
                      <a:pt x="5" y="12"/>
                    </a:cubicBezTo>
                    <a:cubicBezTo>
                      <a:pt x="5" y="14"/>
                      <a:pt x="5" y="16"/>
                      <a:pt x="3" y="15"/>
                    </a:cubicBezTo>
                    <a:cubicBezTo>
                      <a:pt x="0" y="15"/>
                      <a:pt x="1" y="13"/>
                      <a:pt x="1" y="11"/>
                    </a:cubicBezTo>
                    <a:cubicBezTo>
                      <a:pt x="2" y="10"/>
                      <a:pt x="4" y="8"/>
                      <a:pt x="2" y="6"/>
                    </a:cubicBezTo>
                    <a:cubicBezTo>
                      <a:pt x="2" y="4"/>
                      <a:pt x="2" y="2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1"/>
                      <a:pt x="4" y="3"/>
                      <a:pt x="4" y="4"/>
                    </a:cubicBezTo>
                    <a:cubicBezTo>
                      <a:pt x="3" y="5"/>
                      <a:pt x="4" y="6"/>
                      <a:pt x="4" y="6"/>
                    </a:cubicBezTo>
                    <a:cubicBezTo>
                      <a:pt x="9" y="6"/>
                      <a:pt x="7" y="10"/>
                      <a:pt x="8" y="11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9" name="Freeform 64"/>
              <p:cNvSpPr/>
              <p:nvPr/>
            </p:nvSpPr>
            <p:spPr bwMode="auto">
              <a:xfrm>
                <a:off x="278" y="514"/>
                <a:ext cx="57" cy="19"/>
              </a:xfrm>
              <a:custGeom>
                <a:avLst/>
                <a:gdLst>
                  <a:gd name="T0" fmla="*/ 1 w 24"/>
                  <a:gd name="T1" fmla="*/ 6 h 8"/>
                  <a:gd name="T2" fmla="*/ 0 w 24"/>
                  <a:gd name="T3" fmla="*/ 4 h 8"/>
                  <a:gd name="T4" fmla="*/ 1 w 24"/>
                  <a:gd name="T5" fmla="*/ 3 h 8"/>
                  <a:gd name="T6" fmla="*/ 10 w 24"/>
                  <a:gd name="T7" fmla="*/ 3 h 8"/>
                  <a:gd name="T8" fmla="*/ 14 w 24"/>
                  <a:gd name="T9" fmla="*/ 2 h 8"/>
                  <a:gd name="T10" fmla="*/ 24 w 24"/>
                  <a:gd name="T11" fmla="*/ 3 h 8"/>
                  <a:gd name="T12" fmla="*/ 1 w 24"/>
                  <a:gd name="T13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8">
                    <a:moveTo>
                      <a:pt x="1" y="6"/>
                    </a:moveTo>
                    <a:cubicBezTo>
                      <a:pt x="1" y="5"/>
                      <a:pt x="0" y="4"/>
                      <a:pt x="0" y="4"/>
                    </a:cubicBezTo>
                    <a:cubicBezTo>
                      <a:pt x="0" y="4"/>
                      <a:pt x="0" y="3"/>
                      <a:pt x="1" y="3"/>
                    </a:cubicBezTo>
                    <a:cubicBezTo>
                      <a:pt x="4" y="2"/>
                      <a:pt x="7" y="3"/>
                      <a:pt x="10" y="3"/>
                    </a:cubicBezTo>
                    <a:cubicBezTo>
                      <a:pt x="12" y="2"/>
                      <a:pt x="13" y="2"/>
                      <a:pt x="14" y="2"/>
                    </a:cubicBezTo>
                    <a:cubicBezTo>
                      <a:pt x="17" y="3"/>
                      <a:pt x="21" y="0"/>
                      <a:pt x="24" y="3"/>
                    </a:cubicBezTo>
                    <a:cubicBezTo>
                      <a:pt x="17" y="6"/>
                      <a:pt x="9" y="8"/>
                      <a:pt x="1" y="6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0" name="Freeform 65"/>
              <p:cNvSpPr/>
              <p:nvPr/>
            </p:nvSpPr>
            <p:spPr bwMode="auto">
              <a:xfrm>
                <a:off x="343" y="676"/>
                <a:ext cx="26" cy="29"/>
              </a:xfrm>
              <a:custGeom>
                <a:avLst/>
                <a:gdLst>
                  <a:gd name="T0" fmla="*/ 5 w 11"/>
                  <a:gd name="T1" fmla="*/ 12 h 12"/>
                  <a:gd name="T2" fmla="*/ 0 w 11"/>
                  <a:gd name="T3" fmla="*/ 0 h 12"/>
                  <a:gd name="T4" fmla="*/ 11 w 11"/>
                  <a:gd name="T5" fmla="*/ 2 h 12"/>
                  <a:gd name="T6" fmla="*/ 5 w 11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2">
                    <a:moveTo>
                      <a:pt x="5" y="12"/>
                    </a:moveTo>
                    <a:cubicBezTo>
                      <a:pt x="6" y="7"/>
                      <a:pt x="4" y="3"/>
                      <a:pt x="0" y="0"/>
                    </a:cubicBezTo>
                    <a:cubicBezTo>
                      <a:pt x="4" y="1"/>
                      <a:pt x="7" y="2"/>
                      <a:pt x="11" y="2"/>
                    </a:cubicBezTo>
                    <a:cubicBezTo>
                      <a:pt x="7" y="5"/>
                      <a:pt x="9" y="10"/>
                      <a:pt x="5" y="12"/>
                    </a:cubicBezTo>
                    <a:close/>
                  </a:path>
                </a:pathLst>
              </a:custGeom>
              <a:solidFill>
                <a:srgbClr val="FE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1" name="Freeform 66"/>
              <p:cNvSpPr/>
              <p:nvPr/>
            </p:nvSpPr>
            <p:spPr bwMode="auto">
              <a:xfrm>
                <a:off x="787" y="511"/>
                <a:ext cx="26" cy="31"/>
              </a:xfrm>
              <a:custGeom>
                <a:avLst/>
                <a:gdLst>
                  <a:gd name="T0" fmla="*/ 11 w 11"/>
                  <a:gd name="T1" fmla="*/ 13 h 13"/>
                  <a:gd name="T2" fmla="*/ 10 w 11"/>
                  <a:gd name="T3" fmla="*/ 13 h 13"/>
                  <a:gd name="T4" fmla="*/ 9 w 11"/>
                  <a:gd name="T5" fmla="*/ 13 h 13"/>
                  <a:gd name="T6" fmla="*/ 5 w 11"/>
                  <a:gd name="T7" fmla="*/ 11 h 13"/>
                  <a:gd name="T8" fmla="*/ 5 w 11"/>
                  <a:gd name="T9" fmla="*/ 10 h 13"/>
                  <a:gd name="T10" fmla="*/ 1 w 11"/>
                  <a:gd name="T11" fmla="*/ 7 h 13"/>
                  <a:gd name="T12" fmla="*/ 3 w 11"/>
                  <a:gd name="T13" fmla="*/ 4 h 13"/>
                  <a:gd name="T14" fmla="*/ 1 w 11"/>
                  <a:gd name="T15" fmla="*/ 0 h 13"/>
                  <a:gd name="T16" fmla="*/ 1 w 11"/>
                  <a:gd name="T17" fmla="*/ 0 h 13"/>
                  <a:gd name="T18" fmla="*/ 11 w 11"/>
                  <a:gd name="T19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13">
                    <a:moveTo>
                      <a:pt x="11" y="13"/>
                    </a:moveTo>
                    <a:cubicBezTo>
                      <a:pt x="10" y="13"/>
                      <a:pt x="10" y="13"/>
                      <a:pt x="10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3"/>
                      <a:pt x="6" y="12"/>
                      <a:pt x="5" y="11"/>
                    </a:cubicBezTo>
                    <a:cubicBezTo>
                      <a:pt x="5" y="11"/>
                      <a:pt x="5" y="11"/>
                      <a:pt x="5" y="10"/>
                    </a:cubicBezTo>
                    <a:cubicBezTo>
                      <a:pt x="4" y="9"/>
                      <a:pt x="2" y="8"/>
                      <a:pt x="1" y="7"/>
                    </a:cubicBezTo>
                    <a:cubicBezTo>
                      <a:pt x="0" y="5"/>
                      <a:pt x="1" y="5"/>
                      <a:pt x="3" y="4"/>
                    </a:cubicBezTo>
                    <a:cubicBezTo>
                      <a:pt x="1" y="3"/>
                      <a:pt x="0" y="2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5" y="4"/>
                      <a:pt x="9" y="8"/>
                      <a:pt x="11" y="13"/>
                    </a:cubicBezTo>
                    <a:close/>
                  </a:path>
                </a:pathLst>
              </a:custGeom>
              <a:solidFill>
                <a:srgbClr val="FEEB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2" name="Freeform 67"/>
              <p:cNvSpPr/>
              <p:nvPr/>
            </p:nvSpPr>
            <p:spPr bwMode="auto">
              <a:xfrm>
                <a:off x="366" y="672"/>
                <a:ext cx="32" cy="26"/>
              </a:xfrm>
              <a:custGeom>
                <a:avLst/>
                <a:gdLst>
                  <a:gd name="T0" fmla="*/ 0 w 13"/>
                  <a:gd name="T1" fmla="*/ 4 h 11"/>
                  <a:gd name="T2" fmla="*/ 6 w 13"/>
                  <a:gd name="T3" fmla="*/ 0 h 11"/>
                  <a:gd name="T4" fmla="*/ 13 w 13"/>
                  <a:gd name="T5" fmla="*/ 8 h 11"/>
                  <a:gd name="T6" fmla="*/ 12 w 13"/>
                  <a:gd name="T7" fmla="*/ 11 h 11"/>
                  <a:gd name="T8" fmla="*/ 8 w 13"/>
                  <a:gd name="T9" fmla="*/ 8 h 11"/>
                  <a:gd name="T10" fmla="*/ 4 w 13"/>
                  <a:gd name="T11" fmla="*/ 5 h 11"/>
                  <a:gd name="T12" fmla="*/ 0 w 13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1">
                    <a:moveTo>
                      <a:pt x="0" y="4"/>
                    </a:moveTo>
                    <a:cubicBezTo>
                      <a:pt x="1" y="1"/>
                      <a:pt x="4" y="1"/>
                      <a:pt x="6" y="0"/>
                    </a:cubicBezTo>
                    <a:cubicBezTo>
                      <a:pt x="8" y="3"/>
                      <a:pt x="12" y="4"/>
                      <a:pt x="13" y="8"/>
                    </a:cubicBezTo>
                    <a:cubicBezTo>
                      <a:pt x="13" y="9"/>
                      <a:pt x="13" y="10"/>
                      <a:pt x="12" y="11"/>
                    </a:cubicBezTo>
                    <a:cubicBezTo>
                      <a:pt x="10" y="11"/>
                      <a:pt x="9" y="9"/>
                      <a:pt x="8" y="8"/>
                    </a:cubicBezTo>
                    <a:cubicBezTo>
                      <a:pt x="7" y="7"/>
                      <a:pt x="4" y="7"/>
                      <a:pt x="4" y="5"/>
                    </a:cubicBezTo>
                    <a:cubicBezTo>
                      <a:pt x="3" y="3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E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3" name="Freeform 68"/>
              <p:cNvSpPr/>
              <p:nvPr/>
            </p:nvSpPr>
            <p:spPr bwMode="auto">
              <a:xfrm>
                <a:off x="648" y="222"/>
                <a:ext cx="15" cy="50"/>
              </a:xfrm>
              <a:custGeom>
                <a:avLst/>
                <a:gdLst>
                  <a:gd name="T0" fmla="*/ 1 w 6"/>
                  <a:gd name="T1" fmla="*/ 21 h 21"/>
                  <a:gd name="T2" fmla="*/ 1 w 6"/>
                  <a:gd name="T3" fmla="*/ 18 h 21"/>
                  <a:gd name="T4" fmla="*/ 2 w 6"/>
                  <a:gd name="T5" fmla="*/ 11 h 21"/>
                  <a:gd name="T6" fmla="*/ 2 w 6"/>
                  <a:gd name="T7" fmla="*/ 7 h 21"/>
                  <a:gd name="T8" fmla="*/ 1 w 6"/>
                  <a:gd name="T9" fmla="*/ 3 h 21"/>
                  <a:gd name="T10" fmla="*/ 3 w 6"/>
                  <a:gd name="T11" fmla="*/ 1 h 21"/>
                  <a:gd name="T12" fmla="*/ 4 w 6"/>
                  <a:gd name="T13" fmla="*/ 0 h 21"/>
                  <a:gd name="T14" fmla="*/ 3 w 6"/>
                  <a:gd name="T15" fmla="*/ 16 h 21"/>
                  <a:gd name="T16" fmla="*/ 1 w 6"/>
                  <a:gd name="T1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1">
                    <a:moveTo>
                      <a:pt x="1" y="21"/>
                    </a:moveTo>
                    <a:cubicBezTo>
                      <a:pt x="1" y="20"/>
                      <a:pt x="1" y="19"/>
                      <a:pt x="1" y="18"/>
                    </a:cubicBezTo>
                    <a:cubicBezTo>
                      <a:pt x="0" y="15"/>
                      <a:pt x="1" y="13"/>
                      <a:pt x="2" y="11"/>
                    </a:cubicBezTo>
                    <a:cubicBezTo>
                      <a:pt x="2" y="10"/>
                      <a:pt x="2" y="9"/>
                      <a:pt x="2" y="7"/>
                    </a:cubicBezTo>
                    <a:cubicBezTo>
                      <a:pt x="2" y="6"/>
                      <a:pt x="1" y="5"/>
                      <a:pt x="1" y="3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6" y="5"/>
                      <a:pt x="6" y="10"/>
                      <a:pt x="3" y="16"/>
                    </a:cubicBezTo>
                    <a:cubicBezTo>
                      <a:pt x="2" y="17"/>
                      <a:pt x="1" y="19"/>
                      <a:pt x="1" y="21"/>
                    </a:cubicBezTo>
                    <a:close/>
                  </a:path>
                </a:pathLst>
              </a:custGeom>
              <a:solidFill>
                <a:srgbClr val="FE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4" name="Freeform 69"/>
              <p:cNvSpPr/>
              <p:nvPr/>
            </p:nvSpPr>
            <p:spPr bwMode="auto">
              <a:xfrm>
                <a:off x="393" y="672"/>
                <a:ext cx="24" cy="28"/>
              </a:xfrm>
              <a:custGeom>
                <a:avLst/>
                <a:gdLst>
                  <a:gd name="T0" fmla="*/ 0 w 10"/>
                  <a:gd name="T1" fmla="*/ 11 h 12"/>
                  <a:gd name="T2" fmla="*/ 1 w 10"/>
                  <a:gd name="T3" fmla="*/ 8 h 12"/>
                  <a:gd name="T4" fmla="*/ 6 w 10"/>
                  <a:gd name="T5" fmla="*/ 3 h 12"/>
                  <a:gd name="T6" fmla="*/ 8 w 10"/>
                  <a:gd name="T7" fmla="*/ 0 h 12"/>
                  <a:gd name="T8" fmla="*/ 8 w 10"/>
                  <a:gd name="T9" fmla="*/ 11 h 12"/>
                  <a:gd name="T10" fmla="*/ 5 w 10"/>
                  <a:gd name="T11" fmla="*/ 11 h 12"/>
                  <a:gd name="T12" fmla="*/ 4 w 10"/>
                  <a:gd name="T13" fmla="*/ 11 h 12"/>
                  <a:gd name="T14" fmla="*/ 1 w 10"/>
                  <a:gd name="T15" fmla="*/ 12 h 12"/>
                  <a:gd name="T16" fmla="*/ 0 w 10"/>
                  <a:gd name="T17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2">
                    <a:moveTo>
                      <a:pt x="0" y="11"/>
                    </a:moveTo>
                    <a:cubicBezTo>
                      <a:pt x="1" y="10"/>
                      <a:pt x="1" y="9"/>
                      <a:pt x="1" y="8"/>
                    </a:cubicBezTo>
                    <a:cubicBezTo>
                      <a:pt x="3" y="6"/>
                      <a:pt x="4" y="5"/>
                      <a:pt x="6" y="3"/>
                    </a:cubicBezTo>
                    <a:cubicBezTo>
                      <a:pt x="6" y="2"/>
                      <a:pt x="7" y="1"/>
                      <a:pt x="8" y="0"/>
                    </a:cubicBezTo>
                    <a:cubicBezTo>
                      <a:pt x="8" y="3"/>
                      <a:pt x="10" y="7"/>
                      <a:pt x="8" y="11"/>
                    </a:cubicBezTo>
                    <a:cubicBezTo>
                      <a:pt x="7" y="11"/>
                      <a:pt x="6" y="11"/>
                      <a:pt x="5" y="11"/>
                    </a:cubicBezTo>
                    <a:cubicBezTo>
                      <a:pt x="4" y="11"/>
                      <a:pt x="5" y="8"/>
                      <a:pt x="4" y="11"/>
                    </a:cubicBezTo>
                    <a:cubicBezTo>
                      <a:pt x="3" y="11"/>
                      <a:pt x="2" y="12"/>
                      <a:pt x="1" y="12"/>
                    </a:cubicBezTo>
                    <a:cubicBezTo>
                      <a:pt x="0" y="12"/>
                      <a:pt x="0" y="11"/>
                      <a:pt x="0" y="11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5" name="Freeform 70"/>
              <p:cNvSpPr/>
              <p:nvPr/>
            </p:nvSpPr>
            <p:spPr bwMode="auto">
              <a:xfrm>
                <a:off x="718" y="440"/>
                <a:ext cx="26" cy="21"/>
              </a:xfrm>
              <a:custGeom>
                <a:avLst/>
                <a:gdLst>
                  <a:gd name="T0" fmla="*/ 11 w 11"/>
                  <a:gd name="T1" fmla="*/ 6 h 9"/>
                  <a:gd name="T2" fmla="*/ 5 w 11"/>
                  <a:gd name="T3" fmla="*/ 5 h 9"/>
                  <a:gd name="T4" fmla="*/ 1 w 11"/>
                  <a:gd name="T5" fmla="*/ 5 h 9"/>
                  <a:gd name="T6" fmla="*/ 0 w 11"/>
                  <a:gd name="T7" fmla="*/ 5 h 9"/>
                  <a:gd name="T8" fmla="*/ 2 w 11"/>
                  <a:gd name="T9" fmla="*/ 2 h 9"/>
                  <a:gd name="T10" fmla="*/ 6 w 11"/>
                  <a:gd name="T11" fmla="*/ 0 h 9"/>
                  <a:gd name="T12" fmla="*/ 11 w 11"/>
                  <a:gd name="T1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9">
                    <a:moveTo>
                      <a:pt x="11" y="6"/>
                    </a:moveTo>
                    <a:cubicBezTo>
                      <a:pt x="9" y="8"/>
                      <a:pt x="7" y="9"/>
                      <a:pt x="5" y="5"/>
                    </a:cubicBezTo>
                    <a:cubicBezTo>
                      <a:pt x="4" y="4"/>
                      <a:pt x="3" y="3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3"/>
                      <a:pt x="0" y="2"/>
                      <a:pt x="2" y="2"/>
                    </a:cubicBezTo>
                    <a:cubicBezTo>
                      <a:pt x="5" y="3"/>
                      <a:pt x="5" y="1"/>
                      <a:pt x="6" y="0"/>
                    </a:cubicBezTo>
                    <a:cubicBezTo>
                      <a:pt x="8" y="1"/>
                      <a:pt x="10" y="3"/>
                      <a:pt x="11" y="6"/>
                    </a:cubicBezTo>
                    <a:close/>
                  </a:path>
                </a:pathLst>
              </a:custGeom>
              <a:solidFill>
                <a:srgbClr val="FE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6" name="Freeform 71"/>
              <p:cNvSpPr/>
              <p:nvPr/>
            </p:nvSpPr>
            <p:spPr bwMode="auto">
              <a:xfrm>
                <a:off x="202" y="456"/>
                <a:ext cx="35" cy="46"/>
              </a:xfrm>
              <a:custGeom>
                <a:avLst/>
                <a:gdLst>
                  <a:gd name="T0" fmla="*/ 0 w 15"/>
                  <a:gd name="T1" fmla="*/ 0 h 19"/>
                  <a:gd name="T2" fmla="*/ 2 w 15"/>
                  <a:gd name="T3" fmla="*/ 3 h 19"/>
                  <a:gd name="T4" fmla="*/ 4 w 15"/>
                  <a:gd name="T5" fmla="*/ 7 h 19"/>
                  <a:gd name="T6" fmla="*/ 11 w 15"/>
                  <a:gd name="T7" fmla="*/ 14 h 19"/>
                  <a:gd name="T8" fmla="*/ 11 w 15"/>
                  <a:gd name="T9" fmla="*/ 19 h 19"/>
                  <a:gd name="T10" fmla="*/ 11 w 15"/>
                  <a:gd name="T11" fmla="*/ 19 h 19"/>
                  <a:gd name="T12" fmla="*/ 7 w 15"/>
                  <a:gd name="T13" fmla="*/ 15 h 19"/>
                  <a:gd name="T14" fmla="*/ 3 w 15"/>
                  <a:gd name="T15" fmla="*/ 9 h 19"/>
                  <a:gd name="T16" fmla="*/ 0 w 15"/>
                  <a:gd name="T1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9">
                    <a:moveTo>
                      <a:pt x="0" y="0"/>
                    </a:moveTo>
                    <a:cubicBezTo>
                      <a:pt x="3" y="0"/>
                      <a:pt x="2" y="1"/>
                      <a:pt x="2" y="3"/>
                    </a:cubicBezTo>
                    <a:cubicBezTo>
                      <a:pt x="2" y="5"/>
                      <a:pt x="2" y="7"/>
                      <a:pt x="4" y="7"/>
                    </a:cubicBezTo>
                    <a:cubicBezTo>
                      <a:pt x="8" y="8"/>
                      <a:pt x="8" y="12"/>
                      <a:pt x="11" y="14"/>
                    </a:cubicBezTo>
                    <a:cubicBezTo>
                      <a:pt x="12" y="15"/>
                      <a:pt x="15" y="17"/>
                      <a:pt x="11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8"/>
                      <a:pt x="8" y="16"/>
                      <a:pt x="7" y="15"/>
                    </a:cubicBezTo>
                    <a:cubicBezTo>
                      <a:pt x="6" y="12"/>
                      <a:pt x="5" y="10"/>
                      <a:pt x="3" y="9"/>
                    </a:cubicBezTo>
                    <a:cubicBezTo>
                      <a:pt x="0" y="7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EB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7" name="Freeform 72"/>
              <p:cNvSpPr/>
              <p:nvPr/>
            </p:nvSpPr>
            <p:spPr bwMode="auto">
              <a:xfrm>
                <a:off x="340" y="229"/>
                <a:ext cx="19" cy="46"/>
              </a:xfrm>
              <a:custGeom>
                <a:avLst/>
                <a:gdLst>
                  <a:gd name="T0" fmla="*/ 8 w 8"/>
                  <a:gd name="T1" fmla="*/ 16 h 19"/>
                  <a:gd name="T2" fmla="*/ 7 w 8"/>
                  <a:gd name="T3" fmla="*/ 19 h 19"/>
                  <a:gd name="T4" fmla="*/ 0 w 8"/>
                  <a:gd name="T5" fmla="*/ 0 h 19"/>
                  <a:gd name="T6" fmla="*/ 5 w 8"/>
                  <a:gd name="T7" fmla="*/ 9 h 19"/>
                  <a:gd name="T8" fmla="*/ 8 w 8"/>
                  <a:gd name="T9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9">
                    <a:moveTo>
                      <a:pt x="8" y="16"/>
                    </a:moveTo>
                    <a:cubicBezTo>
                      <a:pt x="8" y="17"/>
                      <a:pt x="8" y="18"/>
                      <a:pt x="7" y="19"/>
                    </a:cubicBezTo>
                    <a:cubicBezTo>
                      <a:pt x="5" y="12"/>
                      <a:pt x="1" y="7"/>
                      <a:pt x="0" y="0"/>
                    </a:cubicBezTo>
                    <a:cubicBezTo>
                      <a:pt x="5" y="1"/>
                      <a:pt x="4" y="5"/>
                      <a:pt x="5" y="9"/>
                    </a:cubicBezTo>
                    <a:cubicBezTo>
                      <a:pt x="6" y="11"/>
                      <a:pt x="6" y="14"/>
                      <a:pt x="8" y="16"/>
                    </a:cubicBezTo>
                    <a:close/>
                  </a:path>
                </a:pathLst>
              </a:custGeom>
              <a:solidFill>
                <a:srgbClr val="FEE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8" name="Freeform 73"/>
              <p:cNvSpPr/>
              <p:nvPr/>
            </p:nvSpPr>
            <p:spPr bwMode="auto">
              <a:xfrm>
                <a:off x="780" y="916"/>
                <a:ext cx="24" cy="19"/>
              </a:xfrm>
              <a:custGeom>
                <a:avLst/>
                <a:gdLst>
                  <a:gd name="T0" fmla="*/ 3 w 10"/>
                  <a:gd name="T1" fmla="*/ 7 h 8"/>
                  <a:gd name="T2" fmla="*/ 0 w 10"/>
                  <a:gd name="T3" fmla="*/ 4 h 8"/>
                  <a:gd name="T4" fmla="*/ 7 w 10"/>
                  <a:gd name="T5" fmla="*/ 0 h 8"/>
                  <a:gd name="T6" fmla="*/ 10 w 10"/>
                  <a:gd name="T7" fmla="*/ 2 h 8"/>
                  <a:gd name="T8" fmla="*/ 10 w 10"/>
                  <a:gd name="T9" fmla="*/ 4 h 8"/>
                  <a:gd name="T10" fmla="*/ 9 w 10"/>
                  <a:gd name="T11" fmla="*/ 5 h 8"/>
                  <a:gd name="T12" fmla="*/ 6 w 10"/>
                  <a:gd name="T13" fmla="*/ 7 h 8"/>
                  <a:gd name="T14" fmla="*/ 3 w 10"/>
                  <a:gd name="T15" fmla="*/ 8 h 8"/>
                  <a:gd name="T16" fmla="*/ 3 w 10"/>
                  <a:gd name="T17" fmla="*/ 8 h 8"/>
                  <a:gd name="T18" fmla="*/ 3 w 10"/>
                  <a:gd name="T1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8">
                    <a:moveTo>
                      <a:pt x="3" y="7"/>
                    </a:moveTo>
                    <a:cubicBezTo>
                      <a:pt x="3" y="6"/>
                      <a:pt x="2" y="4"/>
                      <a:pt x="0" y="4"/>
                    </a:cubicBezTo>
                    <a:cubicBezTo>
                      <a:pt x="2" y="2"/>
                      <a:pt x="4" y="0"/>
                      <a:pt x="7" y="0"/>
                    </a:cubicBezTo>
                    <a:cubicBezTo>
                      <a:pt x="9" y="0"/>
                      <a:pt x="10" y="1"/>
                      <a:pt x="10" y="2"/>
                    </a:cubicBezTo>
                    <a:cubicBezTo>
                      <a:pt x="10" y="3"/>
                      <a:pt x="10" y="3"/>
                      <a:pt x="10" y="4"/>
                    </a:cubicBezTo>
                    <a:cubicBezTo>
                      <a:pt x="10" y="4"/>
                      <a:pt x="9" y="5"/>
                      <a:pt x="9" y="5"/>
                    </a:cubicBezTo>
                    <a:cubicBezTo>
                      <a:pt x="8" y="6"/>
                      <a:pt x="7" y="6"/>
                      <a:pt x="6" y="7"/>
                    </a:cubicBezTo>
                    <a:cubicBezTo>
                      <a:pt x="5" y="8"/>
                      <a:pt x="4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7"/>
                      <a:pt x="3" y="7"/>
                    </a:cubicBezTo>
                    <a:close/>
                  </a:path>
                </a:pathLst>
              </a:custGeom>
              <a:solidFill>
                <a:srgbClr val="FEE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9" name="Freeform 74"/>
              <p:cNvSpPr/>
              <p:nvPr/>
            </p:nvSpPr>
            <p:spPr bwMode="auto">
              <a:xfrm>
                <a:off x="488" y="320"/>
                <a:ext cx="19" cy="50"/>
              </a:xfrm>
              <a:custGeom>
                <a:avLst/>
                <a:gdLst>
                  <a:gd name="T0" fmla="*/ 0 w 8"/>
                  <a:gd name="T1" fmla="*/ 16 h 21"/>
                  <a:gd name="T2" fmla="*/ 2 w 8"/>
                  <a:gd name="T3" fmla="*/ 5 h 21"/>
                  <a:gd name="T4" fmla="*/ 3 w 8"/>
                  <a:gd name="T5" fmla="*/ 0 h 21"/>
                  <a:gd name="T6" fmla="*/ 4 w 8"/>
                  <a:gd name="T7" fmla="*/ 0 h 21"/>
                  <a:gd name="T8" fmla="*/ 6 w 8"/>
                  <a:gd name="T9" fmla="*/ 3 h 21"/>
                  <a:gd name="T10" fmla="*/ 7 w 8"/>
                  <a:gd name="T11" fmla="*/ 7 h 21"/>
                  <a:gd name="T12" fmla="*/ 7 w 8"/>
                  <a:gd name="T13" fmla="*/ 9 h 21"/>
                  <a:gd name="T14" fmla="*/ 4 w 8"/>
                  <a:gd name="T15" fmla="*/ 14 h 21"/>
                  <a:gd name="T16" fmla="*/ 3 w 8"/>
                  <a:gd name="T17" fmla="*/ 19 h 21"/>
                  <a:gd name="T18" fmla="*/ 2 w 8"/>
                  <a:gd name="T19" fmla="*/ 20 h 21"/>
                  <a:gd name="T20" fmla="*/ 0 w 8"/>
                  <a:gd name="T21" fmla="*/ 18 h 21"/>
                  <a:gd name="T22" fmla="*/ 0 w 8"/>
                  <a:gd name="T23" fmla="*/ 1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1">
                    <a:moveTo>
                      <a:pt x="0" y="16"/>
                    </a:moveTo>
                    <a:cubicBezTo>
                      <a:pt x="2" y="13"/>
                      <a:pt x="2" y="9"/>
                      <a:pt x="2" y="5"/>
                    </a:cubicBezTo>
                    <a:cubicBezTo>
                      <a:pt x="2" y="3"/>
                      <a:pt x="2" y="2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6" y="2"/>
                      <a:pt x="6" y="3"/>
                    </a:cubicBezTo>
                    <a:cubicBezTo>
                      <a:pt x="4" y="5"/>
                      <a:pt x="6" y="6"/>
                      <a:pt x="7" y="7"/>
                    </a:cubicBezTo>
                    <a:cubicBezTo>
                      <a:pt x="8" y="7"/>
                      <a:pt x="8" y="8"/>
                      <a:pt x="7" y="9"/>
                    </a:cubicBezTo>
                    <a:cubicBezTo>
                      <a:pt x="5" y="10"/>
                      <a:pt x="4" y="12"/>
                      <a:pt x="4" y="14"/>
                    </a:cubicBezTo>
                    <a:cubicBezTo>
                      <a:pt x="3" y="16"/>
                      <a:pt x="4" y="18"/>
                      <a:pt x="3" y="19"/>
                    </a:cubicBezTo>
                    <a:cubicBezTo>
                      <a:pt x="3" y="20"/>
                      <a:pt x="3" y="20"/>
                      <a:pt x="2" y="20"/>
                    </a:cubicBezTo>
                    <a:cubicBezTo>
                      <a:pt x="1" y="21"/>
                      <a:pt x="0" y="20"/>
                      <a:pt x="0" y="18"/>
                    </a:cubicBezTo>
                    <a:cubicBezTo>
                      <a:pt x="0" y="18"/>
                      <a:pt x="0" y="17"/>
                      <a:pt x="0" y="16"/>
                    </a:cubicBezTo>
                    <a:close/>
                  </a:path>
                </a:pathLst>
              </a:custGeom>
              <a:solidFill>
                <a:srgbClr val="FE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0" name="Freeform 75"/>
              <p:cNvSpPr/>
              <p:nvPr/>
            </p:nvSpPr>
            <p:spPr bwMode="auto">
              <a:xfrm>
                <a:off x="481" y="746"/>
                <a:ext cx="15" cy="28"/>
              </a:xfrm>
              <a:custGeom>
                <a:avLst/>
                <a:gdLst>
                  <a:gd name="T0" fmla="*/ 6 w 6"/>
                  <a:gd name="T1" fmla="*/ 12 h 12"/>
                  <a:gd name="T2" fmla="*/ 6 w 6"/>
                  <a:gd name="T3" fmla="*/ 12 h 12"/>
                  <a:gd name="T4" fmla="*/ 5 w 6"/>
                  <a:gd name="T5" fmla="*/ 12 h 12"/>
                  <a:gd name="T6" fmla="*/ 4 w 6"/>
                  <a:gd name="T7" fmla="*/ 10 h 12"/>
                  <a:gd name="T8" fmla="*/ 0 w 6"/>
                  <a:gd name="T9" fmla="*/ 0 h 12"/>
                  <a:gd name="T10" fmla="*/ 6 w 6"/>
                  <a:gd name="T11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2">
                    <a:moveTo>
                      <a:pt x="6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1"/>
                      <a:pt x="5" y="10"/>
                      <a:pt x="4" y="10"/>
                    </a:cubicBezTo>
                    <a:cubicBezTo>
                      <a:pt x="0" y="8"/>
                      <a:pt x="0" y="4"/>
                      <a:pt x="0" y="0"/>
                    </a:cubicBezTo>
                    <a:cubicBezTo>
                      <a:pt x="5" y="2"/>
                      <a:pt x="5" y="7"/>
                      <a:pt x="6" y="12"/>
                    </a:cubicBezTo>
                    <a:close/>
                  </a:path>
                </a:pathLst>
              </a:custGeom>
              <a:solidFill>
                <a:srgbClr val="FEFE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1" name="Freeform 76"/>
              <p:cNvSpPr/>
              <p:nvPr/>
            </p:nvSpPr>
            <p:spPr bwMode="auto">
              <a:xfrm>
                <a:off x="500" y="241"/>
                <a:ext cx="15" cy="50"/>
              </a:xfrm>
              <a:custGeom>
                <a:avLst/>
                <a:gdLst>
                  <a:gd name="T0" fmla="*/ 4 w 6"/>
                  <a:gd name="T1" fmla="*/ 0 h 21"/>
                  <a:gd name="T2" fmla="*/ 3 w 6"/>
                  <a:gd name="T3" fmla="*/ 11 h 21"/>
                  <a:gd name="T4" fmla="*/ 5 w 6"/>
                  <a:gd name="T5" fmla="*/ 13 h 21"/>
                  <a:gd name="T6" fmla="*/ 5 w 6"/>
                  <a:gd name="T7" fmla="*/ 14 h 21"/>
                  <a:gd name="T8" fmla="*/ 5 w 6"/>
                  <a:gd name="T9" fmla="*/ 14 h 21"/>
                  <a:gd name="T10" fmla="*/ 0 w 6"/>
                  <a:gd name="T11" fmla="*/ 21 h 21"/>
                  <a:gd name="T12" fmla="*/ 4 w 6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1">
                    <a:moveTo>
                      <a:pt x="4" y="0"/>
                    </a:moveTo>
                    <a:cubicBezTo>
                      <a:pt x="3" y="4"/>
                      <a:pt x="6" y="8"/>
                      <a:pt x="3" y="11"/>
                    </a:cubicBezTo>
                    <a:cubicBezTo>
                      <a:pt x="3" y="11"/>
                      <a:pt x="4" y="12"/>
                      <a:pt x="5" y="13"/>
                    </a:cubicBezTo>
                    <a:cubicBezTo>
                      <a:pt x="5" y="13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5"/>
                      <a:pt x="3" y="20"/>
                      <a:pt x="0" y="21"/>
                    </a:cubicBezTo>
                    <a:cubicBezTo>
                      <a:pt x="1" y="14"/>
                      <a:pt x="2" y="7"/>
                      <a:pt x="4" y="0"/>
                    </a:cubicBezTo>
                    <a:close/>
                  </a:path>
                </a:pathLst>
              </a:custGeom>
              <a:solidFill>
                <a:srgbClr val="FE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2" name="Freeform 77"/>
              <p:cNvSpPr/>
              <p:nvPr/>
            </p:nvSpPr>
            <p:spPr bwMode="auto">
              <a:xfrm>
                <a:off x="216" y="389"/>
                <a:ext cx="21" cy="20"/>
              </a:xfrm>
              <a:custGeom>
                <a:avLst/>
                <a:gdLst>
                  <a:gd name="T0" fmla="*/ 4 w 9"/>
                  <a:gd name="T1" fmla="*/ 8 h 8"/>
                  <a:gd name="T2" fmla="*/ 0 w 9"/>
                  <a:gd name="T3" fmla="*/ 6 h 8"/>
                  <a:gd name="T4" fmla="*/ 6 w 9"/>
                  <a:gd name="T5" fmla="*/ 0 h 8"/>
                  <a:gd name="T6" fmla="*/ 8 w 9"/>
                  <a:gd name="T7" fmla="*/ 6 h 8"/>
                  <a:gd name="T8" fmla="*/ 4 w 9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8">
                    <a:moveTo>
                      <a:pt x="4" y="8"/>
                    </a:moveTo>
                    <a:cubicBezTo>
                      <a:pt x="3" y="7"/>
                      <a:pt x="2" y="6"/>
                      <a:pt x="0" y="6"/>
                    </a:cubicBezTo>
                    <a:cubicBezTo>
                      <a:pt x="2" y="3"/>
                      <a:pt x="4" y="1"/>
                      <a:pt x="6" y="0"/>
                    </a:cubicBezTo>
                    <a:cubicBezTo>
                      <a:pt x="9" y="1"/>
                      <a:pt x="9" y="3"/>
                      <a:pt x="8" y="6"/>
                    </a:cubicBezTo>
                    <a:cubicBezTo>
                      <a:pt x="6" y="6"/>
                      <a:pt x="5" y="7"/>
                      <a:pt x="4" y="8"/>
                    </a:cubicBezTo>
                    <a:close/>
                  </a:path>
                </a:pathLst>
              </a:custGeom>
              <a:solidFill>
                <a:srgbClr val="FEB9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3" name="Freeform 78"/>
              <p:cNvSpPr/>
              <p:nvPr/>
            </p:nvSpPr>
            <p:spPr bwMode="auto">
              <a:xfrm>
                <a:off x="543" y="174"/>
                <a:ext cx="29" cy="24"/>
              </a:xfrm>
              <a:custGeom>
                <a:avLst/>
                <a:gdLst>
                  <a:gd name="T0" fmla="*/ 12 w 12"/>
                  <a:gd name="T1" fmla="*/ 0 h 10"/>
                  <a:gd name="T2" fmla="*/ 8 w 12"/>
                  <a:gd name="T3" fmla="*/ 4 h 10"/>
                  <a:gd name="T4" fmla="*/ 3 w 12"/>
                  <a:gd name="T5" fmla="*/ 8 h 10"/>
                  <a:gd name="T6" fmla="*/ 0 w 12"/>
                  <a:gd name="T7" fmla="*/ 7 h 10"/>
                  <a:gd name="T8" fmla="*/ 12 w 12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0">
                    <a:moveTo>
                      <a:pt x="12" y="0"/>
                    </a:moveTo>
                    <a:cubicBezTo>
                      <a:pt x="11" y="2"/>
                      <a:pt x="9" y="2"/>
                      <a:pt x="8" y="4"/>
                    </a:cubicBezTo>
                    <a:cubicBezTo>
                      <a:pt x="7" y="6"/>
                      <a:pt x="6" y="7"/>
                      <a:pt x="3" y="8"/>
                    </a:cubicBezTo>
                    <a:cubicBezTo>
                      <a:pt x="2" y="8"/>
                      <a:pt x="1" y="10"/>
                      <a:pt x="0" y="7"/>
                    </a:cubicBezTo>
                    <a:cubicBezTo>
                      <a:pt x="3" y="3"/>
                      <a:pt x="6" y="0"/>
                      <a:pt x="12" y="0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4" name="Freeform 79"/>
              <p:cNvSpPr/>
              <p:nvPr/>
            </p:nvSpPr>
            <p:spPr bwMode="auto">
              <a:xfrm>
                <a:off x="443" y="698"/>
                <a:ext cx="21" cy="19"/>
              </a:xfrm>
              <a:custGeom>
                <a:avLst/>
                <a:gdLst>
                  <a:gd name="T0" fmla="*/ 2 w 9"/>
                  <a:gd name="T1" fmla="*/ 1 h 8"/>
                  <a:gd name="T2" fmla="*/ 6 w 9"/>
                  <a:gd name="T3" fmla="*/ 3 h 8"/>
                  <a:gd name="T4" fmla="*/ 9 w 9"/>
                  <a:gd name="T5" fmla="*/ 6 h 8"/>
                  <a:gd name="T6" fmla="*/ 2 w 9"/>
                  <a:gd name="T7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8">
                    <a:moveTo>
                      <a:pt x="2" y="1"/>
                    </a:moveTo>
                    <a:cubicBezTo>
                      <a:pt x="4" y="1"/>
                      <a:pt x="6" y="0"/>
                      <a:pt x="6" y="3"/>
                    </a:cubicBezTo>
                    <a:cubicBezTo>
                      <a:pt x="6" y="4"/>
                      <a:pt x="7" y="5"/>
                      <a:pt x="9" y="6"/>
                    </a:cubicBezTo>
                    <a:cubicBezTo>
                      <a:pt x="3" y="8"/>
                      <a:pt x="0" y="6"/>
                      <a:pt x="2" y="1"/>
                    </a:cubicBezTo>
                    <a:close/>
                  </a:path>
                </a:pathLst>
              </a:custGeom>
              <a:solidFill>
                <a:srgbClr val="FEFE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5" name="Freeform 80"/>
              <p:cNvSpPr/>
              <p:nvPr/>
            </p:nvSpPr>
            <p:spPr bwMode="auto">
              <a:xfrm>
                <a:off x="333" y="499"/>
                <a:ext cx="26" cy="20"/>
              </a:xfrm>
              <a:custGeom>
                <a:avLst/>
                <a:gdLst>
                  <a:gd name="T0" fmla="*/ 11 w 11"/>
                  <a:gd name="T1" fmla="*/ 1 h 8"/>
                  <a:gd name="T2" fmla="*/ 9 w 11"/>
                  <a:gd name="T3" fmla="*/ 4 h 8"/>
                  <a:gd name="T4" fmla="*/ 1 w 11"/>
                  <a:gd name="T5" fmla="*/ 8 h 8"/>
                  <a:gd name="T6" fmla="*/ 1 w 11"/>
                  <a:gd name="T7" fmla="*/ 8 h 8"/>
                  <a:gd name="T8" fmla="*/ 0 w 11"/>
                  <a:gd name="T9" fmla="*/ 1 h 8"/>
                  <a:gd name="T10" fmla="*/ 2 w 11"/>
                  <a:gd name="T11" fmla="*/ 1 h 8"/>
                  <a:gd name="T12" fmla="*/ 11 w 11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11" y="1"/>
                    </a:moveTo>
                    <a:cubicBezTo>
                      <a:pt x="10" y="2"/>
                      <a:pt x="9" y="3"/>
                      <a:pt x="9" y="4"/>
                    </a:cubicBezTo>
                    <a:cubicBezTo>
                      <a:pt x="6" y="5"/>
                      <a:pt x="4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6"/>
                      <a:pt x="0" y="3"/>
                      <a:pt x="0" y="1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5" y="2"/>
                      <a:pt x="8" y="0"/>
                      <a:pt x="11" y="1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6" name="Freeform 81"/>
              <p:cNvSpPr/>
              <p:nvPr/>
            </p:nvSpPr>
            <p:spPr bwMode="auto">
              <a:xfrm>
                <a:off x="615" y="301"/>
                <a:ext cx="14" cy="26"/>
              </a:xfrm>
              <a:custGeom>
                <a:avLst/>
                <a:gdLst>
                  <a:gd name="T0" fmla="*/ 3 w 6"/>
                  <a:gd name="T1" fmla="*/ 0 h 11"/>
                  <a:gd name="T2" fmla="*/ 6 w 6"/>
                  <a:gd name="T3" fmla="*/ 3 h 11"/>
                  <a:gd name="T4" fmla="*/ 5 w 6"/>
                  <a:gd name="T5" fmla="*/ 9 h 11"/>
                  <a:gd name="T6" fmla="*/ 2 w 6"/>
                  <a:gd name="T7" fmla="*/ 11 h 11"/>
                  <a:gd name="T8" fmla="*/ 1 w 6"/>
                  <a:gd name="T9" fmla="*/ 9 h 11"/>
                  <a:gd name="T10" fmla="*/ 1 w 6"/>
                  <a:gd name="T11" fmla="*/ 3 h 11"/>
                  <a:gd name="T12" fmla="*/ 3 w 6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1">
                    <a:moveTo>
                      <a:pt x="3" y="0"/>
                    </a:moveTo>
                    <a:cubicBezTo>
                      <a:pt x="5" y="0"/>
                      <a:pt x="5" y="1"/>
                      <a:pt x="6" y="3"/>
                    </a:cubicBezTo>
                    <a:cubicBezTo>
                      <a:pt x="5" y="5"/>
                      <a:pt x="2" y="7"/>
                      <a:pt x="5" y="9"/>
                    </a:cubicBezTo>
                    <a:cubicBezTo>
                      <a:pt x="4" y="10"/>
                      <a:pt x="3" y="11"/>
                      <a:pt x="2" y="11"/>
                    </a:cubicBezTo>
                    <a:cubicBezTo>
                      <a:pt x="0" y="11"/>
                      <a:pt x="0" y="10"/>
                      <a:pt x="1" y="9"/>
                    </a:cubicBezTo>
                    <a:cubicBezTo>
                      <a:pt x="1" y="7"/>
                      <a:pt x="0" y="5"/>
                      <a:pt x="1" y="3"/>
                    </a:cubicBezTo>
                    <a:cubicBezTo>
                      <a:pt x="1" y="2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7" name="Freeform 82"/>
              <p:cNvSpPr/>
              <p:nvPr/>
            </p:nvSpPr>
            <p:spPr bwMode="auto">
              <a:xfrm>
                <a:off x="524" y="203"/>
                <a:ext cx="22" cy="21"/>
              </a:xfrm>
              <a:custGeom>
                <a:avLst/>
                <a:gdLst>
                  <a:gd name="T0" fmla="*/ 3 w 9"/>
                  <a:gd name="T1" fmla="*/ 9 h 9"/>
                  <a:gd name="T2" fmla="*/ 0 w 9"/>
                  <a:gd name="T3" fmla="*/ 9 h 9"/>
                  <a:gd name="T4" fmla="*/ 5 w 9"/>
                  <a:gd name="T5" fmla="*/ 1 h 9"/>
                  <a:gd name="T6" fmla="*/ 7 w 9"/>
                  <a:gd name="T7" fmla="*/ 1 h 9"/>
                  <a:gd name="T8" fmla="*/ 6 w 9"/>
                  <a:gd name="T9" fmla="*/ 5 h 9"/>
                  <a:gd name="T10" fmla="*/ 3 w 9"/>
                  <a:gd name="T1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9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6"/>
                      <a:pt x="2" y="3"/>
                      <a:pt x="5" y="1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9" y="3"/>
                      <a:pt x="7" y="4"/>
                      <a:pt x="6" y="5"/>
                    </a:cubicBezTo>
                    <a:cubicBezTo>
                      <a:pt x="5" y="6"/>
                      <a:pt x="5" y="9"/>
                      <a:pt x="3" y="9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8" name="Freeform 83"/>
              <p:cNvSpPr/>
              <p:nvPr/>
            </p:nvSpPr>
            <p:spPr bwMode="auto">
              <a:xfrm>
                <a:off x="801" y="904"/>
                <a:ext cx="34" cy="21"/>
              </a:xfrm>
              <a:custGeom>
                <a:avLst/>
                <a:gdLst>
                  <a:gd name="T0" fmla="*/ 1 w 14"/>
                  <a:gd name="T1" fmla="*/ 9 h 9"/>
                  <a:gd name="T2" fmla="*/ 1 w 14"/>
                  <a:gd name="T3" fmla="*/ 8 h 9"/>
                  <a:gd name="T4" fmla="*/ 3 w 14"/>
                  <a:gd name="T5" fmla="*/ 5 h 9"/>
                  <a:gd name="T6" fmla="*/ 9 w 14"/>
                  <a:gd name="T7" fmla="*/ 1 h 9"/>
                  <a:gd name="T8" fmla="*/ 13 w 14"/>
                  <a:gd name="T9" fmla="*/ 0 h 9"/>
                  <a:gd name="T10" fmla="*/ 14 w 14"/>
                  <a:gd name="T11" fmla="*/ 1 h 9"/>
                  <a:gd name="T12" fmla="*/ 13 w 14"/>
                  <a:gd name="T13" fmla="*/ 1 h 9"/>
                  <a:gd name="T14" fmla="*/ 1 w 14"/>
                  <a:gd name="T1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0" y="6"/>
                      <a:pt x="2" y="5"/>
                      <a:pt x="3" y="5"/>
                    </a:cubicBezTo>
                    <a:cubicBezTo>
                      <a:pt x="5" y="4"/>
                      <a:pt x="7" y="2"/>
                      <a:pt x="9" y="1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4" y="0"/>
                      <a:pt x="14" y="0"/>
                      <a:pt x="14" y="1"/>
                    </a:cubicBezTo>
                    <a:cubicBezTo>
                      <a:pt x="14" y="1"/>
                      <a:pt x="13" y="1"/>
                      <a:pt x="13" y="1"/>
                    </a:cubicBezTo>
                    <a:cubicBezTo>
                      <a:pt x="10" y="4"/>
                      <a:pt x="6" y="7"/>
                      <a:pt x="1" y="9"/>
                    </a:cubicBezTo>
                    <a:close/>
                  </a:path>
                </a:pathLst>
              </a:custGeom>
              <a:solidFill>
                <a:srgbClr val="FEED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9" name="Freeform 84"/>
              <p:cNvSpPr/>
              <p:nvPr/>
            </p:nvSpPr>
            <p:spPr bwMode="auto">
              <a:xfrm>
                <a:off x="522" y="978"/>
                <a:ext cx="24" cy="28"/>
              </a:xfrm>
              <a:custGeom>
                <a:avLst/>
                <a:gdLst>
                  <a:gd name="T0" fmla="*/ 7 w 10"/>
                  <a:gd name="T1" fmla="*/ 9 h 12"/>
                  <a:gd name="T2" fmla="*/ 10 w 10"/>
                  <a:gd name="T3" fmla="*/ 12 h 12"/>
                  <a:gd name="T4" fmla="*/ 0 w 10"/>
                  <a:gd name="T5" fmla="*/ 0 h 12"/>
                  <a:gd name="T6" fmla="*/ 7 w 10"/>
                  <a:gd name="T7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2">
                    <a:moveTo>
                      <a:pt x="7" y="9"/>
                    </a:moveTo>
                    <a:cubicBezTo>
                      <a:pt x="8" y="10"/>
                      <a:pt x="9" y="11"/>
                      <a:pt x="10" y="12"/>
                    </a:cubicBezTo>
                    <a:cubicBezTo>
                      <a:pt x="4" y="11"/>
                      <a:pt x="1" y="8"/>
                      <a:pt x="0" y="0"/>
                    </a:cubicBezTo>
                    <a:cubicBezTo>
                      <a:pt x="2" y="3"/>
                      <a:pt x="3" y="7"/>
                      <a:pt x="7" y="9"/>
                    </a:cubicBezTo>
                    <a:close/>
                  </a:path>
                </a:pathLst>
              </a:custGeom>
              <a:solidFill>
                <a:srgbClr val="FEF5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0" name="Freeform 85"/>
              <p:cNvSpPr/>
              <p:nvPr/>
            </p:nvSpPr>
            <p:spPr bwMode="auto">
              <a:xfrm>
                <a:off x="395" y="705"/>
                <a:ext cx="17" cy="19"/>
              </a:xfrm>
              <a:custGeom>
                <a:avLst/>
                <a:gdLst>
                  <a:gd name="T0" fmla="*/ 7 w 7"/>
                  <a:gd name="T1" fmla="*/ 1 h 8"/>
                  <a:gd name="T2" fmla="*/ 7 w 7"/>
                  <a:gd name="T3" fmla="*/ 2 h 8"/>
                  <a:gd name="T4" fmla="*/ 1 w 7"/>
                  <a:gd name="T5" fmla="*/ 7 h 8"/>
                  <a:gd name="T6" fmla="*/ 1 w 7"/>
                  <a:gd name="T7" fmla="*/ 5 h 8"/>
                  <a:gd name="T8" fmla="*/ 4 w 7"/>
                  <a:gd name="T9" fmla="*/ 0 h 8"/>
                  <a:gd name="T10" fmla="*/ 7 w 7"/>
                  <a:gd name="T11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8">
                    <a:moveTo>
                      <a:pt x="7" y="1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6" y="7"/>
                      <a:pt x="4" y="8"/>
                      <a:pt x="1" y="7"/>
                    </a:cubicBezTo>
                    <a:cubicBezTo>
                      <a:pt x="1" y="7"/>
                      <a:pt x="1" y="6"/>
                      <a:pt x="1" y="5"/>
                    </a:cubicBezTo>
                    <a:cubicBezTo>
                      <a:pt x="0" y="2"/>
                      <a:pt x="2" y="1"/>
                      <a:pt x="4" y="0"/>
                    </a:cubicBezTo>
                    <a:cubicBezTo>
                      <a:pt x="5" y="0"/>
                      <a:pt x="6" y="0"/>
                      <a:pt x="7" y="1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1" name="Freeform 86"/>
              <p:cNvSpPr/>
              <p:nvPr/>
            </p:nvSpPr>
            <p:spPr bwMode="auto">
              <a:xfrm>
                <a:off x="431" y="363"/>
                <a:ext cx="12" cy="22"/>
              </a:xfrm>
              <a:custGeom>
                <a:avLst/>
                <a:gdLst>
                  <a:gd name="T0" fmla="*/ 1 w 5"/>
                  <a:gd name="T1" fmla="*/ 9 h 9"/>
                  <a:gd name="T2" fmla="*/ 1 w 5"/>
                  <a:gd name="T3" fmla="*/ 7 h 9"/>
                  <a:gd name="T4" fmla="*/ 1 w 5"/>
                  <a:gd name="T5" fmla="*/ 2 h 9"/>
                  <a:gd name="T6" fmla="*/ 4 w 5"/>
                  <a:gd name="T7" fmla="*/ 1 h 9"/>
                  <a:gd name="T8" fmla="*/ 5 w 5"/>
                  <a:gd name="T9" fmla="*/ 3 h 9"/>
                  <a:gd name="T10" fmla="*/ 2 w 5"/>
                  <a:gd name="T11" fmla="*/ 9 h 9"/>
                  <a:gd name="T12" fmla="*/ 1 w 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9">
                    <a:moveTo>
                      <a:pt x="1" y="9"/>
                    </a:moveTo>
                    <a:cubicBezTo>
                      <a:pt x="1" y="8"/>
                      <a:pt x="1" y="8"/>
                      <a:pt x="1" y="7"/>
                    </a:cubicBezTo>
                    <a:cubicBezTo>
                      <a:pt x="0" y="5"/>
                      <a:pt x="0" y="4"/>
                      <a:pt x="1" y="2"/>
                    </a:cubicBezTo>
                    <a:cubicBezTo>
                      <a:pt x="2" y="1"/>
                      <a:pt x="3" y="0"/>
                      <a:pt x="4" y="1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5" y="6"/>
                      <a:pt x="5" y="8"/>
                      <a:pt x="2" y="9"/>
                    </a:cubicBezTo>
                    <a:cubicBezTo>
                      <a:pt x="2" y="9"/>
                      <a:pt x="2" y="9"/>
                      <a:pt x="1" y="9"/>
                    </a:cubicBezTo>
                    <a:close/>
                  </a:path>
                </a:pathLst>
              </a:custGeom>
              <a:solidFill>
                <a:srgbClr val="FE9A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2" name="Freeform 87"/>
              <p:cNvSpPr/>
              <p:nvPr/>
            </p:nvSpPr>
            <p:spPr bwMode="auto">
              <a:xfrm>
                <a:off x="309" y="509"/>
                <a:ext cx="26" cy="14"/>
              </a:xfrm>
              <a:custGeom>
                <a:avLst/>
                <a:gdLst>
                  <a:gd name="T0" fmla="*/ 11 w 11"/>
                  <a:gd name="T1" fmla="*/ 5 h 6"/>
                  <a:gd name="T2" fmla="*/ 1 w 11"/>
                  <a:gd name="T3" fmla="*/ 6 h 6"/>
                  <a:gd name="T4" fmla="*/ 2 w 11"/>
                  <a:gd name="T5" fmla="*/ 3 h 6"/>
                  <a:gd name="T6" fmla="*/ 7 w 11"/>
                  <a:gd name="T7" fmla="*/ 0 h 6"/>
                  <a:gd name="T8" fmla="*/ 8 w 11"/>
                  <a:gd name="T9" fmla="*/ 1 h 6"/>
                  <a:gd name="T10" fmla="*/ 11 w 11"/>
                  <a:gd name="T11" fmla="*/ 4 h 6"/>
                  <a:gd name="T12" fmla="*/ 11 w 11"/>
                  <a:gd name="T13" fmla="*/ 4 h 6"/>
                  <a:gd name="T14" fmla="*/ 11 w 11"/>
                  <a:gd name="T1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6">
                    <a:moveTo>
                      <a:pt x="11" y="5"/>
                    </a:moveTo>
                    <a:cubicBezTo>
                      <a:pt x="7" y="5"/>
                      <a:pt x="4" y="6"/>
                      <a:pt x="1" y="6"/>
                    </a:cubicBezTo>
                    <a:cubicBezTo>
                      <a:pt x="0" y="4"/>
                      <a:pt x="1" y="3"/>
                      <a:pt x="2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1"/>
                      <a:pt x="8" y="1"/>
                    </a:cubicBezTo>
                    <a:cubicBezTo>
                      <a:pt x="9" y="2"/>
                      <a:pt x="10" y="3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5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3" name="Freeform 88"/>
              <p:cNvSpPr/>
              <p:nvPr/>
            </p:nvSpPr>
            <p:spPr bwMode="auto">
              <a:xfrm>
                <a:off x="398" y="710"/>
                <a:ext cx="19" cy="19"/>
              </a:xfrm>
              <a:custGeom>
                <a:avLst/>
                <a:gdLst>
                  <a:gd name="T0" fmla="*/ 0 w 8"/>
                  <a:gd name="T1" fmla="*/ 5 h 8"/>
                  <a:gd name="T2" fmla="*/ 6 w 8"/>
                  <a:gd name="T3" fmla="*/ 0 h 8"/>
                  <a:gd name="T4" fmla="*/ 5 w 8"/>
                  <a:gd name="T5" fmla="*/ 7 h 8"/>
                  <a:gd name="T6" fmla="*/ 0 w 8"/>
                  <a:gd name="T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5"/>
                    </a:moveTo>
                    <a:cubicBezTo>
                      <a:pt x="3" y="5"/>
                      <a:pt x="5" y="3"/>
                      <a:pt x="6" y="0"/>
                    </a:cubicBezTo>
                    <a:cubicBezTo>
                      <a:pt x="7" y="2"/>
                      <a:pt x="8" y="5"/>
                      <a:pt x="5" y="7"/>
                    </a:cubicBezTo>
                    <a:cubicBezTo>
                      <a:pt x="4" y="7"/>
                      <a:pt x="1" y="8"/>
                      <a:pt x="0" y="5"/>
                    </a:cubicBezTo>
                    <a:close/>
                  </a:path>
                </a:pathLst>
              </a:custGeom>
              <a:solidFill>
                <a:srgbClr val="FEB8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4" name="Freeform 89"/>
              <p:cNvSpPr/>
              <p:nvPr/>
            </p:nvSpPr>
            <p:spPr bwMode="auto">
              <a:xfrm>
                <a:off x="828" y="554"/>
                <a:ext cx="26" cy="27"/>
              </a:xfrm>
              <a:custGeom>
                <a:avLst/>
                <a:gdLst>
                  <a:gd name="T0" fmla="*/ 11 w 11"/>
                  <a:gd name="T1" fmla="*/ 11 h 11"/>
                  <a:gd name="T2" fmla="*/ 8 w 11"/>
                  <a:gd name="T3" fmla="*/ 10 h 11"/>
                  <a:gd name="T4" fmla="*/ 7 w 11"/>
                  <a:gd name="T5" fmla="*/ 10 h 11"/>
                  <a:gd name="T6" fmla="*/ 0 w 11"/>
                  <a:gd name="T7" fmla="*/ 0 h 11"/>
                  <a:gd name="T8" fmla="*/ 11 w 11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1" y="11"/>
                    </a:moveTo>
                    <a:cubicBezTo>
                      <a:pt x="10" y="10"/>
                      <a:pt x="9" y="10"/>
                      <a:pt x="8" y="10"/>
                    </a:cubicBezTo>
                    <a:cubicBezTo>
                      <a:pt x="8" y="10"/>
                      <a:pt x="7" y="10"/>
                      <a:pt x="7" y="10"/>
                    </a:cubicBezTo>
                    <a:cubicBezTo>
                      <a:pt x="6" y="6"/>
                      <a:pt x="1" y="4"/>
                      <a:pt x="0" y="0"/>
                    </a:cubicBezTo>
                    <a:cubicBezTo>
                      <a:pt x="4" y="4"/>
                      <a:pt x="9" y="6"/>
                      <a:pt x="11" y="11"/>
                    </a:cubicBezTo>
                    <a:close/>
                  </a:path>
                </a:pathLst>
              </a:custGeom>
              <a:solidFill>
                <a:srgbClr val="FEEF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5" name="Freeform 90"/>
              <p:cNvSpPr/>
              <p:nvPr/>
            </p:nvSpPr>
            <p:spPr bwMode="auto">
              <a:xfrm>
                <a:off x="464" y="717"/>
                <a:ext cx="17" cy="26"/>
              </a:xfrm>
              <a:custGeom>
                <a:avLst/>
                <a:gdLst>
                  <a:gd name="T0" fmla="*/ 7 w 7"/>
                  <a:gd name="T1" fmla="*/ 8 h 11"/>
                  <a:gd name="T2" fmla="*/ 6 w 7"/>
                  <a:gd name="T3" fmla="*/ 11 h 11"/>
                  <a:gd name="T4" fmla="*/ 2 w 7"/>
                  <a:gd name="T5" fmla="*/ 3 h 11"/>
                  <a:gd name="T6" fmla="*/ 1 w 7"/>
                  <a:gd name="T7" fmla="*/ 0 h 11"/>
                  <a:gd name="T8" fmla="*/ 3 w 7"/>
                  <a:gd name="T9" fmla="*/ 0 h 11"/>
                  <a:gd name="T10" fmla="*/ 3 w 7"/>
                  <a:gd name="T11" fmla="*/ 2 h 11"/>
                  <a:gd name="T12" fmla="*/ 7 w 7"/>
                  <a:gd name="T13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11">
                    <a:moveTo>
                      <a:pt x="7" y="8"/>
                    </a:moveTo>
                    <a:cubicBezTo>
                      <a:pt x="6" y="9"/>
                      <a:pt x="6" y="10"/>
                      <a:pt x="6" y="11"/>
                    </a:cubicBezTo>
                    <a:cubicBezTo>
                      <a:pt x="0" y="11"/>
                      <a:pt x="2" y="6"/>
                      <a:pt x="2" y="3"/>
                    </a:cubicBezTo>
                    <a:cubicBezTo>
                      <a:pt x="1" y="2"/>
                      <a:pt x="1" y="1"/>
                      <a:pt x="1" y="0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4" y="4"/>
                      <a:pt x="5" y="6"/>
                      <a:pt x="7" y="8"/>
                    </a:cubicBezTo>
                    <a:close/>
                  </a:path>
                </a:pathLst>
              </a:custGeom>
              <a:solidFill>
                <a:srgbClr val="FDFE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6" name="Freeform 91"/>
              <p:cNvSpPr/>
              <p:nvPr/>
            </p:nvSpPr>
            <p:spPr bwMode="auto">
              <a:xfrm>
                <a:off x="648" y="205"/>
                <a:ext cx="12" cy="22"/>
              </a:xfrm>
              <a:custGeom>
                <a:avLst/>
                <a:gdLst>
                  <a:gd name="T0" fmla="*/ 4 w 5"/>
                  <a:gd name="T1" fmla="*/ 7 h 9"/>
                  <a:gd name="T2" fmla="*/ 3 w 5"/>
                  <a:gd name="T3" fmla="*/ 8 h 9"/>
                  <a:gd name="T4" fmla="*/ 4 w 5"/>
                  <a:gd name="T5" fmla="*/ 0 h 9"/>
                  <a:gd name="T6" fmla="*/ 4 w 5"/>
                  <a:gd name="T7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9">
                    <a:moveTo>
                      <a:pt x="4" y="7"/>
                    </a:moveTo>
                    <a:cubicBezTo>
                      <a:pt x="4" y="7"/>
                      <a:pt x="5" y="9"/>
                      <a:pt x="3" y="8"/>
                    </a:cubicBezTo>
                    <a:cubicBezTo>
                      <a:pt x="0" y="4"/>
                      <a:pt x="0" y="1"/>
                      <a:pt x="4" y="0"/>
                    </a:cubicBezTo>
                    <a:cubicBezTo>
                      <a:pt x="5" y="2"/>
                      <a:pt x="4" y="4"/>
                      <a:pt x="4" y="7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7" name="Freeform 92"/>
              <p:cNvSpPr/>
              <p:nvPr/>
            </p:nvSpPr>
            <p:spPr bwMode="auto">
              <a:xfrm>
                <a:off x="510" y="796"/>
                <a:ext cx="24" cy="14"/>
              </a:xfrm>
              <a:custGeom>
                <a:avLst/>
                <a:gdLst>
                  <a:gd name="T0" fmla="*/ 0 w 10"/>
                  <a:gd name="T1" fmla="*/ 3 h 6"/>
                  <a:gd name="T2" fmla="*/ 1 w 10"/>
                  <a:gd name="T3" fmla="*/ 1 h 6"/>
                  <a:gd name="T4" fmla="*/ 2 w 10"/>
                  <a:gd name="T5" fmla="*/ 0 h 6"/>
                  <a:gd name="T6" fmla="*/ 9 w 10"/>
                  <a:gd name="T7" fmla="*/ 3 h 6"/>
                  <a:gd name="T8" fmla="*/ 9 w 10"/>
                  <a:gd name="T9" fmla="*/ 4 h 6"/>
                  <a:gd name="T10" fmla="*/ 10 w 10"/>
                  <a:gd name="T11" fmla="*/ 6 h 6"/>
                  <a:gd name="T12" fmla="*/ 0 w 10"/>
                  <a:gd name="T13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6">
                    <a:moveTo>
                      <a:pt x="0" y="3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4" y="1"/>
                      <a:pt x="7" y="0"/>
                      <a:pt x="9" y="3"/>
                    </a:cubicBezTo>
                    <a:cubicBezTo>
                      <a:pt x="9" y="3"/>
                      <a:pt x="9" y="3"/>
                      <a:pt x="9" y="4"/>
                    </a:cubicBezTo>
                    <a:cubicBezTo>
                      <a:pt x="9" y="4"/>
                      <a:pt x="9" y="5"/>
                      <a:pt x="10" y="6"/>
                    </a:cubicBezTo>
                    <a:cubicBezTo>
                      <a:pt x="6" y="4"/>
                      <a:pt x="3" y="5"/>
                      <a:pt x="0" y="3"/>
                    </a:cubicBezTo>
                    <a:close/>
                  </a:path>
                </a:pathLst>
              </a:custGeom>
              <a:solidFill>
                <a:srgbClr val="FDFE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8" name="Freeform 93"/>
              <p:cNvSpPr/>
              <p:nvPr/>
            </p:nvSpPr>
            <p:spPr bwMode="auto">
              <a:xfrm>
                <a:off x="536" y="191"/>
                <a:ext cx="17" cy="14"/>
              </a:xfrm>
              <a:custGeom>
                <a:avLst/>
                <a:gdLst>
                  <a:gd name="T0" fmla="*/ 2 w 7"/>
                  <a:gd name="T1" fmla="*/ 6 h 6"/>
                  <a:gd name="T2" fmla="*/ 0 w 7"/>
                  <a:gd name="T3" fmla="*/ 6 h 6"/>
                  <a:gd name="T4" fmla="*/ 3 w 7"/>
                  <a:gd name="T5" fmla="*/ 0 h 6"/>
                  <a:gd name="T6" fmla="*/ 6 w 7"/>
                  <a:gd name="T7" fmla="*/ 0 h 6"/>
                  <a:gd name="T8" fmla="*/ 2 w 7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2" y="6"/>
                    </a:moveTo>
                    <a:cubicBezTo>
                      <a:pt x="1" y="6"/>
                      <a:pt x="0" y="6"/>
                      <a:pt x="0" y="6"/>
                    </a:cubicBezTo>
                    <a:cubicBezTo>
                      <a:pt x="0" y="4"/>
                      <a:pt x="1" y="2"/>
                      <a:pt x="3" y="0"/>
                    </a:cubicBezTo>
                    <a:cubicBezTo>
                      <a:pt x="4" y="2"/>
                      <a:pt x="5" y="0"/>
                      <a:pt x="6" y="0"/>
                    </a:cubicBezTo>
                    <a:cubicBezTo>
                      <a:pt x="7" y="4"/>
                      <a:pt x="5" y="5"/>
                      <a:pt x="2" y="6"/>
                    </a:cubicBezTo>
                    <a:close/>
                  </a:path>
                </a:pathLst>
              </a:custGeom>
              <a:solidFill>
                <a:srgbClr val="FEB5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9" name="Freeform 94"/>
              <p:cNvSpPr/>
              <p:nvPr/>
            </p:nvSpPr>
            <p:spPr bwMode="auto">
              <a:xfrm>
                <a:off x="500" y="275"/>
                <a:ext cx="17" cy="21"/>
              </a:xfrm>
              <a:custGeom>
                <a:avLst/>
                <a:gdLst>
                  <a:gd name="T0" fmla="*/ 0 w 7"/>
                  <a:gd name="T1" fmla="*/ 7 h 9"/>
                  <a:gd name="T2" fmla="*/ 5 w 7"/>
                  <a:gd name="T3" fmla="*/ 0 h 9"/>
                  <a:gd name="T4" fmla="*/ 5 w 7"/>
                  <a:gd name="T5" fmla="*/ 6 h 9"/>
                  <a:gd name="T6" fmla="*/ 2 w 7"/>
                  <a:gd name="T7" fmla="*/ 9 h 9"/>
                  <a:gd name="T8" fmla="*/ 0 w 7"/>
                  <a:gd name="T9" fmla="*/ 8 h 9"/>
                  <a:gd name="T10" fmla="*/ 0 w 7"/>
                  <a:gd name="T11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9">
                    <a:moveTo>
                      <a:pt x="0" y="7"/>
                    </a:moveTo>
                    <a:cubicBezTo>
                      <a:pt x="2" y="5"/>
                      <a:pt x="1" y="0"/>
                      <a:pt x="5" y="0"/>
                    </a:cubicBezTo>
                    <a:cubicBezTo>
                      <a:pt x="7" y="2"/>
                      <a:pt x="5" y="4"/>
                      <a:pt x="5" y="6"/>
                    </a:cubicBezTo>
                    <a:cubicBezTo>
                      <a:pt x="4" y="8"/>
                      <a:pt x="3" y="9"/>
                      <a:pt x="2" y="9"/>
                    </a:cubicBezTo>
                    <a:cubicBezTo>
                      <a:pt x="1" y="9"/>
                      <a:pt x="0" y="8"/>
                      <a:pt x="0" y="8"/>
                    </a:cubicBezTo>
                    <a:cubicBezTo>
                      <a:pt x="0" y="7"/>
                      <a:pt x="0" y="7"/>
                      <a:pt x="0" y="7"/>
                    </a:cubicBezTo>
                    <a:close/>
                  </a:path>
                </a:pathLst>
              </a:custGeom>
              <a:solidFill>
                <a:srgbClr val="FE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0" name="Freeform 95"/>
              <p:cNvSpPr/>
              <p:nvPr/>
            </p:nvSpPr>
            <p:spPr bwMode="auto">
              <a:xfrm>
                <a:off x="734" y="949"/>
                <a:ext cx="27" cy="14"/>
              </a:xfrm>
              <a:custGeom>
                <a:avLst/>
                <a:gdLst>
                  <a:gd name="T0" fmla="*/ 9 w 11"/>
                  <a:gd name="T1" fmla="*/ 0 h 6"/>
                  <a:gd name="T2" fmla="*/ 11 w 11"/>
                  <a:gd name="T3" fmla="*/ 0 h 6"/>
                  <a:gd name="T4" fmla="*/ 3 w 11"/>
                  <a:gd name="T5" fmla="*/ 5 h 6"/>
                  <a:gd name="T6" fmla="*/ 1 w 11"/>
                  <a:gd name="T7" fmla="*/ 5 h 6"/>
                  <a:gd name="T8" fmla="*/ 1 w 11"/>
                  <a:gd name="T9" fmla="*/ 3 h 6"/>
                  <a:gd name="T10" fmla="*/ 2 w 11"/>
                  <a:gd name="T11" fmla="*/ 2 h 6"/>
                  <a:gd name="T12" fmla="*/ 9 w 11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9" y="0"/>
                    </a:moveTo>
                    <a:cubicBezTo>
                      <a:pt x="9" y="0"/>
                      <a:pt x="10" y="0"/>
                      <a:pt x="11" y="0"/>
                    </a:cubicBezTo>
                    <a:cubicBezTo>
                      <a:pt x="9" y="3"/>
                      <a:pt x="6" y="4"/>
                      <a:pt x="3" y="5"/>
                    </a:cubicBezTo>
                    <a:cubicBezTo>
                      <a:pt x="2" y="5"/>
                      <a:pt x="2" y="6"/>
                      <a:pt x="1" y="5"/>
                    </a:cubicBezTo>
                    <a:cubicBezTo>
                      <a:pt x="0" y="4"/>
                      <a:pt x="1" y="4"/>
                      <a:pt x="1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4" y="0"/>
                      <a:pt x="6" y="0"/>
                      <a:pt x="9" y="0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1" name="Freeform 96"/>
              <p:cNvSpPr/>
              <p:nvPr/>
            </p:nvSpPr>
            <p:spPr bwMode="auto">
              <a:xfrm>
                <a:off x="407" y="600"/>
                <a:ext cx="10" cy="21"/>
              </a:xfrm>
              <a:custGeom>
                <a:avLst/>
                <a:gdLst>
                  <a:gd name="T0" fmla="*/ 2 w 4"/>
                  <a:gd name="T1" fmla="*/ 9 h 9"/>
                  <a:gd name="T2" fmla="*/ 1 w 4"/>
                  <a:gd name="T3" fmla="*/ 0 h 9"/>
                  <a:gd name="T4" fmla="*/ 4 w 4"/>
                  <a:gd name="T5" fmla="*/ 4 h 9"/>
                  <a:gd name="T6" fmla="*/ 4 w 4"/>
                  <a:gd name="T7" fmla="*/ 6 h 9"/>
                  <a:gd name="T8" fmla="*/ 2 w 4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9">
                    <a:moveTo>
                      <a:pt x="2" y="9"/>
                    </a:moveTo>
                    <a:cubicBezTo>
                      <a:pt x="1" y="6"/>
                      <a:pt x="0" y="3"/>
                      <a:pt x="1" y="0"/>
                    </a:cubicBezTo>
                    <a:cubicBezTo>
                      <a:pt x="4" y="0"/>
                      <a:pt x="4" y="2"/>
                      <a:pt x="4" y="4"/>
                    </a:cubicBezTo>
                    <a:cubicBezTo>
                      <a:pt x="4" y="5"/>
                      <a:pt x="4" y="5"/>
                      <a:pt x="4" y="6"/>
                    </a:cubicBezTo>
                    <a:cubicBezTo>
                      <a:pt x="3" y="7"/>
                      <a:pt x="2" y="8"/>
                      <a:pt x="2" y="9"/>
                    </a:cubicBezTo>
                    <a:close/>
                  </a:path>
                </a:pathLst>
              </a:custGeom>
              <a:solidFill>
                <a:srgbClr val="FEEE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2" name="Freeform 97"/>
              <p:cNvSpPr/>
              <p:nvPr/>
            </p:nvSpPr>
            <p:spPr bwMode="auto">
              <a:xfrm>
                <a:off x="393" y="700"/>
                <a:ext cx="16" cy="17"/>
              </a:xfrm>
              <a:custGeom>
                <a:avLst/>
                <a:gdLst>
                  <a:gd name="T0" fmla="*/ 6 w 7"/>
                  <a:gd name="T1" fmla="*/ 2 h 7"/>
                  <a:gd name="T2" fmla="*/ 2 w 7"/>
                  <a:gd name="T3" fmla="*/ 7 h 7"/>
                  <a:gd name="T4" fmla="*/ 1 w 7"/>
                  <a:gd name="T5" fmla="*/ 6 h 7"/>
                  <a:gd name="T6" fmla="*/ 0 w 7"/>
                  <a:gd name="T7" fmla="*/ 1 h 7"/>
                  <a:gd name="T8" fmla="*/ 1 w 7"/>
                  <a:gd name="T9" fmla="*/ 0 h 7"/>
                  <a:gd name="T10" fmla="*/ 5 w 7"/>
                  <a:gd name="T11" fmla="*/ 0 h 7"/>
                  <a:gd name="T12" fmla="*/ 6 w 7"/>
                  <a:gd name="T1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6" y="2"/>
                    </a:moveTo>
                    <a:cubicBezTo>
                      <a:pt x="4" y="4"/>
                      <a:pt x="2" y="5"/>
                      <a:pt x="2" y="7"/>
                    </a:cubicBezTo>
                    <a:cubicBezTo>
                      <a:pt x="2" y="7"/>
                      <a:pt x="1" y="7"/>
                      <a:pt x="1" y="6"/>
                    </a:cubicBezTo>
                    <a:cubicBezTo>
                      <a:pt x="0" y="5"/>
                      <a:pt x="1" y="3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2" y="0"/>
                      <a:pt x="4" y="0"/>
                      <a:pt x="5" y="0"/>
                    </a:cubicBezTo>
                    <a:cubicBezTo>
                      <a:pt x="6" y="1"/>
                      <a:pt x="7" y="1"/>
                      <a:pt x="6" y="2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3" name="Freeform 98"/>
              <p:cNvSpPr/>
              <p:nvPr/>
            </p:nvSpPr>
            <p:spPr bwMode="auto">
              <a:xfrm>
                <a:off x="632" y="172"/>
                <a:ext cx="19" cy="14"/>
              </a:xfrm>
              <a:custGeom>
                <a:avLst/>
                <a:gdLst>
                  <a:gd name="T0" fmla="*/ 8 w 8"/>
                  <a:gd name="T1" fmla="*/ 6 h 6"/>
                  <a:gd name="T2" fmla="*/ 0 w 8"/>
                  <a:gd name="T3" fmla="*/ 0 h 6"/>
                  <a:gd name="T4" fmla="*/ 8 w 8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8" y="6"/>
                    </a:moveTo>
                    <a:cubicBezTo>
                      <a:pt x="4" y="5"/>
                      <a:pt x="2" y="3"/>
                      <a:pt x="0" y="0"/>
                    </a:cubicBezTo>
                    <a:cubicBezTo>
                      <a:pt x="3" y="1"/>
                      <a:pt x="6" y="2"/>
                      <a:pt x="8" y="6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4" name="Freeform 99"/>
              <p:cNvSpPr/>
              <p:nvPr/>
            </p:nvSpPr>
            <p:spPr bwMode="auto">
              <a:xfrm>
                <a:off x="496" y="294"/>
                <a:ext cx="9" cy="26"/>
              </a:xfrm>
              <a:custGeom>
                <a:avLst/>
                <a:gdLst>
                  <a:gd name="T0" fmla="*/ 2 w 4"/>
                  <a:gd name="T1" fmla="*/ 0 h 11"/>
                  <a:gd name="T2" fmla="*/ 3 w 4"/>
                  <a:gd name="T3" fmla="*/ 1 h 11"/>
                  <a:gd name="T4" fmla="*/ 1 w 4"/>
                  <a:gd name="T5" fmla="*/ 11 h 11"/>
                  <a:gd name="T6" fmla="*/ 0 w 4"/>
                  <a:gd name="T7" fmla="*/ 11 h 11"/>
                  <a:gd name="T8" fmla="*/ 2 w 4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2" y="0"/>
                    </a:moveTo>
                    <a:cubicBezTo>
                      <a:pt x="2" y="0"/>
                      <a:pt x="3" y="0"/>
                      <a:pt x="3" y="1"/>
                    </a:cubicBezTo>
                    <a:cubicBezTo>
                      <a:pt x="4" y="4"/>
                      <a:pt x="4" y="8"/>
                      <a:pt x="1" y="11"/>
                    </a:cubicBezTo>
                    <a:cubicBezTo>
                      <a:pt x="1" y="11"/>
                      <a:pt x="1" y="11"/>
                      <a:pt x="0" y="11"/>
                    </a:cubicBezTo>
                    <a:cubicBezTo>
                      <a:pt x="0" y="7"/>
                      <a:pt x="1" y="3"/>
                      <a:pt x="2" y="0"/>
                    </a:cubicBezTo>
                    <a:close/>
                  </a:path>
                </a:pathLst>
              </a:custGeom>
              <a:solidFill>
                <a:srgbClr val="FE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5" name="Freeform 100"/>
              <p:cNvSpPr/>
              <p:nvPr/>
            </p:nvSpPr>
            <p:spPr bwMode="auto">
              <a:xfrm>
                <a:off x="479" y="351"/>
                <a:ext cx="9" cy="14"/>
              </a:xfrm>
              <a:custGeom>
                <a:avLst/>
                <a:gdLst>
                  <a:gd name="T0" fmla="*/ 4 w 4"/>
                  <a:gd name="T1" fmla="*/ 3 h 6"/>
                  <a:gd name="T2" fmla="*/ 4 w 4"/>
                  <a:gd name="T3" fmla="*/ 6 h 6"/>
                  <a:gd name="T4" fmla="*/ 3 w 4"/>
                  <a:gd name="T5" fmla="*/ 6 h 6"/>
                  <a:gd name="T6" fmla="*/ 0 w 4"/>
                  <a:gd name="T7" fmla="*/ 5 h 6"/>
                  <a:gd name="T8" fmla="*/ 2 w 4"/>
                  <a:gd name="T9" fmla="*/ 0 h 6"/>
                  <a:gd name="T10" fmla="*/ 4 w 4"/>
                  <a:gd name="T11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6">
                    <a:moveTo>
                      <a:pt x="4" y="3"/>
                    </a:moveTo>
                    <a:cubicBezTo>
                      <a:pt x="4" y="4"/>
                      <a:pt x="4" y="5"/>
                      <a:pt x="4" y="6"/>
                    </a:cubicBezTo>
                    <a:cubicBezTo>
                      <a:pt x="4" y="6"/>
                      <a:pt x="4" y="6"/>
                      <a:pt x="3" y="6"/>
                    </a:cubicBezTo>
                    <a:cubicBezTo>
                      <a:pt x="2" y="6"/>
                      <a:pt x="1" y="6"/>
                      <a:pt x="0" y="5"/>
                    </a:cubicBezTo>
                    <a:cubicBezTo>
                      <a:pt x="0" y="3"/>
                      <a:pt x="1" y="2"/>
                      <a:pt x="2" y="0"/>
                    </a:cubicBezTo>
                    <a:cubicBezTo>
                      <a:pt x="3" y="1"/>
                      <a:pt x="4" y="2"/>
                      <a:pt x="4" y="3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6" name="Freeform 101"/>
              <p:cNvSpPr/>
              <p:nvPr/>
            </p:nvSpPr>
            <p:spPr bwMode="auto">
              <a:xfrm>
                <a:off x="675" y="980"/>
                <a:ext cx="28" cy="14"/>
              </a:xfrm>
              <a:custGeom>
                <a:avLst/>
                <a:gdLst>
                  <a:gd name="T0" fmla="*/ 0 w 12"/>
                  <a:gd name="T1" fmla="*/ 4 h 6"/>
                  <a:gd name="T2" fmla="*/ 12 w 12"/>
                  <a:gd name="T3" fmla="*/ 0 h 6"/>
                  <a:gd name="T4" fmla="*/ 5 w 12"/>
                  <a:gd name="T5" fmla="*/ 4 h 6"/>
                  <a:gd name="T6" fmla="*/ 0 w 12"/>
                  <a:gd name="T7" fmla="*/ 5 h 6"/>
                  <a:gd name="T8" fmla="*/ 0 w 12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6">
                    <a:moveTo>
                      <a:pt x="0" y="4"/>
                    </a:moveTo>
                    <a:cubicBezTo>
                      <a:pt x="4" y="2"/>
                      <a:pt x="8" y="1"/>
                      <a:pt x="12" y="0"/>
                    </a:cubicBezTo>
                    <a:cubicBezTo>
                      <a:pt x="10" y="2"/>
                      <a:pt x="8" y="3"/>
                      <a:pt x="5" y="4"/>
                    </a:cubicBezTo>
                    <a:cubicBezTo>
                      <a:pt x="3" y="4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4"/>
                    </a:cubicBezTo>
                    <a:close/>
                  </a:path>
                </a:pathLst>
              </a:custGeom>
              <a:solidFill>
                <a:srgbClr val="FEE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7" name="Freeform 102"/>
              <p:cNvSpPr/>
              <p:nvPr/>
            </p:nvSpPr>
            <p:spPr bwMode="auto">
              <a:xfrm>
                <a:off x="417" y="609"/>
                <a:ext cx="16" cy="20"/>
              </a:xfrm>
              <a:custGeom>
                <a:avLst/>
                <a:gdLst>
                  <a:gd name="T0" fmla="*/ 0 w 7"/>
                  <a:gd name="T1" fmla="*/ 2 h 8"/>
                  <a:gd name="T2" fmla="*/ 0 w 7"/>
                  <a:gd name="T3" fmla="*/ 0 h 8"/>
                  <a:gd name="T4" fmla="*/ 1 w 7"/>
                  <a:gd name="T5" fmla="*/ 0 h 8"/>
                  <a:gd name="T6" fmla="*/ 2 w 7"/>
                  <a:gd name="T7" fmla="*/ 0 h 8"/>
                  <a:gd name="T8" fmla="*/ 3 w 7"/>
                  <a:gd name="T9" fmla="*/ 8 h 8"/>
                  <a:gd name="T10" fmla="*/ 0 w 7"/>
                  <a:gd name="T11" fmla="*/ 4 h 8"/>
                  <a:gd name="T12" fmla="*/ 0 w 7"/>
                  <a:gd name="T13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8">
                    <a:moveTo>
                      <a:pt x="0" y="2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3" y="3"/>
                      <a:pt x="7" y="5"/>
                      <a:pt x="3" y="8"/>
                    </a:cubicBezTo>
                    <a:cubicBezTo>
                      <a:pt x="2" y="6"/>
                      <a:pt x="1" y="5"/>
                      <a:pt x="0" y="4"/>
                    </a:cubicBezTo>
                    <a:cubicBezTo>
                      <a:pt x="0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rgbClr val="FDF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8" name="Freeform 103"/>
              <p:cNvSpPr/>
              <p:nvPr/>
            </p:nvSpPr>
            <p:spPr bwMode="auto">
              <a:xfrm>
                <a:off x="832" y="892"/>
                <a:ext cx="20" cy="16"/>
              </a:xfrm>
              <a:custGeom>
                <a:avLst/>
                <a:gdLst>
                  <a:gd name="T0" fmla="*/ 0 w 8"/>
                  <a:gd name="T1" fmla="*/ 6 h 7"/>
                  <a:gd name="T2" fmla="*/ 0 w 8"/>
                  <a:gd name="T3" fmla="*/ 5 h 7"/>
                  <a:gd name="T4" fmla="*/ 8 w 8"/>
                  <a:gd name="T5" fmla="*/ 2 h 7"/>
                  <a:gd name="T6" fmla="*/ 4 w 8"/>
                  <a:gd name="T7" fmla="*/ 6 h 7"/>
                  <a:gd name="T8" fmla="*/ 0 w 8"/>
                  <a:gd name="T9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0" y="6"/>
                    </a:moveTo>
                    <a:cubicBezTo>
                      <a:pt x="0" y="6"/>
                      <a:pt x="0" y="5"/>
                      <a:pt x="0" y="5"/>
                    </a:cubicBezTo>
                    <a:cubicBezTo>
                      <a:pt x="3" y="5"/>
                      <a:pt x="4" y="0"/>
                      <a:pt x="8" y="2"/>
                    </a:cubicBezTo>
                    <a:cubicBezTo>
                      <a:pt x="7" y="3"/>
                      <a:pt x="4" y="4"/>
                      <a:pt x="4" y="6"/>
                    </a:cubicBezTo>
                    <a:cubicBezTo>
                      <a:pt x="3" y="7"/>
                      <a:pt x="1" y="6"/>
                      <a:pt x="0" y="6"/>
                    </a:cubicBezTo>
                    <a:close/>
                  </a:path>
                </a:pathLst>
              </a:custGeom>
              <a:solidFill>
                <a:srgbClr val="FEF8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9" name="Freeform 104"/>
              <p:cNvSpPr/>
              <p:nvPr/>
            </p:nvSpPr>
            <p:spPr bwMode="auto">
              <a:xfrm>
                <a:off x="720" y="961"/>
                <a:ext cx="22" cy="12"/>
              </a:xfrm>
              <a:custGeom>
                <a:avLst/>
                <a:gdLst>
                  <a:gd name="T0" fmla="*/ 7 w 9"/>
                  <a:gd name="T1" fmla="*/ 0 h 5"/>
                  <a:gd name="T2" fmla="*/ 9 w 9"/>
                  <a:gd name="T3" fmla="*/ 0 h 5"/>
                  <a:gd name="T4" fmla="*/ 0 w 9"/>
                  <a:gd name="T5" fmla="*/ 5 h 5"/>
                  <a:gd name="T6" fmla="*/ 0 w 9"/>
                  <a:gd name="T7" fmla="*/ 4 h 5"/>
                  <a:gd name="T8" fmla="*/ 1 w 9"/>
                  <a:gd name="T9" fmla="*/ 3 h 5"/>
                  <a:gd name="T10" fmla="*/ 7 w 9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7" y="0"/>
                    </a:moveTo>
                    <a:cubicBezTo>
                      <a:pt x="8" y="0"/>
                      <a:pt x="8" y="0"/>
                      <a:pt x="9" y="0"/>
                    </a:cubicBezTo>
                    <a:cubicBezTo>
                      <a:pt x="7" y="3"/>
                      <a:pt x="4" y="4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3" y="1"/>
                      <a:pt x="5" y="0"/>
                      <a:pt x="7" y="0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0" name="Freeform 105"/>
              <p:cNvSpPr/>
              <p:nvPr/>
            </p:nvSpPr>
            <p:spPr bwMode="auto">
              <a:xfrm>
                <a:off x="766" y="932"/>
                <a:ext cx="21" cy="15"/>
              </a:xfrm>
              <a:custGeom>
                <a:avLst/>
                <a:gdLst>
                  <a:gd name="T0" fmla="*/ 9 w 9"/>
                  <a:gd name="T1" fmla="*/ 0 h 6"/>
                  <a:gd name="T2" fmla="*/ 9 w 9"/>
                  <a:gd name="T3" fmla="*/ 1 h 6"/>
                  <a:gd name="T4" fmla="*/ 0 w 9"/>
                  <a:gd name="T5" fmla="*/ 6 h 6"/>
                  <a:gd name="T6" fmla="*/ 9 w 9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6">
                    <a:moveTo>
                      <a:pt x="9" y="0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7" y="3"/>
                      <a:pt x="4" y="6"/>
                      <a:pt x="0" y="6"/>
                    </a:cubicBezTo>
                    <a:cubicBezTo>
                      <a:pt x="3" y="4"/>
                      <a:pt x="6" y="2"/>
                      <a:pt x="9" y="0"/>
                    </a:cubicBezTo>
                    <a:close/>
                  </a:path>
                </a:pathLst>
              </a:custGeom>
              <a:solidFill>
                <a:srgbClr val="FEE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1" name="Freeform 106"/>
              <p:cNvSpPr/>
              <p:nvPr/>
            </p:nvSpPr>
            <p:spPr bwMode="auto">
              <a:xfrm>
                <a:off x="352" y="380"/>
                <a:ext cx="14" cy="7"/>
              </a:xfrm>
              <a:custGeom>
                <a:avLst/>
                <a:gdLst>
                  <a:gd name="T0" fmla="*/ 6 w 6"/>
                  <a:gd name="T1" fmla="*/ 0 h 3"/>
                  <a:gd name="T2" fmla="*/ 3 w 6"/>
                  <a:gd name="T3" fmla="*/ 3 h 3"/>
                  <a:gd name="T4" fmla="*/ 3 w 6"/>
                  <a:gd name="T5" fmla="*/ 0 h 3"/>
                  <a:gd name="T6" fmla="*/ 6 w 6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3">
                    <a:moveTo>
                      <a:pt x="6" y="0"/>
                    </a:moveTo>
                    <a:cubicBezTo>
                      <a:pt x="6" y="2"/>
                      <a:pt x="5" y="3"/>
                      <a:pt x="3" y="3"/>
                    </a:cubicBezTo>
                    <a:cubicBezTo>
                      <a:pt x="2" y="2"/>
                      <a:pt x="0" y="1"/>
                      <a:pt x="3" y="0"/>
                    </a:cubicBezTo>
                    <a:cubicBezTo>
                      <a:pt x="4" y="0"/>
                      <a:pt x="5" y="0"/>
                      <a:pt x="6" y="0"/>
                    </a:cubicBezTo>
                    <a:close/>
                  </a:path>
                </a:pathLst>
              </a:custGeom>
              <a:solidFill>
                <a:srgbClr val="FE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2" name="Freeform 107"/>
              <p:cNvSpPr/>
              <p:nvPr/>
            </p:nvSpPr>
            <p:spPr bwMode="auto">
              <a:xfrm>
                <a:off x="386" y="691"/>
                <a:ext cx="9" cy="14"/>
              </a:xfrm>
              <a:custGeom>
                <a:avLst/>
                <a:gdLst>
                  <a:gd name="T0" fmla="*/ 4 w 4"/>
                  <a:gd name="T1" fmla="*/ 4 h 6"/>
                  <a:gd name="T2" fmla="*/ 4 w 4"/>
                  <a:gd name="T3" fmla="*/ 5 h 6"/>
                  <a:gd name="T4" fmla="*/ 3 w 4"/>
                  <a:gd name="T5" fmla="*/ 6 h 6"/>
                  <a:gd name="T6" fmla="*/ 0 w 4"/>
                  <a:gd name="T7" fmla="*/ 0 h 6"/>
                  <a:gd name="T8" fmla="*/ 3 w 4"/>
                  <a:gd name="T9" fmla="*/ 3 h 6"/>
                  <a:gd name="T10" fmla="*/ 4 w 4"/>
                  <a:gd name="T11" fmla="*/ 4 h 6"/>
                  <a:gd name="T12" fmla="*/ 4 w 4"/>
                  <a:gd name="T13" fmla="*/ 4 h 6"/>
                  <a:gd name="T14" fmla="*/ 4 w 4"/>
                  <a:gd name="T1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6">
                    <a:moveTo>
                      <a:pt x="4" y="4"/>
                    </a:moveTo>
                    <a:cubicBezTo>
                      <a:pt x="4" y="5"/>
                      <a:pt x="4" y="5"/>
                      <a:pt x="4" y="5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2" y="4"/>
                      <a:pt x="1" y="2"/>
                      <a:pt x="0" y="0"/>
                    </a:cubicBezTo>
                    <a:cubicBezTo>
                      <a:pt x="1" y="0"/>
                      <a:pt x="2" y="1"/>
                      <a:pt x="3" y="3"/>
                    </a:cubicBezTo>
                    <a:cubicBezTo>
                      <a:pt x="3" y="3"/>
                      <a:pt x="4" y="3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rgbClr val="FE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3" name="Freeform 108"/>
              <p:cNvSpPr/>
              <p:nvPr/>
            </p:nvSpPr>
            <p:spPr bwMode="auto">
              <a:xfrm>
                <a:off x="402" y="698"/>
                <a:ext cx="10" cy="9"/>
              </a:xfrm>
              <a:custGeom>
                <a:avLst/>
                <a:gdLst>
                  <a:gd name="T0" fmla="*/ 2 w 4"/>
                  <a:gd name="T1" fmla="*/ 3 h 4"/>
                  <a:gd name="T2" fmla="*/ 1 w 4"/>
                  <a:gd name="T3" fmla="*/ 1 h 4"/>
                  <a:gd name="T4" fmla="*/ 1 w 4"/>
                  <a:gd name="T5" fmla="*/ 0 h 4"/>
                  <a:gd name="T6" fmla="*/ 4 w 4"/>
                  <a:gd name="T7" fmla="*/ 0 h 4"/>
                  <a:gd name="T8" fmla="*/ 4 w 4"/>
                  <a:gd name="T9" fmla="*/ 4 h 4"/>
                  <a:gd name="T10" fmla="*/ 2 w 4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2" y="3"/>
                      <a:pt x="2" y="2"/>
                      <a:pt x="1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4" y="1"/>
                      <a:pt x="4" y="3"/>
                      <a:pt x="4" y="4"/>
                    </a:cubicBezTo>
                    <a:cubicBezTo>
                      <a:pt x="3" y="4"/>
                      <a:pt x="2" y="4"/>
                      <a:pt x="2" y="3"/>
                    </a:cubicBezTo>
                    <a:close/>
                  </a:path>
                </a:pathLst>
              </a:custGeom>
              <a:solidFill>
                <a:srgbClr val="FEB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4" name="Freeform 109"/>
              <p:cNvSpPr/>
              <p:nvPr/>
            </p:nvSpPr>
            <p:spPr bwMode="auto">
              <a:xfrm>
                <a:off x="1012" y="705"/>
                <a:ext cx="12" cy="14"/>
              </a:xfrm>
              <a:custGeom>
                <a:avLst/>
                <a:gdLst>
                  <a:gd name="T0" fmla="*/ 4 w 5"/>
                  <a:gd name="T1" fmla="*/ 0 h 6"/>
                  <a:gd name="T2" fmla="*/ 5 w 5"/>
                  <a:gd name="T3" fmla="*/ 0 h 6"/>
                  <a:gd name="T4" fmla="*/ 1 w 5"/>
                  <a:gd name="T5" fmla="*/ 6 h 6"/>
                  <a:gd name="T6" fmla="*/ 1 w 5"/>
                  <a:gd name="T7" fmla="*/ 6 h 6"/>
                  <a:gd name="T8" fmla="*/ 4 w 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4" y="0"/>
                    </a:moveTo>
                    <a:cubicBezTo>
                      <a:pt x="4" y="0"/>
                      <a:pt x="5" y="0"/>
                      <a:pt x="5" y="0"/>
                    </a:cubicBezTo>
                    <a:cubicBezTo>
                      <a:pt x="5" y="3"/>
                      <a:pt x="4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3"/>
                      <a:pt x="2" y="2"/>
                      <a:pt x="4" y="0"/>
                    </a:cubicBezTo>
                    <a:close/>
                  </a:path>
                </a:pathLst>
              </a:custGeom>
              <a:solidFill>
                <a:srgbClr val="FEEF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5" name="Freeform 110"/>
              <p:cNvSpPr/>
              <p:nvPr/>
            </p:nvSpPr>
            <p:spPr bwMode="auto">
              <a:xfrm>
                <a:off x="431" y="401"/>
                <a:ext cx="7" cy="12"/>
              </a:xfrm>
              <a:custGeom>
                <a:avLst/>
                <a:gdLst>
                  <a:gd name="T0" fmla="*/ 0 w 3"/>
                  <a:gd name="T1" fmla="*/ 3 h 5"/>
                  <a:gd name="T2" fmla="*/ 0 w 3"/>
                  <a:gd name="T3" fmla="*/ 0 h 5"/>
                  <a:gd name="T4" fmla="*/ 3 w 3"/>
                  <a:gd name="T5" fmla="*/ 3 h 5"/>
                  <a:gd name="T6" fmla="*/ 3 w 3"/>
                  <a:gd name="T7" fmla="*/ 5 h 5"/>
                  <a:gd name="T8" fmla="*/ 0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0" y="3"/>
                    </a:moveTo>
                    <a:cubicBezTo>
                      <a:pt x="0" y="2"/>
                      <a:pt x="0" y="1"/>
                      <a:pt x="0" y="0"/>
                    </a:cubicBezTo>
                    <a:cubicBezTo>
                      <a:pt x="1" y="1"/>
                      <a:pt x="2" y="2"/>
                      <a:pt x="3" y="3"/>
                    </a:cubicBezTo>
                    <a:cubicBezTo>
                      <a:pt x="3" y="3"/>
                      <a:pt x="3" y="4"/>
                      <a:pt x="3" y="5"/>
                    </a:cubicBezTo>
                    <a:cubicBezTo>
                      <a:pt x="1" y="5"/>
                      <a:pt x="0" y="5"/>
                      <a:pt x="0" y="3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6" name="Freeform 111"/>
              <p:cNvSpPr/>
              <p:nvPr/>
            </p:nvSpPr>
            <p:spPr bwMode="auto">
              <a:xfrm>
                <a:off x="419" y="394"/>
                <a:ext cx="10" cy="7"/>
              </a:xfrm>
              <a:custGeom>
                <a:avLst/>
                <a:gdLst>
                  <a:gd name="T0" fmla="*/ 4 w 4"/>
                  <a:gd name="T1" fmla="*/ 3 h 3"/>
                  <a:gd name="T2" fmla="*/ 0 w 4"/>
                  <a:gd name="T3" fmla="*/ 0 h 3"/>
                  <a:gd name="T4" fmla="*/ 4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cubicBezTo>
                      <a:pt x="1" y="3"/>
                      <a:pt x="0" y="2"/>
                      <a:pt x="0" y="0"/>
                    </a:cubicBezTo>
                    <a:cubicBezTo>
                      <a:pt x="1" y="0"/>
                      <a:pt x="3" y="0"/>
                      <a:pt x="4" y="3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7" name="Freeform 112"/>
              <p:cNvSpPr/>
              <p:nvPr/>
            </p:nvSpPr>
            <p:spPr bwMode="auto">
              <a:xfrm>
                <a:off x="675" y="987"/>
                <a:ext cx="12" cy="7"/>
              </a:xfrm>
              <a:custGeom>
                <a:avLst/>
                <a:gdLst>
                  <a:gd name="T0" fmla="*/ 0 w 5"/>
                  <a:gd name="T1" fmla="*/ 2 h 3"/>
                  <a:gd name="T2" fmla="*/ 5 w 5"/>
                  <a:gd name="T3" fmla="*/ 1 h 3"/>
                  <a:gd name="T4" fmla="*/ 0 w 5"/>
                  <a:gd name="T5" fmla="*/ 3 h 3"/>
                  <a:gd name="T6" fmla="*/ 0 w 5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2"/>
                    </a:moveTo>
                    <a:cubicBezTo>
                      <a:pt x="2" y="2"/>
                      <a:pt x="3" y="0"/>
                      <a:pt x="5" y="1"/>
                    </a:cubicBezTo>
                    <a:cubicBezTo>
                      <a:pt x="4" y="2"/>
                      <a:pt x="2" y="3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rgbClr val="FEF0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8" name="Freeform 113"/>
              <p:cNvSpPr/>
              <p:nvPr/>
            </p:nvSpPr>
            <p:spPr bwMode="auto">
              <a:xfrm>
                <a:off x="548" y="877"/>
                <a:ext cx="10" cy="12"/>
              </a:xfrm>
              <a:custGeom>
                <a:avLst/>
                <a:gdLst>
                  <a:gd name="T0" fmla="*/ 1 w 4"/>
                  <a:gd name="T1" fmla="*/ 2 h 5"/>
                  <a:gd name="T2" fmla="*/ 3 w 4"/>
                  <a:gd name="T3" fmla="*/ 5 h 5"/>
                  <a:gd name="T4" fmla="*/ 0 w 4"/>
                  <a:gd name="T5" fmla="*/ 4 h 5"/>
                  <a:gd name="T6" fmla="*/ 1 w 4"/>
                  <a:gd name="T7" fmla="*/ 0 h 5"/>
                  <a:gd name="T8" fmla="*/ 1 w 4"/>
                  <a:gd name="T9" fmla="*/ 0 h 5"/>
                  <a:gd name="T10" fmla="*/ 1 w 4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1" y="2"/>
                    </a:moveTo>
                    <a:cubicBezTo>
                      <a:pt x="2" y="3"/>
                      <a:pt x="4" y="3"/>
                      <a:pt x="3" y="5"/>
                    </a:cubicBezTo>
                    <a:cubicBezTo>
                      <a:pt x="3" y="5"/>
                      <a:pt x="1" y="4"/>
                      <a:pt x="0" y="4"/>
                    </a:cubicBezTo>
                    <a:cubicBezTo>
                      <a:pt x="0" y="3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2"/>
                      <a:pt x="1" y="2"/>
                    </a:cubicBezTo>
                    <a:close/>
                  </a:path>
                </a:pathLst>
              </a:custGeom>
              <a:solidFill>
                <a:srgbClr val="FEEC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9" name="Freeform 114"/>
              <p:cNvSpPr/>
              <p:nvPr/>
            </p:nvSpPr>
            <p:spPr bwMode="auto">
              <a:xfrm>
                <a:off x="531" y="928"/>
                <a:ext cx="8" cy="7"/>
              </a:xfrm>
              <a:custGeom>
                <a:avLst/>
                <a:gdLst>
                  <a:gd name="T0" fmla="*/ 3 w 3"/>
                  <a:gd name="T1" fmla="*/ 0 h 3"/>
                  <a:gd name="T2" fmla="*/ 1 w 3"/>
                  <a:gd name="T3" fmla="*/ 3 h 3"/>
                  <a:gd name="T4" fmla="*/ 1 w 3"/>
                  <a:gd name="T5" fmla="*/ 3 h 3"/>
                  <a:gd name="T6" fmla="*/ 3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1"/>
                      <a:pt x="2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1"/>
                      <a:pt x="0" y="0"/>
                      <a:pt x="3" y="0"/>
                    </a:cubicBezTo>
                    <a:close/>
                  </a:path>
                </a:pathLst>
              </a:custGeom>
              <a:solidFill>
                <a:srgbClr val="FEF5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0" name="Freeform 115"/>
              <p:cNvSpPr/>
              <p:nvPr/>
            </p:nvSpPr>
            <p:spPr bwMode="auto">
              <a:xfrm>
                <a:off x="935" y="810"/>
                <a:ext cx="10" cy="7"/>
              </a:xfrm>
              <a:custGeom>
                <a:avLst/>
                <a:gdLst>
                  <a:gd name="T0" fmla="*/ 0 w 4"/>
                  <a:gd name="T1" fmla="*/ 2 h 3"/>
                  <a:gd name="T2" fmla="*/ 4 w 4"/>
                  <a:gd name="T3" fmla="*/ 0 h 3"/>
                  <a:gd name="T4" fmla="*/ 0 w 4"/>
                  <a:gd name="T5" fmla="*/ 3 h 3"/>
                  <a:gd name="T6" fmla="*/ 0 w 4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2" y="2"/>
                      <a:pt x="3" y="1"/>
                      <a:pt x="4" y="0"/>
                    </a:cubicBezTo>
                    <a:cubicBezTo>
                      <a:pt x="4" y="2"/>
                      <a:pt x="3" y="3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rgbClr val="FEEF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1" name="Freeform 116"/>
              <p:cNvSpPr/>
              <p:nvPr/>
            </p:nvSpPr>
            <p:spPr bwMode="auto">
              <a:xfrm>
                <a:off x="393" y="703"/>
                <a:ext cx="2" cy="12"/>
              </a:xfrm>
              <a:custGeom>
                <a:avLst/>
                <a:gdLst>
                  <a:gd name="T0" fmla="*/ 0 w 1"/>
                  <a:gd name="T1" fmla="*/ 1 h 5"/>
                  <a:gd name="T2" fmla="*/ 1 w 1"/>
                  <a:gd name="T3" fmla="*/ 0 h 5"/>
                  <a:gd name="T4" fmla="*/ 1 w 1"/>
                  <a:gd name="T5" fmla="*/ 5 h 5"/>
                  <a:gd name="T6" fmla="*/ 0 w 1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5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2"/>
                      <a:pt x="1" y="4"/>
                      <a:pt x="1" y="5"/>
                    </a:cubicBezTo>
                    <a:cubicBezTo>
                      <a:pt x="0" y="4"/>
                      <a:pt x="0" y="3"/>
                      <a:pt x="0" y="1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2" name="Freeform 117"/>
              <p:cNvSpPr/>
              <p:nvPr/>
            </p:nvSpPr>
            <p:spPr bwMode="auto">
              <a:xfrm>
                <a:off x="409" y="246"/>
                <a:ext cx="8" cy="5"/>
              </a:xfrm>
              <a:custGeom>
                <a:avLst/>
                <a:gdLst>
                  <a:gd name="T0" fmla="*/ 3 w 3"/>
                  <a:gd name="T1" fmla="*/ 2 h 2"/>
                  <a:gd name="T2" fmla="*/ 0 w 3"/>
                  <a:gd name="T3" fmla="*/ 0 h 2"/>
                  <a:gd name="T4" fmla="*/ 3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FEEC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3" name="Freeform 118"/>
              <p:cNvSpPr/>
              <p:nvPr/>
            </p:nvSpPr>
            <p:spPr bwMode="auto">
              <a:xfrm>
                <a:off x="794" y="928"/>
                <a:ext cx="7" cy="4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0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2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F5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4" name="Freeform 119"/>
              <p:cNvSpPr/>
              <p:nvPr/>
            </p:nvSpPr>
            <p:spPr bwMode="auto">
              <a:xfrm>
                <a:off x="763" y="473"/>
                <a:ext cx="5" cy="7"/>
              </a:xfrm>
              <a:custGeom>
                <a:avLst/>
                <a:gdLst>
                  <a:gd name="T0" fmla="*/ 2 w 2"/>
                  <a:gd name="T1" fmla="*/ 2 h 3"/>
                  <a:gd name="T2" fmla="*/ 0 w 2"/>
                  <a:gd name="T3" fmla="*/ 0 h 3"/>
                  <a:gd name="T4" fmla="*/ 2 w 2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2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0" y="1"/>
                      <a:pt x="1" y="2"/>
                      <a:pt x="2" y="2"/>
                    </a:cubicBezTo>
                    <a:close/>
                  </a:path>
                </a:pathLst>
              </a:custGeom>
              <a:solidFill>
                <a:srgbClr val="FEEB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5" name="Freeform 120"/>
              <p:cNvSpPr/>
              <p:nvPr/>
            </p:nvSpPr>
            <p:spPr bwMode="auto">
              <a:xfrm>
                <a:off x="813" y="645"/>
                <a:ext cx="113" cy="108"/>
              </a:xfrm>
              <a:custGeom>
                <a:avLst/>
                <a:gdLst>
                  <a:gd name="T0" fmla="*/ 19 w 47"/>
                  <a:gd name="T1" fmla="*/ 10 h 45"/>
                  <a:gd name="T2" fmla="*/ 34 w 47"/>
                  <a:gd name="T3" fmla="*/ 2 h 45"/>
                  <a:gd name="T4" fmla="*/ 47 w 47"/>
                  <a:gd name="T5" fmla="*/ 8 h 45"/>
                  <a:gd name="T6" fmla="*/ 39 w 47"/>
                  <a:gd name="T7" fmla="*/ 13 h 45"/>
                  <a:gd name="T8" fmla="*/ 37 w 47"/>
                  <a:gd name="T9" fmla="*/ 14 h 45"/>
                  <a:gd name="T10" fmla="*/ 33 w 47"/>
                  <a:gd name="T11" fmla="*/ 13 h 45"/>
                  <a:gd name="T12" fmla="*/ 36 w 47"/>
                  <a:gd name="T13" fmla="*/ 17 h 45"/>
                  <a:gd name="T14" fmla="*/ 39 w 47"/>
                  <a:gd name="T15" fmla="*/ 21 h 45"/>
                  <a:gd name="T16" fmla="*/ 41 w 47"/>
                  <a:gd name="T17" fmla="*/ 24 h 45"/>
                  <a:gd name="T18" fmla="*/ 39 w 47"/>
                  <a:gd name="T19" fmla="*/ 29 h 45"/>
                  <a:gd name="T20" fmla="*/ 30 w 47"/>
                  <a:gd name="T21" fmla="*/ 39 h 45"/>
                  <a:gd name="T22" fmla="*/ 32 w 47"/>
                  <a:gd name="T23" fmla="*/ 31 h 45"/>
                  <a:gd name="T24" fmla="*/ 27 w 47"/>
                  <a:gd name="T25" fmla="*/ 35 h 45"/>
                  <a:gd name="T26" fmla="*/ 30 w 47"/>
                  <a:gd name="T27" fmla="*/ 39 h 45"/>
                  <a:gd name="T28" fmla="*/ 26 w 47"/>
                  <a:gd name="T29" fmla="*/ 44 h 45"/>
                  <a:gd name="T30" fmla="*/ 22 w 47"/>
                  <a:gd name="T31" fmla="*/ 45 h 45"/>
                  <a:gd name="T32" fmla="*/ 20 w 47"/>
                  <a:gd name="T33" fmla="*/ 45 h 45"/>
                  <a:gd name="T34" fmla="*/ 19 w 47"/>
                  <a:gd name="T35" fmla="*/ 40 h 45"/>
                  <a:gd name="T36" fmla="*/ 18 w 47"/>
                  <a:gd name="T37" fmla="*/ 38 h 45"/>
                  <a:gd name="T38" fmla="*/ 17 w 47"/>
                  <a:gd name="T39" fmla="*/ 33 h 45"/>
                  <a:gd name="T40" fmla="*/ 12 w 47"/>
                  <a:gd name="T41" fmla="*/ 32 h 45"/>
                  <a:gd name="T42" fmla="*/ 10 w 47"/>
                  <a:gd name="T43" fmla="*/ 28 h 45"/>
                  <a:gd name="T44" fmla="*/ 9 w 47"/>
                  <a:gd name="T45" fmla="*/ 24 h 45"/>
                  <a:gd name="T46" fmla="*/ 10 w 47"/>
                  <a:gd name="T47" fmla="*/ 28 h 45"/>
                  <a:gd name="T48" fmla="*/ 6 w 47"/>
                  <a:gd name="T49" fmla="*/ 35 h 45"/>
                  <a:gd name="T50" fmla="*/ 3 w 47"/>
                  <a:gd name="T51" fmla="*/ 35 h 45"/>
                  <a:gd name="T52" fmla="*/ 4 w 47"/>
                  <a:gd name="T53" fmla="*/ 31 h 45"/>
                  <a:gd name="T54" fmla="*/ 1 w 47"/>
                  <a:gd name="T55" fmla="*/ 30 h 45"/>
                  <a:gd name="T56" fmla="*/ 0 w 47"/>
                  <a:gd name="T57" fmla="*/ 29 h 45"/>
                  <a:gd name="T58" fmla="*/ 1 w 47"/>
                  <a:gd name="T59" fmla="*/ 27 h 45"/>
                  <a:gd name="T60" fmla="*/ 3 w 47"/>
                  <a:gd name="T61" fmla="*/ 25 h 45"/>
                  <a:gd name="T62" fmla="*/ 4 w 47"/>
                  <a:gd name="T63" fmla="*/ 24 h 45"/>
                  <a:gd name="T64" fmla="*/ 7 w 47"/>
                  <a:gd name="T65" fmla="*/ 20 h 45"/>
                  <a:gd name="T66" fmla="*/ 10 w 47"/>
                  <a:gd name="T67" fmla="*/ 19 h 45"/>
                  <a:gd name="T68" fmla="*/ 14 w 47"/>
                  <a:gd name="T69" fmla="*/ 16 h 45"/>
                  <a:gd name="T70" fmla="*/ 19 w 47"/>
                  <a:gd name="T71" fmla="*/ 1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7" h="45">
                    <a:moveTo>
                      <a:pt x="19" y="10"/>
                    </a:moveTo>
                    <a:cubicBezTo>
                      <a:pt x="22" y="4"/>
                      <a:pt x="29" y="4"/>
                      <a:pt x="34" y="2"/>
                    </a:cubicBezTo>
                    <a:cubicBezTo>
                      <a:pt x="40" y="0"/>
                      <a:pt x="45" y="2"/>
                      <a:pt x="47" y="8"/>
                    </a:cubicBezTo>
                    <a:cubicBezTo>
                      <a:pt x="46" y="14"/>
                      <a:pt x="46" y="14"/>
                      <a:pt x="39" y="13"/>
                    </a:cubicBezTo>
                    <a:cubicBezTo>
                      <a:pt x="38" y="13"/>
                      <a:pt x="38" y="14"/>
                      <a:pt x="37" y="14"/>
                    </a:cubicBezTo>
                    <a:cubicBezTo>
                      <a:pt x="36" y="16"/>
                      <a:pt x="35" y="15"/>
                      <a:pt x="33" y="13"/>
                    </a:cubicBezTo>
                    <a:cubicBezTo>
                      <a:pt x="33" y="16"/>
                      <a:pt x="35" y="16"/>
                      <a:pt x="36" y="17"/>
                    </a:cubicBezTo>
                    <a:cubicBezTo>
                      <a:pt x="38" y="18"/>
                      <a:pt x="42" y="18"/>
                      <a:pt x="39" y="21"/>
                    </a:cubicBezTo>
                    <a:cubicBezTo>
                      <a:pt x="40" y="22"/>
                      <a:pt x="41" y="23"/>
                      <a:pt x="41" y="24"/>
                    </a:cubicBezTo>
                    <a:cubicBezTo>
                      <a:pt x="40" y="26"/>
                      <a:pt x="39" y="27"/>
                      <a:pt x="39" y="29"/>
                    </a:cubicBezTo>
                    <a:cubicBezTo>
                      <a:pt x="37" y="33"/>
                      <a:pt x="35" y="37"/>
                      <a:pt x="30" y="39"/>
                    </a:cubicBezTo>
                    <a:cubicBezTo>
                      <a:pt x="27" y="35"/>
                      <a:pt x="31" y="33"/>
                      <a:pt x="32" y="31"/>
                    </a:cubicBezTo>
                    <a:cubicBezTo>
                      <a:pt x="30" y="32"/>
                      <a:pt x="30" y="36"/>
                      <a:pt x="27" y="35"/>
                    </a:cubicBezTo>
                    <a:cubicBezTo>
                      <a:pt x="28" y="37"/>
                      <a:pt x="29" y="38"/>
                      <a:pt x="30" y="39"/>
                    </a:cubicBezTo>
                    <a:cubicBezTo>
                      <a:pt x="30" y="42"/>
                      <a:pt x="28" y="43"/>
                      <a:pt x="26" y="44"/>
                    </a:cubicBezTo>
                    <a:cubicBezTo>
                      <a:pt x="25" y="44"/>
                      <a:pt x="24" y="45"/>
                      <a:pt x="22" y="45"/>
                    </a:cubicBezTo>
                    <a:cubicBezTo>
                      <a:pt x="21" y="45"/>
                      <a:pt x="21" y="45"/>
                      <a:pt x="20" y="45"/>
                    </a:cubicBezTo>
                    <a:cubicBezTo>
                      <a:pt x="19" y="43"/>
                      <a:pt x="18" y="42"/>
                      <a:pt x="19" y="40"/>
                    </a:cubicBezTo>
                    <a:cubicBezTo>
                      <a:pt x="21" y="38"/>
                      <a:pt x="19" y="38"/>
                      <a:pt x="18" y="38"/>
                    </a:cubicBezTo>
                    <a:cubicBezTo>
                      <a:pt x="16" y="37"/>
                      <a:pt x="16" y="35"/>
                      <a:pt x="17" y="33"/>
                    </a:cubicBezTo>
                    <a:cubicBezTo>
                      <a:pt x="14" y="35"/>
                      <a:pt x="12" y="36"/>
                      <a:pt x="12" y="32"/>
                    </a:cubicBezTo>
                    <a:cubicBezTo>
                      <a:pt x="12" y="30"/>
                      <a:pt x="11" y="30"/>
                      <a:pt x="10" y="28"/>
                    </a:cubicBezTo>
                    <a:cubicBezTo>
                      <a:pt x="9" y="27"/>
                      <a:pt x="10" y="26"/>
                      <a:pt x="9" y="24"/>
                    </a:cubicBezTo>
                    <a:cubicBezTo>
                      <a:pt x="9" y="26"/>
                      <a:pt x="9" y="27"/>
                      <a:pt x="10" y="28"/>
                    </a:cubicBezTo>
                    <a:cubicBezTo>
                      <a:pt x="11" y="34"/>
                      <a:pt x="11" y="35"/>
                      <a:pt x="6" y="35"/>
                    </a:cubicBezTo>
                    <a:cubicBezTo>
                      <a:pt x="5" y="35"/>
                      <a:pt x="4" y="36"/>
                      <a:pt x="3" y="35"/>
                    </a:cubicBezTo>
                    <a:cubicBezTo>
                      <a:pt x="2" y="33"/>
                      <a:pt x="4" y="33"/>
                      <a:pt x="4" y="31"/>
                    </a:cubicBezTo>
                    <a:cubicBezTo>
                      <a:pt x="3" y="31"/>
                      <a:pt x="2" y="31"/>
                      <a:pt x="1" y="30"/>
                    </a:cubicBezTo>
                    <a:cubicBezTo>
                      <a:pt x="0" y="30"/>
                      <a:pt x="0" y="29"/>
                      <a:pt x="0" y="29"/>
                    </a:cubicBezTo>
                    <a:cubicBezTo>
                      <a:pt x="0" y="28"/>
                      <a:pt x="1" y="27"/>
                      <a:pt x="1" y="27"/>
                    </a:cubicBezTo>
                    <a:cubicBezTo>
                      <a:pt x="2" y="26"/>
                      <a:pt x="2" y="26"/>
                      <a:pt x="3" y="25"/>
                    </a:cubicBezTo>
                    <a:cubicBezTo>
                      <a:pt x="3" y="25"/>
                      <a:pt x="3" y="25"/>
                      <a:pt x="4" y="24"/>
                    </a:cubicBezTo>
                    <a:cubicBezTo>
                      <a:pt x="6" y="24"/>
                      <a:pt x="6" y="22"/>
                      <a:pt x="7" y="20"/>
                    </a:cubicBezTo>
                    <a:cubicBezTo>
                      <a:pt x="8" y="19"/>
                      <a:pt x="9" y="19"/>
                      <a:pt x="10" y="19"/>
                    </a:cubicBezTo>
                    <a:cubicBezTo>
                      <a:pt x="12" y="19"/>
                      <a:pt x="13" y="17"/>
                      <a:pt x="14" y="16"/>
                    </a:cubicBezTo>
                    <a:cubicBezTo>
                      <a:pt x="20" y="15"/>
                      <a:pt x="20" y="15"/>
                      <a:pt x="19" y="10"/>
                    </a:cubicBezTo>
                    <a:close/>
                  </a:path>
                </a:pathLst>
              </a:custGeom>
              <a:solidFill>
                <a:srgbClr val="FED6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6" name="Freeform 121"/>
              <p:cNvSpPr/>
              <p:nvPr/>
            </p:nvSpPr>
            <p:spPr bwMode="auto">
              <a:xfrm>
                <a:off x="871" y="707"/>
                <a:ext cx="50" cy="89"/>
              </a:xfrm>
              <a:custGeom>
                <a:avLst/>
                <a:gdLst>
                  <a:gd name="T0" fmla="*/ 5 w 21"/>
                  <a:gd name="T1" fmla="*/ 13 h 37"/>
                  <a:gd name="T2" fmla="*/ 14 w 21"/>
                  <a:gd name="T3" fmla="*/ 2 h 37"/>
                  <a:gd name="T4" fmla="*/ 17 w 21"/>
                  <a:gd name="T5" fmla="*/ 0 h 37"/>
                  <a:gd name="T6" fmla="*/ 21 w 21"/>
                  <a:gd name="T7" fmla="*/ 10 h 37"/>
                  <a:gd name="T8" fmla="*/ 18 w 21"/>
                  <a:gd name="T9" fmla="*/ 15 h 37"/>
                  <a:gd name="T10" fmla="*/ 18 w 21"/>
                  <a:gd name="T11" fmla="*/ 18 h 37"/>
                  <a:gd name="T12" fmla="*/ 16 w 21"/>
                  <a:gd name="T13" fmla="*/ 18 h 37"/>
                  <a:gd name="T14" fmla="*/ 20 w 21"/>
                  <a:gd name="T15" fmla="*/ 30 h 37"/>
                  <a:gd name="T16" fmla="*/ 16 w 21"/>
                  <a:gd name="T17" fmla="*/ 35 h 37"/>
                  <a:gd name="T18" fmla="*/ 12 w 21"/>
                  <a:gd name="T19" fmla="*/ 37 h 37"/>
                  <a:gd name="T20" fmla="*/ 5 w 21"/>
                  <a:gd name="T21" fmla="*/ 28 h 37"/>
                  <a:gd name="T22" fmla="*/ 5 w 21"/>
                  <a:gd name="T23" fmla="*/ 23 h 37"/>
                  <a:gd name="T24" fmla="*/ 5 w 21"/>
                  <a:gd name="T25" fmla="*/ 23 h 37"/>
                  <a:gd name="T26" fmla="*/ 5 w 21"/>
                  <a:gd name="T27" fmla="*/ 23 h 37"/>
                  <a:gd name="T28" fmla="*/ 0 w 21"/>
                  <a:gd name="T29" fmla="*/ 19 h 37"/>
                  <a:gd name="T30" fmla="*/ 2 w 21"/>
                  <a:gd name="T31" fmla="*/ 17 h 37"/>
                  <a:gd name="T32" fmla="*/ 5 w 21"/>
                  <a:gd name="T33" fmla="*/ 1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" h="37">
                    <a:moveTo>
                      <a:pt x="5" y="13"/>
                    </a:moveTo>
                    <a:cubicBezTo>
                      <a:pt x="9" y="10"/>
                      <a:pt x="12" y="6"/>
                      <a:pt x="14" y="2"/>
                    </a:cubicBezTo>
                    <a:cubicBezTo>
                      <a:pt x="15" y="1"/>
                      <a:pt x="15" y="0"/>
                      <a:pt x="17" y="0"/>
                    </a:cubicBezTo>
                    <a:cubicBezTo>
                      <a:pt x="15" y="5"/>
                      <a:pt x="16" y="8"/>
                      <a:pt x="21" y="10"/>
                    </a:cubicBezTo>
                    <a:cubicBezTo>
                      <a:pt x="17" y="10"/>
                      <a:pt x="16" y="12"/>
                      <a:pt x="18" y="15"/>
                    </a:cubicBezTo>
                    <a:cubicBezTo>
                      <a:pt x="19" y="16"/>
                      <a:pt x="18" y="17"/>
                      <a:pt x="18" y="18"/>
                    </a:cubicBezTo>
                    <a:cubicBezTo>
                      <a:pt x="17" y="18"/>
                      <a:pt x="16" y="18"/>
                      <a:pt x="16" y="18"/>
                    </a:cubicBezTo>
                    <a:cubicBezTo>
                      <a:pt x="19" y="22"/>
                      <a:pt x="16" y="27"/>
                      <a:pt x="20" y="30"/>
                    </a:cubicBezTo>
                    <a:cubicBezTo>
                      <a:pt x="20" y="33"/>
                      <a:pt x="17" y="33"/>
                      <a:pt x="16" y="35"/>
                    </a:cubicBezTo>
                    <a:cubicBezTo>
                      <a:pt x="14" y="36"/>
                      <a:pt x="13" y="37"/>
                      <a:pt x="12" y="37"/>
                    </a:cubicBezTo>
                    <a:cubicBezTo>
                      <a:pt x="10" y="34"/>
                      <a:pt x="7" y="31"/>
                      <a:pt x="5" y="28"/>
                    </a:cubicBezTo>
                    <a:cubicBezTo>
                      <a:pt x="4" y="26"/>
                      <a:pt x="6" y="25"/>
                      <a:pt x="5" y="23"/>
                    </a:cubicBezTo>
                    <a:cubicBezTo>
                      <a:pt x="6" y="22"/>
                      <a:pt x="4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2" y="25"/>
                      <a:pt x="0" y="24"/>
                      <a:pt x="0" y="19"/>
                    </a:cubicBezTo>
                    <a:cubicBezTo>
                      <a:pt x="0" y="18"/>
                      <a:pt x="1" y="17"/>
                      <a:pt x="2" y="17"/>
                    </a:cubicBezTo>
                    <a:cubicBezTo>
                      <a:pt x="4" y="16"/>
                      <a:pt x="5" y="15"/>
                      <a:pt x="5" y="13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7" name="Freeform 122"/>
              <p:cNvSpPr/>
              <p:nvPr/>
            </p:nvSpPr>
            <p:spPr bwMode="auto">
              <a:xfrm>
                <a:off x="799" y="619"/>
                <a:ext cx="55" cy="86"/>
              </a:xfrm>
              <a:custGeom>
                <a:avLst/>
                <a:gdLst>
                  <a:gd name="T0" fmla="*/ 16 w 23"/>
                  <a:gd name="T1" fmla="*/ 31 h 36"/>
                  <a:gd name="T2" fmla="*/ 13 w 23"/>
                  <a:gd name="T3" fmla="*/ 32 h 36"/>
                  <a:gd name="T4" fmla="*/ 10 w 23"/>
                  <a:gd name="T5" fmla="*/ 32 h 36"/>
                  <a:gd name="T6" fmla="*/ 6 w 23"/>
                  <a:gd name="T7" fmla="*/ 36 h 36"/>
                  <a:gd name="T8" fmla="*/ 1 w 23"/>
                  <a:gd name="T9" fmla="*/ 34 h 36"/>
                  <a:gd name="T10" fmla="*/ 3 w 23"/>
                  <a:gd name="T11" fmla="*/ 31 h 36"/>
                  <a:gd name="T12" fmla="*/ 4 w 23"/>
                  <a:gd name="T13" fmla="*/ 26 h 36"/>
                  <a:gd name="T14" fmla="*/ 10 w 23"/>
                  <a:gd name="T15" fmla="*/ 16 h 36"/>
                  <a:gd name="T16" fmla="*/ 11 w 23"/>
                  <a:gd name="T17" fmla="*/ 16 h 36"/>
                  <a:gd name="T18" fmla="*/ 16 w 23"/>
                  <a:gd name="T19" fmla="*/ 13 h 36"/>
                  <a:gd name="T20" fmla="*/ 11 w 23"/>
                  <a:gd name="T21" fmla="*/ 11 h 36"/>
                  <a:gd name="T22" fmla="*/ 11 w 23"/>
                  <a:gd name="T23" fmla="*/ 10 h 36"/>
                  <a:gd name="T24" fmla="*/ 10 w 23"/>
                  <a:gd name="T25" fmla="*/ 9 h 36"/>
                  <a:gd name="T26" fmla="*/ 6 w 23"/>
                  <a:gd name="T27" fmla="*/ 7 h 36"/>
                  <a:gd name="T28" fmla="*/ 3 w 23"/>
                  <a:gd name="T29" fmla="*/ 4 h 36"/>
                  <a:gd name="T30" fmla="*/ 5 w 23"/>
                  <a:gd name="T31" fmla="*/ 3 h 36"/>
                  <a:gd name="T32" fmla="*/ 10 w 23"/>
                  <a:gd name="T33" fmla="*/ 3 h 36"/>
                  <a:gd name="T34" fmla="*/ 13 w 23"/>
                  <a:gd name="T35" fmla="*/ 2 h 36"/>
                  <a:gd name="T36" fmla="*/ 21 w 23"/>
                  <a:gd name="T37" fmla="*/ 7 h 36"/>
                  <a:gd name="T38" fmla="*/ 22 w 23"/>
                  <a:gd name="T39" fmla="*/ 11 h 36"/>
                  <a:gd name="T40" fmla="*/ 22 w 23"/>
                  <a:gd name="T41" fmla="*/ 14 h 36"/>
                  <a:gd name="T42" fmla="*/ 20 w 23"/>
                  <a:gd name="T43" fmla="*/ 25 h 36"/>
                  <a:gd name="T44" fmla="*/ 20 w 23"/>
                  <a:gd name="T45" fmla="*/ 26 h 36"/>
                  <a:gd name="T46" fmla="*/ 17 w 23"/>
                  <a:gd name="T47" fmla="*/ 29 h 36"/>
                  <a:gd name="T48" fmla="*/ 16 w 23"/>
                  <a:gd name="T49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3" h="36">
                    <a:moveTo>
                      <a:pt x="16" y="31"/>
                    </a:moveTo>
                    <a:cubicBezTo>
                      <a:pt x="15" y="31"/>
                      <a:pt x="14" y="31"/>
                      <a:pt x="13" y="32"/>
                    </a:cubicBezTo>
                    <a:cubicBezTo>
                      <a:pt x="12" y="32"/>
                      <a:pt x="11" y="32"/>
                      <a:pt x="10" y="32"/>
                    </a:cubicBezTo>
                    <a:cubicBezTo>
                      <a:pt x="8" y="33"/>
                      <a:pt x="8" y="35"/>
                      <a:pt x="6" y="36"/>
                    </a:cubicBezTo>
                    <a:cubicBezTo>
                      <a:pt x="4" y="36"/>
                      <a:pt x="2" y="36"/>
                      <a:pt x="1" y="34"/>
                    </a:cubicBezTo>
                    <a:cubicBezTo>
                      <a:pt x="0" y="32"/>
                      <a:pt x="2" y="32"/>
                      <a:pt x="3" y="31"/>
                    </a:cubicBezTo>
                    <a:cubicBezTo>
                      <a:pt x="6" y="30"/>
                      <a:pt x="5" y="28"/>
                      <a:pt x="4" y="26"/>
                    </a:cubicBezTo>
                    <a:cubicBezTo>
                      <a:pt x="4" y="22"/>
                      <a:pt x="8" y="19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5"/>
                      <a:pt x="16" y="16"/>
                      <a:pt x="16" y="13"/>
                    </a:cubicBezTo>
                    <a:cubicBezTo>
                      <a:pt x="16" y="10"/>
                      <a:pt x="13" y="12"/>
                      <a:pt x="11" y="11"/>
                    </a:cubicBezTo>
                    <a:cubicBezTo>
                      <a:pt x="11" y="11"/>
                      <a:pt x="11" y="11"/>
                      <a:pt x="11" y="10"/>
                    </a:cubicBezTo>
                    <a:cubicBezTo>
                      <a:pt x="10" y="10"/>
                      <a:pt x="10" y="10"/>
                      <a:pt x="10" y="9"/>
                    </a:cubicBezTo>
                    <a:cubicBezTo>
                      <a:pt x="9" y="8"/>
                      <a:pt x="7" y="7"/>
                      <a:pt x="6" y="7"/>
                    </a:cubicBezTo>
                    <a:cubicBezTo>
                      <a:pt x="4" y="6"/>
                      <a:pt x="3" y="6"/>
                      <a:pt x="3" y="4"/>
                    </a:cubicBezTo>
                    <a:cubicBezTo>
                      <a:pt x="3" y="3"/>
                      <a:pt x="4" y="3"/>
                      <a:pt x="5" y="3"/>
                    </a:cubicBezTo>
                    <a:cubicBezTo>
                      <a:pt x="7" y="3"/>
                      <a:pt x="9" y="1"/>
                      <a:pt x="10" y="3"/>
                    </a:cubicBezTo>
                    <a:cubicBezTo>
                      <a:pt x="11" y="4"/>
                      <a:pt x="12" y="3"/>
                      <a:pt x="13" y="2"/>
                    </a:cubicBezTo>
                    <a:cubicBezTo>
                      <a:pt x="17" y="0"/>
                      <a:pt x="21" y="3"/>
                      <a:pt x="21" y="7"/>
                    </a:cubicBezTo>
                    <a:cubicBezTo>
                      <a:pt x="21" y="9"/>
                      <a:pt x="22" y="10"/>
                      <a:pt x="22" y="11"/>
                    </a:cubicBezTo>
                    <a:cubicBezTo>
                      <a:pt x="22" y="12"/>
                      <a:pt x="23" y="14"/>
                      <a:pt x="22" y="14"/>
                    </a:cubicBezTo>
                    <a:cubicBezTo>
                      <a:pt x="16" y="17"/>
                      <a:pt x="20" y="21"/>
                      <a:pt x="20" y="25"/>
                    </a:cubicBezTo>
                    <a:cubicBezTo>
                      <a:pt x="20" y="25"/>
                      <a:pt x="20" y="26"/>
                      <a:pt x="20" y="26"/>
                    </a:cubicBezTo>
                    <a:cubicBezTo>
                      <a:pt x="19" y="27"/>
                      <a:pt x="16" y="26"/>
                      <a:pt x="17" y="29"/>
                    </a:cubicBezTo>
                    <a:cubicBezTo>
                      <a:pt x="17" y="30"/>
                      <a:pt x="17" y="30"/>
                      <a:pt x="16" y="31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8" name="Freeform 123"/>
              <p:cNvSpPr/>
              <p:nvPr/>
            </p:nvSpPr>
            <p:spPr bwMode="auto">
              <a:xfrm>
                <a:off x="914" y="707"/>
                <a:ext cx="83" cy="96"/>
              </a:xfrm>
              <a:custGeom>
                <a:avLst/>
                <a:gdLst>
                  <a:gd name="T0" fmla="*/ 35 w 35"/>
                  <a:gd name="T1" fmla="*/ 3 h 40"/>
                  <a:gd name="T2" fmla="*/ 35 w 35"/>
                  <a:gd name="T3" fmla="*/ 4 h 40"/>
                  <a:gd name="T4" fmla="*/ 34 w 35"/>
                  <a:gd name="T5" fmla="*/ 7 h 40"/>
                  <a:gd name="T6" fmla="*/ 33 w 35"/>
                  <a:gd name="T7" fmla="*/ 9 h 40"/>
                  <a:gd name="T8" fmla="*/ 27 w 35"/>
                  <a:gd name="T9" fmla="*/ 18 h 40"/>
                  <a:gd name="T10" fmla="*/ 25 w 35"/>
                  <a:gd name="T11" fmla="*/ 22 h 40"/>
                  <a:gd name="T12" fmla="*/ 21 w 35"/>
                  <a:gd name="T13" fmla="*/ 26 h 40"/>
                  <a:gd name="T14" fmla="*/ 18 w 35"/>
                  <a:gd name="T15" fmla="*/ 28 h 40"/>
                  <a:gd name="T16" fmla="*/ 16 w 35"/>
                  <a:gd name="T17" fmla="*/ 30 h 40"/>
                  <a:gd name="T18" fmla="*/ 2 w 35"/>
                  <a:gd name="T19" fmla="*/ 40 h 40"/>
                  <a:gd name="T20" fmla="*/ 6 w 35"/>
                  <a:gd name="T21" fmla="*/ 34 h 40"/>
                  <a:gd name="T22" fmla="*/ 3 w 35"/>
                  <a:gd name="T23" fmla="*/ 30 h 40"/>
                  <a:gd name="T24" fmla="*/ 15 w 35"/>
                  <a:gd name="T25" fmla="*/ 17 h 40"/>
                  <a:gd name="T26" fmla="*/ 17 w 35"/>
                  <a:gd name="T27" fmla="*/ 15 h 40"/>
                  <a:gd name="T28" fmla="*/ 24 w 35"/>
                  <a:gd name="T29" fmla="*/ 14 h 40"/>
                  <a:gd name="T30" fmla="*/ 26 w 35"/>
                  <a:gd name="T31" fmla="*/ 8 h 40"/>
                  <a:gd name="T32" fmla="*/ 27 w 35"/>
                  <a:gd name="T33" fmla="*/ 3 h 40"/>
                  <a:gd name="T34" fmla="*/ 30 w 35"/>
                  <a:gd name="T35" fmla="*/ 1 h 40"/>
                  <a:gd name="T36" fmla="*/ 34 w 35"/>
                  <a:gd name="T37" fmla="*/ 2 h 40"/>
                  <a:gd name="T38" fmla="*/ 35 w 35"/>
                  <a:gd name="T39" fmla="*/ 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40">
                    <a:moveTo>
                      <a:pt x="35" y="3"/>
                    </a:moveTo>
                    <a:cubicBezTo>
                      <a:pt x="35" y="4"/>
                      <a:pt x="35" y="4"/>
                      <a:pt x="35" y="4"/>
                    </a:cubicBezTo>
                    <a:cubicBezTo>
                      <a:pt x="32" y="4"/>
                      <a:pt x="35" y="6"/>
                      <a:pt x="34" y="7"/>
                    </a:cubicBezTo>
                    <a:cubicBezTo>
                      <a:pt x="34" y="7"/>
                      <a:pt x="34" y="8"/>
                      <a:pt x="33" y="9"/>
                    </a:cubicBezTo>
                    <a:cubicBezTo>
                      <a:pt x="29" y="10"/>
                      <a:pt x="29" y="15"/>
                      <a:pt x="27" y="18"/>
                    </a:cubicBezTo>
                    <a:cubicBezTo>
                      <a:pt x="26" y="19"/>
                      <a:pt x="25" y="21"/>
                      <a:pt x="25" y="22"/>
                    </a:cubicBezTo>
                    <a:cubicBezTo>
                      <a:pt x="24" y="24"/>
                      <a:pt x="23" y="25"/>
                      <a:pt x="21" y="26"/>
                    </a:cubicBezTo>
                    <a:cubicBezTo>
                      <a:pt x="20" y="26"/>
                      <a:pt x="19" y="27"/>
                      <a:pt x="18" y="28"/>
                    </a:cubicBezTo>
                    <a:cubicBezTo>
                      <a:pt x="17" y="29"/>
                      <a:pt x="17" y="29"/>
                      <a:pt x="16" y="30"/>
                    </a:cubicBezTo>
                    <a:cubicBezTo>
                      <a:pt x="12" y="34"/>
                      <a:pt x="7" y="37"/>
                      <a:pt x="2" y="40"/>
                    </a:cubicBezTo>
                    <a:cubicBezTo>
                      <a:pt x="0" y="36"/>
                      <a:pt x="5" y="36"/>
                      <a:pt x="6" y="34"/>
                    </a:cubicBezTo>
                    <a:cubicBezTo>
                      <a:pt x="3" y="34"/>
                      <a:pt x="2" y="33"/>
                      <a:pt x="3" y="30"/>
                    </a:cubicBezTo>
                    <a:cubicBezTo>
                      <a:pt x="7" y="26"/>
                      <a:pt x="11" y="21"/>
                      <a:pt x="15" y="17"/>
                    </a:cubicBezTo>
                    <a:cubicBezTo>
                      <a:pt x="16" y="16"/>
                      <a:pt x="17" y="16"/>
                      <a:pt x="17" y="15"/>
                    </a:cubicBezTo>
                    <a:cubicBezTo>
                      <a:pt x="20" y="14"/>
                      <a:pt x="23" y="16"/>
                      <a:pt x="24" y="14"/>
                    </a:cubicBezTo>
                    <a:cubicBezTo>
                      <a:pt x="26" y="13"/>
                      <a:pt x="24" y="10"/>
                      <a:pt x="26" y="8"/>
                    </a:cubicBezTo>
                    <a:cubicBezTo>
                      <a:pt x="28" y="7"/>
                      <a:pt x="28" y="5"/>
                      <a:pt x="27" y="3"/>
                    </a:cubicBezTo>
                    <a:cubicBezTo>
                      <a:pt x="26" y="0"/>
                      <a:pt x="28" y="0"/>
                      <a:pt x="30" y="1"/>
                    </a:cubicBezTo>
                    <a:cubicBezTo>
                      <a:pt x="31" y="1"/>
                      <a:pt x="32" y="2"/>
                      <a:pt x="34" y="2"/>
                    </a:cubicBezTo>
                    <a:cubicBezTo>
                      <a:pt x="34" y="2"/>
                      <a:pt x="35" y="2"/>
                      <a:pt x="35" y="3"/>
                    </a:cubicBezTo>
                    <a:close/>
                  </a:path>
                </a:pathLst>
              </a:custGeom>
              <a:solidFill>
                <a:srgbClr val="FED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9" name="Freeform 124"/>
              <p:cNvSpPr/>
              <p:nvPr/>
            </p:nvSpPr>
            <p:spPr bwMode="auto">
              <a:xfrm>
                <a:off x="950" y="684"/>
                <a:ext cx="59" cy="67"/>
              </a:xfrm>
              <a:custGeom>
                <a:avLst/>
                <a:gdLst>
                  <a:gd name="T0" fmla="*/ 16 w 25"/>
                  <a:gd name="T1" fmla="*/ 11 h 28"/>
                  <a:gd name="T2" fmla="*/ 12 w 25"/>
                  <a:gd name="T3" fmla="*/ 11 h 28"/>
                  <a:gd name="T4" fmla="*/ 13 w 25"/>
                  <a:gd name="T5" fmla="*/ 17 h 28"/>
                  <a:gd name="T6" fmla="*/ 11 w 25"/>
                  <a:gd name="T7" fmla="*/ 25 h 28"/>
                  <a:gd name="T8" fmla="*/ 8 w 25"/>
                  <a:gd name="T9" fmla="*/ 27 h 28"/>
                  <a:gd name="T10" fmla="*/ 0 w 25"/>
                  <a:gd name="T11" fmla="*/ 27 h 28"/>
                  <a:gd name="T12" fmla="*/ 3 w 25"/>
                  <a:gd name="T13" fmla="*/ 23 h 28"/>
                  <a:gd name="T14" fmla="*/ 7 w 25"/>
                  <a:gd name="T15" fmla="*/ 22 h 28"/>
                  <a:gd name="T16" fmla="*/ 3 w 25"/>
                  <a:gd name="T17" fmla="*/ 22 h 28"/>
                  <a:gd name="T18" fmla="*/ 18 w 25"/>
                  <a:gd name="T19" fmla="*/ 2 h 28"/>
                  <a:gd name="T20" fmla="*/ 20 w 25"/>
                  <a:gd name="T21" fmla="*/ 2 h 28"/>
                  <a:gd name="T22" fmla="*/ 24 w 25"/>
                  <a:gd name="T23" fmla="*/ 2 h 28"/>
                  <a:gd name="T24" fmla="*/ 24 w 25"/>
                  <a:gd name="T25" fmla="*/ 7 h 28"/>
                  <a:gd name="T26" fmla="*/ 19 w 25"/>
                  <a:gd name="T27" fmla="*/ 9 h 28"/>
                  <a:gd name="T28" fmla="*/ 16 w 25"/>
                  <a:gd name="T29" fmla="*/ 1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8">
                    <a:moveTo>
                      <a:pt x="16" y="11"/>
                    </a:moveTo>
                    <a:cubicBezTo>
                      <a:pt x="15" y="11"/>
                      <a:pt x="14" y="11"/>
                      <a:pt x="12" y="11"/>
                    </a:cubicBezTo>
                    <a:cubicBezTo>
                      <a:pt x="15" y="13"/>
                      <a:pt x="15" y="15"/>
                      <a:pt x="13" y="17"/>
                    </a:cubicBezTo>
                    <a:cubicBezTo>
                      <a:pt x="12" y="19"/>
                      <a:pt x="10" y="21"/>
                      <a:pt x="11" y="25"/>
                    </a:cubicBezTo>
                    <a:cubicBezTo>
                      <a:pt x="12" y="26"/>
                      <a:pt x="9" y="28"/>
                      <a:pt x="8" y="27"/>
                    </a:cubicBezTo>
                    <a:cubicBezTo>
                      <a:pt x="6" y="24"/>
                      <a:pt x="3" y="27"/>
                      <a:pt x="0" y="27"/>
                    </a:cubicBezTo>
                    <a:cubicBezTo>
                      <a:pt x="1" y="25"/>
                      <a:pt x="1" y="24"/>
                      <a:pt x="3" y="23"/>
                    </a:cubicBezTo>
                    <a:cubicBezTo>
                      <a:pt x="4" y="23"/>
                      <a:pt x="5" y="23"/>
                      <a:pt x="7" y="22"/>
                    </a:cubicBezTo>
                    <a:cubicBezTo>
                      <a:pt x="5" y="22"/>
                      <a:pt x="4" y="23"/>
                      <a:pt x="3" y="22"/>
                    </a:cubicBezTo>
                    <a:cubicBezTo>
                      <a:pt x="8" y="15"/>
                      <a:pt x="11" y="7"/>
                      <a:pt x="18" y="2"/>
                    </a:cubicBezTo>
                    <a:cubicBezTo>
                      <a:pt x="18" y="1"/>
                      <a:pt x="19" y="3"/>
                      <a:pt x="20" y="2"/>
                    </a:cubicBezTo>
                    <a:cubicBezTo>
                      <a:pt x="21" y="0"/>
                      <a:pt x="23" y="1"/>
                      <a:pt x="24" y="2"/>
                    </a:cubicBezTo>
                    <a:cubicBezTo>
                      <a:pt x="25" y="4"/>
                      <a:pt x="25" y="5"/>
                      <a:pt x="24" y="7"/>
                    </a:cubicBezTo>
                    <a:cubicBezTo>
                      <a:pt x="23" y="8"/>
                      <a:pt x="22" y="9"/>
                      <a:pt x="19" y="9"/>
                    </a:cubicBezTo>
                    <a:cubicBezTo>
                      <a:pt x="17" y="8"/>
                      <a:pt x="16" y="10"/>
                      <a:pt x="16" y="11"/>
                    </a:cubicBezTo>
                    <a:close/>
                  </a:path>
                </a:pathLst>
              </a:custGeom>
              <a:solidFill>
                <a:srgbClr val="FED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0" name="Freeform 125"/>
              <p:cNvSpPr/>
              <p:nvPr/>
            </p:nvSpPr>
            <p:spPr bwMode="auto">
              <a:xfrm>
                <a:off x="890" y="641"/>
                <a:ext cx="60" cy="52"/>
              </a:xfrm>
              <a:custGeom>
                <a:avLst/>
                <a:gdLst>
                  <a:gd name="T0" fmla="*/ 15 w 25"/>
                  <a:gd name="T1" fmla="*/ 10 h 22"/>
                  <a:gd name="T2" fmla="*/ 2 w 25"/>
                  <a:gd name="T3" fmla="*/ 4 h 22"/>
                  <a:gd name="T4" fmla="*/ 0 w 25"/>
                  <a:gd name="T5" fmla="*/ 2 h 22"/>
                  <a:gd name="T6" fmla="*/ 3 w 25"/>
                  <a:gd name="T7" fmla="*/ 2 h 22"/>
                  <a:gd name="T8" fmla="*/ 5 w 25"/>
                  <a:gd name="T9" fmla="*/ 1 h 22"/>
                  <a:gd name="T10" fmla="*/ 8 w 25"/>
                  <a:gd name="T11" fmla="*/ 0 h 22"/>
                  <a:gd name="T12" fmla="*/ 16 w 25"/>
                  <a:gd name="T13" fmla="*/ 2 h 22"/>
                  <a:gd name="T14" fmla="*/ 22 w 25"/>
                  <a:gd name="T15" fmla="*/ 6 h 22"/>
                  <a:gd name="T16" fmla="*/ 23 w 25"/>
                  <a:gd name="T17" fmla="*/ 5 h 22"/>
                  <a:gd name="T18" fmla="*/ 25 w 25"/>
                  <a:gd name="T19" fmla="*/ 10 h 22"/>
                  <a:gd name="T20" fmla="*/ 20 w 25"/>
                  <a:gd name="T21" fmla="*/ 11 h 22"/>
                  <a:gd name="T22" fmla="*/ 23 w 25"/>
                  <a:gd name="T23" fmla="*/ 18 h 22"/>
                  <a:gd name="T24" fmla="*/ 19 w 25"/>
                  <a:gd name="T25" fmla="*/ 21 h 22"/>
                  <a:gd name="T26" fmla="*/ 15 w 25"/>
                  <a:gd name="T27" fmla="*/ 19 h 22"/>
                  <a:gd name="T28" fmla="*/ 15 w 25"/>
                  <a:gd name="T29" fmla="*/ 1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5" y="10"/>
                    </a:moveTo>
                    <a:cubicBezTo>
                      <a:pt x="13" y="6"/>
                      <a:pt x="8" y="4"/>
                      <a:pt x="2" y="4"/>
                    </a:cubicBezTo>
                    <a:cubicBezTo>
                      <a:pt x="2" y="3"/>
                      <a:pt x="0" y="4"/>
                      <a:pt x="0" y="2"/>
                    </a:cubicBezTo>
                    <a:cubicBezTo>
                      <a:pt x="0" y="1"/>
                      <a:pt x="2" y="1"/>
                      <a:pt x="3" y="2"/>
                    </a:cubicBezTo>
                    <a:cubicBezTo>
                      <a:pt x="4" y="3"/>
                      <a:pt x="5" y="2"/>
                      <a:pt x="5" y="1"/>
                    </a:cubicBezTo>
                    <a:cubicBezTo>
                      <a:pt x="6" y="1"/>
                      <a:pt x="7" y="0"/>
                      <a:pt x="8" y="0"/>
                    </a:cubicBezTo>
                    <a:cubicBezTo>
                      <a:pt x="10" y="3"/>
                      <a:pt x="13" y="0"/>
                      <a:pt x="16" y="2"/>
                    </a:cubicBezTo>
                    <a:cubicBezTo>
                      <a:pt x="18" y="4"/>
                      <a:pt x="20" y="4"/>
                      <a:pt x="22" y="6"/>
                    </a:cubicBezTo>
                    <a:cubicBezTo>
                      <a:pt x="22" y="7"/>
                      <a:pt x="23" y="5"/>
                      <a:pt x="23" y="5"/>
                    </a:cubicBezTo>
                    <a:cubicBezTo>
                      <a:pt x="25" y="7"/>
                      <a:pt x="25" y="9"/>
                      <a:pt x="25" y="10"/>
                    </a:cubicBezTo>
                    <a:cubicBezTo>
                      <a:pt x="24" y="13"/>
                      <a:pt x="22" y="11"/>
                      <a:pt x="20" y="11"/>
                    </a:cubicBezTo>
                    <a:cubicBezTo>
                      <a:pt x="21" y="14"/>
                      <a:pt x="23" y="15"/>
                      <a:pt x="23" y="18"/>
                    </a:cubicBezTo>
                    <a:cubicBezTo>
                      <a:pt x="23" y="20"/>
                      <a:pt x="22" y="22"/>
                      <a:pt x="19" y="21"/>
                    </a:cubicBezTo>
                    <a:cubicBezTo>
                      <a:pt x="19" y="18"/>
                      <a:pt x="17" y="17"/>
                      <a:pt x="15" y="19"/>
                    </a:cubicBezTo>
                    <a:cubicBezTo>
                      <a:pt x="13" y="16"/>
                      <a:pt x="16" y="13"/>
                      <a:pt x="15" y="10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1" name="Freeform 126"/>
              <p:cNvSpPr/>
              <p:nvPr/>
            </p:nvSpPr>
            <p:spPr bwMode="auto">
              <a:xfrm>
                <a:off x="794" y="607"/>
                <a:ext cx="67" cy="38"/>
              </a:xfrm>
              <a:custGeom>
                <a:avLst/>
                <a:gdLst>
                  <a:gd name="T0" fmla="*/ 24 w 28"/>
                  <a:gd name="T1" fmla="*/ 16 h 16"/>
                  <a:gd name="T2" fmla="*/ 22 w 28"/>
                  <a:gd name="T3" fmla="*/ 11 h 16"/>
                  <a:gd name="T4" fmla="*/ 21 w 28"/>
                  <a:gd name="T5" fmla="*/ 9 h 16"/>
                  <a:gd name="T6" fmla="*/ 16 w 28"/>
                  <a:gd name="T7" fmla="*/ 8 h 16"/>
                  <a:gd name="T8" fmla="*/ 12 w 28"/>
                  <a:gd name="T9" fmla="*/ 8 h 16"/>
                  <a:gd name="T10" fmla="*/ 8 w 28"/>
                  <a:gd name="T11" fmla="*/ 9 h 16"/>
                  <a:gd name="T12" fmla="*/ 3 w 28"/>
                  <a:gd name="T13" fmla="*/ 8 h 16"/>
                  <a:gd name="T14" fmla="*/ 0 w 28"/>
                  <a:gd name="T15" fmla="*/ 6 h 16"/>
                  <a:gd name="T16" fmla="*/ 2 w 28"/>
                  <a:gd name="T17" fmla="*/ 4 h 16"/>
                  <a:gd name="T18" fmla="*/ 5 w 28"/>
                  <a:gd name="T19" fmla="*/ 2 h 16"/>
                  <a:gd name="T20" fmla="*/ 15 w 28"/>
                  <a:gd name="T21" fmla="*/ 2 h 16"/>
                  <a:gd name="T22" fmla="*/ 17 w 28"/>
                  <a:gd name="T23" fmla="*/ 1 h 16"/>
                  <a:gd name="T24" fmla="*/ 22 w 28"/>
                  <a:gd name="T25" fmla="*/ 1 h 16"/>
                  <a:gd name="T26" fmla="*/ 25 w 28"/>
                  <a:gd name="T27" fmla="*/ 2 h 16"/>
                  <a:gd name="T28" fmla="*/ 20 w 28"/>
                  <a:gd name="T29" fmla="*/ 6 h 16"/>
                  <a:gd name="T30" fmla="*/ 24 w 28"/>
                  <a:gd name="T31" fmla="*/ 8 h 16"/>
                  <a:gd name="T32" fmla="*/ 27 w 28"/>
                  <a:gd name="T33" fmla="*/ 10 h 16"/>
                  <a:gd name="T34" fmla="*/ 24 w 28"/>
                  <a:gd name="T35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" h="16">
                    <a:moveTo>
                      <a:pt x="24" y="16"/>
                    </a:moveTo>
                    <a:cubicBezTo>
                      <a:pt x="22" y="15"/>
                      <a:pt x="20" y="14"/>
                      <a:pt x="22" y="11"/>
                    </a:cubicBezTo>
                    <a:cubicBezTo>
                      <a:pt x="23" y="10"/>
                      <a:pt x="22" y="9"/>
                      <a:pt x="21" y="9"/>
                    </a:cubicBezTo>
                    <a:cubicBezTo>
                      <a:pt x="19" y="9"/>
                      <a:pt x="17" y="5"/>
                      <a:pt x="16" y="8"/>
                    </a:cubicBezTo>
                    <a:cubicBezTo>
                      <a:pt x="14" y="11"/>
                      <a:pt x="13" y="10"/>
                      <a:pt x="12" y="8"/>
                    </a:cubicBezTo>
                    <a:cubicBezTo>
                      <a:pt x="10" y="6"/>
                      <a:pt x="9" y="11"/>
                      <a:pt x="8" y="9"/>
                    </a:cubicBezTo>
                    <a:cubicBezTo>
                      <a:pt x="6" y="7"/>
                      <a:pt x="5" y="8"/>
                      <a:pt x="3" y="8"/>
                    </a:cubicBezTo>
                    <a:cubicBezTo>
                      <a:pt x="2" y="8"/>
                      <a:pt x="0" y="7"/>
                      <a:pt x="0" y="6"/>
                    </a:cubicBezTo>
                    <a:cubicBezTo>
                      <a:pt x="0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5" y="2"/>
                    </a:cubicBezTo>
                    <a:cubicBezTo>
                      <a:pt x="8" y="1"/>
                      <a:pt x="12" y="2"/>
                      <a:pt x="15" y="2"/>
                    </a:cubicBezTo>
                    <a:cubicBezTo>
                      <a:pt x="16" y="1"/>
                      <a:pt x="16" y="1"/>
                      <a:pt x="17" y="1"/>
                    </a:cubicBezTo>
                    <a:cubicBezTo>
                      <a:pt x="18" y="2"/>
                      <a:pt x="20" y="0"/>
                      <a:pt x="22" y="1"/>
                    </a:cubicBezTo>
                    <a:cubicBezTo>
                      <a:pt x="23" y="1"/>
                      <a:pt x="25" y="1"/>
                      <a:pt x="25" y="2"/>
                    </a:cubicBezTo>
                    <a:cubicBezTo>
                      <a:pt x="24" y="4"/>
                      <a:pt x="22" y="5"/>
                      <a:pt x="20" y="6"/>
                    </a:cubicBezTo>
                    <a:cubicBezTo>
                      <a:pt x="22" y="7"/>
                      <a:pt x="23" y="6"/>
                      <a:pt x="24" y="8"/>
                    </a:cubicBezTo>
                    <a:cubicBezTo>
                      <a:pt x="25" y="8"/>
                      <a:pt x="25" y="11"/>
                      <a:pt x="27" y="10"/>
                    </a:cubicBezTo>
                    <a:cubicBezTo>
                      <a:pt x="28" y="13"/>
                      <a:pt x="25" y="14"/>
                      <a:pt x="24" y="16"/>
                    </a:cubicBezTo>
                    <a:close/>
                  </a:path>
                </a:pathLst>
              </a:custGeom>
              <a:solidFill>
                <a:srgbClr val="FE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2" name="Freeform 127"/>
              <p:cNvSpPr/>
              <p:nvPr/>
            </p:nvSpPr>
            <p:spPr bwMode="auto">
              <a:xfrm>
                <a:off x="935" y="648"/>
                <a:ext cx="26" cy="52"/>
              </a:xfrm>
              <a:custGeom>
                <a:avLst/>
                <a:gdLst>
                  <a:gd name="T0" fmla="*/ 0 w 11"/>
                  <a:gd name="T1" fmla="*/ 18 h 22"/>
                  <a:gd name="T2" fmla="*/ 1 w 11"/>
                  <a:gd name="T3" fmla="*/ 11 h 22"/>
                  <a:gd name="T4" fmla="*/ 0 w 11"/>
                  <a:gd name="T5" fmla="*/ 6 h 22"/>
                  <a:gd name="T6" fmla="*/ 1 w 11"/>
                  <a:gd name="T7" fmla="*/ 6 h 22"/>
                  <a:gd name="T8" fmla="*/ 4 w 11"/>
                  <a:gd name="T9" fmla="*/ 8 h 22"/>
                  <a:gd name="T10" fmla="*/ 4 w 11"/>
                  <a:gd name="T11" fmla="*/ 4 h 22"/>
                  <a:gd name="T12" fmla="*/ 4 w 11"/>
                  <a:gd name="T13" fmla="*/ 2 h 22"/>
                  <a:gd name="T14" fmla="*/ 7 w 11"/>
                  <a:gd name="T15" fmla="*/ 0 h 22"/>
                  <a:gd name="T16" fmla="*/ 7 w 11"/>
                  <a:gd name="T17" fmla="*/ 3 h 22"/>
                  <a:gd name="T18" fmla="*/ 10 w 11"/>
                  <a:gd name="T19" fmla="*/ 7 h 22"/>
                  <a:gd name="T20" fmla="*/ 11 w 11"/>
                  <a:gd name="T21" fmla="*/ 8 h 22"/>
                  <a:gd name="T22" fmla="*/ 7 w 11"/>
                  <a:gd name="T23" fmla="*/ 22 h 22"/>
                  <a:gd name="T24" fmla="*/ 6 w 11"/>
                  <a:gd name="T25" fmla="*/ 22 h 22"/>
                  <a:gd name="T26" fmla="*/ 0 w 11"/>
                  <a:gd name="T27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" h="22">
                    <a:moveTo>
                      <a:pt x="0" y="18"/>
                    </a:moveTo>
                    <a:cubicBezTo>
                      <a:pt x="5" y="16"/>
                      <a:pt x="2" y="13"/>
                      <a:pt x="1" y="11"/>
                    </a:cubicBezTo>
                    <a:cubicBezTo>
                      <a:pt x="0" y="9"/>
                      <a:pt x="0" y="8"/>
                      <a:pt x="0" y="6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2" y="6"/>
                      <a:pt x="3" y="8"/>
                      <a:pt x="4" y="8"/>
                    </a:cubicBezTo>
                    <a:cubicBezTo>
                      <a:pt x="6" y="7"/>
                      <a:pt x="4" y="5"/>
                      <a:pt x="4" y="4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5" y="2"/>
                      <a:pt x="6" y="1"/>
                      <a:pt x="7" y="0"/>
                    </a:cubicBezTo>
                    <a:cubicBezTo>
                      <a:pt x="7" y="1"/>
                      <a:pt x="8" y="2"/>
                      <a:pt x="7" y="3"/>
                    </a:cubicBezTo>
                    <a:cubicBezTo>
                      <a:pt x="6" y="6"/>
                      <a:pt x="5" y="8"/>
                      <a:pt x="10" y="7"/>
                    </a:cubicBezTo>
                    <a:cubicBezTo>
                      <a:pt x="10" y="7"/>
                      <a:pt x="11" y="7"/>
                      <a:pt x="11" y="8"/>
                    </a:cubicBezTo>
                    <a:cubicBezTo>
                      <a:pt x="10" y="12"/>
                      <a:pt x="8" y="17"/>
                      <a:pt x="7" y="22"/>
                    </a:cubicBezTo>
                    <a:cubicBezTo>
                      <a:pt x="7" y="22"/>
                      <a:pt x="6" y="22"/>
                      <a:pt x="6" y="22"/>
                    </a:cubicBezTo>
                    <a:cubicBezTo>
                      <a:pt x="5" y="20"/>
                      <a:pt x="1" y="21"/>
                      <a:pt x="0" y="18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3" name="Freeform 128"/>
              <p:cNvSpPr/>
              <p:nvPr/>
            </p:nvSpPr>
            <p:spPr bwMode="auto">
              <a:xfrm>
                <a:off x="885" y="664"/>
                <a:ext cx="48" cy="41"/>
              </a:xfrm>
              <a:custGeom>
                <a:avLst/>
                <a:gdLst>
                  <a:gd name="T0" fmla="*/ 17 w 20"/>
                  <a:gd name="T1" fmla="*/ 0 h 17"/>
                  <a:gd name="T2" fmla="*/ 17 w 20"/>
                  <a:gd name="T3" fmla="*/ 9 h 17"/>
                  <a:gd name="T4" fmla="*/ 17 w 20"/>
                  <a:gd name="T5" fmla="*/ 10 h 17"/>
                  <a:gd name="T6" fmla="*/ 16 w 20"/>
                  <a:gd name="T7" fmla="*/ 11 h 17"/>
                  <a:gd name="T8" fmla="*/ 13 w 20"/>
                  <a:gd name="T9" fmla="*/ 15 h 17"/>
                  <a:gd name="T10" fmla="*/ 10 w 20"/>
                  <a:gd name="T11" fmla="*/ 16 h 17"/>
                  <a:gd name="T12" fmla="*/ 7 w 20"/>
                  <a:gd name="T13" fmla="*/ 13 h 17"/>
                  <a:gd name="T14" fmla="*/ 9 w 20"/>
                  <a:gd name="T15" fmla="*/ 12 h 17"/>
                  <a:gd name="T16" fmla="*/ 2 w 20"/>
                  <a:gd name="T17" fmla="*/ 8 h 17"/>
                  <a:gd name="T18" fmla="*/ 3 w 20"/>
                  <a:gd name="T19" fmla="*/ 3 h 17"/>
                  <a:gd name="T20" fmla="*/ 6 w 20"/>
                  <a:gd name="T21" fmla="*/ 7 h 17"/>
                  <a:gd name="T22" fmla="*/ 8 w 20"/>
                  <a:gd name="T23" fmla="*/ 4 h 17"/>
                  <a:gd name="T24" fmla="*/ 10 w 20"/>
                  <a:gd name="T25" fmla="*/ 3 h 17"/>
                  <a:gd name="T26" fmla="*/ 16 w 20"/>
                  <a:gd name="T27" fmla="*/ 1 h 17"/>
                  <a:gd name="T28" fmla="*/ 17 w 20"/>
                  <a:gd name="T2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17">
                    <a:moveTo>
                      <a:pt x="17" y="0"/>
                    </a:moveTo>
                    <a:cubicBezTo>
                      <a:pt x="20" y="3"/>
                      <a:pt x="16" y="6"/>
                      <a:pt x="17" y="9"/>
                    </a:cubicBezTo>
                    <a:cubicBezTo>
                      <a:pt x="17" y="9"/>
                      <a:pt x="17" y="9"/>
                      <a:pt x="17" y="10"/>
                    </a:cubicBezTo>
                    <a:cubicBezTo>
                      <a:pt x="16" y="10"/>
                      <a:pt x="16" y="11"/>
                      <a:pt x="16" y="11"/>
                    </a:cubicBezTo>
                    <a:cubicBezTo>
                      <a:pt x="14" y="12"/>
                      <a:pt x="13" y="13"/>
                      <a:pt x="13" y="15"/>
                    </a:cubicBezTo>
                    <a:cubicBezTo>
                      <a:pt x="12" y="16"/>
                      <a:pt x="12" y="17"/>
                      <a:pt x="10" y="16"/>
                    </a:cubicBezTo>
                    <a:cubicBezTo>
                      <a:pt x="10" y="14"/>
                      <a:pt x="7" y="14"/>
                      <a:pt x="7" y="13"/>
                    </a:cubicBezTo>
                    <a:cubicBezTo>
                      <a:pt x="7" y="11"/>
                      <a:pt x="9" y="13"/>
                      <a:pt x="9" y="12"/>
                    </a:cubicBezTo>
                    <a:cubicBezTo>
                      <a:pt x="8" y="9"/>
                      <a:pt x="3" y="11"/>
                      <a:pt x="2" y="8"/>
                    </a:cubicBezTo>
                    <a:cubicBezTo>
                      <a:pt x="2" y="7"/>
                      <a:pt x="0" y="4"/>
                      <a:pt x="3" y="3"/>
                    </a:cubicBezTo>
                    <a:cubicBezTo>
                      <a:pt x="5" y="3"/>
                      <a:pt x="4" y="6"/>
                      <a:pt x="6" y="7"/>
                    </a:cubicBezTo>
                    <a:cubicBezTo>
                      <a:pt x="7" y="6"/>
                      <a:pt x="7" y="4"/>
                      <a:pt x="8" y="4"/>
                    </a:cubicBezTo>
                    <a:cubicBezTo>
                      <a:pt x="9" y="3"/>
                      <a:pt x="9" y="3"/>
                      <a:pt x="10" y="3"/>
                    </a:cubicBezTo>
                    <a:cubicBezTo>
                      <a:pt x="14" y="6"/>
                      <a:pt x="15" y="6"/>
                      <a:pt x="16" y="1"/>
                    </a:cubicBezTo>
                    <a:cubicBezTo>
                      <a:pt x="16" y="1"/>
                      <a:pt x="17" y="0"/>
                      <a:pt x="17" y="0"/>
                    </a:cubicBezTo>
                    <a:close/>
                  </a:path>
                </a:pathLst>
              </a:custGeom>
              <a:solidFill>
                <a:srgbClr val="FED9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4" name="Freeform 129"/>
              <p:cNvSpPr/>
              <p:nvPr/>
            </p:nvSpPr>
            <p:spPr bwMode="auto">
              <a:xfrm>
                <a:off x="997" y="672"/>
                <a:ext cx="31" cy="47"/>
              </a:xfrm>
              <a:custGeom>
                <a:avLst/>
                <a:gdLst>
                  <a:gd name="T0" fmla="*/ 3 w 13"/>
                  <a:gd name="T1" fmla="*/ 12 h 20"/>
                  <a:gd name="T2" fmla="*/ 3 w 13"/>
                  <a:gd name="T3" fmla="*/ 8 h 20"/>
                  <a:gd name="T4" fmla="*/ 2 w 13"/>
                  <a:gd name="T5" fmla="*/ 0 h 20"/>
                  <a:gd name="T6" fmla="*/ 4 w 13"/>
                  <a:gd name="T7" fmla="*/ 2 h 20"/>
                  <a:gd name="T8" fmla="*/ 6 w 13"/>
                  <a:gd name="T9" fmla="*/ 3 h 20"/>
                  <a:gd name="T10" fmla="*/ 11 w 13"/>
                  <a:gd name="T11" fmla="*/ 2 h 20"/>
                  <a:gd name="T12" fmla="*/ 13 w 13"/>
                  <a:gd name="T13" fmla="*/ 5 h 20"/>
                  <a:gd name="T14" fmla="*/ 11 w 13"/>
                  <a:gd name="T15" fmla="*/ 8 h 20"/>
                  <a:gd name="T16" fmla="*/ 10 w 13"/>
                  <a:gd name="T17" fmla="*/ 14 h 20"/>
                  <a:gd name="T18" fmla="*/ 7 w 13"/>
                  <a:gd name="T19" fmla="*/ 20 h 20"/>
                  <a:gd name="T20" fmla="*/ 3 w 13"/>
                  <a:gd name="T21" fmla="*/ 15 h 20"/>
                  <a:gd name="T22" fmla="*/ 3 w 13"/>
                  <a:gd name="T23" fmla="*/ 1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20">
                    <a:moveTo>
                      <a:pt x="3" y="12"/>
                    </a:moveTo>
                    <a:cubicBezTo>
                      <a:pt x="5" y="10"/>
                      <a:pt x="5" y="9"/>
                      <a:pt x="3" y="8"/>
                    </a:cubicBezTo>
                    <a:cubicBezTo>
                      <a:pt x="2" y="5"/>
                      <a:pt x="0" y="3"/>
                      <a:pt x="2" y="0"/>
                    </a:cubicBezTo>
                    <a:cubicBezTo>
                      <a:pt x="4" y="0"/>
                      <a:pt x="4" y="1"/>
                      <a:pt x="4" y="2"/>
                    </a:cubicBezTo>
                    <a:cubicBezTo>
                      <a:pt x="4" y="3"/>
                      <a:pt x="5" y="4"/>
                      <a:pt x="6" y="3"/>
                    </a:cubicBezTo>
                    <a:cubicBezTo>
                      <a:pt x="7" y="1"/>
                      <a:pt x="10" y="2"/>
                      <a:pt x="11" y="2"/>
                    </a:cubicBezTo>
                    <a:cubicBezTo>
                      <a:pt x="13" y="1"/>
                      <a:pt x="13" y="3"/>
                      <a:pt x="13" y="5"/>
                    </a:cubicBezTo>
                    <a:cubicBezTo>
                      <a:pt x="12" y="6"/>
                      <a:pt x="10" y="6"/>
                      <a:pt x="11" y="8"/>
                    </a:cubicBezTo>
                    <a:cubicBezTo>
                      <a:pt x="11" y="10"/>
                      <a:pt x="8" y="12"/>
                      <a:pt x="10" y="14"/>
                    </a:cubicBezTo>
                    <a:cubicBezTo>
                      <a:pt x="10" y="17"/>
                      <a:pt x="7" y="18"/>
                      <a:pt x="7" y="20"/>
                    </a:cubicBezTo>
                    <a:cubicBezTo>
                      <a:pt x="4" y="20"/>
                      <a:pt x="4" y="17"/>
                      <a:pt x="3" y="15"/>
                    </a:cubicBezTo>
                    <a:cubicBezTo>
                      <a:pt x="2" y="14"/>
                      <a:pt x="3" y="13"/>
                      <a:pt x="3" y="12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5" name="Freeform 130"/>
              <p:cNvSpPr/>
              <p:nvPr/>
            </p:nvSpPr>
            <p:spPr bwMode="auto">
              <a:xfrm>
                <a:off x="1009" y="655"/>
                <a:ext cx="27" cy="36"/>
              </a:xfrm>
              <a:custGeom>
                <a:avLst/>
                <a:gdLst>
                  <a:gd name="T0" fmla="*/ 6 w 11"/>
                  <a:gd name="T1" fmla="*/ 15 h 15"/>
                  <a:gd name="T2" fmla="*/ 5 w 11"/>
                  <a:gd name="T3" fmla="*/ 13 h 15"/>
                  <a:gd name="T4" fmla="*/ 7 w 11"/>
                  <a:gd name="T5" fmla="*/ 10 h 15"/>
                  <a:gd name="T6" fmla="*/ 5 w 11"/>
                  <a:gd name="T7" fmla="*/ 11 h 15"/>
                  <a:gd name="T8" fmla="*/ 1 w 11"/>
                  <a:gd name="T9" fmla="*/ 10 h 15"/>
                  <a:gd name="T10" fmla="*/ 2 w 11"/>
                  <a:gd name="T11" fmla="*/ 7 h 15"/>
                  <a:gd name="T12" fmla="*/ 2 w 11"/>
                  <a:gd name="T13" fmla="*/ 3 h 15"/>
                  <a:gd name="T14" fmla="*/ 0 w 11"/>
                  <a:gd name="T15" fmla="*/ 1 h 15"/>
                  <a:gd name="T16" fmla="*/ 4 w 11"/>
                  <a:gd name="T17" fmla="*/ 1 h 15"/>
                  <a:gd name="T18" fmla="*/ 9 w 11"/>
                  <a:gd name="T19" fmla="*/ 6 h 15"/>
                  <a:gd name="T20" fmla="*/ 6 w 11"/>
                  <a:gd name="T2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5">
                    <a:moveTo>
                      <a:pt x="6" y="15"/>
                    </a:moveTo>
                    <a:cubicBezTo>
                      <a:pt x="6" y="14"/>
                      <a:pt x="2" y="14"/>
                      <a:pt x="5" y="13"/>
                    </a:cubicBezTo>
                    <a:cubicBezTo>
                      <a:pt x="6" y="12"/>
                      <a:pt x="8" y="11"/>
                      <a:pt x="7" y="10"/>
                    </a:cubicBezTo>
                    <a:cubicBezTo>
                      <a:pt x="6" y="8"/>
                      <a:pt x="6" y="10"/>
                      <a:pt x="5" y="11"/>
                    </a:cubicBezTo>
                    <a:cubicBezTo>
                      <a:pt x="3" y="11"/>
                      <a:pt x="3" y="9"/>
                      <a:pt x="1" y="10"/>
                    </a:cubicBezTo>
                    <a:cubicBezTo>
                      <a:pt x="0" y="8"/>
                      <a:pt x="1" y="8"/>
                      <a:pt x="2" y="7"/>
                    </a:cubicBezTo>
                    <a:cubicBezTo>
                      <a:pt x="3" y="6"/>
                      <a:pt x="4" y="4"/>
                      <a:pt x="2" y="3"/>
                    </a:cubicBezTo>
                    <a:cubicBezTo>
                      <a:pt x="0" y="3"/>
                      <a:pt x="0" y="1"/>
                      <a:pt x="0" y="1"/>
                    </a:cubicBezTo>
                    <a:cubicBezTo>
                      <a:pt x="1" y="0"/>
                      <a:pt x="3" y="2"/>
                      <a:pt x="4" y="1"/>
                    </a:cubicBezTo>
                    <a:cubicBezTo>
                      <a:pt x="5" y="3"/>
                      <a:pt x="6" y="6"/>
                      <a:pt x="9" y="6"/>
                    </a:cubicBezTo>
                    <a:cubicBezTo>
                      <a:pt x="8" y="9"/>
                      <a:pt x="11" y="13"/>
                      <a:pt x="6" y="15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6" name="Freeform 131"/>
              <p:cNvSpPr/>
              <p:nvPr/>
            </p:nvSpPr>
            <p:spPr bwMode="auto">
              <a:xfrm>
                <a:off x="902" y="779"/>
                <a:ext cx="31" cy="24"/>
              </a:xfrm>
              <a:custGeom>
                <a:avLst/>
                <a:gdLst>
                  <a:gd name="T0" fmla="*/ 8 w 13"/>
                  <a:gd name="T1" fmla="*/ 0 h 10"/>
                  <a:gd name="T2" fmla="*/ 12 w 13"/>
                  <a:gd name="T3" fmla="*/ 3 h 10"/>
                  <a:gd name="T4" fmla="*/ 7 w 13"/>
                  <a:gd name="T5" fmla="*/ 10 h 10"/>
                  <a:gd name="T6" fmla="*/ 7 w 13"/>
                  <a:gd name="T7" fmla="*/ 10 h 10"/>
                  <a:gd name="T8" fmla="*/ 2 w 13"/>
                  <a:gd name="T9" fmla="*/ 4 h 10"/>
                  <a:gd name="T10" fmla="*/ 7 w 13"/>
                  <a:gd name="T11" fmla="*/ 0 h 10"/>
                  <a:gd name="T12" fmla="*/ 8 w 13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0">
                    <a:moveTo>
                      <a:pt x="8" y="0"/>
                    </a:moveTo>
                    <a:cubicBezTo>
                      <a:pt x="8" y="3"/>
                      <a:pt x="10" y="4"/>
                      <a:pt x="12" y="3"/>
                    </a:cubicBezTo>
                    <a:cubicBezTo>
                      <a:pt x="13" y="7"/>
                      <a:pt x="7" y="6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0" y="9"/>
                      <a:pt x="0" y="9"/>
                      <a:pt x="2" y="4"/>
                    </a:cubicBezTo>
                    <a:cubicBezTo>
                      <a:pt x="4" y="3"/>
                      <a:pt x="5" y="1"/>
                      <a:pt x="7" y="0"/>
                    </a:cubicBezTo>
                    <a:cubicBezTo>
                      <a:pt x="7" y="0"/>
                      <a:pt x="7" y="0"/>
                      <a:pt x="8" y="0"/>
                    </a:cubicBezTo>
                    <a:close/>
                  </a:path>
                </a:pathLst>
              </a:custGeom>
              <a:solidFill>
                <a:srgbClr val="FED7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7" name="Freeform 132"/>
              <p:cNvSpPr/>
              <p:nvPr/>
            </p:nvSpPr>
            <p:spPr bwMode="auto">
              <a:xfrm>
                <a:off x="844" y="669"/>
                <a:ext cx="22" cy="19"/>
              </a:xfrm>
              <a:custGeom>
                <a:avLst/>
                <a:gdLst>
                  <a:gd name="T0" fmla="*/ 1 w 9"/>
                  <a:gd name="T1" fmla="*/ 5 h 8"/>
                  <a:gd name="T2" fmla="*/ 1 w 9"/>
                  <a:gd name="T3" fmla="*/ 4 h 8"/>
                  <a:gd name="T4" fmla="*/ 3 w 9"/>
                  <a:gd name="T5" fmla="*/ 2 h 8"/>
                  <a:gd name="T6" fmla="*/ 4 w 9"/>
                  <a:gd name="T7" fmla="*/ 1 h 8"/>
                  <a:gd name="T8" fmla="*/ 6 w 9"/>
                  <a:gd name="T9" fmla="*/ 0 h 8"/>
                  <a:gd name="T10" fmla="*/ 8 w 9"/>
                  <a:gd name="T11" fmla="*/ 4 h 8"/>
                  <a:gd name="T12" fmla="*/ 1 w 9"/>
                  <a:gd name="T13" fmla="*/ 7 h 8"/>
                  <a:gd name="T14" fmla="*/ 1 w 9"/>
                  <a:gd name="T15" fmla="*/ 6 h 8"/>
                  <a:gd name="T16" fmla="*/ 1 w 9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8">
                    <a:moveTo>
                      <a:pt x="1" y="5"/>
                    </a:moveTo>
                    <a:cubicBezTo>
                      <a:pt x="1" y="5"/>
                      <a:pt x="1" y="4"/>
                      <a:pt x="1" y="4"/>
                    </a:cubicBezTo>
                    <a:cubicBezTo>
                      <a:pt x="2" y="4"/>
                      <a:pt x="3" y="3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5" y="1"/>
                      <a:pt x="5" y="0"/>
                      <a:pt x="6" y="0"/>
                    </a:cubicBezTo>
                    <a:cubicBezTo>
                      <a:pt x="7" y="1"/>
                      <a:pt x="9" y="1"/>
                      <a:pt x="8" y="4"/>
                    </a:cubicBezTo>
                    <a:cubicBezTo>
                      <a:pt x="6" y="7"/>
                      <a:pt x="4" y="8"/>
                      <a:pt x="1" y="7"/>
                    </a:cubicBezTo>
                    <a:cubicBezTo>
                      <a:pt x="1" y="7"/>
                      <a:pt x="1" y="7"/>
                      <a:pt x="1" y="6"/>
                    </a:cubicBezTo>
                    <a:cubicBezTo>
                      <a:pt x="0" y="6"/>
                      <a:pt x="1" y="5"/>
                      <a:pt x="1" y="5"/>
                    </a:cubicBezTo>
                    <a:close/>
                  </a:path>
                </a:pathLst>
              </a:custGeom>
              <a:solidFill>
                <a:srgbClr val="FED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8" name="Freeform 133"/>
              <p:cNvSpPr/>
              <p:nvPr/>
            </p:nvSpPr>
            <p:spPr bwMode="auto">
              <a:xfrm>
                <a:off x="993" y="672"/>
                <a:ext cx="14" cy="24"/>
              </a:xfrm>
              <a:custGeom>
                <a:avLst/>
                <a:gdLst>
                  <a:gd name="T0" fmla="*/ 4 w 6"/>
                  <a:gd name="T1" fmla="*/ 0 h 10"/>
                  <a:gd name="T2" fmla="*/ 5 w 6"/>
                  <a:gd name="T3" fmla="*/ 8 h 10"/>
                  <a:gd name="T4" fmla="*/ 2 w 6"/>
                  <a:gd name="T5" fmla="*/ 7 h 10"/>
                  <a:gd name="T6" fmla="*/ 0 w 6"/>
                  <a:gd name="T7" fmla="*/ 7 h 10"/>
                  <a:gd name="T8" fmla="*/ 4 w 6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0">
                    <a:moveTo>
                      <a:pt x="4" y="0"/>
                    </a:moveTo>
                    <a:cubicBezTo>
                      <a:pt x="4" y="3"/>
                      <a:pt x="6" y="5"/>
                      <a:pt x="5" y="8"/>
                    </a:cubicBezTo>
                    <a:cubicBezTo>
                      <a:pt x="4" y="7"/>
                      <a:pt x="3" y="6"/>
                      <a:pt x="2" y="7"/>
                    </a:cubicBezTo>
                    <a:cubicBezTo>
                      <a:pt x="0" y="10"/>
                      <a:pt x="0" y="7"/>
                      <a:pt x="0" y="7"/>
                    </a:cubicBezTo>
                    <a:cubicBezTo>
                      <a:pt x="2" y="5"/>
                      <a:pt x="1" y="1"/>
                      <a:pt x="4" y="0"/>
                    </a:cubicBezTo>
                    <a:close/>
                  </a:path>
                </a:pathLst>
              </a:custGeom>
              <a:solidFill>
                <a:srgbClr val="FEE2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9" name="Freeform 134"/>
              <p:cNvSpPr/>
              <p:nvPr/>
            </p:nvSpPr>
            <p:spPr bwMode="auto">
              <a:xfrm>
                <a:off x="918" y="698"/>
                <a:ext cx="20" cy="14"/>
              </a:xfrm>
              <a:custGeom>
                <a:avLst/>
                <a:gdLst>
                  <a:gd name="T0" fmla="*/ 0 w 8"/>
                  <a:gd name="T1" fmla="*/ 4 h 6"/>
                  <a:gd name="T2" fmla="*/ 5 w 8"/>
                  <a:gd name="T3" fmla="*/ 1 h 6"/>
                  <a:gd name="T4" fmla="*/ 8 w 8"/>
                  <a:gd name="T5" fmla="*/ 1 h 6"/>
                  <a:gd name="T6" fmla="*/ 7 w 8"/>
                  <a:gd name="T7" fmla="*/ 4 h 6"/>
                  <a:gd name="T8" fmla="*/ 0 w 8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4"/>
                    </a:moveTo>
                    <a:cubicBezTo>
                      <a:pt x="2" y="3"/>
                      <a:pt x="3" y="2"/>
                      <a:pt x="5" y="1"/>
                    </a:cubicBezTo>
                    <a:cubicBezTo>
                      <a:pt x="6" y="0"/>
                      <a:pt x="7" y="0"/>
                      <a:pt x="8" y="1"/>
                    </a:cubicBezTo>
                    <a:cubicBezTo>
                      <a:pt x="8" y="2"/>
                      <a:pt x="8" y="4"/>
                      <a:pt x="7" y="4"/>
                    </a:cubicBezTo>
                    <a:cubicBezTo>
                      <a:pt x="5" y="5"/>
                      <a:pt x="3" y="6"/>
                      <a:pt x="0" y="4"/>
                    </a:cubicBezTo>
                    <a:close/>
                  </a:path>
                </a:pathLst>
              </a:custGeom>
              <a:solidFill>
                <a:srgbClr val="FEED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0" name="Freeform 135"/>
              <p:cNvSpPr/>
              <p:nvPr/>
            </p:nvSpPr>
            <p:spPr bwMode="auto">
              <a:xfrm>
                <a:off x="904" y="691"/>
                <a:ext cx="19" cy="21"/>
              </a:xfrm>
              <a:custGeom>
                <a:avLst/>
                <a:gdLst>
                  <a:gd name="T0" fmla="*/ 2 w 8"/>
                  <a:gd name="T1" fmla="*/ 5 h 9"/>
                  <a:gd name="T2" fmla="*/ 4 w 8"/>
                  <a:gd name="T3" fmla="*/ 3 h 9"/>
                  <a:gd name="T4" fmla="*/ 8 w 8"/>
                  <a:gd name="T5" fmla="*/ 0 h 9"/>
                  <a:gd name="T6" fmla="*/ 7 w 8"/>
                  <a:gd name="T7" fmla="*/ 4 h 9"/>
                  <a:gd name="T8" fmla="*/ 3 w 8"/>
                  <a:gd name="T9" fmla="*/ 7 h 9"/>
                  <a:gd name="T10" fmla="*/ 0 w 8"/>
                  <a:gd name="T11" fmla="*/ 9 h 9"/>
                  <a:gd name="T12" fmla="*/ 2 w 8"/>
                  <a:gd name="T13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9">
                    <a:moveTo>
                      <a:pt x="2" y="5"/>
                    </a:moveTo>
                    <a:cubicBezTo>
                      <a:pt x="3" y="5"/>
                      <a:pt x="4" y="4"/>
                      <a:pt x="4" y="3"/>
                    </a:cubicBezTo>
                    <a:cubicBezTo>
                      <a:pt x="4" y="0"/>
                      <a:pt x="6" y="0"/>
                      <a:pt x="8" y="0"/>
                    </a:cubicBezTo>
                    <a:cubicBezTo>
                      <a:pt x="8" y="1"/>
                      <a:pt x="8" y="2"/>
                      <a:pt x="7" y="4"/>
                    </a:cubicBezTo>
                    <a:cubicBezTo>
                      <a:pt x="5" y="5"/>
                      <a:pt x="4" y="6"/>
                      <a:pt x="3" y="7"/>
                    </a:cubicBezTo>
                    <a:cubicBezTo>
                      <a:pt x="2" y="8"/>
                      <a:pt x="1" y="9"/>
                      <a:pt x="0" y="9"/>
                    </a:cubicBezTo>
                    <a:cubicBezTo>
                      <a:pt x="0" y="8"/>
                      <a:pt x="1" y="7"/>
                      <a:pt x="2" y="5"/>
                    </a:cubicBezTo>
                    <a:close/>
                  </a:path>
                </a:pathLst>
              </a:custGeom>
              <a:solidFill>
                <a:srgbClr val="FEDD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1" name="Freeform 136"/>
              <p:cNvSpPr/>
              <p:nvPr/>
            </p:nvSpPr>
            <p:spPr bwMode="auto">
              <a:xfrm>
                <a:off x="957" y="729"/>
                <a:ext cx="12" cy="14"/>
              </a:xfrm>
              <a:custGeom>
                <a:avLst/>
                <a:gdLst>
                  <a:gd name="T0" fmla="*/ 0 w 5"/>
                  <a:gd name="T1" fmla="*/ 3 h 6"/>
                  <a:gd name="T2" fmla="*/ 1 w 5"/>
                  <a:gd name="T3" fmla="*/ 3 h 6"/>
                  <a:gd name="T4" fmla="*/ 5 w 5"/>
                  <a:gd name="T5" fmla="*/ 2 h 6"/>
                  <a:gd name="T6" fmla="*/ 5 w 5"/>
                  <a:gd name="T7" fmla="*/ 3 h 6"/>
                  <a:gd name="T8" fmla="*/ 0 w 5"/>
                  <a:gd name="T9" fmla="*/ 4 h 6"/>
                  <a:gd name="T10" fmla="*/ 0 w 5"/>
                  <a:gd name="T11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0" y="3"/>
                    </a:moveTo>
                    <a:cubicBezTo>
                      <a:pt x="0" y="3"/>
                      <a:pt x="1" y="3"/>
                      <a:pt x="1" y="3"/>
                    </a:cubicBezTo>
                    <a:cubicBezTo>
                      <a:pt x="3" y="3"/>
                      <a:pt x="3" y="0"/>
                      <a:pt x="5" y="2"/>
                    </a:cubicBezTo>
                    <a:cubicBezTo>
                      <a:pt x="5" y="2"/>
                      <a:pt x="5" y="3"/>
                      <a:pt x="5" y="3"/>
                    </a:cubicBezTo>
                    <a:cubicBezTo>
                      <a:pt x="3" y="5"/>
                      <a:pt x="2" y="6"/>
                      <a:pt x="0" y="4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FED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2" name="Freeform 137"/>
              <p:cNvSpPr/>
              <p:nvPr/>
            </p:nvSpPr>
            <p:spPr bwMode="auto">
              <a:xfrm>
                <a:off x="914" y="748"/>
                <a:ext cx="7" cy="7"/>
              </a:xfrm>
              <a:custGeom>
                <a:avLst/>
                <a:gdLst>
                  <a:gd name="T0" fmla="*/ 3 w 3"/>
                  <a:gd name="T1" fmla="*/ 1 h 3"/>
                  <a:gd name="T2" fmla="*/ 1 w 3"/>
                  <a:gd name="T3" fmla="*/ 3 h 3"/>
                  <a:gd name="T4" fmla="*/ 0 w 3"/>
                  <a:gd name="T5" fmla="*/ 2 h 3"/>
                  <a:gd name="T6" fmla="*/ 2 w 3"/>
                  <a:gd name="T7" fmla="*/ 0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3" y="3"/>
                      <a:pt x="2" y="2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0"/>
                      <a:pt x="1" y="1"/>
                      <a:pt x="2" y="0"/>
                    </a:cubicBezTo>
                    <a:cubicBezTo>
                      <a:pt x="3" y="0"/>
                      <a:pt x="3" y="1"/>
                      <a:pt x="3" y="1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3" name="Freeform 138"/>
              <p:cNvSpPr/>
              <p:nvPr/>
            </p:nvSpPr>
            <p:spPr bwMode="auto">
              <a:xfrm>
                <a:off x="921" y="688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1 w 2"/>
                  <a:gd name="T3" fmla="*/ 1 h 5"/>
                  <a:gd name="T4" fmla="*/ 2 w 2"/>
                  <a:gd name="T5" fmla="*/ 0 h 5"/>
                  <a:gd name="T6" fmla="*/ 0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2"/>
                      <a:pt x="2" y="4"/>
                      <a:pt x="0" y="5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4" name="Freeform 139"/>
              <p:cNvSpPr/>
              <p:nvPr/>
            </p:nvSpPr>
            <p:spPr bwMode="auto">
              <a:xfrm>
                <a:off x="849" y="664"/>
                <a:ext cx="5" cy="10"/>
              </a:xfrm>
              <a:custGeom>
                <a:avLst/>
                <a:gdLst>
                  <a:gd name="T0" fmla="*/ 2 w 2"/>
                  <a:gd name="T1" fmla="*/ 3 h 4"/>
                  <a:gd name="T2" fmla="*/ 1 w 2"/>
                  <a:gd name="T3" fmla="*/ 4 h 4"/>
                  <a:gd name="T4" fmla="*/ 1 w 2"/>
                  <a:gd name="T5" fmla="*/ 0 h 4"/>
                  <a:gd name="T6" fmla="*/ 2 w 2"/>
                  <a:gd name="T7" fmla="*/ 0 h 4"/>
                  <a:gd name="T8" fmla="*/ 2 w 2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3"/>
                    </a:moveTo>
                    <a:cubicBezTo>
                      <a:pt x="2" y="3"/>
                      <a:pt x="1" y="4"/>
                      <a:pt x="1" y="4"/>
                    </a:cubicBezTo>
                    <a:cubicBezTo>
                      <a:pt x="0" y="3"/>
                      <a:pt x="0" y="2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5" name="Freeform 140"/>
              <p:cNvSpPr/>
              <p:nvPr/>
            </p:nvSpPr>
            <p:spPr bwMode="auto">
              <a:xfrm>
                <a:off x="971" y="645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1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0" y="2"/>
                      <a:pt x="0" y="2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EB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6" name="Freeform 141"/>
              <p:cNvSpPr/>
              <p:nvPr/>
            </p:nvSpPr>
            <p:spPr bwMode="auto">
              <a:xfrm>
                <a:off x="852" y="626"/>
                <a:ext cx="7" cy="10"/>
              </a:xfrm>
              <a:custGeom>
                <a:avLst/>
                <a:gdLst>
                  <a:gd name="T0" fmla="*/ 3 w 3"/>
                  <a:gd name="T1" fmla="*/ 2 h 4"/>
                  <a:gd name="T2" fmla="*/ 0 w 3"/>
                  <a:gd name="T3" fmla="*/ 0 h 4"/>
                  <a:gd name="T4" fmla="*/ 2 w 3"/>
                  <a:gd name="T5" fmla="*/ 0 h 4"/>
                  <a:gd name="T6" fmla="*/ 3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FEEF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7" name="Freeform 142"/>
              <p:cNvSpPr/>
              <p:nvPr/>
            </p:nvSpPr>
            <p:spPr bwMode="auto">
              <a:xfrm>
                <a:off x="883" y="619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3 w 4"/>
                  <a:gd name="T3" fmla="*/ 1 h 3"/>
                  <a:gd name="T4" fmla="*/ 3 w 4"/>
                  <a:gd name="T5" fmla="*/ 2 h 3"/>
                  <a:gd name="T6" fmla="*/ 0 w 4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4" y="1"/>
                      <a:pt x="4" y="2"/>
                      <a:pt x="3" y="2"/>
                    </a:cubicBezTo>
                    <a:cubicBezTo>
                      <a:pt x="2" y="2"/>
                      <a:pt x="1" y="3"/>
                      <a:pt x="0" y="1"/>
                    </a:cubicBezTo>
                    <a:close/>
                  </a:path>
                </a:pathLst>
              </a:custGeom>
              <a:solidFill>
                <a:srgbClr val="FEEB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8" name="Freeform 143"/>
              <p:cNvSpPr/>
              <p:nvPr/>
            </p:nvSpPr>
            <p:spPr bwMode="auto">
              <a:xfrm>
                <a:off x="914" y="715"/>
                <a:ext cx="4" cy="4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9" name="Freeform 144"/>
              <p:cNvSpPr/>
              <p:nvPr/>
            </p:nvSpPr>
            <p:spPr bwMode="auto">
              <a:xfrm>
                <a:off x="892" y="633"/>
                <a:ext cx="3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0 w 1"/>
                  <a:gd name="T5" fmla="*/ 0 h 1"/>
                  <a:gd name="T6" fmla="*/ 1 w 1"/>
                  <a:gd name="T7" fmla="*/ 0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EEB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0" name="Freeform 145"/>
              <p:cNvSpPr/>
              <p:nvPr/>
            </p:nvSpPr>
            <p:spPr bwMode="auto">
              <a:xfrm>
                <a:off x="376" y="483"/>
                <a:ext cx="38" cy="83"/>
              </a:xfrm>
              <a:custGeom>
                <a:avLst/>
                <a:gdLst>
                  <a:gd name="T0" fmla="*/ 10 w 16"/>
                  <a:gd name="T1" fmla="*/ 27 h 35"/>
                  <a:gd name="T2" fmla="*/ 4 w 16"/>
                  <a:gd name="T3" fmla="*/ 31 h 35"/>
                  <a:gd name="T4" fmla="*/ 2 w 16"/>
                  <a:gd name="T5" fmla="*/ 33 h 35"/>
                  <a:gd name="T6" fmla="*/ 0 w 16"/>
                  <a:gd name="T7" fmla="*/ 27 h 35"/>
                  <a:gd name="T8" fmla="*/ 4 w 16"/>
                  <a:gd name="T9" fmla="*/ 12 h 35"/>
                  <a:gd name="T10" fmla="*/ 10 w 16"/>
                  <a:gd name="T11" fmla="*/ 1 h 35"/>
                  <a:gd name="T12" fmla="*/ 15 w 16"/>
                  <a:gd name="T13" fmla="*/ 5 h 35"/>
                  <a:gd name="T14" fmla="*/ 15 w 16"/>
                  <a:gd name="T15" fmla="*/ 6 h 35"/>
                  <a:gd name="T16" fmla="*/ 13 w 16"/>
                  <a:gd name="T17" fmla="*/ 16 h 35"/>
                  <a:gd name="T18" fmla="*/ 11 w 16"/>
                  <a:gd name="T19" fmla="*/ 20 h 35"/>
                  <a:gd name="T20" fmla="*/ 10 w 16"/>
                  <a:gd name="T21" fmla="*/ 2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35">
                    <a:moveTo>
                      <a:pt x="10" y="27"/>
                    </a:moveTo>
                    <a:cubicBezTo>
                      <a:pt x="9" y="30"/>
                      <a:pt x="9" y="35"/>
                      <a:pt x="4" y="31"/>
                    </a:cubicBezTo>
                    <a:cubicBezTo>
                      <a:pt x="3" y="30"/>
                      <a:pt x="3" y="33"/>
                      <a:pt x="2" y="33"/>
                    </a:cubicBezTo>
                    <a:cubicBezTo>
                      <a:pt x="0" y="31"/>
                      <a:pt x="2" y="29"/>
                      <a:pt x="0" y="27"/>
                    </a:cubicBezTo>
                    <a:cubicBezTo>
                      <a:pt x="0" y="22"/>
                      <a:pt x="3" y="17"/>
                      <a:pt x="4" y="12"/>
                    </a:cubicBezTo>
                    <a:cubicBezTo>
                      <a:pt x="5" y="8"/>
                      <a:pt x="6" y="4"/>
                      <a:pt x="10" y="1"/>
                    </a:cubicBezTo>
                    <a:cubicBezTo>
                      <a:pt x="12" y="0"/>
                      <a:pt x="12" y="5"/>
                      <a:pt x="15" y="5"/>
                    </a:cubicBezTo>
                    <a:cubicBezTo>
                      <a:pt x="15" y="5"/>
                      <a:pt x="15" y="5"/>
                      <a:pt x="15" y="6"/>
                    </a:cubicBezTo>
                    <a:cubicBezTo>
                      <a:pt x="14" y="9"/>
                      <a:pt x="16" y="13"/>
                      <a:pt x="13" y="16"/>
                    </a:cubicBezTo>
                    <a:cubicBezTo>
                      <a:pt x="11" y="16"/>
                      <a:pt x="8" y="16"/>
                      <a:pt x="11" y="20"/>
                    </a:cubicBezTo>
                    <a:cubicBezTo>
                      <a:pt x="13" y="22"/>
                      <a:pt x="10" y="25"/>
                      <a:pt x="10" y="27"/>
                    </a:cubicBezTo>
                    <a:close/>
                  </a:path>
                </a:pathLst>
              </a:custGeom>
              <a:solidFill>
                <a:srgbClr val="FE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1" name="Freeform 146"/>
              <p:cNvSpPr/>
              <p:nvPr/>
            </p:nvSpPr>
            <p:spPr bwMode="auto">
              <a:xfrm>
                <a:off x="362" y="461"/>
                <a:ext cx="57" cy="53"/>
              </a:xfrm>
              <a:custGeom>
                <a:avLst/>
                <a:gdLst>
                  <a:gd name="T0" fmla="*/ 16 w 24"/>
                  <a:gd name="T1" fmla="*/ 10 h 22"/>
                  <a:gd name="T2" fmla="*/ 10 w 24"/>
                  <a:gd name="T3" fmla="*/ 21 h 22"/>
                  <a:gd name="T4" fmla="*/ 8 w 24"/>
                  <a:gd name="T5" fmla="*/ 21 h 22"/>
                  <a:gd name="T6" fmla="*/ 7 w 24"/>
                  <a:gd name="T7" fmla="*/ 22 h 22"/>
                  <a:gd name="T8" fmla="*/ 3 w 24"/>
                  <a:gd name="T9" fmla="*/ 21 h 22"/>
                  <a:gd name="T10" fmla="*/ 1 w 24"/>
                  <a:gd name="T11" fmla="*/ 17 h 22"/>
                  <a:gd name="T12" fmla="*/ 1 w 24"/>
                  <a:gd name="T13" fmla="*/ 16 h 22"/>
                  <a:gd name="T14" fmla="*/ 7 w 24"/>
                  <a:gd name="T15" fmla="*/ 11 h 22"/>
                  <a:gd name="T16" fmla="*/ 17 w 24"/>
                  <a:gd name="T17" fmla="*/ 0 h 22"/>
                  <a:gd name="T18" fmla="*/ 24 w 24"/>
                  <a:gd name="T19" fmla="*/ 3 h 22"/>
                  <a:gd name="T20" fmla="*/ 24 w 24"/>
                  <a:gd name="T21" fmla="*/ 8 h 22"/>
                  <a:gd name="T22" fmla="*/ 23 w 24"/>
                  <a:gd name="T23" fmla="*/ 12 h 22"/>
                  <a:gd name="T24" fmla="*/ 21 w 24"/>
                  <a:gd name="T25" fmla="*/ 14 h 22"/>
                  <a:gd name="T26" fmla="*/ 20 w 24"/>
                  <a:gd name="T27" fmla="*/ 14 h 22"/>
                  <a:gd name="T28" fmla="*/ 16 w 24"/>
                  <a:gd name="T29" fmla="*/ 1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2">
                    <a:moveTo>
                      <a:pt x="16" y="10"/>
                    </a:moveTo>
                    <a:cubicBezTo>
                      <a:pt x="13" y="13"/>
                      <a:pt x="13" y="18"/>
                      <a:pt x="10" y="21"/>
                    </a:cubicBezTo>
                    <a:cubicBezTo>
                      <a:pt x="9" y="21"/>
                      <a:pt x="8" y="17"/>
                      <a:pt x="8" y="21"/>
                    </a:cubicBezTo>
                    <a:cubicBezTo>
                      <a:pt x="8" y="22"/>
                      <a:pt x="7" y="22"/>
                      <a:pt x="7" y="22"/>
                    </a:cubicBezTo>
                    <a:cubicBezTo>
                      <a:pt x="6" y="20"/>
                      <a:pt x="5" y="21"/>
                      <a:pt x="3" y="21"/>
                    </a:cubicBezTo>
                    <a:cubicBezTo>
                      <a:pt x="0" y="21"/>
                      <a:pt x="2" y="18"/>
                      <a:pt x="1" y="17"/>
                    </a:cubicBezTo>
                    <a:cubicBezTo>
                      <a:pt x="0" y="16"/>
                      <a:pt x="0" y="16"/>
                      <a:pt x="1" y="16"/>
                    </a:cubicBezTo>
                    <a:cubicBezTo>
                      <a:pt x="2" y="14"/>
                      <a:pt x="5" y="13"/>
                      <a:pt x="7" y="11"/>
                    </a:cubicBezTo>
                    <a:cubicBezTo>
                      <a:pt x="11" y="8"/>
                      <a:pt x="14" y="4"/>
                      <a:pt x="17" y="0"/>
                    </a:cubicBezTo>
                    <a:cubicBezTo>
                      <a:pt x="19" y="1"/>
                      <a:pt x="21" y="2"/>
                      <a:pt x="24" y="3"/>
                    </a:cubicBezTo>
                    <a:cubicBezTo>
                      <a:pt x="24" y="5"/>
                      <a:pt x="24" y="6"/>
                      <a:pt x="24" y="8"/>
                    </a:cubicBezTo>
                    <a:cubicBezTo>
                      <a:pt x="23" y="9"/>
                      <a:pt x="23" y="11"/>
                      <a:pt x="23" y="12"/>
                    </a:cubicBezTo>
                    <a:cubicBezTo>
                      <a:pt x="22" y="13"/>
                      <a:pt x="22" y="14"/>
                      <a:pt x="21" y="14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19" y="13"/>
                      <a:pt x="20" y="9"/>
                      <a:pt x="16" y="1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2" name="Freeform 147"/>
              <p:cNvSpPr/>
              <p:nvPr/>
            </p:nvSpPr>
            <p:spPr bwMode="auto">
              <a:xfrm>
                <a:off x="378" y="655"/>
                <a:ext cx="29" cy="36"/>
              </a:xfrm>
              <a:custGeom>
                <a:avLst/>
                <a:gdLst>
                  <a:gd name="T0" fmla="*/ 12 w 12"/>
                  <a:gd name="T1" fmla="*/ 10 h 15"/>
                  <a:gd name="T2" fmla="*/ 7 w 12"/>
                  <a:gd name="T3" fmla="*/ 15 h 15"/>
                  <a:gd name="T4" fmla="*/ 1 w 12"/>
                  <a:gd name="T5" fmla="*/ 7 h 15"/>
                  <a:gd name="T6" fmla="*/ 0 w 12"/>
                  <a:gd name="T7" fmla="*/ 0 h 15"/>
                  <a:gd name="T8" fmla="*/ 1 w 12"/>
                  <a:gd name="T9" fmla="*/ 0 h 15"/>
                  <a:gd name="T10" fmla="*/ 1 w 12"/>
                  <a:gd name="T11" fmla="*/ 1 h 15"/>
                  <a:gd name="T12" fmla="*/ 4 w 12"/>
                  <a:gd name="T13" fmla="*/ 4 h 15"/>
                  <a:gd name="T14" fmla="*/ 12 w 12"/>
                  <a:gd name="T15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15">
                    <a:moveTo>
                      <a:pt x="12" y="10"/>
                    </a:moveTo>
                    <a:cubicBezTo>
                      <a:pt x="12" y="13"/>
                      <a:pt x="10" y="15"/>
                      <a:pt x="7" y="15"/>
                    </a:cubicBezTo>
                    <a:cubicBezTo>
                      <a:pt x="5" y="12"/>
                      <a:pt x="2" y="11"/>
                      <a:pt x="1" y="7"/>
                    </a:cubicBezTo>
                    <a:cubicBezTo>
                      <a:pt x="1" y="5"/>
                      <a:pt x="0" y="3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4" y="2"/>
                      <a:pt x="4" y="4"/>
                    </a:cubicBezTo>
                    <a:cubicBezTo>
                      <a:pt x="6" y="10"/>
                      <a:pt x="6" y="10"/>
                      <a:pt x="12" y="10"/>
                    </a:cubicBezTo>
                    <a:close/>
                  </a:path>
                </a:pathLst>
              </a:custGeom>
              <a:solidFill>
                <a:srgbClr val="FE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3" name="Freeform 148"/>
              <p:cNvSpPr/>
              <p:nvPr/>
            </p:nvSpPr>
            <p:spPr bwMode="auto">
              <a:xfrm>
                <a:off x="374" y="607"/>
                <a:ext cx="19" cy="48"/>
              </a:xfrm>
              <a:custGeom>
                <a:avLst/>
                <a:gdLst>
                  <a:gd name="T0" fmla="*/ 3 w 8"/>
                  <a:gd name="T1" fmla="*/ 20 h 20"/>
                  <a:gd name="T2" fmla="*/ 2 w 8"/>
                  <a:gd name="T3" fmla="*/ 20 h 20"/>
                  <a:gd name="T4" fmla="*/ 1 w 8"/>
                  <a:gd name="T5" fmla="*/ 14 h 20"/>
                  <a:gd name="T6" fmla="*/ 1 w 8"/>
                  <a:gd name="T7" fmla="*/ 13 h 20"/>
                  <a:gd name="T8" fmla="*/ 1 w 8"/>
                  <a:gd name="T9" fmla="*/ 13 h 20"/>
                  <a:gd name="T10" fmla="*/ 1 w 8"/>
                  <a:gd name="T11" fmla="*/ 7 h 20"/>
                  <a:gd name="T12" fmla="*/ 1 w 8"/>
                  <a:gd name="T13" fmla="*/ 2 h 20"/>
                  <a:gd name="T14" fmla="*/ 1 w 8"/>
                  <a:gd name="T15" fmla="*/ 0 h 20"/>
                  <a:gd name="T16" fmla="*/ 3 w 8"/>
                  <a:gd name="T17" fmla="*/ 9 h 20"/>
                  <a:gd name="T18" fmla="*/ 3 w 8"/>
                  <a:gd name="T19" fmla="*/ 15 h 20"/>
                  <a:gd name="T20" fmla="*/ 3 w 8"/>
                  <a:gd name="T2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" h="20">
                    <a:moveTo>
                      <a:pt x="3" y="20"/>
                    </a:moveTo>
                    <a:cubicBezTo>
                      <a:pt x="3" y="20"/>
                      <a:pt x="3" y="20"/>
                      <a:pt x="2" y="20"/>
                    </a:cubicBezTo>
                    <a:cubicBezTo>
                      <a:pt x="2" y="18"/>
                      <a:pt x="3" y="16"/>
                      <a:pt x="1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1"/>
                      <a:pt x="1" y="9"/>
                      <a:pt x="1" y="7"/>
                    </a:cubicBezTo>
                    <a:cubicBezTo>
                      <a:pt x="1" y="5"/>
                      <a:pt x="0" y="4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3" y="3"/>
                      <a:pt x="8" y="5"/>
                      <a:pt x="3" y="9"/>
                    </a:cubicBezTo>
                    <a:cubicBezTo>
                      <a:pt x="1" y="11"/>
                      <a:pt x="4" y="13"/>
                      <a:pt x="3" y="15"/>
                    </a:cubicBezTo>
                    <a:cubicBezTo>
                      <a:pt x="3" y="17"/>
                      <a:pt x="3" y="19"/>
                      <a:pt x="3" y="2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4" name="Freeform 149"/>
              <p:cNvSpPr/>
              <p:nvPr/>
            </p:nvSpPr>
            <p:spPr bwMode="auto">
              <a:xfrm>
                <a:off x="338" y="492"/>
                <a:ext cx="26" cy="15"/>
              </a:xfrm>
              <a:custGeom>
                <a:avLst/>
                <a:gdLst>
                  <a:gd name="T0" fmla="*/ 11 w 11"/>
                  <a:gd name="T1" fmla="*/ 3 h 6"/>
                  <a:gd name="T2" fmla="*/ 11 w 11"/>
                  <a:gd name="T3" fmla="*/ 4 h 6"/>
                  <a:gd name="T4" fmla="*/ 9 w 11"/>
                  <a:gd name="T5" fmla="*/ 4 h 6"/>
                  <a:gd name="T6" fmla="*/ 2 w 11"/>
                  <a:gd name="T7" fmla="*/ 6 h 6"/>
                  <a:gd name="T8" fmla="*/ 0 w 11"/>
                  <a:gd name="T9" fmla="*/ 4 h 6"/>
                  <a:gd name="T10" fmla="*/ 0 w 11"/>
                  <a:gd name="T11" fmla="*/ 3 h 6"/>
                  <a:gd name="T12" fmla="*/ 3 w 11"/>
                  <a:gd name="T13" fmla="*/ 1 h 6"/>
                  <a:gd name="T14" fmla="*/ 10 w 11"/>
                  <a:gd name="T15" fmla="*/ 1 h 6"/>
                  <a:gd name="T16" fmla="*/ 11 w 11"/>
                  <a:gd name="T17" fmla="*/ 2 h 6"/>
                  <a:gd name="T18" fmla="*/ 11 w 11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6">
                    <a:moveTo>
                      <a:pt x="11" y="3"/>
                    </a:move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9" y="4"/>
                      <a:pt x="9" y="4"/>
                    </a:cubicBezTo>
                    <a:cubicBezTo>
                      <a:pt x="7" y="5"/>
                      <a:pt x="4" y="5"/>
                      <a:pt x="2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1" y="2"/>
                      <a:pt x="2" y="2"/>
                      <a:pt x="3" y="1"/>
                    </a:cubicBezTo>
                    <a:cubicBezTo>
                      <a:pt x="5" y="0"/>
                      <a:pt x="7" y="1"/>
                      <a:pt x="10" y="1"/>
                    </a:cubicBezTo>
                    <a:cubicBezTo>
                      <a:pt x="10" y="1"/>
                      <a:pt x="11" y="1"/>
                      <a:pt x="11" y="2"/>
                    </a:cubicBezTo>
                    <a:cubicBezTo>
                      <a:pt x="11" y="2"/>
                      <a:pt x="11" y="3"/>
                      <a:pt x="11" y="3"/>
                    </a:cubicBezTo>
                    <a:close/>
                  </a:path>
                </a:pathLst>
              </a:custGeom>
              <a:solidFill>
                <a:srgbClr val="FE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5" name="Freeform 150"/>
              <p:cNvSpPr/>
              <p:nvPr/>
            </p:nvSpPr>
            <p:spPr bwMode="auto">
              <a:xfrm>
                <a:off x="364" y="605"/>
                <a:ext cx="17" cy="24"/>
              </a:xfrm>
              <a:custGeom>
                <a:avLst/>
                <a:gdLst>
                  <a:gd name="T0" fmla="*/ 5 w 7"/>
                  <a:gd name="T1" fmla="*/ 3 h 10"/>
                  <a:gd name="T2" fmla="*/ 5 w 7"/>
                  <a:gd name="T3" fmla="*/ 8 h 10"/>
                  <a:gd name="T4" fmla="*/ 2 w 7"/>
                  <a:gd name="T5" fmla="*/ 8 h 10"/>
                  <a:gd name="T6" fmla="*/ 2 w 7"/>
                  <a:gd name="T7" fmla="*/ 5 h 10"/>
                  <a:gd name="T8" fmla="*/ 3 w 7"/>
                  <a:gd name="T9" fmla="*/ 0 h 10"/>
                  <a:gd name="T10" fmla="*/ 5 w 7"/>
                  <a:gd name="T11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0">
                    <a:moveTo>
                      <a:pt x="5" y="3"/>
                    </a:moveTo>
                    <a:cubicBezTo>
                      <a:pt x="5" y="5"/>
                      <a:pt x="7" y="6"/>
                      <a:pt x="5" y="8"/>
                    </a:cubicBezTo>
                    <a:cubicBezTo>
                      <a:pt x="4" y="9"/>
                      <a:pt x="4" y="10"/>
                      <a:pt x="2" y="8"/>
                    </a:cubicBezTo>
                    <a:cubicBezTo>
                      <a:pt x="2" y="7"/>
                      <a:pt x="0" y="6"/>
                      <a:pt x="2" y="5"/>
                    </a:cubicBezTo>
                    <a:cubicBezTo>
                      <a:pt x="3" y="3"/>
                      <a:pt x="3" y="2"/>
                      <a:pt x="3" y="0"/>
                    </a:cubicBezTo>
                    <a:cubicBezTo>
                      <a:pt x="4" y="1"/>
                      <a:pt x="5" y="2"/>
                      <a:pt x="5" y="3"/>
                    </a:cubicBezTo>
                    <a:close/>
                  </a:path>
                </a:pathLst>
              </a:custGeom>
              <a:solidFill>
                <a:srgbClr val="FEB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6" name="Freeform 151"/>
              <p:cNvSpPr/>
              <p:nvPr/>
            </p:nvSpPr>
            <p:spPr bwMode="auto">
              <a:xfrm>
                <a:off x="359" y="633"/>
                <a:ext cx="17" cy="10"/>
              </a:xfrm>
              <a:custGeom>
                <a:avLst/>
                <a:gdLst>
                  <a:gd name="T0" fmla="*/ 7 w 7"/>
                  <a:gd name="T1" fmla="*/ 2 h 4"/>
                  <a:gd name="T2" fmla="*/ 7 w 7"/>
                  <a:gd name="T3" fmla="*/ 3 h 4"/>
                  <a:gd name="T4" fmla="*/ 0 w 7"/>
                  <a:gd name="T5" fmla="*/ 4 h 4"/>
                  <a:gd name="T6" fmla="*/ 7 w 7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2"/>
                    </a:moveTo>
                    <a:cubicBezTo>
                      <a:pt x="7" y="2"/>
                      <a:pt x="7" y="2"/>
                      <a:pt x="7" y="3"/>
                    </a:cubicBezTo>
                    <a:cubicBezTo>
                      <a:pt x="5" y="4"/>
                      <a:pt x="2" y="3"/>
                      <a:pt x="0" y="4"/>
                    </a:cubicBezTo>
                    <a:cubicBezTo>
                      <a:pt x="2" y="2"/>
                      <a:pt x="4" y="0"/>
                      <a:pt x="7" y="2"/>
                    </a:cubicBezTo>
                    <a:close/>
                  </a:path>
                </a:pathLst>
              </a:custGeom>
              <a:solidFill>
                <a:srgbClr val="FEB3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7" name="Freeform 152"/>
              <p:cNvSpPr/>
              <p:nvPr/>
            </p:nvSpPr>
            <p:spPr bwMode="auto">
              <a:xfrm>
                <a:off x="362" y="576"/>
                <a:ext cx="9" cy="12"/>
              </a:xfrm>
              <a:custGeom>
                <a:avLst/>
                <a:gdLst>
                  <a:gd name="T0" fmla="*/ 2 w 4"/>
                  <a:gd name="T1" fmla="*/ 5 h 5"/>
                  <a:gd name="T2" fmla="*/ 0 w 4"/>
                  <a:gd name="T3" fmla="*/ 0 h 5"/>
                  <a:gd name="T4" fmla="*/ 2 w 4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2" y="5"/>
                    </a:moveTo>
                    <a:cubicBezTo>
                      <a:pt x="1" y="3"/>
                      <a:pt x="1" y="1"/>
                      <a:pt x="0" y="0"/>
                    </a:cubicBezTo>
                    <a:cubicBezTo>
                      <a:pt x="4" y="0"/>
                      <a:pt x="4" y="2"/>
                      <a:pt x="2" y="5"/>
                    </a:cubicBezTo>
                    <a:close/>
                  </a:path>
                </a:pathLst>
              </a:custGeom>
              <a:solidFill>
                <a:srgbClr val="FEB6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8" name="Freeform 153"/>
              <p:cNvSpPr/>
              <p:nvPr/>
            </p:nvSpPr>
            <p:spPr bwMode="auto">
              <a:xfrm>
                <a:off x="345" y="664"/>
                <a:ext cx="7" cy="8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1 h 3"/>
                  <a:gd name="T4" fmla="*/ 2 w 3"/>
                  <a:gd name="T5" fmla="*/ 3 h 3"/>
                  <a:gd name="T6" fmla="*/ 1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3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9" name="Freeform 154"/>
              <p:cNvSpPr/>
              <p:nvPr/>
            </p:nvSpPr>
            <p:spPr bwMode="auto">
              <a:xfrm>
                <a:off x="252" y="392"/>
                <a:ext cx="45" cy="38"/>
              </a:xfrm>
              <a:custGeom>
                <a:avLst/>
                <a:gdLst>
                  <a:gd name="T0" fmla="*/ 9 w 19"/>
                  <a:gd name="T1" fmla="*/ 3 h 16"/>
                  <a:gd name="T2" fmla="*/ 16 w 19"/>
                  <a:gd name="T3" fmla="*/ 0 h 16"/>
                  <a:gd name="T4" fmla="*/ 19 w 19"/>
                  <a:gd name="T5" fmla="*/ 5 h 16"/>
                  <a:gd name="T6" fmla="*/ 12 w 19"/>
                  <a:gd name="T7" fmla="*/ 14 h 16"/>
                  <a:gd name="T8" fmla="*/ 9 w 19"/>
                  <a:gd name="T9" fmla="*/ 15 h 16"/>
                  <a:gd name="T10" fmla="*/ 6 w 19"/>
                  <a:gd name="T11" fmla="*/ 16 h 16"/>
                  <a:gd name="T12" fmla="*/ 1 w 19"/>
                  <a:gd name="T13" fmla="*/ 13 h 16"/>
                  <a:gd name="T14" fmla="*/ 0 w 19"/>
                  <a:gd name="T15" fmla="*/ 8 h 16"/>
                  <a:gd name="T16" fmla="*/ 8 w 19"/>
                  <a:gd name="T17" fmla="*/ 3 h 16"/>
                  <a:gd name="T18" fmla="*/ 10 w 19"/>
                  <a:gd name="T19" fmla="*/ 5 h 16"/>
                  <a:gd name="T20" fmla="*/ 9 w 19"/>
                  <a:gd name="T21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9" y="3"/>
                    </a:moveTo>
                    <a:cubicBezTo>
                      <a:pt x="11" y="2"/>
                      <a:pt x="14" y="1"/>
                      <a:pt x="16" y="0"/>
                    </a:cubicBezTo>
                    <a:cubicBezTo>
                      <a:pt x="18" y="1"/>
                      <a:pt x="18" y="4"/>
                      <a:pt x="19" y="5"/>
                    </a:cubicBezTo>
                    <a:cubicBezTo>
                      <a:pt x="18" y="9"/>
                      <a:pt x="14" y="11"/>
                      <a:pt x="12" y="14"/>
                    </a:cubicBezTo>
                    <a:cubicBezTo>
                      <a:pt x="11" y="14"/>
                      <a:pt x="10" y="15"/>
                      <a:pt x="9" y="15"/>
                    </a:cubicBezTo>
                    <a:cubicBezTo>
                      <a:pt x="8" y="16"/>
                      <a:pt x="7" y="16"/>
                      <a:pt x="6" y="16"/>
                    </a:cubicBezTo>
                    <a:cubicBezTo>
                      <a:pt x="5" y="15"/>
                      <a:pt x="2" y="16"/>
                      <a:pt x="1" y="13"/>
                    </a:cubicBezTo>
                    <a:cubicBezTo>
                      <a:pt x="3" y="11"/>
                      <a:pt x="0" y="10"/>
                      <a:pt x="0" y="8"/>
                    </a:cubicBezTo>
                    <a:cubicBezTo>
                      <a:pt x="2" y="5"/>
                      <a:pt x="5" y="4"/>
                      <a:pt x="8" y="3"/>
                    </a:cubicBezTo>
                    <a:cubicBezTo>
                      <a:pt x="9" y="3"/>
                      <a:pt x="9" y="4"/>
                      <a:pt x="10" y="5"/>
                    </a:cubicBezTo>
                    <a:cubicBezTo>
                      <a:pt x="10" y="4"/>
                      <a:pt x="9" y="3"/>
                      <a:pt x="9" y="3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0" name="Freeform 155"/>
              <p:cNvSpPr/>
              <p:nvPr/>
            </p:nvSpPr>
            <p:spPr bwMode="auto">
              <a:xfrm>
                <a:off x="278" y="392"/>
                <a:ext cx="53" cy="33"/>
              </a:xfrm>
              <a:custGeom>
                <a:avLst/>
                <a:gdLst>
                  <a:gd name="T0" fmla="*/ 0 w 22"/>
                  <a:gd name="T1" fmla="*/ 13 h 14"/>
                  <a:gd name="T2" fmla="*/ 8 w 22"/>
                  <a:gd name="T3" fmla="*/ 6 h 14"/>
                  <a:gd name="T4" fmla="*/ 9 w 22"/>
                  <a:gd name="T5" fmla="*/ 5 h 14"/>
                  <a:gd name="T6" fmla="*/ 14 w 22"/>
                  <a:gd name="T7" fmla="*/ 2 h 14"/>
                  <a:gd name="T8" fmla="*/ 18 w 22"/>
                  <a:gd name="T9" fmla="*/ 1 h 14"/>
                  <a:gd name="T10" fmla="*/ 18 w 22"/>
                  <a:gd name="T11" fmla="*/ 8 h 14"/>
                  <a:gd name="T12" fmla="*/ 3 w 22"/>
                  <a:gd name="T13" fmla="*/ 13 h 14"/>
                  <a:gd name="T14" fmla="*/ 0 w 22"/>
                  <a:gd name="T1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14">
                    <a:moveTo>
                      <a:pt x="0" y="13"/>
                    </a:moveTo>
                    <a:cubicBezTo>
                      <a:pt x="2" y="10"/>
                      <a:pt x="5" y="8"/>
                      <a:pt x="8" y="6"/>
                    </a:cubicBezTo>
                    <a:cubicBezTo>
                      <a:pt x="8" y="5"/>
                      <a:pt x="8" y="5"/>
                      <a:pt x="9" y="5"/>
                    </a:cubicBezTo>
                    <a:cubicBezTo>
                      <a:pt x="12" y="6"/>
                      <a:pt x="14" y="6"/>
                      <a:pt x="14" y="2"/>
                    </a:cubicBezTo>
                    <a:cubicBezTo>
                      <a:pt x="15" y="1"/>
                      <a:pt x="17" y="0"/>
                      <a:pt x="18" y="1"/>
                    </a:cubicBezTo>
                    <a:cubicBezTo>
                      <a:pt x="20" y="3"/>
                      <a:pt x="22" y="5"/>
                      <a:pt x="18" y="8"/>
                    </a:cubicBezTo>
                    <a:cubicBezTo>
                      <a:pt x="13" y="10"/>
                      <a:pt x="8" y="11"/>
                      <a:pt x="3" y="13"/>
                    </a:cubicBezTo>
                    <a:cubicBezTo>
                      <a:pt x="2" y="14"/>
                      <a:pt x="1" y="14"/>
                      <a:pt x="0" y="13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1" name="Freeform 156"/>
              <p:cNvSpPr/>
              <p:nvPr/>
            </p:nvSpPr>
            <p:spPr bwMode="auto">
              <a:xfrm>
                <a:off x="290" y="382"/>
                <a:ext cx="43" cy="24"/>
              </a:xfrm>
              <a:custGeom>
                <a:avLst/>
                <a:gdLst>
                  <a:gd name="T0" fmla="*/ 4 w 18"/>
                  <a:gd name="T1" fmla="*/ 10 h 10"/>
                  <a:gd name="T2" fmla="*/ 3 w 18"/>
                  <a:gd name="T3" fmla="*/ 10 h 10"/>
                  <a:gd name="T4" fmla="*/ 0 w 18"/>
                  <a:gd name="T5" fmla="*/ 4 h 10"/>
                  <a:gd name="T6" fmla="*/ 11 w 18"/>
                  <a:gd name="T7" fmla="*/ 2 h 10"/>
                  <a:gd name="T8" fmla="*/ 17 w 18"/>
                  <a:gd name="T9" fmla="*/ 1 h 10"/>
                  <a:gd name="T10" fmla="*/ 15 w 18"/>
                  <a:gd name="T11" fmla="*/ 4 h 10"/>
                  <a:gd name="T12" fmla="*/ 13 w 18"/>
                  <a:gd name="T13" fmla="*/ 5 h 10"/>
                  <a:gd name="T14" fmla="*/ 9 w 18"/>
                  <a:gd name="T15" fmla="*/ 7 h 10"/>
                  <a:gd name="T16" fmla="*/ 8 w 18"/>
                  <a:gd name="T17" fmla="*/ 7 h 10"/>
                  <a:gd name="T18" fmla="*/ 6 w 18"/>
                  <a:gd name="T19" fmla="*/ 6 h 10"/>
                  <a:gd name="T20" fmla="*/ 8 w 18"/>
                  <a:gd name="T21" fmla="*/ 7 h 10"/>
                  <a:gd name="T22" fmla="*/ 4 w 18"/>
                  <a:gd name="T2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0">
                    <a:moveTo>
                      <a:pt x="4" y="10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3" y="9"/>
                      <a:pt x="0" y="4"/>
                      <a:pt x="0" y="4"/>
                    </a:cubicBezTo>
                    <a:cubicBezTo>
                      <a:pt x="4" y="2"/>
                      <a:pt x="7" y="2"/>
                      <a:pt x="11" y="2"/>
                    </a:cubicBezTo>
                    <a:cubicBezTo>
                      <a:pt x="13" y="0"/>
                      <a:pt x="15" y="1"/>
                      <a:pt x="17" y="1"/>
                    </a:cubicBezTo>
                    <a:cubicBezTo>
                      <a:pt x="18" y="3"/>
                      <a:pt x="16" y="3"/>
                      <a:pt x="15" y="4"/>
                    </a:cubicBezTo>
                    <a:cubicBezTo>
                      <a:pt x="15" y="4"/>
                      <a:pt x="14" y="5"/>
                      <a:pt x="13" y="5"/>
                    </a:cubicBezTo>
                    <a:cubicBezTo>
                      <a:pt x="12" y="5"/>
                      <a:pt x="11" y="6"/>
                      <a:pt x="9" y="7"/>
                    </a:cubicBezTo>
                    <a:cubicBezTo>
                      <a:pt x="9" y="7"/>
                      <a:pt x="8" y="7"/>
                      <a:pt x="8" y="7"/>
                    </a:cubicBezTo>
                    <a:cubicBezTo>
                      <a:pt x="7" y="6"/>
                      <a:pt x="7" y="5"/>
                      <a:pt x="6" y="6"/>
                    </a:cubicBezTo>
                    <a:cubicBezTo>
                      <a:pt x="6" y="6"/>
                      <a:pt x="7" y="6"/>
                      <a:pt x="8" y="7"/>
                    </a:cubicBezTo>
                    <a:cubicBezTo>
                      <a:pt x="7" y="9"/>
                      <a:pt x="6" y="10"/>
                      <a:pt x="4" y="10"/>
                    </a:cubicBezTo>
                    <a:close/>
                  </a:path>
                </a:pathLst>
              </a:custGeom>
              <a:solidFill>
                <a:srgbClr val="FE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2" name="Freeform 157"/>
              <p:cNvSpPr/>
              <p:nvPr/>
            </p:nvSpPr>
            <p:spPr bwMode="auto">
              <a:xfrm>
                <a:off x="242" y="411"/>
                <a:ext cx="24" cy="21"/>
              </a:xfrm>
              <a:custGeom>
                <a:avLst/>
                <a:gdLst>
                  <a:gd name="T0" fmla="*/ 4 w 10"/>
                  <a:gd name="T1" fmla="*/ 0 h 9"/>
                  <a:gd name="T2" fmla="*/ 6 w 10"/>
                  <a:gd name="T3" fmla="*/ 2 h 9"/>
                  <a:gd name="T4" fmla="*/ 5 w 10"/>
                  <a:gd name="T5" fmla="*/ 5 h 9"/>
                  <a:gd name="T6" fmla="*/ 0 w 10"/>
                  <a:gd name="T7" fmla="*/ 6 h 9"/>
                  <a:gd name="T8" fmla="*/ 1 w 10"/>
                  <a:gd name="T9" fmla="*/ 4 h 9"/>
                  <a:gd name="T10" fmla="*/ 1 w 10"/>
                  <a:gd name="T11" fmla="*/ 4 h 9"/>
                  <a:gd name="T12" fmla="*/ 4 w 10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4" y="0"/>
                    </a:moveTo>
                    <a:cubicBezTo>
                      <a:pt x="5" y="1"/>
                      <a:pt x="5" y="2"/>
                      <a:pt x="6" y="2"/>
                    </a:cubicBezTo>
                    <a:cubicBezTo>
                      <a:pt x="10" y="3"/>
                      <a:pt x="8" y="4"/>
                      <a:pt x="5" y="5"/>
                    </a:cubicBezTo>
                    <a:cubicBezTo>
                      <a:pt x="4" y="5"/>
                      <a:pt x="2" y="9"/>
                      <a:pt x="0" y="6"/>
                    </a:cubicBezTo>
                    <a:cubicBezTo>
                      <a:pt x="0" y="5"/>
                      <a:pt x="0" y="5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3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3" name="Freeform 158"/>
              <p:cNvSpPr/>
              <p:nvPr/>
            </p:nvSpPr>
            <p:spPr bwMode="auto">
              <a:xfrm>
                <a:off x="345" y="394"/>
                <a:ext cx="12" cy="15"/>
              </a:xfrm>
              <a:custGeom>
                <a:avLst/>
                <a:gdLst>
                  <a:gd name="T0" fmla="*/ 3 w 5"/>
                  <a:gd name="T1" fmla="*/ 0 h 6"/>
                  <a:gd name="T2" fmla="*/ 5 w 5"/>
                  <a:gd name="T3" fmla="*/ 4 h 6"/>
                  <a:gd name="T4" fmla="*/ 3 w 5"/>
                  <a:gd name="T5" fmla="*/ 5 h 6"/>
                  <a:gd name="T6" fmla="*/ 0 w 5"/>
                  <a:gd name="T7" fmla="*/ 2 h 6"/>
                  <a:gd name="T8" fmla="*/ 3 w 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3" y="0"/>
                    </a:moveTo>
                    <a:cubicBezTo>
                      <a:pt x="5" y="0"/>
                      <a:pt x="3" y="3"/>
                      <a:pt x="5" y="4"/>
                    </a:cubicBezTo>
                    <a:cubicBezTo>
                      <a:pt x="5" y="4"/>
                      <a:pt x="3" y="6"/>
                      <a:pt x="3" y="5"/>
                    </a:cubicBezTo>
                    <a:cubicBezTo>
                      <a:pt x="2" y="4"/>
                      <a:pt x="0" y="4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4" name="Freeform 159"/>
              <p:cNvSpPr/>
              <p:nvPr/>
            </p:nvSpPr>
            <p:spPr bwMode="auto">
              <a:xfrm>
                <a:off x="326" y="385"/>
                <a:ext cx="17" cy="7"/>
              </a:xfrm>
              <a:custGeom>
                <a:avLst/>
                <a:gdLst>
                  <a:gd name="T0" fmla="*/ 0 w 7"/>
                  <a:gd name="T1" fmla="*/ 3 h 3"/>
                  <a:gd name="T2" fmla="*/ 2 w 7"/>
                  <a:gd name="T3" fmla="*/ 0 h 3"/>
                  <a:gd name="T4" fmla="*/ 7 w 7"/>
                  <a:gd name="T5" fmla="*/ 2 h 3"/>
                  <a:gd name="T6" fmla="*/ 0 w 7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3">
                    <a:moveTo>
                      <a:pt x="0" y="3"/>
                    </a:moveTo>
                    <a:cubicBezTo>
                      <a:pt x="1" y="2"/>
                      <a:pt x="2" y="1"/>
                      <a:pt x="2" y="0"/>
                    </a:cubicBezTo>
                    <a:cubicBezTo>
                      <a:pt x="4" y="0"/>
                      <a:pt x="5" y="1"/>
                      <a:pt x="7" y="2"/>
                    </a:cubicBezTo>
                    <a:cubicBezTo>
                      <a:pt x="4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E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5" name="Freeform 160"/>
              <p:cNvSpPr/>
              <p:nvPr/>
            </p:nvSpPr>
            <p:spPr bwMode="auto">
              <a:xfrm>
                <a:off x="226" y="397"/>
                <a:ext cx="14" cy="12"/>
              </a:xfrm>
              <a:custGeom>
                <a:avLst/>
                <a:gdLst>
                  <a:gd name="T0" fmla="*/ 0 w 6"/>
                  <a:gd name="T1" fmla="*/ 5 h 5"/>
                  <a:gd name="T2" fmla="*/ 4 w 6"/>
                  <a:gd name="T3" fmla="*/ 3 h 5"/>
                  <a:gd name="T4" fmla="*/ 6 w 6"/>
                  <a:gd name="T5" fmla="*/ 4 h 5"/>
                  <a:gd name="T6" fmla="*/ 0 w 6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0" y="5"/>
                    </a:moveTo>
                    <a:cubicBezTo>
                      <a:pt x="1" y="3"/>
                      <a:pt x="1" y="0"/>
                      <a:pt x="4" y="3"/>
                    </a:cubicBezTo>
                    <a:cubicBezTo>
                      <a:pt x="4" y="3"/>
                      <a:pt x="5" y="4"/>
                      <a:pt x="6" y="4"/>
                    </a:cubicBezTo>
                    <a:cubicBezTo>
                      <a:pt x="4" y="5"/>
                      <a:pt x="2" y="4"/>
                      <a:pt x="0" y="5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6" name="Freeform 161"/>
              <p:cNvSpPr/>
              <p:nvPr/>
            </p:nvSpPr>
            <p:spPr bwMode="auto">
              <a:xfrm>
                <a:off x="271" y="399"/>
                <a:ext cx="9" cy="10"/>
              </a:xfrm>
              <a:custGeom>
                <a:avLst/>
                <a:gdLst>
                  <a:gd name="T0" fmla="*/ 1 w 4"/>
                  <a:gd name="T1" fmla="*/ 0 h 4"/>
                  <a:gd name="T2" fmla="*/ 3 w 4"/>
                  <a:gd name="T3" fmla="*/ 4 h 4"/>
                  <a:gd name="T4" fmla="*/ 0 w 4"/>
                  <a:gd name="T5" fmla="*/ 0 h 4"/>
                  <a:gd name="T6" fmla="*/ 1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4" y="0"/>
                      <a:pt x="4" y="2"/>
                      <a:pt x="3" y="4"/>
                    </a:cubicBezTo>
                    <a:cubicBezTo>
                      <a:pt x="1" y="3"/>
                      <a:pt x="1" y="2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7" name="Freeform 162"/>
              <p:cNvSpPr/>
              <p:nvPr/>
            </p:nvSpPr>
            <p:spPr bwMode="auto">
              <a:xfrm>
                <a:off x="249" y="382"/>
                <a:ext cx="8" cy="10"/>
              </a:xfrm>
              <a:custGeom>
                <a:avLst/>
                <a:gdLst>
                  <a:gd name="T0" fmla="*/ 0 w 3"/>
                  <a:gd name="T1" fmla="*/ 4 h 4"/>
                  <a:gd name="T2" fmla="*/ 3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1" y="1"/>
                      <a:pt x="3" y="0"/>
                    </a:cubicBezTo>
                    <a:cubicBezTo>
                      <a:pt x="3" y="3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8" name="Freeform 163"/>
              <p:cNvSpPr/>
              <p:nvPr/>
            </p:nvSpPr>
            <p:spPr bwMode="auto">
              <a:xfrm>
                <a:off x="574" y="908"/>
                <a:ext cx="72" cy="75"/>
              </a:xfrm>
              <a:custGeom>
                <a:avLst/>
                <a:gdLst>
                  <a:gd name="T0" fmla="*/ 2 w 30"/>
                  <a:gd name="T1" fmla="*/ 30 h 31"/>
                  <a:gd name="T2" fmla="*/ 1 w 30"/>
                  <a:gd name="T3" fmla="*/ 25 h 31"/>
                  <a:gd name="T4" fmla="*/ 1 w 30"/>
                  <a:gd name="T5" fmla="*/ 23 h 31"/>
                  <a:gd name="T6" fmla="*/ 6 w 30"/>
                  <a:gd name="T7" fmla="*/ 23 h 31"/>
                  <a:gd name="T8" fmla="*/ 6 w 30"/>
                  <a:gd name="T9" fmla="*/ 27 h 31"/>
                  <a:gd name="T10" fmla="*/ 11 w 30"/>
                  <a:gd name="T11" fmla="*/ 17 h 31"/>
                  <a:gd name="T12" fmla="*/ 14 w 30"/>
                  <a:gd name="T13" fmla="*/ 12 h 31"/>
                  <a:gd name="T14" fmla="*/ 15 w 30"/>
                  <a:gd name="T15" fmla="*/ 11 h 31"/>
                  <a:gd name="T16" fmla="*/ 14 w 30"/>
                  <a:gd name="T17" fmla="*/ 8 h 31"/>
                  <a:gd name="T18" fmla="*/ 13 w 30"/>
                  <a:gd name="T19" fmla="*/ 4 h 31"/>
                  <a:gd name="T20" fmla="*/ 18 w 30"/>
                  <a:gd name="T21" fmla="*/ 7 h 31"/>
                  <a:gd name="T22" fmla="*/ 20 w 30"/>
                  <a:gd name="T23" fmla="*/ 3 h 31"/>
                  <a:gd name="T24" fmla="*/ 24 w 30"/>
                  <a:gd name="T25" fmla="*/ 0 h 31"/>
                  <a:gd name="T26" fmla="*/ 30 w 30"/>
                  <a:gd name="T27" fmla="*/ 1 h 31"/>
                  <a:gd name="T28" fmla="*/ 30 w 30"/>
                  <a:gd name="T29" fmla="*/ 3 h 31"/>
                  <a:gd name="T30" fmla="*/ 23 w 30"/>
                  <a:gd name="T31" fmla="*/ 7 h 31"/>
                  <a:gd name="T32" fmla="*/ 21 w 30"/>
                  <a:gd name="T33" fmla="*/ 22 h 31"/>
                  <a:gd name="T34" fmla="*/ 13 w 30"/>
                  <a:gd name="T35" fmla="*/ 30 h 31"/>
                  <a:gd name="T36" fmla="*/ 10 w 30"/>
                  <a:gd name="T37" fmla="*/ 31 h 31"/>
                  <a:gd name="T38" fmla="*/ 4 w 30"/>
                  <a:gd name="T39" fmla="*/ 30 h 31"/>
                  <a:gd name="T40" fmla="*/ 2 w 30"/>
                  <a:gd name="T41" fmla="*/ 3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31">
                    <a:moveTo>
                      <a:pt x="2" y="30"/>
                    </a:moveTo>
                    <a:cubicBezTo>
                      <a:pt x="2" y="28"/>
                      <a:pt x="5" y="26"/>
                      <a:pt x="1" y="25"/>
                    </a:cubicBezTo>
                    <a:cubicBezTo>
                      <a:pt x="0" y="24"/>
                      <a:pt x="1" y="22"/>
                      <a:pt x="1" y="23"/>
                    </a:cubicBezTo>
                    <a:cubicBezTo>
                      <a:pt x="3" y="23"/>
                      <a:pt x="5" y="21"/>
                      <a:pt x="6" y="23"/>
                    </a:cubicBezTo>
                    <a:cubicBezTo>
                      <a:pt x="6" y="24"/>
                      <a:pt x="6" y="25"/>
                      <a:pt x="6" y="27"/>
                    </a:cubicBezTo>
                    <a:cubicBezTo>
                      <a:pt x="9" y="24"/>
                      <a:pt x="11" y="21"/>
                      <a:pt x="11" y="17"/>
                    </a:cubicBezTo>
                    <a:cubicBezTo>
                      <a:pt x="11" y="15"/>
                      <a:pt x="13" y="14"/>
                      <a:pt x="14" y="12"/>
                    </a:cubicBezTo>
                    <a:cubicBezTo>
                      <a:pt x="14" y="11"/>
                      <a:pt x="14" y="11"/>
                      <a:pt x="15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7"/>
                      <a:pt x="12" y="5"/>
                      <a:pt x="13" y="4"/>
                    </a:cubicBezTo>
                    <a:cubicBezTo>
                      <a:pt x="15" y="4"/>
                      <a:pt x="16" y="6"/>
                      <a:pt x="18" y="7"/>
                    </a:cubicBezTo>
                    <a:cubicBezTo>
                      <a:pt x="19" y="6"/>
                      <a:pt x="19" y="4"/>
                      <a:pt x="20" y="3"/>
                    </a:cubicBezTo>
                    <a:cubicBezTo>
                      <a:pt x="21" y="1"/>
                      <a:pt x="22" y="0"/>
                      <a:pt x="24" y="0"/>
                    </a:cubicBezTo>
                    <a:cubicBezTo>
                      <a:pt x="26" y="1"/>
                      <a:pt x="28" y="0"/>
                      <a:pt x="30" y="1"/>
                    </a:cubicBezTo>
                    <a:cubicBezTo>
                      <a:pt x="30" y="2"/>
                      <a:pt x="30" y="2"/>
                      <a:pt x="30" y="3"/>
                    </a:cubicBezTo>
                    <a:cubicBezTo>
                      <a:pt x="29" y="6"/>
                      <a:pt x="26" y="7"/>
                      <a:pt x="23" y="7"/>
                    </a:cubicBezTo>
                    <a:cubicBezTo>
                      <a:pt x="25" y="12"/>
                      <a:pt x="22" y="17"/>
                      <a:pt x="21" y="22"/>
                    </a:cubicBezTo>
                    <a:cubicBezTo>
                      <a:pt x="17" y="24"/>
                      <a:pt x="16" y="28"/>
                      <a:pt x="13" y="30"/>
                    </a:cubicBezTo>
                    <a:cubicBezTo>
                      <a:pt x="12" y="31"/>
                      <a:pt x="11" y="31"/>
                      <a:pt x="10" y="31"/>
                    </a:cubicBezTo>
                    <a:cubicBezTo>
                      <a:pt x="8" y="29"/>
                      <a:pt x="6" y="29"/>
                      <a:pt x="4" y="30"/>
                    </a:cubicBezTo>
                    <a:cubicBezTo>
                      <a:pt x="3" y="30"/>
                      <a:pt x="2" y="30"/>
                      <a:pt x="2" y="30"/>
                    </a:cubicBezTo>
                    <a:close/>
                  </a:path>
                </a:pathLst>
              </a:custGeom>
              <a:solidFill>
                <a:srgbClr val="FEE7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9" name="Freeform 164"/>
              <p:cNvSpPr/>
              <p:nvPr/>
            </p:nvSpPr>
            <p:spPr bwMode="auto">
              <a:xfrm>
                <a:off x="550" y="913"/>
                <a:ext cx="67" cy="41"/>
              </a:xfrm>
              <a:custGeom>
                <a:avLst/>
                <a:gdLst>
                  <a:gd name="T0" fmla="*/ 23 w 28"/>
                  <a:gd name="T1" fmla="*/ 2 h 17"/>
                  <a:gd name="T2" fmla="*/ 26 w 28"/>
                  <a:gd name="T3" fmla="*/ 10 h 17"/>
                  <a:gd name="T4" fmla="*/ 26 w 28"/>
                  <a:gd name="T5" fmla="*/ 10 h 17"/>
                  <a:gd name="T6" fmla="*/ 25 w 28"/>
                  <a:gd name="T7" fmla="*/ 9 h 17"/>
                  <a:gd name="T8" fmla="*/ 22 w 28"/>
                  <a:gd name="T9" fmla="*/ 7 h 17"/>
                  <a:gd name="T10" fmla="*/ 20 w 28"/>
                  <a:gd name="T11" fmla="*/ 5 h 17"/>
                  <a:gd name="T12" fmla="*/ 17 w 28"/>
                  <a:gd name="T13" fmla="*/ 10 h 17"/>
                  <a:gd name="T14" fmla="*/ 16 w 28"/>
                  <a:gd name="T15" fmla="*/ 8 h 17"/>
                  <a:gd name="T16" fmla="*/ 11 w 28"/>
                  <a:gd name="T17" fmla="*/ 8 h 17"/>
                  <a:gd name="T18" fmla="*/ 16 w 28"/>
                  <a:gd name="T19" fmla="*/ 8 h 17"/>
                  <a:gd name="T20" fmla="*/ 14 w 28"/>
                  <a:gd name="T21" fmla="*/ 16 h 17"/>
                  <a:gd name="T22" fmla="*/ 0 w 28"/>
                  <a:gd name="T23" fmla="*/ 12 h 17"/>
                  <a:gd name="T24" fmla="*/ 6 w 28"/>
                  <a:gd name="T25" fmla="*/ 3 h 17"/>
                  <a:gd name="T26" fmla="*/ 23 w 28"/>
                  <a:gd name="T27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" h="17">
                    <a:moveTo>
                      <a:pt x="23" y="2"/>
                    </a:moveTo>
                    <a:cubicBezTo>
                      <a:pt x="23" y="5"/>
                      <a:pt x="28" y="6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5" y="10"/>
                      <a:pt x="25" y="9"/>
                      <a:pt x="25" y="9"/>
                    </a:cubicBezTo>
                    <a:cubicBezTo>
                      <a:pt x="24" y="8"/>
                      <a:pt x="23" y="8"/>
                      <a:pt x="22" y="7"/>
                    </a:cubicBezTo>
                    <a:cubicBezTo>
                      <a:pt x="21" y="7"/>
                      <a:pt x="21" y="6"/>
                      <a:pt x="20" y="5"/>
                    </a:cubicBezTo>
                    <a:cubicBezTo>
                      <a:pt x="19" y="7"/>
                      <a:pt x="19" y="9"/>
                      <a:pt x="17" y="10"/>
                    </a:cubicBezTo>
                    <a:cubicBezTo>
                      <a:pt x="16" y="9"/>
                      <a:pt x="16" y="9"/>
                      <a:pt x="16" y="8"/>
                    </a:cubicBezTo>
                    <a:cubicBezTo>
                      <a:pt x="14" y="6"/>
                      <a:pt x="13" y="11"/>
                      <a:pt x="11" y="8"/>
                    </a:cubicBezTo>
                    <a:cubicBezTo>
                      <a:pt x="13" y="11"/>
                      <a:pt x="14" y="7"/>
                      <a:pt x="16" y="8"/>
                    </a:cubicBezTo>
                    <a:cubicBezTo>
                      <a:pt x="17" y="11"/>
                      <a:pt x="13" y="13"/>
                      <a:pt x="14" y="16"/>
                    </a:cubicBezTo>
                    <a:cubicBezTo>
                      <a:pt x="9" y="17"/>
                      <a:pt x="4" y="16"/>
                      <a:pt x="0" y="12"/>
                    </a:cubicBezTo>
                    <a:cubicBezTo>
                      <a:pt x="3" y="9"/>
                      <a:pt x="5" y="6"/>
                      <a:pt x="6" y="3"/>
                    </a:cubicBezTo>
                    <a:cubicBezTo>
                      <a:pt x="12" y="0"/>
                      <a:pt x="17" y="1"/>
                      <a:pt x="23" y="2"/>
                    </a:cubicBezTo>
                    <a:close/>
                  </a:path>
                </a:pathLst>
              </a:custGeom>
              <a:solidFill>
                <a:srgbClr val="FDE8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0" name="Freeform 165"/>
              <p:cNvSpPr/>
              <p:nvPr/>
            </p:nvSpPr>
            <p:spPr bwMode="auto">
              <a:xfrm>
                <a:off x="622" y="882"/>
                <a:ext cx="48" cy="38"/>
              </a:xfrm>
              <a:custGeom>
                <a:avLst/>
                <a:gdLst>
                  <a:gd name="T0" fmla="*/ 4 w 20"/>
                  <a:gd name="T1" fmla="*/ 12 h 16"/>
                  <a:gd name="T2" fmla="*/ 0 w 20"/>
                  <a:gd name="T3" fmla="*/ 14 h 16"/>
                  <a:gd name="T4" fmla="*/ 4 w 20"/>
                  <a:gd name="T5" fmla="*/ 6 h 16"/>
                  <a:gd name="T6" fmla="*/ 5 w 20"/>
                  <a:gd name="T7" fmla="*/ 4 h 16"/>
                  <a:gd name="T8" fmla="*/ 8 w 20"/>
                  <a:gd name="T9" fmla="*/ 2 h 16"/>
                  <a:gd name="T10" fmla="*/ 12 w 20"/>
                  <a:gd name="T11" fmla="*/ 2 h 16"/>
                  <a:gd name="T12" fmla="*/ 17 w 20"/>
                  <a:gd name="T13" fmla="*/ 6 h 16"/>
                  <a:gd name="T14" fmla="*/ 20 w 20"/>
                  <a:gd name="T15" fmla="*/ 14 h 16"/>
                  <a:gd name="T16" fmla="*/ 19 w 20"/>
                  <a:gd name="T17" fmla="*/ 15 h 16"/>
                  <a:gd name="T18" fmla="*/ 18 w 20"/>
                  <a:gd name="T19" fmla="*/ 16 h 16"/>
                  <a:gd name="T20" fmla="*/ 13 w 20"/>
                  <a:gd name="T21" fmla="*/ 8 h 16"/>
                  <a:gd name="T22" fmla="*/ 12 w 20"/>
                  <a:gd name="T23" fmla="*/ 7 h 16"/>
                  <a:gd name="T24" fmla="*/ 13 w 20"/>
                  <a:gd name="T25" fmla="*/ 8 h 16"/>
                  <a:gd name="T26" fmla="*/ 10 w 20"/>
                  <a:gd name="T27" fmla="*/ 13 h 16"/>
                  <a:gd name="T28" fmla="*/ 10 w 20"/>
                  <a:gd name="T29" fmla="*/ 13 h 16"/>
                  <a:gd name="T30" fmla="*/ 4 w 20"/>
                  <a:gd name="T31" fmla="*/ 1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16">
                    <a:moveTo>
                      <a:pt x="4" y="12"/>
                    </a:moveTo>
                    <a:cubicBezTo>
                      <a:pt x="3" y="12"/>
                      <a:pt x="1" y="13"/>
                      <a:pt x="0" y="14"/>
                    </a:cubicBezTo>
                    <a:cubicBezTo>
                      <a:pt x="0" y="10"/>
                      <a:pt x="4" y="9"/>
                      <a:pt x="4" y="6"/>
                    </a:cubicBezTo>
                    <a:cubicBezTo>
                      <a:pt x="4" y="5"/>
                      <a:pt x="4" y="5"/>
                      <a:pt x="5" y="4"/>
                    </a:cubicBezTo>
                    <a:cubicBezTo>
                      <a:pt x="6" y="4"/>
                      <a:pt x="7" y="4"/>
                      <a:pt x="8" y="2"/>
                    </a:cubicBezTo>
                    <a:cubicBezTo>
                      <a:pt x="9" y="0"/>
                      <a:pt x="11" y="1"/>
                      <a:pt x="12" y="2"/>
                    </a:cubicBezTo>
                    <a:cubicBezTo>
                      <a:pt x="15" y="2"/>
                      <a:pt x="16" y="4"/>
                      <a:pt x="17" y="6"/>
                    </a:cubicBezTo>
                    <a:cubicBezTo>
                      <a:pt x="20" y="8"/>
                      <a:pt x="20" y="11"/>
                      <a:pt x="20" y="14"/>
                    </a:cubicBezTo>
                    <a:cubicBezTo>
                      <a:pt x="20" y="14"/>
                      <a:pt x="19" y="15"/>
                      <a:pt x="19" y="15"/>
                    </a:cubicBezTo>
                    <a:cubicBezTo>
                      <a:pt x="19" y="16"/>
                      <a:pt x="18" y="16"/>
                      <a:pt x="18" y="16"/>
                    </a:cubicBezTo>
                    <a:cubicBezTo>
                      <a:pt x="13" y="15"/>
                      <a:pt x="14" y="11"/>
                      <a:pt x="13" y="8"/>
                    </a:cubicBezTo>
                    <a:cubicBezTo>
                      <a:pt x="12" y="8"/>
                      <a:pt x="12" y="8"/>
                      <a:pt x="12" y="7"/>
                    </a:cubicBezTo>
                    <a:cubicBezTo>
                      <a:pt x="12" y="8"/>
                      <a:pt x="13" y="8"/>
                      <a:pt x="13" y="8"/>
                    </a:cubicBezTo>
                    <a:cubicBezTo>
                      <a:pt x="12" y="10"/>
                      <a:pt x="12" y="12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8" y="10"/>
                      <a:pt x="6" y="13"/>
                      <a:pt x="4" y="12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1" name="Freeform 166"/>
              <p:cNvSpPr/>
              <p:nvPr/>
            </p:nvSpPr>
            <p:spPr bwMode="auto">
              <a:xfrm>
                <a:off x="613" y="870"/>
                <a:ext cx="26" cy="26"/>
              </a:xfrm>
              <a:custGeom>
                <a:avLst/>
                <a:gdLst>
                  <a:gd name="T0" fmla="*/ 9 w 11"/>
                  <a:gd name="T1" fmla="*/ 10 h 11"/>
                  <a:gd name="T2" fmla="*/ 8 w 11"/>
                  <a:gd name="T3" fmla="*/ 11 h 11"/>
                  <a:gd name="T4" fmla="*/ 3 w 11"/>
                  <a:gd name="T5" fmla="*/ 2 h 11"/>
                  <a:gd name="T6" fmla="*/ 7 w 11"/>
                  <a:gd name="T7" fmla="*/ 1 h 11"/>
                  <a:gd name="T8" fmla="*/ 9 w 11"/>
                  <a:gd name="T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9" y="10"/>
                    </a:moveTo>
                    <a:cubicBezTo>
                      <a:pt x="8" y="10"/>
                      <a:pt x="8" y="11"/>
                      <a:pt x="8" y="11"/>
                    </a:cubicBezTo>
                    <a:cubicBezTo>
                      <a:pt x="2" y="10"/>
                      <a:pt x="0" y="7"/>
                      <a:pt x="3" y="2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6" y="4"/>
                      <a:pt x="11" y="7"/>
                      <a:pt x="9" y="10"/>
                    </a:cubicBezTo>
                    <a:close/>
                  </a:path>
                </a:pathLst>
              </a:custGeom>
              <a:solidFill>
                <a:srgbClr val="FE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2" name="Freeform 167"/>
              <p:cNvSpPr/>
              <p:nvPr/>
            </p:nvSpPr>
            <p:spPr bwMode="auto">
              <a:xfrm>
                <a:off x="603" y="856"/>
                <a:ext cx="38" cy="21"/>
              </a:xfrm>
              <a:custGeom>
                <a:avLst/>
                <a:gdLst>
                  <a:gd name="T0" fmla="*/ 12 w 16"/>
                  <a:gd name="T1" fmla="*/ 7 h 9"/>
                  <a:gd name="T2" fmla="*/ 7 w 16"/>
                  <a:gd name="T3" fmla="*/ 8 h 9"/>
                  <a:gd name="T4" fmla="*/ 5 w 16"/>
                  <a:gd name="T5" fmla="*/ 7 h 9"/>
                  <a:gd name="T6" fmla="*/ 0 w 16"/>
                  <a:gd name="T7" fmla="*/ 5 h 9"/>
                  <a:gd name="T8" fmla="*/ 0 w 16"/>
                  <a:gd name="T9" fmla="*/ 4 h 9"/>
                  <a:gd name="T10" fmla="*/ 9 w 16"/>
                  <a:gd name="T11" fmla="*/ 2 h 9"/>
                  <a:gd name="T12" fmla="*/ 13 w 16"/>
                  <a:gd name="T13" fmla="*/ 1 h 9"/>
                  <a:gd name="T14" fmla="*/ 11 w 16"/>
                  <a:gd name="T15" fmla="*/ 4 h 9"/>
                  <a:gd name="T16" fmla="*/ 16 w 16"/>
                  <a:gd name="T17" fmla="*/ 7 h 9"/>
                  <a:gd name="T18" fmla="*/ 12 w 16"/>
                  <a:gd name="T1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9">
                    <a:moveTo>
                      <a:pt x="12" y="7"/>
                    </a:moveTo>
                    <a:cubicBezTo>
                      <a:pt x="10" y="7"/>
                      <a:pt x="9" y="7"/>
                      <a:pt x="7" y="8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4" y="6"/>
                      <a:pt x="1" y="6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3" y="4"/>
                      <a:pt x="6" y="3"/>
                      <a:pt x="9" y="2"/>
                    </a:cubicBezTo>
                    <a:cubicBezTo>
                      <a:pt x="10" y="0"/>
                      <a:pt x="11" y="0"/>
                      <a:pt x="13" y="1"/>
                    </a:cubicBezTo>
                    <a:cubicBezTo>
                      <a:pt x="14" y="2"/>
                      <a:pt x="13" y="3"/>
                      <a:pt x="11" y="4"/>
                    </a:cubicBezTo>
                    <a:cubicBezTo>
                      <a:pt x="12" y="5"/>
                      <a:pt x="15" y="5"/>
                      <a:pt x="16" y="7"/>
                    </a:cubicBezTo>
                    <a:cubicBezTo>
                      <a:pt x="15" y="9"/>
                      <a:pt x="13" y="8"/>
                      <a:pt x="12" y="7"/>
                    </a:cubicBezTo>
                    <a:close/>
                  </a:path>
                </a:pathLst>
              </a:custGeom>
              <a:solidFill>
                <a:srgbClr val="FED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3" name="Freeform 168"/>
              <p:cNvSpPr/>
              <p:nvPr/>
            </p:nvSpPr>
            <p:spPr bwMode="auto">
              <a:xfrm>
                <a:off x="550" y="875"/>
                <a:ext cx="27" cy="19"/>
              </a:xfrm>
              <a:custGeom>
                <a:avLst/>
                <a:gdLst>
                  <a:gd name="T0" fmla="*/ 0 w 11"/>
                  <a:gd name="T1" fmla="*/ 3 h 8"/>
                  <a:gd name="T2" fmla="*/ 0 w 11"/>
                  <a:gd name="T3" fmla="*/ 1 h 8"/>
                  <a:gd name="T4" fmla="*/ 8 w 11"/>
                  <a:gd name="T5" fmla="*/ 0 h 8"/>
                  <a:gd name="T6" fmla="*/ 8 w 11"/>
                  <a:gd name="T7" fmla="*/ 2 h 8"/>
                  <a:gd name="T8" fmla="*/ 9 w 11"/>
                  <a:gd name="T9" fmla="*/ 7 h 8"/>
                  <a:gd name="T10" fmla="*/ 5 w 11"/>
                  <a:gd name="T11" fmla="*/ 4 h 8"/>
                  <a:gd name="T12" fmla="*/ 0 w 11"/>
                  <a:gd name="T1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0" y="3"/>
                    </a:moveTo>
                    <a:cubicBezTo>
                      <a:pt x="0" y="3"/>
                      <a:pt x="0" y="2"/>
                      <a:pt x="0" y="1"/>
                    </a:cubicBezTo>
                    <a:cubicBezTo>
                      <a:pt x="3" y="0"/>
                      <a:pt x="5" y="1"/>
                      <a:pt x="8" y="0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9" y="4"/>
                      <a:pt x="11" y="5"/>
                      <a:pt x="9" y="7"/>
                    </a:cubicBezTo>
                    <a:cubicBezTo>
                      <a:pt x="6" y="8"/>
                      <a:pt x="6" y="6"/>
                      <a:pt x="5" y="4"/>
                    </a:cubicBezTo>
                    <a:cubicBezTo>
                      <a:pt x="4" y="2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4" name="Freeform 169"/>
              <p:cNvSpPr/>
              <p:nvPr/>
            </p:nvSpPr>
            <p:spPr bwMode="auto">
              <a:xfrm>
                <a:off x="589" y="872"/>
                <a:ext cx="16" cy="17"/>
              </a:xfrm>
              <a:custGeom>
                <a:avLst/>
                <a:gdLst>
                  <a:gd name="T0" fmla="*/ 0 w 7"/>
                  <a:gd name="T1" fmla="*/ 7 h 7"/>
                  <a:gd name="T2" fmla="*/ 6 w 7"/>
                  <a:gd name="T3" fmla="*/ 5 h 7"/>
                  <a:gd name="T4" fmla="*/ 7 w 7"/>
                  <a:gd name="T5" fmla="*/ 6 h 7"/>
                  <a:gd name="T6" fmla="*/ 5 w 7"/>
                  <a:gd name="T7" fmla="*/ 7 h 7"/>
                  <a:gd name="T8" fmla="*/ 0 w 7"/>
                  <a:gd name="T9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0" y="7"/>
                    </a:moveTo>
                    <a:cubicBezTo>
                      <a:pt x="2" y="7"/>
                      <a:pt x="2" y="0"/>
                      <a:pt x="6" y="5"/>
                    </a:cubicBezTo>
                    <a:cubicBezTo>
                      <a:pt x="7" y="5"/>
                      <a:pt x="7" y="6"/>
                      <a:pt x="7" y="6"/>
                    </a:cubicBezTo>
                    <a:cubicBezTo>
                      <a:pt x="7" y="7"/>
                      <a:pt x="6" y="7"/>
                      <a:pt x="5" y="7"/>
                    </a:cubicBezTo>
                    <a:cubicBezTo>
                      <a:pt x="3" y="6"/>
                      <a:pt x="2" y="6"/>
                      <a:pt x="0" y="7"/>
                    </a:cubicBezTo>
                    <a:close/>
                  </a:path>
                </a:pathLst>
              </a:custGeom>
              <a:solidFill>
                <a:srgbClr val="FEEB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5" name="Freeform 170"/>
              <p:cNvSpPr/>
              <p:nvPr/>
            </p:nvSpPr>
            <p:spPr bwMode="auto">
              <a:xfrm>
                <a:off x="598" y="865"/>
                <a:ext cx="17" cy="10"/>
              </a:xfrm>
              <a:custGeom>
                <a:avLst/>
                <a:gdLst>
                  <a:gd name="T0" fmla="*/ 2 w 7"/>
                  <a:gd name="T1" fmla="*/ 1 h 4"/>
                  <a:gd name="T2" fmla="*/ 7 w 7"/>
                  <a:gd name="T3" fmla="*/ 3 h 4"/>
                  <a:gd name="T4" fmla="*/ 2 w 7"/>
                  <a:gd name="T5" fmla="*/ 3 h 4"/>
                  <a:gd name="T6" fmla="*/ 0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4" y="1"/>
                      <a:pt x="7" y="1"/>
                      <a:pt x="7" y="3"/>
                    </a:cubicBezTo>
                    <a:cubicBezTo>
                      <a:pt x="5" y="4"/>
                      <a:pt x="3" y="3"/>
                      <a:pt x="2" y="3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ED5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6" name="Freeform 171"/>
              <p:cNvSpPr/>
              <p:nvPr/>
            </p:nvSpPr>
            <p:spPr bwMode="auto">
              <a:xfrm>
                <a:off x="586" y="901"/>
                <a:ext cx="7" cy="5"/>
              </a:xfrm>
              <a:custGeom>
                <a:avLst/>
                <a:gdLst>
                  <a:gd name="T0" fmla="*/ 3 w 3"/>
                  <a:gd name="T1" fmla="*/ 2 h 2"/>
                  <a:gd name="T2" fmla="*/ 1 w 3"/>
                  <a:gd name="T3" fmla="*/ 2 h 2"/>
                  <a:gd name="T4" fmla="*/ 0 w 3"/>
                  <a:gd name="T5" fmla="*/ 1 h 2"/>
                  <a:gd name="T6" fmla="*/ 1 w 3"/>
                  <a:gd name="T7" fmla="*/ 0 h 2"/>
                  <a:gd name="T8" fmla="*/ 3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3" y="0"/>
                      <a:pt x="3" y="2"/>
                    </a:cubicBezTo>
                    <a:close/>
                  </a:path>
                </a:pathLst>
              </a:custGeom>
              <a:solidFill>
                <a:srgbClr val="FEE3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7" name="Freeform 172"/>
              <p:cNvSpPr/>
              <p:nvPr/>
            </p:nvSpPr>
            <p:spPr bwMode="auto">
              <a:xfrm>
                <a:off x="806" y="817"/>
                <a:ext cx="81" cy="67"/>
              </a:xfrm>
              <a:custGeom>
                <a:avLst/>
                <a:gdLst>
                  <a:gd name="T0" fmla="*/ 32 w 34"/>
                  <a:gd name="T1" fmla="*/ 6 h 28"/>
                  <a:gd name="T2" fmla="*/ 22 w 34"/>
                  <a:gd name="T3" fmla="*/ 15 h 28"/>
                  <a:gd name="T4" fmla="*/ 15 w 34"/>
                  <a:gd name="T5" fmla="*/ 20 h 28"/>
                  <a:gd name="T6" fmla="*/ 12 w 34"/>
                  <a:gd name="T7" fmla="*/ 23 h 28"/>
                  <a:gd name="T8" fmla="*/ 11 w 34"/>
                  <a:gd name="T9" fmla="*/ 23 h 28"/>
                  <a:gd name="T10" fmla="*/ 7 w 34"/>
                  <a:gd name="T11" fmla="*/ 25 h 28"/>
                  <a:gd name="T12" fmla="*/ 4 w 34"/>
                  <a:gd name="T13" fmla="*/ 27 h 28"/>
                  <a:gd name="T14" fmla="*/ 3 w 34"/>
                  <a:gd name="T15" fmla="*/ 27 h 28"/>
                  <a:gd name="T16" fmla="*/ 0 w 34"/>
                  <a:gd name="T17" fmla="*/ 26 h 28"/>
                  <a:gd name="T18" fmla="*/ 4 w 34"/>
                  <a:gd name="T19" fmla="*/ 20 h 28"/>
                  <a:gd name="T20" fmla="*/ 27 w 34"/>
                  <a:gd name="T21" fmla="*/ 1 h 28"/>
                  <a:gd name="T22" fmla="*/ 29 w 34"/>
                  <a:gd name="T23" fmla="*/ 0 h 28"/>
                  <a:gd name="T24" fmla="*/ 32 w 34"/>
                  <a:gd name="T25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28">
                    <a:moveTo>
                      <a:pt x="32" y="6"/>
                    </a:moveTo>
                    <a:cubicBezTo>
                      <a:pt x="29" y="9"/>
                      <a:pt x="25" y="12"/>
                      <a:pt x="22" y="15"/>
                    </a:cubicBezTo>
                    <a:cubicBezTo>
                      <a:pt x="20" y="17"/>
                      <a:pt x="18" y="19"/>
                      <a:pt x="15" y="20"/>
                    </a:cubicBezTo>
                    <a:cubicBezTo>
                      <a:pt x="14" y="21"/>
                      <a:pt x="13" y="22"/>
                      <a:pt x="12" y="23"/>
                    </a:cubicBezTo>
                    <a:cubicBezTo>
                      <a:pt x="12" y="23"/>
                      <a:pt x="12" y="23"/>
                      <a:pt x="11" y="23"/>
                    </a:cubicBezTo>
                    <a:cubicBezTo>
                      <a:pt x="10" y="24"/>
                      <a:pt x="9" y="24"/>
                      <a:pt x="7" y="25"/>
                    </a:cubicBezTo>
                    <a:cubicBezTo>
                      <a:pt x="6" y="26"/>
                      <a:pt x="5" y="26"/>
                      <a:pt x="4" y="27"/>
                    </a:cubicBezTo>
                    <a:cubicBezTo>
                      <a:pt x="4" y="27"/>
                      <a:pt x="3" y="27"/>
                      <a:pt x="3" y="27"/>
                    </a:cubicBezTo>
                    <a:cubicBezTo>
                      <a:pt x="2" y="27"/>
                      <a:pt x="0" y="28"/>
                      <a:pt x="0" y="26"/>
                    </a:cubicBezTo>
                    <a:cubicBezTo>
                      <a:pt x="1" y="24"/>
                      <a:pt x="4" y="23"/>
                      <a:pt x="4" y="20"/>
                    </a:cubicBezTo>
                    <a:cubicBezTo>
                      <a:pt x="11" y="13"/>
                      <a:pt x="21" y="9"/>
                      <a:pt x="27" y="1"/>
                    </a:cubicBezTo>
                    <a:cubicBezTo>
                      <a:pt x="28" y="0"/>
                      <a:pt x="29" y="0"/>
                      <a:pt x="29" y="0"/>
                    </a:cubicBezTo>
                    <a:cubicBezTo>
                      <a:pt x="34" y="0"/>
                      <a:pt x="32" y="4"/>
                      <a:pt x="32" y="6"/>
                    </a:cubicBezTo>
                    <a:close/>
                  </a:path>
                </a:pathLst>
              </a:custGeom>
              <a:solidFill>
                <a:srgbClr val="FED9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8" name="Freeform 173"/>
              <p:cNvSpPr/>
              <p:nvPr/>
            </p:nvSpPr>
            <p:spPr bwMode="auto">
              <a:xfrm>
                <a:off x="797" y="870"/>
                <a:ext cx="40" cy="48"/>
              </a:xfrm>
              <a:custGeom>
                <a:avLst/>
                <a:gdLst>
                  <a:gd name="T0" fmla="*/ 11 w 17"/>
                  <a:gd name="T1" fmla="*/ 2 h 20"/>
                  <a:gd name="T2" fmla="*/ 15 w 17"/>
                  <a:gd name="T3" fmla="*/ 0 h 20"/>
                  <a:gd name="T4" fmla="*/ 15 w 17"/>
                  <a:gd name="T5" fmla="*/ 6 h 20"/>
                  <a:gd name="T6" fmla="*/ 11 w 17"/>
                  <a:gd name="T7" fmla="*/ 15 h 20"/>
                  <a:gd name="T8" fmla="*/ 6 w 17"/>
                  <a:gd name="T9" fmla="*/ 20 h 20"/>
                  <a:gd name="T10" fmla="*/ 0 w 17"/>
                  <a:gd name="T11" fmla="*/ 15 h 20"/>
                  <a:gd name="T12" fmla="*/ 1 w 17"/>
                  <a:gd name="T13" fmla="*/ 14 h 20"/>
                  <a:gd name="T14" fmla="*/ 5 w 17"/>
                  <a:gd name="T15" fmla="*/ 13 h 20"/>
                  <a:gd name="T16" fmla="*/ 0 w 17"/>
                  <a:gd name="T17" fmla="*/ 10 h 20"/>
                  <a:gd name="T18" fmla="*/ 8 w 17"/>
                  <a:gd name="T19" fmla="*/ 4 h 20"/>
                  <a:gd name="T20" fmla="*/ 8 w 17"/>
                  <a:gd name="T21" fmla="*/ 4 h 20"/>
                  <a:gd name="T22" fmla="*/ 11 w 17"/>
                  <a:gd name="T2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" h="20">
                    <a:moveTo>
                      <a:pt x="11" y="2"/>
                    </a:moveTo>
                    <a:cubicBezTo>
                      <a:pt x="12" y="1"/>
                      <a:pt x="14" y="1"/>
                      <a:pt x="15" y="0"/>
                    </a:cubicBezTo>
                    <a:cubicBezTo>
                      <a:pt x="17" y="2"/>
                      <a:pt x="15" y="4"/>
                      <a:pt x="15" y="6"/>
                    </a:cubicBezTo>
                    <a:cubicBezTo>
                      <a:pt x="13" y="9"/>
                      <a:pt x="10" y="11"/>
                      <a:pt x="11" y="15"/>
                    </a:cubicBezTo>
                    <a:cubicBezTo>
                      <a:pt x="10" y="18"/>
                      <a:pt x="8" y="19"/>
                      <a:pt x="6" y="20"/>
                    </a:cubicBezTo>
                    <a:cubicBezTo>
                      <a:pt x="4" y="18"/>
                      <a:pt x="1" y="18"/>
                      <a:pt x="0" y="15"/>
                    </a:cubicBezTo>
                    <a:cubicBezTo>
                      <a:pt x="0" y="14"/>
                      <a:pt x="1" y="14"/>
                      <a:pt x="1" y="14"/>
                    </a:cubicBezTo>
                    <a:cubicBezTo>
                      <a:pt x="2" y="13"/>
                      <a:pt x="3" y="13"/>
                      <a:pt x="5" y="13"/>
                    </a:cubicBezTo>
                    <a:cubicBezTo>
                      <a:pt x="3" y="12"/>
                      <a:pt x="1" y="12"/>
                      <a:pt x="0" y="10"/>
                    </a:cubicBezTo>
                    <a:cubicBezTo>
                      <a:pt x="2" y="7"/>
                      <a:pt x="5" y="6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9" y="4"/>
                      <a:pt x="10" y="4"/>
                      <a:pt x="11" y="2"/>
                    </a:cubicBezTo>
                    <a:close/>
                  </a:path>
                </a:pathLst>
              </a:custGeom>
              <a:solidFill>
                <a:srgbClr val="FEE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9" name="Freeform 174"/>
              <p:cNvSpPr/>
              <p:nvPr/>
            </p:nvSpPr>
            <p:spPr bwMode="auto">
              <a:xfrm>
                <a:off x="887" y="789"/>
                <a:ext cx="31" cy="36"/>
              </a:xfrm>
              <a:custGeom>
                <a:avLst/>
                <a:gdLst>
                  <a:gd name="T0" fmla="*/ 8 w 13"/>
                  <a:gd name="T1" fmla="*/ 0 h 15"/>
                  <a:gd name="T2" fmla="*/ 13 w 13"/>
                  <a:gd name="T3" fmla="*/ 6 h 15"/>
                  <a:gd name="T4" fmla="*/ 2 w 13"/>
                  <a:gd name="T5" fmla="*/ 15 h 15"/>
                  <a:gd name="T6" fmla="*/ 0 w 13"/>
                  <a:gd name="T7" fmla="*/ 8 h 15"/>
                  <a:gd name="T8" fmla="*/ 3 w 13"/>
                  <a:gd name="T9" fmla="*/ 4 h 15"/>
                  <a:gd name="T10" fmla="*/ 5 w 13"/>
                  <a:gd name="T11" fmla="*/ 3 h 15"/>
                  <a:gd name="T12" fmla="*/ 8 w 13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5">
                    <a:moveTo>
                      <a:pt x="8" y="0"/>
                    </a:moveTo>
                    <a:cubicBezTo>
                      <a:pt x="6" y="5"/>
                      <a:pt x="11" y="4"/>
                      <a:pt x="13" y="6"/>
                    </a:cubicBezTo>
                    <a:cubicBezTo>
                      <a:pt x="10" y="9"/>
                      <a:pt x="7" y="13"/>
                      <a:pt x="2" y="15"/>
                    </a:cubicBezTo>
                    <a:cubicBezTo>
                      <a:pt x="1" y="13"/>
                      <a:pt x="1" y="10"/>
                      <a:pt x="0" y="8"/>
                    </a:cubicBezTo>
                    <a:cubicBezTo>
                      <a:pt x="0" y="6"/>
                      <a:pt x="2" y="5"/>
                      <a:pt x="3" y="4"/>
                    </a:cubicBezTo>
                    <a:cubicBezTo>
                      <a:pt x="3" y="3"/>
                      <a:pt x="4" y="3"/>
                      <a:pt x="5" y="3"/>
                    </a:cubicBezTo>
                    <a:cubicBezTo>
                      <a:pt x="6" y="2"/>
                      <a:pt x="7" y="1"/>
                      <a:pt x="8" y="0"/>
                    </a:cubicBezTo>
                    <a:close/>
                  </a:path>
                </a:pathLst>
              </a:custGeom>
              <a:solidFill>
                <a:srgbClr val="FED9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0" name="Freeform 175"/>
              <p:cNvSpPr/>
              <p:nvPr/>
            </p:nvSpPr>
            <p:spPr bwMode="auto">
              <a:xfrm>
                <a:off x="840" y="853"/>
                <a:ext cx="26" cy="36"/>
              </a:xfrm>
              <a:custGeom>
                <a:avLst/>
                <a:gdLst>
                  <a:gd name="T0" fmla="*/ 0 w 11"/>
                  <a:gd name="T1" fmla="*/ 5 h 15"/>
                  <a:gd name="T2" fmla="*/ 8 w 11"/>
                  <a:gd name="T3" fmla="*/ 0 h 15"/>
                  <a:gd name="T4" fmla="*/ 9 w 11"/>
                  <a:gd name="T5" fmla="*/ 7 h 15"/>
                  <a:gd name="T6" fmla="*/ 8 w 11"/>
                  <a:gd name="T7" fmla="*/ 13 h 15"/>
                  <a:gd name="T8" fmla="*/ 3 w 11"/>
                  <a:gd name="T9" fmla="*/ 11 h 15"/>
                  <a:gd name="T10" fmla="*/ 0 w 11"/>
                  <a:gd name="T1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5">
                    <a:moveTo>
                      <a:pt x="0" y="5"/>
                    </a:moveTo>
                    <a:cubicBezTo>
                      <a:pt x="3" y="3"/>
                      <a:pt x="5" y="1"/>
                      <a:pt x="8" y="0"/>
                    </a:cubicBezTo>
                    <a:cubicBezTo>
                      <a:pt x="7" y="2"/>
                      <a:pt x="7" y="5"/>
                      <a:pt x="9" y="7"/>
                    </a:cubicBezTo>
                    <a:cubicBezTo>
                      <a:pt x="10" y="8"/>
                      <a:pt x="11" y="11"/>
                      <a:pt x="8" y="13"/>
                    </a:cubicBezTo>
                    <a:cubicBezTo>
                      <a:pt x="5" y="15"/>
                      <a:pt x="5" y="12"/>
                      <a:pt x="3" y="11"/>
                    </a:cubicBezTo>
                    <a:cubicBezTo>
                      <a:pt x="4" y="8"/>
                      <a:pt x="1" y="7"/>
                      <a:pt x="0" y="5"/>
                    </a:cubicBezTo>
                    <a:close/>
                  </a:path>
                </a:pathLst>
              </a:custGeom>
              <a:solidFill>
                <a:srgbClr val="FEE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1" name="Freeform 176"/>
              <p:cNvSpPr/>
              <p:nvPr/>
            </p:nvSpPr>
            <p:spPr bwMode="auto">
              <a:xfrm>
                <a:off x="878" y="808"/>
                <a:ext cx="17" cy="24"/>
              </a:xfrm>
              <a:custGeom>
                <a:avLst/>
                <a:gdLst>
                  <a:gd name="T0" fmla="*/ 4 w 7"/>
                  <a:gd name="T1" fmla="*/ 0 h 10"/>
                  <a:gd name="T2" fmla="*/ 6 w 7"/>
                  <a:gd name="T3" fmla="*/ 7 h 10"/>
                  <a:gd name="T4" fmla="*/ 2 w 7"/>
                  <a:gd name="T5" fmla="*/ 10 h 10"/>
                  <a:gd name="T6" fmla="*/ 0 w 7"/>
                  <a:gd name="T7" fmla="*/ 4 h 10"/>
                  <a:gd name="T8" fmla="*/ 4 w 7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0">
                    <a:moveTo>
                      <a:pt x="4" y="0"/>
                    </a:moveTo>
                    <a:cubicBezTo>
                      <a:pt x="7" y="2"/>
                      <a:pt x="6" y="5"/>
                      <a:pt x="6" y="7"/>
                    </a:cubicBezTo>
                    <a:cubicBezTo>
                      <a:pt x="6" y="9"/>
                      <a:pt x="4" y="9"/>
                      <a:pt x="2" y="10"/>
                    </a:cubicBezTo>
                    <a:cubicBezTo>
                      <a:pt x="2" y="8"/>
                      <a:pt x="2" y="6"/>
                      <a:pt x="0" y="4"/>
                    </a:cubicBezTo>
                    <a:cubicBezTo>
                      <a:pt x="0" y="1"/>
                      <a:pt x="1" y="0"/>
                      <a:pt x="4" y="0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2" name="Freeform 177"/>
              <p:cNvSpPr/>
              <p:nvPr/>
            </p:nvSpPr>
            <p:spPr bwMode="auto">
              <a:xfrm>
                <a:off x="828" y="870"/>
                <a:ext cx="26" cy="26"/>
              </a:xfrm>
              <a:custGeom>
                <a:avLst/>
                <a:gdLst>
                  <a:gd name="T0" fmla="*/ 2 w 11"/>
                  <a:gd name="T1" fmla="*/ 6 h 11"/>
                  <a:gd name="T2" fmla="*/ 2 w 11"/>
                  <a:gd name="T3" fmla="*/ 0 h 11"/>
                  <a:gd name="T4" fmla="*/ 2 w 11"/>
                  <a:gd name="T5" fmla="*/ 0 h 11"/>
                  <a:gd name="T6" fmla="*/ 5 w 11"/>
                  <a:gd name="T7" fmla="*/ 2 h 11"/>
                  <a:gd name="T8" fmla="*/ 8 w 11"/>
                  <a:gd name="T9" fmla="*/ 5 h 11"/>
                  <a:gd name="T10" fmla="*/ 9 w 11"/>
                  <a:gd name="T11" fmla="*/ 8 h 11"/>
                  <a:gd name="T12" fmla="*/ 4 w 11"/>
                  <a:gd name="T13" fmla="*/ 11 h 11"/>
                  <a:gd name="T14" fmla="*/ 2 w 11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1">
                    <a:moveTo>
                      <a:pt x="2" y="6"/>
                    </a:moveTo>
                    <a:cubicBezTo>
                      <a:pt x="0" y="4"/>
                      <a:pt x="3" y="2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4" y="0"/>
                      <a:pt x="5" y="1"/>
                      <a:pt x="5" y="2"/>
                    </a:cubicBezTo>
                    <a:cubicBezTo>
                      <a:pt x="5" y="4"/>
                      <a:pt x="7" y="4"/>
                      <a:pt x="8" y="5"/>
                    </a:cubicBezTo>
                    <a:cubicBezTo>
                      <a:pt x="8" y="6"/>
                      <a:pt x="11" y="7"/>
                      <a:pt x="9" y="8"/>
                    </a:cubicBezTo>
                    <a:cubicBezTo>
                      <a:pt x="7" y="9"/>
                      <a:pt x="6" y="11"/>
                      <a:pt x="4" y="11"/>
                    </a:cubicBezTo>
                    <a:cubicBezTo>
                      <a:pt x="2" y="10"/>
                      <a:pt x="2" y="8"/>
                      <a:pt x="2" y="6"/>
                    </a:cubicBezTo>
                    <a:close/>
                  </a:path>
                </a:pathLst>
              </a:custGeom>
              <a:solidFill>
                <a:srgbClr val="FEE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3" name="Freeform 178"/>
              <p:cNvSpPr/>
              <p:nvPr/>
            </p:nvSpPr>
            <p:spPr bwMode="auto">
              <a:xfrm>
                <a:off x="830" y="865"/>
                <a:ext cx="24" cy="24"/>
              </a:xfrm>
              <a:custGeom>
                <a:avLst/>
                <a:gdLst>
                  <a:gd name="T0" fmla="*/ 7 w 10"/>
                  <a:gd name="T1" fmla="*/ 7 h 10"/>
                  <a:gd name="T2" fmla="*/ 4 w 10"/>
                  <a:gd name="T3" fmla="*/ 4 h 10"/>
                  <a:gd name="T4" fmla="*/ 1 w 10"/>
                  <a:gd name="T5" fmla="*/ 2 h 10"/>
                  <a:gd name="T6" fmla="*/ 4 w 10"/>
                  <a:gd name="T7" fmla="*/ 0 h 10"/>
                  <a:gd name="T8" fmla="*/ 9 w 10"/>
                  <a:gd name="T9" fmla="*/ 1 h 10"/>
                  <a:gd name="T10" fmla="*/ 7 w 10"/>
                  <a:gd name="T11" fmla="*/ 6 h 10"/>
                  <a:gd name="T12" fmla="*/ 7 w 10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7" y="7"/>
                    </a:moveTo>
                    <a:cubicBezTo>
                      <a:pt x="6" y="6"/>
                      <a:pt x="0" y="10"/>
                      <a:pt x="4" y="4"/>
                    </a:cubicBezTo>
                    <a:cubicBezTo>
                      <a:pt x="3" y="3"/>
                      <a:pt x="2" y="3"/>
                      <a:pt x="1" y="2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5" y="2"/>
                      <a:pt x="7" y="1"/>
                      <a:pt x="9" y="1"/>
                    </a:cubicBezTo>
                    <a:cubicBezTo>
                      <a:pt x="10" y="3"/>
                      <a:pt x="7" y="4"/>
                      <a:pt x="7" y="6"/>
                    </a:cubicBezTo>
                    <a:cubicBezTo>
                      <a:pt x="7" y="7"/>
                      <a:pt x="7" y="7"/>
                      <a:pt x="7" y="7"/>
                    </a:cubicBezTo>
                    <a:close/>
                  </a:path>
                </a:pathLst>
              </a:custGeom>
              <a:solidFill>
                <a:srgbClr val="FEE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4" name="Freeform 179"/>
              <p:cNvSpPr/>
              <p:nvPr/>
            </p:nvSpPr>
            <p:spPr bwMode="auto">
              <a:xfrm>
                <a:off x="534" y="985"/>
                <a:ext cx="48" cy="19"/>
              </a:xfrm>
              <a:custGeom>
                <a:avLst/>
                <a:gdLst>
                  <a:gd name="T0" fmla="*/ 12 w 20"/>
                  <a:gd name="T1" fmla="*/ 3 h 8"/>
                  <a:gd name="T2" fmla="*/ 2 w 20"/>
                  <a:gd name="T3" fmla="*/ 6 h 8"/>
                  <a:gd name="T4" fmla="*/ 0 w 20"/>
                  <a:gd name="T5" fmla="*/ 0 h 8"/>
                  <a:gd name="T6" fmla="*/ 11 w 20"/>
                  <a:gd name="T7" fmla="*/ 0 h 8"/>
                  <a:gd name="T8" fmla="*/ 11 w 20"/>
                  <a:gd name="T9" fmla="*/ 0 h 8"/>
                  <a:gd name="T10" fmla="*/ 15 w 20"/>
                  <a:gd name="T11" fmla="*/ 4 h 8"/>
                  <a:gd name="T12" fmla="*/ 17 w 20"/>
                  <a:gd name="T13" fmla="*/ 2 h 8"/>
                  <a:gd name="T14" fmla="*/ 19 w 20"/>
                  <a:gd name="T15" fmla="*/ 2 h 8"/>
                  <a:gd name="T16" fmla="*/ 20 w 20"/>
                  <a:gd name="T17" fmla="*/ 4 h 8"/>
                  <a:gd name="T18" fmla="*/ 12 w 20"/>
                  <a:gd name="T19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8">
                    <a:moveTo>
                      <a:pt x="12" y="3"/>
                    </a:moveTo>
                    <a:cubicBezTo>
                      <a:pt x="9" y="5"/>
                      <a:pt x="7" y="8"/>
                      <a:pt x="2" y="6"/>
                    </a:cubicBezTo>
                    <a:cubicBezTo>
                      <a:pt x="3" y="4"/>
                      <a:pt x="0" y="2"/>
                      <a:pt x="0" y="0"/>
                    </a:cubicBezTo>
                    <a:cubicBezTo>
                      <a:pt x="4" y="1"/>
                      <a:pt x="8" y="2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3" y="0"/>
                      <a:pt x="15" y="1"/>
                      <a:pt x="15" y="4"/>
                    </a:cubicBezTo>
                    <a:cubicBezTo>
                      <a:pt x="15" y="4"/>
                      <a:pt x="15" y="4"/>
                      <a:pt x="17" y="2"/>
                    </a:cubicBezTo>
                    <a:cubicBezTo>
                      <a:pt x="18" y="2"/>
                      <a:pt x="18" y="2"/>
                      <a:pt x="19" y="2"/>
                    </a:cubicBezTo>
                    <a:cubicBezTo>
                      <a:pt x="20" y="3"/>
                      <a:pt x="20" y="3"/>
                      <a:pt x="20" y="4"/>
                    </a:cubicBezTo>
                    <a:cubicBezTo>
                      <a:pt x="17" y="8"/>
                      <a:pt x="14" y="7"/>
                      <a:pt x="12" y="3"/>
                    </a:cubicBezTo>
                    <a:close/>
                  </a:path>
                </a:pathLst>
              </a:custGeom>
              <a:solidFill>
                <a:srgbClr val="FEE6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5" name="Freeform 180"/>
              <p:cNvSpPr/>
              <p:nvPr/>
            </p:nvSpPr>
            <p:spPr bwMode="auto">
              <a:xfrm>
                <a:off x="548" y="963"/>
                <a:ext cx="19" cy="22"/>
              </a:xfrm>
              <a:custGeom>
                <a:avLst/>
                <a:gdLst>
                  <a:gd name="T0" fmla="*/ 3 w 8"/>
                  <a:gd name="T1" fmla="*/ 1 h 9"/>
                  <a:gd name="T2" fmla="*/ 8 w 8"/>
                  <a:gd name="T3" fmla="*/ 4 h 9"/>
                  <a:gd name="T4" fmla="*/ 5 w 8"/>
                  <a:gd name="T5" fmla="*/ 9 h 9"/>
                  <a:gd name="T6" fmla="*/ 5 w 8"/>
                  <a:gd name="T7" fmla="*/ 9 h 9"/>
                  <a:gd name="T8" fmla="*/ 0 w 8"/>
                  <a:gd name="T9" fmla="*/ 3 h 9"/>
                  <a:gd name="T10" fmla="*/ 3 w 8"/>
                  <a:gd name="T11" fmla="*/ 0 h 9"/>
                  <a:gd name="T12" fmla="*/ 3 w 8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9">
                    <a:moveTo>
                      <a:pt x="3" y="1"/>
                    </a:moveTo>
                    <a:cubicBezTo>
                      <a:pt x="4" y="4"/>
                      <a:pt x="7" y="2"/>
                      <a:pt x="8" y="4"/>
                    </a:cubicBezTo>
                    <a:cubicBezTo>
                      <a:pt x="7" y="6"/>
                      <a:pt x="3" y="5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1" y="9"/>
                      <a:pt x="1" y="6"/>
                      <a:pt x="0" y="3"/>
                    </a:cubicBezTo>
                    <a:cubicBezTo>
                      <a:pt x="1" y="2"/>
                      <a:pt x="1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lose/>
                  </a:path>
                </a:pathLst>
              </a:custGeom>
              <a:solidFill>
                <a:srgbClr val="FEE6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6" name="Freeform 181"/>
              <p:cNvSpPr/>
              <p:nvPr/>
            </p:nvSpPr>
            <p:spPr bwMode="auto">
              <a:xfrm>
                <a:off x="579" y="930"/>
                <a:ext cx="17" cy="21"/>
              </a:xfrm>
              <a:custGeom>
                <a:avLst/>
                <a:gdLst>
                  <a:gd name="T0" fmla="*/ 2 w 7"/>
                  <a:gd name="T1" fmla="*/ 9 h 9"/>
                  <a:gd name="T2" fmla="*/ 2 w 7"/>
                  <a:gd name="T3" fmla="*/ 4 h 9"/>
                  <a:gd name="T4" fmla="*/ 4 w 7"/>
                  <a:gd name="T5" fmla="*/ 1 h 9"/>
                  <a:gd name="T6" fmla="*/ 5 w 7"/>
                  <a:gd name="T7" fmla="*/ 0 h 9"/>
                  <a:gd name="T8" fmla="*/ 5 w 7"/>
                  <a:gd name="T9" fmla="*/ 2 h 9"/>
                  <a:gd name="T10" fmla="*/ 7 w 7"/>
                  <a:gd name="T11" fmla="*/ 5 h 9"/>
                  <a:gd name="T12" fmla="*/ 6 w 7"/>
                  <a:gd name="T13" fmla="*/ 7 h 9"/>
                  <a:gd name="T14" fmla="*/ 2 w 7"/>
                  <a:gd name="T1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9">
                    <a:moveTo>
                      <a:pt x="2" y="9"/>
                    </a:moveTo>
                    <a:cubicBezTo>
                      <a:pt x="0" y="7"/>
                      <a:pt x="1" y="5"/>
                      <a:pt x="2" y="4"/>
                    </a:cubicBezTo>
                    <a:cubicBezTo>
                      <a:pt x="4" y="3"/>
                      <a:pt x="4" y="2"/>
                      <a:pt x="4" y="1"/>
                    </a:cubicBezTo>
                    <a:cubicBezTo>
                      <a:pt x="3" y="1"/>
                      <a:pt x="4" y="0"/>
                      <a:pt x="5" y="0"/>
                    </a:cubicBezTo>
                    <a:cubicBezTo>
                      <a:pt x="5" y="1"/>
                      <a:pt x="5" y="2"/>
                      <a:pt x="5" y="2"/>
                    </a:cubicBezTo>
                    <a:cubicBezTo>
                      <a:pt x="6" y="3"/>
                      <a:pt x="7" y="4"/>
                      <a:pt x="7" y="5"/>
                    </a:cubicBezTo>
                    <a:cubicBezTo>
                      <a:pt x="7" y="6"/>
                      <a:pt x="6" y="7"/>
                      <a:pt x="6" y="7"/>
                    </a:cubicBezTo>
                    <a:cubicBezTo>
                      <a:pt x="4" y="8"/>
                      <a:pt x="3" y="9"/>
                      <a:pt x="2" y="9"/>
                    </a:cubicBezTo>
                    <a:close/>
                  </a:path>
                </a:pathLst>
              </a:custGeom>
              <a:solidFill>
                <a:srgbClr val="FCE6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7" name="Freeform 182"/>
              <p:cNvSpPr/>
              <p:nvPr/>
            </p:nvSpPr>
            <p:spPr bwMode="auto">
              <a:xfrm>
                <a:off x="593" y="930"/>
                <a:ext cx="17" cy="19"/>
              </a:xfrm>
              <a:custGeom>
                <a:avLst/>
                <a:gdLst>
                  <a:gd name="T0" fmla="*/ 0 w 7"/>
                  <a:gd name="T1" fmla="*/ 7 h 8"/>
                  <a:gd name="T2" fmla="*/ 0 w 7"/>
                  <a:gd name="T3" fmla="*/ 5 h 8"/>
                  <a:gd name="T4" fmla="*/ 2 w 7"/>
                  <a:gd name="T5" fmla="*/ 2 h 8"/>
                  <a:gd name="T6" fmla="*/ 4 w 7"/>
                  <a:gd name="T7" fmla="*/ 0 h 8"/>
                  <a:gd name="T8" fmla="*/ 6 w 7"/>
                  <a:gd name="T9" fmla="*/ 2 h 8"/>
                  <a:gd name="T10" fmla="*/ 3 w 7"/>
                  <a:gd name="T11" fmla="*/ 8 h 8"/>
                  <a:gd name="T12" fmla="*/ 0 w 7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8">
                    <a:moveTo>
                      <a:pt x="0" y="7"/>
                    </a:moveTo>
                    <a:cubicBezTo>
                      <a:pt x="0" y="7"/>
                      <a:pt x="0" y="6"/>
                      <a:pt x="0" y="5"/>
                    </a:cubicBezTo>
                    <a:cubicBezTo>
                      <a:pt x="2" y="5"/>
                      <a:pt x="2" y="4"/>
                      <a:pt x="2" y="2"/>
                    </a:cubicBezTo>
                    <a:cubicBezTo>
                      <a:pt x="2" y="1"/>
                      <a:pt x="2" y="0"/>
                      <a:pt x="4" y="0"/>
                    </a:cubicBezTo>
                    <a:cubicBezTo>
                      <a:pt x="5" y="1"/>
                      <a:pt x="7" y="1"/>
                      <a:pt x="6" y="2"/>
                    </a:cubicBezTo>
                    <a:cubicBezTo>
                      <a:pt x="7" y="5"/>
                      <a:pt x="5" y="7"/>
                      <a:pt x="3" y="8"/>
                    </a:cubicBezTo>
                    <a:cubicBezTo>
                      <a:pt x="2" y="8"/>
                      <a:pt x="1" y="8"/>
                      <a:pt x="0" y="7"/>
                    </a:cubicBezTo>
                    <a:close/>
                  </a:path>
                </a:pathLst>
              </a:custGeom>
              <a:solidFill>
                <a:srgbClr val="FDE8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8" name="Freeform 183"/>
              <p:cNvSpPr/>
              <p:nvPr/>
            </p:nvSpPr>
            <p:spPr bwMode="auto">
              <a:xfrm>
                <a:off x="529" y="949"/>
                <a:ext cx="17" cy="17"/>
              </a:xfrm>
              <a:custGeom>
                <a:avLst/>
                <a:gdLst>
                  <a:gd name="T0" fmla="*/ 7 w 7"/>
                  <a:gd name="T1" fmla="*/ 3 h 7"/>
                  <a:gd name="T2" fmla="*/ 1 w 7"/>
                  <a:gd name="T3" fmla="*/ 5 h 7"/>
                  <a:gd name="T4" fmla="*/ 2 w 7"/>
                  <a:gd name="T5" fmla="*/ 1 h 7"/>
                  <a:gd name="T6" fmla="*/ 7 w 7"/>
                  <a:gd name="T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7" y="3"/>
                    </a:moveTo>
                    <a:cubicBezTo>
                      <a:pt x="5" y="4"/>
                      <a:pt x="3" y="7"/>
                      <a:pt x="1" y="5"/>
                    </a:cubicBezTo>
                    <a:cubicBezTo>
                      <a:pt x="0" y="4"/>
                      <a:pt x="1" y="2"/>
                      <a:pt x="2" y="1"/>
                    </a:cubicBezTo>
                    <a:cubicBezTo>
                      <a:pt x="4" y="0"/>
                      <a:pt x="5" y="2"/>
                      <a:pt x="7" y="3"/>
                    </a:cubicBezTo>
                    <a:close/>
                  </a:path>
                </a:pathLst>
              </a:custGeom>
              <a:solidFill>
                <a:srgbClr val="FEE4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9" name="Freeform 184"/>
              <p:cNvSpPr/>
              <p:nvPr/>
            </p:nvSpPr>
            <p:spPr bwMode="auto">
              <a:xfrm>
                <a:off x="555" y="959"/>
                <a:ext cx="15" cy="9"/>
              </a:xfrm>
              <a:custGeom>
                <a:avLst/>
                <a:gdLst>
                  <a:gd name="T0" fmla="*/ 0 w 6"/>
                  <a:gd name="T1" fmla="*/ 2 h 4"/>
                  <a:gd name="T2" fmla="*/ 0 w 6"/>
                  <a:gd name="T3" fmla="*/ 1 h 4"/>
                  <a:gd name="T4" fmla="*/ 4 w 6"/>
                  <a:gd name="T5" fmla="*/ 0 h 4"/>
                  <a:gd name="T6" fmla="*/ 5 w 6"/>
                  <a:gd name="T7" fmla="*/ 2 h 4"/>
                  <a:gd name="T8" fmla="*/ 3 w 6"/>
                  <a:gd name="T9" fmla="*/ 3 h 4"/>
                  <a:gd name="T10" fmla="*/ 0 w 6"/>
                  <a:gd name="T11" fmla="*/ 3 h 4"/>
                  <a:gd name="T12" fmla="*/ 0 w 6"/>
                  <a:gd name="T13" fmla="*/ 3 h 4"/>
                  <a:gd name="T14" fmla="*/ 0 w 6"/>
                  <a:gd name="T15" fmla="*/ 2 h 4"/>
                  <a:gd name="T16" fmla="*/ 0 w 6"/>
                  <a:gd name="T1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0" y="2"/>
                      <a:pt x="0" y="1"/>
                      <a:pt x="0" y="1"/>
                    </a:cubicBezTo>
                    <a:cubicBezTo>
                      <a:pt x="1" y="0"/>
                      <a:pt x="3" y="1"/>
                      <a:pt x="4" y="0"/>
                    </a:cubicBezTo>
                    <a:cubicBezTo>
                      <a:pt x="5" y="0"/>
                      <a:pt x="6" y="1"/>
                      <a:pt x="5" y="2"/>
                    </a:cubicBezTo>
                    <a:cubicBezTo>
                      <a:pt x="5" y="3"/>
                      <a:pt x="4" y="4"/>
                      <a:pt x="3" y="3"/>
                    </a:cubicBezTo>
                    <a:cubicBezTo>
                      <a:pt x="2" y="3"/>
                      <a:pt x="1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EE6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0" name="Freeform 185"/>
              <p:cNvSpPr/>
              <p:nvPr/>
            </p:nvSpPr>
            <p:spPr bwMode="auto">
              <a:xfrm>
                <a:off x="574" y="980"/>
                <a:ext cx="10" cy="10"/>
              </a:xfrm>
              <a:custGeom>
                <a:avLst/>
                <a:gdLst>
                  <a:gd name="T0" fmla="*/ 2 w 4"/>
                  <a:gd name="T1" fmla="*/ 4 h 4"/>
                  <a:gd name="T2" fmla="*/ 0 w 4"/>
                  <a:gd name="T3" fmla="*/ 4 h 4"/>
                  <a:gd name="T4" fmla="*/ 2 w 4"/>
                  <a:gd name="T5" fmla="*/ 0 h 4"/>
                  <a:gd name="T6" fmla="*/ 4 w 4"/>
                  <a:gd name="T7" fmla="*/ 0 h 4"/>
                  <a:gd name="T8" fmla="*/ 4 w 4"/>
                  <a:gd name="T9" fmla="*/ 0 h 4"/>
                  <a:gd name="T10" fmla="*/ 2 w 4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1" y="4"/>
                      <a:pt x="1" y="4"/>
                      <a:pt x="0" y="4"/>
                    </a:cubicBezTo>
                    <a:cubicBezTo>
                      <a:pt x="1" y="3"/>
                      <a:pt x="1" y="1"/>
                      <a:pt x="2" y="0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2"/>
                      <a:pt x="3" y="3"/>
                      <a:pt x="2" y="4"/>
                    </a:cubicBezTo>
                    <a:close/>
                  </a:path>
                </a:pathLst>
              </a:custGeom>
              <a:solidFill>
                <a:srgbClr val="FEE5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1" name="Freeform 186"/>
              <p:cNvSpPr/>
              <p:nvPr/>
            </p:nvSpPr>
            <p:spPr bwMode="auto">
              <a:xfrm>
                <a:off x="555" y="954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0 w 4"/>
                  <a:gd name="T3" fmla="*/ 3 h 3"/>
                  <a:gd name="T4" fmla="*/ 4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3"/>
                      <a:pt x="2" y="3"/>
                      <a:pt x="0" y="3"/>
                    </a:cubicBezTo>
                    <a:cubicBezTo>
                      <a:pt x="1" y="0"/>
                      <a:pt x="3" y="2"/>
                      <a:pt x="4" y="2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2" name="Freeform 187"/>
              <p:cNvSpPr/>
              <p:nvPr/>
            </p:nvSpPr>
            <p:spPr bwMode="auto">
              <a:xfrm>
                <a:off x="548" y="963"/>
                <a:ext cx="7" cy="8"/>
              </a:xfrm>
              <a:custGeom>
                <a:avLst/>
                <a:gdLst>
                  <a:gd name="T0" fmla="*/ 3 w 3"/>
                  <a:gd name="T1" fmla="*/ 0 h 3"/>
                  <a:gd name="T2" fmla="*/ 3 w 3"/>
                  <a:gd name="T3" fmla="*/ 1 h 3"/>
                  <a:gd name="T4" fmla="*/ 0 w 3"/>
                  <a:gd name="T5" fmla="*/ 3 h 3"/>
                  <a:gd name="T6" fmla="*/ 3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2" y="1"/>
                      <a:pt x="1" y="2"/>
                      <a:pt x="0" y="3"/>
                    </a:cubicBez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3" name="Freeform 188"/>
              <p:cNvSpPr/>
              <p:nvPr/>
            </p:nvSpPr>
            <p:spPr bwMode="auto">
              <a:xfrm>
                <a:off x="548" y="951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4" name="Freeform 189"/>
              <p:cNvSpPr/>
              <p:nvPr/>
            </p:nvSpPr>
            <p:spPr bwMode="auto">
              <a:xfrm>
                <a:off x="782" y="559"/>
                <a:ext cx="74" cy="53"/>
              </a:xfrm>
              <a:custGeom>
                <a:avLst/>
                <a:gdLst>
                  <a:gd name="T0" fmla="*/ 26 w 31"/>
                  <a:gd name="T1" fmla="*/ 8 h 22"/>
                  <a:gd name="T2" fmla="*/ 27 w 31"/>
                  <a:gd name="T3" fmla="*/ 8 h 22"/>
                  <a:gd name="T4" fmla="*/ 27 w 31"/>
                  <a:gd name="T5" fmla="*/ 19 h 22"/>
                  <a:gd name="T6" fmla="*/ 21 w 31"/>
                  <a:gd name="T7" fmla="*/ 22 h 22"/>
                  <a:gd name="T8" fmla="*/ 21 w 31"/>
                  <a:gd name="T9" fmla="*/ 22 h 22"/>
                  <a:gd name="T10" fmla="*/ 17 w 31"/>
                  <a:gd name="T11" fmla="*/ 22 h 22"/>
                  <a:gd name="T12" fmla="*/ 18 w 31"/>
                  <a:gd name="T13" fmla="*/ 17 h 22"/>
                  <a:gd name="T14" fmla="*/ 19 w 31"/>
                  <a:gd name="T15" fmla="*/ 15 h 22"/>
                  <a:gd name="T16" fmla="*/ 18 w 31"/>
                  <a:gd name="T17" fmla="*/ 15 h 22"/>
                  <a:gd name="T18" fmla="*/ 9 w 31"/>
                  <a:gd name="T19" fmla="*/ 12 h 22"/>
                  <a:gd name="T20" fmla="*/ 9 w 31"/>
                  <a:gd name="T21" fmla="*/ 11 h 22"/>
                  <a:gd name="T22" fmla="*/ 9 w 31"/>
                  <a:gd name="T23" fmla="*/ 12 h 22"/>
                  <a:gd name="T24" fmla="*/ 6 w 31"/>
                  <a:gd name="T25" fmla="*/ 12 h 22"/>
                  <a:gd name="T26" fmla="*/ 6 w 31"/>
                  <a:gd name="T27" fmla="*/ 11 h 22"/>
                  <a:gd name="T28" fmla="*/ 3 w 31"/>
                  <a:gd name="T29" fmla="*/ 5 h 22"/>
                  <a:gd name="T30" fmla="*/ 1 w 31"/>
                  <a:gd name="T31" fmla="*/ 4 h 22"/>
                  <a:gd name="T32" fmla="*/ 2 w 31"/>
                  <a:gd name="T33" fmla="*/ 2 h 22"/>
                  <a:gd name="T34" fmla="*/ 6 w 31"/>
                  <a:gd name="T35" fmla="*/ 1 h 22"/>
                  <a:gd name="T36" fmla="*/ 9 w 31"/>
                  <a:gd name="T37" fmla="*/ 0 h 22"/>
                  <a:gd name="T38" fmla="*/ 19 w 31"/>
                  <a:gd name="T39" fmla="*/ 1 h 22"/>
                  <a:gd name="T40" fmla="*/ 20 w 31"/>
                  <a:gd name="T41" fmla="*/ 2 h 22"/>
                  <a:gd name="T42" fmla="*/ 26 w 31"/>
                  <a:gd name="T43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1" h="22">
                    <a:moveTo>
                      <a:pt x="26" y="8"/>
                    </a:moveTo>
                    <a:cubicBezTo>
                      <a:pt x="26" y="8"/>
                      <a:pt x="27" y="8"/>
                      <a:pt x="27" y="8"/>
                    </a:cubicBezTo>
                    <a:cubicBezTo>
                      <a:pt x="31" y="11"/>
                      <a:pt x="29" y="15"/>
                      <a:pt x="27" y="19"/>
                    </a:cubicBezTo>
                    <a:cubicBezTo>
                      <a:pt x="26" y="22"/>
                      <a:pt x="23" y="21"/>
                      <a:pt x="21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0" y="22"/>
                      <a:pt x="19" y="22"/>
                      <a:pt x="17" y="22"/>
                    </a:cubicBezTo>
                    <a:cubicBezTo>
                      <a:pt x="15" y="20"/>
                      <a:pt x="14" y="18"/>
                      <a:pt x="18" y="17"/>
                    </a:cubicBezTo>
                    <a:cubicBezTo>
                      <a:pt x="19" y="17"/>
                      <a:pt x="19" y="16"/>
                      <a:pt x="19" y="15"/>
                    </a:cubicBezTo>
                    <a:cubicBezTo>
                      <a:pt x="18" y="15"/>
                      <a:pt x="18" y="15"/>
                      <a:pt x="18" y="15"/>
                    </a:cubicBezTo>
                    <a:cubicBezTo>
                      <a:pt x="13" y="18"/>
                      <a:pt x="11" y="15"/>
                      <a:pt x="9" y="12"/>
                    </a:cubicBezTo>
                    <a:cubicBezTo>
                      <a:pt x="9" y="11"/>
                      <a:pt x="8" y="12"/>
                      <a:pt x="9" y="11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2"/>
                      <a:pt x="7" y="12"/>
                      <a:pt x="6" y="12"/>
                    </a:cubicBezTo>
                    <a:cubicBezTo>
                      <a:pt x="6" y="12"/>
                      <a:pt x="6" y="11"/>
                      <a:pt x="6" y="11"/>
                    </a:cubicBezTo>
                    <a:cubicBezTo>
                      <a:pt x="7" y="8"/>
                      <a:pt x="6" y="6"/>
                      <a:pt x="3" y="5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0" y="3"/>
                      <a:pt x="2" y="2"/>
                      <a:pt x="2" y="2"/>
                    </a:cubicBezTo>
                    <a:cubicBezTo>
                      <a:pt x="4" y="3"/>
                      <a:pt x="5" y="1"/>
                      <a:pt x="6" y="1"/>
                    </a:cubicBezTo>
                    <a:cubicBezTo>
                      <a:pt x="7" y="0"/>
                      <a:pt x="8" y="0"/>
                      <a:pt x="9" y="0"/>
                    </a:cubicBezTo>
                    <a:cubicBezTo>
                      <a:pt x="12" y="1"/>
                      <a:pt x="15" y="2"/>
                      <a:pt x="19" y="1"/>
                    </a:cubicBezTo>
                    <a:cubicBezTo>
                      <a:pt x="19" y="1"/>
                      <a:pt x="20" y="2"/>
                      <a:pt x="20" y="2"/>
                    </a:cubicBezTo>
                    <a:cubicBezTo>
                      <a:pt x="20" y="7"/>
                      <a:pt x="24" y="7"/>
                      <a:pt x="26" y="8"/>
                    </a:cubicBezTo>
                    <a:close/>
                  </a:path>
                </a:pathLst>
              </a:custGeom>
              <a:solidFill>
                <a:srgbClr val="FED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5" name="Freeform 190"/>
              <p:cNvSpPr/>
              <p:nvPr/>
            </p:nvSpPr>
            <p:spPr bwMode="auto">
              <a:xfrm>
                <a:off x="713" y="478"/>
                <a:ext cx="55" cy="52"/>
              </a:xfrm>
              <a:custGeom>
                <a:avLst/>
                <a:gdLst>
                  <a:gd name="T0" fmla="*/ 14 w 23"/>
                  <a:gd name="T1" fmla="*/ 3 h 22"/>
                  <a:gd name="T2" fmla="*/ 21 w 23"/>
                  <a:gd name="T3" fmla="*/ 10 h 22"/>
                  <a:gd name="T4" fmla="*/ 23 w 23"/>
                  <a:gd name="T5" fmla="*/ 12 h 22"/>
                  <a:gd name="T6" fmla="*/ 23 w 23"/>
                  <a:gd name="T7" fmla="*/ 12 h 22"/>
                  <a:gd name="T8" fmla="*/ 21 w 23"/>
                  <a:gd name="T9" fmla="*/ 13 h 22"/>
                  <a:gd name="T10" fmla="*/ 15 w 23"/>
                  <a:gd name="T11" fmla="*/ 17 h 22"/>
                  <a:gd name="T12" fmla="*/ 19 w 23"/>
                  <a:gd name="T13" fmla="*/ 16 h 22"/>
                  <a:gd name="T14" fmla="*/ 22 w 23"/>
                  <a:gd name="T15" fmla="*/ 21 h 22"/>
                  <a:gd name="T16" fmla="*/ 19 w 23"/>
                  <a:gd name="T17" fmla="*/ 22 h 22"/>
                  <a:gd name="T18" fmla="*/ 13 w 23"/>
                  <a:gd name="T19" fmla="*/ 22 h 22"/>
                  <a:gd name="T20" fmla="*/ 12 w 23"/>
                  <a:gd name="T21" fmla="*/ 21 h 22"/>
                  <a:gd name="T22" fmla="*/ 6 w 23"/>
                  <a:gd name="T23" fmla="*/ 20 h 22"/>
                  <a:gd name="T24" fmla="*/ 5 w 23"/>
                  <a:gd name="T25" fmla="*/ 20 h 22"/>
                  <a:gd name="T26" fmla="*/ 7 w 23"/>
                  <a:gd name="T27" fmla="*/ 12 h 22"/>
                  <a:gd name="T28" fmla="*/ 1 w 23"/>
                  <a:gd name="T29" fmla="*/ 4 h 22"/>
                  <a:gd name="T30" fmla="*/ 1 w 23"/>
                  <a:gd name="T31" fmla="*/ 1 h 22"/>
                  <a:gd name="T32" fmla="*/ 4 w 23"/>
                  <a:gd name="T33" fmla="*/ 1 h 22"/>
                  <a:gd name="T34" fmla="*/ 7 w 23"/>
                  <a:gd name="T35" fmla="*/ 2 h 22"/>
                  <a:gd name="T36" fmla="*/ 10 w 23"/>
                  <a:gd name="T37" fmla="*/ 5 h 22"/>
                  <a:gd name="T38" fmla="*/ 9 w 23"/>
                  <a:gd name="T39" fmla="*/ 5 h 22"/>
                  <a:gd name="T40" fmla="*/ 10 w 23"/>
                  <a:gd name="T41" fmla="*/ 5 h 22"/>
                  <a:gd name="T42" fmla="*/ 14 w 23"/>
                  <a:gd name="T43" fmla="*/ 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2">
                    <a:moveTo>
                      <a:pt x="14" y="3"/>
                    </a:moveTo>
                    <a:cubicBezTo>
                      <a:pt x="17" y="5"/>
                      <a:pt x="19" y="7"/>
                      <a:pt x="21" y="10"/>
                    </a:cubicBezTo>
                    <a:cubicBezTo>
                      <a:pt x="21" y="11"/>
                      <a:pt x="23" y="11"/>
                      <a:pt x="23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14"/>
                      <a:pt x="22" y="13"/>
                      <a:pt x="21" y="13"/>
                    </a:cubicBezTo>
                    <a:cubicBezTo>
                      <a:pt x="18" y="13"/>
                      <a:pt x="16" y="14"/>
                      <a:pt x="15" y="17"/>
                    </a:cubicBezTo>
                    <a:cubicBezTo>
                      <a:pt x="17" y="19"/>
                      <a:pt x="17" y="14"/>
                      <a:pt x="19" y="16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1" y="22"/>
                      <a:pt x="20" y="21"/>
                      <a:pt x="19" y="22"/>
                    </a:cubicBezTo>
                    <a:cubicBezTo>
                      <a:pt x="17" y="22"/>
                      <a:pt x="15" y="22"/>
                      <a:pt x="13" y="22"/>
                    </a:cubicBezTo>
                    <a:cubicBezTo>
                      <a:pt x="13" y="22"/>
                      <a:pt x="12" y="22"/>
                      <a:pt x="12" y="21"/>
                    </a:cubicBezTo>
                    <a:cubicBezTo>
                      <a:pt x="9" y="19"/>
                      <a:pt x="9" y="19"/>
                      <a:pt x="6" y="20"/>
                    </a:cubicBezTo>
                    <a:cubicBezTo>
                      <a:pt x="6" y="20"/>
                      <a:pt x="5" y="20"/>
                      <a:pt x="5" y="20"/>
                    </a:cubicBezTo>
                    <a:cubicBezTo>
                      <a:pt x="1" y="16"/>
                      <a:pt x="1" y="16"/>
                      <a:pt x="7" y="12"/>
                    </a:cubicBezTo>
                    <a:cubicBezTo>
                      <a:pt x="5" y="9"/>
                      <a:pt x="3" y="7"/>
                      <a:pt x="1" y="4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5" y="2"/>
                      <a:pt x="6" y="3"/>
                      <a:pt x="7" y="2"/>
                    </a:cubicBezTo>
                    <a:cubicBezTo>
                      <a:pt x="10" y="1"/>
                      <a:pt x="10" y="3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3"/>
                      <a:pt x="12" y="2"/>
                      <a:pt x="14" y="3"/>
                    </a:cubicBezTo>
                    <a:close/>
                  </a:path>
                </a:pathLst>
              </a:custGeom>
              <a:solidFill>
                <a:srgbClr val="FED6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6" name="Freeform 191"/>
              <p:cNvSpPr/>
              <p:nvPr/>
            </p:nvSpPr>
            <p:spPr bwMode="auto">
              <a:xfrm>
                <a:off x="732" y="526"/>
                <a:ext cx="41" cy="55"/>
              </a:xfrm>
              <a:custGeom>
                <a:avLst/>
                <a:gdLst>
                  <a:gd name="T0" fmla="*/ 12 w 17"/>
                  <a:gd name="T1" fmla="*/ 1 h 23"/>
                  <a:gd name="T2" fmla="*/ 14 w 17"/>
                  <a:gd name="T3" fmla="*/ 1 h 23"/>
                  <a:gd name="T4" fmla="*/ 16 w 17"/>
                  <a:gd name="T5" fmla="*/ 1 h 23"/>
                  <a:gd name="T6" fmla="*/ 15 w 17"/>
                  <a:gd name="T7" fmla="*/ 3 h 23"/>
                  <a:gd name="T8" fmla="*/ 12 w 17"/>
                  <a:gd name="T9" fmla="*/ 10 h 23"/>
                  <a:gd name="T10" fmla="*/ 13 w 17"/>
                  <a:gd name="T11" fmla="*/ 18 h 23"/>
                  <a:gd name="T12" fmla="*/ 14 w 17"/>
                  <a:gd name="T13" fmla="*/ 21 h 23"/>
                  <a:gd name="T14" fmla="*/ 11 w 17"/>
                  <a:gd name="T15" fmla="*/ 23 h 23"/>
                  <a:gd name="T16" fmla="*/ 8 w 17"/>
                  <a:gd name="T17" fmla="*/ 21 h 23"/>
                  <a:gd name="T18" fmla="*/ 2 w 17"/>
                  <a:gd name="T19" fmla="*/ 16 h 23"/>
                  <a:gd name="T20" fmla="*/ 3 w 17"/>
                  <a:gd name="T21" fmla="*/ 11 h 23"/>
                  <a:gd name="T22" fmla="*/ 6 w 17"/>
                  <a:gd name="T23" fmla="*/ 6 h 23"/>
                  <a:gd name="T24" fmla="*/ 9 w 17"/>
                  <a:gd name="T25" fmla="*/ 5 h 23"/>
                  <a:gd name="T26" fmla="*/ 12 w 17"/>
                  <a:gd name="T27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3">
                    <a:moveTo>
                      <a:pt x="12" y="1"/>
                    </a:moveTo>
                    <a:cubicBezTo>
                      <a:pt x="12" y="0"/>
                      <a:pt x="13" y="1"/>
                      <a:pt x="14" y="1"/>
                    </a:cubicBezTo>
                    <a:cubicBezTo>
                      <a:pt x="15" y="1"/>
                      <a:pt x="16" y="0"/>
                      <a:pt x="16" y="1"/>
                    </a:cubicBezTo>
                    <a:cubicBezTo>
                      <a:pt x="17" y="2"/>
                      <a:pt x="16" y="3"/>
                      <a:pt x="15" y="3"/>
                    </a:cubicBezTo>
                    <a:cubicBezTo>
                      <a:pt x="12" y="5"/>
                      <a:pt x="12" y="7"/>
                      <a:pt x="12" y="10"/>
                    </a:cubicBezTo>
                    <a:cubicBezTo>
                      <a:pt x="13" y="12"/>
                      <a:pt x="15" y="15"/>
                      <a:pt x="13" y="18"/>
                    </a:cubicBezTo>
                    <a:cubicBezTo>
                      <a:pt x="13" y="18"/>
                      <a:pt x="12" y="21"/>
                      <a:pt x="14" y="21"/>
                    </a:cubicBezTo>
                    <a:cubicBezTo>
                      <a:pt x="14" y="23"/>
                      <a:pt x="13" y="23"/>
                      <a:pt x="11" y="23"/>
                    </a:cubicBezTo>
                    <a:cubicBezTo>
                      <a:pt x="10" y="22"/>
                      <a:pt x="10" y="20"/>
                      <a:pt x="8" y="21"/>
                    </a:cubicBezTo>
                    <a:cubicBezTo>
                      <a:pt x="5" y="20"/>
                      <a:pt x="3" y="20"/>
                      <a:pt x="2" y="16"/>
                    </a:cubicBezTo>
                    <a:cubicBezTo>
                      <a:pt x="3" y="15"/>
                      <a:pt x="5" y="14"/>
                      <a:pt x="3" y="11"/>
                    </a:cubicBezTo>
                    <a:cubicBezTo>
                      <a:pt x="0" y="8"/>
                      <a:pt x="5" y="7"/>
                      <a:pt x="6" y="6"/>
                    </a:cubicBezTo>
                    <a:cubicBezTo>
                      <a:pt x="7" y="5"/>
                      <a:pt x="8" y="5"/>
                      <a:pt x="9" y="5"/>
                    </a:cubicBezTo>
                    <a:cubicBezTo>
                      <a:pt x="10" y="4"/>
                      <a:pt x="11" y="2"/>
                      <a:pt x="12" y="1"/>
                    </a:cubicBezTo>
                    <a:close/>
                  </a:path>
                </a:pathLst>
              </a:custGeom>
              <a:solidFill>
                <a:srgbClr val="FED6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7" name="Freeform 192"/>
              <p:cNvSpPr/>
              <p:nvPr/>
            </p:nvSpPr>
            <p:spPr bwMode="auto">
              <a:xfrm>
                <a:off x="763" y="576"/>
                <a:ext cx="43" cy="36"/>
              </a:xfrm>
              <a:custGeom>
                <a:avLst/>
                <a:gdLst>
                  <a:gd name="T0" fmla="*/ 3 w 18"/>
                  <a:gd name="T1" fmla="*/ 4 h 15"/>
                  <a:gd name="T2" fmla="*/ 6 w 18"/>
                  <a:gd name="T3" fmla="*/ 2 h 15"/>
                  <a:gd name="T4" fmla="*/ 7 w 18"/>
                  <a:gd name="T5" fmla="*/ 0 h 15"/>
                  <a:gd name="T6" fmla="*/ 10 w 18"/>
                  <a:gd name="T7" fmla="*/ 3 h 15"/>
                  <a:gd name="T8" fmla="*/ 7 w 18"/>
                  <a:gd name="T9" fmla="*/ 5 h 15"/>
                  <a:gd name="T10" fmla="*/ 10 w 18"/>
                  <a:gd name="T11" fmla="*/ 4 h 15"/>
                  <a:gd name="T12" fmla="*/ 14 w 18"/>
                  <a:gd name="T13" fmla="*/ 4 h 15"/>
                  <a:gd name="T14" fmla="*/ 14 w 18"/>
                  <a:gd name="T15" fmla="*/ 4 h 15"/>
                  <a:gd name="T16" fmla="*/ 18 w 18"/>
                  <a:gd name="T17" fmla="*/ 7 h 15"/>
                  <a:gd name="T18" fmla="*/ 15 w 18"/>
                  <a:gd name="T19" fmla="*/ 10 h 15"/>
                  <a:gd name="T20" fmla="*/ 15 w 18"/>
                  <a:gd name="T21" fmla="*/ 13 h 15"/>
                  <a:gd name="T22" fmla="*/ 11 w 18"/>
                  <a:gd name="T23" fmla="*/ 15 h 15"/>
                  <a:gd name="T24" fmla="*/ 9 w 18"/>
                  <a:gd name="T25" fmla="*/ 14 h 15"/>
                  <a:gd name="T26" fmla="*/ 5 w 18"/>
                  <a:gd name="T27" fmla="*/ 12 h 15"/>
                  <a:gd name="T28" fmla="*/ 4 w 18"/>
                  <a:gd name="T29" fmla="*/ 12 h 15"/>
                  <a:gd name="T30" fmla="*/ 2 w 18"/>
                  <a:gd name="T31" fmla="*/ 9 h 15"/>
                  <a:gd name="T32" fmla="*/ 3 w 18"/>
                  <a:gd name="T33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15">
                    <a:moveTo>
                      <a:pt x="3" y="4"/>
                    </a:moveTo>
                    <a:cubicBezTo>
                      <a:pt x="4" y="2"/>
                      <a:pt x="6" y="4"/>
                      <a:pt x="6" y="2"/>
                    </a:cubicBezTo>
                    <a:cubicBezTo>
                      <a:pt x="6" y="1"/>
                      <a:pt x="7" y="0"/>
                      <a:pt x="7" y="0"/>
                    </a:cubicBezTo>
                    <a:cubicBezTo>
                      <a:pt x="9" y="1"/>
                      <a:pt x="9" y="2"/>
                      <a:pt x="10" y="3"/>
                    </a:cubicBezTo>
                    <a:cubicBezTo>
                      <a:pt x="9" y="5"/>
                      <a:pt x="8" y="5"/>
                      <a:pt x="7" y="5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1" y="4"/>
                      <a:pt x="13" y="4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5"/>
                      <a:pt x="17" y="5"/>
                      <a:pt x="18" y="7"/>
                    </a:cubicBezTo>
                    <a:cubicBezTo>
                      <a:pt x="18" y="9"/>
                      <a:pt x="16" y="9"/>
                      <a:pt x="15" y="10"/>
                    </a:cubicBezTo>
                    <a:cubicBezTo>
                      <a:pt x="13" y="11"/>
                      <a:pt x="15" y="12"/>
                      <a:pt x="15" y="13"/>
                    </a:cubicBezTo>
                    <a:cubicBezTo>
                      <a:pt x="14" y="15"/>
                      <a:pt x="12" y="14"/>
                      <a:pt x="11" y="15"/>
                    </a:cubicBezTo>
                    <a:cubicBezTo>
                      <a:pt x="10" y="15"/>
                      <a:pt x="10" y="15"/>
                      <a:pt x="9" y="14"/>
                    </a:cubicBezTo>
                    <a:cubicBezTo>
                      <a:pt x="8" y="13"/>
                      <a:pt x="7" y="12"/>
                      <a:pt x="5" y="12"/>
                    </a:cubicBezTo>
                    <a:cubicBezTo>
                      <a:pt x="5" y="12"/>
                      <a:pt x="4" y="12"/>
                      <a:pt x="4" y="12"/>
                    </a:cubicBezTo>
                    <a:cubicBezTo>
                      <a:pt x="3" y="11"/>
                      <a:pt x="2" y="10"/>
                      <a:pt x="2" y="9"/>
                    </a:cubicBezTo>
                    <a:cubicBezTo>
                      <a:pt x="1" y="7"/>
                      <a:pt x="0" y="4"/>
                      <a:pt x="3" y="4"/>
                    </a:cubicBezTo>
                    <a:close/>
                  </a:path>
                </a:pathLst>
              </a:custGeom>
              <a:solidFill>
                <a:srgbClr val="FED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8" name="Freeform 193"/>
              <p:cNvSpPr/>
              <p:nvPr/>
            </p:nvSpPr>
            <p:spPr bwMode="auto">
              <a:xfrm>
                <a:off x="730" y="562"/>
                <a:ext cx="40" cy="40"/>
              </a:xfrm>
              <a:custGeom>
                <a:avLst/>
                <a:gdLst>
                  <a:gd name="T0" fmla="*/ 17 w 17"/>
                  <a:gd name="T1" fmla="*/ 10 h 17"/>
                  <a:gd name="T2" fmla="*/ 16 w 17"/>
                  <a:gd name="T3" fmla="*/ 15 h 17"/>
                  <a:gd name="T4" fmla="*/ 13 w 17"/>
                  <a:gd name="T5" fmla="*/ 14 h 17"/>
                  <a:gd name="T6" fmla="*/ 8 w 17"/>
                  <a:gd name="T7" fmla="*/ 8 h 17"/>
                  <a:gd name="T8" fmla="*/ 6 w 17"/>
                  <a:gd name="T9" fmla="*/ 7 h 17"/>
                  <a:gd name="T10" fmla="*/ 1 w 17"/>
                  <a:gd name="T11" fmla="*/ 0 h 17"/>
                  <a:gd name="T12" fmla="*/ 4 w 17"/>
                  <a:gd name="T13" fmla="*/ 1 h 17"/>
                  <a:gd name="T14" fmla="*/ 10 w 17"/>
                  <a:gd name="T15" fmla="*/ 6 h 17"/>
                  <a:gd name="T16" fmla="*/ 13 w 17"/>
                  <a:gd name="T17" fmla="*/ 7 h 17"/>
                  <a:gd name="T18" fmla="*/ 15 w 17"/>
                  <a:gd name="T19" fmla="*/ 6 h 17"/>
                  <a:gd name="T20" fmla="*/ 17 w 17"/>
                  <a:gd name="T21" fmla="*/ 1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17">
                    <a:moveTo>
                      <a:pt x="17" y="10"/>
                    </a:moveTo>
                    <a:cubicBezTo>
                      <a:pt x="15" y="11"/>
                      <a:pt x="17" y="13"/>
                      <a:pt x="16" y="15"/>
                    </a:cubicBezTo>
                    <a:cubicBezTo>
                      <a:pt x="14" y="17"/>
                      <a:pt x="14" y="15"/>
                      <a:pt x="13" y="14"/>
                    </a:cubicBezTo>
                    <a:cubicBezTo>
                      <a:pt x="12" y="11"/>
                      <a:pt x="10" y="10"/>
                      <a:pt x="8" y="8"/>
                    </a:cubicBezTo>
                    <a:cubicBezTo>
                      <a:pt x="7" y="8"/>
                      <a:pt x="7" y="8"/>
                      <a:pt x="6" y="7"/>
                    </a:cubicBezTo>
                    <a:cubicBezTo>
                      <a:pt x="4" y="5"/>
                      <a:pt x="0" y="4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4" y="4"/>
                      <a:pt x="8" y="4"/>
                      <a:pt x="10" y="6"/>
                    </a:cubicBezTo>
                    <a:cubicBezTo>
                      <a:pt x="11" y="5"/>
                      <a:pt x="12" y="6"/>
                      <a:pt x="13" y="7"/>
                    </a:cubicBezTo>
                    <a:cubicBezTo>
                      <a:pt x="14" y="8"/>
                      <a:pt x="15" y="7"/>
                      <a:pt x="15" y="6"/>
                    </a:cubicBezTo>
                    <a:cubicBezTo>
                      <a:pt x="17" y="6"/>
                      <a:pt x="15" y="9"/>
                      <a:pt x="17" y="10"/>
                    </a:cubicBezTo>
                    <a:close/>
                  </a:path>
                </a:pathLst>
              </a:custGeom>
              <a:solidFill>
                <a:srgbClr val="FEDD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9" name="Freeform 194"/>
              <p:cNvSpPr/>
              <p:nvPr/>
            </p:nvSpPr>
            <p:spPr bwMode="auto">
              <a:xfrm>
                <a:off x="773" y="571"/>
                <a:ext cx="31" cy="17"/>
              </a:xfrm>
              <a:custGeom>
                <a:avLst/>
                <a:gdLst>
                  <a:gd name="T0" fmla="*/ 5 w 13"/>
                  <a:gd name="T1" fmla="*/ 6 h 7"/>
                  <a:gd name="T2" fmla="*/ 2 w 13"/>
                  <a:gd name="T3" fmla="*/ 4 h 7"/>
                  <a:gd name="T4" fmla="*/ 3 w 13"/>
                  <a:gd name="T5" fmla="*/ 1 h 7"/>
                  <a:gd name="T6" fmla="*/ 7 w 13"/>
                  <a:gd name="T7" fmla="*/ 2 h 7"/>
                  <a:gd name="T8" fmla="*/ 7 w 13"/>
                  <a:gd name="T9" fmla="*/ 0 h 7"/>
                  <a:gd name="T10" fmla="*/ 10 w 13"/>
                  <a:gd name="T11" fmla="*/ 6 h 7"/>
                  <a:gd name="T12" fmla="*/ 6 w 13"/>
                  <a:gd name="T13" fmla="*/ 6 h 7"/>
                  <a:gd name="T14" fmla="*/ 5 w 13"/>
                  <a:gd name="T15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5" y="6"/>
                    </a:moveTo>
                    <a:cubicBezTo>
                      <a:pt x="4" y="5"/>
                      <a:pt x="5" y="2"/>
                      <a:pt x="2" y="4"/>
                    </a:cubicBezTo>
                    <a:cubicBezTo>
                      <a:pt x="2" y="3"/>
                      <a:pt x="0" y="1"/>
                      <a:pt x="3" y="1"/>
                    </a:cubicBezTo>
                    <a:cubicBezTo>
                      <a:pt x="4" y="1"/>
                      <a:pt x="6" y="2"/>
                      <a:pt x="7" y="2"/>
                    </a:cubicBezTo>
                    <a:cubicBezTo>
                      <a:pt x="7" y="1"/>
                      <a:pt x="7" y="0"/>
                      <a:pt x="7" y="0"/>
                    </a:cubicBezTo>
                    <a:cubicBezTo>
                      <a:pt x="13" y="0"/>
                      <a:pt x="13" y="1"/>
                      <a:pt x="10" y="6"/>
                    </a:cubicBezTo>
                    <a:cubicBezTo>
                      <a:pt x="9" y="7"/>
                      <a:pt x="7" y="7"/>
                      <a:pt x="6" y="6"/>
                    </a:cubicBezTo>
                    <a:cubicBezTo>
                      <a:pt x="5" y="7"/>
                      <a:pt x="5" y="6"/>
                      <a:pt x="5" y="6"/>
                    </a:cubicBezTo>
                    <a:close/>
                  </a:path>
                </a:pathLst>
              </a:custGeom>
              <a:solidFill>
                <a:srgbClr val="FED5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0" name="Freeform 195"/>
              <p:cNvSpPr/>
              <p:nvPr/>
            </p:nvSpPr>
            <p:spPr bwMode="auto">
              <a:xfrm>
                <a:off x="770" y="533"/>
                <a:ext cx="29" cy="14"/>
              </a:xfrm>
              <a:custGeom>
                <a:avLst/>
                <a:gdLst>
                  <a:gd name="T0" fmla="*/ 4 w 12"/>
                  <a:gd name="T1" fmla="*/ 6 h 6"/>
                  <a:gd name="T2" fmla="*/ 3 w 12"/>
                  <a:gd name="T3" fmla="*/ 0 h 6"/>
                  <a:gd name="T4" fmla="*/ 5 w 12"/>
                  <a:gd name="T5" fmla="*/ 0 h 6"/>
                  <a:gd name="T6" fmla="*/ 12 w 12"/>
                  <a:gd name="T7" fmla="*/ 1 h 6"/>
                  <a:gd name="T8" fmla="*/ 12 w 12"/>
                  <a:gd name="T9" fmla="*/ 1 h 6"/>
                  <a:gd name="T10" fmla="*/ 5 w 12"/>
                  <a:gd name="T11" fmla="*/ 6 h 6"/>
                  <a:gd name="T12" fmla="*/ 4 w 12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0" y="5"/>
                      <a:pt x="5" y="2"/>
                      <a:pt x="3" y="0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6" y="4"/>
                      <a:pt x="10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6"/>
                      <a:pt x="8" y="5"/>
                      <a:pt x="5" y="6"/>
                    </a:cubicBezTo>
                    <a:cubicBezTo>
                      <a:pt x="5" y="6"/>
                      <a:pt x="4" y="6"/>
                      <a:pt x="4" y="6"/>
                    </a:cubicBezTo>
                    <a:close/>
                  </a:path>
                </a:pathLst>
              </a:custGeom>
              <a:solidFill>
                <a:srgbClr val="FED7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1" name="Freeform 196"/>
              <p:cNvSpPr/>
              <p:nvPr/>
            </p:nvSpPr>
            <p:spPr bwMode="auto">
              <a:xfrm>
                <a:off x="777" y="511"/>
                <a:ext cx="17" cy="17"/>
              </a:xfrm>
              <a:custGeom>
                <a:avLst/>
                <a:gdLst>
                  <a:gd name="T0" fmla="*/ 5 w 7"/>
                  <a:gd name="T1" fmla="*/ 0 h 7"/>
                  <a:gd name="T2" fmla="*/ 5 w 7"/>
                  <a:gd name="T3" fmla="*/ 7 h 7"/>
                  <a:gd name="T4" fmla="*/ 0 w 7"/>
                  <a:gd name="T5" fmla="*/ 3 h 7"/>
                  <a:gd name="T6" fmla="*/ 5 w 7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5" y="0"/>
                    </a:moveTo>
                    <a:cubicBezTo>
                      <a:pt x="6" y="2"/>
                      <a:pt x="7" y="5"/>
                      <a:pt x="5" y="7"/>
                    </a:cubicBezTo>
                    <a:cubicBezTo>
                      <a:pt x="3" y="6"/>
                      <a:pt x="2" y="5"/>
                      <a:pt x="0" y="3"/>
                    </a:cubicBezTo>
                    <a:cubicBezTo>
                      <a:pt x="3" y="3"/>
                      <a:pt x="4" y="2"/>
                      <a:pt x="5" y="0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2" name="Freeform 197"/>
              <p:cNvSpPr/>
              <p:nvPr/>
            </p:nvSpPr>
            <p:spPr bwMode="auto">
              <a:xfrm>
                <a:off x="780" y="540"/>
                <a:ext cx="31" cy="14"/>
              </a:xfrm>
              <a:custGeom>
                <a:avLst/>
                <a:gdLst>
                  <a:gd name="T0" fmla="*/ 13 w 13"/>
                  <a:gd name="T1" fmla="*/ 1 h 6"/>
                  <a:gd name="T2" fmla="*/ 12 w 13"/>
                  <a:gd name="T3" fmla="*/ 4 h 6"/>
                  <a:gd name="T4" fmla="*/ 6 w 13"/>
                  <a:gd name="T5" fmla="*/ 5 h 6"/>
                  <a:gd name="T6" fmla="*/ 0 w 13"/>
                  <a:gd name="T7" fmla="*/ 3 h 6"/>
                  <a:gd name="T8" fmla="*/ 0 w 13"/>
                  <a:gd name="T9" fmla="*/ 3 h 6"/>
                  <a:gd name="T10" fmla="*/ 13 w 13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6">
                    <a:moveTo>
                      <a:pt x="13" y="1"/>
                    </a:moveTo>
                    <a:cubicBezTo>
                      <a:pt x="12" y="2"/>
                      <a:pt x="12" y="3"/>
                      <a:pt x="12" y="4"/>
                    </a:cubicBezTo>
                    <a:cubicBezTo>
                      <a:pt x="10" y="4"/>
                      <a:pt x="8" y="4"/>
                      <a:pt x="6" y="5"/>
                    </a:cubicBezTo>
                    <a:cubicBezTo>
                      <a:pt x="3" y="6"/>
                      <a:pt x="2" y="5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3"/>
                      <a:pt x="8" y="0"/>
                      <a:pt x="13" y="1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3" name="Freeform 198"/>
              <p:cNvSpPr/>
              <p:nvPr/>
            </p:nvSpPr>
            <p:spPr bwMode="auto">
              <a:xfrm>
                <a:off x="794" y="554"/>
                <a:ext cx="10" cy="12"/>
              </a:xfrm>
              <a:custGeom>
                <a:avLst/>
                <a:gdLst>
                  <a:gd name="T0" fmla="*/ 4 w 4"/>
                  <a:gd name="T1" fmla="*/ 2 h 5"/>
                  <a:gd name="T2" fmla="*/ 1 w 4"/>
                  <a:gd name="T3" fmla="*/ 3 h 5"/>
                  <a:gd name="T4" fmla="*/ 0 w 4"/>
                  <a:gd name="T5" fmla="*/ 0 h 5"/>
                  <a:gd name="T6" fmla="*/ 4 w 4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4" y="5"/>
                      <a:pt x="2" y="3"/>
                      <a:pt x="1" y="3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FED5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4" name="Freeform 199"/>
              <p:cNvSpPr/>
              <p:nvPr/>
            </p:nvSpPr>
            <p:spPr bwMode="auto">
              <a:xfrm>
                <a:off x="809" y="550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2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5" name="Freeform 200"/>
              <p:cNvSpPr/>
              <p:nvPr/>
            </p:nvSpPr>
            <p:spPr bwMode="auto">
              <a:xfrm>
                <a:off x="565" y="803"/>
                <a:ext cx="98" cy="43"/>
              </a:xfrm>
              <a:custGeom>
                <a:avLst/>
                <a:gdLst>
                  <a:gd name="T0" fmla="*/ 19 w 41"/>
                  <a:gd name="T1" fmla="*/ 11 h 18"/>
                  <a:gd name="T2" fmla="*/ 12 w 41"/>
                  <a:gd name="T3" fmla="*/ 18 h 18"/>
                  <a:gd name="T4" fmla="*/ 11 w 41"/>
                  <a:gd name="T5" fmla="*/ 17 h 18"/>
                  <a:gd name="T6" fmla="*/ 10 w 41"/>
                  <a:gd name="T7" fmla="*/ 16 h 18"/>
                  <a:gd name="T8" fmla="*/ 6 w 41"/>
                  <a:gd name="T9" fmla="*/ 17 h 18"/>
                  <a:gd name="T10" fmla="*/ 2 w 41"/>
                  <a:gd name="T11" fmla="*/ 12 h 18"/>
                  <a:gd name="T12" fmla="*/ 1 w 41"/>
                  <a:gd name="T13" fmla="*/ 10 h 18"/>
                  <a:gd name="T14" fmla="*/ 4 w 41"/>
                  <a:gd name="T15" fmla="*/ 9 h 18"/>
                  <a:gd name="T16" fmla="*/ 8 w 41"/>
                  <a:gd name="T17" fmla="*/ 12 h 18"/>
                  <a:gd name="T18" fmla="*/ 6 w 41"/>
                  <a:gd name="T19" fmla="*/ 4 h 18"/>
                  <a:gd name="T20" fmla="*/ 9 w 41"/>
                  <a:gd name="T21" fmla="*/ 3 h 18"/>
                  <a:gd name="T22" fmla="*/ 16 w 41"/>
                  <a:gd name="T23" fmla="*/ 4 h 18"/>
                  <a:gd name="T24" fmla="*/ 16 w 41"/>
                  <a:gd name="T25" fmla="*/ 7 h 18"/>
                  <a:gd name="T26" fmla="*/ 18 w 41"/>
                  <a:gd name="T27" fmla="*/ 4 h 18"/>
                  <a:gd name="T28" fmla="*/ 19 w 41"/>
                  <a:gd name="T29" fmla="*/ 3 h 18"/>
                  <a:gd name="T30" fmla="*/ 28 w 41"/>
                  <a:gd name="T31" fmla="*/ 3 h 18"/>
                  <a:gd name="T32" fmla="*/ 31 w 41"/>
                  <a:gd name="T33" fmla="*/ 3 h 18"/>
                  <a:gd name="T34" fmla="*/ 40 w 41"/>
                  <a:gd name="T35" fmla="*/ 2 h 18"/>
                  <a:gd name="T36" fmla="*/ 40 w 41"/>
                  <a:gd name="T37" fmla="*/ 7 h 18"/>
                  <a:gd name="T38" fmla="*/ 39 w 41"/>
                  <a:gd name="T39" fmla="*/ 10 h 18"/>
                  <a:gd name="T40" fmla="*/ 30 w 41"/>
                  <a:gd name="T41" fmla="*/ 13 h 18"/>
                  <a:gd name="T42" fmla="*/ 29 w 41"/>
                  <a:gd name="T43" fmla="*/ 14 h 18"/>
                  <a:gd name="T44" fmla="*/ 19 w 41"/>
                  <a:gd name="T45" fmla="*/ 1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1" h="18">
                    <a:moveTo>
                      <a:pt x="19" y="11"/>
                    </a:moveTo>
                    <a:cubicBezTo>
                      <a:pt x="17" y="13"/>
                      <a:pt x="14" y="16"/>
                      <a:pt x="12" y="18"/>
                    </a:cubicBezTo>
                    <a:cubicBezTo>
                      <a:pt x="11" y="18"/>
                      <a:pt x="11" y="17"/>
                      <a:pt x="11" y="17"/>
                    </a:cubicBezTo>
                    <a:cubicBezTo>
                      <a:pt x="11" y="16"/>
                      <a:pt x="10" y="16"/>
                      <a:pt x="10" y="16"/>
                    </a:cubicBezTo>
                    <a:cubicBezTo>
                      <a:pt x="9" y="17"/>
                      <a:pt x="8" y="17"/>
                      <a:pt x="6" y="17"/>
                    </a:cubicBezTo>
                    <a:cubicBezTo>
                      <a:pt x="4" y="16"/>
                      <a:pt x="4" y="13"/>
                      <a:pt x="2" y="12"/>
                    </a:cubicBezTo>
                    <a:cubicBezTo>
                      <a:pt x="1" y="12"/>
                      <a:pt x="0" y="11"/>
                      <a:pt x="1" y="10"/>
                    </a:cubicBezTo>
                    <a:cubicBezTo>
                      <a:pt x="2" y="9"/>
                      <a:pt x="3" y="9"/>
                      <a:pt x="4" y="9"/>
                    </a:cubicBezTo>
                    <a:cubicBezTo>
                      <a:pt x="6" y="9"/>
                      <a:pt x="6" y="11"/>
                      <a:pt x="8" y="12"/>
                    </a:cubicBezTo>
                    <a:cubicBezTo>
                      <a:pt x="7" y="9"/>
                      <a:pt x="4" y="8"/>
                      <a:pt x="6" y="4"/>
                    </a:cubicBezTo>
                    <a:cubicBezTo>
                      <a:pt x="7" y="3"/>
                      <a:pt x="8" y="3"/>
                      <a:pt x="9" y="3"/>
                    </a:cubicBezTo>
                    <a:cubicBezTo>
                      <a:pt x="11" y="2"/>
                      <a:pt x="14" y="2"/>
                      <a:pt x="16" y="4"/>
                    </a:cubicBezTo>
                    <a:cubicBezTo>
                      <a:pt x="17" y="5"/>
                      <a:pt x="17" y="6"/>
                      <a:pt x="16" y="7"/>
                    </a:cubicBezTo>
                    <a:cubicBezTo>
                      <a:pt x="17" y="7"/>
                      <a:pt x="17" y="5"/>
                      <a:pt x="18" y="4"/>
                    </a:cubicBezTo>
                    <a:cubicBezTo>
                      <a:pt x="18" y="4"/>
                      <a:pt x="18" y="3"/>
                      <a:pt x="19" y="3"/>
                    </a:cubicBezTo>
                    <a:cubicBezTo>
                      <a:pt x="22" y="2"/>
                      <a:pt x="25" y="0"/>
                      <a:pt x="28" y="3"/>
                    </a:cubicBezTo>
                    <a:cubicBezTo>
                      <a:pt x="29" y="4"/>
                      <a:pt x="30" y="3"/>
                      <a:pt x="31" y="3"/>
                    </a:cubicBezTo>
                    <a:cubicBezTo>
                      <a:pt x="34" y="1"/>
                      <a:pt x="37" y="0"/>
                      <a:pt x="40" y="2"/>
                    </a:cubicBezTo>
                    <a:cubicBezTo>
                      <a:pt x="41" y="3"/>
                      <a:pt x="39" y="5"/>
                      <a:pt x="40" y="7"/>
                    </a:cubicBezTo>
                    <a:cubicBezTo>
                      <a:pt x="40" y="8"/>
                      <a:pt x="40" y="9"/>
                      <a:pt x="39" y="10"/>
                    </a:cubicBezTo>
                    <a:cubicBezTo>
                      <a:pt x="35" y="8"/>
                      <a:pt x="33" y="10"/>
                      <a:pt x="30" y="13"/>
                    </a:cubicBezTo>
                    <a:cubicBezTo>
                      <a:pt x="30" y="13"/>
                      <a:pt x="30" y="14"/>
                      <a:pt x="29" y="14"/>
                    </a:cubicBezTo>
                    <a:cubicBezTo>
                      <a:pt x="26" y="14"/>
                      <a:pt x="23" y="11"/>
                      <a:pt x="19" y="11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6" name="Freeform 201"/>
              <p:cNvSpPr/>
              <p:nvPr/>
            </p:nvSpPr>
            <p:spPr bwMode="auto">
              <a:xfrm>
                <a:off x="546" y="806"/>
                <a:ext cx="45" cy="59"/>
              </a:xfrm>
              <a:custGeom>
                <a:avLst/>
                <a:gdLst>
                  <a:gd name="T0" fmla="*/ 14 w 19"/>
                  <a:gd name="T1" fmla="*/ 3 h 25"/>
                  <a:gd name="T2" fmla="*/ 18 w 19"/>
                  <a:gd name="T3" fmla="*/ 9 h 25"/>
                  <a:gd name="T4" fmla="*/ 15 w 19"/>
                  <a:gd name="T5" fmla="*/ 14 h 25"/>
                  <a:gd name="T6" fmla="*/ 10 w 19"/>
                  <a:gd name="T7" fmla="*/ 9 h 25"/>
                  <a:gd name="T8" fmla="*/ 15 w 19"/>
                  <a:gd name="T9" fmla="*/ 15 h 25"/>
                  <a:gd name="T10" fmla="*/ 16 w 19"/>
                  <a:gd name="T11" fmla="*/ 18 h 25"/>
                  <a:gd name="T12" fmla="*/ 19 w 19"/>
                  <a:gd name="T13" fmla="*/ 21 h 25"/>
                  <a:gd name="T14" fmla="*/ 5 w 19"/>
                  <a:gd name="T15" fmla="*/ 25 h 25"/>
                  <a:gd name="T16" fmla="*/ 2 w 19"/>
                  <a:gd name="T17" fmla="*/ 17 h 25"/>
                  <a:gd name="T18" fmla="*/ 3 w 19"/>
                  <a:gd name="T19" fmla="*/ 11 h 25"/>
                  <a:gd name="T20" fmla="*/ 1 w 19"/>
                  <a:gd name="T21" fmla="*/ 7 h 25"/>
                  <a:gd name="T22" fmla="*/ 4 w 19"/>
                  <a:gd name="T23" fmla="*/ 2 h 25"/>
                  <a:gd name="T24" fmla="*/ 6 w 19"/>
                  <a:gd name="T25" fmla="*/ 0 h 25"/>
                  <a:gd name="T26" fmla="*/ 9 w 19"/>
                  <a:gd name="T27" fmla="*/ 2 h 25"/>
                  <a:gd name="T28" fmla="*/ 10 w 19"/>
                  <a:gd name="T29" fmla="*/ 2 h 25"/>
                  <a:gd name="T30" fmla="*/ 14 w 19"/>
                  <a:gd name="T31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5">
                    <a:moveTo>
                      <a:pt x="14" y="3"/>
                    </a:moveTo>
                    <a:cubicBezTo>
                      <a:pt x="14" y="7"/>
                      <a:pt x="15" y="9"/>
                      <a:pt x="18" y="9"/>
                    </a:cubicBezTo>
                    <a:cubicBezTo>
                      <a:pt x="18" y="11"/>
                      <a:pt x="17" y="12"/>
                      <a:pt x="15" y="14"/>
                    </a:cubicBezTo>
                    <a:cubicBezTo>
                      <a:pt x="15" y="11"/>
                      <a:pt x="13" y="8"/>
                      <a:pt x="10" y="9"/>
                    </a:cubicBezTo>
                    <a:cubicBezTo>
                      <a:pt x="13" y="10"/>
                      <a:pt x="13" y="13"/>
                      <a:pt x="15" y="15"/>
                    </a:cubicBezTo>
                    <a:cubicBezTo>
                      <a:pt x="16" y="16"/>
                      <a:pt x="17" y="16"/>
                      <a:pt x="16" y="18"/>
                    </a:cubicBezTo>
                    <a:cubicBezTo>
                      <a:pt x="16" y="20"/>
                      <a:pt x="18" y="20"/>
                      <a:pt x="19" y="21"/>
                    </a:cubicBezTo>
                    <a:cubicBezTo>
                      <a:pt x="14" y="22"/>
                      <a:pt x="8" y="16"/>
                      <a:pt x="5" y="25"/>
                    </a:cubicBezTo>
                    <a:cubicBezTo>
                      <a:pt x="3" y="22"/>
                      <a:pt x="1" y="20"/>
                      <a:pt x="2" y="17"/>
                    </a:cubicBezTo>
                    <a:cubicBezTo>
                      <a:pt x="4" y="15"/>
                      <a:pt x="4" y="13"/>
                      <a:pt x="3" y="11"/>
                    </a:cubicBezTo>
                    <a:cubicBezTo>
                      <a:pt x="2" y="10"/>
                      <a:pt x="2" y="8"/>
                      <a:pt x="1" y="7"/>
                    </a:cubicBezTo>
                    <a:cubicBezTo>
                      <a:pt x="0" y="4"/>
                      <a:pt x="2" y="3"/>
                      <a:pt x="4" y="2"/>
                    </a:cubicBezTo>
                    <a:cubicBezTo>
                      <a:pt x="4" y="2"/>
                      <a:pt x="5" y="1"/>
                      <a:pt x="6" y="0"/>
                    </a:cubicBezTo>
                    <a:cubicBezTo>
                      <a:pt x="7" y="0"/>
                      <a:pt x="8" y="1"/>
                      <a:pt x="9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2" y="2"/>
                      <a:pt x="13" y="2"/>
                      <a:pt x="14" y="3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7" name="Freeform 202"/>
              <p:cNvSpPr/>
              <p:nvPr/>
            </p:nvSpPr>
            <p:spPr bwMode="auto">
              <a:xfrm>
                <a:off x="610" y="827"/>
                <a:ext cx="38" cy="34"/>
              </a:xfrm>
              <a:custGeom>
                <a:avLst/>
                <a:gdLst>
                  <a:gd name="T0" fmla="*/ 0 w 16"/>
                  <a:gd name="T1" fmla="*/ 1 h 14"/>
                  <a:gd name="T2" fmla="*/ 7 w 16"/>
                  <a:gd name="T3" fmla="*/ 0 h 14"/>
                  <a:gd name="T4" fmla="*/ 11 w 16"/>
                  <a:gd name="T5" fmla="*/ 3 h 14"/>
                  <a:gd name="T6" fmla="*/ 11 w 16"/>
                  <a:gd name="T7" fmla="*/ 12 h 14"/>
                  <a:gd name="T8" fmla="*/ 10 w 16"/>
                  <a:gd name="T9" fmla="*/ 13 h 14"/>
                  <a:gd name="T10" fmla="*/ 6 w 16"/>
                  <a:gd name="T11" fmla="*/ 14 h 14"/>
                  <a:gd name="T12" fmla="*/ 3 w 16"/>
                  <a:gd name="T13" fmla="*/ 12 h 14"/>
                  <a:gd name="T14" fmla="*/ 8 w 16"/>
                  <a:gd name="T15" fmla="*/ 8 h 14"/>
                  <a:gd name="T16" fmla="*/ 0 w 16"/>
                  <a:gd name="T17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4">
                    <a:moveTo>
                      <a:pt x="0" y="1"/>
                    </a:moveTo>
                    <a:cubicBezTo>
                      <a:pt x="2" y="1"/>
                      <a:pt x="5" y="1"/>
                      <a:pt x="7" y="0"/>
                    </a:cubicBezTo>
                    <a:cubicBezTo>
                      <a:pt x="6" y="4"/>
                      <a:pt x="9" y="3"/>
                      <a:pt x="11" y="3"/>
                    </a:cubicBezTo>
                    <a:cubicBezTo>
                      <a:pt x="16" y="6"/>
                      <a:pt x="12" y="9"/>
                      <a:pt x="11" y="12"/>
                    </a:cubicBezTo>
                    <a:cubicBezTo>
                      <a:pt x="11" y="13"/>
                      <a:pt x="11" y="13"/>
                      <a:pt x="10" y="13"/>
                    </a:cubicBezTo>
                    <a:cubicBezTo>
                      <a:pt x="9" y="13"/>
                      <a:pt x="7" y="13"/>
                      <a:pt x="6" y="14"/>
                    </a:cubicBezTo>
                    <a:cubicBezTo>
                      <a:pt x="6" y="13"/>
                      <a:pt x="5" y="12"/>
                      <a:pt x="3" y="12"/>
                    </a:cubicBezTo>
                    <a:cubicBezTo>
                      <a:pt x="5" y="10"/>
                      <a:pt x="7" y="11"/>
                      <a:pt x="8" y="8"/>
                    </a:cubicBezTo>
                    <a:cubicBezTo>
                      <a:pt x="3" y="8"/>
                      <a:pt x="0" y="5"/>
                      <a:pt x="0" y="1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8" name="Freeform 203"/>
              <p:cNvSpPr/>
              <p:nvPr/>
            </p:nvSpPr>
            <p:spPr bwMode="auto">
              <a:xfrm>
                <a:off x="541" y="806"/>
                <a:ext cx="21" cy="40"/>
              </a:xfrm>
              <a:custGeom>
                <a:avLst/>
                <a:gdLst>
                  <a:gd name="T0" fmla="*/ 6 w 9"/>
                  <a:gd name="T1" fmla="*/ 3 h 17"/>
                  <a:gd name="T2" fmla="*/ 5 w 9"/>
                  <a:gd name="T3" fmla="*/ 4 h 17"/>
                  <a:gd name="T4" fmla="*/ 4 w 9"/>
                  <a:gd name="T5" fmla="*/ 5 h 17"/>
                  <a:gd name="T6" fmla="*/ 6 w 9"/>
                  <a:gd name="T7" fmla="*/ 12 h 17"/>
                  <a:gd name="T8" fmla="*/ 4 w 9"/>
                  <a:gd name="T9" fmla="*/ 17 h 17"/>
                  <a:gd name="T10" fmla="*/ 0 w 9"/>
                  <a:gd name="T11" fmla="*/ 3 h 17"/>
                  <a:gd name="T12" fmla="*/ 2 w 9"/>
                  <a:gd name="T13" fmla="*/ 0 h 17"/>
                  <a:gd name="T14" fmla="*/ 3 w 9"/>
                  <a:gd name="T15" fmla="*/ 0 h 17"/>
                  <a:gd name="T16" fmla="*/ 6 w 9"/>
                  <a:gd name="T17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7">
                    <a:moveTo>
                      <a:pt x="6" y="3"/>
                    </a:moveTo>
                    <a:cubicBezTo>
                      <a:pt x="6" y="3"/>
                      <a:pt x="7" y="5"/>
                      <a:pt x="5" y="4"/>
                    </a:cubicBezTo>
                    <a:cubicBezTo>
                      <a:pt x="4" y="4"/>
                      <a:pt x="3" y="4"/>
                      <a:pt x="4" y="5"/>
                    </a:cubicBezTo>
                    <a:cubicBezTo>
                      <a:pt x="5" y="7"/>
                      <a:pt x="4" y="10"/>
                      <a:pt x="6" y="12"/>
                    </a:cubicBezTo>
                    <a:cubicBezTo>
                      <a:pt x="9" y="15"/>
                      <a:pt x="7" y="16"/>
                      <a:pt x="4" y="17"/>
                    </a:cubicBezTo>
                    <a:cubicBezTo>
                      <a:pt x="0" y="13"/>
                      <a:pt x="1" y="7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5" y="1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EEA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9" name="Freeform 204"/>
              <p:cNvSpPr/>
              <p:nvPr/>
            </p:nvSpPr>
            <p:spPr bwMode="auto">
              <a:xfrm>
                <a:off x="527" y="779"/>
                <a:ext cx="23" cy="34"/>
              </a:xfrm>
              <a:custGeom>
                <a:avLst/>
                <a:gdLst>
                  <a:gd name="T0" fmla="*/ 8 w 10"/>
                  <a:gd name="T1" fmla="*/ 12 h 14"/>
                  <a:gd name="T2" fmla="*/ 6 w 10"/>
                  <a:gd name="T3" fmla="*/ 14 h 14"/>
                  <a:gd name="T4" fmla="*/ 4 w 10"/>
                  <a:gd name="T5" fmla="*/ 11 h 14"/>
                  <a:gd name="T6" fmla="*/ 0 w 10"/>
                  <a:gd name="T7" fmla="*/ 5 h 14"/>
                  <a:gd name="T8" fmla="*/ 3 w 10"/>
                  <a:gd name="T9" fmla="*/ 5 h 14"/>
                  <a:gd name="T10" fmla="*/ 4 w 10"/>
                  <a:gd name="T11" fmla="*/ 4 h 14"/>
                  <a:gd name="T12" fmla="*/ 9 w 10"/>
                  <a:gd name="T13" fmla="*/ 4 h 14"/>
                  <a:gd name="T14" fmla="*/ 8 w 10"/>
                  <a:gd name="T15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4">
                    <a:moveTo>
                      <a:pt x="8" y="12"/>
                    </a:moveTo>
                    <a:cubicBezTo>
                      <a:pt x="8" y="13"/>
                      <a:pt x="8" y="14"/>
                      <a:pt x="6" y="14"/>
                    </a:cubicBezTo>
                    <a:cubicBezTo>
                      <a:pt x="5" y="13"/>
                      <a:pt x="4" y="12"/>
                      <a:pt x="4" y="11"/>
                    </a:cubicBezTo>
                    <a:cubicBezTo>
                      <a:pt x="2" y="9"/>
                      <a:pt x="0" y="8"/>
                      <a:pt x="0" y="5"/>
                    </a:cubicBezTo>
                    <a:cubicBezTo>
                      <a:pt x="1" y="4"/>
                      <a:pt x="2" y="4"/>
                      <a:pt x="3" y="5"/>
                    </a:cubicBezTo>
                    <a:cubicBezTo>
                      <a:pt x="4" y="5"/>
                      <a:pt x="4" y="5"/>
                      <a:pt x="4" y="4"/>
                    </a:cubicBezTo>
                    <a:cubicBezTo>
                      <a:pt x="6" y="0"/>
                      <a:pt x="8" y="2"/>
                      <a:pt x="9" y="4"/>
                    </a:cubicBezTo>
                    <a:cubicBezTo>
                      <a:pt x="10" y="7"/>
                      <a:pt x="10" y="9"/>
                      <a:pt x="8" y="12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1" name="Group 406"/>
            <p:cNvGrpSpPr/>
            <p:nvPr/>
          </p:nvGrpSpPr>
          <p:grpSpPr bwMode="auto">
            <a:xfrm>
              <a:off x="202" y="162"/>
              <a:ext cx="814" cy="852"/>
              <a:chOff x="202" y="162"/>
              <a:chExt cx="814" cy="852"/>
            </a:xfrm>
          </p:grpSpPr>
          <p:sp>
            <p:nvSpPr>
              <p:cNvPr id="450" name="Freeform 206"/>
              <p:cNvSpPr/>
              <p:nvPr/>
            </p:nvSpPr>
            <p:spPr bwMode="auto">
              <a:xfrm>
                <a:off x="582" y="839"/>
                <a:ext cx="11" cy="12"/>
              </a:xfrm>
              <a:custGeom>
                <a:avLst/>
                <a:gdLst>
                  <a:gd name="T0" fmla="*/ 1 w 5"/>
                  <a:gd name="T1" fmla="*/ 4 h 5"/>
                  <a:gd name="T2" fmla="*/ 0 w 5"/>
                  <a:gd name="T3" fmla="*/ 1 h 5"/>
                  <a:gd name="T4" fmla="*/ 3 w 5"/>
                  <a:gd name="T5" fmla="*/ 0 h 5"/>
                  <a:gd name="T6" fmla="*/ 5 w 5"/>
                  <a:gd name="T7" fmla="*/ 2 h 5"/>
                  <a:gd name="T8" fmla="*/ 5 w 5"/>
                  <a:gd name="T9" fmla="*/ 3 h 5"/>
                  <a:gd name="T10" fmla="*/ 1 w 5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0" y="3"/>
                      <a:pt x="0" y="2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4" y="1"/>
                      <a:pt x="5" y="2"/>
                    </a:cubicBezTo>
                    <a:cubicBezTo>
                      <a:pt x="5" y="2"/>
                      <a:pt x="5" y="3"/>
                      <a:pt x="5" y="3"/>
                    </a:cubicBezTo>
                    <a:cubicBezTo>
                      <a:pt x="4" y="5"/>
                      <a:pt x="2" y="3"/>
                      <a:pt x="1" y="4"/>
                    </a:cubicBezTo>
                    <a:close/>
                  </a:path>
                </a:pathLst>
              </a:custGeom>
              <a:solidFill>
                <a:srgbClr val="FEEC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1" name="Freeform 207"/>
              <p:cNvSpPr/>
              <p:nvPr/>
            </p:nvSpPr>
            <p:spPr bwMode="auto">
              <a:xfrm>
                <a:off x="522" y="791"/>
                <a:ext cx="14" cy="15"/>
              </a:xfrm>
              <a:custGeom>
                <a:avLst/>
                <a:gdLst>
                  <a:gd name="T0" fmla="*/ 3 w 6"/>
                  <a:gd name="T1" fmla="*/ 0 h 6"/>
                  <a:gd name="T2" fmla="*/ 6 w 6"/>
                  <a:gd name="T3" fmla="*/ 6 h 6"/>
                  <a:gd name="T4" fmla="*/ 4 w 6"/>
                  <a:gd name="T5" fmla="*/ 6 h 6"/>
                  <a:gd name="T6" fmla="*/ 4 w 6"/>
                  <a:gd name="T7" fmla="*/ 6 h 6"/>
                  <a:gd name="T8" fmla="*/ 1 w 6"/>
                  <a:gd name="T9" fmla="*/ 1 h 6"/>
                  <a:gd name="T10" fmla="*/ 2 w 6"/>
                  <a:gd name="T11" fmla="*/ 0 h 6"/>
                  <a:gd name="T12" fmla="*/ 3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3" y="2"/>
                      <a:pt x="6" y="3"/>
                      <a:pt x="6" y="6"/>
                    </a:cubicBezTo>
                    <a:cubicBezTo>
                      <a:pt x="5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4"/>
                      <a:pt x="0" y="3"/>
                      <a:pt x="1" y="1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EEA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2" name="Freeform 208"/>
              <p:cNvSpPr/>
              <p:nvPr/>
            </p:nvSpPr>
            <p:spPr bwMode="auto">
              <a:xfrm>
                <a:off x="555" y="325"/>
                <a:ext cx="103" cy="55"/>
              </a:xfrm>
              <a:custGeom>
                <a:avLst/>
                <a:gdLst>
                  <a:gd name="T0" fmla="*/ 21 w 43"/>
                  <a:gd name="T1" fmla="*/ 5 h 23"/>
                  <a:gd name="T2" fmla="*/ 20 w 43"/>
                  <a:gd name="T3" fmla="*/ 6 h 23"/>
                  <a:gd name="T4" fmla="*/ 18 w 43"/>
                  <a:gd name="T5" fmla="*/ 7 h 23"/>
                  <a:gd name="T6" fmla="*/ 17 w 43"/>
                  <a:gd name="T7" fmla="*/ 6 h 23"/>
                  <a:gd name="T8" fmla="*/ 17 w 43"/>
                  <a:gd name="T9" fmla="*/ 7 h 23"/>
                  <a:gd name="T10" fmla="*/ 20 w 43"/>
                  <a:gd name="T11" fmla="*/ 9 h 23"/>
                  <a:gd name="T12" fmla="*/ 21 w 43"/>
                  <a:gd name="T13" fmla="*/ 9 h 23"/>
                  <a:gd name="T14" fmla="*/ 26 w 43"/>
                  <a:gd name="T15" fmla="*/ 10 h 23"/>
                  <a:gd name="T16" fmla="*/ 31 w 43"/>
                  <a:gd name="T17" fmla="*/ 10 h 23"/>
                  <a:gd name="T18" fmla="*/ 37 w 43"/>
                  <a:gd name="T19" fmla="*/ 11 h 23"/>
                  <a:gd name="T20" fmla="*/ 38 w 43"/>
                  <a:gd name="T21" fmla="*/ 13 h 23"/>
                  <a:gd name="T22" fmla="*/ 39 w 43"/>
                  <a:gd name="T23" fmla="*/ 14 h 23"/>
                  <a:gd name="T24" fmla="*/ 38 w 43"/>
                  <a:gd name="T25" fmla="*/ 23 h 23"/>
                  <a:gd name="T26" fmla="*/ 35 w 43"/>
                  <a:gd name="T27" fmla="*/ 23 h 23"/>
                  <a:gd name="T28" fmla="*/ 26 w 43"/>
                  <a:gd name="T29" fmla="*/ 20 h 23"/>
                  <a:gd name="T30" fmla="*/ 19 w 43"/>
                  <a:gd name="T31" fmla="*/ 19 h 23"/>
                  <a:gd name="T32" fmla="*/ 11 w 43"/>
                  <a:gd name="T33" fmla="*/ 19 h 23"/>
                  <a:gd name="T34" fmla="*/ 3 w 43"/>
                  <a:gd name="T35" fmla="*/ 19 h 23"/>
                  <a:gd name="T36" fmla="*/ 1 w 43"/>
                  <a:gd name="T37" fmla="*/ 15 h 23"/>
                  <a:gd name="T38" fmla="*/ 8 w 43"/>
                  <a:gd name="T39" fmla="*/ 3 h 23"/>
                  <a:gd name="T40" fmla="*/ 13 w 43"/>
                  <a:gd name="T41" fmla="*/ 0 h 23"/>
                  <a:gd name="T42" fmla="*/ 16 w 43"/>
                  <a:gd name="T43" fmla="*/ 2 h 23"/>
                  <a:gd name="T44" fmla="*/ 21 w 43"/>
                  <a:gd name="T45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3" h="23">
                    <a:moveTo>
                      <a:pt x="21" y="5"/>
                    </a:moveTo>
                    <a:cubicBezTo>
                      <a:pt x="21" y="5"/>
                      <a:pt x="21" y="6"/>
                      <a:pt x="20" y="6"/>
                    </a:cubicBezTo>
                    <a:cubicBezTo>
                      <a:pt x="20" y="6"/>
                      <a:pt x="19" y="7"/>
                      <a:pt x="18" y="7"/>
                    </a:cubicBezTo>
                    <a:cubicBezTo>
                      <a:pt x="17" y="7"/>
                      <a:pt x="17" y="6"/>
                      <a:pt x="17" y="6"/>
                    </a:cubicBezTo>
                    <a:cubicBezTo>
                      <a:pt x="17" y="7"/>
                      <a:pt x="17" y="6"/>
                      <a:pt x="17" y="7"/>
                    </a:cubicBezTo>
                    <a:cubicBezTo>
                      <a:pt x="18" y="9"/>
                      <a:pt x="19" y="8"/>
                      <a:pt x="20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3" y="11"/>
                      <a:pt x="25" y="8"/>
                      <a:pt x="26" y="10"/>
                    </a:cubicBezTo>
                    <a:cubicBezTo>
                      <a:pt x="28" y="10"/>
                      <a:pt x="29" y="10"/>
                      <a:pt x="31" y="10"/>
                    </a:cubicBezTo>
                    <a:cubicBezTo>
                      <a:pt x="33" y="11"/>
                      <a:pt x="35" y="11"/>
                      <a:pt x="37" y="11"/>
                    </a:cubicBezTo>
                    <a:cubicBezTo>
                      <a:pt x="37" y="12"/>
                      <a:pt x="37" y="12"/>
                      <a:pt x="38" y="13"/>
                    </a:cubicBezTo>
                    <a:cubicBezTo>
                      <a:pt x="38" y="14"/>
                      <a:pt x="38" y="14"/>
                      <a:pt x="39" y="14"/>
                    </a:cubicBezTo>
                    <a:cubicBezTo>
                      <a:pt x="43" y="19"/>
                      <a:pt x="43" y="19"/>
                      <a:pt x="38" y="23"/>
                    </a:cubicBezTo>
                    <a:cubicBezTo>
                      <a:pt x="37" y="23"/>
                      <a:pt x="36" y="23"/>
                      <a:pt x="35" y="23"/>
                    </a:cubicBezTo>
                    <a:cubicBezTo>
                      <a:pt x="33" y="21"/>
                      <a:pt x="29" y="20"/>
                      <a:pt x="26" y="20"/>
                    </a:cubicBezTo>
                    <a:cubicBezTo>
                      <a:pt x="24" y="20"/>
                      <a:pt x="21" y="19"/>
                      <a:pt x="19" y="19"/>
                    </a:cubicBezTo>
                    <a:cubicBezTo>
                      <a:pt x="16" y="19"/>
                      <a:pt x="14" y="18"/>
                      <a:pt x="11" y="19"/>
                    </a:cubicBezTo>
                    <a:cubicBezTo>
                      <a:pt x="9" y="20"/>
                      <a:pt x="6" y="20"/>
                      <a:pt x="3" y="19"/>
                    </a:cubicBezTo>
                    <a:cubicBezTo>
                      <a:pt x="1" y="18"/>
                      <a:pt x="0" y="17"/>
                      <a:pt x="1" y="15"/>
                    </a:cubicBezTo>
                    <a:cubicBezTo>
                      <a:pt x="3" y="11"/>
                      <a:pt x="5" y="7"/>
                      <a:pt x="8" y="3"/>
                    </a:cubicBezTo>
                    <a:cubicBezTo>
                      <a:pt x="9" y="1"/>
                      <a:pt x="11" y="0"/>
                      <a:pt x="13" y="0"/>
                    </a:cubicBezTo>
                    <a:cubicBezTo>
                      <a:pt x="14" y="0"/>
                      <a:pt x="15" y="1"/>
                      <a:pt x="16" y="2"/>
                    </a:cubicBezTo>
                    <a:cubicBezTo>
                      <a:pt x="18" y="3"/>
                      <a:pt x="21" y="2"/>
                      <a:pt x="21" y="5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3" name="Freeform 209"/>
              <p:cNvSpPr/>
              <p:nvPr/>
            </p:nvSpPr>
            <p:spPr bwMode="auto">
              <a:xfrm>
                <a:off x="689" y="332"/>
                <a:ext cx="45" cy="53"/>
              </a:xfrm>
              <a:custGeom>
                <a:avLst/>
                <a:gdLst>
                  <a:gd name="T0" fmla="*/ 17 w 19"/>
                  <a:gd name="T1" fmla="*/ 22 h 22"/>
                  <a:gd name="T2" fmla="*/ 10 w 19"/>
                  <a:gd name="T3" fmla="*/ 21 h 22"/>
                  <a:gd name="T4" fmla="*/ 4 w 19"/>
                  <a:gd name="T5" fmla="*/ 15 h 22"/>
                  <a:gd name="T6" fmla="*/ 5 w 19"/>
                  <a:gd name="T7" fmla="*/ 14 h 22"/>
                  <a:gd name="T8" fmla="*/ 8 w 19"/>
                  <a:gd name="T9" fmla="*/ 14 h 22"/>
                  <a:gd name="T10" fmla="*/ 8 w 19"/>
                  <a:gd name="T11" fmla="*/ 13 h 22"/>
                  <a:gd name="T12" fmla="*/ 5 w 19"/>
                  <a:gd name="T13" fmla="*/ 11 h 22"/>
                  <a:gd name="T14" fmla="*/ 2 w 19"/>
                  <a:gd name="T15" fmla="*/ 11 h 22"/>
                  <a:gd name="T16" fmla="*/ 3 w 19"/>
                  <a:gd name="T17" fmla="*/ 10 h 22"/>
                  <a:gd name="T18" fmla="*/ 4 w 19"/>
                  <a:gd name="T19" fmla="*/ 5 h 22"/>
                  <a:gd name="T20" fmla="*/ 6 w 19"/>
                  <a:gd name="T21" fmla="*/ 2 h 22"/>
                  <a:gd name="T22" fmla="*/ 10 w 19"/>
                  <a:gd name="T23" fmla="*/ 1 h 22"/>
                  <a:gd name="T24" fmla="*/ 9 w 19"/>
                  <a:gd name="T25" fmla="*/ 6 h 22"/>
                  <a:gd name="T26" fmla="*/ 15 w 19"/>
                  <a:gd name="T27" fmla="*/ 6 h 22"/>
                  <a:gd name="T28" fmla="*/ 13 w 19"/>
                  <a:gd name="T29" fmla="*/ 11 h 22"/>
                  <a:gd name="T30" fmla="*/ 13 w 19"/>
                  <a:gd name="T31" fmla="*/ 13 h 22"/>
                  <a:gd name="T32" fmla="*/ 12 w 19"/>
                  <a:gd name="T33" fmla="*/ 15 h 22"/>
                  <a:gd name="T34" fmla="*/ 19 w 19"/>
                  <a:gd name="T35" fmla="*/ 21 h 22"/>
                  <a:gd name="T36" fmla="*/ 17 w 19"/>
                  <a:gd name="T3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2">
                    <a:moveTo>
                      <a:pt x="17" y="22"/>
                    </a:moveTo>
                    <a:cubicBezTo>
                      <a:pt x="15" y="20"/>
                      <a:pt x="13" y="21"/>
                      <a:pt x="10" y="21"/>
                    </a:cubicBezTo>
                    <a:cubicBezTo>
                      <a:pt x="7" y="20"/>
                      <a:pt x="4" y="20"/>
                      <a:pt x="4" y="15"/>
                    </a:cubicBezTo>
                    <a:cubicBezTo>
                      <a:pt x="3" y="14"/>
                      <a:pt x="3" y="13"/>
                      <a:pt x="5" y="14"/>
                    </a:cubicBezTo>
                    <a:cubicBezTo>
                      <a:pt x="6" y="14"/>
                      <a:pt x="6" y="16"/>
                      <a:pt x="8" y="14"/>
                    </a:cubicBezTo>
                    <a:cubicBezTo>
                      <a:pt x="8" y="14"/>
                      <a:pt x="8" y="13"/>
                      <a:pt x="8" y="13"/>
                    </a:cubicBezTo>
                    <a:cubicBezTo>
                      <a:pt x="7" y="12"/>
                      <a:pt x="7" y="11"/>
                      <a:pt x="5" y="11"/>
                    </a:cubicBezTo>
                    <a:cubicBezTo>
                      <a:pt x="4" y="11"/>
                      <a:pt x="3" y="12"/>
                      <a:pt x="2" y="11"/>
                    </a:cubicBezTo>
                    <a:cubicBezTo>
                      <a:pt x="0" y="10"/>
                      <a:pt x="2" y="10"/>
                      <a:pt x="3" y="10"/>
                    </a:cubicBezTo>
                    <a:cubicBezTo>
                      <a:pt x="4" y="8"/>
                      <a:pt x="5" y="7"/>
                      <a:pt x="4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7" y="2"/>
                      <a:pt x="9" y="0"/>
                      <a:pt x="10" y="1"/>
                    </a:cubicBezTo>
                    <a:cubicBezTo>
                      <a:pt x="12" y="3"/>
                      <a:pt x="10" y="4"/>
                      <a:pt x="9" y="6"/>
                    </a:cubicBezTo>
                    <a:cubicBezTo>
                      <a:pt x="11" y="6"/>
                      <a:pt x="13" y="5"/>
                      <a:pt x="15" y="6"/>
                    </a:cubicBezTo>
                    <a:cubicBezTo>
                      <a:pt x="16" y="9"/>
                      <a:pt x="14" y="9"/>
                      <a:pt x="13" y="11"/>
                    </a:cubicBezTo>
                    <a:cubicBezTo>
                      <a:pt x="13" y="11"/>
                      <a:pt x="13" y="12"/>
                      <a:pt x="13" y="13"/>
                    </a:cubicBezTo>
                    <a:cubicBezTo>
                      <a:pt x="13" y="14"/>
                      <a:pt x="13" y="14"/>
                      <a:pt x="12" y="15"/>
                    </a:cubicBezTo>
                    <a:cubicBezTo>
                      <a:pt x="18" y="13"/>
                      <a:pt x="17" y="18"/>
                      <a:pt x="19" y="21"/>
                    </a:cubicBezTo>
                    <a:cubicBezTo>
                      <a:pt x="19" y="22"/>
                      <a:pt x="18" y="22"/>
                      <a:pt x="17" y="22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4" name="Freeform 210"/>
              <p:cNvSpPr/>
              <p:nvPr/>
            </p:nvSpPr>
            <p:spPr bwMode="auto">
              <a:xfrm>
                <a:off x="656" y="325"/>
                <a:ext cx="35" cy="31"/>
              </a:xfrm>
              <a:custGeom>
                <a:avLst/>
                <a:gdLst>
                  <a:gd name="T0" fmla="*/ 10 w 15"/>
                  <a:gd name="T1" fmla="*/ 10 h 13"/>
                  <a:gd name="T2" fmla="*/ 4 w 15"/>
                  <a:gd name="T3" fmla="*/ 10 h 13"/>
                  <a:gd name="T4" fmla="*/ 4 w 15"/>
                  <a:gd name="T5" fmla="*/ 7 h 13"/>
                  <a:gd name="T6" fmla="*/ 0 w 15"/>
                  <a:gd name="T7" fmla="*/ 4 h 13"/>
                  <a:gd name="T8" fmla="*/ 5 w 15"/>
                  <a:gd name="T9" fmla="*/ 0 h 13"/>
                  <a:gd name="T10" fmla="*/ 9 w 15"/>
                  <a:gd name="T11" fmla="*/ 3 h 13"/>
                  <a:gd name="T12" fmla="*/ 10 w 15"/>
                  <a:gd name="T13" fmla="*/ 4 h 13"/>
                  <a:gd name="T14" fmla="*/ 11 w 15"/>
                  <a:gd name="T15" fmla="*/ 0 h 13"/>
                  <a:gd name="T16" fmla="*/ 13 w 15"/>
                  <a:gd name="T17" fmla="*/ 0 h 13"/>
                  <a:gd name="T18" fmla="*/ 15 w 15"/>
                  <a:gd name="T19" fmla="*/ 6 h 13"/>
                  <a:gd name="T20" fmla="*/ 10 w 15"/>
                  <a:gd name="T2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13">
                    <a:moveTo>
                      <a:pt x="10" y="10"/>
                    </a:moveTo>
                    <a:cubicBezTo>
                      <a:pt x="8" y="13"/>
                      <a:pt x="6" y="11"/>
                      <a:pt x="4" y="10"/>
                    </a:cubicBezTo>
                    <a:cubicBezTo>
                      <a:pt x="2" y="9"/>
                      <a:pt x="4" y="8"/>
                      <a:pt x="4" y="7"/>
                    </a:cubicBezTo>
                    <a:cubicBezTo>
                      <a:pt x="3" y="6"/>
                      <a:pt x="0" y="7"/>
                      <a:pt x="0" y="4"/>
                    </a:cubicBezTo>
                    <a:cubicBezTo>
                      <a:pt x="1" y="2"/>
                      <a:pt x="3" y="1"/>
                      <a:pt x="5" y="0"/>
                    </a:cubicBezTo>
                    <a:cubicBezTo>
                      <a:pt x="7" y="0"/>
                      <a:pt x="8" y="0"/>
                      <a:pt x="9" y="3"/>
                    </a:cubicBezTo>
                    <a:cubicBezTo>
                      <a:pt x="9" y="3"/>
                      <a:pt x="9" y="4"/>
                      <a:pt x="10" y="4"/>
                    </a:cubicBezTo>
                    <a:cubicBezTo>
                      <a:pt x="11" y="3"/>
                      <a:pt x="10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5" y="2"/>
                      <a:pt x="15" y="4"/>
                      <a:pt x="15" y="6"/>
                    </a:cubicBezTo>
                    <a:cubicBezTo>
                      <a:pt x="14" y="9"/>
                      <a:pt x="13" y="11"/>
                      <a:pt x="10" y="10"/>
                    </a:cubicBezTo>
                    <a:close/>
                  </a:path>
                </a:pathLst>
              </a:custGeom>
              <a:solidFill>
                <a:srgbClr val="FE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5" name="Freeform 211"/>
              <p:cNvSpPr/>
              <p:nvPr/>
            </p:nvSpPr>
            <p:spPr bwMode="auto">
              <a:xfrm>
                <a:off x="591" y="308"/>
                <a:ext cx="34" cy="29"/>
              </a:xfrm>
              <a:custGeom>
                <a:avLst/>
                <a:gdLst>
                  <a:gd name="T0" fmla="*/ 6 w 14"/>
                  <a:gd name="T1" fmla="*/ 12 h 12"/>
                  <a:gd name="T2" fmla="*/ 0 w 14"/>
                  <a:gd name="T3" fmla="*/ 10 h 12"/>
                  <a:gd name="T4" fmla="*/ 11 w 14"/>
                  <a:gd name="T5" fmla="*/ 0 h 12"/>
                  <a:gd name="T6" fmla="*/ 12 w 14"/>
                  <a:gd name="T7" fmla="*/ 8 h 12"/>
                  <a:gd name="T8" fmla="*/ 9 w 14"/>
                  <a:gd name="T9" fmla="*/ 10 h 12"/>
                  <a:gd name="T10" fmla="*/ 8 w 14"/>
                  <a:gd name="T11" fmla="*/ 11 h 12"/>
                  <a:gd name="T12" fmla="*/ 6 w 14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12">
                    <a:moveTo>
                      <a:pt x="6" y="12"/>
                    </a:moveTo>
                    <a:cubicBezTo>
                      <a:pt x="5" y="10"/>
                      <a:pt x="2" y="11"/>
                      <a:pt x="0" y="10"/>
                    </a:cubicBezTo>
                    <a:cubicBezTo>
                      <a:pt x="3" y="6"/>
                      <a:pt x="5" y="1"/>
                      <a:pt x="11" y="0"/>
                    </a:cubicBezTo>
                    <a:cubicBezTo>
                      <a:pt x="14" y="3"/>
                      <a:pt x="10" y="6"/>
                      <a:pt x="12" y="8"/>
                    </a:cubicBezTo>
                    <a:cubicBezTo>
                      <a:pt x="12" y="9"/>
                      <a:pt x="11" y="10"/>
                      <a:pt x="9" y="10"/>
                    </a:cubicBezTo>
                    <a:cubicBezTo>
                      <a:pt x="9" y="10"/>
                      <a:pt x="8" y="10"/>
                      <a:pt x="8" y="11"/>
                    </a:cubicBezTo>
                    <a:cubicBezTo>
                      <a:pt x="8" y="11"/>
                      <a:pt x="7" y="12"/>
                      <a:pt x="6" y="1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6" name="Freeform 212"/>
              <p:cNvSpPr/>
              <p:nvPr/>
            </p:nvSpPr>
            <p:spPr bwMode="auto">
              <a:xfrm>
                <a:off x="651" y="320"/>
                <a:ext cx="36" cy="22"/>
              </a:xfrm>
              <a:custGeom>
                <a:avLst/>
                <a:gdLst>
                  <a:gd name="T0" fmla="*/ 13 w 15"/>
                  <a:gd name="T1" fmla="*/ 2 h 9"/>
                  <a:gd name="T2" fmla="*/ 13 w 15"/>
                  <a:gd name="T3" fmla="*/ 7 h 9"/>
                  <a:gd name="T4" fmla="*/ 11 w 15"/>
                  <a:gd name="T5" fmla="*/ 8 h 9"/>
                  <a:gd name="T6" fmla="*/ 10 w 15"/>
                  <a:gd name="T7" fmla="*/ 6 h 9"/>
                  <a:gd name="T8" fmla="*/ 8 w 15"/>
                  <a:gd name="T9" fmla="*/ 3 h 9"/>
                  <a:gd name="T10" fmla="*/ 3 w 15"/>
                  <a:gd name="T11" fmla="*/ 7 h 9"/>
                  <a:gd name="T12" fmla="*/ 5 w 15"/>
                  <a:gd name="T13" fmla="*/ 7 h 9"/>
                  <a:gd name="T14" fmla="*/ 6 w 15"/>
                  <a:gd name="T15" fmla="*/ 9 h 9"/>
                  <a:gd name="T16" fmla="*/ 0 w 15"/>
                  <a:gd name="T17" fmla="*/ 6 h 9"/>
                  <a:gd name="T18" fmla="*/ 2 w 15"/>
                  <a:gd name="T19" fmla="*/ 1 h 9"/>
                  <a:gd name="T20" fmla="*/ 2 w 15"/>
                  <a:gd name="T21" fmla="*/ 0 h 9"/>
                  <a:gd name="T22" fmla="*/ 11 w 15"/>
                  <a:gd name="T23" fmla="*/ 1 h 9"/>
                  <a:gd name="T24" fmla="*/ 13 w 15"/>
                  <a:gd name="T25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9">
                    <a:moveTo>
                      <a:pt x="13" y="2"/>
                    </a:moveTo>
                    <a:cubicBezTo>
                      <a:pt x="14" y="4"/>
                      <a:pt x="15" y="5"/>
                      <a:pt x="13" y="7"/>
                    </a:cubicBezTo>
                    <a:cubicBezTo>
                      <a:pt x="13" y="8"/>
                      <a:pt x="12" y="9"/>
                      <a:pt x="11" y="8"/>
                    </a:cubicBezTo>
                    <a:cubicBezTo>
                      <a:pt x="9" y="8"/>
                      <a:pt x="10" y="7"/>
                      <a:pt x="10" y="6"/>
                    </a:cubicBezTo>
                    <a:cubicBezTo>
                      <a:pt x="10" y="5"/>
                      <a:pt x="10" y="3"/>
                      <a:pt x="8" y="3"/>
                    </a:cubicBezTo>
                    <a:cubicBezTo>
                      <a:pt x="6" y="3"/>
                      <a:pt x="4" y="5"/>
                      <a:pt x="3" y="7"/>
                    </a:cubicBezTo>
                    <a:cubicBezTo>
                      <a:pt x="3" y="8"/>
                      <a:pt x="4" y="8"/>
                      <a:pt x="5" y="7"/>
                    </a:cubicBezTo>
                    <a:cubicBezTo>
                      <a:pt x="7" y="7"/>
                      <a:pt x="6" y="8"/>
                      <a:pt x="6" y="9"/>
                    </a:cubicBezTo>
                    <a:cubicBezTo>
                      <a:pt x="4" y="9"/>
                      <a:pt x="1" y="9"/>
                      <a:pt x="0" y="6"/>
                    </a:cubicBezTo>
                    <a:cubicBezTo>
                      <a:pt x="1" y="4"/>
                      <a:pt x="2" y="3"/>
                      <a:pt x="2" y="1"/>
                    </a:cubicBezTo>
                    <a:cubicBezTo>
                      <a:pt x="2" y="1"/>
                      <a:pt x="2" y="0"/>
                      <a:pt x="2" y="0"/>
                    </a:cubicBezTo>
                    <a:cubicBezTo>
                      <a:pt x="5" y="0"/>
                      <a:pt x="8" y="1"/>
                      <a:pt x="11" y="1"/>
                    </a:cubicBezTo>
                    <a:cubicBezTo>
                      <a:pt x="12" y="2"/>
                      <a:pt x="13" y="1"/>
                      <a:pt x="13" y="2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7" name="Freeform 213"/>
              <p:cNvSpPr/>
              <p:nvPr/>
            </p:nvSpPr>
            <p:spPr bwMode="auto">
              <a:xfrm>
                <a:off x="668" y="361"/>
                <a:ext cx="45" cy="24"/>
              </a:xfrm>
              <a:custGeom>
                <a:avLst/>
                <a:gdLst>
                  <a:gd name="T0" fmla="*/ 13 w 19"/>
                  <a:gd name="T1" fmla="*/ 3 h 10"/>
                  <a:gd name="T2" fmla="*/ 19 w 19"/>
                  <a:gd name="T3" fmla="*/ 9 h 10"/>
                  <a:gd name="T4" fmla="*/ 17 w 19"/>
                  <a:gd name="T5" fmla="*/ 9 h 10"/>
                  <a:gd name="T6" fmla="*/ 17 w 19"/>
                  <a:gd name="T7" fmla="*/ 9 h 10"/>
                  <a:gd name="T8" fmla="*/ 13 w 19"/>
                  <a:gd name="T9" fmla="*/ 8 h 10"/>
                  <a:gd name="T10" fmla="*/ 7 w 19"/>
                  <a:gd name="T11" fmla="*/ 6 h 10"/>
                  <a:gd name="T12" fmla="*/ 0 w 19"/>
                  <a:gd name="T13" fmla="*/ 1 h 10"/>
                  <a:gd name="T14" fmla="*/ 0 w 19"/>
                  <a:gd name="T15" fmla="*/ 0 h 10"/>
                  <a:gd name="T16" fmla="*/ 10 w 19"/>
                  <a:gd name="T17" fmla="*/ 4 h 10"/>
                  <a:gd name="T18" fmla="*/ 13 w 19"/>
                  <a:gd name="T1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0">
                    <a:moveTo>
                      <a:pt x="13" y="3"/>
                    </a:moveTo>
                    <a:cubicBezTo>
                      <a:pt x="14" y="6"/>
                      <a:pt x="17" y="7"/>
                      <a:pt x="19" y="9"/>
                    </a:cubicBezTo>
                    <a:cubicBezTo>
                      <a:pt x="19" y="9"/>
                      <a:pt x="18" y="9"/>
                      <a:pt x="17" y="9"/>
                    </a:cubicBezTo>
                    <a:cubicBezTo>
                      <a:pt x="17" y="10"/>
                      <a:pt x="17" y="10"/>
                      <a:pt x="17" y="9"/>
                    </a:cubicBezTo>
                    <a:cubicBezTo>
                      <a:pt x="15" y="9"/>
                      <a:pt x="14" y="8"/>
                      <a:pt x="13" y="8"/>
                    </a:cubicBezTo>
                    <a:cubicBezTo>
                      <a:pt x="10" y="8"/>
                      <a:pt x="9" y="7"/>
                      <a:pt x="7" y="6"/>
                    </a:cubicBezTo>
                    <a:cubicBezTo>
                      <a:pt x="5" y="3"/>
                      <a:pt x="1" y="5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4" y="2"/>
                      <a:pt x="8" y="1"/>
                      <a:pt x="10" y="4"/>
                    </a:cubicBezTo>
                    <a:cubicBezTo>
                      <a:pt x="11" y="5"/>
                      <a:pt x="12" y="4"/>
                      <a:pt x="13" y="3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8" name="Freeform 214"/>
              <p:cNvSpPr/>
              <p:nvPr/>
            </p:nvSpPr>
            <p:spPr bwMode="auto">
              <a:xfrm>
                <a:off x="680" y="334"/>
                <a:ext cx="19" cy="24"/>
              </a:xfrm>
              <a:custGeom>
                <a:avLst/>
                <a:gdLst>
                  <a:gd name="T0" fmla="*/ 0 w 8"/>
                  <a:gd name="T1" fmla="*/ 6 h 10"/>
                  <a:gd name="T2" fmla="*/ 4 w 8"/>
                  <a:gd name="T3" fmla="*/ 3 h 10"/>
                  <a:gd name="T4" fmla="*/ 8 w 8"/>
                  <a:gd name="T5" fmla="*/ 6 h 10"/>
                  <a:gd name="T6" fmla="*/ 7 w 8"/>
                  <a:gd name="T7" fmla="*/ 8 h 10"/>
                  <a:gd name="T8" fmla="*/ 3 w 8"/>
                  <a:gd name="T9" fmla="*/ 10 h 10"/>
                  <a:gd name="T10" fmla="*/ 0 w 8"/>
                  <a:gd name="T11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10">
                    <a:moveTo>
                      <a:pt x="0" y="6"/>
                    </a:moveTo>
                    <a:cubicBezTo>
                      <a:pt x="1" y="5"/>
                      <a:pt x="3" y="5"/>
                      <a:pt x="4" y="3"/>
                    </a:cubicBezTo>
                    <a:cubicBezTo>
                      <a:pt x="8" y="0"/>
                      <a:pt x="8" y="4"/>
                      <a:pt x="8" y="6"/>
                    </a:cubicBezTo>
                    <a:cubicBezTo>
                      <a:pt x="8" y="7"/>
                      <a:pt x="8" y="8"/>
                      <a:pt x="7" y="8"/>
                    </a:cubicBezTo>
                    <a:cubicBezTo>
                      <a:pt x="4" y="5"/>
                      <a:pt x="5" y="10"/>
                      <a:pt x="3" y="10"/>
                    </a:cubicBezTo>
                    <a:cubicBezTo>
                      <a:pt x="2" y="9"/>
                      <a:pt x="0" y="8"/>
                      <a:pt x="0" y="6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9" name="Freeform 215"/>
              <p:cNvSpPr/>
              <p:nvPr/>
            </p:nvSpPr>
            <p:spPr bwMode="auto">
              <a:xfrm>
                <a:off x="644" y="351"/>
                <a:ext cx="24" cy="17"/>
              </a:xfrm>
              <a:custGeom>
                <a:avLst/>
                <a:gdLst>
                  <a:gd name="T0" fmla="*/ 0 w 10"/>
                  <a:gd name="T1" fmla="*/ 2 h 7"/>
                  <a:gd name="T2" fmla="*/ 0 w 10"/>
                  <a:gd name="T3" fmla="*/ 1 h 7"/>
                  <a:gd name="T4" fmla="*/ 1 w 10"/>
                  <a:gd name="T5" fmla="*/ 1 h 7"/>
                  <a:gd name="T6" fmla="*/ 10 w 10"/>
                  <a:gd name="T7" fmla="*/ 4 h 7"/>
                  <a:gd name="T8" fmla="*/ 10 w 10"/>
                  <a:gd name="T9" fmla="*/ 4 h 7"/>
                  <a:gd name="T10" fmla="*/ 0 w 10"/>
                  <a:gd name="T11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0" y="2"/>
                    </a:move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1"/>
                    </a:cubicBezTo>
                    <a:cubicBezTo>
                      <a:pt x="4" y="3"/>
                      <a:pt x="8" y="1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6" y="7"/>
                      <a:pt x="3" y="4"/>
                      <a:pt x="0" y="2"/>
                    </a:cubicBezTo>
                    <a:close/>
                  </a:path>
                </a:pathLst>
              </a:custGeom>
              <a:solidFill>
                <a:srgbClr val="FE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0" name="Freeform 216"/>
              <p:cNvSpPr/>
              <p:nvPr/>
            </p:nvSpPr>
            <p:spPr bwMode="auto">
              <a:xfrm>
                <a:off x="646" y="322"/>
                <a:ext cx="14" cy="12"/>
              </a:xfrm>
              <a:custGeom>
                <a:avLst/>
                <a:gdLst>
                  <a:gd name="T0" fmla="*/ 4 w 6"/>
                  <a:gd name="T1" fmla="*/ 0 h 5"/>
                  <a:gd name="T2" fmla="*/ 2 w 6"/>
                  <a:gd name="T3" fmla="*/ 5 h 5"/>
                  <a:gd name="T4" fmla="*/ 4 w 6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4" y="0"/>
                    </a:moveTo>
                    <a:cubicBezTo>
                      <a:pt x="6" y="3"/>
                      <a:pt x="4" y="4"/>
                      <a:pt x="2" y="5"/>
                    </a:cubicBezTo>
                    <a:cubicBezTo>
                      <a:pt x="0" y="3"/>
                      <a:pt x="0" y="2"/>
                      <a:pt x="4" y="0"/>
                    </a:cubicBezTo>
                    <a:close/>
                  </a:path>
                </a:pathLst>
              </a:custGeom>
              <a:solidFill>
                <a:srgbClr val="FE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1" name="Freeform 217"/>
              <p:cNvSpPr/>
              <p:nvPr/>
            </p:nvSpPr>
            <p:spPr bwMode="auto">
              <a:xfrm>
                <a:off x="605" y="344"/>
                <a:ext cx="12" cy="12"/>
              </a:xfrm>
              <a:custGeom>
                <a:avLst/>
                <a:gdLst>
                  <a:gd name="T0" fmla="*/ 5 w 5"/>
                  <a:gd name="T1" fmla="*/ 2 h 5"/>
                  <a:gd name="T2" fmla="*/ 4 w 5"/>
                  <a:gd name="T3" fmla="*/ 2 h 5"/>
                  <a:gd name="T4" fmla="*/ 1 w 5"/>
                  <a:gd name="T5" fmla="*/ 4 h 5"/>
                  <a:gd name="T6" fmla="*/ 0 w 5"/>
                  <a:gd name="T7" fmla="*/ 1 h 5"/>
                  <a:gd name="T8" fmla="*/ 1 w 5"/>
                  <a:gd name="T9" fmla="*/ 1 h 5"/>
                  <a:gd name="T10" fmla="*/ 4 w 5"/>
                  <a:gd name="T11" fmla="*/ 1 h 5"/>
                  <a:gd name="T12" fmla="*/ 5 w 5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2"/>
                      <a:pt x="4" y="2"/>
                      <a:pt x="4" y="2"/>
                    </a:cubicBezTo>
                    <a:cubicBezTo>
                      <a:pt x="3" y="3"/>
                      <a:pt x="2" y="5"/>
                      <a:pt x="1" y="4"/>
                    </a:cubicBezTo>
                    <a:cubicBezTo>
                      <a:pt x="0" y="3"/>
                      <a:pt x="1" y="2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4" y="1"/>
                      <a:pt x="5" y="1"/>
                      <a:pt x="5" y="2"/>
                    </a:cubicBez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2" name="Freeform 218"/>
              <p:cNvSpPr/>
              <p:nvPr/>
            </p:nvSpPr>
            <p:spPr bwMode="auto">
              <a:xfrm>
                <a:off x="593" y="339"/>
                <a:ext cx="10" cy="10"/>
              </a:xfrm>
              <a:custGeom>
                <a:avLst/>
                <a:gdLst>
                  <a:gd name="T0" fmla="*/ 1 w 4"/>
                  <a:gd name="T1" fmla="*/ 1 h 4"/>
                  <a:gd name="T2" fmla="*/ 4 w 4"/>
                  <a:gd name="T3" fmla="*/ 0 h 4"/>
                  <a:gd name="T4" fmla="*/ 4 w 4"/>
                  <a:gd name="T5" fmla="*/ 3 h 4"/>
                  <a:gd name="T6" fmla="*/ 1 w 4"/>
                  <a:gd name="T7" fmla="*/ 4 h 4"/>
                  <a:gd name="T8" fmla="*/ 1 w 4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2" y="0"/>
                      <a:pt x="3" y="0"/>
                      <a:pt x="4" y="0"/>
                    </a:cubicBezTo>
                    <a:cubicBezTo>
                      <a:pt x="4" y="1"/>
                      <a:pt x="4" y="2"/>
                      <a:pt x="4" y="3"/>
                    </a:cubicBezTo>
                    <a:cubicBezTo>
                      <a:pt x="3" y="3"/>
                      <a:pt x="2" y="3"/>
                      <a:pt x="1" y="4"/>
                    </a:cubicBezTo>
                    <a:cubicBezTo>
                      <a:pt x="0" y="3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3" name="Freeform 219"/>
              <p:cNvSpPr/>
              <p:nvPr/>
            </p:nvSpPr>
            <p:spPr bwMode="auto">
              <a:xfrm>
                <a:off x="696" y="346"/>
                <a:ext cx="10" cy="10"/>
              </a:xfrm>
              <a:custGeom>
                <a:avLst/>
                <a:gdLst>
                  <a:gd name="T0" fmla="*/ 0 w 4"/>
                  <a:gd name="T1" fmla="*/ 3 h 4"/>
                  <a:gd name="T2" fmla="*/ 1 w 4"/>
                  <a:gd name="T3" fmla="*/ 1 h 4"/>
                  <a:gd name="T4" fmla="*/ 2 w 4"/>
                  <a:gd name="T5" fmla="*/ 0 h 4"/>
                  <a:gd name="T6" fmla="*/ 3 w 4"/>
                  <a:gd name="T7" fmla="*/ 1 h 4"/>
                  <a:gd name="T8" fmla="*/ 0 w 4"/>
                  <a:gd name="T9" fmla="*/ 4 h 4"/>
                  <a:gd name="T10" fmla="*/ 0 w 4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0" y="3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4" y="0"/>
                      <a:pt x="3" y="1"/>
                    </a:cubicBezTo>
                    <a:cubicBezTo>
                      <a:pt x="3" y="3"/>
                      <a:pt x="1" y="3"/>
                      <a:pt x="0" y="4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FE68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4" name="Freeform 220"/>
              <p:cNvSpPr/>
              <p:nvPr/>
            </p:nvSpPr>
            <p:spPr bwMode="auto">
              <a:xfrm>
                <a:off x="629" y="349"/>
                <a:ext cx="17" cy="5"/>
              </a:xfrm>
              <a:custGeom>
                <a:avLst/>
                <a:gdLst>
                  <a:gd name="T0" fmla="*/ 7 w 7"/>
                  <a:gd name="T1" fmla="*/ 2 h 2"/>
                  <a:gd name="T2" fmla="*/ 6 w 7"/>
                  <a:gd name="T3" fmla="*/ 2 h 2"/>
                  <a:gd name="T4" fmla="*/ 0 w 7"/>
                  <a:gd name="T5" fmla="*/ 0 h 2"/>
                  <a:gd name="T6" fmla="*/ 7 w 7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2">
                    <a:moveTo>
                      <a:pt x="7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3" y="2"/>
                      <a:pt x="1" y="1"/>
                      <a:pt x="0" y="0"/>
                    </a:cubicBezTo>
                    <a:cubicBezTo>
                      <a:pt x="2" y="0"/>
                      <a:pt x="5" y="0"/>
                      <a:pt x="7" y="2"/>
                    </a:cubicBezTo>
                    <a:close/>
                  </a:path>
                </a:pathLst>
              </a:custGeom>
              <a:solidFill>
                <a:srgbClr val="FE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5" name="Freeform 221"/>
              <p:cNvSpPr/>
              <p:nvPr/>
            </p:nvSpPr>
            <p:spPr bwMode="auto">
              <a:xfrm>
                <a:off x="605" y="327"/>
                <a:ext cx="8" cy="7"/>
              </a:xfrm>
              <a:custGeom>
                <a:avLst/>
                <a:gdLst>
                  <a:gd name="T0" fmla="*/ 2 w 3"/>
                  <a:gd name="T1" fmla="*/ 3 h 3"/>
                  <a:gd name="T2" fmla="*/ 1 w 3"/>
                  <a:gd name="T3" fmla="*/ 2 h 3"/>
                  <a:gd name="T4" fmla="*/ 3 w 3"/>
                  <a:gd name="T5" fmla="*/ 2 h 3"/>
                  <a:gd name="T6" fmla="*/ 2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2" y="3"/>
                      <a:pt x="0" y="3"/>
                      <a:pt x="1" y="2"/>
                    </a:cubicBezTo>
                    <a:cubicBezTo>
                      <a:pt x="2" y="0"/>
                      <a:pt x="3" y="1"/>
                      <a:pt x="3" y="2"/>
                    </a:cubicBezTo>
                    <a:cubicBezTo>
                      <a:pt x="3" y="2"/>
                      <a:pt x="3" y="3"/>
                      <a:pt x="2" y="3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6" name="Freeform 222"/>
              <p:cNvSpPr/>
              <p:nvPr/>
            </p:nvSpPr>
            <p:spPr bwMode="auto">
              <a:xfrm>
                <a:off x="608" y="339"/>
                <a:ext cx="7" cy="7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3 h 3"/>
                  <a:gd name="T4" fmla="*/ 3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2" y="3"/>
                      <a:pt x="1" y="3"/>
                      <a:pt x="0" y="3"/>
                    </a:cubicBezTo>
                    <a:cubicBezTo>
                      <a:pt x="1" y="0"/>
                      <a:pt x="2" y="1"/>
                      <a:pt x="3" y="3"/>
                    </a:cubicBezTo>
                    <a:close/>
                  </a:path>
                </a:pathLst>
              </a:custGeom>
              <a:solidFill>
                <a:srgbClr val="FE5D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7" name="Freeform 223"/>
              <p:cNvSpPr/>
              <p:nvPr/>
            </p:nvSpPr>
            <p:spPr bwMode="auto">
              <a:xfrm>
                <a:off x="464" y="365"/>
                <a:ext cx="175" cy="122"/>
              </a:xfrm>
              <a:custGeom>
                <a:avLst/>
                <a:gdLst>
                  <a:gd name="T0" fmla="*/ 40 w 73"/>
                  <a:gd name="T1" fmla="*/ 1 h 51"/>
                  <a:gd name="T2" fmla="*/ 50 w 73"/>
                  <a:gd name="T3" fmla="*/ 1 h 51"/>
                  <a:gd name="T4" fmla="*/ 52 w 73"/>
                  <a:gd name="T5" fmla="*/ 1 h 51"/>
                  <a:gd name="T6" fmla="*/ 50 w 73"/>
                  <a:gd name="T7" fmla="*/ 5 h 51"/>
                  <a:gd name="T8" fmla="*/ 44 w 73"/>
                  <a:gd name="T9" fmla="*/ 5 h 51"/>
                  <a:gd name="T10" fmla="*/ 52 w 73"/>
                  <a:gd name="T11" fmla="*/ 7 h 51"/>
                  <a:gd name="T12" fmla="*/ 55 w 73"/>
                  <a:gd name="T13" fmla="*/ 14 h 51"/>
                  <a:gd name="T14" fmla="*/ 54 w 73"/>
                  <a:gd name="T15" fmla="*/ 15 h 51"/>
                  <a:gd name="T16" fmla="*/ 38 w 73"/>
                  <a:gd name="T17" fmla="*/ 16 h 51"/>
                  <a:gd name="T18" fmla="*/ 36 w 73"/>
                  <a:gd name="T19" fmla="*/ 17 h 51"/>
                  <a:gd name="T20" fmla="*/ 43 w 73"/>
                  <a:gd name="T21" fmla="*/ 18 h 51"/>
                  <a:gd name="T22" fmla="*/ 49 w 73"/>
                  <a:gd name="T23" fmla="*/ 19 h 51"/>
                  <a:gd name="T24" fmla="*/ 57 w 73"/>
                  <a:gd name="T25" fmla="*/ 23 h 51"/>
                  <a:gd name="T26" fmla="*/ 61 w 73"/>
                  <a:gd name="T27" fmla="*/ 25 h 51"/>
                  <a:gd name="T28" fmla="*/ 60 w 73"/>
                  <a:gd name="T29" fmla="*/ 26 h 51"/>
                  <a:gd name="T30" fmla="*/ 64 w 73"/>
                  <a:gd name="T31" fmla="*/ 27 h 51"/>
                  <a:gd name="T32" fmla="*/ 71 w 73"/>
                  <a:gd name="T33" fmla="*/ 37 h 51"/>
                  <a:gd name="T34" fmla="*/ 72 w 73"/>
                  <a:gd name="T35" fmla="*/ 40 h 51"/>
                  <a:gd name="T36" fmla="*/ 73 w 73"/>
                  <a:gd name="T37" fmla="*/ 42 h 51"/>
                  <a:gd name="T38" fmla="*/ 71 w 73"/>
                  <a:gd name="T39" fmla="*/ 44 h 51"/>
                  <a:gd name="T40" fmla="*/ 61 w 73"/>
                  <a:gd name="T41" fmla="*/ 37 h 51"/>
                  <a:gd name="T42" fmla="*/ 58 w 73"/>
                  <a:gd name="T43" fmla="*/ 41 h 51"/>
                  <a:gd name="T44" fmla="*/ 61 w 73"/>
                  <a:gd name="T45" fmla="*/ 40 h 51"/>
                  <a:gd name="T46" fmla="*/ 61 w 73"/>
                  <a:gd name="T47" fmla="*/ 47 h 51"/>
                  <a:gd name="T48" fmla="*/ 44 w 73"/>
                  <a:gd name="T49" fmla="*/ 43 h 51"/>
                  <a:gd name="T50" fmla="*/ 42 w 73"/>
                  <a:gd name="T51" fmla="*/ 43 h 51"/>
                  <a:gd name="T52" fmla="*/ 39 w 73"/>
                  <a:gd name="T53" fmla="*/ 41 h 51"/>
                  <a:gd name="T54" fmla="*/ 47 w 73"/>
                  <a:gd name="T55" fmla="*/ 39 h 51"/>
                  <a:gd name="T56" fmla="*/ 43 w 73"/>
                  <a:gd name="T57" fmla="*/ 34 h 51"/>
                  <a:gd name="T58" fmla="*/ 43 w 73"/>
                  <a:gd name="T59" fmla="*/ 33 h 51"/>
                  <a:gd name="T60" fmla="*/ 46 w 73"/>
                  <a:gd name="T61" fmla="*/ 29 h 51"/>
                  <a:gd name="T62" fmla="*/ 41 w 73"/>
                  <a:gd name="T63" fmla="*/ 25 h 51"/>
                  <a:gd name="T64" fmla="*/ 37 w 73"/>
                  <a:gd name="T65" fmla="*/ 24 h 51"/>
                  <a:gd name="T66" fmla="*/ 35 w 73"/>
                  <a:gd name="T67" fmla="*/ 24 h 51"/>
                  <a:gd name="T68" fmla="*/ 30 w 73"/>
                  <a:gd name="T69" fmla="*/ 20 h 51"/>
                  <a:gd name="T70" fmla="*/ 26 w 73"/>
                  <a:gd name="T71" fmla="*/ 23 h 51"/>
                  <a:gd name="T72" fmla="*/ 24 w 73"/>
                  <a:gd name="T73" fmla="*/ 27 h 51"/>
                  <a:gd name="T74" fmla="*/ 22 w 73"/>
                  <a:gd name="T75" fmla="*/ 20 h 51"/>
                  <a:gd name="T76" fmla="*/ 21 w 73"/>
                  <a:gd name="T77" fmla="*/ 21 h 51"/>
                  <a:gd name="T78" fmla="*/ 17 w 73"/>
                  <a:gd name="T79" fmla="*/ 25 h 51"/>
                  <a:gd name="T80" fmla="*/ 17 w 73"/>
                  <a:gd name="T81" fmla="*/ 18 h 51"/>
                  <a:gd name="T82" fmla="*/ 20 w 73"/>
                  <a:gd name="T83" fmla="*/ 16 h 51"/>
                  <a:gd name="T84" fmla="*/ 22 w 73"/>
                  <a:gd name="T85" fmla="*/ 15 h 51"/>
                  <a:gd name="T86" fmla="*/ 20 w 73"/>
                  <a:gd name="T87" fmla="*/ 16 h 51"/>
                  <a:gd name="T88" fmla="*/ 18 w 73"/>
                  <a:gd name="T89" fmla="*/ 16 h 51"/>
                  <a:gd name="T90" fmla="*/ 13 w 73"/>
                  <a:gd name="T91" fmla="*/ 19 h 51"/>
                  <a:gd name="T92" fmla="*/ 5 w 73"/>
                  <a:gd name="T93" fmla="*/ 26 h 51"/>
                  <a:gd name="T94" fmla="*/ 4 w 73"/>
                  <a:gd name="T95" fmla="*/ 26 h 51"/>
                  <a:gd name="T96" fmla="*/ 0 w 73"/>
                  <a:gd name="T97" fmla="*/ 22 h 51"/>
                  <a:gd name="T98" fmla="*/ 4 w 73"/>
                  <a:gd name="T99" fmla="*/ 19 h 51"/>
                  <a:gd name="T100" fmla="*/ 7 w 73"/>
                  <a:gd name="T101" fmla="*/ 16 h 51"/>
                  <a:gd name="T102" fmla="*/ 6 w 73"/>
                  <a:gd name="T103" fmla="*/ 16 h 51"/>
                  <a:gd name="T104" fmla="*/ 10 w 73"/>
                  <a:gd name="T105" fmla="*/ 12 h 51"/>
                  <a:gd name="T106" fmla="*/ 14 w 73"/>
                  <a:gd name="T107" fmla="*/ 9 h 51"/>
                  <a:gd name="T108" fmla="*/ 19 w 73"/>
                  <a:gd name="T109" fmla="*/ 6 h 51"/>
                  <a:gd name="T110" fmla="*/ 21 w 73"/>
                  <a:gd name="T111" fmla="*/ 5 h 51"/>
                  <a:gd name="T112" fmla="*/ 26 w 73"/>
                  <a:gd name="T113" fmla="*/ 3 h 51"/>
                  <a:gd name="T114" fmla="*/ 40 w 73"/>
                  <a:gd name="T115" fmla="*/ 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3" h="51">
                    <a:moveTo>
                      <a:pt x="40" y="1"/>
                    </a:moveTo>
                    <a:cubicBezTo>
                      <a:pt x="43" y="1"/>
                      <a:pt x="47" y="1"/>
                      <a:pt x="50" y="1"/>
                    </a:cubicBezTo>
                    <a:cubicBezTo>
                      <a:pt x="50" y="1"/>
                      <a:pt x="51" y="1"/>
                      <a:pt x="52" y="1"/>
                    </a:cubicBezTo>
                    <a:cubicBezTo>
                      <a:pt x="52" y="3"/>
                      <a:pt x="52" y="4"/>
                      <a:pt x="50" y="5"/>
                    </a:cubicBezTo>
                    <a:cubicBezTo>
                      <a:pt x="48" y="5"/>
                      <a:pt x="46" y="1"/>
                      <a:pt x="44" y="5"/>
                    </a:cubicBezTo>
                    <a:cubicBezTo>
                      <a:pt x="47" y="3"/>
                      <a:pt x="49" y="6"/>
                      <a:pt x="52" y="7"/>
                    </a:cubicBezTo>
                    <a:cubicBezTo>
                      <a:pt x="56" y="8"/>
                      <a:pt x="55" y="11"/>
                      <a:pt x="55" y="14"/>
                    </a:cubicBezTo>
                    <a:cubicBezTo>
                      <a:pt x="55" y="14"/>
                      <a:pt x="55" y="15"/>
                      <a:pt x="54" y="15"/>
                    </a:cubicBezTo>
                    <a:cubicBezTo>
                      <a:pt x="49" y="15"/>
                      <a:pt x="43" y="16"/>
                      <a:pt x="38" y="16"/>
                    </a:cubicBezTo>
                    <a:cubicBezTo>
                      <a:pt x="37" y="16"/>
                      <a:pt x="37" y="16"/>
                      <a:pt x="36" y="17"/>
                    </a:cubicBezTo>
                    <a:cubicBezTo>
                      <a:pt x="39" y="17"/>
                      <a:pt x="41" y="18"/>
                      <a:pt x="43" y="18"/>
                    </a:cubicBezTo>
                    <a:cubicBezTo>
                      <a:pt x="45" y="18"/>
                      <a:pt x="47" y="18"/>
                      <a:pt x="49" y="19"/>
                    </a:cubicBezTo>
                    <a:cubicBezTo>
                      <a:pt x="50" y="23"/>
                      <a:pt x="54" y="25"/>
                      <a:pt x="57" y="23"/>
                    </a:cubicBezTo>
                    <a:cubicBezTo>
                      <a:pt x="59" y="22"/>
                      <a:pt x="60" y="23"/>
                      <a:pt x="61" y="25"/>
                    </a:cubicBezTo>
                    <a:cubicBezTo>
                      <a:pt x="61" y="26"/>
                      <a:pt x="61" y="26"/>
                      <a:pt x="60" y="26"/>
                    </a:cubicBezTo>
                    <a:cubicBezTo>
                      <a:pt x="61" y="26"/>
                      <a:pt x="63" y="26"/>
                      <a:pt x="64" y="27"/>
                    </a:cubicBezTo>
                    <a:cubicBezTo>
                      <a:pt x="66" y="30"/>
                      <a:pt x="70" y="32"/>
                      <a:pt x="71" y="37"/>
                    </a:cubicBezTo>
                    <a:cubicBezTo>
                      <a:pt x="72" y="38"/>
                      <a:pt x="68" y="39"/>
                      <a:pt x="72" y="40"/>
                    </a:cubicBezTo>
                    <a:cubicBezTo>
                      <a:pt x="73" y="40"/>
                      <a:pt x="73" y="41"/>
                      <a:pt x="73" y="42"/>
                    </a:cubicBezTo>
                    <a:cubicBezTo>
                      <a:pt x="73" y="44"/>
                      <a:pt x="72" y="44"/>
                      <a:pt x="71" y="44"/>
                    </a:cubicBezTo>
                    <a:cubicBezTo>
                      <a:pt x="67" y="46"/>
                      <a:pt x="61" y="42"/>
                      <a:pt x="61" y="37"/>
                    </a:cubicBezTo>
                    <a:cubicBezTo>
                      <a:pt x="60" y="38"/>
                      <a:pt x="57" y="38"/>
                      <a:pt x="58" y="41"/>
                    </a:cubicBezTo>
                    <a:cubicBezTo>
                      <a:pt x="59" y="40"/>
                      <a:pt x="60" y="38"/>
                      <a:pt x="61" y="40"/>
                    </a:cubicBezTo>
                    <a:cubicBezTo>
                      <a:pt x="63" y="41"/>
                      <a:pt x="63" y="46"/>
                      <a:pt x="61" y="47"/>
                    </a:cubicBezTo>
                    <a:cubicBezTo>
                      <a:pt x="56" y="51"/>
                      <a:pt x="47" y="49"/>
                      <a:pt x="44" y="43"/>
                    </a:cubicBezTo>
                    <a:cubicBezTo>
                      <a:pt x="44" y="43"/>
                      <a:pt x="43" y="42"/>
                      <a:pt x="42" y="43"/>
                    </a:cubicBezTo>
                    <a:cubicBezTo>
                      <a:pt x="40" y="44"/>
                      <a:pt x="39" y="43"/>
                      <a:pt x="39" y="41"/>
                    </a:cubicBezTo>
                    <a:cubicBezTo>
                      <a:pt x="41" y="37"/>
                      <a:pt x="44" y="38"/>
                      <a:pt x="47" y="39"/>
                    </a:cubicBezTo>
                    <a:cubicBezTo>
                      <a:pt x="48" y="36"/>
                      <a:pt x="45" y="35"/>
                      <a:pt x="43" y="34"/>
                    </a:cubicBezTo>
                    <a:cubicBezTo>
                      <a:pt x="43" y="34"/>
                      <a:pt x="43" y="34"/>
                      <a:pt x="43" y="33"/>
                    </a:cubicBezTo>
                    <a:cubicBezTo>
                      <a:pt x="43" y="31"/>
                      <a:pt x="47" y="32"/>
                      <a:pt x="46" y="29"/>
                    </a:cubicBezTo>
                    <a:cubicBezTo>
                      <a:pt x="45" y="26"/>
                      <a:pt x="43" y="26"/>
                      <a:pt x="41" y="25"/>
                    </a:cubicBezTo>
                    <a:cubicBezTo>
                      <a:pt x="39" y="25"/>
                      <a:pt x="37" y="25"/>
                      <a:pt x="37" y="24"/>
                    </a:cubicBezTo>
                    <a:cubicBezTo>
                      <a:pt x="36" y="22"/>
                      <a:pt x="36" y="23"/>
                      <a:pt x="35" y="24"/>
                    </a:cubicBezTo>
                    <a:cubicBezTo>
                      <a:pt x="32" y="25"/>
                      <a:pt x="30" y="24"/>
                      <a:pt x="30" y="20"/>
                    </a:cubicBezTo>
                    <a:cubicBezTo>
                      <a:pt x="28" y="21"/>
                      <a:pt x="32" y="27"/>
                      <a:pt x="26" y="23"/>
                    </a:cubicBezTo>
                    <a:cubicBezTo>
                      <a:pt x="25" y="22"/>
                      <a:pt x="25" y="26"/>
                      <a:pt x="24" y="27"/>
                    </a:cubicBezTo>
                    <a:cubicBezTo>
                      <a:pt x="20" y="26"/>
                      <a:pt x="19" y="25"/>
                      <a:pt x="22" y="20"/>
                    </a:cubicBezTo>
                    <a:cubicBezTo>
                      <a:pt x="22" y="20"/>
                      <a:pt x="22" y="21"/>
                      <a:pt x="21" y="21"/>
                    </a:cubicBezTo>
                    <a:cubicBezTo>
                      <a:pt x="20" y="23"/>
                      <a:pt x="20" y="27"/>
                      <a:pt x="17" y="25"/>
                    </a:cubicBezTo>
                    <a:cubicBezTo>
                      <a:pt x="15" y="23"/>
                      <a:pt x="16" y="20"/>
                      <a:pt x="17" y="18"/>
                    </a:cubicBezTo>
                    <a:cubicBezTo>
                      <a:pt x="18" y="17"/>
                      <a:pt x="19" y="16"/>
                      <a:pt x="20" y="16"/>
                    </a:cubicBezTo>
                    <a:cubicBezTo>
                      <a:pt x="20" y="15"/>
                      <a:pt x="21" y="15"/>
                      <a:pt x="22" y="15"/>
                    </a:cubicBezTo>
                    <a:cubicBezTo>
                      <a:pt x="21" y="14"/>
                      <a:pt x="20" y="16"/>
                      <a:pt x="20" y="16"/>
                    </a:cubicBezTo>
                    <a:cubicBezTo>
                      <a:pt x="19" y="16"/>
                      <a:pt x="18" y="17"/>
                      <a:pt x="18" y="16"/>
                    </a:cubicBezTo>
                    <a:cubicBezTo>
                      <a:pt x="14" y="14"/>
                      <a:pt x="13" y="17"/>
                      <a:pt x="13" y="19"/>
                    </a:cubicBezTo>
                    <a:cubicBezTo>
                      <a:pt x="12" y="24"/>
                      <a:pt x="10" y="26"/>
                      <a:pt x="5" y="26"/>
                    </a:cubicBezTo>
                    <a:cubicBezTo>
                      <a:pt x="5" y="26"/>
                      <a:pt x="5" y="26"/>
                      <a:pt x="4" y="26"/>
                    </a:cubicBezTo>
                    <a:cubicBezTo>
                      <a:pt x="2" y="25"/>
                      <a:pt x="2" y="22"/>
                      <a:pt x="0" y="22"/>
                    </a:cubicBezTo>
                    <a:cubicBezTo>
                      <a:pt x="0" y="21"/>
                      <a:pt x="2" y="20"/>
                      <a:pt x="4" y="19"/>
                    </a:cubicBezTo>
                    <a:cubicBezTo>
                      <a:pt x="4" y="17"/>
                      <a:pt x="5" y="16"/>
                      <a:pt x="7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8" y="15"/>
                      <a:pt x="9" y="13"/>
                      <a:pt x="10" y="12"/>
                    </a:cubicBezTo>
                    <a:cubicBezTo>
                      <a:pt x="12" y="11"/>
                      <a:pt x="14" y="11"/>
                      <a:pt x="14" y="9"/>
                    </a:cubicBezTo>
                    <a:cubicBezTo>
                      <a:pt x="15" y="8"/>
                      <a:pt x="17" y="7"/>
                      <a:pt x="19" y="6"/>
                    </a:cubicBezTo>
                    <a:cubicBezTo>
                      <a:pt x="19" y="6"/>
                      <a:pt x="20" y="6"/>
                      <a:pt x="21" y="5"/>
                    </a:cubicBezTo>
                    <a:cubicBezTo>
                      <a:pt x="23" y="4"/>
                      <a:pt x="25" y="4"/>
                      <a:pt x="26" y="3"/>
                    </a:cubicBezTo>
                    <a:cubicBezTo>
                      <a:pt x="31" y="3"/>
                      <a:pt x="35" y="0"/>
                      <a:pt x="40" y="1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8" name="Freeform 224"/>
              <p:cNvSpPr/>
              <p:nvPr/>
            </p:nvSpPr>
            <p:spPr bwMode="auto">
              <a:xfrm>
                <a:off x="388" y="399"/>
                <a:ext cx="69" cy="29"/>
              </a:xfrm>
              <a:custGeom>
                <a:avLst/>
                <a:gdLst>
                  <a:gd name="T0" fmla="*/ 26 w 29"/>
                  <a:gd name="T1" fmla="*/ 5 h 12"/>
                  <a:gd name="T2" fmla="*/ 28 w 29"/>
                  <a:gd name="T3" fmla="*/ 8 h 12"/>
                  <a:gd name="T4" fmla="*/ 25 w 29"/>
                  <a:gd name="T5" fmla="*/ 11 h 12"/>
                  <a:gd name="T6" fmla="*/ 13 w 29"/>
                  <a:gd name="T7" fmla="*/ 10 h 12"/>
                  <a:gd name="T8" fmla="*/ 0 w 29"/>
                  <a:gd name="T9" fmla="*/ 5 h 12"/>
                  <a:gd name="T10" fmla="*/ 0 w 29"/>
                  <a:gd name="T11" fmla="*/ 2 h 12"/>
                  <a:gd name="T12" fmla="*/ 8 w 29"/>
                  <a:gd name="T13" fmla="*/ 4 h 12"/>
                  <a:gd name="T14" fmla="*/ 10 w 29"/>
                  <a:gd name="T15" fmla="*/ 5 h 12"/>
                  <a:gd name="T16" fmla="*/ 10 w 29"/>
                  <a:gd name="T17" fmla="*/ 3 h 12"/>
                  <a:gd name="T18" fmla="*/ 9 w 29"/>
                  <a:gd name="T19" fmla="*/ 0 h 12"/>
                  <a:gd name="T20" fmla="*/ 18 w 29"/>
                  <a:gd name="T21" fmla="*/ 4 h 12"/>
                  <a:gd name="T22" fmla="*/ 21 w 29"/>
                  <a:gd name="T23" fmla="*/ 6 h 12"/>
                  <a:gd name="T24" fmla="*/ 26 w 29"/>
                  <a:gd name="T25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" h="12">
                    <a:moveTo>
                      <a:pt x="26" y="5"/>
                    </a:moveTo>
                    <a:cubicBezTo>
                      <a:pt x="27" y="6"/>
                      <a:pt x="29" y="6"/>
                      <a:pt x="28" y="8"/>
                    </a:cubicBezTo>
                    <a:cubicBezTo>
                      <a:pt x="28" y="10"/>
                      <a:pt x="27" y="11"/>
                      <a:pt x="25" y="11"/>
                    </a:cubicBezTo>
                    <a:cubicBezTo>
                      <a:pt x="21" y="11"/>
                      <a:pt x="17" y="12"/>
                      <a:pt x="13" y="10"/>
                    </a:cubicBezTo>
                    <a:cubicBezTo>
                      <a:pt x="9" y="8"/>
                      <a:pt x="5" y="6"/>
                      <a:pt x="0" y="5"/>
                    </a:cubicBezTo>
                    <a:cubicBezTo>
                      <a:pt x="1" y="4"/>
                      <a:pt x="2" y="3"/>
                      <a:pt x="0" y="2"/>
                    </a:cubicBezTo>
                    <a:cubicBezTo>
                      <a:pt x="3" y="0"/>
                      <a:pt x="6" y="1"/>
                      <a:pt x="8" y="4"/>
                    </a:cubicBezTo>
                    <a:cubicBezTo>
                      <a:pt x="9" y="5"/>
                      <a:pt x="9" y="5"/>
                      <a:pt x="10" y="5"/>
                    </a:cubicBezTo>
                    <a:cubicBezTo>
                      <a:pt x="12" y="4"/>
                      <a:pt x="10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ubicBezTo>
                      <a:pt x="12" y="2"/>
                      <a:pt x="15" y="3"/>
                      <a:pt x="18" y="4"/>
                    </a:cubicBezTo>
                    <a:cubicBezTo>
                      <a:pt x="19" y="5"/>
                      <a:pt x="20" y="6"/>
                      <a:pt x="21" y="6"/>
                    </a:cubicBezTo>
                    <a:cubicBezTo>
                      <a:pt x="23" y="6"/>
                      <a:pt x="25" y="4"/>
                      <a:pt x="26" y="5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9" name="Freeform 225"/>
              <p:cNvSpPr/>
              <p:nvPr/>
            </p:nvSpPr>
            <p:spPr bwMode="auto">
              <a:xfrm>
                <a:off x="464" y="365"/>
                <a:ext cx="32" cy="24"/>
              </a:xfrm>
              <a:custGeom>
                <a:avLst/>
                <a:gdLst>
                  <a:gd name="T0" fmla="*/ 9 w 13"/>
                  <a:gd name="T1" fmla="*/ 0 h 10"/>
                  <a:gd name="T2" fmla="*/ 10 w 13"/>
                  <a:gd name="T3" fmla="*/ 0 h 10"/>
                  <a:gd name="T4" fmla="*/ 12 w 13"/>
                  <a:gd name="T5" fmla="*/ 2 h 10"/>
                  <a:gd name="T6" fmla="*/ 13 w 13"/>
                  <a:gd name="T7" fmla="*/ 5 h 10"/>
                  <a:gd name="T8" fmla="*/ 11 w 13"/>
                  <a:gd name="T9" fmla="*/ 8 h 10"/>
                  <a:gd name="T10" fmla="*/ 8 w 13"/>
                  <a:gd name="T11" fmla="*/ 9 h 10"/>
                  <a:gd name="T12" fmla="*/ 0 w 13"/>
                  <a:gd name="T13" fmla="*/ 0 h 10"/>
                  <a:gd name="T14" fmla="*/ 1 w 13"/>
                  <a:gd name="T15" fmla="*/ 0 h 10"/>
                  <a:gd name="T16" fmla="*/ 2 w 13"/>
                  <a:gd name="T17" fmla="*/ 3 h 10"/>
                  <a:gd name="T18" fmla="*/ 7 w 13"/>
                  <a:gd name="T19" fmla="*/ 4 h 10"/>
                  <a:gd name="T20" fmla="*/ 7 w 13"/>
                  <a:gd name="T21" fmla="*/ 1 h 10"/>
                  <a:gd name="T22" fmla="*/ 9 w 13"/>
                  <a:gd name="T2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0">
                    <a:moveTo>
                      <a:pt x="9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2" y="1"/>
                      <a:pt x="12" y="2"/>
                    </a:cubicBezTo>
                    <a:cubicBezTo>
                      <a:pt x="13" y="2"/>
                      <a:pt x="13" y="4"/>
                      <a:pt x="13" y="5"/>
                    </a:cubicBezTo>
                    <a:cubicBezTo>
                      <a:pt x="13" y="6"/>
                      <a:pt x="12" y="7"/>
                      <a:pt x="11" y="8"/>
                    </a:cubicBezTo>
                    <a:cubicBezTo>
                      <a:pt x="10" y="8"/>
                      <a:pt x="9" y="9"/>
                      <a:pt x="8" y="9"/>
                    </a:cubicBezTo>
                    <a:cubicBezTo>
                      <a:pt x="2" y="10"/>
                      <a:pt x="0" y="8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1"/>
                      <a:pt x="2" y="2"/>
                      <a:pt x="2" y="3"/>
                    </a:cubicBezTo>
                    <a:cubicBezTo>
                      <a:pt x="3" y="5"/>
                      <a:pt x="5" y="5"/>
                      <a:pt x="7" y="4"/>
                    </a:cubicBezTo>
                    <a:cubicBezTo>
                      <a:pt x="9" y="3"/>
                      <a:pt x="5" y="3"/>
                      <a:pt x="7" y="1"/>
                    </a:cubicBezTo>
                    <a:cubicBezTo>
                      <a:pt x="7" y="0"/>
                      <a:pt x="8" y="0"/>
                      <a:pt x="9" y="0"/>
                    </a:cubicBezTo>
                    <a:close/>
                  </a:path>
                </a:pathLst>
              </a:custGeom>
              <a:solidFill>
                <a:srgbClr val="FE7F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0" name="Freeform 226"/>
              <p:cNvSpPr/>
              <p:nvPr/>
            </p:nvSpPr>
            <p:spPr bwMode="auto">
              <a:xfrm>
                <a:off x="431" y="356"/>
                <a:ext cx="12" cy="9"/>
              </a:xfrm>
              <a:custGeom>
                <a:avLst/>
                <a:gdLst>
                  <a:gd name="T0" fmla="*/ 4 w 5"/>
                  <a:gd name="T1" fmla="*/ 4 h 4"/>
                  <a:gd name="T2" fmla="*/ 1 w 5"/>
                  <a:gd name="T3" fmla="*/ 4 h 4"/>
                  <a:gd name="T4" fmla="*/ 1 w 5"/>
                  <a:gd name="T5" fmla="*/ 2 h 4"/>
                  <a:gd name="T6" fmla="*/ 2 w 5"/>
                  <a:gd name="T7" fmla="*/ 0 h 4"/>
                  <a:gd name="T8" fmla="*/ 3 w 5"/>
                  <a:gd name="T9" fmla="*/ 0 h 4"/>
                  <a:gd name="T10" fmla="*/ 3 w 5"/>
                  <a:gd name="T11" fmla="*/ 1 h 4"/>
                  <a:gd name="T12" fmla="*/ 4 w 5"/>
                  <a:gd name="T13" fmla="*/ 3 h 4"/>
                  <a:gd name="T14" fmla="*/ 4 w 5"/>
                  <a:gd name="T15" fmla="*/ 4 h 4"/>
                  <a:gd name="T16" fmla="*/ 4 w 5"/>
                  <a:gd name="T1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4">
                    <a:moveTo>
                      <a:pt x="4" y="4"/>
                    </a:moveTo>
                    <a:cubicBezTo>
                      <a:pt x="3" y="4"/>
                      <a:pt x="2" y="4"/>
                      <a:pt x="1" y="4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4" y="1"/>
                      <a:pt x="4" y="2"/>
                      <a:pt x="4" y="3"/>
                    </a:cubicBezTo>
                    <a:cubicBezTo>
                      <a:pt x="4" y="4"/>
                      <a:pt x="5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rgbClr val="FEB0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1" name="Freeform 227"/>
              <p:cNvSpPr/>
              <p:nvPr/>
            </p:nvSpPr>
            <p:spPr bwMode="auto">
              <a:xfrm>
                <a:off x="441" y="363"/>
                <a:ext cx="7" cy="7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0 h 3"/>
                  <a:gd name="T4" fmla="*/ 3 w 3"/>
                  <a:gd name="T5" fmla="*/ 1 h 3"/>
                  <a:gd name="T6" fmla="*/ 1 w 3"/>
                  <a:gd name="T7" fmla="*/ 3 h 3"/>
                  <a:gd name="T8" fmla="*/ 0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3" y="2"/>
                      <a:pt x="2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EA3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2" name="Freeform 228"/>
              <p:cNvSpPr/>
              <p:nvPr/>
            </p:nvSpPr>
            <p:spPr bwMode="auto">
              <a:xfrm>
                <a:off x="479" y="394"/>
                <a:ext cx="9" cy="10"/>
              </a:xfrm>
              <a:custGeom>
                <a:avLst/>
                <a:gdLst>
                  <a:gd name="T0" fmla="*/ 4 w 4"/>
                  <a:gd name="T1" fmla="*/ 0 h 4"/>
                  <a:gd name="T2" fmla="*/ 0 w 4"/>
                  <a:gd name="T3" fmla="*/ 4 h 4"/>
                  <a:gd name="T4" fmla="*/ 4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4" y="2"/>
                      <a:pt x="3" y="4"/>
                      <a:pt x="0" y="4"/>
                    </a:cubicBezTo>
                    <a:cubicBezTo>
                      <a:pt x="1" y="2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EFD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3" name="Freeform 229"/>
              <p:cNvSpPr/>
              <p:nvPr/>
            </p:nvSpPr>
            <p:spPr bwMode="auto">
              <a:xfrm>
                <a:off x="498" y="380"/>
                <a:ext cx="12" cy="7"/>
              </a:xfrm>
              <a:custGeom>
                <a:avLst/>
                <a:gdLst>
                  <a:gd name="T0" fmla="*/ 5 w 5"/>
                  <a:gd name="T1" fmla="*/ 1 h 3"/>
                  <a:gd name="T2" fmla="*/ 0 w 5"/>
                  <a:gd name="T3" fmla="*/ 3 h 3"/>
                  <a:gd name="T4" fmla="*/ 0 w 5"/>
                  <a:gd name="T5" fmla="*/ 1 h 3"/>
                  <a:gd name="T6" fmla="*/ 1 w 5"/>
                  <a:gd name="T7" fmla="*/ 1 h 3"/>
                  <a:gd name="T8" fmla="*/ 5 w 5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5" y="1"/>
                    </a:moveTo>
                    <a:cubicBezTo>
                      <a:pt x="4" y="2"/>
                      <a:pt x="2" y="3"/>
                      <a:pt x="0" y="3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0"/>
                      <a:pt x="4" y="0"/>
                      <a:pt x="5" y="1"/>
                    </a:cubicBezTo>
                    <a:close/>
                  </a:path>
                </a:pathLst>
              </a:custGeom>
              <a:solidFill>
                <a:srgbClr val="FEF8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4" name="Freeform 230"/>
              <p:cNvSpPr/>
              <p:nvPr/>
            </p:nvSpPr>
            <p:spPr bwMode="auto">
              <a:xfrm>
                <a:off x="491" y="375"/>
                <a:ext cx="9" cy="10"/>
              </a:xfrm>
              <a:custGeom>
                <a:avLst/>
                <a:gdLst>
                  <a:gd name="T0" fmla="*/ 0 w 4"/>
                  <a:gd name="T1" fmla="*/ 4 h 4"/>
                  <a:gd name="T2" fmla="*/ 1 w 4"/>
                  <a:gd name="T3" fmla="*/ 1 h 4"/>
                  <a:gd name="T4" fmla="*/ 3 w 4"/>
                  <a:gd name="T5" fmla="*/ 3 h 4"/>
                  <a:gd name="T6" fmla="*/ 3 w 4"/>
                  <a:gd name="T7" fmla="*/ 3 h 4"/>
                  <a:gd name="T8" fmla="*/ 0 w 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1" y="3"/>
                      <a:pt x="1" y="2"/>
                      <a:pt x="1" y="1"/>
                    </a:cubicBezTo>
                    <a:cubicBezTo>
                      <a:pt x="3" y="0"/>
                      <a:pt x="4" y="1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1" y="4"/>
                      <a:pt x="0" y="4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5" name="Freeform 231"/>
              <p:cNvSpPr/>
              <p:nvPr/>
            </p:nvSpPr>
            <p:spPr bwMode="auto">
              <a:xfrm>
                <a:off x="472" y="404"/>
                <a:ext cx="9" cy="7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0 w 4"/>
                  <a:gd name="T5" fmla="*/ 2 h 3"/>
                  <a:gd name="T6" fmla="*/ 4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1"/>
                      <a:pt x="2" y="2"/>
                      <a:pt x="1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EF6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6" name="Freeform 232"/>
              <p:cNvSpPr/>
              <p:nvPr/>
            </p:nvSpPr>
            <p:spPr bwMode="auto">
              <a:xfrm>
                <a:off x="758" y="356"/>
                <a:ext cx="27" cy="33"/>
              </a:xfrm>
              <a:custGeom>
                <a:avLst/>
                <a:gdLst>
                  <a:gd name="T0" fmla="*/ 1 w 11"/>
                  <a:gd name="T1" fmla="*/ 8 h 14"/>
                  <a:gd name="T2" fmla="*/ 2 w 11"/>
                  <a:gd name="T3" fmla="*/ 3 h 14"/>
                  <a:gd name="T4" fmla="*/ 6 w 11"/>
                  <a:gd name="T5" fmla="*/ 5 h 14"/>
                  <a:gd name="T6" fmla="*/ 9 w 11"/>
                  <a:gd name="T7" fmla="*/ 5 h 14"/>
                  <a:gd name="T8" fmla="*/ 10 w 11"/>
                  <a:gd name="T9" fmla="*/ 6 h 14"/>
                  <a:gd name="T10" fmla="*/ 9 w 11"/>
                  <a:gd name="T11" fmla="*/ 7 h 14"/>
                  <a:gd name="T12" fmla="*/ 7 w 11"/>
                  <a:gd name="T13" fmla="*/ 10 h 14"/>
                  <a:gd name="T14" fmla="*/ 7 w 11"/>
                  <a:gd name="T15" fmla="*/ 12 h 14"/>
                  <a:gd name="T16" fmla="*/ 1 w 11"/>
                  <a:gd name="T17" fmla="*/ 13 h 14"/>
                  <a:gd name="T18" fmla="*/ 0 w 11"/>
                  <a:gd name="T19" fmla="*/ 12 h 14"/>
                  <a:gd name="T20" fmla="*/ 1 w 11"/>
                  <a:gd name="T21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4">
                    <a:moveTo>
                      <a:pt x="1" y="8"/>
                    </a:moveTo>
                    <a:cubicBezTo>
                      <a:pt x="1" y="6"/>
                      <a:pt x="1" y="5"/>
                      <a:pt x="2" y="3"/>
                    </a:cubicBezTo>
                    <a:cubicBezTo>
                      <a:pt x="3" y="4"/>
                      <a:pt x="6" y="0"/>
                      <a:pt x="6" y="5"/>
                    </a:cubicBezTo>
                    <a:cubicBezTo>
                      <a:pt x="6" y="7"/>
                      <a:pt x="8" y="6"/>
                      <a:pt x="9" y="5"/>
                    </a:cubicBezTo>
                    <a:cubicBezTo>
                      <a:pt x="9" y="5"/>
                      <a:pt x="10" y="5"/>
                      <a:pt x="10" y="6"/>
                    </a:cubicBezTo>
                    <a:cubicBezTo>
                      <a:pt x="11" y="7"/>
                      <a:pt x="10" y="7"/>
                      <a:pt x="9" y="7"/>
                    </a:cubicBezTo>
                    <a:cubicBezTo>
                      <a:pt x="8" y="8"/>
                      <a:pt x="6" y="8"/>
                      <a:pt x="7" y="10"/>
                    </a:cubicBezTo>
                    <a:cubicBezTo>
                      <a:pt x="7" y="11"/>
                      <a:pt x="7" y="11"/>
                      <a:pt x="7" y="12"/>
                    </a:cubicBezTo>
                    <a:cubicBezTo>
                      <a:pt x="5" y="13"/>
                      <a:pt x="3" y="10"/>
                      <a:pt x="1" y="13"/>
                    </a:cubicBezTo>
                    <a:cubicBezTo>
                      <a:pt x="1" y="14"/>
                      <a:pt x="0" y="12"/>
                      <a:pt x="0" y="12"/>
                    </a:cubicBezTo>
                    <a:cubicBezTo>
                      <a:pt x="0" y="11"/>
                      <a:pt x="0" y="9"/>
                      <a:pt x="1" y="8"/>
                    </a:cubicBezTo>
                    <a:close/>
                  </a:path>
                </a:pathLst>
              </a:custGeom>
              <a:solidFill>
                <a:srgbClr val="FE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7" name="Freeform 233"/>
              <p:cNvSpPr/>
              <p:nvPr/>
            </p:nvSpPr>
            <p:spPr bwMode="auto">
              <a:xfrm>
                <a:off x="727" y="382"/>
                <a:ext cx="15" cy="12"/>
              </a:xfrm>
              <a:custGeom>
                <a:avLst/>
                <a:gdLst>
                  <a:gd name="T0" fmla="*/ 1 w 6"/>
                  <a:gd name="T1" fmla="*/ 1 h 5"/>
                  <a:gd name="T2" fmla="*/ 3 w 6"/>
                  <a:gd name="T3" fmla="*/ 0 h 5"/>
                  <a:gd name="T4" fmla="*/ 4 w 6"/>
                  <a:gd name="T5" fmla="*/ 0 h 5"/>
                  <a:gd name="T6" fmla="*/ 5 w 6"/>
                  <a:gd name="T7" fmla="*/ 0 h 5"/>
                  <a:gd name="T8" fmla="*/ 4 w 6"/>
                  <a:gd name="T9" fmla="*/ 1 h 5"/>
                  <a:gd name="T10" fmla="*/ 3 w 6"/>
                  <a:gd name="T11" fmla="*/ 5 h 5"/>
                  <a:gd name="T12" fmla="*/ 1 w 6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1" y="1"/>
                    </a:moveTo>
                    <a:cubicBezTo>
                      <a:pt x="2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3"/>
                      <a:pt x="6" y="5"/>
                      <a:pt x="3" y="5"/>
                    </a:cubicBezTo>
                    <a:cubicBezTo>
                      <a:pt x="0" y="4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E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8" name="Freeform 234"/>
              <p:cNvSpPr/>
              <p:nvPr/>
            </p:nvSpPr>
            <p:spPr bwMode="auto">
              <a:xfrm>
                <a:off x="983" y="700"/>
                <a:ext cx="21" cy="17"/>
              </a:xfrm>
              <a:custGeom>
                <a:avLst/>
                <a:gdLst>
                  <a:gd name="T0" fmla="*/ 9 w 9"/>
                  <a:gd name="T1" fmla="*/ 0 h 7"/>
                  <a:gd name="T2" fmla="*/ 9 w 9"/>
                  <a:gd name="T3" fmla="*/ 3 h 7"/>
                  <a:gd name="T4" fmla="*/ 8 w 9"/>
                  <a:gd name="T5" fmla="*/ 4 h 7"/>
                  <a:gd name="T6" fmla="*/ 4 w 9"/>
                  <a:gd name="T7" fmla="*/ 5 h 7"/>
                  <a:gd name="T8" fmla="*/ 2 w 9"/>
                  <a:gd name="T9" fmla="*/ 4 h 7"/>
                  <a:gd name="T10" fmla="*/ 5 w 9"/>
                  <a:gd name="T11" fmla="*/ 1 h 7"/>
                  <a:gd name="T12" fmla="*/ 9 w 9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7">
                    <a:moveTo>
                      <a:pt x="9" y="0"/>
                    </a:moveTo>
                    <a:cubicBezTo>
                      <a:pt x="9" y="1"/>
                      <a:pt x="9" y="2"/>
                      <a:pt x="9" y="3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7" y="3"/>
                      <a:pt x="6" y="7"/>
                      <a:pt x="4" y="5"/>
                    </a:cubicBezTo>
                    <a:cubicBezTo>
                      <a:pt x="3" y="6"/>
                      <a:pt x="2" y="7"/>
                      <a:pt x="2" y="4"/>
                    </a:cubicBezTo>
                    <a:cubicBezTo>
                      <a:pt x="0" y="1"/>
                      <a:pt x="2" y="0"/>
                      <a:pt x="5" y="1"/>
                    </a:cubicBezTo>
                    <a:cubicBezTo>
                      <a:pt x="7" y="1"/>
                      <a:pt x="8" y="1"/>
                      <a:pt x="9" y="0"/>
                    </a:cubicBezTo>
                    <a:close/>
                  </a:path>
                </a:pathLst>
              </a:custGeom>
              <a:solidFill>
                <a:srgbClr val="FEDA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9" name="Freeform 235"/>
              <p:cNvSpPr/>
              <p:nvPr/>
            </p:nvSpPr>
            <p:spPr bwMode="auto">
              <a:xfrm>
                <a:off x="976" y="729"/>
                <a:ext cx="17" cy="22"/>
              </a:xfrm>
              <a:custGeom>
                <a:avLst/>
                <a:gdLst>
                  <a:gd name="T0" fmla="*/ 1 w 7"/>
                  <a:gd name="T1" fmla="*/ 9 h 9"/>
                  <a:gd name="T2" fmla="*/ 1 w 7"/>
                  <a:gd name="T3" fmla="*/ 7 h 9"/>
                  <a:gd name="T4" fmla="*/ 7 w 7"/>
                  <a:gd name="T5" fmla="*/ 0 h 9"/>
                  <a:gd name="T6" fmla="*/ 1 w 7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1" y="9"/>
                    </a:moveTo>
                    <a:cubicBezTo>
                      <a:pt x="1" y="8"/>
                      <a:pt x="2" y="7"/>
                      <a:pt x="1" y="7"/>
                    </a:cubicBezTo>
                    <a:cubicBezTo>
                      <a:pt x="0" y="2"/>
                      <a:pt x="3" y="0"/>
                      <a:pt x="7" y="0"/>
                    </a:cubicBezTo>
                    <a:cubicBezTo>
                      <a:pt x="5" y="3"/>
                      <a:pt x="5" y="7"/>
                      <a:pt x="1" y="9"/>
                    </a:cubicBezTo>
                    <a:close/>
                  </a:path>
                </a:pathLst>
              </a:custGeom>
              <a:solidFill>
                <a:srgbClr val="FED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0" name="Freeform 236"/>
              <p:cNvSpPr/>
              <p:nvPr/>
            </p:nvSpPr>
            <p:spPr bwMode="auto">
              <a:xfrm>
                <a:off x="959" y="758"/>
                <a:ext cx="22" cy="16"/>
              </a:xfrm>
              <a:custGeom>
                <a:avLst/>
                <a:gdLst>
                  <a:gd name="T0" fmla="*/ 2 w 9"/>
                  <a:gd name="T1" fmla="*/ 4 h 7"/>
                  <a:gd name="T2" fmla="*/ 6 w 9"/>
                  <a:gd name="T3" fmla="*/ 1 h 7"/>
                  <a:gd name="T4" fmla="*/ 9 w 9"/>
                  <a:gd name="T5" fmla="*/ 2 h 7"/>
                  <a:gd name="T6" fmla="*/ 7 w 9"/>
                  <a:gd name="T7" fmla="*/ 4 h 7"/>
                  <a:gd name="T8" fmla="*/ 1 w 9"/>
                  <a:gd name="T9" fmla="*/ 6 h 7"/>
                  <a:gd name="T10" fmla="*/ 2 w 9"/>
                  <a:gd name="T11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7">
                    <a:moveTo>
                      <a:pt x="2" y="4"/>
                    </a:moveTo>
                    <a:cubicBezTo>
                      <a:pt x="3" y="3"/>
                      <a:pt x="5" y="2"/>
                      <a:pt x="6" y="1"/>
                    </a:cubicBezTo>
                    <a:cubicBezTo>
                      <a:pt x="7" y="2"/>
                      <a:pt x="8" y="0"/>
                      <a:pt x="9" y="2"/>
                    </a:cubicBezTo>
                    <a:cubicBezTo>
                      <a:pt x="9" y="3"/>
                      <a:pt x="8" y="4"/>
                      <a:pt x="7" y="4"/>
                    </a:cubicBezTo>
                    <a:cubicBezTo>
                      <a:pt x="5" y="5"/>
                      <a:pt x="3" y="7"/>
                      <a:pt x="1" y="6"/>
                    </a:cubicBezTo>
                    <a:cubicBezTo>
                      <a:pt x="0" y="5"/>
                      <a:pt x="1" y="5"/>
                      <a:pt x="2" y="4"/>
                    </a:cubicBezTo>
                    <a:close/>
                  </a:path>
                </a:pathLst>
              </a:custGeom>
              <a:solidFill>
                <a:srgbClr val="FEE8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1" name="Freeform 237"/>
              <p:cNvSpPr/>
              <p:nvPr/>
            </p:nvSpPr>
            <p:spPr bwMode="auto">
              <a:xfrm>
                <a:off x="993" y="705"/>
                <a:ext cx="9" cy="10"/>
              </a:xfrm>
              <a:custGeom>
                <a:avLst/>
                <a:gdLst>
                  <a:gd name="T0" fmla="*/ 0 w 4"/>
                  <a:gd name="T1" fmla="*/ 3 h 4"/>
                  <a:gd name="T2" fmla="*/ 3 w 4"/>
                  <a:gd name="T3" fmla="*/ 1 h 4"/>
                  <a:gd name="T4" fmla="*/ 4 w 4"/>
                  <a:gd name="T5" fmla="*/ 2 h 4"/>
                  <a:gd name="T6" fmla="*/ 2 w 4"/>
                  <a:gd name="T7" fmla="*/ 4 h 4"/>
                  <a:gd name="T8" fmla="*/ 0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0" y="3"/>
                    </a:moveTo>
                    <a:cubicBezTo>
                      <a:pt x="2" y="3"/>
                      <a:pt x="2" y="2"/>
                      <a:pt x="3" y="1"/>
                    </a:cubicBezTo>
                    <a:cubicBezTo>
                      <a:pt x="4" y="0"/>
                      <a:pt x="4" y="1"/>
                      <a:pt x="4" y="2"/>
                    </a:cubicBezTo>
                    <a:cubicBezTo>
                      <a:pt x="4" y="3"/>
                      <a:pt x="3" y="4"/>
                      <a:pt x="2" y="4"/>
                    </a:cubicBezTo>
                    <a:cubicBezTo>
                      <a:pt x="2" y="4"/>
                      <a:pt x="1" y="4"/>
                      <a:pt x="0" y="3"/>
                    </a:cubicBezTo>
                    <a:close/>
                  </a:path>
                </a:pathLst>
              </a:custGeom>
              <a:solidFill>
                <a:srgbClr val="FED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2" name="Freeform 238"/>
              <p:cNvSpPr/>
              <p:nvPr/>
            </p:nvSpPr>
            <p:spPr bwMode="auto">
              <a:xfrm>
                <a:off x="990" y="717"/>
                <a:ext cx="10" cy="7"/>
              </a:xfrm>
              <a:custGeom>
                <a:avLst/>
                <a:gdLst>
                  <a:gd name="T0" fmla="*/ 2 w 4"/>
                  <a:gd name="T1" fmla="*/ 3 h 3"/>
                  <a:gd name="T2" fmla="*/ 3 w 4"/>
                  <a:gd name="T3" fmla="*/ 0 h 3"/>
                  <a:gd name="T4" fmla="*/ 2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2" y="2"/>
                      <a:pt x="0" y="0"/>
                      <a:pt x="3" y="0"/>
                    </a:cubicBezTo>
                    <a:cubicBezTo>
                      <a:pt x="3" y="1"/>
                      <a:pt x="4" y="2"/>
                      <a:pt x="2" y="3"/>
                    </a:cubicBezTo>
                    <a:close/>
                  </a:path>
                </a:pathLst>
              </a:custGeom>
              <a:solidFill>
                <a:srgbClr val="FED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3" name="Freeform 239"/>
              <p:cNvSpPr/>
              <p:nvPr/>
            </p:nvSpPr>
            <p:spPr bwMode="auto">
              <a:xfrm>
                <a:off x="957" y="767"/>
                <a:ext cx="7" cy="7"/>
              </a:xfrm>
              <a:custGeom>
                <a:avLst/>
                <a:gdLst>
                  <a:gd name="T0" fmla="*/ 3 w 3"/>
                  <a:gd name="T1" fmla="*/ 0 h 3"/>
                  <a:gd name="T2" fmla="*/ 2 w 3"/>
                  <a:gd name="T3" fmla="*/ 2 h 3"/>
                  <a:gd name="T4" fmla="*/ 0 w 3"/>
                  <a:gd name="T5" fmla="*/ 3 h 3"/>
                  <a:gd name="T6" fmla="*/ 3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3" y="1"/>
                      <a:pt x="2" y="2"/>
                      <a:pt x="2" y="2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EDE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4" name="Freeform 240"/>
              <p:cNvSpPr/>
              <p:nvPr/>
            </p:nvSpPr>
            <p:spPr bwMode="auto">
              <a:xfrm>
                <a:off x="400" y="337"/>
                <a:ext cx="38" cy="43"/>
              </a:xfrm>
              <a:custGeom>
                <a:avLst/>
                <a:gdLst>
                  <a:gd name="T0" fmla="*/ 15 w 16"/>
                  <a:gd name="T1" fmla="*/ 8 h 18"/>
                  <a:gd name="T2" fmla="*/ 14 w 16"/>
                  <a:gd name="T3" fmla="*/ 9 h 18"/>
                  <a:gd name="T4" fmla="*/ 10 w 16"/>
                  <a:gd name="T5" fmla="*/ 8 h 18"/>
                  <a:gd name="T6" fmla="*/ 9 w 16"/>
                  <a:gd name="T7" fmla="*/ 18 h 18"/>
                  <a:gd name="T8" fmla="*/ 5 w 16"/>
                  <a:gd name="T9" fmla="*/ 13 h 18"/>
                  <a:gd name="T10" fmla="*/ 2 w 16"/>
                  <a:gd name="T11" fmla="*/ 7 h 18"/>
                  <a:gd name="T12" fmla="*/ 0 w 16"/>
                  <a:gd name="T13" fmla="*/ 2 h 18"/>
                  <a:gd name="T14" fmla="*/ 3 w 16"/>
                  <a:gd name="T15" fmla="*/ 1 h 18"/>
                  <a:gd name="T16" fmla="*/ 6 w 16"/>
                  <a:gd name="T17" fmla="*/ 1 h 18"/>
                  <a:gd name="T18" fmla="*/ 16 w 16"/>
                  <a:gd name="T19" fmla="*/ 3 h 18"/>
                  <a:gd name="T20" fmla="*/ 15 w 16"/>
                  <a:gd name="T21" fmla="*/ 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18">
                    <a:moveTo>
                      <a:pt x="15" y="8"/>
                    </a:moveTo>
                    <a:cubicBezTo>
                      <a:pt x="15" y="8"/>
                      <a:pt x="15" y="9"/>
                      <a:pt x="14" y="9"/>
                    </a:cubicBezTo>
                    <a:cubicBezTo>
                      <a:pt x="12" y="10"/>
                      <a:pt x="11" y="8"/>
                      <a:pt x="10" y="8"/>
                    </a:cubicBezTo>
                    <a:cubicBezTo>
                      <a:pt x="11" y="12"/>
                      <a:pt x="9" y="15"/>
                      <a:pt x="9" y="18"/>
                    </a:cubicBezTo>
                    <a:cubicBezTo>
                      <a:pt x="6" y="18"/>
                      <a:pt x="6" y="15"/>
                      <a:pt x="5" y="13"/>
                    </a:cubicBezTo>
                    <a:cubicBezTo>
                      <a:pt x="4" y="11"/>
                      <a:pt x="5" y="8"/>
                      <a:pt x="2" y="7"/>
                    </a:cubicBezTo>
                    <a:cubicBezTo>
                      <a:pt x="0" y="7"/>
                      <a:pt x="2" y="3"/>
                      <a:pt x="0" y="2"/>
                    </a:cubicBezTo>
                    <a:cubicBezTo>
                      <a:pt x="0" y="1"/>
                      <a:pt x="2" y="1"/>
                      <a:pt x="3" y="1"/>
                    </a:cubicBezTo>
                    <a:cubicBezTo>
                      <a:pt x="4" y="0"/>
                      <a:pt x="5" y="0"/>
                      <a:pt x="6" y="1"/>
                    </a:cubicBezTo>
                    <a:cubicBezTo>
                      <a:pt x="9" y="3"/>
                      <a:pt x="12" y="5"/>
                      <a:pt x="16" y="3"/>
                    </a:cubicBezTo>
                    <a:cubicBezTo>
                      <a:pt x="13" y="7"/>
                      <a:pt x="13" y="7"/>
                      <a:pt x="15" y="8"/>
                    </a:cubicBezTo>
                    <a:close/>
                  </a:path>
                </a:pathLst>
              </a:custGeom>
              <a:solidFill>
                <a:srgbClr val="FEE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5" name="Freeform 241"/>
              <p:cNvSpPr/>
              <p:nvPr/>
            </p:nvSpPr>
            <p:spPr bwMode="auto">
              <a:xfrm>
                <a:off x="395" y="318"/>
                <a:ext cx="29" cy="19"/>
              </a:xfrm>
              <a:custGeom>
                <a:avLst/>
                <a:gdLst>
                  <a:gd name="T0" fmla="*/ 5 w 12"/>
                  <a:gd name="T1" fmla="*/ 8 h 8"/>
                  <a:gd name="T2" fmla="*/ 0 w 12"/>
                  <a:gd name="T3" fmla="*/ 6 h 8"/>
                  <a:gd name="T4" fmla="*/ 8 w 12"/>
                  <a:gd name="T5" fmla="*/ 0 h 8"/>
                  <a:gd name="T6" fmla="*/ 12 w 12"/>
                  <a:gd name="T7" fmla="*/ 5 h 8"/>
                  <a:gd name="T8" fmla="*/ 10 w 12"/>
                  <a:gd name="T9" fmla="*/ 7 h 8"/>
                  <a:gd name="T10" fmla="*/ 5 w 12"/>
                  <a:gd name="T1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8">
                    <a:moveTo>
                      <a:pt x="5" y="8"/>
                    </a:moveTo>
                    <a:cubicBezTo>
                      <a:pt x="2" y="7"/>
                      <a:pt x="2" y="7"/>
                      <a:pt x="0" y="6"/>
                    </a:cubicBezTo>
                    <a:cubicBezTo>
                      <a:pt x="2" y="4"/>
                      <a:pt x="5" y="2"/>
                      <a:pt x="8" y="0"/>
                    </a:cubicBezTo>
                    <a:cubicBezTo>
                      <a:pt x="11" y="0"/>
                      <a:pt x="12" y="3"/>
                      <a:pt x="12" y="5"/>
                    </a:cubicBezTo>
                    <a:cubicBezTo>
                      <a:pt x="12" y="6"/>
                      <a:pt x="12" y="8"/>
                      <a:pt x="10" y="7"/>
                    </a:cubicBezTo>
                    <a:cubicBezTo>
                      <a:pt x="7" y="2"/>
                      <a:pt x="6" y="6"/>
                      <a:pt x="5" y="8"/>
                    </a:cubicBezTo>
                    <a:close/>
                  </a:path>
                </a:pathLst>
              </a:custGeom>
              <a:solidFill>
                <a:srgbClr val="FEE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6" name="Freeform 242"/>
              <p:cNvSpPr/>
              <p:nvPr/>
            </p:nvSpPr>
            <p:spPr bwMode="auto">
              <a:xfrm>
                <a:off x="443" y="342"/>
                <a:ext cx="33" cy="12"/>
              </a:xfrm>
              <a:custGeom>
                <a:avLst/>
                <a:gdLst>
                  <a:gd name="T0" fmla="*/ 14 w 14"/>
                  <a:gd name="T1" fmla="*/ 3 h 5"/>
                  <a:gd name="T2" fmla="*/ 0 w 14"/>
                  <a:gd name="T3" fmla="*/ 4 h 5"/>
                  <a:gd name="T4" fmla="*/ 14 w 14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5">
                    <a:moveTo>
                      <a:pt x="14" y="3"/>
                    </a:moveTo>
                    <a:cubicBezTo>
                      <a:pt x="10" y="5"/>
                      <a:pt x="5" y="2"/>
                      <a:pt x="0" y="4"/>
                    </a:cubicBezTo>
                    <a:cubicBezTo>
                      <a:pt x="5" y="0"/>
                      <a:pt x="9" y="0"/>
                      <a:pt x="14" y="3"/>
                    </a:cubicBezTo>
                    <a:close/>
                  </a:path>
                </a:pathLst>
              </a:custGeom>
              <a:solidFill>
                <a:srgbClr val="FEA6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7" name="Freeform 243"/>
              <p:cNvSpPr/>
              <p:nvPr/>
            </p:nvSpPr>
            <p:spPr bwMode="auto">
              <a:xfrm>
                <a:off x="412" y="308"/>
                <a:ext cx="19" cy="22"/>
              </a:xfrm>
              <a:custGeom>
                <a:avLst/>
                <a:gdLst>
                  <a:gd name="T0" fmla="*/ 5 w 8"/>
                  <a:gd name="T1" fmla="*/ 9 h 9"/>
                  <a:gd name="T2" fmla="*/ 1 w 8"/>
                  <a:gd name="T3" fmla="*/ 4 h 9"/>
                  <a:gd name="T4" fmla="*/ 0 w 8"/>
                  <a:gd name="T5" fmla="*/ 0 h 9"/>
                  <a:gd name="T6" fmla="*/ 7 w 8"/>
                  <a:gd name="T7" fmla="*/ 6 h 9"/>
                  <a:gd name="T8" fmla="*/ 8 w 8"/>
                  <a:gd name="T9" fmla="*/ 9 h 9"/>
                  <a:gd name="T10" fmla="*/ 5 w 8"/>
                  <a:gd name="T1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5" y="9"/>
                    </a:moveTo>
                    <a:cubicBezTo>
                      <a:pt x="3" y="8"/>
                      <a:pt x="3" y="5"/>
                      <a:pt x="1" y="4"/>
                    </a:cubicBezTo>
                    <a:cubicBezTo>
                      <a:pt x="0" y="3"/>
                      <a:pt x="0" y="2"/>
                      <a:pt x="0" y="0"/>
                    </a:cubicBezTo>
                    <a:cubicBezTo>
                      <a:pt x="4" y="0"/>
                      <a:pt x="6" y="2"/>
                      <a:pt x="7" y="6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6" y="9"/>
                      <a:pt x="5" y="9"/>
                    </a:cubicBezTo>
                    <a:close/>
                  </a:path>
                </a:pathLst>
              </a:custGeom>
              <a:solidFill>
                <a:srgbClr val="FEDD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8" name="Freeform 244"/>
              <p:cNvSpPr/>
              <p:nvPr/>
            </p:nvSpPr>
            <p:spPr bwMode="auto">
              <a:xfrm>
                <a:off x="378" y="643"/>
                <a:ext cx="31" cy="43"/>
              </a:xfrm>
              <a:custGeom>
                <a:avLst/>
                <a:gdLst>
                  <a:gd name="T0" fmla="*/ 12 w 13"/>
                  <a:gd name="T1" fmla="*/ 15 h 18"/>
                  <a:gd name="T2" fmla="*/ 3 w 13"/>
                  <a:gd name="T3" fmla="*/ 10 h 18"/>
                  <a:gd name="T4" fmla="*/ 1 w 13"/>
                  <a:gd name="T5" fmla="*/ 6 h 18"/>
                  <a:gd name="T6" fmla="*/ 6 w 13"/>
                  <a:gd name="T7" fmla="*/ 0 h 18"/>
                  <a:gd name="T8" fmla="*/ 10 w 13"/>
                  <a:gd name="T9" fmla="*/ 0 h 18"/>
                  <a:gd name="T10" fmla="*/ 12 w 13"/>
                  <a:gd name="T11" fmla="*/ 5 h 18"/>
                  <a:gd name="T12" fmla="*/ 9 w 13"/>
                  <a:gd name="T13" fmla="*/ 6 h 18"/>
                  <a:gd name="T14" fmla="*/ 6 w 13"/>
                  <a:gd name="T15" fmla="*/ 7 h 18"/>
                  <a:gd name="T16" fmla="*/ 8 w 13"/>
                  <a:gd name="T17" fmla="*/ 13 h 18"/>
                  <a:gd name="T18" fmla="*/ 9 w 13"/>
                  <a:gd name="T19" fmla="*/ 11 h 18"/>
                  <a:gd name="T20" fmla="*/ 11 w 13"/>
                  <a:gd name="T21" fmla="*/ 9 h 18"/>
                  <a:gd name="T22" fmla="*/ 11 w 13"/>
                  <a:gd name="T23" fmla="*/ 11 h 18"/>
                  <a:gd name="T24" fmla="*/ 12 w 13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" h="18">
                    <a:moveTo>
                      <a:pt x="12" y="15"/>
                    </a:moveTo>
                    <a:cubicBezTo>
                      <a:pt x="7" y="18"/>
                      <a:pt x="3" y="16"/>
                      <a:pt x="3" y="10"/>
                    </a:cubicBezTo>
                    <a:cubicBezTo>
                      <a:pt x="3" y="7"/>
                      <a:pt x="0" y="8"/>
                      <a:pt x="1" y="6"/>
                    </a:cubicBezTo>
                    <a:cubicBezTo>
                      <a:pt x="4" y="5"/>
                      <a:pt x="7" y="5"/>
                      <a:pt x="6" y="0"/>
                    </a:cubicBezTo>
                    <a:cubicBezTo>
                      <a:pt x="6" y="0"/>
                      <a:pt x="9" y="1"/>
                      <a:pt x="10" y="0"/>
                    </a:cubicBezTo>
                    <a:cubicBezTo>
                      <a:pt x="12" y="1"/>
                      <a:pt x="12" y="4"/>
                      <a:pt x="12" y="5"/>
                    </a:cubicBezTo>
                    <a:cubicBezTo>
                      <a:pt x="13" y="7"/>
                      <a:pt x="10" y="6"/>
                      <a:pt x="9" y="6"/>
                    </a:cubicBezTo>
                    <a:cubicBezTo>
                      <a:pt x="8" y="6"/>
                      <a:pt x="6" y="6"/>
                      <a:pt x="6" y="7"/>
                    </a:cubicBezTo>
                    <a:cubicBezTo>
                      <a:pt x="7" y="9"/>
                      <a:pt x="5" y="12"/>
                      <a:pt x="8" y="13"/>
                    </a:cubicBezTo>
                    <a:cubicBezTo>
                      <a:pt x="9" y="13"/>
                      <a:pt x="9" y="12"/>
                      <a:pt x="9" y="11"/>
                    </a:cubicBezTo>
                    <a:cubicBezTo>
                      <a:pt x="8" y="9"/>
                      <a:pt x="9" y="9"/>
                      <a:pt x="11" y="9"/>
                    </a:cubicBezTo>
                    <a:cubicBezTo>
                      <a:pt x="13" y="9"/>
                      <a:pt x="12" y="10"/>
                      <a:pt x="11" y="11"/>
                    </a:cubicBezTo>
                    <a:cubicBezTo>
                      <a:pt x="11" y="13"/>
                      <a:pt x="12" y="14"/>
                      <a:pt x="12" y="15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9" name="Freeform 245"/>
              <p:cNvSpPr/>
              <p:nvPr/>
            </p:nvSpPr>
            <p:spPr bwMode="auto">
              <a:xfrm>
                <a:off x="386" y="569"/>
                <a:ext cx="19" cy="19"/>
              </a:xfrm>
              <a:custGeom>
                <a:avLst/>
                <a:gdLst>
                  <a:gd name="T0" fmla="*/ 0 w 8"/>
                  <a:gd name="T1" fmla="*/ 4 h 8"/>
                  <a:gd name="T2" fmla="*/ 4 w 8"/>
                  <a:gd name="T3" fmla="*/ 2 h 8"/>
                  <a:gd name="T4" fmla="*/ 7 w 8"/>
                  <a:gd name="T5" fmla="*/ 3 h 8"/>
                  <a:gd name="T6" fmla="*/ 5 w 8"/>
                  <a:gd name="T7" fmla="*/ 4 h 8"/>
                  <a:gd name="T8" fmla="*/ 0 w 8"/>
                  <a:gd name="T9" fmla="*/ 5 h 8"/>
                  <a:gd name="T10" fmla="*/ 0 w 8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8">
                    <a:moveTo>
                      <a:pt x="0" y="4"/>
                    </a:moveTo>
                    <a:cubicBezTo>
                      <a:pt x="2" y="4"/>
                      <a:pt x="3" y="4"/>
                      <a:pt x="4" y="2"/>
                    </a:cubicBezTo>
                    <a:cubicBezTo>
                      <a:pt x="5" y="0"/>
                      <a:pt x="6" y="2"/>
                      <a:pt x="7" y="3"/>
                    </a:cubicBezTo>
                    <a:cubicBezTo>
                      <a:pt x="8" y="5"/>
                      <a:pt x="6" y="4"/>
                      <a:pt x="5" y="4"/>
                    </a:cubicBezTo>
                    <a:cubicBezTo>
                      <a:pt x="4" y="8"/>
                      <a:pt x="2" y="5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FE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0" name="Freeform 246"/>
              <p:cNvSpPr/>
              <p:nvPr/>
            </p:nvSpPr>
            <p:spPr bwMode="auto">
              <a:xfrm>
                <a:off x="390" y="626"/>
                <a:ext cx="12" cy="7"/>
              </a:xfrm>
              <a:custGeom>
                <a:avLst/>
                <a:gdLst>
                  <a:gd name="T0" fmla="*/ 5 w 5"/>
                  <a:gd name="T1" fmla="*/ 0 h 3"/>
                  <a:gd name="T2" fmla="*/ 1 w 5"/>
                  <a:gd name="T3" fmla="*/ 3 h 3"/>
                  <a:gd name="T4" fmla="*/ 1 w 5"/>
                  <a:gd name="T5" fmla="*/ 2 h 3"/>
                  <a:gd name="T6" fmla="*/ 5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5" y="0"/>
                    </a:moveTo>
                    <a:cubicBezTo>
                      <a:pt x="4" y="2"/>
                      <a:pt x="3" y="3"/>
                      <a:pt x="1" y="3"/>
                    </a:cubicBezTo>
                    <a:cubicBezTo>
                      <a:pt x="1" y="3"/>
                      <a:pt x="0" y="3"/>
                      <a:pt x="1" y="2"/>
                    </a:cubicBezTo>
                    <a:cubicBezTo>
                      <a:pt x="1" y="1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1" name="Freeform 247"/>
              <p:cNvSpPr/>
              <p:nvPr/>
            </p:nvSpPr>
            <p:spPr bwMode="auto">
              <a:xfrm>
                <a:off x="376" y="569"/>
                <a:ext cx="10" cy="7"/>
              </a:xfrm>
              <a:custGeom>
                <a:avLst/>
                <a:gdLst>
                  <a:gd name="T0" fmla="*/ 0 w 4"/>
                  <a:gd name="T1" fmla="*/ 3 h 3"/>
                  <a:gd name="T2" fmla="*/ 2 w 4"/>
                  <a:gd name="T3" fmla="*/ 0 h 3"/>
                  <a:gd name="T4" fmla="*/ 4 w 4"/>
                  <a:gd name="T5" fmla="*/ 2 h 3"/>
                  <a:gd name="T6" fmla="*/ 0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4" y="1"/>
                      <a:pt x="4" y="2"/>
                    </a:cubicBezTo>
                    <a:cubicBezTo>
                      <a:pt x="3" y="2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2" name="Freeform 248"/>
              <p:cNvSpPr/>
              <p:nvPr/>
            </p:nvSpPr>
            <p:spPr bwMode="auto">
              <a:xfrm>
                <a:off x="395" y="609"/>
                <a:ext cx="7" cy="10"/>
              </a:xfrm>
              <a:custGeom>
                <a:avLst/>
                <a:gdLst>
                  <a:gd name="T0" fmla="*/ 1 w 3"/>
                  <a:gd name="T1" fmla="*/ 4 h 4"/>
                  <a:gd name="T2" fmla="*/ 0 w 3"/>
                  <a:gd name="T3" fmla="*/ 0 h 4"/>
                  <a:gd name="T4" fmla="*/ 1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1" y="4"/>
                    </a:moveTo>
                    <a:cubicBezTo>
                      <a:pt x="1" y="3"/>
                      <a:pt x="1" y="2"/>
                      <a:pt x="0" y="0"/>
                    </a:cubicBezTo>
                    <a:cubicBezTo>
                      <a:pt x="3" y="1"/>
                      <a:pt x="2" y="3"/>
                      <a:pt x="1" y="4"/>
                    </a:cubicBezTo>
                    <a:close/>
                  </a:path>
                </a:pathLst>
              </a:custGeom>
              <a:solidFill>
                <a:srgbClr val="FE6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3" name="Freeform 249"/>
              <p:cNvSpPr/>
              <p:nvPr/>
            </p:nvSpPr>
            <p:spPr bwMode="auto">
              <a:xfrm>
                <a:off x="228" y="425"/>
                <a:ext cx="48" cy="67"/>
              </a:xfrm>
              <a:custGeom>
                <a:avLst/>
                <a:gdLst>
                  <a:gd name="T0" fmla="*/ 16 w 20"/>
                  <a:gd name="T1" fmla="*/ 1 h 28"/>
                  <a:gd name="T2" fmla="*/ 19 w 20"/>
                  <a:gd name="T3" fmla="*/ 0 h 28"/>
                  <a:gd name="T4" fmla="*/ 19 w 20"/>
                  <a:gd name="T5" fmla="*/ 3 h 28"/>
                  <a:gd name="T6" fmla="*/ 16 w 20"/>
                  <a:gd name="T7" fmla="*/ 7 h 28"/>
                  <a:gd name="T8" fmla="*/ 16 w 20"/>
                  <a:gd name="T9" fmla="*/ 7 h 28"/>
                  <a:gd name="T10" fmla="*/ 15 w 20"/>
                  <a:gd name="T11" fmla="*/ 9 h 28"/>
                  <a:gd name="T12" fmla="*/ 15 w 20"/>
                  <a:gd name="T13" fmla="*/ 16 h 28"/>
                  <a:gd name="T14" fmla="*/ 10 w 20"/>
                  <a:gd name="T15" fmla="*/ 21 h 28"/>
                  <a:gd name="T16" fmla="*/ 7 w 20"/>
                  <a:gd name="T17" fmla="*/ 23 h 28"/>
                  <a:gd name="T18" fmla="*/ 5 w 20"/>
                  <a:gd name="T19" fmla="*/ 21 h 28"/>
                  <a:gd name="T20" fmla="*/ 5 w 20"/>
                  <a:gd name="T21" fmla="*/ 27 h 28"/>
                  <a:gd name="T22" fmla="*/ 4 w 20"/>
                  <a:gd name="T23" fmla="*/ 28 h 28"/>
                  <a:gd name="T24" fmla="*/ 3 w 20"/>
                  <a:gd name="T25" fmla="*/ 27 h 28"/>
                  <a:gd name="T26" fmla="*/ 1 w 20"/>
                  <a:gd name="T27" fmla="*/ 23 h 28"/>
                  <a:gd name="T28" fmla="*/ 1 w 20"/>
                  <a:gd name="T29" fmla="*/ 19 h 28"/>
                  <a:gd name="T30" fmla="*/ 0 w 20"/>
                  <a:gd name="T31" fmla="*/ 16 h 28"/>
                  <a:gd name="T32" fmla="*/ 1 w 20"/>
                  <a:gd name="T33" fmla="*/ 12 h 28"/>
                  <a:gd name="T34" fmla="*/ 4 w 20"/>
                  <a:gd name="T35" fmla="*/ 12 h 28"/>
                  <a:gd name="T36" fmla="*/ 2 w 20"/>
                  <a:gd name="T37" fmla="*/ 12 h 28"/>
                  <a:gd name="T38" fmla="*/ 2 w 20"/>
                  <a:gd name="T39" fmla="*/ 11 h 28"/>
                  <a:gd name="T40" fmla="*/ 2 w 20"/>
                  <a:gd name="T41" fmla="*/ 11 h 28"/>
                  <a:gd name="T42" fmla="*/ 5 w 20"/>
                  <a:gd name="T43" fmla="*/ 3 h 28"/>
                  <a:gd name="T44" fmla="*/ 7 w 20"/>
                  <a:gd name="T45" fmla="*/ 1 h 28"/>
                  <a:gd name="T46" fmla="*/ 9 w 20"/>
                  <a:gd name="T47" fmla="*/ 6 h 28"/>
                  <a:gd name="T48" fmla="*/ 16 w 20"/>
                  <a:gd name="T49" fmla="*/ 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28">
                    <a:moveTo>
                      <a:pt x="16" y="1"/>
                    </a:moveTo>
                    <a:cubicBezTo>
                      <a:pt x="17" y="1"/>
                      <a:pt x="18" y="1"/>
                      <a:pt x="19" y="0"/>
                    </a:cubicBezTo>
                    <a:cubicBezTo>
                      <a:pt x="20" y="1"/>
                      <a:pt x="19" y="2"/>
                      <a:pt x="19" y="3"/>
                    </a:cubicBezTo>
                    <a:cubicBezTo>
                      <a:pt x="18" y="4"/>
                      <a:pt x="17" y="6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8"/>
                      <a:pt x="15" y="9"/>
                      <a:pt x="15" y="9"/>
                    </a:cubicBezTo>
                    <a:cubicBezTo>
                      <a:pt x="14" y="12"/>
                      <a:pt x="12" y="14"/>
                      <a:pt x="15" y="16"/>
                    </a:cubicBezTo>
                    <a:cubicBezTo>
                      <a:pt x="13" y="18"/>
                      <a:pt x="11" y="18"/>
                      <a:pt x="10" y="21"/>
                    </a:cubicBezTo>
                    <a:cubicBezTo>
                      <a:pt x="10" y="22"/>
                      <a:pt x="8" y="23"/>
                      <a:pt x="7" y="23"/>
                    </a:cubicBezTo>
                    <a:cubicBezTo>
                      <a:pt x="6" y="22"/>
                      <a:pt x="5" y="22"/>
                      <a:pt x="5" y="21"/>
                    </a:cubicBezTo>
                    <a:cubicBezTo>
                      <a:pt x="6" y="23"/>
                      <a:pt x="7" y="25"/>
                      <a:pt x="5" y="27"/>
                    </a:cubicBezTo>
                    <a:cubicBezTo>
                      <a:pt x="5" y="27"/>
                      <a:pt x="4" y="28"/>
                      <a:pt x="4" y="28"/>
                    </a:cubicBezTo>
                    <a:cubicBezTo>
                      <a:pt x="4" y="28"/>
                      <a:pt x="3" y="28"/>
                      <a:pt x="3" y="27"/>
                    </a:cubicBezTo>
                    <a:cubicBezTo>
                      <a:pt x="2" y="26"/>
                      <a:pt x="1" y="25"/>
                      <a:pt x="1" y="23"/>
                    </a:cubicBezTo>
                    <a:cubicBezTo>
                      <a:pt x="1" y="22"/>
                      <a:pt x="1" y="20"/>
                      <a:pt x="1" y="19"/>
                    </a:cubicBezTo>
                    <a:cubicBezTo>
                      <a:pt x="0" y="18"/>
                      <a:pt x="0" y="17"/>
                      <a:pt x="0" y="16"/>
                    </a:cubicBezTo>
                    <a:cubicBezTo>
                      <a:pt x="0" y="14"/>
                      <a:pt x="0" y="13"/>
                      <a:pt x="1" y="12"/>
                    </a:cubicBezTo>
                    <a:cubicBezTo>
                      <a:pt x="2" y="12"/>
                      <a:pt x="3" y="12"/>
                      <a:pt x="4" y="12"/>
                    </a:cubicBezTo>
                    <a:cubicBezTo>
                      <a:pt x="4" y="12"/>
                      <a:pt x="3" y="12"/>
                      <a:pt x="2" y="12"/>
                    </a:cubicBezTo>
                    <a:cubicBezTo>
                      <a:pt x="2" y="12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8"/>
                      <a:pt x="4" y="6"/>
                      <a:pt x="5" y="3"/>
                    </a:cubicBezTo>
                    <a:cubicBezTo>
                      <a:pt x="5" y="2"/>
                      <a:pt x="5" y="1"/>
                      <a:pt x="7" y="1"/>
                    </a:cubicBezTo>
                    <a:cubicBezTo>
                      <a:pt x="9" y="1"/>
                      <a:pt x="8" y="4"/>
                      <a:pt x="9" y="6"/>
                    </a:cubicBezTo>
                    <a:cubicBezTo>
                      <a:pt x="10" y="2"/>
                      <a:pt x="13" y="1"/>
                      <a:pt x="16" y="1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4" name="Freeform 250"/>
              <p:cNvSpPr/>
              <p:nvPr/>
            </p:nvSpPr>
            <p:spPr bwMode="auto">
              <a:xfrm>
                <a:off x="237" y="416"/>
                <a:ext cx="29" cy="33"/>
              </a:xfrm>
              <a:custGeom>
                <a:avLst/>
                <a:gdLst>
                  <a:gd name="T0" fmla="*/ 12 w 12"/>
                  <a:gd name="T1" fmla="*/ 5 h 14"/>
                  <a:gd name="T2" fmla="*/ 5 w 12"/>
                  <a:gd name="T3" fmla="*/ 14 h 14"/>
                  <a:gd name="T4" fmla="*/ 3 w 12"/>
                  <a:gd name="T5" fmla="*/ 7 h 14"/>
                  <a:gd name="T6" fmla="*/ 1 w 12"/>
                  <a:gd name="T7" fmla="*/ 7 h 14"/>
                  <a:gd name="T8" fmla="*/ 1 w 12"/>
                  <a:gd name="T9" fmla="*/ 5 h 14"/>
                  <a:gd name="T10" fmla="*/ 3 w 12"/>
                  <a:gd name="T11" fmla="*/ 3 h 14"/>
                  <a:gd name="T12" fmla="*/ 5 w 12"/>
                  <a:gd name="T13" fmla="*/ 3 h 14"/>
                  <a:gd name="T14" fmla="*/ 7 w 12"/>
                  <a:gd name="T15" fmla="*/ 3 h 14"/>
                  <a:gd name="T16" fmla="*/ 12 w 12"/>
                  <a:gd name="T17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4">
                    <a:moveTo>
                      <a:pt x="12" y="5"/>
                    </a:moveTo>
                    <a:cubicBezTo>
                      <a:pt x="8" y="6"/>
                      <a:pt x="6" y="9"/>
                      <a:pt x="5" y="14"/>
                    </a:cubicBezTo>
                    <a:cubicBezTo>
                      <a:pt x="4" y="11"/>
                      <a:pt x="3" y="9"/>
                      <a:pt x="3" y="7"/>
                    </a:cubicBezTo>
                    <a:cubicBezTo>
                      <a:pt x="3" y="3"/>
                      <a:pt x="2" y="7"/>
                      <a:pt x="1" y="7"/>
                    </a:cubicBezTo>
                    <a:cubicBezTo>
                      <a:pt x="1" y="7"/>
                      <a:pt x="1" y="6"/>
                      <a:pt x="1" y="5"/>
                    </a:cubicBezTo>
                    <a:cubicBezTo>
                      <a:pt x="0" y="4"/>
                      <a:pt x="1" y="3"/>
                      <a:pt x="3" y="3"/>
                    </a:cubicBezTo>
                    <a:cubicBezTo>
                      <a:pt x="4" y="4"/>
                      <a:pt x="5" y="5"/>
                      <a:pt x="5" y="3"/>
                    </a:cubicBezTo>
                    <a:cubicBezTo>
                      <a:pt x="6" y="0"/>
                      <a:pt x="7" y="3"/>
                      <a:pt x="7" y="3"/>
                    </a:cubicBezTo>
                    <a:cubicBezTo>
                      <a:pt x="9" y="5"/>
                      <a:pt x="11" y="3"/>
                      <a:pt x="12" y="5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5" name="Freeform 251"/>
              <p:cNvSpPr/>
              <p:nvPr/>
            </p:nvSpPr>
            <p:spPr bwMode="auto">
              <a:xfrm>
                <a:off x="202" y="442"/>
                <a:ext cx="24" cy="22"/>
              </a:xfrm>
              <a:custGeom>
                <a:avLst/>
                <a:gdLst>
                  <a:gd name="T0" fmla="*/ 9 w 10"/>
                  <a:gd name="T1" fmla="*/ 9 h 9"/>
                  <a:gd name="T2" fmla="*/ 5 w 10"/>
                  <a:gd name="T3" fmla="*/ 4 h 9"/>
                  <a:gd name="T4" fmla="*/ 0 w 10"/>
                  <a:gd name="T5" fmla="*/ 1 h 9"/>
                  <a:gd name="T6" fmla="*/ 3 w 10"/>
                  <a:gd name="T7" fmla="*/ 1 h 9"/>
                  <a:gd name="T8" fmla="*/ 7 w 10"/>
                  <a:gd name="T9" fmla="*/ 4 h 9"/>
                  <a:gd name="T10" fmla="*/ 9 w 10"/>
                  <a:gd name="T11" fmla="*/ 7 h 9"/>
                  <a:gd name="T12" fmla="*/ 9 w 10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9" y="9"/>
                    </a:moveTo>
                    <a:cubicBezTo>
                      <a:pt x="7" y="8"/>
                      <a:pt x="5" y="8"/>
                      <a:pt x="5" y="4"/>
                    </a:cubicBezTo>
                    <a:cubicBezTo>
                      <a:pt x="5" y="2"/>
                      <a:pt x="1" y="4"/>
                      <a:pt x="0" y="1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6" y="0"/>
                      <a:pt x="8" y="1"/>
                      <a:pt x="7" y="4"/>
                    </a:cubicBezTo>
                    <a:cubicBezTo>
                      <a:pt x="6" y="6"/>
                      <a:pt x="7" y="6"/>
                      <a:pt x="9" y="7"/>
                    </a:cubicBezTo>
                    <a:cubicBezTo>
                      <a:pt x="10" y="7"/>
                      <a:pt x="10" y="8"/>
                      <a:pt x="9" y="9"/>
                    </a:cubicBezTo>
                    <a:close/>
                  </a:path>
                </a:pathLst>
              </a:custGeom>
              <a:solidFill>
                <a:srgbClr val="FE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6" name="Freeform 252"/>
              <p:cNvSpPr/>
              <p:nvPr/>
            </p:nvSpPr>
            <p:spPr bwMode="auto">
              <a:xfrm>
                <a:off x="218" y="444"/>
                <a:ext cx="15" cy="20"/>
              </a:xfrm>
              <a:custGeom>
                <a:avLst/>
                <a:gdLst>
                  <a:gd name="T0" fmla="*/ 6 w 6"/>
                  <a:gd name="T1" fmla="*/ 4 h 8"/>
                  <a:gd name="T2" fmla="*/ 5 w 6"/>
                  <a:gd name="T3" fmla="*/ 8 h 8"/>
                  <a:gd name="T4" fmla="*/ 2 w 6"/>
                  <a:gd name="T5" fmla="*/ 5 h 8"/>
                  <a:gd name="T6" fmla="*/ 2 w 6"/>
                  <a:gd name="T7" fmla="*/ 0 h 8"/>
                  <a:gd name="T8" fmla="*/ 6 w 6"/>
                  <a:gd name="T9" fmla="*/ 3 h 8"/>
                  <a:gd name="T10" fmla="*/ 6 w 6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8">
                    <a:moveTo>
                      <a:pt x="6" y="4"/>
                    </a:moveTo>
                    <a:cubicBezTo>
                      <a:pt x="5" y="5"/>
                      <a:pt x="5" y="6"/>
                      <a:pt x="5" y="8"/>
                    </a:cubicBezTo>
                    <a:cubicBezTo>
                      <a:pt x="2" y="8"/>
                      <a:pt x="3" y="6"/>
                      <a:pt x="2" y="5"/>
                    </a:cubicBezTo>
                    <a:cubicBezTo>
                      <a:pt x="3" y="3"/>
                      <a:pt x="0" y="1"/>
                      <a:pt x="2" y="0"/>
                    </a:cubicBezTo>
                    <a:cubicBezTo>
                      <a:pt x="4" y="0"/>
                      <a:pt x="5" y="2"/>
                      <a:pt x="6" y="3"/>
                    </a:cubicBezTo>
                    <a:cubicBezTo>
                      <a:pt x="6" y="3"/>
                      <a:pt x="6" y="3"/>
                      <a:pt x="6" y="4"/>
                    </a:cubicBezTo>
                    <a:close/>
                  </a:path>
                </a:pathLst>
              </a:custGeom>
              <a:solidFill>
                <a:srgbClr val="FE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7" name="Freeform 253"/>
              <p:cNvSpPr/>
              <p:nvPr/>
            </p:nvSpPr>
            <p:spPr bwMode="auto">
              <a:xfrm>
                <a:off x="223" y="456"/>
                <a:ext cx="7" cy="15"/>
              </a:xfrm>
              <a:custGeom>
                <a:avLst/>
                <a:gdLst>
                  <a:gd name="T0" fmla="*/ 0 w 3"/>
                  <a:gd name="T1" fmla="*/ 0 h 6"/>
                  <a:gd name="T2" fmla="*/ 3 w 3"/>
                  <a:gd name="T3" fmla="*/ 3 h 6"/>
                  <a:gd name="T4" fmla="*/ 3 w 3"/>
                  <a:gd name="T5" fmla="*/ 6 h 6"/>
                  <a:gd name="T6" fmla="*/ 0 w 3"/>
                  <a:gd name="T7" fmla="*/ 3 h 6"/>
                  <a:gd name="T8" fmla="*/ 0 w 3"/>
                  <a:gd name="T9" fmla="*/ 1 h 6"/>
                  <a:gd name="T10" fmla="*/ 0 w 3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0" y="0"/>
                    </a:moveTo>
                    <a:cubicBezTo>
                      <a:pt x="1" y="1"/>
                      <a:pt x="2" y="2"/>
                      <a:pt x="3" y="3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8" name="Freeform 254"/>
              <p:cNvSpPr/>
              <p:nvPr/>
            </p:nvSpPr>
            <p:spPr bwMode="auto">
              <a:xfrm>
                <a:off x="218" y="413"/>
                <a:ext cx="5" cy="7"/>
              </a:xfrm>
              <a:custGeom>
                <a:avLst/>
                <a:gdLst>
                  <a:gd name="T0" fmla="*/ 2 w 2"/>
                  <a:gd name="T1" fmla="*/ 3 h 3"/>
                  <a:gd name="T2" fmla="*/ 0 w 2"/>
                  <a:gd name="T3" fmla="*/ 1 h 3"/>
                  <a:gd name="T4" fmla="*/ 1 w 2"/>
                  <a:gd name="T5" fmla="*/ 0 h 3"/>
                  <a:gd name="T6" fmla="*/ 2 w 2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9" name="Freeform 255"/>
              <p:cNvSpPr/>
              <p:nvPr/>
            </p:nvSpPr>
            <p:spPr bwMode="auto">
              <a:xfrm>
                <a:off x="211" y="420"/>
                <a:ext cx="7" cy="8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3 h 3"/>
                  <a:gd name="T4" fmla="*/ 0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1"/>
                      <a:pt x="3" y="1"/>
                      <a:pt x="3" y="3"/>
                    </a:cubicBezTo>
                    <a:cubicBezTo>
                      <a:pt x="1" y="3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0" name="Freeform 256"/>
              <p:cNvSpPr/>
              <p:nvPr/>
            </p:nvSpPr>
            <p:spPr bwMode="auto">
              <a:xfrm>
                <a:off x="235" y="420"/>
                <a:ext cx="10" cy="8"/>
              </a:xfrm>
              <a:custGeom>
                <a:avLst/>
                <a:gdLst>
                  <a:gd name="T0" fmla="*/ 4 w 4"/>
                  <a:gd name="T1" fmla="*/ 1 h 3"/>
                  <a:gd name="T2" fmla="*/ 2 w 4"/>
                  <a:gd name="T3" fmla="*/ 3 h 3"/>
                  <a:gd name="T4" fmla="*/ 4 w 4"/>
                  <a:gd name="T5" fmla="*/ 0 h 3"/>
                  <a:gd name="T6" fmla="*/ 4 w 4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3" y="2"/>
                      <a:pt x="2" y="3"/>
                      <a:pt x="2" y="3"/>
                    </a:cubicBezTo>
                    <a:cubicBezTo>
                      <a:pt x="0" y="1"/>
                      <a:pt x="2" y="1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FE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1" name="Freeform 257"/>
              <p:cNvSpPr/>
              <p:nvPr/>
            </p:nvSpPr>
            <p:spPr bwMode="auto">
              <a:xfrm>
                <a:off x="223" y="418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2 w 2"/>
                  <a:gd name="T3" fmla="*/ 1 h 3"/>
                  <a:gd name="T4" fmla="*/ 2 w 2"/>
                  <a:gd name="T5" fmla="*/ 2 h 3"/>
                  <a:gd name="T6" fmla="*/ 0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1" y="1"/>
                      <a:pt x="1" y="0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1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E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2" name="Freeform 258"/>
              <p:cNvSpPr/>
              <p:nvPr/>
            </p:nvSpPr>
            <p:spPr bwMode="auto">
              <a:xfrm>
                <a:off x="405" y="514"/>
                <a:ext cx="64" cy="95"/>
              </a:xfrm>
              <a:custGeom>
                <a:avLst/>
                <a:gdLst>
                  <a:gd name="T0" fmla="*/ 6 w 27"/>
                  <a:gd name="T1" fmla="*/ 40 h 40"/>
                  <a:gd name="T2" fmla="*/ 5 w 27"/>
                  <a:gd name="T3" fmla="*/ 40 h 40"/>
                  <a:gd name="T4" fmla="*/ 2 w 27"/>
                  <a:gd name="T5" fmla="*/ 36 h 40"/>
                  <a:gd name="T6" fmla="*/ 2 w 27"/>
                  <a:gd name="T7" fmla="*/ 31 h 40"/>
                  <a:gd name="T8" fmla="*/ 2 w 27"/>
                  <a:gd name="T9" fmla="*/ 20 h 40"/>
                  <a:gd name="T10" fmla="*/ 1 w 27"/>
                  <a:gd name="T11" fmla="*/ 11 h 40"/>
                  <a:gd name="T12" fmla="*/ 2 w 27"/>
                  <a:gd name="T13" fmla="*/ 2 h 40"/>
                  <a:gd name="T14" fmla="*/ 7 w 27"/>
                  <a:gd name="T15" fmla="*/ 3 h 40"/>
                  <a:gd name="T16" fmla="*/ 9 w 27"/>
                  <a:gd name="T17" fmla="*/ 5 h 40"/>
                  <a:gd name="T18" fmla="*/ 13 w 27"/>
                  <a:gd name="T19" fmla="*/ 7 h 40"/>
                  <a:gd name="T20" fmla="*/ 16 w 27"/>
                  <a:gd name="T21" fmla="*/ 8 h 40"/>
                  <a:gd name="T22" fmla="*/ 23 w 27"/>
                  <a:gd name="T23" fmla="*/ 6 h 40"/>
                  <a:gd name="T24" fmla="*/ 25 w 27"/>
                  <a:gd name="T25" fmla="*/ 7 h 40"/>
                  <a:gd name="T26" fmla="*/ 26 w 27"/>
                  <a:gd name="T27" fmla="*/ 10 h 40"/>
                  <a:gd name="T28" fmla="*/ 21 w 27"/>
                  <a:gd name="T29" fmla="*/ 20 h 40"/>
                  <a:gd name="T30" fmla="*/ 18 w 27"/>
                  <a:gd name="T31" fmla="*/ 25 h 40"/>
                  <a:gd name="T32" fmla="*/ 15 w 27"/>
                  <a:gd name="T33" fmla="*/ 29 h 40"/>
                  <a:gd name="T34" fmla="*/ 13 w 27"/>
                  <a:gd name="T35" fmla="*/ 34 h 40"/>
                  <a:gd name="T36" fmla="*/ 8 w 27"/>
                  <a:gd name="T37" fmla="*/ 31 h 40"/>
                  <a:gd name="T38" fmla="*/ 10 w 27"/>
                  <a:gd name="T39" fmla="*/ 34 h 40"/>
                  <a:gd name="T40" fmla="*/ 12 w 27"/>
                  <a:gd name="T41" fmla="*/ 37 h 40"/>
                  <a:gd name="T42" fmla="*/ 10 w 27"/>
                  <a:gd name="T43" fmla="*/ 38 h 40"/>
                  <a:gd name="T44" fmla="*/ 6 w 27"/>
                  <a:gd name="T45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7" h="40">
                    <a:moveTo>
                      <a:pt x="6" y="40"/>
                    </a:moveTo>
                    <a:cubicBezTo>
                      <a:pt x="5" y="40"/>
                      <a:pt x="5" y="40"/>
                      <a:pt x="5" y="40"/>
                    </a:cubicBezTo>
                    <a:cubicBezTo>
                      <a:pt x="4" y="39"/>
                      <a:pt x="4" y="37"/>
                      <a:pt x="2" y="36"/>
                    </a:cubicBezTo>
                    <a:cubicBezTo>
                      <a:pt x="2" y="34"/>
                      <a:pt x="2" y="32"/>
                      <a:pt x="2" y="31"/>
                    </a:cubicBezTo>
                    <a:cubicBezTo>
                      <a:pt x="3" y="27"/>
                      <a:pt x="2" y="24"/>
                      <a:pt x="2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2" y="8"/>
                      <a:pt x="1" y="5"/>
                      <a:pt x="2" y="2"/>
                    </a:cubicBezTo>
                    <a:cubicBezTo>
                      <a:pt x="5" y="0"/>
                      <a:pt x="6" y="0"/>
                      <a:pt x="7" y="3"/>
                    </a:cubicBezTo>
                    <a:cubicBezTo>
                      <a:pt x="7" y="5"/>
                      <a:pt x="8" y="4"/>
                      <a:pt x="9" y="5"/>
                    </a:cubicBezTo>
                    <a:cubicBezTo>
                      <a:pt x="10" y="6"/>
                      <a:pt x="12" y="5"/>
                      <a:pt x="13" y="7"/>
                    </a:cubicBezTo>
                    <a:cubicBezTo>
                      <a:pt x="14" y="8"/>
                      <a:pt x="15" y="8"/>
                      <a:pt x="16" y="8"/>
                    </a:cubicBezTo>
                    <a:cubicBezTo>
                      <a:pt x="18" y="7"/>
                      <a:pt x="20" y="6"/>
                      <a:pt x="23" y="6"/>
                    </a:cubicBezTo>
                    <a:cubicBezTo>
                      <a:pt x="24" y="6"/>
                      <a:pt x="24" y="7"/>
                      <a:pt x="25" y="7"/>
                    </a:cubicBezTo>
                    <a:cubicBezTo>
                      <a:pt x="26" y="8"/>
                      <a:pt x="27" y="9"/>
                      <a:pt x="26" y="10"/>
                    </a:cubicBezTo>
                    <a:cubicBezTo>
                      <a:pt x="20" y="11"/>
                      <a:pt x="18" y="15"/>
                      <a:pt x="21" y="20"/>
                    </a:cubicBezTo>
                    <a:cubicBezTo>
                      <a:pt x="23" y="24"/>
                      <a:pt x="23" y="25"/>
                      <a:pt x="18" y="25"/>
                    </a:cubicBezTo>
                    <a:cubicBezTo>
                      <a:pt x="16" y="25"/>
                      <a:pt x="13" y="25"/>
                      <a:pt x="15" y="29"/>
                    </a:cubicBezTo>
                    <a:cubicBezTo>
                      <a:pt x="14" y="31"/>
                      <a:pt x="14" y="32"/>
                      <a:pt x="13" y="34"/>
                    </a:cubicBezTo>
                    <a:cubicBezTo>
                      <a:pt x="11" y="34"/>
                      <a:pt x="10" y="31"/>
                      <a:pt x="8" y="31"/>
                    </a:cubicBezTo>
                    <a:cubicBezTo>
                      <a:pt x="8" y="33"/>
                      <a:pt x="10" y="34"/>
                      <a:pt x="10" y="34"/>
                    </a:cubicBezTo>
                    <a:cubicBezTo>
                      <a:pt x="11" y="35"/>
                      <a:pt x="13" y="36"/>
                      <a:pt x="12" y="37"/>
                    </a:cubicBezTo>
                    <a:cubicBezTo>
                      <a:pt x="12" y="38"/>
                      <a:pt x="11" y="38"/>
                      <a:pt x="10" y="38"/>
                    </a:cubicBezTo>
                    <a:cubicBezTo>
                      <a:pt x="8" y="39"/>
                      <a:pt x="7" y="39"/>
                      <a:pt x="6" y="40"/>
                    </a:cubicBezTo>
                    <a:close/>
                  </a:path>
                </a:pathLst>
              </a:custGeom>
              <a:solidFill>
                <a:srgbClr val="FDEB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3" name="Freeform 259"/>
              <p:cNvSpPr/>
              <p:nvPr/>
            </p:nvSpPr>
            <p:spPr bwMode="auto">
              <a:xfrm>
                <a:off x="400" y="533"/>
                <a:ext cx="14" cy="55"/>
              </a:xfrm>
              <a:custGeom>
                <a:avLst/>
                <a:gdLst>
                  <a:gd name="T0" fmla="*/ 4 w 6"/>
                  <a:gd name="T1" fmla="*/ 3 h 23"/>
                  <a:gd name="T2" fmla="*/ 5 w 6"/>
                  <a:gd name="T3" fmla="*/ 13 h 23"/>
                  <a:gd name="T4" fmla="*/ 4 w 6"/>
                  <a:gd name="T5" fmla="*/ 23 h 23"/>
                  <a:gd name="T6" fmla="*/ 1 w 6"/>
                  <a:gd name="T7" fmla="*/ 6 h 23"/>
                  <a:gd name="T8" fmla="*/ 2 w 6"/>
                  <a:gd name="T9" fmla="*/ 0 h 23"/>
                  <a:gd name="T10" fmla="*/ 4 w 6"/>
                  <a:gd name="T11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23">
                    <a:moveTo>
                      <a:pt x="4" y="3"/>
                    </a:moveTo>
                    <a:cubicBezTo>
                      <a:pt x="4" y="6"/>
                      <a:pt x="4" y="10"/>
                      <a:pt x="5" y="13"/>
                    </a:cubicBezTo>
                    <a:cubicBezTo>
                      <a:pt x="6" y="16"/>
                      <a:pt x="6" y="19"/>
                      <a:pt x="4" y="23"/>
                    </a:cubicBezTo>
                    <a:cubicBezTo>
                      <a:pt x="3" y="17"/>
                      <a:pt x="2" y="12"/>
                      <a:pt x="1" y="6"/>
                    </a:cubicBezTo>
                    <a:cubicBezTo>
                      <a:pt x="0" y="4"/>
                      <a:pt x="1" y="2"/>
                      <a:pt x="2" y="0"/>
                    </a:cubicBezTo>
                    <a:cubicBezTo>
                      <a:pt x="5" y="0"/>
                      <a:pt x="4" y="2"/>
                      <a:pt x="4" y="3"/>
                    </a:cubicBezTo>
                    <a:close/>
                  </a:path>
                </a:pathLst>
              </a:custGeom>
              <a:solidFill>
                <a:srgbClr val="FDE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4" name="Freeform 260"/>
              <p:cNvSpPr/>
              <p:nvPr/>
            </p:nvSpPr>
            <p:spPr bwMode="auto">
              <a:xfrm>
                <a:off x="395" y="514"/>
                <a:ext cx="14" cy="33"/>
              </a:xfrm>
              <a:custGeom>
                <a:avLst/>
                <a:gdLst>
                  <a:gd name="T0" fmla="*/ 4 w 6"/>
                  <a:gd name="T1" fmla="*/ 8 h 14"/>
                  <a:gd name="T2" fmla="*/ 3 w 6"/>
                  <a:gd name="T3" fmla="*/ 14 h 14"/>
                  <a:gd name="T4" fmla="*/ 2 w 6"/>
                  <a:gd name="T5" fmla="*/ 14 h 14"/>
                  <a:gd name="T6" fmla="*/ 2 w 6"/>
                  <a:gd name="T7" fmla="*/ 11 h 14"/>
                  <a:gd name="T8" fmla="*/ 1 w 6"/>
                  <a:gd name="T9" fmla="*/ 7 h 14"/>
                  <a:gd name="T10" fmla="*/ 1 w 6"/>
                  <a:gd name="T11" fmla="*/ 2 h 14"/>
                  <a:gd name="T12" fmla="*/ 5 w 6"/>
                  <a:gd name="T13" fmla="*/ 3 h 14"/>
                  <a:gd name="T14" fmla="*/ 4 w 6"/>
                  <a:gd name="T1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14">
                    <a:moveTo>
                      <a:pt x="4" y="8"/>
                    </a:moveTo>
                    <a:cubicBezTo>
                      <a:pt x="4" y="10"/>
                      <a:pt x="4" y="12"/>
                      <a:pt x="3" y="14"/>
                    </a:cubicBezTo>
                    <a:cubicBezTo>
                      <a:pt x="3" y="14"/>
                      <a:pt x="2" y="14"/>
                      <a:pt x="2" y="14"/>
                    </a:cubicBezTo>
                    <a:cubicBezTo>
                      <a:pt x="2" y="13"/>
                      <a:pt x="1" y="12"/>
                      <a:pt x="2" y="11"/>
                    </a:cubicBezTo>
                    <a:cubicBezTo>
                      <a:pt x="3" y="9"/>
                      <a:pt x="4" y="8"/>
                      <a:pt x="1" y="7"/>
                    </a:cubicBezTo>
                    <a:cubicBezTo>
                      <a:pt x="0" y="6"/>
                      <a:pt x="0" y="4"/>
                      <a:pt x="1" y="2"/>
                    </a:cubicBezTo>
                    <a:cubicBezTo>
                      <a:pt x="3" y="0"/>
                      <a:pt x="4" y="2"/>
                      <a:pt x="5" y="3"/>
                    </a:cubicBezTo>
                    <a:cubicBezTo>
                      <a:pt x="6" y="5"/>
                      <a:pt x="5" y="7"/>
                      <a:pt x="4" y="8"/>
                    </a:cubicBezTo>
                    <a:close/>
                  </a:path>
                </a:pathLst>
              </a:custGeom>
              <a:solidFill>
                <a:srgbClr val="FE82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5" name="Freeform 261"/>
              <p:cNvSpPr/>
              <p:nvPr/>
            </p:nvSpPr>
            <p:spPr bwMode="auto">
              <a:xfrm>
                <a:off x="395" y="588"/>
                <a:ext cx="7" cy="9"/>
              </a:xfrm>
              <a:custGeom>
                <a:avLst/>
                <a:gdLst>
                  <a:gd name="T0" fmla="*/ 0 w 3"/>
                  <a:gd name="T1" fmla="*/ 3 h 4"/>
                  <a:gd name="T2" fmla="*/ 3 w 3"/>
                  <a:gd name="T3" fmla="*/ 0 h 4"/>
                  <a:gd name="T4" fmla="*/ 0 w 3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2"/>
                      <a:pt x="1" y="0"/>
                      <a:pt x="3" y="0"/>
                    </a:cubicBezTo>
                    <a:cubicBezTo>
                      <a:pt x="3" y="2"/>
                      <a:pt x="3" y="4"/>
                      <a:pt x="0" y="3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6" name="Freeform 262"/>
              <p:cNvSpPr/>
              <p:nvPr/>
            </p:nvSpPr>
            <p:spPr bwMode="auto">
              <a:xfrm>
                <a:off x="591" y="904"/>
                <a:ext cx="108" cy="105"/>
              </a:xfrm>
              <a:custGeom>
                <a:avLst/>
                <a:gdLst>
                  <a:gd name="T0" fmla="*/ 5 w 45"/>
                  <a:gd name="T1" fmla="*/ 32 h 44"/>
                  <a:gd name="T2" fmla="*/ 8 w 45"/>
                  <a:gd name="T3" fmla="*/ 28 h 44"/>
                  <a:gd name="T4" fmla="*/ 12 w 45"/>
                  <a:gd name="T5" fmla="*/ 25 h 44"/>
                  <a:gd name="T6" fmla="*/ 13 w 45"/>
                  <a:gd name="T7" fmla="*/ 24 h 44"/>
                  <a:gd name="T8" fmla="*/ 18 w 45"/>
                  <a:gd name="T9" fmla="*/ 24 h 44"/>
                  <a:gd name="T10" fmla="*/ 21 w 45"/>
                  <a:gd name="T11" fmla="*/ 19 h 44"/>
                  <a:gd name="T12" fmla="*/ 21 w 45"/>
                  <a:gd name="T13" fmla="*/ 16 h 44"/>
                  <a:gd name="T14" fmla="*/ 20 w 45"/>
                  <a:gd name="T15" fmla="*/ 12 h 44"/>
                  <a:gd name="T16" fmla="*/ 29 w 45"/>
                  <a:gd name="T17" fmla="*/ 8 h 44"/>
                  <a:gd name="T18" fmla="*/ 30 w 45"/>
                  <a:gd name="T19" fmla="*/ 8 h 44"/>
                  <a:gd name="T20" fmla="*/ 30 w 45"/>
                  <a:gd name="T21" fmla="*/ 13 h 44"/>
                  <a:gd name="T22" fmla="*/ 29 w 45"/>
                  <a:gd name="T23" fmla="*/ 17 h 44"/>
                  <a:gd name="T24" fmla="*/ 34 w 45"/>
                  <a:gd name="T25" fmla="*/ 12 h 44"/>
                  <a:gd name="T26" fmla="*/ 33 w 45"/>
                  <a:gd name="T27" fmla="*/ 10 h 44"/>
                  <a:gd name="T28" fmla="*/ 32 w 45"/>
                  <a:gd name="T29" fmla="*/ 6 h 44"/>
                  <a:gd name="T30" fmla="*/ 32 w 45"/>
                  <a:gd name="T31" fmla="*/ 6 h 44"/>
                  <a:gd name="T32" fmla="*/ 36 w 45"/>
                  <a:gd name="T33" fmla="*/ 4 h 44"/>
                  <a:gd name="T34" fmla="*/ 36 w 45"/>
                  <a:gd name="T35" fmla="*/ 4 h 44"/>
                  <a:gd name="T36" fmla="*/ 41 w 45"/>
                  <a:gd name="T37" fmla="*/ 6 h 44"/>
                  <a:gd name="T38" fmla="*/ 43 w 45"/>
                  <a:gd name="T39" fmla="*/ 11 h 44"/>
                  <a:gd name="T40" fmla="*/ 43 w 45"/>
                  <a:gd name="T41" fmla="*/ 14 h 44"/>
                  <a:gd name="T42" fmla="*/ 39 w 45"/>
                  <a:gd name="T43" fmla="*/ 16 h 44"/>
                  <a:gd name="T44" fmla="*/ 38 w 45"/>
                  <a:gd name="T45" fmla="*/ 21 h 44"/>
                  <a:gd name="T46" fmla="*/ 39 w 45"/>
                  <a:gd name="T47" fmla="*/ 22 h 44"/>
                  <a:gd name="T48" fmla="*/ 39 w 45"/>
                  <a:gd name="T49" fmla="*/ 23 h 44"/>
                  <a:gd name="T50" fmla="*/ 39 w 45"/>
                  <a:gd name="T51" fmla="*/ 26 h 44"/>
                  <a:gd name="T52" fmla="*/ 36 w 45"/>
                  <a:gd name="T53" fmla="*/ 26 h 44"/>
                  <a:gd name="T54" fmla="*/ 32 w 45"/>
                  <a:gd name="T55" fmla="*/ 25 h 44"/>
                  <a:gd name="T56" fmla="*/ 35 w 45"/>
                  <a:gd name="T57" fmla="*/ 33 h 44"/>
                  <a:gd name="T58" fmla="*/ 31 w 45"/>
                  <a:gd name="T59" fmla="*/ 32 h 44"/>
                  <a:gd name="T60" fmla="*/ 29 w 45"/>
                  <a:gd name="T61" fmla="*/ 32 h 44"/>
                  <a:gd name="T62" fmla="*/ 28 w 45"/>
                  <a:gd name="T63" fmla="*/ 37 h 44"/>
                  <a:gd name="T64" fmla="*/ 27 w 45"/>
                  <a:gd name="T65" fmla="*/ 38 h 44"/>
                  <a:gd name="T66" fmla="*/ 23 w 45"/>
                  <a:gd name="T67" fmla="*/ 37 h 44"/>
                  <a:gd name="T68" fmla="*/ 21 w 45"/>
                  <a:gd name="T69" fmla="*/ 38 h 44"/>
                  <a:gd name="T70" fmla="*/ 14 w 45"/>
                  <a:gd name="T71" fmla="*/ 44 h 44"/>
                  <a:gd name="T72" fmla="*/ 11 w 45"/>
                  <a:gd name="T73" fmla="*/ 41 h 44"/>
                  <a:gd name="T74" fmla="*/ 5 w 45"/>
                  <a:gd name="T75" fmla="*/ 37 h 44"/>
                  <a:gd name="T76" fmla="*/ 3 w 45"/>
                  <a:gd name="T77" fmla="*/ 37 h 44"/>
                  <a:gd name="T78" fmla="*/ 0 w 45"/>
                  <a:gd name="T79" fmla="*/ 34 h 44"/>
                  <a:gd name="T80" fmla="*/ 1 w 45"/>
                  <a:gd name="T81" fmla="*/ 33 h 44"/>
                  <a:gd name="T82" fmla="*/ 5 w 45"/>
                  <a:gd name="T83" fmla="*/ 3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5" h="44">
                    <a:moveTo>
                      <a:pt x="5" y="32"/>
                    </a:moveTo>
                    <a:cubicBezTo>
                      <a:pt x="7" y="30"/>
                      <a:pt x="8" y="30"/>
                      <a:pt x="8" y="28"/>
                    </a:cubicBezTo>
                    <a:cubicBezTo>
                      <a:pt x="8" y="25"/>
                      <a:pt x="9" y="24"/>
                      <a:pt x="12" y="25"/>
                    </a:cubicBezTo>
                    <a:cubicBezTo>
                      <a:pt x="13" y="26"/>
                      <a:pt x="13" y="24"/>
                      <a:pt x="13" y="24"/>
                    </a:cubicBezTo>
                    <a:cubicBezTo>
                      <a:pt x="15" y="25"/>
                      <a:pt x="16" y="23"/>
                      <a:pt x="18" y="24"/>
                    </a:cubicBezTo>
                    <a:cubicBezTo>
                      <a:pt x="22" y="24"/>
                      <a:pt x="22" y="22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0" y="15"/>
                      <a:pt x="17" y="13"/>
                      <a:pt x="20" y="12"/>
                    </a:cubicBezTo>
                    <a:cubicBezTo>
                      <a:pt x="23" y="10"/>
                      <a:pt x="25" y="6"/>
                      <a:pt x="29" y="8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30" y="10"/>
                      <a:pt x="29" y="12"/>
                      <a:pt x="30" y="13"/>
                    </a:cubicBezTo>
                    <a:cubicBezTo>
                      <a:pt x="31" y="15"/>
                      <a:pt x="30" y="16"/>
                      <a:pt x="29" y="17"/>
                    </a:cubicBezTo>
                    <a:cubicBezTo>
                      <a:pt x="31" y="16"/>
                      <a:pt x="31" y="12"/>
                      <a:pt x="34" y="12"/>
                    </a:cubicBezTo>
                    <a:cubicBezTo>
                      <a:pt x="34" y="12"/>
                      <a:pt x="34" y="11"/>
                      <a:pt x="33" y="10"/>
                    </a:cubicBezTo>
                    <a:cubicBezTo>
                      <a:pt x="33" y="8"/>
                      <a:pt x="31" y="8"/>
                      <a:pt x="32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3" y="5"/>
                      <a:pt x="33" y="0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40" y="1"/>
                      <a:pt x="40" y="1"/>
                      <a:pt x="41" y="6"/>
                    </a:cubicBezTo>
                    <a:cubicBezTo>
                      <a:pt x="41" y="7"/>
                      <a:pt x="39" y="10"/>
                      <a:pt x="43" y="11"/>
                    </a:cubicBezTo>
                    <a:cubicBezTo>
                      <a:pt x="45" y="11"/>
                      <a:pt x="45" y="13"/>
                      <a:pt x="43" y="14"/>
                    </a:cubicBezTo>
                    <a:cubicBezTo>
                      <a:pt x="42" y="15"/>
                      <a:pt x="41" y="16"/>
                      <a:pt x="39" y="16"/>
                    </a:cubicBezTo>
                    <a:cubicBezTo>
                      <a:pt x="35" y="18"/>
                      <a:pt x="35" y="18"/>
                      <a:pt x="38" y="21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36" y="24"/>
                      <a:pt x="42" y="25"/>
                      <a:pt x="39" y="26"/>
                    </a:cubicBezTo>
                    <a:cubicBezTo>
                      <a:pt x="38" y="26"/>
                      <a:pt x="36" y="30"/>
                      <a:pt x="36" y="26"/>
                    </a:cubicBezTo>
                    <a:cubicBezTo>
                      <a:pt x="36" y="24"/>
                      <a:pt x="33" y="25"/>
                      <a:pt x="32" y="25"/>
                    </a:cubicBezTo>
                    <a:cubicBezTo>
                      <a:pt x="31" y="28"/>
                      <a:pt x="35" y="29"/>
                      <a:pt x="35" y="33"/>
                    </a:cubicBezTo>
                    <a:cubicBezTo>
                      <a:pt x="33" y="33"/>
                      <a:pt x="33" y="30"/>
                      <a:pt x="31" y="32"/>
                    </a:cubicBezTo>
                    <a:cubicBezTo>
                      <a:pt x="31" y="32"/>
                      <a:pt x="30" y="32"/>
                      <a:pt x="29" y="32"/>
                    </a:cubicBezTo>
                    <a:cubicBezTo>
                      <a:pt x="26" y="33"/>
                      <a:pt x="26" y="35"/>
                      <a:pt x="28" y="37"/>
                    </a:cubicBezTo>
                    <a:cubicBezTo>
                      <a:pt x="28" y="38"/>
                      <a:pt x="28" y="38"/>
                      <a:pt x="27" y="38"/>
                    </a:cubicBezTo>
                    <a:cubicBezTo>
                      <a:pt x="26" y="39"/>
                      <a:pt x="25" y="36"/>
                      <a:pt x="23" y="37"/>
                    </a:cubicBezTo>
                    <a:cubicBezTo>
                      <a:pt x="22" y="37"/>
                      <a:pt x="21" y="36"/>
                      <a:pt x="21" y="38"/>
                    </a:cubicBezTo>
                    <a:cubicBezTo>
                      <a:pt x="22" y="44"/>
                      <a:pt x="15" y="41"/>
                      <a:pt x="14" y="44"/>
                    </a:cubicBezTo>
                    <a:cubicBezTo>
                      <a:pt x="13" y="44"/>
                      <a:pt x="12" y="43"/>
                      <a:pt x="11" y="41"/>
                    </a:cubicBezTo>
                    <a:cubicBezTo>
                      <a:pt x="11" y="36"/>
                      <a:pt x="11" y="35"/>
                      <a:pt x="5" y="37"/>
                    </a:cubicBezTo>
                    <a:cubicBezTo>
                      <a:pt x="5" y="38"/>
                      <a:pt x="4" y="37"/>
                      <a:pt x="3" y="37"/>
                    </a:cubicBezTo>
                    <a:cubicBezTo>
                      <a:pt x="0" y="39"/>
                      <a:pt x="0" y="37"/>
                      <a:pt x="0" y="34"/>
                    </a:cubicBezTo>
                    <a:cubicBezTo>
                      <a:pt x="0" y="34"/>
                      <a:pt x="1" y="33"/>
                      <a:pt x="1" y="33"/>
                    </a:cubicBezTo>
                    <a:cubicBezTo>
                      <a:pt x="3" y="34"/>
                      <a:pt x="5" y="34"/>
                      <a:pt x="5" y="32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7" name="Freeform 263"/>
              <p:cNvSpPr/>
              <p:nvPr/>
            </p:nvSpPr>
            <p:spPr bwMode="auto">
              <a:xfrm>
                <a:off x="558" y="983"/>
                <a:ext cx="43" cy="31"/>
              </a:xfrm>
              <a:custGeom>
                <a:avLst/>
                <a:gdLst>
                  <a:gd name="T0" fmla="*/ 15 w 18"/>
                  <a:gd name="T1" fmla="*/ 1 h 13"/>
                  <a:gd name="T2" fmla="*/ 17 w 18"/>
                  <a:gd name="T3" fmla="*/ 4 h 13"/>
                  <a:gd name="T4" fmla="*/ 15 w 18"/>
                  <a:gd name="T5" fmla="*/ 7 h 13"/>
                  <a:gd name="T6" fmla="*/ 18 w 18"/>
                  <a:gd name="T7" fmla="*/ 8 h 13"/>
                  <a:gd name="T8" fmla="*/ 15 w 18"/>
                  <a:gd name="T9" fmla="*/ 13 h 13"/>
                  <a:gd name="T10" fmla="*/ 0 w 18"/>
                  <a:gd name="T11" fmla="*/ 9 h 13"/>
                  <a:gd name="T12" fmla="*/ 2 w 18"/>
                  <a:gd name="T13" fmla="*/ 4 h 13"/>
                  <a:gd name="T14" fmla="*/ 10 w 18"/>
                  <a:gd name="T15" fmla="*/ 4 h 13"/>
                  <a:gd name="T16" fmla="*/ 11 w 18"/>
                  <a:gd name="T17" fmla="*/ 4 h 13"/>
                  <a:gd name="T18" fmla="*/ 11 w 18"/>
                  <a:gd name="T19" fmla="*/ 6 h 13"/>
                  <a:gd name="T20" fmla="*/ 11 w 18"/>
                  <a:gd name="T21" fmla="*/ 6 h 13"/>
                  <a:gd name="T22" fmla="*/ 10 w 18"/>
                  <a:gd name="T23" fmla="*/ 4 h 13"/>
                  <a:gd name="T24" fmla="*/ 15 w 18"/>
                  <a:gd name="T25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13">
                    <a:moveTo>
                      <a:pt x="15" y="1"/>
                    </a:moveTo>
                    <a:cubicBezTo>
                      <a:pt x="14" y="3"/>
                      <a:pt x="14" y="5"/>
                      <a:pt x="17" y="4"/>
                    </a:cubicBezTo>
                    <a:cubicBezTo>
                      <a:pt x="18" y="6"/>
                      <a:pt x="15" y="6"/>
                      <a:pt x="15" y="7"/>
                    </a:cubicBezTo>
                    <a:cubicBezTo>
                      <a:pt x="16" y="9"/>
                      <a:pt x="17" y="7"/>
                      <a:pt x="18" y="8"/>
                    </a:cubicBezTo>
                    <a:cubicBezTo>
                      <a:pt x="17" y="9"/>
                      <a:pt x="16" y="11"/>
                      <a:pt x="15" y="13"/>
                    </a:cubicBezTo>
                    <a:cubicBezTo>
                      <a:pt x="10" y="11"/>
                      <a:pt x="4" y="13"/>
                      <a:pt x="0" y="9"/>
                    </a:cubicBezTo>
                    <a:cubicBezTo>
                      <a:pt x="0" y="8"/>
                      <a:pt x="3" y="7"/>
                      <a:pt x="2" y="4"/>
                    </a:cubicBezTo>
                    <a:cubicBezTo>
                      <a:pt x="5" y="7"/>
                      <a:pt x="7" y="8"/>
                      <a:pt x="10" y="4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5"/>
                      <a:pt x="11" y="4"/>
                      <a:pt x="10" y="4"/>
                    </a:cubicBezTo>
                    <a:cubicBezTo>
                      <a:pt x="11" y="1"/>
                      <a:pt x="12" y="0"/>
                      <a:pt x="15" y="1"/>
                    </a:cubicBezTo>
                    <a:close/>
                  </a:path>
                </a:pathLst>
              </a:custGeom>
              <a:solidFill>
                <a:srgbClr val="FEE6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8" name="Freeform 264"/>
              <p:cNvSpPr/>
              <p:nvPr/>
            </p:nvSpPr>
            <p:spPr bwMode="auto">
              <a:xfrm>
                <a:off x="648" y="978"/>
                <a:ext cx="17" cy="19"/>
              </a:xfrm>
              <a:custGeom>
                <a:avLst/>
                <a:gdLst>
                  <a:gd name="T0" fmla="*/ 3 w 7"/>
                  <a:gd name="T1" fmla="*/ 6 h 8"/>
                  <a:gd name="T2" fmla="*/ 1 w 7"/>
                  <a:gd name="T3" fmla="*/ 2 h 8"/>
                  <a:gd name="T4" fmla="*/ 5 w 7"/>
                  <a:gd name="T5" fmla="*/ 1 h 8"/>
                  <a:gd name="T6" fmla="*/ 6 w 7"/>
                  <a:gd name="T7" fmla="*/ 6 h 8"/>
                  <a:gd name="T8" fmla="*/ 3 w 7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8">
                    <a:moveTo>
                      <a:pt x="3" y="6"/>
                    </a:moveTo>
                    <a:cubicBezTo>
                      <a:pt x="2" y="5"/>
                      <a:pt x="0" y="4"/>
                      <a:pt x="1" y="2"/>
                    </a:cubicBezTo>
                    <a:cubicBezTo>
                      <a:pt x="2" y="0"/>
                      <a:pt x="4" y="1"/>
                      <a:pt x="5" y="1"/>
                    </a:cubicBezTo>
                    <a:cubicBezTo>
                      <a:pt x="6" y="3"/>
                      <a:pt x="7" y="4"/>
                      <a:pt x="6" y="6"/>
                    </a:cubicBezTo>
                    <a:cubicBezTo>
                      <a:pt x="5" y="8"/>
                      <a:pt x="4" y="7"/>
                      <a:pt x="3" y="6"/>
                    </a:cubicBezTo>
                    <a:close/>
                  </a:path>
                </a:pathLst>
              </a:custGeom>
              <a:solidFill>
                <a:srgbClr val="FEE7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9" name="Freeform 265"/>
              <p:cNvSpPr/>
              <p:nvPr/>
            </p:nvSpPr>
            <p:spPr bwMode="auto">
              <a:xfrm>
                <a:off x="656" y="987"/>
                <a:ext cx="12" cy="15"/>
              </a:xfrm>
              <a:custGeom>
                <a:avLst/>
                <a:gdLst>
                  <a:gd name="T0" fmla="*/ 0 w 5"/>
                  <a:gd name="T1" fmla="*/ 2 h 6"/>
                  <a:gd name="T2" fmla="*/ 1 w 5"/>
                  <a:gd name="T3" fmla="*/ 2 h 6"/>
                  <a:gd name="T4" fmla="*/ 3 w 5"/>
                  <a:gd name="T5" fmla="*/ 2 h 6"/>
                  <a:gd name="T6" fmla="*/ 3 w 5"/>
                  <a:gd name="T7" fmla="*/ 5 h 6"/>
                  <a:gd name="T8" fmla="*/ 0 w 5"/>
                  <a:gd name="T9" fmla="*/ 3 h 6"/>
                  <a:gd name="T10" fmla="*/ 0 w 5"/>
                  <a:gd name="T11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0" y="2"/>
                    </a:moveTo>
                    <a:cubicBezTo>
                      <a:pt x="1" y="2"/>
                      <a:pt x="0" y="0"/>
                      <a:pt x="1" y="2"/>
                    </a:cubicBezTo>
                    <a:cubicBezTo>
                      <a:pt x="2" y="3"/>
                      <a:pt x="2" y="3"/>
                      <a:pt x="3" y="2"/>
                    </a:cubicBezTo>
                    <a:cubicBezTo>
                      <a:pt x="4" y="3"/>
                      <a:pt x="5" y="4"/>
                      <a:pt x="3" y="5"/>
                    </a:cubicBezTo>
                    <a:cubicBezTo>
                      <a:pt x="2" y="6"/>
                      <a:pt x="1" y="5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rgbClr val="FEE4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0" name="Freeform 266"/>
              <p:cNvSpPr/>
              <p:nvPr/>
            </p:nvSpPr>
            <p:spPr bwMode="auto">
              <a:xfrm>
                <a:off x="386" y="241"/>
                <a:ext cx="59" cy="84"/>
              </a:xfrm>
              <a:custGeom>
                <a:avLst/>
                <a:gdLst>
                  <a:gd name="T0" fmla="*/ 18 w 25"/>
                  <a:gd name="T1" fmla="*/ 34 h 35"/>
                  <a:gd name="T2" fmla="*/ 15 w 25"/>
                  <a:gd name="T3" fmla="*/ 35 h 35"/>
                  <a:gd name="T4" fmla="*/ 17 w 25"/>
                  <a:gd name="T5" fmla="*/ 30 h 35"/>
                  <a:gd name="T6" fmla="*/ 11 w 25"/>
                  <a:gd name="T7" fmla="*/ 28 h 35"/>
                  <a:gd name="T8" fmla="*/ 7 w 25"/>
                  <a:gd name="T9" fmla="*/ 26 h 35"/>
                  <a:gd name="T10" fmla="*/ 4 w 25"/>
                  <a:gd name="T11" fmla="*/ 21 h 35"/>
                  <a:gd name="T12" fmla="*/ 2 w 25"/>
                  <a:gd name="T13" fmla="*/ 16 h 35"/>
                  <a:gd name="T14" fmla="*/ 3 w 25"/>
                  <a:gd name="T15" fmla="*/ 10 h 35"/>
                  <a:gd name="T16" fmla="*/ 8 w 25"/>
                  <a:gd name="T17" fmla="*/ 10 h 35"/>
                  <a:gd name="T18" fmla="*/ 3 w 25"/>
                  <a:gd name="T19" fmla="*/ 8 h 35"/>
                  <a:gd name="T20" fmla="*/ 1 w 25"/>
                  <a:gd name="T21" fmla="*/ 6 h 35"/>
                  <a:gd name="T22" fmla="*/ 2 w 25"/>
                  <a:gd name="T23" fmla="*/ 4 h 35"/>
                  <a:gd name="T24" fmla="*/ 5 w 25"/>
                  <a:gd name="T25" fmla="*/ 0 h 35"/>
                  <a:gd name="T26" fmla="*/ 7 w 25"/>
                  <a:gd name="T27" fmla="*/ 0 h 35"/>
                  <a:gd name="T28" fmla="*/ 16 w 25"/>
                  <a:gd name="T29" fmla="*/ 10 h 35"/>
                  <a:gd name="T30" fmla="*/ 10 w 25"/>
                  <a:gd name="T31" fmla="*/ 19 h 35"/>
                  <a:gd name="T32" fmla="*/ 19 w 25"/>
                  <a:gd name="T33" fmla="*/ 16 h 35"/>
                  <a:gd name="T34" fmla="*/ 20 w 25"/>
                  <a:gd name="T35" fmla="*/ 19 h 35"/>
                  <a:gd name="T36" fmla="*/ 22 w 25"/>
                  <a:gd name="T37" fmla="*/ 21 h 35"/>
                  <a:gd name="T38" fmla="*/ 24 w 25"/>
                  <a:gd name="T39" fmla="*/ 22 h 35"/>
                  <a:gd name="T40" fmla="*/ 22 w 25"/>
                  <a:gd name="T41" fmla="*/ 24 h 35"/>
                  <a:gd name="T42" fmla="*/ 13 w 25"/>
                  <a:gd name="T43" fmla="*/ 27 h 35"/>
                  <a:gd name="T44" fmla="*/ 21 w 25"/>
                  <a:gd name="T45" fmla="*/ 27 h 35"/>
                  <a:gd name="T46" fmla="*/ 24 w 25"/>
                  <a:gd name="T47" fmla="*/ 28 h 35"/>
                  <a:gd name="T48" fmla="*/ 23 w 25"/>
                  <a:gd name="T49" fmla="*/ 30 h 35"/>
                  <a:gd name="T50" fmla="*/ 18 w 25"/>
                  <a:gd name="T51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" h="35">
                    <a:moveTo>
                      <a:pt x="18" y="34"/>
                    </a:moveTo>
                    <a:cubicBezTo>
                      <a:pt x="17" y="34"/>
                      <a:pt x="16" y="35"/>
                      <a:pt x="15" y="35"/>
                    </a:cubicBezTo>
                    <a:cubicBezTo>
                      <a:pt x="14" y="33"/>
                      <a:pt x="16" y="32"/>
                      <a:pt x="17" y="30"/>
                    </a:cubicBezTo>
                    <a:cubicBezTo>
                      <a:pt x="14" y="31"/>
                      <a:pt x="12" y="30"/>
                      <a:pt x="11" y="28"/>
                    </a:cubicBezTo>
                    <a:cubicBezTo>
                      <a:pt x="10" y="27"/>
                      <a:pt x="9" y="26"/>
                      <a:pt x="7" y="26"/>
                    </a:cubicBezTo>
                    <a:cubicBezTo>
                      <a:pt x="5" y="25"/>
                      <a:pt x="3" y="24"/>
                      <a:pt x="4" y="21"/>
                    </a:cubicBezTo>
                    <a:cubicBezTo>
                      <a:pt x="4" y="19"/>
                      <a:pt x="3" y="17"/>
                      <a:pt x="2" y="16"/>
                    </a:cubicBezTo>
                    <a:cubicBezTo>
                      <a:pt x="0" y="14"/>
                      <a:pt x="1" y="12"/>
                      <a:pt x="3" y="10"/>
                    </a:cubicBezTo>
                    <a:cubicBezTo>
                      <a:pt x="4" y="8"/>
                      <a:pt x="6" y="7"/>
                      <a:pt x="8" y="10"/>
                    </a:cubicBezTo>
                    <a:cubicBezTo>
                      <a:pt x="7" y="7"/>
                      <a:pt x="5" y="8"/>
                      <a:pt x="3" y="8"/>
                    </a:cubicBezTo>
                    <a:cubicBezTo>
                      <a:pt x="2" y="8"/>
                      <a:pt x="2" y="7"/>
                      <a:pt x="1" y="6"/>
                    </a:cubicBezTo>
                    <a:cubicBezTo>
                      <a:pt x="1" y="5"/>
                      <a:pt x="2" y="4"/>
                      <a:pt x="2" y="4"/>
                    </a:cubicBezTo>
                    <a:cubicBezTo>
                      <a:pt x="5" y="4"/>
                      <a:pt x="3" y="1"/>
                      <a:pt x="5" y="0"/>
                    </a:cubicBezTo>
                    <a:cubicBezTo>
                      <a:pt x="6" y="0"/>
                      <a:pt x="6" y="0"/>
                      <a:pt x="7" y="0"/>
                    </a:cubicBezTo>
                    <a:cubicBezTo>
                      <a:pt x="8" y="5"/>
                      <a:pt x="14" y="5"/>
                      <a:pt x="16" y="10"/>
                    </a:cubicBezTo>
                    <a:cubicBezTo>
                      <a:pt x="10" y="10"/>
                      <a:pt x="10" y="10"/>
                      <a:pt x="10" y="19"/>
                    </a:cubicBezTo>
                    <a:cubicBezTo>
                      <a:pt x="13" y="17"/>
                      <a:pt x="16" y="15"/>
                      <a:pt x="19" y="16"/>
                    </a:cubicBezTo>
                    <a:cubicBezTo>
                      <a:pt x="21" y="17"/>
                      <a:pt x="20" y="18"/>
                      <a:pt x="20" y="19"/>
                    </a:cubicBezTo>
                    <a:cubicBezTo>
                      <a:pt x="20" y="20"/>
                      <a:pt x="21" y="21"/>
                      <a:pt x="22" y="21"/>
                    </a:cubicBezTo>
                    <a:cubicBezTo>
                      <a:pt x="23" y="21"/>
                      <a:pt x="24" y="21"/>
                      <a:pt x="24" y="22"/>
                    </a:cubicBezTo>
                    <a:cubicBezTo>
                      <a:pt x="25" y="23"/>
                      <a:pt x="23" y="23"/>
                      <a:pt x="22" y="24"/>
                    </a:cubicBezTo>
                    <a:cubicBezTo>
                      <a:pt x="19" y="25"/>
                      <a:pt x="16" y="23"/>
                      <a:pt x="13" y="27"/>
                    </a:cubicBezTo>
                    <a:cubicBezTo>
                      <a:pt x="16" y="26"/>
                      <a:pt x="18" y="31"/>
                      <a:pt x="21" y="27"/>
                    </a:cubicBezTo>
                    <a:cubicBezTo>
                      <a:pt x="22" y="26"/>
                      <a:pt x="23" y="27"/>
                      <a:pt x="24" y="28"/>
                    </a:cubicBezTo>
                    <a:cubicBezTo>
                      <a:pt x="24" y="29"/>
                      <a:pt x="24" y="30"/>
                      <a:pt x="23" y="30"/>
                    </a:cubicBezTo>
                    <a:cubicBezTo>
                      <a:pt x="21" y="31"/>
                      <a:pt x="19" y="32"/>
                      <a:pt x="18" y="34"/>
                    </a:cubicBezTo>
                    <a:close/>
                  </a:path>
                </a:pathLst>
              </a:custGeom>
              <a:solidFill>
                <a:srgbClr val="FEDA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1" name="Freeform 267"/>
              <p:cNvSpPr/>
              <p:nvPr/>
            </p:nvSpPr>
            <p:spPr bwMode="auto">
              <a:xfrm>
                <a:off x="417" y="354"/>
                <a:ext cx="16" cy="26"/>
              </a:xfrm>
              <a:custGeom>
                <a:avLst/>
                <a:gdLst>
                  <a:gd name="T0" fmla="*/ 2 w 7"/>
                  <a:gd name="T1" fmla="*/ 11 h 11"/>
                  <a:gd name="T2" fmla="*/ 1 w 7"/>
                  <a:gd name="T3" fmla="*/ 6 h 11"/>
                  <a:gd name="T4" fmla="*/ 0 w 7"/>
                  <a:gd name="T5" fmla="*/ 3 h 11"/>
                  <a:gd name="T6" fmla="*/ 0 w 7"/>
                  <a:gd name="T7" fmla="*/ 2 h 11"/>
                  <a:gd name="T8" fmla="*/ 4 w 7"/>
                  <a:gd name="T9" fmla="*/ 0 h 11"/>
                  <a:gd name="T10" fmla="*/ 7 w 7"/>
                  <a:gd name="T11" fmla="*/ 2 h 11"/>
                  <a:gd name="T12" fmla="*/ 7 w 7"/>
                  <a:gd name="T13" fmla="*/ 5 h 11"/>
                  <a:gd name="T14" fmla="*/ 7 w 7"/>
                  <a:gd name="T15" fmla="*/ 11 h 11"/>
                  <a:gd name="T16" fmla="*/ 2 w 7"/>
                  <a:gd name="T1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1">
                    <a:moveTo>
                      <a:pt x="2" y="11"/>
                    </a:moveTo>
                    <a:cubicBezTo>
                      <a:pt x="1" y="9"/>
                      <a:pt x="0" y="8"/>
                      <a:pt x="1" y="6"/>
                    </a:cubicBezTo>
                    <a:cubicBezTo>
                      <a:pt x="2" y="4"/>
                      <a:pt x="2" y="4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1" y="1"/>
                      <a:pt x="2" y="0"/>
                      <a:pt x="4" y="0"/>
                    </a:cubicBezTo>
                    <a:cubicBezTo>
                      <a:pt x="5" y="1"/>
                      <a:pt x="6" y="2"/>
                      <a:pt x="7" y="2"/>
                    </a:cubicBezTo>
                    <a:cubicBezTo>
                      <a:pt x="7" y="3"/>
                      <a:pt x="7" y="4"/>
                      <a:pt x="7" y="5"/>
                    </a:cubicBezTo>
                    <a:cubicBezTo>
                      <a:pt x="7" y="7"/>
                      <a:pt x="7" y="9"/>
                      <a:pt x="7" y="11"/>
                    </a:cubicBezTo>
                    <a:cubicBezTo>
                      <a:pt x="5" y="10"/>
                      <a:pt x="3" y="10"/>
                      <a:pt x="2" y="11"/>
                    </a:cubicBezTo>
                    <a:close/>
                  </a:path>
                </a:pathLst>
              </a:custGeom>
              <a:solidFill>
                <a:srgbClr val="FEEB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2" name="Freeform 268"/>
              <p:cNvSpPr/>
              <p:nvPr/>
            </p:nvSpPr>
            <p:spPr bwMode="auto">
              <a:xfrm>
                <a:off x="371" y="279"/>
                <a:ext cx="31" cy="27"/>
              </a:xfrm>
              <a:custGeom>
                <a:avLst/>
                <a:gdLst>
                  <a:gd name="T0" fmla="*/ 11 w 13"/>
                  <a:gd name="T1" fmla="*/ 5 h 11"/>
                  <a:gd name="T2" fmla="*/ 13 w 13"/>
                  <a:gd name="T3" fmla="*/ 10 h 11"/>
                  <a:gd name="T4" fmla="*/ 13 w 13"/>
                  <a:gd name="T5" fmla="*/ 10 h 11"/>
                  <a:gd name="T6" fmla="*/ 11 w 13"/>
                  <a:gd name="T7" fmla="*/ 10 h 11"/>
                  <a:gd name="T8" fmla="*/ 11 w 13"/>
                  <a:gd name="T9" fmla="*/ 10 h 11"/>
                  <a:gd name="T10" fmla="*/ 3 w 13"/>
                  <a:gd name="T11" fmla="*/ 10 h 11"/>
                  <a:gd name="T12" fmla="*/ 3 w 13"/>
                  <a:gd name="T13" fmla="*/ 11 h 11"/>
                  <a:gd name="T14" fmla="*/ 0 w 13"/>
                  <a:gd name="T15" fmla="*/ 7 h 11"/>
                  <a:gd name="T16" fmla="*/ 5 w 13"/>
                  <a:gd name="T17" fmla="*/ 6 h 11"/>
                  <a:gd name="T18" fmla="*/ 3 w 13"/>
                  <a:gd name="T19" fmla="*/ 5 h 11"/>
                  <a:gd name="T20" fmla="*/ 2 w 13"/>
                  <a:gd name="T21" fmla="*/ 2 h 11"/>
                  <a:gd name="T22" fmla="*/ 5 w 13"/>
                  <a:gd name="T23" fmla="*/ 1 h 11"/>
                  <a:gd name="T24" fmla="*/ 9 w 13"/>
                  <a:gd name="T25" fmla="*/ 5 h 11"/>
                  <a:gd name="T26" fmla="*/ 11 w 13"/>
                  <a:gd name="T27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" h="11">
                    <a:moveTo>
                      <a:pt x="11" y="5"/>
                    </a:moveTo>
                    <a:cubicBezTo>
                      <a:pt x="9" y="7"/>
                      <a:pt x="13" y="8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11"/>
                      <a:pt x="12" y="11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8" y="9"/>
                      <a:pt x="6" y="7"/>
                      <a:pt x="3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1" y="11"/>
                      <a:pt x="0" y="9"/>
                      <a:pt x="0" y="7"/>
                    </a:cubicBezTo>
                    <a:cubicBezTo>
                      <a:pt x="0" y="5"/>
                      <a:pt x="3" y="8"/>
                      <a:pt x="5" y="6"/>
                    </a:cubicBezTo>
                    <a:cubicBezTo>
                      <a:pt x="5" y="4"/>
                      <a:pt x="4" y="5"/>
                      <a:pt x="3" y="5"/>
                    </a:cubicBezTo>
                    <a:cubicBezTo>
                      <a:pt x="1" y="4"/>
                      <a:pt x="2" y="3"/>
                      <a:pt x="2" y="2"/>
                    </a:cubicBezTo>
                    <a:cubicBezTo>
                      <a:pt x="2" y="0"/>
                      <a:pt x="4" y="1"/>
                      <a:pt x="5" y="1"/>
                    </a:cubicBezTo>
                    <a:cubicBezTo>
                      <a:pt x="6" y="2"/>
                      <a:pt x="8" y="3"/>
                      <a:pt x="9" y="5"/>
                    </a:cubicBezTo>
                    <a:cubicBezTo>
                      <a:pt x="10" y="4"/>
                      <a:pt x="10" y="4"/>
                      <a:pt x="11" y="5"/>
                    </a:cubicBezTo>
                    <a:close/>
                  </a:path>
                </a:pathLst>
              </a:custGeom>
              <a:solidFill>
                <a:srgbClr val="FEE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3" name="Freeform 269"/>
              <p:cNvSpPr/>
              <p:nvPr/>
            </p:nvSpPr>
            <p:spPr bwMode="auto">
              <a:xfrm>
                <a:off x="378" y="294"/>
                <a:ext cx="20" cy="19"/>
              </a:xfrm>
              <a:custGeom>
                <a:avLst/>
                <a:gdLst>
                  <a:gd name="T0" fmla="*/ 0 w 8"/>
                  <a:gd name="T1" fmla="*/ 4 h 8"/>
                  <a:gd name="T2" fmla="*/ 8 w 8"/>
                  <a:gd name="T3" fmla="*/ 4 h 8"/>
                  <a:gd name="T4" fmla="*/ 5 w 8"/>
                  <a:gd name="T5" fmla="*/ 6 h 8"/>
                  <a:gd name="T6" fmla="*/ 3 w 8"/>
                  <a:gd name="T7" fmla="*/ 6 h 8"/>
                  <a:gd name="T8" fmla="*/ 0 w 8"/>
                  <a:gd name="T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0" y="4"/>
                    </a:moveTo>
                    <a:cubicBezTo>
                      <a:pt x="4" y="0"/>
                      <a:pt x="4" y="0"/>
                      <a:pt x="8" y="4"/>
                    </a:cubicBezTo>
                    <a:cubicBezTo>
                      <a:pt x="6" y="3"/>
                      <a:pt x="8" y="8"/>
                      <a:pt x="5" y="6"/>
                    </a:cubicBezTo>
                    <a:cubicBezTo>
                      <a:pt x="4" y="7"/>
                      <a:pt x="4" y="7"/>
                      <a:pt x="3" y="6"/>
                    </a:cubicBezTo>
                    <a:cubicBezTo>
                      <a:pt x="4" y="3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E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4" name="Freeform 270"/>
              <p:cNvSpPr/>
              <p:nvPr/>
            </p:nvSpPr>
            <p:spPr bwMode="auto">
              <a:xfrm>
                <a:off x="381" y="308"/>
                <a:ext cx="9" cy="7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0 h 3"/>
                  <a:gd name="T4" fmla="*/ 2 w 4"/>
                  <a:gd name="T5" fmla="*/ 3 h 3"/>
                  <a:gd name="T6" fmla="*/ 1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3" y="0"/>
                      <a:pt x="4" y="0"/>
                    </a:cubicBezTo>
                    <a:cubicBezTo>
                      <a:pt x="4" y="2"/>
                      <a:pt x="4" y="3"/>
                      <a:pt x="2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5" name="Freeform 271"/>
              <p:cNvSpPr/>
              <p:nvPr/>
            </p:nvSpPr>
            <p:spPr bwMode="auto">
              <a:xfrm>
                <a:off x="395" y="315"/>
                <a:ext cx="5" cy="7"/>
              </a:xfrm>
              <a:custGeom>
                <a:avLst/>
                <a:gdLst>
                  <a:gd name="T0" fmla="*/ 0 w 2"/>
                  <a:gd name="T1" fmla="*/ 0 h 3"/>
                  <a:gd name="T2" fmla="*/ 2 w 2"/>
                  <a:gd name="T3" fmla="*/ 3 h 3"/>
                  <a:gd name="T4" fmla="*/ 0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2" y="0"/>
                      <a:pt x="2" y="2"/>
                      <a:pt x="2" y="3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6" name="Freeform 272"/>
              <p:cNvSpPr/>
              <p:nvPr/>
            </p:nvSpPr>
            <p:spPr bwMode="auto">
              <a:xfrm>
                <a:off x="398" y="303"/>
                <a:ext cx="4" cy="7"/>
              </a:xfrm>
              <a:custGeom>
                <a:avLst/>
                <a:gdLst>
                  <a:gd name="T0" fmla="*/ 0 w 2"/>
                  <a:gd name="T1" fmla="*/ 0 h 3"/>
                  <a:gd name="T2" fmla="*/ 2 w 2"/>
                  <a:gd name="T3" fmla="*/ 0 h 3"/>
                  <a:gd name="T4" fmla="*/ 2 w 2"/>
                  <a:gd name="T5" fmla="*/ 3 h 3"/>
                  <a:gd name="T6" fmla="*/ 0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ubicBezTo>
                      <a:pt x="1" y="3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7" name="Freeform 273"/>
              <p:cNvSpPr/>
              <p:nvPr/>
            </p:nvSpPr>
            <p:spPr bwMode="auto">
              <a:xfrm>
                <a:off x="364" y="234"/>
                <a:ext cx="45" cy="57"/>
              </a:xfrm>
              <a:custGeom>
                <a:avLst/>
                <a:gdLst>
                  <a:gd name="T0" fmla="*/ 14 w 19"/>
                  <a:gd name="T1" fmla="*/ 24 h 24"/>
                  <a:gd name="T2" fmla="*/ 12 w 19"/>
                  <a:gd name="T3" fmla="*/ 24 h 24"/>
                  <a:gd name="T4" fmla="*/ 6 w 19"/>
                  <a:gd name="T5" fmla="*/ 12 h 24"/>
                  <a:gd name="T6" fmla="*/ 2 w 19"/>
                  <a:gd name="T7" fmla="*/ 5 h 24"/>
                  <a:gd name="T8" fmla="*/ 1 w 19"/>
                  <a:gd name="T9" fmla="*/ 3 h 24"/>
                  <a:gd name="T10" fmla="*/ 6 w 19"/>
                  <a:gd name="T11" fmla="*/ 1 h 24"/>
                  <a:gd name="T12" fmla="*/ 14 w 19"/>
                  <a:gd name="T13" fmla="*/ 3 h 24"/>
                  <a:gd name="T14" fmla="*/ 11 w 19"/>
                  <a:gd name="T15" fmla="*/ 8 h 24"/>
                  <a:gd name="T16" fmla="*/ 19 w 19"/>
                  <a:gd name="T17" fmla="*/ 10 h 24"/>
                  <a:gd name="T18" fmla="*/ 17 w 19"/>
                  <a:gd name="T19" fmla="*/ 14 h 24"/>
                  <a:gd name="T20" fmla="*/ 14 w 19"/>
                  <a:gd name="T21" fmla="*/ 13 h 24"/>
                  <a:gd name="T22" fmla="*/ 12 w 19"/>
                  <a:gd name="T23" fmla="*/ 17 h 24"/>
                  <a:gd name="T24" fmla="*/ 15 w 19"/>
                  <a:gd name="T25" fmla="*/ 21 h 24"/>
                  <a:gd name="T26" fmla="*/ 14 w 19"/>
                  <a:gd name="T2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24">
                    <a:moveTo>
                      <a:pt x="14" y="24"/>
                    </a:moveTo>
                    <a:cubicBezTo>
                      <a:pt x="13" y="24"/>
                      <a:pt x="13" y="24"/>
                      <a:pt x="12" y="24"/>
                    </a:cubicBezTo>
                    <a:cubicBezTo>
                      <a:pt x="11" y="19"/>
                      <a:pt x="8" y="16"/>
                      <a:pt x="6" y="12"/>
                    </a:cubicBezTo>
                    <a:cubicBezTo>
                      <a:pt x="5" y="9"/>
                      <a:pt x="4" y="7"/>
                      <a:pt x="2" y="5"/>
                    </a:cubicBezTo>
                    <a:cubicBezTo>
                      <a:pt x="1" y="4"/>
                      <a:pt x="0" y="3"/>
                      <a:pt x="1" y="3"/>
                    </a:cubicBezTo>
                    <a:cubicBezTo>
                      <a:pt x="3" y="3"/>
                      <a:pt x="6" y="4"/>
                      <a:pt x="6" y="1"/>
                    </a:cubicBezTo>
                    <a:cubicBezTo>
                      <a:pt x="9" y="0"/>
                      <a:pt x="12" y="1"/>
                      <a:pt x="14" y="3"/>
                    </a:cubicBezTo>
                    <a:cubicBezTo>
                      <a:pt x="15" y="8"/>
                      <a:pt x="15" y="8"/>
                      <a:pt x="11" y="8"/>
                    </a:cubicBezTo>
                    <a:cubicBezTo>
                      <a:pt x="12" y="10"/>
                      <a:pt x="16" y="10"/>
                      <a:pt x="19" y="10"/>
                    </a:cubicBezTo>
                    <a:cubicBezTo>
                      <a:pt x="19" y="12"/>
                      <a:pt x="17" y="13"/>
                      <a:pt x="17" y="14"/>
                    </a:cubicBezTo>
                    <a:cubicBezTo>
                      <a:pt x="15" y="14"/>
                      <a:pt x="16" y="11"/>
                      <a:pt x="14" y="13"/>
                    </a:cubicBezTo>
                    <a:cubicBezTo>
                      <a:pt x="12" y="14"/>
                      <a:pt x="10" y="15"/>
                      <a:pt x="12" y="17"/>
                    </a:cubicBezTo>
                    <a:cubicBezTo>
                      <a:pt x="12" y="19"/>
                      <a:pt x="12" y="22"/>
                      <a:pt x="15" y="21"/>
                    </a:cubicBezTo>
                    <a:cubicBezTo>
                      <a:pt x="16" y="21"/>
                      <a:pt x="15" y="23"/>
                      <a:pt x="14" y="24"/>
                    </a:cubicBezTo>
                    <a:close/>
                  </a:path>
                </a:pathLst>
              </a:custGeom>
              <a:solidFill>
                <a:srgbClr val="FEDC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8" name="Freeform 274"/>
              <p:cNvSpPr/>
              <p:nvPr/>
            </p:nvSpPr>
            <p:spPr bwMode="auto">
              <a:xfrm>
                <a:off x="366" y="236"/>
                <a:ext cx="17" cy="12"/>
              </a:xfrm>
              <a:custGeom>
                <a:avLst/>
                <a:gdLst>
                  <a:gd name="T0" fmla="*/ 5 w 7"/>
                  <a:gd name="T1" fmla="*/ 0 h 5"/>
                  <a:gd name="T2" fmla="*/ 5 w 7"/>
                  <a:gd name="T3" fmla="*/ 4 h 5"/>
                  <a:gd name="T4" fmla="*/ 0 w 7"/>
                  <a:gd name="T5" fmla="*/ 2 h 5"/>
                  <a:gd name="T6" fmla="*/ 1 w 7"/>
                  <a:gd name="T7" fmla="*/ 0 h 5"/>
                  <a:gd name="T8" fmla="*/ 5 w 7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5" y="0"/>
                    </a:moveTo>
                    <a:cubicBezTo>
                      <a:pt x="6" y="1"/>
                      <a:pt x="7" y="3"/>
                      <a:pt x="5" y="4"/>
                    </a:cubicBezTo>
                    <a:cubicBezTo>
                      <a:pt x="3" y="5"/>
                      <a:pt x="2" y="3"/>
                      <a:pt x="0" y="2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3" y="0"/>
                      <a:pt x="4" y="0"/>
                      <a:pt x="5" y="0"/>
                    </a:cubicBezTo>
                    <a:close/>
                  </a:path>
                </a:pathLst>
              </a:custGeom>
              <a:solidFill>
                <a:srgbClr val="FED9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9" name="Freeform 275"/>
              <p:cNvSpPr/>
              <p:nvPr/>
            </p:nvSpPr>
            <p:spPr bwMode="auto">
              <a:xfrm>
                <a:off x="832" y="605"/>
                <a:ext cx="15" cy="9"/>
              </a:xfrm>
              <a:custGeom>
                <a:avLst/>
                <a:gdLst>
                  <a:gd name="T0" fmla="*/ 0 w 6"/>
                  <a:gd name="T1" fmla="*/ 3 h 4"/>
                  <a:gd name="T2" fmla="*/ 6 w 6"/>
                  <a:gd name="T3" fmla="*/ 0 h 4"/>
                  <a:gd name="T4" fmla="*/ 6 w 6"/>
                  <a:gd name="T5" fmla="*/ 2 h 4"/>
                  <a:gd name="T6" fmla="*/ 0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0" y="3"/>
                    </a:moveTo>
                    <a:cubicBezTo>
                      <a:pt x="2" y="2"/>
                      <a:pt x="4" y="1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4" y="3"/>
                      <a:pt x="2" y="4"/>
                      <a:pt x="0" y="3"/>
                    </a:cubicBezTo>
                    <a:close/>
                  </a:path>
                </a:pathLst>
              </a:custGeom>
              <a:solidFill>
                <a:srgbClr val="FEE2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0" name="Freeform 276"/>
              <p:cNvSpPr/>
              <p:nvPr/>
            </p:nvSpPr>
            <p:spPr bwMode="auto">
              <a:xfrm>
                <a:off x="663" y="428"/>
                <a:ext cx="60" cy="33"/>
              </a:xfrm>
              <a:custGeom>
                <a:avLst/>
                <a:gdLst>
                  <a:gd name="T0" fmla="*/ 23 w 25"/>
                  <a:gd name="T1" fmla="*/ 10 h 14"/>
                  <a:gd name="T2" fmla="*/ 24 w 25"/>
                  <a:gd name="T3" fmla="*/ 10 h 14"/>
                  <a:gd name="T4" fmla="*/ 25 w 25"/>
                  <a:gd name="T5" fmla="*/ 12 h 14"/>
                  <a:gd name="T6" fmla="*/ 25 w 25"/>
                  <a:gd name="T7" fmla="*/ 12 h 14"/>
                  <a:gd name="T8" fmla="*/ 10 w 25"/>
                  <a:gd name="T9" fmla="*/ 10 h 14"/>
                  <a:gd name="T10" fmla="*/ 9 w 25"/>
                  <a:gd name="T11" fmla="*/ 10 h 14"/>
                  <a:gd name="T12" fmla="*/ 1 w 25"/>
                  <a:gd name="T13" fmla="*/ 11 h 14"/>
                  <a:gd name="T14" fmla="*/ 1 w 25"/>
                  <a:gd name="T15" fmla="*/ 9 h 14"/>
                  <a:gd name="T16" fmla="*/ 4 w 25"/>
                  <a:gd name="T17" fmla="*/ 5 h 14"/>
                  <a:gd name="T18" fmla="*/ 8 w 25"/>
                  <a:gd name="T19" fmla="*/ 0 h 14"/>
                  <a:gd name="T20" fmla="*/ 21 w 25"/>
                  <a:gd name="T21" fmla="*/ 9 h 14"/>
                  <a:gd name="T22" fmla="*/ 23 w 25"/>
                  <a:gd name="T23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14">
                    <a:moveTo>
                      <a:pt x="23" y="10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25" y="11"/>
                      <a:pt x="25" y="11"/>
                      <a:pt x="25" y="12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0" y="11"/>
                      <a:pt x="14" y="14"/>
                      <a:pt x="10" y="10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7" y="13"/>
                      <a:pt x="4" y="11"/>
                      <a:pt x="1" y="11"/>
                    </a:cubicBezTo>
                    <a:cubicBezTo>
                      <a:pt x="0" y="11"/>
                      <a:pt x="0" y="10"/>
                      <a:pt x="1" y="9"/>
                    </a:cubicBezTo>
                    <a:cubicBezTo>
                      <a:pt x="1" y="7"/>
                      <a:pt x="3" y="6"/>
                      <a:pt x="4" y="5"/>
                    </a:cubicBezTo>
                    <a:cubicBezTo>
                      <a:pt x="5" y="3"/>
                      <a:pt x="6" y="1"/>
                      <a:pt x="8" y="0"/>
                    </a:cubicBezTo>
                    <a:cubicBezTo>
                      <a:pt x="13" y="1"/>
                      <a:pt x="18" y="4"/>
                      <a:pt x="21" y="9"/>
                    </a:cubicBezTo>
                    <a:cubicBezTo>
                      <a:pt x="22" y="10"/>
                      <a:pt x="23" y="10"/>
                      <a:pt x="23" y="10"/>
                    </a:cubicBezTo>
                    <a:close/>
                  </a:path>
                </a:pathLst>
              </a:custGeom>
              <a:solidFill>
                <a:srgbClr val="FED8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1" name="Freeform 277"/>
              <p:cNvSpPr/>
              <p:nvPr/>
            </p:nvSpPr>
            <p:spPr bwMode="auto">
              <a:xfrm>
                <a:off x="672" y="411"/>
                <a:ext cx="46" cy="38"/>
              </a:xfrm>
              <a:custGeom>
                <a:avLst/>
                <a:gdLst>
                  <a:gd name="T0" fmla="*/ 17 w 19"/>
                  <a:gd name="T1" fmla="*/ 16 h 16"/>
                  <a:gd name="T2" fmla="*/ 4 w 19"/>
                  <a:gd name="T3" fmla="*/ 7 h 16"/>
                  <a:gd name="T4" fmla="*/ 0 w 19"/>
                  <a:gd name="T5" fmla="*/ 5 h 16"/>
                  <a:gd name="T6" fmla="*/ 0 w 19"/>
                  <a:gd name="T7" fmla="*/ 3 h 16"/>
                  <a:gd name="T8" fmla="*/ 3 w 19"/>
                  <a:gd name="T9" fmla="*/ 3 h 16"/>
                  <a:gd name="T10" fmla="*/ 7 w 19"/>
                  <a:gd name="T11" fmla="*/ 5 h 16"/>
                  <a:gd name="T12" fmla="*/ 10 w 19"/>
                  <a:gd name="T13" fmla="*/ 7 h 16"/>
                  <a:gd name="T14" fmla="*/ 12 w 19"/>
                  <a:gd name="T15" fmla="*/ 8 h 16"/>
                  <a:gd name="T16" fmla="*/ 17 w 19"/>
                  <a:gd name="T17" fmla="*/ 14 h 16"/>
                  <a:gd name="T18" fmla="*/ 17 w 19"/>
                  <a:gd name="T1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6">
                    <a:moveTo>
                      <a:pt x="17" y="16"/>
                    </a:moveTo>
                    <a:cubicBezTo>
                      <a:pt x="13" y="13"/>
                      <a:pt x="9" y="10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ubicBezTo>
                      <a:pt x="1" y="4"/>
                      <a:pt x="1" y="0"/>
                      <a:pt x="3" y="3"/>
                    </a:cubicBezTo>
                    <a:cubicBezTo>
                      <a:pt x="3" y="5"/>
                      <a:pt x="5" y="6"/>
                      <a:pt x="7" y="5"/>
                    </a:cubicBezTo>
                    <a:cubicBezTo>
                      <a:pt x="8" y="5"/>
                      <a:pt x="10" y="4"/>
                      <a:pt x="10" y="7"/>
                    </a:cubicBezTo>
                    <a:cubicBezTo>
                      <a:pt x="10" y="8"/>
                      <a:pt x="11" y="8"/>
                      <a:pt x="12" y="8"/>
                    </a:cubicBezTo>
                    <a:cubicBezTo>
                      <a:pt x="19" y="7"/>
                      <a:pt x="19" y="7"/>
                      <a:pt x="17" y="14"/>
                    </a:cubicBezTo>
                    <a:cubicBezTo>
                      <a:pt x="17" y="14"/>
                      <a:pt x="17" y="15"/>
                      <a:pt x="17" y="16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2" name="Freeform 278"/>
              <p:cNvSpPr/>
              <p:nvPr/>
            </p:nvSpPr>
            <p:spPr bwMode="auto">
              <a:xfrm>
                <a:off x="656" y="397"/>
                <a:ext cx="33" cy="21"/>
              </a:xfrm>
              <a:custGeom>
                <a:avLst/>
                <a:gdLst>
                  <a:gd name="T0" fmla="*/ 9 w 14"/>
                  <a:gd name="T1" fmla="*/ 1 h 9"/>
                  <a:gd name="T2" fmla="*/ 13 w 14"/>
                  <a:gd name="T3" fmla="*/ 7 h 9"/>
                  <a:gd name="T4" fmla="*/ 7 w 14"/>
                  <a:gd name="T5" fmla="*/ 5 h 9"/>
                  <a:gd name="T6" fmla="*/ 5 w 14"/>
                  <a:gd name="T7" fmla="*/ 8 h 9"/>
                  <a:gd name="T8" fmla="*/ 3 w 14"/>
                  <a:gd name="T9" fmla="*/ 8 h 9"/>
                  <a:gd name="T10" fmla="*/ 2 w 14"/>
                  <a:gd name="T11" fmla="*/ 6 h 9"/>
                  <a:gd name="T12" fmla="*/ 5 w 14"/>
                  <a:gd name="T13" fmla="*/ 2 h 9"/>
                  <a:gd name="T14" fmla="*/ 8 w 14"/>
                  <a:gd name="T15" fmla="*/ 1 h 9"/>
                  <a:gd name="T16" fmla="*/ 9 w 14"/>
                  <a:gd name="T17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9">
                    <a:moveTo>
                      <a:pt x="9" y="1"/>
                    </a:moveTo>
                    <a:cubicBezTo>
                      <a:pt x="11" y="2"/>
                      <a:pt x="14" y="3"/>
                      <a:pt x="13" y="7"/>
                    </a:cubicBezTo>
                    <a:cubicBezTo>
                      <a:pt x="11" y="7"/>
                      <a:pt x="10" y="5"/>
                      <a:pt x="7" y="5"/>
                    </a:cubicBezTo>
                    <a:cubicBezTo>
                      <a:pt x="4" y="5"/>
                      <a:pt x="4" y="6"/>
                      <a:pt x="5" y="8"/>
                    </a:cubicBezTo>
                    <a:cubicBezTo>
                      <a:pt x="4" y="9"/>
                      <a:pt x="4" y="9"/>
                      <a:pt x="3" y="8"/>
                    </a:cubicBezTo>
                    <a:cubicBezTo>
                      <a:pt x="2" y="7"/>
                      <a:pt x="2" y="7"/>
                      <a:pt x="2" y="6"/>
                    </a:cubicBezTo>
                    <a:cubicBezTo>
                      <a:pt x="0" y="2"/>
                      <a:pt x="0" y="1"/>
                      <a:pt x="5" y="2"/>
                    </a:cubicBezTo>
                    <a:cubicBezTo>
                      <a:pt x="6" y="2"/>
                      <a:pt x="7" y="1"/>
                      <a:pt x="8" y="1"/>
                    </a:cubicBezTo>
                    <a:cubicBezTo>
                      <a:pt x="8" y="0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3" name="Freeform 279"/>
              <p:cNvSpPr/>
              <p:nvPr/>
            </p:nvSpPr>
            <p:spPr bwMode="auto">
              <a:xfrm>
                <a:off x="651" y="413"/>
                <a:ext cx="21" cy="19"/>
              </a:xfrm>
              <a:custGeom>
                <a:avLst/>
                <a:gdLst>
                  <a:gd name="T0" fmla="*/ 5 w 9"/>
                  <a:gd name="T1" fmla="*/ 1 h 8"/>
                  <a:gd name="T2" fmla="*/ 7 w 9"/>
                  <a:gd name="T3" fmla="*/ 1 h 8"/>
                  <a:gd name="T4" fmla="*/ 9 w 9"/>
                  <a:gd name="T5" fmla="*/ 2 h 8"/>
                  <a:gd name="T6" fmla="*/ 9 w 9"/>
                  <a:gd name="T7" fmla="*/ 3 h 8"/>
                  <a:gd name="T8" fmla="*/ 8 w 9"/>
                  <a:gd name="T9" fmla="*/ 5 h 8"/>
                  <a:gd name="T10" fmla="*/ 3 w 9"/>
                  <a:gd name="T11" fmla="*/ 7 h 8"/>
                  <a:gd name="T12" fmla="*/ 0 w 9"/>
                  <a:gd name="T13" fmla="*/ 3 h 8"/>
                  <a:gd name="T14" fmla="*/ 4 w 9"/>
                  <a:gd name="T15" fmla="*/ 0 h 8"/>
                  <a:gd name="T16" fmla="*/ 5 w 9"/>
                  <a:gd name="T17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8">
                    <a:moveTo>
                      <a:pt x="5" y="1"/>
                    </a:moveTo>
                    <a:cubicBezTo>
                      <a:pt x="6" y="1"/>
                      <a:pt x="6" y="1"/>
                      <a:pt x="7" y="1"/>
                    </a:cubicBezTo>
                    <a:cubicBezTo>
                      <a:pt x="8" y="2"/>
                      <a:pt x="8" y="2"/>
                      <a:pt x="9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4"/>
                      <a:pt x="8" y="5"/>
                      <a:pt x="8" y="5"/>
                    </a:cubicBezTo>
                    <a:cubicBezTo>
                      <a:pt x="7" y="7"/>
                      <a:pt x="5" y="8"/>
                      <a:pt x="3" y="7"/>
                    </a:cubicBezTo>
                    <a:cubicBezTo>
                      <a:pt x="1" y="7"/>
                      <a:pt x="1" y="4"/>
                      <a:pt x="0" y="3"/>
                    </a:cubicBezTo>
                    <a:cubicBezTo>
                      <a:pt x="0" y="0"/>
                      <a:pt x="3" y="0"/>
                      <a:pt x="4" y="0"/>
                    </a:cubicBezTo>
                    <a:cubicBezTo>
                      <a:pt x="5" y="0"/>
                      <a:pt x="5" y="0"/>
                      <a:pt x="5" y="1"/>
                    </a:cubicBezTo>
                    <a:close/>
                  </a:path>
                </a:pathLst>
              </a:custGeom>
              <a:solidFill>
                <a:srgbClr val="FEDB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4" name="Freeform 280"/>
              <p:cNvSpPr/>
              <p:nvPr/>
            </p:nvSpPr>
            <p:spPr bwMode="auto">
              <a:xfrm>
                <a:off x="672" y="392"/>
                <a:ext cx="10" cy="7"/>
              </a:xfrm>
              <a:custGeom>
                <a:avLst/>
                <a:gdLst>
                  <a:gd name="T0" fmla="*/ 2 w 4"/>
                  <a:gd name="T1" fmla="*/ 3 h 3"/>
                  <a:gd name="T2" fmla="*/ 1 w 4"/>
                  <a:gd name="T3" fmla="*/ 3 h 3"/>
                  <a:gd name="T4" fmla="*/ 0 w 4"/>
                  <a:gd name="T5" fmla="*/ 1 h 3"/>
                  <a:gd name="T6" fmla="*/ 0 w 4"/>
                  <a:gd name="T7" fmla="*/ 0 h 3"/>
                  <a:gd name="T8" fmla="*/ 4 w 4"/>
                  <a:gd name="T9" fmla="*/ 2 h 3"/>
                  <a:gd name="T10" fmla="*/ 4 w 4"/>
                  <a:gd name="T11" fmla="*/ 3 h 3"/>
                  <a:gd name="T12" fmla="*/ 2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3" y="3"/>
                      <a:pt x="3" y="3"/>
                      <a:pt x="2" y="3"/>
                    </a:cubicBezTo>
                    <a:close/>
                  </a:path>
                </a:pathLst>
              </a:custGeom>
              <a:solidFill>
                <a:srgbClr val="FEEC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5" name="Freeform 281"/>
              <p:cNvSpPr/>
              <p:nvPr/>
            </p:nvSpPr>
            <p:spPr bwMode="auto">
              <a:xfrm>
                <a:off x="684" y="928"/>
                <a:ext cx="48" cy="40"/>
              </a:xfrm>
              <a:custGeom>
                <a:avLst/>
                <a:gdLst>
                  <a:gd name="T0" fmla="*/ 14 w 20"/>
                  <a:gd name="T1" fmla="*/ 13 h 17"/>
                  <a:gd name="T2" fmla="*/ 14 w 20"/>
                  <a:gd name="T3" fmla="*/ 17 h 17"/>
                  <a:gd name="T4" fmla="*/ 0 w 20"/>
                  <a:gd name="T5" fmla="*/ 13 h 17"/>
                  <a:gd name="T6" fmla="*/ 0 w 20"/>
                  <a:gd name="T7" fmla="*/ 13 h 17"/>
                  <a:gd name="T8" fmla="*/ 4 w 20"/>
                  <a:gd name="T9" fmla="*/ 11 h 17"/>
                  <a:gd name="T10" fmla="*/ 6 w 20"/>
                  <a:gd name="T11" fmla="*/ 9 h 17"/>
                  <a:gd name="T12" fmla="*/ 7 w 20"/>
                  <a:gd name="T13" fmla="*/ 4 h 17"/>
                  <a:gd name="T14" fmla="*/ 17 w 20"/>
                  <a:gd name="T15" fmla="*/ 3 h 17"/>
                  <a:gd name="T16" fmla="*/ 18 w 20"/>
                  <a:gd name="T17" fmla="*/ 4 h 17"/>
                  <a:gd name="T18" fmla="*/ 20 w 20"/>
                  <a:gd name="T19" fmla="*/ 4 h 17"/>
                  <a:gd name="T20" fmla="*/ 20 w 20"/>
                  <a:gd name="T21" fmla="*/ 6 h 17"/>
                  <a:gd name="T22" fmla="*/ 19 w 20"/>
                  <a:gd name="T23" fmla="*/ 7 h 17"/>
                  <a:gd name="T24" fmla="*/ 11 w 20"/>
                  <a:gd name="T25" fmla="*/ 9 h 17"/>
                  <a:gd name="T26" fmla="*/ 15 w 20"/>
                  <a:gd name="T27" fmla="*/ 12 h 17"/>
                  <a:gd name="T28" fmla="*/ 14 w 20"/>
                  <a:gd name="T2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17">
                    <a:moveTo>
                      <a:pt x="14" y="13"/>
                    </a:moveTo>
                    <a:cubicBezTo>
                      <a:pt x="12" y="13"/>
                      <a:pt x="9" y="12"/>
                      <a:pt x="14" y="17"/>
                    </a:cubicBezTo>
                    <a:cubicBezTo>
                      <a:pt x="8" y="13"/>
                      <a:pt x="4" y="15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2"/>
                      <a:pt x="3" y="12"/>
                      <a:pt x="4" y="11"/>
                    </a:cubicBezTo>
                    <a:cubicBezTo>
                      <a:pt x="5" y="11"/>
                      <a:pt x="6" y="11"/>
                      <a:pt x="6" y="9"/>
                    </a:cubicBezTo>
                    <a:cubicBezTo>
                      <a:pt x="5" y="7"/>
                      <a:pt x="5" y="4"/>
                      <a:pt x="7" y="4"/>
                    </a:cubicBezTo>
                    <a:cubicBezTo>
                      <a:pt x="10" y="3"/>
                      <a:pt x="14" y="0"/>
                      <a:pt x="17" y="3"/>
                    </a:cubicBezTo>
                    <a:cubicBezTo>
                      <a:pt x="17" y="4"/>
                      <a:pt x="18" y="4"/>
                      <a:pt x="18" y="4"/>
                    </a:cubicBezTo>
                    <a:cubicBezTo>
                      <a:pt x="19" y="4"/>
                      <a:pt x="19" y="4"/>
                      <a:pt x="20" y="4"/>
                    </a:cubicBezTo>
                    <a:cubicBezTo>
                      <a:pt x="20" y="5"/>
                      <a:pt x="20" y="5"/>
                      <a:pt x="20" y="6"/>
                    </a:cubicBezTo>
                    <a:cubicBezTo>
                      <a:pt x="20" y="6"/>
                      <a:pt x="19" y="7"/>
                      <a:pt x="19" y="7"/>
                    </a:cubicBezTo>
                    <a:cubicBezTo>
                      <a:pt x="17" y="11"/>
                      <a:pt x="14" y="9"/>
                      <a:pt x="11" y="9"/>
                    </a:cubicBezTo>
                    <a:cubicBezTo>
                      <a:pt x="13" y="10"/>
                      <a:pt x="15" y="10"/>
                      <a:pt x="15" y="12"/>
                    </a:cubicBezTo>
                    <a:cubicBezTo>
                      <a:pt x="15" y="13"/>
                      <a:pt x="14" y="13"/>
                      <a:pt x="14" y="13"/>
                    </a:cubicBezTo>
                    <a:close/>
                  </a:path>
                </a:pathLst>
              </a:custGeom>
              <a:solidFill>
                <a:srgbClr val="FEE5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6" name="Freeform 282"/>
              <p:cNvSpPr/>
              <p:nvPr/>
            </p:nvSpPr>
            <p:spPr bwMode="auto">
              <a:xfrm>
                <a:off x="711" y="951"/>
                <a:ext cx="21" cy="20"/>
              </a:xfrm>
              <a:custGeom>
                <a:avLst/>
                <a:gdLst>
                  <a:gd name="T0" fmla="*/ 5 w 9"/>
                  <a:gd name="T1" fmla="*/ 8 h 8"/>
                  <a:gd name="T2" fmla="*/ 4 w 9"/>
                  <a:gd name="T3" fmla="*/ 8 h 8"/>
                  <a:gd name="T4" fmla="*/ 3 w 9"/>
                  <a:gd name="T5" fmla="*/ 3 h 8"/>
                  <a:gd name="T6" fmla="*/ 3 w 9"/>
                  <a:gd name="T7" fmla="*/ 3 h 8"/>
                  <a:gd name="T8" fmla="*/ 6 w 9"/>
                  <a:gd name="T9" fmla="*/ 0 h 8"/>
                  <a:gd name="T10" fmla="*/ 8 w 9"/>
                  <a:gd name="T11" fmla="*/ 1 h 8"/>
                  <a:gd name="T12" fmla="*/ 8 w 9"/>
                  <a:gd name="T13" fmla="*/ 4 h 8"/>
                  <a:gd name="T14" fmla="*/ 5 w 9"/>
                  <a:gd name="T1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8">
                    <a:moveTo>
                      <a:pt x="5" y="8"/>
                    </a:moveTo>
                    <a:cubicBezTo>
                      <a:pt x="5" y="8"/>
                      <a:pt x="5" y="8"/>
                      <a:pt x="4" y="8"/>
                    </a:cubicBezTo>
                    <a:cubicBezTo>
                      <a:pt x="0" y="7"/>
                      <a:pt x="4" y="5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0"/>
                      <a:pt x="6" y="0"/>
                    </a:cubicBezTo>
                    <a:cubicBezTo>
                      <a:pt x="7" y="0"/>
                      <a:pt x="7" y="0"/>
                      <a:pt x="8" y="1"/>
                    </a:cubicBezTo>
                    <a:cubicBezTo>
                      <a:pt x="9" y="2"/>
                      <a:pt x="9" y="3"/>
                      <a:pt x="8" y="4"/>
                    </a:cubicBezTo>
                    <a:cubicBezTo>
                      <a:pt x="6" y="5"/>
                      <a:pt x="6" y="6"/>
                      <a:pt x="5" y="8"/>
                    </a:cubicBezTo>
                    <a:close/>
                  </a:path>
                </a:pathLst>
              </a:custGeom>
              <a:solidFill>
                <a:srgbClr val="FEE5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7" name="Freeform 283"/>
              <p:cNvSpPr/>
              <p:nvPr/>
            </p:nvSpPr>
            <p:spPr bwMode="auto">
              <a:xfrm>
                <a:off x="436" y="294"/>
                <a:ext cx="12" cy="7"/>
              </a:xfrm>
              <a:custGeom>
                <a:avLst/>
                <a:gdLst>
                  <a:gd name="T0" fmla="*/ 1 w 5"/>
                  <a:gd name="T1" fmla="*/ 2 h 3"/>
                  <a:gd name="T2" fmla="*/ 3 w 5"/>
                  <a:gd name="T3" fmla="*/ 0 h 3"/>
                  <a:gd name="T4" fmla="*/ 5 w 5"/>
                  <a:gd name="T5" fmla="*/ 0 h 3"/>
                  <a:gd name="T6" fmla="*/ 1 w 5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1" y="2"/>
                    </a:moveTo>
                    <a:cubicBezTo>
                      <a:pt x="0" y="0"/>
                      <a:pt x="3" y="1"/>
                      <a:pt x="3" y="0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5" y="3"/>
                      <a:pt x="4" y="3"/>
                      <a:pt x="1" y="2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8" name="Freeform 284"/>
              <p:cNvSpPr/>
              <p:nvPr/>
            </p:nvSpPr>
            <p:spPr bwMode="auto">
              <a:xfrm>
                <a:off x="653" y="456"/>
                <a:ext cx="108" cy="108"/>
              </a:xfrm>
              <a:custGeom>
                <a:avLst/>
                <a:gdLst>
                  <a:gd name="T0" fmla="*/ 36 w 45"/>
                  <a:gd name="T1" fmla="*/ 45 h 45"/>
                  <a:gd name="T2" fmla="*/ 33 w 45"/>
                  <a:gd name="T3" fmla="*/ 45 h 45"/>
                  <a:gd name="T4" fmla="*/ 32 w 45"/>
                  <a:gd name="T5" fmla="*/ 44 h 45"/>
                  <a:gd name="T6" fmla="*/ 30 w 45"/>
                  <a:gd name="T7" fmla="*/ 41 h 45"/>
                  <a:gd name="T8" fmla="*/ 21 w 45"/>
                  <a:gd name="T9" fmla="*/ 34 h 45"/>
                  <a:gd name="T10" fmla="*/ 18 w 45"/>
                  <a:gd name="T11" fmla="*/ 30 h 45"/>
                  <a:gd name="T12" fmla="*/ 19 w 45"/>
                  <a:gd name="T13" fmla="*/ 28 h 45"/>
                  <a:gd name="T14" fmla="*/ 23 w 45"/>
                  <a:gd name="T15" fmla="*/ 31 h 45"/>
                  <a:gd name="T16" fmla="*/ 20 w 45"/>
                  <a:gd name="T17" fmla="*/ 29 h 45"/>
                  <a:gd name="T18" fmla="*/ 12 w 45"/>
                  <a:gd name="T19" fmla="*/ 21 h 45"/>
                  <a:gd name="T20" fmla="*/ 5 w 45"/>
                  <a:gd name="T21" fmla="*/ 13 h 45"/>
                  <a:gd name="T22" fmla="*/ 0 w 45"/>
                  <a:gd name="T23" fmla="*/ 6 h 45"/>
                  <a:gd name="T24" fmla="*/ 0 w 45"/>
                  <a:gd name="T25" fmla="*/ 4 h 45"/>
                  <a:gd name="T26" fmla="*/ 3 w 45"/>
                  <a:gd name="T27" fmla="*/ 4 h 45"/>
                  <a:gd name="T28" fmla="*/ 6 w 45"/>
                  <a:gd name="T29" fmla="*/ 8 h 45"/>
                  <a:gd name="T30" fmla="*/ 8 w 45"/>
                  <a:gd name="T31" fmla="*/ 5 h 45"/>
                  <a:gd name="T32" fmla="*/ 11 w 45"/>
                  <a:gd name="T33" fmla="*/ 8 h 45"/>
                  <a:gd name="T34" fmla="*/ 14 w 45"/>
                  <a:gd name="T35" fmla="*/ 17 h 45"/>
                  <a:gd name="T36" fmla="*/ 15 w 45"/>
                  <a:gd name="T37" fmla="*/ 19 h 45"/>
                  <a:gd name="T38" fmla="*/ 25 w 45"/>
                  <a:gd name="T39" fmla="*/ 22 h 45"/>
                  <a:gd name="T40" fmla="*/ 27 w 45"/>
                  <a:gd name="T41" fmla="*/ 21 h 45"/>
                  <a:gd name="T42" fmla="*/ 25 w 45"/>
                  <a:gd name="T43" fmla="*/ 20 h 45"/>
                  <a:gd name="T44" fmla="*/ 18 w 45"/>
                  <a:gd name="T45" fmla="*/ 16 h 45"/>
                  <a:gd name="T46" fmla="*/ 18 w 45"/>
                  <a:gd name="T47" fmla="*/ 15 h 45"/>
                  <a:gd name="T48" fmla="*/ 21 w 45"/>
                  <a:gd name="T49" fmla="*/ 7 h 45"/>
                  <a:gd name="T50" fmla="*/ 23 w 45"/>
                  <a:gd name="T51" fmla="*/ 5 h 45"/>
                  <a:gd name="T52" fmla="*/ 24 w 45"/>
                  <a:gd name="T53" fmla="*/ 5 h 45"/>
                  <a:gd name="T54" fmla="*/ 29 w 45"/>
                  <a:gd name="T55" fmla="*/ 0 h 45"/>
                  <a:gd name="T56" fmla="*/ 29 w 45"/>
                  <a:gd name="T57" fmla="*/ 0 h 45"/>
                  <a:gd name="T58" fmla="*/ 39 w 45"/>
                  <a:gd name="T59" fmla="*/ 12 h 45"/>
                  <a:gd name="T60" fmla="*/ 34 w 45"/>
                  <a:gd name="T61" fmla="*/ 15 h 45"/>
                  <a:gd name="T62" fmla="*/ 34 w 45"/>
                  <a:gd name="T63" fmla="*/ 15 h 45"/>
                  <a:gd name="T64" fmla="*/ 32 w 45"/>
                  <a:gd name="T65" fmla="*/ 14 h 45"/>
                  <a:gd name="T66" fmla="*/ 26 w 45"/>
                  <a:gd name="T67" fmla="*/ 10 h 45"/>
                  <a:gd name="T68" fmla="*/ 32 w 45"/>
                  <a:gd name="T69" fmla="*/ 19 h 45"/>
                  <a:gd name="T70" fmla="*/ 32 w 45"/>
                  <a:gd name="T71" fmla="*/ 23 h 45"/>
                  <a:gd name="T72" fmla="*/ 30 w 45"/>
                  <a:gd name="T73" fmla="*/ 29 h 45"/>
                  <a:gd name="T74" fmla="*/ 29 w 45"/>
                  <a:gd name="T75" fmla="*/ 33 h 45"/>
                  <a:gd name="T76" fmla="*/ 32 w 45"/>
                  <a:gd name="T77" fmla="*/ 36 h 45"/>
                  <a:gd name="T78" fmla="*/ 35 w 45"/>
                  <a:gd name="T79" fmla="*/ 33 h 45"/>
                  <a:gd name="T80" fmla="*/ 34 w 45"/>
                  <a:gd name="T81" fmla="*/ 32 h 45"/>
                  <a:gd name="T82" fmla="*/ 31 w 45"/>
                  <a:gd name="T83" fmla="*/ 29 h 45"/>
                  <a:gd name="T84" fmla="*/ 34 w 45"/>
                  <a:gd name="T85" fmla="*/ 27 h 45"/>
                  <a:gd name="T86" fmla="*/ 38 w 45"/>
                  <a:gd name="T87" fmla="*/ 27 h 45"/>
                  <a:gd name="T88" fmla="*/ 37 w 45"/>
                  <a:gd name="T89" fmla="*/ 29 h 45"/>
                  <a:gd name="T90" fmla="*/ 39 w 45"/>
                  <a:gd name="T91" fmla="*/ 30 h 45"/>
                  <a:gd name="T92" fmla="*/ 45 w 45"/>
                  <a:gd name="T93" fmla="*/ 30 h 45"/>
                  <a:gd name="T94" fmla="*/ 43 w 45"/>
                  <a:gd name="T95" fmla="*/ 34 h 45"/>
                  <a:gd name="T96" fmla="*/ 40 w 45"/>
                  <a:gd name="T97" fmla="*/ 35 h 45"/>
                  <a:gd name="T98" fmla="*/ 36 w 45"/>
                  <a:gd name="T99" fmla="*/ 38 h 45"/>
                  <a:gd name="T100" fmla="*/ 36 w 45"/>
                  <a:gd name="T101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5" h="45">
                    <a:moveTo>
                      <a:pt x="36" y="45"/>
                    </a:moveTo>
                    <a:cubicBezTo>
                      <a:pt x="35" y="45"/>
                      <a:pt x="34" y="45"/>
                      <a:pt x="33" y="45"/>
                    </a:cubicBezTo>
                    <a:cubicBezTo>
                      <a:pt x="32" y="45"/>
                      <a:pt x="32" y="44"/>
                      <a:pt x="32" y="44"/>
                    </a:cubicBezTo>
                    <a:cubicBezTo>
                      <a:pt x="32" y="42"/>
                      <a:pt x="31" y="42"/>
                      <a:pt x="30" y="41"/>
                    </a:cubicBezTo>
                    <a:cubicBezTo>
                      <a:pt x="27" y="39"/>
                      <a:pt x="24" y="36"/>
                      <a:pt x="21" y="34"/>
                    </a:cubicBezTo>
                    <a:cubicBezTo>
                      <a:pt x="19" y="34"/>
                      <a:pt x="18" y="32"/>
                      <a:pt x="18" y="30"/>
                    </a:cubicBezTo>
                    <a:cubicBezTo>
                      <a:pt x="18" y="29"/>
                      <a:pt x="19" y="28"/>
                      <a:pt x="19" y="28"/>
                    </a:cubicBezTo>
                    <a:cubicBezTo>
                      <a:pt x="21" y="29"/>
                      <a:pt x="22" y="29"/>
                      <a:pt x="23" y="31"/>
                    </a:cubicBezTo>
                    <a:cubicBezTo>
                      <a:pt x="22" y="31"/>
                      <a:pt x="23" y="25"/>
                      <a:pt x="20" y="29"/>
                    </a:cubicBezTo>
                    <a:cubicBezTo>
                      <a:pt x="17" y="27"/>
                      <a:pt x="14" y="24"/>
                      <a:pt x="12" y="21"/>
                    </a:cubicBezTo>
                    <a:cubicBezTo>
                      <a:pt x="10" y="18"/>
                      <a:pt x="8" y="15"/>
                      <a:pt x="5" y="13"/>
                    </a:cubicBezTo>
                    <a:cubicBezTo>
                      <a:pt x="2" y="11"/>
                      <a:pt x="1" y="9"/>
                      <a:pt x="0" y="6"/>
                    </a:cubicBezTo>
                    <a:cubicBezTo>
                      <a:pt x="0" y="5"/>
                      <a:pt x="0" y="5"/>
                      <a:pt x="0" y="4"/>
                    </a:cubicBezTo>
                    <a:cubicBezTo>
                      <a:pt x="1" y="3"/>
                      <a:pt x="2" y="2"/>
                      <a:pt x="3" y="4"/>
                    </a:cubicBezTo>
                    <a:cubicBezTo>
                      <a:pt x="4" y="5"/>
                      <a:pt x="5" y="7"/>
                      <a:pt x="6" y="8"/>
                    </a:cubicBezTo>
                    <a:cubicBezTo>
                      <a:pt x="7" y="7"/>
                      <a:pt x="5" y="5"/>
                      <a:pt x="8" y="5"/>
                    </a:cubicBezTo>
                    <a:cubicBezTo>
                      <a:pt x="10" y="5"/>
                      <a:pt x="11" y="6"/>
                      <a:pt x="11" y="8"/>
                    </a:cubicBezTo>
                    <a:cubicBezTo>
                      <a:pt x="11" y="11"/>
                      <a:pt x="14" y="14"/>
                      <a:pt x="14" y="17"/>
                    </a:cubicBezTo>
                    <a:cubicBezTo>
                      <a:pt x="14" y="17"/>
                      <a:pt x="15" y="18"/>
                      <a:pt x="15" y="19"/>
                    </a:cubicBezTo>
                    <a:cubicBezTo>
                      <a:pt x="19" y="19"/>
                      <a:pt x="22" y="21"/>
                      <a:pt x="25" y="22"/>
                    </a:cubicBezTo>
                    <a:cubicBezTo>
                      <a:pt x="26" y="22"/>
                      <a:pt x="27" y="22"/>
                      <a:pt x="27" y="21"/>
                    </a:cubicBezTo>
                    <a:cubicBezTo>
                      <a:pt x="27" y="19"/>
                      <a:pt x="26" y="19"/>
                      <a:pt x="25" y="20"/>
                    </a:cubicBezTo>
                    <a:cubicBezTo>
                      <a:pt x="21" y="22"/>
                      <a:pt x="21" y="16"/>
                      <a:pt x="18" y="16"/>
                    </a:cubicBezTo>
                    <a:cubicBezTo>
                      <a:pt x="18" y="16"/>
                      <a:pt x="18" y="15"/>
                      <a:pt x="18" y="15"/>
                    </a:cubicBezTo>
                    <a:cubicBezTo>
                      <a:pt x="22" y="13"/>
                      <a:pt x="19" y="9"/>
                      <a:pt x="21" y="7"/>
                    </a:cubicBezTo>
                    <a:cubicBezTo>
                      <a:pt x="23" y="8"/>
                      <a:pt x="23" y="6"/>
                      <a:pt x="23" y="5"/>
                    </a:cubicBezTo>
                    <a:cubicBezTo>
                      <a:pt x="24" y="5"/>
                      <a:pt x="24" y="5"/>
                      <a:pt x="24" y="5"/>
                    </a:cubicBezTo>
                    <a:cubicBezTo>
                      <a:pt x="28" y="5"/>
                      <a:pt x="27" y="1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34" y="3"/>
                      <a:pt x="37" y="7"/>
                      <a:pt x="39" y="12"/>
                    </a:cubicBezTo>
                    <a:cubicBezTo>
                      <a:pt x="36" y="12"/>
                      <a:pt x="35" y="14"/>
                      <a:pt x="34" y="15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3"/>
                      <a:pt x="34" y="13"/>
                      <a:pt x="32" y="14"/>
                    </a:cubicBezTo>
                    <a:cubicBezTo>
                      <a:pt x="30" y="14"/>
                      <a:pt x="29" y="11"/>
                      <a:pt x="26" y="10"/>
                    </a:cubicBezTo>
                    <a:cubicBezTo>
                      <a:pt x="27" y="14"/>
                      <a:pt x="30" y="17"/>
                      <a:pt x="32" y="19"/>
                    </a:cubicBezTo>
                    <a:cubicBezTo>
                      <a:pt x="36" y="21"/>
                      <a:pt x="34" y="22"/>
                      <a:pt x="32" y="23"/>
                    </a:cubicBezTo>
                    <a:cubicBezTo>
                      <a:pt x="27" y="24"/>
                      <a:pt x="27" y="26"/>
                      <a:pt x="30" y="29"/>
                    </a:cubicBezTo>
                    <a:cubicBezTo>
                      <a:pt x="30" y="30"/>
                      <a:pt x="29" y="31"/>
                      <a:pt x="29" y="33"/>
                    </a:cubicBezTo>
                    <a:cubicBezTo>
                      <a:pt x="29" y="35"/>
                      <a:pt x="30" y="36"/>
                      <a:pt x="32" y="36"/>
                    </a:cubicBezTo>
                    <a:cubicBezTo>
                      <a:pt x="34" y="36"/>
                      <a:pt x="34" y="34"/>
                      <a:pt x="35" y="33"/>
                    </a:cubicBezTo>
                    <a:cubicBezTo>
                      <a:pt x="35" y="33"/>
                      <a:pt x="35" y="31"/>
                      <a:pt x="34" y="32"/>
                    </a:cubicBezTo>
                    <a:cubicBezTo>
                      <a:pt x="30" y="33"/>
                      <a:pt x="30" y="31"/>
                      <a:pt x="31" y="29"/>
                    </a:cubicBezTo>
                    <a:cubicBezTo>
                      <a:pt x="32" y="28"/>
                      <a:pt x="32" y="25"/>
                      <a:pt x="34" y="27"/>
                    </a:cubicBezTo>
                    <a:cubicBezTo>
                      <a:pt x="36" y="28"/>
                      <a:pt x="37" y="27"/>
                      <a:pt x="38" y="27"/>
                    </a:cubicBezTo>
                    <a:cubicBezTo>
                      <a:pt x="38" y="29"/>
                      <a:pt x="37" y="28"/>
                      <a:pt x="37" y="29"/>
                    </a:cubicBezTo>
                    <a:cubicBezTo>
                      <a:pt x="37" y="30"/>
                      <a:pt x="38" y="31"/>
                      <a:pt x="39" y="30"/>
                    </a:cubicBezTo>
                    <a:cubicBezTo>
                      <a:pt x="41" y="29"/>
                      <a:pt x="43" y="30"/>
                      <a:pt x="45" y="30"/>
                    </a:cubicBezTo>
                    <a:cubicBezTo>
                      <a:pt x="44" y="32"/>
                      <a:pt x="44" y="33"/>
                      <a:pt x="43" y="34"/>
                    </a:cubicBezTo>
                    <a:cubicBezTo>
                      <a:pt x="42" y="34"/>
                      <a:pt x="41" y="34"/>
                      <a:pt x="40" y="35"/>
                    </a:cubicBezTo>
                    <a:cubicBezTo>
                      <a:pt x="39" y="37"/>
                      <a:pt x="37" y="38"/>
                      <a:pt x="36" y="38"/>
                    </a:cubicBezTo>
                    <a:cubicBezTo>
                      <a:pt x="35" y="41"/>
                      <a:pt x="44" y="42"/>
                      <a:pt x="36" y="45"/>
                    </a:cubicBezTo>
                    <a:close/>
                  </a:path>
                </a:pathLst>
              </a:custGeom>
              <a:solidFill>
                <a:srgbClr val="FED8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9" name="Freeform 285"/>
              <p:cNvSpPr/>
              <p:nvPr/>
            </p:nvSpPr>
            <p:spPr bwMode="auto">
              <a:xfrm>
                <a:off x="754" y="483"/>
                <a:ext cx="7" cy="9"/>
              </a:xfrm>
              <a:custGeom>
                <a:avLst/>
                <a:gdLst>
                  <a:gd name="T0" fmla="*/ 2 w 3"/>
                  <a:gd name="T1" fmla="*/ 4 h 4"/>
                  <a:gd name="T2" fmla="*/ 2 w 3"/>
                  <a:gd name="T3" fmla="*/ 1 h 4"/>
                  <a:gd name="T4" fmla="*/ 3 w 3"/>
                  <a:gd name="T5" fmla="*/ 3 h 4"/>
                  <a:gd name="T6" fmla="*/ 2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2" y="3"/>
                      <a:pt x="0" y="2"/>
                      <a:pt x="2" y="1"/>
                    </a:cubicBezTo>
                    <a:cubicBezTo>
                      <a:pt x="3" y="0"/>
                      <a:pt x="3" y="2"/>
                      <a:pt x="3" y="3"/>
                    </a:cubicBezTo>
                    <a:cubicBezTo>
                      <a:pt x="3" y="3"/>
                      <a:pt x="3" y="4"/>
                      <a:pt x="2" y="4"/>
                    </a:cubicBezTo>
                    <a:close/>
                  </a:path>
                </a:pathLst>
              </a:custGeom>
              <a:solidFill>
                <a:srgbClr val="FEEB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0" name="Freeform 286"/>
              <p:cNvSpPr/>
              <p:nvPr/>
            </p:nvSpPr>
            <p:spPr bwMode="auto">
              <a:xfrm>
                <a:off x="763" y="502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0" y="2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E1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1" name="Freeform 287"/>
              <p:cNvSpPr/>
              <p:nvPr/>
            </p:nvSpPr>
            <p:spPr bwMode="auto">
              <a:xfrm>
                <a:off x="1012" y="636"/>
                <a:ext cx="4" cy="7"/>
              </a:xfrm>
              <a:custGeom>
                <a:avLst/>
                <a:gdLst>
                  <a:gd name="T0" fmla="*/ 2 w 2"/>
                  <a:gd name="T1" fmla="*/ 3 h 3"/>
                  <a:gd name="T2" fmla="*/ 1 w 2"/>
                  <a:gd name="T3" fmla="*/ 1 h 3"/>
                  <a:gd name="T4" fmla="*/ 2 w 2"/>
                  <a:gd name="T5" fmla="*/ 2 h 3"/>
                  <a:gd name="T6" fmla="*/ 2 w 2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1" y="0"/>
                      <a:pt x="2" y="1"/>
                      <a:pt x="2" y="2"/>
                    </a:cubicBezTo>
                    <a:cubicBezTo>
                      <a:pt x="2" y="3"/>
                      <a:pt x="2" y="3"/>
                      <a:pt x="2" y="3"/>
                    </a:cubicBezTo>
                    <a:close/>
                  </a:path>
                </a:pathLst>
              </a:custGeom>
              <a:solidFill>
                <a:srgbClr val="FEE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2" name="Freeform 288"/>
              <p:cNvSpPr/>
              <p:nvPr/>
            </p:nvSpPr>
            <p:spPr bwMode="auto">
              <a:xfrm>
                <a:off x="603" y="212"/>
                <a:ext cx="41" cy="94"/>
              </a:xfrm>
              <a:custGeom>
                <a:avLst/>
                <a:gdLst>
                  <a:gd name="T0" fmla="*/ 5 w 17"/>
                  <a:gd name="T1" fmla="*/ 0 h 39"/>
                  <a:gd name="T2" fmla="*/ 15 w 17"/>
                  <a:gd name="T3" fmla="*/ 3 h 39"/>
                  <a:gd name="T4" fmla="*/ 15 w 17"/>
                  <a:gd name="T5" fmla="*/ 3 h 39"/>
                  <a:gd name="T6" fmla="*/ 14 w 17"/>
                  <a:gd name="T7" fmla="*/ 6 h 39"/>
                  <a:gd name="T8" fmla="*/ 17 w 17"/>
                  <a:gd name="T9" fmla="*/ 9 h 39"/>
                  <a:gd name="T10" fmla="*/ 17 w 17"/>
                  <a:gd name="T11" fmla="*/ 10 h 39"/>
                  <a:gd name="T12" fmla="*/ 14 w 17"/>
                  <a:gd name="T13" fmla="*/ 15 h 39"/>
                  <a:gd name="T14" fmla="*/ 13 w 17"/>
                  <a:gd name="T15" fmla="*/ 18 h 39"/>
                  <a:gd name="T16" fmla="*/ 12 w 17"/>
                  <a:gd name="T17" fmla="*/ 20 h 39"/>
                  <a:gd name="T18" fmla="*/ 10 w 17"/>
                  <a:gd name="T19" fmla="*/ 26 h 39"/>
                  <a:gd name="T20" fmla="*/ 9 w 17"/>
                  <a:gd name="T21" fmla="*/ 28 h 39"/>
                  <a:gd name="T22" fmla="*/ 7 w 17"/>
                  <a:gd name="T23" fmla="*/ 31 h 39"/>
                  <a:gd name="T24" fmla="*/ 5 w 17"/>
                  <a:gd name="T25" fmla="*/ 35 h 39"/>
                  <a:gd name="T26" fmla="*/ 0 w 17"/>
                  <a:gd name="T27" fmla="*/ 37 h 39"/>
                  <a:gd name="T28" fmla="*/ 0 w 17"/>
                  <a:gd name="T29" fmla="*/ 34 h 39"/>
                  <a:gd name="T30" fmla="*/ 7 w 17"/>
                  <a:gd name="T31" fmla="*/ 14 h 39"/>
                  <a:gd name="T32" fmla="*/ 5 w 17"/>
                  <a:gd name="T33" fmla="*/ 1 h 39"/>
                  <a:gd name="T34" fmla="*/ 5 w 17"/>
                  <a:gd name="T3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7" h="39">
                    <a:moveTo>
                      <a:pt x="5" y="0"/>
                    </a:moveTo>
                    <a:cubicBezTo>
                      <a:pt x="7" y="0"/>
                      <a:pt x="14" y="2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3" y="3"/>
                      <a:pt x="12" y="4"/>
                      <a:pt x="14" y="6"/>
                    </a:cubicBezTo>
                    <a:cubicBezTo>
                      <a:pt x="15" y="7"/>
                      <a:pt x="16" y="7"/>
                      <a:pt x="17" y="9"/>
                    </a:cubicBezTo>
                    <a:cubicBezTo>
                      <a:pt x="17" y="9"/>
                      <a:pt x="17" y="9"/>
                      <a:pt x="17" y="10"/>
                    </a:cubicBezTo>
                    <a:cubicBezTo>
                      <a:pt x="16" y="12"/>
                      <a:pt x="15" y="14"/>
                      <a:pt x="14" y="15"/>
                    </a:cubicBezTo>
                    <a:cubicBezTo>
                      <a:pt x="14" y="16"/>
                      <a:pt x="14" y="17"/>
                      <a:pt x="13" y="18"/>
                    </a:cubicBezTo>
                    <a:cubicBezTo>
                      <a:pt x="13" y="18"/>
                      <a:pt x="13" y="19"/>
                      <a:pt x="12" y="20"/>
                    </a:cubicBezTo>
                    <a:cubicBezTo>
                      <a:pt x="12" y="22"/>
                      <a:pt x="11" y="24"/>
                      <a:pt x="10" y="26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8" y="29"/>
                      <a:pt x="7" y="30"/>
                      <a:pt x="7" y="31"/>
                    </a:cubicBezTo>
                    <a:cubicBezTo>
                      <a:pt x="6" y="33"/>
                      <a:pt x="6" y="34"/>
                      <a:pt x="5" y="35"/>
                    </a:cubicBezTo>
                    <a:cubicBezTo>
                      <a:pt x="3" y="36"/>
                      <a:pt x="2" y="39"/>
                      <a:pt x="0" y="37"/>
                    </a:cubicBezTo>
                    <a:cubicBezTo>
                      <a:pt x="0" y="36"/>
                      <a:pt x="0" y="35"/>
                      <a:pt x="0" y="34"/>
                    </a:cubicBezTo>
                    <a:cubicBezTo>
                      <a:pt x="5" y="28"/>
                      <a:pt x="6" y="21"/>
                      <a:pt x="7" y="14"/>
                    </a:cubicBezTo>
                    <a:cubicBezTo>
                      <a:pt x="8" y="9"/>
                      <a:pt x="8" y="5"/>
                      <a:pt x="5" y="1"/>
                    </a:cubicBezTo>
                    <a:cubicBezTo>
                      <a:pt x="5" y="1"/>
                      <a:pt x="5" y="0"/>
                      <a:pt x="5" y="0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3" name="Freeform 289"/>
              <p:cNvSpPr/>
              <p:nvPr/>
            </p:nvSpPr>
            <p:spPr bwMode="auto">
              <a:xfrm>
                <a:off x="579" y="179"/>
                <a:ext cx="50" cy="31"/>
              </a:xfrm>
              <a:custGeom>
                <a:avLst/>
                <a:gdLst>
                  <a:gd name="T0" fmla="*/ 21 w 21"/>
                  <a:gd name="T1" fmla="*/ 4 h 13"/>
                  <a:gd name="T2" fmla="*/ 21 w 21"/>
                  <a:gd name="T3" fmla="*/ 6 h 13"/>
                  <a:gd name="T4" fmla="*/ 17 w 21"/>
                  <a:gd name="T5" fmla="*/ 11 h 13"/>
                  <a:gd name="T6" fmla="*/ 17 w 21"/>
                  <a:gd name="T7" fmla="*/ 11 h 13"/>
                  <a:gd name="T8" fmla="*/ 10 w 21"/>
                  <a:gd name="T9" fmla="*/ 11 h 13"/>
                  <a:gd name="T10" fmla="*/ 7 w 21"/>
                  <a:gd name="T11" fmla="*/ 10 h 13"/>
                  <a:gd name="T12" fmla="*/ 5 w 21"/>
                  <a:gd name="T13" fmla="*/ 10 h 13"/>
                  <a:gd name="T14" fmla="*/ 4 w 21"/>
                  <a:gd name="T15" fmla="*/ 10 h 13"/>
                  <a:gd name="T16" fmla="*/ 0 w 21"/>
                  <a:gd name="T17" fmla="*/ 8 h 13"/>
                  <a:gd name="T18" fmla="*/ 4 w 21"/>
                  <a:gd name="T19" fmla="*/ 6 h 13"/>
                  <a:gd name="T20" fmla="*/ 6 w 21"/>
                  <a:gd name="T21" fmla="*/ 5 h 13"/>
                  <a:gd name="T22" fmla="*/ 5 w 21"/>
                  <a:gd name="T23" fmla="*/ 2 h 13"/>
                  <a:gd name="T24" fmla="*/ 8 w 21"/>
                  <a:gd name="T25" fmla="*/ 1 h 13"/>
                  <a:gd name="T26" fmla="*/ 12 w 21"/>
                  <a:gd name="T27" fmla="*/ 1 h 13"/>
                  <a:gd name="T28" fmla="*/ 17 w 21"/>
                  <a:gd name="T29" fmla="*/ 2 h 13"/>
                  <a:gd name="T30" fmla="*/ 20 w 21"/>
                  <a:gd name="T31" fmla="*/ 3 h 13"/>
                  <a:gd name="T32" fmla="*/ 21 w 21"/>
                  <a:gd name="T33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" h="13">
                    <a:moveTo>
                      <a:pt x="21" y="4"/>
                    </a:moveTo>
                    <a:cubicBezTo>
                      <a:pt x="21" y="5"/>
                      <a:pt x="21" y="6"/>
                      <a:pt x="21" y="6"/>
                    </a:cubicBezTo>
                    <a:cubicBezTo>
                      <a:pt x="20" y="8"/>
                      <a:pt x="17" y="9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5" y="13"/>
                      <a:pt x="12" y="13"/>
                      <a:pt x="10" y="11"/>
                    </a:cubicBezTo>
                    <a:cubicBezTo>
                      <a:pt x="9" y="10"/>
                      <a:pt x="8" y="9"/>
                      <a:pt x="7" y="10"/>
                    </a:cubicBezTo>
                    <a:cubicBezTo>
                      <a:pt x="6" y="10"/>
                      <a:pt x="5" y="10"/>
                      <a:pt x="5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2" y="10"/>
                      <a:pt x="0" y="10"/>
                      <a:pt x="0" y="8"/>
                    </a:cubicBezTo>
                    <a:cubicBezTo>
                      <a:pt x="0" y="5"/>
                      <a:pt x="2" y="5"/>
                      <a:pt x="4" y="6"/>
                    </a:cubicBezTo>
                    <a:cubicBezTo>
                      <a:pt x="5" y="6"/>
                      <a:pt x="6" y="6"/>
                      <a:pt x="6" y="5"/>
                    </a:cubicBezTo>
                    <a:cubicBezTo>
                      <a:pt x="7" y="4"/>
                      <a:pt x="5" y="3"/>
                      <a:pt x="5" y="2"/>
                    </a:cubicBezTo>
                    <a:cubicBezTo>
                      <a:pt x="6" y="0"/>
                      <a:pt x="7" y="0"/>
                      <a:pt x="8" y="1"/>
                    </a:cubicBezTo>
                    <a:cubicBezTo>
                      <a:pt x="10" y="2"/>
                      <a:pt x="11" y="2"/>
                      <a:pt x="12" y="1"/>
                    </a:cubicBezTo>
                    <a:cubicBezTo>
                      <a:pt x="14" y="0"/>
                      <a:pt x="15" y="0"/>
                      <a:pt x="17" y="2"/>
                    </a:cubicBezTo>
                    <a:cubicBezTo>
                      <a:pt x="18" y="3"/>
                      <a:pt x="19" y="3"/>
                      <a:pt x="20" y="3"/>
                    </a:cubicBezTo>
                    <a:cubicBezTo>
                      <a:pt x="21" y="3"/>
                      <a:pt x="21" y="4"/>
                      <a:pt x="21" y="4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4" name="Freeform 290"/>
              <p:cNvSpPr/>
              <p:nvPr/>
            </p:nvSpPr>
            <p:spPr bwMode="auto">
              <a:xfrm>
                <a:off x="620" y="179"/>
                <a:ext cx="28" cy="26"/>
              </a:xfrm>
              <a:custGeom>
                <a:avLst/>
                <a:gdLst>
                  <a:gd name="T0" fmla="*/ 4 w 12"/>
                  <a:gd name="T1" fmla="*/ 4 h 11"/>
                  <a:gd name="T2" fmla="*/ 3 w 12"/>
                  <a:gd name="T3" fmla="*/ 3 h 11"/>
                  <a:gd name="T4" fmla="*/ 1 w 12"/>
                  <a:gd name="T5" fmla="*/ 0 h 11"/>
                  <a:gd name="T6" fmla="*/ 7 w 12"/>
                  <a:gd name="T7" fmla="*/ 5 h 11"/>
                  <a:gd name="T8" fmla="*/ 12 w 12"/>
                  <a:gd name="T9" fmla="*/ 9 h 11"/>
                  <a:gd name="T10" fmla="*/ 4 w 12"/>
                  <a:gd name="T11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1">
                    <a:moveTo>
                      <a:pt x="4" y="4"/>
                    </a:moveTo>
                    <a:cubicBezTo>
                      <a:pt x="4" y="4"/>
                      <a:pt x="3" y="4"/>
                      <a:pt x="3" y="3"/>
                    </a:cubicBezTo>
                    <a:cubicBezTo>
                      <a:pt x="1" y="3"/>
                      <a:pt x="0" y="2"/>
                      <a:pt x="1" y="0"/>
                    </a:cubicBezTo>
                    <a:cubicBezTo>
                      <a:pt x="5" y="0"/>
                      <a:pt x="8" y="1"/>
                      <a:pt x="7" y="5"/>
                    </a:cubicBezTo>
                    <a:cubicBezTo>
                      <a:pt x="7" y="9"/>
                      <a:pt x="11" y="7"/>
                      <a:pt x="12" y="9"/>
                    </a:cubicBezTo>
                    <a:cubicBezTo>
                      <a:pt x="7" y="11"/>
                      <a:pt x="6" y="7"/>
                      <a:pt x="4" y="4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5" name="Freeform 291"/>
              <p:cNvSpPr/>
              <p:nvPr/>
            </p:nvSpPr>
            <p:spPr bwMode="auto">
              <a:xfrm>
                <a:off x="613" y="193"/>
                <a:ext cx="16" cy="15"/>
              </a:xfrm>
              <a:custGeom>
                <a:avLst/>
                <a:gdLst>
                  <a:gd name="T0" fmla="*/ 3 w 7"/>
                  <a:gd name="T1" fmla="*/ 5 h 6"/>
                  <a:gd name="T2" fmla="*/ 7 w 7"/>
                  <a:gd name="T3" fmla="*/ 0 h 6"/>
                  <a:gd name="T4" fmla="*/ 7 w 7"/>
                  <a:gd name="T5" fmla="*/ 6 h 6"/>
                  <a:gd name="T6" fmla="*/ 3 w 7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3" y="5"/>
                    </a:moveTo>
                    <a:cubicBezTo>
                      <a:pt x="0" y="0"/>
                      <a:pt x="5" y="1"/>
                      <a:pt x="7" y="0"/>
                    </a:cubicBezTo>
                    <a:cubicBezTo>
                      <a:pt x="7" y="2"/>
                      <a:pt x="6" y="4"/>
                      <a:pt x="7" y="6"/>
                    </a:cubicBezTo>
                    <a:cubicBezTo>
                      <a:pt x="5" y="6"/>
                      <a:pt x="4" y="6"/>
                      <a:pt x="3" y="5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6" name="Freeform 292"/>
              <p:cNvSpPr/>
              <p:nvPr/>
            </p:nvSpPr>
            <p:spPr bwMode="auto">
              <a:xfrm>
                <a:off x="644" y="229"/>
                <a:ext cx="14" cy="14"/>
              </a:xfrm>
              <a:custGeom>
                <a:avLst/>
                <a:gdLst>
                  <a:gd name="T0" fmla="*/ 0 w 6"/>
                  <a:gd name="T1" fmla="*/ 3 h 6"/>
                  <a:gd name="T2" fmla="*/ 0 w 6"/>
                  <a:gd name="T3" fmla="*/ 2 h 6"/>
                  <a:gd name="T4" fmla="*/ 3 w 6"/>
                  <a:gd name="T5" fmla="*/ 0 h 6"/>
                  <a:gd name="T6" fmla="*/ 5 w 6"/>
                  <a:gd name="T7" fmla="*/ 5 h 6"/>
                  <a:gd name="T8" fmla="*/ 1 w 6"/>
                  <a:gd name="T9" fmla="*/ 4 h 6"/>
                  <a:gd name="T10" fmla="*/ 0 w 6"/>
                  <a:gd name="T11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1"/>
                      <a:pt x="6" y="3"/>
                      <a:pt x="5" y="5"/>
                    </a:cubicBezTo>
                    <a:cubicBezTo>
                      <a:pt x="4" y="6"/>
                      <a:pt x="3" y="5"/>
                      <a:pt x="1" y="4"/>
                    </a:cubicBezTo>
                    <a:cubicBezTo>
                      <a:pt x="1" y="4"/>
                      <a:pt x="0" y="4"/>
                      <a:pt x="0" y="3"/>
                    </a:cubicBezTo>
                    <a:close/>
                  </a:path>
                </a:pathLst>
              </a:custGeom>
              <a:solidFill>
                <a:srgbClr val="FE7F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7" name="Freeform 293"/>
              <p:cNvSpPr/>
              <p:nvPr/>
            </p:nvSpPr>
            <p:spPr bwMode="auto">
              <a:xfrm>
                <a:off x="593" y="196"/>
                <a:ext cx="27" cy="16"/>
              </a:xfrm>
              <a:custGeom>
                <a:avLst/>
                <a:gdLst>
                  <a:gd name="T0" fmla="*/ 0 w 11"/>
                  <a:gd name="T1" fmla="*/ 2 h 7"/>
                  <a:gd name="T2" fmla="*/ 4 w 11"/>
                  <a:gd name="T3" fmla="*/ 2 h 7"/>
                  <a:gd name="T4" fmla="*/ 11 w 11"/>
                  <a:gd name="T5" fmla="*/ 4 h 7"/>
                  <a:gd name="T6" fmla="*/ 9 w 11"/>
                  <a:gd name="T7" fmla="*/ 6 h 7"/>
                  <a:gd name="T8" fmla="*/ 5 w 11"/>
                  <a:gd name="T9" fmla="*/ 6 h 7"/>
                  <a:gd name="T10" fmla="*/ 0 w 11"/>
                  <a:gd name="T11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0" y="2"/>
                    </a:moveTo>
                    <a:cubicBezTo>
                      <a:pt x="2" y="1"/>
                      <a:pt x="3" y="0"/>
                      <a:pt x="4" y="2"/>
                    </a:cubicBezTo>
                    <a:cubicBezTo>
                      <a:pt x="6" y="5"/>
                      <a:pt x="9" y="4"/>
                      <a:pt x="11" y="4"/>
                    </a:cubicBezTo>
                    <a:cubicBezTo>
                      <a:pt x="11" y="5"/>
                      <a:pt x="10" y="6"/>
                      <a:pt x="9" y="6"/>
                    </a:cubicBezTo>
                    <a:cubicBezTo>
                      <a:pt x="8" y="7"/>
                      <a:pt x="7" y="6"/>
                      <a:pt x="5" y="6"/>
                    </a:cubicBezTo>
                    <a:cubicBezTo>
                      <a:pt x="4" y="5"/>
                      <a:pt x="2" y="4"/>
                      <a:pt x="0" y="2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8" name="Freeform 294"/>
              <p:cNvSpPr/>
              <p:nvPr/>
            </p:nvSpPr>
            <p:spPr bwMode="auto">
              <a:xfrm>
                <a:off x="639" y="212"/>
                <a:ext cx="14" cy="15"/>
              </a:xfrm>
              <a:custGeom>
                <a:avLst/>
                <a:gdLst>
                  <a:gd name="T0" fmla="*/ 0 w 6"/>
                  <a:gd name="T1" fmla="*/ 3 h 6"/>
                  <a:gd name="T2" fmla="*/ 4 w 6"/>
                  <a:gd name="T3" fmla="*/ 0 h 6"/>
                  <a:gd name="T4" fmla="*/ 4 w 6"/>
                  <a:gd name="T5" fmla="*/ 5 h 6"/>
                  <a:gd name="T6" fmla="*/ 0 w 6"/>
                  <a:gd name="T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cubicBezTo>
                      <a:pt x="1" y="3"/>
                      <a:pt x="2" y="1"/>
                      <a:pt x="4" y="0"/>
                    </a:cubicBezTo>
                    <a:cubicBezTo>
                      <a:pt x="2" y="3"/>
                      <a:pt x="6" y="4"/>
                      <a:pt x="4" y="5"/>
                    </a:cubicBezTo>
                    <a:cubicBezTo>
                      <a:pt x="2" y="6"/>
                      <a:pt x="1" y="4"/>
                      <a:pt x="0" y="3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9" name="Freeform 295"/>
              <p:cNvSpPr/>
              <p:nvPr/>
            </p:nvSpPr>
            <p:spPr bwMode="auto">
              <a:xfrm>
                <a:off x="605" y="208"/>
                <a:ext cx="10" cy="7"/>
              </a:xfrm>
              <a:custGeom>
                <a:avLst/>
                <a:gdLst>
                  <a:gd name="T0" fmla="*/ 1 w 4"/>
                  <a:gd name="T1" fmla="*/ 0 h 3"/>
                  <a:gd name="T2" fmla="*/ 4 w 4"/>
                  <a:gd name="T3" fmla="*/ 1 h 3"/>
                  <a:gd name="T4" fmla="*/ 4 w 4"/>
                  <a:gd name="T5" fmla="*/ 2 h 3"/>
                  <a:gd name="T6" fmla="*/ 4 w 4"/>
                  <a:gd name="T7" fmla="*/ 3 h 3"/>
                  <a:gd name="T8" fmla="*/ 1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0"/>
                    </a:moveTo>
                    <a:cubicBezTo>
                      <a:pt x="2" y="0"/>
                      <a:pt x="3" y="1"/>
                      <a:pt x="4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4" y="2"/>
                      <a:pt x="4" y="3"/>
                      <a:pt x="4" y="3"/>
                    </a:cubicBezTo>
                    <a:cubicBezTo>
                      <a:pt x="2" y="3"/>
                      <a:pt x="0" y="3"/>
                      <a:pt x="1" y="0"/>
                    </a:cubicBezTo>
                    <a:close/>
                  </a:path>
                </a:pathLst>
              </a:custGeom>
              <a:solidFill>
                <a:srgbClr val="FEB7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0" name="Freeform 296"/>
              <p:cNvSpPr/>
              <p:nvPr/>
            </p:nvSpPr>
            <p:spPr bwMode="auto">
              <a:xfrm>
                <a:off x="431" y="287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1 w 3"/>
                  <a:gd name="T3" fmla="*/ 2 h 3"/>
                  <a:gd name="T4" fmla="*/ 1 w 3"/>
                  <a:gd name="T5" fmla="*/ 0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3"/>
                      <a:pt x="2" y="3"/>
                      <a:pt x="1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3" y="0"/>
                      <a:pt x="3" y="0"/>
                      <a:pt x="3" y="2"/>
                    </a:cubicBezTo>
                    <a:close/>
                  </a:path>
                </a:pathLst>
              </a:custGeom>
              <a:solidFill>
                <a:srgbClr val="FEDC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1" name="Freeform 297"/>
              <p:cNvSpPr/>
              <p:nvPr/>
            </p:nvSpPr>
            <p:spPr bwMode="auto">
              <a:xfrm>
                <a:off x="656" y="368"/>
                <a:ext cx="43" cy="29"/>
              </a:xfrm>
              <a:custGeom>
                <a:avLst/>
                <a:gdLst>
                  <a:gd name="T0" fmla="*/ 11 w 18"/>
                  <a:gd name="T1" fmla="*/ 12 h 12"/>
                  <a:gd name="T2" fmla="*/ 7 w 18"/>
                  <a:gd name="T3" fmla="*/ 11 h 12"/>
                  <a:gd name="T4" fmla="*/ 0 w 18"/>
                  <a:gd name="T5" fmla="*/ 6 h 12"/>
                  <a:gd name="T6" fmla="*/ 12 w 18"/>
                  <a:gd name="T7" fmla="*/ 2 h 12"/>
                  <a:gd name="T8" fmla="*/ 18 w 18"/>
                  <a:gd name="T9" fmla="*/ 5 h 12"/>
                  <a:gd name="T10" fmla="*/ 11 w 18"/>
                  <a:gd name="T11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2">
                    <a:moveTo>
                      <a:pt x="11" y="12"/>
                    </a:moveTo>
                    <a:cubicBezTo>
                      <a:pt x="10" y="12"/>
                      <a:pt x="8" y="11"/>
                      <a:pt x="7" y="11"/>
                    </a:cubicBezTo>
                    <a:cubicBezTo>
                      <a:pt x="4" y="11"/>
                      <a:pt x="2" y="9"/>
                      <a:pt x="0" y="6"/>
                    </a:cubicBezTo>
                    <a:cubicBezTo>
                      <a:pt x="3" y="2"/>
                      <a:pt x="7" y="0"/>
                      <a:pt x="12" y="2"/>
                    </a:cubicBezTo>
                    <a:cubicBezTo>
                      <a:pt x="14" y="3"/>
                      <a:pt x="16" y="3"/>
                      <a:pt x="18" y="5"/>
                    </a:cubicBezTo>
                    <a:cubicBezTo>
                      <a:pt x="16" y="8"/>
                      <a:pt x="14" y="10"/>
                      <a:pt x="11" y="12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2" name="Freeform 298"/>
              <p:cNvSpPr/>
              <p:nvPr/>
            </p:nvSpPr>
            <p:spPr bwMode="auto">
              <a:xfrm>
                <a:off x="706" y="382"/>
                <a:ext cx="7" cy="7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0 h 3"/>
                  <a:gd name="T4" fmla="*/ 3 w 3"/>
                  <a:gd name="T5" fmla="*/ 2 h 3"/>
                  <a:gd name="T6" fmla="*/ 2 w 3"/>
                  <a:gd name="T7" fmla="*/ 3 h 3"/>
                  <a:gd name="T8" fmla="*/ 1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1"/>
                      <a:pt x="3" y="2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3" name="Freeform 299"/>
              <p:cNvSpPr/>
              <p:nvPr/>
            </p:nvSpPr>
            <p:spPr bwMode="auto">
              <a:xfrm>
                <a:off x="419" y="607"/>
                <a:ext cx="53" cy="86"/>
              </a:xfrm>
              <a:custGeom>
                <a:avLst/>
                <a:gdLst>
                  <a:gd name="T0" fmla="*/ 2 w 22"/>
                  <a:gd name="T1" fmla="*/ 9 h 36"/>
                  <a:gd name="T2" fmla="*/ 1 w 22"/>
                  <a:gd name="T3" fmla="*/ 1 h 36"/>
                  <a:gd name="T4" fmla="*/ 1 w 22"/>
                  <a:gd name="T5" fmla="*/ 0 h 36"/>
                  <a:gd name="T6" fmla="*/ 11 w 22"/>
                  <a:gd name="T7" fmla="*/ 4 h 36"/>
                  <a:gd name="T8" fmla="*/ 14 w 22"/>
                  <a:gd name="T9" fmla="*/ 6 h 36"/>
                  <a:gd name="T10" fmla="*/ 11 w 22"/>
                  <a:gd name="T11" fmla="*/ 8 h 36"/>
                  <a:gd name="T12" fmla="*/ 7 w 22"/>
                  <a:gd name="T13" fmla="*/ 10 h 36"/>
                  <a:gd name="T14" fmla="*/ 11 w 22"/>
                  <a:gd name="T15" fmla="*/ 13 h 36"/>
                  <a:gd name="T16" fmla="*/ 11 w 22"/>
                  <a:gd name="T17" fmla="*/ 19 h 36"/>
                  <a:gd name="T18" fmla="*/ 13 w 22"/>
                  <a:gd name="T19" fmla="*/ 22 h 36"/>
                  <a:gd name="T20" fmla="*/ 18 w 22"/>
                  <a:gd name="T21" fmla="*/ 21 h 36"/>
                  <a:gd name="T22" fmla="*/ 20 w 22"/>
                  <a:gd name="T23" fmla="*/ 23 h 36"/>
                  <a:gd name="T24" fmla="*/ 22 w 22"/>
                  <a:gd name="T25" fmla="*/ 26 h 36"/>
                  <a:gd name="T26" fmla="*/ 19 w 22"/>
                  <a:gd name="T27" fmla="*/ 27 h 36"/>
                  <a:gd name="T28" fmla="*/ 19 w 22"/>
                  <a:gd name="T29" fmla="*/ 29 h 36"/>
                  <a:gd name="T30" fmla="*/ 18 w 22"/>
                  <a:gd name="T31" fmla="*/ 36 h 36"/>
                  <a:gd name="T32" fmla="*/ 17 w 22"/>
                  <a:gd name="T33" fmla="*/ 36 h 36"/>
                  <a:gd name="T34" fmla="*/ 6 w 22"/>
                  <a:gd name="T35" fmla="*/ 16 h 36"/>
                  <a:gd name="T36" fmla="*/ 4 w 22"/>
                  <a:gd name="T37" fmla="*/ 13 h 36"/>
                  <a:gd name="T38" fmla="*/ 2 w 22"/>
                  <a:gd name="T39" fmla="*/ 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36">
                    <a:moveTo>
                      <a:pt x="2" y="9"/>
                    </a:moveTo>
                    <a:cubicBezTo>
                      <a:pt x="4" y="6"/>
                      <a:pt x="0" y="4"/>
                      <a:pt x="1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2"/>
                      <a:pt x="8" y="2"/>
                      <a:pt x="11" y="4"/>
                    </a:cubicBezTo>
                    <a:cubicBezTo>
                      <a:pt x="13" y="4"/>
                      <a:pt x="14" y="4"/>
                      <a:pt x="14" y="6"/>
                    </a:cubicBezTo>
                    <a:cubicBezTo>
                      <a:pt x="13" y="7"/>
                      <a:pt x="12" y="8"/>
                      <a:pt x="11" y="8"/>
                    </a:cubicBezTo>
                    <a:cubicBezTo>
                      <a:pt x="9" y="8"/>
                      <a:pt x="8" y="8"/>
                      <a:pt x="7" y="10"/>
                    </a:cubicBezTo>
                    <a:cubicBezTo>
                      <a:pt x="7" y="11"/>
                      <a:pt x="10" y="11"/>
                      <a:pt x="11" y="13"/>
                    </a:cubicBezTo>
                    <a:cubicBezTo>
                      <a:pt x="11" y="15"/>
                      <a:pt x="10" y="17"/>
                      <a:pt x="11" y="19"/>
                    </a:cubicBezTo>
                    <a:cubicBezTo>
                      <a:pt x="12" y="20"/>
                      <a:pt x="12" y="21"/>
                      <a:pt x="13" y="22"/>
                    </a:cubicBezTo>
                    <a:cubicBezTo>
                      <a:pt x="14" y="20"/>
                      <a:pt x="16" y="17"/>
                      <a:pt x="18" y="21"/>
                    </a:cubicBezTo>
                    <a:cubicBezTo>
                      <a:pt x="18" y="22"/>
                      <a:pt x="19" y="23"/>
                      <a:pt x="20" y="23"/>
                    </a:cubicBezTo>
                    <a:cubicBezTo>
                      <a:pt x="21" y="24"/>
                      <a:pt x="22" y="24"/>
                      <a:pt x="22" y="26"/>
                    </a:cubicBezTo>
                    <a:cubicBezTo>
                      <a:pt x="21" y="27"/>
                      <a:pt x="20" y="27"/>
                      <a:pt x="19" y="27"/>
                    </a:cubicBezTo>
                    <a:cubicBezTo>
                      <a:pt x="18" y="28"/>
                      <a:pt x="20" y="28"/>
                      <a:pt x="19" y="29"/>
                    </a:cubicBezTo>
                    <a:cubicBezTo>
                      <a:pt x="17" y="31"/>
                      <a:pt x="20" y="33"/>
                      <a:pt x="18" y="36"/>
                    </a:cubicBezTo>
                    <a:cubicBezTo>
                      <a:pt x="18" y="36"/>
                      <a:pt x="17" y="36"/>
                      <a:pt x="17" y="36"/>
                    </a:cubicBezTo>
                    <a:cubicBezTo>
                      <a:pt x="12" y="30"/>
                      <a:pt x="8" y="23"/>
                      <a:pt x="6" y="16"/>
                    </a:cubicBezTo>
                    <a:cubicBezTo>
                      <a:pt x="6" y="15"/>
                      <a:pt x="5" y="14"/>
                      <a:pt x="4" y="13"/>
                    </a:cubicBezTo>
                    <a:cubicBezTo>
                      <a:pt x="4" y="11"/>
                      <a:pt x="1" y="11"/>
                      <a:pt x="2" y="9"/>
                    </a:cubicBezTo>
                    <a:close/>
                  </a:path>
                </a:pathLst>
              </a:custGeom>
              <a:solidFill>
                <a:srgbClr val="FDEB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4" name="Freeform 300"/>
              <p:cNvSpPr/>
              <p:nvPr/>
            </p:nvSpPr>
            <p:spPr bwMode="auto">
              <a:xfrm>
                <a:off x="429" y="638"/>
                <a:ext cx="31" cy="60"/>
              </a:xfrm>
              <a:custGeom>
                <a:avLst/>
                <a:gdLst>
                  <a:gd name="T0" fmla="*/ 0 w 13"/>
                  <a:gd name="T1" fmla="*/ 0 h 25"/>
                  <a:gd name="T2" fmla="*/ 6 w 13"/>
                  <a:gd name="T3" fmla="*/ 10 h 25"/>
                  <a:gd name="T4" fmla="*/ 13 w 13"/>
                  <a:gd name="T5" fmla="*/ 23 h 25"/>
                  <a:gd name="T6" fmla="*/ 13 w 13"/>
                  <a:gd name="T7" fmla="*/ 25 h 25"/>
                  <a:gd name="T8" fmla="*/ 9 w 13"/>
                  <a:gd name="T9" fmla="*/ 22 h 25"/>
                  <a:gd name="T10" fmla="*/ 1 w 13"/>
                  <a:gd name="T11" fmla="*/ 4 h 25"/>
                  <a:gd name="T12" fmla="*/ 0 w 13"/>
                  <a:gd name="T1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25">
                    <a:moveTo>
                      <a:pt x="0" y="0"/>
                    </a:moveTo>
                    <a:cubicBezTo>
                      <a:pt x="4" y="2"/>
                      <a:pt x="4" y="6"/>
                      <a:pt x="6" y="10"/>
                    </a:cubicBezTo>
                    <a:cubicBezTo>
                      <a:pt x="8" y="14"/>
                      <a:pt x="12" y="18"/>
                      <a:pt x="13" y="23"/>
                    </a:cubicBezTo>
                    <a:cubicBezTo>
                      <a:pt x="13" y="23"/>
                      <a:pt x="13" y="24"/>
                      <a:pt x="13" y="25"/>
                    </a:cubicBezTo>
                    <a:cubicBezTo>
                      <a:pt x="11" y="25"/>
                      <a:pt x="10" y="23"/>
                      <a:pt x="9" y="22"/>
                    </a:cubicBezTo>
                    <a:cubicBezTo>
                      <a:pt x="5" y="16"/>
                      <a:pt x="2" y="11"/>
                      <a:pt x="1" y="4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DFE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5" name="Freeform 301"/>
              <p:cNvSpPr/>
              <p:nvPr/>
            </p:nvSpPr>
            <p:spPr bwMode="auto">
              <a:xfrm>
                <a:off x="460" y="693"/>
                <a:ext cx="16" cy="26"/>
              </a:xfrm>
              <a:custGeom>
                <a:avLst/>
                <a:gdLst>
                  <a:gd name="T0" fmla="*/ 0 w 7"/>
                  <a:gd name="T1" fmla="*/ 2 h 11"/>
                  <a:gd name="T2" fmla="*/ 0 w 7"/>
                  <a:gd name="T3" fmla="*/ 0 h 11"/>
                  <a:gd name="T4" fmla="*/ 1 w 7"/>
                  <a:gd name="T5" fmla="*/ 0 h 11"/>
                  <a:gd name="T6" fmla="*/ 7 w 7"/>
                  <a:gd name="T7" fmla="*/ 9 h 11"/>
                  <a:gd name="T8" fmla="*/ 6 w 7"/>
                  <a:gd name="T9" fmla="*/ 11 h 11"/>
                  <a:gd name="T10" fmla="*/ 5 w 7"/>
                  <a:gd name="T11" fmla="*/ 11 h 11"/>
                  <a:gd name="T12" fmla="*/ 5 w 7"/>
                  <a:gd name="T13" fmla="*/ 11 h 11"/>
                  <a:gd name="T14" fmla="*/ 3 w 7"/>
                  <a:gd name="T15" fmla="*/ 6 h 11"/>
                  <a:gd name="T16" fmla="*/ 2 w 7"/>
                  <a:gd name="T17" fmla="*/ 6 h 11"/>
                  <a:gd name="T18" fmla="*/ 0 w 7"/>
                  <a:gd name="T19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11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1"/>
                      <a:pt x="5" y="6"/>
                      <a:pt x="7" y="9"/>
                    </a:cubicBezTo>
                    <a:cubicBezTo>
                      <a:pt x="7" y="10"/>
                      <a:pt x="7" y="10"/>
                      <a:pt x="6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3" y="10"/>
                      <a:pt x="4" y="8"/>
                      <a:pt x="3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5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FDF1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6" name="Freeform 302"/>
              <p:cNvSpPr/>
              <p:nvPr/>
            </p:nvSpPr>
            <p:spPr bwMode="auto">
              <a:xfrm>
                <a:off x="467" y="707"/>
                <a:ext cx="5" cy="12"/>
              </a:xfrm>
              <a:custGeom>
                <a:avLst/>
                <a:gdLst>
                  <a:gd name="T0" fmla="*/ 0 w 2"/>
                  <a:gd name="T1" fmla="*/ 0 h 5"/>
                  <a:gd name="T2" fmla="*/ 2 w 2"/>
                  <a:gd name="T3" fmla="*/ 5 h 5"/>
                  <a:gd name="T4" fmla="*/ 0 w 2"/>
                  <a:gd name="T5" fmla="*/ 4 h 5"/>
                  <a:gd name="T6" fmla="*/ 0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cubicBezTo>
                      <a:pt x="2" y="1"/>
                      <a:pt x="2" y="3"/>
                      <a:pt x="2" y="5"/>
                    </a:cubicBezTo>
                    <a:cubicBezTo>
                      <a:pt x="1" y="5"/>
                      <a:pt x="0" y="5"/>
                      <a:pt x="0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DFD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7" name="Freeform 303"/>
              <p:cNvSpPr/>
              <p:nvPr/>
            </p:nvSpPr>
            <p:spPr bwMode="auto">
              <a:xfrm>
                <a:off x="460" y="698"/>
                <a:ext cx="4" cy="9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2" y="1"/>
                      <a:pt x="2" y="2"/>
                      <a:pt x="2" y="4"/>
                    </a:cubicBezTo>
                    <a:cubicBezTo>
                      <a:pt x="0" y="3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DFE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8" name="Freeform 304"/>
              <p:cNvSpPr/>
              <p:nvPr/>
            </p:nvSpPr>
            <p:spPr bwMode="auto">
              <a:xfrm>
                <a:off x="715" y="339"/>
                <a:ext cx="41" cy="43"/>
              </a:xfrm>
              <a:custGeom>
                <a:avLst/>
                <a:gdLst>
                  <a:gd name="T0" fmla="*/ 9 w 17"/>
                  <a:gd name="T1" fmla="*/ 18 h 18"/>
                  <a:gd name="T2" fmla="*/ 8 w 17"/>
                  <a:gd name="T3" fmla="*/ 18 h 18"/>
                  <a:gd name="T4" fmla="*/ 5 w 17"/>
                  <a:gd name="T5" fmla="*/ 16 h 18"/>
                  <a:gd name="T6" fmla="*/ 4 w 17"/>
                  <a:gd name="T7" fmla="*/ 16 h 18"/>
                  <a:gd name="T8" fmla="*/ 0 w 17"/>
                  <a:gd name="T9" fmla="*/ 13 h 18"/>
                  <a:gd name="T10" fmla="*/ 2 w 17"/>
                  <a:gd name="T11" fmla="*/ 9 h 18"/>
                  <a:gd name="T12" fmla="*/ 3 w 17"/>
                  <a:gd name="T13" fmla="*/ 9 h 18"/>
                  <a:gd name="T14" fmla="*/ 4 w 17"/>
                  <a:gd name="T15" fmla="*/ 6 h 18"/>
                  <a:gd name="T16" fmla="*/ 6 w 17"/>
                  <a:gd name="T17" fmla="*/ 2 h 18"/>
                  <a:gd name="T18" fmla="*/ 9 w 17"/>
                  <a:gd name="T19" fmla="*/ 1 h 18"/>
                  <a:gd name="T20" fmla="*/ 10 w 17"/>
                  <a:gd name="T21" fmla="*/ 1 h 18"/>
                  <a:gd name="T22" fmla="*/ 8 w 17"/>
                  <a:gd name="T23" fmla="*/ 5 h 18"/>
                  <a:gd name="T24" fmla="*/ 12 w 17"/>
                  <a:gd name="T25" fmla="*/ 10 h 18"/>
                  <a:gd name="T26" fmla="*/ 16 w 17"/>
                  <a:gd name="T27" fmla="*/ 11 h 18"/>
                  <a:gd name="T28" fmla="*/ 13 w 17"/>
                  <a:gd name="T29" fmla="*/ 16 h 18"/>
                  <a:gd name="T30" fmla="*/ 9 w 17"/>
                  <a:gd name="T31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" h="18">
                    <a:moveTo>
                      <a:pt x="9" y="18"/>
                    </a:moveTo>
                    <a:cubicBezTo>
                      <a:pt x="9" y="18"/>
                      <a:pt x="8" y="18"/>
                      <a:pt x="8" y="18"/>
                    </a:cubicBezTo>
                    <a:cubicBezTo>
                      <a:pt x="7" y="17"/>
                      <a:pt x="7" y="16"/>
                      <a:pt x="5" y="16"/>
                    </a:cubicBezTo>
                    <a:cubicBezTo>
                      <a:pt x="5" y="16"/>
                      <a:pt x="5" y="16"/>
                      <a:pt x="4" y="16"/>
                    </a:cubicBezTo>
                    <a:cubicBezTo>
                      <a:pt x="8" y="9"/>
                      <a:pt x="1" y="15"/>
                      <a:pt x="0" y="13"/>
                    </a:cubicBezTo>
                    <a:cubicBezTo>
                      <a:pt x="0" y="12"/>
                      <a:pt x="0" y="12"/>
                      <a:pt x="2" y="9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3" y="8"/>
                      <a:pt x="3" y="7"/>
                      <a:pt x="4" y="6"/>
                    </a:cubicBezTo>
                    <a:cubicBezTo>
                      <a:pt x="5" y="5"/>
                      <a:pt x="5" y="4"/>
                      <a:pt x="6" y="2"/>
                    </a:cubicBezTo>
                    <a:cubicBezTo>
                      <a:pt x="7" y="1"/>
                      <a:pt x="7" y="0"/>
                      <a:pt x="9" y="1"/>
                    </a:cubicBezTo>
                    <a:cubicBezTo>
                      <a:pt x="9" y="1"/>
                      <a:pt x="10" y="1"/>
                      <a:pt x="10" y="1"/>
                    </a:cubicBezTo>
                    <a:cubicBezTo>
                      <a:pt x="9" y="2"/>
                      <a:pt x="8" y="3"/>
                      <a:pt x="8" y="5"/>
                    </a:cubicBezTo>
                    <a:cubicBezTo>
                      <a:pt x="7" y="9"/>
                      <a:pt x="7" y="11"/>
                      <a:pt x="12" y="10"/>
                    </a:cubicBezTo>
                    <a:cubicBezTo>
                      <a:pt x="13" y="9"/>
                      <a:pt x="16" y="10"/>
                      <a:pt x="16" y="11"/>
                    </a:cubicBezTo>
                    <a:cubicBezTo>
                      <a:pt x="17" y="14"/>
                      <a:pt x="15" y="16"/>
                      <a:pt x="13" y="16"/>
                    </a:cubicBezTo>
                    <a:cubicBezTo>
                      <a:pt x="11" y="17"/>
                      <a:pt x="10" y="17"/>
                      <a:pt x="9" y="18"/>
                    </a:cubicBezTo>
                    <a:close/>
                  </a:path>
                </a:pathLst>
              </a:custGeom>
              <a:solidFill>
                <a:srgbClr val="FE6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9" name="Freeform 305"/>
              <p:cNvSpPr/>
              <p:nvPr/>
            </p:nvSpPr>
            <p:spPr bwMode="auto">
              <a:xfrm>
                <a:off x="756" y="877"/>
                <a:ext cx="60" cy="41"/>
              </a:xfrm>
              <a:custGeom>
                <a:avLst/>
                <a:gdLst>
                  <a:gd name="T0" fmla="*/ 25 w 25"/>
                  <a:gd name="T1" fmla="*/ 1 h 17"/>
                  <a:gd name="T2" fmla="*/ 18 w 25"/>
                  <a:gd name="T3" fmla="*/ 7 h 17"/>
                  <a:gd name="T4" fmla="*/ 15 w 25"/>
                  <a:gd name="T5" fmla="*/ 10 h 17"/>
                  <a:gd name="T6" fmla="*/ 13 w 25"/>
                  <a:gd name="T7" fmla="*/ 10 h 17"/>
                  <a:gd name="T8" fmla="*/ 7 w 25"/>
                  <a:gd name="T9" fmla="*/ 14 h 17"/>
                  <a:gd name="T10" fmla="*/ 1 w 25"/>
                  <a:gd name="T11" fmla="*/ 17 h 17"/>
                  <a:gd name="T12" fmla="*/ 0 w 25"/>
                  <a:gd name="T13" fmla="*/ 13 h 17"/>
                  <a:gd name="T14" fmla="*/ 10 w 25"/>
                  <a:gd name="T15" fmla="*/ 6 h 17"/>
                  <a:gd name="T16" fmla="*/ 20 w 25"/>
                  <a:gd name="T17" fmla="*/ 0 h 17"/>
                  <a:gd name="T18" fmla="*/ 21 w 25"/>
                  <a:gd name="T19" fmla="*/ 0 h 17"/>
                  <a:gd name="T20" fmla="*/ 25 w 25"/>
                  <a:gd name="T2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17">
                    <a:moveTo>
                      <a:pt x="25" y="1"/>
                    </a:moveTo>
                    <a:cubicBezTo>
                      <a:pt x="23" y="4"/>
                      <a:pt x="20" y="5"/>
                      <a:pt x="18" y="7"/>
                    </a:cubicBezTo>
                    <a:cubicBezTo>
                      <a:pt x="17" y="8"/>
                      <a:pt x="17" y="9"/>
                      <a:pt x="15" y="10"/>
                    </a:cubicBezTo>
                    <a:cubicBezTo>
                      <a:pt x="15" y="10"/>
                      <a:pt x="14" y="10"/>
                      <a:pt x="13" y="10"/>
                    </a:cubicBezTo>
                    <a:cubicBezTo>
                      <a:pt x="11" y="11"/>
                      <a:pt x="9" y="12"/>
                      <a:pt x="7" y="14"/>
                    </a:cubicBezTo>
                    <a:cubicBezTo>
                      <a:pt x="6" y="16"/>
                      <a:pt x="3" y="17"/>
                      <a:pt x="1" y="17"/>
                    </a:cubicBezTo>
                    <a:cubicBezTo>
                      <a:pt x="0" y="16"/>
                      <a:pt x="0" y="15"/>
                      <a:pt x="0" y="13"/>
                    </a:cubicBezTo>
                    <a:cubicBezTo>
                      <a:pt x="3" y="10"/>
                      <a:pt x="7" y="9"/>
                      <a:pt x="10" y="6"/>
                    </a:cubicBezTo>
                    <a:cubicBezTo>
                      <a:pt x="13" y="5"/>
                      <a:pt x="16" y="1"/>
                      <a:pt x="20" y="0"/>
                    </a:cubicBezTo>
                    <a:cubicBezTo>
                      <a:pt x="20" y="0"/>
                      <a:pt x="21" y="0"/>
                      <a:pt x="21" y="0"/>
                    </a:cubicBezTo>
                    <a:cubicBezTo>
                      <a:pt x="22" y="2"/>
                      <a:pt x="23" y="1"/>
                      <a:pt x="25" y="1"/>
                    </a:cubicBezTo>
                    <a:close/>
                  </a:path>
                </a:pathLst>
              </a:custGeom>
              <a:solidFill>
                <a:srgbClr val="FEDB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0" name="Freeform 306"/>
              <p:cNvSpPr/>
              <p:nvPr/>
            </p:nvSpPr>
            <p:spPr bwMode="auto">
              <a:xfrm>
                <a:off x="770" y="899"/>
                <a:ext cx="34" cy="31"/>
              </a:xfrm>
              <a:custGeom>
                <a:avLst/>
                <a:gdLst>
                  <a:gd name="T0" fmla="*/ 7 w 14"/>
                  <a:gd name="T1" fmla="*/ 1 h 13"/>
                  <a:gd name="T2" fmla="*/ 9 w 14"/>
                  <a:gd name="T3" fmla="*/ 0 h 13"/>
                  <a:gd name="T4" fmla="*/ 12 w 14"/>
                  <a:gd name="T5" fmla="*/ 2 h 13"/>
                  <a:gd name="T6" fmla="*/ 12 w 14"/>
                  <a:gd name="T7" fmla="*/ 3 h 13"/>
                  <a:gd name="T8" fmla="*/ 12 w 14"/>
                  <a:gd name="T9" fmla="*/ 6 h 13"/>
                  <a:gd name="T10" fmla="*/ 12 w 14"/>
                  <a:gd name="T11" fmla="*/ 8 h 13"/>
                  <a:gd name="T12" fmla="*/ 4 w 14"/>
                  <a:gd name="T13" fmla="*/ 11 h 13"/>
                  <a:gd name="T14" fmla="*/ 2 w 14"/>
                  <a:gd name="T15" fmla="*/ 13 h 13"/>
                  <a:gd name="T16" fmla="*/ 1 w 14"/>
                  <a:gd name="T17" fmla="*/ 11 h 13"/>
                  <a:gd name="T18" fmla="*/ 5 w 14"/>
                  <a:gd name="T19" fmla="*/ 6 h 13"/>
                  <a:gd name="T20" fmla="*/ 7 w 14"/>
                  <a:gd name="T21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3">
                    <a:moveTo>
                      <a:pt x="7" y="1"/>
                    </a:moveTo>
                    <a:cubicBezTo>
                      <a:pt x="8" y="0"/>
                      <a:pt x="8" y="0"/>
                      <a:pt x="9" y="0"/>
                    </a:cubicBezTo>
                    <a:cubicBezTo>
                      <a:pt x="10" y="1"/>
                      <a:pt x="12" y="0"/>
                      <a:pt x="12" y="2"/>
                    </a:cubicBezTo>
                    <a:cubicBezTo>
                      <a:pt x="12" y="2"/>
                      <a:pt x="12" y="3"/>
                      <a:pt x="12" y="3"/>
                    </a:cubicBezTo>
                    <a:cubicBezTo>
                      <a:pt x="11" y="4"/>
                      <a:pt x="12" y="5"/>
                      <a:pt x="12" y="6"/>
                    </a:cubicBezTo>
                    <a:cubicBezTo>
                      <a:pt x="13" y="7"/>
                      <a:pt x="14" y="8"/>
                      <a:pt x="12" y="8"/>
                    </a:cubicBezTo>
                    <a:cubicBezTo>
                      <a:pt x="9" y="8"/>
                      <a:pt x="7" y="10"/>
                      <a:pt x="4" y="11"/>
                    </a:cubicBezTo>
                    <a:cubicBezTo>
                      <a:pt x="5" y="13"/>
                      <a:pt x="3" y="13"/>
                      <a:pt x="2" y="13"/>
                    </a:cubicBezTo>
                    <a:cubicBezTo>
                      <a:pt x="0" y="13"/>
                      <a:pt x="1" y="11"/>
                      <a:pt x="1" y="11"/>
                    </a:cubicBezTo>
                    <a:cubicBezTo>
                      <a:pt x="1" y="8"/>
                      <a:pt x="3" y="7"/>
                      <a:pt x="5" y="6"/>
                    </a:cubicBezTo>
                    <a:cubicBezTo>
                      <a:pt x="7" y="5"/>
                      <a:pt x="8" y="3"/>
                      <a:pt x="7" y="1"/>
                    </a:cubicBezTo>
                    <a:close/>
                  </a:path>
                </a:pathLst>
              </a:custGeom>
              <a:solidFill>
                <a:srgbClr val="FEE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1" name="Freeform 307"/>
              <p:cNvSpPr/>
              <p:nvPr/>
            </p:nvSpPr>
            <p:spPr bwMode="auto">
              <a:xfrm>
                <a:off x="749" y="911"/>
                <a:ext cx="26" cy="31"/>
              </a:xfrm>
              <a:custGeom>
                <a:avLst/>
                <a:gdLst>
                  <a:gd name="T0" fmla="*/ 4 w 11"/>
                  <a:gd name="T1" fmla="*/ 3 h 13"/>
                  <a:gd name="T2" fmla="*/ 10 w 11"/>
                  <a:gd name="T3" fmla="*/ 0 h 13"/>
                  <a:gd name="T4" fmla="*/ 6 w 11"/>
                  <a:gd name="T5" fmla="*/ 8 h 13"/>
                  <a:gd name="T6" fmla="*/ 3 w 11"/>
                  <a:gd name="T7" fmla="*/ 13 h 13"/>
                  <a:gd name="T8" fmla="*/ 2 w 11"/>
                  <a:gd name="T9" fmla="*/ 13 h 13"/>
                  <a:gd name="T10" fmla="*/ 1 w 11"/>
                  <a:gd name="T11" fmla="*/ 9 h 13"/>
                  <a:gd name="T12" fmla="*/ 1 w 11"/>
                  <a:gd name="T13" fmla="*/ 4 h 13"/>
                  <a:gd name="T14" fmla="*/ 4 w 11"/>
                  <a:gd name="T15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3">
                    <a:moveTo>
                      <a:pt x="4" y="3"/>
                    </a:moveTo>
                    <a:cubicBezTo>
                      <a:pt x="6" y="2"/>
                      <a:pt x="8" y="1"/>
                      <a:pt x="10" y="0"/>
                    </a:cubicBezTo>
                    <a:cubicBezTo>
                      <a:pt x="11" y="3"/>
                      <a:pt x="8" y="5"/>
                      <a:pt x="6" y="8"/>
                    </a:cubicBezTo>
                    <a:cubicBezTo>
                      <a:pt x="6" y="9"/>
                      <a:pt x="4" y="12"/>
                      <a:pt x="3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0" y="12"/>
                      <a:pt x="0" y="11"/>
                      <a:pt x="1" y="9"/>
                    </a:cubicBezTo>
                    <a:cubicBezTo>
                      <a:pt x="2" y="7"/>
                      <a:pt x="1" y="5"/>
                      <a:pt x="1" y="4"/>
                    </a:cubicBezTo>
                    <a:cubicBezTo>
                      <a:pt x="2" y="3"/>
                      <a:pt x="3" y="2"/>
                      <a:pt x="4" y="3"/>
                    </a:cubicBezTo>
                    <a:close/>
                  </a:path>
                </a:pathLst>
              </a:custGeom>
              <a:solidFill>
                <a:srgbClr val="FEE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2" name="Freeform 308"/>
              <p:cNvSpPr/>
              <p:nvPr/>
            </p:nvSpPr>
            <p:spPr bwMode="auto">
              <a:xfrm>
                <a:off x="730" y="930"/>
                <a:ext cx="26" cy="26"/>
              </a:xfrm>
              <a:custGeom>
                <a:avLst/>
                <a:gdLst>
                  <a:gd name="T0" fmla="*/ 11 w 11"/>
                  <a:gd name="T1" fmla="*/ 8 h 11"/>
                  <a:gd name="T2" fmla="*/ 4 w 11"/>
                  <a:gd name="T3" fmla="*/ 10 h 11"/>
                  <a:gd name="T4" fmla="*/ 3 w 11"/>
                  <a:gd name="T5" fmla="*/ 5 h 11"/>
                  <a:gd name="T6" fmla="*/ 8 w 11"/>
                  <a:gd name="T7" fmla="*/ 4 h 11"/>
                  <a:gd name="T8" fmla="*/ 11 w 11"/>
                  <a:gd name="T9" fmla="*/ 5 h 11"/>
                  <a:gd name="T10" fmla="*/ 11 w 11"/>
                  <a:gd name="T11" fmla="*/ 5 h 11"/>
                  <a:gd name="T12" fmla="*/ 11 w 11"/>
                  <a:gd name="T13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8"/>
                    </a:moveTo>
                    <a:cubicBezTo>
                      <a:pt x="9" y="11"/>
                      <a:pt x="6" y="9"/>
                      <a:pt x="4" y="10"/>
                    </a:cubicBezTo>
                    <a:cubicBezTo>
                      <a:pt x="1" y="9"/>
                      <a:pt x="0" y="7"/>
                      <a:pt x="3" y="5"/>
                    </a:cubicBezTo>
                    <a:cubicBezTo>
                      <a:pt x="4" y="3"/>
                      <a:pt x="6" y="0"/>
                      <a:pt x="8" y="4"/>
                    </a:cubicBezTo>
                    <a:cubicBezTo>
                      <a:pt x="9" y="5"/>
                      <a:pt x="10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6"/>
                      <a:pt x="11" y="7"/>
                      <a:pt x="11" y="8"/>
                    </a:cubicBezTo>
                    <a:close/>
                  </a:path>
                </a:pathLst>
              </a:custGeom>
              <a:solidFill>
                <a:srgbClr val="FEE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3" name="Freeform 309"/>
              <p:cNvSpPr/>
              <p:nvPr/>
            </p:nvSpPr>
            <p:spPr bwMode="auto">
              <a:xfrm>
                <a:off x="467" y="363"/>
                <a:ext cx="24" cy="22"/>
              </a:xfrm>
              <a:custGeom>
                <a:avLst/>
                <a:gdLst>
                  <a:gd name="T0" fmla="*/ 6 w 10"/>
                  <a:gd name="T1" fmla="*/ 2 h 9"/>
                  <a:gd name="T2" fmla="*/ 9 w 10"/>
                  <a:gd name="T3" fmla="*/ 6 h 9"/>
                  <a:gd name="T4" fmla="*/ 7 w 10"/>
                  <a:gd name="T5" fmla="*/ 7 h 9"/>
                  <a:gd name="T6" fmla="*/ 1 w 10"/>
                  <a:gd name="T7" fmla="*/ 6 h 9"/>
                  <a:gd name="T8" fmla="*/ 0 w 10"/>
                  <a:gd name="T9" fmla="*/ 1 h 9"/>
                  <a:gd name="T10" fmla="*/ 5 w 10"/>
                  <a:gd name="T11" fmla="*/ 0 h 9"/>
                  <a:gd name="T12" fmla="*/ 6 w 10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6" y="2"/>
                    </a:moveTo>
                    <a:cubicBezTo>
                      <a:pt x="7" y="4"/>
                      <a:pt x="10" y="3"/>
                      <a:pt x="9" y="6"/>
                    </a:cubicBezTo>
                    <a:cubicBezTo>
                      <a:pt x="9" y="7"/>
                      <a:pt x="8" y="7"/>
                      <a:pt x="7" y="7"/>
                    </a:cubicBezTo>
                    <a:cubicBezTo>
                      <a:pt x="5" y="6"/>
                      <a:pt x="2" y="9"/>
                      <a:pt x="1" y="6"/>
                    </a:cubicBezTo>
                    <a:cubicBezTo>
                      <a:pt x="0" y="4"/>
                      <a:pt x="0" y="3"/>
                      <a:pt x="0" y="1"/>
                    </a:cubicBezTo>
                    <a:cubicBezTo>
                      <a:pt x="1" y="0"/>
                      <a:pt x="3" y="1"/>
                      <a:pt x="5" y="0"/>
                    </a:cubicBezTo>
                    <a:cubicBezTo>
                      <a:pt x="5" y="1"/>
                      <a:pt x="7" y="1"/>
                      <a:pt x="6" y="2"/>
                    </a:cubicBezTo>
                    <a:close/>
                  </a:path>
                </a:pathLst>
              </a:custGeom>
              <a:solidFill>
                <a:srgbClr val="FE7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4" name="Freeform 310"/>
              <p:cNvSpPr/>
              <p:nvPr/>
            </p:nvSpPr>
            <p:spPr bwMode="auto">
              <a:xfrm>
                <a:off x="479" y="363"/>
                <a:ext cx="7" cy="5"/>
              </a:xfrm>
              <a:custGeom>
                <a:avLst/>
                <a:gdLst>
                  <a:gd name="T0" fmla="*/ 1 w 3"/>
                  <a:gd name="T1" fmla="*/ 2 h 2"/>
                  <a:gd name="T2" fmla="*/ 0 w 3"/>
                  <a:gd name="T3" fmla="*/ 0 h 2"/>
                  <a:gd name="T4" fmla="*/ 0 w 3"/>
                  <a:gd name="T5" fmla="*/ 0 h 2"/>
                  <a:gd name="T6" fmla="*/ 3 w 3"/>
                  <a:gd name="T7" fmla="*/ 1 h 2"/>
                  <a:gd name="T8" fmla="*/ 1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3" y="1"/>
                      <a:pt x="2" y="2"/>
                      <a:pt x="1" y="2"/>
                    </a:cubicBezTo>
                    <a:close/>
                  </a:path>
                </a:pathLst>
              </a:custGeom>
              <a:solidFill>
                <a:srgbClr val="FE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5" name="Freeform 311"/>
              <p:cNvSpPr/>
              <p:nvPr/>
            </p:nvSpPr>
            <p:spPr bwMode="auto">
              <a:xfrm>
                <a:off x="546" y="179"/>
                <a:ext cx="55" cy="55"/>
              </a:xfrm>
              <a:custGeom>
                <a:avLst/>
                <a:gdLst>
                  <a:gd name="T0" fmla="*/ 20 w 23"/>
                  <a:gd name="T1" fmla="*/ 2 h 23"/>
                  <a:gd name="T2" fmla="*/ 21 w 23"/>
                  <a:gd name="T3" fmla="*/ 4 h 23"/>
                  <a:gd name="T4" fmla="*/ 22 w 23"/>
                  <a:gd name="T5" fmla="*/ 6 h 23"/>
                  <a:gd name="T6" fmla="*/ 19 w 23"/>
                  <a:gd name="T7" fmla="*/ 7 h 23"/>
                  <a:gd name="T8" fmla="*/ 17 w 23"/>
                  <a:gd name="T9" fmla="*/ 7 h 23"/>
                  <a:gd name="T10" fmla="*/ 15 w 23"/>
                  <a:gd name="T11" fmla="*/ 7 h 23"/>
                  <a:gd name="T12" fmla="*/ 17 w 23"/>
                  <a:gd name="T13" fmla="*/ 9 h 23"/>
                  <a:gd name="T14" fmla="*/ 19 w 23"/>
                  <a:gd name="T15" fmla="*/ 9 h 23"/>
                  <a:gd name="T16" fmla="*/ 18 w 23"/>
                  <a:gd name="T17" fmla="*/ 11 h 23"/>
                  <a:gd name="T18" fmla="*/ 9 w 23"/>
                  <a:gd name="T19" fmla="*/ 18 h 23"/>
                  <a:gd name="T20" fmla="*/ 5 w 23"/>
                  <a:gd name="T21" fmla="*/ 22 h 23"/>
                  <a:gd name="T22" fmla="*/ 1 w 23"/>
                  <a:gd name="T23" fmla="*/ 22 h 23"/>
                  <a:gd name="T24" fmla="*/ 2 w 23"/>
                  <a:gd name="T25" fmla="*/ 17 h 23"/>
                  <a:gd name="T26" fmla="*/ 12 w 23"/>
                  <a:gd name="T27" fmla="*/ 4 h 23"/>
                  <a:gd name="T28" fmla="*/ 18 w 23"/>
                  <a:gd name="T29" fmla="*/ 0 h 23"/>
                  <a:gd name="T30" fmla="*/ 20 w 23"/>
                  <a:gd name="T31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3">
                    <a:moveTo>
                      <a:pt x="20" y="2"/>
                    </a:moveTo>
                    <a:cubicBezTo>
                      <a:pt x="20" y="2"/>
                      <a:pt x="20" y="3"/>
                      <a:pt x="21" y="4"/>
                    </a:cubicBezTo>
                    <a:cubicBezTo>
                      <a:pt x="22" y="4"/>
                      <a:pt x="23" y="4"/>
                      <a:pt x="22" y="6"/>
                    </a:cubicBezTo>
                    <a:cubicBezTo>
                      <a:pt x="21" y="7"/>
                      <a:pt x="21" y="7"/>
                      <a:pt x="19" y="7"/>
                    </a:cubicBezTo>
                    <a:cubicBezTo>
                      <a:pt x="19" y="7"/>
                      <a:pt x="18" y="7"/>
                      <a:pt x="17" y="7"/>
                    </a:cubicBezTo>
                    <a:cubicBezTo>
                      <a:pt x="16" y="6"/>
                      <a:pt x="15" y="6"/>
                      <a:pt x="15" y="7"/>
                    </a:cubicBezTo>
                    <a:cubicBezTo>
                      <a:pt x="14" y="9"/>
                      <a:pt x="16" y="9"/>
                      <a:pt x="17" y="9"/>
                    </a:cubicBezTo>
                    <a:cubicBezTo>
                      <a:pt x="17" y="9"/>
                      <a:pt x="18" y="9"/>
                      <a:pt x="19" y="9"/>
                    </a:cubicBezTo>
                    <a:cubicBezTo>
                      <a:pt x="19" y="10"/>
                      <a:pt x="18" y="11"/>
                      <a:pt x="18" y="11"/>
                    </a:cubicBezTo>
                    <a:cubicBezTo>
                      <a:pt x="14" y="12"/>
                      <a:pt x="11" y="15"/>
                      <a:pt x="9" y="18"/>
                    </a:cubicBezTo>
                    <a:cubicBezTo>
                      <a:pt x="8" y="20"/>
                      <a:pt x="7" y="21"/>
                      <a:pt x="5" y="22"/>
                    </a:cubicBezTo>
                    <a:cubicBezTo>
                      <a:pt x="4" y="22"/>
                      <a:pt x="3" y="23"/>
                      <a:pt x="1" y="22"/>
                    </a:cubicBezTo>
                    <a:cubicBezTo>
                      <a:pt x="0" y="20"/>
                      <a:pt x="1" y="19"/>
                      <a:pt x="2" y="17"/>
                    </a:cubicBezTo>
                    <a:cubicBezTo>
                      <a:pt x="5" y="13"/>
                      <a:pt x="6" y="7"/>
                      <a:pt x="12" y="4"/>
                    </a:cubicBezTo>
                    <a:cubicBezTo>
                      <a:pt x="14" y="3"/>
                      <a:pt x="16" y="1"/>
                      <a:pt x="18" y="0"/>
                    </a:cubicBezTo>
                    <a:cubicBezTo>
                      <a:pt x="19" y="0"/>
                      <a:pt x="19" y="1"/>
                      <a:pt x="20" y="2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6" name="Freeform 312"/>
              <p:cNvSpPr/>
              <p:nvPr/>
            </p:nvSpPr>
            <p:spPr bwMode="auto">
              <a:xfrm>
                <a:off x="536" y="184"/>
                <a:ext cx="38" cy="43"/>
              </a:xfrm>
              <a:custGeom>
                <a:avLst/>
                <a:gdLst>
                  <a:gd name="T0" fmla="*/ 16 w 16"/>
                  <a:gd name="T1" fmla="*/ 2 h 18"/>
                  <a:gd name="T2" fmla="*/ 6 w 16"/>
                  <a:gd name="T3" fmla="*/ 15 h 18"/>
                  <a:gd name="T4" fmla="*/ 3 w 16"/>
                  <a:gd name="T5" fmla="*/ 17 h 18"/>
                  <a:gd name="T6" fmla="*/ 0 w 16"/>
                  <a:gd name="T7" fmla="*/ 13 h 18"/>
                  <a:gd name="T8" fmla="*/ 2 w 16"/>
                  <a:gd name="T9" fmla="*/ 9 h 18"/>
                  <a:gd name="T10" fmla="*/ 6 w 16"/>
                  <a:gd name="T11" fmla="*/ 3 h 18"/>
                  <a:gd name="T12" fmla="*/ 11 w 16"/>
                  <a:gd name="T13" fmla="*/ 0 h 18"/>
                  <a:gd name="T14" fmla="*/ 16 w 16"/>
                  <a:gd name="T15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18">
                    <a:moveTo>
                      <a:pt x="16" y="2"/>
                    </a:moveTo>
                    <a:cubicBezTo>
                      <a:pt x="12" y="6"/>
                      <a:pt x="11" y="12"/>
                      <a:pt x="6" y="15"/>
                    </a:cubicBezTo>
                    <a:cubicBezTo>
                      <a:pt x="5" y="16"/>
                      <a:pt x="5" y="18"/>
                      <a:pt x="3" y="17"/>
                    </a:cubicBezTo>
                    <a:cubicBezTo>
                      <a:pt x="1" y="16"/>
                      <a:pt x="0" y="15"/>
                      <a:pt x="0" y="13"/>
                    </a:cubicBezTo>
                    <a:cubicBezTo>
                      <a:pt x="0" y="11"/>
                      <a:pt x="2" y="11"/>
                      <a:pt x="2" y="9"/>
                    </a:cubicBezTo>
                    <a:cubicBezTo>
                      <a:pt x="3" y="7"/>
                      <a:pt x="6" y="6"/>
                      <a:pt x="6" y="3"/>
                    </a:cubicBezTo>
                    <a:cubicBezTo>
                      <a:pt x="8" y="2"/>
                      <a:pt x="9" y="1"/>
                      <a:pt x="11" y="0"/>
                    </a:cubicBezTo>
                    <a:cubicBezTo>
                      <a:pt x="11" y="3"/>
                      <a:pt x="15" y="1"/>
                      <a:pt x="16" y="2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7" name="Freeform 313"/>
              <p:cNvSpPr/>
              <p:nvPr/>
            </p:nvSpPr>
            <p:spPr bwMode="auto">
              <a:xfrm>
                <a:off x="589" y="172"/>
                <a:ext cx="38" cy="21"/>
              </a:xfrm>
              <a:custGeom>
                <a:avLst/>
                <a:gdLst>
                  <a:gd name="T0" fmla="*/ 2 w 16"/>
                  <a:gd name="T1" fmla="*/ 5 h 9"/>
                  <a:gd name="T2" fmla="*/ 0 w 16"/>
                  <a:gd name="T3" fmla="*/ 3 h 9"/>
                  <a:gd name="T4" fmla="*/ 3 w 16"/>
                  <a:gd name="T5" fmla="*/ 1 h 9"/>
                  <a:gd name="T6" fmla="*/ 5 w 16"/>
                  <a:gd name="T7" fmla="*/ 0 h 9"/>
                  <a:gd name="T8" fmla="*/ 9 w 16"/>
                  <a:gd name="T9" fmla="*/ 1 h 9"/>
                  <a:gd name="T10" fmla="*/ 10 w 16"/>
                  <a:gd name="T11" fmla="*/ 1 h 9"/>
                  <a:gd name="T12" fmla="*/ 13 w 16"/>
                  <a:gd name="T13" fmla="*/ 2 h 9"/>
                  <a:gd name="T14" fmla="*/ 14 w 16"/>
                  <a:gd name="T15" fmla="*/ 3 h 9"/>
                  <a:gd name="T16" fmla="*/ 16 w 16"/>
                  <a:gd name="T17" fmla="*/ 6 h 9"/>
                  <a:gd name="T18" fmla="*/ 13 w 16"/>
                  <a:gd name="T19" fmla="*/ 6 h 9"/>
                  <a:gd name="T20" fmla="*/ 10 w 16"/>
                  <a:gd name="T21" fmla="*/ 4 h 9"/>
                  <a:gd name="T22" fmla="*/ 2 w 16"/>
                  <a:gd name="T23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9">
                    <a:moveTo>
                      <a:pt x="2" y="5"/>
                    </a:moveTo>
                    <a:cubicBezTo>
                      <a:pt x="0" y="5"/>
                      <a:pt x="0" y="4"/>
                      <a:pt x="0" y="3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6" y="0"/>
                      <a:pt x="8" y="0"/>
                      <a:pt x="9" y="1"/>
                    </a:cubicBezTo>
                    <a:cubicBezTo>
                      <a:pt x="9" y="1"/>
                      <a:pt x="10" y="1"/>
                      <a:pt x="10" y="1"/>
                    </a:cubicBezTo>
                    <a:cubicBezTo>
                      <a:pt x="11" y="2"/>
                      <a:pt x="12" y="1"/>
                      <a:pt x="13" y="2"/>
                    </a:cubicBezTo>
                    <a:cubicBezTo>
                      <a:pt x="13" y="2"/>
                      <a:pt x="14" y="2"/>
                      <a:pt x="14" y="3"/>
                    </a:cubicBezTo>
                    <a:cubicBezTo>
                      <a:pt x="15" y="4"/>
                      <a:pt x="15" y="5"/>
                      <a:pt x="16" y="6"/>
                    </a:cubicBezTo>
                    <a:cubicBezTo>
                      <a:pt x="15" y="9"/>
                      <a:pt x="14" y="8"/>
                      <a:pt x="13" y="6"/>
                    </a:cubicBezTo>
                    <a:cubicBezTo>
                      <a:pt x="12" y="6"/>
                      <a:pt x="11" y="4"/>
                      <a:pt x="10" y="4"/>
                    </a:cubicBezTo>
                    <a:cubicBezTo>
                      <a:pt x="7" y="9"/>
                      <a:pt x="4" y="5"/>
                      <a:pt x="2" y="5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8" name="Freeform 314"/>
              <p:cNvSpPr/>
              <p:nvPr/>
            </p:nvSpPr>
            <p:spPr bwMode="auto">
              <a:xfrm>
                <a:off x="596" y="162"/>
                <a:ext cx="9" cy="12"/>
              </a:xfrm>
              <a:custGeom>
                <a:avLst/>
                <a:gdLst>
                  <a:gd name="T0" fmla="*/ 1 w 4"/>
                  <a:gd name="T1" fmla="*/ 5 h 5"/>
                  <a:gd name="T2" fmla="*/ 1 w 4"/>
                  <a:gd name="T3" fmla="*/ 5 h 5"/>
                  <a:gd name="T4" fmla="*/ 0 w 4"/>
                  <a:gd name="T5" fmla="*/ 5 h 5"/>
                  <a:gd name="T6" fmla="*/ 4 w 4"/>
                  <a:gd name="T7" fmla="*/ 3 h 5"/>
                  <a:gd name="T8" fmla="*/ 4 w 4"/>
                  <a:gd name="T9" fmla="*/ 4 h 5"/>
                  <a:gd name="T10" fmla="*/ 1 w 4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3" y="0"/>
                      <a:pt x="3" y="0"/>
                      <a:pt x="4" y="3"/>
                    </a:cubicBezTo>
                    <a:cubicBezTo>
                      <a:pt x="4" y="3"/>
                      <a:pt x="4" y="3"/>
                      <a:pt x="4" y="4"/>
                    </a:cubicBezTo>
                    <a:cubicBezTo>
                      <a:pt x="4" y="5"/>
                      <a:pt x="2" y="4"/>
                      <a:pt x="1" y="5"/>
                    </a:cubicBezTo>
                    <a:close/>
                  </a:path>
                </a:pathLst>
              </a:custGeom>
              <a:solidFill>
                <a:srgbClr val="FE64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9" name="Freeform 315"/>
              <p:cNvSpPr/>
              <p:nvPr/>
            </p:nvSpPr>
            <p:spPr bwMode="auto">
              <a:xfrm>
                <a:off x="570" y="179"/>
                <a:ext cx="7" cy="5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0 w 3"/>
                  <a:gd name="T5" fmla="*/ 1 h 2"/>
                  <a:gd name="T6" fmla="*/ 2 w 3"/>
                  <a:gd name="T7" fmla="*/ 0 h 2"/>
                  <a:gd name="T8" fmla="*/ 2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2" y="1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0" name="Freeform 316"/>
              <p:cNvSpPr/>
              <p:nvPr/>
            </p:nvSpPr>
            <p:spPr bwMode="auto">
              <a:xfrm>
                <a:off x="352" y="655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2 w 3"/>
                  <a:gd name="T3" fmla="*/ 3 h 3"/>
                  <a:gd name="T4" fmla="*/ 1 w 3"/>
                  <a:gd name="T5" fmla="*/ 1 h 3"/>
                  <a:gd name="T6" fmla="*/ 1 w 3"/>
                  <a:gd name="T7" fmla="*/ 0 h 3"/>
                  <a:gd name="T8" fmla="*/ 3 w 3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2"/>
                      <a:pt x="2" y="3"/>
                      <a:pt x="2" y="3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1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FE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1" name="Freeform 317"/>
              <p:cNvSpPr/>
              <p:nvPr/>
            </p:nvSpPr>
            <p:spPr bwMode="auto">
              <a:xfrm>
                <a:off x="687" y="322"/>
                <a:ext cx="43" cy="39"/>
              </a:xfrm>
              <a:custGeom>
                <a:avLst/>
                <a:gdLst>
                  <a:gd name="T0" fmla="*/ 18 w 18"/>
                  <a:gd name="T1" fmla="*/ 10 h 16"/>
                  <a:gd name="T2" fmla="*/ 16 w 18"/>
                  <a:gd name="T3" fmla="*/ 14 h 16"/>
                  <a:gd name="T4" fmla="*/ 14 w 18"/>
                  <a:gd name="T5" fmla="*/ 16 h 16"/>
                  <a:gd name="T6" fmla="*/ 14 w 18"/>
                  <a:gd name="T7" fmla="*/ 16 h 16"/>
                  <a:gd name="T8" fmla="*/ 14 w 18"/>
                  <a:gd name="T9" fmla="*/ 13 h 16"/>
                  <a:gd name="T10" fmla="*/ 15 w 18"/>
                  <a:gd name="T11" fmla="*/ 11 h 16"/>
                  <a:gd name="T12" fmla="*/ 13 w 18"/>
                  <a:gd name="T13" fmla="*/ 10 h 16"/>
                  <a:gd name="T14" fmla="*/ 9 w 18"/>
                  <a:gd name="T15" fmla="*/ 11 h 16"/>
                  <a:gd name="T16" fmla="*/ 11 w 18"/>
                  <a:gd name="T17" fmla="*/ 7 h 16"/>
                  <a:gd name="T18" fmla="*/ 11 w 18"/>
                  <a:gd name="T19" fmla="*/ 5 h 16"/>
                  <a:gd name="T20" fmla="*/ 6 w 18"/>
                  <a:gd name="T21" fmla="*/ 10 h 16"/>
                  <a:gd name="T22" fmla="*/ 5 w 18"/>
                  <a:gd name="T23" fmla="*/ 11 h 16"/>
                  <a:gd name="T24" fmla="*/ 1 w 18"/>
                  <a:gd name="T25" fmla="*/ 8 h 16"/>
                  <a:gd name="T26" fmla="*/ 0 w 18"/>
                  <a:gd name="T27" fmla="*/ 1 h 16"/>
                  <a:gd name="T28" fmla="*/ 3 w 18"/>
                  <a:gd name="T29" fmla="*/ 1 h 16"/>
                  <a:gd name="T30" fmla="*/ 18 w 18"/>
                  <a:gd name="T31" fmla="*/ 6 h 16"/>
                  <a:gd name="T32" fmla="*/ 18 w 18"/>
                  <a:gd name="T33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" h="16">
                    <a:moveTo>
                      <a:pt x="18" y="10"/>
                    </a:moveTo>
                    <a:cubicBezTo>
                      <a:pt x="18" y="11"/>
                      <a:pt x="18" y="13"/>
                      <a:pt x="16" y="14"/>
                    </a:cubicBezTo>
                    <a:cubicBezTo>
                      <a:pt x="15" y="14"/>
                      <a:pt x="15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0" y="15"/>
                      <a:pt x="12" y="14"/>
                      <a:pt x="14" y="13"/>
                    </a:cubicBezTo>
                    <a:cubicBezTo>
                      <a:pt x="15" y="12"/>
                      <a:pt x="16" y="13"/>
                      <a:pt x="15" y="11"/>
                    </a:cubicBezTo>
                    <a:cubicBezTo>
                      <a:pt x="15" y="10"/>
                      <a:pt x="14" y="9"/>
                      <a:pt x="13" y="10"/>
                    </a:cubicBezTo>
                    <a:cubicBezTo>
                      <a:pt x="12" y="12"/>
                      <a:pt x="11" y="13"/>
                      <a:pt x="9" y="11"/>
                    </a:cubicBezTo>
                    <a:cubicBezTo>
                      <a:pt x="7" y="8"/>
                      <a:pt x="10" y="8"/>
                      <a:pt x="11" y="7"/>
                    </a:cubicBezTo>
                    <a:cubicBezTo>
                      <a:pt x="11" y="7"/>
                      <a:pt x="11" y="6"/>
                      <a:pt x="11" y="5"/>
                    </a:cubicBezTo>
                    <a:cubicBezTo>
                      <a:pt x="9" y="7"/>
                      <a:pt x="6" y="7"/>
                      <a:pt x="6" y="10"/>
                    </a:cubicBezTo>
                    <a:cubicBezTo>
                      <a:pt x="5" y="10"/>
                      <a:pt x="5" y="10"/>
                      <a:pt x="5" y="11"/>
                    </a:cubicBezTo>
                    <a:cubicBezTo>
                      <a:pt x="4" y="9"/>
                      <a:pt x="3" y="7"/>
                      <a:pt x="1" y="8"/>
                    </a:cubicBezTo>
                    <a:cubicBezTo>
                      <a:pt x="1" y="6"/>
                      <a:pt x="1" y="3"/>
                      <a:pt x="0" y="1"/>
                    </a:cubicBezTo>
                    <a:cubicBezTo>
                      <a:pt x="1" y="0"/>
                      <a:pt x="2" y="0"/>
                      <a:pt x="3" y="1"/>
                    </a:cubicBezTo>
                    <a:cubicBezTo>
                      <a:pt x="8" y="2"/>
                      <a:pt x="13" y="3"/>
                      <a:pt x="18" y="6"/>
                    </a:cubicBezTo>
                    <a:cubicBezTo>
                      <a:pt x="18" y="7"/>
                      <a:pt x="18" y="8"/>
                      <a:pt x="18" y="10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2" name="Freeform 318"/>
              <p:cNvSpPr/>
              <p:nvPr/>
            </p:nvSpPr>
            <p:spPr bwMode="auto">
              <a:xfrm>
                <a:off x="725" y="337"/>
                <a:ext cx="12" cy="9"/>
              </a:xfrm>
              <a:custGeom>
                <a:avLst/>
                <a:gdLst>
                  <a:gd name="T0" fmla="*/ 2 w 5"/>
                  <a:gd name="T1" fmla="*/ 4 h 4"/>
                  <a:gd name="T2" fmla="*/ 2 w 5"/>
                  <a:gd name="T3" fmla="*/ 0 h 4"/>
                  <a:gd name="T4" fmla="*/ 5 w 5"/>
                  <a:gd name="T5" fmla="*/ 2 h 4"/>
                  <a:gd name="T6" fmla="*/ 2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4" y="2"/>
                      <a:pt x="3" y="3"/>
                      <a:pt x="2" y="4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3" name="Freeform 319"/>
              <p:cNvSpPr/>
              <p:nvPr/>
            </p:nvSpPr>
            <p:spPr bwMode="auto">
              <a:xfrm>
                <a:off x="677" y="320"/>
                <a:ext cx="17" cy="5"/>
              </a:xfrm>
              <a:custGeom>
                <a:avLst/>
                <a:gdLst>
                  <a:gd name="T0" fmla="*/ 7 w 7"/>
                  <a:gd name="T1" fmla="*/ 2 h 2"/>
                  <a:gd name="T2" fmla="*/ 4 w 7"/>
                  <a:gd name="T3" fmla="*/ 2 h 2"/>
                  <a:gd name="T4" fmla="*/ 2 w 7"/>
                  <a:gd name="T5" fmla="*/ 2 h 2"/>
                  <a:gd name="T6" fmla="*/ 0 w 7"/>
                  <a:gd name="T7" fmla="*/ 1 h 2"/>
                  <a:gd name="T8" fmla="*/ 7 w 7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">
                    <a:moveTo>
                      <a:pt x="7" y="2"/>
                    </a:moveTo>
                    <a:cubicBezTo>
                      <a:pt x="6" y="2"/>
                      <a:pt x="5" y="2"/>
                      <a:pt x="4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2" y="1"/>
                      <a:pt x="5" y="0"/>
                      <a:pt x="7" y="2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4" name="Freeform 320"/>
              <p:cNvSpPr/>
              <p:nvPr/>
            </p:nvSpPr>
            <p:spPr bwMode="auto">
              <a:xfrm>
                <a:off x="505" y="260"/>
                <a:ext cx="29" cy="53"/>
              </a:xfrm>
              <a:custGeom>
                <a:avLst/>
                <a:gdLst>
                  <a:gd name="T0" fmla="*/ 2 w 12"/>
                  <a:gd name="T1" fmla="*/ 13 h 22"/>
                  <a:gd name="T2" fmla="*/ 3 w 12"/>
                  <a:gd name="T3" fmla="*/ 6 h 22"/>
                  <a:gd name="T4" fmla="*/ 3 w 12"/>
                  <a:gd name="T5" fmla="*/ 5 h 22"/>
                  <a:gd name="T6" fmla="*/ 4 w 12"/>
                  <a:gd name="T7" fmla="*/ 5 h 22"/>
                  <a:gd name="T8" fmla="*/ 4 w 12"/>
                  <a:gd name="T9" fmla="*/ 4 h 22"/>
                  <a:gd name="T10" fmla="*/ 4 w 12"/>
                  <a:gd name="T11" fmla="*/ 4 h 22"/>
                  <a:gd name="T12" fmla="*/ 5 w 12"/>
                  <a:gd name="T13" fmla="*/ 1 h 22"/>
                  <a:gd name="T14" fmla="*/ 10 w 12"/>
                  <a:gd name="T15" fmla="*/ 4 h 22"/>
                  <a:gd name="T16" fmla="*/ 9 w 12"/>
                  <a:gd name="T17" fmla="*/ 13 h 22"/>
                  <a:gd name="T18" fmla="*/ 7 w 12"/>
                  <a:gd name="T19" fmla="*/ 21 h 22"/>
                  <a:gd name="T20" fmla="*/ 6 w 12"/>
                  <a:gd name="T21" fmla="*/ 21 h 22"/>
                  <a:gd name="T22" fmla="*/ 2 w 12"/>
                  <a:gd name="T23" fmla="*/ 19 h 22"/>
                  <a:gd name="T24" fmla="*/ 0 w 12"/>
                  <a:gd name="T25" fmla="*/ 17 h 22"/>
                  <a:gd name="T26" fmla="*/ 2 w 12"/>
                  <a:gd name="T27" fmla="*/ 1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22">
                    <a:moveTo>
                      <a:pt x="2" y="13"/>
                    </a:moveTo>
                    <a:cubicBezTo>
                      <a:pt x="2" y="10"/>
                      <a:pt x="3" y="8"/>
                      <a:pt x="3" y="6"/>
                    </a:cubicBezTo>
                    <a:cubicBezTo>
                      <a:pt x="3" y="6"/>
                      <a:pt x="3" y="5"/>
                      <a:pt x="3" y="5"/>
                    </a:cubicBezTo>
                    <a:cubicBezTo>
                      <a:pt x="3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3"/>
                      <a:pt x="4" y="2"/>
                      <a:pt x="5" y="1"/>
                    </a:cubicBezTo>
                    <a:cubicBezTo>
                      <a:pt x="8" y="0"/>
                      <a:pt x="9" y="3"/>
                      <a:pt x="10" y="4"/>
                    </a:cubicBezTo>
                    <a:cubicBezTo>
                      <a:pt x="12" y="8"/>
                      <a:pt x="9" y="10"/>
                      <a:pt x="9" y="13"/>
                    </a:cubicBezTo>
                    <a:cubicBezTo>
                      <a:pt x="9" y="16"/>
                      <a:pt x="8" y="19"/>
                      <a:pt x="7" y="21"/>
                    </a:cubicBezTo>
                    <a:cubicBezTo>
                      <a:pt x="7" y="21"/>
                      <a:pt x="6" y="22"/>
                      <a:pt x="6" y="21"/>
                    </a:cubicBezTo>
                    <a:cubicBezTo>
                      <a:pt x="6" y="18"/>
                      <a:pt x="3" y="19"/>
                      <a:pt x="2" y="19"/>
                    </a:cubicBezTo>
                    <a:cubicBezTo>
                      <a:pt x="1" y="18"/>
                      <a:pt x="1" y="18"/>
                      <a:pt x="0" y="17"/>
                    </a:cubicBezTo>
                    <a:cubicBezTo>
                      <a:pt x="0" y="15"/>
                      <a:pt x="1" y="14"/>
                      <a:pt x="2" y="13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5" name="Freeform 321"/>
              <p:cNvSpPr/>
              <p:nvPr/>
            </p:nvSpPr>
            <p:spPr bwMode="auto">
              <a:xfrm>
                <a:off x="524" y="215"/>
                <a:ext cx="26" cy="36"/>
              </a:xfrm>
              <a:custGeom>
                <a:avLst/>
                <a:gdLst>
                  <a:gd name="T0" fmla="*/ 5 w 11"/>
                  <a:gd name="T1" fmla="*/ 0 h 15"/>
                  <a:gd name="T2" fmla="*/ 11 w 11"/>
                  <a:gd name="T3" fmla="*/ 2 h 15"/>
                  <a:gd name="T4" fmla="*/ 10 w 11"/>
                  <a:gd name="T5" fmla="*/ 7 h 15"/>
                  <a:gd name="T6" fmla="*/ 6 w 11"/>
                  <a:gd name="T7" fmla="*/ 15 h 15"/>
                  <a:gd name="T8" fmla="*/ 5 w 11"/>
                  <a:gd name="T9" fmla="*/ 15 h 15"/>
                  <a:gd name="T10" fmla="*/ 1 w 11"/>
                  <a:gd name="T11" fmla="*/ 11 h 15"/>
                  <a:gd name="T12" fmla="*/ 3 w 11"/>
                  <a:gd name="T13" fmla="*/ 6 h 15"/>
                  <a:gd name="T14" fmla="*/ 5 w 11"/>
                  <a:gd name="T15" fmla="*/ 8 h 15"/>
                  <a:gd name="T16" fmla="*/ 3 w 11"/>
                  <a:gd name="T17" fmla="*/ 5 h 15"/>
                  <a:gd name="T18" fmla="*/ 3 w 11"/>
                  <a:gd name="T19" fmla="*/ 4 h 15"/>
                  <a:gd name="T20" fmla="*/ 5 w 11"/>
                  <a:gd name="T2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15">
                    <a:moveTo>
                      <a:pt x="5" y="0"/>
                    </a:moveTo>
                    <a:cubicBezTo>
                      <a:pt x="7" y="2"/>
                      <a:pt x="8" y="4"/>
                      <a:pt x="11" y="2"/>
                    </a:cubicBezTo>
                    <a:cubicBezTo>
                      <a:pt x="11" y="4"/>
                      <a:pt x="11" y="5"/>
                      <a:pt x="10" y="7"/>
                    </a:cubicBezTo>
                    <a:cubicBezTo>
                      <a:pt x="10" y="10"/>
                      <a:pt x="8" y="13"/>
                      <a:pt x="6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4" y="13"/>
                      <a:pt x="0" y="13"/>
                      <a:pt x="1" y="11"/>
                    </a:cubicBezTo>
                    <a:cubicBezTo>
                      <a:pt x="1" y="9"/>
                      <a:pt x="2" y="7"/>
                      <a:pt x="3" y="6"/>
                    </a:cubicBezTo>
                    <a:cubicBezTo>
                      <a:pt x="4" y="6"/>
                      <a:pt x="4" y="8"/>
                      <a:pt x="5" y="8"/>
                    </a:cubicBezTo>
                    <a:cubicBezTo>
                      <a:pt x="4" y="7"/>
                      <a:pt x="3" y="6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4" y="3"/>
                      <a:pt x="5" y="1"/>
                      <a:pt x="5" y="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6" name="Freeform 322"/>
              <p:cNvSpPr/>
              <p:nvPr/>
            </p:nvSpPr>
            <p:spPr bwMode="auto">
              <a:xfrm>
                <a:off x="519" y="236"/>
                <a:ext cx="17" cy="22"/>
              </a:xfrm>
              <a:custGeom>
                <a:avLst/>
                <a:gdLst>
                  <a:gd name="T0" fmla="*/ 3 w 7"/>
                  <a:gd name="T1" fmla="*/ 2 h 9"/>
                  <a:gd name="T2" fmla="*/ 6 w 7"/>
                  <a:gd name="T3" fmla="*/ 2 h 9"/>
                  <a:gd name="T4" fmla="*/ 7 w 7"/>
                  <a:gd name="T5" fmla="*/ 5 h 9"/>
                  <a:gd name="T6" fmla="*/ 3 w 7"/>
                  <a:gd name="T7" fmla="*/ 9 h 9"/>
                  <a:gd name="T8" fmla="*/ 1 w 7"/>
                  <a:gd name="T9" fmla="*/ 8 h 9"/>
                  <a:gd name="T10" fmla="*/ 1 w 7"/>
                  <a:gd name="T11" fmla="*/ 3 h 9"/>
                  <a:gd name="T12" fmla="*/ 3 w 7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9">
                    <a:moveTo>
                      <a:pt x="3" y="2"/>
                    </a:moveTo>
                    <a:cubicBezTo>
                      <a:pt x="4" y="0"/>
                      <a:pt x="4" y="6"/>
                      <a:pt x="6" y="2"/>
                    </a:cubicBezTo>
                    <a:cubicBezTo>
                      <a:pt x="6" y="2"/>
                      <a:pt x="7" y="2"/>
                      <a:pt x="7" y="5"/>
                    </a:cubicBezTo>
                    <a:cubicBezTo>
                      <a:pt x="7" y="8"/>
                      <a:pt x="7" y="8"/>
                      <a:pt x="3" y="9"/>
                    </a:cubicBezTo>
                    <a:cubicBezTo>
                      <a:pt x="2" y="9"/>
                      <a:pt x="1" y="8"/>
                      <a:pt x="1" y="8"/>
                    </a:cubicBezTo>
                    <a:cubicBezTo>
                      <a:pt x="0" y="6"/>
                      <a:pt x="1" y="5"/>
                      <a:pt x="1" y="3"/>
                    </a:cubicBezTo>
                    <a:cubicBezTo>
                      <a:pt x="1" y="3"/>
                      <a:pt x="2" y="2"/>
                      <a:pt x="3" y="2"/>
                    </a:cubicBezTo>
                    <a:close/>
                  </a:path>
                </a:pathLst>
              </a:custGeom>
              <a:solidFill>
                <a:srgbClr val="FE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7" name="Freeform 323"/>
              <p:cNvSpPr/>
              <p:nvPr/>
            </p:nvSpPr>
            <p:spPr bwMode="auto">
              <a:xfrm>
                <a:off x="517" y="253"/>
                <a:ext cx="17" cy="17"/>
              </a:xfrm>
              <a:custGeom>
                <a:avLst/>
                <a:gdLst>
                  <a:gd name="T0" fmla="*/ 2 w 7"/>
                  <a:gd name="T1" fmla="*/ 0 h 7"/>
                  <a:gd name="T2" fmla="*/ 4 w 7"/>
                  <a:gd name="T3" fmla="*/ 1 h 7"/>
                  <a:gd name="T4" fmla="*/ 6 w 7"/>
                  <a:gd name="T5" fmla="*/ 3 h 7"/>
                  <a:gd name="T6" fmla="*/ 6 w 7"/>
                  <a:gd name="T7" fmla="*/ 6 h 7"/>
                  <a:gd name="T8" fmla="*/ 5 w 7"/>
                  <a:gd name="T9" fmla="*/ 7 h 7"/>
                  <a:gd name="T10" fmla="*/ 0 w 7"/>
                  <a:gd name="T11" fmla="*/ 4 h 7"/>
                  <a:gd name="T12" fmla="*/ 1 w 7"/>
                  <a:gd name="T13" fmla="*/ 2 h 7"/>
                  <a:gd name="T14" fmla="*/ 2 w 7"/>
                  <a:gd name="T1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7">
                    <a:moveTo>
                      <a:pt x="2" y="0"/>
                    </a:moveTo>
                    <a:cubicBezTo>
                      <a:pt x="2" y="1"/>
                      <a:pt x="3" y="1"/>
                      <a:pt x="4" y="1"/>
                    </a:cubicBezTo>
                    <a:cubicBezTo>
                      <a:pt x="5" y="1"/>
                      <a:pt x="6" y="2"/>
                      <a:pt x="6" y="3"/>
                    </a:cubicBezTo>
                    <a:cubicBezTo>
                      <a:pt x="6" y="4"/>
                      <a:pt x="7" y="5"/>
                      <a:pt x="6" y="6"/>
                    </a:cubicBezTo>
                    <a:cubicBezTo>
                      <a:pt x="6" y="6"/>
                      <a:pt x="5" y="7"/>
                      <a:pt x="5" y="7"/>
                    </a:cubicBezTo>
                    <a:cubicBezTo>
                      <a:pt x="3" y="6"/>
                      <a:pt x="1" y="5"/>
                      <a:pt x="0" y="4"/>
                    </a:cubicBezTo>
                    <a:cubicBezTo>
                      <a:pt x="0" y="3"/>
                      <a:pt x="0" y="3"/>
                      <a:pt x="1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8" name="Freeform 324"/>
              <p:cNvSpPr/>
              <p:nvPr/>
            </p:nvSpPr>
            <p:spPr bwMode="auto">
              <a:xfrm>
                <a:off x="531" y="227"/>
                <a:ext cx="12" cy="14"/>
              </a:xfrm>
              <a:custGeom>
                <a:avLst/>
                <a:gdLst>
                  <a:gd name="T0" fmla="*/ 0 w 5"/>
                  <a:gd name="T1" fmla="*/ 0 h 6"/>
                  <a:gd name="T2" fmla="*/ 5 w 5"/>
                  <a:gd name="T3" fmla="*/ 1 h 6"/>
                  <a:gd name="T4" fmla="*/ 0 w 5"/>
                  <a:gd name="T5" fmla="*/ 1 h 6"/>
                  <a:gd name="T6" fmla="*/ 0 w 5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0" y="0"/>
                    </a:moveTo>
                    <a:cubicBezTo>
                      <a:pt x="1" y="1"/>
                      <a:pt x="3" y="3"/>
                      <a:pt x="5" y="1"/>
                    </a:cubicBezTo>
                    <a:cubicBezTo>
                      <a:pt x="3" y="4"/>
                      <a:pt x="1" y="6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9" name="Freeform 325"/>
              <p:cNvSpPr/>
              <p:nvPr/>
            </p:nvSpPr>
            <p:spPr bwMode="auto">
              <a:xfrm>
                <a:off x="517" y="243"/>
                <a:ext cx="7" cy="15"/>
              </a:xfrm>
              <a:custGeom>
                <a:avLst/>
                <a:gdLst>
                  <a:gd name="T0" fmla="*/ 2 w 3"/>
                  <a:gd name="T1" fmla="*/ 4 h 6"/>
                  <a:gd name="T2" fmla="*/ 1 w 3"/>
                  <a:gd name="T3" fmla="*/ 6 h 6"/>
                  <a:gd name="T4" fmla="*/ 2 w 3"/>
                  <a:gd name="T5" fmla="*/ 0 h 6"/>
                  <a:gd name="T6" fmla="*/ 2 w 3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2" y="4"/>
                    </a:moveTo>
                    <a:cubicBezTo>
                      <a:pt x="2" y="5"/>
                      <a:pt x="2" y="6"/>
                      <a:pt x="1" y="6"/>
                    </a:cubicBezTo>
                    <a:cubicBezTo>
                      <a:pt x="1" y="4"/>
                      <a:pt x="0" y="2"/>
                      <a:pt x="2" y="0"/>
                    </a:cubicBezTo>
                    <a:cubicBezTo>
                      <a:pt x="3" y="2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0" name="Freeform 326"/>
              <p:cNvSpPr/>
              <p:nvPr/>
            </p:nvSpPr>
            <p:spPr bwMode="auto">
              <a:xfrm>
                <a:off x="515" y="270"/>
                <a:ext cx="4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0 h 2"/>
                  <a:gd name="T4" fmla="*/ 1 w 2"/>
                  <a:gd name="T5" fmla="*/ 1 h 2"/>
                  <a:gd name="T6" fmla="*/ 0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1"/>
                      <a:pt x="1" y="1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1" name="Freeform 327"/>
              <p:cNvSpPr/>
              <p:nvPr/>
            </p:nvSpPr>
            <p:spPr bwMode="auto">
              <a:xfrm>
                <a:off x="613" y="167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3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4"/>
                      <a:pt x="1" y="4"/>
                      <a:pt x="0" y="3"/>
                    </a:cubicBezTo>
                    <a:cubicBezTo>
                      <a:pt x="1" y="4"/>
                      <a:pt x="3" y="0"/>
                      <a:pt x="3" y="4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2" name="Freeform 328"/>
              <p:cNvSpPr/>
              <p:nvPr/>
            </p:nvSpPr>
            <p:spPr bwMode="auto">
              <a:xfrm>
                <a:off x="598" y="172"/>
                <a:ext cx="12" cy="2"/>
              </a:xfrm>
              <a:custGeom>
                <a:avLst/>
                <a:gdLst>
                  <a:gd name="T0" fmla="*/ 0 w 5"/>
                  <a:gd name="T1" fmla="*/ 1 h 1"/>
                  <a:gd name="T2" fmla="*/ 3 w 5"/>
                  <a:gd name="T3" fmla="*/ 0 h 1"/>
                  <a:gd name="T4" fmla="*/ 5 w 5"/>
                  <a:gd name="T5" fmla="*/ 1 h 1"/>
                  <a:gd name="T6" fmla="*/ 0 w 5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0" y="1"/>
                    </a:moveTo>
                    <a:cubicBezTo>
                      <a:pt x="1" y="0"/>
                      <a:pt x="2" y="0"/>
                      <a:pt x="3" y="0"/>
                    </a:cubicBezTo>
                    <a:cubicBezTo>
                      <a:pt x="4" y="0"/>
                      <a:pt x="5" y="0"/>
                      <a:pt x="5" y="1"/>
                    </a:cubicBezTo>
                    <a:cubicBezTo>
                      <a:pt x="4" y="1"/>
                      <a:pt x="2" y="1"/>
                      <a:pt x="0" y="1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3" name="Freeform 329"/>
              <p:cNvSpPr/>
              <p:nvPr/>
            </p:nvSpPr>
            <p:spPr bwMode="auto">
              <a:xfrm>
                <a:off x="237" y="492"/>
                <a:ext cx="43" cy="31"/>
              </a:xfrm>
              <a:custGeom>
                <a:avLst/>
                <a:gdLst>
                  <a:gd name="T0" fmla="*/ 17 w 18"/>
                  <a:gd name="T1" fmla="*/ 13 h 13"/>
                  <a:gd name="T2" fmla="*/ 6 w 18"/>
                  <a:gd name="T3" fmla="*/ 9 h 13"/>
                  <a:gd name="T4" fmla="*/ 1 w 18"/>
                  <a:gd name="T5" fmla="*/ 4 h 13"/>
                  <a:gd name="T6" fmla="*/ 0 w 18"/>
                  <a:gd name="T7" fmla="*/ 3 h 13"/>
                  <a:gd name="T8" fmla="*/ 1 w 18"/>
                  <a:gd name="T9" fmla="*/ 2 h 13"/>
                  <a:gd name="T10" fmla="*/ 3 w 18"/>
                  <a:gd name="T11" fmla="*/ 1 h 13"/>
                  <a:gd name="T12" fmla="*/ 8 w 18"/>
                  <a:gd name="T13" fmla="*/ 1 h 13"/>
                  <a:gd name="T14" fmla="*/ 12 w 18"/>
                  <a:gd name="T15" fmla="*/ 4 h 13"/>
                  <a:gd name="T16" fmla="*/ 10 w 18"/>
                  <a:gd name="T17" fmla="*/ 8 h 13"/>
                  <a:gd name="T18" fmla="*/ 9 w 18"/>
                  <a:gd name="T19" fmla="*/ 8 h 13"/>
                  <a:gd name="T20" fmla="*/ 14 w 18"/>
                  <a:gd name="T21" fmla="*/ 10 h 13"/>
                  <a:gd name="T22" fmla="*/ 17 w 18"/>
                  <a:gd name="T23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3">
                    <a:moveTo>
                      <a:pt x="17" y="13"/>
                    </a:moveTo>
                    <a:cubicBezTo>
                      <a:pt x="13" y="13"/>
                      <a:pt x="9" y="10"/>
                      <a:pt x="6" y="9"/>
                    </a:cubicBezTo>
                    <a:cubicBezTo>
                      <a:pt x="5" y="6"/>
                      <a:pt x="2" y="6"/>
                      <a:pt x="1" y="4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4" y="1"/>
                      <a:pt x="6" y="1"/>
                      <a:pt x="8" y="1"/>
                    </a:cubicBezTo>
                    <a:cubicBezTo>
                      <a:pt x="11" y="0"/>
                      <a:pt x="11" y="3"/>
                      <a:pt x="12" y="4"/>
                    </a:cubicBezTo>
                    <a:cubicBezTo>
                      <a:pt x="13" y="6"/>
                      <a:pt x="12" y="7"/>
                      <a:pt x="10" y="8"/>
                    </a:cubicBezTo>
                    <a:cubicBezTo>
                      <a:pt x="10" y="8"/>
                      <a:pt x="9" y="8"/>
                      <a:pt x="9" y="8"/>
                    </a:cubicBezTo>
                    <a:cubicBezTo>
                      <a:pt x="11" y="8"/>
                      <a:pt x="12" y="9"/>
                      <a:pt x="14" y="10"/>
                    </a:cubicBezTo>
                    <a:cubicBezTo>
                      <a:pt x="14" y="11"/>
                      <a:pt x="18" y="9"/>
                      <a:pt x="17" y="13"/>
                    </a:cubicBezTo>
                    <a:close/>
                  </a:path>
                </a:pathLst>
              </a:custGeom>
              <a:solidFill>
                <a:srgbClr val="FE7F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4" name="Freeform 330"/>
              <p:cNvSpPr/>
              <p:nvPr/>
            </p:nvSpPr>
            <p:spPr bwMode="auto">
              <a:xfrm>
                <a:off x="226" y="483"/>
                <a:ext cx="14" cy="21"/>
              </a:xfrm>
              <a:custGeom>
                <a:avLst/>
                <a:gdLst>
                  <a:gd name="T0" fmla="*/ 4 w 6"/>
                  <a:gd name="T1" fmla="*/ 3 h 9"/>
                  <a:gd name="T2" fmla="*/ 5 w 6"/>
                  <a:gd name="T3" fmla="*/ 3 h 9"/>
                  <a:gd name="T4" fmla="*/ 5 w 6"/>
                  <a:gd name="T5" fmla="*/ 4 h 9"/>
                  <a:gd name="T6" fmla="*/ 6 w 6"/>
                  <a:gd name="T7" fmla="*/ 7 h 9"/>
                  <a:gd name="T8" fmla="*/ 6 w 6"/>
                  <a:gd name="T9" fmla="*/ 7 h 9"/>
                  <a:gd name="T10" fmla="*/ 6 w 6"/>
                  <a:gd name="T11" fmla="*/ 8 h 9"/>
                  <a:gd name="T12" fmla="*/ 6 w 6"/>
                  <a:gd name="T13" fmla="*/ 8 h 9"/>
                  <a:gd name="T14" fmla="*/ 1 w 6"/>
                  <a:gd name="T15" fmla="*/ 8 h 9"/>
                  <a:gd name="T16" fmla="*/ 0 w 6"/>
                  <a:gd name="T17" fmla="*/ 3 h 9"/>
                  <a:gd name="T18" fmla="*/ 4 w 6"/>
                  <a:gd name="T1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4" y="3"/>
                    </a:move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4"/>
                      <a:pt x="5" y="4"/>
                    </a:cubicBezTo>
                    <a:cubicBezTo>
                      <a:pt x="5" y="5"/>
                      <a:pt x="5" y="6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6" y="7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4" y="9"/>
                      <a:pt x="3" y="8"/>
                      <a:pt x="1" y="8"/>
                    </a:cubicBezTo>
                    <a:cubicBezTo>
                      <a:pt x="3" y="6"/>
                      <a:pt x="0" y="5"/>
                      <a:pt x="0" y="3"/>
                    </a:cubicBezTo>
                    <a:cubicBezTo>
                      <a:pt x="1" y="0"/>
                      <a:pt x="3" y="2"/>
                      <a:pt x="4" y="3"/>
                    </a:cubicBezTo>
                    <a:close/>
                  </a:path>
                </a:pathLst>
              </a:custGeom>
              <a:solidFill>
                <a:srgbClr val="FEB4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5" name="Freeform 331"/>
              <p:cNvSpPr/>
              <p:nvPr/>
            </p:nvSpPr>
            <p:spPr bwMode="auto">
              <a:xfrm>
                <a:off x="237" y="499"/>
                <a:ext cx="15" cy="15"/>
              </a:xfrm>
              <a:custGeom>
                <a:avLst/>
                <a:gdLst>
                  <a:gd name="T0" fmla="*/ 1 w 6"/>
                  <a:gd name="T1" fmla="*/ 1 h 6"/>
                  <a:gd name="T2" fmla="*/ 1 w 6"/>
                  <a:gd name="T3" fmla="*/ 0 h 6"/>
                  <a:gd name="T4" fmla="*/ 6 w 6"/>
                  <a:gd name="T5" fmla="*/ 6 h 6"/>
                  <a:gd name="T6" fmla="*/ 1 w 6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3" y="1"/>
                      <a:pt x="5" y="3"/>
                      <a:pt x="6" y="6"/>
                    </a:cubicBezTo>
                    <a:cubicBezTo>
                      <a:pt x="4" y="4"/>
                      <a:pt x="0" y="5"/>
                      <a:pt x="1" y="1"/>
                    </a:cubicBezTo>
                    <a:close/>
                  </a:path>
                </a:pathLst>
              </a:custGeom>
              <a:solidFill>
                <a:srgbClr val="FE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6" name="Freeform 332"/>
              <p:cNvSpPr/>
              <p:nvPr/>
            </p:nvSpPr>
            <p:spPr bwMode="auto">
              <a:xfrm>
                <a:off x="211" y="466"/>
                <a:ext cx="24" cy="24"/>
              </a:xfrm>
              <a:custGeom>
                <a:avLst/>
                <a:gdLst>
                  <a:gd name="T0" fmla="*/ 10 w 10"/>
                  <a:gd name="T1" fmla="*/ 10 h 10"/>
                  <a:gd name="T2" fmla="*/ 6 w 10"/>
                  <a:gd name="T3" fmla="*/ 10 h 10"/>
                  <a:gd name="T4" fmla="*/ 0 w 10"/>
                  <a:gd name="T5" fmla="*/ 3 h 10"/>
                  <a:gd name="T6" fmla="*/ 2 w 10"/>
                  <a:gd name="T7" fmla="*/ 3 h 10"/>
                  <a:gd name="T8" fmla="*/ 2 w 10"/>
                  <a:gd name="T9" fmla="*/ 0 h 10"/>
                  <a:gd name="T10" fmla="*/ 4 w 10"/>
                  <a:gd name="T11" fmla="*/ 1 h 10"/>
                  <a:gd name="T12" fmla="*/ 5 w 10"/>
                  <a:gd name="T13" fmla="*/ 3 h 10"/>
                  <a:gd name="T14" fmla="*/ 8 w 10"/>
                  <a:gd name="T15" fmla="*/ 6 h 10"/>
                  <a:gd name="T16" fmla="*/ 10 w 10"/>
                  <a:gd name="T1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10" y="10"/>
                    </a:moveTo>
                    <a:cubicBezTo>
                      <a:pt x="9" y="10"/>
                      <a:pt x="7" y="8"/>
                      <a:pt x="6" y="10"/>
                    </a:cubicBezTo>
                    <a:cubicBezTo>
                      <a:pt x="3" y="8"/>
                      <a:pt x="3" y="5"/>
                      <a:pt x="0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2"/>
                      <a:pt x="0" y="1"/>
                      <a:pt x="2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6" y="1"/>
                      <a:pt x="5" y="2"/>
                      <a:pt x="5" y="3"/>
                    </a:cubicBezTo>
                    <a:cubicBezTo>
                      <a:pt x="3" y="7"/>
                      <a:pt x="6" y="6"/>
                      <a:pt x="8" y="6"/>
                    </a:cubicBezTo>
                    <a:cubicBezTo>
                      <a:pt x="9" y="7"/>
                      <a:pt x="10" y="9"/>
                      <a:pt x="10" y="10"/>
                    </a:cubicBezTo>
                    <a:close/>
                  </a:path>
                </a:pathLst>
              </a:custGeom>
              <a:solidFill>
                <a:srgbClr val="FE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7" name="Freeform 333"/>
              <p:cNvSpPr/>
              <p:nvPr/>
            </p:nvSpPr>
            <p:spPr bwMode="auto">
              <a:xfrm>
                <a:off x="474" y="703"/>
                <a:ext cx="72" cy="55"/>
              </a:xfrm>
              <a:custGeom>
                <a:avLst/>
                <a:gdLst>
                  <a:gd name="T0" fmla="*/ 0 w 30"/>
                  <a:gd name="T1" fmla="*/ 7 h 23"/>
                  <a:gd name="T2" fmla="*/ 1 w 30"/>
                  <a:gd name="T3" fmla="*/ 5 h 23"/>
                  <a:gd name="T4" fmla="*/ 1 w 30"/>
                  <a:gd name="T5" fmla="*/ 5 h 23"/>
                  <a:gd name="T6" fmla="*/ 7 w 30"/>
                  <a:gd name="T7" fmla="*/ 4 h 23"/>
                  <a:gd name="T8" fmla="*/ 11 w 30"/>
                  <a:gd name="T9" fmla="*/ 4 h 23"/>
                  <a:gd name="T10" fmla="*/ 13 w 30"/>
                  <a:gd name="T11" fmla="*/ 2 h 23"/>
                  <a:gd name="T12" fmla="*/ 17 w 30"/>
                  <a:gd name="T13" fmla="*/ 4 h 23"/>
                  <a:gd name="T14" fmla="*/ 19 w 30"/>
                  <a:gd name="T15" fmla="*/ 9 h 23"/>
                  <a:gd name="T16" fmla="*/ 18 w 30"/>
                  <a:gd name="T17" fmla="*/ 3 h 23"/>
                  <a:gd name="T18" fmla="*/ 23 w 30"/>
                  <a:gd name="T19" fmla="*/ 3 h 23"/>
                  <a:gd name="T20" fmla="*/ 24 w 30"/>
                  <a:gd name="T21" fmla="*/ 8 h 23"/>
                  <a:gd name="T22" fmla="*/ 29 w 30"/>
                  <a:gd name="T23" fmla="*/ 15 h 23"/>
                  <a:gd name="T24" fmla="*/ 29 w 30"/>
                  <a:gd name="T25" fmla="*/ 17 h 23"/>
                  <a:gd name="T26" fmla="*/ 20 w 30"/>
                  <a:gd name="T27" fmla="*/ 17 h 23"/>
                  <a:gd name="T28" fmla="*/ 20 w 30"/>
                  <a:gd name="T29" fmla="*/ 17 h 23"/>
                  <a:gd name="T30" fmla="*/ 15 w 30"/>
                  <a:gd name="T31" fmla="*/ 18 h 23"/>
                  <a:gd name="T32" fmla="*/ 14 w 30"/>
                  <a:gd name="T33" fmla="*/ 18 h 23"/>
                  <a:gd name="T34" fmla="*/ 13 w 30"/>
                  <a:gd name="T35" fmla="*/ 16 h 23"/>
                  <a:gd name="T36" fmla="*/ 13 w 30"/>
                  <a:gd name="T37" fmla="*/ 12 h 23"/>
                  <a:gd name="T38" fmla="*/ 13 w 30"/>
                  <a:gd name="T39" fmla="*/ 20 h 23"/>
                  <a:gd name="T40" fmla="*/ 12 w 30"/>
                  <a:gd name="T41" fmla="*/ 23 h 23"/>
                  <a:gd name="T42" fmla="*/ 11 w 30"/>
                  <a:gd name="T43" fmla="*/ 22 h 23"/>
                  <a:gd name="T44" fmla="*/ 11 w 30"/>
                  <a:gd name="T45" fmla="*/ 22 h 23"/>
                  <a:gd name="T46" fmla="*/ 8 w 30"/>
                  <a:gd name="T47" fmla="*/ 20 h 23"/>
                  <a:gd name="T48" fmla="*/ 4 w 30"/>
                  <a:gd name="T49" fmla="*/ 14 h 23"/>
                  <a:gd name="T50" fmla="*/ 2 w 30"/>
                  <a:gd name="T51" fmla="*/ 11 h 23"/>
                  <a:gd name="T52" fmla="*/ 0 w 30"/>
                  <a:gd name="T53" fmla="*/ 8 h 23"/>
                  <a:gd name="T54" fmla="*/ 0 w 30"/>
                  <a:gd name="T55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0" h="23">
                    <a:moveTo>
                      <a:pt x="0" y="7"/>
                    </a:moveTo>
                    <a:cubicBezTo>
                      <a:pt x="0" y="6"/>
                      <a:pt x="0" y="6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3" y="4"/>
                      <a:pt x="5" y="3"/>
                      <a:pt x="7" y="4"/>
                    </a:cubicBezTo>
                    <a:cubicBezTo>
                      <a:pt x="8" y="5"/>
                      <a:pt x="10" y="5"/>
                      <a:pt x="11" y="4"/>
                    </a:cubicBezTo>
                    <a:cubicBezTo>
                      <a:pt x="11" y="3"/>
                      <a:pt x="12" y="2"/>
                      <a:pt x="13" y="2"/>
                    </a:cubicBezTo>
                    <a:cubicBezTo>
                      <a:pt x="14" y="2"/>
                      <a:pt x="16" y="3"/>
                      <a:pt x="17" y="4"/>
                    </a:cubicBezTo>
                    <a:cubicBezTo>
                      <a:pt x="19" y="5"/>
                      <a:pt x="18" y="8"/>
                      <a:pt x="19" y="9"/>
                    </a:cubicBezTo>
                    <a:cubicBezTo>
                      <a:pt x="19" y="7"/>
                      <a:pt x="19" y="5"/>
                      <a:pt x="18" y="3"/>
                    </a:cubicBezTo>
                    <a:cubicBezTo>
                      <a:pt x="20" y="0"/>
                      <a:pt x="21" y="0"/>
                      <a:pt x="23" y="3"/>
                    </a:cubicBezTo>
                    <a:cubicBezTo>
                      <a:pt x="23" y="4"/>
                      <a:pt x="24" y="6"/>
                      <a:pt x="24" y="8"/>
                    </a:cubicBezTo>
                    <a:cubicBezTo>
                      <a:pt x="24" y="11"/>
                      <a:pt x="25" y="14"/>
                      <a:pt x="29" y="15"/>
                    </a:cubicBezTo>
                    <a:cubicBezTo>
                      <a:pt x="30" y="15"/>
                      <a:pt x="30" y="16"/>
                      <a:pt x="29" y="17"/>
                    </a:cubicBezTo>
                    <a:cubicBezTo>
                      <a:pt x="27" y="19"/>
                      <a:pt x="22" y="18"/>
                      <a:pt x="20" y="17"/>
                    </a:cubicBezTo>
                    <a:cubicBezTo>
                      <a:pt x="20" y="16"/>
                      <a:pt x="20" y="16"/>
                      <a:pt x="20" y="17"/>
                    </a:cubicBezTo>
                    <a:cubicBezTo>
                      <a:pt x="18" y="18"/>
                      <a:pt x="17" y="18"/>
                      <a:pt x="15" y="18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3" y="17"/>
                      <a:pt x="12" y="16"/>
                      <a:pt x="13" y="16"/>
                    </a:cubicBezTo>
                    <a:cubicBezTo>
                      <a:pt x="15" y="15"/>
                      <a:pt x="13" y="13"/>
                      <a:pt x="13" y="12"/>
                    </a:cubicBezTo>
                    <a:cubicBezTo>
                      <a:pt x="11" y="15"/>
                      <a:pt x="10" y="17"/>
                      <a:pt x="13" y="20"/>
                    </a:cubicBezTo>
                    <a:cubicBezTo>
                      <a:pt x="14" y="21"/>
                      <a:pt x="13" y="22"/>
                      <a:pt x="12" y="23"/>
                    </a:cubicBezTo>
                    <a:cubicBezTo>
                      <a:pt x="12" y="23"/>
                      <a:pt x="12" y="23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1"/>
                      <a:pt x="9" y="21"/>
                      <a:pt x="8" y="20"/>
                    </a:cubicBezTo>
                    <a:cubicBezTo>
                      <a:pt x="8" y="17"/>
                      <a:pt x="6" y="15"/>
                      <a:pt x="4" y="14"/>
                    </a:cubicBezTo>
                    <a:cubicBezTo>
                      <a:pt x="3" y="13"/>
                      <a:pt x="2" y="12"/>
                      <a:pt x="2" y="11"/>
                    </a:cubicBezTo>
                    <a:cubicBezTo>
                      <a:pt x="1" y="10"/>
                      <a:pt x="1" y="9"/>
                      <a:pt x="0" y="8"/>
                    </a:cubicBezTo>
                    <a:cubicBezTo>
                      <a:pt x="0" y="8"/>
                      <a:pt x="0" y="7"/>
                      <a:pt x="0" y="7"/>
                    </a:cubicBezTo>
                    <a:close/>
                  </a:path>
                </a:pathLst>
              </a:custGeom>
              <a:solidFill>
                <a:srgbClr val="FDEC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8" name="Freeform 334"/>
              <p:cNvSpPr/>
              <p:nvPr/>
            </p:nvSpPr>
            <p:spPr bwMode="auto">
              <a:xfrm>
                <a:off x="512" y="779"/>
                <a:ext cx="19" cy="27"/>
              </a:xfrm>
              <a:custGeom>
                <a:avLst/>
                <a:gdLst>
                  <a:gd name="T0" fmla="*/ 6 w 8"/>
                  <a:gd name="T1" fmla="*/ 5 h 11"/>
                  <a:gd name="T2" fmla="*/ 8 w 8"/>
                  <a:gd name="T3" fmla="*/ 11 h 11"/>
                  <a:gd name="T4" fmla="*/ 1 w 8"/>
                  <a:gd name="T5" fmla="*/ 8 h 11"/>
                  <a:gd name="T6" fmla="*/ 0 w 8"/>
                  <a:gd name="T7" fmla="*/ 1 h 11"/>
                  <a:gd name="T8" fmla="*/ 0 w 8"/>
                  <a:gd name="T9" fmla="*/ 1 h 11"/>
                  <a:gd name="T10" fmla="*/ 0 w 8"/>
                  <a:gd name="T11" fmla="*/ 0 h 11"/>
                  <a:gd name="T12" fmla="*/ 1 w 8"/>
                  <a:gd name="T13" fmla="*/ 0 h 11"/>
                  <a:gd name="T14" fmla="*/ 6 w 8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1">
                    <a:moveTo>
                      <a:pt x="6" y="5"/>
                    </a:moveTo>
                    <a:cubicBezTo>
                      <a:pt x="5" y="7"/>
                      <a:pt x="8" y="8"/>
                      <a:pt x="8" y="11"/>
                    </a:cubicBezTo>
                    <a:cubicBezTo>
                      <a:pt x="6" y="9"/>
                      <a:pt x="3" y="9"/>
                      <a:pt x="1" y="8"/>
                    </a:cubicBezTo>
                    <a:cubicBezTo>
                      <a:pt x="0" y="6"/>
                      <a:pt x="1" y="3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4" y="1"/>
                      <a:pt x="6" y="2"/>
                      <a:pt x="6" y="5"/>
                    </a:cubicBezTo>
                    <a:close/>
                  </a:path>
                </a:pathLst>
              </a:custGeom>
              <a:solidFill>
                <a:srgbClr val="FDFD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9" name="Freeform 335"/>
              <p:cNvSpPr/>
              <p:nvPr/>
            </p:nvSpPr>
            <p:spPr bwMode="auto">
              <a:xfrm>
                <a:off x="496" y="755"/>
                <a:ext cx="21" cy="24"/>
              </a:xfrm>
              <a:custGeom>
                <a:avLst/>
                <a:gdLst>
                  <a:gd name="T0" fmla="*/ 8 w 9"/>
                  <a:gd name="T1" fmla="*/ 10 h 10"/>
                  <a:gd name="T2" fmla="*/ 7 w 9"/>
                  <a:gd name="T3" fmla="*/ 10 h 10"/>
                  <a:gd name="T4" fmla="*/ 3 w 9"/>
                  <a:gd name="T5" fmla="*/ 6 h 10"/>
                  <a:gd name="T6" fmla="*/ 2 w 9"/>
                  <a:gd name="T7" fmla="*/ 0 h 10"/>
                  <a:gd name="T8" fmla="*/ 3 w 9"/>
                  <a:gd name="T9" fmla="*/ 0 h 10"/>
                  <a:gd name="T10" fmla="*/ 8 w 9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0">
                    <a:moveTo>
                      <a:pt x="8" y="10"/>
                    </a:moveTo>
                    <a:cubicBezTo>
                      <a:pt x="8" y="10"/>
                      <a:pt x="7" y="10"/>
                      <a:pt x="7" y="10"/>
                    </a:cubicBezTo>
                    <a:cubicBezTo>
                      <a:pt x="6" y="8"/>
                      <a:pt x="5" y="7"/>
                      <a:pt x="3" y="6"/>
                    </a:cubicBezTo>
                    <a:cubicBezTo>
                      <a:pt x="0" y="4"/>
                      <a:pt x="1" y="2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5" y="3"/>
                      <a:pt x="9" y="6"/>
                      <a:pt x="8" y="10"/>
                    </a:cubicBezTo>
                    <a:close/>
                  </a:path>
                </a:pathLst>
              </a:custGeom>
              <a:solidFill>
                <a:srgbClr val="FDFC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0" name="Freeform 336"/>
              <p:cNvSpPr/>
              <p:nvPr/>
            </p:nvSpPr>
            <p:spPr bwMode="auto">
              <a:xfrm>
                <a:off x="469" y="719"/>
                <a:ext cx="15" cy="17"/>
              </a:xfrm>
              <a:custGeom>
                <a:avLst/>
                <a:gdLst>
                  <a:gd name="T0" fmla="*/ 5 w 6"/>
                  <a:gd name="T1" fmla="*/ 4 h 7"/>
                  <a:gd name="T2" fmla="*/ 6 w 6"/>
                  <a:gd name="T3" fmla="*/ 7 h 7"/>
                  <a:gd name="T4" fmla="*/ 5 w 6"/>
                  <a:gd name="T5" fmla="*/ 7 h 7"/>
                  <a:gd name="T6" fmla="*/ 1 w 6"/>
                  <a:gd name="T7" fmla="*/ 0 h 7"/>
                  <a:gd name="T8" fmla="*/ 2 w 6"/>
                  <a:gd name="T9" fmla="*/ 0 h 7"/>
                  <a:gd name="T10" fmla="*/ 2 w 6"/>
                  <a:gd name="T11" fmla="*/ 0 h 7"/>
                  <a:gd name="T12" fmla="*/ 5 w 6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7">
                    <a:moveTo>
                      <a:pt x="5" y="4"/>
                    </a:moveTo>
                    <a:cubicBezTo>
                      <a:pt x="5" y="5"/>
                      <a:pt x="5" y="6"/>
                      <a:pt x="6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0" y="6"/>
                      <a:pt x="1" y="3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4" y="2"/>
                      <a:pt x="5" y="4"/>
                    </a:cubicBezTo>
                    <a:close/>
                  </a:path>
                </a:pathLst>
              </a:custGeom>
              <a:solidFill>
                <a:srgbClr val="FDFD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1" name="Freeform 337"/>
              <p:cNvSpPr/>
              <p:nvPr/>
            </p:nvSpPr>
            <p:spPr bwMode="auto">
              <a:xfrm>
                <a:off x="493" y="751"/>
                <a:ext cx="7" cy="4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2" y="0"/>
                      <a:pt x="3" y="1"/>
                      <a:pt x="3" y="2"/>
                    </a:cubicBezTo>
                    <a:cubicBezTo>
                      <a:pt x="2" y="2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DFC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2" name="Freeform 338"/>
              <p:cNvSpPr/>
              <p:nvPr/>
            </p:nvSpPr>
            <p:spPr bwMode="auto">
              <a:xfrm>
                <a:off x="586" y="291"/>
                <a:ext cx="41" cy="41"/>
              </a:xfrm>
              <a:custGeom>
                <a:avLst/>
                <a:gdLst>
                  <a:gd name="T0" fmla="*/ 7 w 17"/>
                  <a:gd name="T1" fmla="*/ 5 h 17"/>
                  <a:gd name="T2" fmla="*/ 11 w 17"/>
                  <a:gd name="T3" fmla="*/ 2 h 17"/>
                  <a:gd name="T4" fmla="*/ 15 w 17"/>
                  <a:gd name="T5" fmla="*/ 0 h 17"/>
                  <a:gd name="T6" fmla="*/ 17 w 17"/>
                  <a:gd name="T7" fmla="*/ 2 h 17"/>
                  <a:gd name="T8" fmla="*/ 15 w 17"/>
                  <a:gd name="T9" fmla="*/ 4 h 17"/>
                  <a:gd name="T10" fmla="*/ 13 w 17"/>
                  <a:gd name="T11" fmla="*/ 7 h 17"/>
                  <a:gd name="T12" fmla="*/ 2 w 17"/>
                  <a:gd name="T13" fmla="*/ 17 h 17"/>
                  <a:gd name="T14" fmla="*/ 1 w 17"/>
                  <a:gd name="T15" fmla="*/ 14 h 17"/>
                  <a:gd name="T16" fmla="*/ 7 w 17"/>
                  <a:gd name="T17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7" y="5"/>
                    </a:moveTo>
                    <a:cubicBezTo>
                      <a:pt x="9" y="4"/>
                      <a:pt x="10" y="3"/>
                      <a:pt x="11" y="2"/>
                    </a:cubicBezTo>
                    <a:cubicBezTo>
                      <a:pt x="13" y="2"/>
                      <a:pt x="14" y="1"/>
                      <a:pt x="15" y="0"/>
                    </a:cubicBezTo>
                    <a:cubicBezTo>
                      <a:pt x="16" y="0"/>
                      <a:pt x="17" y="0"/>
                      <a:pt x="17" y="2"/>
                    </a:cubicBezTo>
                    <a:cubicBezTo>
                      <a:pt x="16" y="3"/>
                      <a:pt x="16" y="4"/>
                      <a:pt x="15" y="4"/>
                    </a:cubicBezTo>
                    <a:cubicBezTo>
                      <a:pt x="15" y="6"/>
                      <a:pt x="14" y="6"/>
                      <a:pt x="13" y="7"/>
                    </a:cubicBezTo>
                    <a:cubicBezTo>
                      <a:pt x="9" y="10"/>
                      <a:pt x="7" y="14"/>
                      <a:pt x="2" y="17"/>
                    </a:cubicBezTo>
                    <a:cubicBezTo>
                      <a:pt x="0" y="17"/>
                      <a:pt x="1" y="15"/>
                      <a:pt x="1" y="14"/>
                    </a:cubicBezTo>
                    <a:cubicBezTo>
                      <a:pt x="1" y="10"/>
                      <a:pt x="4" y="7"/>
                      <a:pt x="7" y="5"/>
                    </a:cubicBezTo>
                    <a:close/>
                  </a:path>
                </a:pathLst>
              </a:custGeom>
              <a:solidFill>
                <a:srgbClr val="FE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3" name="Freeform 339"/>
              <p:cNvSpPr/>
              <p:nvPr/>
            </p:nvSpPr>
            <p:spPr bwMode="auto">
              <a:xfrm>
                <a:off x="625" y="246"/>
                <a:ext cx="26" cy="36"/>
              </a:xfrm>
              <a:custGeom>
                <a:avLst/>
                <a:gdLst>
                  <a:gd name="T0" fmla="*/ 4 w 11"/>
                  <a:gd name="T1" fmla="*/ 3 h 15"/>
                  <a:gd name="T2" fmla="*/ 5 w 11"/>
                  <a:gd name="T3" fmla="*/ 1 h 15"/>
                  <a:gd name="T4" fmla="*/ 7 w 11"/>
                  <a:gd name="T5" fmla="*/ 0 h 15"/>
                  <a:gd name="T6" fmla="*/ 10 w 11"/>
                  <a:gd name="T7" fmla="*/ 1 h 15"/>
                  <a:gd name="T8" fmla="*/ 11 w 11"/>
                  <a:gd name="T9" fmla="*/ 1 h 15"/>
                  <a:gd name="T10" fmla="*/ 11 w 11"/>
                  <a:gd name="T11" fmla="*/ 2 h 15"/>
                  <a:gd name="T12" fmla="*/ 10 w 11"/>
                  <a:gd name="T13" fmla="*/ 8 h 15"/>
                  <a:gd name="T14" fmla="*/ 8 w 11"/>
                  <a:gd name="T15" fmla="*/ 11 h 15"/>
                  <a:gd name="T16" fmla="*/ 0 w 11"/>
                  <a:gd name="T17" fmla="*/ 12 h 15"/>
                  <a:gd name="T18" fmla="*/ 3 w 11"/>
                  <a:gd name="T19" fmla="*/ 6 h 15"/>
                  <a:gd name="T20" fmla="*/ 5 w 11"/>
                  <a:gd name="T21" fmla="*/ 6 h 15"/>
                  <a:gd name="T22" fmla="*/ 4 w 11"/>
                  <a:gd name="T23" fmla="*/ 5 h 15"/>
                  <a:gd name="T24" fmla="*/ 4 w 11"/>
                  <a:gd name="T2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" h="15">
                    <a:moveTo>
                      <a:pt x="4" y="3"/>
                    </a:moveTo>
                    <a:cubicBezTo>
                      <a:pt x="4" y="3"/>
                      <a:pt x="4" y="2"/>
                      <a:pt x="5" y="1"/>
                    </a:cubicBezTo>
                    <a:cubicBezTo>
                      <a:pt x="5" y="1"/>
                      <a:pt x="6" y="0"/>
                      <a:pt x="7" y="0"/>
                    </a:cubicBezTo>
                    <a:cubicBezTo>
                      <a:pt x="8" y="0"/>
                      <a:pt x="9" y="0"/>
                      <a:pt x="10" y="1"/>
                    </a:cubicBezTo>
                    <a:cubicBezTo>
                      <a:pt x="10" y="1"/>
                      <a:pt x="10" y="1"/>
                      <a:pt x="11" y="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4"/>
                      <a:pt x="11" y="6"/>
                      <a:pt x="10" y="8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4" y="15"/>
                      <a:pt x="3" y="15"/>
                      <a:pt x="0" y="12"/>
                    </a:cubicBezTo>
                    <a:cubicBezTo>
                      <a:pt x="0" y="10"/>
                      <a:pt x="1" y="8"/>
                      <a:pt x="3" y="6"/>
                    </a:cubicBezTo>
                    <a:cubicBezTo>
                      <a:pt x="4" y="5"/>
                      <a:pt x="4" y="6"/>
                      <a:pt x="5" y="6"/>
                    </a:cubicBezTo>
                    <a:cubicBezTo>
                      <a:pt x="5" y="6"/>
                      <a:pt x="4" y="6"/>
                      <a:pt x="4" y="5"/>
                    </a:cubicBezTo>
                    <a:cubicBezTo>
                      <a:pt x="3" y="4"/>
                      <a:pt x="3" y="4"/>
                      <a:pt x="4" y="3"/>
                    </a:cubicBezTo>
                    <a:close/>
                  </a:path>
                </a:pathLst>
              </a:custGeom>
              <a:solidFill>
                <a:srgbClr val="F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4" name="Freeform 340"/>
              <p:cNvSpPr/>
              <p:nvPr/>
            </p:nvSpPr>
            <p:spPr bwMode="auto">
              <a:xfrm>
                <a:off x="613" y="272"/>
                <a:ext cx="31" cy="29"/>
              </a:xfrm>
              <a:custGeom>
                <a:avLst/>
                <a:gdLst>
                  <a:gd name="T0" fmla="*/ 5 w 13"/>
                  <a:gd name="T1" fmla="*/ 1 h 12"/>
                  <a:gd name="T2" fmla="*/ 13 w 13"/>
                  <a:gd name="T3" fmla="*/ 0 h 12"/>
                  <a:gd name="T4" fmla="*/ 6 w 13"/>
                  <a:gd name="T5" fmla="*/ 10 h 12"/>
                  <a:gd name="T6" fmla="*/ 3 w 13"/>
                  <a:gd name="T7" fmla="*/ 10 h 12"/>
                  <a:gd name="T8" fmla="*/ 0 w 13"/>
                  <a:gd name="T9" fmla="*/ 10 h 12"/>
                  <a:gd name="T10" fmla="*/ 2 w 13"/>
                  <a:gd name="T11" fmla="*/ 6 h 12"/>
                  <a:gd name="T12" fmla="*/ 4 w 13"/>
                  <a:gd name="T13" fmla="*/ 3 h 12"/>
                  <a:gd name="T14" fmla="*/ 5 w 13"/>
                  <a:gd name="T15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5" y="1"/>
                    </a:moveTo>
                    <a:cubicBezTo>
                      <a:pt x="8" y="3"/>
                      <a:pt x="10" y="2"/>
                      <a:pt x="13" y="0"/>
                    </a:cubicBezTo>
                    <a:cubicBezTo>
                      <a:pt x="11" y="4"/>
                      <a:pt x="10" y="7"/>
                      <a:pt x="6" y="10"/>
                    </a:cubicBezTo>
                    <a:cubicBezTo>
                      <a:pt x="5" y="8"/>
                      <a:pt x="4" y="10"/>
                      <a:pt x="3" y="10"/>
                    </a:cubicBezTo>
                    <a:cubicBezTo>
                      <a:pt x="2" y="11"/>
                      <a:pt x="1" y="12"/>
                      <a:pt x="0" y="10"/>
                    </a:cubicBezTo>
                    <a:cubicBezTo>
                      <a:pt x="1" y="8"/>
                      <a:pt x="1" y="7"/>
                      <a:pt x="2" y="6"/>
                    </a:cubicBezTo>
                    <a:cubicBezTo>
                      <a:pt x="4" y="6"/>
                      <a:pt x="3" y="4"/>
                      <a:pt x="4" y="3"/>
                    </a:cubicBezTo>
                    <a:cubicBezTo>
                      <a:pt x="4" y="2"/>
                      <a:pt x="4" y="1"/>
                      <a:pt x="5" y="1"/>
                    </a:cubicBezTo>
                    <a:close/>
                  </a:path>
                </a:pathLst>
              </a:custGeom>
              <a:solidFill>
                <a:srgbClr val="FE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5" name="Freeform 341"/>
              <p:cNvSpPr/>
              <p:nvPr/>
            </p:nvSpPr>
            <p:spPr bwMode="auto">
              <a:xfrm>
                <a:off x="646" y="248"/>
                <a:ext cx="10" cy="17"/>
              </a:xfrm>
              <a:custGeom>
                <a:avLst/>
                <a:gdLst>
                  <a:gd name="T0" fmla="*/ 1 w 4"/>
                  <a:gd name="T1" fmla="*/ 7 h 7"/>
                  <a:gd name="T2" fmla="*/ 2 w 4"/>
                  <a:gd name="T3" fmla="*/ 0 h 7"/>
                  <a:gd name="T4" fmla="*/ 4 w 4"/>
                  <a:gd name="T5" fmla="*/ 0 h 7"/>
                  <a:gd name="T6" fmla="*/ 2 w 4"/>
                  <a:gd name="T7" fmla="*/ 7 h 7"/>
                  <a:gd name="T8" fmla="*/ 1 w 4"/>
                  <a:gd name="T9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7">
                    <a:moveTo>
                      <a:pt x="1" y="7"/>
                    </a:moveTo>
                    <a:cubicBezTo>
                      <a:pt x="1" y="5"/>
                      <a:pt x="0" y="3"/>
                      <a:pt x="2" y="0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3" y="3"/>
                      <a:pt x="2" y="5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lose/>
                  </a:path>
                </a:pathLst>
              </a:custGeom>
              <a:solidFill>
                <a:srgbClr val="FE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6" name="Freeform 342"/>
              <p:cNvSpPr/>
              <p:nvPr/>
            </p:nvSpPr>
            <p:spPr bwMode="auto">
              <a:xfrm>
                <a:off x="512" y="782"/>
                <a:ext cx="5" cy="16"/>
              </a:xfrm>
              <a:custGeom>
                <a:avLst/>
                <a:gdLst>
                  <a:gd name="T0" fmla="*/ 0 w 2"/>
                  <a:gd name="T1" fmla="*/ 0 h 7"/>
                  <a:gd name="T2" fmla="*/ 1 w 2"/>
                  <a:gd name="T3" fmla="*/ 7 h 7"/>
                  <a:gd name="T4" fmla="*/ 0 w 2"/>
                  <a:gd name="T5" fmla="*/ 7 h 7"/>
                  <a:gd name="T6" fmla="*/ 0 w 2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7">
                    <a:moveTo>
                      <a:pt x="0" y="0"/>
                    </a:moveTo>
                    <a:cubicBezTo>
                      <a:pt x="2" y="2"/>
                      <a:pt x="2" y="4"/>
                      <a:pt x="1" y="7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5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DFE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7" name="Freeform 343"/>
              <p:cNvSpPr/>
              <p:nvPr/>
            </p:nvSpPr>
            <p:spPr bwMode="auto">
              <a:xfrm>
                <a:off x="242" y="464"/>
                <a:ext cx="67" cy="59"/>
              </a:xfrm>
              <a:custGeom>
                <a:avLst/>
                <a:gdLst>
                  <a:gd name="T0" fmla="*/ 15 w 28"/>
                  <a:gd name="T1" fmla="*/ 25 h 25"/>
                  <a:gd name="T2" fmla="*/ 11 w 28"/>
                  <a:gd name="T3" fmla="*/ 23 h 25"/>
                  <a:gd name="T4" fmla="*/ 10 w 28"/>
                  <a:gd name="T5" fmla="*/ 21 h 25"/>
                  <a:gd name="T6" fmla="*/ 7 w 28"/>
                  <a:gd name="T7" fmla="*/ 20 h 25"/>
                  <a:gd name="T8" fmla="*/ 9 w 28"/>
                  <a:gd name="T9" fmla="*/ 17 h 25"/>
                  <a:gd name="T10" fmla="*/ 8 w 28"/>
                  <a:gd name="T11" fmla="*/ 14 h 25"/>
                  <a:gd name="T12" fmla="*/ 2 w 28"/>
                  <a:gd name="T13" fmla="*/ 15 h 25"/>
                  <a:gd name="T14" fmla="*/ 1 w 28"/>
                  <a:gd name="T15" fmla="*/ 14 h 25"/>
                  <a:gd name="T16" fmla="*/ 3 w 28"/>
                  <a:gd name="T17" fmla="*/ 10 h 25"/>
                  <a:gd name="T18" fmla="*/ 3 w 28"/>
                  <a:gd name="T19" fmla="*/ 10 h 25"/>
                  <a:gd name="T20" fmla="*/ 3 w 28"/>
                  <a:gd name="T21" fmla="*/ 10 h 25"/>
                  <a:gd name="T22" fmla="*/ 0 w 28"/>
                  <a:gd name="T23" fmla="*/ 8 h 25"/>
                  <a:gd name="T24" fmla="*/ 1 w 28"/>
                  <a:gd name="T25" fmla="*/ 6 h 25"/>
                  <a:gd name="T26" fmla="*/ 6 w 28"/>
                  <a:gd name="T27" fmla="*/ 1 h 25"/>
                  <a:gd name="T28" fmla="*/ 8 w 28"/>
                  <a:gd name="T29" fmla="*/ 1 h 25"/>
                  <a:gd name="T30" fmla="*/ 9 w 28"/>
                  <a:gd name="T31" fmla="*/ 2 h 25"/>
                  <a:gd name="T32" fmla="*/ 8 w 28"/>
                  <a:gd name="T33" fmla="*/ 8 h 25"/>
                  <a:gd name="T34" fmla="*/ 12 w 28"/>
                  <a:gd name="T35" fmla="*/ 9 h 25"/>
                  <a:gd name="T36" fmla="*/ 14 w 28"/>
                  <a:gd name="T37" fmla="*/ 11 h 25"/>
                  <a:gd name="T38" fmla="*/ 22 w 28"/>
                  <a:gd name="T39" fmla="*/ 17 h 25"/>
                  <a:gd name="T40" fmla="*/ 24 w 28"/>
                  <a:gd name="T41" fmla="*/ 17 h 25"/>
                  <a:gd name="T42" fmla="*/ 28 w 28"/>
                  <a:gd name="T43" fmla="*/ 20 h 25"/>
                  <a:gd name="T44" fmla="*/ 28 w 28"/>
                  <a:gd name="T45" fmla="*/ 21 h 25"/>
                  <a:gd name="T46" fmla="*/ 25 w 28"/>
                  <a:gd name="T47" fmla="*/ 25 h 25"/>
                  <a:gd name="T48" fmla="*/ 15 w 28"/>
                  <a:gd name="T4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" h="25">
                    <a:moveTo>
                      <a:pt x="15" y="25"/>
                    </a:moveTo>
                    <a:cubicBezTo>
                      <a:pt x="15" y="22"/>
                      <a:pt x="12" y="25"/>
                      <a:pt x="11" y="23"/>
                    </a:cubicBezTo>
                    <a:cubicBezTo>
                      <a:pt x="11" y="22"/>
                      <a:pt x="13" y="20"/>
                      <a:pt x="10" y="21"/>
                    </a:cubicBezTo>
                    <a:cubicBezTo>
                      <a:pt x="9" y="21"/>
                      <a:pt x="8" y="20"/>
                      <a:pt x="7" y="20"/>
                    </a:cubicBezTo>
                    <a:cubicBezTo>
                      <a:pt x="7" y="19"/>
                      <a:pt x="11" y="19"/>
                      <a:pt x="9" y="17"/>
                    </a:cubicBezTo>
                    <a:cubicBezTo>
                      <a:pt x="7" y="16"/>
                      <a:pt x="8" y="13"/>
                      <a:pt x="8" y="14"/>
                    </a:cubicBezTo>
                    <a:cubicBezTo>
                      <a:pt x="6" y="16"/>
                      <a:pt x="3" y="13"/>
                      <a:pt x="2" y="15"/>
                    </a:cubicBezTo>
                    <a:cubicBezTo>
                      <a:pt x="2" y="15"/>
                      <a:pt x="1" y="14"/>
                      <a:pt x="1" y="14"/>
                    </a:cubicBezTo>
                    <a:cubicBezTo>
                      <a:pt x="0" y="12"/>
                      <a:pt x="0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3" y="10"/>
                    </a:cubicBezTo>
                    <a:cubicBezTo>
                      <a:pt x="3" y="9"/>
                      <a:pt x="1" y="9"/>
                      <a:pt x="0" y="8"/>
                    </a:cubicBezTo>
                    <a:cubicBezTo>
                      <a:pt x="0" y="7"/>
                      <a:pt x="0" y="7"/>
                      <a:pt x="1" y="6"/>
                    </a:cubicBezTo>
                    <a:cubicBezTo>
                      <a:pt x="3" y="5"/>
                      <a:pt x="4" y="2"/>
                      <a:pt x="6" y="1"/>
                    </a:cubicBezTo>
                    <a:cubicBezTo>
                      <a:pt x="7" y="0"/>
                      <a:pt x="8" y="0"/>
                      <a:pt x="8" y="1"/>
                    </a:cubicBezTo>
                    <a:cubicBezTo>
                      <a:pt x="9" y="1"/>
                      <a:pt x="9" y="1"/>
                      <a:pt x="9" y="2"/>
                    </a:cubicBezTo>
                    <a:cubicBezTo>
                      <a:pt x="9" y="4"/>
                      <a:pt x="9" y="7"/>
                      <a:pt x="8" y="8"/>
                    </a:cubicBezTo>
                    <a:cubicBezTo>
                      <a:pt x="9" y="6"/>
                      <a:pt x="11" y="8"/>
                      <a:pt x="12" y="9"/>
                    </a:cubicBezTo>
                    <a:cubicBezTo>
                      <a:pt x="13" y="10"/>
                      <a:pt x="13" y="10"/>
                      <a:pt x="14" y="11"/>
                    </a:cubicBezTo>
                    <a:cubicBezTo>
                      <a:pt x="16" y="15"/>
                      <a:pt x="18" y="17"/>
                      <a:pt x="22" y="17"/>
                    </a:cubicBezTo>
                    <a:cubicBezTo>
                      <a:pt x="23" y="17"/>
                      <a:pt x="23" y="17"/>
                      <a:pt x="24" y="17"/>
                    </a:cubicBezTo>
                    <a:cubicBezTo>
                      <a:pt x="25" y="18"/>
                      <a:pt x="27" y="18"/>
                      <a:pt x="28" y="20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8" y="23"/>
                      <a:pt x="25" y="23"/>
                      <a:pt x="25" y="25"/>
                    </a:cubicBezTo>
                    <a:cubicBezTo>
                      <a:pt x="21" y="25"/>
                      <a:pt x="18" y="25"/>
                      <a:pt x="15" y="25"/>
                    </a:cubicBezTo>
                    <a:close/>
                  </a:path>
                </a:pathLst>
              </a:custGeom>
              <a:solidFill>
                <a:srgbClr val="FE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8" name="Freeform 344"/>
              <p:cNvSpPr/>
              <p:nvPr/>
            </p:nvSpPr>
            <p:spPr bwMode="auto">
              <a:xfrm>
                <a:off x="295" y="511"/>
                <a:ext cx="21" cy="12"/>
              </a:xfrm>
              <a:custGeom>
                <a:avLst/>
                <a:gdLst>
                  <a:gd name="T0" fmla="*/ 3 w 9"/>
                  <a:gd name="T1" fmla="*/ 5 h 5"/>
                  <a:gd name="T2" fmla="*/ 3 w 9"/>
                  <a:gd name="T3" fmla="*/ 2 h 5"/>
                  <a:gd name="T4" fmla="*/ 6 w 9"/>
                  <a:gd name="T5" fmla="*/ 1 h 5"/>
                  <a:gd name="T6" fmla="*/ 8 w 9"/>
                  <a:gd name="T7" fmla="*/ 2 h 5"/>
                  <a:gd name="T8" fmla="*/ 7 w 9"/>
                  <a:gd name="T9" fmla="*/ 5 h 5"/>
                  <a:gd name="T10" fmla="*/ 3 w 9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5">
                    <a:moveTo>
                      <a:pt x="3" y="5"/>
                    </a:moveTo>
                    <a:cubicBezTo>
                      <a:pt x="1" y="4"/>
                      <a:pt x="0" y="3"/>
                      <a:pt x="3" y="2"/>
                    </a:cubicBezTo>
                    <a:cubicBezTo>
                      <a:pt x="4" y="2"/>
                      <a:pt x="5" y="2"/>
                      <a:pt x="6" y="1"/>
                    </a:cubicBezTo>
                    <a:cubicBezTo>
                      <a:pt x="7" y="0"/>
                      <a:pt x="8" y="0"/>
                      <a:pt x="8" y="2"/>
                    </a:cubicBezTo>
                    <a:cubicBezTo>
                      <a:pt x="9" y="3"/>
                      <a:pt x="7" y="4"/>
                      <a:pt x="7" y="5"/>
                    </a:cubicBezTo>
                    <a:cubicBezTo>
                      <a:pt x="5" y="5"/>
                      <a:pt x="4" y="5"/>
                      <a:pt x="3" y="5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9" name="Freeform 345"/>
              <p:cNvSpPr/>
              <p:nvPr/>
            </p:nvSpPr>
            <p:spPr bwMode="auto">
              <a:xfrm>
                <a:off x="780" y="535"/>
                <a:ext cx="31" cy="15"/>
              </a:xfrm>
              <a:custGeom>
                <a:avLst/>
                <a:gdLst>
                  <a:gd name="T0" fmla="*/ 13 w 13"/>
                  <a:gd name="T1" fmla="*/ 3 h 6"/>
                  <a:gd name="T2" fmla="*/ 0 w 13"/>
                  <a:gd name="T3" fmla="*/ 5 h 6"/>
                  <a:gd name="T4" fmla="*/ 2 w 13"/>
                  <a:gd name="T5" fmla="*/ 3 h 6"/>
                  <a:gd name="T6" fmla="*/ 8 w 13"/>
                  <a:gd name="T7" fmla="*/ 0 h 6"/>
                  <a:gd name="T8" fmla="*/ 13 w 13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6">
                    <a:moveTo>
                      <a:pt x="13" y="3"/>
                    </a:moveTo>
                    <a:cubicBezTo>
                      <a:pt x="9" y="5"/>
                      <a:pt x="5" y="6"/>
                      <a:pt x="0" y="5"/>
                    </a:cubicBezTo>
                    <a:cubicBezTo>
                      <a:pt x="0" y="4"/>
                      <a:pt x="1" y="3"/>
                      <a:pt x="2" y="3"/>
                    </a:cubicBezTo>
                    <a:cubicBezTo>
                      <a:pt x="5" y="5"/>
                      <a:pt x="6" y="2"/>
                      <a:pt x="8" y="0"/>
                    </a:cubicBezTo>
                    <a:cubicBezTo>
                      <a:pt x="10" y="1"/>
                      <a:pt x="12" y="1"/>
                      <a:pt x="13" y="3"/>
                    </a:cubicBezTo>
                    <a:close/>
                  </a:path>
                </a:pathLst>
              </a:custGeom>
              <a:solidFill>
                <a:srgbClr val="FEDA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0" name="Freeform 346"/>
              <p:cNvSpPr/>
              <p:nvPr/>
            </p:nvSpPr>
            <p:spPr bwMode="auto">
              <a:xfrm>
                <a:off x="646" y="239"/>
                <a:ext cx="10" cy="9"/>
              </a:xfrm>
              <a:custGeom>
                <a:avLst/>
                <a:gdLst>
                  <a:gd name="T0" fmla="*/ 4 w 4"/>
                  <a:gd name="T1" fmla="*/ 4 h 4"/>
                  <a:gd name="T2" fmla="*/ 2 w 4"/>
                  <a:gd name="T3" fmla="*/ 4 h 4"/>
                  <a:gd name="T4" fmla="*/ 2 w 4"/>
                  <a:gd name="T5" fmla="*/ 4 h 4"/>
                  <a:gd name="T6" fmla="*/ 0 w 4"/>
                  <a:gd name="T7" fmla="*/ 1 h 4"/>
                  <a:gd name="T8" fmla="*/ 0 w 4"/>
                  <a:gd name="T9" fmla="*/ 1 h 4"/>
                  <a:gd name="T10" fmla="*/ 1 w 4"/>
                  <a:gd name="T11" fmla="*/ 0 h 4"/>
                  <a:gd name="T12" fmla="*/ 4 w 4"/>
                  <a:gd name="T13" fmla="*/ 1 h 4"/>
                  <a:gd name="T14" fmla="*/ 4 w 4"/>
                  <a:gd name="T1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4">
                    <a:moveTo>
                      <a:pt x="4" y="4"/>
                    </a:moveTo>
                    <a:cubicBezTo>
                      <a:pt x="3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4" y="2"/>
                      <a:pt x="4" y="3"/>
                      <a:pt x="4" y="4"/>
                    </a:cubicBezTo>
                    <a:close/>
                  </a:path>
                </a:pathLst>
              </a:custGeom>
              <a:solidFill>
                <a:srgbClr val="FE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1" name="Freeform 347"/>
              <p:cNvSpPr/>
              <p:nvPr/>
            </p:nvSpPr>
            <p:spPr bwMode="auto">
              <a:xfrm>
                <a:off x="395" y="691"/>
                <a:ext cx="10" cy="12"/>
              </a:xfrm>
              <a:custGeom>
                <a:avLst/>
                <a:gdLst>
                  <a:gd name="T0" fmla="*/ 4 w 4"/>
                  <a:gd name="T1" fmla="*/ 3 h 5"/>
                  <a:gd name="T2" fmla="*/ 4 w 4"/>
                  <a:gd name="T3" fmla="*/ 4 h 5"/>
                  <a:gd name="T4" fmla="*/ 0 w 4"/>
                  <a:gd name="T5" fmla="*/ 4 h 5"/>
                  <a:gd name="T6" fmla="*/ 0 w 4"/>
                  <a:gd name="T7" fmla="*/ 4 h 5"/>
                  <a:gd name="T8" fmla="*/ 4 w 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4" y="3"/>
                      <a:pt x="4" y="4"/>
                      <a:pt x="4" y="4"/>
                    </a:cubicBezTo>
                    <a:cubicBezTo>
                      <a:pt x="3" y="5"/>
                      <a:pt x="1" y="5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2" y="0"/>
                      <a:pt x="4" y="3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2" name="Freeform 348"/>
              <p:cNvSpPr/>
              <p:nvPr/>
            </p:nvSpPr>
            <p:spPr bwMode="auto">
              <a:xfrm>
                <a:off x="787" y="906"/>
                <a:ext cx="24" cy="17"/>
              </a:xfrm>
              <a:custGeom>
                <a:avLst/>
                <a:gdLst>
                  <a:gd name="T0" fmla="*/ 5 w 10"/>
                  <a:gd name="T1" fmla="*/ 5 h 7"/>
                  <a:gd name="T2" fmla="*/ 5 w 10"/>
                  <a:gd name="T3" fmla="*/ 0 h 7"/>
                  <a:gd name="T4" fmla="*/ 10 w 10"/>
                  <a:gd name="T5" fmla="*/ 5 h 7"/>
                  <a:gd name="T6" fmla="*/ 7 w 10"/>
                  <a:gd name="T7" fmla="*/ 7 h 7"/>
                  <a:gd name="T8" fmla="*/ 5 w 10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5" y="5"/>
                    </a:moveTo>
                    <a:cubicBezTo>
                      <a:pt x="6" y="3"/>
                      <a:pt x="0" y="1"/>
                      <a:pt x="5" y="0"/>
                    </a:cubicBezTo>
                    <a:cubicBezTo>
                      <a:pt x="6" y="2"/>
                      <a:pt x="9" y="2"/>
                      <a:pt x="10" y="5"/>
                    </a:cubicBezTo>
                    <a:cubicBezTo>
                      <a:pt x="8" y="5"/>
                      <a:pt x="7" y="5"/>
                      <a:pt x="7" y="7"/>
                    </a:cubicBezTo>
                    <a:cubicBezTo>
                      <a:pt x="6" y="6"/>
                      <a:pt x="5" y="6"/>
                      <a:pt x="5" y="5"/>
                    </a:cubicBezTo>
                    <a:close/>
                  </a:path>
                </a:pathLst>
              </a:custGeom>
              <a:solidFill>
                <a:srgbClr val="FEE8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3" name="Freeform 349"/>
              <p:cNvSpPr/>
              <p:nvPr/>
            </p:nvSpPr>
            <p:spPr bwMode="auto">
              <a:xfrm>
                <a:off x="493" y="229"/>
                <a:ext cx="67" cy="153"/>
              </a:xfrm>
              <a:custGeom>
                <a:avLst/>
                <a:gdLst>
                  <a:gd name="T0" fmla="*/ 15 w 28"/>
                  <a:gd name="T1" fmla="*/ 17 h 64"/>
                  <a:gd name="T2" fmla="*/ 16 w 28"/>
                  <a:gd name="T3" fmla="*/ 16 h 64"/>
                  <a:gd name="T4" fmla="*/ 17 w 28"/>
                  <a:gd name="T5" fmla="*/ 11 h 64"/>
                  <a:gd name="T6" fmla="*/ 19 w 28"/>
                  <a:gd name="T7" fmla="*/ 8 h 64"/>
                  <a:gd name="T8" fmla="*/ 23 w 28"/>
                  <a:gd name="T9" fmla="*/ 1 h 64"/>
                  <a:gd name="T10" fmla="*/ 27 w 28"/>
                  <a:gd name="T11" fmla="*/ 0 h 64"/>
                  <a:gd name="T12" fmla="*/ 26 w 28"/>
                  <a:gd name="T13" fmla="*/ 4 h 64"/>
                  <a:gd name="T14" fmla="*/ 17 w 28"/>
                  <a:gd name="T15" fmla="*/ 35 h 64"/>
                  <a:gd name="T16" fmla="*/ 15 w 28"/>
                  <a:gd name="T17" fmla="*/ 57 h 64"/>
                  <a:gd name="T18" fmla="*/ 13 w 28"/>
                  <a:gd name="T19" fmla="*/ 61 h 64"/>
                  <a:gd name="T20" fmla="*/ 11 w 28"/>
                  <a:gd name="T21" fmla="*/ 62 h 64"/>
                  <a:gd name="T22" fmla="*/ 10 w 28"/>
                  <a:gd name="T23" fmla="*/ 61 h 64"/>
                  <a:gd name="T24" fmla="*/ 10 w 28"/>
                  <a:gd name="T25" fmla="*/ 61 h 64"/>
                  <a:gd name="T26" fmla="*/ 9 w 28"/>
                  <a:gd name="T27" fmla="*/ 63 h 64"/>
                  <a:gd name="T28" fmla="*/ 7 w 28"/>
                  <a:gd name="T29" fmla="*/ 64 h 64"/>
                  <a:gd name="T30" fmla="*/ 2 w 28"/>
                  <a:gd name="T31" fmla="*/ 64 h 64"/>
                  <a:gd name="T32" fmla="*/ 0 w 28"/>
                  <a:gd name="T33" fmla="*/ 62 h 64"/>
                  <a:gd name="T34" fmla="*/ 0 w 28"/>
                  <a:gd name="T35" fmla="*/ 59 h 64"/>
                  <a:gd name="T36" fmla="*/ 0 w 28"/>
                  <a:gd name="T37" fmla="*/ 57 h 64"/>
                  <a:gd name="T38" fmla="*/ 6 w 28"/>
                  <a:gd name="T39" fmla="*/ 54 h 64"/>
                  <a:gd name="T40" fmla="*/ 9 w 28"/>
                  <a:gd name="T41" fmla="*/ 55 h 64"/>
                  <a:gd name="T42" fmla="*/ 11 w 28"/>
                  <a:gd name="T43" fmla="*/ 53 h 64"/>
                  <a:gd name="T44" fmla="*/ 9 w 28"/>
                  <a:gd name="T45" fmla="*/ 53 h 64"/>
                  <a:gd name="T46" fmla="*/ 6 w 28"/>
                  <a:gd name="T47" fmla="*/ 49 h 64"/>
                  <a:gd name="T48" fmla="*/ 5 w 28"/>
                  <a:gd name="T49" fmla="*/ 47 h 64"/>
                  <a:gd name="T50" fmla="*/ 5 w 28"/>
                  <a:gd name="T51" fmla="*/ 45 h 64"/>
                  <a:gd name="T52" fmla="*/ 5 w 28"/>
                  <a:gd name="T53" fmla="*/ 44 h 64"/>
                  <a:gd name="T54" fmla="*/ 8 w 28"/>
                  <a:gd name="T55" fmla="*/ 43 h 64"/>
                  <a:gd name="T56" fmla="*/ 12 w 28"/>
                  <a:gd name="T57" fmla="*/ 42 h 64"/>
                  <a:gd name="T58" fmla="*/ 13 w 28"/>
                  <a:gd name="T59" fmla="*/ 27 h 64"/>
                  <a:gd name="T60" fmla="*/ 15 w 28"/>
                  <a:gd name="T61" fmla="*/ 1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8" h="64">
                    <a:moveTo>
                      <a:pt x="15" y="17"/>
                    </a:moveTo>
                    <a:cubicBezTo>
                      <a:pt x="15" y="17"/>
                      <a:pt x="15" y="16"/>
                      <a:pt x="16" y="16"/>
                    </a:cubicBezTo>
                    <a:cubicBezTo>
                      <a:pt x="17" y="15"/>
                      <a:pt x="16" y="12"/>
                      <a:pt x="17" y="11"/>
                    </a:cubicBezTo>
                    <a:cubicBezTo>
                      <a:pt x="18" y="10"/>
                      <a:pt x="18" y="9"/>
                      <a:pt x="19" y="8"/>
                    </a:cubicBezTo>
                    <a:cubicBezTo>
                      <a:pt x="20" y="6"/>
                      <a:pt x="21" y="3"/>
                      <a:pt x="23" y="1"/>
                    </a:cubicBezTo>
                    <a:cubicBezTo>
                      <a:pt x="25" y="0"/>
                      <a:pt x="26" y="0"/>
                      <a:pt x="27" y="0"/>
                    </a:cubicBezTo>
                    <a:cubicBezTo>
                      <a:pt x="28" y="2"/>
                      <a:pt x="27" y="3"/>
                      <a:pt x="26" y="4"/>
                    </a:cubicBezTo>
                    <a:cubicBezTo>
                      <a:pt x="20" y="14"/>
                      <a:pt x="16" y="23"/>
                      <a:pt x="17" y="35"/>
                    </a:cubicBezTo>
                    <a:cubicBezTo>
                      <a:pt x="17" y="42"/>
                      <a:pt x="14" y="50"/>
                      <a:pt x="15" y="57"/>
                    </a:cubicBezTo>
                    <a:cubicBezTo>
                      <a:pt x="15" y="59"/>
                      <a:pt x="14" y="60"/>
                      <a:pt x="13" y="61"/>
                    </a:cubicBezTo>
                    <a:cubicBezTo>
                      <a:pt x="12" y="61"/>
                      <a:pt x="11" y="62"/>
                      <a:pt x="11" y="62"/>
                    </a:cubicBezTo>
                    <a:cubicBezTo>
                      <a:pt x="10" y="62"/>
                      <a:pt x="10" y="61"/>
                      <a:pt x="10" y="61"/>
                    </a:cubicBezTo>
                    <a:cubicBezTo>
                      <a:pt x="10" y="62"/>
                      <a:pt x="10" y="61"/>
                      <a:pt x="10" y="61"/>
                    </a:cubicBezTo>
                    <a:cubicBezTo>
                      <a:pt x="10" y="62"/>
                      <a:pt x="9" y="63"/>
                      <a:pt x="9" y="63"/>
                    </a:cubicBezTo>
                    <a:cubicBezTo>
                      <a:pt x="8" y="64"/>
                      <a:pt x="8" y="64"/>
                      <a:pt x="7" y="64"/>
                    </a:cubicBezTo>
                    <a:cubicBezTo>
                      <a:pt x="5" y="64"/>
                      <a:pt x="4" y="64"/>
                      <a:pt x="2" y="64"/>
                    </a:cubicBezTo>
                    <a:cubicBezTo>
                      <a:pt x="2" y="63"/>
                      <a:pt x="2" y="62"/>
                      <a:pt x="0" y="62"/>
                    </a:cubicBezTo>
                    <a:cubicBezTo>
                      <a:pt x="0" y="61"/>
                      <a:pt x="0" y="60"/>
                      <a:pt x="0" y="59"/>
                    </a:cubicBezTo>
                    <a:cubicBezTo>
                      <a:pt x="0" y="58"/>
                      <a:pt x="0" y="58"/>
                      <a:pt x="0" y="57"/>
                    </a:cubicBezTo>
                    <a:cubicBezTo>
                      <a:pt x="1" y="54"/>
                      <a:pt x="1" y="54"/>
                      <a:pt x="6" y="54"/>
                    </a:cubicBezTo>
                    <a:cubicBezTo>
                      <a:pt x="7" y="54"/>
                      <a:pt x="8" y="55"/>
                      <a:pt x="9" y="55"/>
                    </a:cubicBezTo>
                    <a:cubicBezTo>
                      <a:pt x="11" y="56"/>
                      <a:pt x="11" y="55"/>
                      <a:pt x="11" y="53"/>
                    </a:cubicBezTo>
                    <a:cubicBezTo>
                      <a:pt x="12" y="51"/>
                      <a:pt x="10" y="53"/>
                      <a:pt x="9" y="53"/>
                    </a:cubicBezTo>
                    <a:cubicBezTo>
                      <a:pt x="8" y="51"/>
                      <a:pt x="5" y="51"/>
                      <a:pt x="6" y="49"/>
                    </a:cubicBezTo>
                    <a:cubicBezTo>
                      <a:pt x="7" y="47"/>
                      <a:pt x="4" y="48"/>
                      <a:pt x="5" y="47"/>
                    </a:cubicBezTo>
                    <a:cubicBezTo>
                      <a:pt x="5" y="46"/>
                      <a:pt x="5" y="46"/>
                      <a:pt x="5" y="45"/>
                    </a:cubicBezTo>
                    <a:cubicBezTo>
                      <a:pt x="5" y="44"/>
                      <a:pt x="5" y="44"/>
                      <a:pt x="5" y="44"/>
                    </a:cubicBezTo>
                    <a:cubicBezTo>
                      <a:pt x="6" y="43"/>
                      <a:pt x="7" y="43"/>
                      <a:pt x="8" y="43"/>
                    </a:cubicBezTo>
                    <a:cubicBezTo>
                      <a:pt x="10" y="45"/>
                      <a:pt x="11" y="44"/>
                      <a:pt x="12" y="42"/>
                    </a:cubicBezTo>
                    <a:cubicBezTo>
                      <a:pt x="12" y="37"/>
                      <a:pt x="14" y="32"/>
                      <a:pt x="13" y="27"/>
                    </a:cubicBezTo>
                    <a:cubicBezTo>
                      <a:pt x="12" y="23"/>
                      <a:pt x="16" y="21"/>
                      <a:pt x="15" y="17"/>
                    </a:cubicBezTo>
                    <a:close/>
                  </a:path>
                </a:pathLst>
              </a:custGeom>
              <a:solidFill>
                <a:srgbClr val="FE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4" name="Freeform 350"/>
              <p:cNvSpPr/>
              <p:nvPr/>
            </p:nvSpPr>
            <p:spPr bwMode="auto">
              <a:xfrm>
                <a:off x="493" y="339"/>
                <a:ext cx="31" cy="29"/>
              </a:xfrm>
              <a:custGeom>
                <a:avLst/>
                <a:gdLst>
                  <a:gd name="T0" fmla="*/ 5 w 13"/>
                  <a:gd name="T1" fmla="*/ 1 h 12"/>
                  <a:gd name="T2" fmla="*/ 6 w 13"/>
                  <a:gd name="T3" fmla="*/ 0 h 12"/>
                  <a:gd name="T4" fmla="*/ 7 w 13"/>
                  <a:gd name="T5" fmla="*/ 2 h 12"/>
                  <a:gd name="T6" fmla="*/ 11 w 13"/>
                  <a:gd name="T7" fmla="*/ 4 h 12"/>
                  <a:gd name="T8" fmla="*/ 12 w 13"/>
                  <a:gd name="T9" fmla="*/ 5 h 12"/>
                  <a:gd name="T10" fmla="*/ 12 w 13"/>
                  <a:gd name="T11" fmla="*/ 11 h 12"/>
                  <a:gd name="T12" fmla="*/ 6 w 13"/>
                  <a:gd name="T13" fmla="*/ 9 h 12"/>
                  <a:gd name="T14" fmla="*/ 5 w 13"/>
                  <a:gd name="T15" fmla="*/ 12 h 12"/>
                  <a:gd name="T16" fmla="*/ 3 w 13"/>
                  <a:gd name="T17" fmla="*/ 8 h 12"/>
                  <a:gd name="T18" fmla="*/ 0 w 13"/>
                  <a:gd name="T19" fmla="*/ 11 h 12"/>
                  <a:gd name="T20" fmla="*/ 1 w 13"/>
                  <a:gd name="T21" fmla="*/ 3 h 12"/>
                  <a:gd name="T22" fmla="*/ 5 w 13"/>
                  <a:gd name="T23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2">
                    <a:moveTo>
                      <a:pt x="5" y="1"/>
                    </a:moveTo>
                    <a:cubicBezTo>
                      <a:pt x="6" y="2"/>
                      <a:pt x="6" y="0"/>
                      <a:pt x="6" y="0"/>
                    </a:cubicBezTo>
                    <a:cubicBezTo>
                      <a:pt x="7" y="0"/>
                      <a:pt x="7" y="1"/>
                      <a:pt x="7" y="2"/>
                    </a:cubicBezTo>
                    <a:cubicBezTo>
                      <a:pt x="7" y="5"/>
                      <a:pt x="8" y="5"/>
                      <a:pt x="11" y="4"/>
                    </a:cubicBezTo>
                    <a:cubicBezTo>
                      <a:pt x="12" y="3"/>
                      <a:pt x="13" y="4"/>
                      <a:pt x="12" y="5"/>
                    </a:cubicBezTo>
                    <a:cubicBezTo>
                      <a:pt x="12" y="7"/>
                      <a:pt x="12" y="9"/>
                      <a:pt x="12" y="11"/>
                    </a:cubicBezTo>
                    <a:cubicBezTo>
                      <a:pt x="10" y="11"/>
                      <a:pt x="8" y="10"/>
                      <a:pt x="6" y="9"/>
                    </a:cubicBezTo>
                    <a:cubicBezTo>
                      <a:pt x="5" y="10"/>
                      <a:pt x="6" y="11"/>
                      <a:pt x="5" y="12"/>
                    </a:cubicBezTo>
                    <a:cubicBezTo>
                      <a:pt x="3" y="11"/>
                      <a:pt x="4" y="9"/>
                      <a:pt x="3" y="8"/>
                    </a:cubicBezTo>
                    <a:cubicBezTo>
                      <a:pt x="1" y="8"/>
                      <a:pt x="2" y="11"/>
                      <a:pt x="0" y="11"/>
                    </a:cubicBezTo>
                    <a:cubicBezTo>
                      <a:pt x="1" y="9"/>
                      <a:pt x="1" y="6"/>
                      <a:pt x="1" y="3"/>
                    </a:cubicBezTo>
                    <a:cubicBezTo>
                      <a:pt x="1" y="0"/>
                      <a:pt x="3" y="0"/>
                      <a:pt x="5" y="1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5" name="Freeform 351"/>
              <p:cNvSpPr/>
              <p:nvPr/>
            </p:nvSpPr>
            <p:spPr bwMode="auto">
              <a:xfrm>
                <a:off x="493" y="291"/>
                <a:ext cx="17" cy="46"/>
              </a:xfrm>
              <a:custGeom>
                <a:avLst/>
                <a:gdLst>
                  <a:gd name="T0" fmla="*/ 5 w 7"/>
                  <a:gd name="T1" fmla="*/ 18 h 19"/>
                  <a:gd name="T2" fmla="*/ 5 w 7"/>
                  <a:gd name="T3" fmla="*/ 19 h 19"/>
                  <a:gd name="T4" fmla="*/ 3 w 7"/>
                  <a:gd name="T5" fmla="*/ 15 h 19"/>
                  <a:gd name="T6" fmla="*/ 2 w 7"/>
                  <a:gd name="T7" fmla="*/ 12 h 19"/>
                  <a:gd name="T8" fmla="*/ 4 w 7"/>
                  <a:gd name="T9" fmla="*/ 2 h 19"/>
                  <a:gd name="T10" fmla="*/ 7 w 7"/>
                  <a:gd name="T11" fmla="*/ 0 h 19"/>
                  <a:gd name="T12" fmla="*/ 6 w 7"/>
                  <a:gd name="T13" fmla="*/ 4 h 19"/>
                  <a:gd name="T14" fmla="*/ 5 w 7"/>
                  <a:gd name="T15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9">
                    <a:moveTo>
                      <a:pt x="5" y="18"/>
                    </a:moveTo>
                    <a:cubicBezTo>
                      <a:pt x="5" y="18"/>
                      <a:pt x="5" y="19"/>
                      <a:pt x="5" y="19"/>
                    </a:cubicBezTo>
                    <a:cubicBezTo>
                      <a:pt x="2" y="19"/>
                      <a:pt x="0" y="18"/>
                      <a:pt x="3" y="15"/>
                    </a:cubicBezTo>
                    <a:cubicBezTo>
                      <a:pt x="3" y="14"/>
                      <a:pt x="3" y="13"/>
                      <a:pt x="2" y="12"/>
                    </a:cubicBezTo>
                    <a:cubicBezTo>
                      <a:pt x="3" y="9"/>
                      <a:pt x="3" y="5"/>
                      <a:pt x="4" y="2"/>
                    </a:cubicBezTo>
                    <a:cubicBezTo>
                      <a:pt x="5" y="1"/>
                      <a:pt x="6" y="0"/>
                      <a:pt x="7" y="0"/>
                    </a:cubicBezTo>
                    <a:cubicBezTo>
                      <a:pt x="7" y="1"/>
                      <a:pt x="6" y="3"/>
                      <a:pt x="6" y="4"/>
                    </a:cubicBezTo>
                    <a:cubicBezTo>
                      <a:pt x="7" y="9"/>
                      <a:pt x="7" y="14"/>
                      <a:pt x="5" y="18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6" name="Freeform 352"/>
              <p:cNvSpPr/>
              <p:nvPr/>
            </p:nvSpPr>
            <p:spPr bwMode="auto">
              <a:xfrm>
                <a:off x="307" y="492"/>
                <a:ext cx="33" cy="27"/>
              </a:xfrm>
              <a:custGeom>
                <a:avLst/>
                <a:gdLst>
                  <a:gd name="T0" fmla="*/ 3 w 14"/>
                  <a:gd name="T1" fmla="*/ 10 h 11"/>
                  <a:gd name="T2" fmla="*/ 1 w 14"/>
                  <a:gd name="T3" fmla="*/ 9 h 11"/>
                  <a:gd name="T4" fmla="*/ 1 w 14"/>
                  <a:gd name="T5" fmla="*/ 9 h 11"/>
                  <a:gd name="T6" fmla="*/ 3 w 14"/>
                  <a:gd name="T7" fmla="*/ 5 h 11"/>
                  <a:gd name="T8" fmla="*/ 10 w 14"/>
                  <a:gd name="T9" fmla="*/ 0 h 11"/>
                  <a:gd name="T10" fmla="*/ 13 w 14"/>
                  <a:gd name="T11" fmla="*/ 4 h 11"/>
                  <a:gd name="T12" fmla="*/ 13 w 14"/>
                  <a:gd name="T13" fmla="*/ 4 h 11"/>
                  <a:gd name="T14" fmla="*/ 12 w 14"/>
                  <a:gd name="T15" fmla="*/ 5 h 11"/>
                  <a:gd name="T16" fmla="*/ 12 w 14"/>
                  <a:gd name="T17" fmla="*/ 11 h 11"/>
                  <a:gd name="T18" fmla="*/ 8 w 14"/>
                  <a:gd name="T19" fmla="*/ 8 h 11"/>
                  <a:gd name="T20" fmla="*/ 9 w 14"/>
                  <a:gd name="T21" fmla="*/ 8 h 11"/>
                  <a:gd name="T22" fmla="*/ 8 w 14"/>
                  <a:gd name="T23" fmla="*/ 8 h 11"/>
                  <a:gd name="T24" fmla="*/ 3 w 14"/>
                  <a:gd name="T25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1">
                    <a:moveTo>
                      <a:pt x="3" y="10"/>
                    </a:moveTo>
                    <a:cubicBezTo>
                      <a:pt x="2" y="9"/>
                      <a:pt x="2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7"/>
                      <a:pt x="4" y="7"/>
                      <a:pt x="3" y="5"/>
                    </a:cubicBezTo>
                    <a:cubicBezTo>
                      <a:pt x="5" y="2"/>
                      <a:pt x="6" y="0"/>
                      <a:pt x="10" y="0"/>
                    </a:cubicBezTo>
                    <a:cubicBezTo>
                      <a:pt x="12" y="1"/>
                      <a:pt x="14" y="1"/>
                      <a:pt x="13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2" y="4"/>
                      <a:pt x="11" y="4"/>
                      <a:pt x="12" y="5"/>
                    </a:cubicBezTo>
                    <a:cubicBezTo>
                      <a:pt x="14" y="7"/>
                      <a:pt x="12" y="9"/>
                      <a:pt x="12" y="11"/>
                    </a:cubicBezTo>
                    <a:cubicBezTo>
                      <a:pt x="10" y="10"/>
                      <a:pt x="9" y="10"/>
                      <a:pt x="8" y="8"/>
                    </a:cubicBezTo>
                    <a:cubicBezTo>
                      <a:pt x="8" y="8"/>
                      <a:pt x="9" y="8"/>
                      <a:pt x="9" y="8"/>
                    </a:cubicBezTo>
                    <a:cubicBezTo>
                      <a:pt x="9" y="7"/>
                      <a:pt x="9" y="8"/>
                      <a:pt x="8" y="8"/>
                    </a:cubicBezTo>
                    <a:cubicBezTo>
                      <a:pt x="6" y="8"/>
                      <a:pt x="6" y="11"/>
                      <a:pt x="3" y="10"/>
                    </a:cubicBezTo>
                    <a:close/>
                  </a:path>
                </a:pathLst>
              </a:custGeom>
              <a:solidFill>
                <a:srgbClr val="FE7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7" name="Freeform 353"/>
              <p:cNvSpPr/>
              <p:nvPr/>
            </p:nvSpPr>
            <p:spPr bwMode="auto">
              <a:xfrm>
                <a:off x="706" y="942"/>
                <a:ext cx="33" cy="29"/>
              </a:xfrm>
              <a:custGeom>
                <a:avLst/>
                <a:gdLst>
                  <a:gd name="T0" fmla="*/ 7 w 14"/>
                  <a:gd name="T1" fmla="*/ 12 h 12"/>
                  <a:gd name="T2" fmla="*/ 10 w 14"/>
                  <a:gd name="T3" fmla="*/ 6 h 12"/>
                  <a:gd name="T4" fmla="*/ 5 w 14"/>
                  <a:gd name="T5" fmla="*/ 7 h 12"/>
                  <a:gd name="T6" fmla="*/ 2 w 14"/>
                  <a:gd name="T7" fmla="*/ 5 h 12"/>
                  <a:gd name="T8" fmla="*/ 0 w 14"/>
                  <a:gd name="T9" fmla="*/ 3 h 12"/>
                  <a:gd name="T10" fmla="*/ 3 w 14"/>
                  <a:gd name="T11" fmla="*/ 1 h 12"/>
                  <a:gd name="T12" fmla="*/ 10 w 14"/>
                  <a:gd name="T13" fmla="*/ 0 h 12"/>
                  <a:gd name="T14" fmla="*/ 14 w 14"/>
                  <a:gd name="T15" fmla="*/ 6 h 12"/>
                  <a:gd name="T16" fmla="*/ 13 w 14"/>
                  <a:gd name="T17" fmla="*/ 8 h 12"/>
                  <a:gd name="T18" fmla="*/ 7 w 14"/>
                  <a:gd name="T1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2">
                    <a:moveTo>
                      <a:pt x="7" y="12"/>
                    </a:moveTo>
                    <a:cubicBezTo>
                      <a:pt x="6" y="9"/>
                      <a:pt x="8" y="8"/>
                      <a:pt x="10" y="6"/>
                    </a:cubicBezTo>
                    <a:cubicBezTo>
                      <a:pt x="8" y="4"/>
                      <a:pt x="7" y="6"/>
                      <a:pt x="5" y="7"/>
                    </a:cubicBezTo>
                    <a:cubicBezTo>
                      <a:pt x="5" y="5"/>
                      <a:pt x="4" y="4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2" y="1"/>
                      <a:pt x="3" y="1"/>
                    </a:cubicBezTo>
                    <a:cubicBezTo>
                      <a:pt x="6" y="3"/>
                      <a:pt x="8" y="2"/>
                      <a:pt x="10" y="0"/>
                    </a:cubicBezTo>
                    <a:cubicBezTo>
                      <a:pt x="11" y="3"/>
                      <a:pt x="12" y="4"/>
                      <a:pt x="14" y="6"/>
                    </a:cubicBezTo>
                    <a:cubicBezTo>
                      <a:pt x="14" y="7"/>
                      <a:pt x="13" y="7"/>
                      <a:pt x="13" y="8"/>
                    </a:cubicBezTo>
                    <a:cubicBezTo>
                      <a:pt x="12" y="11"/>
                      <a:pt x="8" y="9"/>
                      <a:pt x="7" y="12"/>
                    </a:cubicBezTo>
                    <a:close/>
                  </a:path>
                </a:pathLst>
              </a:custGeom>
              <a:solidFill>
                <a:srgbClr val="FEE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8" name="Freeform 354"/>
              <p:cNvSpPr/>
              <p:nvPr/>
            </p:nvSpPr>
            <p:spPr bwMode="auto">
              <a:xfrm>
                <a:off x="730" y="939"/>
                <a:ext cx="12" cy="17"/>
              </a:xfrm>
              <a:custGeom>
                <a:avLst/>
                <a:gdLst>
                  <a:gd name="T0" fmla="*/ 4 w 5"/>
                  <a:gd name="T1" fmla="*/ 7 h 7"/>
                  <a:gd name="T2" fmla="*/ 0 w 5"/>
                  <a:gd name="T3" fmla="*/ 1 h 7"/>
                  <a:gd name="T4" fmla="*/ 4 w 5"/>
                  <a:gd name="T5" fmla="*/ 2 h 7"/>
                  <a:gd name="T6" fmla="*/ 2 w 5"/>
                  <a:gd name="T7" fmla="*/ 4 h 7"/>
                  <a:gd name="T8" fmla="*/ 4 w 5"/>
                  <a:gd name="T9" fmla="*/ 6 h 7"/>
                  <a:gd name="T10" fmla="*/ 4 w 5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7">
                    <a:moveTo>
                      <a:pt x="4" y="7"/>
                    </a:moveTo>
                    <a:cubicBezTo>
                      <a:pt x="1" y="7"/>
                      <a:pt x="0" y="4"/>
                      <a:pt x="0" y="1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4" y="4"/>
                      <a:pt x="2" y="3"/>
                      <a:pt x="2" y="4"/>
                    </a:cubicBezTo>
                    <a:cubicBezTo>
                      <a:pt x="2" y="5"/>
                      <a:pt x="5" y="4"/>
                      <a:pt x="4" y="6"/>
                    </a:cubicBezTo>
                    <a:cubicBezTo>
                      <a:pt x="4" y="6"/>
                      <a:pt x="4" y="7"/>
                      <a:pt x="4" y="7"/>
                    </a:cubicBezTo>
                    <a:close/>
                  </a:path>
                </a:pathLst>
              </a:custGeom>
              <a:solidFill>
                <a:srgbClr val="FEE5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9" name="Freeform 355"/>
              <p:cNvSpPr/>
              <p:nvPr/>
            </p:nvSpPr>
            <p:spPr bwMode="auto">
              <a:xfrm>
                <a:off x="419" y="516"/>
                <a:ext cx="122" cy="156"/>
              </a:xfrm>
              <a:custGeom>
                <a:avLst/>
                <a:gdLst>
                  <a:gd name="T0" fmla="*/ 8 w 51"/>
                  <a:gd name="T1" fmla="*/ 50 h 65"/>
                  <a:gd name="T2" fmla="*/ 9 w 51"/>
                  <a:gd name="T3" fmla="*/ 45 h 65"/>
                  <a:gd name="T4" fmla="*/ 10 w 51"/>
                  <a:gd name="T5" fmla="*/ 43 h 65"/>
                  <a:gd name="T6" fmla="*/ 1 w 51"/>
                  <a:gd name="T7" fmla="*/ 39 h 65"/>
                  <a:gd name="T8" fmla="*/ 0 w 51"/>
                  <a:gd name="T9" fmla="*/ 39 h 65"/>
                  <a:gd name="T10" fmla="*/ 2 w 51"/>
                  <a:gd name="T11" fmla="*/ 33 h 65"/>
                  <a:gd name="T12" fmla="*/ 2 w 51"/>
                  <a:gd name="T13" fmla="*/ 28 h 65"/>
                  <a:gd name="T14" fmla="*/ 7 w 51"/>
                  <a:gd name="T15" fmla="*/ 32 h 65"/>
                  <a:gd name="T16" fmla="*/ 8 w 51"/>
                  <a:gd name="T17" fmla="*/ 29 h 65"/>
                  <a:gd name="T18" fmla="*/ 13 w 51"/>
                  <a:gd name="T19" fmla="*/ 22 h 65"/>
                  <a:gd name="T20" fmla="*/ 14 w 51"/>
                  <a:gd name="T21" fmla="*/ 20 h 65"/>
                  <a:gd name="T22" fmla="*/ 20 w 51"/>
                  <a:gd name="T23" fmla="*/ 9 h 65"/>
                  <a:gd name="T24" fmla="*/ 20 w 51"/>
                  <a:gd name="T25" fmla="*/ 10 h 65"/>
                  <a:gd name="T26" fmla="*/ 30 w 51"/>
                  <a:gd name="T27" fmla="*/ 15 h 65"/>
                  <a:gd name="T28" fmla="*/ 32 w 51"/>
                  <a:gd name="T29" fmla="*/ 7 h 65"/>
                  <a:gd name="T30" fmla="*/ 32 w 51"/>
                  <a:gd name="T31" fmla="*/ 5 h 65"/>
                  <a:gd name="T32" fmla="*/ 31 w 51"/>
                  <a:gd name="T33" fmla="*/ 8 h 65"/>
                  <a:gd name="T34" fmla="*/ 26 w 51"/>
                  <a:gd name="T35" fmla="*/ 6 h 65"/>
                  <a:gd name="T36" fmla="*/ 31 w 51"/>
                  <a:gd name="T37" fmla="*/ 1 h 65"/>
                  <a:gd name="T38" fmla="*/ 43 w 51"/>
                  <a:gd name="T39" fmla="*/ 9 h 65"/>
                  <a:gd name="T40" fmla="*/ 47 w 51"/>
                  <a:gd name="T41" fmla="*/ 17 h 65"/>
                  <a:gd name="T42" fmla="*/ 47 w 51"/>
                  <a:gd name="T43" fmla="*/ 19 h 65"/>
                  <a:gd name="T44" fmla="*/ 45 w 51"/>
                  <a:gd name="T45" fmla="*/ 27 h 65"/>
                  <a:gd name="T46" fmla="*/ 41 w 51"/>
                  <a:gd name="T47" fmla="*/ 23 h 65"/>
                  <a:gd name="T48" fmla="*/ 35 w 51"/>
                  <a:gd name="T49" fmla="*/ 26 h 65"/>
                  <a:gd name="T50" fmla="*/ 40 w 51"/>
                  <a:gd name="T51" fmla="*/ 35 h 65"/>
                  <a:gd name="T52" fmla="*/ 46 w 51"/>
                  <a:gd name="T53" fmla="*/ 41 h 65"/>
                  <a:gd name="T54" fmla="*/ 43 w 51"/>
                  <a:gd name="T55" fmla="*/ 44 h 65"/>
                  <a:gd name="T56" fmla="*/ 47 w 51"/>
                  <a:gd name="T57" fmla="*/ 47 h 65"/>
                  <a:gd name="T58" fmla="*/ 32 w 51"/>
                  <a:gd name="T59" fmla="*/ 49 h 65"/>
                  <a:gd name="T60" fmla="*/ 31 w 51"/>
                  <a:gd name="T61" fmla="*/ 44 h 65"/>
                  <a:gd name="T62" fmla="*/ 28 w 51"/>
                  <a:gd name="T63" fmla="*/ 45 h 65"/>
                  <a:gd name="T64" fmla="*/ 19 w 51"/>
                  <a:gd name="T65" fmla="*/ 45 h 65"/>
                  <a:gd name="T66" fmla="*/ 23 w 51"/>
                  <a:gd name="T67" fmla="*/ 52 h 65"/>
                  <a:gd name="T68" fmla="*/ 24 w 51"/>
                  <a:gd name="T69" fmla="*/ 63 h 65"/>
                  <a:gd name="T70" fmla="*/ 19 w 51"/>
                  <a:gd name="T71" fmla="*/ 62 h 65"/>
                  <a:gd name="T72" fmla="*/ 16 w 51"/>
                  <a:gd name="T73" fmla="*/ 58 h 65"/>
                  <a:gd name="T74" fmla="*/ 14 w 51"/>
                  <a:gd name="T75" fmla="*/ 62 h 65"/>
                  <a:gd name="T76" fmla="*/ 10 w 51"/>
                  <a:gd name="T77" fmla="*/ 57 h 65"/>
                  <a:gd name="T78" fmla="*/ 10 w 51"/>
                  <a:gd name="T79" fmla="*/ 5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1" h="65">
                    <a:moveTo>
                      <a:pt x="10" y="52"/>
                    </a:moveTo>
                    <a:cubicBezTo>
                      <a:pt x="10" y="51"/>
                      <a:pt x="9" y="50"/>
                      <a:pt x="8" y="50"/>
                    </a:cubicBezTo>
                    <a:cubicBezTo>
                      <a:pt x="6" y="50"/>
                      <a:pt x="4" y="49"/>
                      <a:pt x="5" y="47"/>
                    </a:cubicBezTo>
                    <a:cubicBezTo>
                      <a:pt x="5" y="45"/>
                      <a:pt x="8" y="45"/>
                      <a:pt x="9" y="45"/>
                    </a:cubicBezTo>
                    <a:cubicBezTo>
                      <a:pt x="11" y="45"/>
                      <a:pt x="13" y="46"/>
                      <a:pt x="13" y="44"/>
                    </a:cubicBezTo>
                    <a:cubicBezTo>
                      <a:pt x="13" y="41"/>
                      <a:pt x="11" y="45"/>
                      <a:pt x="10" y="43"/>
                    </a:cubicBezTo>
                    <a:cubicBezTo>
                      <a:pt x="8" y="39"/>
                      <a:pt x="2" y="44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36"/>
                      <a:pt x="3" y="37"/>
                      <a:pt x="5" y="36"/>
                    </a:cubicBezTo>
                    <a:cubicBezTo>
                      <a:pt x="5" y="35"/>
                      <a:pt x="4" y="34"/>
                      <a:pt x="2" y="33"/>
                    </a:cubicBezTo>
                    <a:cubicBezTo>
                      <a:pt x="1" y="33"/>
                      <a:pt x="0" y="33"/>
                      <a:pt x="0" y="31"/>
                    </a:cubicBezTo>
                    <a:cubicBezTo>
                      <a:pt x="1" y="30"/>
                      <a:pt x="1" y="29"/>
                      <a:pt x="2" y="28"/>
                    </a:cubicBezTo>
                    <a:cubicBezTo>
                      <a:pt x="3" y="27"/>
                      <a:pt x="4" y="29"/>
                      <a:pt x="5" y="30"/>
                    </a:cubicBezTo>
                    <a:cubicBezTo>
                      <a:pt x="6" y="31"/>
                      <a:pt x="7" y="32"/>
                      <a:pt x="7" y="32"/>
                    </a:cubicBezTo>
                    <a:cubicBezTo>
                      <a:pt x="8" y="32"/>
                      <a:pt x="9" y="31"/>
                      <a:pt x="9" y="30"/>
                    </a:cubicBezTo>
                    <a:cubicBezTo>
                      <a:pt x="11" y="28"/>
                      <a:pt x="8" y="29"/>
                      <a:pt x="8" y="29"/>
                    </a:cubicBezTo>
                    <a:cubicBezTo>
                      <a:pt x="8" y="27"/>
                      <a:pt x="5" y="28"/>
                      <a:pt x="6" y="26"/>
                    </a:cubicBezTo>
                    <a:cubicBezTo>
                      <a:pt x="8" y="24"/>
                      <a:pt x="9" y="22"/>
                      <a:pt x="13" y="22"/>
                    </a:cubicBezTo>
                    <a:cubicBezTo>
                      <a:pt x="14" y="22"/>
                      <a:pt x="14" y="24"/>
                      <a:pt x="15" y="23"/>
                    </a:cubicBezTo>
                    <a:cubicBezTo>
                      <a:pt x="16" y="21"/>
                      <a:pt x="14" y="21"/>
                      <a:pt x="14" y="20"/>
                    </a:cubicBezTo>
                    <a:cubicBezTo>
                      <a:pt x="11" y="18"/>
                      <a:pt x="11" y="14"/>
                      <a:pt x="14" y="12"/>
                    </a:cubicBezTo>
                    <a:cubicBezTo>
                      <a:pt x="16" y="10"/>
                      <a:pt x="16" y="6"/>
                      <a:pt x="20" y="9"/>
                    </a:cubicBezTo>
                    <a:cubicBezTo>
                      <a:pt x="20" y="9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4" y="6"/>
                      <a:pt x="25" y="11"/>
                    </a:cubicBezTo>
                    <a:cubicBezTo>
                      <a:pt x="26" y="13"/>
                      <a:pt x="30" y="11"/>
                      <a:pt x="30" y="15"/>
                    </a:cubicBezTo>
                    <a:cubicBezTo>
                      <a:pt x="30" y="12"/>
                      <a:pt x="28" y="9"/>
                      <a:pt x="31" y="7"/>
                    </a:cubicBezTo>
                    <a:cubicBezTo>
                      <a:pt x="31" y="7"/>
                      <a:pt x="32" y="7"/>
                      <a:pt x="32" y="7"/>
                    </a:cubicBezTo>
                    <a:cubicBezTo>
                      <a:pt x="33" y="6"/>
                      <a:pt x="33" y="6"/>
                      <a:pt x="32" y="5"/>
                    </a:cubicBezTo>
                    <a:cubicBezTo>
                      <a:pt x="32" y="5"/>
                      <a:pt x="31" y="4"/>
                      <a:pt x="32" y="5"/>
                    </a:cubicBezTo>
                    <a:cubicBezTo>
                      <a:pt x="32" y="6"/>
                      <a:pt x="32" y="6"/>
                      <a:pt x="32" y="7"/>
                    </a:cubicBezTo>
                    <a:cubicBezTo>
                      <a:pt x="32" y="7"/>
                      <a:pt x="31" y="7"/>
                      <a:pt x="31" y="8"/>
                    </a:cubicBezTo>
                    <a:cubicBezTo>
                      <a:pt x="29" y="9"/>
                      <a:pt x="27" y="10"/>
                      <a:pt x="26" y="8"/>
                    </a:cubicBezTo>
                    <a:cubicBezTo>
                      <a:pt x="25" y="7"/>
                      <a:pt x="25" y="7"/>
                      <a:pt x="26" y="6"/>
                    </a:cubicBezTo>
                    <a:cubicBezTo>
                      <a:pt x="27" y="5"/>
                      <a:pt x="26" y="3"/>
                      <a:pt x="27" y="2"/>
                    </a:cubicBezTo>
                    <a:cubicBezTo>
                      <a:pt x="29" y="2"/>
                      <a:pt x="30" y="1"/>
                      <a:pt x="31" y="1"/>
                    </a:cubicBezTo>
                    <a:cubicBezTo>
                      <a:pt x="33" y="0"/>
                      <a:pt x="34" y="0"/>
                      <a:pt x="36" y="1"/>
                    </a:cubicBezTo>
                    <a:cubicBezTo>
                      <a:pt x="39" y="2"/>
                      <a:pt x="43" y="4"/>
                      <a:pt x="43" y="9"/>
                    </a:cubicBezTo>
                    <a:cubicBezTo>
                      <a:pt x="43" y="10"/>
                      <a:pt x="44" y="10"/>
                      <a:pt x="45" y="10"/>
                    </a:cubicBezTo>
                    <a:cubicBezTo>
                      <a:pt x="46" y="12"/>
                      <a:pt x="47" y="14"/>
                      <a:pt x="47" y="17"/>
                    </a:cubicBezTo>
                    <a:cubicBezTo>
                      <a:pt x="46" y="18"/>
                      <a:pt x="44" y="16"/>
                      <a:pt x="43" y="19"/>
                    </a:cubicBezTo>
                    <a:cubicBezTo>
                      <a:pt x="44" y="20"/>
                      <a:pt x="46" y="18"/>
                      <a:pt x="47" y="19"/>
                    </a:cubicBezTo>
                    <a:cubicBezTo>
                      <a:pt x="48" y="19"/>
                      <a:pt x="49" y="20"/>
                      <a:pt x="50" y="21"/>
                    </a:cubicBezTo>
                    <a:cubicBezTo>
                      <a:pt x="51" y="26"/>
                      <a:pt x="46" y="25"/>
                      <a:pt x="45" y="27"/>
                    </a:cubicBezTo>
                    <a:cubicBezTo>
                      <a:pt x="37" y="31"/>
                      <a:pt x="37" y="31"/>
                      <a:pt x="34" y="30"/>
                    </a:cubicBezTo>
                    <a:cubicBezTo>
                      <a:pt x="37" y="21"/>
                      <a:pt x="37" y="21"/>
                      <a:pt x="41" y="23"/>
                    </a:cubicBezTo>
                    <a:cubicBezTo>
                      <a:pt x="39" y="22"/>
                      <a:pt x="38" y="21"/>
                      <a:pt x="37" y="22"/>
                    </a:cubicBezTo>
                    <a:cubicBezTo>
                      <a:pt x="36" y="23"/>
                      <a:pt x="34" y="23"/>
                      <a:pt x="35" y="26"/>
                    </a:cubicBezTo>
                    <a:cubicBezTo>
                      <a:pt x="36" y="29"/>
                      <a:pt x="33" y="32"/>
                      <a:pt x="33" y="35"/>
                    </a:cubicBezTo>
                    <a:cubicBezTo>
                      <a:pt x="35" y="35"/>
                      <a:pt x="38" y="34"/>
                      <a:pt x="40" y="35"/>
                    </a:cubicBezTo>
                    <a:cubicBezTo>
                      <a:pt x="42" y="36"/>
                      <a:pt x="46" y="37"/>
                      <a:pt x="43" y="40"/>
                    </a:cubicBezTo>
                    <a:cubicBezTo>
                      <a:pt x="42" y="40"/>
                      <a:pt x="42" y="41"/>
                      <a:pt x="46" y="41"/>
                    </a:cubicBezTo>
                    <a:cubicBezTo>
                      <a:pt x="46" y="41"/>
                      <a:pt x="47" y="41"/>
                      <a:pt x="47" y="42"/>
                    </a:cubicBezTo>
                    <a:cubicBezTo>
                      <a:pt x="47" y="44"/>
                      <a:pt x="46" y="45"/>
                      <a:pt x="43" y="44"/>
                    </a:cubicBezTo>
                    <a:cubicBezTo>
                      <a:pt x="45" y="45"/>
                      <a:pt x="46" y="45"/>
                      <a:pt x="47" y="46"/>
                    </a:cubicBezTo>
                    <a:cubicBezTo>
                      <a:pt x="47" y="46"/>
                      <a:pt x="47" y="47"/>
                      <a:pt x="47" y="47"/>
                    </a:cubicBezTo>
                    <a:cubicBezTo>
                      <a:pt x="44" y="51"/>
                      <a:pt x="41" y="51"/>
                      <a:pt x="37" y="47"/>
                    </a:cubicBezTo>
                    <a:cubicBezTo>
                      <a:pt x="36" y="49"/>
                      <a:pt x="35" y="51"/>
                      <a:pt x="32" y="49"/>
                    </a:cubicBezTo>
                    <a:cubicBezTo>
                      <a:pt x="32" y="49"/>
                      <a:pt x="32" y="49"/>
                      <a:pt x="32" y="48"/>
                    </a:cubicBezTo>
                    <a:cubicBezTo>
                      <a:pt x="32" y="47"/>
                      <a:pt x="31" y="46"/>
                      <a:pt x="31" y="44"/>
                    </a:cubicBezTo>
                    <a:cubicBezTo>
                      <a:pt x="31" y="43"/>
                      <a:pt x="29" y="42"/>
                      <a:pt x="29" y="41"/>
                    </a:cubicBezTo>
                    <a:cubicBezTo>
                      <a:pt x="28" y="42"/>
                      <a:pt x="29" y="44"/>
                      <a:pt x="28" y="45"/>
                    </a:cubicBezTo>
                    <a:cubicBezTo>
                      <a:pt x="27" y="45"/>
                      <a:pt x="26" y="45"/>
                      <a:pt x="26" y="45"/>
                    </a:cubicBezTo>
                    <a:cubicBezTo>
                      <a:pt x="24" y="45"/>
                      <a:pt x="22" y="48"/>
                      <a:pt x="19" y="45"/>
                    </a:cubicBezTo>
                    <a:cubicBezTo>
                      <a:pt x="19" y="48"/>
                      <a:pt x="20" y="50"/>
                      <a:pt x="22" y="51"/>
                    </a:cubicBezTo>
                    <a:cubicBezTo>
                      <a:pt x="23" y="51"/>
                      <a:pt x="23" y="52"/>
                      <a:pt x="23" y="52"/>
                    </a:cubicBezTo>
                    <a:cubicBezTo>
                      <a:pt x="21" y="54"/>
                      <a:pt x="23" y="56"/>
                      <a:pt x="23" y="57"/>
                    </a:cubicBezTo>
                    <a:cubicBezTo>
                      <a:pt x="24" y="59"/>
                      <a:pt x="23" y="61"/>
                      <a:pt x="24" y="63"/>
                    </a:cubicBezTo>
                    <a:cubicBezTo>
                      <a:pt x="24" y="64"/>
                      <a:pt x="23" y="65"/>
                      <a:pt x="22" y="64"/>
                    </a:cubicBezTo>
                    <a:cubicBezTo>
                      <a:pt x="21" y="63"/>
                      <a:pt x="20" y="62"/>
                      <a:pt x="19" y="62"/>
                    </a:cubicBezTo>
                    <a:cubicBezTo>
                      <a:pt x="18" y="62"/>
                      <a:pt x="18" y="60"/>
                      <a:pt x="17" y="60"/>
                    </a:cubicBezTo>
                    <a:cubicBezTo>
                      <a:pt x="17" y="59"/>
                      <a:pt x="17" y="58"/>
                      <a:pt x="16" y="58"/>
                    </a:cubicBezTo>
                    <a:cubicBezTo>
                      <a:pt x="15" y="58"/>
                      <a:pt x="15" y="59"/>
                      <a:pt x="15" y="59"/>
                    </a:cubicBezTo>
                    <a:cubicBezTo>
                      <a:pt x="15" y="60"/>
                      <a:pt x="17" y="61"/>
                      <a:pt x="14" y="62"/>
                    </a:cubicBezTo>
                    <a:cubicBezTo>
                      <a:pt x="13" y="62"/>
                      <a:pt x="12" y="61"/>
                      <a:pt x="12" y="60"/>
                    </a:cubicBezTo>
                    <a:cubicBezTo>
                      <a:pt x="12" y="59"/>
                      <a:pt x="11" y="58"/>
                      <a:pt x="10" y="57"/>
                    </a:cubicBezTo>
                    <a:cubicBezTo>
                      <a:pt x="12" y="57"/>
                      <a:pt x="10" y="53"/>
                      <a:pt x="13" y="53"/>
                    </a:cubicBezTo>
                    <a:cubicBezTo>
                      <a:pt x="13" y="51"/>
                      <a:pt x="11" y="52"/>
                      <a:pt x="10" y="52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0" name="Freeform 356"/>
              <p:cNvSpPr/>
              <p:nvPr/>
            </p:nvSpPr>
            <p:spPr bwMode="auto">
              <a:xfrm>
                <a:off x="761" y="712"/>
                <a:ext cx="107" cy="84"/>
              </a:xfrm>
              <a:custGeom>
                <a:avLst/>
                <a:gdLst>
                  <a:gd name="T0" fmla="*/ 23 w 45"/>
                  <a:gd name="T1" fmla="*/ 2 h 35"/>
                  <a:gd name="T2" fmla="*/ 29 w 45"/>
                  <a:gd name="T3" fmla="*/ 1 h 35"/>
                  <a:gd name="T4" fmla="*/ 25 w 45"/>
                  <a:gd name="T5" fmla="*/ 6 h 35"/>
                  <a:gd name="T6" fmla="*/ 32 w 45"/>
                  <a:gd name="T7" fmla="*/ 0 h 35"/>
                  <a:gd name="T8" fmla="*/ 35 w 45"/>
                  <a:gd name="T9" fmla="*/ 5 h 35"/>
                  <a:gd name="T10" fmla="*/ 37 w 45"/>
                  <a:gd name="T11" fmla="*/ 5 h 35"/>
                  <a:gd name="T12" fmla="*/ 41 w 45"/>
                  <a:gd name="T13" fmla="*/ 4 h 35"/>
                  <a:gd name="T14" fmla="*/ 45 w 45"/>
                  <a:gd name="T15" fmla="*/ 10 h 35"/>
                  <a:gd name="T16" fmla="*/ 44 w 45"/>
                  <a:gd name="T17" fmla="*/ 17 h 35"/>
                  <a:gd name="T18" fmla="*/ 42 w 45"/>
                  <a:gd name="T19" fmla="*/ 21 h 35"/>
                  <a:gd name="T20" fmla="*/ 40 w 45"/>
                  <a:gd name="T21" fmla="*/ 23 h 35"/>
                  <a:gd name="T22" fmla="*/ 39 w 45"/>
                  <a:gd name="T23" fmla="*/ 24 h 35"/>
                  <a:gd name="T24" fmla="*/ 38 w 45"/>
                  <a:gd name="T25" fmla="*/ 27 h 35"/>
                  <a:gd name="T26" fmla="*/ 36 w 45"/>
                  <a:gd name="T27" fmla="*/ 28 h 35"/>
                  <a:gd name="T28" fmla="*/ 33 w 45"/>
                  <a:gd name="T29" fmla="*/ 30 h 35"/>
                  <a:gd name="T30" fmla="*/ 27 w 45"/>
                  <a:gd name="T31" fmla="*/ 33 h 35"/>
                  <a:gd name="T32" fmla="*/ 20 w 45"/>
                  <a:gd name="T33" fmla="*/ 30 h 35"/>
                  <a:gd name="T34" fmla="*/ 20 w 45"/>
                  <a:gd name="T35" fmla="*/ 28 h 35"/>
                  <a:gd name="T36" fmla="*/ 22 w 45"/>
                  <a:gd name="T37" fmla="*/ 24 h 35"/>
                  <a:gd name="T38" fmla="*/ 21 w 45"/>
                  <a:gd name="T39" fmla="*/ 21 h 35"/>
                  <a:gd name="T40" fmla="*/ 19 w 45"/>
                  <a:gd name="T41" fmla="*/ 28 h 35"/>
                  <a:gd name="T42" fmla="*/ 17 w 45"/>
                  <a:gd name="T43" fmla="*/ 26 h 35"/>
                  <a:gd name="T44" fmla="*/ 19 w 45"/>
                  <a:gd name="T45" fmla="*/ 30 h 35"/>
                  <a:gd name="T46" fmla="*/ 20 w 45"/>
                  <a:gd name="T47" fmla="*/ 34 h 35"/>
                  <a:gd name="T48" fmla="*/ 16 w 45"/>
                  <a:gd name="T49" fmla="*/ 35 h 35"/>
                  <a:gd name="T50" fmla="*/ 12 w 45"/>
                  <a:gd name="T51" fmla="*/ 32 h 35"/>
                  <a:gd name="T52" fmla="*/ 8 w 45"/>
                  <a:gd name="T53" fmla="*/ 31 h 35"/>
                  <a:gd name="T54" fmla="*/ 1 w 45"/>
                  <a:gd name="T55" fmla="*/ 24 h 35"/>
                  <a:gd name="T56" fmla="*/ 3 w 45"/>
                  <a:gd name="T57" fmla="*/ 19 h 35"/>
                  <a:gd name="T58" fmla="*/ 6 w 45"/>
                  <a:gd name="T59" fmla="*/ 18 h 35"/>
                  <a:gd name="T60" fmla="*/ 9 w 45"/>
                  <a:gd name="T61" fmla="*/ 16 h 35"/>
                  <a:gd name="T62" fmla="*/ 12 w 45"/>
                  <a:gd name="T63" fmla="*/ 18 h 35"/>
                  <a:gd name="T64" fmla="*/ 15 w 45"/>
                  <a:gd name="T65" fmla="*/ 9 h 35"/>
                  <a:gd name="T66" fmla="*/ 19 w 45"/>
                  <a:gd name="T67" fmla="*/ 9 h 35"/>
                  <a:gd name="T68" fmla="*/ 22 w 45"/>
                  <a:gd name="T69" fmla="*/ 11 h 35"/>
                  <a:gd name="T70" fmla="*/ 19 w 45"/>
                  <a:gd name="T71" fmla="*/ 9 h 35"/>
                  <a:gd name="T72" fmla="*/ 21 w 45"/>
                  <a:gd name="T73" fmla="*/ 3 h 35"/>
                  <a:gd name="T74" fmla="*/ 23 w 45"/>
                  <a:gd name="T75" fmla="*/ 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5">
                    <a:moveTo>
                      <a:pt x="23" y="2"/>
                    </a:moveTo>
                    <a:cubicBezTo>
                      <a:pt x="25" y="2"/>
                      <a:pt x="27" y="2"/>
                      <a:pt x="29" y="1"/>
                    </a:cubicBezTo>
                    <a:cubicBezTo>
                      <a:pt x="29" y="4"/>
                      <a:pt x="26" y="5"/>
                      <a:pt x="25" y="6"/>
                    </a:cubicBezTo>
                    <a:cubicBezTo>
                      <a:pt x="31" y="6"/>
                      <a:pt x="31" y="6"/>
                      <a:pt x="32" y="0"/>
                    </a:cubicBezTo>
                    <a:cubicBezTo>
                      <a:pt x="34" y="1"/>
                      <a:pt x="37" y="2"/>
                      <a:pt x="35" y="5"/>
                    </a:cubicBezTo>
                    <a:cubicBezTo>
                      <a:pt x="35" y="6"/>
                      <a:pt x="37" y="7"/>
                      <a:pt x="37" y="5"/>
                    </a:cubicBezTo>
                    <a:cubicBezTo>
                      <a:pt x="38" y="3"/>
                      <a:pt x="40" y="4"/>
                      <a:pt x="41" y="4"/>
                    </a:cubicBezTo>
                    <a:cubicBezTo>
                      <a:pt x="38" y="8"/>
                      <a:pt x="38" y="8"/>
                      <a:pt x="45" y="10"/>
                    </a:cubicBezTo>
                    <a:cubicBezTo>
                      <a:pt x="44" y="12"/>
                      <a:pt x="38" y="13"/>
                      <a:pt x="44" y="17"/>
                    </a:cubicBezTo>
                    <a:cubicBezTo>
                      <a:pt x="44" y="19"/>
                      <a:pt x="43" y="20"/>
                      <a:pt x="42" y="21"/>
                    </a:cubicBezTo>
                    <a:cubicBezTo>
                      <a:pt x="41" y="22"/>
                      <a:pt x="40" y="22"/>
                      <a:pt x="40" y="23"/>
                    </a:cubicBezTo>
                    <a:cubicBezTo>
                      <a:pt x="40" y="23"/>
                      <a:pt x="40" y="24"/>
                      <a:pt x="39" y="24"/>
                    </a:cubicBezTo>
                    <a:cubicBezTo>
                      <a:pt x="39" y="25"/>
                      <a:pt x="38" y="26"/>
                      <a:pt x="38" y="27"/>
                    </a:cubicBezTo>
                    <a:cubicBezTo>
                      <a:pt x="37" y="27"/>
                      <a:pt x="37" y="28"/>
                      <a:pt x="36" y="28"/>
                    </a:cubicBezTo>
                    <a:cubicBezTo>
                      <a:pt x="35" y="29"/>
                      <a:pt x="34" y="30"/>
                      <a:pt x="33" y="30"/>
                    </a:cubicBezTo>
                    <a:cubicBezTo>
                      <a:pt x="30" y="30"/>
                      <a:pt x="28" y="31"/>
                      <a:pt x="27" y="33"/>
                    </a:cubicBezTo>
                    <a:cubicBezTo>
                      <a:pt x="23" y="35"/>
                      <a:pt x="20" y="33"/>
                      <a:pt x="20" y="30"/>
                    </a:cubicBezTo>
                    <a:cubicBezTo>
                      <a:pt x="20" y="29"/>
                      <a:pt x="20" y="28"/>
                      <a:pt x="20" y="28"/>
                    </a:cubicBezTo>
                    <a:cubicBezTo>
                      <a:pt x="23" y="28"/>
                      <a:pt x="21" y="25"/>
                      <a:pt x="22" y="24"/>
                    </a:cubicBezTo>
                    <a:cubicBezTo>
                      <a:pt x="24" y="23"/>
                      <a:pt x="23" y="22"/>
                      <a:pt x="21" y="21"/>
                    </a:cubicBezTo>
                    <a:cubicBezTo>
                      <a:pt x="23" y="24"/>
                      <a:pt x="22" y="27"/>
                      <a:pt x="19" y="28"/>
                    </a:cubicBezTo>
                    <a:cubicBezTo>
                      <a:pt x="17" y="29"/>
                      <a:pt x="18" y="27"/>
                      <a:pt x="17" y="26"/>
                    </a:cubicBezTo>
                    <a:cubicBezTo>
                      <a:pt x="17" y="27"/>
                      <a:pt x="17" y="29"/>
                      <a:pt x="19" y="30"/>
                    </a:cubicBezTo>
                    <a:cubicBezTo>
                      <a:pt x="20" y="31"/>
                      <a:pt x="21" y="32"/>
                      <a:pt x="20" y="34"/>
                    </a:cubicBezTo>
                    <a:cubicBezTo>
                      <a:pt x="19" y="35"/>
                      <a:pt x="17" y="35"/>
                      <a:pt x="16" y="35"/>
                    </a:cubicBezTo>
                    <a:cubicBezTo>
                      <a:pt x="14" y="35"/>
                      <a:pt x="13" y="33"/>
                      <a:pt x="12" y="32"/>
                    </a:cubicBezTo>
                    <a:cubicBezTo>
                      <a:pt x="11" y="32"/>
                      <a:pt x="10" y="31"/>
                      <a:pt x="8" y="31"/>
                    </a:cubicBezTo>
                    <a:cubicBezTo>
                      <a:pt x="2" y="30"/>
                      <a:pt x="2" y="30"/>
                      <a:pt x="1" y="24"/>
                    </a:cubicBezTo>
                    <a:cubicBezTo>
                      <a:pt x="0" y="22"/>
                      <a:pt x="1" y="20"/>
                      <a:pt x="3" y="19"/>
                    </a:cubicBezTo>
                    <a:cubicBezTo>
                      <a:pt x="4" y="18"/>
                      <a:pt x="5" y="18"/>
                      <a:pt x="6" y="18"/>
                    </a:cubicBezTo>
                    <a:cubicBezTo>
                      <a:pt x="7" y="18"/>
                      <a:pt x="8" y="17"/>
                      <a:pt x="9" y="16"/>
                    </a:cubicBezTo>
                    <a:cubicBezTo>
                      <a:pt x="12" y="14"/>
                      <a:pt x="12" y="16"/>
                      <a:pt x="12" y="18"/>
                    </a:cubicBezTo>
                    <a:cubicBezTo>
                      <a:pt x="12" y="15"/>
                      <a:pt x="12" y="11"/>
                      <a:pt x="15" y="9"/>
                    </a:cubicBezTo>
                    <a:cubicBezTo>
                      <a:pt x="17" y="8"/>
                      <a:pt x="18" y="6"/>
                      <a:pt x="19" y="9"/>
                    </a:cubicBezTo>
                    <a:cubicBezTo>
                      <a:pt x="19" y="11"/>
                      <a:pt x="21" y="11"/>
                      <a:pt x="22" y="11"/>
                    </a:cubicBezTo>
                    <a:cubicBezTo>
                      <a:pt x="21" y="11"/>
                      <a:pt x="20" y="11"/>
                      <a:pt x="19" y="9"/>
                    </a:cubicBezTo>
                    <a:cubicBezTo>
                      <a:pt x="19" y="7"/>
                      <a:pt x="20" y="5"/>
                      <a:pt x="21" y="3"/>
                    </a:cubicBezTo>
                    <a:cubicBezTo>
                      <a:pt x="21" y="2"/>
                      <a:pt x="22" y="2"/>
                      <a:pt x="23" y="2"/>
                    </a:cubicBezTo>
                    <a:close/>
                  </a:path>
                </a:pathLst>
              </a:custGeom>
              <a:solidFill>
                <a:srgbClr val="FED5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1" name="Freeform 357"/>
              <p:cNvSpPr/>
              <p:nvPr/>
            </p:nvSpPr>
            <p:spPr bwMode="auto">
              <a:xfrm>
                <a:off x="754" y="700"/>
                <a:ext cx="62" cy="36"/>
              </a:xfrm>
              <a:custGeom>
                <a:avLst/>
                <a:gdLst>
                  <a:gd name="T0" fmla="*/ 26 w 26"/>
                  <a:gd name="T1" fmla="*/ 7 h 15"/>
                  <a:gd name="T2" fmla="*/ 25 w 26"/>
                  <a:gd name="T3" fmla="*/ 8 h 15"/>
                  <a:gd name="T4" fmla="*/ 16 w 26"/>
                  <a:gd name="T5" fmla="*/ 14 h 15"/>
                  <a:gd name="T6" fmla="*/ 10 w 26"/>
                  <a:gd name="T7" fmla="*/ 9 h 15"/>
                  <a:gd name="T8" fmla="*/ 10 w 26"/>
                  <a:gd name="T9" fmla="*/ 8 h 15"/>
                  <a:gd name="T10" fmla="*/ 0 w 26"/>
                  <a:gd name="T11" fmla="*/ 4 h 15"/>
                  <a:gd name="T12" fmla="*/ 4 w 26"/>
                  <a:gd name="T13" fmla="*/ 2 h 15"/>
                  <a:gd name="T14" fmla="*/ 11 w 26"/>
                  <a:gd name="T15" fmla="*/ 1 h 15"/>
                  <a:gd name="T16" fmla="*/ 13 w 26"/>
                  <a:gd name="T17" fmla="*/ 3 h 15"/>
                  <a:gd name="T18" fmla="*/ 16 w 26"/>
                  <a:gd name="T19" fmla="*/ 3 h 15"/>
                  <a:gd name="T20" fmla="*/ 26 w 26"/>
                  <a:gd name="T21" fmla="*/ 5 h 15"/>
                  <a:gd name="T22" fmla="*/ 26 w 26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" h="15">
                    <a:moveTo>
                      <a:pt x="26" y="7"/>
                    </a:moveTo>
                    <a:cubicBezTo>
                      <a:pt x="25" y="7"/>
                      <a:pt x="25" y="8"/>
                      <a:pt x="25" y="8"/>
                    </a:cubicBezTo>
                    <a:cubicBezTo>
                      <a:pt x="23" y="11"/>
                      <a:pt x="20" y="13"/>
                      <a:pt x="16" y="14"/>
                    </a:cubicBezTo>
                    <a:cubicBezTo>
                      <a:pt x="12" y="15"/>
                      <a:pt x="12" y="11"/>
                      <a:pt x="10" y="9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4" y="12"/>
                      <a:pt x="3" y="7"/>
                      <a:pt x="0" y="4"/>
                    </a:cubicBezTo>
                    <a:cubicBezTo>
                      <a:pt x="1" y="2"/>
                      <a:pt x="2" y="1"/>
                      <a:pt x="4" y="2"/>
                    </a:cubicBezTo>
                    <a:cubicBezTo>
                      <a:pt x="6" y="3"/>
                      <a:pt x="9" y="2"/>
                      <a:pt x="11" y="1"/>
                    </a:cubicBezTo>
                    <a:cubicBezTo>
                      <a:pt x="12" y="1"/>
                      <a:pt x="13" y="2"/>
                      <a:pt x="13" y="3"/>
                    </a:cubicBezTo>
                    <a:cubicBezTo>
                      <a:pt x="14" y="3"/>
                      <a:pt x="14" y="4"/>
                      <a:pt x="16" y="3"/>
                    </a:cubicBezTo>
                    <a:cubicBezTo>
                      <a:pt x="18" y="0"/>
                      <a:pt x="24" y="2"/>
                      <a:pt x="26" y="5"/>
                    </a:cubicBezTo>
                    <a:cubicBezTo>
                      <a:pt x="26" y="6"/>
                      <a:pt x="26" y="7"/>
                      <a:pt x="26" y="7"/>
                    </a:cubicBezTo>
                    <a:close/>
                  </a:path>
                </a:pathLst>
              </a:custGeom>
              <a:solidFill>
                <a:srgbClr val="FEE7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2" name="Freeform 358"/>
              <p:cNvSpPr/>
              <p:nvPr/>
            </p:nvSpPr>
            <p:spPr bwMode="auto">
              <a:xfrm>
                <a:off x="780" y="681"/>
                <a:ext cx="48" cy="36"/>
              </a:xfrm>
              <a:custGeom>
                <a:avLst/>
                <a:gdLst>
                  <a:gd name="T0" fmla="*/ 15 w 20"/>
                  <a:gd name="T1" fmla="*/ 13 h 15"/>
                  <a:gd name="T2" fmla="*/ 6 w 20"/>
                  <a:gd name="T3" fmla="*/ 10 h 15"/>
                  <a:gd name="T4" fmla="*/ 4 w 20"/>
                  <a:gd name="T5" fmla="*/ 15 h 15"/>
                  <a:gd name="T6" fmla="*/ 0 w 20"/>
                  <a:gd name="T7" fmla="*/ 9 h 15"/>
                  <a:gd name="T8" fmla="*/ 1 w 20"/>
                  <a:gd name="T9" fmla="*/ 7 h 15"/>
                  <a:gd name="T10" fmla="*/ 2 w 20"/>
                  <a:gd name="T11" fmla="*/ 6 h 15"/>
                  <a:gd name="T12" fmla="*/ 8 w 20"/>
                  <a:gd name="T13" fmla="*/ 4 h 15"/>
                  <a:gd name="T14" fmla="*/ 11 w 20"/>
                  <a:gd name="T15" fmla="*/ 1 h 15"/>
                  <a:gd name="T16" fmla="*/ 13 w 20"/>
                  <a:gd name="T17" fmla="*/ 1 h 15"/>
                  <a:gd name="T18" fmla="*/ 14 w 20"/>
                  <a:gd name="T19" fmla="*/ 4 h 15"/>
                  <a:gd name="T20" fmla="*/ 10 w 20"/>
                  <a:gd name="T21" fmla="*/ 7 h 15"/>
                  <a:gd name="T22" fmla="*/ 15 w 20"/>
                  <a:gd name="T23" fmla="*/ 6 h 15"/>
                  <a:gd name="T24" fmla="*/ 18 w 20"/>
                  <a:gd name="T25" fmla="*/ 6 h 15"/>
                  <a:gd name="T26" fmla="*/ 18 w 20"/>
                  <a:gd name="T27" fmla="*/ 10 h 15"/>
                  <a:gd name="T28" fmla="*/ 18 w 20"/>
                  <a:gd name="T29" fmla="*/ 10 h 15"/>
                  <a:gd name="T30" fmla="*/ 16 w 20"/>
                  <a:gd name="T31" fmla="*/ 12 h 15"/>
                  <a:gd name="T32" fmla="*/ 15 w 20"/>
                  <a:gd name="T33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15">
                    <a:moveTo>
                      <a:pt x="15" y="13"/>
                    </a:moveTo>
                    <a:cubicBezTo>
                      <a:pt x="13" y="9"/>
                      <a:pt x="9" y="11"/>
                      <a:pt x="6" y="10"/>
                    </a:cubicBezTo>
                    <a:cubicBezTo>
                      <a:pt x="5" y="10"/>
                      <a:pt x="5" y="13"/>
                      <a:pt x="4" y="15"/>
                    </a:cubicBezTo>
                    <a:cubicBezTo>
                      <a:pt x="3" y="13"/>
                      <a:pt x="2" y="11"/>
                      <a:pt x="0" y="9"/>
                    </a:cubicBezTo>
                    <a:cubicBezTo>
                      <a:pt x="0" y="9"/>
                      <a:pt x="0" y="8"/>
                      <a:pt x="1" y="7"/>
                    </a:cubicBezTo>
                    <a:cubicBezTo>
                      <a:pt x="1" y="7"/>
                      <a:pt x="1" y="6"/>
                      <a:pt x="2" y="6"/>
                    </a:cubicBezTo>
                    <a:cubicBezTo>
                      <a:pt x="4" y="8"/>
                      <a:pt x="6" y="6"/>
                      <a:pt x="8" y="4"/>
                    </a:cubicBezTo>
                    <a:cubicBezTo>
                      <a:pt x="9" y="3"/>
                      <a:pt x="10" y="1"/>
                      <a:pt x="11" y="1"/>
                    </a:cubicBezTo>
                    <a:cubicBezTo>
                      <a:pt x="12" y="0"/>
                      <a:pt x="12" y="0"/>
                      <a:pt x="13" y="1"/>
                    </a:cubicBezTo>
                    <a:cubicBezTo>
                      <a:pt x="14" y="1"/>
                      <a:pt x="17" y="1"/>
                      <a:pt x="14" y="4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13" y="10"/>
                      <a:pt x="14" y="10"/>
                      <a:pt x="15" y="6"/>
                    </a:cubicBezTo>
                    <a:cubicBezTo>
                      <a:pt x="16" y="4"/>
                      <a:pt x="17" y="5"/>
                      <a:pt x="18" y="6"/>
                    </a:cubicBezTo>
                    <a:cubicBezTo>
                      <a:pt x="20" y="8"/>
                      <a:pt x="19" y="9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5" y="9"/>
                      <a:pt x="17" y="12"/>
                      <a:pt x="16" y="12"/>
                    </a:cubicBezTo>
                    <a:cubicBezTo>
                      <a:pt x="15" y="13"/>
                      <a:pt x="15" y="13"/>
                      <a:pt x="15" y="13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3" name="Freeform 359"/>
              <p:cNvSpPr/>
              <p:nvPr/>
            </p:nvSpPr>
            <p:spPr bwMode="auto">
              <a:xfrm>
                <a:off x="873" y="715"/>
                <a:ext cx="24" cy="24"/>
              </a:xfrm>
              <a:custGeom>
                <a:avLst/>
                <a:gdLst>
                  <a:gd name="T0" fmla="*/ 4 w 10"/>
                  <a:gd name="T1" fmla="*/ 10 h 10"/>
                  <a:gd name="T2" fmla="*/ 1 w 10"/>
                  <a:gd name="T3" fmla="*/ 7 h 10"/>
                  <a:gd name="T4" fmla="*/ 3 w 10"/>
                  <a:gd name="T5" fmla="*/ 6 h 10"/>
                  <a:gd name="T6" fmla="*/ 4 w 10"/>
                  <a:gd name="T7" fmla="*/ 3 h 10"/>
                  <a:gd name="T8" fmla="*/ 7 w 10"/>
                  <a:gd name="T9" fmla="*/ 1 h 10"/>
                  <a:gd name="T10" fmla="*/ 9 w 10"/>
                  <a:gd name="T11" fmla="*/ 2 h 10"/>
                  <a:gd name="T12" fmla="*/ 8 w 10"/>
                  <a:gd name="T13" fmla="*/ 3 h 10"/>
                  <a:gd name="T14" fmla="*/ 4 w 10"/>
                  <a:gd name="T15" fmla="*/ 10 h 10"/>
                  <a:gd name="T16" fmla="*/ 4 w 10"/>
                  <a:gd name="T1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0">
                    <a:moveTo>
                      <a:pt x="4" y="10"/>
                    </a:moveTo>
                    <a:cubicBezTo>
                      <a:pt x="3" y="10"/>
                      <a:pt x="2" y="8"/>
                      <a:pt x="1" y="7"/>
                    </a:cubicBezTo>
                    <a:cubicBezTo>
                      <a:pt x="0" y="6"/>
                      <a:pt x="0" y="4"/>
                      <a:pt x="3" y="6"/>
                    </a:cubicBezTo>
                    <a:cubicBezTo>
                      <a:pt x="4" y="6"/>
                      <a:pt x="4" y="4"/>
                      <a:pt x="4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8" y="0"/>
                      <a:pt x="9" y="1"/>
                      <a:pt x="9" y="2"/>
                    </a:cubicBezTo>
                    <a:cubicBezTo>
                      <a:pt x="10" y="3"/>
                      <a:pt x="8" y="2"/>
                      <a:pt x="8" y="3"/>
                    </a:cubicBezTo>
                    <a:cubicBezTo>
                      <a:pt x="6" y="5"/>
                      <a:pt x="4" y="7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lose/>
                  </a:path>
                </a:pathLst>
              </a:custGeom>
              <a:solidFill>
                <a:srgbClr val="FED5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4" name="Freeform 360"/>
              <p:cNvSpPr/>
              <p:nvPr/>
            </p:nvSpPr>
            <p:spPr bwMode="auto">
              <a:xfrm>
                <a:off x="871" y="681"/>
                <a:ext cx="24" cy="24"/>
              </a:xfrm>
              <a:custGeom>
                <a:avLst/>
                <a:gdLst>
                  <a:gd name="T0" fmla="*/ 3 w 10"/>
                  <a:gd name="T1" fmla="*/ 0 h 10"/>
                  <a:gd name="T2" fmla="*/ 10 w 10"/>
                  <a:gd name="T3" fmla="*/ 6 h 10"/>
                  <a:gd name="T4" fmla="*/ 7 w 10"/>
                  <a:gd name="T5" fmla="*/ 7 h 10"/>
                  <a:gd name="T6" fmla="*/ 5 w 10"/>
                  <a:gd name="T7" fmla="*/ 8 h 10"/>
                  <a:gd name="T8" fmla="*/ 2 w 10"/>
                  <a:gd name="T9" fmla="*/ 8 h 10"/>
                  <a:gd name="T10" fmla="*/ 2 w 10"/>
                  <a:gd name="T11" fmla="*/ 6 h 10"/>
                  <a:gd name="T12" fmla="*/ 3 w 10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0">
                    <a:moveTo>
                      <a:pt x="3" y="0"/>
                    </a:moveTo>
                    <a:cubicBezTo>
                      <a:pt x="5" y="4"/>
                      <a:pt x="7" y="5"/>
                      <a:pt x="10" y="6"/>
                    </a:cubicBezTo>
                    <a:cubicBezTo>
                      <a:pt x="9" y="7"/>
                      <a:pt x="8" y="7"/>
                      <a:pt x="7" y="7"/>
                    </a:cubicBezTo>
                    <a:cubicBezTo>
                      <a:pt x="5" y="5"/>
                      <a:pt x="5" y="6"/>
                      <a:pt x="5" y="8"/>
                    </a:cubicBezTo>
                    <a:cubicBezTo>
                      <a:pt x="5" y="10"/>
                      <a:pt x="3" y="9"/>
                      <a:pt x="2" y="8"/>
                    </a:cubicBezTo>
                    <a:cubicBezTo>
                      <a:pt x="0" y="8"/>
                      <a:pt x="1" y="7"/>
                      <a:pt x="2" y="6"/>
                    </a:cubicBezTo>
                    <a:cubicBezTo>
                      <a:pt x="4" y="5"/>
                      <a:pt x="3" y="3"/>
                      <a:pt x="3" y="0"/>
                    </a:cubicBezTo>
                    <a:close/>
                  </a:path>
                </a:pathLst>
              </a:custGeom>
              <a:solidFill>
                <a:srgbClr val="FED8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5" name="Freeform 361"/>
              <p:cNvSpPr/>
              <p:nvPr/>
            </p:nvSpPr>
            <p:spPr bwMode="auto">
              <a:xfrm>
                <a:off x="828" y="700"/>
                <a:ext cx="12" cy="12"/>
              </a:xfrm>
              <a:custGeom>
                <a:avLst/>
                <a:gdLst>
                  <a:gd name="T0" fmla="*/ 4 w 5"/>
                  <a:gd name="T1" fmla="*/ 5 h 5"/>
                  <a:gd name="T2" fmla="*/ 4 w 5"/>
                  <a:gd name="T3" fmla="*/ 0 h 5"/>
                  <a:gd name="T4" fmla="*/ 4 w 5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5"/>
                    </a:moveTo>
                    <a:cubicBezTo>
                      <a:pt x="0" y="3"/>
                      <a:pt x="1" y="1"/>
                      <a:pt x="4" y="0"/>
                    </a:cubicBezTo>
                    <a:cubicBezTo>
                      <a:pt x="5" y="2"/>
                      <a:pt x="5" y="3"/>
                      <a:pt x="4" y="5"/>
                    </a:cubicBezTo>
                    <a:close/>
                  </a:path>
                </a:pathLst>
              </a:custGeom>
              <a:solidFill>
                <a:srgbClr val="FED5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6" name="Freeform 362"/>
              <p:cNvSpPr/>
              <p:nvPr/>
            </p:nvSpPr>
            <p:spPr bwMode="auto">
              <a:xfrm>
                <a:off x="823" y="693"/>
                <a:ext cx="7" cy="12"/>
              </a:xfrm>
              <a:custGeom>
                <a:avLst/>
                <a:gdLst>
                  <a:gd name="T0" fmla="*/ 0 w 3"/>
                  <a:gd name="T1" fmla="*/ 5 h 5"/>
                  <a:gd name="T2" fmla="*/ 0 w 3"/>
                  <a:gd name="T3" fmla="*/ 1 h 5"/>
                  <a:gd name="T4" fmla="*/ 3 w 3"/>
                  <a:gd name="T5" fmla="*/ 1 h 5"/>
                  <a:gd name="T6" fmla="*/ 0 w 3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0" y="4"/>
                      <a:pt x="1" y="2"/>
                      <a:pt x="0" y="1"/>
                    </a:cubicBezTo>
                    <a:cubicBezTo>
                      <a:pt x="1" y="0"/>
                      <a:pt x="2" y="0"/>
                      <a:pt x="3" y="1"/>
                    </a:cubicBezTo>
                    <a:cubicBezTo>
                      <a:pt x="3" y="3"/>
                      <a:pt x="2" y="5"/>
                      <a:pt x="0" y="5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7" name="Freeform 363"/>
              <p:cNvSpPr/>
              <p:nvPr/>
            </p:nvSpPr>
            <p:spPr bwMode="auto">
              <a:xfrm>
                <a:off x="859" y="748"/>
                <a:ext cx="16" cy="17"/>
              </a:xfrm>
              <a:custGeom>
                <a:avLst/>
                <a:gdLst>
                  <a:gd name="T0" fmla="*/ 1 w 7"/>
                  <a:gd name="T1" fmla="*/ 6 h 7"/>
                  <a:gd name="T2" fmla="*/ 3 w 7"/>
                  <a:gd name="T3" fmla="*/ 2 h 7"/>
                  <a:gd name="T4" fmla="*/ 7 w 7"/>
                  <a:gd name="T5" fmla="*/ 0 h 7"/>
                  <a:gd name="T6" fmla="*/ 6 w 7"/>
                  <a:gd name="T7" fmla="*/ 3 h 7"/>
                  <a:gd name="T8" fmla="*/ 2 w 7"/>
                  <a:gd name="T9" fmla="*/ 6 h 7"/>
                  <a:gd name="T10" fmla="*/ 1 w 7"/>
                  <a:gd name="T11" fmla="*/ 7 h 7"/>
                  <a:gd name="T12" fmla="*/ 1 w 7"/>
                  <a:gd name="T1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1" y="6"/>
                    </a:moveTo>
                    <a:cubicBezTo>
                      <a:pt x="0" y="4"/>
                      <a:pt x="2" y="3"/>
                      <a:pt x="3" y="2"/>
                    </a:cubicBezTo>
                    <a:cubicBezTo>
                      <a:pt x="4" y="1"/>
                      <a:pt x="5" y="0"/>
                      <a:pt x="7" y="0"/>
                    </a:cubicBezTo>
                    <a:cubicBezTo>
                      <a:pt x="6" y="1"/>
                      <a:pt x="6" y="2"/>
                      <a:pt x="6" y="3"/>
                    </a:cubicBezTo>
                    <a:cubicBezTo>
                      <a:pt x="4" y="3"/>
                      <a:pt x="4" y="5"/>
                      <a:pt x="2" y="6"/>
                    </a:cubicBezTo>
                    <a:cubicBezTo>
                      <a:pt x="2" y="7"/>
                      <a:pt x="2" y="7"/>
                      <a:pt x="1" y="7"/>
                    </a:cubicBezTo>
                    <a:cubicBezTo>
                      <a:pt x="1" y="7"/>
                      <a:pt x="1" y="6"/>
                      <a:pt x="1" y="6"/>
                    </a:cubicBezTo>
                    <a:close/>
                  </a:path>
                </a:pathLst>
              </a:custGeom>
              <a:solidFill>
                <a:srgbClr val="FED9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8" name="Freeform 364"/>
              <p:cNvSpPr/>
              <p:nvPr/>
            </p:nvSpPr>
            <p:spPr bwMode="auto">
              <a:xfrm>
                <a:off x="837" y="684"/>
                <a:ext cx="10" cy="9"/>
              </a:xfrm>
              <a:custGeom>
                <a:avLst/>
                <a:gdLst>
                  <a:gd name="T0" fmla="*/ 0 w 4"/>
                  <a:gd name="T1" fmla="*/ 4 h 4"/>
                  <a:gd name="T2" fmla="*/ 1 w 4"/>
                  <a:gd name="T3" fmla="*/ 3 h 4"/>
                  <a:gd name="T4" fmla="*/ 4 w 4"/>
                  <a:gd name="T5" fmla="*/ 1 h 4"/>
                  <a:gd name="T6" fmla="*/ 4 w 4"/>
                  <a:gd name="T7" fmla="*/ 1 h 4"/>
                  <a:gd name="T8" fmla="*/ 0 w 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2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3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ED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9" name="Freeform 365"/>
              <p:cNvSpPr/>
              <p:nvPr/>
            </p:nvSpPr>
            <p:spPr bwMode="auto">
              <a:xfrm>
                <a:off x="816" y="703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1 w 3"/>
                  <a:gd name="T3" fmla="*/ 0 h 3"/>
                  <a:gd name="T4" fmla="*/ 3 w 3"/>
                  <a:gd name="T5" fmla="*/ 1 h 3"/>
                  <a:gd name="T6" fmla="*/ 1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2"/>
                      <a:pt x="0" y="1"/>
                      <a:pt x="1" y="0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2" y="2"/>
                      <a:pt x="1" y="3"/>
                      <a:pt x="1" y="3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0" name="Freeform 366"/>
              <p:cNvSpPr/>
              <p:nvPr/>
            </p:nvSpPr>
            <p:spPr bwMode="auto">
              <a:xfrm>
                <a:off x="854" y="755"/>
                <a:ext cx="45" cy="48"/>
              </a:xfrm>
              <a:custGeom>
                <a:avLst/>
                <a:gdLst>
                  <a:gd name="T0" fmla="*/ 4 w 19"/>
                  <a:gd name="T1" fmla="*/ 3 h 20"/>
                  <a:gd name="T2" fmla="*/ 8 w 19"/>
                  <a:gd name="T3" fmla="*/ 0 h 20"/>
                  <a:gd name="T4" fmla="*/ 9 w 19"/>
                  <a:gd name="T5" fmla="*/ 4 h 20"/>
                  <a:gd name="T6" fmla="*/ 11 w 19"/>
                  <a:gd name="T7" fmla="*/ 2 h 20"/>
                  <a:gd name="T8" fmla="*/ 13 w 19"/>
                  <a:gd name="T9" fmla="*/ 0 h 20"/>
                  <a:gd name="T10" fmla="*/ 13 w 19"/>
                  <a:gd name="T11" fmla="*/ 3 h 20"/>
                  <a:gd name="T12" fmla="*/ 17 w 19"/>
                  <a:gd name="T13" fmla="*/ 11 h 20"/>
                  <a:gd name="T14" fmla="*/ 18 w 19"/>
                  <a:gd name="T15" fmla="*/ 13 h 20"/>
                  <a:gd name="T16" fmla="*/ 19 w 19"/>
                  <a:gd name="T17" fmla="*/ 17 h 20"/>
                  <a:gd name="T18" fmla="*/ 17 w 19"/>
                  <a:gd name="T19" fmla="*/ 18 h 20"/>
                  <a:gd name="T20" fmla="*/ 13 w 19"/>
                  <a:gd name="T21" fmla="*/ 13 h 20"/>
                  <a:gd name="T22" fmla="*/ 13 w 19"/>
                  <a:gd name="T23" fmla="*/ 15 h 20"/>
                  <a:gd name="T24" fmla="*/ 8 w 19"/>
                  <a:gd name="T25" fmla="*/ 19 h 20"/>
                  <a:gd name="T26" fmla="*/ 7 w 19"/>
                  <a:gd name="T27" fmla="*/ 13 h 20"/>
                  <a:gd name="T28" fmla="*/ 6 w 19"/>
                  <a:gd name="T29" fmla="*/ 12 h 20"/>
                  <a:gd name="T30" fmla="*/ 4 w 19"/>
                  <a:gd name="T31" fmla="*/ 11 h 20"/>
                  <a:gd name="T32" fmla="*/ 0 w 19"/>
                  <a:gd name="T33" fmla="*/ 7 h 20"/>
                  <a:gd name="T34" fmla="*/ 0 w 19"/>
                  <a:gd name="T35" fmla="*/ 6 h 20"/>
                  <a:gd name="T36" fmla="*/ 0 w 19"/>
                  <a:gd name="T37" fmla="*/ 5 h 20"/>
                  <a:gd name="T38" fmla="*/ 3 w 19"/>
                  <a:gd name="T39" fmla="*/ 4 h 20"/>
                  <a:gd name="T40" fmla="*/ 4 w 19"/>
                  <a:gd name="T41" fmla="*/ 4 h 20"/>
                  <a:gd name="T42" fmla="*/ 4 w 19"/>
                  <a:gd name="T4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" h="20">
                    <a:moveTo>
                      <a:pt x="4" y="3"/>
                    </a:moveTo>
                    <a:cubicBezTo>
                      <a:pt x="4" y="1"/>
                      <a:pt x="6" y="0"/>
                      <a:pt x="8" y="0"/>
                    </a:cubicBezTo>
                    <a:cubicBezTo>
                      <a:pt x="6" y="2"/>
                      <a:pt x="10" y="2"/>
                      <a:pt x="9" y="4"/>
                    </a:cubicBezTo>
                    <a:cubicBezTo>
                      <a:pt x="11" y="4"/>
                      <a:pt x="11" y="3"/>
                      <a:pt x="11" y="2"/>
                    </a:cubicBezTo>
                    <a:cubicBezTo>
                      <a:pt x="12" y="1"/>
                      <a:pt x="11" y="0"/>
                      <a:pt x="13" y="0"/>
                    </a:cubicBezTo>
                    <a:cubicBezTo>
                      <a:pt x="13" y="1"/>
                      <a:pt x="14" y="1"/>
                      <a:pt x="13" y="3"/>
                    </a:cubicBezTo>
                    <a:cubicBezTo>
                      <a:pt x="12" y="6"/>
                      <a:pt x="12" y="9"/>
                      <a:pt x="17" y="11"/>
                    </a:cubicBezTo>
                    <a:cubicBezTo>
                      <a:pt x="18" y="11"/>
                      <a:pt x="18" y="12"/>
                      <a:pt x="18" y="13"/>
                    </a:cubicBezTo>
                    <a:cubicBezTo>
                      <a:pt x="17" y="15"/>
                      <a:pt x="18" y="16"/>
                      <a:pt x="19" y="17"/>
                    </a:cubicBezTo>
                    <a:cubicBezTo>
                      <a:pt x="19" y="18"/>
                      <a:pt x="18" y="18"/>
                      <a:pt x="17" y="18"/>
                    </a:cubicBezTo>
                    <a:cubicBezTo>
                      <a:pt x="15" y="17"/>
                      <a:pt x="14" y="15"/>
                      <a:pt x="13" y="13"/>
                    </a:cubicBezTo>
                    <a:cubicBezTo>
                      <a:pt x="12" y="14"/>
                      <a:pt x="13" y="14"/>
                      <a:pt x="13" y="15"/>
                    </a:cubicBezTo>
                    <a:cubicBezTo>
                      <a:pt x="12" y="17"/>
                      <a:pt x="10" y="20"/>
                      <a:pt x="8" y="19"/>
                    </a:cubicBezTo>
                    <a:cubicBezTo>
                      <a:pt x="6" y="18"/>
                      <a:pt x="6" y="15"/>
                      <a:pt x="7" y="13"/>
                    </a:cubicBezTo>
                    <a:cubicBezTo>
                      <a:pt x="7" y="12"/>
                      <a:pt x="7" y="12"/>
                      <a:pt x="6" y="12"/>
                    </a:cubicBezTo>
                    <a:cubicBezTo>
                      <a:pt x="5" y="12"/>
                      <a:pt x="5" y="12"/>
                      <a:pt x="4" y="11"/>
                    </a:cubicBezTo>
                    <a:cubicBezTo>
                      <a:pt x="3" y="10"/>
                      <a:pt x="2" y="8"/>
                      <a:pt x="0" y="7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1" y="4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3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1" name="Freeform 367"/>
              <p:cNvSpPr/>
              <p:nvPr/>
            </p:nvSpPr>
            <p:spPr bwMode="auto">
              <a:xfrm>
                <a:off x="739" y="624"/>
                <a:ext cx="81" cy="50"/>
              </a:xfrm>
              <a:custGeom>
                <a:avLst/>
                <a:gdLst>
                  <a:gd name="T0" fmla="*/ 28 w 34"/>
                  <a:gd name="T1" fmla="*/ 2 h 21"/>
                  <a:gd name="T2" fmla="*/ 32 w 34"/>
                  <a:gd name="T3" fmla="*/ 4 h 21"/>
                  <a:gd name="T4" fmla="*/ 34 w 34"/>
                  <a:gd name="T5" fmla="*/ 8 h 21"/>
                  <a:gd name="T6" fmla="*/ 32 w 34"/>
                  <a:gd name="T7" fmla="*/ 11 h 21"/>
                  <a:gd name="T8" fmla="*/ 28 w 34"/>
                  <a:gd name="T9" fmla="*/ 10 h 21"/>
                  <a:gd name="T10" fmla="*/ 24 w 34"/>
                  <a:gd name="T11" fmla="*/ 8 h 21"/>
                  <a:gd name="T12" fmla="*/ 18 w 34"/>
                  <a:gd name="T13" fmla="*/ 13 h 21"/>
                  <a:gd name="T14" fmla="*/ 18 w 34"/>
                  <a:gd name="T15" fmla="*/ 15 h 21"/>
                  <a:gd name="T16" fmla="*/ 17 w 34"/>
                  <a:gd name="T17" fmla="*/ 17 h 21"/>
                  <a:gd name="T18" fmla="*/ 16 w 34"/>
                  <a:gd name="T19" fmla="*/ 18 h 21"/>
                  <a:gd name="T20" fmla="*/ 11 w 34"/>
                  <a:gd name="T21" fmla="*/ 17 h 21"/>
                  <a:gd name="T22" fmla="*/ 10 w 34"/>
                  <a:gd name="T23" fmla="*/ 12 h 21"/>
                  <a:gd name="T24" fmla="*/ 11 w 34"/>
                  <a:gd name="T25" fmla="*/ 17 h 21"/>
                  <a:gd name="T26" fmla="*/ 7 w 34"/>
                  <a:gd name="T27" fmla="*/ 20 h 21"/>
                  <a:gd name="T28" fmla="*/ 2 w 34"/>
                  <a:gd name="T29" fmla="*/ 20 h 21"/>
                  <a:gd name="T30" fmla="*/ 1 w 34"/>
                  <a:gd name="T31" fmla="*/ 15 h 21"/>
                  <a:gd name="T32" fmla="*/ 4 w 34"/>
                  <a:gd name="T33" fmla="*/ 14 h 21"/>
                  <a:gd name="T34" fmla="*/ 6 w 34"/>
                  <a:gd name="T35" fmla="*/ 10 h 21"/>
                  <a:gd name="T36" fmla="*/ 10 w 34"/>
                  <a:gd name="T37" fmla="*/ 5 h 21"/>
                  <a:gd name="T38" fmla="*/ 10 w 34"/>
                  <a:gd name="T39" fmla="*/ 3 h 21"/>
                  <a:gd name="T40" fmla="*/ 10 w 34"/>
                  <a:gd name="T41" fmla="*/ 2 h 21"/>
                  <a:gd name="T42" fmla="*/ 11 w 34"/>
                  <a:gd name="T43" fmla="*/ 0 h 21"/>
                  <a:gd name="T44" fmla="*/ 18 w 34"/>
                  <a:gd name="T45" fmla="*/ 1 h 21"/>
                  <a:gd name="T46" fmla="*/ 28 w 34"/>
                  <a:gd name="T4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1">
                    <a:moveTo>
                      <a:pt x="28" y="2"/>
                    </a:moveTo>
                    <a:cubicBezTo>
                      <a:pt x="29" y="3"/>
                      <a:pt x="30" y="4"/>
                      <a:pt x="32" y="4"/>
                    </a:cubicBezTo>
                    <a:cubicBezTo>
                      <a:pt x="31" y="5"/>
                      <a:pt x="34" y="6"/>
                      <a:pt x="34" y="8"/>
                    </a:cubicBezTo>
                    <a:cubicBezTo>
                      <a:pt x="33" y="9"/>
                      <a:pt x="33" y="10"/>
                      <a:pt x="32" y="11"/>
                    </a:cubicBezTo>
                    <a:cubicBezTo>
                      <a:pt x="31" y="11"/>
                      <a:pt x="30" y="9"/>
                      <a:pt x="28" y="10"/>
                    </a:cubicBezTo>
                    <a:cubicBezTo>
                      <a:pt x="26" y="11"/>
                      <a:pt x="27" y="7"/>
                      <a:pt x="24" y="8"/>
                    </a:cubicBezTo>
                    <a:cubicBezTo>
                      <a:pt x="21" y="9"/>
                      <a:pt x="19" y="10"/>
                      <a:pt x="18" y="13"/>
                    </a:cubicBezTo>
                    <a:cubicBezTo>
                      <a:pt x="18" y="14"/>
                      <a:pt x="18" y="14"/>
                      <a:pt x="18" y="15"/>
                    </a:cubicBezTo>
                    <a:cubicBezTo>
                      <a:pt x="17" y="15"/>
                      <a:pt x="17" y="16"/>
                      <a:pt x="17" y="17"/>
                    </a:cubicBezTo>
                    <a:cubicBezTo>
                      <a:pt x="16" y="17"/>
                      <a:pt x="16" y="18"/>
                      <a:pt x="16" y="18"/>
                    </a:cubicBezTo>
                    <a:cubicBezTo>
                      <a:pt x="13" y="20"/>
                      <a:pt x="12" y="20"/>
                      <a:pt x="11" y="17"/>
                    </a:cubicBezTo>
                    <a:cubicBezTo>
                      <a:pt x="13" y="15"/>
                      <a:pt x="10" y="14"/>
                      <a:pt x="10" y="12"/>
                    </a:cubicBezTo>
                    <a:cubicBezTo>
                      <a:pt x="10" y="14"/>
                      <a:pt x="13" y="15"/>
                      <a:pt x="11" y="17"/>
                    </a:cubicBezTo>
                    <a:cubicBezTo>
                      <a:pt x="10" y="18"/>
                      <a:pt x="8" y="18"/>
                      <a:pt x="7" y="20"/>
                    </a:cubicBezTo>
                    <a:cubicBezTo>
                      <a:pt x="5" y="21"/>
                      <a:pt x="4" y="21"/>
                      <a:pt x="2" y="20"/>
                    </a:cubicBezTo>
                    <a:cubicBezTo>
                      <a:pt x="0" y="19"/>
                      <a:pt x="0" y="17"/>
                      <a:pt x="1" y="15"/>
                    </a:cubicBezTo>
                    <a:cubicBezTo>
                      <a:pt x="1" y="13"/>
                      <a:pt x="3" y="14"/>
                      <a:pt x="4" y="14"/>
                    </a:cubicBezTo>
                    <a:cubicBezTo>
                      <a:pt x="7" y="14"/>
                      <a:pt x="6" y="12"/>
                      <a:pt x="6" y="10"/>
                    </a:cubicBezTo>
                    <a:cubicBezTo>
                      <a:pt x="7" y="8"/>
                      <a:pt x="6" y="4"/>
                      <a:pt x="10" y="5"/>
                    </a:cubicBezTo>
                    <a:cubicBezTo>
                      <a:pt x="11" y="5"/>
                      <a:pt x="10" y="4"/>
                      <a:pt x="10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10" y="1"/>
                      <a:pt x="11" y="1"/>
                      <a:pt x="11" y="0"/>
                    </a:cubicBezTo>
                    <a:cubicBezTo>
                      <a:pt x="14" y="1"/>
                      <a:pt x="16" y="2"/>
                      <a:pt x="18" y="1"/>
                    </a:cubicBezTo>
                    <a:cubicBezTo>
                      <a:pt x="21" y="1"/>
                      <a:pt x="25" y="0"/>
                      <a:pt x="28" y="2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2" name="Freeform 368"/>
              <p:cNvSpPr/>
              <p:nvPr/>
            </p:nvSpPr>
            <p:spPr bwMode="auto">
              <a:xfrm>
                <a:off x="792" y="638"/>
                <a:ext cx="36" cy="46"/>
              </a:xfrm>
              <a:custGeom>
                <a:avLst/>
                <a:gdLst>
                  <a:gd name="T0" fmla="*/ 10 w 15"/>
                  <a:gd name="T1" fmla="*/ 4 h 19"/>
                  <a:gd name="T2" fmla="*/ 11 w 15"/>
                  <a:gd name="T3" fmla="*/ 2 h 19"/>
                  <a:gd name="T4" fmla="*/ 13 w 15"/>
                  <a:gd name="T5" fmla="*/ 1 h 19"/>
                  <a:gd name="T6" fmla="*/ 13 w 15"/>
                  <a:gd name="T7" fmla="*/ 2 h 19"/>
                  <a:gd name="T8" fmla="*/ 13 w 15"/>
                  <a:gd name="T9" fmla="*/ 8 h 19"/>
                  <a:gd name="T10" fmla="*/ 8 w 15"/>
                  <a:gd name="T11" fmla="*/ 19 h 19"/>
                  <a:gd name="T12" fmla="*/ 7 w 15"/>
                  <a:gd name="T13" fmla="*/ 19 h 19"/>
                  <a:gd name="T14" fmla="*/ 4 w 15"/>
                  <a:gd name="T15" fmla="*/ 18 h 19"/>
                  <a:gd name="T16" fmla="*/ 2 w 15"/>
                  <a:gd name="T17" fmla="*/ 13 h 19"/>
                  <a:gd name="T18" fmla="*/ 10 w 15"/>
                  <a:gd name="T1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9">
                    <a:moveTo>
                      <a:pt x="10" y="4"/>
                    </a:moveTo>
                    <a:cubicBezTo>
                      <a:pt x="11" y="4"/>
                      <a:pt x="11" y="3"/>
                      <a:pt x="11" y="2"/>
                    </a:cubicBezTo>
                    <a:cubicBezTo>
                      <a:pt x="11" y="1"/>
                      <a:pt x="12" y="0"/>
                      <a:pt x="13" y="1"/>
                    </a:cubicBezTo>
                    <a:cubicBezTo>
                      <a:pt x="13" y="1"/>
                      <a:pt x="13" y="1"/>
                      <a:pt x="13" y="2"/>
                    </a:cubicBezTo>
                    <a:cubicBezTo>
                      <a:pt x="15" y="4"/>
                      <a:pt x="15" y="6"/>
                      <a:pt x="13" y="8"/>
                    </a:cubicBezTo>
                    <a:cubicBezTo>
                      <a:pt x="11" y="12"/>
                      <a:pt x="8" y="15"/>
                      <a:pt x="8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19"/>
                      <a:pt x="5" y="18"/>
                      <a:pt x="4" y="18"/>
                    </a:cubicBezTo>
                    <a:cubicBezTo>
                      <a:pt x="1" y="17"/>
                      <a:pt x="0" y="16"/>
                      <a:pt x="2" y="13"/>
                    </a:cubicBezTo>
                    <a:cubicBezTo>
                      <a:pt x="4" y="10"/>
                      <a:pt x="4" y="5"/>
                      <a:pt x="10" y="4"/>
                    </a:cubicBezTo>
                    <a:close/>
                  </a:path>
                </a:pathLst>
              </a:custGeom>
              <a:solidFill>
                <a:srgbClr val="FDEA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3" name="Freeform 369"/>
              <p:cNvSpPr/>
              <p:nvPr/>
            </p:nvSpPr>
            <p:spPr bwMode="auto">
              <a:xfrm>
                <a:off x="773" y="607"/>
                <a:ext cx="40" cy="22"/>
              </a:xfrm>
              <a:custGeom>
                <a:avLst/>
                <a:gdLst>
                  <a:gd name="T0" fmla="*/ 14 w 17"/>
                  <a:gd name="T1" fmla="*/ 9 h 9"/>
                  <a:gd name="T2" fmla="*/ 4 w 17"/>
                  <a:gd name="T3" fmla="*/ 9 h 9"/>
                  <a:gd name="T4" fmla="*/ 2 w 17"/>
                  <a:gd name="T5" fmla="*/ 8 h 9"/>
                  <a:gd name="T6" fmla="*/ 0 w 17"/>
                  <a:gd name="T7" fmla="*/ 7 h 9"/>
                  <a:gd name="T8" fmla="*/ 3 w 17"/>
                  <a:gd name="T9" fmla="*/ 5 h 9"/>
                  <a:gd name="T10" fmla="*/ 2 w 17"/>
                  <a:gd name="T11" fmla="*/ 3 h 9"/>
                  <a:gd name="T12" fmla="*/ 3 w 17"/>
                  <a:gd name="T13" fmla="*/ 0 h 9"/>
                  <a:gd name="T14" fmla="*/ 5 w 17"/>
                  <a:gd name="T15" fmla="*/ 1 h 9"/>
                  <a:gd name="T16" fmla="*/ 7 w 17"/>
                  <a:gd name="T17" fmla="*/ 1 h 9"/>
                  <a:gd name="T18" fmla="*/ 14 w 17"/>
                  <a:gd name="T19" fmla="*/ 3 h 9"/>
                  <a:gd name="T20" fmla="*/ 10 w 17"/>
                  <a:gd name="T21" fmla="*/ 5 h 9"/>
                  <a:gd name="T22" fmla="*/ 17 w 17"/>
                  <a:gd name="T23" fmla="*/ 9 h 9"/>
                  <a:gd name="T24" fmla="*/ 14 w 17"/>
                  <a:gd name="T2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" h="9">
                    <a:moveTo>
                      <a:pt x="14" y="9"/>
                    </a:moveTo>
                    <a:cubicBezTo>
                      <a:pt x="11" y="9"/>
                      <a:pt x="7" y="9"/>
                      <a:pt x="4" y="9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1" y="8"/>
                      <a:pt x="0" y="7"/>
                      <a:pt x="0" y="7"/>
                    </a:cubicBezTo>
                    <a:cubicBezTo>
                      <a:pt x="0" y="5"/>
                      <a:pt x="2" y="5"/>
                      <a:pt x="3" y="5"/>
                    </a:cubicBezTo>
                    <a:cubicBezTo>
                      <a:pt x="3" y="4"/>
                      <a:pt x="2" y="4"/>
                      <a:pt x="2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4" y="0"/>
                      <a:pt x="5" y="1"/>
                      <a:pt x="5" y="1"/>
                    </a:cubicBezTo>
                    <a:cubicBezTo>
                      <a:pt x="6" y="1"/>
                      <a:pt x="6" y="1"/>
                      <a:pt x="7" y="1"/>
                    </a:cubicBezTo>
                    <a:cubicBezTo>
                      <a:pt x="9" y="2"/>
                      <a:pt x="12" y="1"/>
                      <a:pt x="14" y="3"/>
                    </a:cubicBezTo>
                    <a:cubicBezTo>
                      <a:pt x="14" y="6"/>
                      <a:pt x="11" y="5"/>
                      <a:pt x="10" y="5"/>
                    </a:cubicBezTo>
                    <a:cubicBezTo>
                      <a:pt x="11" y="9"/>
                      <a:pt x="16" y="4"/>
                      <a:pt x="17" y="9"/>
                    </a:cubicBezTo>
                    <a:cubicBezTo>
                      <a:pt x="16" y="9"/>
                      <a:pt x="15" y="9"/>
                      <a:pt x="14" y="9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4" name="Freeform 370"/>
              <p:cNvSpPr/>
              <p:nvPr/>
            </p:nvSpPr>
            <p:spPr bwMode="auto">
              <a:xfrm>
                <a:off x="823" y="641"/>
                <a:ext cx="19" cy="21"/>
              </a:xfrm>
              <a:custGeom>
                <a:avLst/>
                <a:gdLst>
                  <a:gd name="T0" fmla="*/ 0 w 8"/>
                  <a:gd name="T1" fmla="*/ 7 h 9"/>
                  <a:gd name="T2" fmla="*/ 0 w 8"/>
                  <a:gd name="T3" fmla="*/ 1 h 9"/>
                  <a:gd name="T4" fmla="*/ 2 w 8"/>
                  <a:gd name="T5" fmla="*/ 1 h 9"/>
                  <a:gd name="T6" fmla="*/ 8 w 8"/>
                  <a:gd name="T7" fmla="*/ 3 h 9"/>
                  <a:gd name="T8" fmla="*/ 7 w 8"/>
                  <a:gd name="T9" fmla="*/ 6 h 9"/>
                  <a:gd name="T10" fmla="*/ 0 w 8"/>
                  <a:gd name="T11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0" y="7"/>
                    </a:moveTo>
                    <a:cubicBezTo>
                      <a:pt x="0" y="5"/>
                      <a:pt x="0" y="3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5" y="0"/>
                      <a:pt x="6" y="1"/>
                      <a:pt x="8" y="3"/>
                    </a:cubicBezTo>
                    <a:cubicBezTo>
                      <a:pt x="8" y="4"/>
                      <a:pt x="8" y="6"/>
                      <a:pt x="7" y="6"/>
                    </a:cubicBezTo>
                    <a:cubicBezTo>
                      <a:pt x="5" y="8"/>
                      <a:pt x="3" y="9"/>
                      <a:pt x="0" y="7"/>
                    </a:cubicBezTo>
                    <a:close/>
                  </a:path>
                </a:pathLst>
              </a:custGeom>
              <a:solidFill>
                <a:srgbClr val="FEE9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5" name="Freeform 371"/>
              <p:cNvSpPr/>
              <p:nvPr/>
            </p:nvSpPr>
            <p:spPr bwMode="auto">
              <a:xfrm>
                <a:off x="835" y="679"/>
                <a:ext cx="12" cy="12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5 h 5"/>
                  <a:gd name="T4" fmla="*/ 0 w 5"/>
                  <a:gd name="T5" fmla="*/ 0 h 5"/>
                  <a:gd name="T6" fmla="*/ 5 w 5"/>
                  <a:gd name="T7" fmla="*/ 1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3"/>
                      <a:pt x="3" y="4"/>
                      <a:pt x="2" y="5"/>
                    </a:cubicBezTo>
                    <a:cubicBezTo>
                      <a:pt x="2" y="3"/>
                      <a:pt x="0" y="3"/>
                      <a:pt x="0" y="0"/>
                    </a:cubicBezTo>
                    <a:cubicBezTo>
                      <a:pt x="2" y="1"/>
                      <a:pt x="3" y="1"/>
                      <a:pt x="5" y="1"/>
                    </a:cubicBezTo>
                    <a:cubicBezTo>
                      <a:pt x="5" y="1"/>
                      <a:pt x="5" y="2"/>
                      <a:pt x="5" y="3"/>
                    </a:cubicBezTo>
                    <a:close/>
                  </a:path>
                </a:pathLst>
              </a:custGeom>
              <a:solidFill>
                <a:srgbClr val="FEE7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6" name="Freeform 372"/>
              <p:cNvSpPr/>
              <p:nvPr/>
            </p:nvSpPr>
            <p:spPr bwMode="auto">
              <a:xfrm>
                <a:off x="809" y="633"/>
                <a:ext cx="14" cy="10"/>
              </a:xfrm>
              <a:custGeom>
                <a:avLst/>
                <a:gdLst>
                  <a:gd name="T0" fmla="*/ 6 w 6"/>
                  <a:gd name="T1" fmla="*/ 3 h 4"/>
                  <a:gd name="T2" fmla="*/ 4 w 6"/>
                  <a:gd name="T3" fmla="*/ 4 h 4"/>
                  <a:gd name="T4" fmla="*/ 3 w 6"/>
                  <a:gd name="T5" fmla="*/ 0 h 4"/>
                  <a:gd name="T6" fmla="*/ 6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6" y="3"/>
                    </a:moveTo>
                    <a:cubicBezTo>
                      <a:pt x="5" y="3"/>
                      <a:pt x="5" y="3"/>
                      <a:pt x="4" y="4"/>
                    </a:cubicBezTo>
                    <a:cubicBezTo>
                      <a:pt x="4" y="2"/>
                      <a:pt x="0" y="2"/>
                      <a:pt x="3" y="0"/>
                    </a:cubicBezTo>
                    <a:cubicBezTo>
                      <a:pt x="4" y="1"/>
                      <a:pt x="5" y="2"/>
                      <a:pt x="6" y="3"/>
                    </a:cubicBezTo>
                    <a:close/>
                  </a:path>
                </a:pathLst>
              </a:custGeom>
              <a:solidFill>
                <a:srgbClr val="FEE9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7" name="Freeform 373"/>
              <p:cNvSpPr/>
              <p:nvPr/>
            </p:nvSpPr>
            <p:spPr bwMode="auto">
              <a:xfrm>
                <a:off x="789" y="605"/>
                <a:ext cx="43" cy="12"/>
              </a:xfrm>
              <a:custGeom>
                <a:avLst/>
                <a:gdLst>
                  <a:gd name="T0" fmla="*/ 7 w 18"/>
                  <a:gd name="T1" fmla="*/ 4 h 5"/>
                  <a:gd name="T2" fmla="*/ 0 w 18"/>
                  <a:gd name="T3" fmla="*/ 2 h 5"/>
                  <a:gd name="T4" fmla="*/ 3 w 18"/>
                  <a:gd name="T5" fmla="*/ 1 h 5"/>
                  <a:gd name="T6" fmla="*/ 15 w 18"/>
                  <a:gd name="T7" fmla="*/ 2 h 5"/>
                  <a:gd name="T8" fmla="*/ 18 w 18"/>
                  <a:gd name="T9" fmla="*/ 3 h 5"/>
                  <a:gd name="T10" fmla="*/ 7 w 18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5">
                    <a:moveTo>
                      <a:pt x="7" y="4"/>
                    </a:moveTo>
                    <a:cubicBezTo>
                      <a:pt x="4" y="4"/>
                      <a:pt x="2" y="4"/>
                      <a:pt x="0" y="2"/>
                    </a:cubicBezTo>
                    <a:cubicBezTo>
                      <a:pt x="1" y="0"/>
                      <a:pt x="2" y="2"/>
                      <a:pt x="3" y="1"/>
                    </a:cubicBezTo>
                    <a:cubicBezTo>
                      <a:pt x="7" y="0"/>
                      <a:pt x="11" y="1"/>
                      <a:pt x="15" y="2"/>
                    </a:cubicBezTo>
                    <a:cubicBezTo>
                      <a:pt x="16" y="2"/>
                      <a:pt x="17" y="3"/>
                      <a:pt x="18" y="3"/>
                    </a:cubicBezTo>
                    <a:cubicBezTo>
                      <a:pt x="15" y="5"/>
                      <a:pt x="11" y="3"/>
                      <a:pt x="7" y="4"/>
                    </a:cubicBezTo>
                    <a:close/>
                  </a:path>
                </a:pathLst>
              </a:custGeom>
              <a:solidFill>
                <a:srgbClr val="FEE2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8" name="Freeform 374"/>
              <p:cNvSpPr/>
              <p:nvPr/>
            </p:nvSpPr>
            <p:spPr bwMode="auto">
              <a:xfrm>
                <a:off x="402" y="490"/>
                <a:ext cx="24" cy="50"/>
              </a:xfrm>
              <a:custGeom>
                <a:avLst/>
                <a:gdLst>
                  <a:gd name="T0" fmla="*/ 1 w 10"/>
                  <a:gd name="T1" fmla="*/ 18 h 21"/>
                  <a:gd name="T2" fmla="*/ 2 w 10"/>
                  <a:gd name="T3" fmla="*/ 13 h 21"/>
                  <a:gd name="T4" fmla="*/ 4 w 10"/>
                  <a:gd name="T5" fmla="*/ 2 h 21"/>
                  <a:gd name="T6" fmla="*/ 5 w 10"/>
                  <a:gd name="T7" fmla="*/ 0 h 21"/>
                  <a:gd name="T8" fmla="*/ 7 w 10"/>
                  <a:gd name="T9" fmla="*/ 1 h 21"/>
                  <a:gd name="T10" fmla="*/ 5 w 10"/>
                  <a:gd name="T11" fmla="*/ 11 h 21"/>
                  <a:gd name="T12" fmla="*/ 4 w 10"/>
                  <a:gd name="T13" fmla="*/ 12 h 21"/>
                  <a:gd name="T14" fmla="*/ 3 w 10"/>
                  <a:gd name="T15" fmla="*/ 21 h 21"/>
                  <a:gd name="T16" fmla="*/ 1 w 10"/>
                  <a:gd name="T17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21">
                    <a:moveTo>
                      <a:pt x="1" y="18"/>
                    </a:moveTo>
                    <a:cubicBezTo>
                      <a:pt x="0" y="16"/>
                      <a:pt x="2" y="15"/>
                      <a:pt x="2" y="13"/>
                    </a:cubicBezTo>
                    <a:cubicBezTo>
                      <a:pt x="3" y="9"/>
                      <a:pt x="1" y="5"/>
                      <a:pt x="4" y="2"/>
                    </a:cubicBezTo>
                    <a:cubicBezTo>
                      <a:pt x="4" y="1"/>
                      <a:pt x="4" y="1"/>
                      <a:pt x="5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10" y="5"/>
                      <a:pt x="6" y="7"/>
                      <a:pt x="5" y="11"/>
                    </a:cubicBezTo>
                    <a:cubicBezTo>
                      <a:pt x="4" y="11"/>
                      <a:pt x="4" y="11"/>
                      <a:pt x="4" y="12"/>
                    </a:cubicBezTo>
                    <a:cubicBezTo>
                      <a:pt x="3" y="15"/>
                      <a:pt x="5" y="18"/>
                      <a:pt x="3" y="21"/>
                    </a:cubicBezTo>
                    <a:cubicBezTo>
                      <a:pt x="3" y="20"/>
                      <a:pt x="3" y="19"/>
                      <a:pt x="1" y="18"/>
                    </a:cubicBezTo>
                    <a:close/>
                  </a:path>
                </a:pathLst>
              </a:custGeom>
              <a:solidFill>
                <a:srgbClr val="FEDC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9" name="Freeform 375"/>
              <p:cNvSpPr/>
              <p:nvPr/>
            </p:nvSpPr>
            <p:spPr bwMode="auto">
              <a:xfrm>
                <a:off x="400" y="483"/>
                <a:ext cx="14" cy="14"/>
              </a:xfrm>
              <a:custGeom>
                <a:avLst/>
                <a:gdLst>
                  <a:gd name="T0" fmla="*/ 0 w 6"/>
                  <a:gd name="T1" fmla="*/ 1 h 6"/>
                  <a:gd name="T2" fmla="*/ 4 w 6"/>
                  <a:gd name="T3" fmla="*/ 1 h 6"/>
                  <a:gd name="T4" fmla="*/ 4 w 6"/>
                  <a:gd name="T5" fmla="*/ 5 h 6"/>
                  <a:gd name="T6" fmla="*/ 0 w 6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0" y="1"/>
                    </a:moveTo>
                    <a:cubicBezTo>
                      <a:pt x="1" y="0"/>
                      <a:pt x="3" y="0"/>
                      <a:pt x="4" y="1"/>
                    </a:cubicBezTo>
                    <a:cubicBezTo>
                      <a:pt x="6" y="2"/>
                      <a:pt x="4" y="4"/>
                      <a:pt x="4" y="5"/>
                    </a:cubicBezTo>
                    <a:cubicBezTo>
                      <a:pt x="0" y="6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FE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0" name="Freeform 376"/>
              <p:cNvSpPr/>
              <p:nvPr/>
            </p:nvSpPr>
            <p:spPr bwMode="auto">
              <a:xfrm>
                <a:off x="378" y="540"/>
                <a:ext cx="12" cy="10"/>
              </a:xfrm>
              <a:custGeom>
                <a:avLst/>
                <a:gdLst>
                  <a:gd name="T0" fmla="*/ 3 w 5"/>
                  <a:gd name="T1" fmla="*/ 4 h 4"/>
                  <a:gd name="T2" fmla="*/ 2 w 5"/>
                  <a:gd name="T3" fmla="*/ 0 h 4"/>
                  <a:gd name="T4" fmla="*/ 3 w 5"/>
                  <a:gd name="T5" fmla="*/ 0 h 4"/>
                  <a:gd name="T6" fmla="*/ 3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3" y="4"/>
                    </a:moveTo>
                    <a:cubicBezTo>
                      <a:pt x="3" y="3"/>
                      <a:pt x="0" y="2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5" y="1"/>
                      <a:pt x="3" y="3"/>
                      <a:pt x="3" y="4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1" name="Freeform 377"/>
              <p:cNvSpPr/>
              <p:nvPr/>
            </p:nvSpPr>
            <p:spPr bwMode="auto">
              <a:xfrm>
                <a:off x="338" y="456"/>
                <a:ext cx="67" cy="46"/>
              </a:xfrm>
              <a:custGeom>
                <a:avLst/>
                <a:gdLst>
                  <a:gd name="T0" fmla="*/ 9 w 28"/>
                  <a:gd name="T1" fmla="*/ 8 h 19"/>
                  <a:gd name="T2" fmla="*/ 25 w 28"/>
                  <a:gd name="T3" fmla="*/ 1 h 19"/>
                  <a:gd name="T4" fmla="*/ 28 w 28"/>
                  <a:gd name="T5" fmla="*/ 1 h 19"/>
                  <a:gd name="T6" fmla="*/ 27 w 28"/>
                  <a:gd name="T7" fmla="*/ 3 h 19"/>
                  <a:gd name="T8" fmla="*/ 17 w 28"/>
                  <a:gd name="T9" fmla="*/ 14 h 19"/>
                  <a:gd name="T10" fmla="*/ 17 w 28"/>
                  <a:gd name="T11" fmla="*/ 14 h 19"/>
                  <a:gd name="T12" fmla="*/ 13 w 28"/>
                  <a:gd name="T13" fmla="*/ 13 h 19"/>
                  <a:gd name="T14" fmla="*/ 10 w 28"/>
                  <a:gd name="T15" fmla="*/ 16 h 19"/>
                  <a:gd name="T16" fmla="*/ 3 w 28"/>
                  <a:gd name="T17" fmla="*/ 17 h 19"/>
                  <a:gd name="T18" fmla="*/ 4 w 28"/>
                  <a:gd name="T19" fmla="*/ 11 h 19"/>
                  <a:gd name="T20" fmla="*/ 9 w 28"/>
                  <a:gd name="T21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19">
                    <a:moveTo>
                      <a:pt x="9" y="8"/>
                    </a:moveTo>
                    <a:cubicBezTo>
                      <a:pt x="13" y="5"/>
                      <a:pt x="20" y="4"/>
                      <a:pt x="25" y="1"/>
                    </a:cubicBezTo>
                    <a:cubicBezTo>
                      <a:pt x="26" y="0"/>
                      <a:pt x="27" y="0"/>
                      <a:pt x="28" y="1"/>
                    </a:cubicBezTo>
                    <a:cubicBezTo>
                      <a:pt x="28" y="2"/>
                      <a:pt x="28" y="2"/>
                      <a:pt x="27" y="3"/>
                    </a:cubicBezTo>
                    <a:cubicBezTo>
                      <a:pt x="25" y="8"/>
                      <a:pt x="21" y="11"/>
                      <a:pt x="17" y="14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15" y="14"/>
                      <a:pt x="14" y="14"/>
                      <a:pt x="13" y="13"/>
                    </a:cubicBezTo>
                    <a:cubicBezTo>
                      <a:pt x="9" y="11"/>
                      <a:pt x="9" y="14"/>
                      <a:pt x="10" y="16"/>
                    </a:cubicBezTo>
                    <a:cubicBezTo>
                      <a:pt x="8" y="19"/>
                      <a:pt x="5" y="15"/>
                      <a:pt x="3" y="17"/>
                    </a:cubicBezTo>
                    <a:cubicBezTo>
                      <a:pt x="0" y="14"/>
                      <a:pt x="2" y="12"/>
                      <a:pt x="4" y="11"/>
                    </a:cubicBezTo>
                    <a:cubicBezTo>
                      <a:pt x="6" y="10"/>
                      <a:pt x="7" y="10"/>
                      <a:pt x="9" y="8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2" name="Freeform 378"/>
              <p:cNvSpPr/>
              <p:nvPr/>
            </p:nvSpPr>
            <p:spPr bwMode="auto">
              <a:xfrm>
                <a:off x="398" y="442"/>
                <a:ext cx="35" cy="31"/>
              </a:xfrm>
              <a:custGeom>
                <a:avLst/>
                <a:gdLst>
                  <a:gd name="T0" fmla="*/ 2 w 15"/>
                  <a:gd name="T1" fmla="*/ 9 h 13"/>
                  <a:gd name="T2" fmla="*/ 0 w 15"/>
                  <a:gd name="T3" fmla="*/ 7 h 13"/>
                  <a:gd name="T4" fmla="*/ 13 w 15"/>
                  <a:gd name="T5" fmla="*/ 1 h 13"/>
                  <a:gd name="T6" fmla="*/ 15 w 15"/>
                  <a:gd name="T7" fmla="*/ 4 h 13"/>
                  <a:gd name="T8" fmla="*/ 8 w 15"/>
                  <a:gd name="T9" fmla="*/ 11 h 13"/>
                  <a:gd name="T10" fmla="*/ 6 w 15"/>
                  <a:gd name="T11" fmla="*/ 11 h 13"/>
                  <a:gd name="T12" fmla="*/ 5 w 15"/>
                  <a:gd name="T13" fmla="*/ 13 h 13"/>
                  <a:gd name="T14" fmla="*/ 3 w 15"/>
                  <a:gd name="T15" fmla="*/ 10 h 13"/>
                  <a:gd name="T16" fmla="*/ 2 w 15"/>
                  <a:gd name="T1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3">
                    <a:moveTo>
                      <a:pt x="2" y="9"/>
                    </a:moveTo>
                    <a:cubicBezTo>
                      <a:pt x="3" y="6"/>
                      <a:pt x="1" y="7"/>
                      <a:pt x="0" y="7"/>
                    </a:cubicBezTo>
                    <a:cubicBezTo>
                      <a:pt x="3" y="2"/>
                      <a:pt x="7" y="0"/>
                      <a:pt x="13" y="1"/>
                    </a:cubicBezTo>
                    <a:cubicBezTo>
                      <a:pt x="15" y="1"/>
                      <a:pt x="15" y="2"/>
                      <a:pt x="15" y="4"/>
                    </a:cubicBezTo>
                    <a:cubicBezTo>
                      <a:pt x="14" y="8"/>
                      <a:pt x="12" y="10"/>
                      <a:pt x="8" y="11"/>
                    </a:cubicBezTo>
                    <a:cubicBezTo>
                      <a:pt x="7" y="10"/>
                      <a:pt x="7" y="11"/>
                      <a:pt x="6" y="11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3" y="13"/>
                      <a:pt x="3" y="11"/>
                      <a:pt x="3" y="10"/>
                    </a:cubicBezTo>
                    <a:cubicBezTo>
                      <a:pt x="4" y="9"/>
                      <a:pt x="3" y="9"/>
                      <a:pt x="2" y="9"/>
                    </a:cubicBezTo>
                    <a:close/>
                  </a:path>
                </a:pathLst>
              </a:custGeom>
              <a:solidFill>
                <a:srgbClr val="FE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3" name="Freeform 379"/>
              <p:cNvSpPr/>
              <p:nvPr/>
            </p:nvSpPr>
            <p:spPr bwMode="auto">
              <a:xfrm>
                <a:off x="417" y="452"/>
                <a:ext cx="21" cy="31"/>
              </a:xfrm>
              <a:custGeom>
                <a:avLst/>
                <a:gdLst>
                  <a:gd name="T0" fmla="*/ 0 w 9"/>
                  <a:gd name="T1" fmla="*/ 7 h 13"/>
                  <a:gd name="T2" fmla="*/ 7 w 9"/>
                  <a:gd name="T3" fmla="*/ 0 h 13"/>
                  <a:gd name="T4" fmla="*/ 7 w 9"/>
                  <a:gd name="T5" fmla="*/ 1 h 13"/>
                  <a:gd name="T6" fmla="*/ 6 w 9"/>
                  <a:gd name="T7" fmla="*/ 5 h 13"/>
                  <a:gd name="T8" fmla="*/ 3 w 9"/>
                  <a:gd name="T9" fmla="*/ 10 h 13"/>
                  <a:gd name="T10" fmla="*/ 0 w 9"/>
                  <a:gd name="T11" fmla="*/ 12 h 13"/>
                  <a:gd name="T12" fmla="*/ 0 w 9"/>
                  <a:gd name="T13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3">
                    <a:moveTo>
                      <a:pt x="0" y="7"/>
                    </a:moveTo>
                    <a:cubicBezTo>
                      <a:pt x="2" y="4"/>
                      <a:pt x="5" y="3"/>
                      <a:pt x="7" y="0"/>
                    </a:cubicBezTo>
                    <a:cubicBezTo>
                      <a:pt x="7" y="0"/>
                      <a:pt x="7" y="1"/>
                      <a:pt x="7" y="1"/>
                    </a:cubicBezTo>
                    <a:cubicBezTo>
                      <a:pt x="9" y="3"/>
                      <a:pt x="7" y="4"/>
                      <a:pt x="6" y="5"/>
                    </a:cubicBezTo>
                    <a:cubicBezTo>
                      <a:pt x="5" y="7"/>
                      <a:pt x="4" y="8"/>
                      <a:pt x="3" y="10"/>
                    </a:cubicBezTo>
                    <a:cubicBezTo>
                      <a:pt x="2" y="11"/>
                      <a:pt x="2" y="13"/>
                      <a:pt x="0" y="12"/>
                    </a:cubicBezTo>
                    <a:cubicBezTo>
                      <a:pt x="0" y="11"/>
                      <a:pt x="0" y="9"/>
                      <a:pt x="0" y="7"/>
                    </a:cubicBezTo>
                    <a:close/>
                  </a:path>
                </a:pathLst>
              </a:custGeom>
              <a:solidFill>
                <a:srgbClr val="FEF7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4" name="Freeform 380"/>
              <p:cNvSpPr/>
              <p:nvPr/>
            </p:nvSpPr>
            <p:spPr bwMode="auto">
              <a:xfrm>
                <a:off x="414" y="473"/>
                <a:ext cx="15" cy="19"/>
              </a:xfrm>
              <a:custGeom>
                <a:avLst/>
                <a:gdLst>
                  <a:gd name="T0" fmla="*/ 1 w 6"/>
                  <a:gd name="T1" fmla="*/ 3 h 8"/>
                  <a:gd name="T2" fmla="*/ 3 w 6"/>
                  <a:gd name="T3" fmla="*/ 0 h 8"/>
                  <a:gd name="T4" fmla="*/ 5 w 6"/>
                  <a:gd name="T5" fmla="*/ 3 h 8"/>
                  <a:gd name="T6" fmla="*/ 1 w 6"/>
                  <a:gd name="T7" fmla="*/ 8 h 8"/>
                  <a:gd name="T8" fmla="*/ 0 w 6"/>
                  <a:gd name="T9" fmla="*/ 7 h 8"/>
                  <a:gd name="T10" fmla="*/ 1 w 6"/>
                  <a:gd name="T11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8">
                    <a:moveTo>
                      <a:pt x="1" y="3"/>
                    </a:moveTo>
                    <a:cubicBezTo>
                      <a:pt x="2" y="3"/>
                      <a:pt x="2" y="1"/>
                      <a:pt x="3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6" y="7"/>
                      <a:pt x="2" y="7"/>
                      <a:pt x="1" y="8"/>
                    </a:cubicBezTo>
                    <a:cubicBezTo>
                      <a:pt x="0" y="8"/>
                      <a:pt x="0" y="7"/>
                      <a:pt x="0" y="7"/>
                    </a:cubicBezTo>
                    <a:cubicBezTo>
                      <a:pt x="0" y="6"/>
                      <a:pt x="0" y="5"/>
                      <a:pt x="1" y="3"/>
                    </a:cubicBezTo>
                    <a:close/>
                  </a:path>
                </a:pathLst>
              </a:custGeom>
              <a:solidFill>
                <a:srgbClr val="FEEB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5" name="Freeform 381"/>
              <p:cNvSpPr/>
              <p:nvPr/>
            </p:nvSpPr>
            <p:spPr bwMode="auto">
              <a:xfrm>
                <a:off x="364" y="485"/>
                <a:ext cx="14" cy="14"/>
              </a:xfrm>
              <a:custGeom>
                <a:avLst/>
                <a:gdLst>
                  <a:gd name="T0" fmla="*/ 0 w 6"/>
                  <a:gd name="T1" fmla="*/ 6 h 6"/>
                  <a:gd name="T2" fmla="*/ 0 w 6"/>
                  <a:gd name="T3" fmla="*/ 5 h 6"/>
                  <a:gd name="T4" fmla="*/ 6 w 6"/>
                  <a:gd name="T5" fmla="*/ 2 h 6"/>
                  <a:gd name="T6" fmla="*/ 6 w 6"/>
                  <a:gd name="T7" fmla="*/ 2 h 6"/>
                  <a:gd name="T8" fmla="*/ 0 w 6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0" y="6"/>
                    </a:moveTo>
                    <a:cubicBezTo>
                      <a:pt x="0" y="6"/>
                      <a:pt x="0" y="5"/>
                      <a:pt x="0" y="5"/>
                    </a:cubicBezTo>
                    <a:cubicBezTo>
                      <a:pt x="1" y="2"/>
                      <a:pt x="3" y="0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4"/>
                      <a:pt x="2" y="6"/>
                      <a:pt x="0" y="6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6" name="Freeform 382"/>
              <p:cNvSpPr/>
              <p:nvPr/>
            </p:nvSpPr>
            <p:spPr bwMode="auto">
              <a:xfrm>
                <a:off x="328" y="475"/>
                <a:ext cx="31" cy="27"/>
              </a:xfrm>
              <a:custGeom>
                <a:avLst/>
                <a:gdLst>
                  <a:gd name="T0" fmla="*/ 13 w 13"/>
                  <a:gd name="T1" fmla="*/ 0 h 11"/>
                  <a:gd name="T2" fmla="*/ 10 w 13"/>
                  <a:gd name="T3" fmla="*/ 3 h 11"/>
                  <a:gd name="T4" fmla="*/ 7 w 13"/>
                  <a:gd name="T5" fmla="*/ 9 h 11"/>
                  <a:gd name="T6" fmla="*/ 4 w 13"/>
                  <a:gd name="T7" fmla="*/ 11 h 11"/>
                  <a:gd name="T8" fmla="*/ 0 w 13"/>
                  <a:gd name="T9" fmla="*/ 8 h 11"/>
                  <a:gd name="T10" fmla="*/ 9 w 13"/>
                  <a:gd name="T11" fmla="*/ 2 h 11"/>
                  <a:gd name="T12" fmla="*/ 13 w 1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1">
                    <a:moveTo>
                      <a:pt x="13" y="0"/>
                    </a:moveTo>
                    <a:cubicBezTo>
                      <a:pt x="12" y="1"/>
                      <a:pt x="13" y="3"/>
                      <a:pt x="10" y="3"/>
                    </a:cubicBezTo>
                    <a:cubicBezTo>
                      <a:pt x="7" y="3"/>
                      <a:pt x="6" y="6"/>
                      <a:pt x="7" y="9"/>
                    </a:cubicBezTo>
                    <a:cubicBezTo>
                      <a:pt x="6" y="10"/>
                      <a:pt x="6" y="11"/>
                      <a:pt x="4" y="11"/>
                    </a:cubicBezTo>
                    <a:cubicBezTo>
                      <a:pt x="4" y="9"/>
                      <a:pt x="2" y="8"/>
                      <a:pt x="0" y="8"/>
                    </a:cubicBezTo>
                    <a:cubicBezTo>
                      <a:pt x="2" y="4"/>
                      <a:pt x="6" y="3"/>
                      <a:pt x="9" y="2"/>
                    </a:cubicBezTo>
                    <a:cubicBezTo>
                      <a:pt x="10" y="1"/>
                      <a:pt x="11" y="1"/>
                      <a:pt x="13" y="0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7" name="Freeform 383"/>
              <p:cNvSpPr/>
              <p:nvPr/>
            </p:nvSpPr>
            <p:spPr bwMode="auto">
              <a:xfrm>
                <a:off x="352" y="483"/>
                <a:ext cx="26" cy="14"/>
              </a:xfrm>
              <a:custGeom>
                <a:avLst/>
                <a:gdLst>
                  <a:gd name="T0" fmla="*/ 11 w 11"/>
                  <a:gd name="T1" fmla="*/ 3 h 6"/>
                  <a:gd name="T2" fmla="*/ 5 w 11"/>
                  <a:gd name="T3" fmla="*/ 6 h 6"/>
                  <a:gd name="T4" fmla="*/ 4 w 11"/>
                  <a:gd name="T5" fmla="*/ 5 h 6"/>
                  <a:gd name="T6" fmla="*/ 2 w 11"/>
                  <a:gd name="T7" fmla="*/ 1 h 6"/>
                  <a:gd name="T8" fmla="*/ 7 w 11"/>
                  <a:gd name="T9" fmla="*/ 1 h 6"/>
                  <a:gd name="T10" fmla="*/ 11 w 11"/>
                  <a:gd name="T11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11" y="3"/>
                    </a:moveTo>
                    <a:cubicBezTo>
                      <a:pt x="8" y="2"/>
                      <a:pt x="7" y="5"/>
                      <a:pt x="5" y="6"/>
                    </a:cubicBezTo>
                    <a:cubicBezTo>
                      <a:pt x="4" y="6"/>
                      <a:pt x="4" y="5"/>
                      <a:pt x="4" y="5"/>
                    </a:cubicBezTo>
                    <a:cubicBezTo>
                      <a:pt x="4" y="4"/>
                      <a:pt x="0" y="3"/>
                      <a:pt x="2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8" y="2"/>
                      <a:pt x="10" y="1"/>
                      <a:pt x="11" y="3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8" name="Freeform 384"/>
              <p:cNvSpPr/>
              <p:nvPr/>
            </p:nvSpPr>
            <p:spPr bwMode="auto">
              <a:xfrm>
                <a:off x="443" y="425"/>
                <a:ext cx="67" cy="34"/>
              </a:xfrm>
              <a:custGeom>
                <a:avLst/>
                <a:gdLst>
                  <a:gd name="T0" fmla="*/ 0 w 28"/>
                  <a:gd name="T1" fmla="*/ 8 h 14"/>
                  <a:gd name="T2" fmla="*/ 4 w 28"/>
                  <a:gd name="T3" fmla="*/ 3 h 14"/>
                  <a:gd name="T4" fmla="*/ 5 w 28"/>
                  <a:gd name="T5" fmla="*/ 4 h 14"/>
                  <a:gd name="T6" fmla="*/ 14 w 28"/>
                  <a:gd name="T7" fmla="*/ 0 h 14"/>
                  <a:gd name="T8" fmla="*/ 14 w 28"/>
                  <a:gd name="T9" fmla="*/ 0 h 14"/>
                  <a:gd name="T10" fmla="*/ 22 w 28"/>
                  <a:gd name="T11" fmla="*/ 1 h 14"/>
                  <a:gd name="T12" fmla="*/ 27 w 28"/>
                  <a:gd name="T13" fmla="*/ 6 h 14"/>
                  <a:gd name="T14" fmla="*/ 23 w 28"/>
                  <a:gd name="T15" fmla="*/ 6 h 14"/>
                  <a:gd name="T16" fmla="*/ 18 w 28"/>
                  <a:gd name="T17" fmla="*/ 6 h 14"/>
                  <a:gd name="T18" fmla="*/ 26 w 28"/>
                  <a:gd name="T19" fmla="*/ 8 h 14"/>
                  <a:gd name="T20" fmla="*/ 24 w 28"/>
                  <a:gd name="T21" fmla="*/ 12 h 14"/>
                  <a:gd name="T22" fmla="*/ 8 w 28"/>
                  <a:gd name="T23" fmla="*/ 14 h 14"/>
                  <a:gd name="T24" fmla="*/ 0 w 28"/>
                  <a:gd name="T2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14">
                    <a:moveTo>
                      <a:pt x="0" y="8"/>
                    </a:moveTo>
                    <a:cubicBezTo>
                      <a:pt x="1" y="6"/>
                      <a:pt x="2" y="4"/>
                      <a:pt x="4" y="3"/>
                    </a:cubicBezTo>
                    <a:cubicBezTo>
                      <a:pt x="5" y="3"/>
                      <a:pt x="4" y="5"/>
                      <a:pt x="5" y="4"/>
                    </a:cubicBezTo>
                    <a:cubicBezTo>
                      <a:pt x="8" y="3"/>
                      <a:pt x="11" y="1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6" y="2"/>
                      <a:pt x="20" y="0"/>
                      <a:pt x="22" y="1"/>
                    </a:cubicBezTo>
                    <a:cubicBezTo>
                      <a:pt x="25" y="2"/>
                      <a:pt x="28" y="2"/>
                      <a:pt x="27" y="6"/>
                    </a:cubicBezTo>
                    <a:cubicBezTo>
                      <a:pt x="26" y="7"/>
                      <a:pt x="24" y="6"/>
                      <a:pt x="23" y="6"/>
                    </a:cubicBezTo>
                    <a:cubicBezTo>
                      <a:pt x="21" y="5"/>
                      <a:pt x="19" y="5"/>
                      <a:pt x="18" y="6"/>
                    </a:cubicBezTo>
                    <a:cubicBezTo>
                      <a:pt x="21" y="4"/>
                      <a:pt x="24" y="6"/>
                      <a:pt x="26" y="8"/>
                    </a:cubicBezTo>
                    <a:cubicBezTo>
                      <a:pt x="28" y="10"/>
                      <a:pt x="26" y="11"/>
                      <a:pt x="24" y="12"/>
                    </a:cubicBezTo>
                    <a:cubicBezTo>
                      <a:pt x="18" y="11"/>
                      <a:pt x="13" y="12"/>
                      <a:pt x="8" y="14"/>
                    </a:cubicBezTo>
                    <a:cubicBezTo>
                      <a:pt x="5" y="12"/>
                      <a:pt x="1" y="12"/>
                      <a:pt x="0" y="8"/>
                    </a:cubicBezTo>
                    <a:close/>
                  </a:path>
                </a:pathLst>
              </a:custGeom>
              <a:solidFill>
                <a:srgbClr val="FEEB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9" name="Freeform 385"/>
              <p:cNvSpPr/>
              <p:nvPr/>
            </p:nvSpPr>
            <p:spPr bwMode="auto">
              <a:xfrm>
                <a:off x="421" y="444"/>
                <a:ext cx="39" cy="39"/>
              </a:xfrm>
              <a:custGeom>
                <a:avLst/>
                <a:gdLst>
                  <a:gd name="T0" fmla="*/ 9 w 16"/>
                  <a:gd name="T1" fmla="*/ 0 h 16"/>
                  <a:gd name="T2" fmla="*/ 16 w 16"/>
                  <a:gd name="T3" fmla="*/ 5 h 16"/>
                  <a:gd name="T4" fmla="*/ 16 w 16"/>
                  <a:gd name="T5" fmla="*/ 6 h 16"/>
                  <a:gd name="T6" fmla="*/ 11 w 16"/>
                  <a:gd name="T7" fmla="*/ 8 h 16"/>
                  <a:gd name="T8" fmla="*/ 9 w 16"/>
                  <a:gd name="T9" fmla="*/ 9 h 16"/>
                  <a:gd name="T10" fmla="*/ 4 w 16"/>
                  <a:gd name="T11" fmla="*/ 14 h 16"/>
                  <a:gd name="T12" fmla="*/ 3 w 16"/>
                  <a:gd name="T13" fmla="*/ 16 h 16"/>
                  <a:gd name="T14" fmla="*/ 1 w 16"/>
                  <a:gd name="T15" fmla="*/ 15 h 16"/>
                  <a:gd name="T16" fmla="*/ 0 w 16"/>
                  <a:gd name="T17" fmla="*/ 12 h 16"/>
                  <a:gd name="T18" fmla="*/ 5 w 16"/>
                  <a:gd name="T19" fmla="*/ 4 h 16"/>
                  <a:gd name="T20" fmla="*/ 9 w 16"/>
                  <a:gd name="T21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16">
                    <a:moveTo>
                      <a:pt x="9" y="0"/>
                    </a:moveTo>
                    <a:cubicBezTo>
                      <a:pt x="11" y="2"/>
                      <a:pt x="15" y="2"/>
                      <a:pt x="16" y="5"/>
                    </a:cubicBezTo>
                    <a:cubicBezTo>
                      <a:pt x="16" y="5"/>
                      <a:pt x="16" y="6"/>
                      <a:pt x="16" y="6"/>
                    </a:cubicBezTo>
                    <a:cubicBezTo>
                      <a:pt x="14" y="7"/>
                      <a:pt x="13" y="7"/>
                      <a:pt x="11" y="8"/>
                    </a:cubicBezTo>
                    <a:cubicBezTo>
                      <a:pt x="11" y="9"/>
                      <a:pt x="10" y="9"/>
                      <a:pt x="9" y="9"/>
                    </a:cubicBezTo>
                    <a:cubicBezTo>
                      <a:pt x="5" y="9"/>
                      <a:pt x="4" y="11"/>
                      <a:pt x="4" y="14"/>
                    </a:cubicBezTo>
                    <a:cubicBezTo>
                      <a:pt x="4" y="15"/>
                      <a:pt x="3" y="15"/>
                      <a:pt x="3" y="16"/>
                    </a:cubicBezTo>
                    <a:cubicBezTo>
                      <a:pt x="2" y="16"/>
                      <a:pt x="2" y="16"/>
                      <a:pt x="1" y="15"/>
                    </a:cubicBezTo>
                    <a:cubicBezTo>
                      <a:pt x="1" y="14"/>
                      <a:pt x="1" y="13"/>
                      <a:pt x="0" y="12"/>
                    </a:cubicBezTo>
                    <a:cubicBezTo>
                      <a:pt x="1" y="9"/>
                      <a:pt x="5" y="7"/>
                      <a:pt x="5" y="4"/>
                    </a:cubicBezTo>
                    <a:cubicBezTo>
                      <a:pt x="7" y="3"/>
                      <a:pt x="8" y="1"/>
                      <a:pt x="9" y="0"/>
                    </a:cubicBezTo>
                    <a:close/>
                  </a:path>
                </a:pathLst>
              </a:custGeom>
              <a:solidFill>
                <a:srgbClr val="FEEA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0" name="Freeform 386"/>
              <p:cNvSpPr/>
              <p:nvPr/>
            </p:nvSpPr>
            <p:spPr bwMode="auto">
              <a:xfrm>
                <a:off x="302" y="480"/>
                <a:ext cx="48" cy="29"/>
              </a:xfrm>
              <a:custGeom>
                <a:avLst/>
                <a:gdLst>
                  <a:gd name="T0" fmla="*/ 20 w 20"/>
                  <a:gd name="T1" fmla="*/ 0 h 12"/>
                  <a:gd name="T2" fmla="*/ 11 w 20"/>
                  <a:gd name="T3" fmla="*/ 6 h 12"/>
                  <a:gd name="T4" fmla="*/ 5 w 20"/>
                  <a:gd name="T5" fmla="*/ 10 h 12"/>
                  <a:gd name="T6" fmla="*/ 2 w 20"/>
                  <a:gd name="T7" fmla="*/ 11 h 12"/>
                  <a:gd name="T8" fmla="*/ 3 w 20"/>
                  <a:gd name="T9" fmla="*/ 6 h 12"/>
                  <a:gd name="T10" fmla="*/ 1 w 20"/>
                  <a:gd name="T11" fmla="*/ 3 h 12"/>
                  <a:gd name="T12" fmla="*/ 2 w 20"/>
                  <a:gd name="T13" fmla="*/ 3 h 12"/>
                  <a:gd name="T14" fmla="*/ 20 w 20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" h="12">
                    <a:moveTo>
                      <a:pt x="20" y="0"/>
                    </a:moveTo>
                    <a:cubicBezTo>
                      <a:pt x="17" y="2"/>
                      <a:pt x="14" y="4"/>
                      <a:pt x="11" y="6"/>
                    </a:cubicBezTo>
                    <a:cubicBezTo>
                      <a:pt x="9" y="6"/>
                      <a:pt x="8" y="9"/>
                      <a:pt x="5" y="10"/>
                    </a:cubicBezTo>
                    <a:cubicBezTo>
                      <a:pt x="4" y="11"/>
                      <a:pt x="3" y="12"/>
                      <a:pt x="2" y="11"/>
                    </a:cubicBezTo>
                    <a:cubicBezTo>
                      <a:pt x="0" y="9"/>
                      <a:pt x="3" y="8"/>
                      <a:pt x="3" y="6"/>
                    </a:cubicBezTo>
                    <a:cubicBezTo>
                      <a:pt x="3" y="5"/>
                      <a:pt x="2" y="4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8" y="3"/>
                      <a:pt x="14" y="2"/>
                      <a:pt x="20" y="0"/>
                    </a:cubicBezTo>
                    <a:close/>
                  </a:path>
                </a:pathLst>
              </a:custGeom>
              <a:solidFill>
                <a:srgbClr val="FEB3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1" name="Freeform 387"/>
              <p:cNvSpPr/>
              <p:nvPr/>
            </p:nvSpPr>
            <p:spPr bwMode="auto">
              <a:xfrm>
                <a:off x="453" y="416"/>
                <a:ext cx="26" cy="21"/>
              </a:xfrm>
              <a:custGeom>
                <a:avLst/>
                <a:gdLst>
                  <a:gd name="T0" fmla="*/ 10 w 11"/>
                  <a:gd name="T1" fmla="*/ 4 h 9"/>
                  <a:gd name="T2" fmla="*/ 10 w 11"/>
                  <a:gd name="T3" fmla="*/ 6 h 9"/>
                  <a:gd name="T4" fmla="*/ 0 w 11"/>
                  <a:gd name="T5" fmla="*/ 9 h 9"/>
                  <a:gd name="T6" fmla="*/ 0 w 11"/>
                  <a:gd name="T7" fmla="*/ 7 h 9"/>
                  <a:gd name="T8" fmla="*/ 5 w 11"/>
                  <a:gd name="T9" fmla="*/ 1 h 9"/>
                  <a:gd name="T10" fmla="*/ 10 w 11"/>
                  <a:gd name="T11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9">
                    <a:moveTo>
                      <a:pt x="10" y="4"/>
                    </a:moveTo>
                    <a:cubicBezTo>
                      <a:pt x="10" y="5"/>
                      <a:pt x="11" y="7"/>
                      <a:pt x="10" y="6"/>
                    </a:cubicBezTo>
                    <a:cubicBezTo>
                      <a:pt x="5" y="5"/>
                      <a:pt x="4" y="9"/>
                      <a:pt x="0" y="9"/>
                    </a:cubicBezTo>
                    <a:cubicBezTo>
                      <a:pt x="0" y="9"/>
                      <a:pt x="0" y="8"/>
                      <a:pt x="0" y="7"/>
                    </a:cubicBezTo>
                    <a:cubicBezTo>
                      <a:pt x="1" y="4"/>
                      <a:pt x="3" y="3"/>
                      <a:pt x="5" y="1"/>
                    </a:cubicBezTo>
                    <a:cubicBezTo>
                      <a:pt x="8" y="0"/>
                      <a:pt x="8" y="4"/>
                      <a:pt x="10" y="4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2" name="Freeform 388"/>
              <p:cNvSpPr/>
              <p:nvPr/>
            </p:nvSpPr>
            <p:spPr bwMode="auto">
              <a:xfrm>
                <a:off x="288" y="487"/>
                <a:ext cx="26" cy="22"/>
              </a:xfrm>
              <a:custGeom>
                <a:avLst/>
                <a:gdLst>
                  <a:gd name="T0" fmla="*/ 10 w 11"/>
                  <a:gd name="T1" fmla="*/ 2 h 9"/>
                  <a:gd name="T2" fmla="*/ 8 w 11"/>
                  <a:gd name="T3" fmla="*/ 8 h 9"/>
                  <a:gd name="T4" fmla="*/ 5 w 11"/>
                  <a:gd name="T5" fmla="*/ 8 h 9"/>
                  <a:gd name="T6" fmla="*/ 4 w 11"/>
                  <a:gd name="T7" fmla="*/ 8 h 9"/>
                  <a:gd name="T8" fmla="*/ 3 w 11"/>
                  <a:gd name="T9" fmla="*/ 6 h 9"/>
                  <a:gd name="T10" fmla="*/ 2 w 11"/>
                  <a:gd name="T11" fmla="*/ 2 h 9"/>
                  <a:gd name="T12" fmla="*/ 3 w 11"/>
                  <a:gd name="T13" fmla="*/ 1 h 9"/>
                  <a:gd name="T14" fmla="*/ 4 w 11"/>
                  <a:gd name="T15" fmla="*/ 1 h 9"/>
                  <a:gd name="T16" fmla="*/ 10 w 11"/>
                  <a:gd name="T17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9">
                    <a:moveTo>
                      <a:pt x="10" y="2"/>
                    </a:moveTo>
                    <a:cubicBezTo>
                      <a:pt x="11" y="5"/>
                      <a:pt x="7" y="5"/>
                      <a:pt x="8" y="8"/>
                    </a:cubicBezTo>
                    <a:cubicBezTo>
                      <a:pt x="7" y="9"/>
                      <a:pt x="6" y="8"/>
                      <a:pt x="5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5" y="6"/>
                      <a:pt x="3" y="6"/>
                    </a:cubicBezTo>
                    <a:cubicBezTo>
                      <a:pt x="0" y="6"/>
                      <a:pt x="0" y="4"/>
                      <a:pt x="2" y="2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6" y="3"/>
                      <a:pt x="8" y="0"/>
                      <a:pt x="10" y="2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3" name="Freeform 389"/>
              <p:cNvSpPr/>
              <p:nvPr/>
            </p:nvSpPr>
            <p:spPr bwMode="auto">
              <a:xfrm>
                <a:off x="254" y="468"/>
                <a:ext cx="17" cy="22"/>
              </a:xfrm>
              <a:custGeom>
                <a:avLst/>
                <a:gdLst>
                  <a:gd name="T0" fmla="*/ 6 w 7"/>
                  <a:gd name="T1" fmla="*/ 8 h 9"/>
                  <a:gd name="T2" fmla="*/ 5 w 7"/>
                  <a:gd name="T3" fmla="*/ 6 h 9"/>
                  <a:gd name="T4" fmla="*/ 0 w 7"/>
                  <a:gd name="T5" fmla="*/ 9 h 9"/>
                  <a:gd name="T6" fmla="*/ 3 w 7"/>
                  <a:gd name="T7" fmla="*/ 0 h 9"/>
                  <a:gd name="T8" fmla="*/ 4 w 7"/>
                  <a:gd name="T9" fmla="*/ 1 h 9"/>
                  <a:gd name="T10" fmla="*/ 6 w 7"/>
                  <a:gd name="T11" fmla="*/ 5 h 9"/>
                  <a:gd name="T12" fmla="*/ 6 w 7"/>
                  <a:gd name="T1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9">
                    <a:moveTo>
                      <a:pt x="6" y="8"/>
                    </a:moveTo>
                    <a:cubicBezTo>
                      <a:pt x="4" y="9"/>
                      <a:pt x="5" y="7"/>
                      <a:pt x="5" y="6"/>
                    </a:cubicBezTo>
                    <a:cubicBezTo>
                      <a:pt x="3" y="6"/>
                      <a:pt x="3" y="9"/>
                      <a:pt x="0" y="9"/>
                    </a:cubicBezTo>
                    <a:cubicBezTo>
                      <a:pt x="3" y="6"/>
                      <a:pt x="3" y="3"/>
                      <a:pt x="3" y="0"/>
                    </a:cubicBezTo>
                    <a:cubicBezTo>
                      <a:pt x="4" y="0"/>
                      <a:pt x="4" y="0"/>
                      <a:pt x="4" y="1"/>
                    </a:cubicBezTo>
                    <a:cubicBezTo>
                      <a:pt x="5" y="2"/>
                      <a:pt x="6" y="4"/>
                      <a:pt x="6" y="5"/>
                    </a:cubicBezTo>
                    <a:cubicBezTo>
                      <a:pt x="7" y="6"/>
                      <a:pt x="7" y="7"/>
                      <a:pt x="6" y="8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4" name="Freeform 390"/>
              <p:cNvSpPr/>
              <p:nvPr/>
            </p:nvSpPr>
            <p:spPr bwMode="auto">
              <a:xfrm>
                <a:off x="269" y="480"/>
                <a:ext cx="26" cy="19"/>
              </a:xfrm>
              <a:custGeom>
                <a:avLst/>
                <a:gdLst>
                  <a:gd name="T0" fmla="*/ 0 w 11"/>
                  <a:gd name="T1" fmla="*/ 3 h 8"/>
                  <a:gd name="T2" fmla="*/ 0 w 11"/>
                  <a:gd name="T3" fmla="*/ 0 h 8"/>
                  <a:gd name="T4" fmla="*/ 11 w 11"/>
                  <a:gd name="T5" fmla="*/ 4 h 8"/>
                  <a:gd name="T6" fmla="*/ 11 w 11"/>
                  <a:gd name="T7" fmla="*/ 5 h 8"/>
                  <a:gd name="T8" fmla="*/ 2 w 11"/>
                  <a:gd name="T9" fmla="*/ 4 h 8"/>
                  <a:gd name="T10" fmla="*/ 0 w 11"/>
                  <a:gd name="T11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8">
                    <a:moveTo>
                      <a:pt x="0" y="3"/>
                    </a:moveTo>
                    <a:cubicBezTo>
                      <a:pt x="0" y="2"/>
                      <a:pt x="0" y="1"/>
                      <a:pt x="0" y="0"/>
                    </a:cubicBezTo>
                    <a:cubicBezTo>
                      <a:pt x="3" y="3"/>
                      <a:pt x="7" y="4"/>
                      <a:pt x="11" y="4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5" y="8"/>
                      <a:pt x="5" y="8"/>
                      <a:pt x="2" y="4"/>
                    </a:cubicBezTo>
                    <a:cubicBezTo>
                      <a:pt x="2" y="4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FE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5" name="Freeform 391"/>
              <p:cNvSpPr/>
              <p:nvPr/>
            </p:nvSpPr>
            <p:spPr bwMode="auto">
              <a:xfrm>
                <a:off x="254" y="442"/>
                <a:ext cx="12" cy="29"/>
              </a:xfrm>
              <a:custGeom>
                <a:avLst/>
                <a:gdLst>
                  <a:gd name="T0" fmla="*/ 4 w 5"/>
                  <a:gd name="T1" fmla="*/ 12 h 12"/>
                  <a:gd name="T2" fmla="*/ 3 w 5"/>
                  <a:gd name="T3" fmla="*/ 11 h 12"/>
                  <a:gd name="T4" fmla="*/ 3 w 5"/>
                  <a:gd name="T5" fmla="*/ 10 h 12"/>
                  <a:gd name="T6" fmla="*/ 5 w 5"/>
                  <a:gd name="T7" fmla="*/ 0 h 12"/>
                  <a:gd name="T8" fmla="*/ 4 w 5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2">
                    <a:moveTo>
                      <a:pt x="4" y="12"/>
                    </a:moveTo>
                    <a:cubicBezTo>
                      <a:pt x="4" y="11"/>
                      <a:pt x="4" y="11"/>
                      <a:pt x="3" y="11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0" y="5"/>
                      <a:pt x="1" y="3"/>
                      <a:pt x="5" y="0"/>
                    </a:cubicBezTo>
                    <a:cubicBezTo>
                      <a:pt x="5" y="4"/>
                      <a:pt x="4" y="8"/>
                      <a:pt x="4" y="12"/>
                    </a:cubicBezTo>
                    <a:close/>
                  </a:path>
                </a:pathLst>
              </a:custGeom>
              <a:solidFill>
                <a:srgbClr val="FE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6" name="Freeform 392"/>
              <p:cNvSpPr/>
              <p:nvPr/>
            </p:nvSpPr>
            <p:spPr bwMode="auto">
              <a:xfrm>
                <a:off x="269" y="423"/>
                <a:ext cx="16" cy="14"/>
              </a:xfrm>
              <a:custGeom>
                <a:avLst/>
                <a:gdLst>
                  <a:gd name="T0" fmla="*/ 1 w 7"/>
                  <a:gd name="T1" fmla="*/ 3 h 6"/>
                  <a:gd name="T2" fmla="*/ 2 w 7"/>
                  <a:gd name="T3" fmla="*/ 1 h 6"/>
                  <a:gd name="T4" fmla="*/ 4 w 7"/>
                  <a:gd name="T5" fmla="*/ 0 h 6"/>
                  <a:gd name="T6" fmla="*/ 7 w 7"/>
                  <a:gd name="T7" fmla="*/ 0 h 6"/>
                  <a:gd name="T8" fmla="*/ 1 w 7"/>
                  <a:gd name="T9" fmla="*/ 6 h 6"/>
                  <a:gd name="T10" fmla="*/ 1 w 7"/>
                  <a:gd name="T11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6">
                    <a:moveTo>
                      <a:pt x="1" y="3"/>
                    </a:moveTo>
                    <a:cubicBezTo>
                      <a:pt x="1" y="3"/>
                      <a:pt x="2" y="2"/>
                      <a:pt x="2" y="1"/>
                    </a:cubicBezTo>
                    <a:cubicBezTo>
                      <a:pt x="3" y="1"/>
                      <a:pt x="3" y="1"/>
                      <a:pt x="4" y="0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5" y="2"/>
                      <a:pt x="3" y="4"/>
                      <a:pt x="1" y="6"/>
                    </a:cubicBezTo>
                    <a:cubicBezTo>
                      <a:pt x="0" y="5"/>
                      <a:pt x="1" y="4"/>
                      <a:pt x="1" y="3"/>
                    </a:cubicBezTo>
                    <a:close/>
                  </a:path>
                </a:pathLst>
              </a:custGeom>
              <a:solidFill>
                <a:srgbClr val="FEB9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7" name="Freeform 393"/>
              <p:cNvSpPr/>
              <p:nvPr/>
            </p:nvSpPr>
            <p:spPr bwMode="auto">
              <a:xfrm>
                <a:off x="297" y="487"/>
                <a:ext cx="15" cy="12"/>
              </a:xfrm>
              <a:custGeom>
                <a:avLst/>
                <a:gdLst>
                  <a:gd name="T0" fmla="*/ 6 w 6"/>
                  <a:gd name="T1" fmla="*/ 2 h 5"/>
                  <a:gd name="T2" fmla="*/ 0 w 6"/>
                  <a:gd name="T3" fmla="*/ 1 h 5"/>
                  <a:gd name="T4" fmla="*/ 3 w 6"/>
                  <a:gd name="T5" fmla="*/ 0 h 5"/>
                  <a:gd name="T6" fmla="*/ 6 w 6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4" y="2"/>
                      <a:pt x="2" y="5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2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8" name="Freeform 394"/>
              <p:cNvSpPr/>
              <p:nvPr/>
            </p:nvSpPr>
            <p:spPr bwMode="auto">
              <a:xfrm>
                <a:off x="266" y="430"/>
                <a:ext cx="5" cy="12"/>
              </a:xfrm>
              <a:custGeom>
                <a:avLst/>
                <a:gdLst>
                  <a:gd name="T0" fmla="*/ 2 w 2"/>
                  <a:gd name="T1" fmla="*/ 0 h 5"/>
                  <a:gd name="T2" fmla="*/ 2 w 2"/>
                  <a:gd name="T3" fmla="*/ 3 h 5"/>
                  <a:gd name="T4" fmla="*/ 0 w 2"/>
                  <a:gd name="T5" fmla="*/ 5 h 5"/>
                  <a:gd name="T6" fmla="*/ 2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cubicBezTo>
                      <a:pt x="2" y="1"/>
                      <a:pt x="2" y="2"/>
                      <a:pt x="2" y="3"/>
                    </a:cubicBezTo>
                    <a:cubicBezTo>
                      <a:pt x="2" y="4"/>
                      <a:pt x="1" y="4"/>
                      <a:pt x="0" y="5"/>
                    </a:cubicBezTo>
                    <a:cubicBezTo>
                      <a:pt x="0" y="3"/>
                      <a:pt x="1" y="2"/>
                      <a:pt x="2" y="0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9" name="Freeform 395"/>
              <p:cNvSpPr/>
              <p:nvPr/>
            </p:nvSpPr>
            <p:spPr bwMode="auto">
              <a:xfrm>
                <a:off x="269" y="411"/>
                <a:ext cx="11" cy="9"/>
              </a:xfrm>
              <a:custGeom>
                <a:avLst/>
                <a:gdLst>
                  <a:gd name="T0" fmla="*/ 5 w 5"/>
                  <a:gd name="T1" fmla="*/ 1 h 4"/>
                  <a:gd name="T2" fmla="*/ 1 w 5"/>
                  <a:gd name="T3" fmla="*/ 3 h 4"/>
                  <a:gd name="T4" fmla="*/ 1 w 5"/>
                  <a:gd name="T5" fmla="*/ 2 h 4"/>
                  <a:gd name="T6" fmla="*/ 5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4" y="2"/>
                      <a:pt x="3" y="4"/>
                      <a:pt x="1" y="3"/>
                    </a:cubicBezTo>
                    <a:cubicBezTo>
                      <a:pt x="1" y="3"/>
                      <a:pt x="0" y="2"/>
                      <a:pt x="1" y="2"/>
                    </a:cubicBezTo>
                    <a:cubicBezTo>
                      <a:pt x="2" y="0"/>
                      <a:pt x="3" y="2"/>
                      <a:pt x="5" y="1"/>
                    </a:cubicBezTo>
                    <a:close/>
                  </a:path>
                </a:pathLst>
              </a:custGeom>
              <a:solidFill>
                <a:srgbClr val="F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0" name="Freeform 396"/>
              <p:cNvSpPr/>
              <p:nvPr/>
            </p:nvSpPr>
            <p:spPr bwMode="auto">
              <a:xfrm>
                <a:off x="259" y="409"/>
                <a:ext cx="7" cy="7"/>
              </a:xfrm>
              <a:custGeom>
                <a:avLst/>
                <a:gdLst>
                  <a:gd name="T0" fmla="*/ 0 w 3"/>
                  <a:gd name="T1" fmla="*/ 2 h 3"/>
                  <a:gd name="T2" fmla="*/ 3 w 3"/>
                  <a:gd name="T3" fmla="*/ 2 h 3"/>
                  <a:gd name="T4" fmla="*/ 0 w 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1" y="0"/>
                      <a:pt x="2" y="0"/>
                      <a:pt x="3" y="2"/>
                    </a:cubicBezTo>
                    <a:cubicBezTo>
                      <a:pt x="2" y="3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E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1" name="Freeform 397"/>
              <p:cNvSpPr/>
              <p:nvPr/>
            </p:nvSpPr>
            <p:spPr bwMode="auto">
              <a:xfrm>
                <a:off x="300" y="397"/>
                <a:ext cx="19" cy="19"/>
              </a:xfrm>
              <a:custGeom>
                <a:avLst/>
                <a:gdLst>
                  <a:gd name="T0" fmla="*/ 0 w 8"/>
                  <a:gd name="T1" fmla="*/ 4 h 8"/>
                  <a:gd name="T2" fmla="*/ 4 w 8"/>
                  <a:gd name="T3" fmla="*/ 1 h 8"/>
                  <a:gd name="T4" fmla="*/ 4 w 8"/>
                  <a:gd name="T5" fmla="*/ 1 h 8"/>
                  <a:gd name="T6" fmla="*/ 5 w 8"/>
                  <a:gd name="T7" fmla="*/ 1 h 8"/>
                  <a:gd name="T8" fmla="*/ 8 w 8"/>
                  <a:gd name="T9" fmla="*/ 2 h 8"/>
                  <a:gd name="T10" fmla="*/ 6 w 8"/>
                  <a:gd name="T11" fmla="*/ 3 h 8"/>
                  <a:gd name="T12" fmla="*/ 0 w 8"/>
                  <a:gd name="T13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8">
                    <a:moveTo>
                      <a:pt x="0" y="4"/>
                    </a:moveTo>
                    <a:cubicBezTo>
                      <a:pt x="1" y="3"/>
                      <a:pt x="2" y="2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6" y="1"/>
                      <a:pt x="7" y="0"/>
                      <a:pt x="8" y="2"/>
                    </a:cubicBezTo>
                    <a:cubicBezTo>
                      <a:pt x="8" y="3"/>
                      <a:pt x="7" y="3"/>
                      <a:pt x="6" y="3"/>
                    </a:cubicBezTo>
                    <a:cubicBezTo>
                      <a:pt x="4" y="3"/>
                      <a:pt x="2" y="8"/>
                      <a:pt x="0" y="4"/>
                    </a:cubicBezTo>
                    <a:close/>
                  </a:path>
                </a:pathLst>
              </a:custGeom>
              <a:solidFill>
                <a:srgbClr val="FE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2" name="Freeform 398"/>
              <p:cNvSpPr/>
              <p:nvPr/>
            </p:nvSpPr>
            <p:spPr bwMode="auto">
              <a:xfrm>
                <a:off x="297" y="389"/>
                <a:ext cx="15" cy="10"/>
              </a:xfrm>
              <a:custGeom>
                <a:avLst/>
                <a:gdLst>
                  <a:gd name="T0" fmla="*/ 5 w 6"/>
                  <a:gd name="T1" fmla="*/ 4 h 4"/>
                  <a:gd name="T2" fmla="*/ 0 w 6"/>
                  <a:gd name="T3" fmla="*/ 2 h 4"/>
                  <a:gd name="T4" fmla="*/ 5 w 6"/>
                  <a:gd name="T5" fmla="*/ 1 h 4"/>
                  <a:gd name="T6" fmla="*/ 5 w 6"/>
                  <a:gd name="T7" fmla="*/ 4 h 4"/>
                  <a:gd name="T8" fmla="*/ 5 w 6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3" y="4"/>
                      <a:pt x="2" y="4"/>
                      <a:pt x="0" y="2"/>
                    </a:cubicBezTo>
                    <a:cubicBezTo>
                      <a:pt x="2" y="2"/>
                      <a:pt x="3" y="0"/>
                      <a:pt x="5" y="1"/>
                    </a:cubicBezTo>
                    <a:cubicBezTo>
                      <a:pt x="6" y="1"/>
                      <a:pt x="5" y="3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3" name="Freeform 399"/>
              <p:cNvSpPr/>
              <p:nvPr/>
            </p:nvSpPr>
            <p:spPr bwMode="auto">
              <a:xfrm>
                <a:off x="316" y="387"/>
                <a:ext cx="7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0 h 2"/>
                  <a:gd name="T4" fmla="*/ 2 w 3"/>
                  <a:gd name="T5" fmla="*/ 1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0"/>
                      <a:pt x="2" y="0"/>
                      <a:pt x="3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4" name="Freeform 400"/>
              <p:cNvSpPr/>
              <p:nvPr/>
            </p:nvSpPr>
            <p:spPr bwMode="auto">
              <a:xfrm>
                <a:off x="617" y="901"/>
                <a:ext cx="51" cy="65"/>
              </a:xfrm>
              <a:custGeom>
                <a:avLst/>
                <a:gdLst>
                  <a:gd name="T0" fmla="*/ 7 w 21"/>
                  <a:gd name="T1" fmla="*/ 26 h 27"/>
                  <a:gd name="T2" fmla="*/ 2 w 21"/>
                  <a:gd name="T3" fmla="*/ 25 h 27"/>
                  <a:gd name="T4" fmla="*/ 3 w 21"/>
                  <a:gd name="T5" fmla="*/ 22 h 27"/>
                  <a:gd name="T6" fmla="*/ 3 w 21"/>
                  <a:gd name="T7" fmla="*/ 22 h 27"/>
                  <a:gd name="T8" fmla="*/ 4 w 21"/>
                  <a:gd name="T9" fmla="*/ 11 h 27"/>
                  <a:gd name="T10" fmla="*/ 4 w 21"/>
                  <a:gd name="T11" fmla="*/ 6 h 27"/>
                  <a:gd name="T12" fmla="*/ 12 w 21"/>
                  <a:gd name="T13" fmla="*/ 5 h 27"/>
                  <a:gd name="T14" fmla="*/ 14 w 21"/>
                  <a:gd name="T15" fmla="*/ 0 h 27"/>
                  <a:gd name="T16" fmla="*/ 16 w 21"/>
                  <a:gd name="T17" fmla="*/ 3 h 27"/>
                  <a:gd name="T18" fmla="*/ 20 w 21"/>
                  <a:gd name="T19" fmla="*/ 8 h 27"/>
                  <a:gd name="T20" fmla="*/ 20 w 21"/>
                  <a:gd name="T21" fmla="*/ 10 h 27"/>
                  <a:gd name="T22" fmla="*/ 18 w 21"/>
                  <a:gd name="T23" fmla="*/ 10 h 27"/>
                  <a:gd name="T24" fmla="*/ 15 w 21"/>
                  <a:gd name="T25" fmla="*/ 10 h 27"/>
                  <a:gd name="T26" fmla="*/ 12 w 21"/>
                  <a:gd name="T27" fmla="*/ 12 h 27"/>
                  <a:gd name="T28" fmla="*/ 8 w 21"/>
                  <a:gd name="T29" fmla="*/ 14 h 27"/>
                  <a:gd name="T30" fmla="*/ 11 w 21"/>
                  <a:gd name="T31" fmla="*/ 20 h 27"/>
                  <a:gd name="T32" fmla="*/ 7 w 21"/>
                  <a:gd name="T33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" h="27">
                    <a:moveTo>
                      <a:pt x="7" y="26"/>
                    </a:moveTo>
                    <a:cubicBezTo>
                      <a:pt x="5" y="25"/>
                      <a:pt x="3" y="27"/>
                      <a:pt x="2" y="25"/>
                    </a:cubicBezTo>
                    <a:cubicBezTo>
                      <a:pt x="2" y="24"/>
                      <a:pt x="0" y="22"/>
                      <a:pt x="3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1" y="18"/>
                      <a:pt x="6" y="15"/>
                      <a:pt x="4" y="11"/>
                    </a:cubicBezTo>
                    <a:cubicBezTo>
                      <a:pt x="3" y="10"/>
                      <a:pt x="3" y="8"/>
                      <a:pt x="4" y="6"/>
                    </a:cubicBezTo>
                    <a:cubicBezTo>
                      <a:pt x="6" y="9"/>
                      <a:pt x="9" y="9"/>
                      <a:pt x="12" y="5"/>
                    </a:cubicBezTo>
                    <a:cubicBezTo>
                      <a:pt x="13" y="3"/>
                      <a:pt x="14" y="2"/>
                      <a:pt x="14" y="0"/>
                    </a:cubicBezTo>
                    <a:cubicBezTo>
                      <a:pt x="17" y="0"/>
                      <a:pt x="16" y="2"/>
                      <a:pt x="16" y="3"/>
                    </a:cubicBezTo>
                    <a:cubicBezTo>
                      <a:pt x="17" y="5"/>
                      <a:pt x="17" y="7"/>
                      <a:pt x="20" y="8"/>
                    </a:cubicBezTo>
                    <a:cubicBezTo>
                      <a:pt x="21" y="9"/>
                      <a:pt x="21" y="10"/>
                      <a:pt x="20" y="10"/>
                    </a:cubicBezTo>
                    <a:cubicBezTo>
                      <a:pt x="19" y="11"/>
                      <a:pt x="19" y="10"/>
                      <a:pt x="18" y="10"/>
                    </a:cubicBezTo>
                    <a:cubicBezTo>
                      <a:pt x="17" y="8"/>
                      <a:pt x="16" y="9"/>
                      <a:pt x="15" y="10"/>
                    </a:cubicBezTo>
                    <a:cubicBezTo>
                      <a:pt x="14" y="11"/>
                      <a:pt x="13" y="12"/>
                      <a:pt x="12" y="12"/>
                    </a:cubicBezTo>
                    <a:cubicBezTo>
                      <a:pt x="11" y="13"/>
                      <a:pt x="10" y="13"/>
                      <a:pt x="8" y="14"/>
                    </a:cubicBezTo>
                    <a:cubicBezTo>
                      <a:pt x="10" y="15"/>
                      <a:pt x="13" y="17"/>
                      <a:pt x="11" y="20"/>
                    </a:cubicBezTo>
                    <a:cubicBezTo>
                      <a:pt x="9" y="22"/>
                      <a:pt x="10" y="25"/>
                      <a:pt x="7" y="26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5" name="Freeform 401"/>
              <p:cNvSpPr/>
              <p:nvPr/>
            </p:nvSpPr>
            <p:spPr bwMode="auto">
              <a:xfrm>
                <a:off x="584" y="971"/>
                <a:ext cx="14" cy="12"/>
              </a:xfrm>
              <a:custGeom>
                <a:avLst/>
                <a:gdLst>
                  <a:gd name="T0" fmla="*/ 0 w 6"/>
                  <a:gd name="T1" fmla="*/ 4 h 5"/>
                  <a:gd name="T2" fmla="*/ 6 w 6"/>
                  <a:gd name="T3" fmla="*/ 2 h 5"/>
                  <a:gd name="T4" fmla="*/ 5 w 6"/>
                  <a:gd name="T5" fmla="*/ 5 h 5"/>
                  <a:gd name="T6" fmla="*/ 5 w 6"/>
                  <a:gd name="T7" fmla="*/ 5 h 5"/>
                  <a:gd name="T8" fmla="*/ 0 w 6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0" y="4"/>
                    </a:moveTo>
                    <a:cubicBezTo>
                      <a:pt x="1" y="0"/>
                      <a:pt x="4" y="4"/>
                      <a:pt x="6" y="2"/>
                    </a:cubicBezTo>
                    <a:cubicBezTo>
                      <a:pt x="6" y="3"/>
                      <a:pt x="6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5"/>
                      <a:pt x="1" y="5"/>
                      <a:pt x="0" y="4"/>
                    </a:cubicBezTo>
                    <a:close/>
                  </a:path>
                </a:pathLst>
              </a:custGeom>
              <a:solidFill>
                <a:srgbClr val="FEE6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6" name="Freeform 402"/>
              <p:cNvSpPr/>
              <p:nvPr/>
            </p:nvSpPr>
            <p:spPr bwMode="auto">
              <a:xfrm>
                <a:off x="632" y="901"/>
                <a:ext cx="14" cy="15"/>
              </a:xfrm>
              <a:custGeom>
                <a:avLst/>
                <a:gdLst>
                  <a:gd name="T0" fmla="*/ 0 w 6"/>
                  <a:gd name="T1" fmla="*/ 4 h 6"/>
                  <a:gd name="T2" fmla="*/ 6 w 6"/>
                  <a:gd name="T3" fmla="*/ 5 h 6"/>
                  <a:gd name="T4" fmla="*/ 0 w 6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0" y="4"/>
                    </a:moveTo>
                    <a:cubicBezTo>
                      <a:pt x="2" y="4"/>
                      <a:pt x="4" y="0"/>
                      <a:pt x="6" y="5"/>
                    </a:cubicBezTo>
                    <a:cubicBezTo>
                      <a:pt x="4" y="4"/>
                      <a:pt x="2" y="6"/>
                      <a:pt x="0" y="4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7" name="Freeform 403"/>
              <p:cNvSpPr/>
              <p:nvPr/>
            </p:nvSpPr>
            <p:spPr bwMode="auto">
              <a:xfrm>
                <a:off x="596" y="980"/>
                <a:ext cx="9" cy="12"/>
              </a:xfrm>
              <a:custGeom>
                <a:avLst/>
                <a:gdLst>
                  <a:gd name="T0" fmla="*/ 3 w 4"/>
                  <a:gd name="T1" fmla="*/ 0 h 5"/>
                  <a:gd name="T2" fmla="*/ 0 w 4"/>
                  <a:gd name="T3" fmla="*/ 2 h 5"/>
                  <a:gd name="T4" fmla="*/ 0 w 4"/>
                  <a:gd name="T5" fmla="*/ 1 h 5"/>
                  <a:gd name="T6" fmla="*/ 0 w 4"/>
                  <a:gd name="T7" fmla="*/ 1 h 5"/>
                  <a:gd name="T8" fmla="*/ 3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3" y="0"/>
                    </a:moveTo>
                    <a:cubicBezTo>
                      <a:pt x="2" y="0"/>
                      <a:pt x="4" y="5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EE6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8" name="Freeform 404"/>
              <p:cNvSpPr/>
              <p:nvPr/>
            </p:nvSpPr>
            <p:spPr bwMode="auto">
              <a:xfrm>
                <a:off x="603" y="928"/>
                <a:ext cx="7" cy="7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1 h 3"/>
                  <a:gd name="T4" fmla="*/ 0 w 3"/>
                  <a:gd name="T5" fmla="*/ 1 h 3"/>
                  <a:gd name="T6" fmla="*/ 0 w 3"/>
                  <a:gd name="T7" fmla="*/ 0 h 3"/>
                  <a:gd name="T8" fmla="*/ 3 w 3"/>
                  <a:gd name="T9" fmla="*/ 3 h 3"/>
                  <a:gd name="T10" fmla="*/ 2 w 3"/>
                  <a:gd name="T1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3" y="1"/>
                      <a:pt x="3" y="3"/>
                    </a:cubicBezTo>
                    <a:cubicBezTo>
                      <a:pt x="3" y="3"/>
                      <a:pt x="3" y="3"/>
                      <a:pt x="2" y="3"/>
                    </a:cubicBezTo>
                    <a:close/>
                  </a:path>
                </a:pathLst>
              </a:custGeom>
              <a:solidFill>
                <a:srgbClr val="FCE6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9" name="Freeform 405"/>
              <p:cNvSpPr/>
              <p:nvPr/>
            </p:nvSpPr>
            <p:spPr bwMode="auto">
              <a:xfrm>
                <a:off x="591" y="920"/>
                <a:ext cx="12" cy="27"/>
              </a:xfrm>
              <a:custGeom>
                <a:avLst/>
                <a:gdLst>
                  <a:gd name="T0" fmla="*/ 5 w 5"/>
                  <a:gd name="T1" fmla="*/ 3 h 11"/>
                  <a:gd name="T2" fmla="*/ 5 w 5"/>
                  <a:gd name="T3" fmla="*/ 4 h 11"/>
                  <a:gd name="T4" fmla="*/ 5 w 5"/>
                  <a:gd name="T5" fmla="*/ 9 h 11"/>
                  <a:gd name="T6" fmla="*/ 1 w 5"/>
                  <a:gd name="T7" fmla="*/ 9 h 11"/>
                  <a:gd name="T8" fmla="*/ 0 w 5"/>
                  <a:gd name="T9" fmla="*/ 6 h 11"/>
                  <a:gd name="T10" fmla="*/ 1 w 5"/>
                  <a:gd name="T11" fmla="*/ 1 h 11"/>
                  <a:gd name="T12" fmla="*/ 2 w 5"/>
                  <a:gd name="T13" fmla="*/ 0 h 11"/>
                  <a:gd name="T14" fmla="*/ 5 w 5"/>
                  <a:gd name="T15" fmla="*/ 1 h 11"/>
                  <a:gd name="T16" fmla="*/ 5 w 5"/>
                  <a:gd name="T17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1" y="6"/>
                      <a:pt x="4" y="8"/>
                      <a:pt x="5" y="9"/>
                    </a:cubicBezTo>
                    <a:cubicBezTo>
                      <a:pt x="4" y="11"/>
                      <a:pt x="3" y="9"/>
                      <a:pt x="1" y="9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0" y="5"/>
                      <a:pt x="3" y="4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5" y="0"/>
                      <a:pt x="5" y="1"/>
                    </a:cubicBezTo>
                    <a:cubicBezTo>
                      <a:pt x="5" y="2"/>
                      <a:pt x="4" y="3"/>
                      <a:pt x="5" y="3"/>
                    </a:cubicBezTo>
                    <a:close/>
                  </a:path>
                </a:pathLst>
              </a:custGeom>
              <a:solidFill>
                <a:srgbClr val="FCE6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2" name="Group 607"/>
            <p:cNvGrpSpPr/>
            <p:nvPr/>
          </p:nvGrpSpPr>
          <p:grpSpPr bwMode="auto">
            <a:xfrm>
              <a:off x="233" y="236"/>
              <a:ext cx="662" cy="768"/>
              <a:chOff x="233" y="236"/>
              <a:chExt cx="662" cy="768"/>
            </a:xfrm>
          </p:grpSpPr>
          <p:sp>
            <p:nvSpPr>
              <p:cNvPr id="250" name="Freeform 407"/>
              <p:cNvSpPr/>
              <p:nvPr/>
            </p:nvSpPr>
            <p:spPr bwMode="auto">
              <a:xfrm>
                <a:off x="572" y="925"/>
                <a:ext cx="19" cy="19"/>
              </a:xfrm>
              <a:custGeom>
                <a:avLst/>
                <a:gdLst>
                  <a:gd name="T0" fmla="*/ 8 w 8"/>
                  <a:gd name="T1" fmla="*/ 2 h 8"/>
                  <a:gd name="T2" fmla="*/ 7 w 8"/>
                  <a:gd name="T3" fmla="*/ 3 h 8"/>
                  <a:gd name="T4" fmla="*/ 1 w 8"/>
                  <a:gd name="T5" fmla="*/ 3 h 8"/>
                  <a:gd name="T6" fmla="*/ 1 w 8"/>
                  <a:gd name="T7" fmla="*/ 1 h 8"/>
                  <a:gd name="T8" fmla="*/ 2 w 8"/>
                  <a:gd name="T9" fmla="*/ 3 h 8"/>
                  <a:gd name="T10" fmla="*/ 4 w 8"/>
                  <a:gd name="T11" fmla="*/ 2 h 8"/>
                  <a:gd name="T12" fmla="*/ 8 w 8"/>
                  <a:gd name="T13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8">
                    <a:moveTo>
                      <a:pt x="8" y="2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5" y="4"/>
                      <a:pt x="3" y="8"/>
                      <a:pt x="1" y="3"/>
                    </a:cubicBezTo>
                    <a:cubicBezTo>
                      <a:pt x="0" y="3"/>
                      <a:pt x="1" y="2"/>
                      <a:pt x="1" y="1"/>
                    </a:cubicBezTo>
                    <a:cubicBezTo>
                      <a:pt x="2" y="1"/>
                      <a:pt x="2" y="2"/>
                      <a:pt x="2" y="3"/>
                    </a:cubicBezTo>
                    <a:cubicBezTo>
                      <a:pt x="3" y="4"/>
                      <a:pt x="3" y="4"/>
                      <a:pt x="4" y="2"/>
                    </a:cubicBezTo>
                    <a:cubicBezTo>
                      <a:pt x="5" y="1"/>
                      <a:pt x="6" y="0"/>
                      <a:pt x="8" y="2"/>
                    </a:cubicBezTo>
                    <a:close/>
                  </a:path>
                </a:pathLst>
              </a:custGeom>
              <a:solidFill>
                <a:srgbClr val="FCE6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51" name="Freeform 408"/>
              <p:cNvSpPr/>
              <p:nvPr/>
            </p:nvSpPr>
            <p:spPr bwMode="auto">
              <a:xfrm>
                <a:off x="660" y="863"/>
                <a:ext cx="53" cy="57"/>
              </a:xfrm>
              <a:custGeom>
                <a:avLst/>
                <a:gdLst>
                  <a:gd name="T0" fmla="*/ 11 w 22"/>
                  <a:gd name="T1" fmla="*/ 23 h 24"/>
                  <a:gd name="T2" fmla="*/ 9 w 22"/>
                  <a:gd name="T3" fmla="*/ 20 h 24"/>
                  <a:gd name="T4" fmla="*/ 8 w 22"/>
                  <a:gd name="T5" fmla="*/ 22 h 24"/>
                  <a:gd name="T6" fmla="*/ 7 w 22"/>
                  <a:gd name="T7" fmla="*/ 23 h 24"/>
                  <a:gd name="T8" fmla="*/ 3 w 22"/>
                  <a:gd name="T9" fmla="*/ 23 h 24"/>
                  <a:gd name="T10" fmla="*/ 2 w 22"/>
                  <a:gd name="T11" fmla="*/ 20 h 24"/>
                  <a:gd name="T12" fmla="*/ 0 w 22"/>
                  <a:gd name="T13" fmla="*/ 16 h 24"/>
                  <a:gd name="T14" fmla="*/ 1 w 22"/>
                  <a:gd name="T15" fmla="*/ 14 h 24"/>
                  <a:gd name="T16" fmla="*/ 3 w 22"/>
                  <a:gd name="T17" fmla="*/ 11 h 24"/>
                  <a:gd name="T18" fmla="*/ 3 w 22"/>
                  <a:gd name="T19" fmla="*/ 10 h 24"/>
                  <a:gd name="T20" fmla="*/ 0 w 22"/>
                  <a:gd name="T21" fmla="*/ 7 h 24"/>
                  <a:gd name="T22" fmla="*/ 0 w 22"/>
                  <a:gd name="T23" fmla="*/ 6 h 24"/>
                  <a:gd name="T24" fmla="*/ 3 w 22"/>
                  <a:gd name="T25" fmla="*/ 4 h 24"/>
                  <a:gd name="T26" fmla="*/ 4 w 22"/>
                  <a:gd name="T27" fmla="*/ 2 h 24"/>
                  <a:gd name="T28" fmla="*/ 8 w 22"/>
                  <a:gd name="T29" fmla="*/ 1 h 24"/>
                  <a:gd name="T30" fmla="*/ 16 w 22"/>
                  <a:gd name="T31" fmla="*/ 3 h 24"/>
                  <a:gd name="T32" fmla="*/ 18 w 22"/>
                  <a:gd name="T33" fmla="*/ 3 h 24"/>
                  <a:gd name="T34" fmla="*/ 19 w 22"/>
                  <a:gd name="T35" fmla="*/ 4 h 24"/>
                  <a:gd name="T36" fmla="*/ 16 w 22"/>
                  <a:gd name="T37" fmla="*/ 12 h 24"/>
                  <a:gd name="T38" fmla="*/ 12 w 22"/>
                  <a:gd name="T39" fmla="*/ 11 h 24"/>
                  <a:gd name="T40" fmla="*/ 8 w 22"/>
                  <a:gd name="T41" fmla="*/ 10 h 24"/>
                  <a:gd name="T42" fmla="*/ 12 w 22"/>
                  <a:gd name="T43" fmla="*/ 10 h 24"/>
                  <a:gd name="T44" fmla="*/ 12 w 22"/>
                  <a:gd name="T45" fmla="*/ 13 h 24"/>
                  <a:gd name="T46" fmla="*/ 12 w 22"/>
                  <a:gd name="T47" fmla="*/ 14 h 24"/>
                  <a:gd name="T48" fmla="*/ 17 w 22"/>
                  <a:gd name="T49" fmla="*/ 14 h 24"/>
                  <a:gd name="T50" fmla="*/ 17 w 22"/>
                  <a:gd name="T51" fmla="*/ 17 h 24"/>
                  <a:gd name="T52" fmla="*/ 17 w 22"/>
                  <a:gd name="T53" fmla="*/ 20 h 24"/>
                  <a:gd name="T54" fmla="*/ 17 w 22"/>
                  <a:gd name="T55" fmla="*/ 21 h 24"/>
                  <a:gd name="T56" fmla="*/ 12 w 22"/>
                  <a:gd name="T57" fmla="*/ 23 h 24"/>
                  <a:gd name="T58" fmla="*/ 11 w 22"/>
                  <a:gd name="T5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2" h="24">
                    <a:moveTo>
                      <a:pt x="11" y="23"/>
                    </a:moveTo>
                    <a:cubicBezTo>
                      <a:pt x="11" y="21"/>
                      <a:pt x="11" y="20"/>
                      <a:pt x="9" y="20"/>
                    </a:cubicBezTo>
                    <a:cubicBezTo>
                      <a:pt x="6" y="20"/>
                      <a:pt x="9" y="21"/>
                      <a:pt x="8" y="22"/>
                    </a:cubicBezTo>
                    <a:cubicBezTo>
                      <a:pt x="8" y="23"/>
                      <a:pt x="7" y="24"/>
                      <a:pt x="7" y="23"/>
                    </a:cubicBezTo>
                    <a:cubicBezTo>
                      <a:pt x="6" y="18"/>
                      <a:pt x="4" y="24"/>
                      <a:pt x="3" y="23"/>
                    </a:cubicBezTo>
                    <a:cubicBezTo>
                      <a:pt x="3" y="22"/>
                      <a:pt x="1" y="21"/>
                      <a:pt x="2" y="20"/>
                    </a:cubicBezTo>
                    <a:cubicBezTo>
                      <a:pt x="3" y="18"/>
                      <a:pt x="5" y="16"/>
                      <a:pt x="0" y="16"/>
                    </a:cubicBezTo>
                    <a:cubicBezTo>
                      <a:pt x="0" y="17"/>
                      <a:pt x="1" y="15"/>
                      <a:pt x="1" y="14"/>
                    </a:cubicBezTo>
                    <a:cubicBezTo>
                      <a:pt x="2" y="13"/>
                      <a:pt x="3" y="13"/>
                      <a:pt x="3" y="11"/>
                    </a:cubicBezTo>
                    <a:cubicBezTo>
                      <a:pt x="3" y="11"/>
                      <a:pt x="3" y="10"/>
                      <a:pt x="3" y="10"/>
                    </a:cubicBezTo>
                    <a:cubicBezTo>
                      <a:pt x="3" y="8"/>
                      <a:pt x="0" y="9"/>
                      <a:pt x="0" y="7"/>
                    </a:cubicBezTo>
                    <a:cubicBezTo>
                      <a:pt x="0" y="7"/>
                      <a:pt x="0" y="7"/>
                      <a:pt x="0" y="6"/>
                    </a:cubicBezTo>
                    <a:cubicBezTo>
                      <a:pt x="1" y="5"/>
                      <a:pt x="2" y="5"/>
                      <a:pt x="3" y="4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5" y="1"/>
                      <a:pt x="6" y="0"/>
                      <a:pt x="8" y="1"/>
                    </a:cubicBezTo>
                    <a:cubicBezTo>
                      <a:pt x="9" y="7"/>
                      <a:pt x="10" y="7"/>
                      <a:pt x="16" y="3"/>
                    </a:cubicBezTo>
                    <a:cubicBezTo>
                      <a:pt x="17" y="3"/>
                      <a:pt x="17" y="3"/>
                      <a:pt x="18" y="3"/>
                    </a:cubicBezTo>
                    <a:cubicBezTo>
                      <a:pt x="18" y="3"/>
                      <a:pt x="19" y="4"/>
                      <a:pt x="19" y="4"/>
                    </a:cubicBezTo>
                    <a:cubicBezTo>
                      <a:pt x="22" y="9"/>
                      <a:pt x="22" y="9"/>
                      <a:pt x="16" y="12"/>
                    </a:cubicBezTo>
                    <a:cubicBezTo>
                      <a:pt x="15" y="12"/>
                      <a:pt x="13" y="12"/>
                      <a:pt x="12" y="11"/>
                    </a:cubicBezTo>
                    <a:cubicBezTo>
                      <a:pt x="11" y="9"/>
                      <a:pt x="10" y="10"/>
                      <a:pt x="8" y="10"/>
                    </a:cubicBezTo>
                    <a:cubicBezTo>
                      <a:pt x="9" y="10"/>
                      <a:pt x="11" y="9"/>
                      <a:pt x="12" y="10"/>
                    </a:cubicBezTo>
                    <a:cubicBezTo>
                      <a:pt x="12" y="11"/>
                      <a:pt x="13" y="12"/>
                      <a:pt x="12" y="13"/>
                    </a:cubicBezTo>
                    <a:cubicBezTo>
                      <a:pt x="12" y="13"/>
                      <a:pt x="11" y="13"/>
                      <a:pt x="12" y="14"/>
                    </a:cubicBezTo>
                    <a:cubicBezTo>
                      <a:pt x="13" y="14"/>
                      <a:pt x="15" y="13"/>
                      <a:pt x="17" y="14"/>
                    </a:cubicBezTo>
                    <a:cubicBezTo>
                      <a:pt x="17" y="15"/>
                      <a:pt x="17" y="16"/>
                      <a:pt x="17" y="17"/>
                    </a:cubicBezTo>
                    <a:cubicBezTo>
                      <a:pt x="17" y="18"/>
                      <a:pt x="18" y="19"/>
                      <a:pt x="17" y="20"/>
                    </a:cubicBezTo>
                    <a:cubicBezTo>
                      <a:pt x="17" y="20"/>
                      <a:pt x="17" y="21"/>
                      <a:pt x="17" y="21"/>
                    </a:cubicBezTo>
                    <a:cubicBezTo>
                      <a:pt x="16" y="23"/>
                      <a:pt x="13" y="22"/>
                      <a:pt x="12" y="23"/>
                    </a:cubicBezTo>
                    <a:cubicBezTo>
                      <a:pt x="12" y="23"/>
                      <a:pt x="11" y="23"/>
                      <a:pt x="11" y="23"/>
                    </a:cubicBezTo>
                    <a:close/>
                  </a:path>
                </a:pathLst>
              </a:custGeom>
              <a:solidFill>
                <a:srgbClr val="FEEA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52" name="Freeform 409"/>
              <p:cNvSpPr/>
              <p:nvPr/>
            </p:nvSpPr>
            <p:spPr bwMode="auto">
              <a:xfrm>
                <a:off x="625" y="863"/>
                <a:ext cx="45" cy="33"/>
              </a:xfrm>
              <a:custGeom>
                <a:avLst/>
                <a:gdLst>
                  <a:gd name="T0" fmla="*/ 19 w 19"/>
                  <a:gd name="T1" fmla="*/ 2 h 14"/>
                  <a:gd name="T2" fmla="*/ 18 w 19"/>
                  <a:gd name="T3" fmla="*/ 4 h 14"/>
                  <a:gd name="T4" fmla="*/ 11 w 19"/>
                  <a:gd name="T5" fmla="*/ 11 h 14"/>
                  <a:gd name="T6" fmla="*/ 8 w 19"/>
                  <a:gd name="T7" fmla="*/ 11 h 14"/>
                  <a:gd name="T8" fmla="*/ 4 w 19"/>
                  <a:gd name="T9" fmla="*/ 13 h 14"/>
                  <a:gd name="T10" fmla="*/ 3 w 19"/>
                  <a:gd name="T11" fmla="*/ 4 h 14"/>
                  <a:gd name="T12" fmla="*/ 7 w 19"/>
                  <a:gd name="T13" fmla="*/ 4 h 14"/>
                  <a:gd name="T14" fmla="*/ 10 w 19"/>
                  <a:gd name="T15" fmla="*/ 2 h 14"/>
                  <a:gd name="T16" fmla="*/ 19 w 19"/>
                  <a:gd name="T17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4">
                    <a:moveTo>
                      <a:pt x="19" y="2"/>
                    </a:moveTo>
                    <a:cubicBezTo>
                      <a:pt x="19" y="3"/>
                      <a:pt x="19" y="4"/>
                      <a:pt x="18" y="4"/>
                    </a:cubicBezTo>
                    <a:cubicBezTo>
                      <a:pt x="13" y="4"/>
                      <a:pt x="11" y="7"/>
                      <a:pt x="11" y="11"/>
                    </a:cubicBezTo>
                    <a:cubicBezTo>
                      <a:pt x="10" y="11"/>
                      <a:pt x="8" y="8"/>
                      <a:pt x="8" y="11"/>
                    </a:cubicBezTo>
                    <a:cubicBezTo>
                      <a:pt x="7" y="14"/>
                      <a:pt x="5" y="13"/>
                      <a:pt x="4" y="13"/>
                    </a:cubicBezTo>
                    <a:cubicBezTo>
                      <a:pt x="4" y="10"/>
                      <a:pt x="0" y="8"/>
                      <a:pt x="3" y="4"/>
                    </a:cubicBezTo>
                    <a:cubicBezTo>
                      <a:pt x="4" y="4"/>
                      <a:pt x="6" y="5"/>
                      <a:pt x="7" y="4"/>
                    </a:cubicBezTo>
                    <a:cubicBezTo>
                      <a:pt x="7" y="3"/>
                      <a:pt x="9" y="2"/>
                      <a:pt x="10" y="2"/>
                    </a:cubicBezTo>
                    <a:cubicBezTo>
                      <a:pt x="13" y="2"/>
                      <a:pt x="16" y="0"/>
                      <a:pt x="19" y="2"/>
                    </a:cubicBezTo>
                    <a:close/>
                  </a:path>
                </a:pathLst>
              </a:custGeom>
              <a:solidFill>
                <a:srgbClr val="FEE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53" name="Freeform 410"/>
              <p:cNvSpPr/>
              <p:nvPr/>
            </p:nvSpPr>
            <p:spPr bwMode="auto">
              <a:xfrm>
                <a:off x="653" y="918"/>
                <a:ext cx="27" cy="33"/>
              </a:xfrm>
              <a:custGeom>
                <a:avLst/>
                <a:gdLst>
                  <a:gd name="T0" fmla="*/ 3 w 11"/>
                  <a:gd name="T1" fmla="*/ 3 h 14"/>
                  <a:gd name="T2" fmla="*/ 5 w 11"/>
                  <a:gd name="T3" fmla="*/ 1 h 14"/>
                  <a:gd name="T4" fmla="*/ 6 w 11"/>
                  <a:gd name="T5" fmla="*/ 0 h 14"/>
                  <a:gd name="T6" fmla="*/ 11 w 11"/>
                  <a:gd name="T7" fmla="*/ 7 h 14"/>
                  <a:gd name="T8" fmla="*/ 5 w 11"/>
                  <a:gd name="T9" fmla="*/ 11 h 14"/>
                  <a:gd name="T10" fmla="*/ 0 w 11"/>
                  <a:gd name="T11" fmla="*/ 11 h 14"/>
                  <a:gd name="T12" fmla="*/ 2 w 11"/>
                  <a:gd name="T13" fmla="*/ 6 h 14"/>
                  <a:gd name="T14" fmla="*/ 3 w 11"/>
                  <a:gd name="T1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3" y="3"/>
                    </a:moveTo>
                    <a:cubicBezTo>
                      <a:pt x="6" y="4"/>
                      <a:pt x="5" y="2"/>
                      <a:pt x="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8" y="2"/>
                      <a:pt x="9" y="4"/>
                      <a:pt x="11" y="7"/>
                    </a:cubicBezTo>
                    <a:cubicBezTo>
                      <a:pt x="8" y="7"/>
                      <a:pt x="6" y="8"/>
                      <a:pt x="5" y="11"/>
                    </a:cubicBezTo>
                    <a:cubicBezTo>
                      <a:pt x="4" y="14"/>
                      <a:pt x="2" y="11"/>
                      <a:pt x="0" y="11"/>
                    </a:cubicBezTo>
                    <a:cubicBezTo>
                      <a:pt x="2" y="10"/>
                      <a:pt x="5" y="9"/>
                      <a:pt x="2" y="6"/>
                    </a:cubicBezTo>
                    <a:cubicBezTo>
                      <a:pt x="1" y="5"/>
                      <a:pt x="2" y="4"/>
                      <a:pt x="3" y="3"/>
                    </a:cubicBezTo>
                    <a:close/>
                  </a:path>
                </a:pathLst>
              </a:custGeom>
              <a:solidFill>
                <a:srgbClr val="FEE6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54" name="Freeform 411"/>
              <p:cNvSpPr/>
              <p:nvPr/>
            </p:nvSpPr>
            <p:spPr bwMode="auto">
              <a:xfrm>
                <a:off x="644" y="868"/>
                <a:ext cx="28" cy="31"/>
              </a:xfrm>
              <a:custGeom>
                <a:avLst/>
                <a:gdLst>
                  <a:gd name="T0" fmla="*/ 3 w 12"/>
                  <a:gd name="T1" fmla="*/ 9 h 13"/>
                  <a:gd name="T2" fmla="*/ 3 w 12"/>
                  <a:gd name="T3" fmla="*/ 8 h 13"/>
                  <a:gd name="T4" fmla="*/ 2 w 12"/>
                  <a:gd name="T5" fmla="*/ 4 h 13"/>
                  <a:gd name="T6" fmla="*/ 10 w 12"/>
                  <a:gd name="T7" fmla="*/ 2 h 13"/>
                  <a:gd name="T8" fmla="*/ 7 w 12"/>
                  <a:gd name="T9" fmla="*/ 4 h 13"/>
                  <a:gd name="T10" fmla="*/ 10 w 12"/>
                  <a:gd name="T11" fmla="*/ 9 h 13"/>
                  <a:gd name="T12" fmla="*/ 11 w 12"/>
                  <a:gd name="T13" fmla="*/ 12 h 13"/>
                  <a:gd name="T14" fmla="*/ 8 w 12"/>
                  <a:gd name="T15" fmla="*/ 12 h 13"/>
                  <a:gd name="T16" fmla="*/ 3 w 12"/>
                  <a:gd name="T1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3">
                    <a:moveTo>
                      <a:pt x="3" y="9"/>
                    </a:moveTo>
                    <a:cubicBezTo>
                      <a:pt x="3" y="9"/>
                      <a:pt x="3" y="8"/>
                      <a:pt x="3" y="8"/>
                    </a:cubicBezTo>
                    <a:cubicBezTo>
                      <a:pt x="4" y="6"/>
                      <a:pt x="0" y="5"/>
                      <a:pt x="2" y="4"/>
                    </a:cubicBezTo>
                    <a:cubicBezTo>
                      <a:pt x="5" y="3"/>
                      <a:pt x="7" y="0"/>
                      <a:pt x="10" y="2"/>
                    </a:cubicBezTo>
                    <a:cubicBezTo>
                      <a:pt x="11" y="4"/>
                      <a:pt x="11" y="4"/>
                      <a:pt x="7" y="4"/>
                    </a:cubicBezTo>
                    <a:cubicBezTo>
                      <a:pt x="6" y="8"/>
                      <a:pt x="9" y="8"/>
                      <a:pt x="10" y="9"/>
                    </a:cubicBezTo>
                    <a:cubicBezTo>
                      <a:pt x="11" y="10"/>
                      <a:pt x="12" y="11"/>
                      <a:pt x="11" y="12"/>
                    </a:cubicBezTo>
                    <a:cubicBezTo>
                      <a:pt x="11" y="13"/>
                      <a:pt x="9" y="12"/>
                      <a:pt x="8" y="12"/>
                    </a:cubicBezTo>
                    <a:cubicBezTo>
                      <a:pt x="6" y="12"/>
                      <a:pt x="5" y="8"/>
                      <a:pt x="3" y="9"/>
                    </a:cubicBezTo>
                    <a:close/>
                  </a:path>
                </a:pathLst>
              </a:custGeom>
              <a:solidFill>
                <a:srgbClr val="FE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55" name="Freeform 412"/>
              <p:cNvSpPr/>
              <p:nvPr/>
            </p:nvSpPr>
            <p:spPr bwMode="auto">
              <a:xfrm>
                <a:off x="646" y="894"/>
                <a:ext cx="7" cy="7"/>
              </a:xfrm>
              <a:custGeom>
                <a:avLst/>
                <a:gdLst>
                  <a:gd name="T0" fmla="*/ 0 w 3"/>
                  <a:gd name="T1" fmla="*/ 1 h 3"/>
                  <a:gd name="T2" fmla="*/ 2 w 3"/>
                  <a:gd name="T3" fmla="*/ 0 h 3"/>
                  <a:gd name="T4" fmla="*/ 3 w 3"/>
                  <a:gd name="T5" fmla="*/ 2 h 3"/>
                  <a:gd name="T6" fmla="*/ 2 w 3"/>
                  <a:gd name="T7" fmla="*/ 3 h 3"/>
                  <a:gd name="T8" fmla="*/ 0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1" y="1"/>
                      <a:pt x="1" y="0"/>
                      <a:pt x="2" y="0"/>
                    </a:cubicBezTo>
                    <a:cubicBezTo>
                      <a:pt x="3" y="0"/>
                      <a:pt x="3" y="1"/>
                      <a:pt x="3" y="2"/>
                    </a:cubicBezTo>
                    <a:cubicBezTo>
                      <a:pt x="2" y="2"/>
                      <a:pt x="3" y="3"/>
                      <a:pt x="2" y="3"/>
                    </a:cubicBezTo>
                    <a:cubicBezTo>
                      <a:pt x="1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56" name="Freeform 413"/>
              <p:cNvSpPr/>
              <p:nvPr/>
            </p:nvSpPr>
            <p:spPr bwMode="auto">
              <a:xfrm>
                <a:off x="627" y="844"/>
                <a:ext cx="41" cy="28"/>
              </a:xfrm>
              <a:custGeom>
                <a:avLst/>
                <a:gdLst>
                  <a:gd name="T0" fmla="*/ 9 w 17"/>
                  <a:gd name="T1" fmla="*/ 11 h 12"/>
                  <a:gd name="T2" fmla="*/ 6 w 17"/>
                  <a:gd name="T3" fmla="*/ 12 h 12"/>
                  <a:gd name="T4" fmla="*/ 3 w 17"/>
                  <a:gd name="T5" fmla="*/ 6 h 12"/>
                  <a:gd name="T6" fmla="*/ 4 w 17"/>
                  <a:gd name="T7" fmla="*/ 5 h 12"/>
                  <a:gd name="T8" fmla="*/ 13 w 17"/>
                  <a:gd name="T9" fmla="*/ 0 h 12"/>
                  <a:gd name="T10" fmla="*/ 15 w 17"/>
                  <a:gd name="T11" fmla="*/ 4 h 12"/>
                  <a:gd name="T12" fmla="*/ 10 w 17"/>
                  <a:gd name="T13" fmla="*/ 10 h 12"/>
                  <a:gd name="T14" fmla="*/ 9 w 17"/>
                  <a:gd name="T1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2">
                    <a:moveTo>
                      <a:pt x="9" y="11"/>
                    </a:moveTo>
                    <a:cubicBezTo>
                      <a:pt x="8" y="11"/>
                      <a:pt x="7" y="11"/>
                      <a:pt x="6" y="12"/>
                    </a:cubicBezTo>
                    <a:cubicBezTo>
                      <a:pt x="0" y="11"/>
                      <a:pt x="0" y="11"/>
                      <a:pt x="3" y="6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6" y="2"/>
                      <a:pt x="15" y="4"/>
                    </a:cubicBezTo>
                    <a:cubicBezTo>
                      <a:pt x="17" y="8"/>
                      <a:pt x="15" y="10"/>
                      <a:pt x="10" y="10"/>
                    </a:cubicBezTo>
                    <a:cubicBezTo>
                      <a:pt x="9" y="10"/>
                      <a:pt x="9" y="11"/>
                      <a:pt x="9" y="11"/>
                    </a:cubicBezTo>
                    <a:close/>
                  </a:path>
                </a:pathLst>
              </a:custGeom>
              <a:solidFill>
                <a:srgbClr val="FED6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57" name="Freeform 414"/>
              <p:cNvSpPr/>
              <p:nvPr/>
            </p:nvSpPr>
            <p:spPr bwMode="auto">
              <a:xfrm>
                <a:off x="789" y="779"/>
                <a:ext cx="106" cy="96"/>
              </a:xfrm>
              <a:custGeom>
                <a:avLst/>
                <a:gdLst>
                  <a:gd name="T0" fmla="*/ 32 w 44"/>
                  <a:gd name="T1" fmla="*/ 1 h 40"/>
                  <a:gd name="T2" fmla="*/ 36 w 44"/>
                  <a:gd name="T3" fmla="*/ 1 h 40"/>
                  <a:gd name="T4" fmla="*/ 36 w 44"/>
                  <a:gd name="T5" fmla="*/ 4 h 40"/>
                  <a:gd name="T6" fmla="*/ 35 w 44"/>
                  <a:gd name="T7" fmla="*/ 8 h 40"/>
                  <a:gd name="T8" fmla="*/ 37 w 44"/>
                  <a:gd name="T9" fmla="*/ 0 h 40"/>
                  <a:gd name="T10" fmla="*/ 44 w 44"/>
                  <a:gd name="T11" fmla="*/ 8 h 40"/>
                  <a:gd name="T12" fmla="*/ 41 w 44"/>
                  <a:gd name="T13" fmla="*/ 12 h 40"/>
                  <a:gd name="T14" fmla="*/ 37 w 44"/>
                  <a:gd name="T15" fmla="*/ 16 h 40"/>
                  <a:gd name="T16" fmla="*/ 16 w 44"/>
                  <a:gd name="T17" fmla="*/ 34 h 40"/>
                  <a:gd name="T18" fmla="*/ 12 w 44"/>
                  <a:gd name="T19" fmla="*/ 37 h 40"/>
                  <a:gd name="T20" fmla="*/ 9 w 44"/>
                  <a:gd name="T21" fmla="*/ 38 h 40"/>
                  <a:gd name="T22" fmla="*/ 3 w 44"/>
                  <a:gd name="T23" fmla="*/ 39 h 40"/>
                  <a:gd name="T24" fmla="*/ 0 w 44"/>
                  <a:gd name="T25" fmla="*/ 38 h 40"/>
                  <a:gd name="T26" fmla="*/ 1 w 44"/>
                  <a:gd name="T27" fmla="*/ 34 h 40"/>
                  <a:gd name="T28" fmla="*/ 2 w 44"/>
                  <a:gd name="T29" fmla="*/ 31 h 40"/>
                  <a:gd name="T30" fmla="*/ 3 w 44"/>
                  <a:gd name="T31" fmla="*/ 29 h 40"/>
                  <a:gd name="T32" fmla="*/ 8 w 44"/>
                  <a:gd name="T33" fmla="*/ 29 h 40"/>
                  <a:gd name="T34" fmla="*/ 7 w 44"/>
                  <a:gd name="T35" fmla="*/ 20 h 40"/>
                  <a:gd name="T36" fmla="*/ 5 w 44"/>
                  <a:gd name="T37" fmla="*/ 15 h 40"/>
                  <a:gd name="T38" fmla="*/ 6 w 44"/>
                  <a:gd name="T39" fmla="*/ 12 h 40"/>
                  <a:gd name="T40" fmla="*/ 13 w 44"/>
                  <a:gd name="T41" fmla="*/ 8 h 40"/>
                  <a:gd name="T42" fmla="*/ 19 w 44"/>
                  <a:gd name="T43" fmla="*/ 7 h 40"/>
                  <a:gd name="T44" fmla="*/ 18 w 44"/>
                  <a:gd name="T45" fmla="*/ 4 h 40"/>
                  <a:gd name="T46" fmla="*/ 21 w 44"/>
                  <a:gd name="T47" fmla="*/ 2 h 40"/>
                  <a:gd name="T48" fmla="*/ 32 w 44"/>
                  <a:gd name="T49" fmla="*/ 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40">
                    <a:moveTo>
                      <a:pt x="32" y="1"/>
                    </a:moveTo>
                    <a:cubicBezTo>
                      <a:pt x="33" y="1"/>
                      <a:pt x="34" y="1"/>
                      <a:pt x="36" y="1"/>
                    </a:cubicBezTo>
                    <a:cubicBezTo>
                      <a:pt x="37" y="2"/>
                      <a:pt x="37" y="4"/>
                      <a:pt x="36" y="4"/>
                    </a:cubicBezTo>
                    <a:cubicBezTo>
                      <a:pt x="32" y="4"/>
                      <a:pt x="36" y="7"/>
                      <a:pt x="35" y="8"/>
                    </a:cubicBezTo>
                    <a:cubicBezTo>
                      <a:pt x="38" y="7"/>
                      <a:pt x="39" y="4"/>
                      <a:pt x="37" y="0"/>
                    </a:cubicBezTo>
                    <a:cubicBezTo>
                      <a:pt x="42" y="2"/>
                      <a:pt x="42" y="5"/>
                      <a:pt x="44" y="8"/>
                    </a:cubicBezTo>
                    <a:cubicBezTo>
                      <a:pt x="44" y="10"/>
                      <a:pt x="42" y="10"/>
                      <a:pt x="41" y="12"/>
                    </a:cubicBezTo>
                    <a:cubicBezTo>
                      <a:pt x="39" y="13"/>
                      <a:pt x="38" y="14"/>
                      <a:pt x="37" y="16"/>
                    </a:cubicBezTo>
                    <a:cubicBezTo>
                      <a:pt x="30" y="23"/>
                      <a:pt x="23" y="28"/>
                      <a:pt x="16" y="34"/>
                    </a:cubicBezTo>
                    <a:cubicBezTo>
                      <a:pt x="14" y="35"/>
                      <a:pt x="13" y="36"/>
                      <a:pt x="12" y="37"/>
                    </a:cubicBezTo>
                    <a:cubicBezTo>
                      <a:pt x="11" y="37"/>
                      <a:pt x="11" y="38"/>
                      <a:pt x="9" y="38"/>
                    </a:cubicBezTo>
                    <a:cubicBezTo>
                      <a:pt x="7" y="38"/>
                      <a:pt x="5" y="39"/>
                      <a:pt x="3" y="39"/>
                    </a:cubicBezTo>
                    <a:cubicBezTo>
                      <a:pt x="2" y="40"/>
                      <a:pt x="1" y="39"/>
                      <a:pt x="0" y="38"/>
                    </a:cubicBezTo>
                    <a:cubicBezTo>
                      <a:pt x="0" y="36"/>
                      <a:pt x="0" y="35"/>
                      <a:pt x="1" y="34"/>
                    </a:cubicBezTo>
                    <a:cubicBezTo>
                      <a:pt x="4" y="34"/>
                      <a:pt x="3" y="32"/>
                      <a:pt x="2" y="31"/>
                    </a:cubicBezTo>
                    <a:cubicBezTo>
                      <a:pt x="2" y="30"/>
                      <a:pt x="2" y="29"/>
                      <a:pt x="3" y="29"/>
                    </a:cubicBezTo>
                    <a:cubicBezTo>
                      <a:pt x="5" y="29"/>
                      <a:pt x="7" y="27"/>
                      <a:pt x="8" y="29"/>
                    </a:cubicBezTo>
                    <a:cubicBezTo>
                      <a:pt x="6" y="26"/>
                      <a:pt x="8" y="23"/>
                      <a:pt x="7" y="20"/>
                    </a:cubicBezTo>
                    <a:cubicBezTo>
                      <a:pt x="11" y="16"/>
                      <a:pt x="5" y="16"/>
                      <a:pt x="5" y="15"/>
                    </a:cubicBezTo>
                    <a:cubicBezTo>
                      <a:pt x="4" y="14"/>
                      <a:pt x="5" y="13"/>
                      <a:pt x="6" y="12"/>
                    </a:cubicBezTo>
                    <a:cubicBezTo>
                      <a:pt x="9" y="12"/>
                      <a:pt x="11" y="9"/>
                      <a:pt x="13" y="8"/>
                    </a:cubicBezTo>
                    <a:cubicBezTo>
                      <a:pt x="15" y="7"/>
                      <a:pt x="17" y="6"/>
                      <a:pt x="19" y="7"/>
                    </a:cubicBezTo>
                    <a:cubicBezTo>
                      <a:pt x="18" y="6"/>
                      <a:pt x="18" y="5"/>
                      <a:pt x="18" y="4"/>
                    </a:cubicBezTo>
                    <a:cubicBezTo>
                      <a:pt x="19" y="2"/>
                      <a:pt x="19" y="2"/>
                      <a:pt x="21" y="2"/>
                    </a:cubicBezTo>
                    <a:cubicBezTo>
                      <a:pt x="24" y="3"/>
                      <a:pt x="28" y="2"/>
                      <a:pt x="32" y="1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58" name="Freeform 415"/>
              <p:cNvSpPr/>
              <p:nvPr/>
            </p:nvSpPr>
            <p:spPr bwMode="auto">
              <a:xfrm>
                <a:off x="804" y="868"/>
                <a:ext cx="16" cy="9"/>
              </a:xfrm>
              <a:custGeom>
                <a:avLst/>
                <a:gdLst>
                  <a:gd name="T0" fmla="*/ 4 w 7"/>
                  <a:gd name="T1" fmla="*/ 1 h 4"/>
                  <a:gd name="T2" fmla="*/ 6 w 7"/>
                  <a:gd name="T3" fmla="*/ 0 h 4"/>
                  <a:gd name="T4" fmla="*/ 1 w 7"/>
                  <a:gd name="T5" fmla="*/ 4 h 4"/>
                  <a:gd name="T6" fmla="*/ 1 w 7"/>
                  <a:gd name="T7" fmla="*/ 4 h 4"/>
                  <a:gd name="T8" fmla="*/ 4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4" y="1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7" y="4"/>
                      <a:pt x="4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2"/>
                      <a:pt x="2" y="1"/>
                      <a:pt x="4" y="1"/>
                    </a:cubicBezTo>
                    <a:close/>
                  </a:path>
                </a:pathLst>
              </a:custGeom>
              <a:solidFill>
                <a:srgbClr val="FEDB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59" name="Freeform 416"/>
              <p:cNvSpPr/>
              <p:nvPr/>
            </p:nvSpPr>
            <p:spPr bwMode="auto">
              <a:xfrm>
                <a:off x="816" y="875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DB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0" name="Freeform 417"/>
              <p:cNvSpPr/>
              <p:nvPr/>
            </p:nvSpPr>
            <p:spPr bwMode="auto">
              <a:xfrm>
                <a:off x="789" y="894"/>
                <a:ext cx="24" cy="14"/>
              </a:xfrm>
              <a:custGeom>
                <a:avLst/>
                <a:gdLst>
                  <a:gd name="T0" fmla="*/ 4 w 10"/>
                  <a:gd name="T1" fmla="*/ 4 h 6"/>
                  <a:gd name="T2" fmla="*/ 1 w 10"/>
                  <a:gd name="T3" fmla="*/ 2 h 6"/>
                  <a:gd name="T4" fmla="*/ 4 w 10"/>
                  <a:gd name="T5" fmla="*/ 0 h 6"/>
                  <a:gd name="T6" fmla="*/ 10 w 10"/>
                  <a:gd name="T7" fmla="*/ 3 h 6"/>
                  <a:gd name="T8" fmla="*/ 4 w 10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6">
                    <a:moveTo>
                      <a:pt x="4" y="4"/>
                    </a:moveTo>
                    <a:cubicBezTo>
                      <a:pt x="4" y="2"/>
                      <a:pt x="0" y="6"/>
                      <a:pt x="1" y="2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5" y="2"/>
                      <a:pt x="9" y="0"/>
                      <a:pt x="10" y="3"/>
                    </a:cubicBezTo>
                    <a:cubicBezTo>
                      <a:pt x="8" y="5"/>
                      <a:pt x="6" y="4"/>
                      <a:pt x="4" y="4"/>
                    </a:cubicBezTo>
                    <a:close/>
                  </a:path>
                </a:pathLst>
              </a:custGeom>
              <a:solidFill>
                <a:srgbClr val="FEE8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1" name="Freeform 418"/>
              <p:cNvSpPr/>
              <p:nvPr/>
            </p:nvSpPr>
            <p:spPr bwMode="auto">
              <a:xfrm>
                <a:off x="577" y="980"/>
                <a:ext cx="19" cy="12"/>
              </a:xfrm>
              <a:custGeom>
                <a:avLst/>
                <a:gdLst>
                  <a:gd name="T0" fmla="*/ 8 w 8"/>
                  <a:gd name="T1" fmla="*/ 1 h 5"/>
                  <a:gd name="T2" fmla="*/ 8 w 8"/>
                  <a:gd name="T3" fmla="*/ 2 h 5"/>
                  <a:gd name="T4" fmla="*/ 7 w 8"/>
                  <a:gd name="T5" fmla="*/ 2 h 5"/>
                  <a:gd name="T6" fmla="*/ 3 w 8"/>
                  <a:gd name="T7" fmla="*/ 5 h 5"/>
                  <a:gd name="T8" fmla="*/ 3 w 8"/>
                  <a:gd name="T9" fmla="*/ 5 h 5"/>
                  <a:gd name="T10" fmla="*/ 2 w 8"/>
                  <a:gd name="T11" fmla="*/ 5 h 5"/>
                  <a:gd name="T12" fmla="*/ 1 w 8"/>
                  <a:gd name="T13" fmla="*/ 4 h 5"/>
                  <a:gd name="T14" fmla="*/ 3 w 8"/>
                  <a:gd name="T15" fmla="*/ 0 h 5"/>
                  <a:gd name="T16" fmla="*/ 8 w 8"/>
                  <a:gd name="T1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5">
                    <a:moveTo>
                      <a:pt x="8" y="1"/>
                    </a:moveTo>
                    <a:cubicBezTo>
                      <a:pt x="8" y="1"/>
                      <a:pt x="8" y="1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ubicBezTo>
                      <a:pt x="5" y="3"/>
                      <a:pt x="3" y="3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0" y="2"/>
                      <a:pt x="2" y="1"/>
                      <a:pt x="3" y="0"/>
                    </a:cubicBezTo>
                    <a:cubicBezTo>
                      <a:pt x="5" y="0"/>
                      <a:pt x="7" y="0"/>
                      <a:pt x="8" y="1"/>
                    </a:cubicBezTo>
                    <a:close/>
                  </a:path>
                </a:pathLst>
              </a:custGeom>
              <a:solidFill>
                <a:srgbClr val="FEE7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2" name="Freeform 419"/>
              <p:cNvSpPr/>
              <p:nvPr/>
            </p:nvSpPr>
            <p:spPr bwMode="auto">
              <a:xfrm>
                <a:off x="792" y="585"/>
                <a:ext cx="40" cy="27"/>
              </a:xfrm>
              <a:custGeom>
                <a:avLst/>
                <a:gdLst>
                  <a:gd name="T0" fmla="*/ 14 w 17"/>
                  <a:gd name="T1" fmla="*/ 10 h 11"/>
                  <a:gd name="T2" fmla="*/ 2 w 17"/>
                  <a:gd name="T3" fmla="*/ 9 h 11"/>
                  <a:gd name="T4" fmla="*/ 0 w 17"/>
                  <a:gd name="T5" fmla="*/ 5 h 11"/>
                  <a:gd name="T6" fmla="*/ 5 w 17"/>
                  <a:gd name="T7" fmla="*/ 4 h 11"/>
                  <a:gd name="T8" fmla="*/ 2 w 17"/>
                  <a:gd name="T9" fmla="*/ 0 h 11"/>
                  <a:gd name="T10" fmla="*/ 5 w 17"/>
                  <a:gd name="T11" fmla="*/ 0 h 11"/>
                  <a:gd name="T12" fmla="*/ 11 w 17"/>
                  <a:gd name="T13" fmla="*/ 4 h 11"/>
                  <a:gd name="T14" fmla="*/ 15 w 17"/>
                  <a:gd name="T15" fmla="*/ 2 h 11"/>
                  <a:gd name="T16" fmla="*/ 17 w 17"/>
                  <a:gd name="T17" fmla="*/ 6 h 11"/>
                  <a:gd name="T18" fmla="*/ 12 w 17"/>
                  <a:gd name="T19" fmla="*/ 8 h 11"/>
                  <a:gd name="T20" fmla="*/ 14 w 17"/>
                  <a:gd name="T2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11">
                    <a:moveTo>
                      <a:pt x="14" y="10"/>
                    </a:moveTo>
                    <a:cubicBezTo>
                      <a:pt x="10" y="10"/>
                      <a:pt x="6" y="11"/>
                      <a:pt x="2" y="9"/>
                    </a:cubicBezTo>
                    <a:cubicBezTo>
                      <a:pt x="1" y="8"/>
                      <a:pt x="2" y="6"/>
                      <a:pt x="0" y="5"/>
                    </a:cubicBezTo>
                    <a:cubicBezTo>
                      <a:pt x="2" y="5"/>
                      <a:pt x="4" y="6"/>
                      <a:pt x="5" y="4"/>
                    </a:cubicBezTo>
                    <a:cubicBezTo>
                      <a:pt x="6" y="2"/>
                      <a:pt x="3" y="2"/>
                      <a:pt x="2" y="0"/>
                    </a:cubicBezTo>
                    <a:cubicBezTo>
                      <a:pt x="3" y="0"/>
                      <a:pt x="4" y="0"/>
                      <a:pt x="5" y="0"/>
                    </a:cubicBezTo>
                    <a:cubicBezTo>
                      <a:pt x="6" y="3"/>
                      <a:pt x="9" y="3"/>
                      <a:pt x="11" y="4"/>
                    </a:cubicBezTo>
                    <a:cubicBezTo>
                      <a:pt x="13" y="5"/>
                      <a:pt x="12" y="1"/>
                      <a:pt x="15" y="2"/>
                    </a:cubicBezTo>
                    <a:cubicBezTo>
                      <a:pt x="15" y="3"/>
                      <a:pt x="16" y="5"/>
                      <a:pt x="17" y="6"/>
                    </a:cubicBezTo>
                    <a:cubicBezTo>
                      <a:pt x="15" y="7"/>
                      <a:pt x="14" y="7"/>
                      <a:pt x="12" y="8"/>
                    </a:cubicBezTo>
                    <a:cubicBezTo>
                      <a:pt x="13" y="9"/>
                      <a:pt x="14" y="9"/>
                      <a:pt x="14" y="10"/>
                    </a:cubicBezTo>
                    <a:close/>
                  </a:path>
                </a:pathLst>
              </a:custGeom>
              <a:solidFill>
                <a:srgbClr val="FED9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3" name="Freeform 420"/>
              <p:cNvSpPr/>
              <p:nvPr/>
            </p:nvSpPr>
            <p:spPr bwMode="auto">
              <a:xfrm>
                <a:off x="804" y="581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2" y="2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FED9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4" name="Freeform 421"/>
              <p:cNvSpPr/>
              <p:nvPr/>
            </p:nvSpPr>
            <p:spPr bwMode="auto">
              <a:xfrm>
                <a:off x="715" y="526"/>
                <a:ext cx="24" cy="21"/>
              </a:xfrm>
              <a:custGeom>
                <a:avLst/>
                <a:gdLst>
                  <a:gd name="T0" fmla="*/ 5 w 10"/>
                  <a:gd name="T1" fmla="*/ 0 h 9"/>
                  <a:gd name="T2" fmla="*/ 8 w 10"/>
                  <a:gd name="T3" fmla="*/ 1 h 9"/>
                  <a:gd name="T4" fmla="*/ 9 w 10"/>
                  <a:gd name="T5" fmla="*/ 1 h 9"/>
                  <a:gd name="T6" fmla="*/ 9 w 10"/>
                  <a:gd name="T7" fmla="*/ 7 h 9"/>
                  <a:gd name="T8" fmla="*/ 4 w 10"/>
                  <a:gd name="T9" fmla="*/ 8 h 9"/>
                  <a:gd name="T10" fmla="*/ 2 w 10"/>
                  <a:gd name="T11" fmla="*/ 3 h 9"/>
                  <a:gd name="T12" fmla="*/ 4 w 10"/>
                  <a:gd name="T13" fmla="*/ 0 h 9"/>
                  <a:gd name="T14" fmla="*/ 5 w 10"/>
                  <a:gd name="T1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9">
                    <a:moveTo>
                      <a:pt x="5" y="0"/>
                    </a:moveTo>
                    <a:cubicBezTo>
                      <a:pt x="6" y="2"/>
                      <a:pt x="6" y="2"/>
                      <a:pt x="8" y="1"/>
                    </a:cubicBezTo>
                    <a:cubicBezTo>
                      <a:pt x="9" y="1"/>
                      <a:pt x="9" y="0"/>
                      <a:pt x="9" y="1"/>
                    </a:cubicBezTo>
                    <a:cubicBezTo>
                      <a:pt x="10" y="3"/>
                      <a:pt x="10" y="6"/>
                      <a:pt x="9" y="7"/>
                    </a:cubicBezTo>
                    <a:cubicBezTo>
                      <a:pt x="8" y="9"/>
                      <a:pt x="5" y="9"/>
                      <a:pt x="4" y="8"/>
                    </a:cubicBezTo>
                    <a:cubicBezTo>
                      <a:pt x="2" y="7"/>
                      <a:pt x="0" y="5"/>
                      <a:pt x="2" y="3"/>
                    </a:cubicBezTo>
                    <a:cubicBezTo>
                      <a:pt x="3" y="2"/>
                      <a:pt x="3" y="0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close/>
                  </a:path>
                </a:pathLst>
              </a:custGeom>
              <a:solidFill>
                <a:srgbClr val="FED5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5" name="Freeform 422"/>
              <p:cNvSpPr/>
              <p:nvPr/>
            </p:nvSpPr>
            <p:spPr bwMode="auto">
              <a:xfrm>
                <a:off x="730" y="492"/>
                <a:ext cx="4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0 w 2"/>
                  <a:gd name="T5" fmla="*/ 1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D8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6" name="Freeform 423"/>
              <p:cNvSpPr/>
              <p:nvPr/>
            </p:nvSpPr>
            <p:spPr bwMode="auto">
              <a:xfrm>
                <a:off x="749" y="535"/>
                <a:ext cx="7" cy="5"/>
              </a:xfrm>
              <a:custGeom>
                <a:avLst/>
                <a:gdLst>
                  <a:gd name="T0" fmla="*/ 0 w 3"/>
                  <a:gd name="T1" fmla="*/ 2 h 2"/>
                  <a:gd name="T2" fmla="*/ 3 w 3"/>
                  <a:gd name="T3" fmla="*/ 1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0" y="0"/>
                      <a:pt x="1" y="0"/>
                      <a:pt x="3" y="1"/>
                    </a:cubicBezTo>
                    <a:cubicBezTo>
                      <a:pt x="2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DA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7" name="Freeform 424"/>
              <p:cNvSpPr/>
              <p:nvPr/>
            </p:nvSpPr>
            <p:spPr bwMode="auto">
              <a:xfrm>
                <a:off x="751" y="571"/>
                <a:ext cx="10" cy="7"/>
              </a:xfrm>
              <a:custGeom>
                <a:avLst/>
                <a:gdLst>
                  <a:gd name="T0" fmla="*/ 4 w 4"/>
                  <a:gd name="T1" fmla="*/ 3 h 3"/>
                  <a:gd name="T2" fmla="*/ 1 w 4"/>
                  <a:gd name="T3" fmla="*/ 2 h 3"/>
                  <a:gd name="T4" fmla="*/ 1 w 4"/>
                  <a:gd name="T5" fmla="*/ 0 h 3"/>
                  <a:gd name="T6" fmla="*/ 4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cubicBezTo>
                      <a:pt x="3" y="2"/>
                      <a:pt x="2" y="2"/>
                      <a:pt x="1" y="2"/>
                    </a:cubicBezTo>
                    <a:cubicBezTo>
                      <a:pt x="1" y="1"/>
                      <a:pt x="0" y="0"/>
                      <a:pt x="1" y="0"/>
                    </a:cubicBezTo>
                    <a:cubicBezTo>
                      <a:pt x="2" y="0"/>
                      <a:pt x="3" y="1"/>
                      <a:pt x="4" y="3"/>
                    </a:cubicBezTo>
                    <a:close/>
                  </a:path>
                </a:pathLst>
              </a:custGeom>
              <a:solidFill>
                <a:srgbClr val="FEDA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8" name="Freeform 425"/>
              <p:cNvSpPr/>
              <p:nvPr/>
            </p:nvSpPr>
            <p:spPr bwMode="auto">
              <a:xfrm>
                <a:off x="739" y="581"/>
                <a:ext cx="34" cy="33"/>
              </a:xfrm>
              <a:custGeom>
                <a:avLst/>
                <a:gdLst>
                  <a:gd name="T0" fmla="*/ 4 w 14"/>
                  <a:gd name="T1" fmla="*/ 0 h 14"/>
                  <a:gd name="T2" fmla="*/ 10 w 14"/>
                  <a:gd name="T3" fmla="*/ 6 h 14"/>
                  <a:gd name="T4" fmla="*/ 12 w 14"/>
                  <a:gd name="T5" fmla="*/ 7 h 14"/>
                  <a:gd name="T6" fmla="*/ 14 w 14"/>
                  <a:gd name="T7" fmla="*/ 9 h 14"/>
                  <a:gd name="T8" fmla="*/ 12 w 14"/>
                  <a:gd name="T9" fmla="*/ 13 h 14"/>
                  <a:gd name="T10" fmla="*/ 10 w 14"/>
                  <a:gd name="T11" fmla="*/ 13 h 14"/>
                  <a:gd name="T12" fmla="*/ 4 w 14"/>
                  <a:gd name="T13" fmla="*/ 11 h 14"/>
                  <a:gd name="T14" fmla="*/ 0 w 14"/>
                  <a:gd name="T15" fmla="*/ 9 h 14"/>
                  <a:gd name="T16" fmla="*/ 1 w 14"/>
                  <a:gd name="T17" fmla="*/ 4 h 14"/>
                  <a:gd name="T18" fmla="*/ 4 w 14"/>
                  <a:gd name="T1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4">
                    <a:moveTo>
                      <a:pt x="4" y="0"/>
                    </a:moveTo>
                    <a:cubicBezTo>
                      <a:pt x="7" y="1"/>
                      <a:pt x="10" y="3"/>
                      <a:pt x="10" y="6"/>
                    </a:cubicBezTo>
                    <a:cubicBezTo>
                      <a:pt x="10" y="7"/>
                      <a:pt x="12" y="7"/>
                      <a:pt x="12" y="7"/>
                    </a:cubicBezTo>
                    <a:cubicBezTo>
                      <a:pt x="13" y="8"/>
                      <a:pt x="14" y="9"/>
                      <a:pt x="14" y="9"/>
                    </a:cubicBezTo>
                    <a:cubicBezTo>
                      <a:pt x="14" y="11"/>
                      <a:pt x="13" y="13"/>
                      <a:pt x="12" y="13"/>
                    </a:cubicBezTo>
                    <a:cubicBezTo>
                      <a:pt x="11" y="14"/>
                      <a:pt x="11" y="13"/>
                      <a:pt x="10" y="13"/>
                    </a:cubicBezTo>
                    <a:cubicBezTo>
                      <a:pt x="9" y="11"/>
                      <a:pt x="6" y="10"/>
                      <a:pt x="4" y="11"/>
                    </a:cubicBezTo>
                    <a:cubicBezTo>
                      <a:pt x="2" y="11"/>
                      <a:pt x="0" y="11"/>
                      <a:pt x="0" y="9"/>
                    </a:cubicBezTo>
                    <a:cubicBezTo>
                      <a:pt x="0" y="7"/>
                      <a:pt x="0" y="4"/>
                      <a:pt x="1" y="4"/>
                    </a:cubicBezTo>
                    <a:cubicBezTo>
                      <a:pt x="5" y="3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69" name="Freeform 426"/>
              <p:cNvSpPr/>
              <p:nvPr/>
            </p:nvSpPr>
            <p:spPr bwMode="auto">
              <a:xfrm>
                <a:off x="766" y="602"/>
                <a:ext cx="19" cy="29"/>
              </a:xfrm>
              <a:custGeom>
                <a:avLst/>
                <a:gdLst>
                  <a:gd name="T0" fmla="*/ 0 w 8"/>
                  <a:gd name="T1" fmla="*/ 4 h 12"/>
                  <a:gd name="T2" fmla="*/ 3 w 8"/>
                  <a:gd name="T3" fmla="*/ 0 h 12"/>
                  <a:gd name="T4" fmla="*/ 4 w 8"/>
                  <a:gd name="T5" fmla="*/ 0 h 12"/>
                  <a:gd name="T6" fmla="*/ 6 w 8"/>
                  <a:gd name="T7" fmla="*/ 3 h 12"/>
                  <a:gd name="T8" fmla="*/ 6 w 8"/>
                  <a:gd name="T9" fmla="*/ 5 h 12"/>
                  <a:gd name="T10" fmla="*/ 4 w 8"/>
                  <a:gd name="T11" fmla="*/ 8 h 12"/>
                  <a:gd name="T12" fmla="*/ 7 w 8"/>
                  <a:gd name="T13" fmla="*/ 11 h 12"/>
                  <a:gd name="T14" fmla="*/ 0 w 8"/>
                  <a:gd name="T15" fmla="*/ 10 h 12"/>
                  <a:gd name="T16" fmla="*/ 0 w 8"/>
                  <a:gd name="T1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2">
                    <a:moveTo>
                      <a:pt x="0" y="4"/>
                    </a:moveTo>
                    <a:cubicBezTo>
                      <a:pt x="1" y="3"/>
                      <a:pt x="2" y="2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8" y="1"/>
                      <a:pt x="6" y="3"/>
                    </a:cubicBezTo>
                    <a:cubicBezTo>
                      <a:pt x="6" y="4"/>
                      <a:pt x="5" y="4"/>
                      <a:pt x="6" y="5"/>
                    </a:cubicBezTo>
                    <a:cubicBezTo>
                      <a:pt x="8" y="7"/>
                      <a:pt x="5" y="7"/>
                      <a:pt x="4" y="8"/>
                    </a:cubicBezTo>
                    <a:cubicBezTo>
                      <a:pt x="5" y="9"/>
                      <a:pt x="7" y="9"/>
                      <a:pt x="7" y="11"/>
                    </a:cubicBezTo>
                    <a:cubicBezTo>
                      <a:pt x="5" y="12"/>
                      <a:pt x="2" y="12"/>
                      <a:pt x="0" y="10"/>
                    </a:cubicBezTo>
                    <a:cubicBezTo>
                      <a:pt x="1" y="8"/>
                      <a:pt x="0" y="6"/>
                      <a:pt x="0" y="4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0" name="Freeform 427"/>
              <p:cNvSpPr/>
              <p:nvPr/>
            </p:nvSpPr>
            <p:spPr bwMode="auto">
              <a:xfrm>
                <a:off x="775" y="585"/>
                <a:ext cx="12" cy="15"/>
              </a:xfrm>
              <a:custGeom>
                <a:avLst/>
                <a:gdLst>
                  <a:gd name="T0" fmla="*/ 4 w 5"/>
                  <a:gd name="T1" fmla="*/ 0 h 6"/>
                  <a:gd name="T2" fmla="*/ 5 w 5"/>
                  <a:gd name="T3" fmla="*/ 0 h 6"/>
                  <a:gd name="T4" fmla="*/ 0 w 5"/>
                  <a:gd name="T5" fmla="*/ 1 h 6"/>
                  <a:gd name="T6" fmla="*/ 4 w 5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4" y="0"/>
                    </a:moveTo>
                    <a:cubicBezTo>
                      <a:pt x="4" y="0"/>
                      <a:pt x="5" y="0"/>
                      <a:pt x="5" y="0"/>
                    </a:cubicBezTo>
                    <a:cubicBezTo>
                      <a:pt x="4" y="6"/>
                      <a:pt x="2" y="1"/>
                      <a:pt x="0" y="1"/>
                    </a:cubicBezTo>
                    <a:cubicBezTo>
                      <a:pt x="2" y="0"/>
                      <a:pt x="3" y="0"/>
                      <a:pt x="4" y="0"/>
                    </a:cubicBezTo>
                    <a:close/>
                  </a:path>
                </a:pathLst>
              </a:custGeom>
              <a:solidFill>
                <a:srgbClr val="FEDB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1" name="Freeform 428"/>
              <p:cNvSpPr/>
              <p:nvPr/>
            </p:nvSpPr>
            <p:spPr bwMode="auto">
              <a:xfrm>
                <a:off x="775" y="600"/>
                <a:ext cx="10" cy="9"/>
              </a:xfrm>
              <a:custGeom>
                <a:avLst/>
                <a:gdLst>
                  <a:gd name="T0" fmla="*/ 2 w 4"/>
                  <a:gd name="T1" fmla="*/ 4 h 4"/>
                  <a:gd name="T2" fmla="*/ 0 w 4"/>
                  <a:gd name="T3" fmla="*/ 1 h 4"/>
                  <a:gd name="T4" fmla="*/ 4 w 4"/>
                  <a:gd name="T5" fmla="*/ 4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3" y="0"/>
                      <a:pt x="4" y="1"/>
                      <a:pt x="4" y="4"/>
                    </a:cubicBezTo>
                    <a:cubicBezTo>
                      <a:pt x="4" y="4"/>
                      <a:pt x="3" y="4"/>
                      <a:pt x="2" y="4"/>
                    </a:cubicBezTo>
                    <a:close/>
                  </a:path>
                </a:pathLst>
              </a:custGeom>
              <a:solidFill>
                <a:srgbClr val="FEDD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2" name="Freeform 429"/>
              <p:cNvSpPr/>
              <p:nvPr/>
            </p:nvSpPr>
            <p:spPr bwMode="auto">
              <a:xfrm>
                <a:off x="634" y="559"/>
                <a:ext cx="112" cy="141"/>
              </a:xfrm>
              <a:custGeom>
                <a:avLst/>
                <a:gdLst>
                  <a:gd name="T0" fmla="*/ 40 w 47"/>
                  <a:gd name="T1" fmla="*/ 1 h 59"/>
                  <a:gd name="T2" fmla="*/ 41 w 47"/>
                  <a:gd name="T3" fmla="*/ 2 h 59"/>
                  <a:gd name="T4" fmla="*/ 47 w 47"/>
                  <a:gd name="T5" fmla="*/ 8 h 59"/>
                  <a:gd name="T6" fmla="*/ 41 w 47"/>
                  <a:gd name="T7" fmla="*/ 11 h 59"/>
                  <a:gd name="T8" fmla="*/ 40 w 47"/>
                  <a:gd name="T9" fmla="*/ 12 h 59"/>
                  <a:gd name="T10" fmla="*/ 36 w 47"/>
                  <a:gd name="T11" fmla="*/ 12 h 59"/>
                  <a:gd name="T12" fmla="*/ 29 w 47"/>
                  <a:gd name="T13" fmla="*/ 19 h 59"/>
                  <a:gd name="T14" fmla="*/ 24 w 47"/>
                  <a:gd name="T15" fmla="*/ 21 h 59"/>
                  <a:gd name="T16" fmla="*/ 30 w 47"/>
                  <a:gd name="T17" fmla="*/ 27 h 59"/>
                  <a:gd name="T18" fmla="*/ 29 w 47"/>
                  <a:gd name="T19" fmla="*/ 33 h 59"/>
                  <a:gd name="T20" fmla="*/ 29 w 47"/>
                  <a:gd name="T21" fmla="*/ 38 h 59"/>
                  <a:gd name="T22" fmla="*/ 32 w 47"/>
                  <a:gd name="T23" fmla="*/ 40 h 59"/>
                  <a:gd name="T24" fmla="*/ 36 w 47"/>
                  <a:gd name="T25" fmla="*/ 44 h 59"/>
                  <a:gd name="T26" fmla="*/ 36 w 47"/>
                  <a:gd name="T27" fmla="*/ 45 h 59"/>
                  <a:gd name="T28" fmla="*/ 36 w 47"/>
                  <a:gd name="T29" fmla="*/ 46 h 59"/>
                  <a:gd name="T30" fmla="*/ 34 w 47"/>
                  <a:gd name="T31" fmla="*/ 49 h 59"/>
                  <a:gd name="T32" fmla="*/ 28 w 47"/>
                  <a:gd name="T33" fmla="*/ 54 h 59"/>
                  <a:gd name="T34" fmla="*/ 23 w 47"/>
                  <a:gd name="T35" fmla="*/ 52 h 59"/>
                  <a:gd name="T36" fmla="*/ 22 w 47"/>
                  <a:gd name="T37" fmla="*/ 53 h 59"/>
                  <a:gd name="T38" fmla="*/ 13 w 47"/>
                  <a:gd name="T39" fmla="*/ 58 h 59"/>
                  <a:gd name="T40" fmla="*/ 13 w 47"/>
                  <a:gd name="T41" fmla="*/ 55 h 59"/>
                  <a:gd name="T42" fmla="*/ 14 w 47"/>
                  <a:gd name="T43" fmla="*/ 53 h 59"/>
                  <a:gd name="T44" fmla="*/ 14 w 47"/>
                  <a:gd name="T45" fmla="*/ 52 h 59"/>
                  <a:gd name="T46" fmla="*/ 16 w 47"/>
                  <a:gd name="T47" fmla="*/ 47 h 59"/>
                  <a:gd name="T48" fmla="*/ 16 w 47"/>
                  <a:gd name="T49" fmla="*/ 47 h 59"/>
                  <a:gd name="T50" fmla="*/ 17 w 47"/>
                  <a:gd name="T51" fmla="*/ 47 h 59"/>
                  <a:gd name="T52" fmla="*/ 13 w 47"/>
                  <a:gd name="T53" fmla="*/ 42 h 59"/>
                  <a:gd name="T54" fmla="*/ 16 w 47"/>
                  <a:gd name="T55" fmla="*/ 37 h 59"/>
                  <a:gd name="T56" fmla="*/ 24 w 47"/>
                  <a:gd name="T57" fmla="*/ 37 h 59"/>
                  <a:gd name="T58" fmla="*/ 16 w 47"/>
                  <a:gd name="T59" fmla="*/ 37 h 59"/>
                  <a:gd name="T60" fmla="*/ 8 w 47"/>
                  <a:gd name="T61" fmla="*/ 42 h 59"/>
                  <a:gd name="T62" fmla="*/ 8 w 47"/>
                  <a:gd name="T63" fmla="*/ 37 h 59"/>
                  <a:gd name="T64" fmla="*/ 5 w 47"/>
                  <a:gd name="T65" fmla="*/ 33 h 59"/>
                  <a:gd name="T66" fmla="*/ 0 w 47"/>
                  <a:gd name="T67" fmla="*/ 31 h 59"/>
                  <a:gd name="T68" fmla="*/ 0 w 47"/>
                  <a:gd name="T69" fmla="*/ 27 h 59"/>
                  <a:gd name="T70" fmla="*/ 4 w 47"/>
                  <a:gd name="T71" fmla="*/ 24 h 59"/>
                  <a:gd name="T72" fmla="*/ 9 w 47"/>
                  <a:gd name="T73" fmla="*/ 20 h 59"/>
                  <a:gd name="T74" fmla="*/ 9 w 47"/>
                  <a:gd name="T75" fmla="*/ 18 h 59"/>
                  <a:gd name="T76" fmla="*/ 16 w 47"/>
                  <a:gd name="T77" fmla="*/ 10 h 59"/>
                  <a:gd name="T78" fmla="*/ 18 w 47"/>
                  <a:gd name="T79" fmla="*/ 6 h 59"/>
                  <a:gd name="T80" fmla="*/ 24 w 47"/>
                  <a:gd name="T81" fmla="*/ 8 h 59"/>
                  <a:gd name="T82" fmla="*/ 27 w 47"/>
                  <a:gd name="T83" fmla="*/ 5 h 59"/>
                  <a:gd name="T84" fmla="*/ 28 w 47"/>
                  <a:gd name="T85" fmla="*/ 4 h 59"/>
                  <a:gd name="T86" fmla="*/ 29 w 47"/>
                  <a:gd name="T87" fmla="*/ 3 h 59"/>
                  <a:gd name="T88" fmla="*/ 34 w 47"/>
                  <a:gd name="T89" fmla="*/ 1 h 59"/>
                  <a:gd name="T90" fmla="*/ 38 w 47"/>
                  <a:gd name="T91" fmla="*/ 0 h 59"/>
                  <a:gd name="T92" fmla="*/ 40 w 47"/>
                  <a:gd name="T93" fmla="*/ 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7" h="59">
                    <a:moveTo>
                      <a:pt x="40" y="1"/>
                    </a:moveTo>
                    <a:cubicBezTo>
                      <a:pt x="40" y="1"/>
                      <a:pt x="41" y="2"/>
                      <a:pt x="41" y="2"/>
                    </a:cubicBezTo>
                    <a:cubicBezTo>
                      <a:pt x="43" y="4"/>
                      <a:pt x="45" y="6"/>
                      <a:pt x="47" y="8"/>
                    </a:cubicBezTo>
                    <a:cubicBezTo>
                      <a:pt x="46" y="11"/>
                      <a:pt x="43" y="10"/>
                      <a:pt x="41" y="11"/>
                    </a:cubicBezTo>
                    <a:cubicBezTo>
                      <a:pt x="41" y="11"/>
                      <a:pt x="40" y="12"/>
                      <a:pt x="40" y="12"/>
                    </a:cubicBezTo>
                    <a:cubicBezTo>
                      <a:pt x="38" y="12"/>
                      <a:pt x="37" y="12"/>
                      <a:pt x="36" y="12"/>
                    </a:cubicBezTo>
                    <a:cubicBezTo>
                      <a:pt x="31" y="12"/>
                      <a:pt x="29" y="13"/>
                      <a:pt x="29" y="19"/>
                    </a:cubicBezTo>
                    <a:cubicBezTo>
                      <a:pt x="29" y="22"/>
                      <a:pt x="28" y="23"/>
                      <a:pt x="24" y="21"/>
                    </a:cubicBezTo>
                    <a:cubicBezTo>
                      <a:pt x="27" y="23"/>
                      <a:pt x="30" y="24"/>
                      <a:pt x="30" y="27"/>
                    </a:cubicBezTo>
                    <a:cubicBezTo>
                      <a:pt x="29" y="29"/>
                      <a:pt x="32" y="31"/>
                      <a:pt x="29" y="33"/>
                    </a:cubicBezTo>
                    <a:cubicBezTo>
                      <a:pt x="26" y="34"/>
                      <a:pt x="28" y="36"/>
                      <a:pt x="29" y="38"/>
                    </a:cubicBezTo>
                    <a:cubicBezTo>
                      <a:pt x="30" y="39"/>
                      <a:pt x="31" y="39"/>
                      <a:pt x="32" y="40"/>
                    </a:cubicBezTo>
                    <a:cubicBezTo>
                      <a:pt x="33" y="42"/>
                      <a:pt x="36" y="41"/>
                      <a:pt x="36" y="44"/>
                    </a:cubicBezTo>
                    <a:cubicBezTo>
                      <a:pt x="36" y="44"/>
                      <a:pt x="36" y="44"/>
                      <a:pt x="36" y="45"/>
                    </a:cubicBezTo>
                    <a:cubicBezTo>
                      <a:pt x="36" y="45"/>
                      <a:pt x="36" y="46"/>
                      <a:pt x="36" y="46"/>
                    </a:cubicBezTo>
                    <a:cubicBezTo>
                      <a:pt x="35" y="47"/>
                      <a:pt x="34" y="48"/>
                      <a:pt x="34" y="49"/>
                    </a:cubicBezTo>
                    <a:cubicBezTo>
                      <a:pt x="33" y="52"/>
                      <a:pt x="32" y="55"/>
                      <a:pt x="28" y="54"/>
                    </a:cubicBezTo>
                    <a:cubicBezTo>
                      <a:pt x="26" y="53"/>
                      <a:pt x="23" y="54"/>
                      <a:pt x="23" y="52"/>
                    </a:cubicBezTo>
                    <a:cubicBezTo>
                      <a:pt x="22" y="52"/>
                      <a:pt x="22" y="52"/>
                      <a:pt x="22" y="53"/>
                    </a:cubicBezTo>
                    <a:cubicBezTo>
                      <a:pt x="19" y="54"/>
                      <a:pt x="17" y="59"/>
                      <a:pt x="13" y="58"/>
                    </a:cubicBezTo>
                    <a:cubicBezTo>
                      <a:pt x="12" y="57"/>
                      <a:pt x="12" y="56"/>
                      <a:pt x="13" y="55"/>
                    </a:cubicBezTo>
                    <a:cubicBezTo>
                      <a:pt x="13" y="54"/>
                      <a:pt x="14" y="54"/>
                      <a:pt x="14" y="53"/>
                    </a:cubicBezTo>
                    <a:cubicBezTo>
                      <a:pt x="14" y="52"/>
                      <a:pt x="14" y="52"/>
                      <a:pt x="14" y="52"/>
                    </a:cubicBezTo>
                    <a:cubicBezTo>
                      <a:pt x="14" y="50"/>
                      <a:pt x="14" y="48"/>
                      <a:pt x="16" y="47"/>
                    </a:cubicBezTo>
                    <a:cubicBezTo>
                      <a:pt x="16" y="47"/>
                      <a:pt x="16" y="47"/>
                      <a:pt x="16" y="47"/>
                    </a:cubicBezTo>
                    <a:cubicBezTo>
                      <a:pt x="16" y="48"/>
                      <a:pt x="17" y="47"/>
                      <a:pt x="17" y="47"/>
                    </a:cubicBezTo>
                    <a:cubicBezTo>
                      <a:pt x="14" y="46"/>
                      <a:pt x="13" y="45"/>
                      <a:pt x="13" y="42"/>
                    </a:cubicBezTo>
                    <a:cubicBezTo>
                      <a:pt x="14" y="41"/>
                      <a:pt x="15" y="39"/>
                      <a:pt x="16" y="37"/>
                    </a:cubicBezTo>
                    <a:cubicBezTo>
                      <a:pt x="18" y="37"/>
                      <a:pt x="21" y="38"/>
                      <a:pt x="24" y="37"/>
                    </a:cubicBezTo>
                    <a:cubicBezTo>
                      <a:pt x="21" y="36"/>
                      <a:pt x="18" y="38"/>
                      <a:pt x="16" y="37"/>
                    </a:cubicBezTo>
                    <a:cubicBezTo>
                      <a:pt x="15" y="40"/>
                      <a:pt x="12" y="42"/>
                      <a:pt x="8" y="42"/>
                    </a:cubicBezTo>
                    <a:cubicBezTo>
                      <a:pt x="4" y="40"/>
                      <a:pt x="7" y="39"/>
                      <a:pt x="8" y="37"/>
                    </a:cubicBezTo>
                    <a:cubicBezTo>
                      <a:pt x="9" y="34"/>
                      <a:pt x="10" y="32"/>
                      <a:pt x="5" y="33"/>
                    </a:cubicBezTo>
                    <a:cubicBezTo>
                      <a:pt x="3" y="33"/>
                      <a:pt x="1" y="32"/>
                      <a:pt x="0" y="31"/>
                    </a:cubicBezTo>
                    <a:cubicBezTo>
                      <a:pt x="0" y="30"/>
                      <a:pt x="0" y="29"/>
                      <a:pt x="0" y="27"/>
                    </a:cubicBezTo>
                    <a:cubicBezTo>
                      <a:pt x="0" y="24"/>
                      <a:pt x="1" y="23"/>
                      <a:pt x="4" y="24"/>
                    </a:cubicBezTo>
                    <a:cubicBezTo>
                      <a:pt x="9" y="25"/>
                      <a:pt x="9" y="25"/>
                      <a:pt x="9" y="20"/>
                    </a:cubicBezTo>
                    <a:cubicBezTo>
                      <a:pt x="9" y="19"/>
                      <a:pt x="9" y="19"/>
                      <a:pt x="9" y="18"/>
                    </a:cubicBezTo>
                    <a:cubicBezTo>
                      <a:pt x="14" y="17"/>
                      <a:pt x="16" y="14"/>
                      <a:pt x="16" y="10"/>
                    </a:cubicBezTo>
                    <a:cubicBezTo>
                      <a:pt x="16" y="8"/>
                      <a:pt x="16" y="7"/>
                      <a:pt x="18" y="6"/>
                    </a:cubicBezTo>
                    <a:cubicBezTo>
                      <a:pt x="20" y="6"/>
                      <a:pt x="22" y="8"/>
                      <a:pt x="24" y="8"/>
                    </a:cubicBezTo>
                    <a:cubicBezTo>
                      <a:pt x="27" y="8"/>
                      <a:pt x="26" y="6"/>
                      <a:pt x="27" y="5"/>
                    </a:cubicBezTo>
                    <a:cubicBezTo>
                      <a:pt x="27" y="4"/>
                      <a:pt x="28" y="4"/>
                      <a:pt x="28" y="4"/>
                    </a:cubicBezTo>
                    <a:cubicBezTo>
                      <a:pt x="30" y="5"/>
                      <a:pt x="29" y="3"/>
                      <a:pt x="29" y="3"/>
                    </a:cubicBezTo>
                    <a:cubicBezTo>
                      <a:pt x="30" y="1"/>
                      <a:pt x="33" y="0"/>
                      <a:pt x="34" y="1"/>
                    </a:cubicBezTo>
                    <a:cubicBezTo>
                      <a:pt x="36" y="1"/>
                      <a:pt x="37" y="0"/>
                      <a:pt x="38" y="0"/>
                    </a:cubicBezTo>
                    <a:cubicBezTo>
                      <a:pt x="39" y="0"/>
                      <a:pt x="40" y="0"/>
                      <a:pt x="40" y="1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3" name="Freeform 430"/>
              <p:cNvSpPr/>
              <p:nvPr/>
            </p:nvSpPr>
            <p:spPr bwMode="auto">
              <a:xfrm>
                <a:off x="732" y="578"/>
                <a:ext cx="36" cy="46"/>
              </a:xfrm>
              <a:custGeom>
                <a:avLst/>
                <a:gdLst>
                  <a:gd name="T0" fmla="*/ 0 w 15"/>
                  <a:gd name="T1" fmla="*/ 3 h 19"/>
                  <a:gd name="T2" fmla="*/ 6 w 15"/>
                  <a:gd name="T3" fmla="*/ 0 h 19"/>
                  <a:gd name="T4" fmla="*/ 7 w 15"/>
                  <a:gd name="T5" fmla="*/ 1 h 19"/>
                  <a:gd name="T6" fmla="*/ 8 w 15"/>
                  <a:gd name="T7" fmla="*/ 4 h 19"/>
                  <a:gd name="T8" fmla="*/ 7 w 15"/>
                  <a:gd name="T9" fmla="*/ 6 h 19"/>
                  <a:gd name="T10" fmla="*/ 3 w 15"/>
                  <a:gd name="T11" fmla="*/ 10 h 19"/>
                  <a:gd name="T12" fmla="*/ 13 w 15"/>
                  <a:gd name="T13" fmla="*/ 12 h 19"/>
                  <a:gd name="T14" fmla="*/ 14 w 15"/>
                  <a:gd name="T15" fmla="*/ 14 h 19"/>
                  <a:gd name="T16" fmla="*/ 10 w 15"/>
                  <a:gd name="T17" fmla="*/ 19 h 19"/>
                  <a:gd name="T18" fmla="*/ 7 w 15"/>
                  <a:gd name="T19" fmla="*/ 19 h 19"/>
                  <a:gd name="T20" fmla="*/ 6 w 15"/>
                  <a:gd name="T21" fmla="*/ 19 h 19"/>
                  <a:gd name="T22" fmla="*/ 0 w 15"/>
                  <a:gd name="T23" fmla="*/ 14 h 19"/>
                  <a:gd name="T24" fmla="*/ 0 w 15"/>
                  <a:gd name="T25" fmla="*/ 11 h 19"/>
                  <a:gd name="T26" fmla="*/ 2 w 15"/>
                  <a:gd name="T27" fmla="*/ 4 h 19"/>
                  <a:gd name="T28" fmla="*/ 0 w 15"/>
                  <a:gd name="T29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19">
                    <a:moveTo>
                      <a:pt x="0" y="3"/>
                    </a:moveTo>
                    <a:cubicBezTo>
                      <a:pt x="2" y="2"/>
                      <a:pt x="4" y="1"/>
                      <a:pt x="6" y="0"/>
                    </a:cubicBezTo>
                    <a:cubicBezTo>
                      <a:pt x="6" y="0"/>
                      <a:pt x="6" y="0"/>
                      <a:pt x="7" y="1"/>
                    </a:cubicBezTo>
                    <a:cubicBezTo>
                      <a:pt x="7" y="2"/>
                      <a:pt x="7" y="3"/>
                      <a:pt x="8" y="4"/>
                    </a:cubicBezTo>
                    <a:cubicBezTo>
                      <a:pt x="8" y="4"/>
                      <a:pt x="7" y="5"/>
                      <a:pt x="7" y="6"/>
                    </a:cubicBezTo>
                    <a:cubicBezTo>
                      <a:pt x="2" y="3"/>
                      <a:pt x="7" y="10"/>
                      <a:pt x="3" y="10"/>
                    </a:cubicBezTo>
                    <a:cubicBezTo>
                      <a:pt x="7" y="11"/>
                      <a:pt x="10" y="9"/>
                      <a:pt x="13" y="12"/>
                    </a:cubicBezTo>
                    <a:cubicBezTo>
                      <a:pt x="15" y="13"/>
                      <a:pt x="14" y="13"/>
                      <a:pt x="14" y="14"/>
                    </a:cubicBezTo>
                    <a:cubicBezTo>
                      <a:pt x="15" y="19"/>
                      <a:pt x="14" y="19"/>
                      <a:pt x="10" y="19"/>
                    </a:cubicBezTo>
                    <a:cubicBezTo>
                      <a:pt x="9" y="19"/>
                      <a:pt x="8" y="19"/>
                      <a:pt x="7" y="19"/>
                    </a:cubicBezTo>
                    <a:cubicBezTo>
                      <a:pt x="7" y="19"/>
                      <a:pt x="6" y="19"/>
                      <a:pt x="6" y="19"/>
                    </a:cubicBezTo>
                    <a:cubicBezTo>
                      <a:pt x="3" y="19"/>
                      <a:pt x="0" y="17"/>
                      <a:pt x="0" y="14"/>
                    </a:cubicBezTo>
                    <a:cubicBezTo>
                      <a:pt x="0" y="13"/>
                      <a:pt x="0" y="12"/>
                      <a:pt x="0" y="11"/>
                    </a:cubicBezTo>
                    <a:cubicBezTo>
                      <a:pt x="1" y="9"/>
                      <a:pt x="1" y="6"/>
                      <a:pt x="2" y="4"/>
                    </a:cubicBezTo>
                    <a:cubicBezTo>
                      <a:pt x="3" y="4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4" name="Freeform 431"/>
              <p:cNvSpPr/>
              <p:nvPr/>
            </p:nvSpPr>
            <p:spPr bwMode="auto">
              <a:xfrm>
                <a:off x="789" y="574"/>
                <a:ext cx="8" cy="7"/>
              </a:xfrm>
              <a:custGeom>
                <a:avLst/>
                <a:gdLst>
                  <a:gd name="T0" fmla="*/ 0 w 3"/>
                  <a:gd name="T1" fmla="*/ 1 h 3"/>
                  <a:gd name="T2" fmla="*/ 3 w 3"/>
                  <a:gd name="T3" fmla="*/ 2 h 3"/>
                  <a:gd name="T4" fmla="*/ 1 w 3"/>
                  <a:gd name="T5" fmla="*/ 3 h 3"/>
                  <a:gd name="T6" fmla="*/ 0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1" y="1"/>
                      <a:pt x="2" y="0"/>
                      <a:pt x="3" y="2"/>
                    </a:cubicBezTo>
                    <a:cubicBezTo>
                      <a:pt x="3" y="2"/>
                      <a:pt x="2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ED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5" name="Freeform 432"/>
              <p:cNvSpPr/>
              <p:nvPr/>
            </p:nvSpPr>
            <p:spPr bwMode="auto">
              <a:xfrm>
                <a:off x="656" y="762"/>
                <a:ext cx="62" cy="63"/>
              </a:xfrm>
              <a:custGeom>
                <a:avLst/>
                <a:gdLst>
                  <a:gd name="T0" fmla="*/ 1 w 26"/>
                  <a:gd name="T1" fmla="*/ 24 h 26"/>
                  <a:gd name="T2" fmla="*/ 2 w 26"/>
                  <a:gd name="T3" fmla="*/ 19 h 26"/>
                  <a:gd name="T4" fmla="*/ 2 w 26"/>
                  <a:gd name="T5" fmla="*/ 18 h 26"/>
                  <a:gd name="T6" fmla="*/ 5 w 26"/>
                  <a:gd name="T7" fmla="*/ 8 h 26"/>
                  <a:gd name="T8" fmla="*/ 6 w 26"/>
                  <a:gd name="T9" fmla="*/ 7 h 26"/>
                  <a:gd name="T10" fmla="*/ 10 w 26"/>
                  <a:gd name="T11" fmla="*/ 2 h 26"/>
                  <a:gd name="T12" fmla="*/ 14 w 26"/>
                  <a:gd name="T13" fmla="*/ 2 h 26"/>
                  <a:gd name="T14" fmla="*/ 16 w 26"/>
                  <a:gd name="T15" fmla="*/ 2 h 26"/>
                  <a:gd name="T16" fmla="*/ 21 w 26"/>
                  <a:gd name="T17" fmla="*/ 6 h 26"/>
                  <a:gd name="T18" fmla="*/ 23 w 26"/>
                  <a:gd name="T19" fmla="*/ 8 h 26"/>
                  <a:gd name="T20" fmla="*/ 24 w 26"/>
                  <a:gd name="T21" fmla="*/ 8 h 26"/>
                  <a:gd name="T22" fmla="*/ 24 w 26"/>
                  <a:gd name="T23" fmla="*/ 11 h 26"/>
                  <a:gd name="T24" fmla="*/ 25 w 26"/>
                  <a:gd name="T25" fmla="*/ 13 h 26"/>
                  <a:gd name="T26" fmla="*/ 26 w 26"/>
                  <a:gd name="T27" fmla="*/ 16 h 26"/>
                  <a:gd name="T28" fmla="*/ 22 w 26"/>
                  <a:gd name="T29" fmla="*/ 20 h 26"/>
                  <a:gd name="T30" fmla="*/ 16 w 26"/>
                  <a:gd name="T31" fmla="*/ 20 h 26"/>
                  <a:gd name="T32" fmla="*/ 16 w 26"/>
                  <a:gd name="T33" fmla="*/ 23 h 26"/>
                  <a:gd name="T34" fmla="*/ 16 w 26"/>
                  <a:gd name="T35" fmla="*/ 24 h 26"/>
                  <a:gd name="T36" fmla="*/ 16 w 26"/>
                  <a:gd name="T37" fmla="*/ 26 h 26"/>
                  <a:gd name="T38" fmla="*/ 10 w 26"/>
                  <a:gd name="T39" fmla="*/ 23 h 26"/>
                  <a:gd name="T40" fmla="*/ 10 w 26"/>
                  <a:gd name="T41" fmla="*/ 22 h 26"/>
                  <a:gd name="T42" fmla="*/ 9 w 26"/>
                  <a:gd name="T43" fmla="*/ 19 h 26"/>
                  <a:gd name="T44" fmla="*/ 10 w 26"/>
                  <a:gd name="T45" fmla="*/ 14 h 26"/>
                  <a:gd name="T46" fmla="*/ 14 w 26"/>
                  <a:gd name="T47" fmla="*/ 15 h 26"/>
                  <a:gd name="T48" fmla="*/ 18 w 26"/>
                  <a:gd name="T49" fmla="*/ 12 h 26"/>
                  <a:gd name="T50" fmla="*/ 16 w 26"/>
                  <a:gd name="T51" fmla="*/ 10 h 26"/>
                  <a:gd name="T52" fmla="*/ 13 w 26"/>
                  <a:gd name="T53" fmla="*/ 10 h 26"/>
                  <a:gd name="T54" fmla="*/ 6 w 26"/>
                  <a:gd name="T55" fmla="*/ 14 h 26"/>
                  <a:gd name="T56" fmla="*/ 6 w 26"/>
                  <a:gd name="T57" fmla="*/ 14 h 26"/>
                  <a:gd name="T58" fmla="*/ 8 w 26"/>
                  <a:gd name="T59" fmla="*/ 21 h 26"/>
                  <a:gd name="T60" fmla="*/ 8 w 26"/>
                  <a:gd name="T61" fmla="*/ 23 h 26"/>
                  <a:gd name="T62" fmla="*/ 1 w 26"/>
                  <a:gd name="T63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6" h="26">
                    <a:moveTo>
                      <a:pt x="1" y="24"/>
                    </a:moveTo>
                    <a:cubicBezTo>
                      <a:pt x="0" y="21"/>
                      <a:pt x="0" y="21"/>
                      <a:pt x="2" y="19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2"/>
                      <a:pt x="0" y="12"/>
                      <a:pt x="5" y="8"/>
                    </a:cubicBezTo>
                    <a:cubicBezTo>
                      <a:pt x="6" y="8"/>
                      <a:pt x="6" y="7"/>
                      <a:pt x="6" y="7"/>
                    </a:cubicBezTo>
                    <a:cubicBezTo>
                      <a:pt x="10" y="7"/>
                      <a:pt x="8" y="3"/>
                      <a:pt x="10" y="2"/>
                    </a:cubicBezTo>
                    <a:cubicBezTo>
                      <a:pt x="11" y="0"/>
                      <a:pt x="13" y="0"/>
                      <a:pt x="14" y="2"/>
                    </a:cubicBezTo>
                    <a:cubicBezTo>
                      <a:pt x="15" y="2"/>
                      <a:pt x="15" y="2"/>
                      <a:pt x="16" y="2"/>
                    </a:cubicBezTo>
                    <a:cubicBezTo>
                      <a:pt x="20" y="0"/>
                      <a:pt x="21" y="1"/>
                      <a:pt x="21" y="6"/>
                    </a:cubicBezTo>
                    <a:cubicBezTo>
                      <a:pt x="21" y="7"/>
                      <a:pt x="20" y="9"/>
                      <a:pt x="23" y="8"/>
                    </a:cubicBezTo>
                    <a:cubicBezTo>
                      <a:pt x="23" y="8"/>
                      <a:pt x="24" y="8"/>
                      <a:pt x="24" y="8"/>
                    </a:cubicBezTo>
                    <a:cubicBezTo>
                      <a:pt x="25" y="9"/>
                      <a:pt x="25" y="10"/>
                      <a:pt x="24" y="11"/>
                    </a:cubicBezTo>
                    <a:cubicBezTo>
                      <a:pt x="24" y="12"/>
                      <a:pt x="22" y="13"/>
                      <a:pt x="25" y="13"/>
                    </a:cubicBezTo>
                    <a:cubicBezTo>
                      <a:pt x="26" y="13"/>
                      <a:pt x="26" y="15"/>
                      <a:pt x="26" y="16"/>
                    </a:cubicBezTo>
                    <a:cubicBezTo>
                      <a:pt x="25" y="17"/>
                      <a:pt x="23" y="19"/>
                      <a:pt x="22" y="20"/>
                    </a:cubicBezTo>
                    <a:cubicBezTo>
                      <a:pt x="20" y="22"/>
                      <a:pt x="18" y="20"/>
                      <a:pt x="16" y="20"/>
                    </a:cubicBezTo>
                    <a:cubicBezTo>
                      <a:pt x="14" y="21"/>
                      <a:pt x="14" y="22"/>
                      <a:pt x="16" y="23"/>
                    </a:cubicBezTo>
                    <a:cubicBezTo>
                      <a:pt x="16" y="23"/>
                      <a:pt x="16" y="23"/>
                      <a:pt x="16" y="24"/>
                    </a:cubicBezTo>
                    <a:cubicBezTo>
                      <a:pt x="16" y="25"/>
                      <a:pt x="16" y="25"/>
                      <a:pt x="16" y="26"/>
                    </a:cubicBezTo>
                    <a:cubicBezTo>
                      <a:pt x="13" y="26"/>
                      <a:pt x="12" y="25"/>
                      <a:pt x="10" y="23"/>
                    </a:cubicBezTo>
                    <a:cubicBezTo>
                      <a:pt x="10" y="23"/>
                      <a:pt x="10" y="23"/>
                      <a:pt x="10" y="22"/>
                    </a:cubicBezTo>
                    <a:cubicBezTo>
                      <a:pt x="10" y="21"/>
                      <a:pt x="11" y="20"/>
                      <a:pt x="9" y="19"/>
                    </a:cubicBezTo>
                    <a:cubicBezTo>
                      <a:pt x="8" y="17"/>
                      <a:pt x="10" y="16"/>
                      <a:pt x="10" y="14"/>
                    </a:cubicBezTo>
                    <a:cubicBezTo>
                      <a:pt x="12" y="14"/>
                      <a:pt x="13" y="15"/>
                      <a:pt x="14" y="15"/>
                    </a:cubicBezTo>
                    <a:cubicBezTo>
                      <a:pt x="16" y="16"/>
                      <a:pt x="19" y="16"/>
                      <a:pt x="18" y="12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5" y="8"/>
                      <a:pt x="14" y="8"/>
                      <a:pt x="13" y="10"/>
                    </a:cubicBezTo>
                    <a:cubicBezTo>
                      <a:pt x="10" y="13"/>
                      <a:pt x="10" y="13"/>
                      <a:pt x="6" y="14"/>
                    </a:cubicBezTo>
                    <a:cubicBezTo>
                      <a:pt x="6" y="15"/>
                      <a:pt x="5" y="14"/>
                      <a:pt x="6" y="14"/>
                    </a:cubicBezTo>
                    <a:cubicBezTo>
                      <a:pt x="8" y="16"/>
                      <a:pt x="5" y="20"/>
                      <a:pt x="8" y="21"/>
                    </a:cubicBezTo>
                    <a:cubicBezTo>
                      <a:pt x="9" y="22"/>
                      <a:pt x="9" y="22"/>
                      <a:pt x="8" y="23"/>
                    </a:cubicBezTo>
                    <a:cubicBezTo>
                      <a:pt x="6" y="25"/>
                      <a:pt x="4" y="26"/>
                      <a:pt x="1" y="24"/>
                    </a:cubicBezTo>
                    <a:close/>
                  </a:path>
                </a:pathLst>
              </a:custGeom>
              <a:solidFill>
                <a:srgbClr val="FEE8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6" name="Freeform 433"/>
              <p:cNvSpPr/>
              <p:nvPr/>
            </p:nvSpPr>
            <p:spPr bwMode="auto">
              <a:xfrm>
                <a:off x="608" y="762"/>
                <a:ext cx="67" cy="58"/>
              </a:xfrm>
              <a:custGeom>
                <a:avLst/>
                <a:gdLst>
                  <a:gd name="T0" fmla="*/ 22 w 28"/>
                  <a:gd name="T1" fmla="*/ 19 h 24"/>
                  <a:gd name="T2" fmla="*/ 18 w 28"/>
                  <a:gd name="T3" fmla="*/ 21 h 24"/>
                  <a:gd name="T4" fmla="*/ 10 w 28"/>
                  <a:gd name="T5" fmla="*/ 22 h 24"/>
                  <a:gd name="T6" fmla="*/ 0 w 28"/>
                  <a:gd name="T7" fmla="*/ 21 h 24"/>
                  <a:gd name="T8" fmla="*/ 0 w 28"/>
                  <a:gd name="T9" fmla="*/ 20 h 24"/>
                  <a:gd name="T10" fmla="*/ 5 w 28"/>
                  <a:gd name="T11" fmla="*/ 17 h 24"/>
                  <a:gd name="T12" fmla="*/ 11 w 28"/>
                  <a:gd name="T13" fmla="*/ 11 h 24"/>
                  <a:gd name="T14" fmla="*/ 13 w 28"/>
                  <a:gd name="T15" fmla="*/ 7 h 24"/>
                  <a:gd name="T16" fmla="*/ 20 w 28"/>
                  <a:gd name="T17" fmla="*/ 0 h 24"/>
                  <a:gd name="T18" fmla="*/ 24 w 28"/>
                  <a:gd name="T19" fmla="*/ 0 h 24"/>
                  <a:gd name="T20" fmla="*/ 26 w 28"/>
                  <a:gd name="T21" fmla="*/ 8 h 24"/>
                  <a:gd name="T22" fmla="*/ 26 w 28"/>
                  <a:gd name="T23" fmla="*/ 8 h 24"/>
                  <a:gd name="T24" fmla="*/ 17 w 28"/>
                  <a:gd name="T25" fmla="*/ 15 h 24"/>
                  <a:gd name="T26" fmla="*/ 22 w 28"/>
                  <a:gd name="T27" fmla="*/ 1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" h="24">
                    <a:moveTo>
                      <a:pt x="22" y="19"/>
                    </a:moveTo>
                    <a:cubicBezTo>
                      <a:pt x="21" y="19"/>
                      <a:pt x="18" y="17"/>
                      <a:pt x="18" y="21"/>
                    </a:cubicBezTo>
                    <a:cubicBezTo>
                      <a:pt x="15" y="18"/>
                      <a:pt x="12" y="24"/>
                      <a:pt x="10" y="22"/>
                    </a:cubicBezTo>
                    <a:cubicBezTo>
                      <a:pt x="7" y="18"/>
                      <a:pt x="3" y="21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1" y="18"/>
                      <a:pt x="3" y="17"/>
                      <a:pt x="5" y="17"/>
                    </a:cubicBezTo>
                    <a:cubicBezTo>
                      <a:pt x="9" y="17"/>
                      <a:pt x="11" y="15"/>
                      <a:pt x="11" y="11"/>
                    </a:cubicBezTo>
                    <a:cubicBezTo>
                      <a:pt x="11" y="9"/>
                      <a:pt x="12" y="8"/>
                      <a:pt x="13" y="7"/>
                    </a:cubicBezTo>
                    <a:cubicBezTo>
                      <a:pt x="15" y="4"/>
                      <a:pt x="16" y="0"/>
                      <a:pt x="20" y="0"/>
                    </a:cubicBezTo>
                    <a:cubicBezTo>
                      <a:pt x="21" y="0"/>
                      <a:pt x="23" y="0"/>
                      <a:pt x="24" y="0"/>
                    </a:cubicBezTo>
                    <a:cubicBezTo>
                      <a:pt x="25" y="3"/>
                      <a:pt x="28" y="5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2" y="9"/>
                      <a:pt x="20" y="12"/>
                      <a:pt x="17" y="15"/>
                    </a:cubicBezTo>
                    <a:cubicBezTo>
                      <a:pt x="19" y="16"/>
                      <a:pt x="22" y="15"/>
                      <a:pt x="22" y="19"/>
                    </a:cubicBezTo>
                    <a:close/>
                  </a:path>
                </a:pathLst>
              </a:custGeom>
              <a:solidFill>
                <a:srgbClr val="FEE8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7" name="Freeform 434"/>
              <p:cNvSpPr/>
              <p:nvPr/>
            </p:nvSpPr>
            <p:spPr bwMode="auto">
              <a:xfrm>
                <a:off x="636" y="815"/>
                <a:ext cx="48" cy="41"/>
              </a:xfrm>
              <a:custGeom>
                <a:avLst/>
                <a:gdLst>
                  <a:gd name="T0" fmla="*/ 18 w 20"/>
                  <a:gd name="T1" fmla="*/ 0 h 17"/>
                  <a:gd name="T2" fmla="*/ 19 w 20"/>
                  <a:gd name="T3" fmla="*/ 0 h 17"/>
                  <a:gd name="T4" fmla="*/ 20 w 20"/>
                  <a:gd name="T5" fmla="*/ 6 h 17"/>
                  <a:gd name="T6" fmla="*/ 19 w 20"/>
                  <a:gd name="T7" fmla="*/ 9 h 17"/>
                  <a:gd name="T8" fmla="*/ 16 w 20"/>
                  <a:gd name="T9" fmla="*/ 11 h 17"/>
                  <a:gd name="T10" fmla="*/ 9 w 20"/>
                  <a:gd name="T11" fmla="*/ 13 h 17"/>
                  <a:gd name="T12" fmla="*/ 0 w 20"/>
                  <a:gd name="T13" fmla="*/ 17 h 17"/>
                  <a:gd name="T14" fmla="*/ 0 w 20"/>
                  <a:gd name="T15" fmla="*/ 8 h 17"/>
                  <a:gd name="T16" fmla="*/ 0 w 20"/>
                  <a:gd name="T17" fmla="*/ 8 h 17"/>
                  <a:gd name="T18" fmla="*/ 8 w 20"/>
                  <a:gd name="T19" fmla="*/ 4 h 17"/>
                  <a:gd name="T20" fmla="*/ 9 w 20"/>
                  <a:gd name="T21" fmla="*/ 2 h 17"/>
                  <a:gd name="T22" fmla="*/ 16 w 20"/>
                  <a:gd name="T23" fmla="*/ 0 h 17"/>
                  <a:gd name="T24" fmla="*/ 18 w 20"/>
                  <a:gd name="T25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" h="17">
                    <a:moveTo>
                      <a:pt x="18" y="0"/>
                    </a:moveTo>
                    <a:cubicBezTo>
                      <a:pt x="18" y="0"/>
                      <a:pt x="19" y="0"/>
                      <a:pt x="19" y="0"/>
                    </a:cubicBezTo>
                    <a:cubicBezTo>
                      <a:pt x="20" y="2"/>
                      <a:pt x="17" y="5"/>
                      <a:pt x="20" y="6"/>
                    </a:cubicBezTo>
                    <a:cubicBezTo>
                      <a:pt x="20" y="7"/>
                      <a:pt x="19" y="8"/>
                      <a:pt x="19" y="9"/>
                    </a:cubicBezTo>
                    <a:cubicBezTo>
                      <a:pt x="18" y="10"/>
                      <a:pt x="17" y="10"/>
                      <a:pt x="16" y="11"/>
                    </a:cubicBezTo>
                    <a:cubicBezTo>
                      <a:pt x="14" y="11"/>
                      <a:pt x="12" y="12"/>
                      <a:pt x="9" y="13"/>
                    </a:cubicBezTo>
                    <a:cubicBezTo>
                      <a:pt x="6" y="13"/>
                      <a:pt x="3" y="15"/>
                      <a:pt x="0" y="17"/>
                    </a:cubicBezTo>
                    <a:cubicBezTo>
                      <a:pt x="0" y="14"/>
                      <a:pt x="3" y="11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4"/>
                      <a:pt x="5" y="5"/>
                      <a:pt x="8" y="4"/>
                    </a:cubicBezTo>
                    <a:cubicBezTo>
                      <a:pt x="9" y="4"/>
                      <a:pt x="9" y="3"/>
                      <a:pt x="9" y="2"/>
                    </a:cubicBezTo>
                    <a:cubicBezTo>
                      <a:pt x="12" y="2"/>
                      <a:pt x="14" y="1"/>
                      <a:pt x="16" y="0"/>
                    </a:cubicBezTo>
                    <a:cubicBezTo>
                      <a:pt x="17" y="0"/>
                      <a:pt x="17" y="0"/>
                      <a:pt x="18" y="0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8" name="Freeform 435"/>
              <p:cNvSpPr/>
              <p:nvPr/>
            </p:nvSpPr>
            <p:spPr bwMode="auto">
              <a:xfrm>
                <a:off x="579" y="794"/>
                <a:ext cx="29" cy="21"/>
              </a:xfrm>
              <a:custGeom>
                <a:avLst/>
                <a:gdLst>
                  <a:gd name="T0" fmla="*/ 10 w 12"/>
                  <a:gd name="T1" fmla="*/ 9 h 9"/>
                  <a:gd name="T2" fmla="*/ 3 w 12"/>
                  <a:gd name="T3" fmla="*/ 8 h 9"/>
                  <a:gd name="T4" fmla="*/ 1 w 12"/>
                  <a:gd name="T5" fmla="*/ 7 h 9"/>
                  <a:gd name="T6" fmla="*/ 4 w 12"/>
                  <a:gd name="T7" fmla="*/ 0 h 9"/>
                  <a:gd name="T8" fmla="*/ 12 w 12"/>
                  <a:gd name="T9" fmla="*/ 8 h 9"/>
                  <a:gd name="T10" fmla="*/ 12 w 12"/>
                  <a:gd name="T11" fmla="*/ 8 h 9"/>
                  <a:gd name="T12" fmla="*/ 12 w 12"/>
                  <a:gd name="T13" fmla="*/ 8 h 9"/>
                  <a:gd name="T14" fmla="*/ 10 w 12"/>
                  <a:gd name="T1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9">
                    <a:moveTo>
                      <a:pt x="10" y="9"/>
                    </a:moveTo>
                    <a:cubicBezTo>
                      <a:pt x="8" y="8"/>
                      <a:pt x="5" y="7"/>
                      <a:pt x="3" y="8"/>
                    </a:cubicBezTo>
                    <a:cubicBezTo>
                      <a:pt x="2" y="8"/>
                      <a:pt x="1" y="8"/>
                      <a:pt x="1" y="7"/>
                    </a:cubicBezTo>
                    <a:cubicBezTo>
                      <a:pt x="2" y="5"/>
                      <a:pt x="0" y="1"/>
                      <a:pt x="4" y="0"/>
                    </a:cubicBezTo>
                    <a:cubicBezTo>
                      <a:pt x="6" y="3"/>
                      <a:pt x="11" y="3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9"/>
                      <a:pt x="11" y="9"/>
                      <a:pt x="10" y="9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79" name="Freeform 436"/>
              <p:cNvSpPr/>
              <p:nvPr/>
            </p:nvSpPr>
            <p:spPr bwMode="auto">
              <a:xfrm>
                <a:off x="570" y="791"/>
                <a:ext cx="19" cy="24"/>
              </a:xfrm>
              <a:custGeom>
                <a:avLst/>
                <a:gdLst>
                  <a:gd name="T0" fmla="*/ 8 w 8"/>
                  <a:gd name="T1" fmla="*/ 2 h 10"/>
                  <a:gd name="T2" fmla="*/ 7 w 8"/>
                  <a:gd name="T3" fmla="*/ 9 h 10"/>
                  <a:gd name="T4" fmla="*/ 4 w 8"/>
                  <a:gd name="T5" fmla="*/ 9 h 10"/>
                  <a:gd name="T6" fmla="*/ 0 w 8"/>
                  <a:gd name="T7" fmla="*/ 9 h 10"/>
                  <a:gd name="T8" fmla="*/ 0 w 8"/>
                  <a:gd name="T9" fmla="*/ 8 h 10"/>
                  <a:gd name="T10" fmla="*/ 7 w 8"/>
                  <a:gd name="T11" fmla="*/ 0 h 10"/>
                  <a:gd name="T12" fmla="*/ 8 w 8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0">
                    <a:moveTo>
                      <a:pt x="8" y="2"/>
                    </a:moveTo>
                    <a:cubicBezTo>
                      <a:pt x="7" y="3"/>
                      <a:pt x="6" y="8"/>
                      <a:pt x="7" y="9"/>
                    </a:cubicBezTo>
                    <a:cubicBezTo>
                      <a:pt x="6" y="10"/>
                      <a:pt x="5" y="9"/>
                      <a:pt x="4" y="9"/>
                    </a:cubicBezTo>
                    <a:cubicBezTo>
                      <a:pt x="2" y="9"/>
                      <a:pt x="1" y="10"/>
                      <a:pt x="0" y="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2" y="5"/>
                      <a:pt x="3" y="1"/>
                      <a:pt x="7" y="0"/>
                    </a:cubicBezTo>
                    <a:cubicBezTo>
                      <a:pt x="7" y="0"/>
                      <a:pt x="8" y="1"/>
                      <a:pt x="8" y="2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0" name="Freeform 437"/>
              <p:cNvSpPr/>
              <p:nvPr/>
            </p:nvSpPr>
            <p:spPr bwMode="auto">
              <a:xfrm>
                <a:off x="636" y="820"/>
                <a:ext cx="27" cy="14"/>
              </a:xfrm>
              <a:custGeom>
                <a:avLst/>
                <a:gdLst>
                  <a:gd name="T0" fmla="*/ 8 w 11"/>
                  <a:gd name="T1" fmla="*/ 2 h 6"/>
                  <a:gd name="T2" fmla="*/ 7 w 11"/>
                  <a:gd name="T3" fmla="*/ 5 h 6"/>
                  <a:gd name="T4" fmla="*/ 0 w 11"/>
                  <a:gd name="T5" fmla="*/ 6 h 6"/>
                  <a:gd name="T6" fmla="*/ 5 w 11"/>
                  <a:gd name="T7" fmla="*/ 1 h 6"/>
                  <a:gd name="T8" fmla="*/ 8 w 11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8" y="2"/>
                    </a:moveTo>
                    <a:cubicBezTo>
                      <a:pt x="7" y="3"/>
                      <a:pt x="11" y="6"/>
                      <a:pt x="7" y="5"/>
                    </a:cubicBezTo>
                    <a:cubicBezTo>
                      <a:pt x="4" y="3"/>
                      <a:pt x="2" y="5"/>
                      <a:pt x="0" y="6"/>
                    </a:cubicBezTo>
                    <a:cubicBezTo>
                      <a:pt x="0" y="3"/>
                      <a:pt x="3" y="2"/>
                      <a:pt x="5" y="1"/>
                    </a:cubicBezTo>
                    <a:cubicBezTo>
                      <a:pt x="6" y="0"/>
                      <a:pt x="8" y="0"/>
                      <a:pt x="8" y="2"/>
                    </a:cubicBezTo>
                    <a:close/>
                  </a:path>
                </a:pathLst>
              </a:custGeom>
              <a:solidFill>
                <a:srgbClr val="FEE8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1" name="Freeform 438"/>
              <p:cNvSpPr/>
              <p:nvPr/>
            </p:nvSpPr>
            <p:spPr bwMode="auto">
              <a:xfrm>
                <a:off x="596" y="813"/>
                <a:ext cx="14" cy="14"/>
              </a:xfrm>
              <a:custGeom>
                <a:avLst/>
                <a:gdLst>
                  <a:gd name="T0" fmla="*/ 3 w 6"/>
                  <a:gd name="T1" fmla="*/ 1 h 6"/>
                  <a:gd name="T2" fmla="*/ 5 w 6"/>
                  <a:gd name="T3" fmla="*/ 0 h 6"/>
                  <a:gd name="T4" fmla="*/ 3 w 6"/>
                  <a:gd name="T5" fmla="*/ 5 h 6"/>
                  <a:gd name="T6" fmla="*/ 1 w 6"/>
                  <a:gd name="T7" fmla="*/ 5 h 6"/>
                  <a:gd name="T8" fmla="*/ 1 w 6"/>
                  <a:gd name="T9" fmla="*/ 3 h 6"/>
                  <a:gd name="T10" fmla="*/ 3 w 6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6">
                    <a:moveTo>
                      <a:pt x="3" y="1"/>
                    </a:moveTo>
                    <a:cubicBezTo>
                      <a:pt x="4" y="0"/>
                      <a:pt x="5" y="0"/>
                      <a:pt x="5" y="0"/>
                    </a:cubicBezTo>
                    <a:cubicBezTo>
                      <a:pt x="6" y="3"/>
                      <a:pt x="3" y="3"/>
                      <a:pt x="3" y="5"/>
                    </a:cubicBezTo>
                    <a:cubicBezTo>
                      <a:pt x="3" y="6"/>
                      <a:pt x="2" y="5"/>
                      <a:pt x="1" y="5"/>
                    </a:cubicBezTo>
                    <a:cubicBezTo>
                      <a:pt x="0" y="4"/>
                      <a:pt x="0" y="4"/>
                      <a:pt x="1" y="3"/>
                    </a:cubicBezTo>
                    <a:cubicBezTo>
                      <a:pt x="2" y="2"/>
                      <a:pt x="3" y="2"/>
                      <a:pt x="3" y="1"/>
                    </a:cubicBezTo>
                    <a:close/>
                  </a:path>
                </a:pathLst>
              </a:custGeom>
              <a:solidFill>
                <a:srgbClr val="FEEA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2" name="Freeform 439"/>
              <p:cNvSpPr/>
              <p:nvPr/>
            </p:nvSpPr>
            <p:spPr bwMode="auto">
              <a:xfrm>
                <a:off x="589" y="834"/>
                <a:ext cx="7" cy="10"/>
              </a:xfrm>
              <a:custGeom>
                <a:avLst/>
                <a:gdLst>
                  <a:gd name="T0" fmla="*/ 2 w 3"/>
                  <a:gd name="T1" fmla="*/ 4 h 4"/>
                  <a:gd name="T2" fmla="*/ 0 w 3"/>
                  <a:gd name="T3" fmla="*/ 2 h 4"/>
                  <a:gd name="T4" fmla="*/ 2 w 3"/>
                  <a:gd name="T5" fmla="*/ 1 h 4"/>
                  <a:gd name="T6" fmla="*/ 2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1"/>
                    </a:cubicBezTo>
                    <a:cubicBezTo>
                      <a:pt x="3" y="2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3" name="Freeform 440"/>
              <p:cNvSpPr/>
              <p:nvPr/>
            </p:nvSpPr>
            <p:spPr bwMode="auto">
              <a:xfrm>
                <a:off x="548" y="791"/>
                <a:ext cx="24" cy="22"/>
              </a:xfrm>
              <a:custGeom>
                <a:avLst/>
                <a:gdLst>
                  <a:gd name="T0" fmla="*/ 3 w 10"/>
                  <a:gd name="T1" fmla="*/ 9 h 9"/>
                  <a:gd name="T2" fmla="*/ 0 w 10"/>
                  <a:gd name="T3" fmla="*/ 7 h 9"/>
                  <a:gd name="T4" fmla="*/ 2 w 10"/>
                  <a:gd name="T5" fmla="*/ 1 h 9"/>
                  <a:gd name="T6" fmla="*/ 5 w 10"/>
                  <a:gd name="T7" fmla="*/ 1 h 9"/>
                  <a:gd name="T8" fmla="*/ 10 w 10"/>
                  <a:gd name="T9" fmla="*/ 5 h 9"/>
                  <a:gd name="T10" fmla="*/ 9 w 10"/>
                  <a:gd name="T11" fmla="*/ 9 h 9"/>
                  <a:gd name="T12" fmla="*/ 9 w 10"/>
                  <a:gd name="T13" fmla="*/ 9 h 9"/>
                  <a:gd name="T14" fmla="*/ 8 w 10"/>
                  <a:gd name="T15" fmla="*/ 9 h 9"/>
                  <a:gd name="T16" fmla="*/ 5 w 10"/>
                  <a:gd name="T17" fmla="*/ 7 h 9"/>
                  <a:gd name="T18" fmla="*/ 3 w 10"/>
                  <a:gd name="T1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9">
                    <a:moveTo>
                      <a:pt x="3" y="9"/>
                    </a:moveTo>
                    <a:cubicBezTo>
                      <a:pt x="2" y="9"/>
                      <a:pt x="1" y="8"/>
                      <a:pt x="0" y="7"/>
                    </a:cubicBezTo>
                    <a:cubicBezTo>
                      <a:pt x="0" y="5"/>
                      <a:pt x="2" y="3"/>
                      <a:pt x="2" y="1"/>
                    </a:cubicBezTo>
                    <a:cubicBezTo>
                      <a:pt x="1" y="0"/>
                      <a:pt x="4" y="1"/>
                      <a:pt x="5" y="1"/>
                    </a:cubicBezTo>
                    <a:cubicBezTo>
                      <a:pt x="8" y="1"/>
                      <a:pt x="8" y="4"/>
                      <a:pt x="10" y="5"/>
                    </a:cubicBezTo>
                    <a:cubicBezTo>
                      <a:pt x="10" y="6"/>
                      <a:pt x="10" y="7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8" y="9"/>
                      <a:pt x="8" y="9"/>
                    </a:cubicBezTo>
                    <a:cubicBezTo>
                      <a:pt x="7" y="8"/>
                      <a:pt x="7" y="6"/>
                      <a:pt x="5" y="7"/>
                    </a:cubicBezTo>
                    <a:cubicBezTo>
                      <a:pt x="5" y="8"/>
                      <a:pt x="4" y="8"/>
                      <a:pt x="3" y="9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4" name="Freeform 441"/>
              <p:cNvSpPr/>
              <p:nvPr/>
            </p:nvSpPr>
            <p:spPr bwMode="auto">
              <a:xfrm>
                <a:off x="560" y="803"/>
                <a:ext cx="7" cy="10"/>
              </a:xfrm>
              <a:custGeom>
                <a:avLst/>
                <a:gdLst>
                  <a:gd name="T0" fmla="*/ 0 w 3"/>
                  <a:gd name="T1" fmla="*/ 2 h 4"/>
                  <a:gd name="T2" fmla="*/ 3 w 3"/>
                  <a:gd name="T3" fmla="*/ 4 h 4"/>
                  <a:gd name="T4" fmla="*/ 0 w 3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3" y="0"/>
                      <a:pt x="3" y="2"/>
                      <a:pt x="3" y="4"/>
                    </a:cubicBezTo>
                    <a:cubicBezTo>
                      <a:pt x="1" y="4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5" name="Freeform 442"/>
              <p:cNvSpPr/>
              <p:nvPr/>
            </p:nvSpPr>
            <p:spPr bwMode="auto">
              <a:xfrm>
                <a:off x="539" y="739"/>
                <a:ext cx="62" cy="74"/>
              </a:xfrm>
              <a:custGeom>
                <a:avLst/>
                <a:gdLst>
                  <a:gd name="T0" fmla="*/ 13 w 26"/>
                  <a:gd name="T1" fmla="*/ 31 h 31"/>
                  <a:gd name="T2" fmla="*/ 13 w 26"/>
                  <a:gd name="T3" fmla="*/ 27 h 31"/>
                  <a:gd name="T4" fmla="*/ 9 w 26"/>
                  <a:gd name="T5" fmla="*/ 24 h 31"/>
                  <a:gd name="T6" fmla="*/ 6 w 26"/>
                  <a:gd name="T7" fmla="*/ 23 h 31"/>
                  <a:gd name="T8" fmla="*/ 4 w 26"/>
                  <a:gd name="T9" fmla="*/ 29 h 31"/>
                  <a:gd name="T10" fmla="*/ 3 w 26"/>
                  <a:gd name="T11" fmla="*/ 29 h 31"/>
                  <a:gd name="T12" fmla="*/ 3 w 26"/>
                  <a:gd name="T13" fmla="*/ 21 h 31"/>
                  <a:gd name="T14" fmla="*/ 4 w 26"/>
                  <a:gd name="T15" fmla="*/ 14 h 31"/>
                  <a:gd name="T16" fmla="*/ 8 w 26"/>
                  <a:gd name="T17" fmla="*/ 12 h 31"/>
                  <a:gd name="T18" fmla="*/ 3 w 26"/>
                  <a:gd name="T19" fmla="*/ 9 h 31"/>
                  <a:gd name="T20" fmla="*/ 2 w 26"/>
                  <a:gd name="T21" fmla="*/ 5 h 31"/>
                  <a:gd name="T22" fmla="*/ 7 w 26"/>
                  <a:gd name="T23" fmla="*/ 2 h 31"/>
                  <a:gd name="T24" fmla="*/ 10 w 26"/>
                  <a:gd name="T25" fmla="*/ 6 h 31"/>
                  <a:gd name="T26" fmla="*/ 13 w 26"/>
                  <a:gd name="T27" fmla="*/ 9 h 31"/>
                  <a:gd name="T28" fmla="*/ 21 w 26"/>
                  <a:gd name="T29" fmla="*/ 11 h 31"/>
                  <a:gd name="T30" fmla="*/ 26 w 26"/>
                  <a:gd name="T31" fmla="*/ 17 h 31"/>
                  <a:gd name="T32" fmla="*/ 23 w 26"/>
                  <a:gd name="T33" fmla="*/ 20 h 31"/>
                  <a:gd name="T34" fmla="*/ 20 w 26"/>
                  <a:gd name="T35" fmla="*/ 22 h 31"/>
                  <a:gd name="T36" fmla="*/ 13 w 26"/>
                  <a:gd name="T37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31">
                    <a:moveTo>
                      <a:pt x="13" y="31"/>
                    </a:moveTo>
                    <a:cubicBezTo>
                      <a:pt x="13" y="29"/>
                      <a:pt x="13" y="28"/>
                      <a:pt x="13" y="27"/>
                    </a:cubicBezTo>
                    <a:cubicBezTo>
                      <a:pt x="13" y="24"/>
                      <a:pt x="11" y="23"/>
                      <a:pt x="9" y="24"/>
                    </a:cubicBezTo>
                    <a:cubicBezTo>
                      <a:pt x="8" y="24"/>
                      <a:pt x="7" y="23"/>
                      <a:pt x="6" y="23"/>
                    </a:cubicBezTo>
                    <a:cubicBezTo>
                      <a:pt x="8" y="26"/>
                      <a:pt x="7" y="28"/>
                      <a:pt x="4" y="29"/>
                    </a:cubicBezTo>
                    <a:cubicBezTo>
                      <a:pt x="4" y="29"/>
                      <a:pt x="4" y="29"/>
                      <a:pt x="3" y="29"/>
                    </a:cubicBezTo>
                    <a:cubicBezTo>
                      <a:pt x="3" y="26"/>
                      <a:pt x="5" y="23"/>
                      <a:pt x="3" y="21"/>
                    </a:cubicBezTo>
                    <a:cubicBezTo>
                      <a:pt x="5" y="19"/>
                      <a:pt x="5" y="16"/>
                      <a:pt x="4" y="14"/>
                    </a:cubicBezTo>
                    <a:cubicBezTo>
                      <a:pt x="5" y="13"/>
                      <a:pt x="6" y="12"/>
                      <a:pt x="8" y="12"/>
                    </a:cubicBezTo>
                    <a:cubicBezTo>
                      <a:pt x="7" y="10"/>
                      <a:pt x="5" y="10"/>
                      <a:pt x="3" y="9"/>
                    </a:cubicBezTo>
                    <a:cubicBezTo>
                      <a:pt x="2" y="8"/>
                      <a:pt x="0" y="7"/>
                      <a:pt x="2" y="5"/>
                    </a:cubicBezTo>
                    <a:cubicBezTo>
                      <a:pt x="3" y="2"/>
                      <a:pt x="4" y="0"/>
                      <a:pt x="7" y="2"/>
                    </a:cubicBezTo>
                    <a:cubicBezTo>
                      <a:pt x="8" y="2"/>
                      <a:pt x="11" y="2"/>
                      <a:pt x="10" y="6"/>
                    </a:cubicBezTo>
                    <a:cubicBezTo>
                      <a:pt x="9" y="8"/>
                      <a:pt x="12" y="8"/>
                      <a:pt x="13" y="9"/>
                    </a:cubicBezTo>
                    <a:cubicBezTo>
                      <a:pt x="16" y="10"/>
                      <a:pt x="18" y="11"/>
                      <a:pt x="21" y="11"/>
                    </a:cubicBezTo>
                    <a:cubicBezTo>
                      <a:pt x="23" y="13"/>
                      <a:pt x="26" y="13"/>
                      <a:pt x="26" y="17"/>
                    </a:cubicBezTo>
                    <a:cubicBezTo>
                      <a:pt x="26" y="20"/>
                      <a:pt x="25" y="21"/>
                      <a:pt x="23" y="20"/>
                    </a:cubicBezTo>
                    <a:cubicBezTo>
                      <a:pt x="19" y="17"/>
                      <a:pt x="21" y="21"/>
                      <a:pt x="20" y="22"/>
                    </a:cubicBezTo>
                    <a:cubicBezTo>
                      <a:pt x="16" y="24"/>
                      <a:pt x="17" y="29"/>
                      <a:pt x="13" y="31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6" name="Freeform 443"/>
              <p:cNvSpPr/>
              <p:nvPr/>
            </p:nvSpPr>
            <p:spPr bwMode="auto">
              <a:xfrm>
                <a:off x="515" y="758"/>
                <a:ext cx="43" cy="40"/>
              </a:xfrm>
              <a:custGeom>
                <a:avLst/>
                <a:gdLst>
                  <a:gd name="T0" fmla="*/ 14 w 18"/>
                  <a:gd name="T1" fmla="*/ 6 h 17"/>
                  <a:gd name="T2" fmla="*/ 13 w 18"/>
                  <a:gd name="T3" fmla="*/ 13 h 17"/>
                  <a:gd name="T4" fmla="*/ 11 w 18"/>
                  <a:gd name="T5" fmla="*/ 12 h 17"/>
                  <a:gd name="T6" fmla="*/ 12 w 18"/>
                  <a:gd name="T7" fmla="*/ 14 h 17"/>
                  <a:gd name="T8" fmla="*/ 11 w 18"/>
                  <a:gd name="T9" fmla="*/ 15 h 17"/>
                  <a:gd name="T10" fmla="*/ 8 w 18"/>
                  <a:gd name="T11" fmla="*/ 15 h 17"/>
                  <a:gd name="T12" fmla="*/ 6 w 18"/>
                  <a:gd name="T13" fmla="*/ 14 h 17"/>
                  <a:gd name="T14" fmla="*/ 1 w 18"/>
                  <a:gd name="T15" fmla="*/ 5 h 17"/>
                  <a:gd name="T16" fmla="*/ 2 w 18"/>
                  <a:gd name="T17" fmla="*/ 4 h 17"/>
                  <a:gd name="T18" fmla="*/ 9 w 18"/>
                  <a:gd name="T19" fmla="*/ 0 h 17"/>
                  <a:gd name="T20" fmla="*/ 11 w 18"/>
                  <a:gd name="T21" fmla="*/ 1 h 17"/>
                  <a:gd name="T22" fmla="*/ 14 w 18"/>
                  <a:gd name="T23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7">
                    <a:moveTo>
                      <a:pt x="14" y="6"/>
                    </a:moveTo>
                    <a:cubicBezTo>
                      <a:pt x="16" y="9"/>
                      <a:pt x="18" y="11"/>
                      <a:pt x="13" y="13"/>
                    </a:cubicBezTo>
                    <a:cubicBezTo>
                      <a:pt x="13" y="12"/>
                      <a:pt x="11" y="11"/>
                      <a:pt x="11" y="12"/>
                    </a:cubicBezTo>
                    <a:cubicBezTo>
                      <a:pt x="8" y="14"/>
                      <a:pt x="12" y="13"/>
                      <a:pt x="12" y="14"/>
                    </a:cubicBezTo>
                    <a:cubicBezTo>
                      <a:pt x="12" y="15"/>
                      <a:pt x="11" y="15"/>
                      <a:pt x="11" y="15"/>
                    </a:cubicBezTo>
                    <a:cubicBezTo>
                      <a:pt x="10" y="16"/>
                      <a:pt x="9" y="17"/>
                      <a:pt x="8" y="15"/>
                    </a:cubicBezTo>
                    <a:cubicBezTo>
                      <a:pt x="8" y="14"/>
                      <a:pt x="6" y="15"/>
                      <a:pt x="6" y="14"/>
                    </a:cubicBezTo>
                    <a:cubicBezTo>
                      <a:pt x="3" y="12"/>
                      <a:pt x="3" y="8"/>
                      <a:pt x="1" y="5"/>
                    </a:cubicBezTo>
                    <a:cubicBezTo>
                      <a:pt x="0" y="5"/>
                      <a:pt x="1" y="4"/>
                      <a:pt x="2" y="4"/>
                    </a:cubicBezTo>
                    <a:cubicBezTo>
                      <a:pt x="5" y="4"/>
                      <a:pt x="7" y="2"/>
                      <a:pt x="9" y="0"/>
                    </a:cubicBezTo>
                    <a:cubicBezTo>
                      <a:pt x="10" y="0"/>
                      <a:pt x="11" y="1"/>
                      <a:pt x="11" y="1"/>
                    </a:cubicBezTo>
                    <a:cubicBezTo>
                      <a:pt x="11" y="4"/>
                      <a:pt x="16" y="3"/>
                      <a:pt x="14" y="6"/>
                    </a:cubicBezTo>
                    <a:close/>
                  </a:path>
                </a:pathLst>
              </a:custGeom>
              <a:solidFill>
                <a:srgbClr val="FDE8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7" name="Freeform 444"/>
              <p:cNvSpPr/>
              <p:nvPr/>
            </p:nvSpPr>
            <p:spPr bwMode="auto">
              <a:xfrm>
                <a:off x="491" y="684"/>
                <a:ext cx="119" cy="112"/>
              </a:xfrm>
              <a:custGeom>
                <a:avLst/>
                <a:gdLst>
                  <a:gd name="T0" fmla="*/ 24 w 50"/>
                  <a:gd name="T1" fmla="*/ 37 h 47"/>
                  <a:gd name="T2" fmla="*/ 21 w 50"/>
                  <a:gd name="T3" fmla="*/ 34 h 47"/>
                  <a:gd name="T4" fmla="*/ 17 w 50"/>
                  <a:gd name="T5" fmla="*/ 35 h 47"/>
                  <a:gd name="T6" fmla="*/ 12 w 50"/>
                  <a:gd name="T7" fmla="*/ 36 h 47"/>
                  <a:gd name="T8" fmla="*/ 16 w 50"/>
                  <a:gd name="T9" fmla="*/ 45 h 47"/>
                  <a:gd name="T10" fmla="*/ 15 w 50"/>
                  <a:gd name="T11" fmla="*/ 45 h 47"/>
                  <a:gd name="T12" fmla="*/ 15 w 50"/>
                  <a:gd name="T13" fmla="*/ 45 h 47"/>
                  <a:gd name="T14" fmla="*/ 10 w 50"/>
                  <a:gd name="T15" fmla="*/ 40 h 47"/>
                  <a:gd name="T16" fmla="*/ 5 w 50"/>
                  <a:gd name="T17" fmla="*/ 30 h 47"/>
                  <a:gd name="T18" fmla="*/ 4 w 50"/>
                  <a:gd name="T19" fmla="*/ 27 h 47"/>
                  <a:gd name="T20" fmla="*/ 5 w 50"/>
                  <a:gd name="T21" fmla="*/ 21 h 47"/>
                  <a:gd name="T22" fmla="*/ 6 w 50"/>
                  <a:gd name="T23" fmla="*/ 17 h 47"/>
                  <a:gd name="T24" fmla="*/ 10 w 50"/>
                  <a:gd name="T25" fmla="*/ 23 h 47"/>
                  <a:gd name="T26" fmla="*/ 7 w 50"/>
                  <a:gd name="T27" fmla="*/ 26 h 47"/>
                  <a:gd name="T28" fmla="*/ 9 w 50"/>
                  <a:gd name="T29" fmla="*/ 29 h 47"/>
                  <a:gd name="T30" fmla="*/ 8 w 50"/>
                  <a:gd name="T31" fmla="*/ 26 h 47"/>
                  <a:gd name="T32" fmla="*/ 14 w 50"/>
                  <a:gd name="T33" fmla="*/ 21 h 47"/>
                  <a:gd name="T34" fmla="*/ 15 w 50"/>
                  <a:gd name="T35" fmla="*/ 26 h 47"/>
                  <a:gd name="T36" fmla="*/ 22 w 50"/>
                  <a:gd name="T37" fmla="*/ 24 h 47"/>
                  <a:gd name="T38" fmla="*/ 18 w 50"/>
                  <a:gd name="T39" fmla="*/ 23 h 47"/>
                  <a:gd name="T40" fmla="*/ 16 w 50"/>
                  <a:gd name="T41" fmla="*/ 18 h 47"/>
                  <a:gd name="T42" fmla="*/ 14 w 50"/>
                  <a:gd name="T43" fmla="*/ 10 h 47"/>
                  <a:gd name="T44" fmla="*/ 12 w 50"/>
                  <a:gd name="T45" fmla="*/ 11 h 47"/>
                  <a:gd name="T46" fmla="*/ 9 w 50"/>
                  <a:gd name="T47" fmla="*/ 12 h 47"/>
                  <a:gd name="T48" fmla="*/ 6 w 50"/>
                  <a:gd name="T49" fmla="*/ 10 h 47"/>
                  <a:gd name="T50" fmla="*/ 8 w 50"/>
                  <a:gd name="T51" fmla="*/ 7 h 47"/>
                  <a:gd name="T52" fmla="*/ 9 w 50"/>
                  <a:gd name="T53" fmla="*/ 7 h 47"/>
                  <a:gd name="T54" fmla="*/ 10 w 50"/>
                  <a:gd name="T55" fmla="*/ 2 h 47"/>
                  <a:gd name="T56" fmla="*/ 11 w 50"/>
                  <a:gd name="T57" fmla="*/ 1 h 47"/>
                  <a:gd name="T58" fmla="*/ 13 w 50"/>
                  <a:gd name="T59" fmla="*/ 1 h 47"/>
                  <a:gd name="T60" fmla="*/ 22 w 50"/>
                  <a:gd name="T61" fmla="*/ 2 h 47"/>
                  <a:gd name="T62" fmla="*/ 23 w 50"/>
                  <a:gd name="T63" fmla="*/ 2 h 47"/>
                  <a:gd name="T64" fmla="*/ 30 w 50"/>
                  <a:gd name="T65" fmla="*/ 1 h 47"/>
                  <a:gd name="T66" fmla="*/ 31 w 50"/>
                  <a:gd name="T67" fmla="*/ 1 h 47"/>
                  <a:gd name="T68" fmla="*/ 33 w 50"/>
                  <a:gd name="T69" fmla="*/ 1 h 47"/>
                  <a:gd name="T70" fmla="*/ 35 w 50"/>
                  <a:gd name="T71" fmla="*/ 2 h 47"/>
                  <a:gd name="T72" fmla="*/ 36 w 50"/>
                  <a:gd name="T73" fmla="*/ 4 h 47"/>
                  <a:gd name="T74" fmla="*/ 39 w 50"/>
                  <a:gd name="T75" fmla="*/ 8 h 47"/>
                  <a:gd name="T76" fmla="*/ 38 w 50"/>
                  <a:gd name="T77" fmla="*/ 14 h 47"/>
                  <a:gd name="T78" fmla="*/ 29 w 50"/>
                  <a:gd name="T79" fmla="*/ 13 h 47"/>
                  <a:gd name="T80" fmla="*/ 37 w 50"/>
                  <a:gd name="T81" fmla="*/ 16 h 47"/>
                  <a:gd name="T82" fmla="*/ 41 w 50"/>
                  <a:gd name="T83" fmla="*/ 16 h 47"/>
                  <a:gd name="T84" fmla="*/ 46 w 50"/>
                  <a:gd name="T85" fmla="*/ 22 h 47"/>
                  <a:gd name="T86" fmla="*/ 48 w 50"/>
                  <a:gd name="T87" fmla="*/ 28 h 47"/>
                  <a:gd name="T88" fmla="*/ 47 w 50"/>
                  <a:gd name="T89" fmla="*/ 31 h 47"/>
                  <a:gd name="T90" fmla="*/ 48 w 50"/>
                  <a:gd name="T91" fmla="*/ 35 h 47"/>
                  <a:gd name="T92" fmla="*/ 45 w 50"/>
                  <a:gd name="T93" fmla="*/ 45 h 47"/>
                  <a:gd name="T94" fmla="*/ 41 w 50"/>
                  <a:gd name="T95" fmla="*/ 45 h 47"/>
                  <a:gd name="T96" fmla="*/ 43 w 50"/>
                  <a:gd name="T97" fmla="*/ 42 h 47"/>
                  <a:gd name="T98" fmla="*/ 45 w 50"/>
                  <a:gd name="T99" fmla="*/ 42 h 47"/>
                  <a:gd name="T100" fmla="*/ 44 w 50"/>
                  <a:gd name="T101" fmla="*/ 37 h 47"/>
                  <a:gd name="T102" fmla="*/ 41 w 50"/>
                  <a:gd name="T103" fmla="*/ 34 h 47"/>
                  <a:gd name="T104" fmla="*/ 33 w 50"/>
                  <a:gd name="T105" fmla="*/ 33 h 47"/>
                  <a:gd name="T106" fmla="*/ 27 w 50"/>
                  <a:gd name="T107" fmla="*/ 30 h 47"/>
                  <a:gd name="T108" fmla="*/ 29 w 50"/>
                  <a:gd name="T109" fmla="*/ 26 h 47"/>
                  <a:gd name="T110" fmla="*/ 25 w 50"/>
                  <a:gd name="T111" fmla="*/ 25 h 47"/>
                  <a:gd name="T112" fmla="*/ 24 w 50"/>
                  <a:gd name="T113" fmla="*/ 27 h 47"/>
                  <a:gd name="T114" fmla="*/ 24 w 50"/>
                  <a:gd name="T115" fmla="*/ 28 h 47"/>
                  <a:gd name="T116" fmla="*/ 26 w 50"/>
                  <a:gd name="T117" fmla="*/ 31 h 47"/>
                  <a:gd name="T118" fmla="*/ 32 w 50"/>
                  <a:gd name="T119" fmla="*/ 36 h 47"/>
                  <a:gd name="T120" fmla="*/ 24 w 50"/>
                  <a:gd name="T121" fmla="*/ 3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0" h="47">
                    <a:moveTo>
                      <a:pt x="24" y="37"/>
                    </a:moveTo>
                    <a:cubicBezTo>
                      <a:pt x="25" y="35"/>
                      <a:pt x="22" y="36"/>
                      <a:pt x="21" y="34"/>
                    </a:cubicBezTo>
                    <a:cubicBezTo>
                      <a:pt x="19" y="30"/>
                      <a:pt x="18" y="33"/>
                      <a:pt x="17" y="35"/>
                    </a:cubicBezTo>
                    <a:cubicBezTo>
                      <a:pt x="16" y="37"/>
                      <a:pt x="14" y="34"/>
                      <a:pt x="12" y="36"/>
                    </a:cubicBezTo>
                    <a:cubicBezTo>
                      <a:pt x="16" y="37"/>
                      <a:pt x="13" y="42"/>
                      <a:pt x="16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4" y="43"/>
                      <a:pt x="12" y="41"/>
                      <a:pt x="10" y="40"/>
                    </a:cubicBezTo>
                    <a:cubicBezTo>
                      <a:pt x="10" y="36"/>
                      <a:pt x="5" y="34"/>
                      <a:pt x="5" y="30"/>
                    </a:cubicBezTo>
                    <a:cubicBezTo>
                      <a:pt x="6" y="29"/>
                      <a:pt x="5" y="28"/>
                      <a:pt x="4" y="27"/>
                    </a:cubicBezTo>
                    <a:cubicBezTo>
                      <a:pt x="2" y="25"/>
                      <a:pt x="0" y="23"/>
                      <a:pt x="5" y="21"/>
                    </a:cubicBezTo>
                    <a:cubicBezTo>
                      <a:pt x="5" y="21"/>
                      <a:pt x="5" y="19"/>
                      <a:pt x="6" y="17"/>
                    </a:cubicBezTo>
                    <a:cubicBezTo>
                      <a:pt x="6" y="20"/>
                      <a:pt x="7" y="22"/>
                      <a:pt x="10" y="23"/>
                    </a:cubicBezTo>
                    <a:cubicBezTo>
                      <a:pt x="8" y="23"/>
                      <a:pt x="5" y="23"/>
                      <a:pt x="7" y="26"/>
                    </a:cubicBezTo>
                    <a:cubicBezTo>
                      <a:pt x="8" y="27"/>
                      <a:pt x="8" y="28"/>
                      <a:pt x="9" y="29"/>
                    </a:cubicBezTo>
                    <a:cubicBezTo>
                      <a:pt x="9" y="28"/>
                      <a:pt x="7" y="27"/>
                      <a:pt x="8" y="26"/>
                    </a:cubicBezTo>
                    <a:cubicBezTo>
                      <a:pt x="11" y="25"/>
                      <a:pt x="13" y="24"/>
                      <a:pt x="14" y="21"/>
                    </a:cubicBezTo>
                    <a:cubicBezTo>
                      <a:pt x="15" y="23"/>
                      <a:pt x="13" y="24"/>
                      <a:pt x="15" y="26"/>
                    </a:cubicBezTo>
                    <a:cubicBezTo>
                      <a:pt x="16" y="22"/>
                      <a:pt x="20" y="26"/>
                      <a:pt x="22" y="24"/>
                    </a:cubicBezTo>
                    <a:cubicBezTo>
                      <a:pt x="21" y="23"/>
                      <a:pt x="19" y="23"/>
                      <a:pt x="18" y="23"/>
                    </a:cubicBezTo>
                    <a:cubicBezTo>
                      <a:pt x="17" y="21"/>
                      <a:pt x="14" y="21"/>
                      <a:pt x="16" y="18"/>
                    </a:cubicBezTo>
                    <a:cubicBezTo>
                      <a:pt x="17" y="16"/>
                      <a:pt x="15" y="12"/>
                      <a:pt x="14" y="10"/>
                    </a:cubicBezTo>
                    <a:cubicBezTo>
                      <a:pt x="13" y="9"/>
                      <a:pt x="12" y="10"/>
                      <a:pt x="12" y="11"/>
                    </a:cubicBezTo>
                    <a:cubicBezTo>
                      <a:pt x="11" y="13"/>
                      <a:pt x="10" y="13"/>
                      <a:pt x="9" y="12"/>
                    </a:cubicBezTo>
                    <a:cubicBezTo>
                      <a:pt x="8" y="12"/>
                      <a:pt x="7" y="11"/>
                      <a:pt x="6" y="10"/>
                    </a:cubicBezTo>
                    <a:cubicBezTo>
                      <a:pt x="5" y="8"/>
                      <a:pt x="7" y="8"/>
                      <a:pt x="8" y="7"/>
                    </a:cubicBezTo>
                    <a:cubicBezTo>
                      <a:pt x="8" y="7"/>
                      <a:pt x="8" y="7"/>
                      <a:pt x="9" y="7"/>
                    </a:cubicBezTo>
                    <a:cubicBezTo>
                      <a:pt x="11" y="6"/>
                      <a:pt x="9" y="3"/>
                      <a:pt x="10" y="2"/>
                    </a:cubicBezTo>
                    <a:cubicBezTo>
                      <a:pt x="10" y="2"/>
                      <a:pt x="11" y="1"/>
                      <a:pt x="11" y="1"/>
                    </a:cubicBezTo>
                    <a:cubicBezTo>
                      <a:pt x="12" y="1"/>
                      <a:pt x="12" y="1"/>
                      <a:pt x="13" y="1"/>
                    </a:cubicBezTo>
                    <a:cubicBezTo>
                      <a:pt x="16" y="3"/>
                      <a:pt x="19" y="0"/>
                      <a:pt x="22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26" y="4"/>
                      <a:pt x="27" y="1"/>
                      <a:pt x="30" y="1"/>
                    </a:cubicBezTo>
                    <a:cubicBezTo>
                      <a:pt x="30" y="1"/>
                      <a:pt x="31" y="1"/>
                      <a:pt x="31" y="1"/>
                    </a:cubicBezTo>
                    <a:cubicBezTo>
                      <a:pt x="32" y="1"/>
                      <a:pt x="32" y="3"/>
                      <a:pt x="33" y="1"/>
                    </a:cubicBezTo>
                    <a:cubicBezTo>
                      <a:pt x="34" y="1"/>
                      <a:pt x="35" y="2"/>
                      <a:pt x="35" y="2"/>
                    </a:cubicBezTo>
                    <a:cubicBezTo>
                      <a:pt x="36" y="3"/>
                      <a:pt x="36" y="4"/>
                      <a:pt x="36" y="4"/>
                    </a:cubicBezTo>
                    <a:cubicBezTo>
                      <a:pt x="36" y="7"/>
                      <a:pt x="38" y="7"/>
                      <a:pt x="39" y="8"/>
                    </a:cubicBezTo>
                    <a:cubicBezTo>
                      <a:pt x="42" y="11"/>
                      <a:pt x="41" y="13"/>
                      <a:pt x="38" y="14"/>
                    </a:cubicBezTo>
                    <a:cubicBezTo>
                      <a:pt x="35" y="15"/>
                      <a:pt x="32" y="15"/>
                      <a:pt x="29" y="13"/>
                    </a:cubicBezTo>
                    <a:cubicBezTo>
                      <a:pt x="31" y="16"/>
                      <a:pt x="35" y="13"/>
                      <a:pt x="37" y="16"/>
                    </a:cubicBezTo>
                    <a:cubicBezTo>
                      <a:pt x="38" y="17"/>
                      <a:pt x="39" y="16"/>
                      <a:pt x="41" y="16"/>
                    </a:cubicBezTo>
                    <a:cubicBezTo>
                      <a:pt x="45" y="17"/>
                      <a:pt x="46" y="17"/>
                      <a:pt x="46" y="22"/>
                    </a:cubicBezTo>
                    <a:cubicBezTo>
                      <a:pt x="50" y="23"/>
                      <a:pt x="50" y="26"/>
                      <a:pt x="48" y="28"/>
                    </a:cubicBezTo>
                    <a:cubicBezTo>
                      <a:pt x="46" y="29"/>
                      <a:pt x="46" y="30"/>
                      <a:pt x="47" y="31"/>
                    </a:cubicBezTo>
                    <a:cubicBezTo>
                      <a:pt x="48" y="33"/>
                      <a:pt x="48" y="34"/>
                      <a:pt x="48" y="35"/>
                    </a:cubicBezTo>
                    <a:cubicBezTo>
                      <a:pt x="49" y="40"/>
                      <a:pt x="48" y="44"/>
                      <a:pt x="45" y="45"/>
                    </a:cubicBezTo>
                    <a:cubicBezTo>
                      <a:pt x="44" y="46"/>
                      <a:pt x="42" y="47"/>
                      <a:pt x="41" y="45"/>
                    </a:cubicBezTo>
                    <a:cubicBezTo>
                      <a:pt x="40" y="44"/>
                      <a:pt x="42" y="43"/>
                      <a:pt x="43" y="42"/>
                    </a:cubicBezTo>
                    <a:cubicBezTo>
                      <a:pt x="43" y="42"/>
                      <a:pt x="45" y="43"/>
                      <a:pt x="45" y="42"/>
                    </a:cubicBezTo>
                    <a:cubicBezTo>
                      <a:pt x="44" y="40"/>
                      <a:pt x="46" y="37"/>
                      <a:pt x="44" y="37"/>
                    </a:cubicBezTo>
                    <a:cubicBezTo>
                      <a:pt x="42" y="37"/>
                      <a:pt x="41" y="36"/>
                      <a:pt x="41" y="34"/>
                    </a:cubicBezTo>
                    <a:cubicBezTo>
                      <a:pt x="38" y="34"/>
                      <a:pt x="36" y="32"/>
                      <a:pt x="33" y="33"/>
                    </a:cubicBezTo>
                    <a:cubicBezTo>
                      <a:pt x="30" y="33"/>
                      <a:pt x="29" y="31"/>
                      <a:pt x="27" y="30"/>
                    </a:cubicBezTo>
                    <a:cubicBezTo>
                      <a:pt x="25" y="27"/>
                      <a:pt x="30" y="29"/>
                      <a:pt x="29" y="26"/>
                    </a:cubicBezTo>
                    <a:cubicBezTo>
                      <a:pt x="28" y="25"/>
                      <a:pt x="26" y="27"/>
                      <a:pt x="25" y="25"/>
                    </a:cubicBezTo>
                    <a:cubicBezTo>
                      <a:pt x="24" y="25"/>
                      <a:pt x="24" y="25"/>
                      <a:pt x="24" y="27"/>
                    </a:cubicBezTo>
                    <a:cubicBezTo>
                      <a:pt x="24" y="27"/>
                      <a:pt x="25" y="27"/>
                      <a:pt x="24" y="28"/>
                    </a:cubicBezTo>
                    <a:cubicBezTo>
                      <a:pt x="22" y="31"/>
                      <a:pt x="22" y="31"/>
                      <a:pt x="26" y="31"/>
                    </a:cubicBezTo>
                    <a:cubicBezTo>
                      <a:pt x="29" y="32"/>
                      <a:pt x="29" y="36"/>
                      <a:pt x="32" y="36"/>
                    </a:cubicBezTo>
                    <a:cubicBezTo>
                      <a:pt x="29" y="36"/>
                      <a:pt x="26" y="35"/>
                      <a:pt x="24" y="37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8" name="Freeform 445"/>
              <p:cNvSpPr/>
              <p:nvPr/>
            </p:nvSpPr>
            <p:spPr bwMode="auto">
              <a:xfrm>
                <a:off x="644" y="356"/>
                <a:ext cx="40" cy="29"/>
              </a:xfrm>
              <a:custGeom>
                <a:avLst/>
                <a:gdLst>
                  <a:gd name="T0" fmla="*/ 17 w 17"/>
                  <a:gd name="T1" fmla="*/ 7 h 12"/>
                  <a:gd name="T2" fmla="*/ 5 w 17"/>
                  <a:gd name="T3" fmla="*/ 11 h 12"/>
                  <a:gd name="T4" fmla="*/ 1 w 17"/>
                  <a:gd name="T5" fmla="*/ 9 h 12"/>
                  <a:gd name="T6" fmla="*/ 1 w 17"/>
                  <a:gd name="T7" fmla="*/ 9 h 12"/>
                  <a:gd name="T8" fmla="*/ 0 w 17"/>
                  <a:gd name="T9" fmla="*/ 0 h 12"/>
                  <a:gd name="T10" fmla="*/ 10 w 17"/>
                  <a:gd name="T11" fmla="*/ 2 h 12"/>
                  <a:gd name="T12" fmla="*/ 17 w 17"/>
                  <a:gd name="T13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12">
                    <a:moveTo>
                      <a:pt x="17" y="7"/>
                    </a:moveTo>
                    <a:cubicBezTo>
                      <a:pt x="12" y="6"/>
                      <a:pt x="9" y="9"/>
                      <a:pt x="5" y="11"/>
                    </a:cubicBezTo>
                    <a:cubicBezTo>
                      <a:pt x="3" y="12"/>
                      <a:pt x="1" y="12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6" y="5"/>
                      <a:pt x="1" y="3"/>
                      <a:pt x="0" y="0"/>
                    </a:cubicBezTo>
                    <a:cubicBezTo>
                      <a:pt x="3" y="1"/>
                      <a:pt x="6" y="3"/>
                      <a:pt x="10" y="2"/>
                    </a:cubicBezTo>
                    <a:cubicBezTo>
                      <a:pt x="11" y="6"/>
                      <a:pt x="16" y="4"/>
                      <a:pt x="17" y="7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89" name="Freeform 446"/>
              <p:cNvSpPr/>
              <p:nvPr/>
            </p:nvSpPr>
            <p:spPr bwMode="auto">
              <a:xfrm>
                <a:off x="636" y="375"/>
                <a:ext cx="36" cy="24"/>
              </a:xfrm>
              <a:custGeom>
                <a:avLst/>
                <a:gdLst>
                  <a:gd name="T0" fmla="*/ 4 w 15"/>
                  <a:gd name="T1" fmla="*/ 1 h 10"/>
                  <a:gd name="T2" fmla="*/ 8 w 15"/>
                  <a:gd name="T3" fmla="*/ 3 h 10"/>
                  <a:gd name="T4" fmla="*/ 15 w 15"/>
                  <a:gd name="T5" fmla="*/ 8 h 10"/>
                  <a:gd name="T6" fmla="*/ 15 w 15"/>
                  <a:gd name="T7" fmla="*/ 9 h 10"/>
                  <a:gd name="T8" fmla="*/ 12 w 15"/>
                  <a:gd name="T9" fmla="*/ 10 h 10"/>
                  <a:gd name="T10" fmla="*/ 0 w 15"/>
                  <a:gd name="T11" fmla="*/ 2 h 10"/>
                  <a:gd name="T12" fmla="*/ 2 w 15"/>
                  <a:gd name="T13" fmla="*/ 1 h 10"/>
                  <a:gd name="T14" fmla="*/ 4 w 15"/>
                  <a:gd name="T15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4" y="1"/>
                    </a:moveTo>
                    <a:cubicBezTo>
                      <a:pt x="5" y="3"/>
                      <a:pt x="7" y="3"/>
                      <a:pt x="8" y="3"/>
                    </a:cubicBezTo>
                    <a:cubicBezTo>
                      <a:pt x="11" y="5"/>
                      <a:pt x="13" y="6"/>
                      <a:pt x="15" y="8"/>
                    </a:cubicBezTo>
                    <a:cubicBezTo>
                      <a:pt x="15" y="8"/>
                      <a:pt x="15" y="9"/>
                      <a:pt x="15" y="9"/>
                    </a:cubicBezTo>
                    <a:cubicBezTo>
                      <a:pt x="14" y="10"/>
                      <a:pt x="13" y="10"/>
                      <a:pt x="12" y="10"/>
                    </a:cubicBezTo>
                    <a:cubicBezTo>
                      <a:pt x="8" y="7"/>
                      <a:pt x="3" y="6"/>
                      <a:pt x="0" y="2"/>
                    </a:cubicBezTo>
                    <a:cubicBezTo>
                      <a:pt x="0" y="1"/>
                      <a:pt x="1" y="0"/>
                      <a:pt x="2" y="1"/>
                    </a:cubicBezTo>
                    <a:cubicBezTo>
                      <a:pt x="2" y="1"/>
                      <a:pt x="3" y="1"/>
                      <a:pt x="4" y="1"/>
                    </a:cubicBezTo>
                    <a:close/>
                  </a:path>
                </a:pathLst>
              </a:custGeom>
              <a:solidFill>
                <a:srgbClr val="FEFB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0" name="Freeform 447"/>
              <p:cNvSpPr/>
              <p:nvPr/>
            </p:nvSpPr>
            <p:spPr bwMode="auto">
              <a:xfrm>
                <a:off x="617" y="370"/>
                <a:ext cx="24" cy="12"/>
              </a:xfrm>
              <a:custGeom>
                <a:avLst/>
                <a:gdLst>
                  <a:gd name="T0" fmla="*/ 10 w 10"/>
                  <a:gd name="T1" fmla="*/ 3 h 5"/>
                  <a:gd name="T2" fmla="*/ 8 w 10"/>
                  <a:gd name="T3" fmla="*/ 4 h 5"/>
                  <a:gd name="T4" fmla="*/ 5 w 10"/>
                  <a:gd name="T5" fmla="*/ 4 h 5"/>
                  <a:gd name="T6" fmla="*/ 3 w 10"/>
                  <a:gd name="T7" fmla="*/ 3 h 5"/>
                  <a:gd name="T8" fmla="*/ 0 w 10"/>
                  <a:gd name="T9" fmla="*/ 1 h 5"/>
                  <a:gd name="T10" fmla="*/ 0 w 10"/>
                  <a:gd name="T11" fmla="*/ 0 h 5"/>
                  <a:gd name="T12" fmla="*/ 10 w 10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5">
                    <a:moveTo>
                      <a:pt x="10" y="3"/>
                    </a:moveTo>
                    <a:cubicBezTo>
                      <a:pt x="9" y="3"/>
                      <a:pt x="8" y="4"/>
                      <a:pt x="8" y="4"/>
                    </a:cubicBezTo>
                    <a:cubicBezTo>
                      <a:pt x="7" y="5"/>
                      <a:pt x="6" y="4"/>
                      <a:pt x="5" y="4"/>
                    </a:cubicBezTo>
                    <a:cubicBezTo>
                      <a:pt x="4" y="4"/>
                      <a:pt x="3" y="4"/>
                      <a:pt x="3" y="3"/>
                    </a:cubicBezTo>
                    <a:cubicBezTo>
                      <a:pt x="2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4" y="0"/>
                      <a:pt x="7" y="0"/>
                      <a:pt x="10" y="3"/>
                    </a:cubicBezTo>
                    <a:close/>
                  </a:path>
                </a:pathLst>
              </a:custGeom>
              <a:solidFill>
                <a:srgbClr val="FEFA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1" name="Freeform 448"/>
              <p:cNvSpPr/>
              <p:nvPr/>
            </p:nvSpPr>
            <p:spPr bwMode="auto">
              <a:xfrm>
                <a:off x="577" y="337"/>
                <a:ext cx="9" cy="9"/>
              </a:xfrm>
              <a:custGeom>
                <a:avLst/>
                <a:gdLst>
                  <a:gd name="T0" fmla="*/ 4 w 4"/>
                  <a:gd name="T1" fmla="*/ 2 h 4"/>
                  <a:gd name="T2" fmla="*/ 2 w 4"/>
                  <a:gd name="T3" fmla="*/ 4 h 4"/>
                  <a:gd name="T4" fmla="*/ 0 w 4"/>
                  <a:gd name="T5" fmla="*/ 3 h 4"/>
                  <a:gd name="T6" fmla="*/ 2 w 4"/>
                  <a:gd name="T7" fmla="*/ 0 h 4"/>
                  <a:gd name="T8" fmla="*/ 4 w 4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3"/>
                      <a:pt x="3" y="4"/>
                      <a:pt x="2" y="4"/>
                    </a:cubicBezTo>
                    <a:cubicBezTo>
                      <a:pt x="2" y="4"/>
                      <a:pt x="0" y="4"/>
                      <a:pt x="0" y="3"/>
                    </a:cubicBezTo>
                    <a:cubicBezTo>
                      <a:pt x="0" y="1"/>
                      <a:pt x="1" y="1"/>
                      <a:pt x="2" y="0"/>
                    </a:cubicBezTo>
                    <a:cubicBezTo>
                      <a:pt x="4" y="0"/>
                      <a:pt x="4" y="1"/>
                      <a:pt x="4" y="2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2" name="Freeform 449"/>
              <p:cNvSpPr/>
              <p:nvPr/>
            </p:nvSpPr>
            <p:spPr bwMode="auto">
              <a:xfrm>
                <a:off x="601" y="365"/>
                <a:ext cx="16" cy="10"/>
              </a:xfrm>
              <a:custGeom>
                <a:avLst/>
                <a:gdLst>
                  <a:gd name="T0" fmla="*/ 0 w 7"/>
                  <a:gd name="T1" fmla="*/ 0 h 4"/>
                  <a:gd name="T2" fmla="*/ 7 w 7"/>
                  <a:gd name="T3" fmla="*/ 2 h 4"/>
                  <a:gd name="T4" fmla="*/ 7 w 7"/>
                  <a:gd name="T5" fmla="*/ 2 h 4"/>
                  <a:gd name="T6" fmla="*/ 1 w 7"/>
                  <a:gd name="T7" fmla="*/ 2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3" y="1"/>
                      <a:pt x="5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5" y="4"/>
                      <a:pt x="3" y="4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F4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3" name="Freeform 450"/>
              <p:cNvSpPr/>
              <p:nvPr/>
            </p:nvSpPr>
            <p:spPr bwMode="auto">
              <a:xfrm>
                <a:off x="584" y="363"/>
                <a:ext cx="17" cy="10"/>
              </a:xfrm>
              <a:custGeom>
                <a:avLst/>
                <a:gdLst>
                  <a:gd name="T0" fmla="*/ 7 w 7"/>
                  <a:gd name="T1" fmla="*/ 1 h 4"/>
                  <a:gd name="T2" fmla="*/ 7 w 7"/>
                  <a:gd name="T3" fmla="*/ 2 h 4"/>
                  <a:gd name="T4" fmla="*/ 2 w 7"/>
                  <a:gd name="T5" fmla="*/ 2 h 4"/>
                  <a:gd name="T6" fmla="*/ 0 w 7"/>
                  <a:gd name="T7" fmla="*/ 2 h 4"/>
                  <a:gd name="T8" fmla="*/ 7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7" y="1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4"/>
                      <a:pt x="4" y="4"/>
                      <a:pt x="2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2" y="0"/>
                      <a:pt x="5" y="2"/>
                      <a:pt x="7" y="1"/>
                    </a:cubicBezTo>
                    <a:close/>
                  </a:path>
                </a:pathLst>
              </a:custGeom>
              <a:solidFill>
                <a:srgbClr val="FEFA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4" name="Freeform 451"/>
              <p:cNvSpPr/>
              <p:nvPr/>
            </p:nvSpPr>
            <p:spPr bwMode="auto">
              <a:xfrm>
                <a:off x="591" y="334"/>
                <a:ext cx="5" cy="8"/>
              </a:xfrm>
              <a:custGeom>
                <a:avLst/>
                <a:gdLst>
                  <a:gd name="T0" fmla="*/ 2 w 2"/>
                  <a:gd name="T1" fmla="*/ 3 h 3"/>
                  <a:gd name="T2" fmla="*/ 0 w 2"/>
                  <a:gd name="T3" fmla="*/ 3 h 3"/>
                  <a:gd name="T4" fmla="*/ 2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2" y="3"/>
                      <a:pt x="1" y="3"/>
                      <a:pt x="0" y="3"/>
                    </a:cubicBezTo>
                    <a:cubicBezTo>
                      <a:pt x="1" y="2"/>
                      <a:pt x="2" y="0"/>
                      <a:pt x="2" y="3"/>
                    </a:cubicBez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5" name="Freeform 452"/>
              <p:cNvSpPr/>
              <p:nvPr/>
            </p:nvSpPr>
            <p:spPr bwMode="auto">
              <a:xfrm>
                <a:off x="503" y="449"/>
                <a:ext cx="150" cy="101"/>
              </a:xfrm>
              <a:custGeom>
                <a:avLst/>
                <a:gdLst>
                  <a:gd name="T0" fmla="*/ 10 w 63"/>
                  <a:gd name="T1" fmla="*/ 38 h 42"/>
                  <a:gd name="T2" fmla="*/ 7 w 63"/>
                  <a:gd name="T3" fmla="*/ 38 h 42"/>
                  <a:gd name="T4" fmla="*/ 0 w 63"/>
                  <a:gd name="T5" fmla="*/ 30 h 42"/>
                  <a:gd name="T6" fmla="*/ 0 w 63"/>
                  <a:gd name="T7" fmla="*/ 28 h 42"/>
                  <a:gd name="T8" fmla="*/ 1 w 63"/>
                  <a:gd name="T9" fmla="*/ 24 h 42"/>
                  <a:gd name="T10" fmla="*/ 3 w 63"/>
                  <a:gd name="T11" fmla="*/ 23 h 42"/>
                  <a:gd name="T12" fmla="*/ 8 w 63"/>
                  <a:gd name="T13" fmla="*/ 21 h 42"/>
                  <a:gd name="T14" fmla="*/ 14 w 63"/>
                  <a:gd name="T15" fmla="*/ 20 h 42"/>
                  <a:gd name="T16" fmla="*/ 16 w 63"/>
                  <a:gd name="T17" fmla="*/ 23 h 42"/>
                  <a:gd name="T18" fmla="*/ 17 w 63"/>
                  <a:gd name="T19" fmla="*/ 24 h 42"/>
                  <a:gd name="T20" fmla="*/ 18 w 63"/>
                  <a:gd name="T21" fmla="*/ 25 h 42"/>
                  <a:gd name="T22" fmla="*/ 17 w 63"/>
                  <a:gd name="T23" fmla="*/ 24 h 42"/>
                  <a:gd name="T24" fmla="*/ 12 w 63"/>
                  <a:gd name="T25" fmla="*/ 17 h 42"/>
                  <a:gd name="T26" fmla="*/ 13 w 63"/>
                  <a:gd name="T27" fmla="*/ 12 h 42"/>
                  <a:gd name="T28" fmla="*/ 18 w 63"/>
                  <a:gd name="T29" fmla="*/ 8 h 42"/>
                  <a:gd name="T30" fmla="*/ 19 w 63"/>
                  <a:gd name="T31" fmla="*/ 8 h 42"/>
                  <a:gd name="T32" fmla="*/ 23 w 63"/>
                  <a:gd name="T33" fmla="*/ 17 h 42"/>
                  <a:gd name="T34" fmla="*/ 26 w 63"/>
                  <a:gd name="T35" fmla="*/ 10 h 42"/>
                  <a:gd name="T36" fmla="*/ 29 w 63"/>
                  <a:gd name="T37" fmla="*/ 8 h 42"/>
                  <a:gd name="T38" fmla="*/ 45 w 63"/>
                  <a:gd name="T39" fmla="*/ 11 h 42"/>
                  <a:gd name="T40" fmla="*/ 45 w 63"/>
                  <a:gd name="T41" fmla="*/ 5 h 42"/>
                  <a:gd name="T42" fmla="*/ 40 w 63"/>
                  <a:gd name="T43" fmla="*/ 8 h 42"/>
                  <a:gd name="T44" fmla="*/ 41 w 63"/>
                  <a:gd name="T45" fmla="*/ 3 h 42"/>
                  <a:gd name="T46" fmla="*/ 42 w 63"/>
                  <a:gd name="T47" fmla="*/ 2 h 42"/>
                  <a:gd name="T48" fmla="*/ 44 w 63"/>
                  <a:gd name="T49" fmla="*/ 0 h 42"/>
                  <a:gd name="T50" fmla="*/ 46 w 63"/>
                  <a:gd name="T51" fmla="*/ 4 h 42"/>
                  <a:gd name="T52" fmla="*/ 55 w 63"/>
                  <a:gd name="T53" fmla="*/ 8 h 42"/>
                  <a:gd name="T54" fmla="*/ 57 w 63"/>
                  <a:gd name="T55" fmla="*/ 7 h 42"/>
                  <a:gd name="T56" fmla="*/ 55 w 63"/>
                  <a:gd name="T57" fmla="*/ 6 h 42"/>
                  <a:gd name="T58" fmla="*/ 55 w 63"/>
                  <a:gd name="T59" fmla="*/ 2 h 42"/>
                  <a:gd name="T60" fmla="*/ 63 w 63"/>
                  <a:gd name="T61" fmla="*/ 8 h 42"/>
                  <a:gd name="T62" fmla="*/ 55 w 63"/>
                  <a:gd name="T63" fmla="*/ 13 h 42"/>
                  <a:gd name="T64" fmla="*/ 50 w 63"/>
                  <a:gd name="T65" fmla="*/ 13 h 42"/>
                  <a:gd name="T66" fmla="*/ 53 w 63"/>
                  <a:gd name="T67" fmla="*/ 16 h 42"/>
                  <a:gd name="T68" fmla="*/ 57 w 63"/>
                  <a:gd name="T69" fmla="*/ 18 h 42"/>
                  <a:gd name="T70" fmla="*/ 56 w 63"/>
                  <a:gd name="T71" fmla="*/ 19 h 42"/>
                  <a:gd name="T72" fmla="*/ 58 w 63"/>
                  <a:gd name="T73" fmla="*/ 18 h 42"/>
                  <a:gd name="T74" fmla="*/ 59 w 63"/>
                  <a:gd name="T75" fmla="*/ 18 h 42"/>
                  <a:gd name="T76" fmla="*/ 60 w 63"/>
                  <a:gd name="T77" fmla="*/ 23 h 42"/>
                  <a:gd name="T78" fmla="*/ 58 w 63"/>
                  <a:gd name="T79" fmla="*/ 29 h 42"/>
                  <a:gd name="T80" fmla="*/ 56 w 63"/>
                  <a:gd name="T81" fmla="*/ 29 h 42"/>
                  <a:gd name="T82" fmla="*/ 48 w 63"/>
                  <a:gd name="T83" fmla="*/ 25 h 42"/>
                  <a:gd name="T84" fmla="*/ 43 w 63"/>
                  <a:gd name="T85" fmla="*/ 21 h 42"/>
                  <a:gd name="T86" fmla="*/ 41 w 63"/>
                  <a:gd name="T87" fmla="*/ 20 h 42"/>
                  <a:gd name="T88" fmla="*/ 39 w 63"/>
                  <a:gd name="T89" fmla="*/ 17 h 42"/>
                  <a:gd name="T90" fmla="*/ 38 w 63"/>
                  <a:gd name="T91" fmla="*/ 22 h 42"/>
                  <a:gd name="T92" fmla="*/ 40 w 63"/>
                  <a:gd name="T93" fmla="*/ 31 h 42"/>
                  <a:gd name="T94" fmla="*/ 40 w 63"/>
                  <a:gd name="T95" fmla="*/ 32 h 42"/>
                  <a:gd name="T96" fmla="*/ 35 w 63"/>
                  <a:gd name="T97" fmla="*/ 33 h 42"/>
                  <a:gd name="T98" fmla="*/ 33 w 63"/>
                  <a:gd name="T99" fmla="*/ 27 h 42"/>
                  <a:gd name="T100" fmla="*/ 32 w 63"/>
                  <a:gd name="T101" fmla="*/ 25 h 42"/>
                  <a:gd name="T102" fmla="*/ 26 w 63"/>
                  <a:gd name="T103" fmla="*/ 26 h 42"/>
                  <a:gd name="T104" fmla="*/ 24 w 63"/>
                  <a:gd name="T105" fmla="*/ 22 h 42"/>
                  <a:gd name="T106" fmla="*/ 23 w 63"/>
                  <a:gd name="T107" fmla="*/ 28 h 42"/>
                  <a:gd name="T108" fmla="*/ 20 w 63"/>
                  <a:gd name="T109" fmla="*/ 33 h 42"/>
                  <a:gd name="T110" fmla="*/ 25 w 63"/>
                  <a:gd name="T111" fmla="*/ 33 h 42"/>
                  <a:gd name="T112" fmla="*/ 25 w 63"/>
                  <a:gd name="T113" fmla="*/ 42 h 42"/>
                  <a:gd name="T114" fmla="*/ 23 w 63"/>
                  <a:gd name="T115" fmla="*/ 41 h 42"/>
                  <a:gd name="T116" fmla="*/ 23 w 63"/>
                  <a:gd name="T117" fmla="*/ 41 h 42"/>
                  <a:gd name="T118" fmla="*/ 19 w 63"/>
                  <a:gd name="T119" fmla="*/ 37 h 42"/>
                  <a:gd name="T120" fmla="*/ 17 w 63"/>
                  <a:gd name="T121" fmla="*/ 40 h 42"/>
                  <a:gd name="T122" fmla="*/ 10 w 63"/>
                  <a:gd name="T123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3" h="42">
                    <a:moveTo>
                      <a:pt x="10" y="38"/>
                    </a:moveTo>
                    <a:cubicBezTo>
                      <a:pt x="9" y="38"/>
                      <a:pt x="7" y="41"/>
                      <a:pt x="7" y="38"/>
                    </a:cubicBezTo>
                    <a:cubicBezTo>
                      <a:pt x="7" y="33"/>
                      <a:pt x="4" y="31"/>
                      <a:pt x="0" y="30"/>
                    </a:cubicBezTo>
                    <a:cubicBezTo>
                      <a:pt x="0" y="29"/>
                      <a:pt x="0" y="29"/>
                      <a:pt x="0" y="28"/>
                    </a:cubicBezTo>
                    <a:cubicBezTo>
                      <a:pt x="0" y="27"/>
                      <a:pt x="0" y="25"/>
                      <a:pt x="1" y="24"/>
                    </a:cubicBezTo>
                    <a:cubicBezTo>
                      <a:pt x="1" y="23"/>
                      <a:pt x="2" y="23"/>
                      <a:pt x="3" y="23"/>
                    </a:cubicBezTo>
                    <a:cubicBezTo>
                      <a:pt x="5" y="23"/>
                      <a:pt x="7" y="24"/>
                      <a:pt x="8" y="21"/>
                    </a:cubicBezTo>
                    <a:cubicBezTo>
                      <a:pt x="9" y="18"/>
                      <a:pt x="12" y="21"/>
                      <a:pt x="14" y="20"/>
                    </a:cubicBezTo>
                    <a:cubicBezTo>
                      <a:pt x="16" y="19"/>
                      <a:pt x="16" y="22"/>
                      <a:pt x="16" y="23"/>
                    </a:cubicBezTo>
                    <a:cubicBezTo>
                      <a:pt x="16" y="23"/>
                      <a:pt x="17" y="24"/>
                      <a:pt x="17" y="24"/>
                    </a:cubicBezTo>
                    <a:cubicBezTo>
                      <a:pt x="17" y="24"/>
                      <a:pt x="17" y="26"/>
                      <a:pt x="18" y="25"/>
                    </a:cubicBezTo>
                    <a:cubicBezTo>
                      <a:pt x="17" y="25"/>
                      <a:pt x="17" y="24"/>
                      <a:pt x="17" y="24"/>
                    </a:cubicBezTo>
                    <a:cubicBezTo>
                      <a:pt x="18" y="19"/>
                      <a:pt x="14" y="19"/>
                      <a:pt x="12" y="17"/>
                    </a:cubicBezTo>
                    <a:cubicBezTo>
                      <a:pt x="13" y="15"/>
                      <a:pt x="12" y="13"/>
                      <a:pt x="13" y="12"/>
                    </a:cubicBezTo>
                    <a:cubicBezTo>
                      <a:pt x="15" y="11"/>
                      <a:pt x="17" y="10"/>
                      <a:pt x="18" y="8"/>
                    </a:cubicBezTo>
                    <a:cubicBezTo>
                      <a:pt x="18" y="8"/>
                      <a:pt x="19" y="8"/>
                      <a:pt x="19" y="8"/>
                    </a:cubicBezTo>
                    <a:cubicBezTo>
                      <a:pt x="23" y="10"/>
                      <a:pt x="22" y="14"/>
                      <a:pt x="23" y="17"/>
                    </a:cubicBezTo>
                    <a:cubicBezTo>
                      <a:pt x="23" y="14"/>
                      <a:pt x="21" y="11"/>
                      <a:pt x="26" y="10"/>
                    </a:cubicBezTo>
                    <a:cubicBezTo>
                      <a:pt x="28" y="10"/>
                      <a:pt x="27" y="7"/>
                      <a:pt x="29" y="8"/>
                    </a:cubicBezTo>
                    <a:cubicBezTo>
                      <a:pt x="32" y="12"/>
                      <a:pt x="41" y="15"/>
                      <a:pt x="45" y="11"/>
                    </a:cubicBezTo>
                    <a:cubicBezTo>
                      <a:pt x="46" y="9"/>
                      <a:pt x="44" y="7"/>
                      <a:pt x="45" y="5"/>
                    </a:cubicBezTo>
                    <a:cubicBezTo>
                      <a:pt x="42" y="5"/>
                      <a:pt x="43" y="10"/>
                      <a:pt x="40" y="8"/>
                    </a:cubicBezTo>
                    <a:cubicBezTo>
                      <a:pt x="39" y="8"/>
                      <a:pt x="42" y="5"/>
                      <a:pt x="41" y="3"/>
                    </a:cubicBezTo>
                    <a:cubicBezTo>
                      <a:pt x="41" y="2"/>
                      <a:pt x="41" y="1"/>
                      <a:pt x="42" y="2"/>
                    </a:cubicBezTo>
                    <a:cubicBezTo>
                      <a:pt x="46" y="4"/>
                      <a:pt x="42" y="0"/>
                      <a:pt x="44" y="0"/>
                    </a:cubicBezTo>
                    <a:cubicBezTo>
                      <a:pt x="45" y="1"/>
                      <a:pt x="47" y="1"/>
                      <a:pt x="46" y="4"/>
                    </a:cubicBezTo>
                    <a:cubicBezTo>
                      <a:pt x="46" y="6"/>
                      <a:pt x="53" y="9"/>
                      <a:pt x="55" y="8"/>
                    </a:cubicBezTo>
                    <a:cubicBezTo>
                      <a:pt x="56" y="8"/>
                      <a:pt x="56" y="8"/>
                      <a:pt x="57" y="7"/>
                    </a:cubicBezTo>
                    <a:cubicBezTo>
                      <a:pt x="57" y="6"/>
                      <a:pt x="56" y="6"/>
                      <a:pt x="55" y="6"/>
                    </a:cubicBezTo>
                    <a:cubicBezTo>
                      <a:pt x="52" y="5"/>
                      <a:pt x="52" y="3"/>
                      <a:pt x="55" y="2"/>
                    </a:cubicBezTo>
                    <a:cubicBezTo>
                      <a:pt x="58" y="3"/>
                      <a:pt x="62" y="5"/>
                      <a:pt x="63" y="8"/>
                    </a:cubicBezTo>
                    <a:cubicBezTo>
                      <a:pt x="61" y="12"/>
                      <a:pt x="57" y="10"/>
                      <a:pt x="55" y="13"/>
                    </a:cubicBezTo>
                    <a:cubicBezTo>
                      <a:pt x="54" y="15"/>
                      <a:pt x="52" y="14"/>
                      <a:pt x="50" y="13"/>
                    </a:cubicBezTo>
                    <a:cubicBezTo>
                      <a:pt x="50" y="16"/>
                      <a:pt x="51" y="16"/>
                      <a:pt x="53" y="16"/>
                    </a:cubicBezTo>
                    <a:cubicBezTo>
                      <a:pt x="54" y="16"/>
                      <a:pt x="56" y="16"/>
                      <a:pt x="57" y="18"/>
                    </a:cubicBezTo>
                    <a:cubicBezTo>
                      <a:pt x="57" y="19"/>
                      <a:pt x="56" y="19"/>
                      <a:pt x="56" y="19"/>
                    </a:cubicBezTo>
                    <a:cubicBezTo>
                      <a:pt x="57" y="19"/>
                      <a:pt x="57" y="18"/>
                      <a:pt x="58" y="18"/>
                    </a:cubicBezTo>
                    <a:cubicBezTo>
                      <a:pt x="58" y="18"/>
                      <a:pt x="59" y="18"/>
                      <a:pt x="59" y="18"/>
                    </a:cubicBezTo>
                    <a:cubicBezTo>
                      <a:pt x="60" y="20"/>
                      <a:pt x="59" y="22"/>
                      <a:pt x="60" y="23"/>
                    </a:cubicBezTo>
                    <a:cubicBezTo>
                      <a:pt x="61" y="26"/>
                      <a:pt x="61" y="28"/>
                      <a:pt x="58" y="29"/>
                    </a:cubicBezTo>
                    <a:cubicBezTo>
                      <a:pt x="57" y="30"/>
                      <a:pt x="57" y="30"/>
                      <a:pt x="56" y="29"/>
                    </a:cubicBezTo>
                    <a:cubicBezTo>
                      <a:pt x="53" y="28"/>
                      <a:pt x="52" y="25"/>
                      <a:pt x="48" y="25"/>
                    </a:cubicBezTo>
                    <a:cubicBezTo>
                      <a:pt x="47" y="23"/>
                      <a:pt x="46" y="21"/>
                      <a:pt x="43" y="21"/>
                    </a:cubicBezTo>
                    <a:cubicBezTo>
                      <a:pt x="42" y="21"/>
                      <a:pt x="42" y="20"/>
                      <a:pt x="41" y="20"/>
                    </a:cubicBezTo>
                    <a:cubicBezTo>
                      <a:pt x="41" y="19"/>
                      <a:pt x="42" y="16"/>
                      <a:pt x="39" y="17"/>
                    </a:cubicBezTo>
                    <a:cubicBezTo>
                      <a:pt x="39" y="18"/>
                      <a:pt x="37" y="21"/>
                      <a:pt x="38" y="22"/>
                    </a:cubicBezTo>
                    <a:cubicBezTo>
                      <a:pt x="41" y="25"/>
                      <a:pt x="40" y="28"/>
                      <a:pt x="40" y="31"/>
                    </a:cubicBezTo>
                    <a:cubicBezTo>
                      <a:pt x="40" y="31"/>
                      <a:pt x="40" y="31"/>
                      <a:pt x="40" y="32"/>
                    </a:cubicBezTo>
                    <a:cubicBezTo>
                      <a:pt x="39" y="33"/>
                      <a:pt x="37" y="35"/>
                      <a:pt x="35" y="33"/>
                    </a:cubicBezTo>
                    <a:cubicBezTo>
                      <a:pt x="34" y="32"/>
                      <a:pt x="31" y="30"/>
                      <a:pt x="33" y="27"/>
                    </a:cubicBezTo>
                    <a:cubicBezTo>
                      <a:pt x="34" y="26"/>
                      <a:pt x="36" y="24"/>
                      <a:pt x="32" y="25"/>
                    </a:cubicBezTo>
                    <a:cubicBezTo>
                      <a:pt x="30" y="26"/>
                      <a:pt x="29" y="28"/>
                      <a:pt x="26" y="26"/>
                    </a:cubicBezTo>
                    <a:cubicBezTo>
                      <a:pt x="25" y="25"/>
                      <a:pt x="26" y="23"/>
                      <a:pt x="24" y="22"/>
                    </a:cubicBezTo>
                    <a:cubicBezTo>
                      <a:pt x="23" y="24"/>
                      <a:pt x="24" y="26"/>
                      <a:pt x="23" y="28"/>
                    </a:cubicBezTo>
                    <a:cubicBezTo>
                      <a:pt x="22" y="30"/>
                      <a:pt x="21" y="32"/>
                      <a:pt x="20" y="33"/>
                    </a:cubicBezTo>
                    <a:cubicBezTo>
                      <a:pt x="22" y="33"/>
                      <a:pt x="24" y="31"/>
                      <a:pt x="25" y="33"/>
                    </a:cubicBezTo>
                    <a:cubicBezTo>
                      <a:pt x="26" y="36"/>
                      <a:pt x="28" y="39"/>
                      <a:pt x="25" y="42"/>
                    </a:cubicBezTo>
                    <a:cubicBezTo>
                      <a:pt x="24" y="42"/>
                      <a:pt x="24" y="42"/>
                      <a:pt x="23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39"/>
                      <a:pt x="21" y="37"/>
                      <a:pt x="19" y="37"/>
                    </a:cubicBezTo>
                    <a:cubicBezTo>
                      <a:pt x="18" y="37"/>
                      <a:pt x="19" y="40"/>
                      <a:pt x="17" y="40"/>
                    </a:cubicBezTo>
                    <a:cubicBezTo>
                      <a:pt x="15" y="41"/>
                      <a:pt x="12" y="40"/>
                      <a:pt x="10" y="38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6" name="Freeform 453"/>
              <p:cNvSpPr/>
              <p:nvPr/>
            </p:nvSpPr>
            <p:spPr bwMode="auto">
              <a:xfrm>
                <a:off x="584" y="397"/>
                <a:ext cx="79" cy="74"/>
              </a:xfrm>
              <a:custGeom>
                <a:avLst/>
                <a:gdLst>
                  <a:gd name="T0" fmla="*/ 29 w 33"/>
                  <a:gd name="T1" fmla="*/ 30 h 31"/>
                  <a:gd name="T2" fmla="*/ 21 w 33"/>
                  <a:gd name="T3" fmla="*/ 24 h 31"/>
                  <a:gd name="T4" fmla="*/ 13 w 33"/>
                  <a:gd name="T5" fmla="*/ 14 h 31"/>
                  <a:gd name="T6" fmla="*/ 11 w 33"/>
                  <a:gd name="T7" fmla="*/ 12 h 31"/>
                  <a:gd name="T8" fmla="*/ 6 w 33"/>
                  <a:gd name="T9" fmla="*/ 10 h 31"/>
                  <a:gd name="T10" fmla="*/ 0 w 33"/>
                  <a:gd name="T11" fmla="*/ 8 h 31"/>
                  <a:gd name="T12" fmla="*/ 0 w 33"/>
                  <a:gd name="T13" fmla="*/ 6 h 31"/>
                  <a:gd name="T14" fmla="*/ 10 w 33"/>
                  <a:gd name="T15" fmla="*/ 0 h 31"/>
                  <a:gd name="T16" fmla="*/ 14 w 33"/>
                  <a:gd name="T17" fmla="*/ 0 h 31"/>
                  <a:gd name="T18" fmla="*/ 15 w 33"/>
                  <a:gd name="T19" fmla="*/ 1 h 31"/>
                  <a:gd name="T20" fmla="*/ 12 w 33"/>
                  <a:gd name="T21" fmla="*/ 2 h 31"/>
                  <a:gd name="T22" fmla="*/ 15 w 33"/>
                  <a:gd name="T23" fmla="*/ 3 h 31"/>
                  <a:gd name="T24" fmla="*/ 16 w 33"/>
                  <a:gd name="T25" fmla="*/ 11 h 31"/>
                  <a:gd name="T26" fmla="*/ 16 w 33"/>
                  <a:gd name="T27" fmla="*/ 5 h 31"/>
                  <a:gd name="T28" fmla="*/ 21 w 33"/>
                  <a:gd name="T29" fmla="*/ 4 h 31"/>
                  <a:gd name="T30" fmla="*/ 24 w 33"/>
                  <a:gd name="T31" fmla="*/ 12 h 31"/>
                  <a:gd name="T32" fmla="*/ 24 w 33"/>
                  <a:gd name="T33" fmla="*/ 18 h 31"/>
                  <a:gd name="T34" fmla="*/ 28 w 33"/>
                  <a:gd name="T35" fmla="*/ 23 h 31"/>
                  <a:gd name="T36" fmla="*/ 33 w 33"/>
                  <a:gd name="T37" fmla="*/ 25 h 31"/>
                  <a:gd name="T38" fmla="*/ 29 w 33"/>
                  <a:gd name="T39" fmla="*/ 30 h 31"/>
                  <a:gd name="T40" fmla="*/ 29 w 33"/>
                  <a:gd name="T41" fmla="*/ 30 h 31"/>
                  <a:gd name="T42" fmla="*/ 29 w 33"/>
                  <a:gd name="T43" fmla="*/ 3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3" h="31">
                    <a:moveTo>
                      <a:pt x="29" y="30"/>
                    </a:moveTo>
                    <a:cubicBezTo>
                      <a:pt x="27" y="27"/>
                      <a:pt x="22" y="27"/>
                      <a:pt x="21" y="24"/>
                    </a:cubicBezTo>
                    <a:cubicBezTo>
                      <a:pt x="19" y="20"/>
                      <a:pt x="15" y="18"/>
                      <a:pt x="13" y="14"/>
                    </a:cubicBezTo>
                    <a:cubicBezTo>
                      <a:pt x="12" y="14"/>
                      <a:pt x="12" y="13"/>
                      <a:pt x="11" y="12"/>
                    </a:cubicBezTo>
                    <a:cubicBezTo>
                      <a:pt x="10" y="11"/>
                      <a:pt x="8" y="10"/>
                      <a:pt x="6" y="10"/>
                    </a:cubicBezTo>
                    <a:cubicBezTo>
                      <a:pt x="4" y="10"/>
                      <a:pt x="2" y="9"/>
                      <a:pt x="0" y="8"/>
                    </a:cubicBezTo>
                    <a:cubicBezTo>
                      <a:pt x="0" y="7"/>
                      <a:pt x="0" y="7"/>
                      <a:pt x="0" y="6"/>
                    </a:cubicBezTo>
                    <a:cubicBezTo>
                      <a:pt x="3" y="4"/>
                      <a:pt x="8" y="4"/>
                      <a:pt x="10" y="0"/>
                    </a:cubicBezTo>
                    <a:cubicBezTo>
                      <a:pt x="11" y="0"/>
                      <a:pt x="13" y="0"/>
                      <a:pt x="14" y="0"/>
                    </a:cubicBezTo>
                    <a:cubicBezTo>
                      <a:pt x="15" y="0"/>
                      <a:pt x="15" y="1"/>
                      <a:pt x="15" y="1"/>
                    </a:cubicBezTo>
                    <a:cubicBezTo>
                      <a:pt x="15" y="3"/>
                      <a:pt x="13" y="2"/>
                      <a:pt x="12" y="2"/>
                    </a:cubicBezTo>
                    <a:cubicBezTo>
                      <a:pt x="13" y="3"/>
                      <a:pt x="14" y="3"/>
                      <a:pt x="15" y="3"/>
                    </a:cubicBezTo>
                    <a:cubicBezTo>
                      <a:pt x="17" y="5"/>
                      <a:pt x="14" y="9"/>
                      <a:pt x="16" y="11"/>
                    </a:cubicBezTo>
                    <a:cubicBezTo>
                      <a:pt x="15" y="9"/>
                      <a:pt x="15" y="7"/>
                      <a:pt x="16" y="5"/>
                    </a:cubicBezTo>
                    <a:cubicBezTo>
                      <a:pt x="18" y="4"/>
                      <a:pt x="19" y="2"/>
                      <a:pt x="21" y="4"/>
                    </a:cubicBezTo>
                    <a:cubicBezTo>
                      <a:pt x="23" y="6"/>
                      <a:pt x="27" y="8"/>
                      <a:pt x="24" y="12"/>
                    </a:cubicBezTo>
                    <a:cubicBezTo>
                      <a:pt x="23" y="14"/>
                      <a:pt x="26" y="16"/>
                      <a:pt x="24" y="18"/>
                    </a:cubicBezTo>
                    <a:cubicBezTo>
                      <a:pt x="23" y="21"/>
                      <a:pt x="26" y="22"/>
                      <a:pt x="28" y="23"/>
                    </a:cubicBezTo>
                    <a:cubicBezTo>
                      <a:pt x="29" y="25"/>
                      <a:pt x="32" y="23"/>
                      <a:pt x="33" y="25"/>
                    </a:cubicBezTo>
                    <a:cubicBezTo>
                      <a:pt x="32" y="27"/>
                      <a:pt x="29" y="27"/>
                      <a:pt x="29" y="30"/>
                    </a:cubicBezTo>
                    <a:cubicBezTo>
                      <a:pt x="29" y="30"/>
                      <a:pt x="29" y="30"/>
                      <a:pt x="29" y="30"/>
                    </a:cubicBezTo>
                    <a:cubicBezTo>
                      <a:pt x="29" y="31"/>
                      <a:pt x="29" y="31"/>
                      <a:pt x="29" y="30"/>
                    </a:cubicBezTo>
                    <a:close/>
                  </a:path>
                </a:pathLst>
              </a:custGeom>
              <a:solidFill>
                <a:srgbClr val="FED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7" name="Freeform 454"/>
              <p:cNvSpPr/>
              <p:nvPr/>
            </p:nvSpPr>
            <p:spPr bwMode="auto">
              <a:xfrm>
                <a:off x="517" y="409"/>
                <a:ext cx="65" cy="45"/>
              </a:xfrm>
              <a:custGeom>
                <a:avLst/>
                <a:gdLst>
                  <a:gd name="T0" fmla="*/ 2 w 27"/>
                  <a:gd name="T1" fmla="*/ 9 h 19"/>
                  <a:gd name="T2" fmla="*/ 3 w 27"/>
                  <a:gd name="T3" fmla="*/ 4 h 19"/>
                  <a:gd name="T4" fmla="*/ 4 w 27"/>
                  <a:gd name="T5" fmla="*/ 3 h 19"/>
                  <a:gd name="T6" fmla="*/ 7 w 27"/>
                  <a:gd name="T7" fmla="*/ 5 h 19"/>
                  <a:gd name="T8" fmla="*/ 6 w 27"/>
                  <a:gd name="T9" fmla="*/ 1 h 19"/>
                  <a:gd name="T10" fmla="*/ 8 w 27"/>
                  <a:gd name="T11" fmla="*/ 4 h 19"/>
                  <a:gd name="T12" fmla="*/ 12 w 27"/>
                  <a:gd name="T13" fmla="*/ 5 h 19"/>
                  <a:gd name="T14" fmla="*/ 14 w 27"/>
                  <a:gd name="T15" fmla="*/ 2 h 19"/>
                  <a:gd name="T16" fmla="*/ 23 w 27"/>
                  <a:gd name="T17" fmla="*/ 7 h 19"/>
                  <a:gd name="T18" fmla="*/ 26 w 27"/>
                  <a:gd name="T19" fmla="*/ 13 h 19"/>
                  <a:gd name="T20" fmla="*/ 21 w 27"/>
                  <a:gd name="T21" fmla="*/ 15 h 19"/>
                  <a:gd name="T22" fmla="*/ 16 w 27"/>
                  <a:gd name="T23" fmla="*/ 14 h 19"/>
                  <a:gd name="T24" fmla="*/ 14 w 27"/>
                  <a:gd name="T25" fmla="*/ 14 h 19"/>
                  <a:gd name="T26" fmla="*/ 10 w 27"/>
                  <a:gd name="T27" fmla="*/ 16 h 19"/>
                  <a:gd name="T28" fmla="*/ 4 w 27"/>
                  <a:gd name="T29" fmla="*/ 10 h 19"/>
                  <a:gd name="T30" fmla="*/ 2 w 27"/>
                  <a:gd name="T31" fmla="*/ 9 h 19"/>
                  <a:gd name="T32" fmla="*/ 2 w 27"/>
                  <a:gd name="T33" fmla="*/ 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19">
                    <a:moveTo>
                      <a:pt x="2" y="9"/>
                    </a:moveTo>
                    <a:cubicBezTo>
                      <a:pt x="1" y="7"/>
                      <a:pt x="0" y="5"/>
                      <a:pt x="3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5" y="4"/>
                      <a:pt x="5" y="7"/>
                      <a:pt x="7" y="5"/>
                    </a:cubicBezTo>
                    <a:cubicBezTo>
                      <a:pt x="8" y="4"/>
                      <a:pt x="5" y="3"/>
                      <a:pt x="6" y="1"/>
                    </a:cubicBezTo>
                    <a:cubicBezTo>
                      <a:pt x="7" y="1"/>
                      <a:pt x="10" y="0"/>
                      <a:pt x="8" y="4"/>
                    </a:cubicBezTo>
                    <a:cubicBezTo>
                      <a:pt x="8" y="5"/>
                      <a:pt x="11" y="5"/>
                      <a:pt x="12" y="5"/>
                    </a:cubicBezTo>
                    <a:cubicBezTo>
                      <a:pt x="14" y="6"/>
                      <a:pt x="12" y="3"/>
                      <a:pt x="14" y="2"/>
                    </a:cubicBezTo>
                    <a:cubicBezTo>
                      <a:pt x="16" y="5"/>
                      <a:pt x="19" y="7"/>
                      <a:pt x="23" y="7"/>
                    </a:cubicBezTo>
                    <a:cubicBezTo>
                      <a:pt x="25" y="8"/>
                      <a:pt x="27" y="10"/>
                      <a:pt x="26" y="13"/>
                    </a:cubicBezTo>
                    <a:cubicBezTo>
                      <a:pt x="25" y="16"/>
                      <a:pt x="23" y="15"/>
                      <a:pt x="21" y="15"/>
                    </a:cubicBezTo>
                    <a:cubicBezTo>
                      <a:pt x="19" y="16"/>
                      <a:pt x="17" y="19"/>
                      <a:pt x="16" y="14"/>
                    </a:cubicBezTo>
                    <a:cubicBezTo>
                      <a:pt x="16" y="13"/>
                      <a:pt x="15" y="13"/>
                      <a:pt x="14" y="14"/>
                    </a:cubicBezTo>
                    <a:cubicBezTo>
                      <a:pt x="12" y="14"/>
                      <a:pt x="11" y="15"/>
                      <a:pt x="10" y="16"/>
                    </a:cubicBezTo>
                    <a:cubicBezTo>
                      <a:pt x="6" y="16"/>
                      <a:pt x="3" y="16"/>
                      <a:pt x="4" y="10"/>
                    </a:cubicBezTo>
                    <a:cubicBezTo>
                      <a:pt x="4" y="10"/>
                      <a:pt x="3" y="10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8" name="Freeform 455"/>
              <p:cNvSpPr/>
              <p:nvPr/>
            </p:nvSpPr>
            <p:spPr bwMode="auto">
              <a:xfrm>
                <a:off x="476" y="394"/>
                <a:ext cx="48" cy="48"/>
              </a:xfrm>
              <a:custGeom>
                <a:avLst/>
                <a:gdLst>
                  <a:gd name="T0" fmla="*/ 13 w 20"/>
                  <a:gd name="T1" fmla="*/ 19 h 20"/>
                  <a:gd name="T2" fmla="*/ 4 w 20"/>
                  <a:gd name="T3" fmla="*/ 16 h 20"/>
                  <a:gd name="T4" fmla="*/ 3 w 20"/>
                  <a:gd name="T5" fmla="*/ 16 h 20"/>
                  <a:gd name="T6" fmla="*/ 0 w 20"/>
                  <a:gd name="T7" fmla="*/ 13 h 20"/>
                  <a:gd name="T8" fmla="*/ 2 w 20"/>
                  <a:gd name="T9" fmla="*/ 12 h 20"/>
                  <a:gd name="T10" fmla="*/ 6 w 20"/>
                  <a:gd name="T11" fmla="*/ 8 h 20"/>
                  <a:gd name="T12" fmla="*/ 9 w 20"/>
                  <a:gd name="T13" fmla="*/ 1 h 20"/>
                  <a:gd name="T14" fmla="*/ 11 w 20"/>
                  <a:gd name="T15" fmla="*/ 2 h 20"/>
                  <a:gd name="T16" fmla="*/ 15 w 20"/>
                  <a:gd name="T17" fmla="*/ 4 h 20"/>
                  <a:gd name="T18" fmla="*/ 15 w 20"/>
                  <a:gd name="T19" fmla="*/ 4 h 20"/>
                  <a:gd name="T20" fmla="*/ 13 w 20"/>
                  <a:gd name="T21" fmla="*/ 10 h 20"/>
                  <a:gd name="T22" fmla="*/ 13 w 20"/>
                  <a:gd name="T23" fmla="*/ 12 h 20"/>
                  <a:gd name="T24" fmla="*/ 14 w 20"/>
                  <a:gd name="T25" fmla="*/ 11 h 20"/>
                  <a:gd name="T26" fmla="*/ 16 w 20"/>
                  <a:gd name="T27" fmla="*/ 8 h 20"/>
                  <a:gd name="T28" fmla="*/ 17 w 20"/>
                  <a:gd name="T29" fmla="*/ 6 h 20"/>
                  <a:gd name="T30" fmla="*/ 19 w 20"/>
                  <a:gd name="T31" fmla="*/ 7 h 20"/>
                  <a:gd name="T32" fmla="*/ 18 w 20"/>
                  <a:gd name="T33" fmla="*/ 10 h 20"/>
                  <a:gd name="T34" fmla="*/ 19 w 20"/>
                  <a:gd name="T35" fmla="*/ 15 h 20"/>
                  <a:gd name="T36" fmla="*/ 19 w 20"/>
                  <a:gd name="T37" fmla="*/ 15 h 20"/>
                  <a:gd name="T38" fmla="*/ 18 w 20"/>
                  <a:gd name="T39" fmla="*/ 19 h 20"/>
                  <a:gd name="T40" fmla="*/ 14 w 20"/>
                  <a:gd name="T41" fmla="*/ 20 h 20"/>
                  <a:gd name="T42" fmla="*/ 13 w 20"/>
                  <a:gd name="T43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" h="20">
                    <a:moveTo>
                      <a:pt x="13" y="19"/>
                    </a:moveTo>
                    <a:cubicBezTo>
                      <a:pt x="11" y="14"/>
                      <a:pt x="9" y="14"/>
                      <a:pt x="4" y="16"/>
                    </a:cubicBezTo>
                    <a:cubicBezTo>
                      <a:pt x="3" y="17"/>
                      <a:pt x="3" y="16"/>
                      <a:pt x="3" y="16"/>
                    </a:cubicBezTo>
                    <a:cubicBezTo>
                      <a:pt x="2" y="14"/>
                      <a:pt x="1" y="13"/>
                      <a:pt x="0" y="13"/>
                    </a:cubicBezTo>
                    <a:cubicBezTo>
                      <a:pt x="0" y="12"/>
                      <a:pt x="1" y="13"/>
                      <a:pt x="2" y="12"/>
                    </a:cubicBezTo>
                    <a:cubicBezTo>
                      <a:pt x="4" y="12"/>
                      <a:pt x="7" y="11"/>
                      <a:pt x="6" y="8"/>
                    </a:cubicBezTo>
                    <a:cubicBezTo>
                      <a:pt x="5" y="5"/>
                      <a:pt x="9" y="4"/>
                      <a:pt x="9" y="1"/>
                    </a:cubicBezTo>
                    <a:cubicBezTo>
                      <a:pt x="9" y="0"/>
                      <a:pt x="11" y="0"/>
                      <a:pt x="11" y="2"/>
                    </a:cubicBezTo>
                    <a:cubicBezTo>
                      <a:pt x="12" y="4"/>
                      <a:pt x="13" y="4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6"/>
                      <a:pt x="11" y="7"/>
                      <a:pt x="13" y="10"/>
                    </a:cubicBezTo>
                    <a:cubicBezTo>
                      <a:pt x="13" y="11"/>
                      <a:pt x="10" y="12"/>
                      <a:pt x="13" y="12"/>
                    </a:cubicBezTo>
                    <a:cubicBezTo>
                      <a:pt x="14" y="13"/>
                      <a:pt x="14" y="12"/>
                      <a:pt x="14" y="11"/>
                    </a:cubicBezTo>
                    <a:cubicBezTo>
                      <a:pt x="15" y="10"/>
                      <a:pt x="15" y="9"/>
                      <a:pt x="16" y="8"/>
                    </a:cubicBezTo>
                    <a:cubicBezTo>
                      <a:pt x="16" y="7"/>
                      <a:pt x="16" y="6"/>
                      <a:pt x="17" y="6"/>
                    </a:cubicBezTo>
                    <a:cubicBezTo>
                      <a:pt x="18" y="7"/>
                      <a:pt x="19" y="7"/>
                      <a:pt x="19" y="7"/>
                    </a:cubicBezTo>
                    <a:cubicBezTo>
                      <a:pt x="20" y="8"/>
                      <a:pt x="19" y="9"/>
                      <a:pt x="18" y="10"/>
                    </a:cubicBezTo>
                    <a:cubicBezTo>
                      <a:pt x="15" y="12"/>
                      <a:pt x="16" y="14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20" y="17"/>
                      <a:pt x="19" y="18"/>
                      <a:pt x="18" y="19"/>
                    </a:cubicBezTo>
                    <a:cubicBezTo>
                      <a:pt x="17" y="20"/>
                      <a:pt x="15" y="20"/>
                      <a:pt x="14" y="20"/>
                    </a:cubicBezTo>
                    <a:cubicBezTo>
                      <a:pt x="13" y="19"/>
                      <a:pt x="13" y="19"/>
                      <a:pt x="13" y="19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99" name="Freeform 456"/>
              <p:cNvSpPr/>
              <p:nvPr/>
            </p:nvSpPr>
            <p:spPr bwMode="auto">
              <a:xfrm>
                <a:off x="584" y="368"/>
                <a:ext cx="41" cy="31"/>
              </a:xfrm>
              <a:custGeom>
                <a:avLst/>
                <a:gdLst>
                  <a:gd name="T0" fmla="*/ 14 w 17"/>
                  <a:gd name="T1" fmla="*/ 13 h 13"/>
                  <a:gd name="T2" fmla="*/ 9 w 17"/>
                  <a:gd name="T3" fmla="*/ 13 h 13"/>
                  <a:gd name="T4" fmla="*/ 7 w 17"/>
                  <a:gd name="T5" fmla="*/ 13 h 13"/>
                  <a:gd name="T6" fmla="*/ 6 w 17"/>
                  <a:gd name="T7" fmla="*/ 12 h 13"/>
                  <a:gd name="T8" fmla="*/ 5 w 17"/>
                  <a:gd name="T9" fmla="*/ 6 h 13"/>
                  <a:gd name="T10" fmla="*/ 0 w 17"/>
                  <a:gd name="T11" fmla="*/ 3 h 13"/>
                  <a:gd name="T12" fmla="*/ 2 w 17"/>
                  <a:gd name="T13" fmla="*/ 0 h 13"/>
                  <a:gd name="T14" fmla="*/ 7 w 17"/>
                  <a:gd name="T15" fmla="*/ 0 h 13"/>
                  <a:gd name="T16" fmla="*/ 14 w 17"/>
                  <a:gd name="T17" fmla="*/ 1 h 13"/>
                  <a:gd name="T18" fmla="*/ 17 w 17"/>
                  <a:gd name="T19" fmla="*/ 3 h 13"/>
                  <a:gd name="T20" fmla="*/ 14 w 17"/>
                  <a:gd name="T21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13">
                    <a:moveTo>
                      <a:pt x="14" y="13"/>
                    </a:moveTo>
                    <a:cubicBezTo>
                      <a:pt x="12" y="13"/>
                      <a:pt x="11" y="13"/>
                      <a:pt x="9" y="13"/>
                    </a:cubicBezTo>
                    <a:cubicBezTo>
                      <a:pt x="9" y="13"/>
                      <a:pt x="8" y="13"/>
                      <a:pt x="7" y="13"/>
                    </a:cubicBezTo>
                    <a:cubicBezTo>
                      <a:pt x="7" y="13"/>
                      <a:pt x="7" y="12"/>
                      <a:pt x="6" y="12"/>
                    </a:cubicBezTo>
                    <a:cubicBezTo>
                      <a:pt x="4" y="11"/>
                      <a:pt x="6" y="8"/>
                      <a:pt x="5" y="6"/>
                    </a:cubicBezTo>
                    <a:cubicBezTo>
                      <a:pt x="4" y="4"/>
                      <a:pt x="0" y="6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4" y="0"/>
                      <a:pt x="5" y="0"/>
                      <a:pt x="7" y="0"/>
                    </a:cubicBezTo>
                    <a:cubicBezTo>
                      <a:pt x="9" y="2"/>
                      <a:pt x="12" y="1"/>
                      <a:pt x="14" y="1"/>
                    </a:cubicBezTo>
                    <a:cubicBezTo>
                      <a:pt x="15" y="2"/>
                      <a:pt x="16" y="3"/>
                      <a:pt x="17" y="3"/>
                    </a:cubicBezTo>
                    <a:cubicBezTo>
                      <a:pt x="16" y="7"/>
                      <a:pt x="12" y="9"/>
                      <a:pt x="14" y="13"/>
                    </a:cubicBezTo>
                    <a:close/>
                  </a:path>
                </a:pathLst>
              </a:custGeom>
              <a:solidFill>
                <a:srgbClr val="FE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0" name="Freeform 457"/>
              <p:cNvSpPr/>
              <p:nvPr/>
            </p:nvSpPr>
            <p:spPr bwMode="auto">
              <a:xfrm>
                <a:off x="524" y="435"/>
                <a:ext cx="43" cy="45"/>
              </a:xfrm>
              <a:custGeom>
                <a:avLst/>
                <a:gdLst>
                  <a:gd name="T0" fmla="*/ 6 w 18"/>
                  <a:gd name="T1" fmla="*/ 5 h 19"/>
                  <a:gd name="T2" fmla="*/ 12 w 18"/>
                  <a:gd name="T3" fmla="*/ 1 h 19"/>
                  <a:gd name="T4" fmla="*/ 14 w 18"/>
                  <a:gd name="T5" fmla="*/ 5 h 19"/>
                  <a:gd name="T6" fmla="*/ 18 w 18"/>
                  <a:gd name="T7" fmla="*/ 4 h 19"/>
                  <a:gd name="T8" fmla="*/ 18 w 18"/>
                  <a:gd name="T9" fmla="*/ 5 h 19"/>
                  <a:gd name="T10" fmla="*/ 13 w 18"/>
                  <a:gd name="T11" fmla="*/ 9 h 19"/>
                  <a:gd name="T12" fmla="*/ 12 w 18"/>
                  <a:gd name="T13" fmla="*/ 10 h 19"/>
                  <a:gd name="T14" fmla="*/ 9 w 18"/>
                  <a:gd name="T15" fmla="*/ 15 h 19"/>
                  <a:gd name="T16" fmla="*/ 5 w 18"/>
                  <a:gd name="T17" fmla="*/ 17 h 19"/>
                  <a:gd name="T18" fmla="*/ 4 w 18"/>
                  <a:gd name="T19" fmla="*/ 17 h 19"/>
                  <a:gd name="T20" fmla="*/ 3 w 18"/>
                  <a:gd name="T21" fmla="*/ 14 h 19"/>
                  <a:gd name="T22" fmla="*/ 1 w 18"/>
                  <a:gd name="T23" fmla="*/ 9 h 19"/>
                  <a:gd name="T24" fmla="*/ 2 w 18"/>
                  <a:gd name="T25" fmla="*/ 8 h 19"/>
                  <a:gd name="T26" fmla="*/ 6 w 18"/>
                  <a:gd name="T27" fmla="*/ 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19">
                    <a:moveTo>
                      <a:pt x="6" y="5"/>
                    </a:moveTo>
                    <a:cubicBezTo>
                      <a:pt x="7" y="1"/>
                      <a:pt x="10" y="1"/>
                      <a:pt x="12" y="1"/>
                    </a:cubicBezTo>
                    <a:cubicBezTo>
                      <a:pt x="15" y="0"/>
                      <a:pt x="15" y="3"/>
                      <a:pt x="14" y="5"/>
                    </a:cubicBezTo>
                    <a:cubicBezTo>
                      <a:pt x="16" y="5"/>
                      <a:pt x="16" y="3"/>
                      <a:pt x="18" y="4"/>
                    </a:cubicBezTo>
                    <a:cubicBezTo>
                      <a:pt x="18" y="4"/>
                      <a:pt x="18" y="5"/>
                      <a:pt x="18" y="5"/>
                    </a:cubicBezTo>
                    <a:cubicBezTo>
                      <a:pt x="18" y="9"/>
                      <a:pt x="18" y="9"/>
                      <a:pt x="13" y="9"/>
                    </a:cubicBezTo>
                    <a:cubicBezTo>
                      <a:pt x="12" y="9"/>
                      <a:pt x="13" y="9"/>
                      <a:pt x="12" y="10"/>
                    </a:cubicBezTo>
                    <a:cubicBezTo>
                      <a:pt x="11" y="11"/>
                      <a:pt x="10" y="13"/>
                      <a:pt x="9" y="15"/>
                    </a:cubicBezTo>
                    <a:cubicBezTo>
                      <a:pt x="9" y="17"/>
                      <a:pt x="7" y="19"/>
                      <a:pt x="5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5" y="15"/>
                      <a:pt x="3" y="15"/>
                      <a:pt x="3" y="14"/>
                    </a:cubicBezTo>
                    <a:cubicBezTo>
                      <a:pt x="2" y="12"/>
                      <a:pt x="0" y="11"/>
                      <a:pt x="1" y="9"/>
                    </a:cubicBezTo>
                    <a:cubicBezTo>
                      <a:pt x="1" y="9"/>
                      <a:pt x="2" y="8"/>
                      <a:pt x="2" y="8"/>
                    </a:cubicBezTo>
                    <a:cubicBezTo>
                      <a:pt x="5" y="9"/>
                      <a:pt x="6" y="7"/>
                      <a:pt x="6" y="5"/>
                    </a:cubicBezTo>
                    <a:close/>
                  </a:path>
                </a:pathLst>
              </a:custGeom>
              <a:solidFill>
                <a:srgbClr val="FEE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1" name="Freeform 458"/>
              <p:cNvSpPr/>
              <p:nvPr/>
            </p:nvSpPr>
            <p:spPr bwMode="auto">
              <a:xfrm>
                <a:off x="543" y="397"/>
                <a:ext cx="58" cy="16"/>
              </a:xfrm>
              <a:custGeom>
                <a:avLst/>
                <a:gdLst>
                  <a:gd name="T0" fmla="*/ 10 w 24"/>
                  <a:gd name="T1" fmla="*/ 7 h 7"/>
                  <a:gd name="T2" fmla="*/ 3 w 24"/>
                  <a:gd name="T3" fmla="*/ 6 h 7"/>
                  <a:gd name="T4" fmla="*/ 0 w 24"/>
                  <a:gd name="T5" fmla="*/ 4 h 7"/>
                  <a:gd name="T6" fmla="*/ 3 w 24"/>
                  <a:gd name="T7" fmla="*/ 2 h 7"/>
                  <a:gd name="T8" fmla="*/ 22 w 24"/>
                  <a:gd name="T9" fmla="*/ 1 h 7"/>
                  <a:gd name="T10" fmla="*/ 24 w 24"/>
                  <a:gd name="T11" fmla="*/ 3 h 7"/>
                  <a:gd name="T12" fmla="*/ 21 w 24"/>
                  <a:gd name="T13" fmla="*/ 4 h 7"/>
                  <a:gd name="T14" fmla="*/ 18 w 24"/>
                  <a:gd name="T15" fmla="*/ 5 h 7"/>
                  <a:gd name="T16" fmla="*/ 10 w 24"/>
                  <a:gd name="T1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7">
                    <a:moveTo>
                      <a:pt x="10" y="7"/>
                    </a:moveTo>
                    <a:cubicBezTo>
                      <a:pt x="8" y="6"/>
                      <a:pt x="5" y="5"/>
                      <a:pt x="3" y="6"/>
                    </a:cubicBezTo>
                    <a:cubicBezTo>
                      <a:pt x="2" y="6"/>
                      <a:pt x="0" y="6"/>
                      <a:pt x="0" y="4"/>
                    </a:cubicBezTo>
                    <a:cubicBezTo>
                      <a:pt x="0" y="3"/>
                      <a:pt x="2" y="3"/>
                      <a:pt x="3" y="2"/>
                    </a:cubicBezTo>
                    <a:cubicBezTo>
                      <a:pt x="9" y="1"/>
                      <a:pt x="15" y="0"/>
                      <a:pt x="22" y="1"/>
                    </a:cubicBezTo>
                    <a:cubicBezTo>
                      <a:pt x="22" y="1"/>
                      <a:pt x="24" y="1"/>
                      <a:pt x="24" y="3"/>
                    </a:cubicBezTo>
                    <a:cubicBezTo>
                      <a:pt x="24" y="4"/>
                      <a:pt x="23" y="4"/>
                      <a:pt x="21" y="4"/>
                    </a:cubicBezTo>
                    <a:cubicBezTo>
                      <a:pt x="20" y="4"/>
                      <a:pt x="19" y="6"/>
                      <a:pt x="18" y="5"/>
                    </a:cubicBezTo>
                    <a:cubicBezTo>
                      <a:pt x="15" y="4"/>
                      <a:pt x="13" y="6"/>
                      <a:pt x="10" y="7"/>
                    </a:cubicBezTo>
                    <a:close/>
                  </a:path>
                </a:pathLst>
              </a:custGeom>
              <a:solidFill>
                <a:srgbClr val="FEDA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2" name="Freeform 459"/>
              <p:cNvSpPr/>
              <p:nvPr/>
            </p:nvSpPr>
            <p:spPr bwMode="auto">
              <a:xfrm>
                <a:off x="543" y="442"/>
                <a:ext cx="41" cy="31"/>
              </a:xfrm>
              <a:custGeom>
                <a:avLst/>
                <a:gdLst>
                  <a:gd name="T0" fmla="*/ 1 w 17"/>
                  <a:gd name="T1" fmla="*/ 12 h 13"/>
                  <a:gd name="T2" fmla="*/ 5 w 17"/>
                  <a:gd name="T3" fmla="*/ 3 h 13"/>
                  <a:gd name="T4" fmla="*/ 6 w 17"/>
                  <a:gd name="T5" fmla="*/ 3 h 13"/>
                  <a:gd name="T6" fmla="*/ 6 w 17"/>
                  <a:gd name="T7" fmla="*/ 6 h 13"/>
                  <a:gd name="T8" fmla="*/ 10 w 17"/>
                  <a:gd name="T9" fmla="*/ 2 h 13"/>
                  <a:gd name="T10" fmla="*/ 17 w 17"/>
                  <a:gd name="T11" fmla="*/ 6 h 13"/>
                  <a:gd name="T12" fmla="*/ 16 w 17"/>
                  <a:gd name="T13" fmla="*/ 8 h 13"/>
                  <a:gd name="T14" fmla="*/ 13 w 17"/>
                  <a:gd name="T15" fmla="*/ 8 h 13"/>
                  <a:gd name="T16" fmla="*/ 6 w 17"/>
                  <a:gd name="T17" fmla="*/ 10 h 13"/>
                  <a:gd name="T18" fmla="*/ 1 w 17"/>
                  <a:gd name="T1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3">
                    <a:moveTo>
                      <a:pt x="1" y="12"/>
                    </a:moveTo>
                    <a:cubicBezTo>
                      <a:pt x="0" y="7"/>
                      <a:pt x="5" y="6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8" y="4"/>
                      <a:pt x="6" y="5"/>
                      <a:pt x="6" y="6"/>
                    </a:cubicBezTo>
                    <a:cubicBezTo>
                      <a:pt x="9" y="7"/>
                      <a:pt x="8" y="3"/>
                      <a:pt x="10" y="2"/>
                    </a:cubicBezTo>
                    <a:cubicBezTo>
                      <a:pt x="14" y="0"/>
                      <a:pt x="15" y="5"/>
                      <a:pt x="17" y="6"/>
                    </a:cubicBezTo>
                    <a:cubicBezTo>
                      <a:pt x="17" y="7"/>
                      <a:pt x="16" y="7"/>
                      <a:pt x="16" y="8"/>
                    </a:cubicBezTo>
                    <a:cubicBezTo>
                      <a:pt x="15" y="9"/>
                      <a:pt x="14" y="9"/>
                      <a:pt x="13" y="8"/>
                    </a:cubicBezTo>
                    <a:cubicBezTo>
                      <a:pt x="11" y="6"/>
                      <a:pt x="8" y="7"/>
                      <a:pt x="6" y="10"/>
                    </a:cubicBezTo>
                    <a:cubicBezTo>
                      <a:pt x="6" y="13"/>
                      <a:pt x="3" y="11"/>
                      <a:pt x="1" y="12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3" name="Freeform 460"/>
              <p:cNvSpPr/>
              <p:nvPr/>
            </p:nvSpPr>
            <p:spPr bwMode="auto">
              <a:xfrm>
                <a:off x="543" y="461"/>
                <a:ext cx="29" cy="36"/>
              </a:xfrm>
              <a:custGeom>
                <a:avLst/>
                <a:gdLst>
                  <a:gd name="T0" fmla="*/ 1 w 12"/>
                  <a:gd name="T1" fmla="*/ 4 h 15"/>
                  <a:gd name="T2" fmla="*/ 6 w 12"/>
                  <a:gd name="T3" fmla="*/ 2 h 15"/>
                  <a:gd name="T4" fmla="*/ 8 w 12"/>
                  <a:gd name="T5" fmla="*/ 2 h 15"/>
                  <a:gd name="T6" fmla="*/ 12 w 12"/>
                  <a:gd name="T7" fmla="*/ 3 h 15"/>
                  <a:gd name="T8" fmla="*/ 8 w 12"/>
                  <a:gd name="T9" fmla="*/ 7 h 15"/>
                  <a:gd name="T10" fmla="*/ 7 w 12"/>
                  <a:gd name="T11" fmla="*/ 10 h 15"/>
                  <a:gd name="T12" fmla="*/ 7 w 12"/>
                  <a:gd name="T13" fmla="*/ 13 h 15"/>
                  <a:gd name="T14" fmla="*/ 4 w 12"/>
                  <a:gd name="T15" fmla="*/ 12 h 15"/>
                  <a:gd name="T16" fmla="*/ 2 w 12"/>
                  <a:gd name="T17" fmla="*/ 10 h 15"/>
                  <a:gd name="T18" fmla="*/ 1 w 12"/>
                  <a:gd name="T19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5">
                    <a:moveTo>
                      <a:pt x="1" y="4"/>
                    </a:moveTo>
                    <a:cubicBezTo>
                      <a:pt x="2" y="2"/>
                      <a:pt x="5" y="3"/>
                      <a:pt x="6" y="2"/>
                    </a:cubicBezTo>
                    <a:cubicBezTo>
                      <a:pt x="7" y="2"/>
                      <a:pt x="7" y="4"/>
                      <a:pt x="8" y="2"/>
                    </a:cubicBezTo>
                    <a:cubicBezTo>
                      <a:pt x="10" y="0"/>
                      <a:pt x="11" y="0"/>
                      <a:pt x="12" y="3"/>
                    </a:cubicBezTo>
                    <a:cubicBezTo>
                      <a:pt x="12" y="5"/>
                      <a:pt x="11" y="7"/>
                      <a:pt x="8" y="7"/>
                    </a:cubicBezTo>
                    <a:cubicBezTo>
                      <a:pt x="5" y="7"/>
                      <a:pt x="7" y="9"/>
                      <a:pt x="7" y="10"/>
                    </a:cubicBezTo>
                    <a:cubicBezTo>
                      <a:pt x="7" y="11"/>
                      <a:pt x="10" y="12"/>
                      <a:pt x="7" y="13"/>
                    </a:cubicBezTo>
                    <a:cubicBezTo>
                      <a:pt x="5" y="15"/>
                      <a:pt x="5" y="13"/>
                      <a:pt x="4" y="12"/>
                    </a:cubicBezTo>
                    <a:cubicBezTo>
                      <a:pt x="4" y="11"/>
                      <a:pt x="3" y="11"/>
                      <a:pt x="2" y="10"/>
                    </a:cubicBezTo>
                    <a:cubicBezTo>
                      <a:pt x="8" y="7"/>
                      <a:pt x="0" y="6"/>
                      <a:pt x="1" y="4"/>
                    </a:cubicBezTo>
                    <a:close/>
                  </a:path>
                </a:pathLst>
              </a:custGeom>
              <a:solidFill>
                <a:srgbClr val="FEE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4" name="Freeform 461"/>
              <p:cNvSpPr/>
              <p:nvPr/>
            </p:nvSpPr>
            <p:spPr bwMode="auto">
              <a:xfrm>
                <a:off x="565" y="368"/>
                <a:ext cx="36" cy="31"/>
              </a:xfrm>
              <a:custGeom>
                <a:avLst/>
                <a:gdLst>
                  <a:gd name="T0" fmla="*/ 8 w 15"/>
                  <a:gd name="T1" fmla="*/ 3 h 13"/>
                  <a:gd name="T2" fmla="*/ 14 w 15"/>
                  <a:gd name="T3" fmla="*/ 10 h 13"/>
                  <a:gd name="T4" fmla="*/ 15 w 15"/>
                  <a:gd name="T5" fmla="*/ 13 h 13"/>
                  <a:gd name="T6" fmla="*/ 13 w 15"/>
                  <a:gd name="T7" fmla="*/ 13 h 13"/>
                  <a:gd name="T8" fmla="*/ 7 w 15"/>
                  <a:gd name="T9" fmla="*/ 5 h 13"/>
                  <a:gd name="T10" fmla="*/ 2 w 15"/>
                  <a:gd name="T11" fmla="*/ 6 h 13"/>
                  <a:gd name="T12" fmla="*/ 1 w 15"/>
                  <a:gd name="T13" fmla="*/ 2 h 13"/>
                  <a:gd name="T14" fmla="*/ 8 w 15"/>
                  <a:gd name="T15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3">
                    <a:moveTo>
                      <a:pt x="8" y="3"/>
                    </a:moveTo>
                    <a:cubicBezTo>
                      <a:pt x="12" y="3"/>
                      <a:pt x="15" y="5"/>
                      <a:pt x="14" y="10"/>
                    </a:cubicBezTo>
                    <a:cubicBezTo>
                      <a:pt x="14" y="11"/>
                      <a:pt x="15" y="12"/>
                      <a:pt x="15" y="13"/>
                    </a:cubicBezTo>
                    <a:cubicBezTo>
                      <a:pt x="15" y="13"/>
                      <a:pt x="14" y="13"/>
                      <a:pt x="13" y="13"/>
                    </a:cubicBezTo>
                    <a:cubicBezTo>
                      <a:pt x="13" y="9"/>
                      <a:pt x="9" y="7"/>
                      <a:pt x="7" y="5"/>
                    </a:cubicBezTo>
                    <a:cubicBezTo>
                      <a:pt x="5" y="3"/>
                      <a:pt x="3" y="3"/>
                      <a:pt x="2" y="6"/>
                    </a:cubicBezTo>
                    <a:cubicBezTo>
                      <a:pt x="1" y="5"/>
                      <a:pt x="0" y="3"/>
                      <a:pt x="1" y="2"/>
                    </a:cubicBezTo>
                    <a:cubicBezTo>
                      <a:pt x="3" y="0"/>
                      <a:pt x="6" y="2"/>
                      <a:pt x="8" y="3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5" name="Freeform 462"/>
              <p:cNvSpPr/>
              <p:nvPr/>
            </p:nvSpPr>
            <p:spPr bwMode="auto">
              <a:xfrm>
                <a:off x="574" y="413"/>
                <a:ext cx="24" cy="17"/>
              </a:xfrm>
              <a:custGeom>
                <a:avLst/>
                <a:gdLst>
                  <a:gd name="T0" fmla="*/ 5 w 10"/>
                  <a:gd name="T1" fmla="*/ 0 h 7"/>
                  <a:gd name="T2" fmla="*/ 10 w 10"/>
                  <a:gd name="T3" fmla="*/ 3 h 7"/>
                  <a:gd name="T4" fmla="*/ 7 w 10"/>
                  <a:gd name="T5" fmla="*/ 5 h 7"/>
                  <a:gd name="T6" fmla="*/ 3 w 10"/>
                  <a:gd name="T7" fmla="*/ 3 h 7"/>
                  <a:gd name="T8" fmla="*/ 1 w 10"/>
                  <a:gd name="T9" fmla="*/ 2 h 7"/>
                  <a:gd name="T10" fmla="*/ 3 w 10"/>
                  <a:gd name="T11" fmla="*/ 0 h 7"/>
                  <a:gd name="T12" fmla="*/ 5 w 10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7">
                    <a:moveTo>
                      <a:pt x="5" y="0"/>
                    </a:moveTo>
                    <a:cubicBezTo>
                      <a:pt x="7" y="1"/>
                      <a:pt x="9" y="2"/>
                      <a:pt x="10" y="3"/>
                    </a:cubicBezTo>
                    <a:cubicBezTo>
                      <a:pt x="10" y="6"/>
                      <a:pt x="9" y="7"/>
                      <a:pt x="7" y="5"/>
                    </a:cubicBezTo>
                    <a:cubicBezTo>
                      <a:pt x="6" y="4"/>
                      <a:pt x="4" y="3"/>
                      <a:pt x="3" y="3"/>
                    </a:cubicBezTo>
                    <a:cubicBezTo>
                      <a:pt x="2" y="3"/>
                      <a:pt x="1" y="3"/>
                      <a:pt x="1" y="2"/>
                    </a:cubicBezTo>
                    <a:cubicBezTo>
                      <a:pt x="0" y="1"/>
                      <a:pt x="2" y="1"/>
                      <a:pt x="3" y="0"/>
                    </a:cubicBezTo>
                    <a:cubicBezTo>
                      <a:pt x="3" y="0"/>
                      <a:pt x="4" y="0"/>
                      <a:pt x="5" y="0"/>
                    </a:cubicBezTo>
                    <a:close/>
                  </a:path>
                </a:pathLst>
              </a:custGeom>
              <a:solidFill>
                <a:srgbClr val="FEEC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6" name="Freeform 463"/>
              <p:cNvSpPr/>
              <p:nvPr/>
            </p:nvSpPr>
            <p:spPr bwMode="auto">
              <a:xfrm>
                <a:off x="582" y="399"/>
                <a:ext cx="23" cy="14"/>
              </a:xfrm>
              <a:custGeom>
                <a:avLst/>
                <a:gdLst>
                  <a:gd name="T0" fmla="*/ 6 w 10"/>
                  <a:gd name="T1" fmla="*/ 0 h 6"/>
                  <a:gd name="T2" fmla="*/ 8 w 10"/>
                  <a:gd name="T3" fmla="*/ 0 h 6"/>
                  <a:gd name="T4" fmla="*/ 10 w 10"/>
                  <a:gd name="T5" fmla="*/ 0 h 6"/>
                  <a:gd name="T6" fmla="*/ 2 w 10"/>
                  <a:gd name="T7" fmla="*/ 6 h 6"/>
                  <a:gd name="T8" fmla="*/ 1 w 10"/>
                  <a:gd name="T9" fmla="*/ 5 h 6"/>
                  <a:gd name="T10" fmla="*/ 2 w 10"/>
                  <a:gd name="T11" fmla="*/ 4 h 6"/>
                  <a:gd name="T12" fmla="*/ 5 w 10"/>
                  <a:gd name="T13" fmla="*/ 2 h 6"/>
                  <a:gd name="T14" fmla="*/ 6 w 10"/>
                  <a:gd name="T15" fmla="*/ 0 h 6"/>
                  <a:gd name="T16" fmla="*/ 6 w 10"/>
                  <a:gd name="T1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6">
                    <a:moveTo>
                      <a:pt x="6" y="0"/>
                    </a:move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0"/>
                      <a:pt x="10" y="0"/>
                    </a:cubicBezTo>
                    <a:cubicBezTo>
                      <a:pt x="9" y="5"/>
                      <a:pt x="5" y="4"/>
                      <a:pt x="2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2"/>
                      <a:pt x="5" y="2"/>
                    </a:cubicBezTo>
                    <a:cubicBezTo>
                      <a:pt x="10" y="2"/>
                      <a:pt x="5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7" name="Freeform 464"/>
              <p:cNvSpPr/>
              <p:nvPr/>
            </p:nvSpPr>
            <p:spPr bwMode="auto">
              <a:xfrm>
                <a:off x="567" y="404"/>
                <a:ext cx="19" cy="9"/>
              </a:xfrm>
              <a:custGeom>
                <a:avLst/>
                <a:gdLst>
                  <a:gd name="T0" fmla="*/ 8 w 8"/>
                  <a:gd name="T1" fmla="*/ 2 h 4"/>
                  <a:gd name="T2" fmla="*/ 8 w 8"/>
                  <a:gd name="T3" fmla="*/ 4 h 4"/>
                  <a:gd name="T4" fmla="*/ 8 w 8"/>
                  <a:gd name="T5" fmla="*/ 4 h 4"/>
                  <a:gd name="T6" fmla="*/ 6 w 8"/>
                  <a:gd name="T7" fmla="*/ 4 h 4"/>
                  <a:gd name="T8" fmla="*/ 0 w 8"/>
                  <a:gd name="T9" fmla="*/ 4 h 4"/>
                  <a:gd name="T10" fmla="*/ 6 w 8"/>
                  <a:gd name="T11" fmla="*/ 0 h 4"/>
                  <a:gd name="T12" fmla="*/ 8 w 8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">
                    <a:moveTo>
                      <a:pt x="8" y="2"/>
                    </a:moveTo>
                    <a:cubicBezTo>
                      <a:pt x="8" y="2"/>
                      <a:pt x="7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7" y="4"/>
                      <a:pt x="6" y="4"/>
                      <a:pt x="6" y="4"/>
                    </a:cubicBezTo>
                    <a:cubicBezTo>
                      <a:pt x="4" y="3"/>
                      <a:pt x="2" y="4"/>
                      <a:pt x="0" y="4"/>
                    </a:cubicBezTo>
                    <a:cubicBezTo>
                      <a:pt x="2" y="2"/>
                      <a:pt x="4" y="1"/>
                      <a:pt x="6" y="0"/>
                    </a:cubicBezTo>
                    <a:cubicBezTo>
                      <a:pt x="7" y="0"/>
                      <a:pt x="8" y="1"/>
                      <a:pt x="8" y="2"/>
                    </a:cubicBezTo>
                    <a:close/>
                  </a:path>
                </a:pathLst>
              </a:custGeom>
              <a:solidFill>
                <a:srgbClr val="FEDD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8" name="Freeform 465"/>
              <p:cNvSpPr/>
              <p:nvPr/>
            </p:nvSpPr>
            <p:spPr bwMode="auto">
              <a:xfrm>
                <a:off x="584" y="454"/>
                <a:ext cx="12" cy="17"/>
              </a:xfrm>
              <a:custGeom>
                <a:avLst/>
                <a:gdLst>
                  <a:gd name="T0" fmla="*/ 5 w 5"/>
                  <a:gd name="T1" fmla="*/ 0 h 7"/>
                  <a:gd name="T2" fmla="*/ 0 w 5"/>
                  <a:gd name="T3" fmla="*/ 7 h 7"/>
                  <a:gd name="T4" fmla="*/ 5 w 5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7">
                    <a:moveTo>
                      <a:pt x="5" y="0"/>
                    </a:moveTo>
                    <a:cubicBezTo>
                      <a:pt x="4" y="3"/>
                      <a:pt x="5" y="6"/>
                      <a:pt x="0" y="7"/>
                    </a:cubicBezTo>
                    <a:cubicBezTo>
                      <a:pt x="2" y="4"/>
                      <a:pt x="2" y="2"/>
                      <a:pt x="5" y="0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09" name="Freeform 466"/>
              <p:cNvSpPr/>
              <p:nvPr/>
            </p:nvSpPr>
            <p:spPr bwMode="auto">
              <a:xfrm>
                <a:off x="527" y="387"/>
                <a:ext cx="21" cy="17"/>
              </a:xfrm>
              <a:custGeom>
                <a:avLst/>
                <a:gdLst>
                  <a:gd name="T0" fmla="*/ 0 w 9"/>
                  <a:gd name="T1" fmla="*/ 3 h 7"/>
                  <a:gd name="T2" fmla="*/ 9 w 9"/>
                  <a:gd name="T3" fmla="*/ 4 h 7"/>
                  <a:gd name="T4" fmla="*/ 0 w 9"/>
                  <a:gd name="T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0" y="3"/>
                    </a:moveTo>
                    <a:cubicBezTo>
                      <a:pt x="5" y="0"/>
                      <a:pt x="6" y="3"/>
                      <a:pt x="9" y="4"/>
                    </a:cubicBezTo>
                    <a:cubicBezTo>
                      <a:pt x="6" y="7"/>
                      <a:pt x="4" y="2"/>
                      <a:pt x="0" y="3"/>
                    </a:cubicBezTo>
                    <a:close/>
                  </a:path>
                </a:pathLst>
              </a:custGeom>
              <a:solidFill>
                <a:srgbClr val="FEEC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0" name="Freeform 467"/>
              <p:cNvSpPr/>
              <p:nvPr/>
            </p:nvSpPr>
            <p:spPr bwMode="auto">
              <a:xfrm>
                <a:off x="510" y="394"/>
                <a:ext cx="14" cy="12"/>
              </a:xfrm>
              <a:custGeom>
                <a:avLst/>
                <a:gdLst>
                  <a:gd name="T0" fmla="*/ 1 w 6"/>
                  <a:gd name="T1" fmla="*/ 4 h 5"/>
                  <a:gd name="T2" fmla="*/ 3 w 6"/>
                  <a:gd name="T3" fmla="*/ 2 h 5"/>
                  <a:gd name="T4" fmla="*/ 5 w 6"/>
                  <a:gd name="T5" fmla="*/ 3 h 5"/>
                  <a:gd name="T6" fmla="*/ 2 w 6"/>
                  <a:gd name="T7" fmla="*/ 4 h 5"/>
                  <a:gd name="T8" fmla="*/ 1 w 6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4"/>
                    </a:moveTo>
                    <a:cubicBezTo>
                      <a:pt x="1" y="3"/>
                      <a:pt x="0" y="0"/>
                      <a:pt x="3" y="2"/>
                    </a:cubicBezTo>
                    <a:cubicBezTo>
                      <a:pt x="4" y="2"/>
                      <a:pt x="6" y="1"/>
                      <a:pt x="5" y="3"/>
                    </a:cubicBezTo>
                    <a:cubicBezTo>
                      <a:pt x="5" y="5"/>
                      <a:pt x="3" y="4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close/>
                  </a:path>
                </a:pathLst>
              </a:custGeom>
              <a:solidFill>
                <a:srgbClr val="FEE9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1" name="Freeform 468"/>
              <p:cNvSpPr/>
              <p:nvPr/>
            </p:nvSpPr>
            <p:spPr bwMode="auto">
              <a:xfrm>
                <a:off x="603" y="425"/>
                <a:ext cx="12" cy="7"/>
              </a:xfrm>
              <a:custGeom>
                <a:avLst/>
                <a:gdLst>
                  <a:gd name="T0" fmla="*/ 3 w 5"/>
                  <a:gd name="T1" fmla="*/ 0 h 3"/>
                  <a:gd name="T2" fmla="*/ 5 w 5"/>
                  <a:gd name="T3" fmla="*/ 2 h 3"/>
                  <a:gd name="T4" fmla="*/ 0 w 5"/>
                  <a:gd name="T5" fmla="*/ 0 h 3"/>
                  <a:gd name="T6" fmla="*/ 3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3" y="0"/>
                    </a:moveTo>
                    <a:cubicBezTo>
                      <a:pt x="4" y="0"/>
                      <a:pt x="5" y="1"/>
                      <a:pt x="5" y="2"/>
                    </a:cubicBezTo>
                    <a:cubicBezTo>
                      <a:pt x="3" y="3"/>
                      <a:pt x="2" y="1"/>
                      <a:pt x="0" y="0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EEC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2" name="Freeform 469"/>
              <p:cNvSpPr/>
              <p:nvPr/>
            </p:nvSpPr>
            <p:spPr bwMode="auto">
              <a:xfrm>
                <a:off x="515" y="375"/>
                <a:ext cx="12" cy="5"/>
              </a:xfrm>
              <a:custGeom>
                <a:avLst/>
                <a:gdLst>
                  <a:gd name="T0" fmla="*/ 3 w 5"/>
                  <a:gd name="T1" fmla="*/ 0 h 2"/>
                  <a:gd name="T2" fmla="*/ 5 w 5"/>
                  <a:gd name="T3" fmla="*/ 0 h 2"/>
                  <a:gd name="T4" fmla="*/ 0 w 5"/>
                  <a:gd name="T5" fmla="*/ 2 h 2"/>
                  <a:gd name="T6" fmla="*/ 1 w 5"/>
                  <a:gd name="T7" fmla="*/ 0 h 2"/>
                  <a:gd name="T8" fmla="*/ 1 w 5"/>
                  <a:gd name="T9" fmla="*/ 0 h 2"/>
                  <a:gd name="T10" fmla="*/ 3 w 5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3" y="0"/>
                    </a:moveTo>
                    <a:cubicBezTo>
                      <a:pt x="3" y="0"/>
                      <a:pt x="4" y="0"/>
                      <a:pt x="5" y="0"/>
                    </a:cubicBezTo>
                    <a:cubicBezTo>
                      <a:pt x="3" y="1"/>
                      <a:pt x="2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EF6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3" name="Freeform 470"/>
              <p:cNvSpPr/>
              <p:nvPr/>
            </p:nvSpPr>
            <p:spPr bwMode="auto">
              <a:xfrm>
                <a:off x="579" y="385"/>
                <a:ext cx="3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0 w 1"/>
                  <a:gd name="T5" fmla="*/ 0 h 2"/>
                  <a:gd name="T6" fmla="*/ 0 w 1"/>
                  <a:gd name="T7" fmla="*/ 0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2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4" name="Freeform 471"/>
              <p:cNvSpPr/>
              <p:nvPr/>
            </p:nvSpPr>
            <p:spPr bwMode="auto">
              <a:xfrm>
                <a:off x="233" y="471"/>
                <a:ext cx="12" cy="21"/>
              </a:xfrm>
              <a:custGeom>
                <a:avLst/>
                <a:gdLst>
                  <a:gd name="T0" fmla="*/ 5 w 5"/>
                  <a:gd name="T1" fmla="*/ 3 h 9"/>
                  <a:gd name="T2" fmla="*/ 5 w 5"/>
                  <a:gd name="T3" fmla="*/ 4 h 9"/>
                  <a:gd name="T4" fmla="*/ 5 w 5"/>
                  <a:gd name="T5" fmla="*/ 7 h 9"/>
                  <a:gd name="T6" fmla="*/ 3 w 5"/>
                  <a:gd name="T7" fmla="*/ 8 h 9"/>
                  <a:gd name="T8" fmla="*/ 3 w 5"/>
                  <a:gd name="T9" fmla="*/ 4 h 9"/>
                  <a:gd name="T10" fmla="*/ 3 w 5"/>
                  <a:gd name="T11" fmla="*/ 0 h 9"/>
                  <a:gd name="T12" fmla="*/ 5 w 5"/>
                  <a:gd name="T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9">
                    <a:moveTo>
                      <a:pt x="5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5" y="8"/>
                      <a:pt x="5" y="9"/>
                      <a:pt x="3" y="8"/>
                    </a:cubicBezTo>
                    <a:cubicBezTo>
                      <a:pt x="3" y="7"/>
                      <a:pt x="4" y="6"/>
                      <a:pt x="3" y="4"/>
                    </a:cubicBez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5" y="3"/>
                    </a:cubicBezTo>
                    <a:close/>
                  </a:path>
                </a:pathLst>
              </a:custGeom>
              <a:solidFill>
                <a:srgbClr val="FE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5" name="Freeform 472"/>
              <p:cNvSpPr/>
              <p:nvPr/>
            </p:nvSpPr>
            <p:spPr bwMode="auto">
              <a:xfrm>
                <a:off x="237" y="483"/>
                <a:ext cx="15" cy="14"/>
              </a:xfrm>
              <a:custGeom>
                <a:avLst/>
                <a:gdLst>
                  <a:gd name="T0" fmla="*/ 1 w 6"/>
                  <a:gd name="T1" fmla="*/ 3 h 6"/>
                  <a:gd name="T2" fmla="*/ 3 w 6"/>
                  <a:gd name="T3" fmla="*/ 1 h 6"/>
                  <a:gd name="T4" fmla="*/ 6 w 6"/>
                  <a:gd name="T5" fmla="*/ 2 h 6"/>
                  <a:gd name="T6" fmla="*/ 3 w 6"/>
                  <a:gd name="T7" fmla="*/ 6 h 6"/>
                  <a:gd name="T8" fmla="*/ 1 w 6"/>
                  <a:gd name="T9" fmla="*/ 6 h 6"/>
                  <a:gd name="T10" fmla="*/ 0 w 6"/>
                  <a:gd name="T11" fmla="*/ 4 h 6"/>
                  <a:gd name="T12" fmla="*/ 0 w 6"/>
                  <a:gd name="T13" fmla="*/ 3 h 6"/>
                  <a:gd name="T14" fmla="*/ 1 w 6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1" y="3"/>
                    </a:moveTo>
                    <a:cubicBezTo>
                      <a:pt x="2" y="3"/>
                      <a:pt x="3" y="2"/>
                      <a:pt x="3" y="1"/>
                    </a:cubicBezTo>
                    <a:cubicBezTo>
                      <a:pt x="4" y="1"/>
                      <a:pt x="5" y="0"/>
                      <a:pt x="6" y="2"/>
                    </a:cubicBezTo>
                    <a:cubicBezTo>
                      <a:pt x="3" y="2"/>
                      <a:pt x="4" y="5"/>
                      <a:pt x="3" y="6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1" y="5"/>
                      <a:pt x="1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lose/>
                  </a:path>
                </a:pathLst>
              </a:custGeom>
              <a:solidFill>
                <a:srgbClr val="FE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6" name="Freeform 473"/>
              <p:cNvSpPr/>
              <p:nvPr/>
            </p:nvSpPr>
            <p:spPr bwMode="auto">
              <a:xfrm>
                <a:off x="233" y="447"/>
                <a:ext cx="12" cy="12"/>
              </a:xfrm>
              <a:custGeom>
                <a:avLst/>
                <a:gdLst>
                  <a:gd name="T0" fmla="*/ 0 w 5"/>
                  <a:gd name="T1" fmla="*/ 3 h 5"/>
                  <a:gd name="T2" fmla="*/ 5 w 5"/>
                  <a:gd name="T3" fmla="*/ 3 h 5"/>
                  <a:gd name="T4" fmla="*/ 0 w 5"/>
                  <a:gd name="T5" fmla="*/ 3 h 5"/>
                  <a:gd name="T6" fmla="*/ 0 w 5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0" y="3"/>
                    </a:moveTo>
                    <a:cubicBezTo>
                      <a:pt x="2" y="0"/>
                      <a:pt x="3" y="3"/>
                      <a:pt x="5" y="3"/>
                    </a:cubicBezTo>
                    <a:cubicBezTo>
                      <a:pt x="3" y="5"/>
                      <a:pt x="1" y="4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FE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7" name="Freeform 474"/>
              <p:cNvSpPr/>
              <p:nvPr/>
            </p:nvSpPr>
            <p:spPr bwMode="auto">
              <a:xfrm>
                <a:off x="412" y="447"/>
                <a:ext cx="95" cy="83"/>
              </a:xfrm>
              <a:custGeom>
                <a:avLst/>
                <a:gdLst>
                  <a:gd name="T0" fmla="*/ 20 w 40"/>
                  <a:gd name="T1" fmla="*/ 5 h 35"/>
                  <a:gd name="T2" fmla="*/ 20 w 40"/>
                  <a:gd name="T3" fmla="*/ 4 h 35"/>
                  <a:gd name="T4" fmla="*/ 37 w 40"/>
                  <a:gd name="T5" fmla="*/ 2 h 35"/>
                  <a:gd name="T6" fmla="*/ 39 w 40"/>
                  <a:gd name="T7" fmla="*/ 3 h 35"/>
                  <a:gd name="T8" fmla="*/ 38 w 40"/>
                  <a:gd name="T9" fmla="*/ 8 h 35"/>
                  <a:gd name="T10" fmla="*/ 37 w 40"/>
                  <a:gd name="T11" fmla="*/ 8 h 35"/>
                  <a:gd name="T12" fmla="*/ 33 w 40"/>
                  <a:gd name="T13" fmla="*/ 8 h 35"/>
                  <a:gd name="T14" fmla="*/ 34 w 40"/>
                  <a:gd name="T15" fmla="*/ 9 h 35"/>
                  <a:gd name="T16" fmla="*/ 37 w 40"/>
                  <a:gd name="T17" fmla="*/ 12 h 35"/>
                  <a:gd name="T18" fmla="*/ 37 w 40"/>
                  <a:gd name="T19" fmla="*/ 15 h 35"/>
                  <a:gd name="T20" fmla="*/ 29 w 40"/>
                  <a:gd name="T21" fmla="*/ 21 h 35"/>
                  <a:gd name="T22" fmla="*/ 24 w 40"/>
                  <a:gd name="T23" fmla="*/ 20 h 35"/>
                  <a:gd name="T24" fmla="*/ 22 w 40"/>
                  <a:gd name="T25" fmla="*/ 18 h 35"/>
                  <a:gd name="T26" fmla="*/ 15 w 40"/>
                  <a:gd name="T27" fmla="*/ 20 h 35"/>
                  <a:gd name="T28" fmla="*/ 18 w 40"/>
                  <a:gd name="T29" fmla="*/ 24 h 35"/>
                  <a:gd name="T30" fmla="*/ 25 w 40"/>
                  <a:gd name="T31" fmla="*/ 24 h 35"/>
                  <a:gd name="T32" fmla="*/ 25 w 40"/>
                  <a:gd name="T33" fmla="*/ 26 h 35"/>
                  <a:gd name="T34" fmla="*/ 25 w 40"/>
                  <a:gd name="T35" fmla="*/ 28 h 35"/>
                  <a:gd name="T36" fmla="*/ 22 w 40"/>
                  <a:gd name="T37" fmla="*/ 31 h 35"/>
                  <a:gd name="T38" fmla="*/ 16 w 40"/>
                  <a:gd name="T39" fmla="*/ 30 h 35"/>
                  <a:gd name="T40" fmla="*/ 10 w 40"/>
                  <a:gd name="T41" fmla="*/ 31 h 35"/>
                  <a:gd name="T42" fmla="*/ 10 w 40"/>
                  <a:gd name="T43" fmla="*/ 31 h 35"/>
                  <a:gd name="T44" fmla="*/ 10 w 40"/>
                  <a:gd name="T45" fmla="*/ 31 h 35"/>
                  <a:gd name="T46" fmla="*/ 12 w 40"/>
                  <a:gd name="T47" fmla="*/ 31 h 35"/>
                  <a:gd name="T48" fmla="*/ 11 w 40"/>
                  <a:gd name="T49" fmla="*/ 35 h 35"/>
                  <a:gd name="T50" fmla="*/ 10 w 40"/>
                  <a:gd name="T51" fmla="*/ 35 h 35"/>
                  <a:gd name="T52" fmla="*/ 3 w 40"/>
                  <a:gd name="T53" fmla="*/ 33 h 35"/>
                  <a:gd name="T54" fmla="*/ 3 w 40"/>
                  <a:gd name="T55" fmla="*/ 31 h 35"/>
                  <a:gd name="T56" fmla="*/ 0 w 40"/>
                  <a:gd name="T57" fmla="*/ 30 h 35"/>
                  <a:gd name="T58" fmla="*/ 0 w 40"/>
                  <a:gd name="T59" fmla="*/ 29 h 35"/>
                  <a:gd name="T60" fmla="*/ 5 w 40"/>
                  <a:gd name="T61" fmla="*/ 29 h 35"/>
                  <a:gd name="T62" fmla="*/ 6 w 40"/>
                  <a:gd name="T63" fmla="*/ 29 h 35"/>
                  <a:gd name="T64" fmla="*/ 5 w 40"/>
                  <a:gd name="T65" fmla="*/ 29 h 35"/>
                  <a:gd name="T66" fmla="*/ 7 w 40"/>
                  <a:gd name="T67" fmla="*/ 21 h 35"/>
                  <a:gd name="T68" fmla="*/ 9 w 40"/>
                  <a:gd name="T69" fmla="*/ 20 h 35"/>
                  <a:gd name="T70" fmla="*/ 14 w 40"/>
                  <a:gd name="T71" fmla="*/ 13 h 35"/>
                  <a:gd name="T72" fmla="*/ 11 w 40"/>
                  <a:gd name="T73" fmla="*/ 10 h 35"/>
                  <a:gd name="T74" fmla="*/ 13 w 40"/>
                  <a:gd name="T75" fmla="*/ 8 h 35"/>
                  <a:gd name="T76" fmla="*/ 15 w 40"/>
                  <a:gd name="T77" fmla="*/ 7 h 35"/>
                  <a:gd name="T78" fmla="*/ 20 w 40"/>
                  <a:gd name="T79" fmla="*/ 6 h 35"/>
                  <a:gd name="T80" fmla="*/ 23 w 40"/>
                  <a:gd name="T81" fmla="*/ 11 h 35"/>
                  <a:gd name="T82" fmla="*/ 24 w 40"/>
                  <a:gd name="T83" fmla="*/ 11 h 35"/>
                  <a:gd name="T84" fmla="*/ 25 w 40"/>
                  <a:gd name="T85" fmla="*/ 10 h 35"/>
                  <a:gd name="T86" fmla="*/ 20 w 40"/>
                  <a:gd name="T87" fmla="*/ 5 h 35"/>
                  <a:gd name="T88" fmla="*/ 20 w 40"/>
                  <a:gd name="T89" fmla="*/ 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0" h="35">
                    <a:moveTo>
                      <a:pt x="20" y="5"/>
                    </a:moveTo>
                    <a:cubicBezTo>
                      <a:pt x="20" y="4"/>
                      <a:pt x="20" y="4"/>
                      <a:pt x="20" y="4"/>
                    </a:cubicBezTo>
                    <a:cubicBezTo>
                      <a:pt x="25" y="2"/>
                      <a:pt x="31" y="0"/>
                      <a:pt x="37" y="2"/>
                    </a:cubicBezTo>
                    <a:cubicBezTo>
                      <a:pt x="38" y="2"/>
                      <a:pt x="38" y="2"/>
                      <a:pt x="39" y="3"/>
                    </a:cubicBezTo>
                    <a:cubicBezTo>
                      <a:pt x="39" y="5"/>
                      <a:pt x="40" y="6"/>
                      <a:pt x="38" y="8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5" y="7"/>
                      <a:pt x="34" y="7"/>
                      <a:pt x="33" y="8"/>
                    </a:cubicBezTo>
                    <a:cubicBezTo>
                      <a:pt x="33" y="9"/>
                      <a:pt x="33" y="9"/>
                      <a:pt x="34" y="9"/>
                    </a:cubicBezTo>
                    <a:cubicBezTo>
                      <a:pt x="35" y="10"/>
                      <a:pt x="36" y="11"/>
                      <a:pt x="37" y="12"/>
                    </a:cubicBezTo>
                    <a:cubicBezTo>
                      <a:pt x="38" y="13"/>
                      <a:pt x="38" y="15"/>
                      <a:pt x="37" y="15"/>
                    </a:cubicBezTo>
                    <a:cubicBezTo>
                      <a:pt x="33" y="15"/>
                      <a:pt x="31" y="19"/>
                      <a:pt x="29" y="21"/>
                    </a:cubicBezTo>
                    <a:cubicBezTo>
                      <a:pt x="27" y="21"/>
                      <a:pt x="26" y="22"/>
                      <a:pt x="24" y="20"/>
                    </a:cubicBezTo>
                    <a:cubicBezTo>
                      <a:pt x="24" y="19"/>
                      <a:pt x="22" y="19"/>
                      <a:pt x="22" y="18"/>
                    </a:cubicBezTo>
                    <a:cubicBezTo>
                      <a:pt x="18" y="17"/>
                      <a:pt x="15" y="18"/>
                      <a:pt x="15" y="20"/>
                    </a:cubicBezTo>
                    <a:cubicBezTo>
                      <a:pt x="15" y="22"/>
                      <a:pt x="15" y="24"/>
                      <a:pt x="18" y="24"/>
                    </a:cubicBezTo>
                    <a:cubicBezTo>
                      <a:pt x="20" y="23"/>
                      <a:pt x="22" y="23"/>
                      <a:pt x="25" y="24"/>
                    </a:cubicBezTo>
                    <a:cubicBezTo>
                      <a:pt x="25" y="25"/>
                      <a:pt x="25" y="25"/>
                      <a:pt x="25" y="26"/>
                    </a:cubicBezTo>
                    <a:cubicBezTo>
                      <a:pt x="25" y="26"/>
                      <a:pt x="25" y="27"/>
                      <a:pt x="25" y="28"/>
                    </a:cubicBezTo>
                    <a:cubicBezTo>
                      <a:pt x="27" y="32"/>
                      <a:pt x="24" y="32"/>
                      <a:pt x="22" y="31"/>
                    </a:cubicBezTo>
                    <a:cubicBezTo>
                      <a:pt x="20" y="31"/>
                      <a:pt x="18" y="31"/>
                      <a:pt x="16" y="30"/>
                    </a:cubicBezTo>
                    <a:cubicBezTo>
                      <a:pt x="14" y="29"/>
                      <a:pt x="12" y="31"/>
                      <a:pt x="10" y="31"/>
                    </a:cubicBezTo>
                    <a:cubicBezTo>
                      <a:pt x="10" y="31"/>
                      <a:pt x="10" y="32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11" y="31"/>
                      <a:pt x="12" y="31"/>
                      <a:pt x="12" y="31"/>
                    </a:cubicBezTo>
                    <a:cubicBezTo>
                      <a:pt x="13" y="33"/>
                      <a:pt x="12" y="34"/>
                      <a:pt x="11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4"/>
                      <a:pt x="5" y="35"/>
                      <a:pt x="3" y="33"/>
                    </a:cubicBezTo>
                    <a:cubicBezTo>
                      <a:pt x="2" y="32"/>
                      <a:pt x="2" y="32"/>
                      <a:pt x="3" y="31"/>
                    </a:cubicBezTo>
                    <a:cubicBezTo>
                      <a:pt x="3" y="29"/>
                      <a:pt x="1" y="30"/>
                      <a:pt x="0" y="3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2" y="25"/>
                      <a:pt x="2" y="25"/>
                      <a:pt x="5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5" y="29"/>
                      <a:pt x="5" y="29"/>
                    </a:cubicBezTo>
                    <a:cubicBezTo>
                      <a:pt x="3" y="24"/>
                      <a:pt x="1" y="26"/>
                      <a:pt x="7" y="21"/>
                    </a:cubicBezTo>
                    <a:cubicBezTo>
                      <a:pt x="8" y="20"/>
                      <a:pt x="9" y="21"/>
                      <a:pt x="9" y="20"/>
                    </a:cubicBezTo>
                    <a:cubicBezTo>
                      <a:pt x="9" y="16"/>
                      <a:pt x="11" y="14"/>
                      <a:pt x="14" y="13"/>
                    </a:cubicBezTo>
                    <a:cubicBezTo>
                      <a:pt x="13" y="12"/>
                      <a:pt x="12" y="11"/>
                      <a:pt x="11" y="10"/>
                    </a:cubicBezTo>
                    <a:cubicBezTo>
                      <a:pt x="11" y="8"/>
                      <a:pt x="12" y="8"/>
                      <a:pt x="13" y="8"/>
                    </a:cubicBezTo>
                    <a:cubicBezTo>
                      <a:pt x="14" y="7"/>
                      <a:pt x="14" y="7"/>
                      <a:pt x="15" y="7"/>
                    </a:cubicBezTo>
                    <a:cubicBezTo>
                      <a:pt x="17" y="6"/>
                      <a:pt x="18" y="5"/>
                      <a:pt x="20" y="6"/>
                    </a:cubicBezTo>
                    <a:cubicBezTo>
                      <a:pt x="21" y="7"/>
                      <a:pt x="25" y="7"/>
                      <a:pt x="23" y="11"/>
                    </a:cubicBezTo>
                    <a:cubicBezTo>
                      <a:pt x="23" y="11"/>
                      <a:pt x="24" y="11"/>
                      <a:pt x="24" y="11"/>
                    </a:cubicBezTo>
                    <a:cubicBezTo>
                      <a:pt x="25" y="11"/>
                      <a:pt x="25" y="11"/>
                      <a:pt x="25" y="10"/>
                    </a:cubicBezTo>
                    <a:cubicBezTo>
                      <a:pt x="25" y="7"/>
                      <a:pt x="22" y="7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8" name="Freeform 475"/>
              <p:cNvSpPr/>
              <p:nvPr/>
            </p:nvSpPr>
            <p:spPr bwMode="auto">
              <a:xfrm>
                <a:off x="457" y="473"/>
                <a:ext cx="48" cy="57"/>
              </a:xfrm>
              <a:custGeom>
                <a:avLst/>
                <a:gdLst>
                  <a:gd name="T0" fmla="*/ 10 w 20"/>
                  <a:gd name="T1" fmla="*/ 10 h 24"/>
                  <a:gd name="T2" fmla="*/ 17 w 20"/>
                  <a:gd name="T3" fmla="*/ 3 h 24"/>
                  <a:gd name="T4" fmla="*/ 17 w 20"/>
                  <a:gd name="T5" fmla="*/ 1 h 24"/>
                  <a:gd name="T6" fmla="*/ 20 w 20"/>
                  <a:gd name="T7" fmla="*/ 3 h 24"/>
                  <a:gd name="T8" fmla="*/ 14 w 20"/>
                  <a:gd name="T9" fmla="*/ 10 h 24"/>
                  <a:gd name="T10" fmla="*/ 19 w 20"/>
                  <a:gd name="T11" fmla="*/ 17 h 24"/>
                  <a:gd name="T12" fmla="*/ 18 w 20"/>
                  <a:gd name="T13" fmla="*/ 18 h 24"/>
                  <a:gd name="T14" fmla="*/ 15 w 20"/>
                  <a:gd name="T15" fmla="*/ 19 h 24"/>
                  <a:gd name="T16" fmla="*/ 15 w 20"/>
                  <a:gd name="T17" fmla="*/ 20 h 24"/>
                  <a:gd name="T18" fmla="*/ 11 w 20"/>
                  <a:gd name="T19" fmla="*/ 21 h 24"/>
                  <a:gd name="T20" fmla="*/ 10 w 20"/>
                  <a:gd name="T21" fmla="*/ 21 h 24"/>
                  <a:gd name="T22" fmla="*/ 9 w 20"/>
                  <a:gd name="T23" fmla="*/ 21 h 24"/>
                  <a:gd name="T24" fmla="*/ 9 w 20"/>
                  <a:gd name="T25" fmla="*/ 21 h 24"/>
                  <a:gd name="T26" fmla="*/ 3 w 20"/>
                  <a:gd name="T27" fmla="*/ 24 h 24"/>
                  <a:gd name="T28" fmla="*/ 1 w 20"/>
                  <a:gd name="T29" fmla="*/ 23 h 24"/>
                  <a:gd name="T30" fmla="*/ 3 w 20"/>
                  <a:gd name="T31" fmla="*/ 20 h 24"/>
                  <a:gd name="T32" fmla="*/ 5 w 20"/>
                  <a:gd name="T33" fmla="*/ 17 h 24"/>
                  <a:gd name="T34" fmla="*/ 6 w 20"/>
                  <a:gd name="T35" fmla="*/ 15 h 24"/>
                  <a:gd name="T36" fmla="*/ 10 w 20"/>
                  <a:gd name="T37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" h="24">
                    <a:moveTo>
                      <a:pt x="10" y="10"/>
                    </a:moveTo>
                    <a:cubicBezTo>
                      <a:pt x="10" y="7"/>
                      <a:pt x="13" y="4"/>
                      <a:pt x="17" y="3"/>
                    </a:cubicBezTo>
                    <a:cubicBezTo>
                      <a:pt x="18" y="3"/>
                      <a:pt x="17" y="2"/>
                      <a:pt x="17" y="1"/>
                    </a:cubicBezTo>
                    <a:cubicBezTo>
                      <a:pt x="19" y="0"/>
                      <a:pt x="20" y="1"/>
                      <a:pt x="20" y="3"/>
                    </a:cubicBezTo>
                    <a:cubicBezTo>
                      <a:pt x="19" y="6"/>
                      <a:pt x="18" y="9"/>
                      <a:pt x="14" y="10"/>
                    </a:cubicBezTo>
                    <a:cubicBezTo>
                      <a:pt x="18" y="11"/>
                      <a:pt x="20" y="13"/>
                      <a:pt x="19" y="17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6" y="17"/>
                      <a:pt x="15" y="19"/>
                    </a:cubicBezTo>
                    <a:cubicBezTo>
                      <a:pt x="15" y="19"/>
                      <a:pt x="15" y="19"/>
                      <a:pt x="15" y="20"/>
                    </a:cubicBezTo>
                    <a:cubicBezTo>
                      <a:pt x="14" y="21"/>
                      <a:pt x="13" y="20"/>
                      <a:pt x="11" y="21"/>
                    </a:cubicBezTo>
                    <a:cubicBezTo>
                      <a:pt x="11" y="21"/>
                      <a:pt x="10" y="21"/>
                      <a:pt x="10" y="21"/>
                    </a:cubicBezTo>
                    <a:cubicBezTo>
                      <a:pt x="10" y="21"/>
                      <a:pt x="9" y="21"/>
                      <a:pt x="9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7" y="23"/>
                      <a:pt x="5" y="23"/>
                      <a:pt x="3" y="24"/>
                    </a:cubicBezTo>
                    <a:cubicBezTo>
                      <a:pt x="2" y="24"/>
                      <a:pt x="1" y="24"/>
                      <a:pt x="1" y="23"/>
                    </a:cubicBezTo>
                    <a:cubicBezTo>
                      <a:pt x="0" y="22"/>
                      <a:pt x="2" y="21"/>
                      <a:pt x="3" y="20"/>
                    </a:cubicBezTo>
                    <a:cubicBezTo>
                      <a:pt x="4" y="19"/>
                      <a:pt x="7" y="20"/>
                      <a:pt x="5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7" y="13"/>
                      <a:pt x="7" y="10"/>
                      <a:pt x="10" y="10"/>
                    </a:cubicBezTo>
                    <a:close/>
                  </a:path>
                </a:pathLst>
              </a:custGeom>
              <a:solidFill>
                <a:srgbClr val="FDE9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19" name="Freeform 476"/>
              <p:cNvSpPr/>
              <p:nvPr/>
            </p:nvSpPr>
            <p:spPr bwMode="auto">
              <a:xfrm>
                <a:off x="464" y="521"/>
                <a:ext cx="32" cy="36"/>
              </a:xfrm>
              <a:custGeom>
                <a:avLst/>
                <a:gdLst>
                  <a:gd name="T0" fmla="*/ 0 w 13"/>
                  <a:gd name="T1" fmla="*/ 4 h 15"/>
                  <a:gd name="T2" fmla="*/ 6 w 13"/>
                  <a:gd name="T3" fmla="*/ 1 h 15"/>
                  <a:gd name="T4" fmla="*/ 7 w 13"/>
                  <a:gd name="T5" fmla="*/ 1 h 15"/>
                  <a:gd name="T6" fmla="*/ 8 w 13"/>
                  <a:gd name="T7" fmla="*/ 1 h 15"/>
                  <a:gd name="T8" fmla="*/ 7 w 13"/>
                  <a:gd name="T9" fmla="*/ 4 h 15"/>
                  <a:gd name="T10" fmla="*/ 4 w 13"/>
                  <a:gd name="T11" fmla="*/ 4 h 15"/>
                  <a:gd name="T12" fmla="*/ 7 w 13"/>
                  <a:gd name="T13" fmla="*/ 5 h 15"/>
                  <a:gd name="T14" fmla="*/ 12 w 13"/>
                  <a:gd name="T15" fmla="*/ 5 h 15"/>
                  <a:gd name="T16" fmla="*/ 12 w 13"/>
                  <a:gd name="T17" fmla="*/ 13 h 15"/>
                  <a:gd name="T18" fmla="*/ 11 w 13"/>
                  <a:gd name="T19" fmla="*/ 15 h 15"/>
                  <a:gd name="T20" fmla="*/ 9 w 13"/>
                  <a:gd name="T21" fmla="*/ 14 h 15"/>
                  <a:gd name="T22" fmla="*/ 5 w 13"/>
                  <a:gd name="T23" fmla="*/ 11 h 15"/>
                  <a:gd name="T24" fmla="*/ 5 w 13"/>
                  <a:gd name="T25" fmla="*/ 7 h 15"/>
                  <a:gd name="T26" fmla="*/ 2 w 13"/>
                  <a:gd name="T27" fmla="*/ 9 h 15"/>
                  <a:gd name="T28" fmla="*/ 1 w 13"/>
                  <a:gd name="T29" fmla="*/ 9 h 15"/>
                  <a:gd name="T30" fmla="*/ 1 w 13"/>
                  <a:gd name="T31" fmla="*/ 7 h 15"/>
                  <a:gd name="T32" fmla="*/ 0 w 13"/>
                  <a:gd name="T33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" h="15">
                    <a:moveTo>
                      <a:pt x="0" y="4"/>
                    </a:moveTo>
                    <a:cubicBezTo>
                      <a:pt x="0" y="1"/>
                      <a:pt x="4" y="2"/>
                      <a:pt x="6" y="1"/>
                    </a:cubicBezTo>
                    <a:cubicBezTo>
                      <a:pt x="6" y="0"/>
                      <a:pt x="6" y="0"/>
                      <a:pt x="7" y="1"/>
                    </a:cubicBezTo>
                    <a:cubicBezTo>
                      <a:pt x="7" y="1"/>
                      <a:pt x="8" y="1"/>
                      <a:pt x="8" y="1"/>
                    </a:cubicBezTo>
                    <a:cubicBezTo>
                      <a:pt x="6" y="1"/>
                      <a:pt x="11" y="4"/>
                      <a:pt x="7" y="4"/>
                    </a:cubicBezTo>
                    <a:cubicBezTo>
                      <a:pt x="6" y="4"/>
                      <a:pt x="5" y="5"/>
                      <a:pt x="4" y="4"/>
                    </a:cubicBezTo>
                    <a:cubicBezTo>
                      <a:pt x="5" y="5"/>
                      <a:pt x="6" y="5"/>
                      <a:pt x="7" y="5"/>
                    </a:cubicBezTo>
                    <a:cubicBezTo>
                      <a:pt x="8" y="7"/>
                      <a:pt x="10" y="6"/>
                      <a:pt x="12" y="5"/>
                    </a:cubicBezTo>
                    <a:cubicBezTo>
                      <a:pt x="10" y="8"/>
                      <a:pt x="12" y="10"/>
                      <a:pt x="12" y="13"/>
                    </a:cubicBezTo>
                    <a:cubicBezTo>
                      <a:pt x="12" y="14"/>
                      <a:pt x="13" y="14"/>
                      <a:pt x="11" y="15"/>
                    </a:cubicBezTo>
                    <a:cubicBezTo>
                      <a:pt x="11" y="15"/>
                      <a:pt x="9" y="15"/>
                      <a:pt x="9" y="14"/>
                    </a:cubicBezTo>
                    <a:cubicBezTo>
                      <a:pt x="10" y="11"/>
                      <a:pt x="7" y="11"/>
                      <a:pt x="5" y="11"/>
                    </a:cubicBezTo>
                    <a:cubicBezTo>
                      <a:pt x="3" y="9"/>
                      <a:pt x="5" y="8"/>
                      <a:pt x="5" y="7"/>
                    </a:cubicBezTo>
                    <a:cubicBezTo>
                      <a:pt x="3" y="7"/>
                      <a:pt x="2" y="7"/>
                      <a:pt x="2" y="9"/>
                    </a:cubicBezTo>
                    <a:cubicBezTo>
                      <a:pt x="2" y="9"/>
                      <a:pt x="1" y="10"/>
                      <a:pt x="1" y="9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solidFill>
                <a:srgbClr val="FDEA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0" name="Freeform 477"/>
              <p:cNvSpPr/>
              <p:nvPr/>
            </p:nvSpPr>
            <p:spPr bwMode="auto">
              <a:xfrm>
                <a:off x="436" y="514"/>
                <a:ext cx="28" cy="24"/>
              </a:xfrm>
              <a:custGeom>
                <a:avLst/>
                <a:gdLst>
                  <a:gd name="T0" fmla="*/ 12 w 12"/>
                  <a:gd name="T1" fmla="*/ 3 h 10"/>
                  <a:gd name="T2" fmla="*/ 10 w 12"/>
                  <a:gd name="T3" fmla="*/ 6 h 10"/>
                  <a:gd name="T4" fmla="*/ 3 w 12"/>
                  <a:gd name="T5" fmla="*/ 9 h 10"/>
                  <a:gd name="T6" fmla="*/ 0 w 12"/>
                  <a:gd name="T7" fmla="*/ 7 h 10"/>
                  <a:gd name="T8" fmla="*/ 6 w 12"/>
                  <a:gd name="T9" fmla="*/ 1 h 10"/>
                  <a:gd name="T10" fmla="*/ 12 w 12"/>
                  <a:gd name="T11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">
                    <a:moveTo>
                      <a:pt x="12" y="3"/>
                    </a:moveTo>
                    <a:cubicBezTo>
                      <a:pt x="12" y="4"/>
                      <a:pt x="10" y="5"/>
                      <a:pt x="10" y="6"/>
                    </a:cubicBezTo>
                    <a:cubicBezTo>
                      <a:pt x="8" y="7"/>
                      <a:pt x="5" y="8"/>
                      <a:pt x="3" y="9"/>
                    </a:cubicBezTo>
                    <a:cubicBezTo>
                      <a:pt x="1" y="10"/>
                      <a:pt x="0" y="10"/>
                      <a:pt x="0" y="7"/>
                    </a:cubicBezTo>
                    <a:cubicBezTo>
                      <a:pt x="3" y="6"/>
                      <a:pt x="6" y="5"/>
                      <a:pt x="6" y="1"/>
                    </a:cubicBezTo>
                    <a:cubicBezTo>
                      <a:pt x="7" y="3"/>
                      <a:pt x="11" y="0"/>
                      <a:pt x="12" y="3"/>
                    </a:cubicBezTo>
                    <a:close/>
                  </a:path>
                </a:pathLst>
              </a:custGeom>
              <a:solidFill>
                <a:srgbClr val="FDEA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1" name="Freeform 478"/>
              <p:cNvSpPr/>
              <p:nvPr/>
            </p:nvSpPr>
            <p:spPr bwMode="auto">
              <a:xfrm>
                <a:off x="431" y="581"/>
                <a:ext cx="17" cy="14"/>
              </a:xfrm>
              <a:custGeom>
                <a:avLst/>
                <a:gdLst>
                  <a:gd name="T0" fmla="*/ 3 w 7"/>
                  <a:gd name="T1" fmla="*/ 2 h 6"/>
                  <a:gd name="T2" fmla="*/ 7 w 7"/>
                  <a:gd name="T3" fmla="*/ 0 h 6"/>
                  <a:gd name="T4" fmla="*/ 2 w 7"/>
                  <a:gd name="T5" fmla="*/ 5 h 6"/>
                  <a:gd name="T6" fmla="*/ 3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3" y="2"/>
                    </a:moveTo>
                    <a:cubicBezTo>
                      <a:pt x="4" y="1"/>
                      <a:pt x="5" y="1"/>
                      <a:pt x="7" y="0"/>
                    </a:cubicBezTo>
                    <a:cubicBezTo>
                      <a:pt x="6" y="3"/>
                      <a:pt x="6" y="6"/>
                      <a:pt x="2" y="5"/>
                    </a:cubicBezTo>
                    <a:cubicBezTo>
                      <a:pt x="3" y="4"/>
                      <a:pt x="0" y="2"/>
                      <a:pt x="3" y="2"/>
                    </a:cubicBezTo>
                    <a:close/>
                  </a:path>
                </a:pathLst>
              </a:custGeom>
              <a:solidFill>
                <a:srgbClr val="FDE8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2" name="Freeform 479"/>
              <p:cNvSpPr/>
              <p:nvPr/>
            </p:nvSpPr>
            <p:spPr bwMode="auto">
              <a:xfrm>
                <a:off x="431" y="562"/>
                <a:ext cx="5" cy="4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1 h 2"/>
                  <a:gd name="T8" fmla="*/ 2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3" name="Freeform 480"/>
              <p:cNvSpPr/>
              <p:nvPr/>
            </p:nvSpPr>
            <p:spPr bwMode="auto">
              <a:xfrm>
                <a:off x="670" y="918"/>
                <a:ext cx="86" cy="43"/>
              </a:xfrm>
              <a:custGeom>
                <a:avLst/>
                <a:gdLst>
                  <a:gd name="T0" fmla="*/ 7 w 36"/>
                  <a:gd name="T1" fmla="*/ 0 h 18"/>
                  <a:gd name="T2" fmla="*/ 8 w 36"/>
                  <a:gd name="T3" fmla="*/ 0 h 18"/>
                  <a:gd name="T4" fmla="*/ 12 w 36"/>
                  <a:gd name="T5" fmla="*/ 1 h 18"/>
                  <a:gd name="T6" fmla="*/ 20 w 36"/>
                  <a:gd name="T7" fmla="*/ 3 h 18"/>
                  <a:gd name="T8" fmla="*/ 21 w 36"/>
                  <a:gd name="T9" fmla="*/ 3 h 18"/>
                  <a:gd name="T10" fmla="*/ 29 w 36"/>
                  <a:gd name="T11" fmla="*/ 2 h 18"/>
                  <a:gd name="T12" fmla="*/ 35 w 36"/>
                  <a:gd name="T13" fmla="*/ 1 h 18"/>
                  <a:gd name="T14" fmla="*/ 35 w 36"/>
                  <a:gd name="T15" fmla="*/ 5 h 18"/>
                  <a:gd name="T16" fmla="*/ 36 w 36"/>
                  <a:gd name="T17" fmla="*/ 10 h 18"/>
                  <a:gd name="T18" fmla="*/ 32 w 36"/>
                  <a:gd name="T19" fmla="*/ 10 h 18"/>
                  <a:gd name="T20" fmla="*/ 29 w 36"/>
                  <a:gd name="T21" fmla="*/ 11 h 18"/>
                  <a:gd name="T22" fmla="*/ 25 w 36"/>
                  <a:gd name="T23" fmla="*/ 10 h 18"/>
                  <a:gd name="T24" fmla="*/ 25 w 36"/>
                  <a:gd name="T25" fmla="*/ 8 h 18"/>
                  <a:gd name="T26" fmla="*/ 26 w 36"/>
                  <a:gd name="T27" fmla="*/ 8 h 18"/>
                  <a:gd name="T28" fmla="*/ 25 w 36"/>
                  <a:gd name="T29" fmla="*/ 8 h 18"/>
                  <a:gd name="T30" fmla="*/ 22 w 36"/>
                  <a:gd name="T31" fmla="*/ 8 h 18"/>
                  <a:gd name="T32" fmla="*/ 21 w 36"/>
                  <a:gd name="T33" fmla="*/ 7 h 18"/>
                  <a:gd name="T34" fmla="*/ 13 w 36"/>
                  <a:gd name="T35" fmla="*/ 9 h 18"/>
                  <a:gd name="T36" fmla="*/ 14 w 36"/>
                  <a:gd name="T37" fmla="*/ 15 h 18"/>
                  <a:gd name="T38" fmla="*/ 6 w 36"/>
                  <a:gd name="T39" fmla="*/ 17 h 18"/>
                  <a:gd name="T40" fmla="*/ 2 w 36"/>
                  <a:gd name="T41" fmla="*/ 10 h 18"/>
                  <a:gd name="T42" fmla="*/ 9 w 36"/>
                  <a:gd name="T43" fmla="*/ 8 h 18"/>
                  <a:gd name="T44" fmla="*/ 11 w 36"/>
                  <a:gd name="T45" fmla="*/ 6 h 18"/>
                  <a:gd name="T46" fmla="*/ 7 w 36"/>
                  <a:gd name="T4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6" h="18">
                    <a:moveTo>
                      <a:pt x="7" y="0"/>
                    </a:moveTo>
                    <a:cubicBezTo>
                      <a:pt x="7" y="0"/>
                      <a:pt x="8" y="0"/>
                      <a:pt x="8" y="0"/>
                    </a:cubicBezTo>
                    <a:cubicBezTo>
                      <a:pt x="9" y="0"/>
                      <a:pt x="10" y="1"/>
                      <a:pt x="12" y="1"/>
                    </a:cubicBezTo>
                    <a:cubicBezTo>
                      <a:pt x="15" y="0"/>
                      <a:pt x="17" y="3"/>
                      <a:pt x="20" y="3"/>
                    </a:cubicBezTo>
                    <a:cubicBezTo>
                      <a:pt x="20" y="3"/>
                      <a:pt x="21" y="3"/>
                      <a:pt x="21" y="3"/>
                    </a:cubicBezTo>
                    <a:cubicBezTo>
                      <a:pt x="24" y="4"/>
                      <a:pt x="26" y="3"/>
                      <a:pt x="29" y="2"/>
                    </a:cubicBezTo>
                    <a:cubicBezTo>
                      <a:pt x="31" y="1"/>
                      <a:pt x="33" y="0"/>
                      <a:pt x="35" y="1"/>
                    </a:cubicBezTo>
                    <a:cubicBezTo>
                      <a:pt x="36" y="2"/>
                      <a:pt x="36" y="3"/>
                      <a:pt x="35" y="5"/>
                    </a:cubicBezTo>
                    <a:cubicBezTo>
                      <a:pt x="34" y="6"/>
                      <a:pt x="34" y="8"/>
                      <a:pt x="36" y="10"/>
                    </a:cubicBezTo>
                    <a:cubicBezTo>
                      <a:pt x="35" y="11"/>
                      <a:pt x="33" y="12"/>
                      <a:pt x="32" y="10"/>
                    </a:cubicBezTo>
                    <a:cubicBezTo>
                      <a:pt x="29" y="5"/>
                      <a:pt x="30" y="10"/>
                      <a:pt x="29" y="11"/>
                    </a:cubicBezTo>
                    <a:cubicBezTo>
                      <a:pt x="28" y="11"/>
                      <a:pt x="26" y="11"/>
                      <a:pt x="25" y="10"/>
                    </a:cubicBezTo>
                    <a:cubicBezTo>
                      <a:pt x="25" y="10"/>
                      <a:pt x="25" y="9"/>
                      <a:pt x="25" y="8"/>
                    </a:cubicBezTo>
                    <a:cubicBezTo>
                      <a:pt x="25" y="8"/>
                      <a:pt x="26" y="8"/>
                      <a:pt x="26" y="8"/>
                    </a:cubicBezTo>
                    <a:cubicBezTo>
                      <a:pt x="26" y="8"/>
                      <a:pt x="25" y="8"/>
                      <a:pt x="25" y="8"/>
                    </a:cubicBezTo>
                    <a:cubicBezTo>
                      <a:pt x="24" y="7"/>
                      <a:pt x="22" y="12"/>
                      <a:pt x="22" y="8"/>
                    </a:cubicBezTo>
                    <a:cubicBezTo>
                      <a:pt x="22" y="7"/>
                      <a:pt x="21" y="7"/>
                      <a:pt x="21" y="7"/>
                    </a:cubicBezTo>
                    <a:cubicBezTo>
                      <a:pt x="18" y="6"/>
                      <a:pt x="16" y="8"/>
                      <a:pt x="13" y="9"/>
                    </a:cubicBezTo>
                    <a:cubicBezTo>
                      <a:pt x="11" y="9"/>
                      <a:pt x="12" y="13"/>
                      <a:pt x="14" y="15"/>
                    </a:cubicBezTo>
                    <a:cubicBezTo>
                      <a:pt x="11" y="15"/>
                      <a:pt x="9" y="18"/>
                      <a:pt x="6" y="17"/>
                    </a:cubicBezTo>
                    <a:cubicBezTo>
                      <a:pt x="2" y="16"/>
                      <a:pt x="0" y="13"/>
                      <a:pt x="2" y="10"/>
                    </a:cubicBezTo>
                    <a:cubicBezTo>
                      <a:pt x="3" y="8"/>
                      <a:pt x="7" y="8"/>
                      <a:pt x="9" y="8"/>
                    </a:cubicBezTo>
                    <a:cubicBezTo>
                      <a:pt x="10" y="8"/>
                      <a:pt x="11" y="7"/>
                      <a:pt x="11" y="6"/>
                    </a:cubicBezTo>
                    <a:cubicBezTo>
                      <a:pt x="6" y="7"/>
                      <a:pt x="6" y="7"/>
                      <a:pt x="7" y="0"/>
                    </a:cubicBezTo>
                    <a:close/>
                  </a:path>
                </a:pathLst>
              </a:custGeom>
              <a:solidFill>
                <a:srgbClr val="FEE7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4" name="Freeform 481"/>
              <p:cNvSpPr/>
              <p:nvPr/>
            </p:nvSpPr>
            <p:spPr bwMode="auto">
              <a:xfrm>
                <a:off x="634" y="949"/>
                <a:ext cx="14" cy="24"/>
              </a:xfrm>
              <a:custGeom>
                <a:avLst/>
                <a:gdLst>
                  <a:gd name="T0" fmla="*/ 0 w 6"/>
                  <a:gd name="T1" fmla="*/ 6 h 10"/>
                  <a:gd name="T2" fmla="*/ 4 w 6"/>
                  <a:gd name="T3" fmla="*/ 0 h 10"/>
                  <a:gd name="T4" fmla="*/ 5 w 6"/>
                  <a:gd name="T5" fmla="*/ 5 h 10"/>
                  <a:gd name="T6" fmla="*/ 0 w 6"/>
                  <a:gd name="T7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0" y="6"/>
                    </a:moveTo>
                    <a:cubicBezTo>
                      <a:pt x="2" y="5"/>
                      <a:pt x="0" y="0"/>
                      <a:pt x="4" y="0"/>
                    </a:cubicBezTo>
                    <a:cubicBezTo>
                      <a:pt x="5" y="2"/>
                      <a:pt x="6" y="3"/>
                      <a:pt x="5" y="5"/>
                    </a:cubicBezTo>
                    <a:cubicBezTo>
                      <a:pt x="3" y="4"/>
                      <a:pt x="2" y="10"/>
                      <a:pt x="0" y="6"/>
                    </a:cubicBezTo>
                    <a:close/>
                  </a:path>
                </a:pathLst>
              </a:custGeom>
              <a:solidFill>
                <a:srgbClr val="FEE6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5" name="Freeform 482"/>
              <p:cNvSpPr/>
              <p:nvPr/>
            </p:nvSpPr>
            <p:spPr bwMode="auto">
              <a:xfrm>
                <a:off x="656" y="951"/>
                <a:ext cx="4" cy="5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EE5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6" name="Freeform 483"/>
              <p:cNvSpPr/>
              <p:nvPr/>
            </p:nvSpPr>
            <p:spPr bwMode="auto">
              <a:xfrm>
                <a:off x="582" y="992"/>
                <a:ext cx="7" cy="12"/>
              </a:xfrm>
              <a:custGeom>
                <a:avLst/>
                <a:gdLst>
                  <a:gd name="T0" fmla="*/ 1 w 3"/>
                  <a:gd name="T1" fmla="*/ 0 h 5"/>
                  <a:gd name="T2" fmla="*/ 2 w 3"/>
                  <a:gd name="T3" fmla="*/ 5 h 5"/>
                  <a:gd name="T4" fmla="*/ 1 w 3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1" y="0"/>
                    </a:moveTo>
                    <a:cubicBezTo>
                      <a:pt x="3" y="1"/>
                      <a:pt x="2" y="3"/>
                      <a:pt x="2" y="5"/>
                    </a:cubicBezTo>
                    <a:cubicBezTo>
                      <a:pt x="0" y="4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7" name="Freeform 484"/>
              <p:cNvSpPr/>
              <p:nvPr/>
            </p:nvSpPr>
            <p:spPr bwMode="auto">
              <a:xfrm>
                <a:off x="424" y="289"/>
                <a:ext cx="5" cy="7"/>
              </a:xfrm>
              <a:custGeom>
                <a:avLst/>
                <a:gdLst>
                  <a:gd name="T0" fmla="*/ 2 w 2"/>
                  <a:gd name="T1" fmla="*/ 1 h 3"/>
                  <a:gd name="T2" fmla="*/ 1 w 2"/>
                  <a:gd name="T3" fmla="*/ 2 h 3"/>
                  <a:gd name="T4" fmla="*/ 0 w 2"/>
                  <a:gd name="T5" fmla="*/ 2 h 3"/>
                  <a:gd name="T6" fmla="*/ 2 w 2"/>
                  <a:gd name="T7" fmla="*/ 0 h 3"/>
                  <a:gd name="T8" fmla="*/ 2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FEDC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8" name="Freeform 485"/>
              <p:cNvSpPr/>
              <p:nvPr/>
            </p:nvSpPr>
            <p:spPr bwMode="auto">
              <a:xfrm>
                <a:off x="651" y="442"/>
                <a:ext cx="74" cy="72"/>
              </a:xfrm>
              <a:custGeom>
                <a:avLst/>
                <a:gdLst>
                  <a:gd name="T0" fmla="*/ 1 w 31"/>
                  <a:gd name="T1" fmla="*/ 11 h 30"/>
                  <a:gd name="T2" fmla="*/ 4 w 31"/>
                  <a:gd name="T3" fmla="*/ 7 h 30"/>
                  <a:gd name="T4" fmla="*/ 6 w 31"/>
                  <a:gd name="T5" fmla="*/ 5 h 30"/>
                  <a:gd name="T6" fmla="*/ 14 w 31"/>
                  <a:gd name="T7" fmla="*/ 2 h 30"/>
                  <a:gd name="T8" fmla="*/ 16 w 31"/>
                  <a:gd name="T9" fmla="*/ 3 h 30"/>
                  <a:gd name="T10" fmla="*/ 19 w 31"/>
                  <a:gd name="T11" fmla="*/ 5 h 30"/>
                  <a:gd name="T12" fmla="*/ 30 w 31"/>
                  <a:gd name="T13" fmla="*/ 6 h 30"/>
                  <a:gd name="T14" fmla="*/ 28 w 31"/>
                  <a:gd name="T15" fmla="*/ 12 h 30"/>
                  <a:gd name="T16" fmla="*/ 25 w 31"/>
                  <a:gd name="T17" fmla="*/ 12 h 30"/>
                  <a:gd name="T18" fmla="*/ 23 w 31"/>
                  <a:gd name="T19" fmla="*/ 10 h 30"/>
                  <a:gd name="T20" fmla="*/ 19 w 31"/>
                  <a:gd name="T21" fmla="*/ 10 h 30"/>
                  <a:gd name="T22" fmla="*/ 17 w 31"/>
                  <a:gd name="T23" fmla="*/ 14 h 30"/>
                  <a:gd name="T24" fmla="*/ 17 w 31"/>
                  <a:gd name="T25" fmla="*/ 21 h 30"/>
                  <a:gd name="T26" fmla="*/ 16 w 31"/>
                  <a:gd name="T27" fmla="*/ 13 h 30"/>
                  <a:gd name="T28" fmla="*/ 19 w 31"/>
                  <a:gd name="T29" fmla="*/ 10 h 30"/>
                  <a:gd name="T30" fmla="*/ 23 w 31"/>
                  <a:gd name="T31" fmla="*/ 13 h 30"/>
                  <a:gd name="T32" fmla="*/ 26 w 31"/>
                  <a:gd name="T33" fmla="*/ 18 h 30"/>
                  <a:gd name="T34" fmla="*/ 20 w 31"/>
                  <a:gd name="T35" fmla="*/ 21 h 30"/>
                  <a:gd name="T36" fmla="*/ 23 w 31"/>
                  <a:gd name="T37" fmla="*/ 24 h 30"/>
                  <a:gd name="T38" fmla="*/ 25 w 31"/>
                  <a:gd name="T39" fmla="*/ 25 h 30"/>
                  <a:gd name="T40" fmla="*/ 30 w 31"/>
                  <a:gd name="T41" fmla="*/ 25 h 30"/>
                  <a:gd name="T42" fmla="*/ 29 w 31"/>
                  <a:gd name="T43" fmla="*/ 29 h 30"/>
                  <a:gd name="T44" fmla="*/ 24 w 31"/>
                  <a:gd name="T45" fmla="*/ 29 h 30"/>
                  <a:gd name="T46" fmla="*/ 16 w 31"/>
                  <a:gd name="T47" fmla="*/ 26 h 30"/>
                  <a:gd name="T48" fmla="*/ 13 w 31"/>
                  <a:gd name="T49" fmla="*/ 23 h 30"/>
                  <a:gd name="T50" fmla="*/ 12 w 31"/>
                  <a:gd name="T51" fmla="*/ 16 h 30"/>
                  <a:gd name="T52" fmla="*/ 10 w 31"/>
                  <a:gd name="T53" fmla="*/ 12 h 30"/>
                  <a:gd name="T54" fmla="*/ 8 w 31"/>
                  <a:gd name="T55" fmla="*/ 12 h 30"/>
                  <a:gd name="T56" fmla="*/ 9 w 31"/>
                  <a:gd name="T57" fmla="*/ 17 h 30"/>
                  <a:gd name="T58" fmla="*/ 4 w 31"/>
                  <a:gd name="T59" fmla="*/ 11 h 30"/>
                  <a:gd name="T60" fmla="*/ 1 w 31"/>
                  <a:gd name="T61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1" h="30">
                    <a:moveTo>
                      <a:pt x="1" y="11"/>
                    </a:moveTo>
                    <a:cubicBezTo>
                      <a:pt x="0" y="7"/>
                      <a:pt x="2" y="7"/>
                      <a:pt x="4" y="7"/>
                    </a:cubicBezTo>
                    <a:cubicBezTo>
                      <a:pt x="6" y="7"/>
                      <a:pt x="5" y="5"/>
                      <a:pt x="6" y="5"/>
                    </a:cubicBezTo>
                    <a:cubicBezTo>
                      <a:pt x="9" y="4"/>
                      <a:pt x="12" y="5"/>
                      <a:pt x="14" y="2"/>
                    </a:cubicBezTo>
                    <a:cubicBezTo>
                      <a:pt x="14" y="1"/>
                      <a:pt x="17" y="0"/>
                      <a:pt x="16" y="3"/>
                    </a:cubicBezTo>
                    <a:cubicBezTo>
                      <a:pt x="16" y="4"/>
                      <a:pt x="19" y="6"/>
                      <a:pt x="19" y="5"/>
                    </a:cubicBezTo>
                    <a:cubicBezTo>
                      <a:pt x="23" y="2"/>
                      <a:pt x="26" y="6"/>
                      <a:pt x="30" y="6"/>
                    </a:cubicBezTo>
                    <a:cubicBezTo>
                      <a:pt x="31" y="8"/>
                      <a:pt x="29" y="10"/>
                      <a:pt x="28" y="12"/>
                    </a:cubicBezTo>
                    <a:cubicBezTo>
                      <a:pt x="28" y="14"/>
                      <a:pt x="26" y="11"/>
                      <a:pt x="25" y="12"/>
                    </a:cubicBezTo>
                    <a:cubicBezTo>
                      <a:pt x="25" y="10"/>
                      <a:pt x="24" y="9"/>
                      <a:pt x="23" y="10"/>
                    </a:cubicBezTo>
                    <a:cubicBezTo>
                      <a:pt x="21" y="10"/>
                      <a:pt x="20" y="10"/>
                      <a:pt x="19" y="10"/>
                    </a:cubicBezTo>
                    <a:cubicBezTo>
                      <a:pt x="17" y="10"/>
                      <a:pt x="16" y="11"/>
                      <a:pt x="17" y="14"/>
                    </a:cubicBezTo>
                    <a:cubicBezTo>
                      <a:pt x="21" y="16"/>
                      <a:pt x="18" y="19"/>
                      <a:pt x="17" y="21"/>
                    </a:cubicBezTo>
                    <a:cubicBezTo>
                      <a:pt x="18" y="18"/>
                      <a:pt x="22" y="15"/>
                      <a:pt x="16" y="13"/>
                    </a:cubicBezTo>
                    <a:cubicBezTo>
                      <a:pt x="16" y="11"/>
                      <a:pt x="17" y="10"/>
                      <a:pt x="19" y="10"/>
                    </a:cubicBezTo>
                    <a:cubicBezTo>
                      <a:pt x="21" y="11"/>
                      <a:pt x="23" y="11"/>
                      <a:pt x="23" y="13"/>
                    </a:cubicBezTo>
                    <a:cubicBezTo>
                      <a:pt x="20" y="17"/>
                      <a:pt x="24" y="17"/>
                      <a:pt x="26" y="18"/>
                    </a:cubicBezTo>
                    <a:cubicBezTo>
                      <a:pt x="24" y="20"/>
                      <a:pt x="21" y="18"/>
                      <a:pt x="20" y="21"/>
                    </a:cubicBezTo>
                    <a:cubicBezTo>
                      <a:pt x="21" y="22"/>
                      <a:pt x="24" y="20"/>
                      <a:pt x="23" y="24"/>
                    </a:cubicBezTo>
                    <a:cubicBezTo>
                      <a:pt x="22" y="25"/>
                      <a:pt x="24" y="25"/>
                      <a:pt x="25" y="25"/>
                    </a:cubicBezTo>
                    <a:cubicBezTo>
                      <a:pt x="26" y="24"/>
                      <a:pt x="28" y="25"/>
                      <a:pt x="30" y="25"/>
                    </a:cubicBezTo>
                    <a:cubicBezTo>
                      <a:pt x="29" y="26"/>
                      <a:pt x="28" y="27"/>
                      <a:pt x="29" y="29"/>
                    </a:cubicBezTo>
                    <a:cubicBezTo>
                      <a:pt x="28" y="29"/>
                      <a:pt x="26" y="30"/>
                      <a:pt x="24" y="29"/>
                    </a:cubicBezTo>
                    <a:cubicBezTo>
                      <a:pt x="22" y="27"/>
                      <a:pt x="20" y="26"/>
                      <a:pt x="16" y="26"/>
                    </a:cubicBezTo>
                    <a:cubicBezTo>
                      <a:pt x="14" y="27"/>
                      <a:pt x="14" y="24"/>
                      <a:pt x="13" y="23"/>
                    </a:cubicBezTo>
                    <a:cubicBezTo>
                      <a:pt x="13" y="20"/>
                      <a:pt x="12" y="18"/>
                      <a:pt x="12" y="16"/>
                    </a:cubicBezTo>
                    <a:cubicBezTo>
                      <a:pt x="12" y="14"/>
                      <a:pt x="12" y="12"/>
                      <a:pt x="10" y="12"/>
                    </a:cubicBezTo>
                    <a:cubicBezTo>
                      <a:pt x="9" y="12"/>
                      <a:pt x="8" y="12"/>
                      <a:pt x="8" y="12"/>
                    </a:cubicBezTo>
                    <a:cubicBezTo>
                      <a:pt x="9" y="13"/>
                      <a:pt x="8" y="15"/>
                      <a:pt x="9" y="17"/>
                    </a:cubicBezTo>
                    <a:cubicBezTo>
                      <a:pt x="6" y="16"/>
                      <a:pt x="4" y="13"/>
                      <a:pt x="4" y="11"/>
                    </a:cubicBezTo>
                    <a:cubicBezTo>
                      <a:pt x="3" y="8"/>
                      <a:pt x="2" y="11"/>
                      <a:pt x="1" y="11"/>
                    </a:cubicBezTo>
                    <a:close/>
                  </a:path>
                </a:pathLst>
              </a:custGeom>
              <a:solidFill>
                <a:srgbClr val="FED6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29" name="Freeform 486"/>
              <p:cNvSpPr/>
              <p:nvPr/>
            </p:nvSpPr>
            <p:spPr bwMode="auto">
              <a:xfrm>
                <a:off x="608" y="394"/>
                <a:ext cx="74" cy="67"/>
              </a:xfrm>
              <a:custGeom>
                <a:avLst/>
                <a:gdLst>
                  <a:gd name="T0" fmla="*/ 24 w 31"/>
                  <a:gd name="T1" fmla="*/ 25 h 28"/>
                  <a:gd name="T2" fmla="*/ 25 w 31"/>
                  <a:gd name="T3" fmla="*/ 27 h 28"/>
                  <a:gd name="T4" fmla="*/ 22 w 31"/>
                  <a:gd name="T5" fmla="*/ 27 h 28"/>
                  <a:gd name="T6" fmla="*/ 17 w 31"/>
                  <a:gd name="T7" fmla="*/ 26 h 28"/>
                  <a:gd name="T8" fmla="*/ 21 w 31"/>
                  <a:gd name="T9" fmla="*/ 18 h 28"/>
                  <a:gd name="T10" fmla="*/ 13 w 31"/>
                  <a:gd name="T11" fmla="*/ 18 h 28"/>
                  <a:gd name="T12" fmla="*/ 13 w 31"/>
                  <a:gd name="T13" fmla="*/ 13 h 28"/>
                  <a:gd name="T14" fmla="*/ 14 w 31"/>
                  <a:gd name="T15" fmla="*/ 10 h 28"/>
                  <a:gd name="T16" fmla="*/ 7 w 31"/>
                  <a:gd name="T17" fmla="*/ 7 h 28"/>
                  <a:gd name="T18" fmla="*/ 6 w 31"/>
                  <a:gd name="T19" fmla="*/ 7 h 28"/>
                  <a:gd name="T20" fmla="*/ 4 w 31"/>
                  <a:gd name="T21" fmla="*/ 5 h 28"/>
                  <a:gd name="T22" fmla="*/ 0 w 31"/>
                  <a:gd name="T23" fmla="*/ 3 h 28"/>
                  <a:gd name="T24" fmla="*/ 5 w 31"/>
                  <a:gd name="T25" fmla="*/ 3 h 28"/>
                  <a:gd name="T26" fmla="*/ 15 w 31"/>
                  <a:gd name="T27" fmla="*/ 4 h 28"/>
                  <a:gd name="T28" fmla="*/ 22 w 31"/>
                  <a:gd name="T29" fmla="*/ 9 h 28"/>
                  <a:gd name="T30" fmla="*/ 19 w 31"/>
                  <a:gd name="T31" fmla="*/ 10 h 28"/>
                  <a:gd name="T32" fmla="*/ 21 w 31"/>
                  <a:gd name="T33" fmla="*/ 14 h 28"/>
                  <a:gd name="T34" fmla="*/ 25 w 31"/>
                  <a:gd name="T35" fmla="*/ 12 h 28"/>
                  <a:gd name="T36" fmla="*/ 27 w 31"/>
                  <a:gd name="T37" fmla="*/ 11 h 28"/>
                  <a:gd name="T38" fmla="*/ 31 w 31"/>
                  <a:gd name="T39" fmla="*/ 14 h 28"/>
                  <a:gd name="T40" fmla="*/ 28 w 31"/>
                  <a:gd name="T41" fmla="*/ 20 h 28"/>
                  <a:gd name="T42" fmla="*/ 24 w 31"/>
                  <a:gd name="T43" fmla="*/ 23 h 28"/>
                  <a:gd name="T44" fmla="*/ 24 w 31"/>
                  <a:gd name="T45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28">
                    <a:moveTo>
                      <a:pt x="24" y="25"/>
                    </a:moveTo>
                    <a:cubicBezTo>
                      <a:pt x="24" y="26"/>
                      <a:pt x="26" y="27"/>
                      <a:pt x="25" y="27"/>
                    </a:cubicBezTo>
                    <a:cubicBezTo>
                      <a:pt x="25" y="28"/>
                      <a:pt x="23" y="27"/>
                      <a:pt x="22" y="27"/>
                    </a:cubicBezTo>
                    <a:cubicBezTo>
                      <a:pt x="21" y="24"/>
                      <a:pt x="18" y="28"/>
                      <a:pt x="17" y="26"/>
                    </a:cubicBezTo>
                    <a:cubicBezTo>
                      <a:pt x="17" y="23"/>
                      <a:pt x="18" y="20"/>
                      <a:pt x="21" y="18"/>
                    </a:cubicBezTo>
                    <a:cubicBezTo>
                      <a:pt x="18" y="20"/>
                      <a:pt x="15" y="22"/>
                      <a:pt x="13" y="18"/>
                    </a:cubicBezTo>
                    <a:cubicBezTo>
                      <a:pt x="16" y="16"/>
                      <a:pt x="11" y="15"/>
                      <a:pt x="13" y="13"/>
                    </a:cubicBezTo>
                    <a:cubicBezTo>
                      <a:pt x="13" y="12"/>
                      <a:pt x="15" y="10"/>
                      <a:pt x="14" y="10"/>
                    </a:cubicBezTo>
                    <a:cubicBezTo>
                      <a:pt x="11" y="9"/>
                      <a:pt x="11" y="3"/>
                      <a:pt x="7" y="7"/>
                    </a:cubicBezTo>
                    <a:cubicBezTo>
                      <a:pt x="7" y="7"/>
                      <a:pt x="6" y="7"/>
                      <a:pt x="6" y="7"/>
                    </a:cubicBezTo>
                    <a:cubicBezTo>
                      <a:pt x="5" y="6"/>
                      <a:pt x="5" y="5"/>
                      <a:pt x="4" y="5"/>
                    </a:cubicBezTo>
                    <a:cubicBezTo>
                      <a:pt x="3" y="4"/>
                      <a:pt x="2" y="4"/>
                      <a:pt x="0" y="3"/>
                    </a:cubicBezTo>
                    <a:cubicBezTo>
                      <a:pt x="3" y="3"/>
                      <a:pt x="4" y="3"/>
                      <a:pt x="5" y="3"/>
                    </a:cubicBezTo>
                    <a:cubicBezTo>
                      <a:pt x="9" y="0"/>
                      <a:pt x="12" y="3"/>
                      <a:pt x="15" y="4"/>
                    </a:cubicBezTo>
                    <a:cubicBezTo>
                      <a:pt x="18" y="5"/>
                      <a:pt x="22" y="5"/>
                      <a:pt x="22" y="9"/>
                    </a:cubicBezTo>
                    <a:cubicBezTo>
                      <a:pt x="22" y="10"/>
                      <a:pt x="19" y="9"/>
                      <a:pt x="19" y="10"/>
                    </a:cubicBezTo>
                    <a:cubicBezTo>
                      <a:pt x="20" y="12"/>
                      <a:pt x="20" y="14"/>
                      <a:pt x="21" y="14"/>
                    </a:cubicBezTo>
                    <a:cubicBezTo>
                      <a:pt x="22" y="14"/>
                      <a:pt x="25" y="15"/>
                      <a:pt x="25" y="12"/>
                    </a:cubicBezTo>
                    <a:cubicBezTo>
                      <a:pt x="25" y="12"/>
                      <a:pt x="26" y="12"/>
                      <a:pt x="27" y="11"/>
                    </a:cubicBezTo>
                    <a:cubicBezTo>
                      <a:pt x="28" y="12"/>
                      <a:pt x="30" y="13"/>
                      <a:pt x="31" y="14"/>
                    </a:cubicBezTo>
                    <a:cubicBezTo>
                      <a:pt x="30" y="16"/>
                      <a:pt x="29" y="18"/>
                      <a:pt x="28" y="20"/>
                    </a:cubicBezTo>
                    <a:cubicBezTo>
                      <a:pt x="27" y="21"/>
                      <a:pt x="24" y="20"/>
                      <a:pt x="24" y="23"/>
                    </a:cubicBezTo>
                    <a:cubicBezTo>
                      <a:pt x="24" y="24"/>
                      <a:pt x="23" y="24"/>
                      <a:pt x="24" y="25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0" name="Freeform 487"/>
              <p:cNvSpPr/>
              <p:nvPr/>
            </p:nvSpPr>
            <p:spPr bwMode="auto">
              <a:xfrm>
                <a:off x="663" y="437"/>
                <a:ext cx="12" cy="12"/>
              </a:xfrm>
              <a:custGeom>
                <a:avLst/>
                <a:gdLst>
                  <a:gd name="T0" fmla="*/ 1 w 5"/>
                  <a:gd name="T1" fmla="*/ 5 h 5"/>
                  <a:gd name="T2" fmla="*/ 1 w 5"/>
                  <a:gd name="T3" fmla="*/ 2 h 5"/>
                  <a:gd name="T4" fmla="*/ 5 w 5"/>
                  <a:gd name="T5" fmla="*/ 2 h 5"/>
                  <a:gd name="T6" fmla="*/ 1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1" y="5"/>
                    </a:moveTo>
                    <a:cubicBezTo>
                      <a:pt x="0" y="4"/>
                      <a:pt x="0" y="3"/>
                      <a:pt x="1" y="2"/>
                    </a:cubicBezTo>
                    <a:cubicBezTo>
                      <a:pt x="2" y="0"/>
                      <a:pt x="4" y="2"/>
                      <a:pt x="5" y="2"/>
                    </a:cubicBezTo>
                    <a:cubicBezTo>
                      <a:pt x="4" y="3"/>
                      <a:pt x="3" y="4"/>
                      <a:pt x="1" y="5"/>
                    </a:cubicBezTo>
                    <a:close/>
                  </a:path>
                </a:pathLst>
              </a:custGeom>
              <a:solidFill>
                <a:srgbClr val="FED4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1" name="Freeform 488"/>
              <p:cNvSpPr/>
              <p:nvPr/>
            </p:nvSpPr>
            <p:spPr bwMode="auto">
              <a:xfrm>
                <a:off x="625" y="377"/>
                <a:ext cx="50" cy="39"/>
              </a:xfrm>
              <a:custGeom>
                <a:avLst/>
                <a:gdLst>
                  <a:gd name="T0" fmla="*/ 15 w 21"/>
                  <a:gd name="T1" fmla="*/ 16 h 16"/>
                  <a:gd name="T2" fmla="*/ 9 w 21"/>
                  <a:gd name="T3" fmla="*/ 12 h 16"/>
                  <a:gd name="T4" fmla="*/ 3 w 21"/>
                  <a:gd name="T5" fmla="*/ 3 h 16"/>
                  <a:gd name="T6" fmla="*/ 2 w 21"/>
                  <a:gd name="T7" fmla="*/ 0 h 16"/>
                  <a:gd name="T8" fmla="*/ 5 w 21"/>
                  <a:gd name="T9" fmla="*/ 1 h 16"/>
                  <a:gd name="T10" fmla="*/ 20 w 21"/>
                  <a:gd name="T11" fmla="*/ 8 h 16"/>
                  <a:gd name="T12" fmla="*/ 21 w 21"/>
                  <a:gd name="T13" fmla="*/ 9 h 16"/>
                  <a:gd name="T14" fmla="*/ 17 w 21"/>
                  <a:gd name="T15" fmla="*/ 11 h 16"/>
                  <a:gd name="T16" fmla="*/ 15 w 21"/>
                  <a:gd name="T17" fmla="*/ 10 h 16"/>
                  <a:gd name="T18" fmla="*/ 16 w 21"/>
                  <a:gd name="T19" fmla="*/ 13 h 16"/>
                  <a:gd name="T20" fmla="*/ 16 w 21"/>
                  <a:gd name="T21" fmla="*/ 16 h 16"/>
                  <a:gd name="T22" fmla="*/ 15 w 21"/>
                  <a:gd name="T2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6">
                    <a:moveTo>
                      <a:pt x="15" y="16"/>
                    </a:moveTo>
                    <a:cubicBezTo>
                      <a:pt x="13" y="14"/>
                      <a:pt x="11" y="13"/>
                      <a:pt x="9" y="12"/>
                    </a:cubicBezTo>
                    <a:cubicBezTo>
                      <a:pt x="5" y="10"/>
                      <a:pt x="1" y="9"/>
                      <a:pt x="3" y="3"/>
                    </a:cubicBezTo>
                    <a:cubicBezTo>
                      <a:pt x="3" y="2"/>
                      <a:pt x="0" y="2"/>
                      <a:pt x="2" y="0"/>
                    </a:cubicBezTo>
                    <a:cubicBezTo>
                      <a:pt x="3" y="1"/>
                      <a:pt x="4" y="1"/>
                      <a:pt x="5" y="1"/>
                    </a:cubicBezTo>
                    <a:cubicBezTo>
                      <a:pt x="10" y="3"/>
                      <a:pt x="14" y="8"/>
                      <a:pt x="20" y="8"/>
                    </a:cubicBezTo>
                    <a:cubicBezTo>
                      <a:pt x="20" y="8"/>
                      <a:pt x="21" y="8"/>
                      <a:pt x="21" y="9"/>
                    </a:cubicBezTo>
                    <a:cubicBezTo>
                      <a:pt x="21" y="12"/>
                      <a:pt x="19" y="11"/>
                      <a:pt x="17" y="11"/>
                    </a:cubicBezTo>
                    <a:cubicBezTo>
                      <a:pt x="17" y="11"/>
                      <a:pt x="16" y="9"/>
                      <a:pt x="15" y="10"/>
                    </a:cubicBezTo>
                    <a:cubicBezTo>
                      <a:pt x="14" y="11"/>
                      <a:pt x="15" y="12"/>
                      <a:pt x="16" y="13"/>
                    </a:cubicBezTo>
                    <a:cubicBezTo>
                      <a:pt x="16" y="14"/>
                      <a:pt x="16" y="15"/>
                      <a:pt x="16" y="16"/>
                    </a:cubicBezTo>
                    <a:cubicBezTo>
                      <a:pt x="16" y="16"/>
                      <a:pt x="16" y="16"/>
                      <a:pt x="15" y="16"/>
                    </a:cubicBezTo>
                    <a:close/>
                  </a:path>
                </a:pathLst>
              </a:custGeom>
              <a:solidFill>
                <a:srgbClr val="FEE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2" name="Freeform 489"/>
              <p:cNvSpPr/>
              <p:nvPr/>
            </p:nvSpPr>
            <p:spPr bwMode="auto">
              <a:xfrm>
                <a:off x="636" y="490"/>
                <a:ext cx="65" cy="62"/>
              </a:xfrm>
              <a:custGeom>
                <a:avLst/>
                <a:gdLst>
                  <a:gd name="T0" fmla="*/ 2 w 27"/>
                  <a:gd name="T1" fmla="*/ 12 h 26"/>
                  <a:gd name="T2" fmla="*/ 3 w 27"/>
                  <a:gd name="T3" fmla="*/ 6 h 26"/>
                  <a:gd name="T4" fmla="*/ 3 w 27"/>
                  <a:gd name="T5" fmla="*/ 1 h 26"/>
                  <a:gd name="T6" fmla="*/ 4 w 27"/>
                  <a:gd name="T7" fmla="*/ 0 h 26"/>
                  <a:gd name="T8" fmla="*/ 15 w 27"/>
                  <a:gd name="T9" fmla="*/ 3 h 26"/>
                  <a:gd name="T10" fmla="*/ 19 w 27"/>
                  <a:gd name="T11" fmla="*/ 7 h 26"/>
                  <a:gd name="T12" fmla="*/ 27 w 27"/>
                  <a:gd name="T13" fmla="*/ 15 h 26"/>
                  <a:gd name="T14" fmla="*/ 27 w 27"/>
                  <a:gd name="T15" fmla="*/ 15 h 26"/>
                  <a:gd name="T16" fmla="*/ 26 w 27"/>
                  <a:gd name="T17" fmla="*/ 16 h 26"/>
                  <a:gd name="T18" fmla="*/ 23 w 27"/>
                  <a:gd name="T19" fmla="*/ 16 h 26"/>
                  <a:gd name="T20" fmla="*/ 19 w 27"/>
                  <a:gd name="T21" fmla="*/ 20 h 26"/>
                  <a:gd name="T22" fmla="*/ 20 w 27"/>
                  <a:gd name="T23" fmla="*/ 22 h 26"/>
                  <a:gd name="T24" fmla="*/ 15 w 27"/>
                  <a:gd name="T25" fmla="*/ 24 h 26"/>
                  <a:gd name="T26" fmla="*/ 10 w 27"/>
                  <a:gd name="T27" fmla="*/ 22 h 26"/>
                  <a:gd name="T28" fmla="*/ 9 w 27"/>
                  <a:gd name="T29" fmla="*/ 18 h 26"/>
                  <a:gd name="T30" fmla="*/ 10 w 27"/>
                  <a:gd name="T31" fmla="*/ 16 h 26"/>
                  <a:gd name="T32" fmla="*/ 13 w 27"/>
                  <a:gd name="T33" fmla="*/ 16 h 26"/>
                  <a:gd name="T34" fmla="*/ 9 w 27"/>
                  <a:gd name="T35" fmla="*/ 13 h 26"/>
                  <a:gd name="T36" fmla="*/ 8 w 27"/>
                  <a:gd name="T37" fmla="*/ 11 h 26"/>
                  <a:gd name="T38" fmla="*/ 8 w 27"/>
                  <a:gd name="T39" fmla="*/ 13 h 26"/>
                  <a:gd name="T40" fmla="*/ 6 w 27"/>
                  <a:gd name="T41" fmla="*/ 16 h 26"/>
                  <a:gd name="T42" fmla="*/ 1 w 27"/>
                  <a:gd name="T43" fmla="*/ 15 h 26"/>
                  <a:gd name="T44" fmla="*/ 2 w 27"/>
                  <a:gd name="T45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7" h="26">
                    <a:moveTo>
                      <a:pt x="2" y="12"/>
                    </a:moveTo>
                    <a:cubicBezTo>
                      <a:pt x="5" y="10"/>
                      <a:pt x="3" y="8"/>
                      <a:pt x="3" y="6"/>
                    </a:cubicBezTo>
                    <a:cubicBezTo>
                      <a:pt x="4" y="4"/>
                      <a:pt x="3" y="3"/>
                      <a:pt x="3" y="1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8" y="1"/>
                      <a:pt x="10" y="4"/>
                      <a:pt x="15" y="3"/>
                    </a:cubicBezTo>
                    <a:cubicBezTo>
                      <a:pt x="17" y="3"/>
                      <a:pt x="18" y="6"/>
                      <a:pt x="19" y="7"/>
                    </a:cubicBezTo>
                    <a:cubicBezTo>
                      <a:pt x="22" y="9"/>
                      <a:pt x="25" y="11"/>
                      <a:pt x="27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5"/>
                      <a:pt x="26" y="16"/>
                    </a:cubicBezTo>
                    <a:cubicBezTo>
                      <a:pt x="25" y="16"/>
                      <a:pt x="24" y="16"/>
                      <a:pt x="23" y="16"/>
                    </a:cubicBezTo>
                    <a:cubicBezTo>
                      <a:pt x="21" y="16"/>
                      <a:pt x="17" y="16"/>
                      <a:pt x="19" y="20"/>
                    </a:cubicBezTo>
                    <a:cubicBezTo>
                      <a:pt x="20" y="21"/>
                      <a:pt x="20" y="22"/>
                      <a:pt x="20" y="22"/>
                    </a:cubicBezTo>
                    <a:cubicBezTo>
                      <a:pt x="19" y="26"/>
                      <a:pt x="16" y="22"/>
                      <a:pt x="15" y="24"/>
                    </a:cubicBezTo>
                    <a:cubicBezTo>
                      <a:pt x="14" y="22"/>
                      <a:pt x="11" y="24"/>
                      <a:pt x="10" y="22"/>
                    </a:cubicBezTo>
                    <a:cubicBezTo>
                      <a:pt x="7" y="21"/>
                      <a:pt x="9" y="19"/>
                      <a:pt x="9" y="18"/>
                    </a:cubicBezTo>
                    <a:cubicBezTo>
                      <a:pt x="9" y="17"/>
                      <a:pt x="9" y="16"/>
                      <a:pt x="10" y="16"/>
                    </a:cubicBezTo>
                    <a:cubicBezTo>
                      <a:pt x="11" y="15"/>
                      <a:pt x="12" y="15"/>
                      <a:pt x="13" y="16"/>
                    </a:cubicBezTo>
                    <a:cubicBezTo>
                      <a:pt x="12" y="13"/>
                      <a:pt x="10" y="14"/>
                      <a:pt x="9" y="13"/>
                    </a:cubicBezTo>
                    <a:cubicBezTo>
                      <a:pt x="8" y="13"/>
                      <a:pt x="8" y="12"/>
                      <a:pt x="8" y="11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8" y="15"/>
                      <a:pt x="7" y="15"/>
                      <a:pt x="6" y="16"/>
                    </a:cubicBezTo>
                    <a:cubicBezTo>
                      <a:pt x="4" y="16"/>
                      <a:pt x="2" y="17"/>
                      <a:pt x="1" y="15"/>
                    </a:cubicBezTo>
                    <a:cubicBezTo>
                      <a:pt x="0" y="13"/>
                      <a:pt x="1" y="12"/>
                      <a:pt x="2" y="12"/>
                    </a:cubicBezTo>
                    <a:close/>
                  </a:path>
                </a:pathLst>
              </a:custGeom>
              <a:solidFill>
                <a:srgbClr val="FEE8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3" name="Freeform 490"/>
              <p:cNvSpPr/>
              <p:nvPr/>
            </p:nvSpPr>
            <p:spPr bwMode="auto">
              <a:xfrm>
                <a:off x="682" y="526"/>
                <a:ext cx="45" cy="40"/>
              </a:xfrm>
              <a:custGeom>
                <a:avLst/>
                <a:gdLst>
                  <a:gd name="T0" fmla="*/ 0 w 19"/>
                  <a:gd name="T1" fmla="*/ 7 h 17"/>
                  <a:gd name="T2" fmla="*/ 0 w 19"/>
                  <a:gd name="T3" fmla="*/ 5 h 17"/>
                  <a:gd name="T4" fmla="*/ 5 w 19"/>
                  <a:gd name="T5" fmla="*/ 0 h 17"/>
                  <a:gd name="T6" fmla="*/ 7 w 19"/>
                  <a:gd name="T7" fmla="*/ 1 h 17"/>
                  <a:gd name="T8" fmla="*/ 11 w 19"/>
                  <a:gd name="T9" fmla="*/ 5 h 17"/>
                  <a:gd name="T10" fmla="*/ 18 w 19"/>
                  <a:gd name="T11" fmla="*/ 12 h 17"/>
                  <a:gd name="T12" fmla="*/ 18 w 19"/>
                  <a:gd name="T13" fmla="*/ 15 h 17"/>
                  <a:gd name="T14" fmla="*/ 10 w 19"/>
                  <a:gd name="T15" fmla="*/ 17 h 17"/>
                  <a:gd name="T16" fmla="*/ 5 w 19"/>
                  <a:gd name="T17" fmla="*/ 12 h 17"/>
                  <a:gd name="T18" fmla="*/ 2 w 19"/>
                  <a:gd name="T19" fmla="*/ 8 h 17"/>
                  <a:gd name="T20" fmla="*/ 0 w 19"/>
                  <a:gd name="T21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7">
                    <a:moveTo>
                      <a:pt x="0" y="7"/>
                    </a:moveTo>
                    <a:cubicBezTo>
                      <a:pt x="0" y="7"/>
                      <a:pt x="0" y="6"/>
                      <a:pt x="0" y="5"/>
                    </a:cubicBezTo>
                    <a:cubicBezTo>
                      <a:pt x="3" y="4"/>
                      <a:pt x="3" y="2"/>
                      <a:pt x="5" y="0"/>
                    </a:cubicBezTo>
                    <a:cubicBezTo>
                      <a:pt x="5" y="0"/>
                      <a:pt x="6" y="0"/>
                      <a:pt x="7" y="1"/>
                    </a:cubicBezTo>
                    <a:cubicBezTo>
                      <a:pt x="7" y="3"/>
                      <a:pt x="9" y="5"/>
                      <a:pt x="11" y="5"/>
                    </a:cubicBezTo>
                    <a:cubicBezTo>
                      <a:pt x="15" y="6"/>
                      <a:pt x="16" y="10"/>
                      <a:pt x="18" y="12"/>
                    </a:cubicBezTo>
                    <a:cubicBezTo>
                      <a:pt x="19" y="13"/>
                      <a:pt x="19" y="14"/>
                      <a:pt x="18" y="15"/>
                    </a:cubicBezTo>
                    <a:cubicBezTo>
                      <a:pt x="15" y="16"/>
                      <a:pt x="12" y="15"/>
                      <a:pt x="10" y="17"/>
                    </a:cubicBezTo>
                    <a:cubicBezTo>
                      <a:pt x="7" y="17"/>
                      <a:pt x="4" y="16"/>
                      <a:pt x="5" y="12"/>
                    </a:cubicBezTo>
                    <a:cubicBezTo>
                      <a:pt x="6" y="9"/>
                      <a:pt x="5" y="8"/>
                      <a:pt x="2" y="8"/>
                    </a:cubicBezTo>
                    <a:cubicBezTo>
                      <a:pt x="1" y="8"/>
                      <a:pt x="0" y="8"/>
                      <a:pt x="0" y="7"/>
                    </a:cubicBezTo>
                    <a:close/>
                  </a:path>
                </a:pathLst>
              </a:custGeom>
              <a:solidFill>
                <a:srgbClr val="FEE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4" name="Freeform 491"/>
              <p:cNvSpPr/>
              <p:nvPr/>
            </p:nvSpPr>
            <p:spPr bwMode="auto">
              <a:xfrm>
                <a:off x="634" y="468"/>
                <a:ext cx="50" cy="39"/>
              </a:xfrm>
              <a:custGeom>
                <a:avLst/>
                <a:gdLst>
                  <a:gd name="T0" fmla="*/ 20 w 21"/>
                  <a:gd name="T1" fmla="*/ 16 h 16"/>
                  <a:gd name="T2" fmla="*/ 11 w 21"/>
                  <a:gd name="T3" fmla="*/ 14 h 16"/>
                  <a:gd name="T4" fmla="*/ 5 w 21"/>
                  <a:gd name="T5" fmla="*/ 9 h 16"/>
                  <a:gd name="T6" fmla="*/ 6 w 21"/>
                  <a:gd name="T7" fmla="*/ 8 h 16"/>
                  <a:gd name="T8" fmla="*/ 5 w 21"/>
                  <a:gd name="T9" fmla="*/ 5 h 16"/>
                  <a:gd name="T10" fmla="*/ 2 w 21"/>
                  <a:gd name="T11" fmla="*/ 5 h 16"/>
                  <a:gd name="T12" fmla="*/ 0 w 21"/>
                  <a:gd name="T13" fmla="*/ 4 h 16"/>
                  <a:gd name="T14" fmla="*/ 8 w 21"/>
                  <a:gd name="T15" fmla="*/ 0 h 16"/>
                  <a:gd name="T16" fmla="*/ 8 w 21"/>
                  <a:gd name="T17" fmla="*/ 0 h 16"/>
                  <a:gd name="T18" fmla="*/ 18 w 21"/>
                  <a:gd name="T19" fmla="*/ 12 h 16"/>
                  <a:gd name="T20" fmla="*/ 20 w 21"/>
                  <a:gd name="T2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6">
                    <a:moveTo>
                      <a:pt x="20" y="16"/>
                    </a:moveTo>
                    <a:cubicBezTo>
                      <a:pt x="17" y="14"/>
                      <a:pt x="15" y="11"/>
                      <a:pt x="11" y="14"/>
                    </a:cubicBezTo>
                    <a:cubicBezTo>
                      <a:pt x="10" y="14"/>
                      <a:pt x="7" y="11"/>
                      <a:pt x="5" y="9"/>
                    </a:cubicBezTo>
                    <a:cubicBezTo>
                      <a:pt x="4" y="8"/>
                      <a:pt x="5" y="8"/>
                      <a:pt x="6" y="8"/>
                    </a:cubicBezTo>
                    <a:cubicBezTo>
                      <a:pt x="7" y="6"/>
                      <a:pt x="7" y="5"/>
                      <a:pt x="5" y="5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5"/>
                      <a:pt x="0" y="5"/>
                      <a:pt x="0" y="4"/>
                    </a:cubicBezTo>
                    <a:cubicBezTo>
                      <a:pt x="1" y="1"/>
                      <a:pt x="5" y="2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1" y="5"/>
                      <a:pt x="16" y="8"/>
                      <a:pt x="18" y="12"/>
                    </a:cubicBezTo>
                    <a:cubicBezTo>
                      <a:pt x="19" y="13"/>
                      <a:pt x="21" y="14"/>
                      <a:pt x="20" y="16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5" name="Freeform 492"/>
              <p:cNvSpPr/>
              <p:nvPr/>
            </p:nvSpPr>
            <p:spPr bwMode="auto">
              <a:xfrm>
                <a:off x="699" y="511"/>
                <a:ext cx="16" cy="22"/>
              </a:xfrm>
              <a:custGeom>
                <a:avLst/>
                <a:gdLst>
                  <a:gd name="T0" fmla="*/ 1 w 7"/>
                  <a:gd name="T1" fmla="*/ 6 h 9"/>
                  <a:gd name="T2" fmla="*/ 1 w 7"/>
                  <a:gd name="T3" fmla="*/ 1 h 9"/>
                  <a:gd name="T4" fmla="*/ 7 w 7"/>
                  <a:gd name="T5" fmla="*/ 8 h 9"/>
                  <a:gd name="T6" fmla="*/ 1 w 7"/>
                  <a:gd name="T7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1" y="6"/>
                    </a:moveTo>
                    <a:cubicBezTo>
                      <a:pt x="4" y="5"/>
                      <a:pt x="0" y="3"/>
                      <a:pt x="1" y="1"/>
                    </a:cubicBezTo>
                    <a:cubicBezTo>
                      <a:pt x="7" y="0"/>
                      <a:pt x="2" y="8"/>
                      <a:pt x="7" y="8"/>
                    </a:cubicBezTo>
                    <a:cubicBezTo>
                      <a:pt x="4" y="9"/>
                      <a:pt x="2" y="7"/>
                      <a:pt x="1" y="6"/>
                    </a:cubicBezTo>
                    <a:close/>
                  </a:path>
                </a:pathLst>
              </a:custGeom>
              <a:solidFill>
                <a:srgbClr val="FED6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6" name="Freeform 493"/>
              <p:cNvSpPr/>
              <p:nvPr/>
            </p:nvSpPr>
            <p:spPr bwMode="auto">
              <a:xfrm>
                <a:off x="684" y="464"/>
                <a:ext cx="27" cy="14"/>
              </a:xfrm>
              <a:custGeom>
                <a:avLst/>
                <a:gdLst>
                  <a:gd name="T0" fmla="*/ 9 w 11"/>
                  <a:gd name="T1" fmla="*/ 4 h 6"/>
                  <a:gd name="T2" fmla="*/ 3 w 11"/>
                  <a:gd name="T3" fmla="*/ 4 h 6"/>
                  <a:gd name="T4" fmla="*/ 3 w 11"/>
                  <a:gd name="T5" fmla="*/ 4 h 6"/>
                  <a:gd name="T6" fmla="*/ 4 w 11"/>
                  <a:gd name="T7" fmla="*/ 0 h 6"/>
                  <a:gd name="T8" fmla="*/ 9 w 11"/>
                  <a:gd name="T9" fmla="*/ 1 h 6"/>
                  <a:gd name="T10" fmla="*/ 10 w 11"/>
                  <a:gd name="T11" fmla="*/ 3 h 6"/>
                  <a:gd name="T12" fmla="*/ 9 w 11"/>
                  <a:gd name="T13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7" y="3"/>
                      <a:pt x="5" y="0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0" y="2"/>
                      <a:pt x="2" y="1"/>
                      <a:pt x="4" y="0"/>
                    </a:cubicBezTo>
                    <a:cubicBezTo>
                      <a:pt x="5" y="0"/>
                      <a:pt x="7" y="0"/>
                      <a:pt x="9" y="1"/>
                    </a:cubicBezTo>
                    <a:cubicBezTo>
                      <a:pt x="9" y="1"/>
                      <a:pt x="10" y="2"/>
                      <a:pt x="10" y="3"/>
                    </a:cubicBezTo>
                    <a:cubicBezTo>
                      <a:pt x="10" y="4"/>
                      <a:pt x="11" y="6"/>
                      <a:pt x="9" y="4"/>
                    </a:cubicBezTo>
                    <a:close/>
                  </a:path>
                </a:pathLst>
              </a:custGeom>
              <a:solidFill>
                <a:srgbClr val="FED7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7" name="Freeform 494"/>
              <p:cNvSpPr/>
              <p:nvPr/>
            </p:nvSpPr>
            <p:spPr bwMode="auto">
              <a:xfrm>
                <a:off x="725" y="552"/>
                <a:ext cx="9" cy="10"/>
              </a:xfrm>
              <a:custGeom>
                <a:avLst/>
                <a:gdLst>
                  <a:gd name="T0" fmla="*/ 0 w 4"/>
                  <a:gd name="T1" fmla="*/ 4 h 4"/>
                  <a:gd name="T2" fmla="*/ 0 w 4"/>
                  <a:gd name="T3" fmla="*/ 1 h 4"/>
                  <a:gd name="T4" fmla="*/ 4 w 4"/>
                  <a:gd name="T5" fmla="*/ 2 h 4"/>
                  <a:gd name="T6" fmla="*/ 2 w 4"/>
                  <a:gd name="T7" fmla="*/ 4 h 4"/>
                  <a:gd name="T8" fmla="*/ 0 w 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0" y="3"/>
                      <a:pt x="0" y="2"/>
                      <a:pt x="0" y="1"/>
                    </a:cubicBezTo>
                    <a:cubicBezTo>
                      <a:pt x="1" y="1"/>
                      <a:pt x="3" y="0"/>
                      <a:pt x="4" y="2"/>
                    </a:cubicBezTo>
                    <a:cubicBezTo>
                      <a:pt x="4" y="3"/>
                      <a:pt x="2" y="3"/>
                      <a:pt x="2" y="4"/>
                    </a:cubicBezTo>
                    <a:cubicBezTo>
                      <a:pt x="1" y="4"/>
                      <a:pt x="1" y="4"/>
                      <a:pt x="0" y="4"/>
                    </a:cubicBezTo>
                    <a:close/>
                  </a:path>
                </a:pathLst>
              </a:custGeom>
              <a:solidFill>
                <a:srgbClr val="FEE0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8" name="Freeform 495"/>
              <p:cNvSpPr/>
              <p:nvPr/>
            </p:nvSpPr>
            <p:spPr bwMode="auto">
              <a:xfrm>
                <a:off x="706" y="464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2 w 3"/>
                  <a:gd name="T5" fmla="*/ 3 h 3"/>
                  <a:gd name="T6" fmla="*/ 1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2"/>
                      <a:pt x="0" y="2"/>
                      <a:pt x="0" y="1"/>
                    </a:cubicBezTo>
                    <a:cubicBezTo>
                      <a:pt x="1" y="0"/>
                      <a:pt x="3" y="0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lose/>
                  </a:path>
                </a:pathLst>
              </a:custGeom>
              <a:solidFill>
                <a:srgbClr val="FED2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39" name="Freeform 496"/>
              <p:cNvSpPr/>
              <p:nvPr/>
            </p:nvSpPr>
            <p:spPr bwMode="auto">
              <a:xfrm>
                <a:off x="636" y="236"/>
                <a:ext cx="12" cy="12"/>
              </a:xfrm>
              <a:custGeom>
                <a:avLst/>
                <a:gdLst>
                  <a:gd name="T0" fmla="*/ 5 w 5"/>
                  <a:gd name="T1" fmla="*/ 1 h 5"/>
                  <a:gd name="T2" fmla="*/ 5 w 5"/>
                  <a:gd name="T3" fmla="*/ 2 h 5"/>
                  <a:gd name="T4" fmla="*/ 2 w 5"/>
                  <a:gd name="T5" fmla="*/ 4 h 5"/>
                  <a:gd name="T6" fmla="*/ 0 w 5"/>
                  <a:gd name="T7" fmla="*/ 5 h 5"/>
                  <a:gd name="T8" fmla="*/ 3 w 5"/>
                  <a:gd name="T9" fmla="*/ 0 h 5"/>
                  <a:gd name="T10" fmla="*/ 5 w 5"/>
                  <a:gd name="T11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5" y="1"/>
                      <a:pt x="5" y="2"/>
                    </a:cubicBezTo>
                    <a:cubicBezTo>
                      <a:pt x="4" y="3"/>
                      <a:pt x="3" y="4"/>
                      <a:pt x="2" y="4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1" y="3"/>
                      <a:pt x="0" y="1"/>
                      <a:pt x="3" y="0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solidFill>
                <a:srgbClr val="FE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0" name="Freeform 497"/>
              <p:cNvSpPr/>
              <p:nvPr/>
            </p:nvSpPr>
            <p:spPr bwMode="auto">
              <a:xfrm>
                <a:off x="632" y="253"/>
                <a:ext cx="12" cy="12"/>
              </a:xfrm>
              <a:custGeom>
                <a:avLst/>
                <a:gdLst>
                  <a:gd name="T0" fmla="*/ 1 w 5"/>
                  <a:gd name="T1" fmla="*/ 0 h 5"/>
                  <a:gd name="T2" fmla="*/ 3 w 5"/>
                  <a:gd name="T3" fmla="*/ 5 h 5"/>
                  <a:gd name="T4" fmla="*/ 0 w 5"/>
                  <a:gd name="T5" fmla="*/ 3 h 5"/>
                  <a:gd name="T6" fmla="*/ 1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1" y="0"/>
                    </a:moveTo>
                    <a:cubicBezTo>
                      <a:pt x="0" y="2"/>
                      <a:pt x="5" y="3"/>
                      <a:pt x="3" y="5"/>
                    </a:cubicBezTo>
                    <a:cubicBezTo>
                      <a:pt x="1" y="5"/>
                      <a:pt x="2" y="3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E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1" name="Freeform 498"/>
              <p:cNvSpPr/>
              <p:nvPr/>
            </p:nvSpPr>
            <p:spPr bwMode="auto">
              <a:xfrm>
                <a:off x="617" y="279"/>
                <a:ext cx="10" cy="10"/>
              </a:xfrm>
              <a:custGeom>
                <a:avLst/>
                <a:gdLst>
                  <a:gd name="T0" fmla="*/ 2 w 4"/>
                  <a:gd name="T1" fmla="*/ 0 h 4"/>
                  <a:gd name="T2" fmla="*/ 0 w 4"/>
                  <a:gd name="T3" fmla="*/ 3 h 4"/>
                  <a:gd name="T4" fmla="*/ 2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2" y="1"/>
                      <a:pt x="4" y="4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2" name="Freeform 499"/>
              <p:cNvSpPr/>
              <p:nvPr/>
            </p:nvSpPr>
            <p:spPr bwMode="auto">
              <a:xfrm>
                <a:off x="457" y="650"/>
                <a:ext cx="55" cy="67"/>
              </a:xfrm>
              <a:custGeom>
                <a:avLst/>
                <a:gdLst>
                  <a:gd name="T0" fmla="*/ 6 w 23"/>
                  <a:gd name="T1" fmla="*/ 8 h 28"/>
                  <a:gd name="T2" fmla="*/ 7 w 23"/>
                  <a:gd name="T3" fmla="*/ 1 h 28"/>
                  <a:gd name="T4" fmla="*/ 9 w 23"/>
                  <a:gd name="T5" fmla="*/ 1 h 28"/>
                  <a:gd name="T6" fmla="*/ 10 w 23"/>
                  <a:gd name="T7" fmla="*/ 3 h 28"/>
                  <a:gd name="T8" fmla="*/ 20 w 23"/>
                  <a:gd name="T9" fmla="*/ 5 h 28"/>
                  <a:gd name="T10" fmla="*/ 21 w 23"/>
                  <a:gd name="T11" fmla="*/ 7 h 28"/>
                  <a:gd name="T12" fmla="*/ 19 w 23"/>
                  <a:gd name="T13" fmla="*/ 12 h 28"/>
                  <a:gd name="T14" fmla="*/ 14 w 23"/>
                  <a:gd name="T15" fmla="*/ 17 h 28"/>
                  <a:gd name="T16" fmla="*/ 13 w 23"/>
                  <a:gd name="T17" fmla="*/ 19 h 28"/>
                  <a:gd name="T18" fmla="*/ 11 w 23"/>
                  <a:gd name="T19" fmla="*/ 25 h 28"/>
                  <a:gd name="T20" fmla="*/ 8 w 23"/>
                  <a:gd name="T21" fmla="*/ 27 h 28"/>
                  <a:gd name="T22" fmla="*/ 8 w 23"/>
                  <a:gd name="T23" fmla="*/ 27 h 28"/>
                  <a:gd name="T24" fmla="*/ 2 w 23"/>
                  <a:gd name="T25" fmla="*/ 18 h 28"/>
                  <a:gd name="T26" fmla="*/ 3 w 23"/>
                  <a:gd name="T27" fmla="*/ 10 h 28"/>
                  <a:gd name="T28" fmla="*/ 3 w 23"/>
                  <a:gd name="T29" fmla="*/ 8 h 28"/>
                  <a:gd name="T30" fmla="*/ 6 w 23"/>
                  <a:gd name="T31" fmla="*/ 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8">
                    <a:moveTo>
                      <a:pt x="6" y="8"/>
                    </a:moveTo>
                    <a:cubicBezTo>
                      <a:pt x="7" y="6"/>
                      <a:pt x="6" y="3"/>
                      <a:pt x="7" y="1"/>
                    </a:cubicBezTo>
                    <a:cubicBezTo>
                      <a:pt x="7" y="0"/>
                      <a:pt x="8" y="0"/>
                      <a:pt x="9" y="1"/>
                    </a:cubicBezTo>
                    <a:cubicBezTo>
                      <a:pt x="9" y="2"/>
                      <a:pt x="9" y="2"/>
                      <a:pt x="10" y="3"/>
                    </a:cubicBezTo>
                    <a:cubicBezTo>
                      <a:pt x="13" y="1"/>
                      <a:pt x="16" y="5"/>
                      <a:pt x="20" y="5"/>
                    </a:cubicBezTo>
                    <a:cubicBezTo>
                      <a:pt x="20" y="6"/>
                      <a:pt x="21" y="7"/>
                      <a:pt x="21" y="7"/>
                    </a:cubicBezTo>
                    <a:cubicBezTo>
                      <a:pt x="23" y="11"/>
                      <a:pt x="23" y="11"/>
                      <a:pt x="19" y="12"/>
                    </a:cubicBezTo>
                    <a:cubicBezTo>
                      <a:pt x="16" y="12"/>
                      <a:pt x="12" y="12"/>
                      <a:pt x="14" y="17"/>
                    </a:cubicBezTo>
                    <a:cubicBezTo>
                      <a:pt x="14" y="18"/>
                      <a:pt x="14" y="18"/>
                      <a:pt x="13" y="19"/>
                    </a:cubicBezTo>
                    <a:cubicBezTo>
                      <a:pt x="12" y="21"/>
                      <a:pt x="10" y="22"/>
                      <a:pt x="11" y="25"/>
                    </a:cubicBezTo>
                    <a:cubicBezTo>
                      <a:pt x="11" y="26"/>
                      <a:pt x="9" y="28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5" y="24"/>
                      <a:pt x="5" y="20"/>
                      <a:pt x="2" y="18"/>
                    </a:cubicBezTo>
                    <a:cubicBezTo>
                      <a:pt x="2" y="15"/>
                      <a:pt x="0" y="12"/>
                      <a:pt x="3" y="10"/>
                    </a:cubicBezTo>
                    <a:cubicBezTo>
                      <a:pt x="2" y="9"/>
                      <a:pt x="2" y="9"/>
                      <a:pt x="3" y="8"/>
                    </a:cubicBezTo>
                    <a:cubicBezTo>
                      <a:pt x="4" y="9"/>
                      <a:pt x="5" y="9"/>
                      <a:pt x="6" y="8"/>
                    </a:cubicBezTo>
                    <a:close/>
                  </a:path>
                </a:pathLst>
              </a:custGeom>
              <a:solidFill>
                <a:srgbClr val="FDEB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3" name="Freeform 500"/>
              <p:cNvSpPr/>
              <p:nvPr/>
            </p:nvSpPr>
            <p:spPr bwMode="auto">
              <a:xfrm>
                <a:off x="438" y="631"/>
                <a:ext cx="19" cy="24"/>
              </a:xfrm>
              <a:custGeom>
                <a:avLst/>
                <a:gdLst>
                  <a:gd name="T0" fmla="*/ 2 w 8"/>
                  <a:gd name="T1" fmla="*/ 4 h 10"/>
                  <a:gd name="T2" fmla="*/ 8 w 8"/>
                  <a:gd name="T3" fmla="*/ 7 h 10"/>
                  <a:gd name="T4" fmla="*/ 2 w 8"/>
                  <a:gd name="T5" fmla="*/ 9 h 10"/>
                  <a:gd name="T6" fmla="*/ 2 w 8"/>
                  <a:gd name="T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2" y="4"/>
                    </a:moveTo>
                    <a:cubicBezTo>
                      <a:pt x="6" y="0"/>
                      <a:pt x="5" y="6"/>
                      <a:pt x="8" y="7"/>
                    </a:cubicBezTo>
                    <a:cubicBezTo>
                      <a:pt x="4" y="5"/>
                      <a:pt x="5" y="10"/>
                      <a:pt x="2" y="9"/>
                    </a:cubicBezTo>
                    <a:cubicBezTo>
                      <a:pt x="0" y="7"/>
                      <a:pt x="2" y="5"/>
                      <a:pt x="2" y="4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4" name="Freeform 501"/>
              <p:cNvSpPr/>
              <p:nvPr/>
            </p:nvSpPr>
            <p:spPr bwMode="auto">
              <a:xfrm>
                <a:off x="460" y="667"/>
                <a:ext cx="4" cy="9"/>
              </a:xfrm>
              <a:custGeom>
                <a:avLst/>
                <a:gdLst>
                  <a:gd name="T0" fmla="*/ 2 w 2"/>
                  <a:gd name="T1" fmla="*/ 1 h 4"/>
                  <a:gd name="T2" fmla="*/ 2 w 2"/>
                  <a:gd name="T3" fmla="*/ 3 h 4"/>
                  <a:gd name="T4" fmla="*/ 0 w 2"/>
                  <a:gd name="T5" fmla="*/ 2 h 4"/>
                  <a:gd name="T6" fmla="*/ 2 w 2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2" y="1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5" name="Freeform 502"/>
              <p:cNvSpPr/>
              <p:nvPr/>
            </p:nvSpPr>
            <p:spPr bwMode="auto">
              <a:xfrm>
                <a:off x="460" y="655"/>
                <a:ext cx="7" cy="9"/>
              </a:xfrm>
              <a:custGeom>
                <a:avLst/>
                <a:gdLst>
                  <a:gd name="T0" fmla="*/ 0 w 3"/>
                  <a:gd name="T1" fmla="*/ 2 h 4"/>
                  <a:gd name="T2" fmla="*/ 2 w 3"/>
                  <a:gd name="T3" fmla="*/ 1 h 4"/>
                  <a:gd name="T4" fmla="*/ 2 w 3"/>
                  <a:gd name="T5" fmla="*/ 4 h 4"/>
                  <a:gd name="T6" fmla="*/ 0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1" y="2"/>
                      <a:pt x="1" y="0"/>
                      <a:pt x="2" y="1"/>
                    </a:cubicBezTo>
                    <a:cubicBezTo>
                      <a:pt x="3" y="2"/>
                      <a:pt x="2" y="3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rgbClr val="FDEB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6" name="Freeform 503"/>
              <p:cNvSpPr/>
              <p:nvPr/>
            </p:nvSpPr>
            <p:spPr bwMode="auto">
              <a:xfrm>
                <a:off x="720" y="356"/>
                <a:ext cx="10" cy="7"/>
              </a:xfrm>
              <a:custGeom>
                <a:avLst/>
                <a:gdLst>
                  <a:gd name="T0" fmla="*/ 0 w 4"/>
                  <a:gd name="T1" fmla="*/ 2 h 3"/>
                  <a:gd name="T2" fmla="*/ 2 w 4"/>
                  <a:gd name="T3" fmla="*/ 0 h 3"/>
                  <a:gd name="T4" fmla="*/ 0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0" y="1"/>
                      <a:pt x="0" y="0"/>
                      <a:pt x="2" y="0"/>
                    </a:cubicBezTo>
                    <a:cubicBezTo>
                      <a:pt x="2" y="0"/>
                      <a:pt x="4" y="3"/>
                      <a:pt x="0" y="2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7" name="Freeform 504"/>
              <p:cNvSpPr/>
              <p:nvPr/>
            </p:nvSpPr>
            <p:spPr bwMode="auto">
              <a:xfrm>
                <a:off x="746" y="813"/>
                <a:ext cx="70" cy="83"/>
              </a:xfrm>
              <a:custGeom>
                <a:avLst/>
                <a:gdLst>
                  <a:gd name="T0" fmla="*/ 28 w 29"/>
                  <a:gd name="T1" fmla="*/ 24 h 35"/>
                  <a:gd name="T2" fmla="*/ 25 w 29"/>
                  <a:gd name="T3" fmla="*/ 27 h 35"/>
                  <a:gd name="T4" fmla="*/ 14 w 29"/>
                  <a:gd name="T5" fmla="*/ 34 h 35"/>
                  <a:gd name="T6" fmla="*/ 12 w 29"/>
                  <a:gd name="T7" fmla="*/ 33 h 35"/>
                  <a:gd name="T8" fmla="*/ 11 w 29"/>
                  <a:gd name="T9" fmla="*/ 29 h 35"/>
                  <a:gd name="T10" fmla="*/ 1 w 29"/>
                  <a:gd name="T11" fmla="*/ 22 h 35"/>
                  <a:gd name="T12" fmla="*/ 3 w 29"/>
                  <a:gd name="T13" fmla="*/ 16 h 35"/>
                  <a:gd name="T14" fmla="*/ 8 w 29"/>
                  <a:gd name="T15" fmla="*/ 17 h 35"/>
                  <a:gd name="T16" fmla="*/ 7 w 29"/>
                  <a:gd name="T17" fmla="*/ 10 h 35"/>
                  <a:gd name="T18" fmla="*/ 10 w 29"/>
                  <a:gd name="T19" fmla="*/ 7 h 35"/>
                  <a:gd name="T20" fmla="*/ 14 w 29"/>
                  <a:gd name="T21" fmla="*/ 4 h 35"/>
                  <a:gd name="T22" fmla="*/ 15 w 29"/>
                  <a:gd name="T23" fmla="*/ 3 h 35"/>
                  <a:gd name="T24" fmla="*/ 19 w 29"/>
                  <a:gd name="T25" fmla="*/ 1 h 35"/>
                  <a:gd name="T26" fmla="*/ 23 w 29"/>
                  <a:gd name="T27" fmla="*/ 0 h 35"/>
                  <a:gd name="T28" fmla="*/ 29 w 29"/>
                  <a:gd name="T29" fmla="*/ 0 h 35"/>
                  <a:gd name="T30" fmla="*/ 26 w 29"/>
                  <a:gd name="T31" fmla="*/ 5 h 35"/>
                  <a:gd name="T32" fmla="*/ 25 w 29"/>
                  <a:gd name="T33" fmla="*/ 5 h 35"/>
                  <a:gd name="T34" fmla="*/ 21 w 29"/>
                  <a:gd name="T35" fmla="*/ 14 h 35"/>
                  <a:gd name="T36" fmla="*/ 21 w 29"/>
                  <a:gd name="T37" fmla="*/ 15 h 35"/>
                  <a:gd name="T38" fmla="*/ 22 w 29"/>
                  <a:gd name="T39" fmla="*/ 18 h 35"/>
                  <a:gd name="T40" fmla="*/ 21 w 29"/>
                  <a:gd name="T41" fmla="*/ 21 h 35"/>
                  <a:gd name="T42" fmla="*/ 19 w 29"/>
                  <a:gd name="T43" fmla="*/ 23 h 35"/>
                  <a:gd name="T44" fmla="*/ 22 w 29"/>
                  <a:gd name="T45" fmla="*/ 24 h 35"/>
                  <a:gd name="T46" fmla="*/ 28 w 29"/>
                  <a:gd name="T47" fmla="*/ 2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9" h="35">
                    <a:moveTo>
                      <a:pt x="28" y="24"/>
                    </a:moveTo>
                    <a:cubicBezTo>
                      <a:pt x="27" y="25"/>
                      <a:pt x="26" y="26"/>
                      <a:pt x="25" y="27"/>
                    </a:cubicBezTo>
                    <a:cubicBezTo>
                      <a:pt x="21" y="30"/>
                      <a:pt x="18" y="32"/>
                      <a:pt x="14" y="34"/>
                    </a:cubicBezTo>
                    <a:cubicBezTo>
                      <a:pt x="13" y="35"/>
                      <a:pt x="12" y="35"/>
                      <a:pt x="12" y="33"/>
                    </a:cubicBezTo>
                    <a:cubicBezTo>
                      <a:pt x="12" y="31"/>
                      <a:pt x="12" y="30"/>
                      <a:pt x="11" y="29"/>
                    </a:cubicBezTo>
                    <a:cubicBezTo>
                      <a:pt x="6" y="28"/>
                      <a:pt x="4" y="24"/>
                      <a:pt x="1" y="22"/>
                    </a:cubicBezTo>
                    <a:cubicBezTo>
                      <a:pt x="0" y="20"/>
                      <a:pt x="2" y="18"/>
                      <a:pt x="3" y="16"/>
                    </a:cubicBezTo>
                    <a:cubicBezTo>
                      <a:pt x="4" y="13"/>
                      <a:pt x="6" y="15"/>
                      <a:pt x="8" y="17"/>
                    </a:cubicBezTo>
                    <a:cubicBezTo>
                      <a:pt x="8" y="14"/>
                      <a:pt x="8" y="12"/>
                      <a:pt x="7" y="10"/>
                    </a:cubicBezTo>
                    <a:cubicBezTo>
                      <a:pt x="8" y="9"/>
                      <a:pt x="10" y="8"/>
                      <a:pt x="10" y="7"/>
                    </a:cubicBezTo>
                    <a:cubicBezTo>
                      <a:pt x="11" y="6"/>
                      <a:pt x="13" y="5"/>
                      <a:pt x="14" y="4"/>
                    </a:cubicBezTo>
                    <a:cubicBezTo>
                      <a:pt x="14" y="4"/>
                      <a:pt x="14" y="4"/>
                      <a:pt x="15" y="3"/>
                    </a:cubicBezTo>
                    <a:cubicBezTo>
                      <a:pt x="16" y="3"/>
                      <a:pt x="18" y="2"/>
                      <a:pt x="19" y="1"/>
                    </a:cubicBezTo>
                    <a:cubicBezTo>
                      <a:pt x="20" y="0"/>
                      <a:pt x="21" y="0"/>
                      <a:pt x="23" y="0"/>
                    </a:cubicBezTo>
                    <a:cubicBezTo>
                      <a:pt x="25" y="1"/>
                      <a:pt x="26" y="3"/>
                      <a:pt x="29" y="0"/>
                    </a:cubicBezTo>
                    <a:cubicBezTo>
                      <a:pt x="28" y="3"/>
                      <a:pt x="28" y="5"/>
                      <a:pt x="26" y="5"/>
                    </a:cubicBezTo>
                    <a:cubicBezTo>
                      <a:pt x="26" y="5"/>
                      <a:pt x="25" y="5"/>
                      <a:pt x="25" y="5"/>
                    </a:cubicBezTo>
                    <a:cubicBezTo>
                      <a:pt x="20" y="6"/>
                      <a:pt x="19" y="10"/>
                      <a:pt x="21" y="14"/>
                    </a:cubicBezTo>
                    <a:cubicBezTo>
                      <a:pt x="21" y="14"/>
                      <a:pt x="21" y="15"/>
                      <a:pt x="21" y="15"/>
                    </a:cubicBezTo>
                    <a:cubicBezTo>
                      <a:pt x="21" y="16"/>
                      <a:pt x="21" y="17"/>
                      <a:pt x="22" y="18"/>
                    </a:cubicBezTo>
                    <a:cubicBezTo>
                      <a:pt x="23" y="20"/>
                      <a:pt x="23" y="21"/>
                      <a:pt x="21" y="21"/>
                    </a:cubicBezTo>
                    <a:cubicBezTo>
                      <a:pt x="18" y="20"/>
                      <a:pt x="19" y="22"/>
                      <a:pt x="19" y="23"/>
                    </a:cubicBezTo>
                    <a:cubicBezTo>
                      <a:pt x="19" y="25"/>
                      <a:pt x="21" y="25"/>
                      <a:pt x="22" y="24"/>
                    </a:cubicBezTo>
                    <a:cubicBezTo>
                      <a:pt x="24" y="23"/>
                      <a:pt x="26" y="22"/>
                      <a:pt x="28" y="24"/>
                    </a:cubicBezTo>
                    <a:close/>
                  </a:path>
                </a:pathLst>
              </a:custGeom>
              <a:solidFill>
                <a:srgbClr val="FEEA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8" name="Freeform 505"/>
              <p:cNvSpPr/>
              <p:nvPr/>
            </p:nvSpPr>
            <p:spPr bwMode="auto">
              <a:xfrm>
                <a:off x="732" y="880"/>
                <a:ext cx="50" cy="38"/>
              </a:xfrm>
              <a:custGeom>
                <a:avLst/>
                <a:gdLst>
                  <a:gd name="T0" fmla="*/ 17 w 21"/>
                  <a:gd name="T1" fmla="*/ 0 h 16"/>
                  <a:gd name="T2" fmla="*/ 19 w 21"/>
                  <a:gd name="T3" fmla="*/ 4 h 16"/>
                  <a:gd name="T4" fmla="*/ 20 w 21"/>
                  <a:gd name="T5" fmla="*/ 6 h 16"/>
                  <a:gd name="T6" fmla="*/ 11 w 21"/>
                  <a:gd name="T7" fmla="*/ 13 h 16"/>
                  <a:gd name="T8" fmla="*/ 6 w 21"/>
                  <a:gd name="T9" fmla="*/ 15 h 16"/>
                  <a:gd name="T10" fmla="*/ 4 w 21"/>
                  <a:gd name="T11" fmla="*/ 14 h 16"/>
                  <a:gd name="T12" fmla="*/ 0 w 21"/>
                  <a:gd name="T13" fmla="*/ 11 h 16"/>
                  <a:gd name="T14" fmla="*/ 5 w 21"/>
                  <a:gd name="T15" fmla="*/ 4 h 16"/>
                  <a:gd name="T16" fmla="*/ 10 w 21"/>
                  <a:gd name="T17" fmla="*/ 4 h 16"/>
                  <a:gd name="T18" fmla="*/ 11 w 21"/>
                  <a:gd name="T19" fmla="*/ 5 h 16"/>
                  <a:gd name="T20" fmla="*/ 15 w 21"/>
                  <a:gd name="T21" fmla="*/ 4 h 16"/>
                  <a:gd name="T22" fmla="*/ 17 w 21"/>
                  <a:gd name="T2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6">
                    <a:moveTo>
                      <a:pt x="17" y="0"/>
                    </a:moveTo>
                    <a:cubicBezTo>
                      <a:pt x="21" y="0"/>
                      <a:pt x="19" y="3"/>
                      <a:pt x="19" y="4"/>
                    </a:cubicBezTo>
                    <a:cubicBezTo>
                      <a:pt x="19" y="6"/>
                      <a:pt x="19" y="6"/>
                      <a:pt x="20" y="6"/>
                    </a:cubicBezTo>
                    <a:cubicBezTo>
                      <a:pt x="18" y="9"/>
                      <a:pt x="14" y="10"/>
                      <a:pt x="11" y="13"/>
                    </a:cubicBezTo>
                    <a:cubicBezTo>
                      <a:pt x="10" y="15"/>
                      <a:pt x="8" y="16"/>
                      <a:pt x="6" y="15"/>
                    </a:cubicBezTo>
                    <a:cubicBezTo>
                      <a:pt x="5" y="15"/>
                      <a:pt x="5" y="15"/>
                      <a:pt x="4" y="14"/>
                    </a:cubicBezTo>
                    <a:cubicBezTo>
                      <a:pt x="3" y="14"/>
                      <a:pt x="0" y="14"/>
                      <a:pt x="0" y="11"/>
                    </a:cubicBezTo>
                    <a:cubicBezTo>
                      <a:pt x="1" y="8"/>
                      <a:pt x="0" y="4"/>
                      <a:pt x="5" y="4"/>
                    </a:cubicBezTo>
                    <a:cubicBezTo>
                      <a:pt x="7" y="4"/>
                      <a:pt x="9" y="4"/>
                      <a:pt x="10" y="4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3" y="7"/>
                      <a:pt x="14" y="7"/>
                      <a:pt x="15" y="4"/>
                    </a:cubicBezTo>
                    <a:cubicBezTo>
                      <a:pt x="15" y="3"/>
                      <a:pt x="16" y="1"/>
                      <a:pt x="17" y="0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49" name="Freeform 506"/>
              <p:cNvSpPr/>
              <p:nvPr/>
            </p:nvSpPr>
            <p:spPr bwMode="auto">
              <a:xfrm>
                <a:off x="718" y="911"/>
                <a:ext cx="43" cy="19"/>
              </a:xfrm>
              <a:custGeom>
                <a:avLst/>
                <a:gdLst>
                  <a:gd name="T0" fmla="*/ 12 w 18"/>
                  <a:gd name="T1" fmla="*/ 2 h 8"/>
                  <a:gd name="T2" fmla="*/ 17 w 18"/>
                  <a:gd name="T3" fmla="*/ 0 h 8"/>
                  <a:gd name="T4" fmla="*/ 17 w 18"/>
                  <a:gd name="T5" fmla="*/ 3 h 8"/>
                  <a:gd name="T6" fmla="*/ 15 w 18"/>
                  <a:gd name="T7" fmla="*/ 4 h 8"/>
                  <a:gd name="T8" fmla="*/ 6 w 18"/>
                  <a:gd name="T9" fmla="*/ 7 h 8"/>
                  <a:gd name="T10" fmla="*/ 0 w 18"/>
                  <a:gd name="T11" fmla="*/ 7 h 8"/>
                  <a:gd name="T12" fmla="*/ 12 w 18"/>
                  <a:gd name="T13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8">
                    <a:moveTo>
                      <a:pt x="12" y="2"/>
                    </a:moveTo>
                    <a:cubicBezTo>
                      <a:pt x="13" y="1"/>
                      <a:pt x="15" y="0"/>
                      <a:pt x="17" y="0"/>
                    </a:cubicBezTo>
                    <a:cubicBezTo>
                      <a:pt x="18" y="1"/>
                      <a:pt x="16" y="2"/>
                      <a:pt x="17" y="3"/>
                    </a:cubicBezTo>
                    <a:cubicBezTo>
                      <a:pt x="16" y="3"/>
                      <a:pt x="15" y="3"/>
                      <a:pt x="15" y="4"/>
                    </a:cubicBezTo>
                    <a:cubicBezTo>
                      <a:pt x="12" y="5"/>
                      <a:pt x="9" y="6"/>
                      <a:pt x="6" y="7"/>
                    </a:cubicBezTo>
                    <a:cubicBezTo>
                      <a:pt x="4" y="8"/>
                      <a:pt x="2" y="8"/>
                      <a:pt x="0" y="7"/>
                    </a:cubicBezTo>
                    <a:cubicBezTo>
                      <a:pt x="4" y="4"/>
                      <a:pt x="8" y="3"/>
                      <a:pt x="12" y="2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0" name="Freeform 507"/>
              <p:cNvSpPr/>
              <p:nvPr/>
            </p:nvSpPr>
            <p:spPr bwMode="auto">
              <a:xfrm>
                <a:off x="469" y="368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1"/>
                    </a:cubicBezTo>
                    <a:close/>
                  </a:path>
                </a:pathLst>
              </a:custGeom>
              <a:solidFill>
                <a:srgbClr val="FE6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1" name="Freeform 508"/>
              <p:cNvSpPr/>
              <p:nvPr/>
            </p:nvSpPr>
            <p:spPr bwMode="auto">
              <a:xfrm>
                <a:off x="510" y="294"/>
                <a:ext cx="19" cy="45"/>
              </a:xfrm>
              <a:custGeom>
                <a:avLst/>
                <a:gdLst>
                  <a:gd name="T0" fmla="*/ 6 w 8"/>
                  <a:gd name="T1" fmla="*/ 0 h 19"/>
                  <a:gd name="T2" fmla="*/ 7 w 8"/>
                  <a:gd name="T3" fmla="*/ 6 h 19"/>
                  <a:gd name="T4" fmla="*/ 5 w 8"/>
                  <a:gd name="T5" fmla="*/ 16 h 19"/>
                  <a:gd name="T6" fmla="*/ 5 w 8"/>
                  <a:gd name="T7" fmla="*/ 19 h 19"/>
                  <a:gd name="T8" fmla="*/ 1 w 8"/>
                  <a:gd name="T9" fmla="*/ 17 h 19"/>
                  <a:gd name="T10" fmla="*/ 4 w 8"/>
                  <a:gd name="T11" fmla="*/ 7 h 19"/>
                  <a:gd name="T12" fmla="*/ 6 w 8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9">
                    <a:moveTo>
                      <a:pt x="6" y="0"/>
                    </a:moveTo>
                    <a:cubicBezTo>
                      <a:pt x="8" y="1"/>
                      <a:pt x="7" y="4"/>
                      <a:pt x="7" y="6"/>
                    </a:cubicBezTo>
                    <a:cubicBezTo>
                      <a:pt x="6" y="9"/>
                      <a:pt x="8" y="13"/>
                      <a:pt x="5" y="16"/>
                    </a:cubicBezTo>
                    <a:cubicBezTo>
                      <a:pt x="4" y="17"/>
                      <a:pt x="6" y="18"/>
                      <a:pt x="5" y="19"/>
                    </a:cubicBezTo>
                    <a:cubicBezTo>
                      <a:pt x="3" y="19"/>
                      <a:pt x="2" y="18"/>
                      <a:pt x="1" y="17"/>
                    </a:cubicBezTo>
                    <a:cubicBezTo>
                      <a:pt x="1" y="14"/>
                      <a:pt x="0" y="10"/>
                      <a:pt x="4" y="7"/>
                    </a:cubicBezTo>
                    <a:cubicBezTo>
                      <a:pt x="5" y="5"/>
                      <a:pt x="5" y="2"/>
                      <a:pt x="6" y="0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2" name="Freeform 509"/>
              <p:cNvSpPr/>
              <p:nvPr/>
            </p:nvSpPr>
            <p:spPr bwMode="auto">
              <a:xfrm>
                <a:off x="505" y="301"/>
                <a:ext cx="14" cy="33"/>
              </a:xfrm>
              <a:custGeom>
                <a:avLst/>
                <a:gdLst>
                  <a:gd name="T0" fmla="*/ 6 w 6"/>
                  <a:gd name="T1" fmla="*/ 4 h 14"/>
                  <a:gd name="T2" fmla="*/ 3 w 6"/>
                  <a:gd name="T3" fmla="*/ 14 h 14"/>
                  <a:gd name="T4" fmla="*/ 0 w 6"/>
                  <a:gd name="T5" fmla="*/ 14 h 14"/>
                  <a:gd name="T6" fmla="*/ 1 w 6"/>
                  <a:gd name="T7" fmla="*/ 0 h 14"/>
                  <a:gd name="T8" fmla="*/ 2 w 6"/>
                  <a:gd name="T9" fmla="*/ 1 h 14"/>
                  <a:gd name="T10" fmla="*/ 6 w 6"/>
                  <a:gd name="T11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4">
                    <a:moveTo>
                      <a:pt x="6" y="4"/>
                    </a:moveTo>
                    <a:cubicBezTo>
                      <a:pt x="4" y="7"/>
                      <a:pt x="5" y="11"/>
                      <a:pt x="3" y="14"/>
                    </a:cubicBezTo>
                    <a:cubicBezTo>
                      <a:pt x="2" y="14"/>
                      <a:pt x="1" y="14"/>
                      <a:pt x="0" y="14"/>
                    </a:cubicBezTo>
                    <a:cubicBezTo>
                      <a:pt x="0" y="9"/>
                      <a:pt x="0" y="5"/>
                      <a:pt x="1" y="0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3"/>
                      <a:pt x="4" y="3"/>
                      <a:pt x="6" y="4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3" name="Freeform 510"/>
              <p:cNvSpPr/>
              <p:nvPr/>
            </p:nvSpPr>
            <p:spPr bwMode="auto">
              <a:xfrm>
                <a:off x="505" y="298"/>
                <a:ext cx="14" cy="20"/>
              </a:xfrm>
              <a:custGeom>
                <a:avLst/>
                <a:gdLst>
                  <a:gd name="T0" fmla="*/ 6 w 6"/>
                  <a:gd name="T1" fmla="*/ 5 h 8"/>
                  <a:gd name="T2" fmla="*/ 2 w 6"/>
                  <a:gd name="T3" fmla="*/ 2 h 8"/>
                  <a:gd name="T4" fmla="*/ 5 w 6"/>
                  <a:gd name="T5" fmla="*/ 0 h 8"/>
                  <a:gd name="T6" fmla="*/ 6 w 6"/>
                  <a:gd name="T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4" y="5"/>
                      <a:pt x="0" y="8"/>
                      <a:pt x="2" y="2"/>
                    </a:cubicBezTo>
                    <a:cubicBezTo>
                      <a:pt x="4" y="3"/>
                      <a:pt x="4" y="1"/>
                      <a:pt x="5" y="0"/>
                    </a:cubicBezTo>
                    <a:cubicBezTo>
                      <a:pt x="6" y="2"/>
                      <a:pt x="6" y="4"/>
                      <a:pt x="6" y="5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4" name="Freeform 511"/>
              <p:cNvSpPr/>
              <p:nvPr/>
            </p:nvSpPr>
            <p:spPr bwMode="auto">
              <a:xfrm>
                <a:off x="527" y="248"/>
                <a:ext cx="12" cy="12"/>
              </a:xfrm>
              <a:custGeom>
                <a:avLst/>
                <a:gdLst>
                  <a:gd name="T0" fmla="*/ 5 w 5"/>
                  <a:gd name="T1" fmla="*/ 0 h 5"/>
                  <a:gd name="T2" fmla="*/ 4 w 5"/>
                  <a:gd name="T3" fmla="*/ 3 h 5"/>
                  <a:gd name="T4" fmla="*/ 2 w 5"/>
                  <a:gd name="T5" fmla="*/ 5 h 5"/>
                  <a:gd name="T6" fmla="*/ 0 w 5"/>
                  <a:gd name="T7" fmla="*/ 3 h 5"/>
                  <a:gd name="T8" fmla="*/ 1 w 5"/>
                  <a:gd name="T9" fmla="*/ 2 h 5"/>
                  <a:gd name="T10" fmla="*/ 4 w 5"/>
                  <a:gd name="T11" fmla="*/ 0 h 5"/>
                  <a:gd name="T12" fmla="*/ 5 w 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5" y="0"/>
                    </a:moveTo>
                    <a:cubicBezTo>
                      <a:pt x="4" y="1"/>
                      <a:pt x="5" y="3"/>
                      <a:pt x="4" y="3"/>
                    </a:cubicBezTo>
                    <a:cubicBezTo>
                      <a:pt x="3" y="4"/>
                      <a:pt x="3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1" y="2"/>
                    </a:cubicBezTo>
                    <a:cubicBezTo>
                      <a:pt x="3" y="2"/>
                      <a:pt x="3" y="2"/>
                      <a:pt x="4" y="0"/>
                    </a:cubicBezTo>
                    <a:cubicBezTo>
                      <a:pt x="4" y="0"/>
                      <a:pt x="4" y="0"/>
                      <a:pt x="5" y="0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5" name="Freeform 512"/>
              <p:cNvSpPr/>
              <p:nvPr/>
            </p:nvSpPr>
            <p:spPr bwMode="auto">
              <a:xfrm>
                <a:off x="531" y="255"/>
                <a:ext cx="5" cy="12"/>
              </a:xfrm>
              <a:custGeom>
                <a:avLst/>
                <a:gdLst>
                  <a:gd name="T0" fmla="*/ 0 w 2"/>
                  <a:gd name="T1" fmla="*/ 2 h 5"/>
                  <a:gd name="T2" fmla="*/ 2 w 2"/>
                  <a:gd name="T3" fmla="*/ 0 h 5"/>
                  <a:gd name="T4" fmla="*/ 0 w 2"/>
                  <a:gd name="T5" fmla="*/ 5 h 5"/>
                  <a:gd name="T6" fmla="*/ 0 w 2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2"/>
                    </a:moveTo>
                    <a:cubicBezTo>
                      <a:pt x="0" y="1"/>
                      <a:pt x="1" y="1"/>
                      <a:pt x="2" y="0"/>
                    </a:cubicBezTo>
                    <a:cubicBezTo>
                      <a:pt x="1" y="2"/>
                      <a:pt x="1" y="4"/>
                      <a:pt x="0" y="5"/>
                    </a:cubicBezTo>
                    <a:cubicBezTo>
                      <a:pt x="0" y="4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6" name="Freeform 513"/>
              <p:cNvSpPr/>
              <p:nvPr/>
            </p:nvSpPr>
            <p:spPr bwMode="auto">
              <a:xfrm>
                <a:off x="254" y="507"/>
                <a:ext cx="22" cy="12"/>
              </a:xfrm>
              <a:custGeom>
                <a:avLst/>
                <a:gdLst>
                  <a:gd name="T0" fmla="*/ 2 w 9"/>
                  <a:gd name="T1" fmla="*/ 2 h 5"/>
                  <a:gd name="T2" fmla="*/ 9 w 9"/>
                  <a:gd name="T3" fmla="*/ 1 h 5"/>
                  <a:gd name="T4" fmla="*/ 6 w 9"/>
                  <a:gd name="T5" fmla="*/ 5 h 5"/>
                  <a:gd name="T6" fmla="*/ 0 w 9"/>
                  <a:gd name="T7" fmla="*/ 2 h 5"/>
                  <a:gd name="T8" fmla="*/ 2 w 9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2" y="2"/>
                    </a:moveTo>
                    <a:cubicBezTo>
                      <a:pt x="5" y="3"/>
                      <a:pt x="6" y="0"/>
                      <a:pt x="9" y="1"/>
                    </a:cubicBezTo>
                    <a:cubicBezTo>
                      <a:pt x="8" y="3"/>
                      <a:pt x="7" y="4"/>
                      <a:pt x="6" y="5"/>
                    </a:cubicBezTo>
                    <a:cubicBezTo>
                      <a:pt x="4" y="4"/>
                      <a:pt x="2" y="3"/>
                      <a:pt x="0" y="2"/>
                    </a:cubicBezTo>
                    <a:cubicBezTo>
                      <a:pt x="1" y="0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7" name="Freeform 514"/>
              <p:cNvSpPr/>
              <p:nvPr/>
            </p:nvSpPr>
            <p:spPr bwMode="auto">
              <a:xfrm>
                <a:off x="233" y="492"/>
                <a:ext cx="7" cy="7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2 h 3"/>
                  <a:gd name="T4" fmla="*/ 3 w 3"/>
                  <a:gd name="T5" fmla="*/ 3 h 3"/>
                  <a:gd name="T6" fmla="*/ 2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3" y="0"/>
                      <a:pt x="3" y="1"/>
                      <a:pt x="3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2" y="2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E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8" name="Freeform 515"/>
              <p:cNvSpPr/>
              <p:nvPr/>
            </p:nvSpPr>
            <p:spPr bwMode="auto">
              <a:xfrm>
                <a:off x="476" y="607"/>
                <a:ext cx="117" cy="112"/>
              </a:xfrm>
              <a:custGeom>
                <a:avLst/>
                <a:gdLst>
                  <a:gd name="T0" fmla="*/ 0 w 49"/>
                  <a:gd name="T1" fmla="*/ 45 h 47"/>
                  <a:gd name="T2" fmla="*/ 0 w 49"/>
                  <a:gd name="T3" fmla="*/ 42 h 47"/>
                  <a:gd name="T4" fmla="*/ 3 w 49"/>
                  <a:gd name="T5" fmla="*/ 37 h 47"/>
                  <a:gd name="T6" fmla="*/ 5 w 49"/>
                  <a:gd name="T7" fmla="*/ 36 h 47"/>
                  <a:gd name="T8" fmla="*/ 9 w 49"/>
                  <a:gd name="T9" fmla="*/ 28 h 47"/>
                  <a:gd name="T10" fmla="*/ 13 w 49"/>
                  <a:gd name="T11" fmla="*/ 29 h 47"/>
                  <a:gd name="T12" fmla="*/ 11 w 49"/>
                  <a:gd name="T13" fmla="*/ 23 h 47"/>
                  <a:gd name="T14" fmla="*/ 13 w 49"/>
                  <a:gd name="T15" fmla="*/ 22 h 47"/>
                  <a:gd name="T16" fmla="*/ 14 w 49"/>
                  <a:gd name="T17" fmla="*/ 23 h 47"/>
                  <a:gd name="T18" fmla="*/ 13 w 49"/>
                  <a:gd name="T19" fmla="*/ 22 h 47"/>
                  <a:gd name="T20" fmla="*/ 12 w 49"/>
                  <a:gd name="T21" fmla="*/ 21 h 47"/>
                  <a:gd name="T22" fmla="*/ 13 w 49"/>
                  <a:gd name="T23" fmla="*/ 20 h 47"/>
                  <a:gd name="T24" fmla="*/ 19 w 49"/>
                  <a:gd name="T25" fmla="*/ 16 h 47"/>
                  <a:gd name="T26" fmla="*/ 15 w 49"/>
                  <a:gd name="T27" fmla="*/ 13 h 47"/>
                  <a:gd name="T28" fmla="*/ 17 w 49"/>
                  <a:gd name="T29" fmla="*/ 12 h 47"/>
                  <a:gd name="T30" fmla="*/ 23 w 49"/>
                  <a:gd name="T31" fmla="*/ 9 h 47"/>
                  <a:gd name="T32" fmla="*/ 23 w 49"/>
                  <a:gd name="T33" fmla="*/ 9 h 47"/>
                  <a:gd name="T34" fmla="*/ 27 w 49"/>
                  <a:gd name="T35" fmla="*/ 8 h 47"/>
                  <a:gd name="T36" fmla="*/ 30 w 49"/>
                  <a:gd name="T37" fmla="*/ 2 h 47"/>
                  <a:gd name="T38" fmla="*/ 34 w 49"/>
                  <a:gd name="T39" fmla="*/ 2 h 47"/>
                  <a:gd name="T40" fmla="*/ 35 w 49"/>
                  <a:gd name="T41" fmla="*/ 3 h 47"/>
                  <a:gd name="T42" fmla="*/ 34 w 49"/>
                  <a:gd name="T43" fmla="*/ 6 h 47"/>
                  <a:gd name="T44" fmla="*/ 40 w 49"/>
                  <a:gd name="T45" fmla="*/ 5 h 47"/>
                  <a:gd name="T46" fmla="*/ 41 w 49"/>
                  <a:gd name="T47" fmla="*/ 5 h 47"/>
                  <a:gd name="T48" fmla="*/ 42 w 49"/>
                  <a:gd name="T49" fmla="*/ 13 h 47"/>
                  <a:gd name="T50" fmla="*/ 49 w 49"/>
                  <a:gd name="T51" fmla="*/ 16 h 47"/>
                  <a:gd name="T52" fmla="*/ 45 w 49"/>
                  <a:gd name="T53" fmla="*/ 18 h 47"/>
                  <a:gd name="T54" fmla="*/ 42 w 49"/>
                  <a:gd name="T55" fmla="*/ 22 h 47"/>
                  <a:gd name="T56" fmla="*/ 40 w 49"/>
                  <a:gd name="T57" fmla="*/ 24 h 47"/>
                  <a:gd name="T58" fmla="*/ 39 w 49"/>
                  <a:gd name="T59" fmla="*/ 24 h 47"/>
                  <a:gd name="T60" fmla="*/ 40 w 49"/>
                  <a:gd name="T61" fmla="*/ 25 h 47"/>
                  <a:gd name="T62" fmla="*/ 41 w 49"/>
                  <a:gd name="T63" fmla="*/ 27 h 47"/>
                  <a:gd name="T64" fmla="*/ 38 w 49"/>
                  <a:gd name="T65" fmla="*/ 28 h 47"/>
                  <a:gd name="T66" fmla="*/ 30 w 49"/>
                  <a:gd name="T67" fmla="*/ 23 h 47"/>
                  <a:gd name="T68" fmla="*/ 28 w 49"/>
                  <a:gd name="T69" fmla="*/ 23 h 47"/>
                  <a:gd name="T70" fmla="*/ 22 w 49"/>
                  <a:gd name="T71" fmla="*/ 25 h 47"/>
                  <a:gd name="T72" fmla="*/ 17 w 49"/>
                  <a:gd name="T73" fmla="*/ 34 h 47"/>
                  <a:gd name="T74" fmla="*/ 17 w 49"/>
                  <a:gd name="T75" fmla="*/ 34 h 47"/>
                  <a:gd name="T76" fmla="*/ 14 w 49"/>
                  <a:gd name="T77" fmla="*/ 39 h 47"/>
                  <a:gd name="T78" fmla="*/ 14 w 49"/>
                  <a:gd name="T79" fmla="*/ 39 h 47"/>
                  <a:gd name="T80" fmla="*/ 10 w 49"/>
                  <a:gd name="T81" fmla="*/ 44 h 47"/>
                  <a:gd name="T82" fmla="*/ 7 w 49"/>
                  <a:gd name="T83" fmla="*/ 47 h 47"/>
                  <a:gd name="T84" fmla="*/ 0 w 49"/>
                  <a:gd name="T85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9" h="47">
                    <a:moveTo>
                      <a:pt x="0" y="45"/>
                    </a:moveTo>
                    <a:cubicBezTo>
                      <a:pt x="1" y="44"/>
                      <a:pt x="4" y="43"/>
                      <a:pt x="0" y="42"/>
                    </a:cubicBezTo>
                    <a:cubicBezTo>
                      <a:pt x="1" y="40"/>
                      <a:pt x="2" y="38"/>
                      <a:pt x="3" y="37"/>
                    </a:cubicBezTo>
                    <a:cubicBezTo>
                      <a:pt x="4" y="36"/>
                      <a:pt x="5" y="36"/>
                      <a:pt x="5" y="36"/>
                    </a:cubicBezTo>
                    <a:cubicBezTo>
                      <a:pt x="2" y="31"/>
                      <a:pt x="5" y="30"/>
                      <a:pt x="9" y="28"/>
                    </a:cubicBezTo>
                    <a:cubicBezTo>
                      <a:pt x="12" y="27"/>
                      <a:pt x="12" y="29"/>
                      <a:pt x="13" y="29"/>
                    </a:cubicBezTo>
                    <a:cubicBezTo>
                      <a:pt x="14" y="27"/>
                      <a:pt x="10" y="26"/>
                      <a:pt x="11" y="23"/>
                    </a:cubicBezTo>
                    <a:cubicBezTo>
                      <a:pt x="11" y="22"/>
                      <a:pt x="12" y="22"/>
                      <a:pt x="13" y="22"/>
                    </a:cubicBezTo>
                    <a:cubicBezTo>
                      <a:pt x="13" y="22"/>
                      <a:pt x="13" y="23"/>
                      <a:pt x="14" y="23"/>
                    </a:cubicBezTo>
                    <a:cubicBezTo>
                      <a:pt x="14" y="22"/>
                      <a:pt x="13" y="22"/>
                      <a:pt x="13" y="22"/>
                    </a:cubicBezTo>
                    <a:cubicBezTo>
                      <a:pt x="12" y="22"/>
                      <a:pt x="12" y="21"/>
                      <a:pt x="12" y="21"/>
                    </a:cubicBezTo>
                    <a:cubicBezTo>
                      <a:pt x="12" y="20"/>
                      <a:pt x="12" y="20"/>
                      <a:pt x="13" y="20"/>
                    </a:cubicBezTo>
                    <a:cubicBezTo>
                      <a:pt x="15" y="18"/>
                      <a:pt x="18" y="17"/>
                      <a:pt x="19" y="16"/>
                    </a:cubicBezTo>
                    <a:cubicBezTo>
                      <a:pt x="17" y="17"/>
                      <a:pt x="15" y="15"/>
                      <a:pt x="15" y="13"/>
                    </a:cubicBezTo>
                    <a:cubicBezTo>
                      <a:pt x="15" y="11"/>
                      <a:pt x="16" y="11"/>
                      <a:pt x="17" y="12"/>
                    </a:cubicBezTo>
                    <a:cubicBezTo>
                      <a:pt x="20" y="13"/>
                      <a:pt x="22" y="12"/>
                      <a:pt x="23" y="9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4" y="7"/>
                      <a:pt x="26" y="8"/>
                      <a:pt x="27" y="8"/>
                    </a:cubicBezTo>
                    <a:cubicBezTo>
                      <a:pt x="31" y="7"/>
                      <a:pt x="28" y="4"/>
                      <a:pt x="30" y="2"/>
                    </a:cubicBezTo>
                    <a:cubicBezTo>
                      <a:pt x="31" y="0"/>
                      <a:pt x="32" y="0"/>
                      <a:pt x="34" y="2"/>
                    </a:cubicBezTo>
                    <a:cubicBezTo>
                      <a:pt x="35" y="2"/>
                      <a:pt x="35" y="3"/>
                      <a:pt x="35" y="3"/>
                    </a:cubicBezTo>
                    <a:cubicBezTo>
                      <a:pt x="35" y="4"/>
                      <a:pt x="33" y="5"/>
                      <a:pt x="34" y="6"/>
                    </a:cubicBezTo>
                    <a:cubicBezTo>
                      <a:pt x="36" y="8"/>
                      <a:pt x="38" y="5"/>
                      <a:pt x="40" y="5"/>
                    </a:cubicBezTo>
                    <a:cubicBezTo>
                      <a:pt x="40" y="5"/>
                      <a:pt x="41" y="5"/>
                      <a:pt x="41" y="5"/>
                    </a:cubicBezTo>
                    <a:cubicBezTo>
                      <a:pt x="45" y="8"/>
                      <a:pt x="42" y="11"/>
                      <a:pt x="42" y="13"/>
                    </a:cubicBezTo>
                    <a:cubicBezTo>
                      <a:pt x="44" y="13"/>
                      <a:pt x="48" y="12"/>
                      <a:pt x="49" y="16"/>
                    </a:cubicBezTo>
                    <a:cubicBezTo>
                      <a:pt x="48" y="17"/>
                      <a:pt x="47" y="18"/>
                      <a:pt x="45" y="18"/>
                    </a:cubicBezTo>
                    <a:cubicBezTo>
                      <a:pt x="42" y="18"/>
                      <a:pt x="42" y="20"/>
                      <a:pt x="42" y="22"/>
                    </a:cubicBezTo>
                    <a:cubicBezTo>
                      <a:pt x="42" y="23"/>
                      <a:pt x="41" y="24"/>
                      <a:pt x="40" y="24"/>
                    </a:cubicBezTo>
                    <a:cubicBezTo>
                      <a:pt x="40" y="24"/>
                      <a:pt x="39" y="24"/>
                      <a:pt x="39" y="24"/>
                    </a:cubicBezTo>
                    <a:cubicBezTo>
                      <a:pt x="39" y="24"/>
                      <a:pt x="40" y="25"/>
                      <a:pt x="40" y="25"/>
                    </a:cubicBezTo>
                    <a:cubicBezTo>
                      <a:pt x="41" y="25"/>
                      <a:pt x="41" y="26"/>
                      <a:pt x="41" y="27"/>
                    </a:cubicBezTo>
                    <a:cubicBezTo>
                      <a:pt x="40" y="28"/>
                      <a:pt x="39" y="28"/>
                      <a:pt x="38" y="28"/>
                    </a:cubicBezTo>
                    <a:cubicBezTo>
                      <a:pt x="32" y="29"/>
                      <a:pt x="32" y="28"/>
                      <a:pt x="30" y="23"/>
                    </a:cubicBezTo>
                    <a:cubicBezTo>
                      <a:pt x="30" y="22"/>
                      <a:pt x="28" y="23"/>
                      <a:pt x="28" y="23"/>
                    </a:cubicBezTo>
                    <a:cubicBezTo>
                      <a:pt x="25" y="22"/>
                      <a:pt x="24" y="23"/>
                      <a:pt x="22" y="25"/>
                    </a:cubicBezTo>
                    <a:cubicBezTo>
                      <a:pt x="19" y="27"/>
                      <a:pt x="17" y="30"/>
                      <a:pt x="17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4" y="35"/>
                      <a:pt x="16" y="38"/>
                      <a:pt x="14" y="39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2" y="41"/>
                      <a:pt x="8" y="40"/>
                      <a:pt x="10" y="44"/>
                    </a:cubicBezTo>
                    <a:cubicBezTo>
                      <a:pt x="9" y="46"/>
                      <a:pt x="8" y="47"/>
                      <a:pt x="7" y="47"/>
                    </a:cubicBezTo>
                    <a:cubicBezTo>
                      <a:pt x="5" y="44"/>
                      <a:pt x="2" y="46"/>
                      <a:pt x="0" y="45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59" name="Freeform 516"/>
              <p:cNvSpPr/>
              <p:nvPr/>
            </p:nvSpPr>
            <p:spPr bwMode="auto">
              <a:xfrm>
                <a:off x="512" y="710"/>
                <a:ext cx="19" cy="21"/>
              </a:xfrm>
              <a:custGeom>
                <a:avLst/>
                <a:gdLst>
                  <a:gd name="T0" fmla="*/ 0 w 8"/>
                  <a:gd name="T1" fmla="*/ 1 h 9"/>
                  <a:gd name="T2" fmla="*/ 3 w 8"/>
                  <a:gd name="T3" fmla="*/ 0 h 9"/>
                  <a:gd name="T4" fmla="*/ 2 w 8"/>
                  <a:gd name="T5" fmla="*/ 9 h 9"/>
                  <a:gd name="T6" fmla="*/ 0 w 8"/>
                  <a:gd name="T7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9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cubicBezTo>
                      <a:pt x="3" y="3"/>
                      <a:pt x="8" y="6"/>
                      <a:pt x="2" y="9"/>
                    </a:cubicBezTo>
                    <a:cubicBezTo>
                      <a:pt x="2" y="6"/>
                      <a:pt x="1" y="3"/>
                      <a:pt x="0" y="1"/>
                    </a:cubicBezTo>
                    <a:close/>
                  </a:path>
                </a:pathLst>
              </a:custGeom>
              <a:solidFill>
                <a:srgbClr val="FDE9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0" name="Freeform 517"/>
              <p:cNvSpPr/>
              <p:nvPr/>
            </p:nvSpPr>
            <p:spPr bwMode="auto">
              <a:xfrm>
                <a:off x="493" y="698"/>
                <a:ext cx="22" cy="14"/>
              </a:xfrm>
              <a:custGeom>
                <a:avLst/>
                <a:gdLst>
                  <a:gd name="T0" fmla="*/ 3 w 9"/>
                  <a:gd name="T1" fmla="*/ 6 h 6"/>
                  <a:gd name="T2" fmla="*/ 1 w 9"/>
                  <a:gd name="T3" fmla="*/ 3 h 6"/>
                  <a:gd name="T4" fmla="*/ 7 w 9"/>
                  <a:gd name="T5" fmla="*/ 1 h 6"/>
                  <a:gd name="T6" fmla="*/ 5 w 9"/>
                  <a:gd name="T7" fmla="*/ 4 h 6"/>
                  <a:gd name="T8" fmla="*/ 3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3" y="6"/>
                    </a:moveTo>
                    <a:cubicBezTo>
                      <a:pt x="2" y="5"/>
                      <a:pt x="0" y="5"/>
                      <a:pt x="1" y="3"/>
                    </a:cubicBezTo>
                    <a:cubicBezTo>
                      <a:pt x="2" y="0"/>
                      <a:pt x="5" y="2"/>
                      <a:pt x="7" y="1"/>
                    </a:cubicBezTo>
                    <a:cubicBezTo>
                      <a:pt x="9" y="4"/>
                      <a:pt x="4" y="2"/>
                      <a:pt x="5" y="4"/>
                    </a:cubicBezTo>
                    <a:cubicBezTo>
                      <a:pt x="4" y="5"/>
                      <a:pt x="4" y="6"/>
                      <a:pt x="3" y="6"/>
                    </a:cubicBezTo>
                    <a:close/>
                  </a:path>
                </a:pathLst>
              </a:custGeom>
              <a:solidFill>
                <a:srgbClr val="FDEC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1" name="Freeform 518"/>
              <p:cNvSpPr/>
              <p:nvPr/>
            </p:nvSpPr>
            <p:spPr bwMode="auto">
              <a:xfrm>
                <a:off x="507" y="746"/>
                <a:ext cx="10" cy="9"/>
              </a:xfrm>
              <a:custGeom>
                <a:avLst/>
                <a:gdLst>
                  <a:gd name="T0" fmla="*/ 1 w 4"/>
                  <a:gd name="T1" fmla="*/ 0 h 4"/>
                  <a:gd name="T2" fmla="*/ 4 w 4"/>
                  <a:gd name="T3" fmla="*/ 4 h 4"/>
                  <a:gd name="T4" fmla="*/ 0 w 4"/>
                  <a:gd name="T5" fmla="*/ 0 h 4"/>
                  <a:gd name="T6" fmla="*/ 1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2" y="1"/>
                      <a:pt x="3" y="2"/>
                      <a:pt x="4" y="4"/>
                    </a:cubicBezTo>
                    <a:cubicBezTo>
                      <a:pt x="1" y="3"/>
                      <a:pt x="0" y="2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DED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2" name="Freeform 519"/>
              <p:cNvSpPr/>
              <p:nvPr/>
            </p:nvSpPr>
            <p:spPr bwMode="auto">
              <a:xfrm>
                <a:off x="474" y="719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0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1" y="3"/>
                      <a:pt x="0" y="2"/>
                      <a:pt x="0" y="0"/>
                    </a:cubicBezTo>
                    <a:cubicBezTo>
                      <a:pt x="2" y="0"/>
                      <a:pt x="3" y="2"/>
                      <a:pt x="3" y="4"/>
                    </a:cubicBezTo>
                    <a:close/>
                  </a:path>
                </a:pathLst>
              </a:custGeom>
              <a:solidFill>
                <a:srgbClr val="FDF1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3" name="Freeform 520"/>
              <p:cNvSpPr/>
              <p:nvPr/>
            </p:nvSpPr>
            <p:spPr bwMode="auto">
              <a:xfrm>
                <a:off x="641" y="241"/>
                <a:ext cx="7" cy="10"/>
              </a:xfrm>
              <a:custGeom>
                <a:avLst/>
                <a:gdLst>
                  <a:gd name="T0" fmla="*/ 0 w 3"/>
                  <a:gd name="T1" fmla="*/ 2 h 4"/>
                  <a:gd name="T2" fmla="*/ 3 w 3"/>
                  <a:gd name="T3" fmla="*/ 0 h 4"/>
                  <a:gd name="T4" fmla="*/ 3 w 3"/>
                  <a:gd name="T5" fmla="*/ 0 h 4"/>
                  <a:gd name="T6" fmla="*/ 3 w 3"/>
                  <a:gd name="T7" fmla="*/ 3 h 4"/>
                  <a:gd name="T8" fmla="*/ 0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1"/>
                      <a:pt x="1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2"/>
                      <a:pt x="3" y="3"/>
                    </a:cubicBezTo>
                    <a:cubicBezTo>
                      <a:pt x="2" y="3"/>
                      <a:pt x="0" y="4"/>
                      <a:pt x="0" y="2"/>
                    </a:cubicBezTo>
                    <a:close/>
                  </a:path>
                </a:pathLst>
              </a:custGeom>
              <a:solidFill>
                <a:srgbClr val="FE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4" name="Freeform 521"/>
              <p:cNvSpPr/>
              <p:nvPr/>
            </p:nvSpPr>
            <p:spPr bwMode="auto">
              <a:xfrm>
                <a:off x="646" y="241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1 w 3"/>
                  <a:gd name="T3" fmla="*/ 0 h 3"/>
                  <a:gd name="T4" fmla="*/ 2 w 3"/>
                  <a:gd name="T5" fmla="*/ 3 h 3"/>
                  <a:gd name="T6" fmla="*/ 1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3" y="0"/>
                      <a:pt x="2" y="2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lose/>
                  </a:path>
                </a:pathLst>
              </a:custGeom>
              <a:solidFill>
                <a:srgbClr val="FE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5" name="Freeform 522"/>
              <p:cNvSpPr/>
              <p:nvPr/>
            </p:nvSpPr>
            <p:spPr bwMode="auto">
              <a:xfrm>
                <a:off x="273" y="490"/>
                <a:ext cx="29" cy="17"/>
              </a:xfrm>
              <a:custGeom>
                <a:avLst/>
                <a:gdLst>
                  <a:gd name="T0" fmla="*/ 0 w 12"/>
                  <a:gd name="T1" fmla="*/ 0 h 7"/>
                  <a:gd name="T2" fmla="*/ 9 w 12"/>
                  <a:gd name="T3" fmla="*/ 1 h 7"/>
                  <a:gd name="T4" fmla="*/ 8 w 12"/>
                  <a:gd name="T5" fmla="*/ 4 h 7"/>
                  <a:gd name="T6" fmla="*/ 12 w 12"/>
                  <a:gd name="T7" fmla="*/ 3 h 7"/>
                  <a:gd name="T8" fmla="*/ 10 w 12"/>
                  <a:gd name="T9" fmla="*/ 7 h 7"/>
                  <a:gd name="T10" fmla="*/ 0 w 12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7">
                    <a:moveTo>
                      <a:pt x="0" y="0"/>
                    </a:moveTo>
                    <a:cubicBezTo>
                      <a:pt x="3" y="4"/>
                      <a:pt x="6" y="1"/>
                      <a:pt x="9" y="1"/>
                    </a:cubicBezTo>
                    <a:cubicBezTo>
                      <a:pt x="9" y="2"/>
                      <a:pt x="7" y="3"/>
                      <a:pt x="8" y="4"/>
                    </a:cubicBezTo>
                    <a:cubicBezTo>
                      <a:pt x="9" y="6"/>
                      <a:pt x="10" y="2"/>
                      <a:pt x="12" y="3"/>
                    </a:cubicBezTo>
                    <a:cubicBezTo>
                      <a:pt x="12" y="5"/>
                      <a:pt x="10" y="5"/>
                      <a:pt x="10" y="7"/>
                    </a:cubicBezTo>
                    <a:cubicBezTo>
                      <a:pt x="4" y="7"/>
                      <a:pt x="2" y="5"/>
                      <a:pt x="0" y="0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6" name="Freeform 523"/>
              <p:cNvSpPr/>
              <p:nvPr/>
            </p:nvSpPr>
            <p:spPr bwMode="auto">
              <a:xfrm>
                <a:off x="300" y="504"/>
                <a:ext cx="23" cy="10"/>
              </a:xfrm>
              <a:custGeom>
                <a:avLst/>
                <a:gdLst>
                  <a:gd name="T0" fmla="*/ 0 w 10"/>
                  <a:gd name="T1" fmla="*/ 1 h 4"/>
                  <a:gd name="T2" fmla="*/ 3 w 10"/>
                  <a:gd name="T3" fmla="*/ 1 h 4"/>
                  <a:gd name="T4" fmla="*/ 6 w 10"/>
                  <a:gd name="T5" fmla="*/ 0 h 4"/>
                  <a:gd name="T6" fmla="*/ 4 w 10"/>
                  <a:gd name="T7" fmla="*/ 4 h 4"/>
                  <a:gd name="T8" fmla="*/ 0 w 10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0" y="1"/>
                    </a:moveTo>
                    <a:cubicBezTo>
                      <a:pt x="1" y="1"/>
                      <a:pt x="2" y="1"/>
                      <a:pt x="3" y="1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10" y="4"/>
                      <a:pt x="4" y="2"/>
                      <a:pt x="4" y="4"/>
                    </a:cubicBezTo>
                    <a:cubicBezTo>
                      <a:pt x="2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7" name="Freeform 524"/>
              <p:cNvSpPr/>
              <p:nvPr/>
            </p:nvSpPr>
            <p:spPr bwMode="auto">
              <a:xfrm>
                <a:off x="245" y="480"/>
                <a:ext cx="9" cy="7"/>
              </a:xfrm>
              <a:custGeom>
                <a:avLst/>
                <a:gdLst>
                  <a:gd name="T0" fmla="*/ 3 w 4"/>
                  <a:gd name="T1" fmla="*/ 3 h 3"/>
                  <a:gd name="T2" fmla="*/ 0 w 4"/>
                  <a:gd name="T3" fmla="*/ 2 h 3"/>
                  <a:gd name="T4" fmla="*/ 0 w 4"/>
                  <a:gd name="T5" fmla="*/ 0 h 3"/>
                  <a:gd name="T6" fmla="*/ 3 w 4"/>
                  <a:gd name="T7" fmla="*/ 3 h 3"/>
                  <a:gd name="T8" fmla="*/ 3 w 4"/>
                  <a:gd name="T9" fmla="*/ 3 h 3"/>
                  <a:gd name="T10" fmla="*/ 3 w 4"/>
                  <a:gd name="T1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3" y="3"/>
                    </a:move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" y="2"/>
                      <a:pt x="4" y="0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8" name="Freeform 525"/>
              <p:cNvSpPr/>
              <p:nvPr/>
            </p:nvSpPr>
            <p:spPr bwMode="auto">
              <a:xfrm>
                <a:off x="500" y="373"/>
                <a:ext cx="12" cy="7"/>
              </a:xfrm>
              <a:custGeom>
                <a:avLst/>
                <a:gdLst>
                  <a:gd name="T0" fmla="*/ 5 w 5"/>
                  <a:gd name="T1" fmla="*/ 2 h 3"/>
                  <a:gd name="T2" fmla="*/ 3 w 5"/>
                  <a:gd name="T3" fmla="*/ 3 h 3"/>
                  <a:gd name="T4" fmla="*/ 0 w 5"/>
                  <a:gd name="T5" fmla="*/ 1 h 3"/>
                  <a:gd name="T6" fmla="*/ 2 w 5"/>
                  <a:gd name="T7" fmla="*/ 0 h 3"/>
                  <a:gd name="T8" fmla="*/ 5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5" y="2"/>
                    </a:moveTo>
                    <a:cubicBezTo>
                      <a:pt x="4" y="3"/>
                      <a:pt x="3" y="3"/>
                      <a:pt x="3" y="3"/>
                    </a:cubicBezTo>
                    <a:cubicBezTo>
                      <a:pt x="1" y="3"/>
                      <a:pt x="0" y="3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0"/>
                      <a:pt x="5" y="2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69" name="Freeform 526"/>
              <p:cNvSpPr/>
              <p:nvPr/>
            </p:nvSpPr>
            <p:spPr bwMode="auto">
              <a:xfrm>
                <a:off x="512" y="368"/>
                <a:ext cx="7" cy="7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2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3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0" name="Freeform 527"/>
              <p:cNvSpPr/>
              <p:nvPr/>
            </p:nvSpPr>
            <p:spPr bwMode="auto">
              <a:xfrm>
                <a:off x="323" y="507"/>
                <a:ext cx="8" cy="7"/>
              </a:xfrm>
              <a:custGeom>
                <a:avLst/>
                <a:gdLst>
                  <a:gd name="T0" fmla="*/ 1 w 3"/>
                  <a:gd name="T1" fmla="*/ 2 h 3"/>
                  <a:gd name="T2" fmla="*/ 2 w 3"/>
                  <a:gd name="T3" fmla="*/ 0 h 3"/>
                  <a:gd name="T4" fmla="*/ 3 w 3"/>
                  <a:gd name="T5" fmla="*/ 1 h 3"/>
                  <a:gd name="T6" fmla="*/ 1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1" y="1"/>
                      <a:pt x="0" y="0"/>
                      <a:pt x="2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3"/>
                      <a:pt x="2" y="2"/>
                      <a:pt x="1" y="2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1" name="Freeform 528"/>
              <p:cNvSpPr/>
              <p:nvPr/>
            </p:nvSpPr>
            <p:spPr bwMode="auto">
              <a:xfrm>
                <a:off x="524" y="540"/>
                <a:ext cx="72" cy="57"/>
              </a:xfrm>
              <a:custGeom>
                <a:avLst/>
                <a:gdLst>
                  <a:gd name="T0" fmla="*/ 1 w 30"/>
                  <a:gd name="T1" fmla="*/ 0 h 24"/>
                  <a:gd name="T2" fmla="*/ 8 w 30"/>
                  <a:gd name="T3" fmla="*/ 1 h 24"/>
                  <a:gd name="T4" fmla="*/ 14 w 30"/>
                  <a:gd name="T5" fmla="*/ 3 h 24"/>
                  <a:gd name="T6" fmla="*/ 16 w 30"/>
                  <a:gd name="T7" fmla="*/ 3 h 24"/>
                  <a:gd name="T8" fmla="*/ 18 w 30"/>
                  <a:gd name="T9" fmla="*/ 4 h 24"/>
                  <a:gd name="T10" fmla="*/ 27 w 30"/>
                  <a:gd name="T11" fmla="*/ 8 h 24"/>
                  <a:gd name="T12" fmla="*/ 30 w 30"/>
                  <a:gd name="T13" fmla="*/ 14 h 24"/>
                  <a:gd name="T14" fmla="*/ 26 w 30"/>
                  <a:gd name="T15" fmla="*/ 21 h 24"/>
                  <a:gd name="T16" fmla="*/ 24 w 30"/>
                  <a:gd name="T17" fmla="*/ 22 h 24"/>
                  <a:gd name="T18" fmla="*/ 19 w 30"/>
                  <a:gd name="T19" fmla="*/ 24 h 24"/>
                  <a:gd name="T20" fmla="*/ 17 w 30"/>
                  <a:gd name="T21" fmla="*/ 24 h 24"/>
                  <a:gd name="T22" fmla="*/ 13 w 30"/>
                  <a:gd name="T23" fmla="*/ 19 h 24"/>
                  <a:gd name="T24" fmla="*/ 5 w 30"/>
                  <a:gd name="T25" fmla="*/ 12 h 24"/>
                  <a:gd name="T26" fmla="*/ 3 w 30"/>
                  <a:gd name="T27" fmla="*/ 9 h 24"/>
                  <a:gd name="T28" fmla="*/ 3 w 30"/>
                  <a:gd name="T29" fmla="*/ 7 h 24"/>
                  <a:gd name="T30" fmla="*/ 1 w 30"/>
                  <a:gd name="T3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" h="24">
                    <a:moveTo>
                      <a:pt x="1" y="0"/>
                    </a:moveTo>
                    <a:cubicBezTo>
                      <a:pt x="3" y="0"/>
                      <a:pt x="6" y="2"/>
                      <a:pt x="8" y="1"/>
                    </a:cubicBezTo>
                    <a:cubicBezTo>
                      <a:pt x="10" y="3"/>
                      <a:pt x="12" y="4"/>
                      <a:pt x="14" y="3"/>
                    </a:cubicBezTo>
                    <a:cubicBezTo>
                      <a:pt x="15" y="3"/>
                      <a:pt x="15" y="3"/>
                      <a:pt x="16" y="3"/>
                    </a:cubicBezTo>
                    <a:cubicBezTo>
                      <a:pt x="17" y="4"/>
                      <a:pt x="17" y="5"/>
                      <a:pt x="18" y="4"/>
                    </a:cubicBezTo>
                    <a:cubicBezTo>
                      <a:pt x="22" y="3"/>
                      <a:pt x="24" y="6"/>
                      <a:pt x="27" y="8"/>
                    </a:cubicBezTo>
                    <a:cubicBezTo>
                      <a:pt x="28" y="10"/>
                      <a:pt x="29" y="12"/>
                      <a:pt x="30" y="14"/>
                    </a:cubicBezTo>
                    <a:cubicBezTo>
                      <a:pt x="29" y="16"/>
                      <a:pt x="27" y="18"/>
                      <a:pt x="26" y="21"/>
                    </a:cubicBezTo>
                    <a:cubicBezTo>
                      <a:pt x="25" y="22"/>
                      <a:pt x="25" y="23"/>
                      <a:pt x="24" y="22"/>
                    </a:cubicBezTo>
                    <a:cubicBezTo>
                      <a:pt x="22" y="20"/>
                      <a:pt x="21" y="23"/>
                      <a:pt x="19" y="24"/>
                    </a:cubicBezTo>
                    <a:cubicBezTo>
                      <a:pt x="19" y="24"/>
                      <a:pt x="18" y="24"/>
                      <a:pt x="17" y="24"/>
                    </a:cubicBezTo>
                    <a:cubicBezTo>
                      <a:pt x="16" y="22"/>
                      <a:pt x="14" y="20"/>
                      <a:pt x="13" y="19"/>
                    </a:cubicBezTo>
                    <a:cubicBezTo>
                      <a:pt x="10" y="17"/>
                      <a:pt x="7" y="14"/>
                      <a:pt x="5" y="12"/>
                    </a:cubicBezTo>
                    <a:cubicBezTo>
                      <a:pt x="5" y="10"/>
                      <a:pt x="3" y="10"/>
                      <a:pt x="3" y="9"/>
                    </a:cubicBezTo>
                    <a:cubicBezTo>
                      <a:pt x="2" y="8"/>
                      <a:pt x="2" y="8"/>
                      <a:pt x="3" y="7"/>
                    </a:cubicBezTo>
                    <a:cubicBezTo>
                      <a:pt x="2" y="5"/>
                      <a:pt x="0" y="3"/>
                      <a:pt x="1" y="0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2" name="Freeform 529"/>
              <p:cNvSpPr/>
              <p:nvPr/>
            </p:nvSpPr>
            <p:spPr bwMode="auto">
              <a:xfrm>
                <a:off x="474" y="626"/>
                <a:ext cx="57" cy="38"/>
              </a:xfrm>
              <a:custGeom>
                <a:avLst/>
                <a:gdLst>
                  <a:gd name="T0" fmla="*/ 13 w 24"/>
                  <a:gd name="T1" fmla="*/ 12 h 16"/>
                  <a:gd name="T2" fmla="*/ 14 w 24"/>
                  <a:gd name="T3" fmla="*/ 13 h 16"/>
                  <a:gd name="T4" fmla="*/ 14 w 24"/>
                  <a:gd name="T5" fmla="*/ 14 h 16"/>
                  <a:gd name="T6" fmla="*/ 14 w 24"/>
                  <a:gd name="T7" fmla="*/ 14 h 16"/>
                  <a:gd name="T8" fmla="*/ 12 w 24"/>
                  <a:gd name="T9" fmla="*/ 15 h 16"/>
                  <a:gd name="T10" fmla="*/ 6 w 24"/>
                  <a:gd name="T11" fmla="*/ 13 h 16"/>
                  <a:gd name="T12" fmla="*/ 2 w 24"/>
                  <a:gd name="T13" fmla="*/ 15 h 16"/>
                  <a:gd name="T14" fmla="*/ 2 w 24"/>
                  <a:gd name="T15" fmla="*/ 11 h 16"/>
                  <a:gd name="T16" fmla="*/ 0 w 24"/>
                  <a:gd name="T17" fmla="*/ 7 h 16"/>
                  <a:gd name="T18" fmla="*/ 0 w 24"/>
                  <a:gd name="T19" fmla="*/ 6 h 16"/>
                  <a:gd name="T20" fmla="*/ 5 w 24"/>
                  <a:gd name="T21" fmla="*/ 3 h 16"/>
                  <a:gd name="T22" fmla="*/ 6 w 24"/>
                  <a:gd name="T23" fmla="*/ 8 h 16"/>
                  <a:gd name="T24" fmla="*/ 9 w 24"/>
                  <a:gd name="T25" fmla="*/ 3 h 16"/>
                  <a:gd name="T26" fmla="*/ 13 w 24"/>
                  <a:gd name="T27" fmla="*/ 2 h 16"/>
                  <a:gd name="T28" fmla="*/ 16 w 24"/>
                  <a:gd name="T29" fmla="*/ 1 h 16"/>
                  <a:gd name="T30" fmla="*/ 24 w 24"/>
                  <a:gd name="T31" fmla="*/ 1 h 16"/>
                  <a:gd name="T32" fmla="*/ 17 w 24"/>
                  <a:gd name="T33" fmla="*/ 4 h 16"/>
                  <a:gd name="T34" fmla="*/ 24 w 24"/>
                  <a:gd name="T35" fmla="*/ 6 h 16"/>
                  <a:gd name="T36" fmla="*/ 13 w 24"/>
                  <a:gd name="T37" fmla="*/ 12 h 16"/>
                  <a:gd name="T38" fmla="*/ 12 w 24"/>
                  <a:gd name="T39" fmla="*/ 12 h 16"/>
                  <a:gd name="T40" fmla="*/ 13 w 24"/>
                  <a:gd name="T41" fmla="*/ 1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16">
                    <a:moveTo>
                      <a:pt x="13" y="12"/>
                    </a:moveTo>
                    <a:cubicBezTo>
                      <a:pt x="13" y="13"/>
                      <a:pt x="14" y="13"/>
                      <a:pt x="14" y="13"/>
                    </a:cubicBezTo>
                    <a:cubicBezTo>
                      <a:pt x="14" y="13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3" y="14"/>
                      <a:pt x="13" y="14"/>
                      <a:pt x="12" y="15"/>
                    </a:cubicBezTo>
                    <a:cubicBezTo>
                      <a:pt x="10" y="15"/>
                      <a:pt x="8" y="16"/>
                      <a:pt x="6" y="13"/>
                    </a:cubicBezTo>
                    <a:cubicBezTo>
                      <a:pt x="5" y="12"/>
                      <a:pt x="3" y="14"/>
                      <a:pt x="2" y="15"/>
                    </a:cubicBezTo>
                    <a:cubicBezTo>
                      <a:pt x="1" y="14"/>
                      <a:pt x="2" y="12"/>
                      <a:pt x="2" y="11"/>
                    </a:cubicBezTo>
                    <a:cubicBezTo>
                      <a:pt x="3" y="9"/>
                      <a:pt x="0" y="8"/>
                      <a:pt x="0" y="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4"/>
                      <a:pt x="2" y="2"/>
                      <a:pt x="5" y="3"/>
                    </a:cubicBezTo>
                    <a:cubicBezTo>
                      <a:pt x="7" y="3"/>
                      <a:pt x="5" y="6"/>
                      <a:pt x="6" y="8"/>
                    </a:cubicBezTo>
                    <a:cubicBezTo>
                      <a:pt x="5" y="5"/>
                      <a:pt x="7" y="3"/>
                      <a:pt x="9" y="3"/>
                    </a:cubicBezTo>
                    <a:cubicBezTo>
                      <a:pt x="10" y="3"/>
                      <a:pt x="12" y="3"/>
                      <a:pt x="13" y="2"/>
                    </a:cubicBezTo>
                    <a:cubicBezTo>
                      <a:pt x="14" y="0"/>
                      <a:pt x="14" y="0"/>
                      <a:pt x="16" y="1"/>
                    </a:cubicBezTo>
                    <a:cubicBezTo>
                      <a:pt x="19" y="4"/>
                      <a:pt x="21" y="4"/>
                      <a:pt x="24" y="1"/>
                    </a:cubicBezTo>
                    <a:cubicBezTo>
                      <a:pt x="23" y="5"/>
                      <a:pt x="22" y="6"/>
                      <a:pt x="17" y="4"/>
                    </a:cubicBezTo>
                    <a:cubicBezTo>
                      <a:pt x="18" y="7"/>
                      <a:pt x="18" y="7"/>
                      <a:pt x="24" y="6"/>
                    </a:cubicBezTo>
                    <a:cubicBezTo>
                      <a:pt x="20" y="8"/>
                      <a:pt x="18" y="12"/>
                      <a:pt x="13" y="12"/>
                    </a:cubicBezTo>
                    <a:cubicBezTo>
                      <a:pt x="13" y="12"/>
                      <a:pt x="13" y="12"/>
                      <a:pt x="12" y="12"/>
                    </a:cubicBezTo>
                    <a:cubicBezTo>
                      <a:pt x="13" y="12"/>
                      <a:pt x="13" y="12"/>
                      <a:pt x="13" y="12"/>
                    </a:cubicBezTo>
                    <a:close/>
                  </a:path>
                </a:pathLst>
              </a:custGeom>
              <a:solidFill>
                <a:srgbClr val="FDE9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3" name="Freeform 530"/>
              <p:cNvSpPr/>
              <p:nvPr/>
            </p:nvSpPr>
            <p:spPr bwMode="auto">
              <a:xfrm>
                <a:off x="493" y="559"/>
                <a:ext cx="41" cy="62"/>
              </a:xfrm>
              <a:custGeom>
                <a:avLst/>
                <a:gdLst>
                  <a:gd name="T0" fmla="*/ 15 w 17"/>
                  <a:gd name="T1" fmla="*/ 23 h 26"/>
                  <a:gd name="T2" fmla="*/ 10 w 17"/>
                  <a:gd name="T3" fmla="*/ 24 h 26"/>
                  <a:gd name="T4" fmla="*/ 9 w 17"/>
                  <a:gd name="T5" fmla="*/ 22 h 26"/>
                  <a:gd name="T6" fmla="*/ 12 w 17"/>
                  <a:gd name="T7" fmla="*/ 20 h 26"/>
                  <a:gd name="T8" fmla="*/ 0 w 17"/>
                  <a:gd name="T9" fmla="*/ 20 h 26"/>
                  <a:gd name="T10" fmla="*/ 1 w 17"/>
                  <a:gd name="T11" fmla="*/ 5 h 26"/>
                  <a:gd name="T12" fmla="*/ 11 w 17"/>
                  <a:gd name="T13" fmla="*/ 4 h 26"/>
                  <a:gd name="T14" fmla="*/ 12 w 17"/>
                  <a:gd name="T15" fmla="*/ 5 h 26"/>
                  <a:gd name="T16" fmla="*/ 11 w 17"/>
                  <a:gd name="T17" fmla="*/ 6 h 26"/>
                  <a:gd name="T18" fmla="*/ 5 w 17"/>
                  <a:gd name="T19" fmla="*/ 10 h 26"/>
                  <a:gd name="T20" fmla="*/ 4 w 17"/>
                  <a:gd name="T21" fmla="*/ 12 h 26"/>
                  <a:gd name="T22" fmla="*/ 14 w 17"/>
                  <a:gd name="T23" fmla="*/ 9 h 26"/>
                  <a:gd name="T24" fmla="*/ 16 w 17"/>
                  <a:gd name="T25" fmla="*/ 13 h 26"/>
                  <a:gd name="T26" fmla="*/ 15 w 17"/>
                  <a:gd name="T27" fmla="*/ 17 h 26"/>
                  <a:gd name="T28" fmla="*/ 12 w 17"/>
                  <a:gd name="T29" fmla="*/ 16 h 26"/>
                  <a:gd name="T30" fmla="*/ 15 w 17"/>
                  <a:gd name="T31" fmla="*/ 19 h 26"/>
                  <a:gd name="T32" fmla="*/ 15 w 17"/>
                  <a:gd name="T33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26">
                    <a:moveTo>
                      <a:pt x="15" y="23"/>
                    </a:moveTo>
                    <a:cubicBezTo>
                      <a:pt x="13" y="26"/>
                      <a:pt x="11" y="24"/>
                      <a:pt x="10" y="24"/>
                    </a:cubicBezTo>
                    <a:cubicBezTo>
                      <a:pt x="9" y="24"/>
                      <a:pt x="9" y="23"/>
                      <a:pt x="9" y="22"/>
                    </a:cubicBezTo>
                    <a:cubicBezTo>
                      <a:pt x="9" y="19"/>
                      <a:pt x="12" y="22"/>
                      <a:pt x="12" y="20"/>
                    </a:cubicBezTo>
                    <a:cubicBezTo>
                      <a:pt x="8" y="18"/>
                      <a:pt x="4" y="16"/>
                      <a:pt x="0" y="20"/>
                    </a:cubicBezTo>
                    <a:cubicBezTo>
                      <a:pt x="0" y="15"/>
                      <a:pt x="6" y="11"/>
                      <a:pt x="1" y="5"/>
                    </a:cubicBezTo>
                    <a:cubicBezTo>
                      <a:pt x="4" y="4"/>
                      <a:pt x="7" y="0"/>
                      <a:pt x="11" y="4"/>
                    </a:cubicBezTo>
                    <a:cubicBezTo>
                      <a:pt x="11" y="5"/>
                      <a:pt x="13" y="4"/>
                      <a:pt x="12" y="5"/>
                    </a:cubicBezTo>
                    <a:cubicBezTo>
                      <a:pt x="12" y="6"/>
                      <a:pt x="11" y="6"/>
                      <a:pt x="11" y="6"/>
                    </a:cubicBezTo>
                    <a:cubicBezTo>
                      <a:pt x="5" y="2"/>
                      <a:pt x="6" y="8"/>
                      <a:pt x="5" y="10"/>
                    </a:cubicBezTo>
                    <a:cubicBezTo>
                      <a:pt x="4" y="11"/>
                      <a:pt x="4" y="11"/>
                      <a:pt x="4" y="12"/>
                    </a:cubicBezTo>
                    <a:cubicBezTo>
                      <a:pt x="8" y="13"/>
                      <a:pt x="10" y="8"/>
                      <a:pt x="14" y="9"/>
                    </a:cubicBezTo>
                    <a:cubicBezTo>
                      <a:pt x="16" y="10"/>
                      <a:pt x="15" y="12"/>
                      <a:pt x="16" y="13"/>
                    </a:cubicBezTo>
                    <a:cubicBezTo>
                      <a:pt x="16" y="14"/>
                      <a:pt x="17" y="16"/>
                      <a:pt x="15" y="17"/>
                    </a:cubicBezTo>
                    <a:cubicBezTo>
                      <a:pt x="14" y="17"/>
                      <a:pt x="13" y="15"/>
                      <a:pt x="12" y="16"/>
                    </a:cubicBezTo>
                    <a:cubicBezTo>
                      <a:pt x="12" y="18"/>
                      <a:pt x="14" y="18"/>
                      <a:pt x="15" y="19"/>
                    </a:cubicBezTo>
                    <a:cubicBezTo>
                      <a:pt x="15" y="20"/>
                      <a:pt x="15" y="22"/>
                      <a:pt x="15" y="23"/>
                    </a:cubicBezTo>
                    <a:close/>
                  </a:path>
                </a:pathLst>
              </a:custGeom>
              <a:solidFill>
                <a:srgbClr val="FDE9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4" name="Freeform 531"/>
              <p:cNvSpPr/>
              <p:nvPr/>
            </p:nvSpPr>
            <p:spPr bwMode="auto">
              <a:xfrm>
                <a:off x="460" y="619"/>
                <a:ext cx="36" cy="31"/>
              </a:xfrm>
              <a:custGeom>
                <a:avLst/>
                <a:gdLst>
                  <a:gd name="T0" fmla="*/ 15 w 15"/>
                  <a:gd name="T1" fmla="*/ 6 h 13"/>
                  <a:gd name="T2" fmla="*/ 14 w 15"/>
                  <a:gd name="T3" fmla="*/ 13 h 13"/>
                  <a:gd name="T4" fmla="*/ 11 w 15"/>
                  <a:gd name="T5" fmla="*/ 9 h 13"/>
                  <a:gd name="T6" fmla="*/ 7 w 15"/>
                  <a:gd name="T7" fmla="*/ 8 h 13"/>
                  <a:gd name="T8" fmla="*/ 6 w 15"/>
                  <a:gd name="T9" fmla="*/ 9 h 13"/>
                  <a:gd name="T10" fmla="*/ 2 w 15"/>
                  <a:gd name="T11" fmla="*/ 5 h 13"/>
                  <a:gd name="T12" fmla="*/ 0 w 15"/>
                  <a:gd name="T13" fmla="*/ 1 h 13"/>
                  <a:gd name="T14" fmla="*/ 4 w 15"/>
                  <a:gd name="T15" fmla="*/ 2 h 13"/>
                  <a:gd name="T16" fmla="*/ 6 w 15"/>
                  <a:gd name="T17" fmla="*/ 1 h 13"/>
                  <a:gd name="T18" fmla="*/ 9 w 15"/>
                  <a:gd name="T19" fmla="*/ 2 h 13"/>
                  <a:gd name="T20" fmla="*/ 15 w 15"/>
                  <a:gd name="T21" fmla="*/ 5 h 13"/>
                  <a:gd name="T22" fmla="*/ 15 w 15"/>
                  <a:gd name="T23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3">
                    <a:moveTo>
                      <a:pt x="15" y="6"/>
                    </a:moveTo>
                    <a:cubicBezTo>
                      <a:pt x="13" y="7"/>
                      <a:pt x="13" y="10"/>
                      <a:pt x="14" y="13"/>
                    </a:cubicBezTo>
                    <a:cubicBezTo>
                      <a:pt x="12" y="12"/>
                      <a:pt x="10" y="11"/>
                      <a:pt x="11" y="9"/>
                    </a:cubicBezTo>
                    <a:cubicBezTo>
                      <a:pt x="12" y="4"/>
                      <a:pt x="9" y="7"/>
                      <a:pt x="7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3" y="8"/>
                      <a:pt x="0" y="9"/>
                      <a:pt x="2" y="5"/>
                    </a:cubicBezTo>
                    <a:cubicBezTo>
                      <a:pt x="2" y="4"/>
                      <a:pt x="0" y="3"/>
                      <a:pt x="0" y="1"/>
                    </a:cubicBezTo>
                    <a:cubicBezTo>
                      <a:pt x="1" y="1"/>
                      <a:pt x="3" y="2"/>
                      <a:pt x="4" y="2"/>
                    </a:cubicBezTo>
                    <a:cubicBezTo>
                      <a:pt x="5" y="3"/>
                      <a:pt x="5" y="3"/>
                      <a:pt x="6" y="1"/>
                    </a:cubicBezTo>
                    <a:cubicBezTo>
                      <a:pt x="7" y="0"/>
                      <a:pt x="7" y="0"/>
                      <a:pt x="9" y="2"/>
                    </a:cubicBezTo>
                    <a:cubicBezTo>
                      <a:pt x="10" y="5"/>
                      <a:pt x="14" y="2"/>
                      <a:pt x="15" y="5"/>
                    </a:cubicBezTo>
                    <a:cubicBezTo>
                      <a:pt x="15" y="5"/>
                      <a:pt x="15" y="5"/>
                      <a:pt x="15" y="6"/>
                    </a:cubicBezTo>
                    <a:close/>
                  </a:path>
                </a:pathLst>
              </a:custGeom>
              <a:solidFill>
                <a:srgbClr val="FDEB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5" name="Freeform 532"/>
              <p:cNvSpPr/>
              <p:nvPr/>
            </p:nvSpPr>
            <p:spPr bwMode="auto">
              <a:xfrm>
                <a:off x="524" y="569"/>
                <a:ext cx="31" cy="24"/>
              </a:xfrm>
              <a:custGeom>
                <a:avLst/>
                <a:gdLst>
                  <a:gd name="T0" fmla="*/ 2 w 13"/>
                  <a:gd name="T1" fmla="*/ 9 h 10"/>
                  <a:gd name="T2" fmla="*/ 1 w 13"/>
                  <a:gd name="T3" fmla="*/ 5 h 10"/>
                  <a:gd name="T4" fmla="*/ 3 w 13"/>
                  <a:gd name="T5" fmla="*/ 2 h 10"/>
                  <a:gd name="T6" fmla="*/ 5 w 13"/>
                  <a:gd name="T7" fmla="*/ 0 h 10"/>
                  <a:gd name="T8" fmla="*/ 13 w 13"/>
                  <a:gd name="T9" fmla="*/ 7 h 10"/>
                  <a:gd name="T10" fmla="*/ 12 w 13"/>
                  <a:gd name="T11" fmla="*/ 7 h 10"/>
                  <a:gd name="T12" fmla="*/ 7 w 13"/>
                  <a:gd name="T13" fmla="*/ 7 h 10"/>
                  <a:gd name="T14" fmla="*/ 3 w 13"/>
                  <a:gd name="T15" fmla="*/ 9 h 10"/>
                  <a:gd name="T16" fmla="*/ 2 w 13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0">
                    <a:moveTo>
                      <a:pt x="2" y="9"/>
                    </a:moveTo>
                    <a:cubicBezTo>
                      <a:pt x="0" y="8"/>
                      <a:pt x="2" y="6"/>
                      <a:pt x="1" y="5"/>
                    </a:cubicBezTo>
                    <a:cubicBezTo>
                      <a:pt x="1" y="3"/>
                      <a:pt x="0" y="1"/>
                      <a:pt x="3" y="2"/>
                    </a:cubicBezTo>
                    <a:cubicBezTo>
                      <a:pt x="6" y="3"/>
                      <a:pt x="4" y="1"/>
                      <a:pt x="5" y="0"/>
                    </a:cubicBezTo>
                    <a:cubicBezTo>
                      <a:pt x="8" y="1"/>
                      <a:pt x="11" y="4"/>
                      <a:pt x="13" y="7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0" y="8"/>
                      <a:pt x="9" y="8"/>
                      <a:pt x="7" y="7"/>
                    </a:cubicBezTo>
                    <a:cubicBezTo>
                      <a:pt x="5" y="6"/>
                      <a:pt x="4" y="7"/>
                      <a:pt x="3" y="9"/>
                    </a:cubicBezTo>
                    <a:cubicBezTo>
                      <a:pt x="3" y="9"/>
                      <a:pt x="2" y="10"/>
                      <a:pt x="2" y="9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6" name="Freeform 533"/>
              <p:cNvSpPr/>
              <p:nvPr/>
            </p:nvSpPr>
            <p:spPr bwMode="auto">
              <a:xfrm>
                <a:off x="517" y="609"/>
                <a:ext cx="33" cy="22"/>
              </a:xfrm>
              <a:custGeom>
                <a:avLst/>
                <a:gdLst>
                  <a:gd name="T0" fmla="*/ 10 w 14"/>
                  <a:gd name="T1" fmla="*/ 8 h 9"/>
                  <a:gd name="T2" fmla="*/ 6 w 14"/>
                  <a:gd name="T3" fmla="*/ 8 h 9"/>
                  <a:gd name="T4" fmla="*/ 0 w 14"/>
                  <a:gd name="T5" fmla="*/ 7 h 9"/>
                  <a:gd name="T6" fmla="*/ 6 w 14"/>
                  <a:gd name="T7" fmla="*/ 3 h 9"/>
                  <a:gd name="T8" fmla="*/ 11 w 14"/>
                  <a:gd name="T9" fmla="*/ 1 h 9"/>
                  <a:gd name="T10" fmla="*/ 10 w 14"/>
                  <a:gd name="T11" fmla="*/ 6 h 9"/>
                  <a:gd name="T12" fmla="*/ 10 w 14"/>
                  <a:gd name="T1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0" y="8"/>
                    </a:moveTo>
                    <a:cubicBezTo>
                      <a:pt x="9" y="9"/>
                      <a:pt x="7" y="7"/>
                      <a:pt x="6" y="8"/>
                    </a:cubicBezTo>
                    <a:cubicBezTo>
                      <a:pt x="4" y="6"/>
                      <a:pt x="2" y="6"/>
                      <a:pt x="0" y="7"/>
                    </a:cubicBezTo>
                    <a:cubicBezTo>
                      <a:pt x="1" y="3"/>
                      <a:pt x="6" y="6"/>
                      <a:pt x="6" y="3"/>
                    </a:cubicBezTo>
                    <a:cubicBezTo>
                      <a:pt x="6" y="0"/>
                      <a:pt x="9" y="0"/>
                      <a:pt x="11" y="1"/>
                    </a:cubicBezTo>
                    <a:cubicBezTo>
                      <a:pt x="14" y="3"/>
                      <a:pt x="9" y="4"/>
                      <a:pt x="10" y="6"/>
                    </a:cubicBezTo>
                    <a:cubicBezTo>
                      <a:pt x="10" y="7"/>
                      <a:pt x="10" y="7"/>
                      <a:pt x="10" y="8"/>
                    </a:cubicBezTo>
                    <a:close/>
                  </a:path>
                </a:pathLst>
              </a:custGeom>
              <a:solidFill>
                <a:srgbClr val="FDE9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7" name="Freeform 534"/>
              <p:cNvSpPr/>
              <p:nvPr/>
            </p:nvSpPr>
            <p:spPr bwMode="auto">
              <a:xfrm>
                <a:off x="464" y="574"/>
                <a:ext cx="22" cy="23"/>
              </a:xfrm>
              <a:custGeom>
                <a:avLst/>
                <a:gdLst>
                  <a:gd name="T0" fmla="*/ 4 w 9"/>
                  <a:gd name="T1" fmla="*/ 10 h 10"/>
                  <a:gd name="T2" fmla="*/ 4 w 9"/>
                  <a:gd name="T3" fmla="*/ 5 h 10"/>
                  <a:gd name="T4" fmla="*/ 2 w 9"/>
                  <a:gd name="T5" fmla="*/ 7 h 10"/>
                  <a:gd name="T6" fmla="*/ 2 w 9"/>
                  <a:gd name="T7" fmla="*/ 2 h 10"/>
                  <a:gd name="T8" fmla="*/ 7 w 9"/>
                  <a:gd name="T9" fmla="*/ 1 h 10"/>
                  <a:gd name="T10" fmla="*/ 6 w 9"/>
                  <a:gd name="T11" fmla="*/ 3 h 10"/>
                  <a:gd name="T12" fmla="*/ 4 w 9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4" y="10"/>
                    </a:moveTo>
                    <a:cubicBezTo>
                      <a:pt x="4" y="8"/>
                      <a:pt x="4" y="7"/>
                      <a:pt x="4" y="5"/>
                    </a:cubicBezTo>
                    <a:cubicBezTo>
                      <a:pt x="3" y="4"/>
                      <a:pt x="4" y="8"/>
                      <a:pt x="2" y="7"/>
                    </a:cubicBezTo>
                    <a:cubicBezTo>
                      <a:pt x="0" y="5"/>
                      <a:pt x="2" y="4"/>
                      <a:pt x="2" y="2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9" y="2"/>
                      <a:pt x="8" y="2"/>
                      <a:pt x="6" y="3"/>
                    </a:cubicBezTo>
                    <a:cubicBezTo>
                      <a:pt x="8" y="6"/>
                      <a:pt x="5" y="7"/>
                      <a:pt x="4" y="10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8" name="Freeform 535"/>
              <p:cNvSpPr/>
              <p:nvPr/>
            </p:nvSpPr>
            <p:spPr bwMode="auto">
              <a:xfrm>
                <a:off x="462" y="641"/>
                <a:ext cx="19" cy="14"/>
              </a:xfrm>
              <a:custGeom>
                <a:avLst/>
                <a:gdLst>
                  <a:gd name="T0" fmla="*/ 5 w 8"/>
                  <a:gd name="T1" fmla="*/ 1 h 6"/>
                  <a:gd name="T2" fmla="*/ 8 w 8"/>
                  <a:gd name="T3" fmla="*/ 5 h 6"/>
                  <a:gd name="T4" fmla="*/ 7 w 8"/>
                  <a:gd name="T5" fmla="*/ 5 h 6"/>
                  <a:gd name="T6" fmla="*/ 5 w 8"/>
                  <a:gd name="T7" fmla="*/ 5 h 6"/>
                  <a:gd name="T8" fmla="*/ 5 w 8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5" y="1"/>
                    </a:moveTo>
                    <a:cubicBezTo>
                      <a:pt x="8" y="0"/>
                      <a:pt x="8" y="3"/>
                      <a:pt x="8" y="5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3" y="4"/>
                      <a:pt x="0" y="2"/>
                      <a:pt x="5" y="1"/>
                    </a:cubicBezTo>
                    <a:close/>
                  </a:path>
                </a:pathLst>
              </a:custGeom>
              <a:solidFill>
                <a:srgbClr val="FDEB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79" name="Freeform 536"/>
              <p:cNvSpPr/>
              <p:nvPr/>
            </p:nvSpPr>
            <p:spPr bwMode="auto">
              <a:xfrm>
                <a:off x="481" y="619"/>
                <a:ext cx="19" cy="19"/>
              </a:xfrm>
              <a:custGeom>
                <a:avLst/>
                <a:gdLst>
                  <a:gd name="T0" fmla="*/ 6 w 8"/>
                  <a:gd name="T1" fmla="*/ 5 h 8"/>
                  <a:gd name="T2" fmla="*/ 0 w 8"/>
                  <a:gd name="T3" fmla="*/ 2 h 8"/>
                  <a:gd name="T4" fmla="*/ 1 w 8"/>
                  <a:gd name="T5" fmla="*/ 2 h 8"/>
                  <a:gd name="T6" fmla="*/ 5 w 8"/>
                  <a:gd name="T7" fmla="*/ 1 h 8"/>
                  <a:gd name="T8" fmla="*/ 6 w 8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6" y="5"/>
                    </a:moveTo>
                    <a:cubicBezTo>
                      <a:pt x="4" y="3"/>
                      <a:pt x="0" y="8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2" y="0"/>
                      <a:pt x="4" y="0"/>
                      <a:pt x="5" y="1"/>
                    </a:cubicBezTo>
                    <a:cubicBezTo>
                      <a:pt x="4" y="2"/>
                      <a:pt x="8" y="3"/>
                      <a:pt x="6" y="5"/>
                    </a:cubicBezTo>
                    <a:close/>
                  </a:path>
                </a:pathLst>
              </a:custGeom>
              <a:solidFill>
                <a:srgbClr val="FDE9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0" name="Freeform 537"/>
              <p:cNvSpPr/>
              <p:nvPr/>
            </p:nvSpPr>
            <p:spPr bwMode="auto">
              <a:xfrm>
                <a:off x="515" y="550"/>
                <a:ext cx="16" cy="19"/>
              </a:xfrm>
              <a:custGeom>
                <a:avLst/>
                <a:gdLst>
                  <a:gd name="T0" fmla="*/ 7 w 7"/>
                  <a:gd name="T1" fmla="*/ 3 h 8"/>
                  <a:gd name="T2" fmla="*/ 7 w 7"/>
                  <a:gd name="T3" fmla="*/ 5 h 8"/>
                  <a:gd name="T4" fmla="*/ 6 w 7"/>
                  <a:gd name="T5" fmla="*/ 5 h 8"/>
                  <a:gd name="T6" fmla="*/ 2 w 7"/>
                  <a:gd name="T7" fmla="*/ 6 h 8"/>
                  <a:gd name="T8" fmla="*/ 3 w 7"/>
                  <a:gd name="T9" fmla="*/ 2 h 8"/>
                  <a:gd name="T10" fmla="*/ 7 w 7"/>
                  <a:gd name="T11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8">
                    <a:moveTo>
                      <a:pt x="7" y="3"/>
                    </a:moveTo>
                    <a:cubicBezTo>
                      <a:pt x="7" y="4"/>
                      <a:pt x="7" y="4"/>
                      <a:pt x="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6"/>
                      <a:pt x="3" y="8"/>
                      <a:pt x="2" y="6"/>
                    </a:cubicBezTo>
                    <a:cubicBezTo>
                      <a:pt x="0" y="4"/>
                      <a:pt x="3" y="4"/>
                      <a:pt x="3" y="2"/>
                    </a:cubicBezTo>
                    <a:cubicBezTo>
                      <a:pt x="5" y="0"/>
                      <a:pt x="5" y="3"/>
                      <a:pt x="7" y="3"/>
                    </a:cubicBezTo>
                    <a:close/>
                  </a:path>
                </a:pathLst>
              </a:custGeom>
              <a:solidFill>
                <a:srgbClr val="FDE9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1" name="Freeform 538"/>
              <p:cNvSpPr/>
              <p:nvPr/>
            </p:nvSpPr>
            <p:spPr bwMode="auto">
              <a:xfrm>
                <a:off x="484" y="609"/>
                <a:ext cx="12" cy="15"/>
              </a:xfrm>
              <a:custGeom>
                <a:avLst/>
                <a:gdLst>
                  <a:gd name="T0" fmla="*/ 4 w 5"/>
                  <a:gd name="T1" fmla="*/ 5 h 6"/>
                  <a:gd name="T2" fmla="*/ 0 w 5"/>
                  <a:gd name="T3" fmla="*/ 6 h 6"/>
                  <a:gd name="T4" fmla="*/ 0 w 5"/>
                  <a:gd name="T5" fmla="*/ 3 h 6"/>
                  <a:gd name="T6" fmla="*/ 2 w 5"/>
                  <a:gd name="T7" fmla="*/ 1 h 6"/>
                  <a:gd name="T8" fmla="*/ 5 w 5"/>
                  <a:gd name="T9" fmla="*/ 4 h 6"/>
                  <a:gd name="T10" fmla="*/ 4 w 5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4" y="5"/>
                    </a:moveTo>
                    <a:cubicBezTo>
                      <a:pt x="3" y="5"/>
                      <a:pt x="2" y="5"/>
                      <a:pt x="0" y="6"/>
                    </a:cubicBezTo>
                    <a:cubicBezTo>
                      <a:pt x="0" y="5"/>
                      <a:pt x="0" y="4"/>
                      <a:pt x="0" y="3"/>
                    </a:cubicBezTo>
                    <a:cubicBezTo>
                      <a:pt x="0" y="2"/>
                      <a:pt x="0" y="0"/>
                      <a:pt x="2" y="1"/>
                    </a:cubicBezTo>
                    <a:cubicBezTo>
                      <a:pt x="3" y="1"/>
                      <a:pt x="4" y="4"/>
                      <a:pt x="5" y="4"/>
                    </a:cubicBezTo>
                    <a:cubicBezTo>
                      <a:pt x="5" y="4"/>
                      <a:pt x="5" y="4"/>
                      <a:pt x="4" y="5"/>
                    </a:cubicBezTo>
                    <a:close/>
                  </a:path>
                </a:pathLst>
              </a:custGeom>
              <a:solidFill>
                <a:srgbClr val="FDEC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2" name="Freeform 539"/>
              <p:cNvSpPr/>
              <p:nvPr/>
            </p:nvSpPr>
            <p:spPr bwMode="auto">
              <a:xfrm>
                <a:off x="524" y="602"/>
                <a:ext cx="19" cy="15"/>
              </a:xfrm>
              <a:custGeom>
                <a:avLst/>
                <a:gdLst>
                  <a:gd name="T0" fmla="*/ 7 w 8"/>
                  <a:gd name="T1" fmla="*/ 4 h 6"/>
                  <a:gd name="T2" fmla="*/ 3 w 8"/>
                  <a:gd name="T3" fmla="*/ 6 h 6"/>
                  <a:gd name="T4" fmla="*/ 2 w 8"/>
                  <a:gd name="T5" fmla="*/ 5 h 6"/>
                  <a:gd name="T6" fmla="*/ 2 w 8"/>
                  <a:gd name="T7" fmla="*/ 1 h 6"/>
                  <a:gd name="T8" fmla="*/ 2 w 8"/>
                  <a:gd name="T9" fmla="*/ 1 h 6"/>
                  <a:gd name="T10" fmla="*/ 3 w 8"/>
                  <a:gd name="T11" fmla="*/ 1 h 6"/>
                  <a:gd name="T12" fmla="*/ 7 w 8"/>
                  <a:gd name="T13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6">
                    <a:moveTo>
                      <a:pt x="7" y="4"/>
                    </a:moveTo>
                    <a:cubicBezTo>
                      <a:pt x="6" y="5"/>
                      <a:pt x="3" y="3"/>
                      <a:pt x="3" y="6"/>
                    </a:cubicBezTo>
                    <a:cubicBezTo>
                      <a:pt x="2" y="6"/>
                      <a:pt x="2" y="5"/>
                      <a:pt x="2" y="5"/>
                    </a:cubicBezTo>
                    <a:cubicBezTo>
                      <a:pt x="0" y="4"/>
                      <a:pt x="1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5" y="2"/>
                      <a:pt x="8" y="0"/>
                      <a:pt x="7" y="4"/>
                    </a:cubicBezTo>
                    <a:close/>
                  </a:path>
                </a:pathLst>
              </a:custGeom>
              <a:solidFill>
                <a:srgbClr val="FDE9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3" name="Freeform 540"/>
              <p:cNvSpPr/>
              <p:nvPr/>
            </p:nvSpPr>
            <p:spPr bwMode="auto">
              <a:xfrm>
                <a:off x="491" y="523"/>
                <a:ext cx="12" cy="10"/>
              </a:xfrm>
              <a:custGeom>
                <a:avLst/>
                <a:gdLst>
                  <a:gd name="T0" fmla="*/ 4 w 5"/>
                  <a:gd name="T1" fmla="*/ 0 h 4"/>
                  <a:gd name="T2" fmla="*/ 2 w 5"/>
                  <a:gd name="T3" fmla="*/ 4 h 4"/>
                  <a:gd name="T4" fmla="*/ 0 w 5"/>
                  <a:gd name="T5" fmla="*/ 2 h 4"/>
                  <a:gd name="T6" fmla="*/ 4 w 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0"/>
                    </a:moveTo>
                    <a:cubicBezTo>
                      <a:pt x="3" y="2"/>
                      <a:pt x="5" y="4"/>
                      <a:pt x="2" y="4"/>
                    </a:cubicBezTo>
                    <a:cubicBezTo>
                      <a:pt x="2" y="4"/>
                      <a:pt x="0" y="3"/>
                      <a:pt x="0" y="2"/>
                    </a:cubicBezTo>
                    <a:cubicBezTo>
                      <a:pt x="0" y="0"/>
                      <a:pt x="2" y="1"/>
                      <a:pt x="4" y="0"/>
                    </a:cubicBezTo>
                    <a:close/>
                  </a:path>
                </a:pathLst>
              </a:custGeom>
              <a:solidFill>
                <a:srgbClr val="FDEA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4" name="Freeform 541"/>
              <p:cNvSpPr/>
              <p:nvPr/>
            </p:nvSpPr>
            <p:spPr bwMode="auto">
              <a:xfrm>
                <a:off x="469" y="528"/>
                <a:ext cx="12" cy="5"/>
              </a:xfrm>
              <a:custGeom>
                <a:avLst/>
                <a:gdLst>
                  <a:gd name="T0" fmla="*/ 5 w 5"/>
                  <a:gd name="T1" fmla="*/ 2 h 2"/>
                  <a:gd name="T2" fmla="*/ 0 w 5"/>
                  <a:gd name="T3" fmla="*/ 0 h 2"/>
                  <a:gd name="T4" fmla="*/ 5 w 5"/>
                  <a:gd name="T5" fmla="*/ 1 h 2"/>
                  <a:gd name="T6" fmla="*/ 5 w 5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2"/>
                    </a:moveTo>
                    <a:cubicBezTo>
                      <a:pt x="3" y="2"/>
                      <a:pt x="1" y="2"/>
                      <a:pt x="0" y="0"/>
                    </a:cubicBezTo>
                    <a:cubicBezTo>
                      <a:pt x="2" y="1"/>
                      <a:pt x="4" y="0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lose/>
                  </a:path>
                </a:pathLst>
              </a:custGeom>
              <a:solidFill>
                <a:srgbClr val="FDEB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5" name="Freeform 542"/>
              <p:cNvSpPr/>
              <p:nvPr/>
            </p:nvSpPr>
            <p:spPr bwMode="auto">
              <a:xfrm>
                <a:off x="493" y="514"/>
                <a:ext cx="10" cy="7"/>
              </a:xfrm>
              <a:custGeom>
                <a:avLst/>
                <a:gdLst>
                  <a:gd name="T0" fmla="*/ 2 w 4"/>
                  <a:gd name="T1" fmla="*/ 1 h 3"/>
                  <a:gd name="T2" fmla="*/ 3 w 4"/>
                  <a:gd name="T3" fmla="*/ 1 h 3"/>
                  <a:gd name="T4" fmla="*/ 4 w 4"/>
                  <a:gd name="T5" fmla="*/ 2 h 3"/>
                  <a:gd name="T6" fmla="*/ 4 w 4"/>
                  <a:gd name="T7" fmla="*/ 3 h 3"/>
                  <a:gd name="T8" fmla="*/ 0 w 4"/>
                  <a:gd name="T9" fmla="*/ 3 h 3"/>
                  <a:gd name="T10" fmla="*/ 0 w 4"/>
                  <a:gd name="T11" fmla="*/ 3 h 3"/>
                  <a:gd name="T12" fmla="*/ 2 w 4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2" y="1"/>
                    </a:moveTo>
                    <a:cubicBezTo>
                      <a:pt x="2" y="1"/>
                      <a:pt x="3" y="1"/>
                      <a:pt x="3" y="1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3" y="3"/>
                      <a:pt x="2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0"/>
                      <a:pt x="2" y="1"/>
                    </a:cubicBezTo>
                    <a:close/>
                  </a:path>
                </a:pathLst>
              </a:custGeom>
              <a:solidFill>
                <a:srgbClr val="FDEA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6" name="Freeform 543"/>
              <p:cNvSpPr/>
              <p:nvPr/>
            </p:nvSpPr>
            <p:spPr bwMode="auto">
              <a:xfrm>
                <a:off x="706" y="710"/>
                <a:ext cx="86" cy="81"/>
              </a:xfrm>
              <a:custGeom>
                <a:avLst/>
                <a:gdLst>
                  <a:gd name="T0" fmla="*/ 21 w 36"/>
                  <a:gd name="T1" fmla="*/ 0 h 34"/>
                  <a:gd name="T2" fmla="*/ 24 w 36"/>
                  <a:gd name="T3" fmla="*/ 3 h 34"/>
                  <a:gd name="T4" fmla="*/ 30 w 36"/>
                  <a:gd name="T5" fmla="*/ 0 h 34"/>
                  <a:gd name="T6" fmla="*/ 36 w 36"/>
                  <a:gd name="T7" fmla="*/ 10 h 34"/>
                  <a:gd name="T8" fmla="*/ 29 w 36"/>
                  <a:gd name="T9" fmla="*/ 19 h 34"/>
                  <a:gd name="T10" fmla="*/ 26 w 36"/>
                  <a:gd name="T11" fmla="*/ 21 h 34"/>
                  <a:gd name="T12" fmla="*/ 24 w 36"/>
                  <a:gd name="T13" fmla="*/ 14 h 34"/>
                  <a:gd name="T14" fmla="*/ 23 w 36"/>
                  <a:gd name="T15" fmla="*/ 20 h 34"/>
                  <a:gd name="T16" fmla="*/ 23 w 36"/>
                  <a:gd name="T17" fmla="*/ 25 h 34"/>
                  <a:gd name="T18" fmla="*/ 20 w 36"/>
                  <a:gd name="T19" fmla="*/ 28 h 34"/>
                  <a:gd name="T20" fmla="*/ 18 w 36"/>
                  <a:gd name="T21" fmla="*/ 29 h 34"/>
                  <a:gd name="T22" fmla="*/ 11 w 36"/>
                  <a:gd name="T23" fmla="*/ 32 h 34"/>
                  <a:gd name="T24" fmla="*/ 5 w 36"/>
                  <a:gd name="T25" fmla="*/ 31 h 34"/>
                  <a:gd name="T26" fmla="*/ 2 w 36"/>
                  <a:gd name="T27" fmla="*/ 30 h 34"/>
                  <a:gd name="T28" fmla="*/ 2 w 36"/>
                  <a:gd name="T29" fmla="*/ 30 h 34"/>
                  <a:gd name="T30" fmla="*/ 1 w 36"/>
                  <a:gd name="T31" fmla="*/ 25 h 34"/>
                  <a:gd name="T32" fmla="*/ 1 w 36"/>
                  <a:gd name="T33" fmla="*/ 16 h 34"/>
                  <a:gd name="T34" fmla="*/ 6 w 36"/>
                  <a:gd name="T35" fmla="*/ 11 h 34"/>
                  <a:gd name="T36" fmla="*/ 6 w 36"/>
                  <a:gd name="T37" fmla="*/ 10 h 34"/>
                  <a:gd name="T38" fmla="*/ 11 w 36"/>
                  <a:gd name="T39" fmla="*/ 9 h 34"/>
                  <a:gd name="T40" fmla="*/ 18 w 36"/>
                  <a:gd name="T41" fmla="*/ 8 h 34"/>
                  <a:gd name="T42" fmla="*/ 19 w 36"/>
                  <a:gd name="T43" fmla="*/ 0 h 34"/>
                  <a:gd name="T44" fmla="*/ 21 w 36"/>
                  <a:gd name="T4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34">
                    <a:moveTo>
                      <a:pt x="21" y="0"/>
                    </a:moveTo>
                    <a:cubicBezTo>
                      <a:pt x="22" y="1"/>
                      <a:pt x="23" y="2"/>
                      <a:pt x="24" y="3"/>
                    </a:cubicBezTo>
                    <a:cubicBezTo>
                      <a:pt x="28" y="6"/>
                      <a:pt x="29" y="5"/>
                      <a:pt x="30" y="0"/>
                    </a:cubicBezTo>
                    <a:cubicBezTo>
                      <a:pt x="31" y="5"/>
                      <a:pt x="32" y="8"/>
                      <a:pt x="36" y="10"/>
                    </a:cubicBezTo>
                    <a:cubicBezTo>
                      <a:pt x="36" y="15"/>
                      <a:pt x="32" y="17"/>
                      <a:pt x="29" y="19"/>
                    </a:cubicBezTo>
                    <a:cubicBezTo>
                      <a:pt x="28" y="20"/>
                      <a:pt x="27" y="20"/>
                      <a:pt x="26" y="21"/>
                    </a:cubicBezTo>
                    <a:cubicBezTo>
                      <a:pt x="22" y="20"/>
                      <a:pt x="22" y="18"/>
                      <a:pt x="24" y="14"/>
                    </a:cubicBezTo>
                    <a:cubicBezTo>
                      <a:pt x="22" y="16"/>
                      <a:pt x="21" y="18"/>
                      <a:pt x="23" y="20"/>
                    </a:cubicBezTo>
                    <a:cubicBezTo>
                      <a:pt x="24" y="22"/>
                      <a:pt x="24" y="24"/>
                      <a:pt x="23" y="25"/>
                    </a:cubicBezTo>
                    <a:cubicBezTo>
                      <a:pt x="22" y="26"/>
                      <a:pt x="21" y="27"/>
                      <a:pt x="20" y="28"/>
                    </a:cubicBezTo>
                    <a:cubicBezTo>
                      <a:pt x="19" y="28"/>
                      <a:pt x="19" y="29"/>
                      <a:pt x="18" y="29"/>
                    </a:cubicBezTo>
                    <a:cubicBezTo>
                      <a:pt x="15" y="30"/>
                      <a:pt x="14" y="32"/>
                      <a:pt x="11" y="32"/>
                    </a:cubicBezTo>
                    <a:cubicBezTo>
                      <a:pt x="9" y="34"/>
                      <a:pt x="6" y="33"/>
                      <a:pt x="5" y="31"/>
                    </a:cubicBezTo>
                    <a:cubicBezTo>
                      <a:pt x="4" y="29"/>
                      <a:pt x="3" y="31"/>
                      <a:pt x="2" y="30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1" y="29"/>
                      <a:pt x="0" y="27"/>
                      <a:pt x="1" y="25"/>
                    </a:cubicBezTo>
                    <a:cubicBezTo>
                      <a:pt x="2" y="22"/>
                      <a:pt x="1" y="19"/>
                      <a:pt x="1" y="16"/>
                    </a:cubicBezTo>
                    <a:cubicBezTo>
                      <a:pt x="2" y="13"/>
                      <a:pt x="3" y="11"/>
                      <a:pt x="6" y="11"/>
                    </a:cubicBezTo>
                    <a:cubicBezTo>
                      <a:pt x="6" y="11"/>
                      <a:pt x="6" y="10"/>
                      <a:pt x="6" y="10"/>
                    </a:cubicBezTo>
                    <a:cubicBezTo>
                      <a:pt x="8" y="8"/>
                      <a:pt x="9" y="8"/>
                      <a:pt x="11" y="9"/>
                    </a:cubicBezTo>
                    <a:cubicBezTo>
                      <a:pt x="14" y="10"/>
                      <a:pt x="16" y="9"/>
                      <a:pt x="18" y="8"/>
                    </a:cubicBezTo>
                    <a:cubicBezTo>
                      <a:pt x="18" y="6"/>
                      <a:pt x="17" y="3"/>
                      <a:pt x="19" y="0"/>
                    </a:cubicBezTo>
                    <a:cubicBezTo>
                      <a:pt x="20" y="0"/>
                      <a:pt x="20" y="0"/>
                      <a:pt x="21" y="0"/>
                    </a:cubicBezTo>
                    <a:close/>
                  </a:path>
                </a:pathLst>
              </a:custGeom>
              <a:solidFill>
                <a:srgbClr val="FEE9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7" name="Freeform 544"/>
              <p:cNvSpPr/>
              <p:nvPr/>
            </p:nvSpPr>
            <p:spPr bwMode="auto">
              <a:xfrm>
                <a:off x="754" y="758"/>
                <a:ext cx="76" cy="67"/>
              </a:xfrm>
              <a:custGeom>
                <a:avLst/>
                <a:gdLst>
                  <a:gd name="T0" fmla="*/ 0 w 32"/>
                  <a:gd name="T1" fmla="*/ 7 h 28"/>
                  <a:gd name="T2" fmla="*/ 2 w 32"/>
                  <a:gd name="T3" fmla="*/ 5 h 28"/>
                  <a:gd name="T4" fmla="*/ 4 w 32"/>
                  <a:gd name="T5" fmla="*/ 5 h 28"/>
                  <a:gd name="T6" fmla="*/ 13 w 32"/>
                  <a:gd name="T7" fmla="*/ 10 h 28"/>
                  <a:gd name="T8" fmla="*/ 17 w 32"/>
                  <a:gd name="T9" fmla="*/ 13 h 28"/>
                  <a:gd name="T10" fmla="*/ 21 w 32"/>
                  <a:gd name="T11" fmla="*/ 15 h 28"/>
                  <a:gd name="T12" fmla="*/ 22 w 32"/>
                  <a:gd name="T13" fmla="*/ 13 h 28"/>
                  <a:gd name="T14" fmla="*/ 17 w 32"/>
                  <a:gd name="T15" fmla="*/ 5 h 28"/>
                  <a:gd name="T16" fmla="*/ 21 w 32"/>
                  <a:gd name="T17" fmla="*/ 9 h 28"/>
                  <a:gd name="T18" fmla="*/ 22 w 32"/>
                  <a:gd name="T19" fmla="*/ 4 h 28"/>
                  <a:gd name="T20" fmla="*/ 25 w 32"/>
                  <a:gd name="T21" fmla="*/ 0 h 28"/>
                  <a:gd name="T22" fmla="*/ 28 w 32"/>
                  <a:gd name="T23" fmla="*/ 12 h 28"/>
                  <a:gd name="T24" fmla="*/ 24 w 32"/>
                  <a:gd name="T25" fmla="*/ 9 h 28"/>
                  <a:gd name="T26" fmla="*/ 29 w 32"/>
                  <a:gd name="T27" fmla="*/ 14 h 28"/>
                  <a:gd name="T28" fmla="*/ 30 w 32"/>
                  <a:gd name="T29" fmla="*/ 14 h 28"/>
                  <a:gd name="T30" fmla="*/ 28 w 32"/>
                  <a:gd name="T31" fmla="*/ 17 h 28"/>
                  <a:gd name="T32" fmla="*/ 21 w 32"/>
                  <a:gd name="T33" fmla="*/ 22 h 28"/>
                  <a:gd name="T34" fmla="*/ 20 w 32"/>
                  <a:gd name="T35" fmla="*/ 23 h 28"/>
                  <a:gd name="T36" fmla="*/ 16 w 32"/>
                  <a:gd name="T37" fmla="*/ 24 h 28"/>
                  <a:gd name="T38" fmla="*/ 11 w 32"/>
                  <a:gd name="T39" fmla="*/ 27 h 28"/>
                  <a:gd name="T40" fmla="*/ 11 w 32"/>
                  <a:gd name="T41" fmla="*/ 27 h 28"/>
                  <a:gd name="T42" fmla="*/ 10 w 32"/>
                  <a:gd name="T43" fmla="*/ 26 h 28"/>
                  <a:gd name="T44" fmla="*/ 10 w 32"/>
                  <a:gd name="T45" fmla="*/ 26 h 28"/>
                  <a:gd name="T46" fmla="*/ 10 w 32"/>
                  <a:gd name="T47" fmla="*/ 26 h 28"/>
                  <a:gd name="T48" fmla="*/ 8 w 32"/>
                  <a:gd name="T49" fmla="*/ 26 h 28"/>
                  <a:gd name="T50" fmla="*/ 8 w 32"/>
                  <a:gd name="T51" fmla="*/ 25 h 28"/>
                  <a:gd name="T52" fmla="*/ 5 w 32"/>
                  <a:gd name="T53" fmla="*/ 19 h 28"/>
                  <a:gd name="T54" fmla="*/ 5 w 32"/>
                  <a:gd name="T55" fmla="*/ 17 h 28"/>
                  <a:gd name="T56" fmla="*/ 6 w 32"/>
                  <a:gd name="T57" fmla="*/ 16 h 28"/>
                  <a:gd name="T58" fmla="*/ 0 w 32"/>
                  <a:gd name="T59" fmla="*/ 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2" h="28">
                    <a:moveTo>
                      <a:pt x="0" y="7"/>
                    </a:moveTo>
                    <a:cubicBezTo>
                      <a:pt x="0" y="6"/>
                      <a:pt x="1" y="6"/>
                      <a:pt x="2" y="5"/>
                    </a:cubicBezTo>
                    <a:cubicBezTo>
                      <a:pt x="3" y="5"/>
                      <a:pt x="4" y="4"/>
                      <a:pt x="4" y="5"/>
                    </a:cubicBezTo>
                    <a:cubicBezTo>
                      <a:pt x="5" y="10"/>
                      <a:pt x="8" y="12"/>
                      <a:pt x="13" y="10"/>
                    </a:cubicBezTo>
                    <a:cubicBezTo>
                      <a:pt x="14" y="10"/>
                      <a:pt x="16" y="12"/>
                      <a:pt x="17" y="13"/>
                    </a:cubicBezTo>
                    <a:cubicBezTo>
                      <a:pt x="18" y="15"/>
                      <a:pt x="20" y="15"/>
                      <a:pt x="21" y="15"/>
                    </a:cubicBezTo>
                    <a:cubicBezTo>
                      <a:pt x="23" y="15"/>
                      <a:pt x="23" y="13"/>
                      <a:pt x="22" y="13"/>
                    </a:cubicBezTo>
                    <a:cubicBezTo>
                      <a:pt x="17" y="12"/>
                      <a:pt x="20" y="7"/>
                      <a:pt x="17" y="5"/>
                    </a:cubicBezTo>
                    <a:cubicBezTo>
                      <a:pt x="21" y="4"/>
                      <a:pt x="22" y="5"/>
                      <a:pt x="21" y="9"/>
                    </a:cubicBezTo>
                    <a:cubicBezTo>
                      <a:pt x="24" y="6"/>
                      <a:pt x="24" y="7"/>
                      <a:pt x="22" y="4"/>
                    </a:cubicBezTo>
                    <a:cubicBezTo>
                      <a:pt x="21" y="1"/>
                      <a:pt x="24" y="1"/>
                      <a:pt x="25" y="0"/>
                    </a:cubicBezTo>
                    <a:cubicBezTo>
                      <a:pt x="30" y="3"/>
                      <a:pt x="22" y="8"/>
                      <a:pt x="28" y="12"/>
                    </a:cubicBezTo>
                    <a:cubicBezTo>
                      <a:pt x="25" y="13"/>
                      <a:pt x="25" y="10"/>
                      <a:pt x="24" y="9"/>
                    </a:cubicBezTo>
                    <a:cubicBezTo>
                      <a:pt x="24" y="13"/>
                      <a:pt x="25" y="15"/>
                      <a:pt x="29" y="14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2" y="17"/>
                      <a:pt x="29" y="16"/>
                      <a:pt x="28" y="17"/>
                    </a:cubicBezTo>
                    <a:cubicBezTo>
                      <a:pt x="26" y="19"/>
                      <a:pt x="23" y="20"/>
                      <a:pt x="21" y="22"/>
                    </a:cubicBezTo>
                    <a:cubicBezTo>
                      <a:pt x="21" y="22"/>
                      <a:pt x="20" y="23"/>
                      <a:pt x="20" y="23"/>
                    </a:cubicBezTo>
                    <a:cubicBezTo>
                      <a:pt x="19" y="24"/>
                      <a:pt x="17" y="25"/>
                      <a:pt x="16" y="24"/>
                    </a:cubicBezTo>
                    <a:cubicBezTo>
                      <a:pt x="15" y="26"/>
                      <a:pt x="13" y="26"/>
                      <a:pt x="11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0" y="28"/>
                      <a:pt x="10" y="27"/>
                      <a:pt x="10" y="26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10" y="25"/>
                      <a:pt x="10" y="25"/>
                      <a:pt x="10" y="26"/>
                    </a:cubicBezTo>
                    <a:cubicBezTo>
                      <a:pt x="9" y="26"/>
                      <a:pt x="9" y="26"/>
                      <a:pt x="8" y="26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7" y="22"/>
                      <a:pt x="6" y="20"/>
                      <a:pt x="5" y="19"/>
                    </a:cubicBezTo>
                    <a:cubicBezTo>
                      <a:pt x="5" y="18"/>
                      <a:pt x="5" y="17"/>
                      <a:pt x="5" y="17"/>
                    </a:cubicBezTo>
                    <a:cubicBezTo>
                      <a:pt x="5" y="16"/>
                      <a:pt x="6" y="16"/>
                      <a:pt x="6" y="16"/>
                    </a:cubicBezTo>
                    <a:cubicBezTo>
                      <a:pt x="2" y="15"/>
                      <a:pt x="2" y="10"/>
                      <a:pt x="0" y="7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8" name="Freeform 545"/>
              <p:cNvSpPr/>
              <p:nvPr/>
            </p:nvSpPr>
            <p:spPr bwMode="auto">
              <a:xfrm>
                <a:off x="775" y="719"/>
                <a:ext cx="38" cy="43"/>
              </a:xfrm>
              <a:custGeom>
                <a:avLst/>
                <a:gdLst>
                  <a:gd name="T0" fmla="*/ 0 w 16"/>
                  <a:gd name="T1" fmla="*/ 15 h 18"/>
                  <a:gd name="T2" fmla="*/ 7 w 16"/>
                  <a:gd name="T3" fmla="*/ 6 h 18"/>
                  <a:gd name="T4" fmla="*/ 16 w 16"/>
                  <a:gd name="T5" fmla="*/ 0 h 18"/>
                  <a:gd name="T6" fmla="*/ 14 w 16"/>
                  <a:gd name="T7" fmla="*/ 6 h 18"/>
                  <a:gd name="T8" fmla="*/ 13 w 16"/>
                  <a:gd name="T9" fmla="*/ 6 h 18"/>
                  <a:gd name="T10" fmla="*/ 7 w 16"/>
                  <a:gd name="T11" fmla="*/ 12 h 18"/>
                  <a:gd name="T12" fmla="*/ 5 w 16"/>
                  <a:gd name="T13" fmla="*/ 18 h 18"/>
                  <a:gd name="T14" fmla="*/ 5 w 16"/>
                  <a:gd name="T15" fmla="*/ 13 h 18"/>
                  <a:gd name="T16" fmla="*/ 0 w 16"/>
                  <a:gd name="T17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8">
                    <a:moveTo>
                      <a:pt x="0" y="15"/>
                    </a:moveTo>
                    <a:cubicBezTo>
                      <a:pt x="2" y="12"/>
                      <a:pt x="6" y="10"/>
                      <a:pt x="7" y="6"/>
                    </a:cubicBezTo>
                    <a:cubicBezTo>
                      <a:pt x="10" y="5"/>
                      <a:pt x="13" y="2"/>
                      <a:pt x="16" y="0"/>
                    </a:cubicBezTo>
                    <a:cubicBezTo>
                      <a:pt x="16" y="2"/>
                      <a:pt x="15" y="4"/>
                      <a:pt x="14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9" y="6"/>
                      <a:pt x="7" y="9"/>
                      <a:pt x="7" y="12"/>
                    </a:cubicBezTo>
                    <a:cubicBezTo>
                      <a:pt x="7" y="14"/>
                      <a:pt x="6" y="16"/>
                      <a:pt x="5" y="18"/>
                    </a:cubicBezTo>
                    <a:cubicBezTo>
                      <a:pt x="4" y="16"/>
                      <a:pt x="6" y="15"/>
                      <a:pt x="5" y="13"/>
                    </a:cubicBezTo>
                    <a:cubicBezTo>
                      <a:pt x="3" y="13"/>
                      <a:pt x="3" y="17"/>
                      <a:pt x="0" y="15"/>
                    </a:cubicBezTo>
                    <a:close/>
                  </a:path>
                </a:pathLst>
              </a:custGeom>
              <a:solidFill>
                <a:srgbClr val="FED7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9" name="Freeform 546"/>
              <p:cNvSpPr/>
              <p:nvPr/>
            </p:nvSpPr>
            <p:spPr bwMode="auto">
              <a:xfrm>
                <a:off x="749" y="739"/>
                <a:ext cx="21" cy="31"/>
              </a:xfrm>
              <a:custGeom>
                <a:avLst/>
                <a:gdLst>
                  <a:gd name="T0" fmla="*/ 6 w 9"/>
                  <a:gd name="T1" fmla="*/ 13 h 13"/>
                  <a:gd name="T2" fmla="*/ 4 w 9"/>
                  <a:gd name="T3" fmla="*/ 13 h 13"/>
                  <a:gd name="T4" fmla="*/ 4 w 9"/>
                  <a:gd name="T5" fmla="*/ 8 h 13"/>
                  <a:gd name="T6" fmla="*/ 4 w 9"/>
                  <a:gd name="T7" fmla="*/ 1 h 13"/>
                  <a:gd name="T8" fmla="*/ 9 w 9"/>
                  <a:gd name="T9" fmla="*/ 2 h 13"/>
                  <a:gd name="T10" fmla="*/ 8 w 9"/>
                  <a:gd name="T11" fmla="*/ 4 h 13"/>
                  <a:gd name="T12" fmla="*/ 8 w 9"/>
                  <a:gd name="T13" fmla="*/ 6 h 13"/>
                  <a:gd name="T14" fmla="*/ 8 w 9"/>
                  <a:gd name="T15" fmla="*/ 9 h 13"/>
                  <a:gd name="T16" fmla="*/ 6 w 9"/>
                  <a:gd name="T1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3">
                    <a:moveTo>
                      <a:pt x="6" y="13"/>
                    </a:moveTo>
                    <a:cubicBezTo>
                      <a:pt x="6" y="13"/>
                      <a:pt x="5" y="13"/>
                      <a:pt x="4" y="13"/>
                    </a:cubicBezTo>
                    <a:cubicBezTo>
                      <a:pt x="5" y="11"/>
                      <a:pt x="6" y="10"/>
                      <a:pt x="4" y="8"/>
                    </a:cubicBezTo>
                    <a:cubicBezTo>
                      <a:pt x="0" y="6"/>
                      <a:pt x="3" y="3"/>
                      <a:pt x="4" y="1"/>
                    </a:cubicBezTo>
                    <a:cubicBezTo>
                      <a:pt x="5" y="0"/>
                      <a:pt x="7" y="1"/>
                      <a:pt x="9" y="2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6" y="5"/>
                      <a:pt x="6" y="5"/>
                      <a:pt x="8" y="6"/>
                    </a:cubicBezTo>
                    <a:cubicBezTo>
                      <a:pt x="9" y="7"/>
                      <a:pt x="7" y="8"/>
                      <a:pt x="8" y="9"/>
                    </a:cubicBezTo>
                    <a:cubicBezTo>
                      <a:pt x="7" y="10"/>
                      <a:pt x="6" y="11"/>
                      <a:pt x="6" y="13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0" name="Freeform 547"/>
              <p:cNvSpPr/>
              <p:nvPr/>
            </p:nvSpPr>
            <p:spPr bwMode="auto">
              <a:xfrm>
                <a:off x="840" y="770"/>
                <a:ext cx="26" cy="21"/>
              </a:xfrm>
              <a:custGeom>
                <a:avLst/>
                <a:gdLst>
                  <a:gd name="T0" fmla="*/ 11 w 11"/>
                  <a:gd name="T1" fmla="*/ 5 h 9"/>
                  <a:gd name="T2" fmla="*/ 0 w 11"/>
                  <a:gd name="T3" fmla="*/ 6 h 9"/>
                  <a:gd name="T4" fmla="*/ 0 w 11"/>
                  <a:gd name="T5" fmla="*/ 5 h 9"/>
                  <a:gd name="T6" fmla="*/ 0 w 11"/>
                  <a:gd name="T7" fmla="*/ 5 h 9"/>
                  <a:gd name="T8" fmla="*/ 3 w 11"/>
                  <a:gd name="T9" fmla="*/ 3 h 9"/>
                  <a:gd name="T10" fmla="*/ 4 w 11"/>
                  <a:gd name="T11" fmla="*/ 2 h 9"/>
                  <a:gd name="T12" fmla="*/ 6 w 11"/>
                  <a:gd name="T13" fmla="*/ 0 h 9"/>
                  <a:gd name="T14" fmla="*/ 6 w 11"/>
                  <a:gd name="T15" fmla="*/ 0 h 9"/>
                  <a:gd name="T16" fmla="*/ 11 w 11"/>
                  <a:gd name="T17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9">
                    <a:moveTo>
                      <a:pt x="11" y="5"/>
                    </a:moveTo>
                    <a:cubicBezTo>
                      <a:pt x="7" y="7"/>
                      <a:pt x="4" y="9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2" y="3"/>
                      <a:pt x="3" y="3"/>
                    </a:cubicBezTo>
                    <a:cubicBezTo>
                      <a:pt x="4" y="4"/>
                      <a:pt x="4" y="3"/>
                      <a:pt x="4" y="2"/>
                    </a:cubicBezTo>
                    <a:cubicBezTo>
                      <a:pt x="5" y="1"/>
                      <a:pt x="5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2"/>
                      <a:pt x="9" y="3"/>
                      <a:pt x="11" y="5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1" name="Freeform 548"/>
              <p:cNvSpPr/>
              <p:nvPr/>
            </p:nvSpPr>
            <p:spPr bwMode="auto">
              <a:xfrm>
                <a:off x="823" y="753"/>
                <a:ext cx="12" cy="21"/>
              </a:xfrm>
              <a:custGeom>
                <a:avLst/>
                <a:gdLst>
                  <a:gd name="T0" fmla="*/ 2 w 5"/>
                  <a:gd name="T1" fmla="*/ 9 h 9"/>
                  <a:gd name="T2" fmla="*/ 2 w 5"/>
                  <a:gd name="T3" fmla="*/ 0 h 9"/>
                  <a:gd name="T4" fmla="*/ 2 w 5"/>
                  <a:gd name="T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9">
                    <a:moveTo>
                      <a:pt x="2" y="9"/>
                    </a:moveTo>
                    <a:cubicBezTo>
                      <a:pt x="0" y="6"/>
                      <a:pt x="0" y="3"/>
                      <a:pt x="2" y="0"/>
                    </a:cubicBezTo>
                    <a:cubicBezTo>
                      <a:pt x="5" y="4"/>
                      <a:pt x="5" y="4"/>
                      <a:pt x="2" y="9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2" name="Freeform 549"/>
              <p:cNvSpPr/>
              <p:nvPr/>
            </p:nvSpPr>
            <p:spPr bwMode="auto">
              <a:xfrm>
                <a:off x="832" y="746"/>
                <a:ext cx="20" cy="12"/>
              </a:xfrm>
              <a:custGeom>
                <a:avLst/>
                <a:gdLst>
                  <a:gd name="T0" fmla="*/ 0 w 8"/>
                  <a:gd name="T1" fmla="*/ 1 h 5"/>
                  <a:gd name="T2" fmla="*/ 8 w 8"/>
                  <a:gd name="T3" fmla="*/ 4 h 5"/>
                  <a:gd name="T4" fmla="*/ 0 w 8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0" y="1"/>
                    </a:moveTo>
                    <a:cubicBezTo>
                      <a:pt x="4" y="2"/>
                      <a:pt x="7" y="0"/>
                      <a:pt x="8" y="4"/>
                    </a:cubicBezTo>
                    <a:cubicBezTo>
                      <a:pt x="5" y="5"/>
                      <a:pt x="3" y="4"/>
                      <a:pt x="0" y="1"/>
                    </a:cubicBezTo>
                    <a:close/>
                  </a:path>
                </a:pathLst>
              </a:custGeom>
              <a:solidFill>
                <a:srgbClr val="FED7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3" name="Freeform 550"/>
              <p:cNvSpPr/>
              <p:nvPr/>
            </p:nvSpPr>
            <p:spPr bwMode="auto">
              <a:xfrm>
                <a:off x="825" y="734"/>
                <a:ext cx="17" cy="9"/>
              </a:xfrm>
              <a:custGeom>
                <a:avLst/>
                <a:gdLst>
                  <a:gd name="T0" fmla="*/ 7 w 7"/>
                  <a:gd name="T1" fmla="*/ 4 h 4"/>
                  <a:gd name="T2" fmla="*/ 0 w 7"/>
                  <a:gd name="T3" fmla="*/ 4 h 4"/>
                  <a:gd name="T4" fmla="*/ 2 w 7"/>
                  <a:gd name="T5" fmla="*/ 0 h 4"/>
                  <a:gd name="T6" fmla="*/ 7 w 7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4"/>
                    </a:moveTo>
                    <a:cubicBezTo>
                      <a:pt x="4" y="4"/>
                      <a:pt x="2" y="1"/>
                      <a:pt x="0" y="4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5" y="0"/>
                      <a:pt x="5" y="2"/>
                      <a:pt x="7" y="4"/>
                    </a:cubicBezTo>
                    <a:close/>
                  </a:path>
                </a:pathLst>
              </a:custGeom>
              <a:solidFill>
                <a:srgbClr val="FED7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4" name="Freeform 551"/>
              <p:cNvSpPr/>
              <p:nvPr/>
            </p:nvSpPr>
            <p:spPr bwMode="auto">
              <a:xfrm>
                <a:off x="823" y="782"/>
                <a:ext cx="17" cy="12"/>
              </a:xfrm>
              <a:custGeom>
                <a:avLst/>
                <a:gdLst>
                  <a:gd name="T0" fmla="*/ 7 w 7"/>
                  <a:gd name="T1" fmla="*/ 0 h 5"/>
                  <a:gd name="T2" fmla="*/ 7 w 7"/>
                  <a:gd name="T3" fmla="*/ 1 h 5"/>
                  <a:gd name="T4" fmla="*/ 5 w 7"/>
                  <a:gd name="T5" fmla="*/ 3 h 5"/>
                  <a:gd name="T6" fmla="*/ 0 w 7"/>
                  <a:gd name="T7" fmla="*/ 4 h 5"/>
                  <a:gd name="T8" fmla="*/ 0 w 7"/>
                  <a:gd name="T9" fmla="*/ 4 h 5"/>
                  <a:gd name="T10" fmla="*/ 7 w 7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7" y="0"/>
                    </a:moveTo>
                    <a:cubicBezTo>
                      <a:pt x="7" y="0"/>
                      <a:pt x="7" y="1"/>
                      <a:pt x="7" y="1"/>
                    </a:cubicBezTo>
                    <a:cubicBezTo>
                      <a:pt x="6" y="1"/>
                      <a:pt x="5" y="2"/>
                      <a:pt x="5" y="3"/>
                    </a:cubicBezTo>
                    <a:cubicBezTo>
                      <a:pt x="4" y="4"/>
                      <a:pt x="2" y="5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0"/>
                      <a:pt x="4" y="0"/>
                      <a:pt x="7" y="0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5" name="Freeform 552"/>
              <p:cNvSpPr/>
              <p:nvPr/>
            </p:nvSpPr>
            <p:spPr bwMode="auto">
              <a:xfrm>
                <a:off x="806" y="734"/>
                <a:ext cx="14" cy="12"/>
              </a:xfrm>
              <a:custGeom>
                <a:avLst/>
                <a:gdLst>
                  <a:gd name="T0" fmla="*/ 0 w 6"/>
                  <a:gd name="T1" fmla="*/ 0 h 5"/>
                  <a:gd name="T2" fmla="*/ 1 w 6"/>
                  <a:gd name="T3" fmla="*/ 0 h 5"/>
                  <a:gd name="T4" fmla="*/ 6 w 6"/>
                  <a:gd name="T5" fmla="*/ 2 h 5"/>
                  <a:gd name="T6" fmla="*/ 0 w 6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2"/>
                      <a:pt x="4" y="1"/>
                      <a:pt x="6" y="2"/>
                    </a:cubicBezTo>
                    <a:cubicBezTo>
                      <a:pt x="4" y="2"/>
                      <a:pt x="1" y="5"/>
                      <a:pt x="0" y="0"/>
                    </a:cubicBezTo>
                    <a:close/>
                  </a:path>
                </a:pathLst>
              </a:custGeom>
              <a:solidFill>
                <a:srgbClr val="FED2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6" name="Freeform 553"/>
              <p:cNvSpPr/>
              <p:nvPr/>
            </p:nvSpPr>
            <p:spPr bwMode="auto">
              <a:xfrm>
                <a:off x="768" y="765"/>
                <a:ext cx="9" cy="14"/>
              </a:xfrm>
              <a:custGeom>
                <a:avLst/>
                <a:gdLst>
                  <a:gd name="T0" fmla="*/ 4 w 4"/>
                  <a:gd name="T1" fmla="*/ 6 h 6"/>
                  <a:gd name="T2" fmla="*/ 1 w 4"/>
                  <a:gd name="T3" fmla="*/ 3 h 6"/>
                  <a:gd name="T4" fmla="*/ 3 w 4"/>
                  <a:gd name="T5" fmla="*/ 3 h 6"/>
                  <a:gd name="T6" fmla="*/ 4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4" y="6"/>
                    </a:moveTo>
                    <a:cubicBezTo>
                      <a:pt x="2" y="5"/>
                      <a:pt x="0" y="5"/>
                      <a:pt x="1" y="3"/>
                    </a:cubicBezTo>
                    <a:cubicBezTo>
                      <a:pt x="1" y="2"/>
                      <a:pt x="2" y="0"/>
                      <a:pt x="3" y="3"/>
                    </a:cubicBezTo>
                    <a:cubicBezTo>
                      <a:pt x="3" y="4"/>
                      <a:pt x="4" y="5"/>
                      <a:pt x="4" y="6"/>
                    </a:cubicBezTo>
                    <a:close/>
                  </a:path>
                </a:pathLst>
              </a:custGeom>
              <a:solidFill>
                <a:srgbClr val="FED7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7" name="Freeform 554"/>
              <p:cNvSpPr/>
              <p:nvPr/>
            </p:nvSpPr>
            <p:spPr bwMode="auto">
              <a:xfrm>
                <a:off x="852" y="758"/>
                <a:ext cx="9" cy="9"/>
              </a:xfrm>
              <a:custGeom>
                <a:avLst/>
                <a:gdLst>
                  <a:gd name="T0" fmla="*/ 4 w 4"/>
                  <a:gd name="T1" fmla="*/ 3 h 4"/>
                  <a:gd name="T2" fmla="*/ 1 w 4"/>
                  <a:gd name="T3" fmla="*/ 4 h 4"/>
                  <a:gd name="T4" fmla="*/ 2 w 4"/>
                  <a:gd name="T5" fmla="*/ 1 h 4"/>
                  <a:gd name="T6" fmla="*/ 4 w 4"/>
                  <a:gd name="T7" fmla="*/ 2 h 4"/>
                  <a:gd name="T8" fmla="*/ 4 w 4"/>
                  <a:gd name="T9" fmla="*/ 2 h 4"/>
                  <a:gd name="T10" fmla="*/ 4 w 4"/>
                  <a:gd name="T11" fmla="*/ 3 h 4"/>
                  <a:gd name="T12" fmla="*/ 4 w 4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4">
                    <a:moveTo>
                      <a:pt x="4" y="3"/>
                    </a:moveTo>
                    <a:cubicBezTo>
                      <a:pt x="3" y="4"/>
                      <a:pt x="2" y="4"/>
                      <a:pt x="1" y="4"/>
                    </a:cubicBezTo>
                    <a:cubicBezTo>
                      <a:pt x="1" y="3"/>
                      <a:pt x="0" y="2"/>
                      <a:pt x="2" y="1"/>
                    </a:cubicBezTo>
                    <a:cubicBezTo>
                      <a:pt x="3" y="0"/>
                      <a:pt x="3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lose/>
                  </a:path>
                </a:pathLst>
              </a:custGeom>
              <a:solidFill>
                <a:srgbClr val="FED9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8" name="Freeform 555"/>
              <p:cNvSpPr/>
              <p:nvPr/>
            </p:nvSpPr>
            <p:spPr bwMode="auto">
              <a:xfrm>
                <a:off x="847" y="774"/>
                <a:ext cx="5" cy="8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3 h 3"/>
                  <a:gd name="T6" fmla="*/ 0 w 2"/>
                  <a:gd name="T7" fmla="*/ 1 h 3"/>
                  <a:gd name="T8" fmla="*/ 1 w 2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2" y="1"/>
                      <a:pt x="2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9" name="Freeform 556"/>
              <p:cNvSpPr/>
              <p:nvPr/>
            </p:nvSpPr>
            <p:spPr bwMode="auto">
              <a:xfrm>
                <a:off x="718" y="626"/>
                <a:ext cx="98" cy="84"/>
              </a:xfrm>
              <a:custGeom>
                <a:avLst/>
                <a:gdLst>
                  <a:gd name="T0" fmla="*/ 16 w 41"/>
                  <a:gd name="T1" fmla="*/ 35 h 35"/>
                  <a:gd name="T2" fmla="*/ 15 w 41"/>
                  <a:gd name="T3" fmla="*/ 35 h 35"/>
                  <a:gd name="T4" fmla="*/ 14 w 41"/>
                  <a:gd name="T5" fmla="*/ 35 h 35"/>
                  <a:gd name="T6" fmla="*/ 11 w 41"/>
                  <a:gd name="T7" fmla="*/ 32 h 35"/>
                  <a:gd name="T8" fmla="*/ 11 w 41"/>
                  <a:gd name="T9" fmla="*/ 26 h 35"/>
                  <a:gd name="T10" fmla="*/ 10 w 41"/>
                  <a:gd name="T11" fmla="*/ 24 h 35"/>
                  <a:gd name="T12" fmla="*/ 0 w 41"/>
                  <a:gd name="T13" fmla="*/ 18 h 35"/>
                  <a:gd name="T14" fmla="*/ 0 w 41"/>
                  <a:gd name="T15" fmla="*/ 17 h 35"/>
                  <a:gd name="T16" fmla="*/ 5 w 41"/>
                  <a:gd name="T17" fmla="*/ 13 h 35"/>
                  <a:gd name="T18" fmla="*/ 13 w 41"/>
                  <a:gd name="T19" fmla="*/ 11 h 35"/>
                  <a:gd name="T20" fmla="*/ 10 w 41"/>
                  <a:gd name="T21" fmla="*/ 9 h 35"/>
                  <a:gd name="T22" fmla="*/ 8 w 41"/>
                  <a:gd name="T23" fmla="*/ 6 h 35"/>
                  <a:gd name="T24" fmla="*/ 10 w 41"/>
                  <a:gd name="T25" fmla="*/ 4 h 35"/>
                  <a:gd name="T26" fmla="*/ 20 w 41"/>
                  <a:gd name="T27" fmla="*/ 2 h 35"/>
                  <a:gd name="T28" fmla="*/ 21 w 41"/>
                  <a:gd name="T29" fmla="*/ 5 h 35"/>
                  <a:gd name="T30" fmla="*/ 17 w 41"/>
                  <a:gd name="T31" fmla="*/ 5 h 35"/>
                  <a:gd name="T32" fmla="*/ 16 w 41"/>
                  <a:gd name="T33" fmla="*/ 12 h 35"/>
                  <a:gd name="T34" fmla="*/ 10 w 41"/>
                  <a:gd name="T35" fmla="*/ 13 h 35"/>
                  <a:gd name="T36" fmla="*/ 12 w 41"/>
                  <a:gd name="T37" fmla="*/ 19 h 35"/>
                  <a:gd name="T38" fmla="*/ 16 w 41"/>
                  <a:gd name="T39" fmla="*/ 16 h 35"/>
                  <a:gd name="T40" fmla="*/ 20 w 41"/>
                  <a:gd name="T41" fmla="*/ 16 h 35"/>
                  <a:gd name="T42" fmla="*/ 24 w 41"/>
                  <a:gd name="T43" fmla="*/ 16 h 35"/>
                  <a:gd name="T44" fmla="*/ 26 w 41"/>
                  <a:gd name="T45" fmla="*/ 16 h 35"/>
                  <a:gd name="T46" fmla="*/ 28 w 41"/>
                  <a:gd name="T47" fmla="*/ 15 h 35"/>
                  <a:gd name="T48" fmla="*/ 26 w 41"/>
                  <a:gd name="T49" fmla="*/ 13 h 35"/>
                  <a:gd name="T50" fmla="*/ 35 w 41"/>
                  <a:gd name="T51" fmla="*/ 7 h 35"/>
                  <a:gd name="T52" fmla="*/ 41 w 41"/>
                  <a:gd name="T53" fmla="*/ 9 h 35"/>
                  <a:gd name="T54" fmla="*/ 34 w 41"/>
                  <a:gd name="T55" fmla="*/ 18 h 35"/>
                  <a:gd name="T56" fmla="*/ 36 w 41"/>
                  <a:gd name="T57" fmla="*/ 22 h 35"/>
                  <a:gd name="T58" fmla="*/ 38 w 41"/>
                  <a:gd name="T59" fmla="*/ 24 h 35"/>
                  <a:gd name="T60" fmla="*/ 32 w 41"/>
                  <a:gd name="T61" fmla="*/ 30 h 35"/>
                  <a:gd name="T62" fmla="*/ 27 w 41"/>
                  <a:gd name="T63" fmla="*/ 30 h 35"/>
                  <a:gd name="T64" fmla="*/ 27 w 41"/>
                  <a:gd name="T65" fmla="*/ 25 h 35"/>
                  <a:gd name="T66" fmla="*/ 29 w 41"/>
                  <a:gd name="T67" fmla="*/ 22 h 35"/>
                  <a:gd name="T68" fmla="*/ 21 w 41"/>
                  <a:gd name="T69" fmla="*/ 23 h 35"/>
                  <a:gd name="T70" fmla="*/ 16 w 41"/>
                  <a:gd name="T71" fmla="*/ 26 h 35"/>
                  <a:gd name="T72" fmla="*/ 20 w 41"/>
                  <a:gd name="T73" fmla="*/ 24 h 35"/>
                  <a:gd name="T74" fmla="*/ 23 w 41"/>
                  <a:gd name="T75" fmla="*/ 24 h 35"/>
                  <a:gd name="T76" fmla="*/ 23 w 41"/>
                  <a:gd name="T77" fmla="*/ 29 h 35"/>
                  <a:gd name="T78" fmla="*/ 27 w 41"/>
                  <a:gd name="T79" fmla="*/ 31 h 35"/>
                  <a:gd name="T80" fmla="*/ 26 w 41"/>
                  <a:gd name="T81" fmla="*/ 32 h 35"/>
                  <a:gd name="T82" fmla="*/ 19 w 41"/>
                  <a:gd name="T83" fmla="*/ 34 h 35"/>
                  <a:gd name="T84" fmla="*/ 16 w 41"/>
                  <a:gd name="T8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1" h="35">
                    <a:moveTo>
                      <a:pt x="16" y="35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4" y="35"/>
                      <a:pt x="14" y="35"/>
                    </a:cubicBezTo>
                    <a:cubicBezTo>
                      <a:pt x="13" y="34"/>
                      <a:pt x="12" y="33"/>
                      <a:pt x="11" y="32"/>
                    </a:cubicBezTo>
                    <a:cubicBezTo>
                      <a:pt x="10" y="30"/>
                      <a:pt x="9" y="29"/>
                      <a:pt x="11" y="26"/>
                    </a:cubicBezTo>
                    <a:cubicBezTo>
                      <a:pt x="12" y="25"/>
                      <a:pt x="11" y="25"/>
                      <a:pt x="10" y="24"/>
                    </a:cubicBezTo>
                    <a:cubicBezTo>
                      <a:pt x="7" y="21"/>
                      <a:pt x="2" y="22"/>
                      <a:pt x="0" y="18"/>
                    </a:cubicBezTo>
                    <a:cubicBezTo>
                      <a:pt x="0" y="18"/>
                      <a:pt x="0" y="17"/>
                      <a:pt x="0" y="17"/>
                    </a:cubicBezTo>
                    <a:cubicBezTo>
                      <a:pt x="3" y="17"/>
                      <a:pt x="4" y="14"/>
                      <a:pt x="5" y="13"/>
                    </a:cubicBezTo>
                    <a:cubicBezTo>
                      <a:pt x="8" y="11"/>
                      <a:pt x="10" y="9"/>
                      <a:pt x="13" y="11"/>
                    </a:cubicBezTo>
                    <a:cubicBezTo>
                      <a:pt x="13" y="10"/>
                      <a:pt x="14" y="7"/>
                      <a:pt x="10" y="9"/>
                    </a:cubicBezTo>
                    <a:cubicBezTo>
                      <a:pt x="8" y="9"/>
                      <a:pt x="7" y="9"/>
                      <a:pt x="8" y="6"/>
                    </a:cubicBezTo>
                    <a:cubicBezTo>
                      <a:pt x="9" y="5"/>
                      <a:pt x="10" y="5"/>
                      <a:pt x="10" y="4"/>
                    </a:cubicBezTo>
                    <a:cubicBezTo>
                      <a:pt x="13" y="2"/>
                      <a:pt x="16" y="0"/>
                      <a:pt x="20" y="2"/>
                    </a:cubicBezTo>
                    <a:cubicBezTo>
                      <a:pt x="21" y="2"/>
                      <a:pt x="22" y="4"/>
                      <a:pt x="21" y="5"/>
                    </a:cubicBezTo>
                    <a:cubicBezTo>
                      <a:pt x="20" y="8"/>
                      <a:pt x="18" y="4"/>
                      <a:pt x="17" y="5"/>
                    </a:cubicBezTo>
                    <a:cubicBezTo>
                      <a:pt x="16" y="7"/>
                      <a:pt x="17" y="10"/>
                      <a:pt x="16" y="12"/>
                    </a:cubicBezTo>
                    <a:cubicBezTo>
                      <a:pt x="15" y="17"/>
                      <a:pt x="13" y="14"/>
                      <a:pt x="10" y="13"/>
                    </a:cubicBezTo>
                    <a:cubicBezTo>
                      <a:pt x="11" y="15"/>
                      <a:pt x="10" y="18"/>
                      <a:pt x="12" y="19"/>
                    </a:cubicBezTo>
                    <a:cubicBezTo>
                      <a:pt x="14" y="20"/>
                      <a:pt x="15" y="18"/>
                      <a:pt x="16" y="16"/>
                    </a:cubicBezTo>
                    <a:cubicBezTo>
                      <a:pt x="17" y="15"/>
                      <a:pt x="19" y="17"/>
                      <a:pt x="20" y="16"/>
                    </a:cubicBezTo>
                    <a:cubicBezTo>
                      <a:pt x="22" y="18"/>
                      <a:pt x="23" y="18"/>
                      <a:pt x="24" y="16"/>
                    </a:cubicBezTo>
                    <a:cubicBezTo>
                      <a:pt x="25" y="16"/>
                      <a:pt x="25" y="16"/>
                      <a:pt x="26" y="16"/>
                    </a:cubicBezTo>
                    <a:cubicBezTo>
                      <a:pt x="27" y="16"/>
                      <a:pt x="28" y="16"/>
                      <a:pt x="28" y="15"/>
                    </a:cubicBezTo>
                    <a:cubicBezTo>
                      <a:pt x="28" y="14"/>
                      <a:pt x="27" y="14"/>
                      <a:pt x="26" y="13"/>
                    </a:cubicBezTo>
                    <a:cubicBezTo>
                      <a:pt x="27" y="8"/>
                      <a:pt x="30" y="5"/>
                      <a:pt x="35" y="7"/>
                    </a:cubicBezTo>
                    <a:cubicBezTo>
                      <a:pt x="37" y="7"/>
                      <a:pt x="40" y="7"/>
                      <a:pt x="41" y="9"/>
                    </a:cubicBezTo>
                    <a:cubicBezTo>
                      <a:pt x="38" y="11"/>
                      <a:pt x="36" y="15"/>
                      <a:pt x="34" y="18"/>
                    </a:cubicBezTo>
                    <a:cubicBezTo>
                      <a:pt x="33" y="21"/>
                      <a:pt x="32" y="22"/>
                      <a:pt x="36" y="22"/>
                    </a:cubicBezTo>
                    <a:cubicBezTo>
                      <a:pt x="37" y="22"/>
                      <a:pt x="38" y="23"/>
                      <a:pt x="38" y="24"/>
                    </a:cubicBezTo>
                    <a:cubicBezTo>
                      <a:pt x="36" y="26"/>
                      <a:pt x="35" y="29"/>
                      <a:pt x="32" y="30"/>
                    </a:cubicBezTo>
                    <a:cubicBezTo>
                      <a:pt x="30" y="32"/>
                      <a:pt x="29" y="31"/>
                      <a:pt x="27" y="30"/>
                    </a:cubicBezTo>
                    <a:cubicBezTo>
                      <a:pt x="26" y="28"/>
                      <a:pt x="26" y="26"/>
                      <a:pt x="27" y="25"/>
                    </a:cubicBezTo>
                    <a:cubicBezTo>
                      <a:pt x="27" y="24"/>
                      <a:pt x="28" y="23"/>
                      <a:pt x="29" y="22"/>
                    </a:cubicBezTo>
                    <a:cubicBezTo>
                      <a:pt x="26" y="20"/>
                      <a:pt x="23" y="21"/>
                      <a:pt x="21" y="23"/>
                    </a:cubicBezTo>
                    <a:cubicBezTo>
                      <a:pt x="19" y="24"/>
                      <a:pt x="17" y="23"/>
                      <a:pt x="16" y="26"/>
                    </a:cubicBezTo>
                    <a:cubicBezTo>
                      <a:pt x="18" y="25"/>
                      <a:pt x="19" y="24"/>
                      <a:pt x="20" y="24"/>
                    </a:cubicBezTo>
                    <a:cubicBezTo>
                      <a:pt x="21" y="23"/>
                      <a:pt x="22" y="24"/>
                      <a:pt x="23" y="24"/>
                    </a:cubicBezTo>
                    <a:cubicBezTo>
                      <a:pt x="26" y="25"/>
                      <a:pt x="26" y="27"/>
                      <a:pt x="23" y="29"/>
                    </a:cubicBezTo>
                    <a:cubicBezTo>
                      <a:pt x="25" y="27"/>
                      <a:pt x="26" y="30"/>
                      <a:pt x="27" y="31"/>
                    </a:cubicBezTo>
                    <a:cubicBezTo>
                      <a:pt x="27" y="31"/>
                      <a:pt x="27" y="32"/>
                      <a:pt x="26" y="32"/>
                    </a:cubicBezTo>
                    <a:cubicBezTo>
                      <a:pt x="24" y="35"/>
                      <a:pt x="22" y="35"/>
                      <a:pt x="19" y="34"/>
                    </a:cubicBezTo>
                    <a:cubicBezTo>
                      <a:pt x="17" y="33"/>
                      <a:pt x="16" y="34"/>
                      <a:pt x="16" y="35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0" name="Freeform 557"/>
              <p:cNvSpPr/>
              <p:nvPr/>
            </p:nvSpPr>
            <p:spPr bwMode="auto">
              <a:xfrm>
                <a:off x="766" y="676"/>
                <a:ext cx="21" cy="24"/>
              </a:xfrm>
              <a:custGeom>
                <a:avLst/>
                <a:gdLst>
                  <a:gd name="T0" fmla="*/ 7 w 9"/>
                  <a:gd name="T1" fmla="*/ 10 h 10"/>
                  <a:gd name="T2" fmla="*/ 2 w 9"/>
                  <a:gd name="T3" fmla="*/ 9 h 10"/>
                  <a:gd name="T4" fmla="*/ 1 w 9"/>
                  <a:gd name="T5" fmla="*/ 8 h 10"/>
                  <a:gd name="T6" fmla="*/ 2 w 9"/>
                  <a:gd name="T7" fmla="*/ 7 h 10"/>
                  <a:gd name="T8" fmla="*/ 2 w 9"/>
                  <a:gd name="T9" fmla="*/ 4 h 10"/>
                  <a:gd name="T10" fmla="*/ 5 w 9"/>
                  <a:gd name="T11" fmla="*/ 0 h 10"/>
                  <a:gd name="T12" fmla="*/ 8 w 9"/>
                  <a:gd name="T13" fmla="*/ 4 h 10"/>
                  <a:gd name="T14" fmla="*/ 7 w 9"/>
                  <a:gd name="T15" fmla="*/ 9 h 10"/>
                  <a:gd name="T16" fmla="*/ 7 w 9"/>
                  <a:gd name="T1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0">
                    <a:moveTo>
                      <a:pt x="7" y="10"/>
                    </a:moveTo>
                    <a:cubicBezTo>
                      <a:pt x="5" y="10"/>
                      <a:pt x="4" y="7"/>
                      <a:pt x="2" y="9"/>
                    </a:cubicBezTo>
                    <a:cubicBezTo>
                      <a:pt x="2" y="9"/>
                      <a:pt x="1" y="9"/>
                      <a:pt x="1" y="8"/>
                    </a:cubicBezTo>
                    <a:cubicBezTo>
                      <a:pt x="0" y="7"/>
                      <a:pt x="2" y="7"/>
                      <a:pt x="2" y="7"/>
                    </a:cubicBezTo>
                    <a:cubicBezTo>
                      <a:pt x="5" y="5"/>
                      <a:pt x="4" y="5"/>
                      <a:pt x="2" y="4"/>
                    </a:cubicBezTo>
                    <a:cubicBezTo>
                      <a:pt x="2" y="2"/>
                      <a:pt x="3" y="0"/>
                      <a:pt x="5" y="0"/>
                    </a:cubicBezTo>
                    <a:cubicBezTo>
                      <a:pt x="7" y="0"/>
                      <a:pt x="9" y="1"/>
                      <a:pt x="8" y="4"/>
                    </a:cubicBezTo>
                    <a:cubicBezTo>
                      <a:pt x="7" y="5"/>
                      <a:pt x="7" y="7"/>
                      <a:pt x="7" y="9"/>
                    </a:cubicBezTo>
                    <a:cubicBezTo>
                      <a:pt x="7" y="9"/>
                      <a:pt x="7" y="9"/>
                      <a:pt x="7" y="10"/>
                    </a:cubicBezTo>
                    <a:close/>
                  </a:path>
                </a:pathLst>
              </a:custGeom>
              <a:solidFill>
                <a:srgbClr val="FDE8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1" name="Freeform 558"/>
              <p:cNvSpPr/>
              <p:nvPr/>
            </p:nvSpPr>
            <p:spPr bwMode="auto">
              <a:xfrm>
                <a:off x="861" y="762"/>
                <a:ext cx="14" cy="10"/>
              </a:xfrm>
              <a:custGeom>
                <a:avLst/>
                <a:gdLst>
                  <a:gd name="T0" fmla="*/ 0 w 6"/>
                  <a:gd name="T1" fmla="*/ 1 h 4"/>
                  <a:gd name="T2" fmla="*/ 0 w 6"/>
                  <a:gd name="T3" fmla="*/ 0 h 4"/>
                  <a:gd name="T4" fmla="*/ 1 w 6"/>
                  <a:gd name="T5" fmla="*/ 0 h 4"/>
                  <a:gd name="T6" fmla="*/ 2 w 6"/>
                  <a:gd name="T7" fmla="*/ 4 h 4"/>
                  <a:gd name="T8" fmla="*/ 0 w 6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2" y="2"/>
                      <a:pt x="2" y="4"/>
                    </a:cubicBezTo>
                    <a:cubicBezTo>
                      <a:pt x="1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2" name="Freeform 559"/>
              <p:cNvSpPr/>
              <p:nvPr/>
            </p:nvSpPr>
            <p:spPr bwMode="auto">
              <a:xfrm>
                <a:off x="854" y="770"/>
                <a:ext cx="12" cy="12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0 h 5"/>
                  <a:gd name="T4" fmla="*/ 5 w 5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cubicBezTo>
                      <a:pt x="2" y="5"/>
                      <a:pt x="0" y="4"/>
                      <a:pt x="0" y="0"/>
                    </a:cubicBezTo>
                    <a:cubicBezTo>
                      <a:pt x="3" y="0"/>
                      <a:pt x="4" y="3"/>
                      <a:pt x="5" y="5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3" name="Freeform 560"/>
              <p:cNvSpPr/>
              <p:nvPr/>
            </p:nvSpPr>
            <p:spPr bwMode="auto">
              <a:xfrm>
                <a:off x="749" y="612"/>
                <a:ext cx="24" cy="21"/>
              </a:xfrm>
              <a:custGeom>
                <a:avLst/>
                <a:gdLst>
                  <a:gd name="T0" fmla="*/ 0 w 10"/>
                  <a:gd name="T1" fmla="*/ 5 h 9"/>
                  <a:gd name="T2" fmla="*/ 2 w 10"/>
                  <a:gd name="T3" fmla="*/ 3 h 9"/>
                  <a:gd name="T4" fmla="*/ 7 w 10"/>
                  <a:gd name="T5" fmla="*/ 0 h 9"/>
                  <a:gd name="T6" fmla="*/ 7 w 10"/>
                  <a:gd name="T7" fmla="*/ 0 h 9"/>
                  <a:gd name="T8" fmla="*/ 7 w 10"/>
                  <a:gd name="T9" fmla="*/ 6 h 9"/>
                  <a:gd name="T10" fmla="*/ 7 w 10"/>
                  <a:gd name="T11" fmla="*/ 7 h 9"/>
                  <a:gd name="T12" fmla="*/ 3 w 10"/>
                  <a:gd name="T13" fmla="*/ 7 h 9"/>
                  <a:gd name="T14" fmla="*/ 0 w 10"/>
                  <a:gd name="T15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9">
                    <a:moveTo>
                      <a:pt x="0" y="5"/>
                    </a:moveTo>
                    <a:cubicBezTo>
                      <a:pt x="0" y="4"/>
                      <a:pt x="1" y="3"/>
                      <a:pt x="2" y="3"/>
                    </a:cubicBezTo>
                    <a:cubicBezTo>
                      <a:pt x="7" y="6"/>
                      <a:pt x="6" y="3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9" y="2"/>
                      <a:pt x="10" y="4"/>
                      <a:pt x="7" y="6"/>
                    </a:cubicBezTo>
                    <a:cubicBezTo>
                      <a:pt x="7" y="6"/>
                      <a:pt x="7" y="6"/>
                      <a:pt x="7" y="7"/>
                    </a:cubicBezTo>
                    <a:cubicBezTo>
                      <a:pt x="5" y="8"/>
                      <a:pt x="4" y="7"/>
                      <a:pt x="3" y="7"/>
                    </a:cubicBezTo>
                    <a:cubicBezTo>
                      <a:pt x="0" y="9"/>
                      <a:pt x="0" y="7"/>
                      <a:pt x="0" y="5"/>
                    </a:cubicBezTo>
                    <a:close/>
                  </a:path>
                </a:pathLst>
              </a:custGeom>
              <a:solidFill>
                <a:srgbClr val="FEEB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4" name="Freeform 561"/>
              <p:cNvSpPr/>
              <p:nvPr/>
            </p:nvSpPr>
            <p:spPr bwMode="auto">
              <a:xfrm>
                <a:off x="756" y="645"/>
                <a:ext cx="17" cy="22"/>
              </a:xfrm>
              <a:custGeom>
                <a:avLst/>
                <a:gdLst>
                  <a:gd name="T0" fmla="*/ 5 w 7"/>
                  <a:gd name="T1" fmla="*/ 0 h 9"/>
                  <a:gd name="T2" fmla="*/ 6 w 7"/>
                  <a:gd name="T3" fmla="*/ 6 h 9"/>
                  <a:gd name="T4" fmla="*/ 5 w 7"/>
                  <a:gd name="T5" fmla="*/ 8 h 9"/>
                  <a:gd name="T6" fmla="*/ 4 w 7"/>
                  <a:gd name="T7" fmla="*/ 7 h 9"/>
                  <a:gd name="T8" fmla="*/ 5 w 7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9">
                    <a:moveTo>
                      <a:pt x="5" y="0"/>
                    </a:moveTo>
                    <a:cubicBezTo>
                      <a:pt x="3" y="3"/>
                      <a:pt x="4" y="4"/>
                      <a:pt x="6" y="6"/>
                    </a:cubicBezTo>
                    <a:cubicBezTo>
                      <a:pt x="7" y="6"/>
                      <a:pt x="7" y="7"/>
                      <a:pt x="5" y="8"/>
                    </a:cubicBezTo>
                    <a:cubicBezTo>
                      <a:pt x="4" y="9"/>
                      <a:pt x="4" y="8"/>
                      <a:pt x="4" y="7"/>
                    </a:cubicBezTo>
                    <a:cubicBezTo>
                      <a:pt x="3" y="5"/>
                      <a:pt x="0" y="3"/>
                      <a:pt x="5" y="0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5" name="Freeform 562"/>
              <p:cNvSpPr/>
              <p:nvPr/>
            </p:nvSpPr>
            <p:spPr bwMode="auto">
              <a:xfrm>
                <a:off x="739" y="624"/>
                <a:ext cx="27" cy="14"/>
              </a:xfrm>
              <a:custGeom>
                <a:avLst/>
                <a:gdLst>
                  <a:gd name="T0" fmla="*/ 4 w 11"/>
                  <a:gd name="T1" fmla="*/ 0 h 6"/>
                  <a:gd name="T2" fmla="*/ 11 w 11"/>
                  <a:gd name="T3" fmla="*/ 2 h 6"/>
                  <a:gd name="T4" fmla="*/ 11 w 11"/>
                  <a:gd name="T5" fmla="*/ 3 h 6"/>
                  <a:gd name="T6" fmla="*/ 2 w 11"/>
                  <a:gd name="T7" fmla="*/ 6 h 6"/>
                  <a:gd name="T8" fmla="*/ 4 w 11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4" y="0"/>
                    </a:moveTo>
                    <a:cubicBezTo>
                      <a:pt x="5" y="3"/>
                      <a:pt x="8" y="1"/>
                      <a:pt x="11" y="2"/>
                    </a:cubicBezTo>
                    <a:cubicBezTo>
                      <a:pt x="11" y="2"/>
                      <a:pt x="11" y="2"/>
                      <a:pt x="11" y="3"/>
                    </a:cubicBezTo>
                    <a:cubicBezTo>
                      <a:pt x="7" y="3"/>
                      <a:pt x="5" y="4"/>
                      <a:pt x="2" y="6"/>
                    </a:cubicBezTo>
                    <a:cubicBezTo>
                      <a:pt x="0" y="3"/>
                      <a:pt x="1" y="1"/>
                      <a:pt x="4" y="0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6" name="Freeform 563"/>
              <p:cNvSpPr/>
              <p:nvPr/>
            </p:nvSpPr>
            <p:spPr bwMode="auto">
              <a:xfrm>
                <a:off x="775" y="657"/>
                <a:ext cx="17" cy="12"/>
              </a:xfrm>
              <a:custGeom>
                <a:avLst/>
                <a:gdLst>
                  <a:gd name="T0" fmla="*/ 2 w 7"/>
                  <a:gd name="T1" fmla="*/ 0 h 5"/>
                  <a:gd name="T2" fmla="*/ 6 w 7"/>
                  <a:gd name="T3" fmla="*/ 1 h 5"/>
                  <a:gd name="T4" fmla="*/ 6 w 7"/>
                  <a:gd name="T5" fmla="*/ 3 h 5"/>
                  <a:gd name="T6" fmla="*/ 0 w 7"/>
                  <a:gd name="T7" fmla="*/ 3 h 5"/>
                  <a:gd name="T8" fmla="*/ 0 w 7"/>
                  <a:gd name="T9" fmla="*/ 2 h 5"/>
                  <a:gd name="T10" fmla="*/ 2 w 7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2" y="0"/>
                    </a:moveTo>
                    <a:cubicBezTo>
                      <a:pt x="4" y="0"/>
                      <a:pt x="5" y="0"/>
                      <a:pt x="6" y="1"/>
                    </a:cubicBezTo>
                    <a:cubicBezTo>
                      <a:pt x="7" y="2"/>
                      <a:pt x="7" y="3"/>
                      <a:pt x="6" y="3"/>
                    </a:cubicBezTo>
                    <a:cubicBezTo>
                      <a:pt x="4" y="4"/>
                      <a:pt x="2" y="5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1" y="1"/>
                      <a:pt x="3" y="2"/>
                      <a:pt x="2" y="0"/>
                    </a:cubicBezTo>
                    <a:close/>
                  </a:path>
                </a:pathLst>
              </a:custGeom>
              <a:solidFill>
                <a:srgbClr val="FDE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7" name="Freeform 564"/>
              <p:cNvSpPr/>
              <p:nvPr/>
            </p:nvSpPr>
            <p:spPr bwMode="auto">
              <a:xfrm>
                <a:off x="775" y="657"/>
                <a:ext cx="7" cy="7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2 h 3"/>
                  <a:gd name="T4" fmla="*/ 0 w 3"/>
                  <a:gd name="T5" fmla="*/ 2 h 3"/>
                  <a:gd name="T6" fmla="*/ 2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2" y="3"/>
                      <a:pt x="1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8" name="Freeform 565"/>
              <p:cNvSpPr/>
              <p:nvPr/>
            </p:nvSpPr>
            <p:spPr bwMode="auto">
              <a:xfrm>
                <a:off x="412" y="480"/>
                <a:ext cx="17" cy="41"/>
              </a:xfrm>
              <a:custGeom>
                <a:avLst/>
                <a:gdLst>
                  <a:gd name="T0" fmla="*/ 7 w 7"/>
                  <a:gd name="T1" fmla="*/ 7 h 17"/>
                  <a:gd name="T2" fmla="*/ 7 w 7"/>
                  <a:gd name="T3" fmla="*/ 9 h 17"/>
                  <a:gd name="T4" fmla="*/ 7 w 7"/>
                  <a:gd name="T5" fmla="*/ 16 h 17"/>
                  <a:gd name="T6" fmla="*/ 5 w 7"/>
                  <a:gd name="T7" fmla="*/ 15 h 17"/>
                  <a:gd name="T8" fmla="*/ 0 w 7"/>
                  <a:gd name="T9" fmla="*/ 15 h 17"/>
                  <a:gd name="T10" fmla="*/ 2 w 7"/>
                  <a:gd name="T11" fmla="*/ 9 h 17"/>
                  <a:gd name="T12" fmla="*/ 2 w 7"/>
                  <a:gd name="T13" fmla="*/ 5 h 17"/>
                  <a:gd name="T14" fmla="*/ 5 w 7"/>
                  <a:gd name="T15" fmla="*/ 0 h 17"/>
                  <a:gd name="T16" fmla="*/ 6 w 7"/>
                  <a:gd name="T17" fmla="*/ 0 h 17"/>
                  <a:gd name="T18" fmla="*/ 7 w 7"/>
                  <a:gd name="T19" fmla="*/ 1 h 17"/>
                  <a:gd name="T20" fmla="*/ 7 w 7"/>
                  <a:gd name="T21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17">
                    <a:moveTo>
                      <a:pt x="7" y="7"/>
                    </a:moveTo>
                    <a:cubicBezTo>
                      <a:pt x="7" y="8"/>
                      <a:pt x="7" y="9"/>
                      <a:pt x="7" y="9"/>
                    </a:cubicBezTo>
                    <a:cubicBezTo>
                      <a:pt x="0" y="12"/>
                      <a:pt x="6" y="13"/>
                      <a:pt x="7" y="16"/>
                    </a:cubicBezTo>
                    <a:cubicBezTo>
                      <a:pt x="7" y="16"/>
                      <a:pt x="5" y="17"/>
                      <a:pt x="5" y="15"/>
                    </a:cubicBezTo>
                    <a:cubicBezTo>
                      <a:pt x="3" y="12"/>
                      <a:pt x="2" y="13"/>
                      <a:pt x="0" y="15"/>
                    </a:cubicBezTo>
                    <a:cubicBezTo>
                      <a:pt x="1" y="13"/>
                      <a:pt x="1" y="11"/>
                      <a:pt x="2" y="9"/>
                    </a:cubicBezTo>
                    <a:cubicBezTo>
                      <a:pt x="3" y="7"/>
                      <a:pt x="3" y="6"/>
                      <a:pt x="2" y="5"/>
                    </a:cubicBezTo>
                    <a:cubicBezTo>
                      <a:pt x="2" y="3"/>
                      <a:pt x="6" y="3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7" y="1"/>
                      <a:pt x="7" y="1"/>
                    </a:cubicBezTo>
                    <a:cubicBezTo>
                      <a:pt x="7" y="3"/>
                      <a:pt x="6" y="5"/>
                      <a:pt x="7" y="7"/>
                    </a:cubicBezTo>
                    <a:close/>
                  </a:path>
                </a:pathLst>
              </a:custGeom>
              <a:solidFill>
                <a:srgbClr val="FDEB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9" name="Freeform 566"/>
              <p:cNvSpPr/>
              <p:nvPr/>
            </p:nvSpPr>
            <p:spPr bwMode="auto">
              <a:xfrm>
                <a:off x="481" y="435"/>
                <a:ext cx="31" cy="19"/>
              </a:xfrm>
              <a:custGeom>
                <a:avLst/>
                <a:gdLst>
                  <a:gd name="T0" fmla="*/ 9 w 13"/>
                  <a:gd name="T1" fmla="*/ 8 h 8"/>
                  <a:gd name="T2" fmla="*/ 8 w 13"/>
                  <a:gd name="T3" fmla="*/ 7 h 8"/>
                  <a:gd name="T4" fmla="*/ 9 w 13"/>
                  <a:gd name="T5" fmla="*/ 4 h 8"/>
                  <a:gd name="T6" fmla="*/ 4 w 13"/>
                  <a:gd name="T7" fmla="*/ 3 h 8"/>
                  <a:gd name="T8" fmla="*/ 0 w 13"/>
                  <a:gd name="T9" fmla="*/ 4 h 8"/>
                  <a:gd name="T10" fmla="*/ 11 w 13"/>
                  <a:gd name="T11" fmla="*/ 2 h 8"/>
                  <a:gd name="T12" fmla="*/ 11 w 13"/>
                  <a:gd name="T13" fmla="*/ 2 h 8"/>
                  <a:gd name="T14" fmla="*/ 9 w 13"/>
                  <a:gd name="T1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8">
                    <a:moveTo>
                      <a:pt x="9" y="8"/>
                    </a:moveTo>
                    <a:cubicBezTo>
                      <a:pt x="9" y="7"/>
                      <a:pt x="8" y="7"/>
                      <a:pt x="8" y="7"/>
                    </a:cubicBezTo>
                    <a:cubicBezTo>
                      <a:pt x="9" y="6"/>
                      <a:pt x="10" y="5"/>
                      <a:pt x="9" y="4"/>
                    </a:cubicBezTo>
                    <a:cubicBezTo>
                      <a:pt x="7" y="4"/>
                      <a:pt x="6" y="1"/>
                      <a:pt x="4" y="3"/>
                    </a:cubicBezTo>
                    <a:cubicBezTo>
                      <a:pt x="2" y="3"/>
                      <a:pt x="1" y="4"/>
                      <a:pt x="0" y="4"/>
                    </a:cubicBezTo>
                    <a:cubicBezTo>
                      <a:pt x="3" y="0"/>
                      <a:pt x="5" y="0"/>
                      <a:pt x="11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7"/>
                      <a:pt x="13" y="7"/>
                      <a:pt x="9" y="8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0" name="Freeform 567"/>
              <p:cNvSpPr/>
              <p:nvPr/>
            </p:nvSpPr>
            <p:spPr bwMode="auto">
              <a:xfrm>
                <a:off x="424" y="471"/>
                <a:ext cx="29" cy="31"/>
              </a:xfrm>
              <a:custGeom>
                <a:avLst/>
                <a:gdLst>
                  <a:gd name="T0" fmla="*/ 2 w 12"/>
                  <a:gd name="T1" fmla="*/ 11 h 13"/>
                  <a:gd name="T2" fmla="*/ 1 w 12"/>
                  <a:gd name="T3" fmla="*/ 4 h 13"/>
                  <a:gd name="T4" fmla="*/ 2 w 12"/>
                  <a:gd name="T5" fmla="*/ 3 h 13"/>
                  <a:gd name="T6" fmla="*/ 6 w 12"/>
                  <a:gd name="T7" fmla="*/ 0 h 13"/>
                  <a:gd name="T8" fmla="*/ 12 w 12"/>
                  <a:gd name="T9" fmla="*/ 3 h 13"/>
                  <a:gd name="T10" fmla="*/ 5 w 12"/>
                  <a:gd name="T11" fmla="*/ 12 h 13"/>
                  <a:gd name="T12" fmla="*/ 2 w 12"/>
                  <a:gd name="T13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3">
                    <a:moveTo>
                      <a:pt x="2" y="11"/>
                    </a:moveTo>
                    <a:cubicBezTo>
                      <a:pt x="0" y="9"/>
                      <a:pt x="1" y="7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3" y="1"/>
                      <a:pt x="5" y="1"/>
                      <a:pt x="6" y="0"/>
                    </a:cubicBezTo>
                    <a:cubicBezTo>
                      <a:pt x="8" y="1"/>
                      <a:pt x="10" y="2"/>
                      <a:pt x="12" y="3"/>
                    </a:cubicBezTo>
                    <a:cubicBezTo>
                      <a:pt x="9" y="5"/>
                      <a:pt x="5" y="6"/>
                      <a:pt x="5" y="12"/>
                    </a:cubicBezTo>
                    <a:cubicBezTo>
                      <a:pt x="5" y="13"/>
                      <a:pt x="3" y="11"/>
                      <a:pt x="2" y="11"/>
                    </a:cubicBezTo>
                    <a:close/>
                  </a:path>
                </a:pathLst>
              </a:custGeom>
              <a:solidFill>
                <a:srgbClr val="FDE8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1" name="Freeform 568"/>
              <p:cNvSpPr/>
              <p:nvPr/>
            </p:nvSpPr>
            <p:spPr bwMode="auto">
              <a:xfrm>
                <a:off x="426" y="459"/>
                <a:ext cx="17" cy="19"/>
              </a:xfrm>
              <a:custGeom>
                <a:avLst/>
                <a:gdLst>
                  <a:gd name="T0" fmla="*/ 5 w 7"/>
                  <a:gd name="T1" fmla="*/ 5 h 8"/>
                  <a:gd name="T2" fmla="*/ 1 w 7"/>
                  <a:gd name="T3" fmla="*/ 8 h 8"/>
                  <a:gd name="T4" fmla="*/ 2 w 7"/>
                  <a:gd name="T5" fmla="*/ 4 h 8"/>
                  <a:gd name="T6" fmla="*/ 5 w 7"/>
                  <a:gd name="T7" fmla="*/ 0 h 8"/>
                  <a:gd name="T8" fmla="*/ 7 w 7"/>
                  <a:gd name="T9" fmla="*/ 3 h 8"/>
                  <a:gd name="T10" fmla="*/ 5 w 7"/>
                  <a:gd name="T11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8">
                    <a:moveTo>
                      <a:pt x="5" y="5"/>
                    </a:moveTo>
                    <a:cubicBezTo>
                      <a:pt x="5" y="7"/>
                      <a:pt x="3" y="7"/>
                      <a:pt x="1" y="8"/>
                    </a:cubicBezTo>
                    <a:cubicBezTo>
                      <a:pt x="0" y="7"/>
                      <a:pt x="0" y="5"/>
                      <a:pt x="2" y="4"/>
                    </a:cubicBezTo>
                    <a:cubicBezTo>
                      <a:pt x="4" y="3"/>
                      <a:pt x="4" y="1"/>
                      <a:pt x="5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7" y="3"/>
                      <a:pt x="6" y="4"/>
                      <a:pt x="5" y="5"/>
                    </a:cubicBezTo>
                    <a:close/>
                  </a:path>
                </a:pathLst>
              </a:custGeom>
              <a:solidFill>
                <a:srgbClr val="FEE8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2" name="Freeform 569"/>
              <p:cNvSpPr/>
              <p:nvPr/>
            </p:nvSpPr>
            <p:spPr bwMode="auto">
              <a:xfrm>
                <a:off x="448" y="456"/>
                <a:ext cx="12" cy="10"/>
              </a:xfrm>
              <a:custGeom>
                <a:avLst/>
                <a:gdLst>
                  <a:gd name="T0" fmla="*/ 5 w 5"/>
                  <a:gd name="T1" fmla="*/ 2 h 4"/>
                  <a:gd name="T2" fmla="*/ 0 w 5"/>
                  <a:gd name="T3" fmla="*/ 3 h 4"/>
                  <a:gd name="T4" fmla="*/ 5 w 5"/>
                  <a:gd name="T5" fmla="*/ 1 h 4"/>
                  <a:gd name="T6" fmla="*/ 5 w 5"/>
                  <a:gd name="T7" fmla="*/ 1 h 4"/>
                  <a:gd name="T8" fmla="*/ 5 w 5"/>
                  <a:gd name="T9" fmla="*/ 1 h 4"/>
                  <a:gd name="T10" fmla="*/ 5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cubicBezTo>
                      <a:pt x="3" y="3"/>
                      <a:pt x="2" y="4"/>
                      <a:pt x="0" y="3"/>
                    </a:cubicBezTo>
                    <a:cubicBezTo>
                      <a:pt x="1" y="0"/>
                      <a:pt x="3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lose/>
                  </a:path>
                </a:pathLst>
              </a:custGeom>
              <a:solidFill>
                <a:srgbClr val="FDEB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3" name="Freeform 570"/>
              <p:cNvSpPr/>
              <p:nvPr/>
            </p:nvSpPr>
            <p:spPr bwMode="auto">
              <a:xfrm>
                <a:off x="689" y="853"/>
                <a:ext cx="84" cy="75"/>
              </a:xfrm>
              <a:custGeom>
                <a:avLst/>
                <a:gdLst>
                  <a:gd name="T0" fmla="*/ 24 w 35"/>
                  <a:gd name="T1" fmla="*/ 26 h 31"/>
                  <a:gd name="T2" fmla="*/ 12 w 35"/>
                  <a:gd name="T3" fmla="*/ 31 h 31"/>
                  <a:gd name="T4" fmla="*/ 11 w 35"/>
                  <a:gd name="T5" fmla="*/ 31 h 31"/>
                  <a:gd name="T6" fmla="*/ 4 w 35"/>
                  <a:gd name="T7" fmla="*/ 29 h 31"/>
                  <a:gd name="T8" fmla="*/ 0 w 35"/>
                  <a:gd name="T9" fmla="*/ 27 h 31"/>
                  <a:gd name="T10" fmla="*/ 5 w 35"/>
                  <a:gd name="T11" fmla="*/ 25 h 31"/>
                  <a:gd name="T12" fmla="*/ 13 w 35"/>
                  <a:gd name="T13" fmla="*/ 20 h 31"/>
                  <a:gd name="T14" fmla="*/ 16 w 35"/>
                  <a:gd name="T15" fmla="*/ 15 h 31"/>
                  <a:gd name="T16" fmla="*/ 16 w 35"/>
                  <a:gd name="T17" fmla="*/ 13 h 31"/>
                  <a:gd name="T18" fmla="*/ 10 w 35"/>
                  <a:gd name="T19" fmla="*/ 10 h 31"/>
                  <a:gd name="T20" fmla="*/ 8 w 35"/>
                  <a:gd name="T21" fmla="*/ 8 h 31"/>
                  <a:gd name="T22" fmla="*/ 9 w 35"/>
                  <a:gd name="T23" fmla="*/ 6 h 31"/>
                  <a:gd name="T24" fmla="*/ 11 w 35"/>
                  <a:gd name="T25" fmla="*/ 5 h 31"/>
                  <a:gd name="T26" fmla="*/ 8 w 35"/>
                  <a:gd name="T27" fmla="*/ 3 h 31"/>
                  <a:gd name="T28" fmla="*/ 12 w 35"/>
                  <a:gd name="T29" fmla="*/ 0 h 31"/>
                  <a:gd name="T30" fmla="*/ 13 w 35"/>
                  <a:gd name="T31" fmla="*/ 0 h 31"/>
                  <a:gd name="T32" fmla="*/ 17 w 35"/>
                  <a:gd name="T33" fmla="*/ 1 h 31"/>
                  <a:gd name="T34" fmla="*/ 18 w 35"/>
                  <a:gd name="T35" fmla="*/ 2 h 31"/>
                  <a:gd name="T36" fmla="*/ 18 w 35"/>
                  <a:gd name="T37" fmla="*/ 6 h 31"/>
                  <a:gd name="T38" fmla="*/ 21 w 35"/>
                  <a:gd name="T39" fmla="*/ 1 h 31"/>
                  <a:gd name="T40" fmla="*/ 23 w 35"/>
                  <a:gd name="T41" fmla="*/ 3 h 31"/>
                  <a:gd name="T42" fmla="*/ 24 w 35"/>
                  <a:gd name="T43" fmla="*/ 3 h 31"/>
                  <a:gd name="T44" fmla="*/ 25 w 35"/>
                  <a:gd name="T45" fmla="*/ 5 h 31"/>
                  <a:gd name="T46" fmla="*/ 35 w 35"/>
                  <a:gd name="T47" fmla="*/ 11 h 31"/>
                  <a:gd name="T48" fmla="*/ 33 w 35"/>
                  <a:gd name="T49" fmla="*/ 15 h 31"/>
                  <a:gd name="T50" fmla="*/ 29 w 35"/>
                  <a:gd name="T51" fmla="*/ 16 h 31"/>
                  <a:gd name="T52" fmla="*/ 29 w 35"/>
                  <a:gd name="T53" fmla="*/ 16 h 31"/>
                  <a:gd name="T54" fmla="*/ 26 w 35"/>
                  <a:gd name="T55" fmla="*/ 14 h 31"/>
                  <a:gd name="T56" fmla="*/ 26 w 35"/>
                  <a:gd name="T57" fmla="*/ 9 h 31"/>
                  <a:gd name="T58" fmla="*/ 25 w 35"/>
                  <a:gd name="T59" fmla="*/ 13 h 31"/>
                  <a:gd name="T60" fmla="*/ 24 w 35"/>
                  <a:gd name="T61" fmla="*/ 16 h 31"/>
                  <a:gd name="T62" fmla="*/ 20 w 35"/>
                  <a:gd name="T63" fmla="*/ 17 h 31"/>
                  <a:gd name="T64" fmla="*/ 19 w 35"/>
                  <a:gd name="T65" fmla="*/ 23 h 31"/>
                  <a:gd name="T66" fmla="*/ 21 w 35"/>
                  <a:gd name="T67" fmla="*/ 24 h 31"/>
                  <a:gd name="T68" fmla="*/ 24 w 35"/>
                  <a:gd name="T69" fmla="*/ 2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5" h="31">
                    <a:moveTo>
                      <a:pt x="24" y="26"/>
                    </a:moveTo>
                    <a:cubicBezTo>
                      <a:pt x="21" y="29"/>
                      <a:pt x="16" y="29"/>
                      <a:pt x="12" y="31"/>
                    </a:cubicBezTo>
                    <a:cubicBezTo>
                      <a:pt x="12" y="31"/>
                      <a:pt x="12" y="31"/>
                      <a:pt x="11" y="31"/>
                    </a:cubicBezTo>
                    <a:cubicBezTo>
                      <a:pt x="10" y="27"/>
                      <a:pt x="7" y="27"/>
                      <a:pt x="4" y="29"/>
                    </a:cubicBezTo>
                    <a:cubicBezTo>
                      <a:pt x="2" y="29"/>
                      <a:pt x="0" y="29"/>
                      <a:pt x="0" y="27"/>
                    </a:cubicBezTo>
                    <a:cubicBezTo>
                      <a:pt x="0" y="22"/>
                      <a:pt x="4" y="27"/>
                      <a:pt x="5" y="25"/>
                    </a:cubicBezTo>
                    <a:cubicBezTo>
                      <a:pt x="7" y="22"/>
                      <a:pt x="9" y="20"/>
                      <a:pt x="13" y="20"/>
                    </a:cubicBezTo>
                    <a:cubicBezTo>
                      <a:pt x="15" y="20"/>
                      <a:pt x="15" y="17"/>
                      <a:pt x="16" y="15"/>
                    </a:cubicBezTo>
                    <a:cubicBezTo>
                      <a:pt x="17" y="14"/>
                      <a:pt x="17" y="13"/>
                      <a:pt x="16" y="13"/>
                    </a:cubicBezTo>
                    <a:cubicBezTo>
                      <a:pt x="14" y="11"/>
                      <a:pt x="13" y="8"/>
                      <a:pt x="10" y="10"/>
                    </a:cubicBezTo>
                    <a:cubicBezTo>
                      <a:pt x="9" y="10"/>
                      <a:pt x="8" y="9"/>
                      <a:pt x="8" y="8"/>
                    </a:cubicBezTo>
                    <a:cubicBezTo>
                      <a:pt x="7" y="7"/>
                      <a:pt x="8" y="7"/>
                      <a:pt x="9" y="6"/>
                    </a:cubicBezTo>
                    <a:cubicBezTo>
                      <a:pt x="10" y="6"/>
                      <a:pt x="10" y="6"/>
                      <a:pt x="11" y="5"/>
                    </a:cubicBezTo>
                    <a:cubicBezTo>
                      <a:pt x="10" y="4"/>
                      <a:pt x="8" y="5"/>
                      <a:pt x="8" y="3"/>
                    </a:cubicBezTo>
                    <a:cubicBezTo>
                      <a:pt x="9" y="1"/>
                      <a:pt x="10" y="1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5" y="0"/>
                      <a:pt x="16" y="0"/>
                      <a:pt x="17" y="1"/>
                    </a:cubicBezTo>
                    <a:cubicBezTo>
                      <a:pt x="17" y="1"/>
                      <a:pt x="18" y="1"/>
                      <a:pt x="18" y="2"/>
                    </a:cubicBezTo>
                    <a:cubicBezTo>
                      <a:pt x="19" y="3"/>
                      <a:pt x="18" y="4"/>
                      <a:pt x="18" y="6"/>
                    </a:cubicBezTo>
                    <a:cubicBezTo>
                      <a:pt x="20" y="4"/>
                      <a:pt x="20" y="2"/>
                      <a:pt x="21" y="1"/>
                    </a:cubicBezTo>
                    <a:cubicBezTo>
                      <a:pt x="23" y="0"/>
                      <a:pt x="23" y="2"/>
                      <a:pt x="23" y="3"/>
                    </a:cubicBezTo>
                    <a:cubicBezTo>
                      <a:pt x="23" y="4"/>
                      <a:pt x="23" y="3"/>
                      <a:pt x="24" y="3"/>
                    </a:cubicBezTo>
                    <a:cubicBezTo>
                      <a:pt x="24" y="4"/>
                      <a:pt x="25" y="4"/>
                      <a:pt x="25" y="5"/>
                    </a:cubicBezTo>
                    <a:cubicBezTo>
                      <a:pt x="29" y="5"/>
                      <a:pt x="31" y="11"/>
                      <a:pt x="35" y="11"/>
                    </a:cubicBezTo>
                    <a:cubicBezTo>
                      <a:pt x="35" y="13"/>
                      <a:pt x="34" y="14"/>
                      <a:pt x="33" y="15"/>
                    </a:cubicBezTo>
                    <a:cubicBezTo>
                      <a:pt x="32" y="17"/>
                      <a:pt x="30" y="17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29" y="14"/>
                      <a:pt x="27" y="14"/>
                      <a:pt x="26" y="14"/>
                    </a:cubicBezTo>
                    <a:cubicBezTo>
                      <a:pt x="25" y="12"/>
                      <a:pt x="25" y="11"/>
                      <a:pt x="26" y="9"/>
                    </a:cubicBezTo>
                    <a:cubicBezTo>
                      <a:pt x="24" y="10"/>
                      <a:pt x="25" y="12"/>
                      <a:pt x="25" y="13"/>
                    </a:cubicBezTo>
                    <a:cubicBezTo>
                      <a:pt x="25" y="14"/>
                      <a:pt x="24" y="15"/>
                      <a:pt x="24" y="16"/>
                    </a:cubicBezTo>
                    <a:cubicBezTo>
                      <a:pt x="22" y="16"/>
                      <a:pt x="20" y="16"/>
                      <a:pt x="20" y="17"/>
                    </a:cubicBezTo>
                    <a:cubicBezTo>
                      <a:pt x="20" y="19"/>
                      <a:pt x="20" y="21"/>
                      <a:pt x="19" y="23"/>
                    </a:cubicBezTo>
                    <a:cubicBezTo>
                      <a:pt x="19" y="23"/>
                      <a:pt x="20" y="24"/>
                      <a:pt x="21" y="24"/>
                    </a:cubicBezTo>
                    <a:cubicBezTo>
                      <a:pt x="22" y="24"/>
                      <a:pt x="24" y="24"/>
                      <a:pt x="24" y="26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4" name="Freeform 571"/>
              <p:cNvSpPr/>
              <p:nvPr/>
            </p:nvSpPr>
            <p:spPr bwMode="auto">
              <a:xfrm>
                <a:off x="696" y="858"/>
                <a:ext cx="46" cy="55"/>
              </a:xfrm>
              <a:custGeom>
                <a:avLst/>
                <a:gdLst>
                  <a:gd name="T0" fmla="*/ 5 w 19"/>
                  <a:gd name="T1" fmla="*/ 1 h 23"/>
                  <a:gd name="T2" fmla="*/ 9 w 19"/>
                  <a:gd name="T3" fmla="*/ 4 h 23"/>
                  <a:gd name="T4" fmla="*/ 5 w 19"/>
                  <a:gd name="T5" fmla="*/ 6 h 23"/>
                  <a:gd name="T6" fmla="*/ 8 w 19"/>
                  <a:gd name="T7" fmla="*/ 7 h 23"/>
                  <a:gd name="T8" fmla="*/ 12 w 19"/>
                  <a:gd name="T9" fmla="*/ 6 h 23"/>
                  <a:gd name="T10" fmla="*/ 12 w 19"/>
                  <a:gd name="T11" fmla="*/ 9 h 23"/>
                  <a:gd name="T12" fmla="*/ 13 w 19"/>
                  <a:gd name="T13" fmla="*/ 10 h 23"/>
                  <a:gd name="T14" fmla="*/ 14 w 19"/>
                  <a:gd name="T15" fmla="*/ 14 h 23"/>
                  <a:gd name="T16" fmla="*/ 12 w 19"/>
                  <a:gd name="T17" fmla="*/ 18 h 23"/>
                  <a:gd name="T18" fmla="*/ 10 w 19"/>
                  <a:gd name="T19" fmla="*/ 19 h 23"/>
                  <a:gd name="T20" fmla="*/ 4 w 19"/>
                  <a:gd name="T21" fmla="*/ 22 h 23"/>
                  <a:gd name="T22" fmla="*/ 2 w 19"/>
                  <a:gd name="T23" fmla="*/ 23 h 23"/>
                  <a:gd name="T24" fmla="*/ 2 w 19"/>
                  <a:gd name="T25" fmla="*/ 22 h 23"/>
                  <a:gd name="T26" fmla="*/ 1 w 19"/>
                  <a:gd name="T27" fmla="*/ 19 h 23"/>
                  <a:gd name="T28" fmla="*/ 2 w 19"/>
                  <a:gd name="T29" fmla="*/ 17 h 23"/>
                  <a:gd name="T30" fmla="*/ 2 w 19"/>
                  <a:gd name="T31" fmla="*/ 13 h 23"/>
                  <a:gd name="T32" fmla="*/ 7 w 19"/>
                  <a:gd name="T33" fmla="*/ 11 h 23"/>
                  <a:gd name="T34" fmla="*/ 3 w 19"/>
                  <a:gd name="T35" fmla="*/ 5 h 23"/>
                  <a:gd name="T36" fmla="*/ 1 w 19"/>
                  <a:gd name="T37" fmla="*/ 1 h 23"/>
                  <a:gd name="T38" fmla="*/ 5 w 19"/>
                  <a:gd name="T3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3">
                    <a:moveTo>
                      <a:pt x="5" y="1"/>
                    </a:moveTo>
                    <a:cubicBezTo>
                      <a:pt x="6" y="2"/>
                      <a:pt x="9" y="1"/>
                      <a:pt x="9" y="4"/>
                    </a:cubicBezTo>
                    <a:cubicBezTo>
                      <a:pt x="9" y="7"/>
                      <a:pt x="5" y="3"/>
                      <a:pt x="5" y="6"/>
                    </a:cubicBezTo>
                    <a:cubicBezTo>
                      <a:pt x="6" y="8"/>
                      <a:pt x="7" y="7"/>
                      <a:pt x="8" y="7"/>
                    </a:cubicBezTo>
                    <a:cubicBezTo>
                      <a:pt x="10" y="7"/>
                      <a:pt x="11" y="5"/>
                      <a:pt x="12" y="6"/>
                    </a:cubicBezTo>
                    <a:cubicBezTo>
                      <a:pt x="14" y="7"/>
                      <a:pt x="11" y="8"/>
                      <a:pt x="12" y="9"/>
                    </a:cubicBezTo>
                    <a:cubicBezTo>
                      <a:pt x="12" y="9"/>
                      <a:pt x="12" y="10"/>
                      <a:pt x="13" y="10"/>
                    </a:cubicBezTo>
                    <a:cubicBezTo>
                      <a:pt x="19" y="10"/>
                      <a:pt x="15" y="13"/>
                      <a:pt x="14" y="14"/>
                    </a:cubicBezTo>
                    <a:cubicBezTo>
                      <a:pt x="13" y="15"/>
                      <a:pt x="13" y="17"/>
                      <a:pt x="12" y="18"/>
                    </a:cubicBezTo>
                    <a:cubicBezTo>
                      <a:pt x="12" y="20"/>
                      <a:pt x="12" y="19"/>
                      <a:pt x="10" y="19"/>
                    </a:cubicBezTo>
                    <a:cubicBezTo>
                      <a:pt x="8" y="19"/>
                      <a:pt x="6" y="20"/>
                      <a:pt x="4" y="22"/>
                    </a:cubicBezTo>
                    <a:cubicBezTo>
                      <a:pt x="4" y="23"/>
                      <a:pt x="3" y="23"/>
                      <a:pt x="2" y="23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0"/>
                      <a:pt x="2" y="19"/>
                      <a:pt x="1" y="19"/>
                    </a:cubicBezTo>
                    <a:cubicBezTo>
                      <a:pt x="1" y="18"/>
                      <a:pt x="1" y="18"/>
                      <a:pt x="2" y="17"/>
                    </a:cubicBezTo>
                    <a:cubicBezTo>
                      <a:pt x="1" y="16"/>
                      <a:pt x="0" y="14"/>
                      <a:pt x="2" y="13"/>
                    </a:cubicBezTo>
                    <a:cubicBezTo>
                      <a:pt x="3" y="13"/>
                      <a:pt x="4" y="10"/>
                      <a:pt x="7" y="11"/>
                    </a:cubicBezTo>
                    <a:cubicBezTo>
                      <a:pt x="4" y="9"/>
                      <a:pt x="3" y="8"/>
                      <a:pt x="3" y="5"/>
                    </a:cubicBezTo>
                    <a:cubicBezTo>
                      <a:pt x="2" y="4"/>
                      <a:pt x="1" y="3"/>
                      <a:pt x="1" y="1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solidFill>
                <a:srgbClr val="FEE9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5" name="Freeform 572"/>
              <p:cNvSpPr/>
              <p:nvPr/>
            </p:nvSpPr>
            <p:spPr bwMode="auto">
              <a:xfrm>
                <a:off x="644" y="849"/>
                <a:ext cx="40" cy="21"/>
              </a:xfrm>
              <a:custGeom>
                <a:avLst/>
                <a:gdLst>
                  <a:gd name="T0" fmla="*/ 2 w 17"/>
                  <a:gd name="T1" fmla="*/ 9 h 9"/>
                  <a:gd name="T2" fmla="*/ 1 w 17"/>
                  <a:gd name="T3" fmla="*/ 6 h 9"/>
                  <a:gd name="T4" fmla="*/ 7 w 17"/>
                  <a:gd name="T5" fmla="*/ 6 h 9"/>
                  <a:gd name="T6" fmla="*/ 7 w 17"/>
                  <a:gd name="T7" fmla="*/ 2 h 9"/>
                  <a:gd name="T8" fmla="*/ 9 w 17"/>
                  <a:gd name="T9" fmla="*/ 1 h 9"/>
                  <a:gd name="T10" fmla="*/ 11 w 17"/>
                  <a:gd name="T11" fmla="*/ 4 h 9"/>
                  <a:gd name="T12" fmla="*/ 12 w 17"/>
                  <a:gd name="T13" fmla="*/ 0 h 9"/>
                  <a:gd name="T14" fmla="*/ 17 w 17"/>
                  <a:gd name="T15" fmla="*/ 7 h 9"/>
                  <a:gd name="T16" fmla="*/ 15 w 17"/>
                  <a:gd name="T17" fmla="*/ 8 h 9"/>
                  <a:gd name="T18" fmla="*/ 11 w 17"/>
                  <a:gd name="T19" fmla="*/ 8 h 9"/>
                  <a:gd name="T20" fmla="*/ 2 w 17"/>
                  <a:gd name="T2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9">
                    <a:moveTo>
                      <a:pt x="2" y="9"/>
                    </a:moveTo>
                    <a:cubicBezTo>
                      <a:pt x="2" y="8"/>
                      <a:pt x="0" y="7"/>
                      <a:pt x="1" y="6"/>
                    </a:cubicBezTo>
                    <a:cubicBezTo>
                      <a:pt x="3" y="9"/>
                      <a:pt x="6" y="5"/>
                      <a:pt x="7" y="6"/>
                    </a:cubicBezTo>
                    <a:cubicBezTo>
                      <a:pt x="10" y="4"/>
                      <a:pt x="3" y="4"/>
                      <a:pt x="7" y="2"/>
                    </a:cubicBezTo>
                    <a:cubicBezTo>
                      <a:pt x="8" y="1"/>
                      <a:pt x="8" y="1"/>
                      <a:pt x="9" y="1"/>
                    </a:cubicBezTo>
                    <a:cubicBezTo>
                      <a:pt x="10" y="2"/>
                      <a:pt x="10" y="3"/>
                      <a:pt x="11" y="4"/>
                    </a:cubicBezTo>
                    <a:cubicBezTo>
                      <a:pt x="12" y="3"/>
                      <a:pt x="11" y="1"/>
                      <a:pt x="12" y="0"/>
                    </a:cubicBezTo>
                    <a:cubicBezTo>
                      <a:pt x="16" y="0"/>
                      <a:pt x="17" y="3"/>
                      <a:pt x="17" y="7"/>
                    </a:cubicBezTo>
                    <a:cubicBezTo>
                      <a:pt x="16" y="7"/>
                      <a:pt x="16" y="8"/>
                      <a:pt x="15" y="8"/>
                    </a:cubicBezTo>
                    <a:cubicBezTo>
                      <a:pt x="14" y="8"/>
                      <a:pt x="12" y="7"/>
                      <a:pt x="11" y="8"/>
                    </a:cubicBezTo>
                    <a:cubicBezTo>
                      <a:pt x="8" y="9"/>
                      <a:pt x="5" y="8"/>
                      <a:pt x="2" y="9"/>
                    </a:cubicBezTo>
                    <a:close/>
                  </a:path>
                </a:pathLst>
              </a:custGeom>
              <a:solidFill>
                <a:srgbClr val="FED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6" name="Freeform 573"/>
              <p:cNvSpPr/>
              <p:nvPr/>
            </p:nvSpPr>
            <p:spPr bwMode="auto">
              <a:xfrm>
                <a:off x="672" y="863"/>
                <a:ext cx="31" cy="19"/>
              </a:xfrm>
              <a:custGeom>
                <a:avLst/>
                <a:gdLst>
                  <a:gd name="T0" fmla="*/ 3 w 13"/>
                  <a:gd name="T1" fmla="*/ 2 h 8"/>
                  <a:gd name="T2" fmla="*/ 4 w 13"/>
                  <a:gd name="T3" fmla="*/ 1 h 8"/>
                  <a:gd name="T4" fmla="*/ 5 w 13"/>
                  <a:gd name="T5" fmla="*/ 0 h 8"/>
                  <a:gd name="T6" fmla="*/ 10 w 13"/>
                  <a:gd name="T7" fmla="*/ 1 h 8"/>
                  <a:gd name="T8" fmla="*/ 12 w 13"/>
                  <a:gd name="T9" fmla="*/ 3 h 8"/>
                  <a:gd name="T10" fmla="*/ 5 w 13"/>
                  <a:gd name="T11" fmla="*/ 7 h 8"/>
                  <a:gd name="T12" fmla="*/ 3 w 13"/>
                  <a:gd name="T13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8">
                    <a:moveTo>
                      <a:pt x="3" y="2"/>
                    </a:moveTo>
                    <a:cubicBezTo>
                      <a:pt x="3" y="1"/>
                      <a:pt x="4" y="1"/>
                      <a:pt x="4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7" y="1"/>
                      <a:pt x="8" y="0"/>
                      <a:pt x="10" y="1"/>
                    </a:cubicBezTo>
                    <a:cubicBezTo>
                      <a:pt x="11" y="1"/>
                      <a:pt x="13" y="2"/>
                      <a:pt x="12" y="3"/>
                    </a:cubicBezTo>
                    <a:cubicBezTo>
                      <a:pt x="10" y="5"/>
                      <a:pt x="9" y="8"/>
                      <a:pt x="5" y="7"/>
                    </a:cubicBezTo>
                    <a:cubicBezTo>
                      <a:pt x="0" y="5"/>
                      <a:pt x="0" y="6"/>
                      <a:pt x="3" y="2"/>
                    </a:cubicBezTo>
                    <a:close/>
                  </a:path>
                </a:pathLst>
              </a:custGeom>
              <a:solidFill>
                <a:srgbClr val="FEE9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7" name="Freeform 574"/>
              <p:cNvSpPr/>
              <p:nvPr/>
            </p:nvSpPr>
            <p:spPr bwMode="auto">
              <a:xfrm>
                <a:off x="682" y="887"/>
                <a:ext cx="21" cy="17"/>
              </a:xfrm>
              <a:custGeom>
                <a:avLst/>
                <a:gdLst>
                  <a:gd name="T0" fmla="*/ 8 w 9"/>
                  <a:gd name="T1" fmla="*/ 1 h 7"/>
                  <a:gd name="T2" fmla="*/ 8 w 9"/>
                  <a:gd name="T3" fmla="*/ 5 h 7"/>
                  <a:gd name="T4" fmla="*/ 1 w 9"/>
                  <a:gd name="T5" fmla="*/ 5 h 7"/>
                  <a:gd name="T6" fmla="*/ 3 w 9"/>
                  <a:gd name="T7" fmla="*/ 3 h 7"/>
                  <a:gd name="T8" fmla="*/ 3 w 9"/>
                  <a:gd name="T9" fmla="*/ 0 h 7"/>
                  <a:gd name="T10" fmla="*/ 3 w 9"/>
                  <a:gd name="T11" fmla="*/ 0 h 7"/>
                  <a:gd name="T12" fmla="*/ 8 w 9"/>
                  <a:gd name="T13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7">
                    <a:moveTo>
                      <a:pt x="8" y="1"/>
                    </a:moveTo>
                    <a:cubicBezTo>
                      <a:pt x="7" y="2"/>
                      <a:pt x="9" y="4"/>
                      <a:pt x="8" y="5"/>
                    </a:cubicBezTo>
                    <a:cubicBezTo>
                      <a:pt x="5" y="3"/>
                      <a:pt x="3" y="7"/>
                      <a:pt x="1" y="5"/>
                    </a:cubicBezTo>
                    <a:cubicBezTo>
                      <a:pt x="0" y="3"/>
                      <a:pt x="2" y="4"/>
                      <a:pt x="3" y="3"/>
                    </a:cubicBezTo>
                    <a:cubicBezTo>
                      <a:pt x="3" y="2"/>
                      <a:pt x="3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6" y="1"/>
                      <a:pt x="8" y="1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8" name="Freeform 575"/>
              <p:cNvSpPr/>
              <p:nvPr/>
            </p:nvSpPr>
            <p:spPr bwMode="auto">
              <a:xfrm>
                <a:off x="684" y="858"/>
                <a:ext cx="19" cy="12"/>
              </a:xfrm>
              <a:custGeom>
                <a:avLst/>
                <a:gdLst>
                  <a:gd name="T0" fmla="*/ 7 w 8"/>
                  <a:gd name="T1" fmla="*/ 5 h 5"/>
                  <a:gd name="T2" fmla="*/ 4 w 8"/>
                  <a:gd name="T3" fmla="*/ 4 h 5"/>
                  <a:gd name="T4" fmla="*/ 0 w 8"/>
                  <a:gd name="T5" fmla="*/ 3 h 5"/>
                  <a:gd name="T6" fmla="*/ 7 w 8"/>
                  <a:gd name="T7" fmla="*/ 2 h 5"/>
                  <a:gd name="T8" fmla="*/ 8 w 8"/>
                  <a:gd name="T9" fmla="*/ 5 h 5"/>
                  <a:gd name="T10" fmla="*/ 7 w 8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5"/>
                    </a:moveTo>
                    <a:cubicBezTo>
                      <a:pt x="6" y="3"/>
                      <a:pt x="5" y="3"/>
                      <a:pt x="4" y="4"/>
                    </a:cubicBezTo>
                    <a:cubicBezTo>
                      <a:pt x="2" y="4"/>
                      <a:pt x="1" y="4"/>
                      <a:pt x="0" y="3"/>
                    </a:cubicBezTo>
                    <a:cubicBezTo>
                      <a:pt x="2" y="1"/>
                      <a:pt x="4" y="0"/>
                      <a:pt x="7" y="2"/>
                    </a:cubicBezTo>
                    <a:cubicBezTo>
                      <a:pt x="7" y="3"/>
                      <a:pt x="8" y="4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close/>
                  </a:path>
                </a:pathLst>
              </a:custGeom>
              <a:solidFill>
                <a:srgbClr val="FEEA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9" name="Freeform 576"/>
              <p:cNvSpPr/>
              <p:nvPr/>
            </p:nvSpPr>
            <p:spPr bwMode="auto">
              <a:xfrm>
                <a:off x="656" y="877"/>
                <a:ext cx="12" cy="12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1 h 5"/>
                  <a:gd name="T4" fmla="*/ 1 w 5"/>
                  <a:gd name="T5" fmla="*/ 0 h 5"/>
                  <a:gd name="T6" fmla="*/ 2 w 5"/>
                  <a:gd name="T7" fmla="*/ 0 h 5"/>
                  <a:gd name="T8" fmla="*/ 2 w 5"/>
                  <a:gd name="T9" fmla="*/ 1 h 5"/>
                  <a:gd name="T10" fmla="*/ 5 w 5"/>
                  <a:gd name="T11" fmla="*/ 3 h 5"/>
                  <a:gd name="T12" fmla="*/ 5 w 5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cubicBezTo>
                      <a:pt x="3" y="5"/>
                      <a:pt x="1" y="5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4"/>
                      <a:pt x="5" y="5"/>
                      <a:pt x="5" y="5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0" name="Freeform 577"/>
              <p:cNvSpPr/>
              <p:nvPr/>
            </p:nvSpPr>
            <p:spPr bwMode="auto">
              <a:xfrm>
                <a:off x="672" y="882"/>
                <a:ext cx="17" cy="10"/>
              </a:xfrm>
              <a:custGeom>
                <a:avLst/>
                <a:gdLst>
                  <a:gd name="T0" fmla="*/ 7 w 7"/>
                  <a:gd name="T1" fmla="*/ 2 h 4"/>
                  <a:gd name="T2" fmla="*/ 0 w 7"/>
                  <a:gd name="T3" fmla="*/ 1 h 4"/>
                  <a:gd name="T4" fmla="*/ 7 w 7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7" y="2"/>
                    </a:moveTo>
                    <a:cubicBezTo>
                      <a:pt x="5" y="2"/>
                      <a:pt x="2" y="4"/>
                      <a:pt x="0" y="1"/>
                    </a:cubicBezTo>
                    <a:cubicBezTo>
                      <a:pt x="3" y="0"/>
                      <a:pt x="5" y="1"/>
                      <a:pt x="7" y="2"/>
                    </a:cubicBezTo>
                    <a:close/>
                  </a:path>
                </a:pathLst>
              </a:custGeom>
              <a:solidFill>
                <a:srgbClr val="FEE9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1" name="Freeform 578"/>
              <p:cNvSpPr/>
              <p:nvPr/>
            </p:nvSpPr>
            <p:spPr bwMode="auto">
              <a:xfrm>
                <a:off x="682" y="892"/>
                <a:ext cx="7" cy="7"/>
              </a:xfrm>
              <a:custGeom>
                <a:avLst/>
                <a:gdLst>
                  <a:gd name="T0" fmla="*/ 3 w 3"/>
                  <a:gd name="T1" fmla="*/ 1 h 3"/>
                  <a:gd name="T2" fmla="*/ 1 w 3"/>
                  <a:gd name="T3" fmla="*/ 3 h 3"/>
                  <a:gd name="T4" fmla="*/ 0 w 3"/>
                  <a:gd name="T5" fmla="*/ 1 h 3"/>
                  <a:gd name="T6" fmla="*/ 3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2"/>
                      <a:pt x="2" y="2"/>
                      <a:pt x="1" y="3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1" y="0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FEE9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2" name="Freeform 579"/>
              <p:cNvSpPr/>
              <p:nvPr/>
            </p:nvSpPr>
            <p:spPr bwMode="auto">
              <a:xfrm>
                <a:off x="660" y="880"/>
                <a:ext cx="8" cy="4"/>
              </a:xfrm>
              <a:custGeom>
                <a:avLst/>
                <a:gdLst>
                  <a:gd name="T0" fmla="*/ 3 w 3"/>
                  <a:gd name="T1" fmla="*/ 2 h 2"/>
                  <a:gd name="T2" fmla="*/ 0 w 3"/>
                  <a:gd name="T3" fmla="*/ 0 h 2"/>
                  <a:gd name="T4" fmla="*/ 3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2" y="2"/>
                      <a:pt x="0" y="2"/>
                      <a:pt x="0" y="0"/>
                    </a:cubicBezTo>
                    <a:cubicBezTo>
                      <a:pt x="1" y="1"/>
                      <a:pt x="3" y="0"/>
                      <a:pt x="3" y="2"/>
                    </a:cubicBezTo>
                    <a:close/>
                  </a:path>
                </a:pathLst>
              </a:custGeom>
              <a:solidFill>
                <a:srgbClr val="FE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3" name="Freeform 580"/>
              <p:cNvSpPr/>
              <p:nvPr/>
            </p:nvSpPr>
            <p:spPr bwMode="auto">
              <a:xfrm>
                <a:off x="699" y="904"/>
                <a:ext cx="4" cy="7"/>
              </a:xfrm>
              <a:custGeom>
                <a:avLst/>
                <a:gdLst>
                  <a:gd name="T0" fmla="*/ 0 w 2"/>
                  <a:gd name="T1" fmla="*/ 0 h 3"/>
                  <a:gd name="T2" fmla="*/ 2 w 2"/>
                  <a:gd name="T3" fmla="*/ 0 h 3"/>
                  <a:gd name="T4" fmla="*/ 1 w 2"/>
                  <a:gd name="T5" fmla="*/ 3 h 3"/>
                  <a:gd name="T6" fmla="*/ 0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0" y="0"/>
                      <a:pt x="2" y="0"/>
                      <a:pt x="2" y="0"/>
                    </a:cubicBezTo>
                    <a:cubicBezTo>
                      <a:pt x="2" y="1"/>
                      <a:pt x="2" y="2"/>
                      <a:pt x="1" y="3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4" name="Freeform 581"/>
              <p:cNvSpPr/>
              <p:nvPr/>
            </p:nvSpPr>
            <p:spPr bwMode="auto">
              <a:xfrm>
                <a:off x="658" y="839"/>
                <a:ext cx="17" cy="14"/>
              </a:xfrm>
              <a:custGeom>
                <a:avLst/>
                <a:gdLst>
                  <a:gd name="T0" fmla="*/ 3 w 7"/>
                  <a:gd name="T1" fmla="*/ 6 h 6"/>
                  <a:gd name="T2" fmla="*/ 1 w 7"/>
                  <a:gd name="T3" fmla="*/ 6 h 6"/>
                  <a:gd name="T4" fmla="*/ 0 w 7"/>
                  <a:gd name="T5" fmla="*/ 3 h 6"/>
                  <a:gd name="T6" fmla="*/ 7 w 7"/>
                  <a:gd name="T7" fmla="*/ 0 h 6"/>
                  <a:gd name="T8" fmla="*/ 7 w 7"/>
                  <a:gd name="T9" fmla="*/ 2 h 6"/>
                  <a:gd name="T10" fmla="*/ 3 w 7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6">
                    <a:moveTo>
                      <a:pt x="3" y="6"/>
                    </a:moveTo>
                    <a:cubicBezTo>
                      <a:pt x="3" y="6"/>
                      <a:pt x="2" y="6"/>
                      <a:pt x="1" y="6"/>
                    </a:cubicBezTo>
                    <a:cubicBezTo>
                      <a:pt x="2" y="5"/>
                      <a:pt x="3" y="3"/>
                      <a:pt x="0" y="3"/>
                    </a:cubicBezTo>
                    <a:cubicBezTo>
                      <a:pt x="2" y="1"/>
                      <a:pt x="4" y="0"/>
                      <a:pt x="7" y="0"/>
                    </a:cubicBezTo>
                    <a:cubicBezTo>
                      <a:pt x="7" y="1"/>
                      <a:pt x="7" y="1"/>
                      <a:pt x="7" y="2"/>
                    </a:cubicBezTo>
                    <a:cubicBezTo>
                      <a:pt x="4" y="2"/>
                      <a:pt x="6" y="6"/>
                      <a:pt x="3" y="6"/>
                    </a:cubicBezTo>
                    <a:close/>
                  </a:path>
                </a:pathLst>
              </a:custGeom>
              <a:solidFill>
                <a:srgbClr val="FED8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5" name="Freeform 582"/>
              <p:cNvSpPr/>
              <p:nvPr/>
            </p:nvSpPr>
            <p:spPr bwMode="auto">
              <a:xfrm>
                <a:off x="794" y="825"/>
                <a:ext cx="22" cy="26"/>
              </a:xfrm>
              <a:custGeom>
                <a:avLst/>
                <a:gdLst>
                  <a:gd name="T0" fmla="*/ 6 w 9"/>
                  <a:gd name="T1" fmla="*/ 0 h 11"/>
                  <a:gd name="T2" fmla="*/ 6 w 9"/>
                  <a:gd name="T3" fmla="*/ 8 h 11"/>
                  <a:gd name="T4" fmla="*/ 8 w 9"/>
                  <a:gd name="T5" fmla="*/ 11 h 11"/>
                  <a:gd name="T6" fmla="*/ 1 w 9"/>
                  <a:gd name="T7" fmla="*/ 10 h 11"/>
                  <a:gd name="T8" fmla="*/ 6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6" y="0"/>
                    </a:moveTo>
                    <a:cubicBezTo>
                      <a:pt x="5" y="3"/>
                      <a:pt x="9" y="5"/>
                      <a:pt x="6" y="8"/>
                    </a:cubicBezTo>
                    <a:cubicBezTo>
                      <a:pt x="6" y="9"/>
                      <a:pt x="7" y="10"/>
                      <a:pt x="8" y="11"/>
                    </a:cubicBezTo>
                    <a:cubicBezTo>
                      <a:pt x="6" y="9"/>
                      <a:pt x="3" y="11"/>
                      <a:pt x="1" y="10"/>
                    </a:cubicBezTo>
                    <a:cubicBezTo>
                      <a:pt x="2" y="6"/>
                      <a:pt x="0" y="1"/>
                      <a:pt x="6" y="0"/>
                    </a:cubicBezTo>
                    <a:close/>
                  </a:path>
                </a:pathLst>
              </a:custGeom>
              <a:solidFill>
                <a:srgbClr val="FEEA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6" name="Freeform 583"/>
              <p:cNvSpPr/>
              <p:nvPr/>
            </p:nvSpPr>
            <p:spPr bwMode="auto">
              <a:xfrm>
                <a:off x="804" y="798"/>
                <a:ext cx="19" cy="15"/>
              </a:xfrm>
              <a:custGeom>
                <a:avLst/>
                <a:gdLst>
                  <a:gd name="T0" fmla="*/ 0 w 8"/>
                  <a:gd name="T1" fmla="*/ 5 h 6"/>
                  <a:gd name="T2" fmla="*/ 7 w 8"/>
                  <a:gd name="T3" fmla="*/ 0 h 6"/>
                  <a:gd name="T4" fmla="*/ 8 w 8"/>
                  <a:gd name="T5" fmla="*/ 0 h 6"/>
                  <a:gd name="T6" fmla="*/ 7 w 8"/>
                  <a:gd name="T7" fmla="*/ 1 h 6"/>
                  <a:gd name="T8" fmla="*/ 0 w 8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5"/>
                    </a:moveTo>
                    <a:cubicBezTo>
                      <a:pt x="1" y="0"/>
                      <a:pt x="5" y="2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5" y="2"/>
                      <a:pt x="4" y="6"/>
                      <a:pt x="0" y="5"/>
                    </a:cubicBezTo>
                    <a:close/>
                  </a:path>
                </a:pathLst>
              </a:custGeom>
              <a:solidFill>
                <a:srgbClr val="FEDB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7" name="Freeform 584"/>
              <p:cNvSpPr/>
              <p:nvPr/>
            </p:nvSpPr>
            <p:spPr bwMode="auto">
              <a:xfrm>
                <a:off x="820" y="789"/>
                <a:ext cx="17" cy="12"/>
              </a:xfrm>
              <a:custGeom>
                <a:avLst/>
                <a:gdLst>
                  <a:gd name="T0" fmla="*/ 0 w 7"/>
                  <a:gd name="T1" fmla="*/ 5 h 5"/>
                  <a:gd name="T2" fmla="*/ 0 w 7"/>
                  <a:gd name="T3" fmla="*/ 4 h 5"/>
                  <a:gd name="T4" fmla="*/ 1 w 7"/>
                  <a:gd name="T5" fmla="*/ 1 h 5"/>
                  <a:gd name="T6" fmla="*/ 6 w 7"/>
                  <a:gd name="T7" fmla="*/ 0 h 5"/>
                  <a:gd name="T8" fmla="*/ 0 w 7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5">
                    <a:moveTo>
                      <a:pt x="0" y="5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1" y="3"/>
                      <a:pt x="3" y="2"/>
                      <a:pt x="1" y="1"/>
                    </a:cubicBezTo>
                    <a:cubicBezTo>
                      <a:pt x="3" y="1"/>
                      <a:pt x="5" y="0"/>
                      <a:pt x="6" y="0"/>
                    </a:cubicBezTo>
                    <a:cubicBezTo>
                      <a:pt x="7" y="5"/>
                      <a:pt x="2" y="3"/>
                      <a:pt x="0" y="5"/>
                    </a:cubicBezTo>
                    <a:close/>
                  </a:path>
                </a:pathLst>
              </a:custGeom>
              <a:solidFill>
                <a:srgbClr val="FEE2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8" name="Freeform 585"/>
              <p:cNvSpPr/>
              <p:nvPr/>
            </p:nvSpPr>
            <p:spPr bwMode="auto">
              <a:xfrm>
                <a:off x="641" y="684"/>
                <a:ext cx="113" cy="105"/>
              </a:xfrm>
              <a:custGeom>
                <a:avLst/>
                <a:gdLst>
                  <a:gd name="T0" fmla="*/ 47 w 47"/>
                  <a:gd name="T1" fmla="*/ 11 h 44"/>
                  <a:gd name="T2" fmla="*/ 46 w 47"/>
                  <a:gd name="T3" fmla="*/ 19 h 44"/>
                  <a:gd name="T4" fmla="*/ 46 w 47"/>
                  <a:gd name="T5" fmla="*/ 20 h 44"/>
                  <a:gd name="T6" fmla="*/ 40 w 47"/>
                  <a:gd name="T7" fmla="*/ 22 h 44"/>
                  <a:gd name="T8" fmla="*/ 33 w 47"/>
                  <a:gd name="T9" fmla="*/ 22 h 44"/>
                  <a:gd name="T10" fmla="*/ 29 w 47"/>
                  <a:gd name="T11" fmla="*/ 19 h 44"/>
                  <a:gd name="T12" fmla="*/ 28 w 47"/>
                  <a:gd name="T13" fmla="*/ 19 h 44"/>
                  <a:gd name="T14" fmla="*/ 28 w 47"/>
                  <a:gd name="T15" fmla="*/ 19 h 44"/>
                  <a:gd name="T16" fmla="*/ 33 w 47"/>
                  <a:gd name="T17" fmla="*/ 22 h 44"/>
                  <a:gd name="T18" fmla="*/ 34 w 47"/>
                  <a:gd name="T19" fmla="*/ 25 h 44"/>
                  <a:gd name="T20" fmla="*/ 30 w 47"/>
                  <a:gd name="T21" fmla="*/ 23 h 44"/>
                  <a:gd name="T22" fmla="*/ 28 w 47"/>
                  <a:gd name="T23" fmla="*/ 38 h 44"/>
                  <a:gd name="T24" fmla="*/ 29 w 47"/>
                  <a:gd name="T25" fmla="*/ 41 h 44"/>
                  <a:gd name="T26" fmla="*/ 27 w 47"/>
                  <a:gd name="T27" fmla="*/ 43 h 44"/>
                  <a:gd name="T28" fmla="*/ 26 w 47"/>
                  <a:gd name="T29" fmla="*/ 39 h 44"/>
                  <a:gd name="T30" fmla="*/ 25 w 47"/>
                  <a:gd name="T31" fmla="*/ 34 h 44"/>
                  <a:gd name="T32" fmla="*/ 20 w 47"/>
                  <a:gd name="T33" fmla="*/ 35 h 44"/>
                  <a:gd name="T34" fmla="*/ 16 w 47"/>
                  <a:gd name="T35" fmla="*/ 35 h 44"/>
                  <a:gd name="T36" fmla="*/ 13 w 47"/>
                  <a:gd name="T37" fmla="*/ 33 h 44"/>
                  <a:gd name="T38" fmla="*/ 8 w 47"/>
                  <a:gd name="T39" fmla="*/ 31 h 44"/>
                  <a:gd name="T40" fmla="*/ 3 w 47"/>
                  <a:gd name="T41" fmla="*/ 28 h 44"/>
                  <a:gd name="T42" fmla="*/ 4 w 47"/>
                  <a:gd name="T43" fmla="*/ 24 h 44"/>
                  <a:gd name="T44" fmla="*/ 5 w 47"/>
                  <a:gd name="T45" fmla="*/ 21 h 44"/>
                  <a:gd name="T46" fmla="*/ 6 w 47"/>
                  <a:gd name="T47" fmla="*/ 21 h 44"/>
                  <a:gd name="T48" fmla="*/ 5 w 47"/>
                  <a:gd name="T49" fmla="*/ 21 h 44"/>
                  <a:gd name="T50" fmla="*/ 0 w 47"/>
                  <a:gd name="T51" fmla="*/ 11 h 44"/>
                  <a:gd name="T52" fmla="*/ 1 w 47"/>
                  <a:gd name="T53" fmla="*/ 8 h 44"/>
                  <a:gd name="T54" fmla="*/ 2 w 47"/>
                  <a:gd name="T55" fmla="*/ 8 h 44"/>
                  <a:gd name="T56" fmla="*/ 8 w 47"/>
                  <a:gd name="T57" fmla="*/ 7 h 44"/>
                  <a:gd name="T58" fmla="*/ 8 w 47"/>
                  <a:gd name="T59" fmla="*/ 7 h 44"/>
                  <a:gd name="T60" fmla="*/ 10 w 47"/>
                  <a:gd name="T61" fmla="*/ 6 h 44"/>
                  <a:gd name="T62" fmla="*/ 19 w 47"/>
                  <a:gd name="T63" fmla="*/ 1 h 44"/>
                  <a:gd name="T64" fmla="*/ 21 w 47"/>
                  <a:gd name="T65" fmla="*/ 6 h 44"/>
                  <a:gd name="T66" fmla="*/ 18 w 47"/>
                  <a:gd name="T67" fmla="*/ 12 h 44"/>
                  <a:gd name="T68" fmla="*/ 15 w 47"/>
                  <a:gd name="T69" fmla="*/ 11 h 44"/>
                  <a:gd name="T70" fmla="*/ 14 w 47"/>
                  <a:gd name="T71" fmla="*/ 8 h 44"/>
                  <a:gd name="T72" fmla="*/ 15 w 47"/>
                  <a:gd name="T73" fmla="*/ 12 h 44"/>
                  <a:gd name="T74" fmla="*/ 7 w 47"/>
                  <a:gd name="T75" fmla="*/ 15 h 44"/>
                  <a:gd name="T76" fmla="*/ 7 w 47"/>
                  <a:gd name="T77" fmla="*/ 15 h 44"/>
                  <a:gd name="T78" fmla="*/ 12 w 47"/>
                  <a:gd name="T79" fmla="*/ 22 h 44"/>
                  <a:gd name="T80" fmla="*/ 15 w 47"/>
                  <a:gd name="T81" fmla="*/ 29 h 44"/>
                  <a:gd name="T82" fmla="*/ 19 w 47"/>
                  <a:gd name="T83" fmla="*/ 23 h 44"/>
                  <a:gd name="T84" fmla="*/ 20 w 47"/>
                  <a:gd name="T85" fmla="*/ 22 h 44"/>
                  <a:gd name="T86" fmla="*/ 19 w 47"/>
                  <a:gd name="T87" fmla="*/ 21 h 44"/>
                  <a:gd name="T88" fmla="*/ 15 w 47"/>
                  <a:gd name="T89" fmla="*/ 20 h 44"/>
                  <a:gd name="T90" fmla="*/ 15 w 47"/>
                  <a:gd name="T91" fmla="*/ 17 h 44"/>
                  <a:gd name="T92" fmla="*/ 19 w 47"/>
                  <a:gd name="T93" fmla="*/ 15 h 44"/>
                  <a:gd name="T94" fmla="*/ 24 w 47"/>
                  <a:gd name="T95" fmla="*/ 16 h 44"/>
                  <a:gd name="T96" fmla="*/ 30 w 47"/>
                  <a:gd name="T97" fmla="*/ 10 h 44"/>
                  <a:gd name="T98" fmla="*/ 40 w 47"/>
                  <a:gd name="T99" fmla="*/ 10 h 44"/>
                  <a:gd name="T100" fmla="*/ 47 w 47"/>
                  <a:gd name="T101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7" h="44">
                    <a:moveTo>
                      <a:pt x="47" y="11"/>
                    </a:moveTo>
                    <a:cubicBezTo>
                      <a:pt x="46" y="14"/>
                      <a:pt x="45" y="16"/>
                      <a:pt x="46" y="19"/>
                    </a:cubicBezTo>
                    <a:cubicBezTo>
                      <a:pt x="47" y="20"/>
                      <a:pt x="46" y="20"/>
                      <a:pt x="46" y="20"/>
                    </a:cubicBezTo>
                    <a:cubicBezTo>
                      <a:pt x="43" y="20"/>
                      <a:pt x="43" y="24"/>
                      <a:pt x="40" y="22"/>
                    </a:cubicBezTo>
                    <a:cubicBezTo>
                      <a:pt x="38" y="20"/>
                      <a:pt x="36" y="20"/>
                      <a:pt x="33" y="22"/>
                    </a:cubicBezTo>
                    <a:cubicBezTo>
                      <a:pt x="32" y="19"/>
                      <a:pt x="30" y="19"/>
                      <a:pt x="29" y="19"/>
                    </a:cubicBezTo>
                    <a:cubicBezTo>
                      <a:pt x="28" y="18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31" y="19"/>
                      <a:pt x="32" y="20"/>
                      <a:pt x="33" y="22"/>
                    </a:cubicBezTo>
                    <a:cubicBezTo>
                      <a:pt x="34" y="23"/>
                      <a:pt x="35" y="24"/>
                      <a:pt x="34" y="25"/>
                    </a:cubicBezTo>
                    <a:cubicBezTo>
                      <a:pt x="32" y="25"/>
                      <a:pt x="32" y="23"/>
                      <a:pt x="30" y="23"/>
                    </a:cubicBezTo>
                    <a:cubicBezTo>
                      <a:pt x="28" y="28"/>
                      <a:pt x="31" y="33"/>
                      <a:pt x="28" y="38"/>
                    </a:cubicBezTo>
                    <a:cubicBezTo>
                      <a:pt x="28" y="38"/>
                      <a:pt x="29" y="40"/>
                      <a:pt x="29" y="41"/>
                    </a:cubicBezTo>
                    <a:cubicBezTo>
                      <a:pt x="27" y="40"/>
                      <a:pt x="29" y="44"/>
                      <a:pt x="27" y="43"/>
                    </a:cubicBezTo>
                    <a:cubicBezTo>
                      <a:pt x="25" y="43"/>
                      <a:pt x="26" y="41"/>
                      <a:pt x="26" y="39"/>
                    </a:cubicBezTo>
                    <a:cubicBezTo>
                      <a:pt x="27" y="37"/>
                      <a:pt x="26" y="36"/>
                      <a:pt x="25" y="34"/>
                    </a:cubicBezTo>
                    <a:cubicBezTo>
                      <a:pt x="25" y="36"/>
                      <a:pt x="21" y="37"/>
                      <a:pt x="20" y="35"/>
                    </a:cubicBezTo>
                    <a:cubicBezTo>
                      <a:pt x="19" y="34"/>
                      <a:pt x="17" y="35"/>
                      <a:pt x="16" y="35"/>
                    </a:cubicBezTo>
                    <a:cubicBezTo>
                      <a:pt x="14" y="36"/>
                      <a:pt x="14" y="34"/>
                      <a:pt x="13" y="33"/>
                    </a:cubicBezTo>
                    <a:cubicBezTo>
                      <a:pt x="12" y="30"/>
                      <a:pt x="9" y="33"/>
                      <a:pt x="8" y="31"/>
                    </a:cubicBezTo>
                    <a:cubicBezTo>
                      <a:pt x="6" y="31"/>
                      <a:pt x="4" y="30"/>
                      <a:pt x="3" y="28"/>
                    </a:cubicBezTo>
                    <a:cubicBezTo>
                      <a:pt x="2" y="27"/>
                      <a:pt x="7" y="26"/>
                      <a:pt x="4" y="24"/>
                    </a:cubicBezTo>
                    <a:cubicBezTo>
                      <a:pt x="2" y="22"/>
                      <a:pt x="3" y="22"/>
                      <a:pt x="5" y="21"/>
                    </a:cubicBezTo>
                    <a:cubicBezTo>
                      <a:pt x="5" y="21"/>
                      <a:pt x="6" y="21"/>
                      <a:pt x="6" y="21"/>
                    </a:cubicBezTo>
                    <a:cubicBezTo>
                      <a:pt x="6" y="20"/>
                      <a:pt x="5" y="21"/>
                      <a:pt x="5" y="21"/>
                    </a:cubicBezTo>
                    <a:cubicBezTo>
                      <a:pt x="1" y="19"/>
                      <a:pt x="2" y="14"/>
                      <a:pt x="0" y="11"/>
                    </a:cubicBezTo>
                    <a:cubicBezTo>
                      <a:pt x="0" y="10"/>
                      <a:pt x="0" y="8"/>
                      <a:pt x="1" y="8"/>
                    </a:cubicBezTo>
                    <a:cubicBezTo>
                      <a:pt x="1" y="7"/>
                      <a:pt x="3" y="9"/>
                      <a:pt x="2" y="8"/>
                    </a:cubicBezTo>
                    <a:cubicBezTo>
                      <a:pt x="4" y="4"/>
                      <a:pt x="6" y="8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9" y="6"/>
                      <a:pt x="10" y="6"/>
                      <a:pt x="10" y="6"/>
                    </a:cubicBezTo>
                    <a:cubicBezTo>
                      <a:pt x="14" y="5"/>
                      <a:pt x="15" y="0"/>
                      <a:pt x="19" y="1"/>
                    </a:cubicBezTo>
                    <a:cubicBezTo>
                      <a:pt x="20" y="2"/>
                      <a:pt x="19" y="5"/>
                      <a:pt x="21" y="6"/>
                    </a:cubicBezTo>
                    <a:cubicBezTo>
                      <a:pt x="21" y="9"/>
                      <a:pt x="19" y="10"/>
                      <a:pt x="18" y="12"/>
                    </a:cubicBezTo>
                    <a:cubicBezTo>
                      <a:pt x="17" y="14"/>
                      <a:pt x="15" y="12"/>
                      <a:pt x="15" y="11"/>
                    </a:cubicBezTo>
                    <a:cubicBezTo>
                      <a:pt x="14" y="10"/>
                      <a:pt x="15" y="9"/>
                      <a:pt x="14" y="8"/>
                    </a:cubicBezTo>
                    <a:cubicBezTo>
                      <a:pt x="14" y="9"/>
                      <a:pt x="15" y="11"/>
                      <a:pt x="15" y="12"/>
                    </a:cubicBezTo>
                    <a:cubicBezTo>
                      <a:pt x="13" y="17"/>
                      <a:pt x="10" y="16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13" y="16"/>
                      <a:pt x="13" y="16"/>
                      <a:pt x="12" y="22"/>
                    </a:cubicBezTo>
                    <a:cubicBezTo>
                      <a:pt x="12" y="26"/>
                      <a:pt x="12" y="26"/>
                      <a:pt x="15" y="29"/>
                    </a:cubicBezTo>
                    <a:cubicBezTo>
                      <a:pt x="15" y="26"/>
                      <a:pt x="14" y="22"/>
                      <a:pt x="19" y="23"/>
                    </a:cubicBezTo>
                    <a:cubicBezTo>
                      <a:pt x="21" y="23"/>
                      <a:pt x="21" y="22"/>
                      <a:pt x="20" y="22"/>
                    </a:cubicBezTo>
                    <a:cubicBezTo>
                      <a:pt x="20" y="22"/>
                      <a:pt x="21" y="19"/>
                      <a:pt x="19" y="21"/>
                    </a:cubicBezTo>
                    <a:cubicBezTo>
                      <a:pt x="18" y="22"/>
                      <a:pt x="16" y="21"/>
                      <a:pt x="15" y="20"/>
                    </a:cubicBezTo>
                    <a:cubicBezTo>
                      <a:pt x="14" y="20"/>
                      <a:pt x="14" y="18"/>
                      <a:pt x="15" y="17"/>
                    </a:cubicBezTo>
                    <a:cubicBezTo>
                      <a:pt x="16" y="16"/>
                      <a:pt x="18" y="15"/>
                      <a:pt x="19" y="15"/>
                    </a:cubicBezTo>
                    <a:cubicBezTo>
                      <a:pt x="21" y="15"/>
                      <a:pt x="23" y="17"/>
                      <a:pt x="24" y="16"/>
                    </a:cubicBezTo>
                    <a:cubicBezTo>
                      <a:pt x="27" y="15"/>
                      <a:pt x="29" y="13"/>
                      <a:pt x="30" y="10"/>
                    </a:cubicBezTo>
                    <a:cubicBezTo>
                      <a:pt x="33" y="7"/>
                      <a:pt x="37" y="10"/>
                      <a:pt x="40" y="10"/>
                    </a:cubicBezTo>
                    <a:cubicBezTo>
                      <a:pt x="42" y="11"/>
                      <a:pt x="45" y="9"/>
                      <a:pt x="47" y="11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9" name="Freeform 586"/>
              <p:cNvSpPr/>
              <p:nvPr/>
            </p:nvSpPr>
            <p:spPr bwMode="auto">
              <a:xfrm>
                <a:off x="570" y="564"/>
                <a:ext cx="90" cy="74"/>
              </a:xfrm>
              <a:custGeom>
                <a:avLst/>
                <a:gdLst>
                  <a:gd name="T0" fmla="*/ 0 w 38"/>
                  <a:gd name="T1" fmla="*/ 13 h 31"/>
                  <a:gd name="T2" fmla="*/ 5 w 38"/>
                  <a:gd name="T3" fmla="*/ 11 h 31"/>
                  <a:gd name="T4" fmla="*/ 6 w 38"/>
                  <a:gd name="T5" fmla="*/ 10 h 31"/>
                  <a:gd name="T6" fmla="*/ 10 w 38"/>
                  <a:gd name="T7" fmla="*/ 4 h 31"/>
                  <a:gd name="T8" fmla="*/ 13 w 38"/>
                  <a:gd name="T9" fmla="*/ 3 h 31"/>
                  <a:gd name="T10" fmla="*/ 17 w 38"/>
                  <a:gd name="T11" fmla="*/ 5 h 31"/>
                  <a:gd name="T12" fmla="*/ 18 w 38"/>
                  <a:gd name="T13" fmla="*/ 1 h 31"/>
                  <a:gd name="T14" fmla="*/ 19 w 38"/>
                  <a:gd name="T15" fmla="*/ 1 h 31"/>
                  <a:gd name="T16" fmla="*/ 26 w 38"/>
                  <a:gd name="T17" fmla="*/ 2 h 31"/>
                  <a:gd name="T18" fmla="*/ 33 w 38"/>
                  <a:gd name="T19" fmla="*/ 5 h 31"/>
                  <a:gd name="T20" fmla="*/ 35 w 38"/>
                  <a:gd name="T21" fmla="*/ 7 h 31"/>
                  <a:gd name="T22" fmla="*/ 35 w 38"/>
                  <a:gd name="T23" fmla="*/ 16 h 31"/>
                  <a:gd name="T24" fmla="*/ 36 w 38"/>
                  <a:gd name="T25" fmla="*/ 18 h 31"/>
                  <a:gd name="T26" fmla="*/ 38 w 38"/>
                  <a:gd name="T27" fmla="*/ 20 h 31"/>
                  <a:gd name="T28" fmla="*/ 35 w 38"/>
                  <a:gd name="T29" fmla="*/ 25 h 31"/>
                  <a:gd name="T30" fmla="*/ 29 w 38"/>
                  <a:gd name="T31" fmla="*/ 23 h 31"/>
                  <a:gd name="T32" fmla="*/ 28 w 38"/>
                  <a:gd name="T33" fmla="*/ 29 h 31"/>
                  <a:gd name="T34" fmla="*/ 23 w 38"/>
                  <a:gd name="T35" fmla="*/ 27 h 31"/>
                  <a:gd name="T36" fmla="*/ 24 w 38"/>
                  <a:gd name="T37" fmla="*/ 22 h 31"/>
                  <a:gd name="T38" fmla="*/ 26 w 38"/>
                  <a:gd name="T39" fmla="*/ 18 h 31"/>
                  <a:gd name="T40" fmla="*/ 28 w 38"/>
                  <a:gd name="T41" fmla="*/ 16 h 31"/>
                  <a:gd name="T42" fmla="*/ 25 w 38"/>
                  <a:gd name="T43" fmla="*/ 16 h 31"/>
                  <a:gd name="T44" fmla="*/ 22 w 38"/>
                  <a:gd name="T45" fmla="*/ 20 h 31"/>
                  <a:gd name="T46" fmla="*/ 19 w 38"/>
                  <a:gd name="T47" fmla="*/ 20 h 31"/>
                  <a:gd name="T48" fmla="*/ 17 w 38"/>
                  <a:gd name="T49" fmla="*/ 17 h 31"/>
                  <a:gd name="T50" fmla="*/ 19 w 38"/>
                  <a:gd name="T51" fmla="*/ 13 h 31"/>
                  <a:gd name="T52" fmla="*/ 16 w 38"/>
                  <a:gd name="T53" fmla="*/ 13 h 31"/>
                  <a:gd name="T54" fmla="*/ 17 w 38"/>
                  <a:gd name="T55" fmla="*/ 18 h 31"/>
                  <a:gd name="T56" fmla="*/ 14 w 38"/>
                  <a:gd name="T57" fmla="*/ 19 h 31"/>
                  <a:gd name="T58" fmla="*/ 13 w 38"/>
                  <a:gd name="T59" fmla="*/ 19 h 31"/>
                  <a:gd name="T60" fmla="*/ 3 w 38"/>
                  <a:gd name="T61" fmla="*/ 18 h 31"/>
                  <a:gd name="T62" fmla="*/ 0 w 38"/>
                  <a:gd name="T63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8" h="31">
                    <a:moveTo>
                      <a:pt x="0" y="13"/>
                    </a:moveTo>
                    <a:cubicBezTo>
                      <a:pt x="2" y="14"/>
                      <a:pt x="1" y="6"/>
                      <a:pt x="5" y="11"/>
                    </a:cubicBezTo>
                    <a:cubicBezTo>
                      <a:pt x="6" y="12"/>
                      <a:pt x="5" y="10"/>
                      <a:pt x="6" y="10"/>
                    </a:cubicBezTo>
                    <a:cubicBezTo>
                      <a:pt x="7" y="8"/>
                      <a:pt x="8" y="5"/>
                      <a:pt x="10" y="4"/>
                    </a:cubicBezTo>
                    <a:cubicBezTo>
                      <a:pt x="11" y="3"/>
                      <a:pt x="12" y="3"/>
                      <a:pt x="13" y="3"/>
                    </a:cubicBezTo>
                    <a:cubicBezTo>
                      <a:pt x="14" y="4"/>
                      <a:pt x="15" y="5"/>
                      <a:pt x="17" y="5"/>
                    </a:cubicBezTo>
                    <a:cubicBezTo>
                      <a:pt x="18" y="4"/>
                      <a:pt x="17" y="2"/>
                      <a:pt x="18" y="1"/>
                    </a:cubicBezTo>
                    <a:cubicBezTo>
                      <a:pt x="18" y="1"/>
                      <a:pt x="19" y="1"/>
                      <a:pt x="19" y="1"/>
                    </a:cubicBezTo>
                    <a:cubicBezTo>
                      <a:pt x="21" y="3"/>
                      <a:pt x="23" y="4"/>
                      <a:pt x="26" y="2"/>
                    </a:cubicBezTo>
                    <a:cubicBezTo>
                      <a:pt x="31" y="0"/>
                      <a:pt x="32" y="1"/>
                      <a:pt x="33" y="5"/>
                    </a:cubicBezTo>
                    <a:cubicBezTo>
                      <a:pt x="34" y="5"/>
                      <a:pt x="35" y="6"/>
                      <a:pt x="35" y="7"/>
                    </a:cubicBezTo>
                    <a:cubicBezTo>
                      <a:pt x="35" y="10"/>
                      <a:pt x="35" y="13"/>
                      <a:pt x="35" y="16"/>
                    </a:cubicBezTo>
                    <a:cubicBezTo>
                      <a:pt x="35" y="18"/>
                      <a:pt x="36" y="17"/>
                      <a:pt x="36" y="18"/>
                    </a:cubicBezTo>
                    <a:cubicBezTo>
                      <a:pt x="38" y="18"/>
                      <a:pt x="38" y="19"/>
                      <a:pt x="38" y="20"/>
                    </a:cubicBezTo>
                    <a:cubicBezTo>
                      <a:pt x="37" y="22"/>
                      <a:pt x="36" y="24"/>
                      <a:pt x="35" y="25"/>
                    </a:cubicBezTo>
                    <a:cubicBezTo>
                      <a:pt x="33" y="23"/>
                      <a:pt x="31" y="22"/>
                      <a:pt x="29" y="23"/>
                    </a:cubicBezTo>
                    <a:cubicBezTo>
                      <a:pt x="27" y="24"/>
                      <a:pt x="28" y="27"/>
                      <a:pt x="28" y="29"/>
                    </a:cubicBezTo>
                    <a:cubicBezTo>
                      <a:pt x="24" y="31"/>
                      <a:pt x="23" y="31"/>
                      <a:pt x="23" y="27"/>
                    </a:cubicBezTo>
                    <a:cubicBezTo>
                      <a:pt x="24" y="25"/>
                      <a:pt x="22" y="23"/>
                      <a:pt x="24" y="22"/>
                    </a:cubicBezTo>
                    <a:cubicBezTo>
                      <a:pt x="25" y="21"/>
                      <a:pt x="26" y="19"/>
                      <a:pt x="26" y="18"/>
                    </a:cubicBezTo>
                    <a:cubicBezTo>
                      <a:pt x="27" y="17"/>
                      <a:pt x="28" y="17"/>
                      <a:pt x="28" y="16"/>
                    </a:cubicBezTo>
                    <a:cubicBezTo>
                      <a:pt x="27" y="16"/>
                      <a:pt x="26" y="16"/>
                      <a:pt x="25" y="16"/>
                    </a:cubicBezTo>
                    <a:cubicBezTo>
                      <a:pt x="22" y="16"/>
                      <a:pt x="24" y="19"/>
                      <a:pt x="22" y="20"/>
                    </a:cubicBezTo>
                    <a:cubicBezTo>
                      <a:pt x="21" y="21"/>
                      <a:pt x="20" y="20"/>
                      <a:pt x="19" y="20"/>
                    </a:cubicBezTo>
                    <a:cubicBezTo>
                      <a:pt x="17" y="20"/>
                      <a:pt x="19" y="17"/>
                      <a:pt x="17" y="17"/>
                    </a:cubicBezTo>
                    <a:cubicBezTo>
                      <a:pt x="17" y="15"/>
                      <a:pt x="18" y="14"/>
                      <a:pt x="19" y="13"/>
                    </a:cubicBezTo>
                    <a:cubicBezTo>
                      <a:pt x="18" y="12"/>
                      <a:pt x="16" y="12"/>
                      <a:pt x="16" y="13"/>
                    </a:cubicBezTo>
                    <a:cubicBezTo>
                      <a:pt x="15" y="15"/>
                      <a:pt x="17" y="16"/>
                      <a:pt x="17" y="18"/>
                    </a:cubicBezTo>
                    <a:cubicBezTo>
                      <a:pt x="17" y="19"/>
                      <a:pt x="15" y="19"/>
                      <a:pt x="14" y="19"/>
                    </a:cubicBezTo>
                    <a:cubicBezTo>
                      <a:pt x="14" y="19"/>
                      <a:pt x="13" y="19"/>
                      <a:pt x="13" y="19"/>
                    </a:cubicBezTo>
                    <a:cubicBezTo>
                      <a:pt x="9" y="22"/>
                      <a:pt x="6" y="20"/>
                      <a:pt x="3" y="18"/>
                    </a:cubicBezTo>
                    <a:cubicBezTo>
                      <a:pt x="2" y="16"/>
                      <a:pt x="1" y="15"/>
                      <a:pt x="0" y="13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0" name="Freeform 587"/>
              <p:cNvSpPr/>
              <p:nvPr/>
            </p:nvSpPr>
            <p:spPr bwMode="auto">
              <a:xfrm>
                <a:off x="615" y="542"/>
                <a:ext cx="96" cy="41"/>
              </a:xfrm>
              <a:custGeom>
                <a:avLst/>
                <a:gdLst>
                  <a:gd name="T0" fmla="*/ 14 w 40"/>
                  <a:gd name="T1" fmla="*/ 15 h 17"/>
                  <a:gd name="T2" fmla="*/ 12 w 40"/>
                  <a:gd name="T3" fmla="*/ 11 h 17"/>
                  <a:gd name="T4" fmla="*/ 4 w 40"/>
                  <a:gd name="T5" fmla="*/ 14 h 17"/>
                  <a:gd name="T6" fmla="*/ 3 w 40"/>
                  <a:gd name="T7" fmla="*/ 15 h 17"/>
                  <a:gd name="T8" fmla="*/ 2 w 40"/>
                  <a:gd name="T9" fmla="*/ 14 h 17"/>
                  <a:gd name="T10" fmla="*/ 0 w 40"/>
                  <a:gd name="T11" fmla="*/ 10 h 17"/>
                  <a:gd name="T12" fmla="*/ 1 w 40"/>
                  <a:gd name="T13" fmla="*/ 10 h 17"/>
                  <a:gd name="T14" fmla="*/ 5 w 40"/>
                  <a:gd name="T15" fmla="*/ 7 h 17"/>
                  <a:gd name="T16" fmla="*/ 13 w 40"/>
                  <a:gd name="T17" fmla="*/ 2 h 17"/>
                  <a:gd name="T18" fmla="*/ 16 w 40"/>
                  <a:gd name="T19" fmla="*/ 8 h 17"/>
                  <a:gd name="T20" fmla="*/ 16 w 40"/>
                  <a:gd name="T21" fmla="*/ 8 h 17"/>
                  <a:gd name="T22" fmla="*/ 21 w 40"/>
                  <a:gd name="T23" fmla="*/ 3 h 17"/>
                  <a:gd name="T24" fmla="*/ 30 w 40"/>
                  <a:gd name="T25" fmla="*/ 0 h 17"/>
                  <a:gd name="T26" fmla="*/ 34 w 40"/>
                  <a:gd name="T27" fmla="*/ 6 h 17"/>
                  <a:gd name="T28" fmla="*/ 38 w 40"/>
                  <a:gd name="T29" fmla="*/ 10 h 17"/>
                  <a:gd name="T30" fmla="*/ 40 w 40"/>
                  <a:gd name="T31" fmla="*/ 13 h 17"/>
                  <a:gd name="T32" fmla="*/ 35 w 40"/>
                  <a:gd name="T33" fmla="*/ 12 h 17"/>
                  <a:gd name="T34" fmla="*/ 32 w 40"/>
                  <a:gd name="T35" fmla="*/ 16 h 17"/>
                  <a:gd name="T36" fmla="*/ 26 w 40"/>
                  <a:gd name="T37" fmla="*/ 14 h 17"/>
                  <a:gd name="T38" fmla="*/ 24 w 40"/>
                  <a:gd name="T39" fmla="*/ 11 h 17"/>
                  <a:gd name="T40" fmla="*/ 21 w 40"/>
                  <a:gd name="T41" fmla="*/ 15 h 17"/>
                  <a:gd name="T42" fmla="*/ 17 w 40"/>
                  <a:gd name="T43" fmla="*/ 14 h 17"/>
                  <a:gd name="T44" fmla="*/ 14 w 40"/>
                  <a:gd name="T45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0" h="17">
                    <a:moveTo>
                      <a:pt x="14" y="15"/>
                    </a:moveTo>
                    <a:cubicBezTo>
                      <a:pt x="12" y="14"/>
                      <a:pt x="14" y="11"/>
                      <a:pt x="12" y="11"/>
                    </a:cubicBezTo>
                    <a:cubicBezTo>
                      <a:pt x="9" y="11"/>
                      <a:pt x="6" y="12"/>
                      <a:pt x="4" y="14"/>
                    </a:cubicBezTo>
                    <a:cubicBezTo>
                      <a:pt x="4" y="14"/>
                      <a:pt x="5" y="15"/>
                      <a:pt x="3" y="15"/>
                    </a:cubicBezTo>
                    <a:cubicBezTo>
                      <a:pt x="2" y="15"/>
                      <a:pt x="2" y="14"/>
                      <a:pt x="2" y="14"/>
                    </a:cubicBezTo>
                    <a:cubicBezTo>
                      <a:pt x="2" y="12"/>
                      <a:pt x="0" y="12"/>
                      <a:pt x="0" y="10"/>
                    </a:cubicBezTo>
                    <a:cubicBezTo>
                      <a:pt x="0" y="10"/>
                      <a:pt x="1" y="9"/>
                      <a:pt x="1" y="10"/>
                    </a:cubicBezTo>
                    <a:cubicBezTo>
                      <a:pt x="4" y="10"/>
                      <a:pt x="7" y="12"/>
                      <a:pt x="5" y="7"/>
                    </a:cubicBezTo>
                    <a:cubicBezTo>
                      <a:pt x="4" y="0"/>
                      <a:pt x="7" y="0"/>
                      <a:pt x="13" y="2"/>
                    </a:cubicBezTo>
                    <a:cubicBezTo>
                      <a:pt x="13" y="5"/>
                      <a:pt x="14" y="7"/>
                      <a:pt x="16" y="8"/>
                    </a:cubicBezTo>
                    <a:cubicBezTo>
                      <a:pt x="16" y="8"/>
                      <a:pt x="16" y="9"/>
                      <a:pt x="16" y="8"/>
                    </a:cubicBezTo>
                    <a:cubicBezTo>
                      <a:pt x="15" y="4"/>
                      <a:pt x="17" y="2"/>
                      <a:pt x="21" y="3"/>
                    </a:cubicBezTo>
                    <a:cubicBezTo>
                      <a:pt x="25" y="4"/>
                      <a:pt x="27" y="3"/>
                      <a:pt x="30" y="0"/>
                    </a:cubicBezTo>
                    <a:cubicBezTo>
                      <a:pt x="35" y="0"/>
                      <a:pt x="35" y="1"/>
                      <a:pt x="34" y="6"/>
                    </a:cubicBezTo>
                    <a:cubicBezTo>
                      <a:pt x="33" y="9"/>
                      <a:pt x="37" y="8"/>
                      <a:pt x="38" y="10"/>
                    </a:cubicBezTo>
                    <a:cubicBezTo>
                      <a:pt x="38" y="11"/>
                      <a:pt x="39" y="12"/>
                      <a:pt x="40" y="13"/>
                    </a:cubicBezTo>
                    <a:cubicBezTo>
                      <a:pt x="38" y="14"/>
                      <a:pt x="36" y="12"/>
                      <a:pt x="35" y="12"/>
                    </a:cubicBezTo>
                    <a:cubicBezTo>
                      <a:pt x="33" y="13"/>
                      <a:pt x="33" y="14"/>
                      <a:pt x="32" y="16"/>
                    </a:cubicBezTo>
                    <a:cubicBezTo>
                      <a:pt x="29" y="17"/>
                      <a:pt x="28" y="15"/>
                      <a:pt x="26" y="14"/>
                    </a:cubicBezTo>
                    <a:cubicBezTo>
                      <a:pt x="24" y="13"/>
                      <a:pt x="25" y="11"/>
                      <a:pt x="24" y="11"/>
                    </a:cubicBezTo>
                    <a:cubicBezTo>
                      <a:pt x="21" y="11"/>
                      <a:pt x="23" y="14"/>
                      <a:pt x="21" y="15"/>
                    </a:cubicBezTo>
                    <a:cubicBezTo>
                      <a:pt x="19" y="15"/>
                      <a:pt x="18" y="15"/>
                      <a:pt x="17" y="14"/>
                    </a:cubicBezTo>
                    <a:cubicBezTo>
                      <a:pt x="15" y="13"/>
                      <a:pt x="15" y="14"/>
                      <a:pt x="14" y="15"/>
                    </a:cubicBezTo>
                    <a:close/>
                  </a:path>
                </a:pathLst>
              </a:custGeom>
              <a:solidFill>
                <a:srgbClr val="FEE8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1" name="Freeform 588"/>
              <p:cNvSpPr/>
              <p:nvPr/>
            </p:nvSpPr>
            <p:spPr bwMode="auto">
              <a:xfrm>
                <a:off x="703" y="669"/>
                <a:ext cx="48" cy="43"/>
              </a:xfrm>
              <a:custGeom>
                <a:avLst/>
                <a:gdLst>
                  <a:gd name="T0" fmla="*/ 14 w 20"/>
                  <a:gd name="T1" fmla="*/ 16 h 18"/>
                  <a:gd name="T2" fmla="*/ 4 w 20"/>
                  <a:gd name="T3" fmla="*/ 16 h 18"/>
                  <a:gd name="T4" fmla="*/ 3 w 20"/>
                  <a:gd name="T5" fmla="*/ 16 h 18"/>
                  <a:gd name="T6" fmla="*/ 0 w 20"/>
                  <a:gd name="T7" fmla="*/ 12 h 18"/>
                  <a:gd name="T8" fmla="*/ 1 w 20"/>
                  <a:gd name="T9" fmla="*/ 10 h 18"/>
                  <a:gd name="T10" fmla="*/ 5 w 20"/>
                  <a:gd name="T11" fmla="*/ 10 h 18"/>
                  <a:gd name="T12" fmla="*/ 4 w 20"/>
                  <a:gd name="T13" fmla="*/ 3 h 18"/>
                  <a:gd name="T14" fmla="*/ 6 w 20"/>
                  <a:gd name="T15" fmla="*/ 0 h 18"/>
                  <a:gd name="T16" fmla="*/ 16 w 20"/>
                  <a:gd name="T17" fmla="*/ 6 h 18"/>
                  <a:gd name="T18" fmla="*/ 16 w 20"/>
                  <a:gd name="T19" fmla="*/ 2 h 18"/>
                  <a:gd name="T20" fmla="*/ 17 w 20"/>
                  <a:gd name="T21" fmla="*/ 3 h 18"/>
                  <a:gd name="T22" fmla="*/ 18 w 20"/>
                  <a:gd name="T23" fmla="*/ 9 h 18"/>
                  <a:gd name="T24" fmla="*/ 19 w 20"/>
                  <a:gd name="T25" fmla="*/ 13 h 18"/>
                  <a:gd name="T26" fmla="*/ 14 w 20"/>
                  <a:gd name="T2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8">
                    <a:moveTo>
                      <a:pt x="14" y="16"/>
                    </a:moveTo>
                    <a:cubicBezTo>
                      <a:pt x="11" y="18"/>
                      <a:pt x="8" y="15"/>
                      <a:pt x="4" y="16"/>
                    </a:cubicBezTo>
                    <a:cubicBezTo>
                      <a:pt x="4" y="16"/>
                      <a:pt x="4" y="16"/>
                      <a:pt x="3" y="16"/>
                    </a:cubicBezTo>
                    <a:cubicBezTo>
                      <a:pt x="2" y="15"/>
                      <a:pt x="0" y="14"/>
                      <a:pt x="0" y="12"/>
                    </a:cubicBezTo>
                    <a:cubicBezTo>
                      <a:pt x="0" y="11"/>
                      <a:pt x="0" y="11"/>
                      <a:pt x="1" y="10"/>
                    </a:cubicBezTo>
                    <a:cubicBezTo>
                      <a:pt x="2" y="9"/>
                      <a:pt x="3" y="10"/>
                      <a:pt x="5" y="10"/>
                    </a:cubicBezTo>
                    <a:cubicBezTo>
                      <a:pt x="2" y="8"/>
                      <a:pt x="3" y="5"/>
                      <a:pt x="4" y="3"/>
                    </a:cubicBezTo>
                    <a:cubicBezTo>
                      <a:pt x="4" y="2"/>
                      <a:pt x="5" y="1"/>
                      <a:pt x="6" y="0"/>
                    </a:cubicBezTo>
                    <a:cubicBezTo>
                      <a:pt x="9" y="2"/>
                      <a:pt x="14" y="1"/>
                      <a:pt x="16" y="6"/>
                    </a:cubicBezTo>
                    <a:cubicBezTo>
                      <a:pt x="17" y="4"/>
                      <a:pt x="15" y="3"/>
                      <a:pt x="16" y="2"/>
                    </a:cubicBezTo>
                    <a:cubicBezTo>
                      <a:pt x="16" y="2"/>
                      <a:pt x="17" y="2"/>
                      <a:pt x="17" y="3"/>
                    </a:cubicBezTo>
                    <a:cubicBezTo>
                      <a:pt x="18" y="5"/>
                      <a:pt x="20" y="7"/>
                      <a:pt x="18" y="9"/>
                    </a:cubicBezTo>
                    <a:cubicBezTo>
                      <a:pt x="15" y="11"/>
                      <a:pt x="18" y="12"/>
                      <a:pt x="19" y="13"/>
                    </a:cubicBezTo>
                    <a:cubicBezTo>
                      <a:pt x="17" y="15"/>
                      <a:pt x="16" y="17"/>
                      <a:pt x="14" y="16"/>
                    </a:cubicBezTo>
                    <a:close/>
                  </a:path>
                </a:pathLst>
              </a:custGeom>
              <a:solidFill>
                <a:srgbClr val="FDEA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2" name="Freeform 589"/>
              <p:cNvSpPr/>
              <p:nvPr/>
            </p:nvSpPr>
            <p:spPr bwMode="auto">
              <a:xfrm>
                <a:off x="689" y="583"/>
                <a:ext cx="43" cy="41"/>
              </a:xfrm>
              <a:custGeom>
                <a:avLst/>
                <a:gdLst>
                  <a:gd name="T0" fmla="*/ 7 w 18"/>
                  <a:gd name="T1" fmla="*/ 17 h 17"/>
                  <a:gd name="T2" fmla="*/ 2 w 18"/>
                  <a:gd name="T3" fmla="*/ 13 h 17"/>
                  <a:gd name="T4" fmla="*/ 2 w 18"/>
                  <a:gd name="T5" fmla="*/ 8 h 17"/>
                  <a:gd name="T6" fmla="*/ 4 w 18"/>
                  <a:gd name="T7" fmla="*/ 12 h 17"/>
                  <a:gd name="T8" fmla="*/ 5 w 18"/>
                  <a:gd name="T9" fmla="*/ 8 h 17"/>
                  <a:gd name="T10" fmla="*/ 8 w 18"/>
                  <a:gd name="T11" fmla="*/ 2 h 17"/>
                  <a:gd name="T12" fmla="*/ 8 w 18"/>
                  <a:gd name="T13" fmla="*/ 2 h 17"/>
                  <a:gd name="T14" fmla="*/ 9 w 18"/>
                  <a:gd name="T15" fmla="*/ 0 h 17"/>
                  <a:gd name="T16" fmla="*/ 16 w 18"/>
                  <a:gd name="T17" fmla="*/ 1 h 17"/>
                  <a:gd name="T18" fmla="*/ 17 w 18"/>
                  <a:gd name="T19" fmla="*/ 3 h 17"/>
                  <a:gd name="T20" fmla="*/ 15 w 18"/>
                  <a:gd name="T21" fmla="*/ 9 h 17"/>
                  <a:gd name="T22" fmla="*/ 9 w 18"/>
                  <a:gd name="T23" fmla="*/ 12 h 17"/>
                  <a:gd name="T24" fmla="*/ 8 w 18"/>
                  <a:gd name="T25" fmla="*/ 15 h 17"/>
                  <a:gd name="T26" fmla="*/ 7 w 18"/>
                  <a:gd name="T27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17">
                    <a:moveTo>
                      <a:pt x="7" y="17"/>
                    </a:moveTo>
                    <a:cubicBezTo>
                      <a:pt x="5" y="15"/>
                      <a:pt x="4" y="14"/>
                      <a:pt x="2" y="13"/>
                    </a:cubicBezTo>
                    <a:cubicBezTo>
                      <a:pt x="0" y="11"/>
                      <a:pt x="1" y="10"/>
                      <a:pt x="2" y="8"/>
                    </a:cubicBezTo>
                    <a:cubicBezTo>
                      <a:pt x="4" y="9"/>
                      <a:pt x="2" y="12"/>
                      <a:pt x="4" y="12"/>
                    </a:cubicBezTo>
                    <a:cubicBezTo>
                      <a:pt x="6" y="11"/>
                      <a:pt x="5" y="10"/>
                      <a:pt x="5" y="8"/>
                    </a:cubicBezTo>
                    <a:cubicBezTo>
                      <a:pt x="4" y="6"/>
                      <a:pt x="3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0"/>
                      <a:pt x="9" y="0"/>
                      <a:pt x="9" y="0"/>
                    </a:cubicBezTo>
                    <a:cubicBezTo>
                      <a:pt x="12" y="1"/>
                      <a:pt x="14" y="2"/>
                      <a:pt x="16" y="1"/>
                    </a:cubicBezTo>
                    <a:cubicBezTo>
                      <a:pt x="17" y="1"/>
                      <a:pt x="18" y="3"/>
                      <a:pt x="17" y="3"/>
                    </a:cubicBezTo>
                    <a:cubicBezTo>
                      <a:pt x="14" y="4"/>
                      <a:pt x="16" y="7"/>
                      <a:pt x="15" y="9"/>
                    </a:cubicBezTo>
                    <a:cubicBezTo>
                      <a:pt x="13" y="10"/>
                      <a:pt x="12" y="13"/>
                      <a:pt x="9" y="12"/>
                    </a:cubicBezTo>
                    <a:cubicBezTo>
                      <a:pt x="8" y="11"/>
                      <a:pt x="8" y="14"/>
                      <a:pt x="8" y="15"/>
                    </a:cubicBezTo>
                    <a:cubicBezTo>
                      <a:pt x="8" y="16"/>
                      <a:pt x="8" y="17"/>
                      <a:pt x="7" y="17"/>
                    </a:cubicBezTo>
                    <a:close/>
                  </a:path>
                </a:pathLst>
              </a:custGeom>
              <a:solidFill>
                <a:srgbClr val="FEEA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3" name="Freeform 590"/>
              <p:cNvSpPr/>
              <p:nvPr/>
            </p:nvSpPr>
            <p:spPr bwMode="auto">
              <a:xfrm>
                <a:off x="629" y="679"/>
                <a:ext cx="41" cy="31"/>
              </a:xfrm>
              <a:custGeom>
                <a:avLst/>
                <a:gdLst>
                  <a:gd name="T0" fmla="*/ 15 w 17"/>
                  <a:gd name="T1" fmla="*/ 8 h 13"/>
                  <a:gd name="T2" fmla="*/ 13 w 17"/>
                  <a:gd name="T3" fmla="*/ 9 h 13"/>
                  <a:gd name="T4" fmla="*/ 11 w 17"/>
                  <a:gd name="T5" fmla="*/ 7 h 13"/>
                  <a:gd name="T6" fmla="*/ 9 w 17"/>
                  <a:gd name="T7" fmla="*/ 6 h 13"/>
                  <a:gd name="T8" fmla="*/ 11 w 17"/>
                  <a:gd name="T9" fmla="*/ 6 h 13"/>
                  <a:gd name="T10" fmla="*/ 13 w 17"/>
                  <a:gd name="T11" fmla="*/ 9 h 13"/>
                  <a:gd name="T12" fmla="*/ 11 w 17"/>
                  <a:gd name="T13" fmla="*/ 10 h 13"/>
                  <a:gd name="T14" fmla="*/ 8 w 17"/>
                  <a:gd name="T15" fmla="*/ 10 h 13"/>
                  <a:gd name="T16" fmla="*/ 6 w 17"/>
                  <a:gd name="T17" fmla="*/ 13 h 13"/>
                  <a:gd name="T18" fmla="*/ 1 w 17"/>
                  <a:gd name="T19" fmla="*/ 6 h 13"/>
                  <a:gd name="T20" fmla="*/ 2 w 17"/>
                  <a:gd name="T21" fmla="*/ 4 h 13"/>
                  <a:gd name="T22" fmla="*/ 6 w 17"/>
                  <a:gd name="T23" fmla="*/ 0 h 13"/>
                  <a:gd name="T24" fmla="*/ 8 w 17"/>
                  <a:gd name="T25" fmla="*/ 0 h 13"/>
                  <a:gd name="T26" fmla="*/ 11 w 17"/>
                  <a:gd name="T27" fmla="*/ 0 h 13"/>
                  <a:gd name="T28" fmla="*/ 13 w 17"/>
                  <a:gd name="T29" fmla="*/ 0 h 13"/>
                  <a:gd name="T30" fmla="*/ 16 w 17"/>
                  <a:gd name="T31" fmla="*/ 2 h 13"/>
                  <a:gd name="T32" fmla="*/ 16 w 17"/>
                  <a:gd name="T33" fmla="*/ 3 h 13"/>
                  <a:gd name="T34" fmla="*/ 15 w 17"/>
                  <a:gd name="T35" fmla="*/ 5 h 13"/>
                  <a:gd name="T36" fmla="*/ 15 w 17"/>
                  <a:gd name="T3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7" h="13">
                    <a:moveTo>
                      <a:pt x="15" y="8"/>
                    </a:moveTo>
                    <a:cubicBezTo>
                      <a:pt x="15" y="9"/>
                      <a:pt x="15" y="9"/>
                      <a:pt x="13" y="9"/>
                    </a:cubicBezTo>
                    <a:cubicBezTo>
                      <a:pt x="13" y="8"/>
                      <a:pt x="12" y="7"/>
                      <a:pt x="11" y="7"/>
                    </a:cubicBezTo>
                    <a:cubicBezTo>
                      <a:pt x="11" y="6"/>
                      <a:pt x="10" y="7"/>
                      <a:pt x="9" y="6"/>
                    </a:cubicBezTo>
                    <a:cubicBezTo>
                      <a:pt x="10" y="7"/>
                      <a:pt x="10" y="6"/>
                      <a:pt x="11" y="6"/>
                    </a:cubicBezTo>
                    <a:cubicBezTo>
                      <a:pt x="12" y="7"/>
                      <a:pt x="13" y="8"/>
                      <a:pt x="13" y="9"/>
                    </a:cubicBezTo>
                    <a:cubicBezTo>
                      <a:pt x="13" y="10"/>
                      <a:pt x="13" y="13"/>
                      <a:pt x="11" y="10"/>
                    </a:cubicBezTo>
                    <a:cubicBezTo>
                      <a:pt x="10" y="9"/>
                      <a:pt x="9" y="7"/>
                      <a:pt x="8" y="10"/>
                    </a:cubicBezTo>
                    <a:cubicBezTo>
                      <a:pt x="6" y="11"/>
                      <a:pt x="6" y="12"/>
                      <a:pt x="6" y="13"/>
                    </a:cubicBezTo>
                    <a:cubicBezTo>
                      <a:pt x="0" y="13"/>
                      <a:pt x="2" y="9"/>
                      <a:pt x="1" y="6"/>
                    </a:cubicBezTo>
                    <a:cubicBezTo>
                      <a:pt x="1" y="5"/>
                      <a:pt x="1" y="5"/>
                      <a:pt x="2" y="4"/>
                    </a:cubicBezTo>
                    <a:cubicBezTo>
                      <a:pt x="3" y="3"/>
                      <a:pt x="4" y="2"/>
                      <a:pt x="6" y="0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9" y="0"/>
                      <a:pt x="10" y="2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4" y="0"/>
                      <a:pt x="15" y="0"/>
                      <a:pt x="16" y="2"/>
                    </a:cubicBezTo>
                    <a:cubicBezTo>
                      <a:pt x="16" y="2"/>
                      <a:pt x="16" y="2"/>
                      <a:pt x="16" y="3"/>
                    </a:cubicBezTo>
                    <a:cubicBezTo>
                      <a:pt x="17" y="4"/>
                      <a:pt x="16" y="4"/>
                      <a:pt x="15" y="5"/>
                    </a:cubicBezTo>
                    <a:cubicBezTo>
                      <a:pt x="15" y="6"/>
                      <a:pt x="15" y="7"/>
                      <a:pt x="15" y="8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4" name="Freeform 591"/>
              <p:cNvSpPr/>
              <p:nvPr/>
            </p:nvSpPr>
            <p:spPr bwMode="auto">
              <a:xfrm>
                <a:off x="651" y="562"/>
                <a:ext cx="26" cy="43"/>
              </a:xfrm>
              <a:custGeom>
                <a:avLst/>
                <a:gdLst>
                  <a:gd name="T0" fmla="*/ 5 w 11"/>
                  <a:gd name="T1" fmla="*/ 7 h 18"/>
                  <a:gd name="T2" fmla="*/ 6 w 11"/>
                  <a:gd name="T3" fmla="*/ 3 h 18"/>
                  <a:gd name="T4" fmla="*/ 9 w 11"/>
                  <a:gd name="T5" fmla="*/ 1 h 18"/>
                  <a:gd name="T6" fmla="*/ 10 w 11"/>
                  <a:gd name="T7" fmla="*/ 3 h 18"/>
                  <a:gd name="T8" fmla="*/ 11 w 11"/>
                  <a:gd name="T9" fmla="*/ 6 h 18"/>
                  <a:gd name="T10" fmla="*/ 10 w 11"/>
                  <a:gd name="T11" fmla="*/ 11 h 18"/>
                  <a:gd name="T12" fmla="*/ 2 w 11"/>
                  <a:gd name="T13" fmla="*/ 17 h 18"/>
                  <a:gd name="T14" fmla="*/ 1 w 11"/>
                  <a:gd name="T15" fmla="*/ 13 h 18"/>
                  <a:gd name="T16" fmla="*/ 2 w 11"/>
                  <a:gd name="T17" fmla="*/ 8 h 18"/>
                  <a:gd name="T18" fmla="*/ 5 w 11"/>
                  <a:gd name="T19" fmla="*/ 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18">
                    <a:moveTo>
                      <a:pt x="5" y="7"/>
                    </a:moveTo>
                    <a:cubicBezTo>
                      <a:pt x="7" y="6"/>
                      <a:pt x="6" y="4"/>
                      <a:pt x="6" y="3"/>
                    </a:cubicBezTo>
                    <a:cubicBezTo>
                      <a:pt x="6" y="1"/>
                      <a:pt x="8" y="1"/>
                      <a:pt x="9" y="1"/>
                    </a:cubicBezTo>
                    <a:cubicBezTo>
                      <a:pt x="11" y="0"/>
                      <a:pt x="10" y="2"/>
                      <a:pt x="10" y="3"/>
                    </a:cubicBezTo>
                    <a:cubicBezTo>
                      <a:pt x="10" y="4"/>
                      <a:pt x="11" y="5"/>
                      <a:pt x="11" y="6"/>
                    </a:cubicBezTo>
                    <a:cubicBezTo>
                      <a:pt x="9" y="7"/>
                      <a:pt x="10" y="9"/>
                      <a:pt x="10" y="11"/>
                    </a:cubicBezTo>
                    <a:cubicBezTo>
                      <a:pt x="9" y="16"/>
                      <a:pt x="7" y="18"/>
                      <a:pt x="2" y="17"/>
                    </a:cubicBezTo>
                    <a:cubicBezTo>
                      <a:pt x="1" y="16"/>
                      <a:pt x="0" y="14"/>
                      <a:pt x="1" y="13"/>
                    </a:cubicBezTo>
                    <a:cubicBezTo>
                      <a:pt x="2" y="11"/>
                      <a:pt x="2" y="9"/>
                      <a:pt x="2" y="8"/>
                    </a:cubicBezTo>
                    <a:cubicBezTo>
                      <a:pt x="3" y="7"/>
                      <a:pt x="4" y="7"/>
                      <a:pt x="5" y="7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5" name="Freeform 592"/>
              <p:cNvSpPr/>
              <p:nvPr/>
            </p:nvSpPr>
            <p:spPr bwMode="auto">
              <a:xfrm>
                <a:off x="620" y="645"/>
                <a:ext cx="38" cy="34"/>
              </a:xfrm>
              <a:custGeom>
                <a:avLst/>
                <a:gdLst>
                  <a:gd name="T0" fmla="*/ 15 w 16"/>
                  <a:gd name="T1" fmla="*/ 1 h 14"/>
                  <a:gd name="T2" fmla="*/ 14 w 16"/>
                  <a:gd name="T3" fmla="*/ 3 h 14"/>
                  <a:gd name="T4" fmla="*/ 14 w 16"/>
                  <a:gd name="T5" fmla="*/ 5 h 14"/>
                  <a:gd name="T6" fmla="*/ 12 w 16"/>
                  <a:gd name="T7" fmla="*/ 9 h 14"/>
                  <a:gd name="T8" fmla="*/ 11 w 16"/>
                  <a:gd name="T9" fmla="*/ 11 h 14"/>
                  <a:gd name="T10" fmla="*/ 7 w 16"/>
                  <a:gd name="T11" fmla="*/ 11 h 14"/>
                  <a:gd name="T12" fmla="*/ 1 w 16"/>
                  <a:gd name="T13" fmla="*/ 10 h 14"/>
                  <a:gd name="T14" fmla="*/ 1 w 16"/>
                  <a:gd name="T15" fmla="*/ 7 h 14"/>
                  <a:gd name="T16" fmla="*/ 1 w 16"/>
                  <a:gd name="T17" fmla="*/ 6 h 14"/>
                  <a:gd name="T18" fmla="*/ 2 w 16"/>
                  <a:gd name="T19" fmla="*/ 3 h 14"/>
                  <a:gd name="T20" fmla="*/ 2 w 16"/>
                  <a:gd name="T21" fmla="*/ 2 h 14"/>
                  <a:gd name="T22" fmla="*/ 3 w 16"/>
                  <a:gd name="T23" fmla="*/ 1 h 14"/>
                  <a:gd name="T24" fmla="*/ 13 w 16"/>
                  <a:gd name="T25" fmla="*/ 0 h 14"/>
                  <a:gd name="T26" fmla="*/ 15 w 16"/>
                  <a:gd name="T27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" h="14">
                    <a:moveTo>
                      <a:pt x="15" y="1"/>
                    </a:moveTo>
                    <a:cubicBezTo>
                      <a:pt x="15" y="2"/>
                      <a:pt x="15" y="3"/>
                      <a:pt x="14" y="3"/>
                    </a:cubicBezTo>
                    <a:cubicBezTo>
                      <a:pt x="12" y="5"/>
                      <a:pt x="13" y="5"/>
                      <a:pt x="14" y="5"/>
                    </a:cubicBezTo>
                    <a:cubicBezTo>
                      <a:pt x="16" y="8"/>
                      <a:pt x="12" y="7"/>
                      <a:pt x="12" y="9"/>
                    </a:cubicBezTo>
                    <a:cubicBezTo>
                      <a:pt x="12" y="10"/>
                      <a:pt x="11" y="11"/>
                      <a:pt x="11" y="11"/>
                    </a:cubicBezTo>
                    <a:cubicBezTo>
                      <a:pt x="10" y="12"/>
                      <a:pt x="9" y="10"/>
                      <a:pt x="7" y="11"/>
                    </a:cubicBezTo>
                    <a:cubicBezTo>
                      <a:pt x="5" y="14"/>
                      <a:pt x="3" y="12"/>
                      <a:pt x="1" y="10"/>
                    </a:cubicBezTo>
                    <a:cubicBezTo>
                      <a:pt x="0" y="9"/>
                      <a:pt x="1" y="8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5"/>
                      <a:pt x="2" y="4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7" y="2"/>
                      <a:pt x="10" y="0"/>
                      <a:pt x="13" y="0"/>
                    </a:cubicBezTo>
                    <a:cubicBezTo>
                      <a:pt x="14" y="0"/>
                      <a:pt x="15" y="0"/>
                      <a:pt x="15" y="1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6" name="Freeform 593"/>
              <p:cNvSpPr/>
              <p:nvPr/>
            </p:nvSpPr>
            <p:spPr bwMode="auto">
              <a:xfrm>
                <a:off x="711" y="609"/>
                <a:ext cx="38" cy="55"/>
              </a:xfrm>
              <a:custGeom>
                <a:avLst/>
                <a:gdLst>
                  <a:gd name="T0" fmla="*/ 16 w 16"/>
                  <a:gd name="T1" fmla="*/ 6 h 23"/>
                  <a:gd name="T2" fmla="*/ 14 w 16"/>
                  <a:gd name="T3" fmla="*/ 12 h 23"/>
                  <a:gd name="T4" fmla="*/ 12 w 16"/>
                  <a:gd name="T5" fmla="*/ 14 h 23"/>
                  <a:gd name="T6" fmla="*/ 9 w 16"/>
                  <a:gd name="T7" fmla="*/ 18 h 23"/>
                  <a:gd name="T8" fmla="*/ 3 w 16"/>
                  <a:gd name="T9" fmla="*/ 23 h 23"/>
                  <a:gd name="T10" fmla="*/ 0 w 16"/>
                  <a:gd name="T11" fmla="*/ 19 h 23"/>
                  <a:gd name="T12" fmla="*/ 5 w 16"/>
                  <a:gd name="T13" fmla="*/ 12 h 23"/>
                  <a:gd name="T14" fmla="*/ 5 w 16"/>
                  <a:gd name="T15" fmla="*/ 11 h 23"/>
                  <a:gd name="T16" fmla="*/ 6 w 16"/>
                  <a:gd name="T17" fmla="*/ 4 h 23"/>
                  <a:gd name="T18" fmla="*/ 6 w 16"/>
                  <a:gd name="T19" fmla="*/ 3 h 23"/>
                  <a:gd name="T20" fmla="*/ 8 w 16"/>
                  <a:gd name="T21" fmla="*/ 1 h 23"/>
                  <a:gd name="T22" fmla="*/ 10 w 16"/>
                  <a:gd name="T23" fmla="*/ 1 h 23"/>
                  <a:gd name="T24" fmla="*/ 16 w 16"/>
                  <a:gd name="T25" fmla="*/ 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16" y="6"/>
                    </a:moveTo>
                    <a:cubicBezTo>
                      <a:pt x="15" y="8"/>
                      <a:pt x="13" y="9"/>
                      <a:pt x="14" y="12"/>
                    </a:cubicBezTo>
                    <a:cubicBezTo>
                      <a:pt x="13" y="12"/>
                      <a:pt x="13" y="13"/>
                      <a:pt x="12" y="14"/>
                    </a:cubicBezTo>
                    <a:cubicBezTo>
                      <a:pt x="10" y="14"/>
                      <a:pt x="9" y="16"/>
                      <a:pt x="9" y="18"/>
                    </a:cubicBezTo>
                    <a:cubicBezTo>
                      <a:pt x="8" y="20"/>
                      <a:pt x="7" y="23"/>
                      <a:pt x="3" y="23"/>
                    </a:cubicBezTo>
                    <a:cubicBezTo>
                      <a:pt x="4" y="21"/>
                      <a:pt x="0" y="21"/>
                      <a:pt x="0" y="19"/>
                    </a:cubicBezTo>
                    <a:cubicBezTo>
                      <a:pt x="4" y="18"/>
                      <a:pt x="5" y="16"/>
                      <a:pt x="5" y="12"/>
                    </a:cubicBezTo>
                    <a:cubicBezTo>
                      <a:pt x="5" y="12"/>
                      <a:pt x="5" y="11"/>
                      <a:pt x="5" y="11"/>
                    </a:cubicBezTo>
                    <a:cubicBezTo>
                      <a:pt x="9" y="9"/>
                      <a:pt x="9" y="7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6" y="2"/>
                      <a:pt x="7" y="2"/>
                      <a:pt x="8" y="1"/>
                    </a:cubicBezTo>
                    <a:cubicBezTo>
                      <a:pt x="8" y="1"/>
                      <a:pt x="9" y="0"/>
                      <a:pt x="10" y="1"/>
                    </a:cubicBezTo>
                    <a:cubicBezTo>
                      <a:pt x="10" y="5"/>
                      <a:pt x="14" y="5"/>
                      <a:pt x="16" y="6"/>
                    </a:cubicBezTo>
                    <a:close/>
                  </a:path>
                </a:pathLst>
              </a:custGeom>
              <a:solidFill>
                <a:srgbClr val="FEEB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7" name="Freeform 594"/>
              <p:cNvSpPr/>
              <p:nvPr/>
            </p:nvSpPr>
            <p:spPr bwMode="auto">
              <a:xfrm>
                <a:off x="610" y="609"/>
                <a:ext cx="48" cy="39"/>
              </a:xfrm>
              <a:custGeom>
                <a:avLst/>
                <a:gdLst>
                  <a:gd name="T0" fmla="*/ 19 w 20"/>
                  <a:gd name="T1" fmla="*/ 16 h 16"/>
                  <a:gd name="T2" fmla="*/ 17 w 20"/>
                  <a:gd name="T3" fmla="*/ 15 h 16"/>
                  <a:gd name="T4" fmla="*/ 12 w 20"/>
                  <a:gd name="T5" fmla="*/ 15 h 16"/>
                  <a:gd name="T6" fmla="*/ 4 w 20"/>
                  <a:gd name="T7" fmla="*/ 11 h 16"/>
                  <a:gd name="T8" fmla="*/ 3 w 20"/>
                  <a:gd name="T9" fmla="*/ 7 h 16"/>
                  <a:gd name="T10" fmla="*/ 2 w 20"/>
                  <a:gd name="T11" fmla="*/ 6 h 16"/>
                  <a:gd name="T12" fmla="*/ 0 w 20"/>
                  <a:gd name="T13" fmla="*/ 2 h 16"/>
                  <a:gd name="T14" fmla="*/ 2 w 20"/>
                  <a:gd name="T15" fmla="*/ 1 h 16"/>
                  <a:gd name="T16" fmla="*/ 5 w 20"/>
                  <a:gd name="T17" fmla="*/ 1 h 16"/>
                  <a:gd name="T18" fmla="*/ 6 w 20"/>
                  <a:gd name="T19" fmla="*/ 2 h 16"/>
                  <a:gd name="T20" fmla="*/ 7 w 20"/>
                  <a:gd name="T21" fmla="*/ 8 h 16"/>
                  <a:gd name="T22" fmla="*/ 11 w 20"/>
                  <a:gd name="T23" fmla="*/ 10 h 16"/>
                  <a:gd name="T24" fmla="*/ 15 w 20"/>
                  <a:gd name="T25" fmla="*/ 11 h 16"/>
                  <a:gd name="T26" fmla="*/ 19 w 20"/>
                  <a:gd name="T2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6">
                    <a:moveTo>
                      <a:pt x="19" y="16"/>
                    </a:moveTo>
                    <a:cubicBezTo>
                      <a:pt x="18" y="16"/>
                      <a:pt x="17" y="16"/>
                      <a:pt x="17" y="15"/>
                    </a:cubicBezTo>
                    <a:cubicBezTo>
                      <a:pt x="15" y="14"/>
                      <a:pt x="14" y="15"/>
                      <a:pt x="12" y="15"/>
                    </a:cubicBezTo>
                    <a:cubicBezTo>
                      <a:pt x="9" y="15"/>
                      <a:pt x="6" y="14"/>
                      <a:pt x="4" y="11"/>
                    </a:cubicBezTo>
                    <a:cubicBezTo>
                      <a:pt x="4" y="10"/>
                      <a:pt x="4" y="9"/>
                      <a:pt x="3" y="7"/>
                    </a:cubicBezTo>
                    <a:cubicBezTo>
                      <a:pt x="3" y="7"/>
                      <a:pt x="2" y="7"/>
                      <a:pt x="2" y="6"/>
                    </a:cubicBezTo>
                    <a:cubicBezTo>
                      <a:pt x="2" y="5"/>
                      <a:pt x="0" y="4"/>
                      <a:pt x="0" y="2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5" y="4"/>
                      <a:pt x="6" y="6"/>
                      <a:pt x="7" y="8"/>
                    </a:cubicBezTo>
                    <a:cubicBezTo>
                      <a:pt x="6" y="11"/>
                      <a:pt x="7" y="11"/>
                      <a:pt x="11" y="10"/>
                    </a:cubicBezTo>
                    <a:cubicBezTo>
                      <a:pt x="12" y="10"/>
                      <a:pt x="13" y="11"/>
                      <a:pt x="15" y="11"/>
                    </a:cubicBezTo>
                    <a:cubicBezTo>
                      <a:pt x="20" y="11"/>
                      <a:pt x="20" y="11"/>
                      <a:pt x="19" y="16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8" name="Freeform 595"/>
              <p:cNvSpPr/>
              <p:nvPr/>
            </p:nvSpPr>
            <p:spPr bwMode="auto">
              <a:xfrm>
                <a:off x="718" y="636"/>
                <a:ext cx="36" cy="33"/>
              </a:xfrm>
              <a:custGeom>
                <a:avLst/>
                <a:gdLst>
                  <a:gd name="T0" fmla="*/ 0 w 15"/>
                  <a:gd name="T1" fmla="*/ 12 h 14"/>
                  <a:gd name="T2" fmla="*/ 5 w 15"/>
                  <a:gd name="T3" fmla="*/ 6 h 14"/>
                  <a:gd name="T4" fmla="*/ 9 w 15"/>
                  <a:gd name="T5" fmla="*/ 3 h 14"/>
                  <a:gd name="T6" fmla="*/ 9 w 15"/>
                  <a:gd name="T7" fmla="*/ 4 h 14"/>
                  <a:gd name="T8" fmla="*/ 14 w 15"/>
                  <a:gd name="T9" fmla="*/ 7 h 14"/>
                  <a:gd name="T10" fmla="*/ 15 w 15"/>
                  <a:gd name="T11" fmla="*/ 9 h 14"/>
                  <a:gd name="T12" fmla="*/ 14 w 15"/>
                  <a:gd name="T13" fmla="*/ 9 h 14"/>
                  <a:gd name="T14" fmla="*/ 4 w 15"/>
                  <a:gd name="T15" fmla="*/ 12 h 14"/>
                  <a:gd name="T16" fmla="*/ 0 w 15"/>
                  <a:gd name="T17" fmla="*/ 13 h 14"/>
                  <a:gd name="T18" fmla="*/ 0 w 15"/>
                  <a:gd name="T19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4">
                    <a:moveTo>
                      <a:pt x="0" y="12"/>
                    </a:moveTo>
                    <a:cubicBezTo>
                      <a:pt x="2" y="11"/>
                      <a:pt x="4" y="9"/>
                      <a:pt x="5" y="6"/>
                    </a:cubicBezTo>
                    <a:cubicBezTo>
                      <a:pt x="5" y="4"/>
                      <a:pt x="6" y="2"/>
                      <a:pt x="9" y="3"/>
                    </a:cubicBezTo>
                    <a:cubicBezTo>
                      <a:pt x="9" y="3"/>
                      <a:pt x="8" y="5"/>
                      <a:pt x="9" y="4"/>
                    </a:cubicBezTo>
                    <a:cubicBezTo>
                      <a:pt x="14" y="0"/>
                      <a:pt x="14" y="4"/>
                      <a:pt x="14" y="7"/>
                    </a:cubicBezTo>
                    <a:cubicBezTo>
                      <a:pt x="14" y="8"/>
                      <a:pt x="14" y="8"/>
                      <a:pt x="15" y="9"/>
                    </a:cubicBezTo>
                    <a:cubicBezTo>
                      <a:pt x="14" y="9"/>
                      <a:pt x="14" y="10"/>
                      <a:pt x="14" y="9"/>
                    </a:cubicBezTo>
                    <a:cubicBezTo>
                      <a:pt x="9" y="6"/>
                      <a:pt x="6" y="9"/>
                      <a:pt x="4" y="12"/>
                    </a:cubicBezTo>
                    <a:cubicBezTo>
                      <a:pt x="3" y="14"/>
                      <a:pt x="2" y="14"/>
                      <a:pt x="0" y="13"/>
                    </a:cubicBezTo>
                    <a:cubicBezTo>
                      <a:pt x="0" y="13"/>
                      <a:pt x="0" y="12"/>
                      <a:pt x="0" y="12"/>
                    </a:cubicBezTo>
                    <a:close/>
                  </a:path>
                </a:pathLst>
              </a:custGeom>
              <a:solidFill>
                <a:srgbClr val="FDEA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9" name="Freeform 596"/>
              <p:cNvSpPr/>
              <p:nvPr/>
            </p:nvSpPr>
            <p:spPr bwMode="auto">
              <a:xfrm>
                <a:off x="694" y="633"/>
                <a:ext cx="33" cy="27"/>
              </a:xfrm>
              <a:custGeom>
                <a:avLst/>
                <a:gdLst>
                  <a:gd name="T0" fmla="*/ 12 w 14"/>
                  <a:gd name="T1" fmla="*/ 2 h 11"/>
                  <a:gd name="T2" fmla="*/ 11 w 14"/>
                  <a:gd name="T3" fmla="*/ 9 h 11"/>
                  <a:gd name="T4" fmla="*/ 7 w 14"/>
                  <a:gd name="T5" fmla="*/ 9 h 11"/>
                  <a:gd name="T6" fmla="*/ 1 w 14"/>
                  <a:gd name="T7" fmla="*/ 1 h 11"/>
                  <a:gd name="T8" fmla="*/ 3 w 14"/>
                  <a:gd name="T9" fmla="*/ 0 h 11"/>
                  <a:gd name="T10" fmla="*/ 4 w 14"/>
                  <a:gd name="T11" fmla="*/ 2 h 11"/>
                  <a:gd name="T12" fmla="*/ 10 w 14"/>
                  <a:gd name="T13" fmla="*/ 2 h 11"/>
                  <a:gd name="T14" fmla="*/ 12 w 14"/>
                  <a:gd name="T15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11">
                    <a:moveTo>
                      <a:pt x="12" y="2"/>
                    </a:moveTo>
                    <a:cubicBezTo>
                      <a:pt x="14" y="4"/>
                      <a:pt x="12" y="7"/>
                      <a:pt x="11" y="9"/>
                    </a:cubicBezTo>
                    <a:cubicBezTo>
                      <a:pt x="11" y="11"/>
                      <a:pt x="9" y="9"/>
                      <a:pt x="7" y="9"/>
                    </a:cubicBezTo>
                    <a:cubicBezTo>
                      <a:pt x="2" y="8"/>
                      <a:pt x="0" y="6"/>
                      <a:pt x="1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3" y="0"/>
                      <a:pt x="3" y="1"/>
                      <a:pt x="4" y="2"/>
                    </a:cubicBezTo>
                    <a:cubicBezTo>
                      <a:pt x="6" y="3"/>
                      <a:pt x="8" y="4"/>
                      <a:pt x="10" y="2"/>
                    </a:cubicBezTo>
                    <a:cubicBezTo>
                      <a:pt x="10" y="1"/>
                      <a:pt x="11" y="1"/>
                      <a:pt x="12" y="2"/>
                    </a:cubicBezTo>
                    <a:close/>
                  </a:path>
                </a:pathLst>
              </a:custGeom>
              <a:solidFill>
                <a:srgbClr val="FEEC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0" name="Freeform 597"/>
              <p:cNvSpPr/>
              <p:nvPr/>
            </p:nvSpPr>
            <p:spPr bwMode="auto">
              <a:xfrm>
                <a:off x="699" y="619"/>
                <a:ext cx="26" cy="31"/>
              </a:xfrm>
              <a:custGeom>
                <a:avLst/>
                <a:gdLst>
                  <a:gd name="T0" fmla="*/ 10 w 11"/>
                  <a:gd name="T1" fmla="*/ 8 h 13"/>
                  <a:gd name="T2" fmla="*/ 8 w 11"/>
                  <a:gd name="T3" fmla="*/ 9 h 13"/>
                  <a:gd name="T4" fmla="*/ 2 w 11"/>
                  <a:gd name="T5" fmla="*/ 8 h 13"/>
                  <a:gd name="T6" fmla="*/ 2 w 11"/>
                  <a:gd name="T7" fmla="*/ 5 h 13"/>
                  <a:gd name="T8" fmla="*/ 3 w 11"/>
                  <a:gd name="T9" fmla="*/ 2 h 13"/>
                  <a:gd name="T10" fmla="*/ 4 w 11"/>
                  <a:gd name="T11" fmla="*/ 0 h 13"/>
                  <a:gd name="T12" fmla="*/ 11 w 11"/>
                  <a:gd name="T13" fmla="*/ 6 h 13"/>
                  <a:gd name="T14" fmla="*/ 10 w 11"/>
                  <a:gd name="T15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3">
                    <a:moveTo>
                      <a:pt x="10" y="8"/>
                    </a:moveTo>
                    <a:cubicBezTo>
                      <a:pt x="9" y="8"/>
                      <a:pt x="8" y="9"/>
                      <a:pt x="8" y="9"/>
                    </a:cubicBezTo>
                    <a:cubicBezTo>
                      <a:pt x="4" y="13"/>
                      <a:pt x="3" y="11"/>
                      <a:pt x="2" y="8"/>
                    </a:cubicBezTo>
                    <a:cubicBezTo>
                      <a:pt x="3" y="7"/>
                      <a:pt x="3" y="6"/>
                      <a:pt x="2" y="5"/>
                    </a:cubicBezTo>
                    <a:cubicBezTo>
                      <a:pt x="0" y="4"/>
                      <a:pt x="2" y="3"/>
                      <a:pt x="3" y="2"/>
                    </a:cubicBezTo>
                    <a:cubicBezTo>
                      <a:pt x="3" y="1"/>
                      <a:pt x="3" y="1"/>
                      <a:pt x="4" y="0"/>
                    </a:cubicBezTo>
                    <a:cubicBezTo>
                      <a:pt x="6" y="3"/>
                      <a:pt x="11" y="1"/>
                      <a:pt x="11" y="6"/>
                    </a:cubicBezTo>
                    <a:cubicBezTo>
                      <a:pt x="11" y="7"/>
                      <a:pt x="11" y="7"/>
                      <a:pt x="10" y="8"/>
                    </a:cubicBezTo>
                    <a:close/>
                  </a:path>
                </a:pathLst>
              </a:custGeom>
              <a:solidFill>
                <a:srgbClr val="FEE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1" name="Freeform 598"/>
              <p:cNvSpPr/>
              <p:nvPr/>
            </p:nvSpPr>
            <p:spPr bwMode="auto">
              <a:xfrm>
                <a:off x="720" y="583"/>
                <a:ext cx="22" cy="24"/>
              </a:xfrm>
              <a:custGeom>
                <a:avLst/>
                <a:gdLst>
                  <a:gd name="T0" fmla="*/ 1 w 9"/>
                  <a:gd name="T1" fmla="*/ 9 h 10"/>
                  <a:gd name="T2" fmla="*/ 1 w 9"/>
                  <a:gd name="T3" fmla="*/ 6 h 10"/>
                  <a:gd name="T4" fmla="*/ 3 w 9"/>
                  <a:gd name="T5" fmla="*/ 3 h 10"/>
                  <a:gd name="T6" fmla="*/ 3 w 9"/>
                  <a:gd name="T7" fmla="*/ 1 h 10"/>
                  <a:gd name="T8" fmla="*/ 5 w 9"/>
                  <a:gd name="T9" fmla="*/ 1 h 10"/>
                  <a:gd name="T10" fmla="*/ 8 w 9"/>
                  <a:gd name="T11" fmla="*/ 3 h 10"/>
                  <a:gd name="T12" fmla="*/ 6 w 9"/>
                  <a:gd name="T13" fmla="*/ 9 h 10"/>
                  <a:gd name="T14" fmla="*/ 3 w 9"/>
                  <a:gd name="T15" fmla="*/ 9 h 10"/>
                  <a:gd name="T16" fmla="*/ 2 w 9"/>
                  <a:gd name="T17" fmla="*/ 9 h 10"/>
                  <a:gd name="T18" fmla="*/ 1 w 9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10">
                    <a:moveTo>
                      <a:pt x="1" y="9"/>
                    </a:moveTo>
                    <a:cubicBezTo>
                      <a:pt x="1" y="8"/>
                      <a:pt x="1" y="7"/>
                      <a:pt x="1" y="6"/>
                    </a:cubicBezTo>
                    <a:cubicBezTo>
                      <a:pt x="1" y="4"/>
                      <a:pt x="0" y="3"/>
                      <a:pt x="3" y="3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7" y="1"/>
                      <a:pt x="9" y="0"/>
                      <a:pt x="8" y="3"/>
                    </a:cubicBezTo>
                    <a:cubicBezTo>
                      <a:pt x="7" y="5"/>
                      <a:pt x="7" y="7"/>
                      <a:pt x="6" y="9"/>
                    </a:cubicBezTo>
                    <a:cubicBezTo>
                      <a:pt x="5" y="10"/>
                      <a:pt x="4" y="9"/>
                      <a:pt x="3" y="9"/>
                    </a:cubicBezTo>
                    <a:cubicBezTo>
                      <a:pt x="3" y="9"/>
                      <a:pt x="2" y="9"/>
                      <a:pt x="2" y="9"/>
                    </a:cubicBezTo>
                    <a:cubicBezTo>
                      <a:pt x="2" y="9"/>
                      <a:pt x="1" y="9"/>
                      <a:pt x="1" y="9"/>
                    </a:cubicBezTo>
                    <a:close/>
                  </a:path>
                </a:pathLst>
              </a:custGeom>
              <a:solidFill>
                <a:srgbClr val="FEE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2" name="Freeform 599"/>
              <p:cNvSpPr/>
              <p:nvPr/>
            </p:nvSpPr>
            <p:spPr bwMode="auto">
              <a:xfrm>
                <a:off x="651" y="576"/>
                <a:ext cx="9" cy="36"/>
              </a:xfrm>
              <a:custGeom>
                <a:avLst/>
                <a:gdLst>
                  <a:gd name="T0" fmla="*/ 2 w 4"/>
                  <a:gd name="T1" fmla="*/ 2 h 15"/>
                  <a:gd name="T2" fmla="*/ 2 w 4"/>
                  <a:gd name="T3" fmla="*/ 7 h 15"/>
                  <a:gd name="T4" fmla="*/ 2 w 4"/>
                  <a:gd name="T5" fmla="*/ 11 h 15"/>
                  <a:gd name="T6" fmla="*/ 2 w 4"/>
                  <a:gd name="T7" fmla="*/ 13 h 15"/>
                  <a:gd name="T8" fmla="*/ 0 w 4"/>
                  <a:gd name="T9" fmla="*/ 11 h 15"/>
                  <a:gd name="T10" fmla="*/ 0 w 4"/>
                  <a:gd name="T11" fmla="*/ 2 h 15"/>
                  <a:gd name="T12" fmla="*/ 1 w 4"/>
                  <a:gd name="T13" fmla="*/ 1 h 15"/>
                  <a:gd name="T14" fmla="*/ 2 w 4"/>
                  <a:gd name="T15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15">
                    <a:moveTo>
                      <a:pt x="2" y="2"/>
                    </a:moveTo>
                    <a:cubicBezTo>
                      <a:pt x="3" y="4"/>
                      <a:pt x="4" y="5"/>
                      <a:pt x="2" y="7"/>
                    </a:cubicBezTo>
                    <a:cubicBezTo>
                      <a:pt x="1" y="8"/>
                      <a:pt x="3" y="10"/>
                      <a:pt x="2" y="11"/>
                    </a:cubicBezTo>
                    <a:cubicBezTo>
                      <a:pt x="2" y="12"/>
                      <a:pt x="2" y="12"/>
                      <a:pt x="2" y="13"/>
                    </a:cubicBezTo>
                    <a:cubicBezTo>
                      <a:pt x="2" y="12"/>
                      <a:pt x="0" y="15"/>
                      <a:pt x="0" y="11"/>
                    </a:cubicBezTo>
                    <a:cubicBezTo>
                      <a:pt x="0" y="8"/>
                      <a:pt x="0" y="5"/>
                      <a:pt x="0" y="2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E8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3" name="Freeform 600"/>
              <p:cNvSpPr/>
              <p:nvPr/>
            </p:nvSpPr>
            <p:spPr bwMode="auto">
              <a:xfrm>
                <a:off x="687" y="674"/>
                <a:ext cx="14" cy="29"/>
              </a:xfrm>
              <a:custGeom>
                <a:avLst/>
                <a:gdLst>
                  <a:gd name="T0" fmla="*/ 2 w 6"/>
                  <a:gd name="T1" fmla="*/ 10 h 12"/>
                  <a:gd name="T2" fmla="*/ 0 w 6"/>
                  <a:gd name="T3" fmla="*/ 9 h 12"/>
                  <a:gd name="T4" fmla="*/ 0 w 6"/>
                  <a:gd name="T5" fmla="*/ 5 h 12"/>
                  <a:gd name="T6" fmla="*/ 1 w 6"/>
                  <a:gd name="T7" fmla="*/ 0 h 12"/>
                  <a:gd name="T8" fmla="*/ 6 w 6"/>
                  <a:gd name="T9" fmla="*/ 6 h 12"/>
                  <a:gd name="T10" fmla="*/ 6 w 6"/>
                  <a:gd name="T11" fmla="*/ 8 h 12"/>
                  <a:gd name="T12" fmla="*/ 2 w 6"/>
                  <a:gd name="T13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2">
                    <a:moveTo>
                      <a:pt x="2" y="10"/>
                    </a:moveTo>
                    <a:cubicBezTo>
                      <a:pt x="1" y="9"/>
                      <a:pt x="0" y="12"/>
                      <a:pt x="0" y="9"/>
                    </a:cubicBezTo>
                    <a:cubicBezTo>
                      <a:pt x="0" y="8"/>
                      <a:pt x="0" y="6"/>
                      <a:pt x="0" y="5"/>
                    </a:cubicBezTo>
                    <a:cubicBezTo>
                      <a:pt x="0" y="4"/>
                      <a:pt x="0" y="2"/>
                      <a:pt x="1" y="0"/>
                    </a:cubicBezTo>
                    <a:cubicBezTo>
                      <a:pt x="0" y="6"/>
                      <a:pt x="5" y="4"/>
                      <a:pt x="6" y="6"/>
                    </a:cubicBezTo>
                    <a:cubicBezTo>
                      <a:pt x="6" y="6"/>
                      <a:pt x="6" y="7"/>
                      <a:pt x="6" y="8"/>
                    </a:cubicBezTo>
                    <a:cubicBezTo>
                      <a:pt x="5" y="9"/>
                      <a:pt x="4" y="10"/>
                      <a:pt x="2" y="10"/>
                    </a:cubicBezTo>
                    <a:close/>
                  </a:path>
                </a:pathLst>
              </a:custGeom>
              <a:solidFill>
                <a:srgbClr val="FEEC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4" name="Freeform 601"/>
              <p:cNvSpPr/>
              <p:nvPr/>
            </p:nvSpPr>
            <p:spPr bwMode="auto">
              <a:xfrm>
                <a:off x="639" y="643"/>
                <a:ext cx="36" cy="26"/>
              </a:xfrm>
              <a:custGeom>
                <a:avLst/>
                <a:gdLst>
                  <a:gd name="T0" fmla="*/ 4 w 15"/>
                  <a:gd name="T1" fmla="*/ 10 h 11"/>
                  <a:gd name="T2" fmla="*/ 5 w 15"/>
                  <a:gd name="T3" fmla="*/ 8 h 11"/>
                  <a:gd name="T4" fmla="*/ 6 w 15"/>
                  <a:gd name="T5" fmla="*/ 6 h 11"/>
                  <a:gd name="T6" fmla="*/ 14 w 15"/>
                  <a:gd name="T7" fmla="*/ 0 h 11"/>
                  <a:gd name="T8" fmla="*/ 14 w 15"/>
                  <a:gd name="T9" fmla="*/ 2 h 11"/>
                  <a:gd name="T10" fmla="*/ 11 w 15"/>
                  <a:gd name="T11" fmla="*/ 7 h 11"/>
                  <a:gd name="T12" fmla="*/ 9 w 15"/>
                  <a:gd name="T13" fmla="*/ 9 h 11"/>
                  <a:gd name="T14" fmla="*/ 4 w 15"/>
                  <a:gd name="T15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1">
                    <a:moveTo>
                      <a:pt x="4" y="10"/>
                    </a:moveTo>
                    <a:cubicBezTo>
                      <a:pt x="5" y="10"/>
                      <a:pt x="0" y="5"/>
                      <a:pt x="5" y="8"/>
                    </a:cubicBezTo>
                    <a:cubicBezTo>
                      <a:pt x="6" y="8"/>
                      <a:pt x="6" y="7"/>
                      <a:pt x="6" y="6"/>
                    </a:cubicBezTo>
                    <a:cubicBezTo>
                      <a:pt x="10" y="6"/>
                      <a:pt x="12" y="3"/>
                      <a:pt x="14" y="0"/>
                    </a:cubicBezTo>
                    <a:cubicBezTo>
                      <a:pt x="15" y="1"/>
                      <a:pt x="15" y="2"/>
                      <a:pt x="14" y="2"/>
                    </a:cubicBezTo>
                    <a:cubicBezTo>
                      <a:pt x="14" y="5"/>
                      <a:pt x="13" y="6"/>
                      <a:pt x="11" y="7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7" y="10"/>
                      <a:pt x="5" y="11"/>
                      <a:pt x="4" y="10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5" name="Freeform 602"/>
              <p:cNvSpPr/>
              <p:nvPr/>
            </p:nvSpPr>
            <p:spPr bwMode="auto">
              <a:xfrm>
                <a:off x="672" y="636"/>
                <a:ext cx="24" cy="19"/>
              </a:xfrm>
              <a:custGeom>
                <a:avLst/>
                <a:gdLst>
                  <a:gd name="T0" fmla="*/ 0 w 10"/>
                  <a:gd name="T1" fmla="*/ 5 h 8"/>
                  <a:gd name="T2" fmla="*/ 0 w 10"/>
                  <a:gd name="T3" fmla="*/ 3 h 8"/>
                  <a:gd name="T4" fmla="*/ 4 w 10"/>
                  <a:gd name="T5" fmla="*/ 4 h 8"/>
                  <a:gd name="T6" fmla="*/ 9 w 10"/>
                  <a:gd name="T7" fmla="*/ 8 h 8"/>
                  <a:gd name="T8" fmla="*/ 0 w 10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0" y="5"/>
                    </a:moveTo>
                    <a:cubicBezTo>
                      <a:pt x="0" y="5"/>
                      <a:pt x="0" y="4"/>
                      <a:pt x="0" y="3"/>
                    </a:cubicBezTo>
                    <a:cubicBezTo>
                      <a:pt x="1" y="4"/>
                      <a:pt x="3" y="5"/>
                      <a:pt x="4" y="4"/>
                    </a:cubicBezTo>
                    <a:cubicBezTo>
                      <a:pt x="10" y="0"/>
                      <a:pt x="8" y="5"/>
                      <a:pt x="9" y="8"/>
                    </a:cubicBezTo>
                    <a:cubicBezTo>
                      <a:pt x="6" y="6"/>
                      <a:pt x="3" y="8"/>
                      <a:pt x="0" y="5"/>
                    </a:cubicBezTo>
                    <a:close/>
                  </a:path>
                </a:pathLst>
              </a:custGeom>
              <a:solidFill>
                <a:srgbClr val="FEE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6" name="Freeform 603"/>
              <p:cNvSpPr/>
              <p:nvPr/>
            </p:nvSpPr>
            <p:spPr bwMode="auto">
              <a:xfrm>
                <a:off x="699" y="676"/>
                <a:ext cx="21" cy="22"/>
              </a:xfrm>
              <a:custGeom>
                <a:avLst/>
                <a:gdLst>
                  <a:gd name="T0" fmla="*/ 1 w 9"/>
                  <a:gd name="T1" fmla="*/ 6 h 9"/>
                  <a:gd name="T2" fmla="*/ 1 w 9"/>
                  <a:gd name="T3" fmla="*/ 5 h 9"/>
                  <a:gd name="T4" fmla="*/ 6 w 9"/>
                  <a:gd name="T5" fmla="*/ 0 h 9"/>
                  <a:gd name="T6" fmla="*/ 9 w 9"/>
                  <a:gd name="T7" fmla="*/ 7 h 9"/>
                  <a:gd name="T8" fmla="*/ 3 w 9"/>
                  <a:gd name="T9" fmla="*/ 8 h 9"/>
                  <a:gd name="T10" fmla="*/ 1 w 9"/>
                  <a:gd name="T11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9">
                    <a:moveTo>
                      <a:pt x="1" y="6"/>
                    </a:moveTo>
                    <a:cubicBezTo>
                      <a:pt x="0" y="5"/>
                      <a:pt x="0" y="5"/>
                      <a:pt x="1" y="5"/>
                    </a:cubicBezTo>
                    <a:cubicBezTo>
                      <a:pt x="4" y="5"/>
                      <a:pt x="5" y="2"/>
                      <a:pt x="6" y="0"/>
                    </a:cubicBezTo>
                    <a:cubicBezTo>
                      <a:pt x="6" y="3"/>
                      <a:pt x="5" y="5"/>
                      <a:pt x="9" y="7"/>
                    </a:cubicBezTo>
                    <a:cubicBezTo>
                      <a:pt x="7" y="9"/>
                      <a:pt x="5" y="7"/>
                      <a:pt x="3" y="8"/>
                    </a:cubicBezTo>
                    <a:cubicBezTo>
                      <a:pt x="2" y="7"/>
                      <a:pt x="1" y="6"/>
                      <a:pt x="1" y="6"/>
                    </a:cubicBezTo>
                    <a:close/>
                  </a:path>
                </a:pathLst>
              </a:custGeom>
              <a:solidFill>
                <a:srgbClr val="FDEB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7" name="Freeform 604"/>
              <p:cNvSpPr/>
              <p:nvPr/>
            </p:nvSpPr>
            <p:spPr bwMode="auto">
              <a:xfrm>
                <a:off x="658" y="660"/>
                <a:ext cx="22" cy="21"/>
              </a:xfrm>
              <a:custGeom>
                <a:avLst/>
                <a:gdLst>
                  <a:gd name="T0" fmla="*/ 0 w 9"/>
                  <a:gd name="T1" fmla="*/ 1 h 9"/>
                  <a:gd name="T2" fmla="*/ 3 w 9"/>
                  <a:gd name="T3" fmla="*/ 0 h 9"/>
                  <a:gd name="T4" fmla="*/ 6 w 9"/>
                  <a:gd name="T5" fmla="*/ 4 h 9"/>
                  <a:gd name="T6" fmla="*/ 8 w 9"/>
                  <a:gd name="T7" fmla="*/ 6 h 9"/>
                  <a:gd name="T8" fmla="*/ 5 w 9"/>
                  <a:gd name="T9" fmla="*/ 6 h 9"/>
                  <a:gd name="T10" fmla="*/ 3 w 9"/>
                  <a:gd name="T11" fmla="*/ 5 h 9"/>
                  <a:gd name="T12" fmla="*/ 2 w 9"/>
                  <a:gd name="T13" fmla="*/ 4 h 9"/>
                  <a:gd name="T14" fmla="*/ 0 w 9"/>
                  <a:gd name="T15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9">
                    <a:moveTo>
                      <a:pt x="0" y="1"/>
                    </a:moveTo>
                    <a:cubicBezTo>
                      <a:pt x="1" y="0"/>
                      <a:pt x="2" y="0"/>
                      <a:pt x="3" y="0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5"/>
                      <a:pt x="8" y="6"/>
                    </a:cubicBezTo>
                    <a:cubicBezTo>
                      <a:pt x="7" y="9"/>
                      <a:pt x="6" y="5"/>
                      <a:pt x="5" y="6"/>
                    </a:cubicBezTo>
                    <a:cubicBezTo>
                      <a:pt x="4" y="6"/>
                      <a:pt x="3" y="5"/>
                      <a:pt x="3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EED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8" name="Freeform 605"/>
              <p:cNvSpPr/>
              <p:nvPr/>
            </p:nvSpPr>
            <p:spPr bwMode="auto">
              <a:xfrm>
                <a:off x="658" y="669"/>
                <a:ext cx="14" cy="15"/>
              </a:xfrm>
              <a:custGeom>
                <a:avLst/>
                <a:gdLst>
                  <a:gd name="T0" fmla="*/ 3 w 6"/>
                  <a:gd name="T1" fmla="*/ 0 h 6"/>
                  <a:gd name="T2" fmla="*/ 5 w 6"/>
                  <a:gd name="T3" fmla="*/ 2 h 6"/>
                  <a:gd name="T4" fmla="*/ 4 w 6"/>
                  <a:gd name="T5" fmla="*/ 6 h 6"/>
                  <a:gd name="T6" fmla="*/ 0 w 6"/>
                  <a:gd name="T7" fmla="*/ 5 h 6"/>
                  <a:gd name="T8" fmla="*/ 3 w 6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4" y="0"/>
                      <a:pt x="5" y="1"/>
                      <a:pt x="5" y="2"/>
                    </a:cubicBezTo>
                    <a:cubicBezTo>
                      <a:pt x="4" y="3"/>
                      <a:pt x="6" y="5"/>
                      <a:pt x="4" y="6"/>
                    </a:cubicBezTo>
                    <a:cubicBezTo>
                      <a:pt x="3" y="5"/>
                      <a:pt x="2" y="5"/>
                      <a:pt x="0" y="5"/>
                    </a:cubicBezTo>
                    <a:cubicBezTo>
                      <a:pt x="0" y="2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9" name="Freeform 606"/>
              <p:cNvSpPr/>
              <p:nvPr/>
            </p:nvSpPr>
            <p:spPr bwMode="auto">
              <a:xfrm>
                <a:off x="689" y="569"/>
                <a:ext cx="14" cy="12"/>
              </a:xfrm>
              <a:custGeom>
                <a:avLst/>
                <a:gdLst>
                  <a:gd name="T0" fmla="*/ 1 w 6"/>
                  <a:gd name="T1" fmla="*/ 5 h 5"/>
                  <a:gd name="T2" fmla="*/ 4 w 6"/>
                  <a:gd name="T3" fmla="*/ 1 h 5"/>
                  <a:gd name="T4" fmla="*/ 1 w 6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1" y="5"/>
                    </a:moveTo>
                    <a:cubicBezTo>
                      <a:pt x="0" y="2"/>
                      <a:pt x="1" y="0"/>
                      <a:pt x="4" y="1"/>
                    </a:cubicBezTo>
                    <a:cubicBezTo>
                      <a:pt x="6" y="5"/>
                      <a:pt x="3" y="4"/>
                      <a:pt x="1" y="5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3" name="Group 808"/>
            <p:cNvGrpSpPr/>
            <p:nvPr/>
          </p:nvGrpSpPr>
          <p:grpSpPr bwMode="auto">
            <a:xfrm>
              <a:off x="190" y="150"/>
              <a:ext cx="910" cy="954"/>
              <a:chOff x="190" y="150"/>
              <a:chExt cx="910" cy="954"/>
            </a:xfrm>
          </p:grpSpPr>
          <p:sp>
            <p:nvSpPr>
              <p:cNvPr id="37" name="Freeform 608"/>
              <p:cNvSpPr/>
              <p:nvPr/>
            </p:nvSpPr>
            <p:spPr bwMode="auto">
              <a:xfrm>
                <a:off x="665" y="607"/>
                <a:ext cx="12" cy="7"/>
              </a:xfrm>
              <a:custGeom>
                <a:avLst/>
                <a:gdLst>
                  <a:gd name="T0" fmla="*/ 0 w 5"/>
                  <a:gd name="T1" fmla="*/ 1 h 3"/>
                  <a:gd name="T2" fmla="*/ 5 w 5"/>
                  <a:gd name="T3" fmla="*/ 1 h 3"/>
                  <a:gd name="T4" fmla="*/ 4 w 5"/>
                  <a:gd name="T5" fmla="*/ 3 h 3"/>
                  <a:gd name="T6" fmla="*/ 0 w 5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1"/>
                    </a:moveTo>
                    <a:cubicBezTo>
                      <a:pt x="2" y="0"/>
                      <a:pt x="4" y="0"/>
                      <a:pt x="5" y="1"/>
                    </a:cubicBezTo>
                    <a:cubicBezTo>
                      <a:pt x="5" y="1"/>
                      <a:pt x="4" y="3"/>
                      <a:pt x="4" y="3"/>
                    </a:cubicBezTo>
                    <a:cubicBezTo>
                      <a:pt x="3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8" name="Freeform 609"/>
              <p:cNvSpPr/>
              <p:nvPr/>
            </p:nvSpPr>
            <p:spPr bwMode="auto">
              <a:xfrm>
                <a:off x="723" y="578"/>
                <a:ext cx="4" cy="5"/>
              </a:xfrm>
              <a:custGeom>
                <a:avLst/>
                <a:gdLst>
                  <a:gd name="T0" fmla="*/ 0 w 2"/>
                  <a:gd name="T1" fmla="*/ 1 h 2"/>
                  <a:gd name="T2" fmla="*/ 1 w 2"/>
                  <a:gd name="T3" fmla="*/ 0 h 2"/>
                  <a:gd name="T4" fmla="*/ 2 w 2"/>
                  <a:gd name="T5" fmla="*/ 1 h 2"/>
                  <a:gd name="T6" fmla="*/ 1 w 2"/>
                  <a:gd name="T7" fmla="*/ 2 h 2"/>
                  <a:gd name="T8" fmla="*/ 0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39" name="Freeform 610"/>
              <p:cNvSpPr/>
              <p:nvPr/>
            </p:nvSpPr>
            <p:spPr bwMode="auto">
              <a:xfrm>
                <a:off x="665" y="686"/>
                <a:ext cx="7" cy="5"/>
              </a:xfrm>
              <a:custGeom>
                <a:avLst/>
                <a:gdLst>
                  <a:gd name="T0" fmla="*/ 0 w 3"/>
                  <a:gd name="T1" fmla="*/ 2 h 2"/>
                  <a:gd name="T2" fmla="*/ 1 w 3"/>
                  <a:gd name="T3" fmla="*/ 0 h 2"/>
                  <a:gd name="T4" fmla="*/ 3 w 3"/>
                  <a:gd name="T5" fmla="*/ 1 h 2"/>
                  <a:gd name="T6" fmla="*/ 0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2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0" name="Freeform 611"/>
              <p:cNvSpPr/>
              <p:nvPr/>
            </p:nvSpPr>
            <p:spPr bwMode="auto">
              <a:xfrm>
                <a:off x="725" y="597"/>
                <a:ext cx="9" cy="17"/>
              </a:xfrm>
              <a:custGeom>
                <a:avLst/>
                <a:gdLst>
                  <a:gd name="T0" fmla="*/ 1 w 4"/>
                  <a:gd name="T1" fmla="*/ 2 h 7"/>
                  <a:gd name="T2" fmla="*/ 4 w 4"/>
                  <a:gd name="T3" fmla="*/ 3 h 7"/>
                  <a:gd name="T4" fmla="*/ 4 w 4"/>
                  <a:gd name="T5" fmla="*/ 6 h 7"/>
                  <a:gd name="T6" fmla="*/ 2 w 4"/>
                  <a:gd name="T7" fmla="*/ 7 h 7"/>
                  <a:gd name="T8" fmla="*/ 1 w 4"/>
                  <a:gd name="T9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7">
                    <a:moveTo>
                      <a:pt x="1" y="2"/>
                    </a:moveTo>
                    <a:cubicBezTo>
                      <a:pt x="3" y="0"/>
                      <a:pt x="3" y="3"/>
                      <a:pt x="4" y="3"/>
                    </a:cubicBezTo>
                    <a:cubicBezTo>
                      <a:pt x="4" y="4"/>
                      <a:pt x="4" y="5"/>
                      <a:pt x="4" y="6"/>
                    </a:cubicBezTo>
                    <a:cubicBezTo>
                      <a:pt x="3" y="6"/>
                      <a:pt x="3" y="7"/>
                      <a:pt x="2" y="7"/>
                    </a:cubicBezTo>
                    <a:cubicBezTo>
                      <a:pt x="0" y="6"/>
                      <a:pt x="0" y="4"/>
                      <a:pt x="1" y="2"/>
                    </a:cubicBezTo>
                    <a:close/>
                  </a:path>
                </a:pathLst>
              </a:custGeom>
              <a:solidFill>
                <a:srgbClr val="FEEA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1" name="Freeform 612"/>
              <p:cNvSpPr/>
              <p:nvPr/>
            </p:nvSpPr>
            <p:spPr bwMode="auto">
              <a:xfrm>
                <a:off x="708" y="777"/>
                <a:ext cx="26" cy="33"/>
              </a:xfrm>
              <a:custGeom>
                <a:avLst/>
                <a:gdLst>
                  <a:gd name="T0" fmla="*/ 1 w 11"/>
                  <a:gd name="T1" fmla="*/ 2 h 14"/>
                  <a:gd name="T2" fmla="*/ 7 w 11"/>
                  <a:gd name="T3" fmla="*/ 1 h 14"/>
                  <a:gd name="T4" fmla="*/ 4 w 11"/>
                  <a:gd name="T5" fmla="*/ 3 h 14"/>
                  <a:gd name="T6" fmla="*/ 10 w 11"/>
                  <a:gd name="T7" fmla="*/ 3 h 14"/>
                  <a:gd name="T8" fmla="*/ 10 w 11"/>
                  <a:gd name="T9" fmla="*/ 7 h 14"/>
                  <a:gd name="T10" fmla="*/ 0 w 11"/>
                  <a:gd name="T11" fmla="*/ 14 h 14"/>
                  <a:gd name="T12" fmla="*/ 0 w 11"/>
                  <a:gd name="T13" fmla="*/ 14 h 14"/>
                  <a:gd name="T14" fmla="*/ 3 w 11"/>
                  <a:gd name="T15" fmla="*/ 8 h 14"/>
                  <a:gd name="T16" fmla="*/ 1 w 11"/>
                  <a:gd name="T17" fmla="*/ 9 h 14"/>
                  <a:gd name="T18" fmla="*/ 1 w 11"/>
                  <a:gd name="T1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14">
                    <a:moveTo>
                      <a:pt x="1" y="2"/>
                    </a:moveTo>
                    <a:cubicBezTo>
                      <a:pt x="3" y="2"/>
                      <a:pt x="4" y="0"/>
                      <a:pt x="7" y="1"/>
                    </a:cubicBezTo>
                    <a:cubicBezTo>
                      <a:pt x="7" y="3"/>
                      <a:pt x="5" y="2"/>
                      <a:pt x="4" y="3"/>
                    </a:cubicBezTo>
                    <a:cubicBezTo>
                      <a:pt x="6" y="3"/>
                      <a:pt x="8" y="6"/>
                      <a:pt x="10" y="3"/>
                    </a:cubicBezTo>
                    <a:cubicBezTo>
                      <a:pt x="11" y="4"/>
                      <a:pt x="10" y="5"/>
                      <a:pt x="10" y="7"/>
                    </a:cubicBezTo>
                    <a:cubicBezTo>
                      <a:pt x="8" y="10"/>
                      <a:pt x="5" y="13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1"/>
                      <a:pt x="4" y="11"/>
                      <a:pt x="3" y="8"/>
                    </a:cubicBezTo>
                    <a:cubicBezTo>
                      <a:pt x="1" y="6"/>
                      <a:pt x="2" y="9"/>
                      <a:pt x="1" y="9"/>
                    </a:cubicBezTo>
                    <a:cubicBezTo>
                      <a:pt x="0" y="6"/>
                      <a:pt x="3" y="4"/>
                      <a:pt x="1" y="2"/>
                    </a:cubicBezTo>
                    <a:close/>
                  </a:path>
                </a:pathLst>
              </a:custGeom>
              <a:solidFill>
                <a:srgbClr val="FEE7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2" name="Freeform 613"/>
              <p:cNvSpPr/>
              <p:nvPr/>
            </p:nvSpPr>
            <p:spPr bwMode="auto">
              <a:xfrm>
                <a:off x="668" y="777"/>
                <a:ext cx="31" cy="40"/>
              </a:xfrm>
              <a:custGeom>
                <a:avLst/>
                <a:gdLst>
                  <a:gd name="T0" fmla="*/ 5 w 13"/>
                  <a:gd name="T1" fmla="*/ 9 h 17"/>
                  <a:gd name="T2" fmla="*/ 5 w 13"/>
                  <a:gd name="T3" fmla="*/ 13 h 17"/>
                  <a:gd name="T4" fmla="*/ 3 w 13"/>
                  <a:gd name="T5" fmla="*/ 15 h 17"/>
                  <a:gd name="T6" fmla="*/ 1 w 13"/>
                  <a:gd name="T7" fmla="*/ 13 h 17"/>
                  <a:gd name="T8" fmla="*/ 1 w 13"/>
                  <a:gd name="T9" fmla="*/ 6 h 17"/>
                  <a:gd name="T10" fmla="*/ 3 w 13"/>
                  <a:gd name="T11" fmla="*/ 7 h 17"/>
                  <a:gd name="T12" fmla="*/ 7 w 13"/>
                  <a:gd name="T13" fmla="*/ 1 h 17"/>
                  <a:gd name="T14" fmla="*/ 9 w 13"/>
                  <a:gd name="T15" fmla="*/ 1 h 17"/>
                  <a:gd name="T16" fmla="*/ 13 w 13"/>
                  <a:gd name="T17" fmla="*/ 0 h 17"/>
                  <a:gd name="T18" fmla="*/ 12 w 13"/>
                  <a:gd name="T19" fmla="*/ 4 h 17"/>
                  <a:gd name="T20" fmla="*/ 11 w 13"/>
                  <a:gd name="T21" fmla="*/ 5 h 17"/>
                  <a:gd name="T22" fmla="*/ 10 w 13"/>
                  <a:gd name="T23" fmla="*/ 6 h 17"/>
                  <a:gd name="T24" fmla="*/ 5 w 13"/>
                  <a:gd name="T25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" h="17">
                    <a:moveTo>
                      <a:pt x="5" y="9"/>
                    </a:moveTo>
                    <a:cubicBezTo>
                      <a:pt x="7" y="10"/>
                      <a:pt x="3" y="11"/>
                      <a:pt x="5" y="13"/>
                    </a:cubicBezTo>
                    <a:cubicBezTo>
                      <a:pt x="6" y="15"/>
                      <a:pt x="5" y="15"/>
                      <a:pt x="3" y="15"/>
                    </a:cubicBezTo>
                    <a:cubicBezTo>
                      <a:pt x="2" y="15"/>
                      <a:pt x="0" y="17"/>
                      <a:pt x="1" y="13"/>
                    </a:cubicBezTo>
                    <a:cubicBezTo>
                      <a:pt x="1" y="11"/>
                      <a:pt x="0" y="9"/>
                      <a:pt x="1" y="6"/>
                    </a:cubicBezTo>
                    <a:cubicBezTo>
                      <a:pt x="1" y="6"/>
                      <a:pt x="2" y="11"/>
                      <a:pt x="3" y="7"/>
                    </a:cubicBezTo>
                    <a:cubicBezTo>
                      <a:pt x="4" y="5"/>
                      <a:pt x="7" y="5"/>
                      <a:pt x="7" y="1"/>
                    </a:cubicBezTo>
                    <a:cubicBezTo>
                      <a:pt x="7" y="0"/>
                      <a:pt x="9" y="0"/>
                      <a:pt x="9" y="1"/>
                    </a:cubicBezTo>
                    <a:cubicBezTo>
                      <a:pt x="11" y="2"/>
                      <a:pt x="12" y="1"/>
                      <a:pt x="13" y="0"/>
                    </a:cubicBezTo>
                    <a:cubicBezTo>
                      <a:pt x="13" y="2"/>
                      <a:pt x="12" y="3"/>
                      <a:pt x="12" y="4"/>
                    </a:cubicBezTo>
                    <a:cubicBezTo>
                      <a:pt x="12" y="4"/>
                      <a:pt x="11" y="5"/>
                      <a:pt x="11" y="5"/>
                    </a:cubicBezTo>
                    <a:cubicBezTo>
                      <a:pt x="11" y="5"/>
                      <a:pt x="10" y="5"/>
                      <a:pt x="10" y="6"/>
                    </a:cubicBezTo>
                    <a:cubicBezTo>
                      <a:pt x="8" y="7"/>
                      <a:pt x="6" y="7"/>
                      <a:pt x="5" y="9"/>
                    </a:cubicBezTo>
                    <a:close/>
                  </a:path>
                </a:pathLst>
              </a:custGeom>
              <a:solidFill>
                <a:srgbClr val="FEEA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3" name="Freeform 614"/>
              <p:cNvSpPr/>
              <p:nvPr/>
            </p:nvSpPr>
            <p:spPr bwMode="auto">
              <a:xfrm>
                <a:off x="641" y="779"/>
                <a:ext cx="29" cy="29"/>
              </a:xfrm>
              <a:custGeom>
                <a:avLst/>
                <a:gdLst>
                  <a:gd name="T0" fmla="*/ 8 w 12"/>
                  <a:gd name="T1" fmla="*/ 12 h 12"/>
                  <a:gd name="T2" fmla="*/ 0 w 12"/>
                  <a:gd name="T3" fmla="*/ 9 h 12"/>
                  <a:gd name="T4" fmla="*/ 12 w 12"/>
                  <a:gd name="T5" fmla="*/ 1 h 12"/>
                  <a:gd name="T6" fmla="*/ 8 w 12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2">
                    <a:moveTo>
                      <a:pt x="8" y="12"/>
                    </a:moveTo>
                    <a:cubicBezTo>
                      <a:pt x="7" y="8"/>
                      <a:pt x="3" y="10"/>
                      <a:pt x="0" y="9"/>
                    </a:cubicBezTo>
                    <a:cubicBezTo>
                      <a:pt x="4" y="6"/>
                      <a:pt x="6" y="0"/>
                      <a:pt x="12" y="1"/>
                    </a:cubicBezTo>
                    <a:cubicBezTo>
                      <a:pt x="9" y="4"/>
                      <a:pt x="9" y="4"/>
                      <a:pt x="8" y="12"/>
                    </a:cubicBezTo>
                    <a:close/>
                  </a:path>
                </a:pathLst>
              </a:custGeom>
              <a:solidFill>
                <a:srgbClr val="FEEA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" name="Freeform 615"/>
              <p:cNvSpPr/>
              <p:nvPr/>
            </p:nvSpPr>
            <p:spPr bwMode="auto">
              <a:xfrm>
                <a:off x="663" y="760"/>
                <a:ext cx="19" cy="22"/>
              </a:xfrm>
              <a:custGeom>
                <a:avLst/>
                <a:gdLst>
                  <a:gd name="T0" fmla="*/ 5 w 8"/>
                  <a:gd name="T1" fmla="*/ 0 h 9"/>
                  <a:gd name="T2" fmla="*/ 7 w 8"/>
                  <a:gd name="T3" fmla="*/ 3 h 9"/>
                  <a:gd name="T4" fmla="*/ 3 w 8"/>
                  <a:gd name="T5" fmla="*/ 9 h 9"/>
                  <a:gd name="T6" fmla="*/ 0 w 8"/>
                  <a:gd name="T7" fmla="*/ 1 h 9"/>
                  <a:gd name="T8" fmla="*/ 5 w 8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9">
                    <a:moveTo>
                      <a:pt x="5" y="0"/>
                    </a:moveTo>
                    <a:cubicBezTo>
                      <a:pt x="6" y="1"/>
                      <a:pt x="6" y="2"/>
                      <a:pt x="7" y="3"/>
                    </a:cubicBezTo>
                    <a:cubicBezTo>
                      <a:pt x="7" y="6"/>
                      <a:pt x="8" y="9"/>
                      <a:pt x="3" y="9"/>
                    </a:cubicBezTo>
                    <a:cubicBezTo>
                      <a:pt x="4" y="6"/>
                      <a:pt x="1" y="4"/>
                      <a:pt x="0" y="1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EE7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" name="Freeform 616"/>
              <p:cNvSpPr/>
              <p:nvPr/>
            </p:nvSpPr>
            <p:spPr bwMode="auto">
              <a:xfrm>
                <a:off x="677" y="786"/>
                <a:ext cx="29" cy="20"/>
              </a:xfrm>
              <a:custGeom>
                <a:avLst/>
                <a:gdLst>
                  <a:gd name="T0" fmla="*/ 1 w 12"/>
                  <a:gd name="T1" fmla="*/ 5 h 8"/>
                  <a:gd name="T2" fmla="*/ 2 w 12"/>
                  <a:gd name="T3" fmla="*/ 3 h 8"/>
                  <a:gd name="T4" fmla="*/ 6 w 12"/>
                  <a:gd name="T5" fmla="*/ 0 h 8"/>
                  <a:gd name="T6" fmla="*/ 9 w 12"/>
                  <a:gd name="T7" fmla="*/ 2 h 8"/>
                  <a:gd name="T8" fmla="*/ 10 w 12"/>
                  <a:gd name="T9" fmla="*/ 2 h 8"/>
                  <a:gd name="T10" fmla="*/ 11 w 12"/>
                  <a:gd name="T11" fmla="*/ 3 h 8"/>
                  <a:gd name="T12" fmla="*/ 3 w 12"/>
                  <a:gd name="T13" fmla="*/ 5 h 8"/>
                  <a:gd name="T14" fmla="*/ 1 w 12"/>
                  <a:gd name="T15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8">
                    <a:moveTo>
                      <a:pt x="1" y="5"/>
                    </a:moveTo>
                    <a:cubicBezTo>
                      <a:pt x="0" y="4"/>
                      <a:pt x="0" y="3"/>
                      <a:pt x="2" y="3"/>
                    </a:cubicBezTo>
                    <a:cubicBezTo>
                      <a:pt x="3" y="2"/>
                      <a:pt x="5" y="1"/>
                      <a:pt x="6" y="0"/>
                    </a:cubicBezTo>
                    <a:cubicBezTo>
                      <a:pt x="7" y="0"/>
                      <a:pt x="6" y="4"/>
                      <a:pt x="9" y="2"/>
                    </a:cubicBezTo>
                    <a:cubicBezTo>
                      <a:pt x="9" y="2"/>
                      <a:pt x="9" y="2"/>
                      <a:pt x="10" y="2"/>
                    </a:cubicBezTo>
                    <a:cubicBezTo>
                      <a:pt x="10" y="2"/>
                      <a:pt x="12" y="1"/>
                      <a:pt x="11" y="3"/>
                    </a:cubicBezTo>
                    <a:cubicBezTo>
                      <a:pt x="10" y="7"/>
                      <a:pt x="7" y="8"/>
                      <a:pt x="3" y="5"/>
                    </a:cubicBezTo>
                    <a:cubicBezTo>
                      <a:pt x="3" y="5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" name="Freeform 617"/>
              <p:cNvSpPr/>
              <p:nvPr/>
            </p:nvSpPr>
            <p:spPr bwMode="auto">
              <a:xfrm>
                <a:off x="672" y="815"/>
                <a:ext cx="22" cy="17"/>
              </a:xfrm>
              <a:custGeom>
                <a:avLst/>
                <a:gdLst>
                  <a:gd name="T0" fmla="*/ 5 w 9"/>
                  <a:gd name="T1" fmla="*/ 6 h 7"/>
                  <a:gd name="T2" fmla="*/ 4 w 9"/>
                  <a:gd name="T3" fmla="*/ 5 h 7"/>
                  <a:gd name="T4" fmla="*/ 0 w 9"/>
                  <a:gd name="T5" fmla="*/ 4 h 7"/>
                  <a:gd name="T6" fmla="*/ 3 w 9"/>
                  <a:gd name="T7" fmla="*/ 2 h 7"/>
                  <a:gd name="T8" fmla="*/ 4 w 9"/>
                  <a:gd name="T9" fmla="*/ 0 h 7"/>
                  <a:gd name="T10" fmla="*/ 9 w 9"/>
                  <a:gd name="T11" fmla="*/ 3 h 7"/>
                  <a:gd name="T12" fmla="*/ 9 w 9"/>
                  <a:gd name="T13" fmla="*/ 4 h 7"/>
                  <a:gd name="T14" fmla="*/ 6 w 9"/>
                  <a:gd name="T15" fmla="*/ 7 h 7"/>
                  <a:gd name="T16" fmla="*/ 5 w 9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7">
                    <a:moveTo>
                      <a:pt x="5" y="6"/>
                    </a:moveTo>
                    <a:cubicBezTo>
                      <a:pt x="5" y="6"/>
                      <a:pt x="4" y="6"/>
                      <a:pt x="4" y="5"/>
                    </a:cubicBezTo>
                    <a:cubicBezTo>
                      <a:pt x="3" y="4"/>
                      <a:pt x="1" y="6"/>
                      <a:pt x="0" y="4"/>
                    </a:cubicBezTo>
                    <a:cubicBezTo>
                      <a:pt x="0" y="2"/>
                      <a:pt x="3" y="3"/>
                      <a:pt x="3" y="2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5" y="2"/>
                      <a:pt x="7" y="3"/>
                      <a:pt x="9" y="3"/>
                    </a:cubicBezTo>
                    <a:cubicBezTo>
                      <a:pt x="9" y="3"/>
                      <a:pt x="9" y="4"/>
                      <a:pt x="9" y="4"/>
                    </a:cubicBezTo>
                    <a:cubicBezTo>
                      <a:pt x="9" y="5"/>
                      <a:pt x="7" y="6"/>
                      <a:pt x="6" y="7"/>
                    </a:cubicBezTo>
                    <a:cubicBezTo>
                      <a:pt x="6" y="7"/>
                      <a:pt x="5" y="6"/>
                      <a:pt x="5" y="6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" name="Freeform 618"/>
              <p:cNvSpPr/>
              <p:nvPr/>
            </p:nvSpPr>
            <p:spPr bwMode="auto">
              <a:xfrm>
                <a:off x="687" y="808"/>
                <a:ext cx="24" cy="12"/>
              </a:xfrm>
              <a:custGeom>
                <a:avLst/>
                <a:gdLst>
                  <a:gd name="T0" fmla="*/ 3 w 10"/>
                  <a:gd name="T1" fmla="*/ 0 h 5"/>
                  <a:gd name="T2" fmla="*/ 9 w 10"/>
                  <a:gd name="T3" fmla="*/ 1 h 5"/>
                  <a:gd name="T4" fmla="*/ 9 w 10"/>
                  <a:gd name="T5" fmla="*/ 1 h 5"/>
                  <a:gd name="T6" fmla="*/ 6 w 10"/>
                  <a:gd name="T7" fmla="*/ 5 h 5"/>
                  <a:gd name="T8" fmla="*/ 3 w 10"/>
                  <a:gd name="T9" fmla="*/ 4 h 5"/>
                  <a:gd name="T10" fmla="*/ 3 w 10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3" y="0"/>
                    </a:moveTo>
                    <a:cubicBezTo>
                      <a:pt x="5" y="0"/>
                      <a:pt x="6" y="2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10" y="3"/>
                      <a:pt x="8" y="4"/>
                      <a:pt x="6" y="5"/>
                    </a:cubicBezTo>
                    <a:cubicBezTo>
                      <a:pt x="5" y="5"/>
                      <a:pt x="4" y="5"/>
                      <a:pt x="3" y="4"/>
                    </a:cubicBezTo>
                    <a:cubicBezTo>
                      <a:pt x="1" y="3"/>
                      <a:pt x="0" y="1"/>
                      <a:pt x="3" y="0"/>
                    </a:cubicBezTo>
                    <a:close/>
                  </a:path>
                </a:pathLst>
              </a:custGeom>
              <a:solidFill>
                <a:srgbClr val="FEE5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" name="Freeform 619"/>
              <p:cNvSpPr/>
              <p:nvPr/>
            </p:nvSpPr>
            <p:spPr bwMode="auto">
              <a:xfrm>
                <a:off x="675" y="806"/>
                <a:ext cx="12" cy="9"/>
              </a:xfrm>
              <a:custGeom>
                <a:avLst/>
                <a:gdLst>
                  <a:gd name="T0" fmla="*/ 0 w 5"/>
                  <a:gd name="T1" fmla="*/ 3 h 4"/>
                  <a:gd name="T2" fmla="*/ 2 w 5"/>
                  <a:gd name="T3" fmla="*/ 1 h 4"/>
                  <a:gd name="T4" fmla="*/ 4 w 5"/>
                  <a:gd name="T5" fmla="*/ 1 h 4"/>
                  <a:gd name="T6" fmla="*/ 2 w 5"/>
                  <a:gd name="T7" fmla="*/ 4 h 4"/>
                  <a:gd name="T8" fmla="*/ 0 w 5"/>
                  <a:gd name="T9" fmla="*/ 4 h 4"/>
                  <a:gd name="T10" fmla="*/ 0 w 5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0" y="3"/>
                    </a:moveTo>
                    <a:cubicBezTo>
                      <a:pt x="1" y="2"/>
                      <a:pt x="2" y="2"/>
                      <a:pt x="2" y="1"/>
                    </a:cubicBezTo>
                    <a:cubicBezTo>
                      <a:pt x="3" y="0"/>
                      <a:pt x="3" y="0"/>
                      <a:pt x="4" y="1"/>
                    </a:cubicBezTo>
                    <a:cubicBezTo>
                      <a:pt x="5" y="2"/>
                      <a:pt x="3" y="3"/>
                      <a:pt x="2" y="4"/>
                    </a:cubicBezTo>
                    <a:cubicBezTo>
                      <a:pt x="1" y="4"/>
                      <a:pt x="1" y="4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" name="Freeform 620"/>
              <p:cNvSpPr/>
              <p:nvPr/>
            </p:nvSpPr>
            <p:spPr bwMode="auto">
              <a:xfrm>
                <a:off x="687" y="808"/>
                <a:ext cx="7" cy="12"/>
              </a:xfrm>
              <a:custGeom>
                <a:avLst/>
                <a:gdLst>
                  <a:gd name="T0" fmla="*/ 3 w 3"/>
                  <a:gd name="T1" fmla="*/ 0 h 5"/>
                  <a:gd name="T2" fmla="*/ 3 w 3"/>
                  <a:gd name="T3" fmla="*/ 4 h 5"/>
                  <a:gd name="T4" fmla="*/ 0 w 3"/>
                  <a:gd name="T5" fmla="*/ 3 h 5"/>
                  <a:gd name="T6" fmla="*/ 3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cubicBezTo>
                      <a:pt x="1" y="1"/>
                      <a:pt x="3" y="3"/>
                      <a:pt x="3" y="4"/>
                    </a:cubicBezTo>
                    <a:cubicBezTo>
                      <a:pt x="2" y="4"/>
                      <a:pt x="0" y="5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" name="Freeform 621"/>
              <p:cNvSpPr/>
              <p:nvPr/>
            </p:nvSpPr>
            <p:spPr bwMode="auto">
              <a:xfrm>
                <a:off x="694" y="815"/>
                <a:ext cx="7" cy="10"/>
              </a:xfrm>
              <a:custGeom>
                <a:avLst/>
                <a:gdLst>
                  <a:gd name="T0" fmla="*/ 0 w 3"/>
                  <a:gd name="T1" fmla="*/ 1 h 4"/>
                  <a:gd name="T2" fmla="*/ 3 w 3"/>
                  <a:gd name="T3" fmla="*/ 1 h 4"/>
                  <a:gd name="T4" fmla="*/ 0 w 3"/>
                  <a:gd name="T5" fmla="*/ 3 h 4"/>
                  <a:gd name="T6" fmla="*/ 0 w 3"/>
                  <a:gd name="T7" fmla="*/ 3 h 4"/>
                  <a:gd name="T8" fmla="*/ 0 w 3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0" y="1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3" y="4"/>
                      <a:pt x="1" y="4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" name="Freeform 622"/>
              <p:cNvSpPr/>
              <p:nvPr/>
            </p:nvSpPr>
            <p:spPr bwMode="auto">
              <a:xfrm>
                <a:off x="691" y="786"/>
                <a:ext cx="10" cy="8"/>
              </a:xfrm>
              <a:custGeom>
                <a:avLst/>
                <a:gdLst>
                  <a:gd name="T0" fmla="*/ 1 w 4"/>
                  <a:gd name="T1" fmla="*/ 0 h 3"/>
                  <a:gd name="T2" fmla="*/ 2 w 4"/>
                  <a:gd name="T3" fmla="*/ 0 h 3"/>
                  <a:gd name="T4" fmla="*/ 4 w 4"/>
                  <a:gd name="T5" fmla="*/ 2 h 3"/>
                  <a:gd name="T6" fmla="*/ 4 w 4"/>
                  <a:gd name="T7" fmla="*/ 2 h 3"/>
                  <a:gd name="T8" fmla="*/ 1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0" y="3"/>
                      <a:pt x="1" y="0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" name="Freeform 623"/>
              <p:cNvSpPr/>
              <p:nvPr/>
            </p:nvSpPr>
            <p:spPr bwMode="auto">
              <a:xfrm>
                <a:off x="567" y="650"/>
                <a:ext cx="91" cy="129"/>
              </a:xfrm>
              <a:custGeom>
                <a:avLst/>
                <a:gdLst>
                  <a:gd name="T0" fmla="*/ 28 w 38"/>
                  <a:gd name="T1" fmla="*/ 17 h 54"/>
                  <a:gd name="T2" fmla="*/ 29 w 38"/>
                  <a:gd name="T3" fmla="*/ 21 h 54"/>
                  <a:gd name="T4" fmla="*/ 32 w 38"/>
                  <a:gd name="T5" fmla="*/ 25 h 54"/>
                  <a:gd name="T6" fmla="*/ 36 w 38"/>
                  <a:gd name="T7" fmla="*/ 35 h 54"/>
                  <a:gd name="T8" fmla="*/ 36 w 38"/>
                  <a:gd name="T9" fmla="*/ 35 h 54"/>
                  <a:gd name="T10" fmla="*/ 35 w 38"/>
                  <a:gd name="T11" fmla="*/ 38 h 54"/>
                  <a:gd name="T12" fmla="*/ 34 w 38"/>
                  <a:gd name="T13" fmla="*/ 41 h 54"/>
                  <a:gd name="T14" fmla="*/ 33 w 38"/>
                  <a:gd name="T15" fmla="*/ 42 h 54"/>
                  <a:gd name="T16" fmla="*/ 34 w 38"/>
                  <a:gd name="T17" fmla="*/ 42 h 54"/>
                  <a:gd name="T18" fmla="*/ 38 w 38"/>
                  <a:gd name="T19" fmla="*/ 46 h 54"/>
                  <a:gd name="T20" fmla="*/ 37 w 38"/>
                  <a:gd name="T21" fmla="*/ 48 h 54"/>
                  <a:gd name="T22" fmla="*/ 33 w 38"/>
                  <a:gd name="T23" fmla="*/ 52 h 54"/>
                  <a:gd name="T24" fmla="*/ 31 w 38"/>
                  <a:gd name="T25" fmla="*/ 54 h 54"/>
                  <a:gd name="T26" fmla="*/ 30 w 38"/>
                  <a:gd name="T27" fmla="*/ 48 h 54"/>
                  <a:gd name="T28" fmla="*/ 26 w 38"/>
                  <a:gd name="T29" fmla="*/ 51 h 54"/>
                  <a:gd name="T30" fmla="*/ 23 w 38"/>
                  <a:gd name="T31" fmla="*/ 52 h 54"/>
                  <a:gd name="T32" fmla="*/ 17 w 38"/>
                  <a:gd name="T33" fmla="*/ 50 h 54"/>
                  <a:gd name="T34" fmla="*/ 15 w 38"/>
                  <a:gd name="T35" fmla="*/ 49 h 54"/>
                  <a:gd name="T36" fmla="*/ 14 w 38"/>
                  <a:gd name="T37" fmla="*/ 45 h 54"/>
                  <a:gd name="T38" fmla="*/ 22 w 38"/>
                  <a:gd name="T39" fmla="*/ 42 h 54"/>
                  <a:gd name="T40" fmla="*/ 13 w 38"/>
                  <a:gd name="T41" fmla="*/ 37 h 54"/>
                  <a:gd name="T42" fmla="*/ 13 w 38"/>
                  <a:gd name="T43" fmla="*/ 36 h 54"/>
                  <a:gd name="T44" fmla="*/ 6 w 38"/>
                  <a:gd name="T45" fmla="*/ 32 h 54"/>
                  <a:gd name="T46" fmla="*/ 4 w 38"/>
                  <a:gd name="T47" fmla="*/ 31 h 54"/>
                  <a:gd name="T48" fmla="*/ 7 w 38"/>
                  <a:gd name="T49" fmla="*/ 28 h 54"/>
                  <a:gd name="T50" fmla="*/ 8 w 38"/>
                  <a:gd name="T51" fmla="*/ 21 h 54"/>
                  <a:gd name="T52" fmla="*/ 6 w 38"/>
                  <a:gd name="T53" fmla="*/ 19 h 54"/>
                  <a:gd name="T54" fmla="*/ 3 w 38"/>
                  <a:gd name="T55" fmla="*/ 17 h 54"/>
                  <a:gd name="T56" fmla="*/ 1 w 38"/>
                  <a:gd name="T57" fmla="*/ 16 h 54"/>
                  <a:gd name="T58" fmla="*/ 3 w 38"/>
                  <a:gd name="T59" fmla="*/ 9 h 54"/>
                  <a:gd name="T60" fmla="*/ 2 w 38"/>
                  <a:gd name="T61" fmla="*/ 7 h 54"/>
                  <a:gd name="T62" fmla="*/ 3 w 38"/>
                  <a:gd name="T63" fmla="*/ 6 h 54"/>
                  <a:gd name="T64" fmla="*/ 5 w 38"/>
                  <a:gd name="T65" fmla="*/ 4 h 54"/>
                  <a:gd name="T66" fmla="*/ 12 w 38"/>
                  <a:gd name="T67" fmla="*/ 1 h 54"/>
                  <a:gd name="T68" fmla="*/ 14 w 38"/>
                  <a:gd name="T69" fmla="*/ 7 h 54"/>
                  <a:gd name="T70" fmla="*/ 16 w 38"/>
                  <a:gd name="T71" fmla="*/ 9 h 54"/>
                  <a:gd name="T72" fmla="*/ 15 w 38"/>
                  <a:gd name="T73" fmla="*/ 10 h 54"/>
                  <a:gd name="T74" fmla="*/ 15 w 38"/>
                  <a:gd name="T75" fmla="*/ 11 h 54"/>
                  <a:gd name="T76" fmla="*/ 14 w 38"/>
                  <a:gd name="T77" fmla="*/ 12 h 54"/>
                  <a:gd name="T78" fmla="*/ 15 w 38"/>
                  <a:gd name="T79" fmla="*/ 12 h 54"/>
                  <a:gd name="T80" fmla="*/ 16 w 38"/>
                  <a:gd name="T81" fmla="*/ 9 h 54"/>
                  <a:gd name="T82" fmla="*/ 17 w 38"/>
                  <a:gd name="T83" fmla="*/ 6 h 54"/>
                  <a:gd name="T84" fmla="*/ 21 w 38"/>
                  <a:gd name="T85" fmla="*/ 8 h 54"/>
                  <a:gd name="T86" fmla="*/ 25 w 38"/>
                  <a:gd name="T87" fmla="*/ 15 h 54"/>
                  <a:gd name="T88" fmla="*/ 28 w 38"/>
                  <a:gd name="T89" fmla="*/ 1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8" h="54">
                    <a:moveTo>
                      <a:pt x="28" y="17"/>
                    </a:moveTo>
                    <a:cubicBezTo>
                      <a:pt x="28" y="18"/>
                      <a:pt x="30" y="19"/>
                      <a:pt x="29" y="21"/>
                    </a:cubicBezTo>
                    <a:cubicBezTo>
                      <a:pt x="28" y="22"/>
                      <a:pt x="30" y="24"/>
                      <a:pt x="32" y="25"/>
                    </a:cubicBezTo>
                    <a:cubicBezTo>
                      <a:pt x="35" y="28"/>
                      <a:pt x="33" y="33"/>
                      <a:pt x="36" y="35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6"/>
                      <a:pt x="34" y="36"/>
                      <a:pt x="35" y="38"/>
                    </a:cubicBezTo>
                    <a:cubicBezTo>
                      <a:pt x="38" y="40"/>
                      <a:pt x="35" y="40"/>
                      <a:pt x="34" y="41"/>
                    </a:cubicBezTo>
                    <a:cubicBezTo>
                      <a:pt x="34" y="41"/>
                      <a:pt x="33" y="41"/>
                      <a:pt x="33" y="42"/>
                    </a:cubicBezTo>
                    <a:cubicBezTo>
                      <a:pt x="33" y="42"/>
                      <a:pt x="33" y="42"/>
                      <a:pt x="34" y="42"/>
                    </a:cubicBezTo>
                    <a:cubicBezTo>
                      <a:pt x="35" y="44"/>
                      <a:pt x="37" y="45"/>
                      <a:pt x="38" y="46"/>
                    </a:cubicBezTo>
                    <a:cubicBezTo>
                      <a:pt x="38" y="47"/>
                      <a:pt x="38" y="48"/>
                      <a:pt x="37" y="48"/>
                    </a:cubicBezTo>
                    <a:cubicBezTo>
                      <a:pt x="36" y="49"/>
                      <a:pt x="32" y="48"/>
                      <a:pt x="33" y="52"/>
                    </a:cubicBezTo>
                    <a:cubicBezTo>
                      <a:pt x="33" y="54"/>
                      <a:pt x="32" y="54"/>
                      <a:pt x="31" y="54"/>
                    </a:cubicBezTo>
                    <a:cubicBezTo>
                      <a:pt x="28" y="52"/>
                      <a:pt x="31" y="50"/>
                      <a:pt x="30" y="48"/>
                    </a:cubicBezTo>
                    <a:cubicBezTo>
                      <a:pt x="28" y="48"/>
                      <a:pt x="27" y="50"/>
                      <a:pt x="26" y="51"/>
                    </a:cubicBezTo>
                    <a:cubicBezTo>
                      <a:pt x="25" y="52"/>
                      <a:pt x="23" y="53"/>
                      <a:pt x="23" y="52"/>
                    </a:cubicBezTo>
                    <a:cubicBezTo>
                      <a:pt x="22" y="48"/>
                      <a:pt x="19" y="50"/>
                      <a:pt x="17" y="50"/>
                    </a:cubicBezTo>
                    <a:cubicBezTo>
                      <a:pt x="16" y="50"/>
                      <a:pt x="16" y="50"/>
                      <a:pt x="15" y="49"/>
                    </a:cubicBezTo>
                    <a:cubicBezTo>
                      <a:pt x="15" y="48"/>
                      <a:pt x="14" y="47"/>
                      <a:pt x="14" y="45"/>
                    </a:cubicBezTo>
                    <a:cubicBezTo>
                      <a:pt x="16" y="42"/>
                      <a:pt x="19" y="41"/>
                      <a:pt x="22" y="42"/>
                    </a:cubicBezTo>
                    <a:cubicBezTo>
                      <a:pt x="20" y="40"/>
                      <a:pt x="18" y="36"/>
                      <a:pt x="13" y="37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2" y="31"/>
                      <a:pt x="12" y="31"/>
                      <a:pt x="6" y="32"/>
                    </a:cubicBezTo>
                    <a:cubicBezTo>
                      <a:pt x="5" y="33"/>
                      <a:pt x="4" y="32"/>
                      <a:pt x="4" y="31"/>
                    </a:cubicBezTo>
                    <a:cubicBezTo>
                      <a:pt x="5" y="30"/>
                      <a:pt x="6" y="29"/>
                      <a:pt x="7" y="28"/>
                    </a:cubicBezTo>
                    <a:cubicBezTo>
                      <a:pt x="10" y="26"/>
                      <a:pt x="11" y="23"/>
                      <a:pt x="8" y="21"/>
                    </a:cubicBezTo>
                    <a:cubicBezTo>
                      <a:pt x="7" y="20"/>
                      <a:pt x="6" y="20"/>
                      <a:pt x="6" y="19"/>
                    </a:cubicBezTo>
                    <a:cubicBezTo>
                      <a:pt x="6" y="17"/>
                      <a:pt x="4" y="18"/>
                      <a:pt x="3" y="17"/>
                    </a:cubicBezTo>
                    <a:cubicBezTo>
                      <a:pt x="2" y="16"/>
                      <a:pt x="2" y="16"/>
                      <a:pt x="1" y="16"/>
                    </a:cubicBezTo>
                    <a:cubicBezTo>
                      <a:pt x="0" y="13"/>
                      <a:pt x="1" y="11"/>
                      <a:pt x="3" y="9"/>
                    </a:cubicBezTo>
                    <a:cubicBezTo>
                      <a:pt x="3" y="8"/>
                      <a:pt x="2" y="8"/>
                      <a:pt x="2" y="7"/>
                    </a:cubicBezTo>
                    <a:cubicBezTo>
                      <a:pt x="2" y="7"/>
                      <a:pt x="3" y="6"/>
                      <a:pt x="3" y="6"/>
                    </a:cubicBezTo>
                    <a:cubicBezTo>
                      <a:pt x="4" y="6"/>
                      <a:pt x="5" y="5"/>
                      <a:pt x="5" y="4"/>
                    </a:cubicBezTo>
                    <a:cubicBezTo>
                      <a:pt x="6" y="0"/>
                      <a:pt x="10" y="2"/>
                      <a:pt x="12" y="1"/>
                    </a:cubicBezTo>
                    <a:cubicBezTo>
                      <a:pt x="14" y="1"/>
                      <a:pt x="14" y="1"/>
                      <a:pt x="14" y="7"/>
                    </a:cubicBezTo>
                    <a:cubicBezTo>
                      <a:pt x="14" y="7"/>
                      <a:pt x="16" y="8"/>
                      <a:pt x="16" y="9"/>
                    </a:cubicBezTo>
                    <a:cubicBezTo>
                      <a:pt x="16" y="9"/>
                      <a:pt x="16" y="10"/>
                      <a:pt x="15" y="10"/>
                    </a:cubicBezTo>
                    <a:cubicBezTo>
                      <a:pt x="14" y="10"/>
                      <a:pt x="15" y="10"/>
                      <a:pt x="15" y="11"/>
                    </a:cubicBezTo>
                    <a:cubicBezTo>
                      <a:pt x="15" y="11"/>
                      <a:pt x="15" y="12"/>
                      <a:pt x="14" y="12"/>
                    </a:cubicBezTo>
                    <a:cubicBezTo>
                      <a:pt x="15" y="13"/>
                      <a:pt x="15" y="12"/>
                      <a:pt x="15" y="12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6" y="8"/>
                      <a:pt x="15" y="6"/>
                      <a:pt x="17" y="6"/>
                    </a:cubicBezTo>
                    <a:cubicBezTo>
                      <a:pt x="18" y="6"/>
                      <a:pt x="20" y="7"/>
                      <a:pt x="21" y="8"/>
                    </a:cubicBezTo>
                    <a:cubicBezTo>
                      <a:pt x="21" y="11"/>
                      <a:pt x="24" y="13"/>
                      <a:pt x="25" y="15"/>
                    </a:cubicBezTo>
                    <a:cubicBezTo>
                      <a:pt x="26" y="16"/>
                      <a:pt x="27" y="16"/>
                      <a:pt x="28" y="17"/>
                    </a:cubicBezTo>
                    <a:close/>
                  </a:path>
                </a:pathLst>
              </a:custGeom>
              <a:solidFill>
                <a:srgbClr val="FDE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" name="Freeform 624"/>
              <p:cNvSpPr/>
              <p:nvPr/>
            </p:nvSpPr>
            <p:spPr bwMode="auto">
              <a:xfrm>
                <a:off x="584" y="760"/>
                <a:ext cx="62" cy="53"/>
              </a:xfrm>
              <a:custGeom>
                <a:avLst/>
                <a:gdLst>
                  <a:gd name="T0" fmla="*/ 8 w 26"/>
                  <a:gd name="T1" fmla="*/ 3 h 22"/>
                  <a:gd name="T2" fmla="*/ 13 w 26"/>
                  <a:gd name="T3" fmla="*/ 2 h 22"/>
                  <a:gd name="T4" fmla="*/ 16 w 26"/>
                  <a:gd name="T5" fmla="*/ 4 h 22"/>
                  <a:gd name="T6" fmla="*/ 16 w 26"/>
                  <a:gd name="T7" fmla="*/ 6 h 22"/>
                  <a:gd name="T8" fmla="*/ 18 w 26"/>
                  <a:gd name="T9" fmla="*/ 5 h 22"/>
                  <a:gd name="T10" fmla="*/ 25 w 26"/>
                  <a:gd name="T11" fmla="*/ 0 h 22"/>
                  <a:gd name="T12" fmla="*/ 24 w 26"/>
                  <a:gd name="T13" fmla="*/ 8 h 22"/>
                  <a:gd name="T14" fmla="*/ 21 w 26"/>
                  <a:gd name="T15" fmla="*/ 16 h 22"/>
                  <a:gd name="T16" fmla="*/ 18 w 26"/>
                  <a:gd name="T17" fmla="*/ 19 h 22"/>
                  <a:gd name="T18" fmla="*/ 10 w 26"/>
                  <a:gd name="T19" fmla="*/ 22 h 22"/>
                  <a:gd name="T20" fmla="*/ 2 w 26"/>
                  <a:gd name="T21" fmla="*/ 15 h 22"/>
                  <a:gd name="T22" fmla="*/ 1 w 26"/>
                  <a:gd name="T23" fmla="*/ 13 h 22"/>
                  <a:gd name="T24" fmla="*/ 0 w 26"/>
                  <a:gd name="T25" fmla="*/ 8 h 22"/>
                  <a:gd name="T26" fmla="*/ 4 w 26"/>
                  <a:gd name="T27" fmla="*/ 10 h 22"/>
                  <a:gd name="T28" fmla="*/ 3 w 26"/>
                  <a:gd name="T29" fmla="*/ 13 h 22"/>
                  <a:gd name="T30" fmla="*/ 6 w 26"/>
                  <a:gd name="T31" fmla="*/ 12 h 22"/>
                  <a:gd name="T32" fmla="*/ 8 w 26"/>
                  <a:gd name="T33" fmla="*/ 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2">
                    <a:moveTo>
                      <a:pt x="8" y="3"/>
                    </a:moveTo>
                    <a:cubicBezTo>
                      <a:pt x="10" y="3"/>
                      <a:pt x="11" y="3"/>
                      <a:pt x="13" y="2"/>
                    </a:cubicBezTo>
                    <a:cubicBezTo>
                      <a:pt x="16" y="1"/>
                      <a:pt x="16" y="1"/>
                      <a:pt x="16" y="4"/>
                    </a:cubicBezTo>
                    <a:cubicBezTo>
                      <a:pt x="16" y="5"/>
                      <a:pt x="16" y="5"/>
                      <a:pt x="16" y="6"/>
                    </a:cubicBezTo>
                    <a:cubicBezTo>
                      <a:pt x="17" y="6"/>
                      <a:pt x="18" y="6"/>
                      <a:pt x="18" y="5"/>
                    </a:cubicBezTo>
                    <a:cubicBezTo>
                      <a:pt x="19" y="1"/>
                      <a:pt x="23" y="2"/>
                      <a:pt x="25" y="0"/>
                    </a:cubicBezTo>
                    <a:cubicBezTo>
                      <a:pt x="26" y="3"/>
                      <a:pt x="23" y="5"/>
                      <a:pt x="24" y="8"/>
                    </a:cubicBezTo>
                    <a:cubicBezTo>
                      <a:pt x="23" y="11"/>
                      <a:pt x="22" y="13"/>
                      <a:pt x="21" y="16"/>
                    </a:cubicBezTo>
                    <a:cubicBezTo>
                      <a:pt x="21" y="18"/>
                      <a:pt x="19" y="18"/>
                      <a:pt x="18" y="19"/>
                    </a:cubicBezTo>
                    <a:cubicBezTo>
                      <a:pt x="15" y="19"/>
                      <a:pt x="12" y="20"/>
                      <a:pt x="10" y="22"/>
                    </a:cubicBezTo>
                    <a:cubicBezTo>
                      <a:pt x="8" y="19"/>
                      <a:pt x="3" y="19"/>
                      <a:pt x="2" y="15"/>
                    </a:cubicBezTo>
                    <a:cubicBezTo>
                      <a:pt x="1" y="14"/>
                      <a:pt x="1" y="14"/>
                      <a:pt x="1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2" y="7"/>
                      <a:pt x="2" y="9"/>
                      <a:pt x="4" y="10"/>
                    </a:cubicBezTo>
                    <a:cubicBezTo>
                      <a:pt x="4" y="11"/>
                      <a:pt x="1" y="12"/>
                      <a:pt x="3" y="13"/>
                    </a:cubicBezTo>
                    <a:cubicBezTo>
                      <a:pt x="4" y="14"/>
                      <a:pt x="5" y="13"/>
                      <a:pt x="6" y="12"/>
                    </a:cubicBezTo>
                    <a:cubicBezTo>
                      <a:pt x="9" y="10"/>
                      <a:pt x="9" y="7"/>
                      <a:pt x="8" y="3"/>
                    </a:cubicBezTo>
                    <a:close/>
                  </a:path>
                </a:pathLst>
              </a:custGeom>
              <a:solidFill>
                <a:srgbClr val="FDE8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" name="Freeform 625"/>
              <p:cNvSpPr/>
              <p:nvPr/>
            </p:nvSpPr>
            <p:spPr bwMode="auto">
              <a:xfrm>
                <a:off x="656" y="748"/>
                <a:ext cx="19" cy="17"/>
              </a:xfrm>
              <a:custGeom>
                <a:avLst/>
                <a:gdLst>
                  <a:gd name="T0" fmla="*/ 0 w 8"/>
                  <a:gd name="T1" fmla="*/ 7 h 7"/>
                  <a:gd name="T2" fmla="*/ 0 w 8"/>
                  <a:gd name="T3" fmla="*/ 5 h 7"/>
                  <a:gd name="T4" fmla="*/ 2 w 8"/>
                  <a:gd name="T5" fmla="*/ 3 h 7"/>
                  <a:gd name="T6" fmla="*/ 8 w 8"/>
                  <a:gd name="T7" fmla="*/ 5 h 7"/>
                  <a:gd name="T8" fmla="*/ 3 w 8"/>
                  <a:gd name="T9" fmla="*/ 6 h 7"/>
                  <a:gd name="T10" fmla="*/ 0 w 8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0" y="7"/>
                    </a:moveTo>
                    <a:cubicBezTo>
                      <a:pt x="0" y="7"/>
                      <a:pt x="0" y="6"/>
                      <a:pt x="0" y="5"/>
                    </a:cubicBezTo>
                    <a:cubicBezTo>
                      <a:pt x="1" y="4"/>
                      <a:pt x="1" y="4"/>
                      <a:pt x="2" y="3"/>
                    </a:cubicBezTo>
                    <a:cubicBezTo>
                      <a:pt x="4" y="4"/>
                      <a:pt x="8" y="0"/>
                      <a:pt x="8" y="5"/>
                    </a:cubicBezTo>
                    <a:cubicBezTo>
                      <a:pt x="6" y="6"/>
                      <a:pt x="5" y="6"/>
                      <a:pt x="3" y="6"/>
                    </a:cubicBezTo>
                    <a:cubicBezTo>
                      <a:pt x="2" y="7"/>
                      <a:pt x="1" y="7"/>
                      <a:pt x="0" y="7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" name="Freeform 626"/>
              <p:cNvSpPr/>
              <p:nvPr/>
            </p:nvSpPr>
            <p:spPr bwMode="auto">
              <a:xfrm>
                <a:off x="672" y="774"/>
                <a:ext cx="101" cy="87"/>
              </a:xfrm>
              <a:custGeom>
                <a:avLst/>
                <a:gdLst>
                  <a:gd name="T0" fmla="*/ 9 w 42"/>
                  <a:gd name="T1" fmla="*/ 20 h 36"/>
                  <a:gd name="T2" fmla="*/ 12 w 42"/>
                  <a:gd name="T3" fmla="*/ 18 h 36"/>
                  <a:gd name="T4" fmla="*/ 15 w 42"/>
                  <a:gd name="T5" fmla="*/ 15 h 36"/>
                  <a:gd name="T6" fmla="*/ 25 w 42"/>
                  <a:gd name="T7" fmla="*/ 7 h 36"/>
                  <a:gd name="T8" fmla="*/ 32 w 42"/>
                  <a:gd name="T9" fmla="*/ 2 h 36"/>
                  <a:gd name="T10" fmla="*/ 34 w 42"/>
                  <a:gd name="T11" fmla="*/ 0 h 36"/>
                  <a:gd name="T12" fmla="*/ 34 w 42"/>
                  <a:gd name="T13" fmla="*/ 1 h 36"/>
                  <a:gd name="T14" fmla="*/ 37 w 42"/>
                  <a:gd name="T15" fmla="*/ 5 h 36"/>
                  <a:gd name="T16" fmla="*/ 41 w 42"/>
                  <a:gd name="T17" fmla="*/ 8 h 36"/>
                  <a:gd name="T18" fmla="*/ 41 w 42"/>
                  <a:gd name="T19" fmla="*/ 10 h 36"/>
                  <a:gd name="T20" fmla="*/ 39 w 42"/>
                  <a:gd name="T21" fmla="*/ 10 h 36"/>
                  <a:gd name="T22" fmla="*/ 30 w 42"/>
                  <a:gd name="T23" fmla="*/ 12 h 36"/>
                  <a:gd name="T24" fmla="*/ 33 w 42"/>
                  <a:gd name="T25" fmla="*/ 15 h 36"/>
                  <a:gd name="T26" fmla="*/ 30 w 42"/>
                  <a:gd name="T27" fmla="*/ 17 h 36"/>
                  <a:gd name="T28" fmla="*/ 30 w 42"/>
                  <a:gd name="T29" fmla="*/ 17 h 36"/>
                  <a:gd name="T30" fmla="*/ 31 w 42"/>
                  <a:gd name="T31" fmla="*/ 17 h 36"/>
                  <a:gd name="T32" fmla="*/ 32 w 42"/>
                  <a:gd name="T33" fmla="*/ 18 h 36"/>
                  <a:gd name="T34" fmla="*/ 37 w 42"/>
                  <a:gd name="T35" fmla="*/ 18 h 36"/>
                  <a:gd name="T36" fmla="*/ 35 w 42"/>
                  <a:gd name="T37" fmla="*/ 24 h 36"/>
                  <a:gd name="T38" fmla="*/ 32 w 42"/>
                  <a:gd name="T39" fmla="*/ 27 h 36"/>
                  <a:gd name="T40" fmla="*/ 28 w 42"/>
                  <a:gd name="T41" fmla="*/ 30 h 36"/>
                  <a:gd name="T42" fmla="*/ 27 w 42"/>
                  <a:gd name="T43" fmla="*/ 30 h 36"/>
                  <a:gd name="T44" fmla="*/ 24 w 42"/>
                  <a:gd name="T45" fmla="*/ 30 h 36"/>
                  <a:gd name="T46" fmla="*/ 21 w 42"/>
                  <a:gd name="T47" fmla="*/ 29 h 36"/>
                  <a:gd name="T48" fmla="*/ 20 w 42"/>
                  <a:gd name="T49" fmla="*/ 34 h 36"/>
                  <a:gd name="T50" fmla="*/ 19 w 42"/>
                  <a:gd name="T51" fmla="*/ 34 h 36"/>
                  <a:gd name="T52" fmla="*/ 13 w 42"/>
                  <a:gd name="T53" fmla="*/ 31 h 36"/>
                  <a:gd name="T54" fmla="*/ 11 w 42"/>
                  <a:gd name="T55" fmla="*/ 30 h 36"/>
                  <a:gd name="T56" fmla="*/ 1 w 42"/>
                  <a:gd name="T57" fmla="*/ 30 h 36"/>
                  <a:gd name="T58" fmla="*/ 0 w 42"/>
                  <a:gd name="T59" fmla="*/ 28 h 36"/>
                  <a:gd name="T60" fmla="*/ 1 w 42"/>
                  <a:gd name="T61" fmla="*/ 27 h 36"/>
                  <a:gd name="T62" fmla="*/ 3 w 42"/>
                  <a:gd name="T63" fmla="*/ 25 h 36"/>
                  <a:gd name="T64" fmla="*/ 6 w 42"/>
                  <a:gd name="T65" fmla="*/ 23 h 36"/>
                  <a:gd name="T66" fmla="*/ 9 w 42"/>
                  <a:gd name="T67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2" h="36">
                    <a:moveTo>
                      <a:pt x="9" y="20"/>
                    </a:moveTo>
                    <a:cubicBezTo>
                      <a:pt x="10" y="20"/>
                      <a:pt x="11" y="19"/>
                      <a:pt x="12" y="18"/>
                    </a:cubicBezTo>
                    <a:cubicBezTo>
                      <a:pt x="13" y="17"/>
                      <a:pt x="14" y="16"/>
                      <a:pt x="15" y="15"/>
                    </a:cubicBezTo>
                    <a:cubicBezTo>
                      <a:pt x="19" y="13"/>
                      <a:pt x="22" y="10"/>
                      <a:pt x="25" y="7"/>
                    </a:cubicBezTo>
                    <a:cubicBezTo>
                      <a:pt x="27" y="5"/>
                      <a:pt x="29" y="3"/>
                      <a:pt x="32" y="2"/>
                    </a:cubicBezTo>
                    <a:cubicBezTo>
                      <a:pt x="32" y="1"/>
                      <a:pt x="33" y="1"/>
                      <a:pt x="34" y="0"/>
                    </a:cubicBezTo>
                    <a:cubicBezTo>
                      <a:pt x="34" y="0"/>
                      <a:pt x="34" y="1"/>
                      <a:pt x="34" y="1"/>
                    </a:cubicBezTo>
                    <a:cubicBezTo>
                      <a:pt x="36" y="2"/>
                      <a:pt x="41" y="0"/>
                      <a:pt x="37" y="5"/>
                    </a:cubicBezTo>
                    <a:cubicBezTo>
                      <a:pt x="36" y="5"/>
                      <a:pt x="39" y="7"/>
                      <a:pt x="41" y="8"/>
                    </a:cubicBezTo>
                    <a:cubicBezTo>
                      <a:pt x="41" y="8"/>
                      <a:pt x="42" y="9"/>
                      <a:pt x="41" y="10"/>
                    </a:cubicBezTo>
                    <a:cubicBezTo>
                      <a:pt x="41" y="10"/>
                      <a:pt x="40" y="10"/>
                      <a:pt x="39" y="10"/>
                    </a:cubicBezTo>
                    <a:cubicBezTo>
                      <a:pt x="36" y="10"/>
                      <a:pt x="34" y="15"/>
                      <a:pt x="30" y="12"/>
                    </a:cubicBezTo>
                    <a:cubicBezTo>
                      <a:pt x="31" y="14"/>
                      <a:pt x="33" y="13"/>
                      <a:pt x="33" y="15"/>
                    </a:cubicBezTo>
                    <a:cubicBezTo>
                      <a:pt x="33" y="17"/>
                      <a:pt x="32" y="17"/>
                      <a:pt x="30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1" y="17"/>
                      <a:pt x="30" y="17"/>
                      <a:pt x="31" y="17"/>
                    </a:cubicBezTo>
                    <a:cubicBezTo>
                      <a:pt x="32" y="16"/>
                      <a:pt x="32" y="18"/>
                      <a:pt x="32" y="18"/>
                    </a:cubicBezTo>
                    <a:cubicBezTo>
                      <a:pt x="34" y="16"/>
                      <a:pt x="36" y="16"/>
                      <a:pt x="37" y="18"/>
                    </a:cubicBezTo>
                    <a:cubicBezTo>
                      <a:pt x="38" y="20"/>
                      <a:pt x="37" y="23"/>
                      <a:pt x="35" y="24"/>
                    </a:cubicBezTo>
                    <a:cubicBezTo>
                      <a:pt x="33" y="24"/>
                      <a:pt x="31" y="24"/>
                      <a:pt x="32" y="27"/>
                    </a:cubicBezTo>
                    <a:cubicBezTo>
                      <a:pt x="32" y="29"/>
                      <a:pt x="29" y="28"/>
                      <a:pt x="28" y="30"/>
                    </a:cubicBezTo>
                    <a:cubicBezTo>
                      <a:pt x="28" y="30"/>
                      <a:pt x="28" y="30"/>
                      <a:pt x="27" y="30"/>
                    </a:cubicBezTo>
                    <a:cubicBezTo>
                      <a:pt x="26" y="31"/>
                      <a:pt x="25" y="29"/>
                      <a:pt x="24" y="30"/>
                    </a:cubicBezTo>
                    <a:cubicBezTo>
                      <a:pt x="23" y="31"/>
                      <a:pt x="22" y="30"/>
                      <a:pt x="21" y="29"/>
                    </a:cubicBezTo>
                    <a:cubicBezTo>
                      <a:pt x="24" y="31"/>
                      <a:pt x="24" y="33"/>
                      <a:pt x="20" y="34"/>
                    </a:cubicBezTo>
                    <a:cubicBezTo>
                      <a:pt x="20" y="34"/>
                      <a:pt x="20" y="34"/>
                      <a:pt x="19" y="34"/>
                    </a:cubicBezTo>
                    <a:cubicBezTo>
                      <a:pt x="16" y="35"/>
                      <a:pt x="14" y="36"/>
                      <a:pt x="13" y="31"/>
                    </a:cubicBezTo>
                    <a:cubicBezTo>
                      <a:pt x="13" y="30"/>
                      <a:pt x="12" y="29"/>
                      <a:pt x="11" y="30"/>
                    </a:cubicBezTo>
                    <a:cubicBezTo>
                      <a:pt x="8" y="31"/>
                      <a:pt x="4" y="28"/>
                      <a:pt x="1" y="30"/>
                    </a:cubicBezTo>
                    <a:cubicBezTo>
                      <a:pt x="0" y="29"/>
                      <a:pt x="0" y="29"/>
                      <a:pt x="0" y="28"/>
                    </a:cubicBezTo>
                    <a:cubicBezTo>
                      <a:pt x="0" y="28"/>
                      <a:pt x="1" y="27"/>
                      <a:pt x="1" y="27"/>
                    </a:cubicBezTo>
                    <a:cubicBezTo>
                      <a:pt x="2" y="26"/>
                      <a:pt x="2" y="26"/>
                      <a:pt x="3" y="25"/>
                    </a:cubicBezTo>
                    <a:cubicBezTo>
                      <a:pt x="4" y="24"/>
                      <a:pt x="5" y="24"/>
                      <a:pt x="6" y="23"/>
                    </a:cubicBezTo>
                    <a:cubicBezTo>
                      <a:pt x="7" y="22"/>
                      <a:pt x="8" y="22"/>
                      <a:pt x="9" y="20"/>
                    </a:cubicBezTo>
                    <a:close/>
                  </a:path>
                </a:pathLst>
              </a:custGeom>
              <a:solidFill>
                <a:srgbClr val="FED4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" name="Freeform 627"/>
              <p:cNvSpPr/>
              <p:nvPr/>
            </p:nvSpPr>
            <p:spPr bwMode="auto">
              <a:xfrm>
                <a:off x="680" y="829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2 w 3"/>
                  <a:gd name="T5" fmla="*/ 0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FEDB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" name="Freeform 628"/>
              <p:cNvSpPr/>
              <p:nvPr/>
            </p:nvSpPr>
            <p:spPr bwMode="auto">
              <a:xfrm>
                <a:off x="560" y="789"/>
                <a:ext cx="12" cy="14"/>
              </a:xfrm>
              <a:custGeom>
                <a:avLst/>
                <a:gdLst>
                  <a:gd name="T0" fmla="*/ 0 w 5"/>
                  <a:gd name="T1" fmla="*/ 3 h 6"/>
                  <a:gd name="T2" fmla="*/ 5 w 5"/>
                  <a:gd name="T3" fmla="*/ 3 h 6"/>
                  <a:gd name="T4" fmla="*/ 4 w 5"/>
                  <a:gd name="T5" fmla="*/ 6 h 6"/>
                  <a:gd name="T6" fmla="*/ 0 w 5"/>
                  <a:gd name="T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0" y="3"/>
                    </a:moveTo>
                    <a:cubicBezTo>
                      <a:pt x="1" y="0"/>
                      <a:pt x="3" y="3"/>
                      <a:pt x="5" y="3"/>
                    </a:cubicBezTo>
                    <a:cubicBezTo>
                      <a:pt x="5" y="3"/>
                      <a:pt x="4" y="5"/>
                      <a:pt x="4" y="6"/>
                    </a:cubicBezTo>
                    <a:cubicBezTo>
                      <a:pt x="2" y="6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DE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" name="Freeform 629"/>
              <p:cNvSpPr/>
              <p:nvPr/>
            </p:nvSpPr>
            <p:spPr bwMode="auto">
              <a:xfrm>
                <a:off x="570" y="751"/>
                <a:ext cx="19" cy="21"/>
              </a:xfrm>
              <a:custGeom>
                <a:avLst/>
                <a:gdLst>
                  <a:gd name="T0" fmla="*/ 0 w 8"/>
                  <a:gd name="T1" fmla="*/ 5 h 9"/>
                  <a:gd name="T2" fmla="*/ 8 w 8"/>
                  <a:gd name="T3" fmla="*/ 6 h 9"/>
                  <a:gd name="T4" fmla="*/ 8 w 8"/>
                  <a:gd name="T5" fmla="*/ 6 h 9"/>
                  <a:gd name="T6" fmla="*/ 8 w 8"/>
                  <a:gd name="T7" fmla="*/ 6 h 9"/>
                  <a:gd name="T8" fmla="*/ 0 w 8"/>
                  <a:gd name="T9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9">
                    <a:moveTo>
                      <a:pt x="0" y="5"/>
                    </a:moveTo>
                    <a:cubicBezTo>
                      <a:pt x="3" y="0"/>
                      <a:pt x="5" y="7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5" y="9"/>
                      <a:pt x="3" y="6"/>
                      <a:pt x="0" y="5"/>
                    </a:cubicBezTo>
                    <a:close/>
                  </a:path>
                </a:pathLst>
              </a:custGeom>
              <a:solidFill>
                <a:srgbClr val="FDE8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" name="Freeform 630"/>
              <p:cNvSpPr/>
              <p:nvPr/>
            </p:nvSpPr>
            <p:spPr bwMode="auto">
              <a:xfrm>
                <a:off x="558" y="777"/>
                <a:ext cx="12" cy="12"/>
              </a:xfrm>
              <a:custGeom>
                <a:avLst/>
                <a:gdLst>
                  <a:gd name="T0" fmla="*/ 5 w 5"/>
                  <a:gd name="T1" fmla="*/ 4 h 5"/>
                  <a:gd name="T2" fmla="*/ 4 w 5"/>
                  <a:gd name="T3" fmla="*/ 5 h 5"/>
                  <a:gd name="T4" fmla="*/ 0 w 5"/>
                  <a:gd name="T5" fmla="*/ 2 h 5"/>
                  <a:gd name="T6" fmla="*/ 3 w 5"/>
                  <a:gd name="T7" fmla="*/ 0 h 5"/>
                  <a:gd name="T8" fmla="*/ 5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4"/>
                    </a:moveTo>
                    <a:cubicBezTo>
                      <a:pt x="5" y="4"/>
                      <a:pt x="5" y="5"/>
                      <a:pt x="4" y="5"/>
                    </a:cubicBezTo>
                    <a:cubicBezTo>
                      <a:pt x="4" y="3"/>
                      <a:pt x="1" y="4"/>
                      <a:pt x="0" y="2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5" y="0"/>
                      <a:pt x="5" y="2"/>
                      <a:pt x="5" y="4"/>
                    </a:cubicBezTo>
                    <a:close/>
                  </a:path>
                </a:pathLst>
              </a:custGeom>
              <a:solidFill>
                <a:srgbClr val="FDEB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" name="Freeform 631"/>
              <p:cNvSpPr/>
              <p:nvPr/>
            </p:nvSpPr>
            <p:spPr bwMode="auto">
              <a:xfrm>
                <a:off x="510" y="657"/>
                <a:ext cx="62" cy="36"/>
              </a:xfrm>
              <a:custGeom>
                <a:avLst/>
                <a:gdLst>
                  <a:gd name="T0" fmla="*/ 13 w 26"/>
                  <a:gd name="T1" fmla="*/ 1 h 15"/>
                  <a:gd name="T2" fmla="*/ 17 w 26"/>
                  <a:gd name="T3" fmla="*/ 0 h 15"/>
                  <a:gd name="T4" fmla="*/ 19 w 26"/>
                  <a:gd name="T5" fmla="*/ 1 h 15"/>
                  <a:gd name="T6" fmla="*/ 23 w 26"/>
                  <a:gd name="T7" fmla="*/ 6 h 15"/>
                  <a:gd name="T8" fmla="*/ 23 w 26"/>
                  <a:gd name="T9" fmla="*/ 13 h 15"/>
                  <a:gd name="T10" fmla="*/ 22 w 26"/>
                  <a:gd name="T11" fmla="*/ 13 h 15"/>
                  <a:gd name="T12" fmla="*/ 14 w 26"/>
                  <a:gd name="T13" fmla="*/ 14 h 15"/>
                  <a:gd name="T14" fmla="*/ 13 w 26"/>
                  <a:gd name="T15" fmla="*/ 14 h 15"/>
                  <a:gd name="T16" fmla="*/ 5 w 26"/>
                  <a:gd name="T17" fmla="*/ 13 h 15"/>
                  <a:gd name="T18" fmla="*/ 3 w 26"/>
                  <a:gd name="T19" fmla="*/ 13 h 15"/>
                  <a:gd name="T20" fmla="*/ 8 w 26"/>
                  <a:gd name="T21" fmla="*/ 4 h 15"/>
                  <a:gd name="T22" fmla="*/ 9 w 26"/>
                  <a:gd name="T23" fmla="*/ 4 h 15"/>
                  <a:gd name="T24" fmla="*/ 10 w 26"/>
                  <a:gd name="T25" fmla="*/ 6 h 15"/>
                  <a:gd name="T26" fmla="*/ 9 w 26"/>
                  <a:gd name="T27" fmla="*/ 4 h 15"/>
                  <a:gd name="T28" fmla="*/ 13 w 26"/>
                  <a:gd name="T2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15">
                    <a:moveTo>
                      <a:pt x="13" y="1"/>
                    </a:moveTo>
                    <a:cubicBezTo>
                      <a:pt x="15" y="1"/>
                      <a:pt x="16" y="1"/>
                      <a:pt x="17" y="0"/>
                    </a:cubicBezTo>
                    <a:cubicBezTo>
                      <a:pt x="17" y="0"/>
                      <a:pt x="19" y="0"/>
                      <a:pt x="19" y="1"/>
                    </a:cubicBezTo>
                    <a:cubicBezTo>
                      <a:pt x="18" y="7"/>
                      <a:pt x="18" y="7"/>
                      <a:pt x="23" y="6"/>
                    </a:cubicBezTo>
                    <a:cubicBezTo>
                      <a:pt x="26" y="8"/>
                      <a:pt x="24" y="10"/>
                      <a:pt x="23" y="13"/>
                    </a:cubicBezTo>
                    <a:cubicBezTo>
                      <a:pt x="23" y="13"/>
                      <a:pt x="22" y="13"/>
                      <a:pt x="22" y="13"/>
                    </a:cubicBezTo>
                    <a:cubicBezTo>
                      <a:pt x="19" y="11"/>
                      <a:pt x="17" y="15"/>
                      <a:pt x="14" y="14"/>
                    </a:cubicBezTo>
                    <a:cubicBezTo>
                      <a:pt x="14" y="14"/>
                      <a:pt x="14" y="14"/>
                      <a:pt x="13" y="14"/>
                    </a:cubicBezTo>
                    <a:cubicBezTo>
                      <a:pt x="11" y="10"/>
                      <a:pt x="8" y="13"/>
                      <a:pt x="5" y="13"/>
                    </a:cubicBezTo>
                    <a:cubicBezTo>
                      <a:pt x="4" y="13"/>
                      <a:pt x="4" y="13"/>
                      <a:pt x="3" y="13"/>
                    </a:cubicBezTo>
                    <a:cubicBezTo>
                      <a:pt x="0" y="7"/>
                      <a:pt x="4" y="6"/>
                      <a:pt x="8" y="4"/>
                    </a:cubicBezTo>
                    <a:cubicBezTo>
                      <a:pt x="8" y="4"/>
                      <a:pt x="8" y="4"/>
                      <a:pt x="9" y="4"/>
                    </a:cubicBezTo>
                    <a:cubicBezTo>
                      <a:pt x="9" y="5"/>
                      <a:pt x="10" y="6"/>
                      <a:pt x="10" y="6"/>
                    </a:cubicBezTo>
                    <a:cubicBezTo>
                      <a:pt x="11" y="5"/>
                      <a:pt x="9" y="5"/>
                      <a:pt x="9" y="4"/>
                    </a:cubicBezTo>
                    <a:cubicBezTo>
                      <a:pt x="10" y="2"/>
                      <a:pt x="11" y="1"/>
                      <a:pt x="13" y="1"/>
                    </a:cubicBezTo>
                    <a:close/>
                  </a:path>
                </a:pathLst>
              </a:custGeom>
              <a:solidFill>
                <a:srgbClr val="FDEB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" name="Freeform 632"/>
              <p:cNvSpPr/>
              <p:nvPr/>
            </p:nvSpPr>
            <p:spPr bwMode="auto">
              <a:xfrm>
                <a:off x="555" y="698"/>
                <a:ext cx="41" cy="26"/>
              </a:xfrm>
              <a:custGeom>
                <a:avLst/>
                <a:gdLst>
                  <a:gd name="T0" fmla="*/ 13 w 17"/>
                  <a:gd name="T1" fmla="*/ 1 h 11"/>
                  <a:gd name="T2" fmla="*/ 15 w 17"/>
                  <a:gd name="T3" fmla="*/ 5 h 11"/>
                  <a:gd name="T4" fmla="*/ 9 w 17"/>
                  <a:gd name="T5" fmla="*/ 11 h 11"/>
                  <a:gd name="T6" fmla="*/ 5 w 17"/>
                  <a:gd name="T7" fmla="*/ 10 h 11"/>
                  <a:gd name="T8" fmla="*/ 0 w 17"/>
                  <a:gd name="T9" fmla="*/ 8 h 11"/>
                  <a:gd name="T10" fmla="*/ 4 w 17"/>
                  <a:gd name="T11" fmla="*/ 7 h 11"/>
                  <a:gd name="T12" fmla="*/ 13 w 17"/>
                  <a:gd name="T13" fmla="*/ 6 h 11"/>
                  <a:gd name="T14" fmla="*/ 12 w 17"/>
                  <a:gd name="T15" fmla="*/ 2 h 11"/>
                  <a:gd name="T16" fmla="*/ 13 w 17"/>
                  <a:gd name="T17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1">
                    <a:moveTo>
                      <a:pt x="13" y="1"/>
                    </a:moveTo>
                    <a:cubicBezTo>
                      <a:pt x="17" y="1"/>
                      <a:pt x="16" y="2"/>
                      <a:pt x="15" y="5"/>
                    </a:cubicBezTo>
                    <a:cubicBezTo>
                      <a:pt x="15" y="10"/>
                      <a:pt x="11" y="9"/>
                      <a:pt x="9" y="11"/>
                    </a:cubicBezTo>
                    <a:cubicBezTo>
                      <a:pt x="8" y="8"/>
                      <a:pt x="6" y="11"/>
                      <a:pt x="5" y="10"/>
                    </a:cubicBezTo>
                    <a:cubicBezTo>
                      <a:pt x="3" y="9"/>
                      <a:pt x="2" y="9"/>
                      <a:pt x="0" y="8"/>
                    </a:cubicBezTo>
                    <a:cubicBezTo>
                      <a:pt x="1" y="7"/>
                      <a:pt x="2" y="6"/>
                      <a:pt x="4" y="7"/>
                    </a:cubicBezTo>
                    <a:cubicBezTo>
                      <a:pt x="7" y="10"/>
                      <a:pt x="10" y="7"/>
                      <a:pt x="13" y="6"/>
                    </a:cubicBezTo>
                    <a:cubicBezTo>
                      <a:pt x="15" y="5"/>
                      <a:pt x="10" y="4"/>
                      <a:pt x="12" y="2"/>
                    </a:cubicBezTo>
                    <a:cubicBezTo>
                      <a:pt x="11" y="1"/>
                      <a:pt x="11" y="0"/>
                      <a:pt x="13" y="1"/>
                    </a:cubicBezTo>
                    <a:close/>
                  </a:path>
                </a:pathLst>
              </a:custGeom>
              <a:solidFill>
                <a:srgbClr val="FDEC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" name="Freeform 633"/>
              <p:cNvSpPr/>
              <p:nvPr/>
            </p:nvSpPr>
            <p:spPr bwMode="auto">
              <a:xfrm>
                <a:off x="593" y="734"/>
                <a:ext cx="32" cy="24"/>
              </a:xfrm>
              <a:custGeom>
                <a:avLst/>
                <a:gdLst>
                  <a:gd name="T0" fmla="*/ 2 w 13"/>
                  <a:gd name="T1" fmla="*/ 2 h 10"/>
                  <a:gd name="T2" fmla="*/ 10 w 13"/>
                  <a:gd name="T3" fmla="*/ 4 h 10"/>
                  <a:gd name="T4" fmla="*/ 13 w 13"/>
                  <a:gd name="T5" fmla="*/ 8 h 10"/>
                  <a:gd name="T6" fmla="*/ 3 w 13"/>
                  <a:gd name="T7" fmla="*/ 10 h 10"/>
                  <a:gd name="T8" fmla="*/ 3 w 13"/>
                  <a:gd name="T9" fmla="*/ 6 h 10"/>
                  <a:gd name="T10" fmla="*/ 5 w 13"/>
                  <a:gd name="T11" fmla="*/ 4 h 10"/>
                  <a:gd name="T12" fmla="*/ 2 w 13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0">
                    <a:moveTo>
                      <a:pt x="2" y="2"/>
                    </a:moveTo>
                    <a:cubicBezTo>
                      <a:pt x="6" y="0"/>
                      <a:pt x="8" y="2"/>
                      <a:pt x="10" y="4"/>
                    </a:cubicBezTo>
                    <a:cubicBezTo>
                      <a:pt x="11" y="6"/>
                      <a:pt x="11" y="8"/>
                      <a:pt x="13" y="8"/>
                    </a:cubicBezTo>
                    <a:cubicBezTo>
                      <a:pt x="9" y="7"/>
                      <a:pt x="6" y="9"/>
                      <a:pt x="3" y="10"/>
                    </a:cubicBezTo>
                    <a:cubicBezTo>
                      <a:pt x="1" y="9"/>
                      <a:pt x="0" y="7"/>
                      <a:pt x="3" y="6"/>
                    </a:cubicBezTo>
                    <a:cubicBezTo>
                      <a:pt x="4" y="6"/>
                      <a:pt x="5" y="5"/>
                      <a:pt x="5" y="4"/>
                    </a:cubicBezTo>
                    <a:cubicBezTo>
                      <a:pt x="5" y="2"/>
                      <a:pt x="3" y="4"/>
                      <a:pt x="2" y="2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" name="Freeform 634"/>
              <p:cNvSpPr/>
              <p:nvPr/>
            </p:nvSpPr>
            <p:spPr bwMode="auto">
              <a:xfrm>
                <a:off x="522" y="681"/>
                <a:ext cx="19" cy="15"/>
              </a:xfrm>
              <a:custGeom>
                <a:avLst/>
                <a:gdLst>
                  <a:gd name="T0" fmla="*/ 0 w 8"/>
                  <a:gd name="T1" fmla="*/ 3 h 6"/>
                  <a:gd name="T2" fmla="*/ 8 w 8"/>
                  <a:gd name="T3" fmla="*/ 4 h 6"/>
                  <a:gd name="T4" fmla="*/ 0 w 8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0" y="3"/>
                    </a:moveTo>
                    <a:cubicBezTo>
                      <a:pt x="4" y="0"/>
                      <a:pt x="7" y="0"/>
                      <a:pt x="8" y="4"/>
                    </a:cubicBezTo>
                    <a:cubicBezTo>
                      <a:pt x="6" y="3"/>
                      <a:pt x="2" y="6"/>
                      <a:pt x="0" y="3"/>
                    </a:cubicBezTo>
                    <a:close/>
                  </a:path>
                </a:pathLst>
              </a:custGeom>
              <a:solidFill>
                <a:srgbClr val="FDE9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" name="Freeform 635"/>
              <p:cNvSpPr/>
              <p:nvPr/>
            </p:nvSpPr>
            <p:spPr bwMode="auto">
              <a:xfrm>
                <a:off x="562" y="672"/>
                <a:ext cx="12" cy="19"/>
              </a:xfrm>
              <a:custGeom>
                <a:avLst/>
                <a:gdLst>
                  <a:gd name="T0" fmla="*/ 1 w 5"/>
                  <a:gd name="T1" fmla="*/ 7 h 8"/>
                  <a:gd name="T2" fmla="*/ 1 w 5"/>
                  <a:gd name="T3" fmla="*/ 0 h 8"/>
                  <a:gd name="T4" fmla="*/ 5 w 5"/>
                  <a:gd name="T5" fmla="*/ 0 h 8"/>
                  <a:gd name="T6" fmla="*/ 3 w 5"/>
                  <a:gd name="T7" fmla="*/ 7 h 8"/>
                  <a:gd name="T8" fmla="*/ 1 w 5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1" y="7"/>
                    </a:moveTo>
                    <a:cubicBezTo>
                      <a:pt x="0" y="4"/>
                      <a:pt x="3" y="2"/>
                      <a:pt x="1" y="0"/>
                    </a:cubicBezTo>
                    <a:cubicBezTo>
                      <a:pt x="2" y="0"/>
                      <a:pt x="4" y="0"/>
                      <a:pt x="5" y="0"/>
                    </a:cubicBezTo>
                    <a:cubicBezTo>
                      <a:pt x="5" y="2"/>
                      <a:pt x="4" y="5"/>
                      <a:pt x="3" y="7"/>
                    </a:cubicBezTo>
                    <a:cubicBezTo>
                      <a:pt x="2" y="8"/>
                      <a:pt x="2" y="7"/>
                      <a:pt x="1" y="7"/>
                    </a:cubicBezTo>
                    <a:close/>
                  </a:path>
                </a:pathLst>
              </a:custGeom>
              <a:solidFill>
                <a:srgbClr val="FDEA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" name="Freeform 636"/>
              <p:cNvSpPr/>
              <p:nvPr/>
            </p:nvSpPr>
            <p:spPr bwMode="auto">
              <a:xfrm>
                <a:off x="543" y="681"/>
                <a:ext cx="19" cy="19"/>
              </a:xfrm>
              <a:custGeom>
                <a:avLst/>
                <a:gdLst>
                  <a:gd name="T0" fmla="*/ 0 w 8"/>
                  <a:gd name="T1" fmla="*/ 4 h 8"/>
                  <a:gd name="T2" fmla="*/ 8 w 8"/>
                  <a:gd name="T3" fmla="*/ 3 h 8"/>
                  <a:gd name="T4" fmla="*/ 0 w 8"/>
                  <a:gd name="T5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8">
                    <a:moveTo>
                      <a:pt x="0" y="4"/>
                    </a:moveTo>
                    <a:cubicBezTo>
                      <a:pt x="3" y="2"/>
                      <a:pt x="5" y="0"/>
                      <a:pt x="8" y="3"/>
                    </a:cubicBezTo>
                    <a:cubicBezTo>
                      <a:pt x="5" y="3"/>
                      <a:pt x="4" y="8"/>
                      <a:pt x="0" y="4"/>
                    </a:cubicBezTo>
                    <a:close/>
                  </a:path>
                </a:pathLst>
              </a:custGeom>
              <a:solidFill>
                <a:srgbClr val="FDEA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" name="Freeform 637"/>
              <p:cNvSpPr/>
              <p:nvPr/>
            </p:nvSpPr>
            <p:spPr bwMode="auto">
              <a:xfrm>
                <a:off x="505" y="688"/>
                <a:ext cx="17" cy="15"/>
              </a:xfrm>
              <a:custGeom>
                <a:avLst/>
                <a:gdLst>
                  <a:gd name="T0" fmla="*/ 2 w 7"/>
                  <a:gd name="T1" fmla="*/ 5 h 6"/>
                  <a:gd name="T2" fmla="*/ 5 w 7"/>
                  <a:gd name="T3" fmla="*/ 0 h 6"/>
                  <a:gd name="T4" fmla="*/ 2 w 7"/>
                  <a:gd name="T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2" y="5"/>
                    </a:moveTo>
                    <a:cubicBezTo>
                      <a:pt x="3" y="3"/>
                      <a:pt x="0" y="0"/>
                      <a:pt x="5" y="0"/>
                    </a:cubicBezTo>
                    <a:cubicBezTo>
                      <a:pt x="4" y="2"/>
                      <a:pt x="7" y="6"/>
                      <a:pt x="2" y="5"/>
                    </a:cubicBezTo>
                    <a:close/>
                  </a:path>
                </a:pathLst>
              </a:custGeom>
              <a:solidFill>
                <a:srgbClr val="FDE9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" name="Freeform 638"/>
              <p:cNvSpPr/>
              <p:nvPr/>
            </p:nvSpPr>
            <p:spPr bwMode="auto">
              <a:xfrm>
                <a:off x="574" y="688"/>
                <a:ext cx="12" cy="12"/>
              </a:xfrm>
              <a:custGeom>
                <a:avLst/>
                <a:gdLst>
                  <a:gd name="T0" fmla="*/ 0 w 5"/>
                  <a:gd name="T1" fmla="*/ 1 h 5"/>
                  <a:gd name="T2" fmla="*/ 4 w 5"/>
                  <a:gd name="T3" fmla="*/ 0 h 5"/>
                  <a:gd name="T4" fmla="*/ 5 w 5"/>
                  <a:gd name="T5" fmla="*/ 2 h 5"/>
                  <a:gd name="T6" fmla="*/ 4 w 5"/>
                  <a:gd name="T7" fmla="*/ 3 h 5"/>
                  <a:gd name="T8" fmla="*/ 0 w 5"/>
                  <a:gd name="T9" fmla="*/ 3 h 5"/>
                  <a:gd name="T10" fmla="*/ 0 w 5"/>
                  <a:gd name="T11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0" y="1"/>
                    </a:moveTo>
                    <a:cubicBezTo>
                      <a:pt x="1" y="1"/>
                      <a:pt x="2" y="0"/>
                      <a:pt x="4" y="0"/>
                    </a:cubicBezTo>
                    <a:cubicBezTo>
                      <a:pt x="4" y="0"/>
                      <a:pt x="5" y="1"/>
                      <a:pt x="5" y="2"/>
                    </a:cubicBezTo>
                    <a:cubicBezTo>
                      <a:pt x="5" y="2"/>
                      <a:pt x="4" y="2"/>
                      <a:pt x="4" y="3"/>
                    </a:cubicBez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DEC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" name="Freeform 639"/>
              <p:cNvSpPr/>
              <p:nvPr/>
            </p:nvSpPr>
            <p:spPr bwMode="auto">
              <a:xfrm>
                <a:off x="570" y="696"/>
                <a:ext cx="16" cy="9"/>
              </a:xfrm>
              <a:custGeom>
                <a:avLst/>
                <a:gdLst>
                  <a:gd name="T0" fmla="*/ 2 w 7"/>
                  <a:gd name="T1" fmla="*/ 0 h 4"/>
                  <a:gd name="T2" fmla="*/ 6 w 7"/>
                  <a:gd name="T3" fmla="*/ 0 h 4"/>
                  <a:gd name="T4" fmla="*/ 7 w 7"/>
                  <a:gd name="T5" fmla="*/ 2 h 4"/>
                  <a:gd name="T6" fmla="*/ 6 w 7"/>
                  <a:gd name="T7" fmla="*/ 3 h 4"/>
                  <a:gd name="T8" fmla="*/ 2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0"/>
                    </a:moveTo>
                    <a:cubicBezTo>
                      <a:pt x="3" y="0"/>
                      <a:pt x="4" y="1"/>
                      <a:pt x="6" y="0"/>
                    </a:cubicBezTo>
                    <a:cubicBezTo>
                      <a:pt x="6" y="0"/>
                      <a:pt x="6" y="1"/>
                      <a:pt x="7" y="2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5" y="2"/>
                      <a:pt x="0" y="4"/>
                      <a:pt x="2" y="0"/>
                    </a:cubicBezTo>
                    <a:close/>
                  </a:path>
                </a:pathLst>
              </a:custGeom>
              <a:solidFill>
                <a:srgbClr val="FDEA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" name="Freeform 640"/>
              <p:cNvSpPr/>
              <p:nvPr/>
            </p:nvSpPr>
            <p:spPr bwMode="auto">
              <a:xfrm>
                <a:off x="572" y="729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3 h 3"/>
                  <a:gd name="T4" fmla="*/ 0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1"/>
                      <a:pt x="3" y="1"/>
                      <a:pt x="3" y="3"/>
                    </a:cubicBezTo>
                    <a:cubicBezTo>
                      <a:pt x="2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DED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" name="Freeform 641"/>
              <p:cNvSpPr/>
              <p:nvPr/>
            </p:nvSpPr>
            <p:spPr bwMode="auto">
              <a:xfrm>
                <a:off x="610" y="375"/>
                <a:ext cx="36" cy="31"/>
              </a:xfrm>
              <a:custGeom>
                <a:avLst/>
                <a:gdLst>
                  <a:gd name="T0" fmla="*/ 8 w 15"/>
                  <a:gd name="T1" fmla="*/ 1 h 13"/>
                  <a:gd name="T2" fmla="*/ 10 w 15"/>
                  <a:gd name="T3" fmla="*/ 7 h 13"/>
                  <a:gd name="T4" fmla="*/ 15 w 15"/>
                  <a:gd name="T5" fmla="*/ 13 h 13"/>
                  <a:gd name="T6" fmla="*/ 4 w 15"/>
                  <a:gd name="T7" fmla="*/ 11 h 13"/>
                  <a:gd name="T8" fmla="*/ 3 w 15"/>
                  <a:gd name="T9" fmla="*/ 10 h 13"/>
                  <a:gd name="T10" fmla="*/ 3 w 15"/>
                  <a:gd name="T11" fmla="*/ 3 h 13"/>
                  <a:gd name="T12" fmla="*/ 6 w 15"/>
                  <a:gd name="T13" fmla="*/ 0 h 13"/>
                  <a:gd name="T14" fmla="*/ 8 w 15"/>
                  <a:gd name="T15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3">
                    <a:moveTo>
                      <a:pt x="8" y="1"/>
                    </a:moveTo>
                    <a:cubicBezTo>
                      <a:pt x="9" y="3"/>
                      <a:pt x="10" y="4"/>
                      <a:pt x="10" y="7"/>
                    </a:cubicBezTo>
                    <a:cubicBezTo>
                      <a:pt x="9" y="10"/>
                      <a:pt x="13" y="11"/>
                      <a:pt x="15" y="13"/>
                    </a:cubicBezTo>
                    <a:cubicBezTo>
                      <a:pt x="11" y="13"/>
                      <a:pt x="8" y="10"/>
                      <a:pt x="4" y="11"/>
                    </a:cubicBezTo>
                    <a:cubicBezTo>
                      <a:pt x="4" y="10"/>
                      <a:pt x="3" y="10"/>
                      <a:pt x="3" y="10"/>
                    </a:cubicBezTo>
                    <a:cubicBezTo>
                      <a:pt x="0" y="7"/>
                      <a:pt x="0" y="5"/>
                      <a:pt x="3" y="3"/>
                    </a:cubicBezTo>
                    <a:cubicBezTo>
                      <a:pt x="5" y="2"/>
                      <a:pt x="4" y="0"/>
                      <a:pt x="6" y="0"/>
                    </a:cubicBezTo>
                    <a:cubicBezTo>
                      <a:pt x="6" y="1"/>
                      <a:pt x="7" y="1"/>
                      <a:pt x="8" y="1"/>
                    </a:cubicBezTo>
                    <a:close/>
                  </a:path>
                </a:pathLst>
              </a:custGeom>
              <a:solidFill>
                <a:srgbClr val="FEE9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" name="Freeform 642"/>
              <p:cNvSpPr/>
              <p:nvPr/>
            </p:nvSpPr>
            <p:spPr bwMode="auto">
              <a:xfrm>
                <a:off x="570" y="485"/>
                <a:ext cx="93" cy="69"/>
              </a:xfrm>
              <a:custGeom>
                <a:avLst/>
                <a:gdLst>
                  <a:gd name="T0" fmla="*/ 30 w 39"/>
                  <a:gd name="T1" fmla="*/ 14 h 29"/>
                  <a:gd name="T2" fmla="*/ 34 w 39"/>
                  <a:gd name="T3" fmla="*/ 17 h 29"/>
                  <a:gd name="T4" fmla="*/ 36 w 39"/>
                  <a:gd name="T5" fmla="*/ 20 h 29"/>
                  <a:gd name="T6" fmla="*/ 22 w 39"/>
                  <a:gd name="T7" fmla="*/ 21 h 29"/>
                  <a:gd name="T8" fmla="*/ 17 w 39"/>
                  <a:gd name="T9" fmla="*/ 26 h 29"/>
                  <a:gd name="T10" fmla="*/ 16 w 39"/>
                  <a:gd name="T11" fmla="*/ 28 h 29"/>
                  <a:gd name="T12" fmla="*/ 14 w 39"/>
                  <a:gd name="T13" fmla="*/ 27 h 29"/>
                  <a:gd name="T14" fmla="*/ 12 w 39"/>
                  <a:gd name="T15" fmla="*/ 23 h 29"/>
                  <a:gd name="T16" fmla="*/ 9 w 39"/>
                  <a:gd name="T17" fmla="*/ 22 h 29"/>
                  <a:gd name="T18" fmla="*/ 6 w 39"/>
                  <a:gd name="T19" fmla="*/ 23 h 29"/>
                  <a:gd name="T20" fmla="*/ 5 w 39"/>
                  <a:gd name="T21" fmla="*/ 22 h 29"/>
                  <a:gd name="T22" fmla="*/ 4 w 39"/>
                  <a:gd name="T23" fmla="*/ 10 h 29"/>
                  <a:gd name="T24" fmla="*/ 7 w 39"/>
                  <a:gd name="T25" fmla="*/ 8 h 29"/>
                  <a:gd name="T26" fmla="*/ 7 w 39"/>
                  <a:gd name="T27" fmla="*/ 12 h 29"/>
                  <a:gd name="T28" fmla="*/ 8 w 39"/>
                  <a:gd name="T29" fmla="*/ 17 h 29"/>
                  <a:gd name="T30" fmla="*/ 11 w 39"/>
                  <a:gd name="T31" fmla="*/ 17 h 29"/>
                  <a:gd name="T32" fmla="*/ 17 w 39"/>
                  <a:gd name="T33" fmla="*/ 15 h 29"/>
                  <a:gd name="T34" fmla="*/ 11 w 39"/>
                  <a:gd name="T35" fmla="*/ 16 h 29"/>
                  <a:gd name="T36" fmla="*/ 8 w 39"/>
                  <a:gd name="T37" fmla="*/ 7 h 29"/>
                  <a:gd name="T38" fmla="*/ 13 w 39"/>
                  <a:gd name="T39" fmla="*/ 0 h 29"/>
                  <a:gd name="T40" fmla="*/ 15 w 39"/>
                  <a:gd name="T41" fmla="*/ 2 h 29"/>
                  <a:gd name="T42" fmla="*/ 17 w 39"/>
                  <a:gd name="T43" fmla="*/ 5 h 29"/>
                  <a:gd name="T44" fmla="*/ 20 w 39"/>
                  <a:gd name="T45" fmla="*/ 10 h 29"/>
                  <a:gd name="T46" fmla="*/ 16 w 39"/>
                  <a:gd name="T47" fmla="*/ 10 h 29"/>
                  <a:gd name="T48" fmla="*/ 21 w 39"/>
                  <a:gd name="T49" fmla="*/ 11 h 29"/>
                  <a:gd name="T50" fmla="*/ 21 w 39"/>
                  <a:gd name="T51" fmla="*/ 14 h 29"/>
                  <a:gd name="T52" fmla="*/ 21 w 39"/>
                  <a:gd name="T53" fmla="*/ 11 h 29"/>
                  <a:gd name="T54" fmla="*/ 24 w 39"/>
                  <a:gd name="T55" fmla="*/ 11 h 29"/>
                  <a:gd name="T56" fmla="*/ 28 w 39"/>
                  <a:gd name="T57" fmla="*/ 14 h 29"/>
                  <a:gd name="T58" fmla="*/ 30 w 39"/>
                  <a:gd name="T59" fmla="*/ 1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" h="29">
                    <a:moveTo>
                      <a:pt x="30" y="14"/>
                    </a:moveTo>
                    <a:cubicBezTo>
                      <a:pt x="28" y="19"/>
                      <a:pt x="32" y="17"/>
                      <a:pt x="34" y="17"/>
                    </a:cubicBezTo>
                    <a:cubicBezTo>
                      <a:pt x="35" y="17"/>
                      <a:pt x="39" y="17"/>
                      <a:pt x="36" y="20"/>
                    </a:cubicBezTo>
                    <a:cubicBezTo>
                      <a:pt x="31" y="21"/>
                      <a:pt x="27" y="22"/>
                      <a:pt x="22" y="21"/>
                    </a:cubicBezTo>
                    <a:cubicBezTo>
                      <a:pt x="19" y="21"/>
                      <a:pt x="17" y="22"/>
                      <a:pt x="17" y="26"/>
                    </a:cubicBezTo>
                    <a:cubicBezTo>
                      <a:pt x="17" y="27"/>
                      <a:pt x="17" y="28"/>
                      <a:pt x="16" y="28"/>
                    </a:cubicBezTo>
                    <a:cubicBezTo>
                      <a:pt x="15" y="29"/>
                      <a:pt x="14" y="28"/>
                      <a:pt x="14" y="27"/>
                    </a:cubicBezTo>
                    <a:cubicBezTo>
                      <a:pt x="13" y="26"/>
                      <a:pt x="12" y="24"/>
                      <a:pt x="12" y="23"/>
                    </a:cubicBezTo>
                    <a:cubicBezTo>
                      <a:pt x="12" y="21"/>
                      <a:pt x="10" y="22"/>
                      <a:pt x="9" y="22"/>
                    </a:cubicBezTo>
                    <a:cubicBezTo>
                      <a:pt x="8" y="22"/>
                      <a:pt x="7" y="23"/>
                      <a:pt x="6" y="23"/>
                    </a:cubicBezTo>
                    <a:cubicBezTo>
                      <a:pt x="6" y="23"/>
                      <a:pt x="5" y="22"/>
                      <a:pt x="5" y="22"/>
                    </a:cubicBezTo>
                    <a:cubicBezTo>
                      <a:pt x="3" y="18"/>
                      <a:pt x="0" y="14"/>
                      <a:pt x="4" y="10"/>
                    </a:cubicBezTo>
                    <a:cubicBezTo>
                      <a:pt x="5" y="9"/>
                      <a:pt x="5" y="6"/>
                      <a:pt x="7" y="8"/>
                    </a:cubicBezTo>
                    <a:cubicBezTo>
                      <a:pt x="7" y="9"/>
                      <a:pt x="9" y="11"/>
                      <a:pt x="7" y="12"/>
                    </a:cubicBezTo>
                    <a:cubicBezTo>
                      <a:pt x="3" y="15"/>
                      <a:pt x="7" y="15"/>
                      <a:pt x="8" y="17"/>
                    </a:cubicBezTo>
                    <a:cubicBezTo>
                      <a:pt x="9" y="20"/>
                      <a:pt x="10" y="17"/>
                      <a:pt x="11" y="17"/>
                    </a:cubicBezTo>
                    <a:cubicBezTo>
                      <a:pt x="13" y="15"/>
                      <a:pt x="15" y="17"/>
                      <a:pt x="17" y="15"/>
                    </a:cubicBezTo>
                    <a:cubicBezTo>
                      <a:pt x="15" y="14"/>
                      <a:pt x="13" y="15"/>
                      <a:pt x="11" y="16"/>
                    </a:cubicBezTo>
                    <a:cubicBezTo>
                      <a:pt x="10" y="13"/>
                      <a:pt x="12" y="9"/>
                      <a:pt x="8" y="7"/>
                    </a:cubicBezTo>
                    <a:cubicBezTo>
                      <a:pt x="7" y="6"/>
                      <a:pt x="12" y="1"/>
                      <a:pt x="13" y="0"/>
                    </a:cubicBezTo>
                    <a:cubicBezTo>
                      <a:pt x="14" y="0"/>
                      <a:pt x="15" y="1"/>
                      <a:pt x="15" y="2"/>
                    </a:cubicBezTo>
                    <a:cubicBezTo>
                      <a:pt x="12" y="5"/>
                      <a:pt x="16" y="4"/>
                      <a:pt x="17" y="5"/>
                    </a:cubicBezTo>
                    <a:cubicBezTo>
                      <a:pt x="21" y="5"/>
                      <a:pt x="20" y="8"/>
                      <a:pt x="20" y="10"/>
                    </a:cubicBezTo>
                    <a:cubicBezTo>
                      <a:pt x="19" y="11"/>
                      <a:pt x="17" y="10"/>
                      <a:pt x="16" y="10"/>
                    </a:cubicBezTo>
                    <a:cubicBezTo>
                      <a:pt x="17" y="11"/>
                      <a:pt x="19" y="10"/>
                      <a:pt x="21" y="11"/>
                    </a:cubicBezTo>
                    <a:cubicBezTo>
                      <a:pt x="22" y="12"/>
                      <a:pt x="21" y="13"/>
                      <a:pt x="21" y="14"/>
                    </a:cubicBezTo>
                    <a:cubicBezTo>
                      <a:pt x="21" y="13"/>
                      <a:pt x="22" y="12"/>
                      <a:pt x="21" y="11"/>
                    </a:cubicBezTo>
                    <a:cubicBezTo>
                      <a:pt x="22" y="9"/>
                      <a:pt x="23" y="10"/>
                      <a:pt x="24" y="11"/>
                    </a:cubicBezTo>
                    <a:cubicBezTo>
                      <a:pt x="25" y="13"/>
                      <a:pt x="26" y="13"/>
                      <a:pt x="28" y="14"/>
                    </a:cubicBezTo>
                    <a:cubicBezTo>
                      <a:pt x="28" y="14"/>
                      <a:pt x="29" y="14"/>
                      <a:pt x="30" y="14"/>
                    </a:cubicBezTo>
                    <a:close/>
                  </a:path>
                </a:pathLst>
              </a:custGeom>
              <a:solidFill>
                <a:srgbClr val="FEE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" name="Freeform 643"/>
              <p:cNvSpPr/>
              <p:nvPr/>
            </p:nvSpPr>
            <p:spPr bwMode="auto">
              <a:xfrm>
                <a:off x="498" y="440"/>
                <a:ext cx="43" cy="67"/>
              </a:xfrm>
              <a:custGeom>
                <a:avLst/>
                <a:gdLst>
                  <a:gd name="T0" fmla="*/ 2 w 18"/>
                  <a:gd name="T1" fmla="*/ 6 h 28"/>
                  <a:gd name="T2" fmla="*/ 4 w 18"/>
                  <a:gd name="T3" fmla="*/ 0 h 28"/>
                  <a:gd name="T4" fmla="*/ 9 w 18"/>
                  <a:gd name="T5" fmla="*/ 0 h 28"/>
                  <a:gd name="T6" fmla="*/ 13 w 18"/>
                  <a:gd name="T7" fmla="*/ 2 h 28"/>
                  <a:gd name="T8" fmla="*/ 15 w 18"/>
                  <a:gd name="T9" fmla="*/ 5 h 28"/>
                  <a:gd name="T10" fmla="*/ 13 w 18"/>
                  <a:gd name="T11" fmla="*/ 7 h 28"/>
                  <a:gd name="T12" fmla="*/ 13 w 18"/>
                  <a:gd name="T13" fmla="*/ 7 h 28"/>
                  <a:gd name="T14" fmla="*/ 12 w 18"/>
                  <a:gd name="T15" fmla="*/ 9 h 28"/>
                  <a:gd name="T16" fmla="*/ 14 w 18"/>
                  <a:gd name="T17" fmla="*/ 13 h 28"/>
                  <a:gd name="T18" fmla="*/ 16 w 18"/>
                  <a:gd name="T19" fmla="*/ 15 h 28"/>
                  <a:gd name="T20" fmla="*/ 15 w 18"/>
                  <a:gd name="T21" fmla="*/ 20 h 28"/>
                  <a:gd name="T22" fmla="*/ 11 w 18"/>
                  <a:gd name="T23" fmla="*/ 18 h 28"/>
                  <a:gd name="T24" fmla="*/ 8 w 18"/>
                  <a:gd name="T25" fmla="*/ 19 h 28"/>
                  <a:gd name="T26" fmla="*/ 7 w 18"/>
                  <a:gd name="T27" fmla="*/ 24 h 28"/>
                  <a:gd name="T28" fmla="*/ 7 w 18"/>
                  <a:gd name="T29" fmla="*/ 25 h 28"/>
                  <a:gd name="T30" fmla="*/ 5 w 18"/>
                  <a:gd name="T31" fmla="*/ 28 h 28"/>
                  <a:gd name="T32" fmla="*/ 5 w 18"/>
                  <a:gd name="T33" fmla="*/ 28 h 28"/>
                  <a:gd name="T34" fmla="*/ 3 w 18"/>
                  <a:gd name="T35" fmla="*/ 28 h 28"/>
                  <a:gd name="T36" fmla="*/ 2 w 18"/>
                  <a:gd name="T37" fmla="*/ 19 h 28"/>
                  <a:gd name="T38" fmla="*/ 3 w 18"/>
                  <a:gd name="T39" fmla="*/ 15 h 28"/>
                  <a:gd name="T40" fmla="*/ 1 w 18"/>
                  <a:gd name="T41" fmla="*/ 11 h 28"/>
                  <a:gd name="T42" fmla="*/ 2 w 18"/>
                  <a:gd name="T43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8" h="28">
                    <a:moveTo>
                      <a:pt x="2" y="6"/>
                    </a:moveTo>
                    <a:cubicBezTo>
                      <a:pt x="7" y="5"/>
                      <a:pt x="3" y="2"/>
                      <a:pt x="4" y="0"/>
                    </a:cubicBezTo>
                    <a:cubicBezTo>
                      <a:pt x="6" y="0"/>
                      <a:pt x="7" y="0"/>
                      <a:pt x="9" y="0"/>
                    </a:cubicBezTo>
                    <a:cubicBezTo>
                      <a:pt x="10" y="0"/>
                      <a:pt x="11" y="2"/>
                      <a:pt x="13" y="2"/>
                    </a:cubicBezTo>
                    <a:cubicBezTo>
                      <a:pt x="14" y="3"/>
                      <a:pt x="16" y="3"/>
                      <a:pt x="15" y="5"/>
                    </a:cubicBezTo>
                    <a:cubicBezTo>
                      <a:pt x="15" y="6"/>
                      <a:pt x="14" y="6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7"/>
                      <a:pt x="11" y="8"/>
                      <a:pt x="12" y="9"/>
                    </a:cubicBezTo>
                    <a:cubicBezTo>
                      <a:pt x="13" y="10"/>
                      <a:pt x="13" y="12"/>
                      <a:pt x="14" y="13"/>
                    </a:cubicBezTo>
                    <a:cubicBezTo>
                      <a:pt x="15" y="14"/>
                      <a:pt x="15" y="15"/>
                      <a:pt x="16" y="15"/>
                    </a:cubicBezTo>
                    <a:cubicBezTo>
                      <a:pt x="14" y="17"/>
                      <a:pt x="18" y="19"/>
                      <a:pt x="15" y="20"/>
                    </a:cubicBezTo>
                    <a:cubicBezTo>
                      <a:pt x="13" y="20"/>
                      <a:pt x="12" y="19"/>
                      <a:pt x="11" y="18"/>
                    </a:cubicBezTo>
                    <a:cubicBezTo>
                      <a:pt x="9" y="17"/>
                      <a:pt x="9" y="18"/>
                      <a:pt x="8" y="19"/>
                    </a:cubicBezTo>
                    <a:cubicBezTo>
                      <a:pt x="7" y="21"/>
                      <a:pt x="6" y="22"/>
                      <a:pt x="7" y="24"/>
                    </a:cubicBezTo>
                    <a:cubicBezTo>
                      <a:pt x="7" y="24"/>
                      <a:pt x="7" y="25"/>
                      <a:pt x="7" y="25"/>
                    </a:cubicBezTo>
                    <a:cubicBezTo>
                      <a:pt x="7" y="26"/>
                      <a:pt x="6" y="27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4" y="28"/>
                      <a:pt x="4" y="28"/>
                      <a:pt x="3" y="28"/>
                    </a:cubicBezTo>
                    <a:cubicBezTo>
                      <a:pt x="0" y="25"/>
                      <a:pt x="2" y="22"/>
                      <a:pt x="2" y="19"/>
                    </a:cubicBezTo>
                    <a:cubicBezTo>
                      <a:pt x="4" y="18"/>
                      <a:pt x="4" y="17"/>
                      <a:pt x="3" y="15"/>
                    </a:cubicBezTo>
                    <a:cubicBezTo>
                      <a:pt x="2" y="14"/>
                      <a:pt x="0" y="13"/>
                      <a:pt x="1" y="11"/>
                    </a:cubicBezTo>
                    <a:cubicBezTo>
                      <a:pt x="3" y="9"/>
                      <a:pt x="1" y="7"/>
                      <a:pt x="2" y="6"/>
                    </a:cubicBezTo>
                    <a:close/>
                  </a:path>
                </a:pathLst>
              </a:custGeom>
              <a:solidFill>
                <a:srgbClr val="FEE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" name="Freeform 644"/>
              <p:cNvSpPr/>
              <p:nvPr/>
            </p:nvSpPr>
            <p:spPr bwMode="auto">
              <a:xfrm>
                <a:off x="510" y="475"/>
                <a:ext cx="38" cy="36"/>
              </a:xfrm>
              <a:custGeom>
                <a:avLst/>
                <a:gdLst>
                  <a:gd name="T0" fmla="*/ 3 w 16"/>
                  <a:gd name="T1" fmla="*/ 4 h 15"/>
                  <a:gd name="T2" fmla="*/ 3 w 16"/>
                  <a:gd name="T3" fmla="*/ 1 h 15"/>
                  <a:gd name="T4" fmla="*/ 6 w 16"/>
                  <a:gd name="T5" fmla="*/ 2 h 15"/>
                  <a:gd name="T6" fmla="*/ 10 w 16"/>
                  <a:gd name="T7" fmla="*/ 5 h 15"/>
                  <a:gd name="T8" fmla="*/ 11 w 16"/>
                  <a:gd name="T9" fmla="*/ 6 h 15"/>
                  <a:gd name="T10" fmla="*/ 14 w 16"/>
                  <a:gd name="T11" fmla="*/ 13 h 15"/>
                  <a:gd name="T12" fmla="*/ 13 w 16"/>
                  <a:gd name="T13" fmla="*/ 14 h 15"/>
                  <a:gd name="T14" fmla="*/ 12 w 16"/>
                  <a:gd name="T15" fmla="*/ 11 h 15"/>
                  <a:gd name="T16" fmla="*/ 12 w 16"/>
                  <a:gd name="T17" fmla="*/ 9 h 15"/>
                  <a:gd name="T18" fmla="*/ 10 w 16"/>
                  <a:gd name="T19" fmla="*/ 9 h 15"/>
                  <a:gd name="T20" fmla="*/ 6 w 16"/>
                  <a:gd name="T21" fmla="*/ 10 h 15"/>
                  <a:gd name="T22" fmla="*/ 0 w 16"/>
                  <a:gd name="T23" fmla="*/ 13 h 15"/>
                  <a:gd name="T24" fmla="*/ 0 w 16"/>
                  <a:gd name="T25" fmla="*/ 13 h 15"/>
                  <a:gd name="T26" fmla="*/ 2 w 16"/>
                  <a:gd name="T27" fmla="*/ 10 h 15"/>
                  <a:gd name="T28" fmla="*/ 2 w 16"/>
                  <a:gd name="T29" fmla="*/ 10 h 15"/>
                  <a:gd name="T30" fmla="*/ 3 w 16"/>
                  <a:gd name="T31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" h="15">
                    <a:moveTo>
                      <a:pt x="3" y="4"/>
                    </a:moveTo>
                    <a:cubicBezTo>
                      <a:pt x="3" y="3"/>
                      <a:pt x="2" y="2"/>
                      <a:pt x="3" y="1"/>
                    </a:cubicBezTo>
                    <a:cubicBezTo>
                      <a:pt x="4" y="0"/>
                      <a:pt x="5" y="1"/>
                      <a:pt x="6" y="2"/>
                    </a:cubicBezTo>
                    <a:cubicBezTo>
                      <a:pt x="7" y="3"/>
                      <a:pt x="9" y="3"/>
                      <a:pt x="10" y="5"/>
                    </a:cubicBezTo>
                    <a:cubicBezTo>
                      <a:pt x="10" y="5"/>
                      <a:pt x="10" y="6"/>
                      <a:pt x="11" y="6"/>
                    </a:cubicBezTo>
                    <a:cubicBezTo>
                      <a:pt x="15" y="7"/>
                      <a:pt x="16" y="9"/>
                      <a:pt x="14" y="13"/>
                    </a:cubicBezTo>
                    <a:cubicBezTo>
                      <a:pt x="15" y="14"/>
                      <a:pt x="14" y="14"/>
                      <a:pt x="13" y="14"/>
                    </a:cubicBezTo>
                    <a:cubicBezTo>
                      <a:pt x="12" y="13"/>
                      <a:pt x="9" y="14"/>
                      <a:pt x="12" y="11"/>
                    </a:cubicBezTo>
                    <a:cubicBezTo>
                      <a:pt x="12" y="11"/>
                      <a:pt x="12" y="10"/>
                      <a:pt x="12" y="9"/>
                    </a:cubicBezTo>
                    <a:cubicBezTo>
                      <a:pt x="11" y="9"/>
                      <a:pt x="10" y="9"/>
                      <a:pt x="10" y="9"/>
                    </a:cubicBezTo>
                    <a:cubicBezTo>
                      <a:pt x="9" y="13"/>
                      <a:pt x="7" y="9"/>
                      <a:pt x="6" y="10"/>
                    </a:cubicBezTo>
                    <a:cubicBezTo>
                      <a:pt x="6" y="15"/>
                      <a:pt x="4" y="15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2"/>
                      <a:pt x="3" y="12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8"/>
                      <a:pt x="2" y="6"/>
                      <a:pt x="3" y="4"/>
                    </a:cubicBezTo>
                    <a:close/>
                  </a:path>
                </a:pathLst>
              </a:custGeom>
              <a:solidFill>
                <a:srgbClr val="FEE8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" name="Freeform 645"/>
              <p:cNvSpPr/>
              <p:nvPr/>
            </p:nvSpPr>
            <p:spPr bwMode="auto">
              <a:xfrm>
                <a:off x="546" y="507"/>
                <a:ext cx="38" cy="38"/>
              </a:xfrm>
              <a:custGeom>
                <a:avLst/>
                <a:gdLst>
                  <a:gd name="T0" fmla="*/ 14 w 16"/>
                  <a:gd name="T1" fmla="*/ 1 h 16"/>
                  <a:gd name="T2" fmla="*/ 16 w 16"/>
                  <a:gd name="T3" fmla="*/ 8 h 16"/>
                  <a:gd name="T4" fmla="*/ 16 w 16"/>
                  <a:gd name="T5" fmla="*/ 13 h 16"/>
                  <a:gd name="T6" fmla="*/ 9 w 16"/>
                  <a:gd name="T7" fmla="*/ 12 h 16"/>
                  <a:gd name="T8" fmla="*/ 7 w 16"/>
                  <a:gd name="T9" fmla="*/ 9 h 16"/>
                  <a:gd name="T10" fmla="*/ 0 w 16"/>
                  <a:gd name="T11" fmla="*/ 9 h 16"/>
                  <a:gd name="T12" fmla="*/ 4 w 16"/>
                  <a:gd name="T13" fmla="*/ 4 h 16"/>
                  <a:gd name="T14" fmla="*/ 6 w 16"/>
                  <a:gd name="T15" fmla="*/ 3 h 16"/>
                  <a:gd name="T16" fmla="*/ 6 w 16"/>
                  <a:gd name="T17" fmla="*/ 5 h 16"/>
                  <a:gd name="T18" fmla="*/ 7 w 16"/>
                  <a:gd name="T19" fmla="*/ 5 h 16"/>
                  <a:gd name="T20" fmla="*/ 6 w 16"/>
                  <a:gd name="T21" fmla="*/ 3 h 16"/>
                  <a:gd name="T22" fmla="*/ 9 w 16"/>
                  <a:gd name="T23" fmla="*/ 2 h 16"/>
                  <a:gd name="T24" fmla="*/ 14 w 16"/>
                  <a:gd name="T25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16">
                    <a:moveTo>
                      <a:pt x="14" y="1"/>
                    </a:moveTo>
                    <a:cubicBezTo>
                      <a:pt x="14" y="3"/>
                      <a:pt x="10" y="7"/>
                      <a:pt x="16" y="8"/>
                    </a:cubicBezTo>
                    <a:cubicBezTo>
                      <a:pt x="15" y="10"/>
                      <a:pt x="14" y="12"/>
                      <a:pt x="16" y="13"/>
                    </a:cubicBezTo>
                    <a:cubicBezTo>
                      <a:pt x="13" y="16"/>
                      <a:pt x="11" y="15"/>
                      <a:pt x="9" y="12"/>
                    </a:cubicBezTo>
                    <a:cubicBezTo>
                      <a:pt x="9" y="11"/>
                      <a:pt x="9" y="9"/>
                      <a:pt x="7" y="9"/>
                    </a:cubicBezTo>
                    <a:cubicBezTo>
                      <a:pt x="5" y="8"/>
                      <a:pt x="2" y="11"/>
                      <a:pt x="0" y="9"/>
                    </a:cubicBezTo>
                    <a:cubicBezTo>
                      <a:pt x="2" y="8"/>
                      <a:pt x="3" y="6"/>
                      <a:pt x="4" y="4"/>
                    </a:cubicBezTo>
                    <a:cubicBezTo>
                      <a:pt x="5" y="3"/>
                      <a:pt x="5" y="3"/>
                      <a:pt x="6" y="3"/>
                    </a:cubicBezTo>
                    <a:cubicBezTo>
                      <a:pt x="6" y="4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6" y="3"/>
                    </a:cubicBezTo>
                    <a:cubicBezTo>
                      <a:pt x="6" y="2"/>
                      <a:pt x="7" y="1"/>
                      <a:pt x="9" y="2"/>
                    </a:cubicBezTo>
                    <a:cubicBezTo>
                      <a:pt x="11" y="3"/>
                      <a:pt x="12" y="0"/>
                      <a:pt x="14" y="1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" name="Freeform 646"/>
              <p:cNvSpPr/>
              <p:nvPr/>
            </p:nvSpPr>
            <p:spPr bwMode="auto">
              <a:xfrm>
                <a:off x="560" y="523"/>
                <a:ext cx="31" cy="39"/>
              </a:xfrm>
              <a:custGeom>
                <a:avLst/>
                <a:gdLst>
                  <a:gd name="T0" fmla="*/ 1 w 13"/>
                  <a:gd name="T1" fmla="*/ 2 h 16"/>
                  <a:gd name="T2" fmla="*/ 4 w 13"/>
                  <a:gd name="T3" fmla="*/ 3 h 16"/>
                  <a:gd name="T4" fmla="*/ 10 w 13"/>
                  <a:gd name="T5" fmla="*/ 6 h 16"/>
                  <a:gd name="T6" fmla="*/ 10 w 13"/>
                  <a:gd name="T7" fmla="*/ 6 h 16"/>
                  <a:gd name="T8" fmla="*/ 13 w 13"/>
                  <a:gd name="T9" fmla="*/ 12 h 16"/>
                  <a:gd name="T10" fmla="*/ 12 w 13"/>
                  <a:gd name="T11" fmla="*/ 16 h 16"/>
                  <a:gd name="T12" fmla="*/ 8 w 13"/>
                  <a:gd name="T13" fmla="*/ 14 h 16"/>
                  <a:gd name="T14" fmla="*/ 5 w 13"/>
                  <a:gd name="T15" fmla="*/ 13 h 16"/>
                  <a:gd name="T16" fmla="*/ 1 w 13"/>
                  <a:gd name="T17" fmla="*/ 10 h 16"/>
                  <a:gd name="T18" fmla="*/ 1 w 13"/>
                  <a:gd name="T1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6">
                    <a:moveTo>
                      <a:pt x="1" y="2"/>
                    </a:moveTo>
                    <a:cubicBezTo>
                      <a:pt x="3" y="1"/>
                      <a:pt x="4" y="0"/>
                      <a:pt x="4" y="3"/>
                    </a:cubicBezTo>
                    <a:cubicBezTo>
                      <a:pt x="4" y="7"/>
                      <a:pt x="6" y="8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2" y="7"/>
                      <a:pt x="12" y="10"/>
                      <a:pt x="13" y="12"/>
                    </a:cubicBezTo>
                    <a:cubicBezTo>
                      <a:pt x="13" y="13"/>
                      <a:pt x="13" y="15"/>
                      <a:pt x="12" y="16"/>
                    </a:cubicBezTo>
                    <a:cubicBezTo>
                      <a:pt x="10" y="16"/>
                      <a:pt x="9" y="15"/>
                      <a:pt x="8" y="14"/>
                    </a:cubicBezTo>
                    <a:cubicBezTo>
                      <a:pt x="7" y="12"/>
                      <a:pt x="6" y="12"/>
                      <a:pt x="5" y="13"/>
                    </a:cubicBezTo>
                    <a:cubicBezTo>
                      <a:pt x="1" y="14"/>
                      <a:pt x="1" y="13"/>
                      <a:pt x="1" y="10"/>
                    </a:cubicBezTo>
                    <a:cubicBezTo>
                      <a:pt x="3" y="8"/>
                      <a:pt x="0" y="5"/>
                      <a:pt x="1" y="2"/>
                    </a:cubicBezTo>
                    <a:close/>
                  </a:path>
                </a:pathLst>
              </a:custGeom>
              <a:solidFill>
                <a:srgbClr val="FEEA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" name="Freeform 647"/>
              <p:cNvSpPr/>
              <p:nvPr/>
            </p:nvSpPr>
            <p:spPr bwMode="auto">
              <a:xfrm>
                <a:off x="615" y="475"/>
                <a:ext cx="36" cy="20"/>
              </a:xfrm>
              <a:custGeom>
                <a:avLst/>
                <a:gdLst>
                  <a:gd name="T0" fmla="*/ 15 w 15"/>
                  <a:gd name="T1" fmla="*/ 5 h 8"/>
                  <a:gd name="T2" fmla="*/ 13 w 15"/>
                  <a:gd name="T3" fmla="*/ 6 h 8"/>
                  <a:gd name="T4" fmla="*/ 13 w 15"/>
                  <a:gd name="T5" fmla="*/ 7 h 8"/>
                  <a:gd name="T6" fmla="*/ 12 w 15"/>
                  <a:gd name="T7" fmla="*/ 7 h 8"/>
                  <a:gd name="T8" fmla="*/ 11 w 15"/>
                  <a:gd name="T9" fmla="*/ 7 h 8"/>
                  <a:gd name="T10" fmla="*/ 10 w 15"/>
                  <a:gd name="T11" fmla="*/ 7 h 8"/>
                  <a:gd name="T12" fmla="*/ 4 w 15"/>
                  <a:gd name="T13" fmla="*/ 6 h 8"/>
                  <a:gd name="T14" fmla="*/ 1 w 15"/>
                  <a:gd name="T15" fmla="*/ 4 h 8"/>
                  <a:gd name="T16" fmla="*/ 1 w 15"/>
                  <a:gd name="T17" fmla="*/ 1 h 8"/>
                  <a:gd name="T18" fmla="*/ 5 w 15"/>
                  <a:gd name="T19" fmla="*/ 1 h 8"/>
                  <a:gd name="T20" fmla="*/ 8 w 15"/>
                  <a:gd name="T21" fmla="*/ 1 h 8"/>
                  <a:gd name="T22" fmla="*/ 10 w 15"/>
                  <a:gd name="T23" fmla="*/ 1 h 8"/>
                  <a:gd name="T24" fmla="*/ 8 w 15"/>
                  <a:gd name="T25" fmla="*/ 4 h 8"/>
                  <a:gd name="T26" fmla="*/ 15 w 15"/>
                  <a:gd name="T2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8">
                    <a:moveTo>
                      <a:pt x="15" y="5"/>
                    </a:moveTo>
                    <a:cubicBezTo>
                      <a:pt x="14" y="5"/>
                      <a:pt x="13" y="5"/>
                      <a:pt x="13" y="6"/>
                    </a:cubicBezTo>
                    <a:cubicBezTo>
                      <a:pt x="13" y="6"/>
                      <a:pt x="13" y="7"/>
                      <a:pt x="13" y="7"/>
                    </a:cubicBezTo>
                    <a:cubicBezTo>
                      <a:pt x="12" y="8"/>
                      <a:pt x="12" y="8"/>
                      <a:pt x="12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8"/>
                      <a:pt x="10" y="8"/>
                      <a:pt x="10" y="7"/>
                    </a:cubicBezTo>
                    <a:cubicBezTo>
                      <a:pt x="8" y="5"/>
                      <a:pt x="6" y="7"/>
                      <a:pt x="4" y="6"/>
                    </a:cubicBezTo>
                    <a:cubicBezTo>
                      <a:pt x="2" y="6"/>
                      <a:pt x="1" y="6"/>
                      <a:pt x="1" y="4"/>
                    </a:cubicBezTo>
                    <a:cubicBezTo>
                      <a:pt x="2" y="3"/>
                      <a:pt x="0" y="2"/>
                      <a:pt x="1" y="1"/>
                    </a:cubicBezTo>
                    <a:cubicBezTo>
                      <a:pt x="2" y="0"/>
                      <a:pt x="4" y="1"/>
                      <a:pt x="5" y="1"/>
                    </a:cubicBezTo>
                    <a:cubicBezTo>
                      <a:pt x="6" y="2"/>
                      <a:pt x="7" y="3"/>
                      <a:pt x="8" y="1"/>
                    </a:cubicBezTo>
                    <a:cubicBezTo>
                      <a:pt x="8" y="1"/>
                      <a:pt x="9" y="1"/>
                      <a:pt x="10" y="1"/>
                    </a:cubicBezTo>
                    <a:cubicBezTo>
                      <a:pt x="10" y="3"/>
                      <a:pt x="9" y="3"/>
                      <a:pt x="8" y="4"/>
                    </a:cubicBezTo>
                    <a:cubicBezTo>
                      <a:pt x="12" y="2"/>
                      <a:pt x="13" y="2"/>
                      <a:pt x="15" y="5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" name="Freeform 648"/>
              <p:cNvSpPr/>
              <p:nvPr/>
            </p:nvSpPr>
            <p:spPr bwMode="auto">
              <a:xfrm>
                <a:off x="486" y="480"/>
                <a:ext cx="19" cy="39"/>
              </a:xfrm>
              <a:custGeom>
                <a:avLst/>
                <a:gdLst>
                  <a:gd name="T0" fmla="*/ 8 w 8"/>
                  <a:gd name="T1" fmla="*/ 1 h 16"/>
                  <a:gd name="T2" fmla="*/ 8 w 8"/>
                  <a:gd name="T3" fmla="*/ 11 h 16"/>
                  <a:gd name="T4" fmla="*/ 7 w 8"/>
                  <a:gd name="T5" fmla="*/ 16 h 16"/>
                  <a:gd name="T6" fmla="*/ 6 w 8"/>
                  <a:gd name="T7" fmla="*/ 15 h 16"/>
                  <a:gd name="T8" fmla="*/ 2 w 8"/>
                  <a:gd name="T9" fmla="*/ 9 h 16"/>
                  <a:gd name="T10" fmla="*/ 0 w 8"/>
                  <a:gd name="T11" fmla="*/ 7 h 16"/>
                  <a:gd name="T12" fmla="*/ 1 w 8"/>
                  <a:gd name="T13" fmla="*/ 6 h 16"/>
                  <a:gd name="T14" fmla="*/ 8 w 8"/>
                  <a:gd name="T15" fmla="*/ 0 h 16"/>
                  <a:gd name="T16" fmla="*/ 8 w 8"/>
                  <a:gd name="T17" fmla="*/ 1 h 16"/>
                  <a:gd name="T18" fmla="*/ 8 w 8"/>
                  <a:gd name="T1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16">
                    <a:moveTo>
                      <a:pt x="8" y="1"/>
                    </a:moveTo>
                    <a:cubicBezTo>
                      <a:pt x="8" y="4"/>
                      <a:pt x="6" y="8"/>
                      <a:pt x="8" y="11"/>
                    </a:cubicBezTo>
                    <a:cubicBezTo>
                      <a:pt x="8" y="13"/>
                      <a:pt x="8" y="14"/>
                      <a:pt x="7" y="16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12"/>
                      <a:pt x="7" y="8"/>
                      <a:pt x="2" y="9"/>
                    </a:cubicBezTo>
                    <a:cubicBezTo>
                      <a:pt x="1" y="9"/>
                      <a:pt x="0" y="8"/>
                      <a:pt x="0" y="7"/>
                    </a:cubicBezTo>
                    <a:cubicBezTo>
                      <a:pt x="0" y="6"/>
                      <a:pt x="1" y="6"/>
                      <a:pt x="1" y="6"/>
                    </a:cubicBezTo>
                    <a:cubicBezTo>
                      <a:pt x="5" y="6"/>
                      <a:pt x="5" y="2"/>
                      <a:pt x="8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" name="Freeform 649"/>
              <p:cNvSpPr/>
              <p:nvPr/>
            </p:nvSpPr>
            <p:spPr bwMode="auto">
              <a:xfrm>
                <a:off x="534" y="530"/>
                <a:ext cx="24" cy="24"/>
              </a:xfrm>
              <a:custGeom>
                <a:avLst/>
                <a:gdLst>
                  <a:gd name="T0" fmla="*/ 10 w 10"/>
                  <a:gd name="T1" fmla="*/ 7 h 10"/>
                  <a:gd name="T2" fmla="*/ 4 w 10"/>
                  <a:gd name="T3" fmla="*/ 5 h 10"/>
                  <a:gd name="T4" fmla="*/ 4 w 10"/>
                  <a:gd name="T5" fmla="*/ 1 h 10"/>
                  <a:gd name="T6" fmla="*/ 10 w 10"/>
                  <a:gd name="T7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0">
                    <a:moveTo>
                      <a:pt x="10" y="7"/>
                    </a:moveTo>
                    <a:cubicBezTo>
                      <a:pt x="7" y="10"/>
                      <a:pt x="6" y="10"/>
                      <a:pt x="4" y="5"/>
                    </a:cubicBezTo>
                    <a:cubicBezTo>
                      <a:pt x="7" y="4"/>
                      <a:pt x="0" y="3"/>
                      <a:pt x="4" y="1"/>
                    </a:cubicBezTo>
                    <a:cubicBezTo>
                      <a:pt x="7" y="0"/>
                      <a:pt x="10" y="4"/>
                      <a:pt x="10" y="7"/>
                    </a:cubicBezTo>
                    <a:close/>
                  </a:path>
                </a:pathLst>
              </a:custGeom>
              <a:solidFill>
                <a:srgbClr val="FE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" name="Freeform 650"/>
              <p:cNvSpPr/>
              <p:nvPr/>
            </p:nvSpPr>
            <p:spPr bwMode="auto">
              <a:xfrm>
                <a:off x="601" y="504"/>
                <a:ext cx="35" cy="19"/>
              </a:xfrm>
              <a:custGeom>
                <a:avLst/>
                <a:gdLst>
                  <a:gd name="T0" fmla="*/ 8 w 15"/>
                  <a:gd name="T1" fmla="*/ 4 h 8"/>
                  <a:gd name="T2" fmla="*/ 3 w 15"/>
                  <a:gd name="T3" fmla="*/ 4 h 8"/>
                  <a:gd name="T4" fmla="*/ 1 w 15"/>
                  <a:gd name="T5" fmla="*/ 2 h 8"/>
                  <a:gd name="T6" fmla="*/ 1 w 15"/>
                  <a:gd name="T7" fmla="*/ 0 h 8"/>
                  <a:gd name="T8" fmla="*/ 4 w 15"/>
                  <a:gd name="T9" fmla="*/ 1 h 8"/>
                  <a:gd name="T10" fmla="*/ 7 w 15"/>
                  <a:gd name="T11" fmla="*/ 2 h 8"/>
                  <a:gd name="T12" fmla="*/ 15 w 15"/>
                  <a:gd name="T13" fmla="*/ 6 h 8"/>
                  <a:gd name="T14" fmla="*/ 11 w 15"/>
                  <a:gd name="T15" fmla="*/ 5 h 8"/>
                  <a:gd name="T16" fmla="*/ 8 w 15"/>
                  <a:gd name="T1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8">
                    <a:moveTo>
                      <a:pt x="8" y="4"/>
                    </a:moveTo>
                    <a:cubicBezTo>
                      <a:pt x="6" y="4"/>
                      <a:pt x="5" y="4"/>
                      <a:pt x="3" y="4"/>
                    </a:cubicBezTo>
                    <a:cubicBezTo>
                      <a:pt x="2" y="4"/>
                      <a:pt x="1" y="4"/>
                      <a:pt x="1" y="2"/>
                    </a:cubicBezTo>
                    <a:cubicBezTo>
                      <a:pt x="1" y="2"/>
                      <a:pt x="0" y="1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6" y="2"/>
                      <a:pt x="7" y="2"/>
                    </a:cubicBezTo>
                    <a:cubicBezTo>
                      <a:pt x="11" y="0"/>
                      <a:pt x="13" y="4"/>
                      <a:pt x="15" y="6"/>
                    </a:cubicBezTo>
                    <a:cubicBezTo>
                      <a:pt x="13" y="6"/>
                      <a:pt x="12" y="8"/>
                      <a:pt x="11" y="5"/>
                    </a:cubicBezTo>
                    <a:cubicBezTo>
                      <a:pt x="10" y="4"/>
                      <a:pt x="10" y="2"/>
                      <a:pt x="8" y="4"/>
                    </a:cubicBezTo>
                    <a:close/>
                  </a:path>
                </a:pathLst>
              </a:custGeom>
              <a:solidFill>
                <a:srgbClr val="FEE8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" name="Freeform 651"/>
              <p:cNvSpPr/>
              <p:nvPr/>
            </p:nvSpPr>
            <p:spPr bwMode="auto">
              <a:xfrm>
                <a:off x="555" y="497"/>
                <a:ext cx="15" cy="19"/>
              </a:xfrm>
              <a:custGeom>
                <a:avLst/>
                <a:gdLst>
                  <a:gd name="T0" fmla="*/ 5 w 6"/>
                  <a:gd name="T1" fmla="*/ 6 h 8"/>
                  <a:gd name="T2" fmla="*/ 2 w 6"/>
                  <a:gd name="T3" fmla="*/ 8 h 8"/>
                  <a:gd name="T4" fmla="*/ 2 w 6"/>
                  <a:gd name="T5" fmla="*/ 8 h 8"/>
                  <a:gd name="T6" fmla="*/ 0 w 6"/>
                  <a:gd name="T7" fmla="*/ 8 h 8"/>
                  <a:gd name="T8" fmla="*/ 1 w 6"/>
                  <a:gd name="T9" fmla="*/ 4 h 8"/>
                  <a:gd name="T10" fmla="*/ 3 w 6"/>
                  <a:gd name="T11" fmla="*/ 1 h 8"/>
                  <a:gd name="T12" fmla="*/ 5 w 6"/>
                  <a:gd name="T13" fmla="*/ 5 h 8"/>
                  <a:gd name="T14" fmla="*/ 5 w 6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5" y="6"/>
                    </a:moveTo>
                    <a:cubicBezTo>
                      <a:pt x="4" y="6"/>
                      <a:pt x="3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1" y="2"/>
                      <a:pt x="0" y="0"/>
                      <a:pt x="3" y="1"/>
                    </a:cubicBezTo>
                    <a:cubicBezTo>
                      <a:pt x="6" y="1"/>
                      <a:pt x="5" y="3"/>
                      <a:pt x="5" y="5"/>
                    </a:cubicBezTo>
                    <a:cubicBezTo>
                      <a:pt x="4" y="5"/>
                      <a:pt x="5" y="5"/>
                      <a:pt x="5" y="6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" name="Freeform 652"/>
              <p:cNvSpPr/>
              <p:nvPr/>
            </p:nvSpPr>
            <p:spPr bwMode="auto">
              <a:xfrm>
                <a:off x="596" y="514"/>
                <a:ext cx="19" cy="19"/>
              </a:xfrm>
              <a:custGeom>
                <a:avLst/>
                <a:gdLst>
                  <a:gd name="T0" fmla="*/ 0 w 8"/>
                  <a:gd name="T1" fmla="*/ 4 h 8"/>
                  <a:gd name="T2" fmla="*/ 8 w 8"/>
                  <a:gd name="T3" fmla="*/ 1 h 8"/>
                  <a:gd name="T4" fmla="*/ 0 w 8"/>
                  <a:gd name="T5" fmla="*/ 5 h 8"/>
                  <a:gd name="T6" fmla="*/ 0 w 8"/>
                  <a:gd name="T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0" y="4"/>
                    </a:moveTo>
                    <a:cubicBezTo>
                      <a:pt x="2" y="0"/>
                      <a:pt x="5" y="2"/>
                      <a:pt x="8" y="1"/>
                    </a:cubicBezTo>
                    <a:cubicBezTo>
                      <a:pt x="8" y="8"/>
                      <a:pt x="3" y="4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close/>
                  </a:path>
                </a:pathLst>
              </a:custGeom>
              <a:solidFill>
                <a:srgbClr val="FEE8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" name="Freeform 653"/>
              <p:cNvSpPr/>
              <p:nvPr/>
            </p:nvSpPr>
            <p:spPr bwMode="auto">
              <a:xfrm>
                <a:off x="572" y="485"/>
                <a:ext cx="12" cy="14"/>
              </a:xfrm>
              <a:custGeom>
                <a:avLst/>
                <a:gdLst>
                  <a:gd name="T0" fmla="*/ 2 w 5"/>
                  <a:gd name="T1" fmla="*/ 6 h 6"/>
                  <a:gd name="T2" fmla="*/ 1 w 5"/>
                  <a:gd name="T3" fmla="*/ 5 h 6"/>
                  <a:gd name="T4" fmla="*/ 4 w 5"/>
                  <a:gd name="T5" fmla="*/ 1 h 6"/>
                  <a:gd name="T6" fmla="*/ 5 w 5"/>
                  <a:gd name="T7" fmla="*/ 3 h 6"/>
                  <a:gd name="T8" fmla="*/ 2 w 5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2" y="6"/>
                    </a:moveTo>
                    <a:cubicBezTo>
                      <a:pt x="1" y="6"/>
                      <a:pt x="0" y="6"/>
                      <a:pt x="1" y="5"/>
                    </a:cubicBezTo>
                    <a:cubicBezTo>
                      <a:pt x="2" y="4"/>
                      <a:pt x="2" y="1"/>
                      <a:pt x="4" y="1"/>
                    </a:cubicBezTo>
                    <a:cubicBezTo>
                      <a:pt x="5" y="0"/>
                      <a:pt x="5" y="2"/>
                      <a:pt x="5" y="3"/>
                    </a:cubicBezTo>
                    <a:cubicBezTo>
                      <a:pt x="5" y="5"/>
                      <a:pt x="4" y="6"/>
                      <a:pt x="2" y="6"/>
                    </a:cubicBezTo>
                    <a:close/>
                  </a:path>
                </a:pathLst>
              </a:custGeom>
              <a:solidFill>
                <a:srgbClr val="FEE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" name="Freeform 654"/>
              <p:cNvSpPr/>
              <p:nvPr/>
            </p:nvSpPr>
            <p:spPr bwMode="auto">
              <a:xfrm>
                <a:off x="541" y="507"/>
                <a:ext cx="12" cy="7"/>
              </a:xfrm>
              <a:custGeom>
                <a:avLst/>
                <a:gdLst>
                  <a:gd name="T0" fmla="*/ 0 w 5"/>
                  <a:gd name="T1" fmla="*/ 1 h 3"/>
                  <a:gd name="T2" fmla="*/ 1 w 5"/>
                  <a:gd name="T3" fmla="*/ 0 h 3"/>
                  <a:gd name="T4" fmla="*/ 5 w 5"/>
                  <a:gd name="T5" fmla="*/ 0 h 3"/>
                  <a:gd name="T6" fmla="*/ 2 w 5"/>
                  <a:gd name="T7" fmla="*/ 3 h 3"/>
                  <a:gd name="T8" fmla="*/ 0 w 5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5" y="2"/>
                      <a:pt x="3" y="3"/>
                      <a:pt x="2" y="3"/>
                    </a:cubicBezTo>
                    <a:cubicBezTo>
                      <a:pt x="1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EE7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" name="Freeform 655"/>
              <p:cNvSpPr/>
              <p:nvPr/>
            </p:nvSpPr>
            <p:spPr bwMode="auto">
              <a:xfrm>
                <a:off x="627" y="492"/>
                <a:ext cx="14" cy="10"/>
              </a:xfrm>
              <a:custGeom>
                <a:avLst/>
                <a:gdLst>
                  <a:gd name="T0" fmla="*/ 5 w 6"/>
                  <a:gd name="T1" fmla="*/ 0 h 4"/>
                  <a:gd name="T2" fmla="*/ 6 w 6"/>
                  <a:gd name="T3" fmla="*/ 0 h 4"/>
                  <a:gd name="T4" fmla="*/ 0 w 6"/>
                  <a:gd name="T5" fmla="*/ 2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5" y="0"/>
                      <a:pt x="6" y="0"/>
                    </a:cubicBezTo>
                    <a:cubicBezTo>
                      <a:pt x="5" y="2"/>
                      <a:pt x="3" y="4"/>
                      <a:pt x="0" y="2"/>
                    </a:cubicBezTo>
                    <a:cubicBezTo>
                      <a:pt x="2" y="1"/>
                      <a:pt x="3" y="1"/>
                      <a:pt x="5" y="0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" name="Freeform 656"/>
              <p:cNvSpPr/>
              <p:nvPr/>
            </p:nvSpPr>
            <p:spPr bwMode="auto">
              <a:xfrm>
                <a:off x="644" y="492"/>
                <a:ext cx="7" cy="12"/>
              </a:xfrm>
              <a:custGeom>
                <a:avLst/>
                <a:gdLst>
                  <a:gd name="T0" fmla="*/ 0 w 3"/>
                  <a:gd name="T1" fmla="*/ 0 h 5"/>
                  <a:gd name="T2" fmla="*/ 1 w 3"/>
                  <a:gd name="T3" fmla="*/ 0 h 5"/>
                  <a:gd name="T4" fmla="*/ 0 w 3"/>
                  <a:gd name="T5" fmla="*/ 5 h 5"/>
                  <a:gd name="T6" fmla="*/ 0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2"/>
                      <a:pt x="3" y="4"/>
                      <a:pt x="0" y="5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" name="Freeform 657"/>
              <p:cNvSpPr/>
              <p:nvPr/>
            </p:nvSpPr>
            <p:spPr bwMode="auto">
              <a:xfrm>
                <a:off x="632" y="435"/>
                <a:ext cx="31" cy="21"/>
              </a:xfrm>
              <a:custGeom>
                <a:avLst/>
                <a:gdLst>
                  <a:gd name="T0" fmla="*/ 3 w 13"/>
                  <a:gd name="T1" fmla="*/ 1 h 9"/>
                  <a:gd name="T2" fmla="*/ 13 w 13"/>
                  <a:gd name="T3" fmla="*/ 0 h 9"/>
                  <a:gd name="T4" fmla="*/ 7 w 13"/>
                  <a:gd name="T5" fmla="*/ 9 h 9"/>
                  <a:gd name="T6" fmla="*/ 3 w 13"/>
                  <a:gd name="T7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3" y="1"/>
                    </a:moveTo>
                    <a:cubicBezTo>
                      <a:pt x="6" y="4"/>
                      <a:pt x="10" y="0"/>
                      <a:pt x="13" y="0"/>
                    </a:cubicBezTo>
                    <a:cubicBezTo>
                      <a:pt x="9" y="2"/>
                      <a:pt x="10" y="7"/>
                      <a:pt x="7" y="9"/>
                    </a:cubicBezTo>
                    <a:cubicBezTo>
                      <a:pt x="6" y="6"/>
                      <a:pt x="0" y="5"/>
                      <a:pt x="3" y="1"/>
                    </a:cubicBezTo>
                    <a:close/>
                  </a:path>
                </a:pathLst>
              </a:custGeom>
              <a:solidFill>
                <a:srgbClr val="FED5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" name="Freeform 658"/>
              <p:cNvSpPr/>
              <p:nvPr/>
            </p:nvSpPr>
            <p:spPr bwMode="auto">
              <a:xfrm>
                <a:off x="608" y="406"/>
                <a:ext cx="21" cy="22"/>
              </a:xfrm>
              <a:custGeom>
                <a:avLst/>
                <a:gdLst>
                  <a:gd name="T0" fmla="*/ 4 w 9"/>
                  <a:gd name="T1" fmla="*/ 0 h 9"/>
                  <a:gd name="T2" fmla="*/ 6 w 9"/>
                  <a:gd name="T3" fmla="*/ 2 h 9"/>
                  <a:gd name="T4" fmla="*/ 9 w 9"/>
                  <a:gd name="T5" fmla="*/ 9 h 9"/>
                  <a:gd name="T6" fmla="*/ 5 w 9"/>
                  <a:gd name="T7" fmla="*/ 7 h 9"/>
                  <a:gd name="T8" fmla="*/ 5 w 9"/>
                  <a:gd name="T9" fmla="*/ 4 h 9"/>
                  <a:gd name="T10" fmla="*/ 4 w 9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9">
                    <a:moveTo>
                      <a:pt x="4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5" y="4"/>
                      <a:pt x="8" y="6"/>
                      <a:pt x="9" y="9"/>
                    </a:cubicBezTo>
                    <a:cubicBezTo>
                      <a:pt x="7" y="9"/>
                      <a:pt x="5" y="9"/>
                      <a:pt x="5" y="7"/>
                    </a:cubicBezTo>
                    <a:cubicBezTo>
                      <a:pt x="4" y="6"/>
                      <a:pt x="0" y="5"/>
                      <a:pt x="5" y="4"/>
                    </a:cubicBezTo>
                    <a:cubicBezTo>
                      <a:pt x="6" y="3"/>
                      <a:pt x="5" y="1"/>
                      <a:pt x="4" y="0"/>
                    </a:cubicBezTo>
                    <a:close/>
                  </a:path>
                </a:pathLst>
              </a:custGeom>
              <a:solidFill>
                <a:srgbClr val="FED5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" name="Freeform 659"/>
              <p:cNvSpPr/>
              <p:nvPr/>
            </p:nvSpPr>
            <p:spPr bwMode="auto">
              <a:xfrm>
                <a:off x="519" y="425"/>
                <a:ext cx="29" cy="36"/>
              </a:xfrm>
              <a:custGeom>
                <a:avLst/>
                <a:gdLst>
                  <a:gd name="T0" fmla="*/ 4 w 12"/>
                  <a:gd name="T1" fmla="*/ 13 h 15"/>
                  <a:gd name="T2" fmla="*/ 6 w 12"/>
                  <a:gd name="T3" fmla="*/ 10 h 15"/>
                  <a:gd name="T4" fmla="*/ 0 w 12"/>
                  <a:gd name="T5" fmla="*/ 6 h 15"/>
                  <a:gd name="T6" fmla="*/ 1 w 12"/>
                  <a:gd name="T7" fmla="*/ 2 h 15"/>
                  <a:gd name="T8" fmla="*/ 3 w 12"/>
                  <a:gd name="T9" fmla="*/ 1 h 15"/>
                  <a:gd name="T10" fmla="*/ 4 w 12"/>
                  <a:gd name="T11" fmla="*/ 3 h 15"/>
                  <a:gd name="T12" fmla="*/ 8 w 12"/>
                  <a:gd name="T13" fmla="*/ 9 h 15"/>
                  <a:gd name="T14" fmla="*/ 9 w 12"/>
                  <a:gd name="T15" fmla="*/ 12 h 15"/>
                  <a:gd name="T16" fmla="*/ 7 w 12"/>
                  <a:gd name="T17" fmla="*/ 15 h 15"/>
                  <a:gd name="T18" fmla="*/ 4 w 12"/>
                  <a:gd name="T1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5">
                    <a:moveTo>
                      <a:pt x="4" y="13"/>
                    </a:moveTo>
                    <a:cubicBezTo>
                      <a:pt x="4" y="11"/>
                      <a:pt x="5" y="11"/>
                      <a:pt x="6" y="10"/>
                    </a:cubicBezTo>
                    <a:cubicBezTo>
                      <a:pt x="3" y="9"/>
                      <a:pt x="1" y="9"/>
                      <a:pt x="0" y="6"/>
                    </a:cubicBezTo>
                    <a:cubicBezTo>
                      <a:pt x="0" y="5"/>
                      <a:pt x="0" y="3"/>
                      <a:pt x="1" y="2"/>
                    </a:cubicBezTo>
                    <a:cubicBezTo>
                      <a:pt x="2" y="2"/>
                      <a:pt x="2" y="0"/>
                      <a:pt x="3" y="1"/>
                    </a:cubicBezTo>
                    <a:cubicBezTo>
                      <a:pt x="4" y="1"/>
                      <a:pt x="5" y="2"/>
                      <a:pt x="4" y="3"/>
                    </a:cubicBezTo>
                    <a:cubicBezTo>
                      <a:pt x="1" y="8"/>
                      <a:pt x="7" y="7"/>
                      <a:pt x="8" y="9"/>
                    </a:cubicBezTo>
                    <a:cubicBezTo>
                      <a:pt x="9" y="10"/>
                      <a:pt x="12" y="11"/>
                      <a:pt x="9" y="12"/>
                    </a:cubicBezTo>
                    <a:cubicBezTo>
                      <a:pt x="7" y="12"/>
                      <a:pt x="7" y="14"/>
                      <a:pt x="7" y="15"/>
                    </a:cubicBezTo>
                    <a:cubicBezTo>
                      <a:pt x="6" y="14"/>
                      <a:pt x="5" y="14"/>
                      <a:pt x="4" y="13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" name="Freeform 660"/>
              <p:cNvSpPr/>
              <p:nvPr/>
            </p:nvSpPr>
            <p:spPr bwMode="auto">
              <a:xfrm>
                <a:off x="524" y="456"/>
                <a:ext cx="10" cy="15"/>
              </a:xfrm>
              <a:custGeom>
                <a:avLst/>
                <a:gdLst>
                  <a:gd name="T0" fmla="*/ 3 w 4"/>
                  <a:gd name="T1" fmla="*/ 6 h 6"/>
                  <a:gd name="T2" fmla="*/ 2 w 4"/>
                  <a:gd name="T3" fmla="*/ 0 h 6"/>
                  <a:gd name="T4" fmla="*/ 4 w 4"/>
                  <a:gd name="T5" fmla="*/ 5 h 6"/>
                  <a:gd name="T6" fmla="*/ 3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6"/>
                    </a:moveTo>
                    <a:cubicBezTo>
                      <a:pt x="0" y="2"/>
                      <a:pt x="0" y="2"/>
                      <a:pt x="2" y="0"/>
                    </a:cubicBezTo>
                    <a:cubicBezTo>
                      <a:pt x="1" y="2"/>
                      <a:pt x="3" y="3"/>
                      <a:pt x="4" y="5"/>
                    </a:cubicBezTo>
                    <a:cubicBezTo>
                      <a:pt x="4" y="6"/>
                      <a:pt x="3" y="6"/>
                      <a:pt x="3" y="6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" name="Freeform 661"/>
              <p:cNvSpPr/>
              <p:nvPr/>
            </p:nvSpPr>
            <p:spPr bwMode="auto">
              <a:xfrm>
                <a:off x="531" y="468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1 w 4"/>
                  <a:gd name="T3" fmla="*/ 0 h 3"/>
                  <a:gd name="T4" fmla="*/ 4 w 4"/>
                  <a:gd name="T5" fmla="*/ 1 h 3"/>
                  <a:gd name="T6" fmla="*/ 2 w 4"/>
                  <a:gd name="T7" fmla="*/ 3 h 3"/>
                  <a:gd name="T8" fmla="*/ 0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cubicBezTo>
                      <a:pt x="1" y="1"/>
                      <a:pt x="3" y="1"/>
                      <a:pt x="4" y="1"/>
                    </a:cubicBezTo>
                    <a:cubicBezTo>
                      <a:pt x="3" y="2"/>
                      <a:pt x="2" y="3"/>
                      <a:pt x="2" y="3"/>
                    </a:cubicBezTo>
                    <a:cubicBezTo>
                      <a:pt x="0" y="3"/>
                      <a:pt x="0" y="3"/>
                      <a:pt x="0" y="1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" name="Freeform 662"/>
              <p:cNvSpPr/>
              <p:nvPr/>
            </p:nvSpPr>
            <p:spPr bwMode="auto">
              <a:xfrm>
                <a:off x="441" y="480"/>
                <a:ext cx="33" cy="34"/>
              </a:xfrm>
              <a:custGeom>
                <a:avLst/>
                <a:gdLst>
                  <a:gd name="T0" fmla="*/ 13 w 14"/>
                  <a:gd name="T1" fmla="*/ 11 h 14"/>
                  <a:gd name="T2" fmla="*/ 7 w 14"/>
                  <a:gd name="T3" fmla="*/ 11 h 14"/>
                  <a:gd name="T4" fmla="*/ 1 w 14"/>
                  <a:gd name="T5" fmla="*/ 8 h 14"/>
                  <a:gd name="T6" fmla="*/ 5 w 14"/>
                  <a:gd name="T7" fmla="*/ 1 h 14"/>
                  <a:gd name="T8" fmla="*/ 10 w 14"/>
                  <a:gd name="T9" fmla="*/ 0 h 14"/>
                  <a:gd name="T10" fmla="*/ 10 w 14"/>
                  <a:gd name="T11" fmla="*/ 4 h 14"/>
                  <a:gd name="T12" fmla="*/ 9 w 14"/>
                  <a:gd name="T13" fmla="*/ 5 h 14"/>
                  <a:gd name="T14" fmla="*/ 8 w 14"/>
                  <a:gd name="T15" fmla="*/ 7 h 14"/>
                  <a:gd name="T16" fmla="*/ 11 w 14"/>
                  <a:gd name="T17" fmla="*/ 7 h 14"/>
                  <a:gd name="T18" fmla="*/ 12 w 14"/>
                  <a:gd name="T19" fmla="*/ 7 h 14"/>
                  <a:gd name="T20" fmla="*/ 13 w 14"/>
                  <a:gd name="T21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4">
                    <a:moveTo>
                      <a:pt x="13" y="11"/>
                    </a:moveTo>
                    <a:cubicBezTo>
                      <a:pt x="11" y="11"/>
                      <a:pt x="8" y="10"/>
                      <a:pt x="7" y="11"/>
                    </a:cubicBezTo>
                    <a:cubicBezTo>
                      <a:pt x="2" y="14"/>
                      <a:pt x="2" y="9"/>
                      <a:pt x="1" y="8"/>
                    </a:cubicBezTo>
                    <a:cubicBezTo>
                      <a:pt x="0" y="5"/>
                      <a:pt x="4" y="4"/>
                      <a:pt x="5" y="1"/>
                    </a:cubicBezTo>
                    <a:cubicBezTo>
                      <a:pt x="7" y="3"/>
                      <a:pt x="8" y="3"/>
                      <a:pt x="10" y="0"/>
                    </a:cubicBezTo>
                    <a:cubicBezTo>
                      <a:pt x="10" y="2"/>
                      <a:pt x="10" y="3"/>
                      <a:pt x="10" y="4"/>
                    </a:cubicBezTo>
                    <a:cubicBezTo>
                      <a:pt x="10" y="4"/>
                      <a:pt x="10" y="5"/>
                      <a:pt x="9" y="5"/>
                    </a:cubicBezTo>
                    <a:cubicBezTo>
                      <a:pt x="9" y="6"/>
                      <a:pt x="7" y="5"/>
                      <a:pt x="8" y="7"/>
                    </a:cubicBezTo>
                    <a:cubicBezTo>
                      <a:pt x="8" y="8"/>
                      <a:pt x="10" y="7"/>
                      <a:pt x="11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3" y="8"/>
                      <a:pt x="14" y="10"/>
                      <a:pt x="13" y="11"/>
                    </a:cubicBezTo>
                    <a:close/>
                  </a:path>
                </a:pathLst>
              </a:custGeom>
              <a:solidFill>
                <a:srgbClr val="FDE9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" name="Freeform 663"/>
              <p:cNvSpPr/>
              <p:nvPr/>
            </p:nvSpPr>
            <p:spPr bwMode="auto">
              <a:xfrm>
                <a:off x="429" y="511"/>
                <a:ext cx="26" cy="19"/>
              </a:xfrm>
              <a:custGeom>
                <a:avLst/>
                <a:gdLst>
                  <a:gd name="T0" fmla="*/ 9 w 11"/>
                  <a:gd name="T1" fmla="*/ 2 h 8"/>
                  <a:gd name="T2" fmla="*/ 3 w 11"/>
                  <a:gd name="T3" fmla="*/ 8 h 8"/>
                  <a:gd name="T4" fmla="*/ 5 w 11"/>
                  <a:gd name="T5" fmla="*/ 5 h 8"/>
                  <a:gd name="T6" fmla="*/ 0 w 11"/>
                  <a:gd name="T7" fmla="*/ 6 h 8"/>
                  <a:gd name="T8" fmla="*/ 9 w 11"/>
                  <a:gd name="T9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9" y="2"/>
                    </a:moveTo>
                    <a:cubicBezTo>
                      <a:pt x="11" y="6"/>
                      <a:pt x="9" y="8"/>
                      <a:pt x="3" y="8"/>
                    </a:cubicBezTo>
                    <a:cubicBezTo>
                      <a:pt x="4" y="7"/>
                      <a:pt x="6" y="6"/>
                      <a:pt x="5" y="5"/>
                    </a:cubicBezTo>
                    <a:cubicBezTo>
                      <a:pt x="3" y="3"/>
                      <a:pt x="2" y="6"/>
                      <a:pt x="0" y="6"/>
                    </a:cubicBezTo>
                    <a:cubicBezTo>
                      <a:pt x="3" y="3"/>
                      <a:pt x="5" y="0"/>
                      <a:pt x="9" y="2"/>
                    </a:cubicBezTo>
                    <a:close/>
                  </a:path>
                </a:pathLst>
              </a:custGeom>
              <a:solidFill>
                <a:srgbClr val="FDEB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" name="Freeform 664"/>
              <p:cNvSpPr/>
              <p:nvPr/>
            </p:nvSpPr>
            <p:spPr bwMode="auto">
              <a:xfrm>
                <a:off x="457" y="459"/>
                <a:ext cx="19" cy="19"/>
              </a:xfrm>
              <a:custGeom>
                <a:avLst/>
                <a:gdLst>
                  <a:gd name="T0" fmla="*/ 1 w 8"/>
                  <a:gd name="T1" fmla="*/ 1 h 8"/>
                  <a:gd name="T2" fmla="*/ 1 w 8"/>
                  <a:gd name="T3" fmla="*/ 0 h 8"/>
                  <a:gd name="T4" fmla="*/ 8 w 8"/>
                  <a:gd name="T5" fmla="*/ 8 h 8"/>
                  <a:gd name="T6" fmla="*/ 3 w 8"/>
                  <a:gd name="T7" fmla="*/ 7 h 8"/>
                  <a:gd name="T8" fmla="*/ 1 w 8"/>
                  <a:gd name="T9" fmla="*/ 5 h 8"/>
                  <a:gd name="T10" fmla="*/ 1 w 8"/>
                  <a:gd name="T11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8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6" y="2"/>
                      <a:pt x="7" y="3"/>
                      <a:pt x="8" y="8"/>
                    </a:cubicBezTo>
                    <a:cubicBezTo>
                      <a:pt x="6" y="8"/>
                      <a:pt x="4" y="7"/>
                      <a:pt x="3" y="7"/>
                    </a:cubicBezTo>
                    <a:cubicBezTo>
                      <a:pt x="2" y="7"/>
                      <a:pt x="1" y="6"/>
                      <a:pt x="1" y="5"/>
                    </a:cubicBezTo>
                    <a:cubicBezTo>
                      <a:pt x="7" y="3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FDE9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" name="Freeform 665"/>
              <p:cNvSpPr/>
              <p:nvPr/>
            </p:nvSpPr>
            <p:spPr bwMode="auto">
              <a:xfrm>
                <a:off x="488" y="461"/>
                <a:ext cx="19" cy="22"/>
              </a:xfrm>
              <a:custGeom>
                <a:avLst/>
                <a:gdLst>
                  <a:gd name="T0" fmla="*/ 7 w 8"/>
                  <a:gd name="T1" fmla="*/ 9 h 9"/>
                  <a:gd name="T2" fmla="*/ 7 w 8"/>
                  <a:gd name="T3" fmla="*/ 8 h 9"/>
                  <a:gd name="T4" fmla="*/ 4 w 8"/>
                  <a:gd name="T5" fmla="*/ 6 h 9"/>
                  <a:gd name="T6" fmla="*/ 1 w 8"/>
                  <a:gd name="T7" fmla="*/ 4 h 9"/>
                  <a:gd name="T8" fmla="*/ 2 w 8"/>
                  <a:gd name="T9" fmla="*/ 1 h 9"/>
                  <a:gd name="T10" fmla="*/ 5 w 8"/>
                  <a:gd name="T11" fmla="*/ 2 h 9"/>
                  <a:gd name="T12" fmla="*/ 5 w 8"/>
                  <a:gd name="T13" fmla="*/ 2 h 9"/>
                  <a:gd name="T14" fmla="*/ 8 w 8"/>
                  <a:gd name="T15" fmla="*/ 8 h 9"/>
                  <a:gd name="T16" fmla="*/ 7 w 8"/>
                  <a:gd name="T1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9">
                    <a:moveTo>
                      <a:pt x="7" y="9"/>
                    </a:moveTo>
                    <a:cubicBezTo>
                      <a:pt x="7" y="9"/>
                      <a:pt x="7" y="9"/>
                      <a:pt x="7" y="8"/>
                    </a:cubicBezTo>
                    <a:cubicBezTo>
                      <a:pt x="7" y="7"/>
                      <a:pt x="6" y="6"/>
                      <a:pt x="4" y="6"/>
                    </a:cubicBezTo>
                    <a:cubicBezTo>
                      <a:pt x="4" y="5"/>
                      <a:pt x="3" y="4"/>
                      <a:pt x="1" y="4"/>
                    </a:cubicBezTo>
                    <a:cubicBezTo>
                      <a:pt x="0" y="2"/>
                      <a:pt x="1" y="2"/>
                      <a:pt x="2" y="1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6" y="4"/>
                      <a:pt x="8" y="5"/>
                      <a:pt x="8" y="8"/>
                    </a:cubicBezTo>
                    <a:cubicBezTo>
                      <a:pt x="8" y="9"/>
                      <a:pt x="8" y="9"/>
                      <a:pt x="7" y="9"/>
                    </a:cubicBezTo>
                    <a:close/>
                  </a:path>
                </a:pathLst>
              </a:custGeom>
              <a:solidFill>
                <a:srgbClr val="FDEA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" name="Freeform 666"/>
              <p:cNvSpPr/>
              <p:nvPr/>
            </p:nvSpPr>
            <p:spPr bwMode="auto">
              <a:xfrm>
                <a:off x="469" y="495"/>
                <a:ext cx="15" cy="14"/>
              </a:xfrm>
              <a:custGeom>
                <a:avLst/>
                <a:gdLst>
                  <a:gd name="T0" fmla="*/ 1 w 6"/>
                  <a:gd name="T1" fmla="*/ 5 h 6"/>
                  <a:gd name="T2" fmla="*/ 0 w 6"/>
                  <a:gd name="T3" fmla="*/ 1 h 6"/>
                  <a:gd name="T4" fmla="*/ 1 w 6"/>
                  <a:gd name="T5" fmla="*/ 0 h 6"/>
                  <a:gd name="T6" fmla="*/ 5 w 6"/>
                  <a:gd name="T7" fmla="*/ 1 h 6"/>
                  <a:gd name="T8" fmla="*/ 6 w 6"/>
                  <a:gd name="T9" fmla="*/ 2 h 6"/>
                  <a:gd name="T10" fmla="*/ 1 w 6"/>
                  <a:gd name="T11" fmla="*/ 6 h 6"/>
                  <a:gd name="T12" fmla="*/ 1 w 6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1" y="5"/>
                    </a:moveTo>
                    <a:cubicBezTo>
                      <a:pt x="0" y="4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3" y="1"/>
                      <a:pt x="5" y="1"/>
                    </a:cubicBezTo>
                    <a:cubicBezTo>
                      <a:pt x="5" y="1"/>
                      <a:pt x="5" y="2"/>
                      <a:pt x="6" y="2"/>
                    </a:cubicBezTo>
                    <a:cubicBezTo>
                      <a:pt x="3" y="2"/>
                      <a:pt x="3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close/>
                  </a:path>
                </a:pathLst>
              </a:custGeom>
              <a:solidFill>
                <a:srgbClr val="FDE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" name="Freeform 667"/>
              <p:cNvSpPr/>
              <p:nvPr/>
            </p:nvSpPr>
            <p:spPr bwMode="auto">
              <a:xfrm>
                <a:off x="486" y="459"/>
                <a:ext cx="14" cy="14"/>
              </a:xfrm>
              <a:custGeom>
                <a:avLst/>
                <a:gdLst>
                  <a:gd name="T0" fmla="*/ 6 w 6"/>
                  <a:gd name="T1" fmla="*/ 3 h 6"/>
                  <a:gd name="T2" fmla="*/ 2 w 6"/>
                  <a:gd name="T3" fmla="*/ 5 h 6"/>
                  <a:gd name="T4" fmla="*/ 1 w 6"/>
                  <a:gd name="T5" fmla="*/ 6 h 6"/>
                  <a:gd name="T6" fmla="*/ 3 w 6"/>
                  <a:gd name="T7" fmla="*/ 1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4" y="2"/>
                      <a:pt x="2" y="1"/>
                      <a:pt x="2" y="5"/>
                    </a:cubicBezTo>
                    <a:cubicBezTo>
                      <a:pt x="2" y="5"/>
                      <a:pt x="1" y="6"/>
                      <a:pt x="1" y="6"/>
                    </a:cubicBezTo>
                    <a:cubicBezTo>
                      <a:pt x="0" y="4"/>
                      <a:pt x="1" y="2"/>
                      <a:pt x="3" y="1"/>
                    </a:cubicBezTo>
                    <a:cubicBezTo>
                      <a:pt x="5" y="0"/>
                      <a:pt x="6" y="0"/>
                      <a:pt x="6" y="3"/>
                    </a:cubicBezTo>
                    <a:close/>
                  </a:path>
                </a:pathLst>
              </a:custGeom>
              <a:solidFill>
                <a:srgbClr val="FDE9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" name="Freeform 668"/>
              <p:cNvSpPr/>
              <p:nvPr/>
            </p:nvSpPr>
            <p:spPr bwMode="auto">
              <a:xfrm>
                <a:off x="462" y="487"/>
                <a:ext cx="12" cy="10"/>
              </a:xfrm>
              <a:custGeom>
                <a:avLst/>
                <a:gdLst>
                  <a:gd name="T0" fmla="*/ 4 w 5"/>
                  <a:gd name="T1" fmla="*/ 3 h 4"/>
                  <a:gd name="T2" fmla="*/ 3 w 5"/>
                  <a:gd name="T3" fmla="*/ 4 h 4"/>
                  <a:gd name="T4" fmla="*/ 3 w 5"/>
                  <a:gd name="T5" fmla="*/ 4 h 4"/>
                  <a:gd name="T6" fmla="*/ 1 w 5"/>
                  <a:gd name="T7" fmla="*/ 1 h 4"/>
                  <a:gd name="T8" fmla="*/ 1 w 5"/>
                  <a:gd name="T9" fmla="*/ 1 h 4"/>
                  <a:gd name="T10" fmla="*/ 4 w 5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3"/>
                    </a:moveTo>
                    <a:cubicBezTo>
                      <a:pt x="3" y="3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0" y="3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5" y="0"/>
                      <a:pt x="4" y="3"/>
                    </a:cubicBezTo>
                    <a:close/>
                  </a:path>
                </a:pathLst>
              </a:custGeom>
              <a:solidFill>
                <a:srgbClr val="FDE9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" name="Freeform 669"/>
              <p:cNvSpPr/>
              <p:nvPr/>
            </p:nvSpPr>
            <p:spPr bwMode="auto">
              <a:xfrm>
                <a:off x="491" y="509"/>
                <a:ext cx="7" cy="12"/>
              </a:xfrm>
              <a:custGeom>
                <a:avLst/>
                <a:gdLst>
                  <a:gd name="T0" fmla="*/ 3 w 3"/>
                  <a:gd name="T1" fmla="*/ 3 h 5"/>
                  <a:gd name="T2" fmla="*/ 1 w 3"/>
                  <a:gd name="T3" fmla="*/ 5 h 5"/>
                  <a:gd name="T4" fmla="*/ 1 w 3"/>
                  <a:gd name="T5" fmla="*/ 1 h 5"/>
                  <a:gd name="T6" fmla="*/ 3 w 3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3"/>
                    </a:moveTo>
                    <a:cubicBezTo>
                      <a:pt x="2" y="3"/>
                      <a:pt x="1" y="3"/>
                      <a:pt x="1" y="5"/>
                    </a:cubicBezTo>
                    <a:cubicBezTo>
                      <a:pt x="0" y="4"/>
                      <a:pt x="0" y="2"/>
                      <a:pt x="1" y="1"/>
                    </a:cubicBezTo>
                    <a:cubicBezTo>
                      <a:pt x="2" y="0"/>
                      <a:pt x="3" y="2"/>
                      <a:pt x="3" y="3"/>
                    </a:cubicBezTo>
                    <a:close/>
                  </a:path>
                </a:pathLst>
              </a:custGeom>
              <a:solidFill>
                <a:srgbClr val="FCE6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" name="Freeform 670"/>
              <p:cNvSpPr/>
              <p:nvPr/>
            </p:nvSpPr>
            <p:spPr bwMode="auto">
              <a:xfrm>
                <a:off x="474" y="516"/>
                <a:ext cx="7" cy="7"/>
              </a:xfrm>
              <a:custGeom>
                <a:avLst/>
                <a:gdLst>
                  <a:gd name="T0" fmla="*/ 3 w 3"/>
                  <a:gd name="T1" fmla="*/ 3 h 3"/>
                  <a:gd name="T2" fmla="*/ 2 w 3"/>
                  <a:gd name="T3" fmla="*/ 3 h 3"/>
                  <a:gd name="T4" fmla="*/ 1 w 3"/>
                  <a:gd name="T5" fmla="*/ 1 h 3"/>
                  <a:gd name="T6" fmla="*/ 2 w 3"/>
                  <a:gd name="T7" fmla="*/ 0 h 3"/>
                  <a:gd name="T8" fmla="*/ 3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0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1"/>
                      <a:pt x="2" y="2"/>
                      <a:pt x="3" y="3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" name="Freeform 671"/>
              <p:cNvSpPr/>
              <p:nvPr/>
            </p:nvSpPr>
            <p:spPr bwMode="auto">
              <a:xfrm>
                <a:off x="699" y="913"/>
                <a:ext cx="21" cy="17"/>
              </a:xfrm>
              <a:custGeom>
                <a:avLst/>
                <a:gdLst>
                  <a:gd name="T0" fmla="*/ 0 w 9"/>
                  <a:gd name="T1" fmla="*/ 4 h 7"/>
                  <a:gd name="T2" fmla="*/ 7 w 9"/>
                  <a:gd name="T3" fmla="*/ 0 h 7"/>
                  <a:gd name="T4" fmla="*/ 7 w 9"/>
                  <a:gd name="T5" fmla="*/ 6 h 7"/>
                  <a:gd name="T6" fmla="*/ 0 w 9"/>
                  <a:gd name="T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7">
                    <a:moveTo>
                      <a:pt x="0" y="4"/>
                    </a:moveTo>
                    <a:cubicBezTo>
                      <a:pt x="1" y="0"/>
                      <a:pt x="5" y="2"/>
                      <a:pt x="7" y="0"/>
                    </a:cubicBezTo>
                    <a:cubicBezTo>
                      <a:pt x="9" y="2"/>
                      <a:pt x="5" y="4"/>
                      <a:pt x="7" y="6"/>
                    </a:cubicBezTo>
                    <a:cubicBezTo>
                      <a:pt x="4" y="7"/>
                      <a:pt x="3" y="2"/>
                      <a:pt x="0" y="4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" name="Freeform 672"/>
              <p:cNvSpPr/>
              <p:nvPr/>
            </p:nvSpPr>
            <p:spPr bwMode="auto">
              <a:xfrm>
                <a:off x="730" y="932"/>
                <a:ext cx="7" cy="10"/>
              </a:xfrm>
              <a:custGeom>
                <a:avLst/>
                <a:gdLst>
                  <a:gd name="T0" fmla="*/ 0 w 3"/>
                  <a:gd name="T1" fmla="*/ 2 h 4"/>
                  <a:gd name="T2" fmla="*/ 3 w 3"/>
                  <a:gd name="T3" fmla="*/ 2 h 4"/>
                  <a:gd name="T4" fmla="*/ 3 w 3"/>
                  <a:gd name="T5" fmla="*/ 3 h 4"/>
                  <a:gd name="T6" fmla="*/ 0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4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FEE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" name="Freeform 673"/>
              <p:cNvSpPr/>
              <p:nvPr/>
            </p:nvSpPr>
            <p:spPr bwMode="auto">
              <a:xfrm>
                <a:off x="691" y="471"/>
                <a:ext cx="10" cy="26"/>
              </a:xfrm>
              <a:custGeom>
                <a:avLst/>
                <a:gdLst>
                  <a:gd name="T0" fmla="*/ 0 w 4"/>
                  <a:gd name="T1" fmla="*/ 1 h 11"/>
                  <a:gd name="T2" fmla="*/ 3 w 4"/>
                  <a:gd name="T3" fmla="*/ 1 h 11"/>
                  <a:gd name="T4" fmla="*/ 3 w 4"/>
                  <a:gd name="T5" fmla="*/ 5 h 11"/>
                  <a:gd name="T6" fmla="*/ 0 w 4"/>
                  <a:gd name="T7" fmla="*/ 11 h 11"/>
                  <a:gd name="T8" fmla="*/ 0 w 4"/>
                  <a:gd name="T9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1">
                    <a:moveTo>
                      <a:pt x="0" y="1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4" y="2"/>
                      <a:pt x="4" y="4"/>
                      <a:pt x="3" y="5"/>
                    </a:cubicBezTo>
                    <a:cubicBezTo>
                      <a:pt x="1" y="7"/>
                      <a:pt x="1" y="9"/>
                      <a:pt x="0" y="11"/>
                    </a:cubicBezTo>
                    <a:cubicBezTo>
                      <a:pt x="0" y="8"/>
                      <a:pt x="1" y="5"/>
                      <a:pt x="0" y="1"/>
                    </a:cubicBezTo>
                    <a:close/>
                  </a:path>
                </a:pathLst>
              </a:custGeom>
              <a:solidFill>
                <a:srgbClr val="FED7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6" name="Freeform 674"/>
              <p:cNvSpPr/>
              <p:nvPr/>
            </p:nvSpPr>
            <p:spPr bwMode="auto">
              <a:xfrm>
                <a:off x="589" y="530"/>
                <a:ext cx="74" cy="44"/>
              </a:xfrm>
              <a:custGeom>
                <a:avLst/>
                <a:gdLst>
                  <a:gd name="T0" fmla="*/ 0 w 31"/>
                  <a:gd name="T1" fmla="*/ 13 h 18"/>
                  <a:gd name="T2" fmla="*/ 0 w 31"/>
                  <a:gd name="T3" fmla="*/ 8 h 18"/>
                  <a:gd name="T4" fmla="*/ 1 w 31"/>
                  <a:gd name="T5" fmla="*/ 4 h 18"/>
                  <a:gd name="T6" fmla="*/ 1 w 31"/>
                  <a:gd name="T7" fmla="*/ 2 h 18"/>
                  <a:gd name="T8" fmla="*/ 5 w 31"/>
                  <a:gd name="T9" fmla="*/ 4 h 18"/>
                  <a:gd name="T10" fmla="*/ 8 w 31"/>
                  <a:gd name="T11" fmla="*/ 9 h 18"/>
                  <a:gd name="T12" fmla="*/ 9 w 31"/>
                  <a:gd name="T13" fmla="*/ 2 h 18"/>
                  <a:gd name="T14" fmla="*/ 12 w 31"/>
                  <a:gd name="T15" fmla="*/ 1 h 18"/>
                  <a:gd name="T16" fmla="*/ 25 w 31"/>
                  <a:gd name="T17" fmla="*/ 1 h 18"/>
                  <a:gd name="T18" fmla="*/ 27 w 31"/>
                  <a:gd name="T19" fmla="*/ 1 h 18"/>
                  <a:gd name="T20" fmla="*/ 29 w 31"/>
                  <a:gd name="T21" fmla="*/ 1 h 18"/>
                  <a:gd name="T22" fmla="*/ 30 w 31"/>
                  <a:gd name="T23" fmla="*/ 3 h 18"/>
                  <a:gd name="T24" fmla="*/ 29 w 31"/>
                  <a:gd name="T25" fmla="*/ 6 h 18"/>
                  <a:gd name="T26" fmla="*/ 25 w 31"/>
                  <a:gd name="T27" fmla="*/ 7 h 18"/>
                  <a:gd name="T28" fmla="*/ 24 w 31"/>
                  <a:gd name="T29" fmla="*/ 7 h 18"/>
                  <a:gd name="T30" fmla="*/ 19 w 31"/>
                  <a:gd name="T31" fmla="*/ 7 h 18"/>
                  <a:gd name="T32" fmla="*/ 17 w 31"/>
                  <a:gd name="T33" fmla="*/ 12 h 18"/>
                  <a:gd name="T34" fmla="*/ 12 w 31"/>
                  <a:gd name="T35" fmla="*/ 15 h 18"/>
                  <a:gd name="T36" fmla="*/ 11 w 31"/>
                  <a:gd name="T37" fmla="*/ 15 h 18"/>
                  <a:gd name="T38" fmla="*/ 10 w 31"/>
                  <a:gd name="T39" fmla="*/ 15 h 18"/>
                  <a:gd name="T40" fmla="*/ 10 w 31"/>
                  <a:gd name="T41" fmla="*/ 14 h 18"/>
                  <a:gd name="T42" fmla="*/ 5 w 31"/>
                  <a:gd name="T43" fmla="*/ 11 h 18"/>
                  <a:gd name="T44" fmla="*/ 6 w 31"/>
                  <a:gd name="T45" fmla="*/ 17 h 18"/>
                  <a:gd name="T46" fmla="*/ 5 w 31"/>
                  <a:gd name="T47" fmla="*/ 18 h 18"/>
                  <a:gd name="T48" fmla="*/ 2 w 31"/>
                  <a:gd name="T49" fmla="*/ 18 h 18"/>
                  <a:gd name="T50" fmla="*/ 0 w 31"/>
                  <a:gd name="T51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1" h="18">
                    <a:moveTo>
                      <a:pt x="0" y="13"/>
                    </a:moveTo>
                    <a:cubicBezTo>
                      <a:pt x="0" y="11"/>
                      <a:pt x="0" y="10"/>
                      <a:pt x="0" y="8"/>
                    </a:cubicBezTo>
                    <a:cubicBezTo>
                      <a:pt x="2" y="7"/>
                      <a:pt x="2" y="7"/>
                      <a:pt x="1" y="4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3" y="1"/>
                      <a:pt x="5" y="0"/>
                      <a:pt x="5" y="4"/>
                    </a:cubicBezTo>
                    <a:cubicBezTo>
                      <a:pt x="5" y="6"/>
                      <a:pt x="8" y="7"/>
                      <a:pt x="8" y="9"/>
                    </a:cubicBezTo>
                    <a:cubicBezTo>
                      <a:pt x="8" y="6"/>
                      <a:pt x="7" y="4"/>
                      <a:pt x="9" y="2"/>
                    </a:cubicBezTo>
                    <a:cubicBezTo>
                      <a:pt x="10" y="2"/>
                      <a:pt x="11" y="1"/>
                      <a:pt x="12" y="1"/>
                    </a:cubicBezTo>
                    <a:cubicBezTo>
                      <a:pt x="16" y="1"/>
                      <a:pt x="21" y="2"/>
                      <a:pt x="25" y="1"/>
                    </a:cubicBezTo>
                    <a:cubicBezTo>
                      <a:pt x="26" y="0"/>
                      <a:pt x="27" y="1"/>
                      <a:pt x="27" y="1"/>
                    </a:cubicBezTo>
                    <a:cubicBezTo>
                      <a:pt x="28" y="1"/>
                      <a:pt x="29" y="1"/>
                      <a:pt x="29" y="1"/>
                    </a:cubicBezTo>
                    <a:cubicBezTo>
                      <a:pt x="30" y="2"/>
                      <a:pt x="28" y="4"/>
                      <a:pt x="30" y="3"/>
                    </a:cubicBezTo>
                    <a:cubicBezTo>
                      <a:pt x="31" y="4"/>
                      <a:pt x="30" y="5"/>
                      <a:pt x="29" y="6"/>
                    </a:cubicBezTo>
                    <a:cubicBezTo>
                      <a:pt x="28" y="6"/>
                      <a:pt x="26" y="6"/>
                      <a:pt x="25" y="7"/>
                    </a:cubicBezTo>
                    <a:cubicBezTo>
                      <a:pt x="24" y="8"/>
                      <a:pt x="24" y="7"/>
                      <a:pt x="24" y="7"/>
                    </a:cubicBezTo>
                    <a:cubicBezTo>
                      <a:pt x="22" y="7"/>
                      <a:pt x="21" y="8"/>
                      <a:pt x="19" y="7"/>
                    </a:cubicBezTo>
                    <a:cubicBezTo>
                      <a:pt x="15" y="6"/>
                      <a:pt x="18" y="10"/>
                      <a:pt x="17" y="12"/>
                    </a:cubicBezTo>
                    <a:cubicBezTo>
                      <a:pt x="16" y="14"/>
                      <a:pt x="14" y="15"/>
                      <a:pt x="12" y="15"/>
                    </a:cubicBezTo>
                    <a:cubicBezTo>
                      <a:pt x="12" y="15"/>
                      <a:pt x="11" y="15"/>
                      <a:pt x="11" y="15"/>
                    </a:cubicBezTo>
                    <a:cubicBezTo>
                      <a:pt x="11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7" y="12"/>
                      <a:pt x="5" y="11"/>
                    </a:cubicBezTo>
                    <a:cubicBezTo>
                      <a:pt x="9" y="12"/>
                      <a:pt x="9" y="12"/>
                      <a:pt x="6" y="17"/>
                    </a:cubicBezTo>
                    <a:cubicBezTo>
                      <a:pt x="6" y="17"/>
                      <a:pt x="6" y="17"/>
                      <a:pt x="5" y="18"/>
                    </a:cubicBezTo>
                    <a:cubicBezTo>
                      <a:pt x="4" y="18"/>
                      <a:pt x="3" y="18"/>
                      <a:pt x="2" y="18"/>
                    </a:cubicBezTo>
                    <a:cubicBezTo>
                      <a:pt x="0" y="17"/>
                      <a:pt x="0" y="15"/>
                      <a:pt x="0" y="13"/>
                    </a:cubicBezTo>
                    <a:close/>
                  </a:path>
                </a:pathLst>
              </a:custGeom>
              <a:solidFill>
                <a:srgbClr val="FEE8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7" name="Freeform 675"/>
              <p:cNvSpPr/>
              <p:nvPr/>
            </p:nvSpPr>
            <p:spPr bwMode="auto">
              <a:xfrm>
                <a:off x="641" y="530"/>
                <a:ext cx="46" cy="36"/>
              </a:xfrm>
              <a:custGeom>
                <a:avLst/>
                <a:gdLst>
                  <a:gd name="T0" fmla="*/ 7 w 19"/>
                  <a:gd name="T1" fmla="*/ 5 h 15"/>
                  <a:gd name="T2" fmla="*/ 8 w 19"/>
                  <a:gd name="T3" fmla="*/ 3 h 15"/>
                  <a:gd name="T4" fmla="*/ 10 w 19"/>
                  <a:gd name="T5" fmla="*/ 5 h 15"/>
                  <a:gd name="T6" fmla="*/ 11 w 19"/>
                  <a:gd name="T7" fmla="*/ 3 h 15"/>
                  <a:gd name="T8" fmla="*/ 13 w 19"/>
                  <a:gd name="T9" fmla="*/ 7 h 15"/>
                  <a:gd name="T10" fmla="*/ 15 w 19"/>
                  <a:gd name="T11" fmla="*/ 6 h 15"/>
                  <a:gd name="T12" fmla="*/ 17 w 19"/>
                  <a:gd name="T13" fmla="*/ 5 h 15"/>
                  <a:gd name="T14" fmla="*/ 19 w 19"/>
                  <a:gd name="T15" fmla="*/ 5 h 15"/>
                  <a:gd name="T16" fmla="*/ 10 w 19"/>
                  <a:gd name="T17" fmla="*/ 9 h 15"/>
                  <a:gd name="T18" fmla="*/ 7 w 19"/>
                  <a:gd name="T19" fmla="*/ 10 h 15"/>
                  <a:gd name="T20" fmla="*/ 7 w 19"/>
                  <a:gd name="T21" fmla="*/ 15 h 15"/>
                  <a:gd name="T22" fmla="*/ 2 w 19"/>
                  <a:gd name="T23" fmla="*/ 7 h 15"/>
                  <a:gd name="T24" fmla="*/ 3 w 19"/>
                  <a:gd name="T25" fmla="*/ 7 h 15"/>
                  <a:gd name="T26" fmla="*/ 7 w 19"/>
                  <a:gd name="T27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5">
                    <a:moveTo>
                      <a:pt x="7" y="5"/>
                    </a:moveTo>
                    <a:cubicBezTo>
                      <a:pt x="8" y="5"/>
                      <a:pt x="8" y="4"/>
                      <a:pt x="8" y="3"/>
                    </a:cubicBezTo>
                    <a:cubicBezTo>
                      <a:pt x="9" y="4"/>
                      <a:pt x="9" y="5"/>
                      <a:pt x="10" y="5"/>
                    </a:cubicBezTo>
                    <a:cubicBezTo>
                      <a:pt x="10" y="5"/>
                      <a:pt x="10" y="4"/>
                      <a:pt x="11" y="3"/>
                    </a:cubicBezTo>
                    <a:cubicBezTo>
                      <a:pt x="12" y="4"/>
                      <a:pt x="12" y="6"/>
                      <a:pt x="13" y="7"/>
                    </a:cubicBezTo>
                    <a:cubicBezTo>
                      <a:pt x="14" y="8"/>
                      <a:pt x="13" y="0"/>
                      <a:pt x="15" y="6"/>
                    </a:cubicBezTo>
                    <a:cubicBezTo>
                      <a:pt x="16" y="7"/>
                      <a:pt x="16" y="6"/>
                      <a:pt x="17" y="5"/>
                    </a:cubicBezTo>
                    <a:cubicBezTo>
                      <a:pt x="18" y="5"/>
                      <a:pt x="18" y="5"/>
                      <a:pt x="19" y="5"/>
                    </a:cubicBezTo>
                    <a:cubicBezTo>
                      <a:pt x="17" y="9"/>
                      <a:pt x="14" y="10"/>
                      <a:pt x="10" y="9"/>
                    </a:cubicBezTo>
                    <a:cubicBezTo>
                      <a:pt x="8" y="8"/>
                      <a:pt x="7" y="9"/>
                      <a:pt x="7" y="10"/>
                    </a:cubicBezTo>
                    <a:cubicBezTo>
                      <a:pt x="4" y="12"/>
                      <a:pt x="7" y="13"/>
                      <a:pt x="7" y="15"/>
                    </a:cubicBezTo>
                    <a:cubicBezTo>
                      <a:pt x="2" y="14"/>
                      <a:pt x="0" y="12"/>
                      <a:pt x="2" y="7"/>
                    </a:cubicBezTo>
                    <a:cubicBezTo>
                      <a:pt x="2" y="7"/>
                      <a:pt x="2" y="7"/>
                      <a:pt x="3" y="7"/>
                    </a:cubicBezTo>
                    <a:cubicBezTo>
                      <a:pt x="4" y="6"/>
                      <a:pt x="6" y="7"/>
                      <a:pt x="7" y="5"/>
                    </a:cubicBezTo>
                    <a:close/>
                  </a:path>
                </a:pathLst>
              </a:custGeom>
              <a:solidFill>
                <a:srgbClr val="FEE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8" name="Freeform 676"/>
              <p:cNvSpPr/>
              <p:nvPr/>
            </p:nvSpPr>
            <p:spPr bwMode="auto">
              <a:xfrm>
                <a:off x="672" y="526"/>
                <a:ext cx="22" cy="16"/>
              </a:xfrm>
              <a:custGeom>
                <a:avLst/>
                <a:gdLst>
                  <a:gd name="T0" fmla="*/ 9 w 9"/>
                  <a:gd name="T1" fmla="*/ 0 h 7"/>
                  <a:gd name="T2" fmla="*/ 4 w 9"/>
                  <a:gd name="T3" fmla="*/ 5 h 7"/>
                  <a:gd name="T4" fmla="*/ 4 w 9"/>
                  <a:gd name="T5" fmla="*/ 0 h 7"/>
                  <a:gd name="T6" fmla="*/ 9 w 9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7">
                    <a:moveTo>
                      <a:pt x="9" y="0"/>
                    </a:moveTo>
                    <a:cubicBezTo>
                      <a:pt x="8" y="2"/>
                      <a:pt x="9" y="7"/>
                      <a:pt x="4" y="5"/>
                    </a:cubicBezTo>
                    <a:cubicBezTo>
                      <a:pt x="0" y="3"/>
                      <a:pt x="1" y="2"/>
                      <a:pt x="4" y="0"/>
                    </a:cubicBezTo>
                    <a:cubicBezTo>
                      <a:pt x="6" y="0"/>
                      <a:pt x="7" y="0"/>
                      <a:pt x="9" y="0"/>
                    </a:cubicBezTo>
                    <a:close/>
                  </a:path>
                </a:pathLst>
              </a:custGeom>
              <a:solidFill>
                <a:srgbClr val="FEE7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9" name="Freeform 677"/>
              <p:cNvSpPr/>
              <p:nvPr/>
            </p:nvSpPr>
            <p:spPr bwMode="auto">
              <a:xfrm>
                <a:off x="651" y="516"/>
                <a:ext cx="17" cy="19"/>
              </a:xfrm>
              <a:custGeom>
                <a:avLst/>
                <a:gdLst>
                  <a:gd name="T0" fmla="*/ 3 w 7"/>
                  <a:gd name="T1" fmla="*/ 7 h 8"/>
                  <a:gd name="T2" fmla="*/ 1 w 7"/>
                  <a:gd name="T3" fmla="*/ 7 h 8"/>
                  <a:gd name="T4" fmla="*/ 0 w 7"/>
                  <a:gd name="T5" fmla="*/ 4 h 8"/>
                  <a:gd name="T6" fmla="*/ 1 w 7"/>
                  <a:gd name="T7" fmla="*/ 2 h 8"/>
                  <a:gd name="T8" fmla="*/ 2 w 7"/>
                  <a:gd name="T9" fmla="*/ 2 h 8"/>
                  <a:gd name="T10" fmla="*/ 7 w 7"/>
                  <a:gd name="T11" fmla="*/ 8 h 8"/>
                  <a:gd name="T12" fmla="*/ 3 w 7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8">
                    <a:moveTo>
                      <a:pt x="3" y="7"/>
                    </a:moveTo>
                    <a:cubicBezTo>
                      <a:pt x="3" y="7"/>
                      <a:pt x="2" y="7"/>
                      <a:pt x="1" y="7"/>
                    </a:cubicBezTo>
                    <a:cubicBezTo>
                      <a:pt x="3" y="5"/>
                      <a:pt x="0" y="5"/>
                      <a:pt x="0" y="4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7" y="0"/>
                      <a:pt x="7" y="4"/>
                      <a:pt x="7" y="8"/>
                    </a:cubicBezTo>
                    <a:cubicBezTo>
                      <a:pt x="6" y="4"/>
                      <a:pt x="4" y="4"/>
                      <a:pt x="3" y="7"/>
                    </a:cubicBezTo>
                    <a:close/>
                  </a:path>
                </a:pathLst>
              </a:custGeom>
              <a:solidFill>
                <a:srgbClr val="FEE7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0" name="Freeform 678"/>
              <p:cNvSpPr/>
              <p:nvPr/>
            </p:nvSpPr>
            <p:spPr bwMode="auto">
              <a:xfrm>
                <a:off x="663" y="502"/>
                <a:ext cx="14" cy="12"/>
              </a:xfrm>
              <a:custGeom>
                <a:avLst/>
                <a:gdLst>
                  <a:gd name="T0" fmla="*/ 6 w 6"/>
                  <a:gd name="T1" fmla="*/ 1 h 5"/>
                  <a:gd name="T2" fmla="*/ 0 w 6"/>
                  <a:gd name="T3" fmla="*/ 3 h 5"/>
                  <a:gd name="T4" fmla="*/ 6 w 6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6" y="1"/>
                    </a:moveTo>
                    <a:cubicBezTo>
                      <a:pt x="3" y="5"/>
                      <a:pt x="2" y="3"/>
                      <a:pt x="0" y="3"/>
                    </a:cubicBezTo>
                    <a:cubicBezTo>
                      <a:pt x="2" y="0"/>
                      <a:pt x="3" y="3"/>
                      <a:pt x="6" y="1"/>
                    </a:cubicBezTo>
                    <a:close/>
                  </a:path>
                </a:pathLst>
              </a:custGeom>
              <a:solidFill>
                <a:srgbClr val="FE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1" name="Freeform 679"/>
              <p:cNvSpPr/>
              <p:nvPr/>
            </p:nvSpPr>
            <p:spPr bwMode="auto">
              <a:xfrm>
                <a:off x="651" y="511"/>
                <a:ext cx="7" cy="10"/>
              </a:xfrm>
              <a:custGeom>
                <a:avLst/>
                <a:gdLst>
                  <a:gd name="T0" fmla="*/ 2 w 3"/>
                  <a:gd name="T1" fmla="*/ 4 h 4"/>
                  <a:gd name="T2" fmla="*/ 1 w 3"/>
                  <a:gd name="T3" fmla="*/ 4 h 4"/>
                  <a:gd name="T4" fmla="*/ 0 w 3"/>
                  <a:gd name="T5" fmla="*/ 0 h 4"/>
                  <a:gd name="T6" fmla="*/ 2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2" y="4"/>
                      <a:pt x="2" y="4"/>
                      <a:pt x="1" y="4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3" y="0"/>
                      <a:pt x="3" y="2"/>
                      <a:pt x="2" y="4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2" name="Freeform 680"/>
              <p:cNvSpPr/>
              <p:nvPr/>
            </p:nvSpPr>
            <p:spPr bwMode="auto">
              <a:xfrm>
                <a:off x="629" y="478"/>
                <a:ext cx="27" cy="14"/>
              </a:xfrm>
              <a:custGeom>
                <a:avLst/>
                <a:gdLst>
                  <a:gd name="T0" fmla="*/ 9 w 11"/>
                  <a:gd name="T1" fmla="*/ 4 h 6"/>
                  <a:gd name="T2" fmla="*/ 0 w 11"/>
                  <a:gd name="T3" fmla="*/ 4 h 6"/>
                  <a:gd name="T4" fmla="*/ 4 w 11"/>
                  <a:gd name="T5" fmla="*/ 0 h 6"/>
                  <a:gd name="T6" fmla="*/ 10 w 11"/>
                  <a:gd name="T7" fmla="*/ 3 h 6"/>
                  <a:gd name="T8" fmla="*/ 9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6" y="0"/>
                      <a:pt x="4" y="4"/>
                      <a:pt x="0" y="4"/>
                    </a:cubicBezTo>
                    <a:cubicBezTo>
                      <a:pt x="2" y="3"/>
                      <a:pt x="3" y="2"/>
                      <a:pt x="4" y="0"/>
                    </a:cubicBezTo>
                    <a:cubicBezTo>
                      <a:pt x="8" y="0"/>
                      <a:pt x="10" y="0"/>
                      <a:pt x="10" y="3"/>
                    </a:cubicBezTo>
                    <a:cubicBezTo>
                      <a:pt x="11" y="5"/>
                      <a:pt x="10" y="6"/>
                      <a:pt x="9" y="4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3" name="Freeform 681"/>
              <p:cNvSpPr/>
              <p:nvPr/>
            </p:nvSpPr>
            <p:spPr bwMode="auto">
              <a:xfrm>
                <a:off x="737" y="834"/>
                <a:ext cx="33" cy="31"/>
              </a:xfrm>
              <a:custGeom>
                <a:avLst/>
                <a:gdLst>
                  <a:gd name="T0" fmla="*/ 5 w 14"/>
                  <a:gd name="T1" fmla="*/ 13 h 13"/>
                  <a:gd name="T2" fmla="*/ 4 w 14"/>
                  <a:gd name="T3" fmla="*/ 12 h 13"/>
                  <a:gd name="T4" fmla="*/ 1 w 14"/>
                  <a:gd name="T5" fmla="*/ 7 h 13"/>
                  <a:gd name="T6" fmla="*/ 1 w 14"/>
                  <a:gd name="T7" fmla="*/ 5 h 13"/>
                  <a:gd name="T8" fmla="*/ 1 w 14"/>
                  <a:gd name="T9" fmla="*/ 5 h 13"/>
                  <a:gd name="T10" fmla="*/ 7 w 14"/>
                  <a:gd name="T11" fmla="*/ 2 h 13"/>
                  <a:gd name="T12" fmla="*/ 12 w 14"/>
                  <a:gd name="T13" fmla="*/ 1 h 13"/>
                  <a:gd name="T14" fmla="*/ 13 w 14"/>
                  <a:gd name="T15" fmla="*/ 8 h 13"/>
                  <a:gd name="T16" fmla="*/ 10 w 14"/>
                  <a:gd name="T17" fmla="*/ 8 h 13"/>
                  <a:gd name="T18" fmla="*/ 8 w 14"/>
                  <a:gd name="T19" fmla="*/ 6 h 13"/>
                  <a:gd name="T20" fmla="*/ 8 w 14"/>
                  <a:gd name="T21" fmla="*/ 9 h 13"/>
                  <a:gd name="T22" fmla="*/ 5 w 14"/>
                  <a:gd name="T23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3">
                    <a:moveTo>
                      <a:pt x="5" y="13"/>
                    </a:moveTo>
                    <a:cubicBezTo>
                      <a:pt x="4" y="12"/>
                      <a:pt x="4" y="12"/>
                      <a:pt x="4" y="12"/>
                    </a:cubicBezTo>
                    <a:cubicBezTo>
                      <a:pt x="4" y="9"/>
                      <a:pt x="3" y="7"/>
                      <a:pt x="1" y="7"/>
                    </a:cubicBezTo>
                    <a:cubicBezTo>
                      <a:pt x="0" y="6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3" y="3"/>
                      <a:pt x="5" y="3"/>
                      <a:pt x="7" y="2"/>
                    </a:cubicBezTo>
                    <a:cubicBezTo>
                      <a:pt x="8" y="2"/>
                      <a:pt x="10" y="0"/>
                      <a:pt x="12" y="1"/>
                    </a:cubicBezTo>
                    <a:cubicBezTo>
                      <a:pt x="14" y="3"/>
                      <a:pt x="12" y="6"/>
                      <a:pt x="13" y="8"/>
                    </a:cubicBezTo>
                    <a:cubicBezTo>
                      <a:pt x="12" y="8"/>
                      <a:pt x="12" y="11"/>
                      <a:pt x="10" y="8"/>
                    </a:cubicBezTo>
                    <a:cubicBezTo>
                      <a:pt x="10" y="7"/>
                      <a:pt x="9" y="6"/>
                      <a:pt x="8" y="6"/>
                    </a:cubicBezTo>
                    <a:cubicBezTo>
                      <a:pt x="7" y="7"/>
                      <a:pt x="8" y="8"/>
                      <a:pt x="8" y="9"/>
                    </a:cubicBezTo>
                    <a:cubicBezTo>
                      <a:pt x="8" y="11"/>
                      <a:pt x="6" y="11"/>
                      <a:pt x="5" y="13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4" name="Freeform 682"/>
              <p:cNvSpPr/>
              <p:nvPr/>
            </p:nvSpPr>
            <p:spPr bwMode="auto">
              <a:xfrm>
                <a:off x="766" y="858"/>
                <a:ext cx="21" cy="22"/>
              </a:xfrm>
              <a:custGeom>
                <a:avLst/>
                <a:gdLst>
                  <a:gd name="T0" fmla="*/ 9 w 9"/>
                  <a:gd name="T1" fmla="*/ 7 h 9"/>
                  <a:gd name="T2" fmla="*/ 2 w 9"/>
                  <a:gd name="T3" fmla="*/ 7 h 9"/>
                  <a:gd name="T4" fmla="*/ 0 w 9"/>
                  <a:gd name="T5" fmla="*/ 2 h 9"/>
                  <a:gd name="T6" fmla="*/ 5 w 9"/>
                  <a:gd name="T7" fmla="*/ 0 h 9"/>
                  <a:gd name="T8" fmla="*/ 7 w 9"/>
                  <a:gd name="T9" fmla="*/ 4 h 9"/>
                  <a:gd name="T10" fmla="*/ 9 w 9"/>
                  <a:gd name="T11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9">
                    <a:moveTo>
                      <a:pt x="9" y="7"/>
                    </a:moveTo>
                    <a:cubicBezTo>
                      <a:pt x="7" y="9"/>
                      <a:pt x="5" y="4"/>
                      <a:pt x="2" y="7"/>
                    </a:cubicBezTo>
                    <a:cubicBezTo>
                      <a:pt x="1" y="7"/>
                      <a:pt x="0" y="4"/>
                      <a:pt x="0" y="2"/>
                    </a:cubicBezTo>
                    <a:cubicBezTo>
                      <a:pt x="1" y="0"/>
                      <a:pt x="3" y="0"/>
                      <a:pt x="5" y="0"/>
                    </a:cubicBezTo>
                    <a:cubicBezTo>
                      <a:pt x="6" y="0"/>
                      <a:pt x="9" y="1"/>
                      <a:pt x="7" y="4"/>
                    </a:cubicBezTo>
                    <a:cubicBezTo>
                      <a:pt x="5" y="6"/>
                      <a:pt x="9" y="5"/>
                      <a:pt x="9" y="7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5" name="Freeform 683"/>
              <p:cNvSpPr/>
              <p:nvPr/>
            </p:nvSpPr>
            <p:spPr bwMode="auto">
              <a:xfrm>
                <a:off x="785" y="820"/>
                <a:ext cx="24" cy="29"/>
              </a:xfrm>
              <a:custGeom>
                <a:avLst/>
                <a:gdLst>
                  <a:gd name="T0" fmla="*/ 10 w 10"/>
                  <a:gd name="T1" fmla="*/ 2 h 12"/>
                  <a:gd name="T2" fmla="*/ 7 w 10"/>
                  <a:gd name="T3" fmla="*/ 8 h 12"/>
                  <a:gd name="T4" fmla="*/ 5 w 10"/>
                  <a:gd name="T5" fmla="*/ 12 h 12"/>
                  <a:gd name="T6" fmla="*/ 5 w 10"/>
                  <a:gd name="T7" fmla="*/ 4 h 12"/>
                  <a:gd name="T8" fmla="*/ 7 w 10"/>
                  <a:gd name="T9" fmla="*/ 1 h 12"/>
                  <a:gd name="T10" fmla="*/ 10 w 10"/>
                  <a:gd name="T11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12">
                    <a:moveTo>
                      <a:pt x="10" y="2"/>
                    </a:moveTo>
                    <a:cubicBezTo>
                      <a:pt x="8" y="4"/>
                      <a:pt x="5" y="4"/>
                      <a:pt x="7" y="8"/>
                    </a:cubicBezTo>
                    <a:cubicBezTo>
                      <a:pt x="8" y="9"/>
                      <a:pt x="5" y="10"/>
                      <a:pt x="5" y="12"/>
                    </a:cubicBezTo>
                    <a:cubicBezTo>
                      <a:pt x="2" y="9"/>
                      <a:pt x="0" y="7"/>
                      <a:pt x="5" y="4"/>
                    </a:cubicBezTo>
                    <a:cubicBezTo>
                      <a:pt x="2" y="0"/>
                      <a:pt x="6" y="2"/>
                      <a:pt x="7" y="1"/>
                    </a:cubicBezTo>
                    <a:cubicBezTo>
                      <a:pt x="8" y="0"/>
                      <a:pt x="8" y="0"/>
                      <a:pt x="10" y="2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6" name="Freeform 684"/>
              <p:cNvSpPr/>
              <p:nvPr/>
            </p:nvSpPr>
            <p:spPr bwMode="auto">
              <a:xfrm>
                <a:off x="751" y="827"/>
                <a:ext cx="22" cy="14"/>
              </a:xfrm>
              <a:custGeom>
                <a:avLst/>
                <a:gdLst>
                  <a:gd name="T0" fmla="*/ 6 w 9"/>
                  <a:gd name="T1" fmla="*/ 4 h 6"/>
                  <a:gd name="T2" fmla="*/ 1 w 9"/>
                  <a:gd name="T3" fmla="*/ 6 h 6"/>
                  <a:gd name="T4" fmla="*/ 1 w 9"/>
                  <a:gd name="T5" fmla="*/ 3 h 6"/>
                  <a:gd name="T6" fmla="*/ 7 w 9"/>
                  <a:gd name="T7" fmla="*/ 0 h 6"/>
                  <a:gd name="T8" fmla="*/ 9 w 9"/>
                  <a:gd name="T9" fmla="*/ 1 h 6"/>
                  <a:gd name="T10" fmla="*/ 6 w 9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6">
                    <a:moveTo>
                      <a:pt x="6" y="4"/>
                    </a:moveTo>
                    <a:cubicBezTo>
                      <a:pt x="4" y="5"/>
                      <a:pt x="2" y="5"/>
                      <a:pt x="1" y="6"/>
                    </a:cubicBezTo>
                    <a:cubicBezTo>
                      <a:pt x="0" y="5"/>
                      <a:pt x="0" y="3"/>
                      <a:pt x="1" y="3"/>
                    </a:cubicBezTo>
                    <a:cubicBezTo>
                      <a:pt x="3" y="2"/>
                      <a:pt x="5" y="0"/>
                      <a:pt x="7" y="0"/>
                    </a:cubicBezTo>
                    <a:cubicBezTo>
                      <a:pt x="8" y="0"/>
                      <a:pt x="9" y="1"/>
                      <a:pt x="9" y="1"/>
                    </a:cubicBezTo>
                    <a:cubicBezTo>
                      <a:pt x="9" y="3"/>
                      <a:pt x="8" y="4"/>
                      <a:pt x="6" y="4"/>
                    </a:cubicBezTo>
                    <a:close/>
                  </a:path>
                </a:pathLst>
              </a:custGeom>
              <a:solidFill>
                <a:srgbClr val="FEDD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7" name="Freeform 685"/>
              <p:cNvSpPr/>
              <p:nvPr/>
            </p:nvSpPr>
            <p:spPr bwMode="auto">
              <a:xfrm>
                <a:off x="768" y="817"/>
                <a:ext cx="12" cy="12"/>
              </a:xfrm>
              <a:custGeom>
                <a:avLst/>
                <a:gdLst>
                  <a:gd name="T0" fmla="*/ 2 w 5"/>
                  <a:gd name="T1" fmla="*/ 5 h 5"/>
                  <a:gd name="T2" fmla="*/ 0 w 5"/>
                  <a:gd name="T3" fmla="*/ 5 h 5"/>
                  <a:gd name="T4" fmla="*/ 2 w 5"/>
                  <a:gd name="T5" fmla="*/ 0 h 5"/>
                  <a:gd name="T6" fmla="*/ 4 w 5"/>
                  <a:gd name="T7" fmla="*/ 0 h 5"/>
                  <a:gd name="T8" fmla="*/ 4 w 5"/>
                  <a:gd name="T9" fmla="*/ 0 h 5"/>
                  <a:gd name="T10" fmla="*/ 5 w 5"/>
                  <a:gd name="T11" fmla="*/ 2 h 5"/>
                  <a:gd name="T12" fmla="*/ 2 w 5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2" y="5"/>
                    </a:moveTo>
                    <a:cubicBezTo>
                      <a:pt x="2" y="5"/>
                      <a:pt x="1" y="5"/>
                      <a:pt x="0" y="5"/>
                    </a:cubicBezTo>
                    <a:cubicBezTo>
                      <a:pt x="0" y="3"/>
                      <a:pt x="1" y="2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2"/>
                      <a:pt x="5" y="2"/>
                    </a:cubicBezTo>
                    <a:cubicBezTo>
                      <a:pt x="4" y="3"/>
                      <a:pt x="3" y="4"/>
                      <a:pt x="2" y="5"/>
                    </a:cubicBezTo>
                    <a:close/>
                  </a:path>
                </a:pathLst>
              </a:custGeom>
              <a:solidFill>
                <a:srgbClr val="FED9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8" name="Freeform 686"/>
              <p:cNvSpPr/>
              <p:nvPr/>
            </p:nvSpPr>
            <p:spPr bwMode="auto">
              <a:xfrm>
                <a:off x="780" y="815"/>
                <a:ext cx="12" cy="7"/>
              </a:xfrm>
              <a:custGeom>
                <a:avLst/>
                <a:gdLst>
                  <a:gd name="T0" fmla="*/ 0 w 5"/>
                  <a:gd name="T1" fmla="*/ 3 h 3"/>
                  <a:gd name="T2" fmla="*/ 5 w 5"/>
                  <a:gd name="T3" fmla="*/ 0 h 3"/>
                  <a:gd name="T4" fmla="*/ 0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0" y="3"/>
                    </a:moveTo>
                    <a:cubicBezTo>
                      <a:pt x="1" y="2"/>
                      <a:pt x="3" y="1"/>
                      <a:pt x="5" y="0"/>
                    </a:cubicBezTo>
                    <a:cubicBezTo>
                      <a:pt x="4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ED9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29" name="Freeform 687"/>
              <p:cNvSpPr/>
              <p:nvPr/>
            </p:nvSpPr>
            <p:spPr bwMode="auto">
              <a:xfrm>
                <a:off x="775" y="841"/>
                <a:ext cx="2" cy="8"/>
              </a:xfrm>
              <a:custGeom>
                <a:avLst/>
                <a:gdLst>
                  <a:gd name="T0" fmla="*/ 1 w 1"/>
                  <a:gd name="T1" fmla="*/ 1 h 3"/>
                  <a:gd name="T2" fmla="*/ 1 w 1"/>
                  <a:gd name="T3" fmla="*/ 2 h 3"/>
                  <a:gd name="T4" fmla="*/ 0 w 1"/>
                  <a:gd name="T5" fmla="*/ 1 h 3"/>
                  <a:gd name="T6" fmla="*/ 0 w 1"/>
                  <a:gd name="T7" fmla="*/ 0 h 3"/>
                  <a:gd name="T8" fmla="*/ 1 w 1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0" name="Freeform 688"/>
              <p:cNvSpPr/>
              <p:nvPr/>
            </p:nvSpPr>
            <p:spPr bwMode="auto">
              <a:xfrm>
                <a:off x="742" y="884"/>
                <a:ext cx="19" cy="8"/>
              </a:xfrm>
              <a:custGeom>
                <a:avLst/>
                <a:gdLst>
                  <a:gd name="T0" fmla="*/ 2 w 8"/>
                  <a:gd name="T1" fmla="*/ 3 h 3"/>
                  <a:gd name="T2" fmla="*/ 3 w 8"/>
                  <a:gd name="T3" fmla="*/ 0 h 3"/>
                  <a:gd name="T4" fmla="*/ 4 w 8"/>
                  <a:gd name="T5" fmla="*/ 0 h 3"/>
                  <a:gd name="T6" fmla="*/ 7 w 8"/>
                  <a:gd name="T7" fmla="*/ 3 h 3"/>
                  <a:gd name="T8" fmla="*/ 2 w 8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">
                    <a:moveTo>
                      <a:pt x="2" y="3"/>
                    </a:moveTo>
                    <a:cubicBezTo>
                      <a:pt x="1" y="2"/>
                      <a:pt x="0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6" y="0"/>
                      <a:pt x="8" y="0"/>
                      <a:pt x="7" y="3"/>
                    </a:cubicBezTo>
                    <a:cubicBezTo>
                      <a:pt x="5" y="3"/>
                      <a:pt x="3" y="2"/>
                      <a:pt x="2" y="3"/>
                    </a:cubicBezTo>
                    <a:close/>
                  </a:path>
                </a:pathLst>
              </a:custGeom>
              <a:solidFill>
                <a:srgbClr val="FEE6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1" name="Freeform 689"/>
              <p:cNvSpPr/>
              <p:nvPr/>
            </p:nvSpPr>
            <p:spPr bwMode="auto">
              <a:xfrm>
                <a:off x="756" y="889"/>
                <a:ext cx="14" cy="10"/>
              </a:xfrm>
              <a:custGeom>
                <a:avLst/>
                <a:gdLst>
                  <a:gd name="T0" fmla="*/ 1 w 6"/>
                  <a:gd name="T1" fmla="*/ 1 h 4"/>
                  <a:gd name="T2" fmla="*/ 5 w 6"/>
                  <a:gd name="T3" fmla="*/ 0 h 4"/>
                  <a:gd name="T4" fmla="*/ 4 w 6"/>
                  <a:gd name="T5" fmla="*/ 3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2" y="0"/>
                      <a:pt x="4" y="1"/>
                      <a:pt x="5" y="0"/>
                    </a:cubicBezTo>
                    <a:cubicBezTo>
                      <a:pt x="6" y="2"/>
                      <a:pt x="6" y="3"/>
                      <a:pt x="4" y="3"/>
                    </a:cubicBezTo>
                    <a:cubicBezTo>
                      <a:pt x="2" y="4"/>
                      <a:pt x="0" y="4"/>
                      <a:pt x="1" y="1"/>
                    </a:cubicBezTo>
                    <a:close/>
                  </a:path>
                </a:pathLst>
              </a:custGeom>
              <a:solidFill>
                <a:srgbClr val="FEEB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2" name="Freeform 690"/>
              <p:cNvSpPr/>
              <p:nvPr/>
            </p:nvSpPr>
            <p:spPr bwMode="auto">
              <a:xfrm>
                <a:off x="572" y="645"/>
                <a:ext cx="64" cy="53"/>
              </a:xfrm>
              <a:custGeom>
                <a:avLst/>
                <a:gdLst>
                  <a:gd name="T0" fmla="*/ 13 w 27"/>
                  <a:gd name="T1" fmla="*/ 11 h 22"/>
                  <a:gd name="T2" fmla="*/ 10 w 27"/>
                  <a:gd name="T3" fmla="*/ 10 h 22"/>
                  <a:gd name="T4" fmla="*/ 9 w 27"/>
                  <a:gd name="T5" fmla="*/ 9 h 22"/>
                  <a:gd name="T6" fmla="*/ 10 w 27"/>
                  <a:gd name="T7" fmla="*/ 8 h 22"/>
                  <a:gd name="T8" fmla="*/ 13 w 27"/>
                  <a:gd name="T9" fmla="*/ 8 h 22"/>
                  <a:gd name="T10" fmla="*/ 11 w 27"/>
                  <a:gd name="T11" fmla="*/ 4 h 22"/>
                  <a:gd name="T12" fmla="*/ 4 w 27"/>
                  <a:gd name="T13" fmla="*/ 7 h 22"/>
                  <a:gd name="T14" fmla="*/ 3 w 27"/>
                  <a:gd name="T15" fmla="*/ 8 h 22"/>
                  <a:gd name="T16" fmla="*/ 2 w 27"/>
                  <a:gd name="T17" fmla="*/ 6 h 22"/>
                  <a:gd name="T18" fmla="*/ 4 w 27"/>
                  <a:gd name="T19" fmla="*/ 1 h 22"/>
                  <a:gd name="T20" fmla="*/ 9 w 27"/>
                  <a:gd name="T21" fmla="*/ 0 h 22"/>
                  <a:gd name="T22" fmla="*/ 11 w 27"/>
                  <a:gd name="T23" fmla="*/ 1 h 22"/>
                  <a:gd name="T24" fmla="*/ 15 w 27"/>
                  <a:gd name="T25" fmla="*/ 1 h 22"/>
                  <a:gd name="T26" fmla="*/ 22 w 27"/>
                  <a:gd name="T27" fmla="*/ 6 h 22"/>
                  <a:gd name="T28" fmla="*/ 21 w 27"/>
                  <a:gd name="T29" fmla="*/ 10 h 22"/>
                  <a:gd name="T30" fmla="*/ 24 w 27"/>
                  <a:gd name="T31" fmla="*/ 13 h 22"/>
                  <a:gd name="T32" fmla="*/ 26 w 27"/>
                  <a:gd name="T33" fmla="*/ 19 h 22"/>
                  <a:gd name="T34" fmla="*/ 26 w 27"/>
                  <a:gd name="T35" fmla="*/ 19 h 22"/>
                  <a:gd name="T36" fmla="*/ 23 w 27"/>
                  <a:gd name="T37" fmla="*/ 19 h 22"/>
                  <a:gd name="T38" fmla="*/ 17 w 27"/>
                  <a:gd name="T39" fmla="*/ 10 h 22"/>
                  <a:gd name="T40" fmla="*/ 15 w 27"/>
                  <a:gd name="T41" fmla="*/ 9 h 22"/>
                  <a:gd name="T42" fmla="*/ 14 w 27"/>
                  <a:gd name="T43" fmla="*/ 11 h 22"/>
                  <a:gd name="T44" fmla="*/ 13 w 27"/>
                  <a:gd name="T45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7" h="22">
                    <a:moveTo>
                      <a:pt x="13" y="11"/>
                    </a:moveTo>
                    <a:cubicBezTo>
                      <a:pt x="13" y="9"/>
                      <a:pt x="12" y="10"/>
                      <a:pt x="10" y="10"/>
                    </a:cubicBezTo>
                    <a:cubicBezTo>
                      <a:pt x="10" y="10"/>
                      <a:pt x="9" y="9"/>
                      <a:pt x="9" y="9"/>
                    </a:cubicBezTo>
                    <a:cubicBezTo>
                      <a:pt x="9" y="8"/>
                      <a:pt x="10" y="8"/>
                      <a:pt x="10" y="8"/>
                    </a:cubicBezTo>
                    <a:cubicBezTo>
                      <a:pt x="11" y="8"/>
                      <a:pt x="12" y="8"/>
                      <a:pt x="13" y="8"/>
                    </a:cubicBezTo>
                    <a:cubicBezTo>
                      <a:pt x="11" y="7"/>
                      <a:pt x="11" y="5"/>
                      <a:pt x="11" y="4"/>
                    </a:cubicBezTo>
                    <a:cubicBezTo>
                      <a:pt x="9" y="7"/>
                      <a:pt x="4" y="2"/>
                      <a:pt x="4" y="7"/>
                    </a:cubicBezTo>
                    <a:cubicBezTo>
                      <a:pt x="3" y="7"/>
                      <a:pt x="3" y="8"/>
                      <a:pt x="3" y="8"/>
                    </a:cubicBezTo>
                    <a:cubicBezTo>
                      <a:pt x="2" y="7"/>
                      <a:pt x="1" y="7"/>
                      <a:pt x="2" y="6"/>
                    </a:cubicBezTo>
                    <a:cubicBezTo>
                      <a:pt x="0" y="3"/>
                      <a:pt x="0" y="1"/>
                      <a:pt x="4" y="1"/>
                    </a:cubicBezTo>
                    <a:cubicBezTo>
                      <a:pt x="5" y="1"/>
                      <a:pt x="7" y="1"/>
                      <a:pt x="9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2" y="1"/>
                      <a:pt x="13" y="0"/>
                      <a:pt x="15" y="1"/>
                    </a:cubicBezTo>
                    <a:cubicBezTo>
                      <a:pt x="17" y="2"/>
                      <a:pt x="20" y="4"/>
                      <a:pt x="22" y="6"/>
                    </a:cubicBezTo>
                    <a:cubicBezTo>
                      <a:pt x="22" y="7"/>
                      <a:pt x="21" y="9"/>
                      <a:pt x="21" y="10"/>
                    </a:cubicBezTo>
                    <a:cubicBezTo>
                      <a:pt x="22" y="12"/>
                      <a:pt x="23" y="12"/>
                      <a:pt x="24" y="13"/>
                    </a:cubicBezTo>
                    <a:cubicBezTo>
                      <a:pt x="26" y="15"/>
                      <a:pt x="27" y="16"/>
                      <a:pt x="26" y="19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5" y="18"/>
                      <a:pt x="24" y="22"/>
                      <a:pt x="23" y="19"/>
                    </a:cubicBezTo>
                    <a:cubicBezTo>
                      <a:pt x="22" y="15"/>
                      <a:pt x="17" y="14"/>
                      <a:pt x="17" y="10"/>
                    </a:cubicBezTo>
                    <a:cubicBezTo>
                      <a:pt x="17" y="10"/>
                      <a:pt x="16" y="8"/>
                      <a:pt x="15" y="9"/>
                    </a:cubicBezTo>
                    <a:cubicBezTo>
                      <a:pt x="14" y="9"/>
                      <a:pt x="14" y="10"/>
                      <a:pt x="14" y="11"/>
                    </a:cubicBezTo>
                    <a:cubicBezTo>
                      <a:pt x="14" y="11"/>
                      <a:pt x="14" y="11"/>
                      <a:pt x="13" y="11"/>
                    </a:cubicBezTo>
                    <a:close/>
                  </a:path>
                </a:pathLst>
              </a:custGeom>
              <a:solidFill>
                <a:srgbClr val="FDEB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3" name="Freeform 691"/>
              <p:cNvSpPr/>
              <p:nvPr/>
            </p:nvSpPr>
            <p:spPr bwMode="auto">
              <a:xfrm>
                <a:off x="567" y="600"/>
                <a:ext cx="38" cy="33"/>
              </a:xfrm>
              <a:custGeom>
                <a:avLst/>
                <a:gdLst>
                  <a:gd name="T0" fmla="*/ 4 w 16"/>
                  <a:gd name="T1" fmla="*/ 2 h 14"/>
                  <a:gd name="T2" fmla="*/ 9 w 16"/>
                  <a:gd name="T3" fmla="*/ 5 h 14"/>
                  <a:gd name="T4" fmla="*/ 10 w 16"/>
                  <a:gd name="T5" fmla="*/ 4 h 14"/>
                  <a:gd name="T6" fmla="*/ 14 w 16"/>
                  <a:gd name="T7" fmla="*/ 3 h 14"/>
                  <a:gd name="T8" fmla="*/ 16 w 16"/>
                  <a:gd name="T9" fmla="*/ 5 h 14"/>
                  <a:gd name="T10" fmla="*/ 15 w 16"/>
                  <a:gd name="T11" fmla="*/ 9 h 14"/>
                  <a:gd name="T12" fmla="*/ 15 w 16"/>
                  <a:gd name="T13" fmla="*/ 10 h 14"/>
                  <a:gd name="T14" fmla="*/ 12 w 16"/>
                  <a:gd name="T15" fmla="*/ 12 h 14"/>
                  <a:gd name="T16" fmla="*/ 3 w 16"/>
                  <a:gd name="T17" fmla="*/ 9 h 14"/>
                  <a:gd name="T18" fmla="*/ 2 w 16"/>
                  <a:gd name="T19" fmla="*/ 9 h 14"/>
                  <a:gd name="T20" fmla="*/ 4 w 16"/>
                  <a:gd name="T21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14">
                    <a:moveTo>
                      <a:pt x="4" y="2"/>
                    </a:moveTo>
                    <a:cubicBezTo>
                      <a:pt x="5" y="4"/>
                      <a:pt x="8" y="0"/>
                      <a:pt x="9" y="5"/>
                    </a:cubicBezTo>
                    <a:cubicBezTo>
                      <a:pt x="9" y="6"/>
                      <a:pt x="10" y="4"/>
                      <a:pt x="10" y="4"/>
                    </a:cubicBezTo>
                    <a:cubicBezTo>
                      <a:pt x="12" y="4"/>
                      <a:pt x="13" y="2"/>
                      <a:pt x="14" y="3"/>
                    </a:cubicBezTo>
                    <a:cubicBezTo>
                      <a:pt x="15" y="4"/>
                      <a:pt x="16" y="4"/>
                      <a:pt x="16" y="5"/>
                    </a:cubicBezTo>
                    <a:cubicBezTo>
                      <a:pt x="15" y="6"/>
                      <a:pt x="15" y="8"/>
                      <a:pt x="15" y="9"/>
                    </a:cubicBezTo>
                    <a:cubicBezTo>
                      <a:pt x="15" y="9"/>
                      <a:pt x="15" y="10"/>
                      <a:pt x="15" y="10"/>
                    </a:cubicBezTo>
                    <a:cubicBezTo>
                      <a:pt x="13" y="10"/>
                      <a:pt x="12" y="10"/>
                      <a:pt x="12" y="12"/>
                    </a:cubicBezTo>
                    <a:cubicBezTo>
                      <a:pt x="8" y="14"/>
                      <a:pt x="5" y="11"/>
                      <a:pt x="3" y="9"/>
                    </a:cubicBezTo>
                    <a:cubicBezTo>
                      <a:pt x="3" y="9"/>
                      <a:pt x="2" y="9"/>
                      <a:pt x="2" y="9"/>
                    </a:cubicBezTo>
                    <a:cubicBezTo>
                      <a:pt x="0" y="4"/>
                      <a:pt x="0" y="3"/>
                      <a:pt x="4" y="2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4" name="Freeform 692"/>
              <p:cNvSpPr/>
              <p:nvPr/>
            </p:nvSpPr>
            <p:spPr bwMode="auto">
              <a:xfrm>
                <a:off x="570" y="621"/>
                <a:ext cx="31" cy="27"/>
              </a:xfrm>
              <a:custGeom>
                <a:avLst/>
                <a:gdLst>
                  <a:gd name="T0" fmla="*/ 2 w 13"/>
                  <a:gd name="T1" fmla="*/ 0 h 11"/>
                  <a:gd name="T2" fmla="*/ 10 w 13"/>
                  <a:gd name="T3" fmla="*/ 3 h 11"/>
                  <a:gd name="T4" fmla="*/ 13 w 13"/>
                  <a:gd name="T5" fmla="*/ 6 h 11"/>
                  <a:gd name="T6" fmla="*/ 11 w 13"/>
                  <a:gd name="T7" fmla="*/ 11 h 11"/>
                  <a:gd name="T8" fmla="*/ 10 w 13"/>
                  <a:gd name="T9" fmla="*/ 10 h 11"/>
                  <a:gd name="T10" fmla="*/ 5 w 13"/>
                  <a:gd name="T11" fmla="*/ 8 h 11"/>
                  <a:gd name="T12" fmla="*/ 0 w 13"/>
                  <a:gd name="T13" fmla="*/ 8 h 11"/>
                  <a:gd name="T14" fmla="*/ 2 w 13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1">
                    <a:moveTo>
                      <a:pt x="2" y="0"/>
                    </a:moveTo>
                    <a:cubicBezTo>
                      <a:pt x="5" y="0"/>
                      <a:pt x="7" y="4"/>
                      <a:pt x="10" y="3"/>
                    </a:cubicBezTo>
                    <a:cubicBezTo>
                      <a:pt x="12" y="4"/>
                      <a:pt x="12" y="5"/>
                      <a:pt x="13" y="6"/>
                    </a:cubicBezTo>
                    <a:cubicBezTo>
                      <a:pt x="12" y="8"/>
                      <a:pt x="13" y="10"/>
                      <a:pt x="11" y="11"/>
                    </a:cubicBezTo>
                    <a:cubicBezTo>
                      <a:pt x="11" y="11"/>
                      <a:pt x="10" y="11"/>
                      <a:pt x="10" y="10"/>
                    </a:cubicBezTo>
                    <a:cubicBezTo>
                      <a:pt x="8" y="9"/>
                      <a:pt x="7" y="7"/>
                      <a:pt x="5" y="8"/>
                    </a:cubicBezTo>
                    <a:cubicBezTo>
                      <a:pt x="3" y="8"/>
                      <a:pt x="2" y="10"/>
                      <a:pt x="0" y="8"/>
                    </a:cubicBezTo>
                    <a:cubicBezTo>
                      <a:pt x="2" y="6"/>
                      <a:pt x="5" y="3"/>
                      <a:pt x="2" y="0"/>
                    </a:cubicBezTo>
                    <a:close/>
                  </a:path>
                </a:pathLst>
              </a:custGeom>
              <a:solidFill>
                <a:srgbClr val="FDEB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5" name="Freeform 693"/>
              <p:cNvSpPr/>
              <p:nvPr/>
            </p:nvSpPr>
            <p:spPr bwMode="auto">
              <a:xfrm>
                <a:off x="555" y="595"/>
                <a:ext cx="22" cy="36"/>
              </a:xfrm>
              <a:custGeom>
                <a:avLst/>
                <a:gdLst>
                  <a:gd name="T0" fmla="*/ 9 w 9"/>
                  <a:gd name="T1" fmla="*/ 4 h 15"/>
                  <a:gd name="T2" fmla="*/ 7 w 9"/>
                  <a:gd name="T3" fmla="*/ 11 h 15"/>
                  <a:gd name="T4" fmla="*/ 0 w 9"/>
                  <a:gd name="T5" fmla="*/ 11 h 15"/>
                  <a:gd name="T6" fmla="*/ 1 w 9"/>
                  <a:gd name="T7" fmla="*/ 9 h 15"/>
                  <a:gd name="T8" fmla="*/ 1 w 9"/>
                  <a:gd name="T9" fmla="*/ 7 h 15"/>
                  <a:gd name="T10" fmla="*/ 2 w 9"/>
                  <a:gd name="T11" fmla="*/ 6 h 15"/>
                  <a:gd name="T12" fmla="*/ 2 w 9"/>
                  <a:gd name="T13" fmla="*/ 3 h 15"/>
                  <a:gd name="T14" fmla="*/ 3 w 9"/>
                  <a:gd name="T15" fmla="*/ 1 h 15"/>
                  <a:gd name="T16" fmla="*/ 4 w 9"/>
                  <a:gd name="T17" fmla="*/ 0 h 15"/>
                  <a:gd name="T18" fmla="*/ 6 w 9"/>
                  <a:gd name="T19" fmla="*/ 0 h 15"/>
                  <a:gd name="T20" fmla="*/ 9 w 9"/>
                  <a:gd name="T21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5">
                    <a:moveTo>
                      <a:pt x="9" y="4"/>
                    </a:moveTo>
                    <a:cubicBezTo>
                      <a:pt x="5" y="5"/>
                      <a:pt x="9" y="9"/>
                      <a:pt x="7" y="11"/>
                    </a:cubicBezTo>
                    <a:cubicBezTo>
                      <a:pt x="5" y="12"/>
                      <a:pt x="2" y="15"/>
                      <a:pt x="0" y="11"/>
                    </a:cubicBezTo>
                    <a:cubicBezTo>
                      <a:pt x="0" y="10"/>
                      <a:pt x="0" y="9"/>
                      <a:pt x="1" y="9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1" y="6"/>
                      <a:pt x="3" y="7"/>
                      <a:pt x="2" y="6"/>
                    </a:cubicBezTo>
                    <a:cubicBezTo>
                      <a:pt x="2" y="5"/>
                      <a:pt x="2" y="4"/>
                      <a:pt x="2" y="3"/>
                    </a:cubicBezTo>
                    <a:cubicBezTo>
                      <a:pt x="2" y="2"/>
                      <a:pt x="2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6" y="0"/>
                    </a:cubicBezTo>
                    <a:cubicBezTo>
                      <a:pt x="8" y="1"/>
                      <a:pt x="8" y="2"/>
                      <a:pt x="9" y="4"/>
                    </a:cubicBezTo>
                    <a:close/>
                  </a:path>
                </a:pathLst>
              </a:custGeom>
              <a:solidFill>
                <a:srgbClr val="FDEB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" name="Freeform 694"/>
              <p:cNvSpPr/>
              <p:nvPr/>
            </p:nvSpPr>
            <p:spPr bwMode="auto">
              <a:xfrm>
                <a:off x="560" y="660"/>
                <a:ext cx="19" cy="7"/>
              </a:xfrm>
              <a:custGeom>
                <a:avLst/>
                <a:gdLst>
                  <a:gd name="T0" fmla="*/ 7 w 8"/>
                  <a:gd name="T1" fmla="*/ 0 h 3"/>
                  <a:gd name="T2" fmla="*/ 8 w 8"/>
                  <a:gd name="T3" fmla="*/ 1 h 3"/>
                  <a:gd name="T4" fmla="*/ 7 w 8"/>
                  <a:gd name="T5" fmla="*/ 3 h 3"/>
                  <a:gd name="T6" fmla="*/ 5 w 8"/>
                  <a:gd name="T7" fmla="*/ 3 h 3"/>
                  <a:gd name="T8" fmla="*/ 2 w 8"/>
                  <a:gd name="T9" fmla="*/ 3 h 3"/>
                  <a:gd name="T10" fmla="*/ 1 w 8"/>
                  <a:gd name="T11" fmla="*/ 2 h 3"/>
                  <a:gd name="T12" fmla="*/ 2 w 8"/>
                  <a:gd name="T13" fmla="*/ 1 h 3"/>
                  <a:gd name="T14" fmla="*/ 7 w 8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3">
                    <a:moveTo>
                      <a:pt x="7" y="0"/>
                    </a:moveTo>
                    <a:cubicBezTo>
                      <a:pt x="7" y="1"/>
                      <a:pt x="7" y="1"/>
                      <a:pt x="8" y="1"/>
                    </a:cubicBezTo>
                    <a:cubicBezTo>
                      <a:pt x="8" y="2"/>
                      <a:pt x="7" y="3"/>
                      <a:pt x="7" y="3"/>
                    </a:cubicBezTo>
                    <a:cubicBezTo>
                      <a:pt x="6" y="3"/>
                      <a:pt x="6" y="3"/>
                      <a:pt x="5" y="3"/>
                    </a:cubicBezTo>
                    <a:cubicBezTo>
                      <a:pt x="4" y="3"/>
                      <a:pt x="3" y="3"/>
                      <a:pt x="2" y="3"/>
                    </a:cubicBezTo>
                    <a:cubicBezTo>
                      <a:pt x="1" y="3"/>
                      <a:pt x="0" y="3"/>
                      <a:pt x="1" y="2"/>
                    </a:cubicBezTo>
                    <a:cubicBezTo>
                      <a:pt x="1" y="1"/>
                      <a:pt x="2" y="0"/>
                      <a:pt x="2" y="1"/>
                    </a:cubicBezTo>
                    <a:cubicBezTo>
                      <a:pt x="4" y="1"/>
                      <a:pt x="5" y="1"/>
                      <a:pt x="7" y="0"/>
                    </a:cubicBezTo>
                    <a:close/>
                  </a:path>
                </a:pathLst>
              </a:custGeom>
              <a:solidFill>
                <a:srgbClr val="FDE8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" name="Freeform 695"/>
              <p:cNvSpPr/>
              <p:nvPr/>
            </p:nvSpPr>
            <p:spPr bwMode="auto">
              <a:xfrm>
                <a:off x="546" y="602"/>
                <a:ext cx="21" cy="12"/>
              </a:xfrm>
              <a:custGeom>
                <a:avLst/>
                <a:gdLst>
                  <a:gd name="T0" fmla="*/ 7 w 9"/>
                  <a:gd name="T1" fmla="*/ 3 h 5"/>
                  <a:gd name="T2" fmla="*/ 8 w 9"/>
                  <a:gd name="T3" fmla="*/ 4 h 5"/>
                  <a:gd name="T4" fmla="*/ 7 w 9"/>
                  <a:gd name="T5" fmla="*/ 4 h 5"/>
                  <a:gd name="T6" fmla="*/ 5 w 9"/>
                  <a:gd name="T7" fmla="*/ 4 h 5"/>
                  <a:gd name="T8" fmla="*/ 1 w 9"/>
                  <a:gd name="T9" fmla="*/ 5 h 5"/>
                  <a:gd name="T10" fmla="*/ 0 w 9"/>
                  <a:gd name="T11" fmla="*/ 5 h 5"/>
                  <a:gd name="T12" fmla="*/ 3 w 9"/>
                  <a:gd name="T13" fmla="*/ 0 h 5"/>
                  <a:gd name="T14" fmla="*/ 7 w 9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5">
                    <a:moveTo>
                      <a:pt x="7" y="3"/>
                    </a:moveTo>
                    <a:cubicBezTo>
                      <a:pt x="8" y="3"/>
                      <a:pt x="9" y="3"/>
                      <a:pt x="8" y="4"/>
                    </a:cubicBezTo>
                    <a:cubicBezTo>
                      <a:pt x="8" y="5"/>
                      <a:pt x="8" y="4"/>
                      <a:pt x="7" y="4"/>
                    </a:cubicBezTo>
                    <a:cubicBezTo>
                      <a:pt x="6" y="4"/>
                      <a:pt x="6" y="4"/>
                      <a:pt x="5" y="4"/>
                    </a:cubicBezTo>
                    <a:cubicBezTo>
                      <a:pt x="4" y="3"/>
                      <a:pt x="2" y="3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2"/>
                      <a:pt x="1" y="1"/>
                      <a:pt x="3" y="0"/>
                    </a:cubicBezTo>
                    <a:cubicBezTo>
                      <a:pt x="6" y="0"/>
                      <a:pt x="6" y="1"/>
                      <a:pt x="7" y="3"/>
                    </a:cubicBezTo>
                    <a:close/>
                  </a:path>
                </a:pathLst>
              </a:custGeom>
              <a:solidFill>
                <a:srgbClr val="FDE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" name="Freeform 696"/>
              <p:cNvSpPr/>
              <p:nvPr/>
            </p:nvSpPr>
            <p:spPr bwMode="auto">
              <a:xfrm>
                <a:off x="539" y="614"/>
                <a:ext cx="14" cy="19"/>
              </a:xfrm>
              <a:custGeom>
                <a:avLst/>
                <a:gdLst>
                  <a:gd name="T0" fmla="*/ 3 w 6"/>
                  <a:gd name="T1" fmla="*/ 0 h 8"/>
                  <a:gd name="T2" fmla="*/ 4 w 6"/>
                  <a:gd name="T3" fmla="*/ 0 h 8"/>
                  <a:gd name="T4" fmla="*/ 4 w 6"/>
                  <a:gd name="T5" fmla="*/ 4 h 8"/>
                  <a:gd name="T6" fmla="*/ 1 w 6"/>
                  <a:gd name="T7" fmla="*/ 6 h 8"/>
                  <a:gd name="T8" fmla="*/ 0 w 6"/>
                  <a:gd name="T9" fmla="*/ 5 h 8"/>
                  <a:gd name="T10" fmla="*/ 3 w 6"/>
                  <a:gd name="T1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8">
                    <a:moveTo>
                      <a:pt x="3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3"/>
                      <a:pt x="4" y="4"/>
                    </a:cubicBezTo>
                    <a:cubicBezTo>
                      <a:pt x="6" y="8"/>
                      <a:pt x="3" y="6"/>
                      <a:pt x="1" y="6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1" y="3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DEC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" name="Freeform 697"/>
              <p:cNvSpPr/>
              <p:nvPr/>
            </p:nvSpPr>
            <p:spPr bwMode="auto">
              <a:xfrm>
                <a:off x="503" y="655"/>
                <a:ext cx="12" cy="12"/>
              </a:xfrm>
              <a:custGeom>
                <a:avLst/>
                <a:gdLst>
                  <a:gd name="T0" fmla="*/ 2 w 5"/>
                  <a:gd name="T1" fmla="*/ 2 h 5"/>
                  <a:gd name="T2" fmla="*/ 2 w 5"/>
                  <a:gd name="T3" fmla="*/ 1 h 5"/>
                  <a:gd name="T4" fmla="*/ 5 w 5"/>
                  <a:gd name="T5" fmla="*/ 2 h 5"/>
                  <a:gd name="T6" fmla="*/ 2 w 5"/>
                  <a:gd name="T7" fmla="*/ 5 h 5"/>
                  <a:gd name="T8" fmla="*/ 2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2"/>
                    </a:moveTo>
                    <a:cubicBezTo>
                      <a:pt x="2" y="2"/>
                      <a:pt x="2" y="2"/>
                      <a:pt x="2" y="1"/>
                    </a:cubicBezTo>
                    <a:cubicBezTo>
                      <a:pt x="3" y="2"/>
                      <a:pt x="5" y="0"/>
                      <a:pt x="5" y="2"/>
                    </a:cubicBezTo>
                    <a:cubicBezTo>
                      <a:pt x="5" y="3"/>
                      <a:pt x="4" y="5"/>
                      <a:pt x="2" y="5"/>
                    </a:cubicBezTo>
                    <a:cubicBezTo>
                      <a:pt x="0" y="4"/>
                      <a:pt x="2" y="3"/>
                      <a:pt x="2" y="2"/>
                    </a:cubicBezTo>
                    <a:close/>
                  </a:path>
                </a:pathLst>
              </a:custGeom>
              <a:solidFill>
                <a:srgbClr val="FDE9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" name="Freeform 698"/>
              <p:cNvSpPr/>
              <p:nvPr/>
            </p:nvSpPr>
            <p:spPr bwMode="auto">
              <a:xfrm>
                <a:off x="529" y="657"/>
                <a:ext cx="12" cy="10"/>
              </a:xfrm>
              <a:custGeom>
                <a:avLst/>
                <a:gdLst>
                  <a:gd name="T0" fmla="*/ 1 w 5"/>
                  <a:gd name="T1" fmla="*/ 4 h 4"/>
                  <a:gd name="T2" fmla="*/ 0 w 5"/>
                  <a:gd name="T3" fmla="*/ 4 h 4"/>
                  <a:gd name="T4" fmla="*/ 0 w 5"/>
                  <a:gd name="T5" fmla="*/ 4 h 4"/>
                  <a:gd name="T6" fmla="*/ 5 w 5"/>
                  <a:gd name="T7" fmla="*/ 1 h 4"/>
                  <a:gd name="T8" fmla="*/ 2 w 5"/>
                  <a:gd name="T9" fmla="*/ 4 h 4"/>
                  <a:gd name="T10" fmla="*/ 1 w 5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1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1"/>
                      <a:pt x="2" y="0"/>
                      <a:pt x="5" y="1"/>
                    </a:cubicBezTo>
                    <a:cubicBezTo>
                      <a:pt x="4" y="2"/>
                      <a:pt x="2" y="2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lose/>
                  </a:path>
                </a:pathLst>
              </a:custGeom>
              <a:solidFill>
                <a:srgbClr val="FDE8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" name="Freeform 699"/>
              <p:cNvSpPr/>
              <p:nvPr/>
            </p:nvSpPr>
            <p:spPr bwMode="auto">
              <a:xfrm>
                <a:off x="543" y="638"/>
                <a:ext cx="7" cy="12"/>
              </a:xfrm>
              <a:custGeom>
                <a:avLst/>
                <a:gdLst>
                  <a:gd name="T0" fmla="*/ 1 w 3"/>
                  <a:gd name="T1" fmla="*/ 5 h 5"/>
                  <a:gd name="T2" fmla="*/ 3 w 3"/>
                  <a:gd name="T3" fmla="*/ 0 h 5"/>
                  <a:gd name="T4" fmla="*/ 1 w 3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1" y="5"/>
                    </a:moveTo>
                    <a:cubicBezTo>
                      <a:pt x="0" y="2"/>
                      <a:pt x="1" y="1"/>
                      <a:pt x="3" y="0"/>
                    </a:cubicBezTo>
                    <a:cubicBezTo>
                      <a:pt x="3" y="2"/>
                      <a:pt x="2" y="3"/>
                      <a:pt x="1" y="5"/>
                    </a:cubicBezTo>
                    <a:close/>
                  </a:path>
                </a:pathLst>
              </a:custGeom>
              <a:solidFill>
                <a:srgbClr val="FDEC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" name="Freeform 700"/>
              <p:cNvSpPr/>
              <p:nvPr/>
            </p:nvSpPr>
            <p:spPr bwMode="auto">
              <a:xfrm>
                <a:off x="550" y="614"/>
                <a:ext cx="8" cy="7"/>
              </a:xfrm>
              <a:custGeom>
                <a:avLst/>
                <a:gdLst>
                  <a:gd name="T0" fmla="*/ 3 w 3"/>
                  <a:gd name="T1" fmla="*/ 1 h 3"/>
                  <a:gd name="T2" fmla="*/ 2 w 3"/>
                  <a:gd name="T3" fmla="*/ 3 h 3"/>
                  <a:gd name="T4" fmla="*/ 1 w 3"/>
                  <a:gd name="T5" fmla="*/ 1 h 3"/>
                  <a:gd name="T6" fmla="*/ 3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3" y="2"/>
                      <a:pt x="2" y="2"/>
                      <a:pt x="2" y="3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2" y="0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FDE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" name="Freeform 701"/>
              <p:cNvSpPr/>
              <p:nvPr/>
            </p:nvSpPr>
            <p:spPr bwMode="auto">
              <a:xfrm>
                <a:off x="553" y="559"/>
                <a:ext cx="33" cy="24"/>
              </a:xfrm>
              <a:custGeom>
                <a:avLst/>
                <a:gdLst>
                  <a:gd name="T0" fmla="*/ 1 w 14"/>
                  <a:gd name="T1" fmla="*/ 0 h 10"/>
                  <a:gd name="T2" fmla="*/ 8 w 14"/>
                  <a:gd name="T3" fmla="*/ 1 h 10"/>
                  <a:gd name="T4" fmla="*/ 13 w 14"/>
                  <a:gd name="T5" fmla="*/ 3 h 10"/>
                  <a:gd name="T6" fmla="*/ 10 w 14"/>
                  <a:gd name="T7" fmla="*/ 7 h 10"/>
                  <a:gd name="T8" fmla="*/ 10 w 14"/>
                  <a:gd name="T9" fmla="*/ 7 h 10"/>
                  <a:gd name="T10" fmla="*/ 2 w 14"/>
                  <a:gd name="T11" fmla="*/ 9 h 10"/>
                  <a:gd name="T12" fmla="*/ 2 w 14"/>
                  <a:gd name="T13" fmla="*/ 2 h 10"/>
                  <a:gd name="T14" fmla="*/ 1 w 14"/>
                  <a:gd name="T1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10">
                    <a:moveTo>
                      <a:pt x="1" y="0"/>
                    </a:moveTo>
                    <a:cubicBezTo>
                      <a:pt x="4" y="1"/>
                      <a:pt x="6" y="1"/>
                      <a:pt x="8" y="1"/>
                    </a:cubicBezTo>
                    <a:cubicBezTo>
                      <a:pt x="10" y="0"/>
                      <a:pt x="12" y="1"/>
                      <a:pt x="13" y="3"/>
                    </a:cubicBezTo>
                    <a:cubicBezTo>
                      <a:pt x="14" y="4"/>
                      <a:pt x="11" y="5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7" y="8"/>
                      <a:pt x="4" y="10"/>
                      <a:pt x="2" y="9"/>
                    </a:cubicBezTo>
                    <a:cubicBezTo>
                      <a:pt x="0" y="7"/>
                      <a:pt x="1" y="4"/>
                      <a:pt x="2" y="2"/>
                    </a:cubicBezTo>
                    <a:cubicBezTo>
                      <a:pt x="2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" name="Freeform 702"/>
              <p:cNvSpPr/>
              <p:nvPr/>
            </p:nvSpPr>
            <p:spPr bwMode="auto">
              <a:xfrm>
                <a:off x="543" y="554"/>
                <a:ext cx="10" cy="12"/>
              </a:xfrm>
              <a:custGeom>
                <a:avLst/>
                <a:gdLst>
                  <a:gd name="T0" fmla="*/ 1 w 4"/>
                  <a:gd name="T1" fmla="*/ 0 h 5"/>
                  <a:gd name="T2" fmla="*/ 4 w 4"/>
                  <a:gd name="T3" fmla="*/ 4 h 5"/>
                  <a:gd name="T4" fmla="*/ 2 w 4"/>
                  <a:gd name="T5" fmla="*/ 5 h 5"/>
                  <a:gd name="T6" fmla="*/ 1 w 4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cubicBezTo>
                      <a:pt x="2" y="1"/>
                      <a:pt x="4" y="1"/>
                      <a:pt x="4" y="4"/>
                    </a:cubicBezTo>
                    <a:cubicBezTo>
                      <a:pt x="4" y="4"/>
                      <a:pt x="3" y="5"/>
                      <a:pt x="2" y="5"/>
                    </a:cubicBezTo>
                    <a:cubicBezTo>
                      <a:pt x="0" y="4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" name="Freeform 703"/>
              <p:cNvSpPr/>
              <p:nvPr/>
            </p:nvSpPr>
            <p:spPr bwMode="auto">
              <a:xfrm>
                <a:off x="550" y="585"/>
                <a:ext cx="20" cy="12"/>
              </a:xfrm>
              <a:custGeom>
                <a:avLst/>
                <a:gdLst>
                  <a:gd name="T0" fmla="*/ 1 w 8"/>
                  <a:gd name="T1" fmla="*/ 0 h 5"/>
                  <a:gd name="T2" fmla="*/ 2 w 8"/>
                  <a:gd name="T3" fmla="*/ 0 h 5"/>
                  <a:gd name="T4" fmla="*/ 6 w 8"/>
                  <a:gd name="T5" fmla="*/ 4 h 5"/>
                  <a:gd name="T6" fmla="*/ 6 w 8"/>
                  <a:gd name="T7" fmla="*/ 4 h 5"/>
                  <a:gd name="T8" fmla="*/ 3 w 8"/>
                  <a:gd name="T9" fmla="*/ 4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8" y="0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5"/>
                      <a:pt x="4" y="4"/>
                      <a:pt x="3" y="4"/>
                    </a:cubicBezTo>
                    <a:cubicBezTo>
                      <a:pt x="2" y="3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" name="Freeform 704"/>
              <p:cNvSpPr/>
              <p:nvPr/>
            </p:nvSpPr>
            <p:spPr bwMode="auto">
              <a:xfrm>
                <a:off x="496" y="652"/>
                <a:ext cx="9" cy="8"/>
              </a:xfrm>
              <a:custGeom>
                <a:avLst/>
                <a:gdLst>
                  <a:gd name="T0" fmla="*/ 4 w 4"/>
                  <a:gd name="T1" fmla="*/ 1 h 3"/>
                  <a:gd name="T2" fmla="*/ 0 w 4"/>
                  <a:gd name="T3" fmla="*/ 1 h 3"/>
                  <a:gd name="T4" fmla="*/ 4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3" y="2"/>
                      <a:pt x="1" y="3"/>
                      <a:pt x="0" y="1"/>
                    </a:cubicBezTo>
                    <a:cubicBezTo>
                      <a:pt x="1" y="0"/>
                      <a:pt x="3" y="0"/>
                      <a:pt x="4" y="1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" name="Freeform 705"/>
              <p:cNvSpPr/>
              <p:nvPr/>
            </p:nvSpPr>
            <p:spPr bwMode="auto">
              <a:xfrm>
                <a:off x="517" y="593"/>
                <a:ext cx="17" cy="12"/>
              </a:xfrm>
              <a:custGeom>
                <a:avLst/>
                <a:gdLst>
                  <a:gd name="T0" fmla="*/ 6 w 7"/>
                  <a:gd name="T1" fmla="*/ 5 h 5"/>
                  <a:gd name="T2" fmla="*/ 5 w 7"/>
                  <a:gd name="T3" fmla="*/ 5 h 5"/>
                  <a:gd name="T4" fmla="*/ 3 w 7"/>
                  <a:gd name="T5" fmla="*/ 5 h 5"/>
                  <a:gd name="T6" fmla="*/ 0 w 7"/>
                  <a:gd name="T7" fmla="*/ 3 h 5"/>
                  <a:gd name="T8" fmla="*/ 2 w 7"/>
                  <a:gd name="T9" fmla="*/ 0 h 5"/>
                  <a:gd name="T10" fmla="*/ 5 w 7"/>
                  <a:gd name="T11" fmla="*/ 2 h 5"/>
                  <a:gd name="T12" fmla="*/ 6 w 7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6" y="5"/>
                    </a:move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2" y="4"/>
                      <a:pt x="0" y="5"/>
                      <a:pt x="0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6" y="3"/>
                      <a:pt x="7" y="4"/>
                      <a:pt x="6" y="5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" name="Freeform 706"/>
              <p:cNvSpPr/>
              <p:nvPr/>
            </p:nvSpPr>
            <p:spPr bwMode="auto">
              <a:xfrm>
                <a:off x="529" y="588"/>
                <a:ext cx="7" cy="17"/>
              </a:xfrm>
              <a:custGeom>
                <a:avLst/>
                <a:gdLst>
                  <a:gd name="T0" fmla="*/ 1 w 3"/>
                  <a:gd name="T1" fmla="*/ 7 h 7"/>
                  <a:gd name="T2" fmla="*/ 0 w 3"/>
                  <a:gd name="T3" fmla="*/ 4 h 7"/>
                  <a:gd name="T4" fmla="*/ 0 w 3"/>
                  <a:gd name="T5" fmla="*/ 1 h 7"/>
                  <a:gd name="T6" fmla="*/ 1 w 3"/>
                  <a:gd name="T7" fmla="*/ 0 h 7"/>
                  <a:gd name="T8" fmla="*/ 2 w 3"/>
                  <a:gd name="T9" fmla="*/ 1 h 7"/>
                  <a:gd name="T10" fmla="*/ 2 w 3"/>
                  <a:gd name="T11" fmla="*/ 6 h 7"/>
                  <a:gd name="T12" fmla="*/ 1 w 3"/>
                  <a:gd name="T1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">
                    <a:moveTo>
                      <a:pt x="1" y="7"/>
                    </a:move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3" y="2"/>
                      <a:pt x="3" y="4"/>
                      <a:pt x="2" y="6"/>
                    </a:cubicBezTo>
                    <a:cubicBezTo>
                      <a:pt x="2" y="7"/>
                      <a:pt x="2" y="7"/>
                      <a:pt x="1" y="7"/>
                    </a:cubicBezTo>
                    <a:close/>
                  </a:path>
                </a:pathLst>
              </a:custGeom>
              <a:solidFill>
                <a:srgbClr val="FDE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" name="Freeform 707"/>
              <p:cNvSpPr/>
              <p:nvPr/>
            </p:nvSpPr>
            <p:spPr bwMode="auto">
              <a:xfrm>
                <a:off x="531" y="581"/>
                <a:ext cx="29" cy="19"/>
              </a:xfrm>
              <a:custGeom>
                <a:avLst/>
                <a:gdLst>
                  <a:gd name="T0" fmla="*/ 1 w 12"/>
                  <a:gd name="T1" fmla="*/ 3 h 8"/>
                  <a:gd name="T2" fmla="*/ 0 w 12"/>
                  <a:gd name="T3" fmla="*/ 3 h 8"/>
                  <a:gd name="T4" fmla="*/ 4 w 12"/>
                  <a:gd name="T5" fmla="*/ 1 h 8"/>
                  <a:gd name="T6" fmla="*/ 9 w 12"/>
                  <a:gd name="T7" fmla="*/ 2 h 8"/>
                  <a:gd name="T8" fmla="*/ 12 w 12"/>
                  <a:gd name="T9" fmla="*/ 5 h 8"/>
                  <a:gd name="T10" fmla="*/ 2 w 12"/>
                  <a:gd name="T11" fmla="*/ 5 h 8"/>
                  <a:gd name="T12" fmla="*/ 1 w 12"/>
                  <a:gd name="T1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1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1"/>
                    </a:cubicBezTo>
                    <a:cubicBezTo>
                      <a:pt x="6" y="2"/>
                      <a:pt x="7" y="1"/>
                      <a:pt x="9" y="2"/>
                    </a:cubicBezTo>
                    <a:cubicBezTo>
                      <a:pt x="9" y="4"/>
                      <a:pt x="12" y="4"/>
                      <a:pt x="12" y="5"/>
                    </a:cubicBezTo>
                    <a:cubicBezTo>
                      <a:pt x="9" y="8"/>
                      <a:pt x="7" y="8"/>
                      <a:pt x="2" y="5"/>
                    </a:cubicBezTo>
                    <a:cubicBezTo>
                      <a:pt x="1" y="5"/>
                      <a:pt x="1" y="4"/>
                      <a:pt x="1" y="3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" name="Freeform 708"/>
              <p:cNvSpPr/>
              <p:nvPr/>
            </p:nvSpPr>
            <p:spPr bwMode="auto">
              <a:xfrm>
                <a:off x="531" y="595"/>
                <a:ext cx="31" cy="31"/>
              </a:xfrm>
              <a:custGeom>
                <a:avLst/>
                <a:gdLst>
                  <a:gd name="T0" fmla="*/ 0 w 13"/>
                  <a:gd name="T1" fmla="*/ 4 h 13"/>
                  <a:gd name="T2" fmla="*/ 1 w 13"/>
                  <a:gd name="T3" fmla="*/ 3 h 13"/>
                  <a:gd name="T4" fmla="*/ 4 w 13"/>
                  <a:gd name="T5" fmla="*/ 1 h 13"/>
                  <a:gd name="T6" fmla="*/ 13 w 13"/>
                  <a:gd name="T7" fmla="*/ 3 h 13"/>
                  <a:gd name="T8" fmla="*/ 13 w 13"/>
                  <a:gd name="T9" fmla="*/ 6 h 13"/>
                  <a:gd name="T10" fmla="*/ 6 w 13"/>
                  <a:gd name="T11" fmla="*/ 8 h 13"/>
                  <a:gd name="T12" fmla="*/ 3 w 13"/>
                  <a:gd name="T13" fmla="*/ 13 h 13"/>
                  <a:gd name="T14" fmla="*/ 4 w 13"/>
                  <a:gd name="T15" fmla="*/ 9 h 13"/>
                  <a:gd name="T16" fmla="*/ 4 w 13"/>
                  <a:gd name="T17" fmla="*/ 7 h 13"/>
                  <a:gd name="T18" fmla="*/ 2 w 13"/>
                  <a:gd name="T19" fmla="*/ 6 h 13"/>
                  <a:gd name="T20" fmla="*/ 0 w 13"/>
                  <a:gd name="T21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3">
                    <a:moveTo>
                      <a:pt x="0" y="4"/>
                    </a:moveTo>
                    <a:cubicBezTo>
                      <a:pt x="0" y="4"/>
                      <a:pt x="0" y="4"/>
                      <a:pt x="1" y="3"/>
                    </a:cubicBezTo>
                    <a:cubicBezTo>
                      <a:pt x="1" y="2"/>
                      <a:pt x="2" y="1"/>
                      <a:pt x="4" y="1"/>
                    </a:cubicBezTo>
                    <a:cubicBezTo>
                      <a:pt x="6" y="2"/>
                      <a:pt x="11" y="0"/>
                      <a:pt x="13" y="3"/>
                    </a:cubicBezTo>
                    <a:cubicBezTo>
                      <a:pt x="13" y="4"/>
                      <a:pt x="13" y="5"/>
                      <a:pt x="13" y="6"/>
                    </a:cubicBezTo>
                    <a:cubicBezTo>
                      <a:pt x="9" y="3"/>
                      <a:pt x="8" y="3"/>
                      <a:pt x="6" y="8"/>
                    </a:cubicBezTo>
                    <a:cubicBezTo>
                      <a:pt x="6" y="10"/>
                      <a:pt x="5" y="12"/>
                      <a:pt x="3" y="13"/>
                    </a:cubicBezTo>
                    <a:cubicBezTo>
                      <a:pt x="3" y="11"/>
                      <a:pt x="2" y="10"/>
                      <a:pt x="4" y="9"/>
                    </a:cubicBezTo>
                    <a:cubicBezTo>
                      <a:pt x="5" y="9"/>
                      <a:pt x="6" y="8"/>
                      <a:pt x="4" y="7"/>
                    </a:cubicBezTo>
                    <a:cubicBezTo>
                      <a:pt x="4" y="6"/>
                      <a:pt x="4" y="5"/>
                      <a:pt x="2" y="6"/>
                    </a:cubicBezTo>
                    <a:cubicBezTo>
                      <a:pt x="1" y="6"/>
                      <a:pt x="0" y="6"/>
                      <a:pt x="0" y="4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" name="Freeform 709"/>
              <p:cNvSpPr/>
              <p:nvPr/>
            </p:nvSpPr>
            <p:spPr bwMode="auto">
              <a:xfrm>
                <a:off x="730" y="772"/>
                <a:ext cx="19" cy="19"/>
              </a:xfrm>
              <a:custGeom>
                <a:avLst/>
                <a:gdLst>
                  <a:gd name="T0" fmla="*/ 8 w 8"/>
                  <a:gd name="T1" fmla="*/ 3 h 8"/>
                  <a:gd name="T2" fmla="*/ 1 w 8"/>
                  <a:gd name="T3" fmla="*/ 8 h 8"/>
                  <a:gd name="T4" fmla="*/ 1 w 8"/>
                  <a:gd name="T5" fmla="*/ 5 h 8"/>
                  <a:gd name="T6" fmla="*/ 5 w 8"/>
                  <a:gd name="T7" fmla="*/ 3 h 8"/>
                  <a:gd name="T8" fmla="*/ 8 w 8"/>
                  <a:gd name="T9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8" y="3"/>
                    </a:moveTo>
                    <a:cubicBezTo>
                      <a:pt x="6" y="5"/>
                      <a:pt x="4" y="7"/>
                      <a:pt x="1" y="8"/>
                    </a:cubicBezTo>
                    <a:cubicBezTo>
                      <a:pt x="0" y="7"/>
                      <a:pt x="1" y="6"/>
                      <a:pt x="1" y="5"/>
                    </a:cubicBezTo>
                    <a:cubicBezTo>
                      <a:pt x="2" y="4"/>
                      <a:pt x="4" y="5"/>
                      <a:pt x="5" y="3"/>
                    </a:cubicBezTo>
                    <a:cubicBezTo>
                      <a:pt x="6" y="0"/>
                      <a:pt x="7" y="3"/>
                      <a:pt x="8" y="3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" name="Freeform 710"/>
              <p:cNvSpPr/>
              <p:nvPr/>
            </p:nvSpPr>
            <p:spPr bwMode="auto">
              <a:xfrm>
                <a:off x="727" y="748"/>
                <a:ext cx="7" cy="5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2 h 2"/>
                  <a:gd name="T4" fmla="*/ 1 w 3"/>
                  <a:gd name="T5" fmla="*/ 1 h 2"/>
                  <a:gd name="T6" fmla="*/ 1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0"/>
                      <a:pt x="3" y="1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" name="Freeform 711"/>
              <p:cNvSpPr/>
              <p:nvPr/>
            </p:nvSpPr>
            <p:spPr bwMode="auto">
              <a:xfrm>
                <a:off x="739" y="743"/>
                <a:ext cx="5" cy="5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1 h 2"/>
                  <a:gd name="T4" fmla="*/ 1 w 2"/>
                  <a:gd name="T5" fmla="*/ 0 h 2"/>
                  <a:gd name="T6" fmla="*/ 2 w 2"/>
                  <a:gd name="T7" fmla="*/ 1 h 2"/>
                  <a:gd name="T8" fmla="*/ 1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2"/>
                      <a:pt x="2" y="2"/>
                      <a:pt x="1" y="2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" name="Freeform 712"/>
              <p:cNvSpPr/>
              <p:nvPr/>
            </p:nvSpPr>
            <p:spPr bwMode="auto">
              <a:xfrm>
                <a:off x="739" y="794"/>
                <a:ext cx="36" cy="52"/>
              </a:xfrm>
              <a:custGeom>
                <a:avLst/>
                <a:gdLst>
                  <a:gd name="T0" fmla="*/ 14 w 15"/>
                  <a:gd name="T1" fmla="*/ 10 h 22"/>
                  <a:gd name="T2" fmla="*/ 12 w 15"/>
                  <a:gd name="T3" fmla="*/ 15 h 22"/>
                  <a:gd name="T4" fmla="*/ 6 w 15"/>
                  <a:gd name="T5" fmla="*/ 20 h 22"/>
                  <a:gd name="T6" fmla="*/ 0 w 15"/>
                  <a:gd name="T7" fmla="*/ 22 h 22"/>
                  <a:gd name="T8" fmla="*/ 2 w 15"/>
                  <a:gd name="T9" fmla="*/ 20 h 22"/>
                  <a:gd name="T10" fmla="*/ 3 w 15"/>
                  <a:gd name="T11" fmla="*/ 19 h 22"/>
                  <a:gd name="T12" fmla="*/ 1 w 15"/>
                  <a:gd name="T13" fmla="*/ 15 h 22"/>
                  <a:gd name="T14" fmla="*/ 8 w 15"/>
                  <a:gd name="T15" fmla="*/ 13 h 22"/>
                  <a:gd name="T16" fmla="*/ 7 w 15"/>
                  <a:gd name="T17" fmla="*/ 10 h 22"/>
                  <a:gd name="T18" fmla="*/ 5 w 15"/>
                  <a:gd name="T19" fmla="*/ 13 h 22"/>
                  <a:gd name="T20" fmla="*/ 2 w 15"/>
                  <a:gd name="T21" fmla="*/ 9 h 22"/>
                  <a:gd name="T22" fmla="*/ 2 w 15"/>
                  <a:gd name="T23" fmla="*/ 9 h 22"/>
                  <a:gd name="T24" fmla="*/ 2 w 15"/>
                  <a:gd name="T25" fmla="*/ 8 h 22"/>
                  <a:gd name="T26" fmla="*/ 4 w 15"/>
                  <a:gd name="T27" fmla="*/ 8 h 22"/>
                  <a:gd name="T28" fmla="*/ 2 w 15"/>
                  <a:gd name="T29" fmla="*/ 6 h 22"/>
                  <a:gd name="T30" fmla="*/ 0 w 15"/>
                  <a:gd name="T31" fmla="*/ 5 h 22"/>
                  <a:gd name="T32" fmla="*/ 1 w 15"/>
                  <a:gd name="T33" fmla="*/ 3 h 22"/>
                  <a:gd name="T34" fmla="*/ 3 w 15"/>
                  <a:gd name="T35" fmla="*/ 3 h 22"/>
                  <a:gd name="T36" fmla="*/ 7 w 15"/>
                  <a:gd name="T37" fmla="*/ 2 h 22"/>
                  <a:gd name="T38" fmla="*/ 11 w 15"/>
                  <a:gd name="T39" fmla="*/ 2 h 22"/>
                  <a:gd name="T40" fmla="*/ 11 w 15"/>
                  <a:gd name="T41" fmla="*/ 4 h 22"/>
                  <a:gd name="T42" fmla="*/ 12 w 15"/>
                  <a:gd name="T43" fmla="*/ 6 h 22"/>
                  <a:gd name="T44" fmla="*/ 12 w 15"/>
                  <a:gd name="T45" fmla="*/ 7 h 22"/>
                  <a:gd name="T46" fmla="*/ 14 w 15"/>
                  <a:gd name="T47" fmla="*/ 9 h 22"/>
                  <a:gd name="T48" fmla="*/ 14 w 15"/>
                  <a:gd name="T49" fmla="*/ 1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" h="22">
                    <a:moveTo>
                      <a:pt x="14" y="10"/>
                    </a:moveTo>
                    <a:cubicBezTo>
                      <a:pt x="15" y="12"/>
                      <a:pt x="13" y="14"/>
                      <a:pt x="12" y="15"/>
                    </a:cubicBezTo>
                    <a:cubicBezTo>
                      <a:pt x="10" y="17"/>
                      <a:pt x="6" y="16"/>
                      <a:pt x="6" y="20"/>
                    </a:cubicBezTo>
                    <a:cubicBezTo>
                      <a:pt x="4" y="21"/>
                      <a:pt x="2" y="21"/>
                      <a:pt x="0" y="22"/>
                    </a:cubicBezTo>
                    <a:cubicBezTo>
                      <a:pt x="0" y="20"/>
                      <a:pt x="0" y="20"/>
                      <a:pt x="2" y="20"/>
                    </a:cubicBezTo>
                    <a:cubicBezTo>
                      <a:pt x="2" y="19"/>
                      <a:pt x="3" y="19"/>
                      <a:pt x="3" y="19"/>
                    </a:cubicBezTo>
                    <a:cubicBezTo>
                      <a:pt x="4" y="17"/>
                      <a:pt x="1" y="17"/>
                      <a:pt x="1" y="15"/>
                    </a:cubicBezTo>
                    <a:cubicBezTo>
                      <a:pt x="3" y="13"/>
                      <a:pt x="7" y="17"/>
                      <a:pt x="8" y="13"/>
                    </a:cubicBezTo>
                    <a:cubicBezTo>
                      <a:pt x="8" y="13"/>
                      <a:pt x="10" y="10"/>
                      <a:pt x="7" y="10"/>
                    </a:cubicBezTo>
                    <a:cubicBezTo>
                      <a:pt x="5" y="9"/>
                      <a:pt x="5" y="11"/>
                      <a:pt x="5" y="13"/>
                    </a:cubicBezTo>
                    <a:cubicBezTo>
                      <a:pt x="3" y="12"/>
                      <a:pt x="4" y="9"/>
                      <a:pt x="2" y="9"/>
                    </a:cubicBezTo>
                    <a:cubicBezTo>
                      <a:pt x="2" y="9"/>
                      <a:pt x="1" y="9"/>
                      <a:pt x="2" y="9"/>
                    </a:cubicBezTo>
                    <a:cubicBezTo>
                      <a:pt x="2" y="9"/>
                      <a:pt x="2" y="8"/>
                      <a:pt x="2" y="8"/>
                    </a:cubicBezTo>
                    <a:cubicBezTo>
                      <a:pt x="3" y="8"/>
                      <a:pt x="4" y="8"/>
                      <a:pt x="4" y="8"/>
                    </a:cubicBezTo>
                    <a:cubicBezTo>
                      <a:pt x="4" y="6"/>
                      <a:pt x="3" y="6"/>
                      <a:pt x="2" y="6"/>
                    </a:cubicBezTo>
                    <a:cubicBezTo>
                      <a:pt x="1" y="6"/>
                      <a:pt x="0" y="7"/>
                      <a:pt x="0" y="5"/>
                    </a:cubicBezTo>
                    <a:cubicBezTo>
                      <a:pt x="0" y="4"/>
                      <a:pt x="0" y="4"/>
                      <a:pt x="1" y="3"/>
                    </a:cubicBezTo>
                    <a:cubicBezTo>
                      <a:pt x="2" y="2"/>
                      <a:pt x="2" y="3"/>
                      <a:pt x="3" y="3"/>
                    </a:cubicBezTo>
                    <a:cubicBezTo>
                      <a:pt x="5" y="4"/>
                      <a:pt x="6" y="5"/>
                      <a:pt x="7" y="2"/>
                    </a:cubicBezTo>
                    <a:cubicBezTo>
                      <a:pt x="7" y="0"/>
                      <a:pt x="10" y="3"/>
                      <a:pt x="11" y="2"/>
                    </a:cubicBezTo>
                    <a:cubicBezTo>
                      <a:pt x="11" y="2"/>
                      <a:pt x="11" y="3"/>
                      <a:pt x="11" y="4"/>
                    </a:cubicBezTo>
                    <a:cubicBezTo>
                      <a:pt x="12" y="4"/>
                      <a:pt x="12" y="5"/>
                      <a:pt x="12" y="6"/>
                    </a:cubicBezTo>
                    <a:cubicBezTo>
                      <a:pt x="10" y="8"/>
                      <a:pt x="11" y="7"/>
                      <a:pt x="12" y="7"/>
                    </a:cubicBezTo>
                    <a:cubicBezTo>
                      <a:pt x="15" y="6"/>
                      <a:pt x="13" y="9"/>
                      <a:pt x="14" y="9"/>
                    </a:cubicBezTo>
                    <a:cubicBezTo>
                      <a:pt x="14" y="10"/>
                      <a:pt x="14" y="10"/>
                      <a:pt x="14" y="10"/>
                    </a:cubicBezTo>
                    <a:close/>
                  </a:path>
                </a:pathLst>
              </a:custGeom>
              <a:solidFill>
                <a:srgbClr val="FED6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" name="Freeform 713"/>
              <p:cNvSpPr/>
              <p:nvPr/>
            </p:nvSpPr>
            <p:spPr bwMode="auto">
              <a:xfrm>
                <a:off x="758" y="803"/>
                <a:ext cx="17" cy="14"/>
              </a:xfrm>
              <a:custGeom>
                <a:avLst/>
                <a:gdLst>
                  <a:gd name="T0" fmla="*/ 6 w 7"/>
                  <a:gd name="T1" fmla="*/ 5 h 6"/>
                  <a:gd name="T2" fmla="*/ 2 w 7"/>
                  <a:gd name="T3" fmla="*/ 6 h 6"/>
                  <a:gd name="T4" fmla="*/ 3 w 7"/>
                  <a:gd name="T5" fmla="*/ 0 h 6"/>
                  <a:gd name="T6" fmla="*/ 6 w 7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6" y="5"/>
                    </a:moveTo>
                    <a:cubicBezTo>
                      <a:pt x="5" y="2"/>
                      <a:pt x="3" y="3"/>
                      <a:pt x="2" y="6"/>
                    </a:cubicBezTo>
                    <a:cubicBezTo>
                      <a:pt x="0" y="3"/>
                      <a:pt x="3" y="2"/>
                      <a:pt x="3" y="0"/>
                    </a:cubicBezTo>
                    <a:cubicBezTo>
                      <a:pt x="7" y="1"/>
                      <a:pt x="6" y="3"/>
                      <a:pt x="6" y="5"/>
                    </a:cubicBezTo>
                    <a:close/>
                  </a:path>
                </a:pathLst>
              </a:custGeom>
              <a:solidFill>
                <a:srgbClr val="FED9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" name="Freeform 714"/>
              <p:cNvSpPr/>
              <p:nvPr/>
            </p:nvSpPr>
            <p:spPr bwMode="auto">
              <a:xfrm>
                <a:off x="777" y="813"/>
                <a:ext cx="5" cy="4"/>
              </a:xfrm>
              <a:custGeom>
                <a:avLst/>
                <a:gdLst>
                  <a:gd name="T0" fmla="*/ 0 w 2"/>
                  <a:gd name="T1" fmla="*/ 2 h 2"/>
                  <a:gd name="T2" fmla="*/ 1 w 2"/>
                  <a:gd name="T3" fmla="*/ 0 h 2"/>
                  <a:gd name="T4" fmla="*/ 2 w 2"/>
                  <a:gd name="T5" fmla="*/ 1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D9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" name="Freeform 715"/>
              <p:cNvSpPr/>
              <p:nvPr/>
            </p:nvSpPr>
            <p:spPr bwMode="auto">
              <a:xfrm>
                <a:off x="766" y="669"/>
                <a:ext cx="31" cy="17"/>
              </a:xfrm>
              <a:custGeom>
                <a:avLst/>
                <a:gdLst>
                  <a:gd name="T0" fmla="*/ 8 w 13"/>
                  <a:gd name="T1" fmla="*/ 7 h 7"/>
                  <a:gd name="T2" fmla="*/ 2 w 13"/>
                  <a:gd name="T3" fmla="*/ 7 h 7"/>
                  <a:gd name="T4" fmla="*/ 0 w 13"/>
                  <a:gd name="T5" fmla="*/ 6 h 7"/>
                  <a:gd name="T6" fmla="*/ 0 w 13"/>
                  <a:gd name="T7" fmla="*/ 5 h 7"/>
                  <a:gd name="T8" fmla="*/ 0 w 13"/>
                  <a:gd name="T9" fmla="*/ 5 h 7"/>
                  <a:gd name="T10" fmla="*/ 10 w 13"/>
                  <a:gd name="T11" fmla="*/ 3 h 7"/>
                  <a:gd name="T12" fmla="*/ 8 w 13"/>
                  <a:gd name="T1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8" y="7"/>
                    </a:moveTo>
                    <a:cubicBezTo>
                      <a:pt x="6" y="3"/>
                      <a:pt x="5" y="3"/>
                      <a:pt x="2" y="7"/>
                    </a:cubicBezTo>
                    <a:cubicBezTo>
                      <a:pt x="2" y="6"/>
                      <a:pt x="1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0"/>
                      <a:pt x="7" y="1"/>
                      <a:pt x="10" y="3"/>
                    </a:cubicBezTo>
                    <a:cubicBezTo>
                      <a:pt x="13" y="4"/>
                      <a:pt x="8" y="5"/>
                      <a:pt x="8" y="7"/>
                    </a:cubicBezTo>
                    <a:close/>
                  </a:path>
                </a:pathLst>
              </a:custGeom>
              <a:solidFill>
                <a:srgbClr val="FDEB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" name="Freeform 716"/>
              <p:cNvSpPr/>
              <p:nvPr/>
            </p:nvSpPr>
            <p:spPr bwMode="auto">
              <a:xfrm>
                <a:off x="751" y="679"/>
                <a:ext cx="15" cy="17"/>
              </a:xfrm>
              <a:custGeom>
                <a:avLst/>
                <a:gdLst>
                  <a:gd name="T0" fmla="*/ 6 w 6"/>
                  <a:gd name="T1" fmla="*/ 1 h 7"/>
                  <a:gd name="T2" fmla="*/ 6 w 6"/>
                  <a:gd name="T3" fmla="*/ 2 h 7"/>
                  <a:gd name="T4" fmla="*/ 3 w 6"/>
                  <a:gd name="T5" fmla="*/ 7 h 7"/>
                  <a:gd name="T6" fmla="*/ 6 w 6"/>
                  <a:gd name="T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6" y="1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6" y="5"/>
                      <a:pt x="3" y="3"/>
                      <a:pt x="3" y="7"/>
                    </a:cubicBezTo>
                    <a:cubicBezTo>
                      <a:pt x="0" y="1"/>
                      <a:pt x="1" y="0"/>
                      <a:pt x="6" y="1"/>
                    </a:cubicBezTo>
                    <a:close/>
                  </a:path>
                </a:pathLst>
              </a:custGeom>
              <a:solidFill>
                <a:srgbClr val="FDE8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" name="Freeform 717"/>
              <p:cNvSpPr/>
              <p:nvPr/>
            </p:nvSpPr>
            <p:spPr bwMode="auto">
              <a:xfrm>
                <a:off x="737" y="700"/>
                <a:ext cx="17" cy="15"/>
              </a:xfrm>
              <a:custGeom>
                <a:avLst/>
                <a:gdLst>
                  <a:gd name="T0" fmla="*/ 0 w 7"/>
                  <a:gd name="T1" fmla="*/ 3 h 6"/>
                  <a:gd name="T2" fmla="*/ 5 w 7"/>
                  <a:gd name="T3" fmla="*/ 0 h 6"/>
                  <a:gd name="T4" fmla="*/ 7 w 7"/>
                  <a:gd name="T5" fmla="*/ 4 h 6"/>
                  <a:gd name="T6" fmla="*/ 0 w 7"/>
                  <a:gd name="T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0" y="3"/>
                    </a:moveTo>
                    <a:cubicBezTo>
                      <a:pt x="1" y="2"/>
                      <a:pt x="3" y="0"/>
                      <a:pt x="5" y="0"/>
                    </a:cubicBezTo>
                    <a:cubicBezTo>
                      <a:pt x="5" y="2"/>
                      <a:pt x="6" y="3"/>
                      <a:pt x="7" y="4"/>
                    </a:cubicBezTo>
                    <a:cubicBezTo>
                      <a:pt x="5" y="2"/>
                      <a:pt x="2" y="6"/>
                      <a:pt x="0" y="3"/>
                    </a:cubicBezTo>
                    <a:close/>
                  </a:path>
                </a:pathLst>
              </a:custGeom>
              <a:solidFill>
                <a:srgbClr val="FEE7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" name="Freeform 718"/>
              <p:cNvSpPr/>
              <p:nvPr/>
            </p:nvSpPr>
            <p:spPr bwMode="auto">
              <a:xfrm>
                <a:off x="787" y="693"/>
                <a:ext cx="5" cy="3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1 h 1"/>
                  <a:gd name="T4" fmla="*/ 0 w 2"/>
                  <a:gd name="T5" fmla="*/ 0 h 1"/>
                  <a:gd name="T6" fmla="*/ 1 w 2"/>
                  <a:gd name="T7" fmla="*/ 0 h 1"/>
                  <a:gd name="T8" fmla="*/ 2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2" y="1"/>
                    </a:cubicBezTo>
                    <a:close/>
                  </a:path>
                </a:pathLst>
              </a:custGeom>
              <a:solidFill>
                <a:srgbClr val="FDE8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" name="Freeform 719"/>
              <p:cNvSpPr/>
              <p:nvPr/>
            </p:nvSpPr>
            <p:spPr bwMode="auto">
              <a:xfrm>
                <a:off x="670" y="832"/>
                <a:ext cx="48" cy="33"/>
              </a:xfrm>
              <a:custGeom>
                <a:avLst/>
                <a:gdLst>
                  <a:gd name="T0" fmla="*/ 2 w 20"/>
                  <a:gd name="T1" fmla="*/ 5 h 14"/>
                  <a:gd name="T2" fmla="*/ 8 w 20"/>
                  <a:gd name="T3" fmla="*/ 5 h 14"/>
                  <a:gd name="T4" fmla="*/ 10 w 20"/>
                  <a:gd name="T5" fmla="*/ 5 h 14"/>
                  <a:gd name="T6" fmla="*/ 15 w 20"/>
                  <a:gd name="T7" fmla="*/ 7 h 14"/>
                  <a:gd name="T8" fmla="*/ 20 w 20"/>
                  <a:gd name="T9" fmla="*/ 10 h 14"/>
                  <a:gd name="T10" fmla="*/ 16 w 20"/>
                  <a:gd name="T11" fmla="*/ 12 h 14"/>
                  <a:gd name="T12" fmla="*/ 13 w 20"/>
                  <a:gd name="T13" fmla="*/ 13 h 14"/>
                  <a:gd name="T14" fmla="*/ 6 w 20"/>
                  <a:gd name="T15" fmla="*/ 14 h 14"/>
                  <a:gd name="T16" fmla="*/ 5 w 20"/>
                  <a:gd name="T17" fmla="*/ 14 h 14"/>
                  <a:gd name="T18" fmla="*/ 1 w 20"/>
                  <a:gd name="T19" fmla="*/ 8 h 14"/>
                  <a:gd name="T20" fmla="*/ 0 w 20"/>
                  <a:gd name="T21" fmla="*/ 7 h 14"/>
                  <a:gd name="T22" fmla="*/ 2 w 20"/>
                  <a:gd name="T23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14">
                    <a:moveTo>
                      <a:pt x="2" y="5"/>
                    </a:moveTo>
                    <a:cubicBezTo>
                      <a:pt x="4" y="5"/>
                      <a:pt x="6" y="0"/>
                      <a:pt x="8" y="5"/>
                    </a:cubicBezTo>
                    <a:cubicBezTo>
                      <a:pt x="9" y="6"/>
                      <a:pt x="9" y="5"/>
                      <a:pt x="10" y="5"/>
                    </a:cubicBezTo>
                    <a:cubicBezTo>
                      <a:pt x="13" y="2"/>
                      <a:pt x="15" y="5"/>
                      <a:pt x="15" y="7"/>
                    </a:cubicBezTo>
                    <a:cubicBezTo>
                      <a:pt x="15" y="11"/>
                      <a:pt x="18" y="10"/>
                      <a:pt x="20" y="10"/>
                    </a:cubicBezTo>
                    <a:cubicBezTo>
                      <a:pt x="19" y="10"/>
                      <a:pt x="18" y="11"/>
                      <a:pt x="16" y="12"/>
                    </a:cubicBezTo>
                    <a:cubicBezTo>
                      <a:pt x="15" y="12"/>
                      <a:pt x="14" y="12"/>
                      <a:pt x="13" y="13"/>
                    </a:cubicBezTo>
                    <a:cubicBezTo>
                      <a:pt x="10" y="12"/>
                      <a:pt x="8" y="14"/>
                      <a:pt x="6" y="14"/>
                    </a:cubicBezTo>
                    <a:cubicBezTo>
                      <a:pt x="6" y="14"/>
                      <a:pt x="5" y="14"/>
                      <a:pt x="5" y="14"/>
                    </a:cubicBezTo>
                    <a:cubicBezTo>
                      <a:pt x="5" y="11"/>
                      <a:pt x="5" y="8"/>
                      <a:pt x="1" y="8"/>
                    </a:cubicBezTo>
                    <a:cubicBezTo>
                      <a:pt x="0" y="8"/>
                      <a:pt x="0" y="8"/>
                      <a:pt x="0" y="7"/>
                    </a:cubicBezTo>
                    <a:cubicBezTo>
                      <a:pt x="0" y="5"/>
                      <a:pt x="1" y="5"/>
                      <a:pt x="2" y="5"/>
                    </a:cubicBezTo>
                    <a:close/>
                  </a:path>
                </a:pathLst>
              </a:custGeom>
              <a:solidFill>
                <a:srgbClr val="FED8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" name="Freeform 720"/>
              <p:cNvSpPr/>
              <p:nvPr/>
            </p:nvSpPr>
            <p:spPr bwMode="auto">
              <a:xfrm>
                <a:off x="718" y="839"/>
                <a:ext cx="21" cy="19"/>
              </a:xfrm>
              <a:custGeom>
                <a:avLst/>
                <a:gdLst>
                  <a:gd name="T0" fmla="*/ 9 w 9"/>
                  <a:gd name="T1" fmla="*/ 3 h 8"/>
                  <a:gd name="T2" fmla="*/ 9 w 9"/>
                  <a:gd name="T3" fmla="*/ 5 h 8"/>
                  <a:gd name="T4" fmla="*/ 4 w 9"/>
                  <a:gd name="T5" fmla="*/ 8 h 8"/>
                  <a:gd name="T6" fmla="*/ 1 w 9"/>
                  <a:gd name="T7" fmla="*/ 7 h 8"/>
                  <a:gd name="T8" fmla="*/ 4 w 9"/>
                  <a:gd name="T9" fmla="*/ 4 h 8"/>
                  <a:gd name="T10" fmla="*/ 1 w 9"/>
                  <a:gd name="T11" fmla="*/ 0 h 8"/>
                  <a:gd name="T12" fmla="*/ 9 w 9"/>
                  <a:gd name="T1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8">
                    <a:moveTo>
                      <a:pt x="9" y="3"/>
                    </a:moveTo>
                    <a:cubicBezTo>
                      <a:pt x="9" y="4"/>
                      <a:pt x="9" y="4"/>
                      <a:pt x="9" y="5"/>
                    </a:cubicBezTo>
                    <a:cubicBezTo>
                      <a:pt x="8" y="6"/>
                      <a:pt x="5" y="6"/>
                      <a:pt x="4" y="8"/>
                    </a:cubicBezTo>
                    <a:cubicBezTo>
                      <a:pt x="3" y="7"/>
                      <a:pt x="2" y="7"/>
                      <a:pt x="1" y="7"/>
                    </a:cubicBezTo>
                    <a:cubicBezTo>
                      <a:pt x="2" y="6"/>
                      <a:pt x="3" y="6"/>
                      <a:pt x="4" y="4"/>
                    </a:cubicBezTo>
                    <a:cubicBezTo>
                      <a:pt x="0" y="5"/>
                      <a:pt x="0" y="3"/>
                      <a:pt x="1" y="0"/>
                    </a:cubicBezTo>
                    <a:cubicBezTo>
                      <a:pt x="3" y="3"/>
                      <a:pt x="7" y="0"/>
                      <a:pt x="9" y="3"/>
                    </a:cubicBezTo>
                    <a:close/>
                  </a:path>
                </a:pathLst>
              </a:custGeom>
              <a:solidFill>
                <a:srgbClr val="FED7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" name="Freeform 721"/>
              <p:cNvSpPr/>
              <p:nvPr/>
            </p:nvSpPr>
            <p:spPr bwMode="auto">
              <a:xfrm>
                <a:off x="727" y="849"/>
                <a:ext cx="27" cy="19"/>
              </a:xfrm>
              <a:custGeom>
                <a:avLst/>
                <a:gdLst>
                  <a:gd name="T0" fmla="*/ 0 w 11"/>
                  <a:gd name="T1" fmla="*/ 4 h 8"/>
                  <a:gd name="T2" fmla="*/ 5 w 11"/>
                  <a:gd name="T3" fmla="*/ 1 h 8"/>
                  <a:gd name="T4" fmla="*/ 9 w 11"/>
                  <a:gd name="T5" fmla="*/ 2 h 8"/>
                  <a:gd name="T6" fmla="*/ 8 w 11"/>
                  <a:gd name="T7" fmla="*/ 6 h 8"/>
                  <a:gd name="T8" fmla="*/ 6 w 11"/>
                  <a:gd name="T9" fmla="*/ 8 h 8"/>
                  <a:gd name="T10" fmla="*/ 5 w 11"/>
                  <a:gd name="T11" fmla="*/ 3 h 8"/>
                  <a:gd name="T12" fmla="*/ 2 w 11"/>
                  <a:gd name="T13" fmla="*/ 4 h 8"/>
                  <a:gd name="T14" fmla="*/ 0 w 11"/>
                  <a:gd name="T15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8">
                    <a:moveTo>
                      <a:pt x="0" y="4"/>
                    </a:moveTo>
                    <a:cubicBezTo>
                      <a:pt x="0" y="1"/>
                      <a:pt x="3" y="1"/>
                      <a:pt x="5" y="1"/>
                    </a:cubicBezTo>
                    <a:cubicBezTo>
                      <a:pt x="7" y="0"/>
                      <a:pt x="9" y="1"/>
                      <a:pt x="9" y="2"/>
                    </a:cubicBezTo>
                    <a:cubicBezTo>
                      <a:pt x="11" y="3"/>
                      <a:pt x="8" y="4"/>
                      <a:pt x="8" y="6"/>
                    </a:cubicBezTo>
                    <a:cubicBezTo>
                      <a:pt x="7" y="6"/>
                      <a:pt x="7" y="7"/>
                      <a:pt x="6" y="8"/>
                    </a:cubicBezTo>
                    <a:cubicBezTo>
                      <a:pt x="5" y="6"/>
                      <a:pt x="7" y="4"/>
                      <a:pt x="5" y="3"/>
                    </a:cubicBezTo>
                    <a:cubicBezTo>
                      <a:pt x="4" y="4"/>
                      <a:pt x="3" y="4"/>
                      <a:pt x="2" y="4"/>
                    </a:cubicBezTo>
                    <a:cubicBezTo>
                      <a:pt x="1" y="4"/>
                      <a:pt x="1" y="4"/>
                      <a:pt x="0" y="4"/>
                    </a:cubicBezTo>
                    <a:close/>
                  </a:path>
                </a:pathLst>
              </a:custGeom>
              <a:solidFill>
                <a:srgbClr val="FEEA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" name="Freeform 722"/>
              <p:cNvSpPr/>
              <p:nvPr/>
            </p:nvSpPr>
            <p:spPr bwMode="auto">
              <a:xfrm>
                <a:off x="727" y="856"/>
                <a:ext cx="12" cy="19"/>
              </a:xfrm>
              <a:custGeom>
                <a:avLst/>
                <a:gdLst>
                  <a:gd name="T0" fmla="*/ 2 w 5"/>
                  <a:gd name="T1" fmla="*/ 1 h 8"/>
                  <a:gd name="T2" fmla="*/ 5 w 5"/>
                  <a:gd name="T3" fmla="*/ 0 h 8"/>
                  <a:gd name="T4" fmla="*/ 4 w 5"/>
                  <a:gd name="T5" fmla="*/ 5 h 8"/>
                  <a:gd name="T6" fmla="*/ 1 w 5"/>
                  <a:gd name="T7" fmla="*/ 6 h 8"/>
                  <a:gd name="T8" fmla="*/ 1 w 5"/>
                  <a:gd name="T9" fmla="*/ 3 h 8"/>
                  <a:gd name="T10" fmla="*/ 2 w 5"/>
                  <a:gd name="T11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8">
                    <a:moveTo>
                      <a:pt x="2" y="1"/>
                    </a:moveTo>
                    <a:cubicBezTo>
                      <a:pt x="3" y="0"/>
                      <a:pt x="4" y="0"/>
                      <a:pt x="5" y="0"/>
                    </a:cubicBezTo>
                    <a:cubicBezTo>
                      <a:pt x="5" y="2"/>
                      <a:pt x="5" y="3"/>
                      <a:pt x="4" y="5"/>
                    </a:cubicBezTo>
                    <a:cubicBezTo>
                      <a:pt x="3" y="5"/>
                      <a:pt x="3" y="8"/>
                      <a:pt x="1" y="6"/>
                    </a:cubicBezTo>
                    <a:cubicBezTo>
                      <a:pt x="0" y="6"/>
                      <a:pt x="0" y="4"/>
                      <a:pt x="1" y="3"/>
                    </a:cubicBezTo>
                    <a:cubicBezTo>
                      <a:pt x="1" y="2"/>
                      <a:pt x="2" y="2"/>
                      <a:pt x="2" y="1"/>
                    </a:cubicBezTo>
                    <a:close/>
                  </a:path>
                </a:pathLst>
              </a:custGeom>
              <a:solidFill>
                <a:srgbClr val="FEE9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" name="Freeform 723"/>
              <p:cNvSpPr/>
              <p:nvPr/>
            </p:nvSpPr>
            <p:spPr bwMode="auto">
              <a:xfrm>
                <a:off x="744" y="872"/>
                <a:ext cx="12" cy="12"/>
              </a:xfrm>
              <a:custGeom>
                <a:avLst/>
                <a:gdLst>
                  <a:gd name="T0" fmla="*/ 3 w 5"/>
                  <a:gd name="T1" fmla="*/ 5 h 5"/>
                  <a:gd name="T2" fmla="*/ 2 w 5"/>
                  <a:gd name="T3" fmla="*/ 5 h 5"/>
                  <a:gd name="T4" fmla="*/ 2 w 5"/>
                  <a:gd name="T5" fmla="*/ 5 h 5"/>
                  <a:gd name="T6" fmla="*/ 1 w 5"/>
                  <a:gd name="T7" fmla="*/ 2 h 5"/>
                  <a:gd name="T8" fmla="*/ 3 w 5"/>
                  <a:gd name="T9" fmla="*/ 0 h 5"/>
                  <a:gd name="T10" fmla="*/ 3 w 5"/>
                  <a:gd name="T11" fmla="*/ 3 h 5"/>
                  <a:gd name="T12" fmla="*/ 3 w 5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0" y="4"/>
                      <a:pt x="1" y="2"/>
                    </a:cubicBezTo>
                    <a:cubicBezTo>
                      <a:pt x="1" y="2"/>
                      <a:pt x="1" y="0"/>
                      <a:pt x="3" y="0"/>
                    </a:cubicBezTo>
                    <a:cubicBezTo>
                      <a:pt x="5" y="1"/>
                      <a:pt x="2" y="2"/>
                      <a:pt x="3" y="3"/>
                    </a:cubicBezTo>
                    <a:cubicBezTo>
                      <a:pt x="3" y="3"/>
                      <a:pt x="3" y="4"/>
                      <a:pt x="3" y="5"/>
                    </a:cubicBezTo>
                    <a:close/>
                  </a:path>
                </a:pathLst>
              </a:custGeom>
              <a:solidFill>
                <a:srgbClr val="FEEA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" name="Freeform 724"/>
              <p:cNvSpPr/>
              <p:nvPr/>
            </p:nvSpPr>
            <p:spPr bwMode="auto">
              <a:xfrm>
                <a:off x="665" y="841"/>
                <a:ext cx="10" cy="22"/>
              </a:xfrm>
              <a:custGeom>
                <a:avLst/>
                <a:gdLst>
                  <a:gd name="T0" fmla="*/ 4 w 4"/>
                  <a:gd name="T1" fmla="*/ 1 h 9"/>
                  <a:gd name="T2" fmla="*/ 3 w 4"/>
                  <a:gd name="T3" fmla="*/ 4 h 9"/>
                  <a:gd name="T4" fmla="*/ 4 w 4"/>
                  <a:gd name="T5" fmla="*/ 9 h 9"/>
                  <a:gd name="T6" fmla="*/ 0 w 4"/>
                  <a:gd name="T7" fmla="*/ 5 h 9"/>
                  <a:gd name="T8" fmla="*/ 3 w 4"/>
                  <a:gd name="T9" fmla="*/ 0 h 9"/>
                  <a:gd name="T10" fmla="*/ 4 w 4"/>
                  <a:gd name="T11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9">
                    <a:moveTo>
                      <a:pt x="4" y="1"/>
                    </a:moveTo>
                    <a:cubicBezTo>
                      <a:pt x="4" y="2"/>
                      <a:pt x="1" y="2"/>
                      <a:pt x="3" y="4"/>
                    </a:cubicBezTo>
                    <a:cubicBezTo>
                      <a:pt x="4" y="5"/>
                      <a:pt x="3" y="7"/>
                      <a:pt x="4" y="9"/>
                    </a:cubicBezTo>
                    <a:cubicBezTo>
                      <a:pt x="2" y="8"/>
                      <a:pt x="0" y="7"/>
                      <a:pt x="0" y="5"/>
                    </a:cubicBezTo>
                    <a:cubicBezTo>
                      <a:pt x="1" y="3"/>
                      <a:pt x="0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FED6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" name="Freeform 725"/>
              <p:cNvSpPr/>
              <p:nvPr/>
            </p:nvSpPr>
            <p:spPr bwMode="auto">
              <a:xfrm>
                <a:off x="653" y="712"/>
                <a:ext cx="48" cy="43"/>
              </a:xfrm>
              <a:custGeom>
                <a:avLst/>
                <a:gdLst>
                  <a:gd name="T0" fmla="*/ 20 w 20"/>
                  <a:gd name="T1" fmla="*/ 4 h 18"/>
                  <a:gd name="T2" fmla="*/ 16 w 20"/>
                  <a:gd name="T3" fmla="*/ 5 h 18"/>
                  <a:gd name="T4" fmla="*/ 11 w 20"/>
                  <a:gd name="T5" fmla="*/ 6 h 18"/>
                  <a:gd name="T6" fmla="*/ 11 w 20"/>
                  <a:gd name="T7" fmla="*/ 8 h 18"/>
                  <a:gd name="T8" fmla="*/ 14 w 20"/>
                  <a:gd name="T9" fmla="*/ 7 h 18"/>
                  <a:gd name="T10" fmla="*/ 15 w 20"/>
                  <a:gd name="T11" fmla="*/ 7 h 18"/>
                  <a:gd name="T12" fmla="*/ 17 w 20"/>
                  <a:gd name="T13" fmla="*/ 11 h 18"/>
                  <a:gd name="T14" fmla="*/ 15 w 20"/>
                  <a:gd name="T15" fmla="*/ 13 h 18"/>
                  <a:gd name="T16" fmla="*/ 11 w 20"/>
                  <a:gd name="T17" fmla="*/ 18 h 18"/>
                  <a:gd name="T18" fmla="*/ 11 w 20"/>
                  <a:gd name="T19" fmla="*/ 18 h 18"/>
                  <a:gd name="T20" fmla="*/ 7 w 20"/>
                  <a:gd name="T21" fmla="*/ 5 h 18"/>
                  <a:gd name="T22" fmla="*/ 4 w 20"/>
                  <a:gd name="T23" fmla="*/ 5 h 18"/>
                  <a:gd name="T24" fmla="*/ 1 w 20"/>
                  <a:gd name="T25" fmla="*/ 4 h 18"/>
                  <a:gd name="T26" fmla="*/ 1 w 20"/>
                  <a:gd name="T27" fmla="*/ 2 h 18"/>
                  <a:gd name="T28" fmla="*/ 3 w 20"/>
                  <a:gd name="T29" fmla="*/ 3 h 18"/>
                  <a:gd name="T30" fmla="*/ 9 w 20"/>
                  <a:gd name="T31" fmla="*/ 0 h 18"/>
                  <a:gd name="T32" fmla="*/ 11 w 20"/>
                  <a:gd name="T33" fmla="*/ 1 h 18"/>
                  <a:gd name="T34" fmla="*/ 13 w 20"/>
                  <a:gd name="T35" fmla="*/ 1 h 18"/>
                  <a:gd name="T36" fmla="*/ 19 w 20"/>
                  <a:gd name="T37" fmla="*/ 3 h 18"/>
                  <a:gd name="T38" fmla="*/ 20 w 20"/>
                  <a:gd name="T39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0" h="18">
                    <a:moveTo>
                      <a:pt x="20" y="4"/>
                    </a:moveTo>
                    <a:cubicBezTo>
                      <a:pt x="19" y="6"/>
                      <a:pt x="17" y="6"/>
                      <a:pt x="16" y="5"/>
                    </a:cubicBezTo>
                    <a:cubicBezTo>
                      <a:pt x="13" y="3"/>
                      <a:pt x="12" y="4"/>
                      <a:pt x="11" y="6"/>
                    </a:cubicBezTo>
                    <a:cubicBezTo>
                      <a:pt x="10" y="6"/>
                      <a:pt x="10" y="7"/>
                      <a:pt x="11" y="8"/>
                    </a:cubicBezTo>
                    <a:cubicBezTo>
                      <a:pt x="11" y="6"/>
                      <a:pt x="13" y="10"/>
                      <a:pt x="14" y="7"/>
                    </a:cubicBezTo>
                    <a:cubicBezTo>
                      <a:pt x="14" y="6"/>
                      <a:pt x="15" y="6"/>
                      <a:pt x="15" y="7"/>
                    </a:cubicBezTo>
                    <a:cubicBezTo>
                      <a:pt x="16" y="9"/>
                      <a:pt x="17" y="9"/>
                      <a:pt x="17" y="11"/>
                    </a:cubicBezTo>
                    <a:cubicBezTo>
                      <a:pt x="18" y="13"/>
                      <a:pt x="16" y="13"/>
                      <a:pt x="15" y="13"/>
                    </a:cubicBezTo>
                    <a:cubicBezTo>
                      <a:pt x="11" y="13"/>
                      <a:pt x="11" y="13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3" y="16"/>
                      <a:pt x="6" y="10"/>
                      <a:pt x="7" y="5"/>
                    </a:cubicBezTo>
                    <a:cubicBezTo>
                      <a:pt x="6" y="4"/>
                      <a:pt x="5" y="5"/>
                      <a:pt x="4" y="5"/>
                    </a:cubicBezTo>
                    <a:cubicBezTo>
                      <a:pt x="2" y="6"/>
                      <a:pt x="2" y="4"/>
                      <a:pt x="1" y="4"/>
                    </a:cubicBezTo>
                    <a:cubicBezTo>
                      <a:pt x="0" y="3"/>
                      <a:pt x="1" y="2"/>
                      <a:pt x="1" y="2"/>
                    </a:cubicBezTo>
                    <a:cubicBezTo>
                      <a:pt x="3" y="0"/>
                      <a:pt x="2" y="2"/>
                      <a:pt x="3" y="3"/>
                    </a:cubicBezTo>
                    <a:cubicBezTo>
                      <a:pt x="6" y="3"/>
                      <a:pt x="8" y="2"/>
                      <a:pt x="9" y="0"/>
                    </a:cubicBezTo>
                    <a:cubicBezTo>
                      <a:pt x="10" y="0"/>
                      <a:pt x="10" y="0"/>
                      <a:pt x="11" y="1"/>
                    </a:cubicBezTo>
                    <a:cubicBezTo>
                      <a:pt x="11" y="1"/>
                      <a:pt x="12" y="1"/>
                      <a:pt x="13" y="1"/>
                    </a:cubicBezTo>
                    <a:cubicBezTo>
                      <a:pt x="15" y="1"/>
                      <a:pt x="17" y="2"/>
                      <a:pt x="19" y="3"/>
                    </a:cubicBezTo>
                    <a:cubicBezTo>
                      <a:pt x="19" y="3"/>
                      <a:pt x="19" y="4"/>
                      <a:pt x="20" y="4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" name="Freeform 726"/>
              <p:cNvSpPr/>
              <p:nvPr/>
            </p:nvSpPr>
            <p:spPr bwMode="auto">
              <a:xfrm>
                <a:off x="675" y="691"/>
                <a:ext cx="36" cy="26"/>
              </a:xfrm>
              <a:custGeom>
                <a:avLst/>
                <a:gdLst>
                  <a:gd name="T0" fmla="*/ 3 w 15"/>
                  <a:gd name="T1" fmla="*/ 10 h 11"/>
                  <a:gd name="T2" fmla="*/ 1 w 15"/>
                  <a:gd name="T3" fmla="*/ 10 h 11"/>
                  <a:gd name="T4" fmla="*/ 1 w 15"/>
                  <a:gd name="T5" fmla="*/ 7 h 11"/>
                  <a:gd name="T6" fmla="*/ 3 w 15"/>
                  <a:gd name="T7" fmla="*/ 8 h 11"/>
                  <a:gd name="T8" fmla="*/ 7 w 15"/>
                  <a:gd name="T9" fmla="*/ 3 h 11"/>
                  <a:gd name="T10" fmla="*/ 11 w 15"/>
                  <a:gd name="T11" fmla="*/ 0 h 11"/>
                  <a:gd name="T12" fmla="*/ 13 w 15"/>
                  <a:gd name="T13" fmla="*/ 2 h 11"/>
                  <a:gd name="T14" fmla="*/ 13 w 15"/>
                  <a:gd name="T15" fmla="*/ 4 h 11"/>
                  <a:gd name="T16" fmla="*/ 8 w 15"/>
                  <a:gd name="T17" fmla="*/ 9 h 11"/>
                  <a:gd name="T18" fmla="*/ 3 w 15"/>
                  <a:gd name="T1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1">
                    <a:moveTo>
                      <a:pt x="3" y="10"/>
                    </a:moveTo>
                    <a:cubicBezTo>
                      <a:pt x="2" y="10"/>
                      <a:pt x="2" y="10"/>
                      <a:pt x="1" y="10"/>
                    </a:cubicBezTo>
                    <a:cubicBezTo>
                      <a:pt x="0" y="9"/>
                      <a:pt x="0" y="8"/>
                      <a:pt x="1" y="7"/>
                    </a:cubicBezTo>
                    <a:cubicBezTo>
                      <a:pt x="2" y="7"/>
                      <a:pt x="2" y="10"/>
                      <a:pt x="3" y="8"/>
                    </a:cubicBezTo>
                    <a:cubicBezTo>
                      <a:pt x="4" y="6"/>
                      <a:pt x="7" y="5"/>
                      <a:pt x="7" y="3"/>
                    </a:cubicBezTo>
                    <a:cubicBezTo>
                      <a:pt x="8" y="2"/>
                      <a:pt x="10" y="1"/>
                      <a:pt x="11" y="0"/>
                    </a:cubicBezTo>
                    <a:cubicBezTo>
                      <a:pt x="12" y="0"/>
                      <a:pt x="13" y="0"/>
                      <a:pt x="13" y="2"/>
                    </a:cubicBezTo>
                    <a:cubicBezTo>
                      <a:pt x="13" y="2"/>
                      <a:pt x="13" y="3"/>
                      <a:pt x="13" y="4"/>
                    </a:cubicBezTo>
                    <a:cubicBezTo>
                      <a:pt x="15" y="9"/>
                      <a:pt x="15" y="9"/>
                      <a:pt x="8" y="9"/>
                    </a:cubicBezTo>
                    <a:cubicBezTo>
                      <a:pt x="7" y="10"/>
                      <a:pt x="5" y="11"/>
                      <a:pt x="3" y="10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" name="Freeform 727"/>
              <p:cNvSpPr/>
              <p:nvPr/>
            </p:nvSpPr>
            <p:spPr bwMode="auto">
              <a:xfrm>
                <a:off x="701" y="717"/>
                <a:ext cx="24" cy="19"/>
              </a:xfrm>
              <a:custGeom>
                <a:avLst/>
                <a:gdLst>
                  <a:gd name="T0" fmla="*/ 4 w 10"/>
                  <a:gd name="T1" fmla="*/ 4 h 8"/>
                  <a:gd name="T2" fmla="*/ 9 w 10"/>
                  <a:gd name="T3" fmla="*/ 6 h 8"/>
                  <a:gd name="T4" fmla="*/ 8 w 10"/>
                  <a:gd name="T5" fmla="*/ 8 h 8"/>
                  <a:gd name="T6" fmla="*/ 0 w 10"/>
                  <a:gd name="T7" fmla="*/ 6 h 8"/>
                  <a:gd name="T8" fmla="*/ 0 w 10"/>
                  <a:gd name="T9" fmla="*/ 5 h 8"/>
                  <a:gd name="T10" fmla="*/ 4 w 10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8">
                    <a:moveTo>
                      <a:pt x="4" y="4"/>
                    </a:moveTo>
                    <a:cubicBezTo>
                      <a:pt x="4" y="8"/>
                      <a:pt x="10" y="0"/>
                      <a:pt x="9" y="6"/>
                    </a:cubicBezTo>
                    <a:cubicBezTo>
                      <a:pt x="8" y="7"/>
                      <a:pt x="8" y="7"/>
                      <a:pt x="8" y="8"/>
                    </a:cubicBezTo>
                    <a:cubicBezTo>
                      <a:pt x="6" y="6"/>
                      <a:pt x="3" y="5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3" y="4"/>
                      <a:pt x="4" y="4"/>
                    </a:cubicBezTo>
                    <a:close/>
                  </a:path>
                </a:pathLst>
              </a:custGeom>
              <a:solidFill>
                <a:srgbClr val="FEE8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" name="Freeform 728"/>
              <p:cNvSpPr/>
              <p:nvPr/>
            </p:nvSpPr>
            <p:spPr bwMode="auto">
              <a:xfrm>
                <a:off x="696" y="705"/>
                <a:ext cx="19" cy="17"/>
              </a:xfrm>
              <a:custGeom>
                <a:avLst/>
                <a:gdLst>
                  <a:gd name="T0" fmla="*/ 2 w 8"/>
                  <a:gd name="T1" fmla="*/ 7 h 7"/>
                  <a:gd name="T2" fmla="*/ 1 w 8"/>
                  <a:gd name="T3" fmla="*/ 7 h 7"/>
                  <a:gd name="T4" fmla="*/ 1 w 8"/>
                  <a:gd name="T5" fmla="*/ 5 h 7"/>
                  <a:gd name="T6" fmla="*/ 7 w 8"/>
                  <a:gd name="T7" fmla="*/ 0 h 7"/>
                  <a:gd name="T8" fmla="*/ 7 w 8"/>
                  <a:gd name="T9" fmla="*/ 1 h 7"/>
                  <a:gd name="T10" fmla="*/ 2 w 8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2" y="7"/>
                    </a:move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6"/>
                      <a:pt x="1" y="5"/>
                    </a:cubicBezTo>
                    <a:cubicBezTo>
                      <a:pt x="3" y="4"/>
                      <a:pt x="4" y="1"/>
                      <a:pt x="7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8" y="5"/>
                      <a:pt x="5" y="7"/>
                      <a:pt x="2" y="7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" name="Freeform 729"/>
              <p:cNvSpPr/>
              <p:nvPr/>
            </p:nvSpPr>
            <p:spPr bwMode="auto">
              <a:xfrm>
                <a:off x="670" y="698"/>
                <a:ext cx="12" cy="17"/>
              </a:xfrm>
              <a:custGeom>
                <a:avLst/>
                <a:gdLst>
                  <a:gd name="T0" fmla="*/ 3 w 5"/>
                  <a:gd name="T1" fmla="*/ 4 h 7"/>
                  <a:gd name="T2" fmla="*/ 3 w 5"/>
                  <a:gd name="T3" fmla="*/ 7 h 7"/>
                  <a:gd name="T4" fmla="*/ 2 w 5"/>
                  <a:gd name="T5" fmla="*/ 6 h 7"/>
                  <a:gd name="T6" fmla="*/ 2 w 5"/>
                  <a:gd name="T7" fmla="*/ 4 h 7"/>
                  <a:gd name="T8" fmla="*/ 1 w 5"/>
                  <a:gd name="T9" fmla="*/ 1 h 7"/>
                  <a:gd name="T10" fmla="*/ 3 w 5"/>
                  <a:gd name="T11" fmla="*/ 0 h 7"/>
                  <a:gd name="T12" fmla="*/ 3 w 5"/>
                  <a:gd name="T13" fmla="*/ 4 h 7"/>
                  <a:gd name="T14" fmla="*/ 3 w 5"/>
                  <a:gd name="T15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7">
                    <a:moveTo>
                      <a:pt x="3" y="4"/>
                    </a:moveTo>
                    <a:cubicBezTo>
                      <a:pt x="3" y="5"/>
                      <a:pt x="3" y="6"/>
                      <a:pt x="3" y="7"/>
                    </a:cubicBezTo>
                    <a:cubicBezTo>
                      <a:pt x="3" y="7"/>
                      <a:pt x="2" y="7"/>
                      <a:pt x="2" y="6"/>
                    </a:cubicBezTo>
                    <a:cubicBezTo>
                      <a:pt x="2" y="5"/>
                      <a:pt x="2" y="4"/>
                      <a:pt x="2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5" y="2"/>
                      <a:pt x="4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lose/>
                  </a:path>
                </a:pathLst>
              </a:custGeom>
              <a:solidFill>
                <a:srgbClr val="FE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" name="Freeform 730"/>
              <p:cNvSpPr/>
              <p:nvPr/>
            </p:nvSpPr>
            <p:spPr bwMode="auto">
              <a:xfrm>
                <a:off x="644" y="748"/>
                <a:ext cx="16" cy="12"/>
              </a:xfrm>
              <a:custGeom>
                <a:avLst/>
                <a:gdLst>
                  <a:gd name="T0" fmla="*/ 7 w 7"/>
                  <a:gd name="T1" fmla="*/ 3 h 5"/>
                  <a:gd name="T2" fmla="*/ 5 w 7"/>
                  <a:gd name="T3" fmla="*/ 5 h 5"/>
                  <a:gd name="T4" fmla="*/ 2 w 7"/>
                  <a:gd name="T5" fmla="*/ 2 h 5"/>
                  <a:gd name="T6" fmla="*/ 1 w 7"/>
                  <a:gd name="T7" fmla="*/ 1 h 5"/>
                  <a:gd name="T8" fmla="*/ 1 w 7"/>
                  <a:gd name="T9" fmla="*/ 0 h 5"/>
                  <a:gd name="T10" fmla="*/ 3 w 7"/>
                  <a:gd name="T11" fmla="*/ 1 h 5"/>
                  <a:gd name="T12" fmla="*/ 7 w 7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7" y="3"/>
                    </a:moveTo>
                    <a:cubicBezTo>
                      <a:pt x="7" y="4"/>
                      <a:pt x="6" y="5"/>
                      <a:pt x="5" y="5"/>
                    </a:cubicBezTo>
                    <a:cubicBezTo>
                      <a:pt x="3" y="5"/>
                      <a:pt x="3" y="3"/>
                      <a:pt x="2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ubicBezTo>
                      <a:pt x="3" y="3"/>
                      <a:pt x="6" y="2"/>
                      <a:pt x="7" y="3"/>
                    </a:cubicBezTo>
                    <a:close/>
                  </a:path>
                </a:pathLst>
              </a:custGeom>
              <a:solidFill>
                <a:srgbClr val="FEE8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" name="Freeform 731"/>
              <p:cNvSpPr/>
              <p:nvPr/>
            </p:nvSpPr>
            <p:spPr bwMode="auto">
              <a:xfrm>
                <a:off x="646" y="741"/>
                <a:ext cx="12" cy="10"/>
              </a:xfrm>
              <a:custGeom>
                <a:avLst/>
                <a:gdLst>
                  <a:gd name="T0" fmla="*/ 2 w 5"/>
                  <a:gd name="T1" fmla="*/ 4 h 4"/>
                  <a:gd name="T2" fmla="*/ 1 w 5"/>
                  <a:gd name="T3" fmla="*/ 4 h 4"/>
                  <a:gd name="T4" fmla="*/ 1 w 5"/>
                  <a:gd name="T5" fmla="*/ 2 h 4"/>
                  <a:gd name="T6" fmla="*/ 2 w 5"/>
                  <a:gd name="T7" fmla="*/ 0 h 4"/>
                  <a:gd name="T8" fmla="*/ 5 w 5"/>
                  <a:gd name="T9" fmla="*/ 1 h 4"/>
                  <a:gd name="T10" fmla="*/ 2 w 5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2" y="2"/>
                      <a:pt x="4" y="2"/>
                      <a:pt x="2" y="0"/>
                    </a:cubicBezTo>
                    <a:cubicBezTo>
                      <a:pt x="4" y="0"/>
                      <a:pt x="5" y="0"/>
                      <a:pt x="5" y="1"/>
                    </a:cubicBezTo>
                    <a:cubicBezTo>
                      <a:pt x="5" y="4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" name="Freeform 732"/>
              <p:cNvSpPr/>
              <p:nvPr/>
            </p:nvSpPr>
            <p:spPr bwMode="auto">
              <a:xfrm>
                <a:off x="653" y="729"/>
                <a:ext cx="7" cy="10"/>
              </a:xfrm>
              <a:custGeom>
                <a:avLst/>
                <a:gdLst>
                  <a:gd name="T0" fmla="*/ 0 w 3"/>
                  <a:gd name="T1" fmla="*/ 2 h 4"/>
                  <a:gd name="T2" fmla="*/ 2 w 3"/>
                  <a:gd name="T3" fmla="*/ 0 h 4"/>
                  <a:gd name="T4" fmla="*/ 2 w 3"/>
                  <a:gd name="T5" fmla="*/ 2 h 4"/>
                  <a:gd name="T6" fmla="*/ 0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1" y="1"/>
                      <a:pt x="1" y="0"/>
                      <a:pt x="2" y="0"/>
                    </a:cubicBezTo>
                    <a:cubicBezTo>
                      <a:pt x="3" y="1"/>
                      <a:pt x="3" y="2"/>
                      <a:pt x="2" y="2"/>
                    </a:cubicBezTo>
                    <a:cubicBezTo>
                      <a:pt x="1" y="4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ED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" name="Freeform 733"/>
              <p:cNvSpPr/>
              <p:nvPr/>
            </p:nvSpPr>
            <p:spPr bwMode="auto">
              <a:xfrm>
                <a:off x="646" y="703"/>
                <a:ext cx="7" cy="4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1 h 2"/>
                  <a:gd name="T4" fmla="*/ 1 w 3"/>
                  <a:gd name="T5" fmla="*/ 2 h 2"/>
                  <a:gd name="T6" fmla="*/ 0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1"/>
                      <a:pt x="3" y="0"/>
                      <a:pt x="3" y="1"/>
                    </a:cubicBezTo>
                    <a:cubicBezTo>
                      <a:pt x="3" y="2"/>
                      <a:pt x="2" y="2"/>
                      <a:pt x="1" y="2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" name="Freeform 734"/>
              <p:cNvSpPr/>
              <p:nvPr/>
            </p:nvSpPr>
            <p:spPr bwMode="auto">
              <a:xfrm>
                <a:off x="601" y="588"/>
                <a:ext cx="21" cy="17"/>
              </a:xfrm>
              <a:custGeom>
                <a:avLst/>
                <a:gdLst>
                  <a:gd name="T0" fmla="*/ 4 w 9"/>
                  <a:gd name="T1" fmla="*/ 7 h 7"/>
                  <a:gd name="T2" fmla="*/ 1 w 9"/>
                  <a:gd name="T3" fmla="*/ 3 h 7"/>
                  <a:gd name="T4" fmla="*/ 9 w 9"/>
                  <a:gd name="T5" fmla="*/ 2 h 7"/>
                  <a:gd name="T6" fmla="*/ 4 w 9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7">
                    <a:moveTo>
                      <a:pt x="4" y="7"/>
                    </a:moveTo>
                    <a:cubicBezTo>
                      <a:pt x="1" y="7"/>
                      <a:pt x="0" y="4"/>
                      <a:pt x="1" y="3"/>
                    </a:cubicBezTo>
                    <a:cubicBezTo>
                      <a:pt x="3" y="0"/>
                      <a:pt x="6" y="2"/>
                      <a:pt x="9" y="2"/>
                    </a:cubicBezTo>
                    <a:cubicBezTo>
                      <a:pt x="8" y="4"/>
                      <a:pt x="5" y="5"/>
                      <a:pt x="4" y="7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" name="Freeform 735"/>
              <p:cNvSpPr/>
              <p:nvPr/>
            </p:nvSpPr>
            <p:spPr bwMode="auto">
              <a:xfrm>
                <a:off x="622" y="595"/>
                <a:ext cx="12" cy="22"/>
              </a:xfrm>
              <a:custGeom>
                <a:avLst/>
                <a:gdLst>
                  <a:gd name="T0" fmla="*/ 1 w 5"/>
                  <a:gd name="T1" fmla="*/ 8 h 9"/>
                  <a:gd name="T2" fmla="*/ 0 w 5"/>
                  <a:gd name="T3" fmla="*/ 7 h 9"/>
                  <a:gd name="T4" fmla="*/ 1 w 5"/>
                  <a:gd name="T5" fmla="*/ 2 h 9"/>
                  <a:gd name="T6" fmla="*/ 3 w 5"/>
                  <a:gd name="T7" fmla="*/ 2 h 9"/>
                  <a:gd name="T8" fmla="*/ 5 w 5"/>
                  <a:gd name="T9" fmla="*/ 5 h 9"/>
                  <a:gd name="T10" fmla="*/ 2 w 5"/>
                  <a:gd name="T11" fmla="*/ 9 h 9"/>
                  <a:gd name="T12" fmla="*/ 1 w 5"/>
                  <a:gd name="T1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9">
                    <a:moveTo>
                      <a:pt x="1" y="8"/>
                    </a:moveTo>
                    <a:cubicBezTo>
                      <a:pt x="1" y="8"/>
                      <a:pt x="0" y="7"/>
                      <a:pt x="0" y="7"/>
                    </a:cubicBezTo>
                    <a:cubicBezTo>
                      <a:pt x="0" y="5"/>
                      <a:pt x="0" y="4"/>
                      <a:pt x="1" y="2"/>
                    </a:cubicBezTo>
                    <a:cubicBezTo>
                      <a:pt x="2" y="0"/>
                      <a:pt x="2" y="3"/>
                      <a:pt x="3" y="2"/>
                    </a:cubicBezTo>
                    <a:cubicBezTo>
                      <a:pt x="4" y="3"/>
                      <a:pt x="5" y="3"/>
                      <a:pt x="5" y="5"/>
                    </a:cubicBezTo>
                    <a:cubicBezTo>
                      <a:pt x="5" y="7"/>
                      <a:pt x="5" y="9"/>
                      <a:pt x="2" y="9"/>
                    </a:cubicBezTo>
                    <a:cubicBezTo>
                      <a:pt x="1" y="9"/>
                      <a:pt x="1" y="9"/>
                      <a:pt x="1" y="8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" name="Freeform 736"/>
              <p:cNvSpPr/>
              <p:nvPr/>
            </p:nvSpPr>
            <p:spPr bwMode="auto">
              <a:xfrm>
                <a:off x="601" y="564"/>
                <a:ext cx="16" cy="19"/>
              </a:xfrm>
              <a:custGeom>
                <a:avLst/>
                <a:gdLst>
                  <a:gd name="T0" fmla="*/ 0 w 7"/>
                  <a:gd name="T1" fmla="*/ 4 h 8"/>
                  <a:gd name="T2" fmla="*/ 0 w 7"/>
                  <a:gd name="T3" fmla="*/ 3 h 8"/>
                  <a:gd name="T4" fmla="*/ 5 w 7"/>
                  <a:gd name="T5" fmla="*/ 1 h 8"/>
                  <a:gd name="T6" fmla="*/ 5 w 7"/>
                  <a:gd name="T7" fmla="*/ 1 h 8"/>
                  <a:gd name="T8" fmla="*/ 7 w 7"/>
                  <a:gd name="T9" fmla="*/ 6 h 8"/>
                  <a:gd name="T10" fmla="*/ 0 w 7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8">
                    <a:moveTo>
                      <a:pt x="0" y="4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2" y="1"/>
                      <a:pt x="3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3"/>
                      <a:pt x="5" y="4"/>
                      <a:pt x="7" y="6"/>
                    </a:cubicBezTo>
                    <a:cubicBezTo>
                      <a:pt x="4" y="6"/>
                      <a:pt x="1" y="8"/>
                      <a:pt x="0" y="4"/>
                    </a:cubicBezTo>
                    <a:close/>
                  </a:path>
                </a:pathLst>
              </a:custGeom>
              <a:solidFill>
                <a:srgbClr val="FEE7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" name="Freeform 737"/>
              <p:cNvSpPr/>
              <p:nvPr/>
            </p:nvSpPr>
            <p:spPr bwMode="auto">
              <a:xfrm>
                <a:off x="648" y="569"/>
                <a:ext cx="15" cy="12"/>
              </a:xfrm>
              <a:custGeom>
                <a:avLst/>
                <a:gdLst>
                  <a:gd name="T0" fmla="*/ 3 w 6"/>
                  <a:gd name="T1" fmla="*/ 5 h 5"/>
                  <a:gd name="T2" fmla="*/ 1 w 6"/>
                  <a:gd name="T3" fmla="*/ 5 h 5"/>
                  <a:gd name="T4" fmla="*/ 0 w 6"/>
                  <a:gd name="T5" fmla="*/ 4 h 5"/>
                  <a:gd name="T6" fmla="*/ 1 w 6"/>
                  <a:gd name="T7" fmla="*/ 0 h 5"/>
                  <a:gd name="T8" fmla="*/ 6 w 6"/>
                  <a:gd name="T9" fmla="*/ 4 h 5"/>
                  <a:gd name="T10" fmla="*/ 3 w 6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5">
                    <a:moveTo>
                      <a:pt x="3" y="5"/>
                    </a:moveTo>
                    <a:cubicBezTo>
                      <a:pt x="3" y="5"/>
                      <a:pt x="2" y="4"/>
                      <a:pt x="1" y="5"/>
                    </a:cubicBezTo>
                    <a:cubicBezTo>
                      <a:pt x="1" y="5"/>
                      <a:pt x="0" y="4"/>
                      <a:pt x="0" y="4"/>
                    </a:cubicBezTo>
                    <a:cubicBezTo>
                      <a:pt x="0" y="3"/>
                      <a:pt x="0" y="2"/>
                      <a:pt x="1" y="0"/>
                    </a:cubicBezTo>
                    <a:cubicBezTo>
                      <a:pt x="2" y="2"/>
                      <a:pt x="4" y="3"/>
                      <a:pt x="6" y="4"/>
                    </a:cubicBezTo>
                    <a:cubicBezTo>
                      <a:pt x="6" y="5"/>
                      <a:pt x="4" y="5"/>
                      <a:pt x="3" y="5"/>
                    </a:cubicBezTo>
                    <a:close/>
                  </a:path>
                </a:pathLst>
              </a:custGeom>
              <a:solidFill>
                <a:srgbClr val="FEE7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" name="Freeform 738"/>
              <p:cNvSpPr/>
              <p:nvPr/>
            </p:nvSpPr>
            <p:spPr bwMode="auto">
              <a:xfrm>
                <a:off x="617" y="614"/>
                <a:ext cx="17" cy="15"/>
              </a:xfrm>
              <a:custGeom>
                <a:avLst/>
                <a:gdLst>
                  <a:gd name="T0" fmla="*/ 3 w 7"/>
                  <a:gd name="T1" fmla="*/ 0 h 6"/>
                  <a:gd name="T2" fmla="*/ 4 w 7"/>
                  <a:gd name="T3" fmla="*/ 1 h 6"/>
                  <a:gd name="T4" fmla="*/ 5 w 7"/>
                  <a:gd name="T5" fmla="*/ 4 h 6"/>
                  <a:gd name="T6" fmla="*/ 4 w 7"/>
                  <a:gd name="T7" fmla="*/ 6 h 6"/>
                  <a:gd name="T8" fmla="*/ 3 w 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3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5" y="2"/>
                      <a:pt x="2" y="3"/>
                      <a:pt x="5" y="4"/>
                    </a:cubicBezTo>
                    <a:cubicBezTo>
                      <a:pt x="7" y="4"/>
                      <a:pt x="5" y="5"/>
                      <a:pt x="4" y="6"/>
                    </a:cubicBezTo>
                    <a:cubicBezTo>
                      <a:pt x="2" y="4"/>
                      <a:pt x="0" y="2"/>
                      <a:pt x="3" y="0"/>
                    </a:cubicBezTo>
                    <a:close/>
                  </a:path>
                </a:pathLst>
              </a:custGeom>
              <a:solidFill>
                <a:srgbClr val="FE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" name="Freeform 739"/>
              <p:cNvSpPr/>
              <p:nvPr/>
            </p:nvSpPr>
            <p:spPr bwMode="auto">
              <a:xfrm>
                <a:off x="629" y="597"/>
                <a:ext cx="15" cy="10"/>
              </a:xfrm>
              <a:custGeom>
                <a:avLst/>
                <a:gdLst>
                  <a:gd name="T0" fmla="*/ 2 w 6"/>
                  <a:gd name="T1" fmla="*/ 4 h 4"/>
                  <a:gd name="T2" fmla="*/ 0 w 6"/>
                  <a:gd name="T3" fmla="*/ 1 h 4"/>
                  <a:gd name="T4" fmla="*/ 6 w 6"/>
                  <a:gd name="T5" fmla="*/ 0 h 4"/>
                  <a:gd name="T6" fmla="*/ 2 w 6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2" y="4"/>
                    </a:moveTo>
                    <a:cubicBezTo>
                      <a:pt x="1" y="3"/>
                      <a:pt x="1" y="2"/>
                      <a:pt x="0" y="1"/>
                    </a:cubicBezTo>
                    <a:cubicBezTo>
                      <a:pt x="2" y="1"/>
                      <a:pt x="3" y="1"/>
                      <a:pt x="6" y="0"/>
                    </a:cubicBezTo>
                    <a:cubicBezTo>
                      <a:pt x="5" y="2"/>
                      <a:pt x="4" y="4"/>
                      <a:pt x="2" y="4"/>
                    </a:cubicBezTo>
                    <a:close/>
                  </a:path>
                </a:pathLst>
              </a:custGeom>
              <a:solidFill>
                <a:srgbClr val="FEE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" name="Freeform 740"/>
              <p:cNvSpPr/>
              <p:nvPr/>
            </p:nvSpPr>
            <p:spPr bwMode="auto">
              <a:xfrm>
                <a:off x="601" y="605"/>
                <a:ext cx="14" cy="9"/>
              </a:xfrm>
              <a:custGeom>
                <a:avLst/>
                <a:gdLst>
                  <a:gd name="T0" fmla="*/ 1 w 6"/>
                  <a:gd name="T1" fmla="*/ 3 h 4"/>
                  <a:gd name="T2" fmla="*/ 0 w 6"/>
                  <a:gd name="T3" fmla="*/ 1 h 4"/>
                  <a:gd name="T4" fmla="*/ 4 w 6"/>
                  <a:gd name="T5" fmla="*/ 0 h 4"/>
                  <a:gd name="T6" fmla="*/ 4 w 6"/>
                  <a:gd name="T7" fmla="*/ 0 h 4"/>
                  <a:gd name="T8" fmla="*/ 6 w 6"/>
                  <a:gd name="T9" fmla="*/ 3 h 4"/>
                  <a:gd name="T10" fmla="*/ 4 w 6"/>
                  <a:gd name="T11" fmla="*/ 4 h 4"/>
                  <a:gd name="T12" fmla="*/ 1 w 6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4">
                    <a:moveTo>
                      <a:pt x="1" y="3"/>
                    </a:moveTo>
                    <a:cubicBezTo>
                      <a:pt x="1" y="3"/>
                      <a:pt x="0" y="2"/>
                      <a:pt x="0" y="1"/>
                    </a:cubicBezTo>
                    <a:cubicBezTo>
                      <a:pt x="2" y="1"/>
                      <a:pt x="3" y="2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0"/>
                      <a:pt x="5" y="2"/>
                      <a:pt x="6" y="3"/>
                    </a:cubicBezTo>
                    <a:cubicBezTo>
                      <a:pt x="5" y="3"/>
                      <a:pt x="5" y="4"/>
                      <a:pt x="4" y="4"/>
                    </a:cubicBezTo>
                    <a:cubicBezTo>
                      <a:pt x="3" y="4"/>
                      <a:pt x="2" y="4"/>
                      <a:pt x="1" y="3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" name="Freeform 741"/>
              <p:cNvSpPr/>
              <p:nvPr/>
            </p:nvSpPr>
            <p:spPr bwMode="auto">
              <a:xfrm>
                <a:off x="589" y="590"/>
                <a:ext cx="12" cy="15"/>
              </a:xfrm>
              <a:custGeom>
                <a:avLst/>
                <a:gdLst>
                  <a:gd name="T0" fmla="*/ 1 w 5"/>
                  <a:gd name="T1" fmla="*/ 2 h 6"/>
                  <a:gd name="T2" fmla="*/ 5 w 5"/>
                  <a:gd name="T3" fmla="*/ 3 h 6"/>
                  <a:gd name="T4" fmla="*/ 2 w 5"/>
                  <a:gd name="T5" fmla="*/ 5 h 6"/>
                  <a:gd name="T6" fmla="*/ 1 w 5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1" y="2"/>
                    </a:moveTo>
                    <a:cubicBezTo>
                      <a:pt x="2" y="3"/>
                      <a:pt x="4" y="0"/>
                      <a:pt x="5" y="3"/>
                    </a:cubicBezTo>
                    <a:cubicBezTo>
                      <a:pt x="5" y="6"/>
                      <a:pt x="4" y="5"/>
                      <a:pt x="2" y="5"/>
                    </a:cubicBezTo>
                    <a:cubicBezTo>
                      <a:pt x="2" y="4"/>
                      <a:pt x="0" y="4"/>
                      <a:pt x="1" y="2"/>
                    </a:cubicBezTo>
                    <a:close/>
                  </a:path>
                </a:pathLst>
              </a:custGeom>
              <a:solidFill>
                <a:srgbClr val="FEE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" name="Freeform 742"/>
              <p:cNvSpPr/>
              <p:nvPr/>
            </p:nvSpPr>
            <p:spPr bwMode="auto">
              <a:xfrm>
                <a:off x="586" y="595"/>
                <a:ext cx="10" cy="7"/>
              </a:xfrm>
              <a:custGeom>
                <a:avLst/>
                <a:gdLst>
                  <a:gd name="T0" fmla="*/ 2 w 4"/>
                  <a:gd name="T1" fmla="*/ 0 h 3"/>
                  <a:gd name="T2" fmla="*/ 3 w 4"/>
                  <a:gd name="T3" fmla="*/ 3 h 3"/>
                  <a:gd name="T4" fmla="*/ 2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2" y="1"/>
                      <a:pt x="4" y="2"/>
                      <a:pt x="3" y="3"/>
                    </a:cubicBezTo>
                    <a:cubicBezTo>
                      <a:pt x="2" y="3"/>
                      <a:pt x="0" y="3"/>
                      <a:pt x="2" y="0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" name="Freeform 743"/>
              <p:cNvSpPr/>
              <p:nvPr/>
            </p:nvSpPr>
            <p:spPr bwMode="auto">
              <a:xfrm>
                <a:off x="579" y="597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2 h 2"/>
                  <a:gd name="T4" fmla="*/ 0 w 2"/>
                  <a:gd name="T5" fmla="*/ 1 h 2"/>
                  <a:gd name="T6" fmla="*/ 2 w 2"/>
                  <a:gd name="T7" fmla="*/ 1 h 2"/>
                  <a:gd name="T8" fmla="*/ 2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6" name="Freeform 744"/>
              <p:cNvSpPr/>
              <p:nvPr/>
            </p:nvSpPr>
            <p:spPr bwMode="auto">
              <a:xfrm>
                <a:off x="617" y="559"/>
                <a:ext cx="19" cy="15"/>
              </a:xfrm>
              <a:custGeom>
                <a:avLst/>
                <a:gdLst>
                  <a:gd name="T0" fmla="*/ 0 w 8"/>
                  <a:gd name="T1" fmla="*/ 3 h 6"/>
                  <a:gd name="T2" fmla="*/ 5 w 8"/>
                  <a:gd name="T3" fmla="*/ 0 h 6"/>
                  <a:gd name="T4" fmla="*/ 6 w 8"/>
                  <a:gd name="T5" fmla="*/ 3 h 6"/>
                  <a:gd name="T6" fmla="*/ 0 w 8"/>
                  <a:gd name="T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6">
                    <a:moveTo>
                      <a:pt x="0" y="3"/>
                    </a:moveTo>
                    <a:cubicBezTo>
                      <a:pt x="2" y="2"/>
                      <a:pt x="3" y="0"/>
                      <a:pt x="5" y="0"/>
                    </a:cubicBezTo>
                    <a:cubicBezTo>
                      <a:pt x="6" y="1"/>
                      <a:pt x="8" y="2"/>
                      <a:pt x="6" y="3"/>
                    </a:cubicBezTo>
                    <a:cubicBezTo>
                      <a:pt x="4" y="4"/>
                      <a:pt x="2" y="6"/>
                      <a:pt x="0" y="3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7" name="Freeform 745"/>
              <p:cNvSpPr/>
              <p:nvPr/>
            </p:nvSpPr>
            <p:spPr bwMode="auto">
              <a:xfrm>
                <a:off x="682" y="700"/>
                <a:ext cx="31" cy="22"/>
              </a:xfrm>
              <a:custGeom>
                <a:avLst/>
                <a:gdLst>
                  <a:gd name="T0" fmla="*/ 13 w 13"/>
                  <a:gd name="T1" fmla="*/ 2 h 9"/>
                  <a:gd name="T2" fmla="*/ 7 w 13"/>
                  <a:gd name="T3" fmla="*/ 9 h 9"/>
                  <a:gd name="T4" fmla="*/ 0 w 13"/>
                  <a:gd name="T5" fmla="*/ 6 h 9"/>
                  <a:gd name="T6" fmla="*/ 7 w 13"/>
                  <a:gd name="T7" fmla="*/ 3 h 9"/>
                  <a:gd name="T8" fmla="*/ 7 w 13"/>
                  <a:gd name="T9" fmla="*/ 6 h 9"/>
                  <a:gd name="T10" fmla="*/ 10 w 13"/>
                  <a:gd name="T11" fmla="*/ 0 h 9"/>
                  <a:gd name="T12" fmla="*/ 13 w 13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9">
                    <a:moveTo>
                      <a:pt x="13" y="2"/>
                    </a:moveTo>
                    <a:cubicBezTo>
                      <a:pt x="11" y="5"/>
                      <a:pt x="9" y="7"/>
                      <a:pt x="7" y="9"/>
                    </a:cubicBezTo>
                    <a:cubicBezTo>
                      <a:pt x="4" y="8"/>
                      <a:pt x="2" y="7"/>
                      <a:pt x="0" y="6"/>
                    </a:cubicBezTo>
                    <a:cubicBezTo>
                      <a:pt x="3" y="6"/>
                      <a:pt x="5" y="5"/>
                      <a:pt x="7" y="3"/>
                    </a:cubicBezTo>
                    <a:cubicBezTo>
                      <a:pt x="8" y="4"/>
                      <a:pt x="6" y="5"/>
                      <a:pt x="7" y="6"/>
                    </a:cubicBezTo>
                    <a:cubicBezTo>
                      <a:pt x="11" y="5"/>
                      <a:pt x="10" y="2"/>
                      <a:pt x="10" y="0"/>
                    </a:cubicBezTo>
                    <a:cubicBezTo>
                      <a:pt x="11" y="0"/>
                      <a:pt x="12" y="1"/>
                      <a:pt x="13" y="2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8" name="Freeform 746"/>
              <p:cNvSpPr/>
              <p:nvPr/>
            </p:nvSpPr>
            <p:spPr bwMode="auto">
              <a:xfrm>
                <a:off x="725" y="681"/>
                <a:ext cx="19" cy="15"/>
              </a:xfrm>
              <a:custGeom>
                <a:avLst/>
                <a:gdLst>
                  <a:gd name="T0" fmla="*/ 1 w 8"/>
                  <a:gd name="T1" fmla="*/ 6 h 6"/>
                  <a:gd name="T2" fmla="*/ 8 w 8"/>
                  <a:gd name="T3" fmla="*/ 2 h 6"/>
                  <a:gd name="T4" fmla="*/ 1 w 8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1" y="6"/>
                    </a:moveTo>
                    <a:cubicBezTo>
                      <a:pt x="0" y="0"/>
                      <a:pt x="0" y="0"/>
                      <a:pt x="8" y="2"/>
                    </a:cubicBezTo>
                    <a:cubicBezTo>
                      <a:pt x="6" y="4"/>
                      <a:pt x="2" y="3"/>
                      <a:pt x="1" y="6"/>
                    </a:cubicBezTo>
                    <a:close/>
                  </a:path>
                </a:pathLst>
              </a:custGeom>
              <a:solidFill>
                <a:srgbClr val="FDE9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9" name="Freeform 747"/>
              <p:cNvSpPr/>
              <p:nvPr/>
            </p:nvSpPr>
            <p:spPr bwMode="auto">
              <a:xfrm>
                <a:off x="706" y="600"/>
                <a:ext cx="24" cy="38"/>
              </a:xfrm>
              <a:custGeom>
                <a:avLst/>
                <a:gdLst>
                  <a:gd name="T0" fmla="*/ 7 w 10"/>
                  <a:gd name="T1" fmla="*/ 15 h 16"/>
                  <a:gd name="T2" fmla="*/ 3 w 10"/>
                  <a:gd name="T3" fmla="*/ 12 h 16"/>
                  <a:gd name="T4" fmla="*/ 1 w 10"/>
                  <a:gd name="T5" fmla="*/ 8 h 16"/>
                  <a:gd name="T6" fmla="*/ 3 w 10"/>
                  <a:gd name="T7" fmla="*/ 4 h 16"/>
                  <a:gd name="T8" fmla="*/ 7 w 10"/>
                  <a:gd name="T9" fmla="*/ 2 h 16"/>
                  <a:gd name="T10" fmla="*/ 7 w 10"/>
                  <a:gd name="T11" fmla="*/ 2 h 16"/>
                  <a:gd name="T12" fmla="*/ 8 w 10"/>
                  <a:gd name="T13" fmla="*/ 7 h 16"/>
                  <a:gd name="T14" fmla="*/ 8 w 10"/>
                  <a:gd name="T15" fmla="*/ 8 h 16"/>
                  <a:gd name="T16" fmla="*/ 10 w 10"/>
                  <a:gd name="T17" fmla="*/ 12 h 16"/>
                  <a:gd name="T18" fmla="*/ 7 w 10"/>
                  <a:gd name="T1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6">
                    <a:moveTo>
                      <a:pt x="7" y="15"/>
                    </a:moveTo>
                    <a:cubicBezTo>
                      <a:pt x="6" y="14"/>
                      <a:pt x="7" y="10"/>
                      <a:pt x="3" y="12"/>
                    </a:cubicBezTo>
                    <a:cubicBezTo>
                      <a:pt x="2" y="12"/>
                      <a:pt x="2" y="9"/>
                      <a:pt x="1" y="8"/>
                    </a:cubicBezTo>
                    <a:cubicBezTo>
                      <a:pt x="0" y="4"/>
                      <a:pt x="0" y="4"/>
                      <a:pt x="3" y="4"/>
                    </a:cubicBezTo>
                    <a:cubicBezTo>
                      <a:pt x="5" y="4"/>
                      <a:pt x="5" y="0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8" y="7"/>
                      <a:pt x="8" y="8"/>
                      <a:pt x="8" y="8"/>
                    </a:cubicBezTo>
                    <a:cubicBezTo>
                      <a:pt x="9" y="9"/>
                      <a:pt x="10" y="10"/>
                      <a:pt x="10" y="12"/>
                    </a:cubicBezTo>
                    <a:cubicBezTo>
                      <a:pt x="10" y="13"/>
                      <a:pt x="10" y="16"/>
                      <a:pt x="7" y="15"/>
                    </a:cubicBezTo>
                    <a:close/>
                  </a:path>
                </a:pathLst>
              </a:custGeom>
              <a:solidFill>
                <a:srgbClr val="FEEC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0" name="Freeform 748"/>
              <p:cNvSpPr/>
              <p:nvPr/>
            </p:nvSpPr>
            <p:spPr bwMode="auto">
              <a:xfrm>
                <a:off x="620" y="667"/>
                <a:ext cx="26" cy="24"/>
              </a:xfrm>
              <a:custGeom>
                <a:avLst/>
                <a:gdLst>
                  <a:gd name="T0" fmla="*/ 6 w 11"/>
                  <a:gd name="T1" fmla="*/ 10 h 10"/>
                  <a:gd name="T2" fmla="*/ 2 w 11"/>
                  <a:gd name="T3" fmla="*/ 3 h 10"/>
                  <a:gd name="T4" fmla="*/ 1 w 11"/>
                  <a:gd name="T5" fmla="*/ 1 h 10"/>
                  <a:gd name="T6" fmla="*/ 8 w 11"/>
                  <a:gd name="T7" fmla="*/ 0 h 10"/>
                  <a:gd name="T8" fmla="*/ 11 w 11"/>
                  <a:gd name="T9" fmla="*/ 2 h 10"/>
                  <a:gd name="T10" fmla="*/ 10 w 11"/>
                  <a:gd name="T11" fmla="*/ 6 h 10"/>
                  <a:gd name="T12" fmla="*/ 6 w 11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6" y="10"/>
                    </a:moveTo>
                    <a:cubicBezTo>
                      <a:pt x="6" y="7"/>
                      <a:pt x="4" y="5"/>
                      <a:pt x="2" y="3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4" y="2"/>
                      <a:pt x="6" y="3"/>
                      <a:pt x="8" y="0"/>
                    </a:cubicBezTo>
                    <a:cubicBezTo>
                      <a:pt x="9" y="0"/>
                      <a:pt x="9" y="3"/>
                      <a:pt x="11" y="2"/>
                    </a:cubicBezTo>
                    <a:cubicBezTo>
                      <a:pt x="10" y="3"/>
                      <a:pt x="10" y="5"/>
                      <a:pt x="10" y="6"/>
                    </a:cubicBezTo>
                    <a:cubicBezTo>
                      <a:pt x="9" y="8"/>
                      <a:pt x="7" y="8"/>
                      <a:pt x="6" y="10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1" name="Freeform 749"/>
              <p:cNvSpPr/>
              <p:nvPr/>
            </p:nvSpPr>
            <p:spPr bwMode="auto">
              <a:xfrm>
                <a:off x="641" y="662"/>
                <a:ext cx="22" cy="19"/>
              </a:xfrm>
              <a:custGeom>
                <a:avLst/>
                <a:gdLst>
                  <a:gd name="T0" fmla="*/ 1 w 9"/>
                  <a:gd name="T1" fmla="*/ 8 h 8"/>
                  <a:gd name="T2" fmla="*/ 2 w 9"/>
                  <a:gd name="T3" fmla="*/ 4 h 8"/>
                  <a:gd name="T4" fmla="*/ 3 w 9"/>
                  <a:gd name="T5" fmla="*/ 2 h 8"/>
                  <a:gd name="T6" fmla="*/ 7 w 9"/>
                  <a:gd name="T7" fmla="*/ 0 h 8"/>
                  <a:gd name="T8" fmla="*/ 9 w 9"/>
                  <a:gd name="T9" fmla="*/ 3 h 8"/>
                  <a:gd name="T10" fmla="*/ 6 w 9"/>
                  <a:gd name="T11" fmla="*/ 7 h 8"/>
                  <a:gd name="T12" fmla="*/ 4 w 9"/>
                  <a:gd name="T13" fmla="*/ 8 h 8"/>
                  <a:gd name="T14" fmla="*/ 1 w 9"/>
                  <a:gd name="T1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8">
                    <a:moveTo>
                      <a:pt x="1" y="8"/>
                    </a:moveTo>
                    <a:cubicBezTo>
                      <a:pt x="0" y="6"/>
                      <a:pt x="0" y="5"/>
                      <a:pt x="2" y="4"/>
                    </a:cubicBezTo>
                    <a:cubicBezTo>
                      <a:pt x="2" y="3"/>
                      <a:pt x="2" y="2"/>
                      <a:pt x="3" y="2"/>
                    </a:cubicBezTo>
                    <a:cubicBezTo>
                      <a:pt x="4" y="1"/>
                      <a:pt x="6" y="1"/>
                      <a:pt x="7" y="0"/>
                    </a:cubicBezTo>
                    <a:cubicBezTo>
                      <a:pt x="9" y="0"/>
                      <a:pt x="9" y="2"/>
                      <a:pt x="9" y="3"/>
                    </a:cubicBezTo>
                    <a:cubicBezTo>
                      <a:pt x="9" y="5"/>
                      <a:pt x="8" y="6"/>
                      <a:pt x="6" y="7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3" y="8"/>
                      <a:pt x="2" y="8"/>
                      <a:pt x="1" y="8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2" name="Freeform 750"/>
              <p:cNvSpPr/>
              <p:nvPr/>
            </p:nvSpPr>
            <p:spPr bwMode="auto">
              <a:xfrm>
                <a:off x="653" y="669"/>
                <a:ext cx="12" cy="12"/>
              </a:xfrm>
              <a:custGeom>
                <a:avLst/>
                <a:gdLst>
                  <a:gd name="T0" fmla="*/ 0 w 5"/>
                  <a:gd name="T1" fmla="*/ 3 h 5"/>
                  <a:gd name="T2" fmla="*/ 4 w 5"/>
                  <a:gd name="T3" fmla="*/ 0 h 5"/>
                  <a:gd name="T4" fmla="*/ 5 w 5"/>
                  <a:gd name="T5" fmla="*/ 0 h 5"/>
                  <a:gd name="T6" fmla="*/ 2 w 5"/>
                  <a:gd name="T7" fmla="*/ 5 h 5"/>
                  <a:gd name="T8" fmla="*/ 0 w 5"/>
                  <a:gd name="T9" fmla="*/ 5 h 5"/>
                  <a:gd name="T10" fmla="*/ 0 w 5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0" y="3"/>
                    </a:moveTo>
                    <a:cubicBezTo>
                      <a:pt x="3" y="3"/>
                      <a:pt x="3" y="0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2"/>
                      <a:pt x="3" y="3"/>
                      <a:pt x="2" y="5"/>
                    </a:cubicBezTo>
                    <a:cubicBezTo>
                      <a:pt x="2" y="5"/>
                      <a:pt x="1" y="5"/>
                      <a:pt x="0" y="5"/>
                    </a:cubicBezTo>
                    <a:cubicBezTo>
                      <a:pt x="0" y="4"/>
                      <a:pt x="0" y="4"/>
                      <a:pt x="0" y="3"/>
                    </a:cubicBezTo>
                    <a:close/>
                  </a:path>
                </a:pathLst>
              </a:custGeom>
              <a:solidFill>
                <a:srgbClr val="FEEC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3" name="Freeform 751"/>
              <p:cNvSpPr/>
              <p:nvPr/>
            </p:nvSpPr>
            <p:spPr bwMode="auto">
              <a:xfrm>
                <a:off x="644" y="691"/>
                <a:ext cx="12" cy="7"/>
              </a:xfrm>
              <a:custGeom>
                <a:avLst/>
                <a:gdLst>
                  <a:gd name="T0" fmla="*/ 5 w 5"/>
                  <a:gd name="T1" fmla="*/ 2 h 3"/>
                  <a:gd name="T2" fmla="*/ 0 w 5"/>
                  <a:gd name="T3" fmla="*/ 0 h 3"/>
                  <a:gd name="T4" fmla="*/ 5 w 5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5" y="2"/>
                    </a:moveTo>
                    <a:cubicBezTo>
                      <a:pt x="3" y="3"/>
                      <a:pt x="2" y="2"/>
                      <a:pt x="0" y="0"/>
                    </a:cubicBezTo>
                    <a:cubicBezTo>
                      <a:pt x="2" y="1"/>
                      <a:pt x="4" y="0"/>
                      <a:pt x="5" y="2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4" name="Freeform 752"/>
              <p:cNvSpPr/>
              <p:nvPr/>
            </p:nvSpPr>
            <p:spPr bwMode="auto">
              <a:xfrm>
                <a:off x="651" y="676"/>
                <a:ext cx="2" cy="12"/>
              </a:xfrm>
              <a:custGeom>
                <a:avLst/>
                <a:gdLst>
                  <a:gd name="T0" fmla="*/ 1 w 1"/>
                  <a:gd name="T1" fmla="*/ 0 h 5"/>
                  <a:gd name="T2" fmla="*/ 1 w 1"/>
                  <a:gd name="T3" fmla="*/ 2 h 5"/>
                  <a:gd name="T4" fmla="*/ 0 w 1"/>
                  <a:gd name="T5" fmla="*/ 2 h 5"/>
                  <a:gd name="T6" fmla="*/ 1 w 1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5">
                    <a:moveTo>
                      <a:pt x="1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5"/>
                      <a:pt x="0" y="1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5" name="Freeform 753"/>
              <p:cNvSpPr/>
              <p:nvPr/>
            </p:nvSpPr>
            <p:spPr bwMode="auto">
              <a:xfrm>
                <a:off x="656" y="696"/>
                <a:ext cx="7" cy="4"/>
              </a:xfrm>
              <a:custGeom>
                <a:avLst/>
                <a:gdLst>
                  <a:gd name="T0" fmla="*/ 2 w 3"/>
                  <a:gd name="T1" fmla="*/ 2 h 2"/>
                  <a:gd name="T2" fmla="*/ 0 w 3"/>
                  <a:gd name="T3" fmla="*/ 0 h 2"/>
                  <a:gd name="T4" fmla="*/ 0 w 3"/>
                  <a:gd name="T5" fmla="*/ 0 h 2"/>
                  <a:gd name="T6" fmla="*/ 2 w 3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0"/>
                      <a:pt x="2" y="2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6" name="Freeform 754"/>
              <p:cNvSpPr/>
              <p:nvPr/>
            </p:nvSpPr>
            <p:spPr bwMode="auto">
              <a:xfrm>
                <a:off x="593" y="612"/>
                <a:ext cx="34" cy="48"/>
              </a:xfrm>
              <a:custGeom>
                <a:avLst/>
                <a:gdLst>
                  <a:gd name="T0" fmla="*/ 2 w 14"/>
                  <a:gd name="T1" fmla="*/ 10 h 20"/>
                  <a:gd name="T2" fmla="*/ 0 w 14"/>
                  <a:gd name="T3" fmla="*/ 7 h 20"/>
                  <a:gd name="T4" fmla="*/ 3 w 14"/>
                  <a:gd name="T5" fmla="*/ 4 h 20"/>
                  <a:gd name="T6" fmla="*/ 7 w 14"/>
                  <a:gd name="T7" fmla="*/ 3 h 20"/>
                  <a:gd name="T8" fmla="*/ 10 w 14"/>
                  <a:gd name="T9" fmla="*/ 6 h 20"/>
                  <a:gd name="T10" fmla="*/ 12 w 14"/>
                  <a:gd name="T11" fmla="*/ 9 h 20"/>
                  <a:gd name="T12" fmla="*/ 11 w 14"/>
                  <a:gd name="T13" fmla="*/ 13 h 20"/>
                  <a:gd name="T14" fmla="*/ 13 w 14"/>
                  <a:gd name="T15" fmla="*/ 16 h 20"/>
                  <a:gd name="T16" fmla="*/ 13 w 14"/>
                  <a:gd name="T17" fmla="*/ 17 h 20"/>
                  <a:gd name="T18" fmla="*/ 13 w 14"/>
                  <a:gd name="T19" fmla="*/ 20 h 20"/>
                  <a:gd name="T20" fmla="*/ 13 w 14"/>
                  <a:gd name="T21" fmla="*/ 20 h 20"/>
                  <a:gd name="T22" fmla="*/ 5 w 14"/>
                  <a:gd name="T23" fmla="*/ 15 h 20"/>
                  <a:gd name="T24" fmla="*/ 4 w 14"/>
                  <a:gd name="T25" fmla="*/ 12 h 20"/>
                  <a:gd name="T26" fmla="*/ 7 w 14"/>
                  <a:gd name="T27" fmla="*/ 10 h 20"/>
                  <a:gd name="T28" fmla="*/ 2 w 14"/>
                  <a:gd name="T29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0">
                    <a:moveTo>
                      <a:pt x="2" y="10"/>
                    </a:moveTo>
                    <a:cubicBezTo>
                      <a:pt x="0" y="10"/>
                      <a:pt x="0" y="8"/>
                      <a:pt x="0" y="7"/>
                    </a:cubicBezTo>
                    <a:cubicBezTo>
                      <a:pt x="0" y="4"/>
                      <a:pt x="1" y="3"/>
                      <a:pt x="3" y="4"/>
                    </a:cubicBezTo>
                    <a:cubicBezTo>
                      <a:pt x="4" y="2"/>
                      <a:pt x="5" y="0"/>
                      <a:pt x="7" y="3"/>
                    </a:cubicBezTo>
                    <a:cubicBezTo>
                      <a:pt x="8" y="4"/>
                      <a:pt x="9" y="5"/>
                      <a:pt x="10" y="6"/>
                    </a:cubicBezTo>
                    <a:cubicBezTo>
                      <a:pt x="11" y="7"/>
                      <a:pt x="12" y="8"/>
                      <a:pt x="12" y="9"/>
                    </a:cubicBezTo>
                    <a:cubicBezTo>
                      <a:pt x="12" y="11"/>
                      <a:pt x="11" y="12"/>
                      <a:pt x="11" y="13"/>
                    </a:cubicBezTo>
                    <a:cubicBezTo>
                      <a:pt x="11" y="15"/>
                      <a:pt x="13" y="15"/>
                      <a:pt x="13" y="16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8"/>
                      <a:pt x="14" y="19"/>
                      <a:pt x="13" y="20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9" y="20"/>
                      <a:pt x="8" y="17"/>
                      <a:pt x="5" y="15"/>
                    </a:cubicBezTo>
                    <a:cubicBezTo>
                      <a:pt x="5" y="14"/>
                      <a:pt x="4" y="13"/>
                      <a:pt x="4" y="12"/>
                    </a:cubicBezTo>
                    <a:cubicBezTo>
                      <a:pt x="3" y="10"/>
                      <a:pt x="4" y="10"/>
                      <a:pt x="7" y="10"/>
                    </a:cubicBezTo>
                    <a:cubicBezTo>
                      <a:pt x="5" y="8"/>
                      <a:pt x="4" y="9"/>
                      <a:pt x="2" y="10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" name="Freeform 755"/>
              <p:cNvSpPr/>
              <p:nvPr/>
            </p:nvSpPr>
            <p:spPr bwMode="auto">
              <a:xfrm>
                <a:off x="615" y="633"/>
                <a:ext cx="38" cy="19"/>
              </a:xfrm>
              <a:custGeom>
                <a:avLst/>
                <a:gdLst>
                  <a:gd name="T0" fmla="*/ 0 w 16"/>
                  <a:gd name="T1" fmla="*/ 4 h 8"/>
                  <a:gd name="T2" fmla="*/ 2 w 16"/>
                  <a:gd name="T3" fmla="*/ 1 h 8"/>
                  <a:gd name="T4" fmla="*/ 3 w 16"/>
                  <a:gd name="T5" fmla="*/ 1 h 8"/>
                  <a:gd name="T6" fmla="*/ 14 w 16"/>
                  <a:gd name="T7" fmla="*/ 3 h 8"/>
                  <a:gd name="T8" fmla="*/ 16 w 16"/>
                  <a:gd name="T9" fmla="*/ 4 h 8"/>
                  <a:gd name="T10" fmla="*/ 15 w 16"/>
                  <a:gd name="T11" fmla="*/ 5 h 8"/>
                  <a:gd name="T12" fmla="*/ 5 w 16"/>
                  <a:gd name="T13" fmla="*/ 7 h 8"/>
                  <a:gd name="T14" fmla="*/ 0 w 16"/>
                  <a:gd name="T15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8">
                    <a:moveTo>
                      <a:pt x="0" y="4"/>
                    </a:moveTo>
                    <a:cubicBezTo>
                      <a:pt x="1" y="3"/>
                      <a:pt x="2" y="2"/>
                      <a:pt x="2" y="1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6" y="5"/>
                      <a:pt x="10" y="3"/>
                      <a:pt x="14" y="3"/>
                    </a:cubicBezTo>
                    <a:cubicBezTo>
                      <a:pt x="15" y="3"/>
                      <a:pt x="16" y="3"/>
                      <a:pt x="16" y="4"/>
                    </a:cubicBezTo>
                    <a:cubicBezTo>
                      <a:pt x="16" y="4"/>
                      <a:pt x="15" y="5"/>
                      <a:pt x="15" y="5"/>
                    </a:cubicBezTo>
                    <a:cubicBezTo>
                      <a:pt x="12" y="7"/>
                      <a:pt x="8" y="8"/>
                      <a:pt x="5" y="7"/>
                    </a:cubicBezTo>
                    <a:cubicBezTo>
                      <a:pt x="5" y="4"/>
                      <a:pt x="1" y="6"/>
                      <a:pt x="0" y="4"/>
                    </a:cubicBezTo>
                    <a:close/>
                  </a:path>
                </a:pathLst>
              </a:custGeom>
              <a:solidFill>
                <a:srgbClr val="FEEB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" name="Freeform 756"/>
              <p:cNvSpPr/>
              <p:nvPr/>
            </p:nvSpPr>
            <p:spPr bwMode="auto">
              <a:xfrm>
                <a:off x="615" y="643"/>
                <a:ext cx="17" cy="9"/>
              </a:xfrm>
              <a:custGeom>
                <a:avLst/>
                <a:gdLst>
                  <a:gd name="T0" fmla="*/ 0 w 7"/>
                  <a:gd name="T1" fmla="*/ 0 h 4"/>
                  <a:gd name="T2" fmla="*/ 6 w 7"/>
                  <a:gd name="T3" fmla="*/ 1 h 4"/>
                  <a:gd name="T4" fmla="*/ 5 w 7"/>
                  <a:gd name="T5" fmla="*/ 3 h 4"/>
                  <a:gd name="T6" fmla="*/ 4 w 7"/>
                  <a:gd name="T7" fmla="*/ 3 h 4"/>
                  <a:gd name="T8" fmla="*/ 0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0" y="0"/>
                    </a:moveTo>
                    <a:cubicBezTo>
                      <a:pt x="2" y="0"/>
                      <a:pt x="4" y="0"/>
                      <a:pt x="6" y="1"/>
                    </a:cubicBezTo>
                    <a:cubicBezTo>
                      <a:pt x="7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3"/>
                    </a:cubicBezTo>
                    <a:cubicBezTo>
                      <a:pt x="3" y="2"/>
                      <a:pt x="0" y="4"/>
                      <a:pt x="0" y="0"/>
                    </a:cubicBezTo>
                    <a:close/>
                  </a:path>
                </a:pathLst>
              </a:custGeom>
              <a:solidFill>
                <a:srgbClr val="FEED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" name="Freeform 757"/>
              <p:cNvSpPr/>
              <p:nvPr/>
            </p:nvSpPr>
            <p:spPr bwMode="auto">
              <a:xfrm>
                <a:off x="622" y="652"/>
                <a:ext cx="7" cy="8"/>
              </a:xfrm>
              <a:custGeom>
                <a:avLst/>
                <a:gdLst>
                  <a:gd name="T0" fmla="*/ 1 w 3"/>
                  <a:gd name="T1" fmla="*/ 3 h 3"/>
                  <a:gd name="T2" fmla="*/ 1 w 3"/>
                  <a:gd name="T3" fmla="*/ 0 h 3"/>
                  <a:gd name="T4" fmla="*/ 1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2"/>
                      <a:pt x="0" y="1"/>
                      <a:pt x="1" y="0"/>
                    </a:cubicBezTo>
                    <a:cubicBezTo>
                      <a:pt x="3" y="1"/>
                      <a:pt x="3" y="2"/>
                      <a:pt x="1" y="3"/>
                    </a:cubicBezTo>
                    <a:close/>
                  </a:path>
                </a:pathLst>
              </a:custGeom>
              <a:solidFill>
                <a:srgbClr val="FDEB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" name="Freeform 758"/>
              <p:cNvSpPr/>
              <p:nvPr/>
            </p:nvSpPr>
            <p:spPr bwMode="auto">
              <a:xfrm>
                <a:off x="723" y="619"/>
                <a:ext cx="14" cy="22"/>
              </a:xfrm>
              <a:custGeom>
                <a:avLst/>
                <a:gdLst>
                  <a:gd name="T0" fmla="*/ 0 w 6"/>
                  <a:gd name="T1" fmla="*/ 7 h 9"/>
                  <a:gd name="T2" fmla="*/ 1 w 6"/>
                  <a:gd name="T3" fmla="*/ 0 h 9"/>
                  <a:gd name="T4" fmla="*/ 5 w 6"/>
                  <a:gd name="T5" fmla="*/ 4 h 9"/>
                  <a:gd name="T6" fmla="*/ 0 w 6"/>
                  <a:gd name="T7" fmla="*/ 8 h 9"/>
                  <a:gd name="T8" fmla="*/ 0 w 6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9">
                    <a:moveTo>
                      <a:pt x="0" y="7"/>
                    </a:moveTo>
                    <a:cubicBezTo>
                      <a:pt x="4" y="5"/>
                      <a:pt x="0" y="2"/>
                      <a:pt x="1" y="0"/>
                    </a:cubicBezTo>
                    <a:cubicBezTo>
                      <a:pt x="2" y="1"/>
                      <a:pt x="6" y="1"/>
                      <a:pt x="5" y="4"/>
                    </a:cubicBezTo>
                    <a:cubicBezTo>
                      <a:pt x="4" y="6"/>
                      <a:pt x="4" y="9"/>
                      <a:pt x="0" y="8"/>
                    </a:cubicBezTo>
                    <a:cubicBezTo>
                      <a:pt x="0" y="7"/>
                      <a:pt x="0" y="7"/>
                      <a:pt x="0" y="7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" name="Freeform 759"/>
              <p:cNvSpPr/>
              <p:nvPr/>
            </p:nvSpPr>
            <p:spPr bwMode="auto">
              <a:xfrm>
                <a:off x="720" y="602"/>
                <a:ext cx="10" cy="15"/>
              </a:xfrm>
              <a:custGeom>
                <a:avLst/>
                <a:gdLst>
                  <a:gd name="T0" fmla="*/ 2 w 4"/>
                  <a:gd name="T1" fmla="*/ 6 h 6"/>
                  <a:gd name="T2" fmla="*/ 1 w 4"/>
                  <a:gd name="T3" fmla="*/ 1 h 6"/>
                  <a:gd name="T4" fmla="*/ 3 w 4"/>
                  <a:gd name="T5" fmla="*/ 0 h 6"/>
                  <a:gd name="T6" fmla="*/ 4 w 4"/>
                  <a:gd name="T7" fmla="*/ 5 h 6"/>
                  <a:gd name="T8" fmla="*/ 2 w 4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6"/>
                    </a:moveTo>
                    <a:cubicBezTo>
                      <a:pt x="0" y="5"/>
                      <a:pt x="3" y="2"/>
                      <a:pt x="1" y="1"/>
                    </a:cubicBezTo>
                    <a:cubicBezTo>
                      <a:pt x="2" y="1"/>
                      <a:pt x="3" y="1"/>
                      <a:pt x="3" y="0"/>
                    </a:cubicBezTo>
                    <a:cubicBezTo>
                      <a:pt x="3" y="2"/>
                      <a:pt x="3" y="4"/>
                      <a:pt x="4" y="5"/>
                    </a:cubicBezTo>
                    <a:cubicBezTo>
                      <a:pt x="4" y="6"/>
                      <a:pt x="3" y="6"/>
                      <a:pt x="2" y="6"/>
                    </a:cubicBezTo>
                    <a:close/>
                  </a:path>
                </a:pathLst>
              </a:custGeom>
              <a:solidFill>
                <a:srgbClr val="FEE9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" name="Freeform 760"/>
              <p:cNvSpPr/>
              <p:nvPr/>
            </p:nvSpPr>
            <p:spPr bwMode="auto">
              <a:xfrm>
                <a:off x="601" y="612"/>
                <a:ext cx="19" cy="17"/>
              </a:xfrm>
              <a:custGeom>
                <a:avLst/>
                <a:gdLst>
                  <a:gd name="T0" fmla="*/ 7 w 8"/>
                  <a:gd name="T1" fmla="*/ 6 h 7"/>
                  <a:gd name="T2" fmla="*/ 4 w 8"/>
                  <a:gd name="T3" fmla="*/ 4 h 7"/>
                  <a:gd name="T4" fmla="*/ 0 w 8"/>
                  <a:gd name="T5" fmla="*/ 4 h 7"/>
                  <a:gd name="T6" fmla="*/ 1 w 8"/>
                  <a:gd name="T7" fmla="*/ 0 h 7"/>
                  <a:gd name="T8" fmla="*/ 4 w 8"/>
                  <a:gd name="T9" fmla="*/ 1 h 7"/>
                  <a:gd name="T10" fmla="*/ 7 w 8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7" y="6"/>
                    </a:moveTo>
                    <a:cubicBezTo>
                      <a:pt x="5" y="7"/>
                      <a:pt x="5" y="5"/>
                      <a:pt x="4" y="4"/>
                    </a:cubicBezTo>
                    <a:cubicBezTo>
                      <a:pt x="3" y="2"/>
                      <a:pt x="2" y="2"/>
                      <a:pt x="0" y="4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4" y="0"/>
                      <a:pt x="4" y="1"/>
                    </a:cubicBezTo>
                    <a:cubicBezTo>
                      <a:pt x="5" y="3"/>
                      <a:pt x="8" y="3"/>
                      <a:pt x="7" y="6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" name="Freeform 761"/>
              <p:cNvSpPr/>
              <p:nvPr/>
            </p:nvSpPr>
            <p:spPr bwMode="auto">
              <a:xfrm>
                <a:off x="617" y="626"/>
                <a:ext cx="5" cy="10"/>
              </a:xfrm>
              <a:custGeom>
                <a:avLst/>
                <a:gdLst>
                  <a:gd name="T0" fmla="*/ 2 w 2"/>
                  <a:gd name="T1" fmla="*/ 4 h 4"/>
                  <a:gd name="T2" fmla="*/ 2 w 2"/>
                  <a:gd name="T3" fmla="*/ 4 h 4"/>
                  <a:gd name="T4" fmla="*/ 1 w 2"/>
                  <a:gd name="T5" fmla="*/ 4 h 4"/>
                  <a:gd name="T6" fmla="*/ 0 w 2"/>
                  <a:gd name="T7" fmla="*/ 0 h 4"/>
                  <a:gd name="T8" fmla="*/ 2 w 2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2"/>
                      <a:pt x="0" y="1"/>
                      <a:pt x="0" y="0"/>
                    </a:cubicBezTo>
                    <a:cubicBezTo>
                      <a:pt x="2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" name="Freeform 762"/>
              <p:cNvSpPr/>
              <p:nvPr/>
            </p:nvSpPr>
            <p:spPr bwMode="auto">
              <a:xfrm>
                <a:off x="689" y="786"/>
                <a:ext cx="12" cy="12"/>
              </a:xfrm>
              <a:custGeom>
                <a:avLst/>
                <a:gdLst>
                  <a:gd name="T0" fmla="*/ 2 w 5"/>
                  <a:gd name="T1" fmla="*/ 0 h 5"/>
                  <a:gd name="T2" fmla="*/ 5 w 5"/>
                  <a:gd name="T3" fmla="*/ 2 h 5"/>
                  <a:gd name="T4" fmla="*/ 1 w 5"/>
                  <a:gd name="T5" fmla="*/ 5 h 5"/>
                  <a:gd name="T6" fmla="*/ 1 w 5"/>
                  <a:gd name="T7" fmla="*/ 0 h 5"/>
                  <a:gd name="T8" fmla="*/ 2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2" y="2"/>
                      <a:pt x="3" y="2"/>
                      <a:pt x="5" y="2"/>
                    </a:cubicBezTo>
                    <a:cubicBezTo>
                      <a:pt x="4" y="3"/>
                      <a:pt x="3" y="5"/>
                      <a:pt x="1" y="5"/>
                    </a:cubicBezTo>
                    <a:cubicBezTo>
                      <a:pt x="0" y="3"/>
                      <a:pt x="1" y="2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E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" name="Freeform 763"/>
              <p:cNvSpPr/>
              <p:nvPr/>
            </p:nvSpPr>
            <p:spPr bwMode="auto">
              <a:xfrm>
                <a:off x="625" y="717"/>
                <a:ext cx="14" cy="24"/>
              </a:xfrm>
              <a:custGeom>
                <a:avLst/>
                <a:gdLst>
                  <a:gd name="T0" fmla="*/ 3 w 6"/>
                  <a:gd name="T1" fmla="*/ 10 h 10"/>
                  <a:gd name="T2" fmla="*/ 2 w 6"/>
                  <a:gd name="T3" fmla="*/ 2 h 10"/>
                  <a:gd name="T4" fmla="*/ 4 w 6"/>
                  <a:gd name="T5" fmla="*/ 0 h 10"/>
                  <a:gd name="T6" fmla="*/ 5 w 6"/>
                  <a:gd name="T7" fmla="*/ 3 h 10"/>
                  <a:gd name="T8" fmla="*/ 3 w 6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0">
                    <a:moveTo>
                      <a:pt x="3" y="10"/>
                    </a:moveTo>
                    <a:cubicBezTo>
                      <a:pt x="4" y="7"/>
                      <a:pt x="0" y="5"/>
                      <a:pt x="2" y="2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5" y="1"/>
                      <a:pt x="6" y="1"/>
                      <a:pt x="5" y="3"/>
                    </a:cubicBezTo>
                    <a:cubicBezTo>
                      <a:pt x="4" y="5"/>
                      <a:pt x="6" y="7"/>
                      <a:pt x="3" y="10"/>
                    </a:cubicBezTo>
                    <a:close/>
                  </a:path>
                </a:pathLst>
              </a:custGeom>
              <a:solidFill>
                <a:srgbClr val="FDE9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" name="Freeform 764"/>
              <p:cNvSpPr/>
              <p:nvPr/>
            </p:nvSpPr>
            <p:spPr bwMode="auto">
              <a:xfrm>
                <a:off x="610" y="712"/>
                <a:ext cx="15" cy="17"/>
              </a:xfrm>
              <a:custGeom>
                <a:avLst/>
                <a:gdLst>
                  <a:gd name="T0" fmla="*/ 5 w 6"/>
                  <a:gd name="T1" fmla="*/ 1 h 7"/>
                  <a:gd name="T2" fmla="*/ 2 w 6"/>
                  <a:gd name="T3" fmla="*/ 6 h 7"/>
                  <a:gd name="T4" fmla="*/ 0 w 6"/>
                  <a:gd name="T5" fmla="*/ 4 h 7"/>
                  <a:gd name="T6" fmla="*/ 5 w 6"/>
                  <a:gd name="T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5" y="1"/>
                    </a:moveTo>
                    <a:cubicBezTo>
                      <a:pt x="4" y="2"/>
                      <a:pt x="6" y="7"/>
                      <a:pt x="2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0"/>
                      <a:pt x="4" y="2"/>
                      <a:pt x="5" y="1"/>
                    </a:cubicBezTo>
                    <a:close/>
                  </a:path>
                </a:pathLst>
              </a:custGeom>
              <a:solidFill>
                <a:srgbClr val="FDEC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" name="Freeform 765"/>
              <p:cNvSpPr/>
              <p:nvPr/>
            </p:nvSpPr>
            <p:spPr bwMode="auto">
              <a:xfrm>
                <a:off x="593" y="672"/>
                <a:ext cx="17" cy="14"/>
              </a:xfrm>
              <a:custGeom>
                <a:avLst/>
                <a:gdLst>
                  <a:gd name="T0" fmla="*/ 4 w 7"/>
                  <a:gd name="T1" fmla="*/ 0 h 6"/>
                  <a:gd name="T2" fmla="*/ 5 w 7"/>
                  <a:gd name="T3" fmla="*/ 0 h 6"/>
                  <a:gd name="T4" fmla="*/ 2 w 7"/>
                  <a:gd name="T5" fmla="*/ 5 h 6"/>
                  <a:gd name="T6" fmla="*/ 0 w 7"/>
                  <a:gd name="T7" fmla="*/ 4 h 6"/>
                  <a:gd name="T8" fmla="*/ 2 w 7"/>
                  <a:gd name="T9" fmla="*/ 3 h 6"/>
                  <a:gd name="T10" fmla="*/ 3 w 7"/>
                  <a:gd name="T11" fmla="*/ 1 h 6"/>
                  <a:gd name="T12" fmla="*/ 3 w 7"/>
                  <a:gd name="T13" fmla="*/ 1 h 6"/>
                  <a:gd name="T14" fmla="*/ 4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4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7" y="3"/>
                      <a:pt x="4" y="4"/>
                      <a:pt x="2" y="5"/>
                    </a:cubicBezTo>
                    <a:cubicBezTo>
                      <a:pt x="2" y="6"/>
                      <a:pt x="1" y="5"/>
                      <a:pt x="0" y="4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3" y="3"/>
                      <a:pt x="3" y="2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1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" name="Freeform 766"/>
              <p:cNvSpPr/>
              <p:nvPr/>
            </p:nvSpPr>
            <p:spPr bwMode="auto">
              <a:xfrm>
                <a:off x="598" y="691"/>
                <a:ext cx="10" cy="12"/>
              </a:xfrm>
              <a:custGeom>
                <a:avLst/>
                <a:gdLst>
                  <a:gd name="T0" fmla="*/ 4 w 4"/>
                  <a:gd name="T1" fmla="*/ 3 h 5"/>
                  <a:gd name="T2" fmla="*/ 4 w 4"/>
                  <a:gd name="T3" fmla="*/ 5 h 5"/>
                  <a:gd name="T4" fmla="*/ 1 w 4"/>
                  <a:gd name="T5" fmla="*/ 3 h 5"/>
                  <a:gd name="T6" fmla="*/ 2 w 4"/>
                  <a:gd name="T7" fmla="*/ 0 h 5"/>
                  <a:gd name="T8" fmla="*/ 4 w 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4" y="3"/>
                      <a:pt x="4" y="4"/>
                      <a:pt x="4" y="5"/>
                    </a:cubicBezTo>
                    <a:cubicBezTo>
                      <a:pt x="3" y="4"/>
                      <a:pt x="1" y="4"/>
                      <a:pt x="1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3"/>
                    </a:cubicBezTo>
                    <a:close/>
                  </a:path>
                </a:pathLst>
              </a:custGeom>
              <a:solidFill>
                <a:srgbClr val="FDED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" name="Freeform 767"/>
              <p:cNvSpPr/>
              <p:nvPr/>
            </p:nvSpPr>
            <p:spPr bwMode="auto">
              <a:xfrm>
                <a:off x="603" y="684"/>
                <a:ext cx="12" cy="14"/>
              </a:xfrm>
              <a:custGeom>
                <a:avLst/>
                <a:gdLst>
                  <a:gd name="T0" fmla="*/ 2 w 5"/>
                  <a:gd name="T1" fmla="*/ 6 h 6"/>
                  <a:gd name="T2" fmla="*/ 0 w 5"/>
                  <a:gd name="T3" fmla="*/ 3 h 6"/>
                  <a:gd name="T4" fmla="*/ 4 w 5"/>
                  <a:gd name="T5" fmla="*/ 2 h 6"/>
                  <a:gd name="T6" fmla="*/ 2 w 5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2" y="6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2" y="3"/>
                      <a:pt x="2" y="0"/>
                      <a:pt x="4" y="2"/>
                    </a:cubicBezTo>
                    <a:cubicBezTo>
                      <a:pt x="5" y="4"/>
                      <a:pt x="3" y="4"/>
                      <a:pt x="2" y="6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" name="Freeform 768"/>
              <p:cNvSpPr/>
              <p:nvPr/>
            </p:nvSpPr>
            <p:spPr bwMode="auto">
              <a:xfrm>
                <a:off x="639" y="746"/>
                <a:ext cx="9" cy="9"/>
              </a:xfrm>
              <a:custGeom>
                <a:avLst/>
                <a:gdLst>
                  <a:gd name="T0" fmla="*/ 4 w 4"/>
                  <a:gd name="T1" fmla="*/ 0 h 4"/>
                  <a:gd name="T2" fmla="*/ 4 w 4"/>
                  <a:gd name="T3" fmla="*/ 2 h 4"/>
                  <a:gd name="T4" fmla="*/ 4 w 4"/>
                  <a:gd name="T5" fmla="*/ 3 h 4"/>
                  <a:gd name="T6" fmla="*/ 1 w 4"/>
                  <a:gd name="T7" fmla="*/ 3 h 4"/>
                  <a:gd name="T8" fmla="*/ 4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4" y="0"/>
                      <a:pt x="4" y="1"/>
                      <a:pt x="4" y="2"/>
                    </a:cubicBezTo>
                    <a:cubicBezTo>
                      <a:pt x="3" y="2"/>
                      <a:pt x="3" y="2"/>
                      <a:pt x="4" y="3"/>
                    </a:cubicBezTo>
                    <a:cubicBezTo>
                      <a:pt x="3" y="4"/>
                      <a:pt x="1" y="4"/>
                      <a:pt x="1" y="3"/>
                    </a:cubicBezTo>
                    <a:cubicBezTo>
                      <a:pt x="0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DE8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" name="Freeform 769"/>
              <p:cNvSpPr/>
              <p:nvPr/>
            </p:nvSpPr>
            <p:spPr bwMode="auto">
              <a:xfrm>
                <a:off x="586" y="686"/>
                <a:ext cx="10" cy="7"/>
              </a:xfrm>
              <a:custGeom>
                <a:avLst/>
                <a:gdLst>
                  <a:gd name="T0" fmla="*/ 4 w 4"/>
                  <a:gd name="T1" fmla="*/ 3 h 3"/>
                  <a:gd name="T2" fmla="*/ 0 w 4"/>
                  <a:gd name="T3" fmla="*/ 0 h 3"/>
                  <a:gd name="T4" fmla="*/ 4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cubicBezTo>
                      <a:pt x="2" y="3"/>
                      <a:pt x="2" y="1"/>
                      <a:pt x="0" y="0"/>
                    </a:cubicBezTo>
                    <a:cubicBezTo>
                      <a:pt x="3" y="0"/>
                      <a:pt x="4" y="1"/>
                      <a:pt x="4" y="3"/>
                    </a:cubicBezTo>
                    <a:close/>
                  </a:path>
                </a:pathLst>
              </a:custGeom>
              <a:solidFill>
                <a:srgbClr val="FDEC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" name="Freeform 770"/>
              <p:cNvSpPr/>
              <p:nvPr/>
            </p:nvSpPr>
            <p:spPr bwMode="auto">
              <a:xfrm>
                <a:off x="577" y="662"/>
                <a:ext cx="7" cy="7"/>
              </a:xfrm>
              <a:custGeom>
                <a:avLst/>
                <a:gdLst>
                  <a:gd name="T0" fmla="*/ 0 w 3"/>
                  <a:gd name="T1" fmla="*/ 2 h 3"/>
                  <a:gd name="T2" fmla="*/ 1 w 3"/>
                  <a:gd name="T3" fmla="*/ 0 h 3"/>
                  <a:gd name="T4" fmla="*/ 2 w 3"/>
                  <a:gd name="T5" fmla="*/ 0 h 3"/>
                  <a:gd name="T6" fmla="*/ 0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2"/>
                    </a:move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3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" name="Freeform 771"/>
              <p:cNvSpPr/>
              <p:nvPr/>
            </p:nvSpPr>
            <p:spPr bwMode="auto">
              <a:xfrm>
                <a:off x="596" y="672"/>
                <a:ext cx="5" cy="2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1 h 1"/>
                  <a:gd name="T4" fmla="*/ 0 w 2"/>
                  <a:gd name="T5" fmla="*/ 1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FDE9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" name="Freeform 772"/>
              <p:cNvSpPr/>
              <p:nvPr/>
            </p:nvSpPr>
            <p:spPr bwMode="auto">
              <a:xfrm>
                <a:off x="615" y="786"/>
                <a:ext cx="14" cy="15"/>
              </a:xfrm>
              <a:custGeom>
                <a:avLst/>
                <a:gdLst>
                  <a:gd name="T0" fmla="*/ 0 w 6"/>
                  <a:gd name="T1" fmla="*/ 1 h 6"/>
                  <a:gd name="T2" fmla="*/ 5 w 6"/>
                  <a:gd name="T3" fmla="*/ 3 h 6"/>
                  <a:gd name="T4" fmla="*/ 4 w 6"/>
                  <a:gd name="T5" fmla="*/ 6 h 6"/>
                  <a:gd name="T6" fmla="*/ 0 w 6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0" y="1"/>
                    </a:moveTo>
                    <a:cubicBezTo>
                      <a:pt x="3" y="1"/>
                      <a:pt x="5" y="0"/>
                      <a:pt x="5" y="3"/>
                    </a:cubicBezTo>
                    <a:cubicBezTo>
                      <a:pt x="6" y="4"/>
                      <a:pt x="5" y="6"/>
                      <a:pt x="4" y="6"/>
                    </a:cubicBezTo>
                    <a:cubicBezTo>
                      <a:pt x="1" y="6"/>
                      <a:pt x="3" y="3"/>
                      <a:pt x="0" y="1"/>
                    </a:cubicBezTo>
                    <a:close/>
                  </a:path>
                </a:pathLst>
              </a:custGeom>
              <a:solidFill>
                <a:srgbClr val="FCE6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" name="Freeform 773"/>
              <p:cNvSpPr/>
              <p:nvPr/>
            </p:nvSpPr>
            <p:spPr bwMode="auto">
              <a:xfrm>
                <a:off x="734" y="813"/>
                <a:ext cx="10" cy="7"/>
              </a:xfrm>
              <a:custGeom>
                <a:avLst/>
                <a:gdLst>
                  <a:gd name="T0" fmla="*/ 4 w 4"/>
                  <a:gd name="T1" fmla="*/ 0 h 3"/>
                  <a:gd name="T2" fmla="*/ 4 w 4"/>
                  <a:gd name="T3" fmla="*/ 1 h 3"/>
                  <a:gd name="T4" fmla="*/ 1 w 4"/>
                  <a:gd name="T5" fmla="*/ 2 h 3"/>
                  <a:gd name="T6" fmla="*/ 1 w 4"/>
                  <a:gd name="T7" fmla="*/ 1 h 3"/>
                  <a:gd name="T8" fmla="*/ 4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2" y="3"/>
                      <a:pt x="1" y="2"/>
                    </a:cubicBezTo>
                    <a:cubicBezTo>
                      <a:pt x="1" y="2"/>
                      <a:pt x="0" y="1"/>
                      <a:pt x="1" y="1"/>
                    </a:cubicBezTo>
                    <a:cubicBezTo>
                      <a:pt x="1" y="0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ED9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" name="Freeform 774"/>
              <p:cNvSpPr/>
              <p:nvPr/>
            </p:nvSpPr>
            <p:spPr bwMode="auto">
              <a:xfrm>
                <a:off x="531" y="667"/>
                <a:ext cx="10" cy="9"/>
              </a:xfrm>
              <a:custGeom>
                <a:avLst/>
                <a:gdLst>
                  <a:gd name="T0" fmla="*/ 0 w 4"/>
                  <a:gd name="T1" fmla="*/ 0 h 4"/>
                  <a:gd name="T2" fmla="*/ 1 w 4"/>
                  <a:gd name="T3" fmla="*/ 0 h 4"/>
                  <a:gd name="T4" fmla="*/ 3 w 4"/>
                  <a:gd name="T5" fmla="*/ 2 h 4"/>
                  <a:gd name="T6" fmla="*/ 2 w 4"/>
                  <a:gd name="T7" fmla="*/ 4 h 4"/>
                  <a:gd name="T8" fmla="*/ 0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4" y="0"/>
                      <a:pt x="3" y="2"/>
                    </a:cubicBezTo>
                    <a:cubicBezTo>
                      <a:pt x="3" y="3"/>
                      <a:pt x="2" y="4"/>
                      <a:pt x="2" y="4"/>
                    </a:cubicBezTo>
                    <a:cubicBezTo>
                      <a:pt x="0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DEB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" name="Freeform 775"/>
              <p:cNvSpPr/>
              <p:nvPr/>
            </p:nvSpPr>
            <p:spPr bwMode="auto">
              <a:xfrm>
                <a:off x="584" y="535"/>
                <a:ext cx="17" cy="15"/>
              </a:xfrm>
              <a:custGeom>
                <a:avLst/>
                <a:gdLst>
                  <a:gd name="T0" fmla="*/ 3 w 7"/>
                  <a:gd name="T1" fmla="*/ 0 h 6"/>
                  <a:gd name="T2" fmla="*/ 7 w 7"/>
                  <a:gd name="T3" fmla="*/ 6 h 6"/>
                  <a:gd name="T4" fmla="*/ 2 w 7"/>
                  <a:gd name="T5" fmla="*/ 6 h 6"/>
                  <a:gd name="T6" fmla="*/ 0 w 7"/>
                  <a:gd name="T7" fmla="*/ 1 h 6"/>
                  <a:gd name="T8" fmla="*/ 3 w 7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3" y="0"/>
                    </a:moveTo>
                    <a:cubicBezTo>
                      <a:pt x="6" y="1"/>
                      <a:pt x="4" y="5"/>
                      <a:pt x="7" y="6"/>
                    </a:cubicBezTo>
                    <a:cubicBezTo>
                      <a:pt x="5" y="6"/>
                      <a:pt x="3" y="6"/>
                      <a:pt x="2" y="6"/>
                    </a:cubicBezTo>
                    <a:cubicBezTo>
                      <a:pt x="0" y="5"/>
                      <a:pt x="1" y="3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" name="Freeform 776"/>
              <p:cNvSpPr/>
              <p:nvPr/>
            </p:nvSpPr>
            <p:spPr bwMode="auto">
              <a:xfrm>
                <a:off x="617" y="514"/>
                <a:ext cx="10" cy="12"/>
              </a:xfrm>
              <a:custGeom>
                <a:avLst/>
                <a:gdLst>
                  <a:gd name="T0" fmla="*/ 1 w 4"/>
                  <a:gd name="T1" fmla="*/ 0 h 5"/>
                  <a:gd name="T2" fmla="*/ 4 w 4"/>
                  <a:gd name="T3" fmla="*/ 5 h 5"/>
                  <a:gd name="T4" fmla="*/ 1 w 4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cubicBezTo>
                      <a:pt x="2" y="1"/>
                      <a:pt x="3" y="3"/>
                      <a:pt x="4" y="5"/>
                    </a:cubicBezTo>
                    <a:cubicBezTo>
                      <a:pt x="0" y="4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E8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" name="Freeform 777"/>
              <p:cNvSpPr/>
              <p:nvPr/>
            </p:nvSpPr>
            <p:spPr bwMode="auto">
              <a:xfrm>
                <a:off x="505" y="485"/>
                <a:ext cx="14" cy="14"/>
              </a:xfrm>
              <a:custGeom>
                <a:avLst/>
                <a:gdLst>
                  <a:gd name="T0" fmla="*/ 5 w 6"/>
                  <a:gd name="T1" fmla="*/ 0 h 6"/>
                  <a:gd name="T2" fmla="*/ 4 w 6"/>
                  <a:gd name="T3" fmla="*/ 6 h 6"/>
                  <a:gd name="T4" fmla="*/ 5 w 6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5" y="0"/>
                    </a:moveTo>
                    <a:cubicBezTo>
                      <a:pt x="6" y="2"/>
                      <a:pt x="4" y="4"/>
                      <a:pt x="4" y="6"/>
                    </a:cubicBezTo>
                    <a:cubicBezTo>
                      <a:pt x="2" y="4"/>
                      <a:pt x="0" y="1"/>
                      <a:pt x="5" y="0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" name="Freeform 778"/>
              <p:cNvSpPr/>
              <p:nvPr/>
            </p:nvSpPr>
            <p:spPr bwMode="auto">
              <a:xfrm>
                <a:off x="507" y="499"/>
                <a:ext cx="10" cy="8"/>
              </a:xfrm>
              <a:custGeom>
                <a:avLst/>
                <a:gdLst>
                  <a:gd name="T0" fmla="*/ 3 w 4"/>
                  <a:gd name="T1" fmla="*/ 0 h 3"/>
                  <a:gd name="T2" fmla="*/ 1 w 4"/>
                  <a:gd name="T3" fmla="*/ 3 h 3"/>
                  <a:gd name="T4" fmla="*/ 3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4" y="1"/>
                      <a:pt x="4" y="1"/>
                      <a:pt x="1" y="3"/>
                    </a:cubicBezTo>
                    <a:cubicBezTo>
                      <a:pt x="0" y="1"/>
                      <a:pt x="3" y="1"/>
                      <a:pt x="3" y="0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" name="Freeform 779"/>
              <p:cNvSpPr/>
              <p:nvPr/>
            </p:nvSpPr>
            <p:spPr bwMode="auto">
              <a:xfrm>
                <a:off x="553" y="516"/>
                <a:ext cx="14" cy="7"/>
              </a:xfrm>
              <a:custGeom>
                <a:avLst/>
                <a:gdLst>
                  <a:gd name="T0" fmla="*/ 3 w 6"/>
                  <a:gd name="T1" fmla="*/ 0 h 3"/>
                  <a:gd name="T2" fmla="*/ 5 w 6"/>
                  <a:gd name="T3" fmla="*/ 0 h 3"/>
                  <a:gd name="T4" fmla="*/ 4 w 6"/>
                  <a:gd name="T5" fmla="*/ 2 h 3"/>
                  <a:gd name="T6" fmla="*/ 0 w 6"/>
                  <a:gd name="T7" fmla="*/ 3 h 3"/>
                  <a:gd name="T8" fmla="*/ 3 w 6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3" y="0"/>
                    </a:moveTo>
                    <a:cubicBezTo>
                      <a:pt x="4" y="0"/>
                      <a:pt x="5" y="0"/>
                      <a:pt x="5" y="0"/>
                    </a:cubicBezTo>
                    <a:cubicBezTo>
                      <a:pt x="6" y="1"/>
                      <a:pt x="5" y="2"/>
                      <a:pt x="4" y="2"/>
                    </a:cubicBezTo>
                    <a:cubicBezTo>
                      <a:pt x="3" y="2"/>
                      <a:pt x="2" y="3"/>
                      <a:pt x="0" y="3"/>
                    </a:cubicBezTo>
                    <a:cubicBezTo>
                      <a:pt x="2" y="2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EA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" name="Freeform 780"/>
              <p:cNvSpPr/>
              <p:nvPr/>
            </p:nvSpPr>
            <p:spPr bwMode="auto">
              <a:xfrm>
                <a:off x="453" y="490"/>
                <a:ext cx="16" cy="9"/>
              </a:xfrm>
              <a:custGeom>
                <a:avLst/>
                <a:gdLst>
                  <a:gd name="T0" fmla="*/ 5 w 7"/>
                  <a:gd name="T1" fmla="*/ 0 h 4"/>
                  <a:gd name="T2" fmla="*/ 7 w 7"/>
                  <a:gd name="T3" fmla="*/ 3 h 4"/>
                  <a:gd name="T4" fmla="*/ 3 w 7"/>
                  <a:gd name="T5" fmla="*/ 4 h 4"/>
                  <a:gd name="T6" fmla="*/ 0 w 7"/>
                  <a:gd name="T7" fmla="*/ 3 h 4"/>
                  <a:gd name="T8" fmla="*/ 3 w 7"/>
                  <a:gd name="T9" fmla="*/ 1 h 4"/>
                  <a:gd name="T10" fmla="*/ 5 w 7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5" y="0"/>
                    </a:moveTo>
                    <a:cubicBezTo>
                      <a:pt x="5" y="1"/>
                      <a:pt x="7" y="2"/>
                      <a:pt x="7" y="3"/>
                    </a:cubicBezTo>
                    <a:cubicBezTo>
                      <a:pt x="6" y="4"/>
                      <a:pt x="4" y="4"/>
                      <a:pt x="3" y="4"/>
                    </a:cubicBezTo>
                    <a:cubicBezTo>
                      <a:pt x="2" y="4"/>
                      <a:pt x="1" y="4"/>
                      <a:pt x="0" y="3"/>
                    </a:cubicBezTo>
                    <a:cubicBezTo>
                      <a:pt x="0" y="1"/>
                      <a:pt x="1" y="1"/>
                      <a:pt x="3" y="1"/>
                    </a:cubicBezTo>
                    <a:cubicBezTo>
                      <a:pt x="3" y="1"/>
                      <a:pt x="4" y="0"/>
                      <a:pt x="5" y="0"/>
                    </a:cubicBezTo>
                    <a:close/>
                  </a:path>
                </a:pathLst>
              </a:custGeom>
              <a:solidFill>
                <a:srgbClr val="FDEB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" name="Freeform 781"/>
              <p:cNvSpPr/>
              <p:nvPr/>
            </p:nvSpPr>
            <p:spPr bwMode="auto">
              <a:xfrm>
                <a:off x="593" y="557"/>
                <a:ext cx="20" cy="14"/>
              </a:xfrm>
              <a:custGeom>
                <a:avLst/>
                <a:gdLst>
                  <a:gd name="T0" fmla="*/ 8 w 8"/>
                  <a:gd name="T1" fmla="*/ 4 h 6"/>
                  <a:gd name="T2" fmla="*/ 3 w 8"/>
                  <a:gd name="T3" fmla="*/ 6 h 6"/>
                  <a:gd name="T4" fmla="*/ 6 w 8"/>
                  <a:gd name="T5" fmla="*/ 2 h 6"/>
                  <a:gd name="T6" fmla="*/ 2 w 8"/>
                  <a:gd name="T7" fmla="*/ 0 h 6"/>
                  <a:gd name="T8" fmla="*/ 8 w 8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8" y="4"/>
                    </a:moveTo>
                    <a:cubicBezTo>
                      <a:pt x="7" y="4"/>
                      <a:pt x="5" y="5"/>
                      <a:pt x="3" y="6"/>
                    </a:cubicBezTo>
                    <a:cubicBezTo>
                      <a:pt x="0" y="2"/>
                      <a:pt x="6" y="4"/>
                      <a:pt x="6" y="2"/>
                    </a:cubicBezTo>
                    <a:cubicBezTo>
                      <a:pt x="5" y="0"/>
                      <a:pt x="2" y="2"/>
                      <a:pt x="2" y="0"/>
                    </a:cubicBezTo>
                    <a:cubicBezTo>
                      <a:pt x="7" y="0"/>
                      <a:pt x="7" y="0"/>
                      <a:pt x="8" y="4"/>
                    </a:cubicBezTo>
                    <a:close/>
                  </a:path>
                </a:pathLst>
              </a:custGeom>
              <a:solidFill>
                <a:srgbClr val="FEE9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" name="Freeform 782"/>
              <p:cNvSpPr/>
              <p:nvPr/>
            </p:nvSpPr>
            <p:spPr bwMode="auto">
              <a:xfrm>
                <a:off x="648" y="540"/>
                <a:ext cx="10" cy="10"/>
              </a:xfrm>
              <a:custGeom>
                <a:avLst/>
                <a:gdLst>
                  <a:gd name="T0" fmla="*/ 4 w 4"/>
                  <a:gd name="T1" fmla="*/ 1 h 4"/>
                  <a:gd name="T2" fmla="*/ 0 w 4"/>
                  <a:gd name="T3" fmla="*/ 3 h 4"/>
                  <a:gd name="T4" fmla="*/ 4 w 4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4" y="4"/>
                      <a:pt x="3" y="4"/>
                      <a:pt x="0" y="3"/>
                    </a:cubicBezTo>
                    <a:cubicBezTo>
                      <a:pt x="0" y="0"/>
                      <a:pt x="2" y="0"/>
                      <a:pt x="4" y="1"/>
                    </a:cubicBezTo>
                    <a:close/>
                  </a:path>
                </a:pathLst>
              </a:custGeom>
              <a:solidFill>
                <a:srgbClr val="FEE8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" name="Freeform 783"/>
              <p:cNvSpPr/>
              <p:nvPr/>
            </p:nvSpPr>
            <p:spPr bwMode="auto">
              <a:xfrm>
                <a:off x="593" y="626"/>
                <a:ext cx="22" cy="24"/>
              </a:xfrm>
              <a:custGeom>
                <a:avLst/>
                <a:gdLst>
                  <a:gd name="T0" fmla="*/ 2 w 9"/>
                  <a:gd name="T1" fmla="*/ 4 h 10"/>
                  <a:gd name="T2" fmla="*/ 8 w 9"/>
                  <a:gd name="T3" fmla="*/ 4 h 10"/>
                  <a:gd name="T4" fmla="*/ 8 w 9"/>
                  <a:gd name="T5" fmla="*/ 6 h 10"/>
                  <a:gd name="T6" fmla="*/ 5 w 9"/>
                  <a:gd name="T7" fmla="*/ 4 h 10"/>
                  <a:gd name="T8" fmla="*/ 5 w 9"/>
                  <a:gd name="T9" fmla="*/ 9 h 10"/>
                  <a:gd name="T10" fmla="*/ 1 w 9"/>
                  <a:gd name="T11" fmla="*/ 9 h 10"/>
                  <a:gd name="T12" fmla="*/ 2 w 9"/>
                  <a:gd name="T1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2" y="4"/>
                    </a:moveTo>
                    <a:cubicBezTo>
                      <a:pt x="4" y="0"/>
                      <a:pt x="6" y="2"/>
                      <a:pt x="8" y="4"/>
                    </a:cubicBezTo>
                    <a:cubicBezTo>
                      <a:pt x="9" y="4"/>
                      <a:pt x="8" y="5"/>
                      <a:pt x="8" y="6"/>
                    </a:cubicBezTo>
                    <a:cubicBezTo>
                      <a:pt x="6" y="7"/>
                      <a:pt x="5" y="6"/>
                      <a:pt x="5" y="4"/>
                    </a:cubicBezTo>
                    <a:cubicBezTo>
                      <a:pt x="3" y="7"/>
                      <a:pt x="7" y="8"/>
                      <a:pt x="5" y="9"/>
                    </a:cubicBezTo>
                    <a:cubicBezTo>
                      <a:pt x="4" y="9"/>
                      <a:pt x="3" y="10"/>
                      <a:pt x="1" y="9"/>
                    </a:cubicBezTo>
                    <a:cubicBezTo>
                      <a:pt x="1" y="7"/>
                      <a:pt x="0" y="5"/>
                      <a:pt x="2" y="4"/>
                    </a:cubicBezTo>
                    <a:close/>
                  </a:path>
                </a:pathLst>
              </a:custGeom>
              <a:solidFill>
                <a:srgbClr val="FE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" name="Freeform 784"/>
              <p:cNvSpPr/>
              <p:nvPr/>
            </p:nvSpPr>
            <p:spPr bwMode="auto">
              <a:xfrm>
                <a:off x="534" y="585"/>
                <a:ext cx="31" cy="17"/>
              </a:xfrm>
              <a:custGeom>
                <a:avLst/>
                <a:gdLst>
                  <a:gd name="T0" fmla="*/ 12 w 13"/>
                  <a:gd name="T1" fmla="*/ 7 h 7"/>
                  <a:gd name="T2" fmla="*/ 2 w 13"/>
                  <a:gd name="T3" fmla="*/ 5 h 7"/>
                  <a:gd name="T4" fmla="*/ 1 w 13"/>
                  <a:gd name="T5" fmla="*/ 2 h 7"/>
                  <a:gd name="T6" fmla="*/ 3 w 13"/>
                  <a:gd name="T7" fmla="*/ 2 h 7"/>
                  <a:gd name="T8" fmla="*/ 11 w 13"/>
                  <a:gd name="T9" fmla="*/ 3 h 7"/>
                  <a:gd name="T10" fmla="*/ 13 w 13"/>
                  <a:gd name="T11" fmla="*/ 4 h 7"/>
                  <a:gd name="T12" fmla="*/ 12 w 13"/>
                  <a:gd name="T1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2" y="7"/>
                    </a:moveTo>
                    <a:cubicBezTo>
                      <a:pt x="9" y="6"/>
                      <a:pt x="5" y="7"/>
                      <a:pt x="2" y="5"/>
                    </a:cubicBezTo>
                    <a:cubicBezTo>
                      <a:pt x="2" y="4"/>
                      <a:pt x="0" y="4"/>
                      <a:pt x="1" y="2"/>
                    </a:cubicBezTo>
                    <a:cubicBezTo>
                      <a:pt x="1" y="2"/>
                      <a:pt x="2" y="0"/>
                      <a:pt x="3" y="2"/>
                    </a:cubicBezTo>
                    <a:cubicBezTo>
                      <a:pt x="5" y="6"/>
                      <a:pt x="8" y="4"/>
                      <a:pt x="11" y="3"/>
                    </a:cubicBezTo>
                    <a:cubicBezTo>
                      <a:pt x="12" y="4"/>
                      <a:pt x="12" y="4"/>
                      <a:pt x="13" y="4"/>
                    </a:cubicBezTo>
                    <a:cubicBezTo>
                      <a:pt x="13" y="5"/>
                      <a:pt x="12" y="6"/>
                      <a:pt x="12" y="7"/>
                    </a:cubicBezTo>
                    <a:close/>
                  </a:path>
                </a:pathLst>
              </a:custGeom>
              <a:solidFill>
                <a:srgbClr val="FDE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" name="Freeform 785"/>
              <p:cNvSpPr/>
              <p:nvPr/>
            </p:nvSpPr>
            <p:spPr bwMode="auto">
              <a:xfrm>
                <a:off x="560" y="566"/>
                <a:ext cx="12" cy="10"/>
              </a:xfrm>
              <a:custGeom>
                <a:avLst/>
                <a:gdLst>
                  <a:gd name="T0" fmla="*/ 5 w 5"/>
                  <a:gd name="T1" fmla="*/ 1 h 4"/>
                  <a:gd name="T2" fmla="*/ 2 w 5"/>
                  <a:gd name="T3" fmla="*/ 3 h 4"/>
                  <a:gd name="T4" fmla="*/ 0 w 5"/>
                  <a:gd name="T5" fmla="*/ 2 h 4"/>
                  <a:gd name="T6" fmla="*/ 2 w 5"/>
                  <a:gd name="T7" fmla="*/ 0 h 4"/>
                  <a:gd name="T8" fmla="*/ 5 w 5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4" y="2"/>
                      <a:pt x="3" y="3"/>
                      <a:pt x="2" y="3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solidFill>
                <a:srgbClr val="FEE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" name="Freeform 786"/>
              <p:cNvSpPr/>
              <p:nvPr/>
            </p:nvSpPr>
            <p:spPr bwMode="auto">
              <a:xfrm>
                <a:off x="534" y="588"/>
                <a:ext cx="7" cy="14"/>
              </a:xfrm>
              <a:custGeom>
                <a:avLst/>
                <a:gdLst>
                  <a:gd name="T0" fmla="*/ 1 w 3"/>
                  <a:gd name="T1" fmla="*/ 1 h 6"/>
                  <a:gd name="T2" fmla="*/ 2 w 3"/>
                  <a:gd name="T3" fmla="*/ 4 h 6"/>
                  <a:gd name="T4" fmla="*/ 0 w 3"/>
                  <a:gd name="T5" fmla="*/ 6 h 6"/>
                  <a:gd name="T6" fmla="*/ 0 w 3"/>
                  <a:gd name="T7" fmla="*/ 0 h 6"/>
                  <a:gd name="T8" fmla="*/ 1 w 3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6">
                    <a:moveTo>
                      <a:pt x="1" y="1"/>
                    </a:moveTo>
                    <a:cubicBezTo>
                      <a:pt x="1" y="2"/>
                      <a:pt x="3" y="3"/>
                      <a:pt x="2" y="4"/>
                    </a:cubicBezTo>
                    <a:cubicBezTo>
                      <a:pt x="2" y="5"/>
                      <a:pt x="1" y="6"/>
                      <a:pt x="0" y="6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DE9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" name="Freeform 787"/>
              <p:cNvSpPr/>
              <p:nvPr/>
            </p:nvSpPr>
            <p:spPr bwMode="auto">
              <a:xfrm>
                <a:off x="754" y="806"/>
                <a:ext cx="4" cy="7"/>
              </a:xfrm>
              <a:custGeom>
                <a:avLst/>
                <a:gdLst>
                  <a:gd name="T0" fmla="*/ 2 w 2"/>
                  <a:gd name="T1" fmla="*/ 3 h 3"/>
                  <a:gd name="T2" fmla="*/ 0 w 2"/>
                  <a:gd name="T3" fmla="*/ 0 h 3"/>
                  <a:gd name="T4" fmla="*/ 2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0" y="3"/>
                      <a:pt x="0" y="1"/>
                      <a:pt x="0" y="0"/>
                    </a:cubicBezTo>
                    <a:cubicBezTo>
                      <a:pt x="2" y="1"/>
                      <a:pt x="1" y="2"/>
                      <a:pt x="2" y="3"/>
                    </a:cubicBezTo>
                    <a:close/>
                  </a:path>
                </a:pathLst>
              </a:custGeom>
              <a:solidFill>
                <a:srgbClr val="FED4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" name="Freeform 788"/>
              <p:cNvSpPr/>
              <p:nvPr/>
            </p:nvSpPr>
            <p:spPr bwMode="auto">
              <a:xfrm>
                <a:off x="383" y="339"/>
                <a:ext cx="717" cy="765"/>
              </a:xfrm>
              <a:custGeom>
                <a:avLst/>
                <a:gdLst>
                  <a:gd name="T0" fmla="*/ 268 w 300"/>
                  <a:gd name="T1" fmla="*/ 126 h 320"/>
                  <a:gd name="T2" fmla="*/ 60 w 300"/>
                  <a:gd name="T3" fmla="*/ 273 h 320"/>
                  <a:gd name="T4" fmla="*/ 43 w 300"/>
                  <a:gd name="T5" fmla="*/ 168 h 320"/>
                  <a:gd name="T6" fmla="*/ 31 w 300"/>
                  <a:gd name="T7" fmla="*/ 32 h 320"/>
                  <a:gd name="T8" fmla="*/ 40 w 300"/>
                  <a:gd name="T9" fmla="*/ 24 h 320"/>
                  <a:gd name="T10" fmla="*/ 49 w 300"/>
                  <a:gd name="T11" fmla="*/ 19 h 320"/>
                  <a:gd name="T12" fmla="*/ 173 w 300"/>
                  <a:gd name="T13" fmla="*/ 75 h 320"/>
                  <a:gd name="T14" fmla="*/ 268 w 300"/>
                  <a:gd name="T15" fmla="*/ 126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0" h="320">
                    <a:moveTo>
                      <a:pt x="268" y="126"/>
                    </a:moveTo>
                    <a:cubicBezTo>
                      <a:pt x="300" y="172"/>
                      <a:pt x="92" y="320"/>
                      <a:pt x="60" y="273"/>
                    </a:cubicBezTo>
                    <a:cubicBezTo>
                      <a:pt x="42" y="249"/>
                      <a:pt x="96" y="243"/>
                      <a:pt x="43" y="168"/>
                    </a:cubicBezTo>
                    <a:cubicBezTo>
                      <a:pt x="0" y="107"/>
                      <a:pt x="1" y="60"/>
                      <a:pt x="31" y="32"/>
                    </a:cubicBezTo>
                    <a:cubicBezTo>
                      <a:pt x="34" y="29"/>
                      <a:pt x="36" y="27"/>
                      <a:pt x="40" y="24"/>
                    </a:cubicBezTo>
                    <a:cubicBezTo>
                      <a:pt x="43" y="22"/>
                      <a:pt x="46" y="20"/>
                      <a:pt x="49" y="19"/>
                    </a:cubicBezTo>
                    <a:cubicBezTo>
                      <a:pt x="86" y="0"/>
                      <a:pt x="131" y="15"/>
                      <a:pt x="173" y="75"/>
                    </a:cubicBezTo>
                    <a:cubicBezTo>
                      <a:pt x="227" y="151"/>
                      <a:pt x="250" y="101"/>
                      <a:pt x="268" y="126"/>
                    </a:cubicBezTo>
                    <a:close/>
                  </a:path>
                </a:pathLst>
              </a:custGeom>
              <a:noFill/>
              <a:ln w="12700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" name="Freeform 789"/>
              <p:cNvSpPr/>
              <p:nvPr/>
            </p:nvSpPr>
            <p:spPr bwMode="auto">
              <a:xfrm>
                <a:off x="328" y="198"/>
                <a:ext cx="172" cy="218"/>
              </a:xfrm>
              <a:custGeom>
                <a:avLst/>
                <a:gdLst>
                  <a:gd name="T0" fmla="*/ 53 w 72"/>
                  <a:gd name="T1" fmla="*/ 41 h 91"/>
                  <a:gd name="T2" fmla="*/ 72 w 72"/>
                  <a:gd name="T3" fmla="*/ 78 h 91"/>
                  <a:gd name="T4" fmla="*/ 63 w 72"/>
                  <a:gd name="T5" fmla="*/ 83 h 91"/>
                  <a:gd name="T6" fmla="*/ 54 w 72"/>
                  <a:gd name="T7" fmla="*/ 91 h 91"/>
                  <a:gd name="T8" fmla="*/ 26 w 72"/>
                  <a:gd name="T9" fmla="*/ 60 h 91"/>
                  <a:gd name="T10" fmla="*/ 8 w 72"/>
                  <a:gd name="T11" fmla="*/ 6 h 91"/>
                  <a:gd name="T12" fmla="*/ 53 w 72"/>
                  <a:gd name="T13" fmla="*/ 4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91">
                    <a:moveTo>
                      <a:pt x="53" y="41"/>
                    </a:moveTo>
                    <a:cubicBezTo>
                      <a:pt x="62" y="54"/>
                      <a:pt x="69" y="67"/>
                      <a:pt x="72" y="78"/>
                    </a:cubicBezTo>
                    <a:cubicBezTo>
                      <a:pt x="69" y="79"/>
                      <a:pt x="66" y="81"/>
                      <a:pt x="63" y="83"/>
                    </a:cubicBezTo>
                    <a:cubicBezTo>
                      <a:pt x="59" y="86"/>
                      <a:pt x="57" y="88"/>
                      <a:pt x="54" y="91"/>
                    </a:cubicBezTo>
                    <a:cubicBezTo>
                      <a:pt x="45" y="84"/>
                      <a:pt x="35" y="74"/>
                      <a:pt x="26" y="60"/>
                    </a:cubicBezTo>
                    <a:cubicBezTo>
                      <a:pt x="8" y="35"/>
                      <a:pt x="0" y="11"/>
                      <a:pt x="8" y="6"/>
                    </a:cubicBezTo>
                    <a:cubicBezTo>
                      <a:pt x="15" y="0"/>
                      <a:pt x="35" y="16"/>
                      <a:pt x="53" y="41"/>
                    </a:cubicBezTo>
                    <a:close/>
                  </a:path>
                </a:pathLst>
              </a:custGeom>
              <a:noFill/>
              <a:ln w="12700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" name="Freeform 790"/>
              <p:cNvSpPr/>
              <p:nvPr/>
            </p:nvSpPr>
            <p:spPr bwMode="auto">
              <a:xfrm>
                <a:off x="424" y="339"/>
                <a:ext cx="79" cy="72"/>
              </a:xfrm>
              <a:custGeom>
                <a:avLst/>
                <a:gdLst>
                  <a:gd name="T0" fmla="*/ 26 w 33"/>
                  <a:gd name="T1" fmla="*/ 6 h 30"/>
                  <a:gd name="T2" fmla="*/ 14 w 33"/>
                  <a:gd name="T3" fmla="*/ 0 h 30"/>
                  <a:gd name="T4" fmla="*/ 3 w 33"/>
                  <a:gd name="T5" fmla="*/ 7 h 30"/>
                  <a:gd name="T6" fmla="*/ 2 w 33"/>
                  <a:gd name="T7" fmla="*/ 19 h 30"/>
                  <a:gd name="T8" fmla="*/ 13 w 33"/>
                  <a:gd name="T9" fmla="*/ 29 h 30"/>
                  <a:gd name="T10" fmla="*/ 14 w 33"/>
                  <a:gd name="T11" fmla="*/ 28 h 30"/>
                  <a:gd name="T12" fmla="*/ 4 w 33"/>
                  <a:gd name="T13" fmla="*/ 9 h 30"/>
                  <a:gd name="T14" fmla="*/ 13 w 33"/>
                  <a:gd name="T15" fmla="*/ 2 h 30"/>
                  <a:gd name="T16" fmla="*/ 24 w 33"/>
                  <a:gd name="T17" fmla="*/ 7 h 30"/>
                  <a:gd name="T18" fmla="*/ 28 w 33"/>
                  <a:gd name="T19" fmla="*/ 13 h 30"/>
                  <a:gd name="T20" fmla="*/ 31 w 33"/>
                  <a:gd name="T21" fmla="*/ 20 h 30"/>
                  <a:gd name="T22" fmla="*/ 33 w 33"/>
                  <a:gd name="T23" fmla="*/ 19 h 30"/>
                  <a:gd name="T24" fmla="*/ 30 w 33"/>
                  <a:gd name="T25" fmla="*/ 12 h 30"/>
                  <a:gd name="T26" fmla="*/ 26 w 33"/>
                  <a:gd name="T2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30">
                    <a:moveTo>
                      <a:pt x="26" y="6"/>
                    </a:moveTo>
                    <a:cubicBezTo>
                      <a:pt x="23" y="2"/>
                      <a:pt x="19" y="0"/>
                      <a:pt x="14" y="0"/>
                    </a:cubicBezTo>
                    <a:cubicBezTo>
                      <a:pt x="10" y="1"/>
                      <a:pt x="6" y="3"/>
                      <a:pt x="3" y="7"/>
                    </a:cubicBezTo>
                    <a:cubicBezTo>
                      <a:pt x="1" y="11"/>
                      <a:pt x="1" y="15"/>
                      <a:pt x="2" y="19"/>
                    </a:cubicBezTo>
                    <a:cubicBezTo>
                      <a:pt x="4" y="24"/>
                      <a:pt x="8" y="28"/>
                      <a:pt x="13" y="29"/>
                    </a:cubicBezTo>
                    <a:cubicBezTo>
                      <a:pt x="14" y="30"/>
                      <a:pt x="14" y="28"/>
                      <a:pt x="14" y="28"/>
                    </a:cubicBezTo>
                    <a:cubicBezTo>
                      <a:pt x="6" y="26"/>
                      <a:pt x="0" y="16"/>
                      <a:pt x="4" y="9"/>
                    </a:cubicBezTo>
                    <a:cubicBezTo>
                      <a:pt x="6" y="5"/>
                      <a:pt x="10" y="3"/>
                      <a:pt x="13" y="2"/>
                    </a:cubicBezTo>
                    <a:cubicBezTo>
                      <a:pt x="18" y="1"/>
                      <a:pt x="21" y="4"/>
                      <a:pt x="24" y="7"/>
                    </a:cubicBezTo>
                    <a:cubicBezTo>
                      <a:pt x="26" y="9"/>
                      <a:pt x="27" y="11"/>
                      <a:pt x="28" y="13"/>
                    </a:cubicBezTo>
                    <a:cubicBezTo>
                      <a:pt x="29" y="15"/>
                      <a:pt x="30" y="18"/>
                      <a:pt x="31" y="20"/>
                    </a:cubicBezTo>
                    <a:cubicBezTo>
                      <a:pt x="31" y="21"/>
                      <a:pt x="33" y="20"/>
                      <a:pt x="33" y="19"/>
                    </a:cubicBezTo>
                    <a:cubicBezTo>
                      <a:pt x="32" y="17"/>
                      <a:pt x="31" y="14"/>
                      <a:pt x="30" y="12"/>
                    </a:cubicBezTo>
                    <a:cubicBezTo>
                      <a:pt x="29" y="10"/>
                      <a:pt x="28" y="8"/>
                      <a:pt x="26" y="6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" name="Freeform 791"/>
              <p:cNvSpPr/>
              <p:nvPr/>
            </p:nvSpPr>
            <p:spPr bwMode="auto">
              <a:xfrm>
                <a:off x="464" y="363"/>
                <a:ext cx="12" cy="26"/>
              </a:xfrm>
              <a:custGeom>
                <a:avLst/>
                <a:gdLst>
                  <a:gd name="T0" fmla="*/ 3 w 5"/>
                  <a:gd name="T1" fmla="*/ 0 h 11"/>
                  <a:gd name="T2" fmla="*/ 2 w 5"/>
                  <a:gd name="T3" fmla="*/ 1 h 11"/>
                  <a:gd name="T4" fmla="*/ 3 w 5"/>
                  <a:gd name="T5" fmla="*/ 3 h 11"/>
                  <a:gd name="T6" fmla="*/ 3 w 5"/>
                  <a:gd name="T7" fmla="*/ 4 h 11"/>
                  <a:gd name="T8" fmla="*/ 2 w 5"/>
                  <a:gd name="T9" fmla="*/ 6 h 11"/>
                  <a:gd name="T10" fmla="*/ 2 w 5"/>
                  <a:gd name="T11" fmla="*/ 8 h 11"/>
                  <a:gd name="T12" fmla="*/ 1 w 5"/>
                  <a:gd name="T13" fmla="*/ 10 h 11"/>
                  <a:gd name="T14" fmla="*/ 2 w 5"/>
                  <a:gd name="T15" fmla="*/ 11 h 11"/>
                  <a:gd name="T16" fmla="*/ 4 w 5"/>
                  <a:gd name="T17" fmla="*/ 1 h 11"/>
                  <a:gd name="T18" fmla="*/ 3 w 5"/>
                  <a:gd name="T1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" h="11">
                    <a:moveTo>
                      <a:pt x="3" y="0"/>
                    </a:moveTo>
                    <a:cubicBezTo>
                      <a:pt x="3" y="0"/>
                      <a:pt x="2" y="1"/>
                      <a:pt x="2" y="1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2" y="6"/>
                    </a:cubicBezTo>
                    <a:cubicBezTo>
                      <a:pt x="2" y="6"/>
                      <a:pt x="2" y="7"/>
                      <a:pt x="2" y="8"/>
                    </a:cubicBezTo>
                    <a:cubicBezTo>
                      <a:pt x="2" y="9"/>
                      <a:pt x="1" y="9"/>
                      <a:pt x="1" y="10"/>
                    </a:cubicBezTo>
                    <a:cubicBezTo>
                      <a:pt x="0" y="11"/>
                      <a:pt x="1" y="11"/>
                      <a:pt x="2" y="11"/>
                    </a:cubicBezTo>
                    <a:cubicBezTo>
                      <a:pt x="4" y="8"/>
                      <a:pt x="5" y="4"/>
                      <a:pt x="4" y="1"/>
                    </a:cubicBezTo>
                    <a:cubicBezTo>
                      <a:pt x="4" y="0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" name="Freeform 792"/>
              <p:cNvSpPr/>
              <p:nvPr/>
            </p:nvSpPr>
            <p:spPr bwMode="auto">
              <a:xfrm>
                <a:off x="190" y="325"/>
                <a:ext cx="253" cy="213"/>
              </a:xfrm>
              <a:custGeom>
                <a:avLst/>
                <a:gdLst>
                  <a:gd name="T0" fmla="*/ 106 w 106"/>
                  <a:gd name="T1" fmla="*/ 34 h 89"/>
                  <a:gd name="T2" fmla="*/ 8 w 106"/>
                  <a:gd name="T3" fmla="*/ 34 h 89"/>
                  <a:gd name="T4" fmla="*/ 6 w 106"/>
                  <a:gd name="T5" fmla="*/ 64 h 89"/>
                  <a:gd name="T6" fmla="*/ 56 w 106"/>
                  <a:gd name="T7" fmla="*/ 82 h 89"/>
                  <a:gd name="T8" fmla="*/ 97 w 106"/>
                  <a:gd name="T9" fmla="*/ 5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89">
                    <a:moveTo>
                      <a:pt x="106" y="34"/>
                    </a:moveTo>
                    <a:cubicBezTo>
                      <a:pt x="86" y="26"/>
                      <a:pt x="34" y="0"/>
                      <a:pt x="8" y="34"/>
                    </a:cubicBezTo>
                    <a:cubicBezTo>
                      <a:pt x="0" y="45"/>
                      <a:pt x="1" y="54"/>
                      <a:pt x="6" y="64"/>
                    </a:cubicBezTo>
                    <a:cubicBezTo>
                      <a:pt x="19" y="86"/>
                      <a:pt x="35" y="89"/>
                      <a:pt x="56" y="82"/>
                    </a:cubicBezTo>
                    <a:cubicBezTo>
                      <a:pt x="71" y="76"/>
                      <a:pt x="86" y="67"/>
                      <a:pt x="97" y="56"/>
                    </a:cubicBezTo>
                  </a:path>
                </a:pathLst>
              </a:custGeom>
              <a:noFill/>
              <a:ln w="12700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" name="Freeform 793"/>
              <p:cNvSpPr/>
              <p:nvPr/>
            </p:nvSpPr>
            <p:spPr bwMode="auto">
              <a:xfrm>
                <a:off x="486" y="150"/>
                <a:ext cx="215" cy="213"/>
              </a:xfrm>
              <a:custGeom>
                <a:avLst/>
                <a:gdLst>
                  <a:gd name="T0" fmla="*/ 1 w 90"/>
                  <a:gd name="T1" fmla="*/ 87 h 89"/>
                  <a:gd name="T2" fmla="*/ 51 w 90"/>
                  <a:gd name="T3" fmla="*/ 3 h 89"/>
                  <a:gd name="T4" fmla="*/ 53 w 90"/>
                  <a:gd name="T5" fmla="*/ 73 h 89"/>
                  <a:gd name="T6" fmla="*/ 29 w 90"/>
                  <a:gd name="T7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89">
                    <a:moveTo>
                      <a:pt x="1" y="87"/>
                    </a:moveTo>
                    <a:cubicBezTo>
                      <a:pt x="0" y="32"/>
                      <a:pt x="29" y="0"/>
                      <a:pt x="51" y="3"/>
                    </a:cubicBezTo>
                    <a:cubicBezTo>
                      <a:pt x="68" y="5"/>
                      <a:pt x="90" y="33"/>
                      <a:pt x="53" y="73"/>
                    </a:cubicBezTo>
                    <a:cubicBezTo>
                      <a:pt x="47" y="80"/>
                      <a:pt x="39" y="87"/>
                      <a:pt x="29" y="89"/>
                    </a:cubicBezTo>
                  </a:path>
                </a:pathLst>
              </a:custGeom>
              <a:noFill/>
              <a:ln w="12700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6" name="Freeform 794"/>
              <p:cNvSpPr/>
              <p:nvPr/>
            </p:nvSpPr>
            <p:spPr bwMode="auto">
              <a:xfrm>
                <a:off x="247" y="397"/>
                <a:ext cx="201" cy="98"/>
              </a:xfrm>
              <a:custGeom>
                <a:avLst/>
                <a:gdLst>
                  <a:gd name="T0" fmla="*/ 83 w 84"/>
                  <a:gd name="T1" fmla="*/ 11 h 41"/>
                  <a:gd name="T2" fmla="*/ 15 w 84"/>
                  <a:gd name="T3" fmla="*/ 10 h 41"/>
                  <a:gd name="T4" fmla="*/ 6 w 84"/>
                  <a:gd name="T5" fmla="*/ 32 h 41"/>
                  <a:gd name="T6" fmla="*/ 34 w 84"/>
                  <a:gd name="T7" fmla="*/ 37 h 41"/>
                  <a:gd name="T8" fmla="*/ 79 w 84"/>
                  <a:gd name="T9" fmla="*/ 17 h 41"/>
                  <a:gd name="T10" fmla="*/ 79 w 84"/>
                  <a:gd name="T11" fmla="*/ 16 h 41"/>
                  <a:gd name="T12" fmla="*/ 44 w 84"/>
                  <a:gd name="T13" fmla="*/ 31 h 41"/>
                  <a:gd name="T14" fmla="*/ 11 w 84"/>
                  <a:gd name="T15" fmla="*/ 34 h 41"/>
                  <a:gd name="T16" fmla="*/ 6 w 84"/>
                  <a:gd name="T17" fmla="*/ 21 h 41"/>
                  <a:gd name="T18" fmla="*/ 17 w 84"/>
                  <a:gd name="T19" fmla="*/ 11 h 41"/>
                  <a:gd name="T20" fmla="*/ 48 w 84"/>
                  <a:gd name="T21" fmla="*/ 7 h 41"/>
                  <a:gd name="T22" fmla="*/ 83 w 84"/>
                  <a:gd name="T23" fmla="*/ 13 h 41"/>
                  <a:gd name="T24" fmla="*/ 83 w 84"/>
                  <a:gd name="T25" fmla="*/ 1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4" h="41">
                    <a:moveTo>
                      <a:pt x="83" y="11"/>
                    </a:moveTo>
                    <a:cubicBezTo>
                      <a:pt x="61" y="6"/>
                      <a:pt x="36" y="0"/>
                      <a:pt x="15" y="10"/>
                    </a:cubicBezTo>
                    <a:cubicBezTo>
                      <a:pt x="7" y="14"/>
                      <a:pt x="0" y="23"/>
                      <a:pt x="6" y="32"/>
                    </a:cubicBezTo>
                    <a:cubicBezTo>
                      <a:pt x="13" y="41"/>
                      <a:pt x="25" y="40"/>
                      <a:pt x="34" y="37"/>
                    </a:cubicBezTo>
                    <a:cubicBezTo>
                      <a:pt x="50" y="31"/>
                      <a:pt x="64" y="24"/>
                      <a:pt x="79" y="17"/>
                    </a:cubicBezTo>
                    <a:cubicBezTo>
                      <a:pt x="80" y="17"/>
                      <a:pt x="79" y="16"/>
                      <a:pt x="79" y="16"/>
                    </a:cubicBezTo>
                    <a:cubicBezTo>
                      <a:pt x="67" y="21"/>
                      <a:pt x="56" y="26"/>
                      <a:pt x="44" y="31"/>
                    </a:cubicBezTo>
                    <a:cubicBezTo>
                      <a:pt x="34" y="35"/>
                      <a:pt x="21" y="41"/>
                      <a:pt x="11" y="34"/>
                    </a:cubicBezTo>
                    <a:cubicBezTo>
                      <a:pt x="7" y="32"/>
                      <a:pt x="4" y="26"/>
                      <a:pt x="6" y="21"/>
                    </a:cubicBezTo>
                    <a:cubicBezTo>
                      <a:pt x="8" y="16"/>
                      <a:pt x="13" y="13"/>
                      <a:pt x="17" y="11"/>
                    </a:cubicBezTo>
                    <a:cubicBezTo>
                      <a:pt x="27" y="7"/>
                      <a:pt x="38" y="6"/>
                      <a:pt x="48" y="7"/>
                    </a:cubicBezTo>
                    <a:cubicBezTo>
                      <a:pt x="60" y="8"/>
                      <a:pt x="71" y="10"/>
                      <a:pt x="83" y="13"/>
                    </a:cubicBezTo>
                    <a:cubicBezTo>
                      <a:pt x="84" y="13"/>
                      <a:pt x="84" y="11"/>
                      <a:pt x="83" y="1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7" name="Freeform 795"/>
              <p:cNvSpPr/>
              <p:nvPr/>
            </p:nvSpPr>
            <p:spPr bwMode="auto">
              <a:xfrm>
                <a:off x="519" y="191"/>
                <a:ext cx="113" cy="184"/>
              </a:xfrm>
              <a:custGeom>
                <a:avLst/>
                <a:gdLst>
                  <a:gd name="T0" fmla="*/ 23 w 47"/>
                  <a:gd name="T1" fmla="*/ 5 h 77"/>
                  <a:gd name="T2" fmla="*/ 13 w 47"/>
                  <a:gd name="T3" fmla="*/ 16 h 77"/>
                  <a:gd name="T4" fmla="*/ 5 w 47"/>
                  <a:gd name="T5" fmla="*/ 31 h 77"/>
                  <a:gd name="T6" fmla="*/ 2 w 47"/>
                  <a:gd name="T7" fmla="*/ 52 h 77"/>
                  <a:gd name="T8" fmla="*/ 0 w 47"/>
                  <a:gd name="T9" fmla="*/ 76 h 77"/>
                  <a:gd name="T10" fmla="*/ 1 w 47"/>
                  <a:gd name="T11" fmla="*/ 76 h 77"/>
                  <a:gd name="T12" fmla="*/ 5 w 47"/>
                  <a:gd name="T13" fmla="*/ 41 h 77"/>
                  <a:gd name="T14" fmla="*/ 9 w 47"/>
                  <a:gd name="T15" fmla="*/ 25 h 77"/>
                  <a:gd name="T16" fmla="*/ 19 w 47"/>
                  <a:gd name="T17" fmla="*/ 12 h 77"/>
                  <a:gd name="T18" fmla="*/ 30 w 47"/>
                  <a:gd name="T19" fmla="*/ 4 h 77"/>
                  <a:gd name="T20" fmla="*/ 42 w 47"/>
                  <a:gd name="T21" fmla="*/ 12 h 77"/>
                  <a:gd name="T22" fmla="*/ 33 w 47"/>
                  <a:gd name="T23" fmla="*/ 42 h 77"/>
                  <a:gd name="T24" fmla="*/ 11 w 47"/>
                  <a:gd name="T25" fmla="*/ 72 h 77"/>
                  <a:gd name="T26" fmla="*/ 13 w 47"/>
                  <a:gd name="T27" fmla="*/ 74 h 77"/>
                  <a:gd name="T28" fmla="*/ 36 w 47"/>
                  <a:gd name="T29" fmla="*/ 43 h 77"/>
                  <a:gd name="T30" fmla="*/ 44 w 47"/>
                  <a:gd name="T31" fmla="*/ 13 h 77"/>
                  <a:gd name="T32" fmla="*/ 23 w 47"/>
                  <a:gd name="T33" fmla="*/ 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7" h="77">
                    <a:moveTo>
                      <a:pt x="23" y="5"/>
                    </a:moveTo>
                    <a:cubicBezTo>
                      <a:pt x="19" y="8"/>
                      <a:pt x="16" y="12"/>
                      <a:pt x="13" y="16"/>
                    </a:cubicBezTo>
                    <a:cubicBezTo>
                      <a:pt x="10" y="21"/>
                      <a:pt x="7" y="26"/>
                      <a:pt x="5" y="31"/>
                    </a:cubicBezTo>
                    <a:cubicBezTo>
                      <a:pt x="3" y="38"/>
                      <a:pt x="3" y="45"/>
                      <a:pt x="2" y="52"/>
                    </a:cubicBezTo>
                    <a:cubicBezTo>
                      <a:pt x="1" y="60"/>
                      <a:pt x="1" y="68"/>
                      <a:pt x="0" y="76"/>
                    </a:cubicBezTo>
                    <a:cubicBezTo>
                      <a:pt x="0" y="77"/>
                      <a:pt x="1" y="77"/>
                      <a:pt x="1" y="76"/>
                    </a:cubicBezTo>
                    <a:cubicBezTo>
                      <a:pt x="3" y="65"/>
                      <a:pt x="3" y="53"/>
                      <a:pt x="5" y="41"/>
                    </a:cubicBezTo>
                    <a:cubicBezTo>
                      <a:pt x="6" y="36"/>
                      <a:pt x="7" y="30"/>
                      <a:pt x="9" y="25"/>
                    </a:cubicBezTo>
                    <a:cubicBezTo>
                      <a:pt x="12" y="20"/>
                      <a:pt x="15" y="16"/>
                      <a:pt x="19" y="12"/>
                    </a:cubicBezTo>
                    <a:cubicBezTo>
                      <a:pt x="21" y="8"/>
                      <a:pt x="25" y="5"/>
                      <a:pt x="30" y="4"/>
                    </a:cubicBezTo>
                    <a:cubicBezTo>
                      <a:pt x="35" y="4"/>
                      <a:pt x="40" y="7"/>
                      <a:pt x="42" y="12"/>
                    </a:cubicBezTo>
                    <a:cubicBezTo>
                      <a:pt x="45" y="22"/>
                      <a:pt x="38" y="34"/>
                      <a:pt x="33" y="42"/>
                    </a:cubicBezTo>
                    <a:cubicBezTo>
                      <a:pt x="27" y="52"/>
                      <a:pt x="18" y="62"/>
                      <a:pt x="11" y="72"/>
                    </a:cubicBezTo>
                    <a:cubicBezTo>
                      <a:pt x="10" y="73"/>
                      <a:pt x="12" y="75"/>
                      <a:pt x="13" y="74"/>
                    </a:cubicBezTo>
                    <a:cubicBezTo>
                      <a:pt x="21" y="64"/>
                      <a:pt x="29" y="53"/>
                      <a:pt x="36" y="43"/>
                    </a:cubicBezTo>
                    <a:cubicBezTo>
                      <a:pt x="41" y="34"/>
                      <a:pt x="47" y="23"/>
                      <a:pt x="44" y="13"/>
                    </a:cubicBezTo>
                    <a:cubicBezTo>
                      <a:pt x="41" y="3"/>
                      <a:pt x="32" y="0"/>
                      <a:pt x="23" y="5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8" name="Freeform 796"/>
              <p:cNvSpPr/>
              <p:nvPr/>
            </p:nvSpPr>
            <p:spPr bwMode="auto">
              <a:xfrm>
                <a:off x="321" y="492"/>
                <a:ext cx="93" cy="242"/>
              </a:xfrm>
              <a:custGeom>
                <a:avLst/>
                <a:gdLst>
                  <a:gd name="T0" fmla="*/ 22 w 39"/>
                  <a:gd name="T1" fmla="*/ 1 h 101"/>
                  <a:gd name="T2" fmla="*/ 8 w 39"/>
                  <a:gd name="T3" fmla="*/ 37 h 101"/>
                  <a:gd name="T4" fmla="*/ 5 w 39"/>
                  <a:gd name="T5" fmla="*/ 77 h 101"/>
                  <a:gd name="T6" fmla="*/ 0 w 39"/>
                  <a:gd name="T7" fmla="*/ 99 h 101"/>
                  <a:gd name="T8" fmla="*/ 1 w 39"/>
                  <a:gd name="T9" fmla="*/ 100 h 101"/>
                  <a:gd name="T10" fmla="*/ 20 w 39"/>
                  <a:gd name="T11" fmla="*/ 78 h 101"/>
                  <a:gd name="T12" fmla="*/ 35 w 39"/>
                  <a:gd name="T13" fmla="*/ 100 h 101"/>
                  <a:gd name="T14" fmla="*/ 36 w 39"/>
                  <a:gd name="T15" fmla="*/ 100 h 101"/>
                  <a:gd name="T16" fmla="*/ 38 w 39"/>
                  <a:gd name="T17" fmla="*/ 89 h 101"/>
                  <a:gd name="T18" fmla="*/ 38 w 39"/>
                  <a:gd name="T19" fmla="*/ 74 h 101"/>
                  <a:gd name="T20" fmla="*/ 39 w 39"/>
                  <a:gd name="T21" fmla="*/ 43 h 101"/>
                  <a:gd name="T22" fmla="*/ 37 w 39"/>
                  <a:gd name="T23" fmla="*/ 43 h 101"/>
                  <a:gd name="T24" fmla="*/ 37 w 39"/>
                  <a:gd name="T25" fmla="*/ 72 h 101"/>
                  <a:gd name="T26" fmla="*/ 36 w 39"/>
                  <a:gd name="T27" fmla="*/ 86 h 101"/>
                  <a:gd name="T28" fmla="*/ 35 w 39"/>
                  <a:gd name="T29" fmla="*/ 97 h 101"/>
                  <a:gd name="T30" fmla="*/ 20 w 39"/>
                  <a:gd name="T31" fmla="*/ 75 h 101"/>
                  <a:gd name="T32" fmla="*/ 19 w 39"/>
                  <a:gd name="T33" fmla="*/ 75 h 101"/>
                  <a:gd name="T34" fmla="*/ 2 w 39"/>
                  <a:gd name="T35" fmla="*/ 98 h 101"/>
                  <a:gd name="T36" fmla="*/ 12 w 39"/>
                  <a:gd name="T37" fmla="*/ 23 h 101"/>
                  <a:gd name="T38" fmla="*/ 23 w 39"/>
                  <a:gd name="T39" fmla="*/ 1 h 101"/>
                  <a:gd name="T40" fmla="*/ 22 w 39"/>
                  <a:gd name="T41" fmla="*/ 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9" h="101">
                    <a:moveTo>
                      <a:pt x="22" y="1"/>
                    </a:moveTo>
                    <a:cubicBezTo>
                      <a:pt x="13" y="10"/>
                      <a:pt x="9" y="24"/>
                      <a:pt x="8" y="37"/>
                    </a:cubicBezTo>
                    <a:cubicBezTo>
                      <a:pt x="6" y="50"/>
                      <a:pt x="7" y="64"/>
                      <a:pt x="5" y="77"/>
                    </a:cubicBezTo>
                    <a:cubicBezTo>
                      <a:pt x="4" y="84"/>
                      <a:pt x="3" y="92"/>
                      <a:pt x="0" y="99"/>
                    </a:cubicBezTo>
                    <a:cubicBezTo>
                      <a:pt x="0" y="100"/>
                      <a:pt x="1" y="100"/>
                      <a:pt x="1" y="100"/>
                    </a:cubicBezTo>
                    <a:cubicBezTo>
                      <a:pt x="12" y="97"/>
                      <a:pt x="16" y="87"/>
                      <a:pt x="20" y="78"/>
                    </a:cubicBezTo>
                    <a:cubicBezTo>
                      <a:pt x="26" y="84"/>
                      <a:pt x="31" y="92"/>
                      <a:pt x="35" y="100"/>
                    </a:cubicBezTo>
                    <a:cubicBezTo>
                      <a:pt x="35" y="101"/>
                      <a:pt x="36" y="101"/>
                      <a:pt x="36" y="100"/>
                    </a:cubicBezTo>
                    <a:cubicBezTo>
                      <a:pt x="38" y="96"/>
                      <a:pt x="38" y="93"/>
                      <a:pt x="38" y="89"/>
                    </a:cubicBezTo>
                    <a:cubicBezTo>
                      <a:pt x="38" y="84"/>
                      <a:pt x="38" y="79"/>
                      <a:pt x="38" y="74"/>
                    </a:cubicBezTo>
                    <a:cubicBezTo>
                      <a:pt x="38" y="63"/>
                      <a:pt x="39" y="53"/>
                      <a:pt x="39" y="43"/>
                    </a:cubicBezTo>
                    <a:cubicBezTo>
                      <a:pt x="39" y="42"/>
                      <a:pt x="37" y="42"/>
                      <a:pt x="37" y="43"/>
                    </a:cubicBezTo>
                    <a:cubicBezTo>
                      <a:pt x="37" y="53"/>
                      <a:pt x="37" y="62"/>
                      <a:pt x="37" y="72"/>
                    </a:cubicBezTo>
                    <a:cubicBezTo>
                      <a:pt x="37" y="76"/>
                      <a:pt x="37" y="81"/>
                      <a:pt x="36" y="86"/>
                    </a:cubicBezTo>
                    <a:cubicBezTo>
                      <a:pt x="36" y="90"/>
                      <a:pt x="36" y="94"/>
                      <a:pt x="35" y="97"/>
                    </a:cubicBezTo>
                    <a:cubicBezTo>
                      <a:pt x="31" y="89"/>
                      <a:pt x="26" y="82"/>
                      <a:pt x="20" y="75"/>
                    </a:cubicBezTo>
                    <a:cubicBezTo>
                      <a:pt x="20" y="75"/>
                      <a:pt x="19" y="75"/>
                      <a:pt x="19" y="75"/>
                    </a:cubicBezTo>
                    <a:cubicBezTo>
                      <a:pt x="16" y="84"/>
                      <a:pt x="12" y="94"/>
                      <a:pt x="2" y="98"/>
                    </a:cubicBezTo>
                    <a:cubicBezTo>
                      <a:pt x="11" y="74"/>
                      <a:pt x="6" y="48"/>
                      <a:pt x="12" y="23"/>
                    </a:cubicBezTo>
                    <a:cubicBezTo>
                      <a:pt x="14" y="15"/>
                      <a:pt x="18" y="8"/>
                      <a:pt x="23" y="1"/>
                    </a:cubicBezTo>
                    <a:cubicBezTo>
                      <a:pt x="23" y="1"/>
                      <a:pt x="23" y="0"/>
                      <a:pt x="22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9" name="Freeform 797"/>
              <p:cNvSpPr/>
              <p:nvPr/>
            </p:nvSpPr>
            <p:spPr bwMode="auto">
              <a:xfrm>
                <a:off x="613" y="308"/>
                <a:ext cx="229" cy="144"/>
              </a:xfrm>
              <a:custGeom>
                <a:avLst/>
                <a:gdLst>
                  <a:gd name="T0" fmla="*/ 95 w 96"/>
                  <a:gd name="T1" fmla="*/ 19 h 60"/>
                  <a:gd name="T2" fmla="*/ 43 w 96"/>
                  <a:gd name="T3" fmla="*/ 8 h 60"/>
                  <a:gd name="T4" fmla="*/ 2 w 96"/>
                  <a:gd name="T5" fmla="*/ 4 h 60"/>
                  <a:gd name="T6" fmla="*/ 2 w 96"/>
                  <a:gd name="T7" fmla="*/ 6 h 60"/>
                  <a:gd name="T8" fmla="*/ 46 w 96"/>
                  <a:gd name="T9" fmla="*/ 11 h 60"/>
                  <a:gd name="T10" fmla="*/ 92 w 96"/>
                  <a:gd name="T11" fmla="*/ 21 h 60"/>
                  <a:gd name="T12" fmla="*/ 69 w 96"/>
                  <a:gd name="T13" fmla="*/ 33 h 60"/>
                  <a:gd name="T14" fmla="*/ 69 w 96"/>
                  <a:gd name="T15" fmla="*/ 34 h 60"/>
                  <a:gd name="T16" fmla="*/ 92 w 96"/>
                  <a:gd name="T17" fmla="*/ 50 h 60"/>
                  <a:gd name="T18" fmla="*/ 28 w 96"/>
                  <a:gd name="T19" fmla="*/ 37 h 60"/>
                  <a:gd name="T20" fmla="*/ 28 w 96"/>
                  <a:gd name="T21" fmla="*/ 38 h 60"/>
                  <a:gd name="T22" fmla="*/ 94 w 96"/>
                  <a:gd name="T23" fmla="*/ 51 h 60"/>
                  <a:gd name="T24" fmla="*/ 95 w 96"/>
                  <a:gd name="T25" fmla="*/ 50 h 60"/>
                  <a:gd name="T26" fmla="*/ 71 w 96"/>
                  <a:gd name="T27" fmla="*/ 34 h 60"/>
                  <a:gd name="T28" fmla="*/ 95 w 96"/>
                  <a:gd name="T29" fmla="*/ 21 h 60"/>
                  <a:gd name="T30" fmla="*/ 95 w 96"/>
                  <a:gd name="T31" fmla="*/ 1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6" h="60">
                    <a:moveTo>
                      <a:pt x="95" y="19"/>
                    </a:moveTo>
                    <a:cubicBezTo>
                      <a:pt x="77" y="18"/>
                      <a:pt x="60" y="14"/>
                      <a:pt x="43" y="8"/>
                    </a:cubicBezTo>
                    <a:cubicBezTo>
                      <a:pt x="30" y="4"/>
                      <a:pt x="16" y="0"/>
                      <a:pt x="2" y="4"/>
                    </a:cubicBezTo>
                    <a:cubicBezTo>
                      <a:pt x="0" y="5"/>
                      <a:pt x="1" y="7"/>
                      <a:pt x="2" y="6"/>
                    </a:cubicBezTo>
                    <a:cubicBezTo>
                      <a:pt x="17" y="2"/>
                      <a:pt x="32" y="7"/>
                      <a:pt x="46" y="11"/>
                    </a:cubicBezTo>
                    <a:cubicBezTo>
                      <a:pt x="61" y="16"/>
                      <a:pt x="76" y="19"/>
                      <a:pt x="92" y="21"/>
                    </a:cubicBezTo>
                    <a:cubicBezTo>
                      <a:pt x="85" y="26"/>
                      <a:pt x="78" y="30"/>
                      <a:pt x="69" y="33"/>
                    </a:cubicBezTo>
                    <a:cubicBezTo>
                      <a:pt x="69" y="33"/>
                      <a:pt x="69" y="34"/>
                      <a:pt x="69" y="34"/>
                    </a:cubicBezTo>
                    <a:cubicBezTo>
                      <a:pt x="76" y="41"/>
                      <a:pt x="83" y="46"/>
                      <a:pt x="92" y="50"/>
                    </a:cubicBezTo>
                    <a:cubicBezTo>
                      <a:pt x="70" y="58"/>
                      <a:pt x="49" y="43"/>
                      <a:pt x="28" y="37"/>
                    </a:cubicBezTo>
                    <a:cubicBezTo>
                      <a:pt x="28" y="37"/>
                      <a:pt x="27" y="38"/>
                      <a:pt x="28" y="38"/>
                    </a:cubicBezTo>
                    <a:cubicBezTo>
                      <a:pt x="48" y="46"/>
                      <a:pt x="72" y="60"/>
                      <a:pt x="94" y="51"/>
                    </a:cubicBezTo>
                    <a:cubicBezTo>
                      <a:pt x="95" y="51"/>
                      <a:pt x="95" y="50"/>
                      <a:pt x="95" y="50"/>
                    </a:cubicBezTo>
                    <a:cubicBezTo>
                      <a:pt x="86" y="46"/>
                      <a:pt x="78" y="40"/>
                      <a:pt x="71" y="34"/>
                    </a:cubicBezTo>
                    <a:cubicBezTo>
                      <a:pt x="80" y="31"/>
                      <a:pt x="88" y="26"/>
                      <a:pt x="95" y="21"/>
                    </a:cubicBezTo>
                    <a:cubicBezTo>
                      <a:pt x="96" y="20"/>
                      <a:pt x="96" y="19"/>
                      <a:pt x="95" y="19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0" name="Freeform 798"/>
              <p:cNvSpPr/>
              <p:nvPr/>
            </p:nvSpPr>
            <p:spPr bwMode="auto">
              <a:xfrm>
                <a:off x="371" y="227"/>
                <a:ext cx="79" cy="88"/>
              </a:xfrm>
              <a:custGeom>
                <a:avLst/>
                <a:gdLst>
                  <a:gd name="T0" fmla="*/ 19 w 33"/>
                  <a:gd name="T1" fmla="*/ 16 h 37"/>
                  <a:gd name="T2" fmla="*/ 1 w 33"/>
                  <a:gd name="T3" fmla="*/ 1 h 37"/>
                  <a:gd name="T4" fmla="*/ 1 w 33"/>
                  <a:gd name="T5" fmla="*/ 1 h 37"/>
                  <a:gd name="T6" fmla="*/ 18 w 33"/>
                  <a:gd name="T7" fmla="*/ 18 h 37"/>
                  <a:gd name="T8" fmla="*/ 32 w 33"/>
                  <a:gd name="T9" fmla="*/ 36 h 37"/>
                  <a:gd name="T10" fmla="*/ 33 w 33"/>
                  <a:gd name="T11" fmla="*/ 35 h 37"/>
                  <a:gd name="T12" fmla="*/ 19 w 33"/>
                  <a:gd name="T13" fmla="*/ 1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37">
                    <a:moveTo>
                      <a:pt x="19" y="16"/>
                    </a:moveTo>
                    <a:cubicBezTo>
                      <a:pt x="14" y="10"/>
                      <a:pt x="8" y="5"/>
                      <a:pt x="1" y="1"/>
                    </a:cubicBezTo>
                    <a:cubicBezTo>
                      <a:pt x="1" y="0"/>
                      <a:pt x="0" y="1"/>
                      <a:pt x="1" y="1"/>
                    </a:cubicBezTo>
                    <a:cubicBezTo>
                      <a:pt x="7" y="6"/>
                      <a:pt x="13" y="12"/>
                      <a:pt x="18" y="18"/>
                    </a:cubicBezTo>
                    <a:cubicBezTo>
                      <a:pt x="23" y="23"/>
                      <a:pt x="27" y="30"/>
                      <a:pt x="32" y="36"/>
                    </a:cubicBezTo>
                    <a:cubicBezTo>
                      <a:pt x="32" y="37"/>
                      <a:pt x="33" y="36"/>
                      <a:pt x="33" y="35"/>
                    </a:cubicBezTo>
                    <a:cubicBezTo>
                      <a:pt x="30" y="28"/>
                      <a:pt x="24" y="22"/>
                      <a:pt x="19" y="16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1" name="Freeform 799"/>
              <p:cNvSpPr/>
              <p:nvPr/>
            </p:nvSpPr>
            <p:spPr bwMode="auto">
              <a:xfrm>
                <a:off x="455" y="318"/>
                <a:ext cx="5" cy="4"/>
              </a:xfrm>
              <a:custGeom>
                <a:avLst/>
                <a:gdLst>
                  <a:gd name="T0" fmla="*/ 2 w 2"/>
                  <a:gd name="T1" fmla="*/ 1 h 2"/>
                  <a:gd name="T2" fmla="*/ 2 w 2"/>
                  <a:gd name="T3" fmla="*/ 1 h 2"/>
                  <a:gd name="T4" fmla="*/ 2 w 2"/>
                  <a:gd name="T5" fmla="*/ 1 h 2"/>
                  <a:gd name="T6" fmla="*/ 1 w 2"/>
                  <a:gd name="T7" fmla="*/ 1 h 2"/>
                  <a:gd name="T8" fmla="*/ 1 w 2"/>
                  <a:gd name="T9" fmla="*/ 1 h 2"/>
                  <a:gd name="T10" fmla="*/ 1 w 2"/>
                  <a:gd name="T11" fmla="*/ 0 h 2"/>
                  <a:gd name="T12" fmla="*/ 0 w 2"/>
                  <a:gd name="T13" fmla="*/ 0 h 2"/>
                  <a:gd name="T14" fmla="*/ 0 w 2"/>
                  <a:gd name="T15" fmla="*/ 0 h 2"/>
                  <a:gd name="T16" fmla="*/ 0 w 2"/>
                  <a:gd name="T17" fmla="*/ 1 h 2"/>
                  <a:gd name="T18" fmla="*/ 0 w 2"/>
                  <a:gd name="T19" fmla="*/ 1 h 2"/>
                  <a:gd name="T20" fmla="*/ 0 w 2"/>
                  <a:gd name="T21" fmla="*/ 1 h 2"/>
                  <a:gd name="T22" fmla="*/ 0 w 2"/>
                  <a:gd name="T23" fmla="*/ 2 h 2"/>
                  <a:gd name="T24" fmla="*/ 1 w 2"/>
                  <a:gd name="T25" fmla="*/ 2 h 2"/>
                  <a:gd name="T26" fmla="*/ 1 w 2"/>
                  <a:gd name="T27" fmla="*/ 2 h 2"/>
                  <a:gd name="T28" fmla="*/ 1 w 2"/>
                  <a:gd name="T29" fmla="*/ 2 h 2"/>
                  <a:gd name="T30" fmla="*/ 1 w 2"/>
                  <a:gd name="T31" fmla="*/ 2 h 2"/>
                  <a:gd name="T32" fmla="*/ 2 w 2"/>
                  <a:gd name="T33" fmla="*/ 2 h 2"/>
                  <a:gd name="T34" fmla="*/ 2 w 2"/>
                  <a:gd name="T35" fmla="*/ 2 h 2"/>
                  <a:gd name="T36" fmla="*/ 2 w 2"/>
                  <a:gd name="T37" fmla="*/ 2 h 2"/>
                  <a:gd name="T38" fmla="*/ 2 w 2"/>
                  <a:gd name="T39" fmla="*/ 2 h 2"/>
                  <a:gd name="T40" fmla="*/ 2 w 2"/>
                  <a:gd name="T41" fmla="*/ 1 h 2"/>
                  <a:gd name="T42" fmla="*/ 2 w 2"/>
                  <a:gd name="T43" fmla="*/ 1 h 2"/>
                  <a:gd name="T44" fmla="*/ 2 w 2"/>
                  <a:gd name="T4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2" name="Freeform 800"/>
              <p:cNvSpPr/>
              <p:nvPr/>
            </p:nvSpPr>
            <p:spPr bwMode="auto">
              <a:xfrm>
                <a:off x="460" y="327"/>
                <a:ext cx="7" cy="3"/>
              </a:xfrm>
              <a:custGeom>
                <a:avLst/>
                <a:gdLst>
                  <a:gd name="T0" fmla="*/ 2 w 3"/>
                  <a:gd name="T1" fmla="*/ 0 h 1"/>
                  <a:gd name="T2" fmla="*/ 2 w 3"/>
                  <a:gd name="T3" fmla="*/ 0 h 1"/>
                  <a:gd name="T4" fmla="*/ 2 w 3"/>
                  <a:gd name="T5" fmla="*/ 0 h 1"/>
                  <a:gd name="T6" fmla="*/ 2 w 3"/>
                  <a:gd name="T7" fmla="*/ 0 h 1"/>
                  <a:gd name="T8" fmla="*/ 1 w 3"/>
                  <a:gd name="T9" fmla="*/ 0 h 1"/>
                  <a:gd name="T10" fmla="*/ 1 w 3"/>
                  <a:gd name="T11" fmla="*/ 0 h 1"/>
                  <a:gd name="T12" fmla="*/ 1 w 3"/>
                  <a:gd name="T13" fmla="*/ 0 h 1"/>
                  <a:gd name="T14" fmla="*/ 0 w 3"/>
                  <a:gd name="T15" fmla="*/ 0 h 1"/>
                  <a:gd name="T16" fmla="*/ 0 w 3"/>
                  <a:gd name="T17" fmla="*/ 0 h 1"/>
                  <a:gd name="T18" fmla="*/ 0 w 3"/>
                  <a:gd name="T19" fmla="*/ 0 h 1"/>
                  <a:gd name="T20" fmla="*/ 0 w 3"/>
                  <a:gd name="T21" fmla="*/ 1 h 1"/>
                  <a:gd name="T22" fmla="*/ 0 w 3"/>
                  <a:gd name="T23" fmla="*/ 1 h 1"/>
                  <a:gd name="T24" fmla="*/ 1 w 3"/>
                  <a:gd name="T25" fmla="*/ 1 h 1"/>
                  <a:gd name="T26" fmla="*/ 1 w 3"/>
                  <a:gd name="T27" fmla="*/ 1 h 1"/>
                  <a:gd name="T28" fmla="*/ 1 w 3"/>
                  <a:gd name="T29" fmla="*/ 1 h 1"/>
                  <a:gd name="T30" fmla="*/ 1 w 3"/>
                  <a:gd name="T31" fmla="*/ 1 h 1"/>
                  <a:gd name="T32" fmla="*/ 2 w 3"/>
                  <a:gd name="T33" fmla="*/ 1 h 1"/>
                  <a:gd name="T34" fmla="*/ 2 w 3"/>
                  <a:gd name="T35" fmla="*/ 1 h 1"/>
                  <a:gd name="T36" fmla="*/ 2 w 3"/>
                  <a:gd name="T37" fmla="*/ 1 h 1"/>
                  <a:gd name="T38" fmla="*/ 2 w 3"/>
                  <a:gd name="T39" fmla="*/ 1 h 1"/>
                  <a:gd name="T40" fmla="*/ 3 w 3"/>
                  <a:gd name="T41" fmla="*/ 1 h 1"/>
                  <a:gd name="T42" fmla="*/ 2 w 3"/>
                  <a:gd name="T43" fmla="*/ 0 h 1"/>
                  <a:gd name="T44" fmla="*/ 2 w 3"/>
                  <a:gd name="T4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3" name="Freeform 801"/>
              <p:cNvSpPr/>
              <p:nvPr/>
            </p:nvSpPr>
            <p:spPr bwMode="auto">
              <a:xfrm>
                <a:off x="374" y="621"/>
                <a:ext cx="7" cy="5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2 h 2"/>
                  <a:gd name="T6" fmla="*/ 2 w 3"/>
                  <a:gd name="T7" fmla="*/ 2 h 2"/>
                  <a:gd name="T8" fmla="*/ 3 w 3"/>
                  <a:gd name="T9" fmla="*/ 0 h 2"/>
                  <a:gd name="T10" fmla="*/ 1 w 3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4" name="Freeform 802"/>
              <p:cNvSpPr/>
              <p:nvPr/>
            </p:nvSpPr>
            <p:spPr bwMode="auto">
              <a:xfrm>
                <a:off x="386" y="641"/>
                <a:ext cx="7" cy="7"/>
              </a:xfrm>
              <a:custGeom>
                <a:avLst/>
                <a:gdLst>
                  <a:gd name="T0" fmla="*/ 2 w 3"/>
                  <a:gd name="T1" fmla="*/ 1 h 3"/>
                  <a:gd name="T2" fmla="*/ 2 w 3"/>
                  <a:gd name="T3" fmla="*/ 1 h 3"/>
                  <a:gd name="T4" fmla="*/ 2 w 3"/>
                  <a:gd name="T5" fmla="*/ 1 h 3"/>
                  <a:gd name="T6" fmla="*/ 1 w 3"/>
                  <a:gd name="T7" fmla="*/ 1 h 3"/>
                  <a:gd name="T8" fmla="*/ 1 w 3"/>
                  <a:gd name="T9" fmla="*/ 1 h 3"/>
                  <a:gd name="T10" fmla="*/ 1 w 3"/>
                  <a:gd name="T11" fmla="*/ 1 h 3"/>
                  <a:gd name="T12" fmla="*/ 1 w 3"/>
                  <a:gd name="T13" fmla="*/ 1 h 3"/>
                  <a:gd name="T14" fmla="*/ 1 w 3"/>
                  <a:gd name="T15" fmla="*/ 1 h 3"/>
                  <a:gd name="T16" fmla="*/ 1 w 3"/>
                  <a:gd name="T17" fmla="*/ 1 h 3"/>
                  <a:gd name="T18" fmla="*/ 1 w 3"/>
                  <a:gd name="T19" fmla="*/ 1 h 3"/>
                  <a:gd name="T20" fmla="*/ 1 w 3"/>
                  <a:gd name="T21" fmla="*/ 1 h 3"/>
                  <a:gd name="T22" fmla="*/ 1 w 3"/>
                  <a:gd name="T23" fmla="*/ 1 h 3"/>
                  <a:gd name="T24" fmla="*/ 1 w 3"/>
                  <a:gd name="T25" fmla="*/ 1 h 3"/>
                  <a:gd name="T26" fmla="*/ 1 w 3"/>
                  <a:gd name="T27" fmla="*/ 1 h 3"/>
                  <a:gd name="T28" fmla="*/ 1 w 3"/>
                  <a:gd name="T29" fmla="*/ 0 h 3"/>
                  <a:gd name="T30" fmla="*/ 0 w 3"/>
                  <a:gd name="T31" fmla="*/ 0 h 3"/>
                  <a:gd name="T32" fmla="*/ 0 w 3"/>
                  <a:gd name="T33" fmla="*/ 1 h 3"/>
                  <a:gd name="T34" fmla="*/ 0 w 3"/>
                  <a:gd name="T35" fmla="*/ 1 h 3"/>
                  <a:gd name="T36" fmla="*/ 0 w 3"/>
                  <a:gd name="T37" fmla="*/ 1 h 3"/>
                  <a:gd name="T38" fmla="*/ 0 w 3"/>
                  <a:gd name="T39" fmla="*/ 2 h 3"/>
                  <a:gd name="T40" fmla="*/ 1 w 3"/>
                  <a:gd name="T41" fmla="*/ 2 h 3"/>
                  <a:gd name="T42" fmla="*/ 1 w 3"/>
                  <a:gd name="T43" fmla="*/ 3 h 3"/>
                  <a:gd name="T44" fmla="*/ 2 w 3"/>
                  <a:gd name="T45" fmla="*/ 3 h 3"/>
                  <a:gd name="T46" fmla="*/ 2 w 3"/>
                  <a:gd name="T47" fmla="*/ 2 h 3"/>
                  <a:gd name="T48" fmla="*/ 2 w 3"/>
                  <a:gd name="T49" fmla="*/ 2 h 3"/>
                  <a:gd name="T50" fmla="*/ 2 w 3"/>
                  <a:gd name="T5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3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5" name="Freeform 803"/>
              <p:cNvSpPr/>
              <p:nvPr/>
            </p:nvSpPr>
            <p:spPr bwMode="auto">
              <a:xfrm>
                <a:off x="395" y="607"/>
                <a:ext cx="7" cy="7"/>
              </a:xfrm>
              <a:custGeom>
                <a:avLst/>
                <a:gdLst>
                  <a:gd name="T0" fmla="*/ 2 w 3"/>
                  <a:gd name="T1" fmla="*/ 0 h 3"/>
                  <a:gd name="T2" fmla="*/ 2 w 3"/>
                  <a:gd name="T3" fmla="*/ 0 h 3"/>
                  <a:gd name="T4" fmla="*/ 2 w 3"/>
                  <a:gd name="T5" fmla="*/ 0 h 3"/>
                  <a:gd name="T6" fmla="*/ 1 w 3"/>
                  <a:gd name="T7" fmla="*/ 0 h 3"/>
                  <a:gd name="T8" fmla="*/ 1 w 3"/>
                  <a:gd name="T9" fmla="*/ 0 h 3"/>
                  <a:gd name="T10" fmla="*/ 1 w 3"/>
                  <a:gd name="T11" fmla="*/ 0 h 3"/>
                  <a:gd name="T12" fmla="*/ 1 w 3"/>
                  <a:gd name="T13" fmla="*/ 0 h 3"/>
                  <a:gd name="T14" fmla="*/ 1 w 3"/>
                  <a:gd name="T15" fmla="*/ 1 h 3"/>
                  <a:gd name="T16" fmla="*/ 1 w 3"/>
                  <a:gd name="T17" fmla="*/ 1 h 3"/>
                  <a:gd name="T18" fmla="*/ 0 w 3"/>
                  <a:gd name="T19" fmla="*/ 1 h 3"/>
                  <a:gd name="T20" fmla="*/ 1 w 3"/>
                  <a:gd name="T21" fmla="*/ 3 h 3"/>
                  <a:gd name="T22" fmla="*/ 1 w 3"/>
                  <a:gd name="T23" fmla="*/ 3 h 3"/>
                  <a:gd name="T24" fmla="*/ 2 w 3"/>
                  <a:gd name="T25" fmla="*/ 2 h 3"/>
                  <a:gd name="T26" fmla="*/ 2 w 3"/>
                  <a:gd name="T27" fmla="*/ 2 h 3"/>
                  <a:gd name="T28" fmla="*/ 2 w 3"/>
                  <a:gd name="T29" fmla="*/ 2 h 3"/>
                  <a:gd name="T30" fmla="*/ 2 w 3"/>
                  <a:gd name="T31" fmla="*/ 2 h 3"/>
                  <a:gd name="T32" fmla="*/ 3 w 3"/>
                  <a:gd name="T33" fmla="*/ 1 h 3"/>
                  <a:gd name="T34" fmla="*/ 3 w 3"/>
                  <a:gd name="T35" fmla="*/ 1 h 3"/>
                  <a:gd name="T36" fmla="*/ 3 w 3"/>
                  <a:gd name="T37" fmla="*/ 1 h 3"/>
                  <a:gd name="T38" fmla="*/ 3 w 3"/>
                  <a:gd name="T39" fmla="*/ 0 h 3"/>
                  <a:gd name="T40" fmla="*/ 2 w 3"/>
                  <a:gd name="T4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2"/>
                      <a:pt x="0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6" name="Freeform 804"/>
              <p:cNvSpPr/>
              <p:nvPr/>
            </p:nvSpPr>
            <p:spPr bwMode="auto">
              <a:xfrm>
                <a:off x="668" y="363"/>
                <a:ext cx="7" cy="5"/>
              </a:xfrm>
              <a:custGeom>
                <a:avLst/>
                <a:gdLst>
                  <a:gd name="T0" fmla="*/ 2 w 3"/>
                  <a:gd name="T1" fmla="*/ 1 h 2"/>
                  <a:gd name="T2" fmla="*/ 2 w 3"/>
                  <a:gd name="T3" fmla="*/ 1 h 2"/>
                  <a:gd name="T4" fmla="*/ 2 w 3"/>
                  <a:gd name="T5" fmla="*/ 1 h 2"/>
                  <a:gd name="T6" fmla="*/ 2 w 3"/>
                  <a:gd name="T7" fmla="*/ 1 h 2"/>
                  <a:gd name="T8" fmla="*/ 1 w 3"/>
                  <a:gd name="T9" fmla="*/ 0 h 2"/>
                  <a:gd name="T10" fmla="*/ 1 w 3"/>
                  <a:gd name="T11" fmla="*/ 0 h 2"/>
                  <a:gd name="T12" fmla="*/ 1 w 3"/>
                  <a:gd name="T13" fmla="*/ 1 h 2"/>
                  <a:gd name="T14" fmla="*/ 1 w 3"/>
                  <a:gd name="T15" fmla="*/ 1 h 2"/>
                  <a:gd name="T16" fmla="*/ 0 w 3"/>
                  <a:gd name="T17" fmla="*/ 1 h 2"/>
                  <a:gd name="T18" fmla="*/ 0 w 3"/>
                  <a:gd name="T19" fmla="*/ 1 h 2"/>
                  <a:gd name="T20" fmla="*/ 0 w 3"/>
                  <a:gd name="T21" fmla="*/ 1 h 2"/>
                  <a:gd name="T22" fmla="*/ 0 w 3"/>
                  <a:gd name="T23" fmla="*/ 1 h 2"/>
                  <a:gd name="T24" fmla="*/ 0 w 3"/>
                  <a:gd name="T25" fmla="*/ 2 h 2"/>
                  <a:gd name="T26" fmla="*/ 0 w 3"/>
                  <a:gd name="T27" fmla="*/ 2 h 2"/>
                  <a:gd name="T28" fmla="*/ 1 w 3"/>
                  <a:gd name="T29" fmla="*/ 2 h 2"/>
                  <a:gd name="T30" fmla="*/ 1 w 3"/>
                  <a:gd name="T31" fmla="*/ 2 h 2"/>
                  <a:gd name="T32" fmla="*/ 1 w 3"/>
                  <a:gd name="T33" fmla="*/ 2 h 2"/>
                  <a:gd name="T34" fmla="*/ 2 w 3"/>
                  <a:gd name="T35" fmla="*/ 2 h 2"/>
                  <a:gd name="T36" fmla="*/ 2 w 3"/>
                  <a:gd name="T37" fmla="*/ 2 h 2"/>
                  <a:gd name="T38" fmla="*/ 2 w 3"/>
                  <a:gd name="T39" fmla="*/ 2 h 2"/>
                  <a:gd name="T40" fmla="*/ 2 w 3"/>
                  <a:gd name="T41" fmla="*/ 2 h 2"/>
                  <a:gd name="T42" fmla="*/ 2 w 3"/>
                  <a:gd name="T43" fmla="*/ 2 h 2"/>
                  <a:gd name="T44" fmla="*/ 3 w 3"/>
                  <a:gd name="T45" fmla="*/ 2 h 2"/>
                  <a:gd name="T46" fmla="*/ 3 w 3"/>
                  <a:gd name="T47" fmla="*/ 2 h 2"/>
                  <a:gd name="T48" fmla="*/ 3 w 3"/>
                  <a:gd name="T49" fmla="*/ 2 h 2"/>
                  <a:gd name="T50" fmla="*/ 3 w 3"/>
                  <a:gd name="T51" fmla="*/ 1 h 2"/>
                  <a:gd name="T52" fmla="*/ 3 w 3"/>
                  <a:gd name="T53" fmla="*/ 1 h 2"/>
                  <a:gd name="T54" fmla="*/ 3 w 3"/>
                  <a:gd name="T55" fmla="*/ 1 h 2"/>
                  <a:gd name="T56" fmla="*/ 2 w 3"/>
                  <a:gd name="T5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7" name="Freeform 805"/>
              <p:cNvSpPr/>
              <p:nvPr/>
            </p:nvSpPr>
            <p:spPr bwMode="auto">
              <a:xfrm>
                <a:off x="699" y="377"/>
                <a:ext cx="7" cy="12"/>
              </a:xfrm>
              <a:custGeom>
                <a:avLst/>
                <a:gdLst>
                  <a:gd name="T0" fmla="*/ 2 w 3"/>
                  <a:gd name="T1" fmla="*/ 1 h 5"/>
                  <a:gd name="T2" fmla="*/ 2 w 3"/>
                  <a:gd name="T3" fmla="*/ 2 h 5"/>
                  <a:gd name="T4" fmla="*/ 2 w 3"/>
                  <a:gd name="T5" fmla="*/ 1 h 5"/>
                  <a:gd name="T6" fmla="*/ 1 w 3"/>
                  <a:gd name="T7" fmla="*/ 0 h 5"/>
                  <a:gd name="T8" fmla="*/ 0 w 3"/>
                  <a:gd name="T9" fmla="*/ 1 h 5"/>
                  <a:gd name="T10" fmla="*/ 0 w 3"/>
                  <a:gd name="T11" fmla="*/ 3 h 5"/>
                  <a:gd name="T12" fmla="*/ 1 w 3"/>
                  <a:gd name="T13" fmla="*/ 5 h 5"/>
                  <a:gd name="T14" fmla="*/ 2 w 3"/>
                  <a:gd name="T15" fmla="*/ 5 h 5"/>
                  <a:gd name="T16" fmla="*/ 3 w 3"/>
                  <a:gd name="T17" fmla="*/ 5 h 5"/>
                  <a:gd name="T18" fmla="*/ 3 w 3"/>
                  <a:gd name="T19" fmla="*/ 4 h 5"/>
                  <a:gd name="T20" fmla="*/ 3 w 3"/>
                  <a:gd name="T21" fmla="*/ 4 h 5"/>
                  <a:gd name="T22" fmla="*/ 3 w 3"/>
                  <a:gd name="T23" fmla="*/ 3 h 5"/>
                  <a:gd name="T24" fmla="*/ 2 w 3"/>
                  <a:gd name="T25" fmla="*/ 3 h 5"/>
                  <a:gd name="T26" fmla="*/ 2 w 3"/>
                  <a:gd name="T27" fmla="*/ 2 h 5"/>
                  <a:gd name="T28" fmla="*/ 2 w 3"/>
                  <a:gd name="T2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" h="5">
                    <a:moveTo>
                      <a:pt x="2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4"/>
                      <a:pt x="1" y="4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8" name="Freeform 806"/>
              <p:cNvSpPr/>
              <p:nvPr/>
            </p:nvSpPr>
            <p:spPr bwMode="auto">
              <a:xfrm>
                <a:off x="720" y="365"/>
                <a:ext cx="10" cy="10"/>
              </a:xfrm>
              <a:custGeom>
                <a:avLst/>
                <a:gdLst>
                  <a:gd name="T0" fmla="*/ 3 w 4"/>
                  <a:gd name="T1" fmla="*/ 1 h 4"/>
                  <a:gd name="T2" fmla="*/ 3 w 4"/>
                  <a:gd name="T3" fmla="*/ 1 h 4"/>
                  <a:gd name="T4" fmla="*/ 2 w 4"/>
                  <a:gd name="T5" fmla="*/ 1 h 4"/>
                  <a:gd name="T6" fmla="*/ 1 w 4"/>
                  <a:gd name="T7" fmla="*/ 0 h 4"/>
                  <a:gd name="T8" fmla="*/ 0 w 4"/>
                  <a:gd name="T9" fmla="*/ 0 h 4"/>
                  <a:gd name="T10" fmla="*/ 0 w 4"/>
                  <a:gd name="T11" fmla="*/ 0 h 4"/>
                  <a:gd name="T12" fmla="*/ 0 w 4"/>
                  <a:gd name="T13" fmla="*/ 2 h 4"/>
                  <a:gd name="T14" fmla="*/ 1 w 4"/>
                  <a:gd name="T15" fmla="*/ 3 h 4"/>
                  <a:gd name="T16" fmla="*/ 2 w 4"/>
                  <a:gd name="T17" fmla="*/ 3 h 4"/>
                  <a:gd name="T18" fmla="*/ 3 w 4"/>
                  <a:gd name="T19" fmla="*/ 4 h 4"/>
                  <a:gd name="T20" fmla="*/ 3 w 4"/>
                  <a:gd name="T21" fmla="*/ 4 h 4"/>
                  <a:gd name="T22" fmla="*/ 4 w 4"/>
                  <a:gd name="T23" fmla="*/ 3 h 4"/>
                  <a:gd name="T24" fmla="*/ 4 w 4"/>
                  <a:gd name="T25" fmla="*/ 2 h 4"/>
                  <a:gd name="T26" fmla="*/ 3 w 4"/>
                  <a:gd name="T2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4"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2" y="3"/>
                    </a:cubicBezTo>
                    <a:cubicBezTo>
                      <a:pt x="2" y="3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3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49" name="Freeform 807"/>
              <p:cNvSpPr/>
              <p:nvPr/>
            </p:nvSpPr>
            <p:spPr bwMode="auto">
              <a:xfrm>
                <a:off x="565" y="631"/>
                <a:ext cx="382" cy="275"/>
              </a:xfrm>
              <a:custGeom>
                <a:avLst/>
                <a:gdLst>
                  <a:gd name="T0" fmla="*/ 159 w 160"/>
                  <a:gd name="T1" fmla="*/ 1 h 115"/>
                  <a:gd name="T2" fmla="*/ 109 w 160"/>
                  <a:gd name="T3" fmla="*/ 60 h 115"/>
                  <a:gd name="T4" fmla="*/ 43 w 160"/>
                  <a:gd name="T5" fmla="*/ 101 h 115"/>
                  <a:gd name="T6" fmla="*/ 1 w 160"/>
                  <a:gd name="T7" fmla="*/ 114 h 115"/>
                  <a:gd name="T8" fmla="*/ 1 w 160"/>
                  <a:gd name="T9" fmla="*/ 115 h 115"/>
                  <a:gd name="T10" fmla="*/ 134 w 160"/>
                  <a:gd name="T11" fmla="*/ 38 h 115"/>
                  <a:gd name="T12" fmla="*/ 160 w 160"/>
                  <a:gd name="T13" fmla="*/ 2 h 115"/>
                  <a:gd name="T14" fmla="*/ 159 w 160"/>
                  <a:gd name="T15" fmla="*/ 1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0" h="115">
                    <a:moveTo>
                      <a:pt x="159" y="1"/>
                    </a:moveTo>
                    <a:cubicBezTo>
                      <a:pt x="145" y="23"/>
                      <a:pt x="128" y="43"/>
                      <a:pt x="109" y="60"/>
                    </a:cubicBezTo>
                    <a:cubicBezTo>
                      <a:pt x="89" y="77"/>
                      <a:pt x="67" y="91"/>
                      <a:pt x="43" y="101"/>
                    </a:cubicBezTo>
                    <a:cubicBezTo>
                      <a:pt x="29" y="107"/>
                      <a:pt x="15" y="111"/>
                      <a:pt x="1" y="114"/>
                    </a:cubicBezTo>
                    <a:cubicBezTo>
                      <a:pt x="0" y="115"/>
                      <a:pt x="0" y="115"/>
                      <a:pt x="1" y="115"/>
                    </a:cubicBezTo>
                    <a:cubicBezTo>
                      <a:pt x="52" y="105"/>
                      <a:pt x="100" y="78"/>
                      <a:pt x="134" y="38"/>
                    </a:cubicBezTo>
                    <a:cubicBezTo>
                      <a:pt x="144" y="27"/>
                      <a:pt x="153" y="15"/>
                      <a:pt x="160" y="2"/>
                    </a:cubicBezTo>
                    <a:cubicBezTo>
                      <a:pt x="160" y="1"/>
                      <a:pt x="159" y="0"/>
                      <a:pt x="159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sp>
          <p:nvSpPr>
            <p:cNvPr id="14" name="Freeform 809"/>
            <p:cNvSpPr/>
            <p:nvPr/>
          </p:nvSpPr>
          <p:spPr bwMode="auto">
            <a:xfrm>
              <a:off x="565" y="612"/>
              <a:ext cx="339" cy="244"/>
            </a:xfrm>
            <a:custGeom>
              <a:avLst/>
              <a:gdLst>
                <a:gd name="T0" fmla="*/ 140 w 142"/>
                <a:gd name="T1" fmla="*/ 1 h 102"/>
                <a:gd name="T2" fmla="*/ 97 w 142"/>
                <a:gd name="T3" fmla="*/ 55 h 102"/>
                <a:gd name="T4" fmla="*/ 39 w 142"/>
                <a:gd name="T5" fmla="*/ 90 h 102"/>
                <a:gd name="T6" fmla="*/ 1 w 142"/>
                <a:gd name="T7" fmla="*/ 101 h 102"/>
                <a:gd name="T8" fmla="*/ 1 w 142"/>
                <a:gd name="T9" fmla="*/ 102 h 102"/>
                <a:gd name="T10" fmla="*/ 120 w 142"/>
                <a:gd name="T11" fmla="*/ 34 h 102"/>
                <a:gd name="T12" fmla="*/ 141 w 142"/>
                <a:gd name="T13" fmla="*/ 1 h 102"/>
                <a:gd name="T14" fmla="*/ 140 w 142"/>
                <a:gd name="T15" fmla="*/ 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102">
                  <a:moveTo>
                    <a:pt x="140" y="1"/>
                  </a:moveTo>
                  <a:cubicBezTo>
                    <a:pt x="129" y="21"/>
                    <a:pt x="115" y="40"/>
                    <a:pt x="97" y="55"/>
                  </a:cubicBezTo>
                  <a:cubicBezTo>
                    <a:pt x="80" y="70"/>
                    <a:pt x="60" y="81"/>
                    <a:pt x="39" y="90"/>
                  </a:cubicBezTo>
                  <a:cubicBezTo>
                    <a:pt x="26" y="94"/>
                    <a:pt x="14" y="98"/>
                    <a:pt x="1" y="101"/>
                  </a:cubicBezTo>
                  <a:cubicBezTo>
                    <a:pt x="0" y="101"/>
                    <a:pt x="0" y="102"/>
                    <a:pt x="1" y="102"/>
                  </a:cubicBezTo>
                  <a:cubicBezTo>
                    <a:pt x="47" y="94"/>
                    <a:pt x="90" y="70"/>
                    <a:pt x="120" y="34"/>
                  </a:cubicBezTo>
                  <a:cubicBezTo>
                    <a:pt x="129" y="24"/>
                    <a:pt x="136" y="13"/>
                    <a:pt x="141" y="1"/>
                  </a:cubicBezTo>
                  <a:cubicBezTo>
                    <a:pt x="142" y="1"/>
                    <a:pt x="140" y="0"/>
                    <a:pt x="14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5" name="Freeform 810"/>
            <p:cNvSpPr/>
            <p:nvPr/>
          </p:nvSpPr>
          <p:spPr bwMode="auto">
            <a:xfrm>
              <a:off x="598" y="397"/>
              <a:ext cx="222" cy="196"/>
            </a:xfrm>
            <a:custGeom>
              <a:avLst/>
              <a:gdLst>
                <a:gd name="T0" fmla="*/ 69 w 93"/>
                <a:gd name="T1" fmla="*/ 55 h 82"/>
                <a:gd name="T2" fmla="*/ 47 w 93"/>
                <a:gd name="T3" fmla="*/ 31 h 82"/>
                <a:gd name="T4" fmla="*/ 0 w 93"/>
                <a:gd name="T5" fmla="*/ 0 h 82"/>
                <a:gd name="T6" fmla="*/ 0 w 93"/>
                <a:gd name="T7" fmla="*/ 1 h 82"/>
                <a:gd name="T8" fmla="*/ 46 w 93"/>
                <a:gd name="T9" fmla="*/ 34 h 82"/>
                <a:gd name="T10" fmla="*/ 67 w 93"/>
                <a:gd name="T11" fmla="*/ 56 h 82"/>
                <a:gd name="T12" fmla="*/ 91 w 93"/>
                <a:gd name="T13" fmla="*/ 81 h 82"/>
                <a:gd name="T14" fmla="*/ 92 w 93"/>
                <a:gd name="T15" fmla="*/ 80 h 82"/>
                <a:gd name="T16" fmla="*/ 69 w 93"/>
                <a:gd name="T17" fmla="*/ 55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82">
                  <a:moveTo>
                    <a:pt x="69" y="55"/>
                  </a:moveTo>
                  <a:cubicBezTo>
                    <a:pt x="62" y="47"/>
                    <a:pt x="54" y="39"/>
                    <a:pt x="47" y="31"/>
                  </a:cubicBezTo>
                  <a:cubicBezTo>
                    <a:pt x="33" y="18"/>
                    <a:pt x="19" y="5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8" y="8"/>
                    <a:pt x="32" y="20"/>
                    <a:pt x="46" y="34"/>
                  </a:cubicBezTo>
                  <a:cubicBezTo>
                    <a:pt x="53" y="41"/>
                    <a:pt x="60" y="49"/>
                    <a:pt x="67" y="56"/>
                  </a:cubicBezTo>
                  <a:cubicBezTo>
                    <a:pt x="75" y="65"/>
                    <a:pt x="83" y="73"/>
                    <a:pt x="91" y="81"/>
                  </a:cubicBezTo>
                  <a:cubicBezTo>
                    <a:pt x="92" y="82"/>
                    <a:pt x="93" y="80"/>
                    <a:pt x="92" y="80"/>
                  </a:cubicBezTo>
                  <a:cubicBezTo>
                    <a:pt x="85" y="71"/>
                    <a:pt x="77" y="63"/>
                    <a:pt x="69" y="5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" name="Freeform 811"/>
            <p:cNvSpPr/>
            <p:nvPr/>
          </p:nvSpPr>
          <p:spPr bwMode="auto">
            <a:xfrm>
              <a:off x="840" y="609"/>
              <a:ext cx="4" cy="8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0 h 3"/>
                <a:gd name="T4" fmla="*/ 1 w 2"/>
                <a:gd name="T5" fmla="*/ 0 h 3"/>
                <a:gd name="T6" fmla="*/ 1 w 2"/>
                <a:gd name="T7" fmla="*/ 0 h 3"/>
                <a:gd name="T8" fmla="*/ 0 w 2"/>
                <a:gd name="T9" fmla="*/ 0 h 3"/>
                <a:gd name="T10" fmla="*/ 0 w 2"/>
                <a:gd name="T11" fmla="*/ 1 h 3"/>
                <a:gd name="T12" fmla="*/ 0 w 2"/>
                <a:gd name="T13" fmla="*/ 1 h 3"/>
                <a:gd name="T14" fmla="*/ 0 w 2"/>
                <a:gd name="T15" fmla="*/ 1 h 3"/>
                <a:gd name="T16" fmla="*/ 0 w 2"/>
                <a:gd name="T17" fmla="*/ 1 h 3"/>
                <a:gd name="T18" fmla="*/ 0 w 2"/>
                <a:gd name="T19" fmla="*/ 1 h 3"/>
                <a:gd name="T20" fmla="*/ 0 w 2"/>
                <a:gd name="T21" fmla="*/ 1 h 3"/>
                <a:gd name="T22" fmla="*/ 0 w 2"/>
                <a:gd name="T23" fmla="*/ 1 h 3"/>
                <a:gd name="T24" fmla="*/ 0 w 2"/>
                <a:gd name="T25" fmla="*/ 2 h 3"/>
                <a:gd name="T26" fmla="*/ 0 w 2"/>
                <a:gd name="T27" fmla="*/ 2 h 3"/>
                <a:gd name="T28" fmla="*/ 0 w 2"/>
                <a:gd name="T29" fmla="*/ 3 h 3"/>
                <a:gd name="T30" fmla="*/ 0 w 2"/>
                <a:gd name="T31" fmla="*/ 3 h 3"/>
                <a:gd name="T32" fmla="*/ 1 w 2"/>
                <a:gd name="T33" fmla="*/ 3 h 3"/>
                <a:gd name="T34" fmla="*/ 1 w 2"/>
                <a:gd name="T35" fmla="*/ 3 h 3"/>
                <a:gd name="T36" fmla="*/ 1 w 2"/>
                <a:gd name="T37" fmla="*/ 3 h 3"/>
                <a:gd name="T38" fmla="*/ 1 w 2"/>
                <a:gd name="T39" fmla="*/ 3 h 3"/>
                <a:gd name="T40" fmla="*/ 2 w 2"/>
                <a:gd name="T41" fmla="*/ 2 h 3"/>
                <a:gd name="T42" fmla="*/ 2 w 2"/>
                <a:gd name="T43" fmla="*/ 2 h 3"/>
                <a:gd name="T44" fmla="*/ 2 w 2"/>
                <a:gd name="T45" fmla="*/ 2 h 3"/>
                <a:gd name="T46" fmla="*/ 2 w 2"/>
                <a:gd name="T47" fmla="*/ 2 h 3"/>
                <a:gd name="T48" fmla="*/ 2 w 2"/>
                <a:gd name="T49" fmla="*/ 1 h 3"/>
                <a:gd name="T50" fmla="*/ 2 w 2"/>
                <a:gd name="T51" fmla="*/ 1 h 3"/>
                <a:gd name="T52" fmla="*/ 2 w 2"/>
                <a:gd name="T53" fmla="*/ 1 h 3"/>
                <a:gd name="T54" fmla="*/ 2 w 2"/>
                <a:gd name="T55" fmla="*/ 1 h 3"/>
                <a:gd name="T56" fmla="*/ 2 w 2"/>
                <a:gd name="T57" fmla="*/ 1 h 3"/>
                <a:gd name="T58" fmla="*/ 1 w 2"/>
                <a:gd name="T59" fmla="*/ 0 h 3"/>
                <a:gd name="T60" fmla="*/ 1 w 2"/>
                <a:gd name="T6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" name="Freeform 812"/>
            <p:cNvSpPr/>
            <p:nvPr/>
          </p:nvSpPr>
          <p:spPr bwMode="auto">
            <a:xfrm>
              <a:off x="856" y="619"/>
              <a:ext cx="7" cy="7"/>
            </a:xfrm>
            <a:custGeom>
              <a:avLst/>
              <a:gdLst>
                <a:gd name="T0" fmla="*/ 3 w 3"/>
                <a:gd name="T1" fmla="*/ 1 h 3"/>
                <a:gd name="T2" fmla="*/ 2 w 3"/>
                <a:gd name="T3" fmla="*/ 1 h 3"/>
                <a:gd name="T4" fmla="*/ 2 w 3"/>
                <a:gd name="T5" fmla="*/ 0 h 3"/>
                <a:gd name="T6" fmla="*/ 2 w 3"/>
                <a:gd name="T7" fmla="*/ 0 h 3"/>
                <a:gd name="T8" fmla="*/ 1 w 3"/>
                <a:gd name="T9" fmla="*/ 0 h 3"/>
                <a:gd name="T10" fmla="*/ 1 w 3"/>
                <a:gd name="T11" fmla="*/ 0 h 3"/>
                <a:gd name="T12" fmla="*/ 1 w 3"/>
                <a:gd name="T13" fmla="*/ 0 h 3"/>
                <a:gd name="T14" fmla="*/ 1 w 3"/>
                <a:gd name="T15" fmla="*/ 0 h 3"/>
                <a:gd name="T16" fmla="*/ 1 w 3"/>
                <a:gd name="T17" fmla="*/ 0 h 3"/>
                <a:gd name="T18" fmla="*/ 1 w 3"/>
                <a:gd name="T19" fmla="*/ 0 h 3"/>
                <a:gd name="T20" fmla="*/ 0 w 3"/>
                <a:gd name="T21" fmla="*/ 0 h 3"/>
                <a:gd name="T22" fmla="*/ 0 w 3"/>
                <a:gd name="T23" fmla="*/ 0 h 3"/>
                <a:gd name="T24" fmla="*/ 0 w 3"/>
                <a:gd name="T25" fmla="*/ 1 h 3"/>
                <a:gd name="T26" fmla="*/ 1 w 3"/>
                <a:gd name="T27" fmla="*/ 1 h 3"/>
                <a:gd name="T28" fmla="*/ 1 w 3"/>
                <a:gd name="T29" fmla="*/ 2 h 3"/>
                <a:gd name="T30" fmla="*/ 2 w 3"/>
                <a:gd name="T31" fmla="*/ 2 h 3"/>
                <a:gd name="T32" fmla="*/ 2 w 3"/>
                <a:gd name="T33" fmla="*/ 3 h 3"/>
                <a:gd name="T34" fmla="*/ 3 w 3"/>
                <a:gd name="T35" fmla="*/ 2 h 3"/>
                <a:gd name="T36" fmla="*/ 3 w 3"/>
                <a:gd name="T37" fmla="*/ 2 h 3"/>
                <a:gd name="T38" fmla="*/ 3 w 3"/>
                <a:gd name="T3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" name="Freeform 813"/>
            <p:cNvSpPr/>
            <p:nvPr/>
          </p:nvSpPr>
          <p:spPr bwMode="auto">
            <a:xfrm>
              <a:off x="424" y="514"/>
              <a:ext cx="67" cy="184"/>
            </a:xfrm>
            <a:custGeom>
              <a:avLst/>
              <a:gdLst>
                <a:gd name="T0" fmla="*/ 1 w 28"/>
                <a:gd name="T1" fmla="*/ 1 h 77"/>
                <a:gd name="T2" fmla="*/ 7 w 28"/>
                <a:gd name="T3" fmla="*/ 41 h 77"/>
                <a:gd name="T4" fmla="*/ 27 w 28"/>
                <a:gd name="T5" fmla="*/ 76 h 77"/>
                <a:gd name="T6" fmla="*/ 28 w 28"/>
                <a:gd name="T7" fmla="*/ 76 h 77"/>
                <a:gd name="T8" fmla="*/ 9 w 28"/>
                <a:gd name="T9" fmla="*/ 41 h 77"/>
                <a:gd name="T10" fmla="*/ 3 w 28"/>
                <a:gd name="T11" fmla="*/ 1 h 77"/>
                <a:gd name="T12" fmla="*/ 1 w 28"/>
                <a:gd name="T13" fmla="*/ 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77">
                  <a:moveTo>
                    <a:pt x="1" y="1"/>
                  </a:moveTo>
                  <a:cubicBezTo>
                    <a:pt x="0" y="14"/>
                    <a:pt x="3" y="28"/>
                    <a:pt x="7" y="41"/>
                  </a:cubicBezTo>
                  <a:cubicBezTo>
                    <a:pt x="12" y="54"/>
                    <a:pt x="19" y="66"/>
                    <a:pt x="27" y="76"/>
                  </a:cubicBezTo>
                  <a:cubicBezTo>
                    <a:pt x="28" y="77"/>
                    <a:pt x="28" y="76"/>
                    <a:pt x="28" y="76"/>
                  </a:cubicBezTo>
                  <a:cubicBezTo>
                    <a:pt x="20" y="65"/>
                    <a:pt x="14" y="53"/>
                    <a:pt x="9" y="41"/>
                  </a:cubicBezTo>
                  <a:cubicBezTo>
                    <a:pt x="5" y="28"/>
                    <a:pt x="3" y="15"/>
                    <a:pt x="3" y="1"/>
                  </a:cubicBezTo>
                  <a:cubicBezTo>
                    <a:pt x="3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" name="Freeform 814"/>
            <p:cNvSpPr/>
            <p:nvPr/>
          </p:nvSpPr>
          <p:spPr bwMode="auto">
            <a:xfrm>
              <a:off x="431" y="495"/>
              <a:ext cx="7" cy="4"/>
            </a:xfrm>
            <a:custGeom>
              <a:avLst/>
              <a:gdLst>
                <a:gd name="T0" fmla="*/ 2 w 3"/>
                <a:gd name="T1" fmla="*/ 0 h 2"/>
                <a:gd name="T2" fmla="*/ 2 w 3"/>
                <a:gd name="T3" fmla="*/ 0 h 2"/>
                <a:gd name="T4" fmla="*/ 2 w 3"/>
                <a:gd name="T5" fmla="*/ 0 h 2"/>
                <a:gd name="T6" fmla="*/ 2 w 3"/>
                <a:gd name="T7" fmla="*/ 0 h 2"/>
                <a:gd name="T8" fmla="*/ 1 w 3"/>
                <a:gd name="T9" fmla="*/ 0 h 2"/>
                <a:gd name="T10" fmla="*/ 1 w 3"/>
                <a:gd name="T11" fmla="*/ 0 h 2"/>
                <a:gd name="T12" fmla="*/ 0 w 3"/>
                <a:gd name="T13" fmla="*/ 1 h 2"/>
                <a:gd name="T14" fmla="*/ 1 w 3"/>
                <a:gd name="T15" fmla="*/ 1 h 2"/>
                <a:gd name="T16" fmla="*/ 1 w 3"/>
                <a:gd name="T17" fmla="*/ 1 h 2"/>
                <a:gd name="T18" fmla="*/ 1 w 3"/>
                <a:gd name="T19" fmla="*/ 1 h 2"/>
                <a:gd name="T20" fmla="*/ 1 w 3"/>
                <a:gd name="T21" fmla="*/ 2 h 2"/>
                <a:gd name="T22" fmla="*/ 1 w 3"/>
                <a:gd name="T23" fmla="*/ 2 h 2"/>
                <a:gd name="T24" fmla="*/ 2 w 3"/>
                <a:gd name="T25" fmla="*/ 1 h 2"/>
                <a:gd name="T26" fmla="*/ 2 w 3"/>
                <a:gd name="T27" fmla="*/ 1 h 2"/>
                <a:gd name="T28" fmla="*/ 3 w 3"/>
                <a:gd name="T29" fmla="*/ 1 h 2"/>
                <a:gd name="T30" fmla="*/ 3 w 3"/>
                <a:gd name="T31" fmla="*/ 0 h 2"/>
                <a:gd name="T32" fmla="*/ 3 w 3"/>
                <a:gd name="T33" fmla="*/ 0 h 2"/>
                <a:gd name="T34" fmla="*/ 3 w 3"/>
                <a:gd name="T35" fmla="*/ 0 h 2"/>
                <a:gd name="T36" fmla="*/ 2 w 3"/>
                <a:gd name="T3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0" name="Freeform 815"/>
            <p:cNvSpPr/>
            <p:nvPr/>
          </p:nvSpPr>
          <p:spPr bwMode="auto">
            <a:xfrm>
              <a:off x="438" y="464"/>
              <a:ext cx="10" cy="7"/>
            </a:xfrm>
            <a:custGeom>
              <a:avLst/>
              <a:gdLst>
                <a:gd name="T0" fmla="*/ 1 w 4"/>
                <a:gd name="T1" fmla="*/ 1 h 3"/>
                <a:gd name="T2" fmla="*/ 3 w 4"/>
                <a:gd name="T3" fmla="*/ 2 h 3"/>
                <a:gd name="T4" fmla="*/ 1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1" y="1"/>
                  </a:moveTo>
                  <a:cubicBezTo>
                    <a:pt x="0" y="1"/>
                    <a:pt x="2" y="3"/>
                    <a:pt x="3" y="2"/>
                  </a:cubicBezTo>
                  <a:cubicBezTo>
                    <a:pt x="4" y="2"/>
                    <a:pt x="3" y="0"/>
                    <a:pt x="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1" name="Freeform 816"/>
            <p:cNvSpPr/>
            <p:nvPr/>
          </p:nvSpPr>
          <p:spPr bwMode="auto">
            <a:xfrm>
              <a:off x="512" y="727"/>
              <a:ext cx="7" cy="7"/>
            </a:xfrm>
            <a:custGeom>
              <a:avLst/>
              <a:gdLst>
                <a:gd name="T0" fmla="*/ 1 w 3"/>
                <a:gd name="T1" fmla="*/ 2 h 3"/>
                <a:gd name="T2" fmla="*/ 2 w 3"/>
                <a:gd name="T3" fmla="*/ 3 h 3"/>
                <a:gd name="T4" fmla="*/ 3 w 3"/>
                <a:gd name="T5" fmla="*/ 2 h 3"/>
                <a:gd name="T6" fmla="*/ 3 w 3"/>
                <a:gd name="T7" fmla="*/ 1 h 3"/>
                <a:gd name="T8" fmla="*/ 1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2" y="2"/>
                    <a:pt x="2" y="3"/>
                  </a:cubicBezTo>
                  <a:cubicBezTo>
                    <a:pt x="2" y="3"/>
                    <a:pt x="3" y="2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" name="Freeform 817"/>
            <p:cNvSpPr/>
            <p:nvPr/>
          </p:nvSpPr>
          <p:spPr bwMode="auto">
            <a:xfrm>
              <a:off x="529" y="758"/>
              <a:ext cx="5" cy="2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1 w 2"/>
                <a:gd name="T11" fmla="*/ 0 h 1"/>
                <a:gd name="T12" fmla="*/ 1 w 2"/>
                <a:gd name="T13" fmla="*/ 0 h 1"/>
                <a:gd name="T14" fmla="*/ 0 w 2"/>
                <a:gd name="T15" fmla="*/ 0 h 1"/>
                <a:gd name="T16" fmla="*/ 0 w 2"/>
                <a:gd name="T17" fmla="*/ 0 h 1"/>
                <a:gd name="T18" fmla="*/ 0 w 2"/>
                <a:gd name="T19" fmla="*/ 0 h 1"/>
                <a:gd name="T20" fmla="*/ 0 w 2"/>
                <a:gd name="T21" fmla="*/ 1 h 1"/>
                <a:gd name="T22" fmla="*/ 0 w 2"/>
                <a:gd name="T23" fmla="*/ 1 h 1"/>
                <a:gd name="T24" fmla="*/ 0 w 2"/>
                <a:gd name="T25" fmla="*/ 1 h 1"/>
                <a:gd name="T26" fmla="*/ 0 w 2"/>
                <a:gd name="T27" fmla="*/ 1 h 1"/>
                <a:gd name="T28" fmla="*/ 1 w 2"/>
                <a:gd name="T29" fmla="*/ 1 h 1"/>
                <a:gd name="T30" fmla="*/ 1 w 2"/>
                <a:gd name="T31" fmla="*/ 1 h 1"/>
                <a:gd name="T32" fmla="*/ 1 w 2"/>
                <a:gd name="T33" fmla="*/ 1 h 1"/>
                <a:gd name="T34" fmla="*/ 2 w 2"/>
                <a:gd name="T35" fmla="*/ 1 h 1"/>
                <a:gd name="T36" fmla="*/ 2 w 2"/>
                <a:gd name="T37" fmla="*/ 1 h 1"/>
                <a:gd name="T38" fmla="*/ 2 w 2"/>
                <a:gd name="T39" fmla="*/ 1 h 1"/>
                <a:gd name="T40" fmla="*/ 2 w 2"/>
                <a:gd name="T41" fmla="*/ 0 h 1"/>
                <a:gd name="T42" fmla="*/ 2 w 2"/>
                <a:gd name="T43" fmla="*/ 0 h 1"/>
                <a:gd name="T44" fmla="*/ 2 w 2"/>
                <a:gd name="T45" fmla="*/ 0 h 1"/>
                <a:gd name="T46" fmla="*/ 2 w 2"/>
                <a:gd name="T4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" name="Freeform 818"/>
            <p:cNvSpPr/>
            <p:nvPr/>
          </p:nvSpPr>
          <p:spPr bwMode="auto">
            <a:xfrm>
              <a:off x="543" y="786"/>
              <a:ext cx="7" cy="10"/>
            </a:xfrm>
            <a:custGeom>
              <a:avLst/>
              <a:gdLst>
                <a:gd name="T0" fmla="*/ 1 w 3"/>
                <a:gd name="T1" fmla="*/ 0 h 4"/>
                <a:gd name="T2" fmla="*/ 1 w 3"/>
                <a:gd name="T3" fmla="*/ 1 h 4"/>
                <a:gd name="T4" fmla="*/ 1 w 3"/>
                <a:gd name="T5" fmla="*/ 3 h 4"/>
                <a:gd name="T6" fmla="*/ 1 w 3"/>
                <a:gd name="T7" fmla="*/ 3 h 4"/>
                <a:gd name="T8" fmla="*/ 1 w 3"/>
                <a:gd name="T9" fmla="*/ 4 h 4"/>
                <a:gd name="T10" fmla="*/ 2 w 3"/>
                <a:gd name="T11" fmla="*/ 4 h 4"/>
                <a:gd name="T12" fmla="*/ 2 w 3"/>
                <a:gd name="T13" fmla="*/ 4 h 4"/>
                <a:gd name="T14" fmla="*/ 3 w 3"/>
                <a:gd name="T15" fmla="*/ 3 h 4"/>
                <a:gd name="T16" fmla="*/ 3 w 3"/>
                <a:gd name="T17" fmla="*/ 3 h 4"/>
                <a:gd name="T18" fmla="*/ 2 w 3"/>
                <a:gd name="T19" fmla="*/ 2 h 4"/>
                <a:gd name="T20" fmla="*/ 2 w 3"/>
                <a:gd name="T21" fmla="*/ 1 h 4"/>
                <a:gd name="T22" fmla="*/ 1 w 3"/>
                <a:gd name="T2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" h="4">
                  <a:moveTo>
                    <a:pt x="1" y="0"/>
                  </a:moveTo>
                  <a:cubicBezTo>
                    <a:pt x="1" y="1"/>
                    <a:pt x="0" y="1"/>
                    <a:pt x="1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" name="Freeform 819"/>
            <p:cNvSpPr/>
            <p:nvPr/>
          </p:nvSpPr>
          <p:spPr bwMode="auto">
            <a:xfrm>
              <a:off x="562" y="951"/>
              <a:ext cx="5" cy="8"/>
            </a:xfrm>
            <a:custGeom>
              <a:avLst/>
              <a:gdLst>
                <a:gd name="T0" fmla="*/ 1 w 2"/>
                <a:gd name="T1" fmla="*/ 0 h 3"/>
                <a:gd name="T2" fmla="*/ 0 w 2"/>
                <a:gd name="T3" fmla="*/ 0 h 3"/>
                <a:gd name="T4" fmla="*/ 0 w 2"/>
                <a:gd name="T5" fmla="*/ 1 h 3"/>
                <a:gd name="T6" fmla="*/ 0 w 2"/>
                <a:gd name="T7" fmla="*/ 1 h 3"/>
                <a:gd name="T8" fmla="*/ 1 w 2"/>
                <a:gd name="T9" fmla="*/ 2 h 3"/>
                <a:gd name="T10" fmla="*/ 2 w 2"/>
                <a:gd name="T11" fmla="*/ 3 h 3"/>
                <a:gd name="T12" fmla="*/ 2 w 2"/>
                <a:gd name="T13" fmla="*/ 3 h 3"/>
                <a:gd name="T14" fmla="*/ 2 w 2"/>
                <a:gd name="T15" fmla="*/ 2 h 3"/>
                <a:gd name="T16" fmla="*/ 2 w 2"/>
                <a:gd name="T17" fmla="*/ 2 h 3"/>
                <a:gd name="T18" fmla="*/ 2 w 2"/>
                <a:gd name="T19" fmla="*/ 0 h 3"/>
                <a:gd name="T20" fmla="*/ 1 w 2"/>
                <a:gd name="T2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6" name="Freeform 820"/>
            <p:cNvSpPr/>
            <p:nvPr/>
          </p:nvSpPr>
          <p:spPr bwMode="auto">
            <a:xfrm>
              <a:off x="584" y="973"/>
              <a:ext cx="7" cy="12"/>
            </a:xfrm>
            <a:custGeom>
              <a:avLst/>
              <a:gdLst>
                <a:gd name="T0" fmla="*/ 0 w 3"/>
                <a:gd name="T1" fmla="*/ 1 h 5"/>
                <a:gd name="T2" fmla="*/ 0 w 3"/>
                <a:gd name="T3" fmla="*/ 1 h 5"/>
                <a:gd name="T4" fmla="*/ 1 w 3"/>
                <a:gd name="T5" fmla="*/ 3 h 5"/>
                <a:gd name="T6" fmla="*/ 1 w 3"/>
                <a:gd name="T7" fmla="*/ 5 h 5"/>
                <a:gd name="T8" fmla="*/ 2 w 3"/>
                <a:gd name="T9" fmla="*/ 5 h 5"/>
                <a:gd name="T10" fmla="*/ 3 w 3"/>
                <a:gd name="T11" fmla="*/ 5 h 5"/>
                <a:gd name="T12" fmla="*/ 3 w 3"/>
                <a:gd name="T13" fmla="*/ 4 h 5"/>
                <a:gd name="T14" fmla="*/ 2 w 3"/>
                <a:gd name="T15" fmla="*/ 2 h 5"/>
                <a:gd name="T16" fmla="*/ 1 w 3"/>
                <a:gd name="T17" fmla="*/ 2 h 5"/>
                <a:gd name="T18" fmla="*/ 1 w 3"/>
                <a:gd name="T19" fmla="*/ 1 h 5"/>
                <a:gd name="T20" fmla="*/ 0 w 3"/>
                <a:gd name="T2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" h="5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1" y="3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1" y="5"/>
                    <a:pt x="2" y="5"/>
                    <a:pt x="2" y="5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4"/>
                    <a:pt x="2" y="3"/>
                    <a:pt x="2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0" name="Freeform 821"/>
            <p:cNvSpPr/>
            <p:nvPr/>
          </p:nvSpPr>
          <p:spPr bwMode="auto">
            <a:xfrm>
              <a:off x="620" y="959"/>
              <a:ext cx="7" cy="4"/>
            </a:xfrm>
            <a:custGeom>
              <a:avLst/>
              <a:gdLst>
                <a:gd name="T0" fmla="*/ 2 w 3"/>
                <a:gd name="T1" fmla="*/ 0 h 2"/>
                <a:gd name="T2" fmla="*/ 2 w 3"/>
                <a:gd name="T3" fmla="*/ 0 h 2"/>
                <a:gd name="T4" fmla="*/ 1 w 3"/>
                <a:gd name="T5" fmla="*/ 0 h 2"/>
                <a:gd name="T6" fmla="*/ 1 w 3"/>
                <a:gd name="T7" fmla="*/ 0 h 2"/>
                <a:gd name="T8" fmla="*/ 1 w 3"/>
                <a:gd name="T9" fmla="*/ 0 h 2"/>
                <a:gd name="T10" fmla="*/ 1 w 3"/>
                <a:gd name="T11" fmla="*/ 0 h 2"/>
                <a:gd name="T12" fmla="*/ 0 w 3"/>
                <a:gd name="T13" fmla="*/ 1 h 2"/>
                <a:gd name="T14" fmla="*/ 0 w 3"/>
                <a:gd name="T15" fmla="*/ 2 h 2"/>
                <a:gd name="T16" fmla="*/ 0 w 3"/>
                <a:gd name="T17" fmla="*/ 2 h 2"/>
                <a:gd name="T18" fmla="*/ 1 w 3"/>
                <a:gd name="T19" fmla="*/ 2 h 2"/>
                <a:gd name="T20" fmla="*/ 1 w 3"/>
                <a:gd name="T21" fmla="*/ 2 h 2"/>
                <a:gd name="T22" fmla="*/ 1 w 3"/>
                <a:gd name="T23" fmla="*/ 2 h 2"/>
                <a:gd name="T24" fmla="*/ 1 w 3"/>
                <a:gd name="T25" fmla="*/ 2 h 2"/>
                <a:gd name="T26" fmla="*/ 1 w 3"/>
                <a:gd name="T27" fmla="*/ 2 h 2"/>
                <a:gd name="T28" fmla="*/ 1 w 3"/>
                <a:gd name="T29" fmla="*/ 2 h 2"/>
                <a:gd name="T30" fmla="*/ 1 w 3"/>
                <a:gd name="T31" fmla="*/ 2 h 2"/>
                <a:gd name="T32" fmla="*/ 1 w 3"/>
                <a:gd name="T33" fmla="*/ 2 h 2"/>
                <a:gd name="T34" fmla="*/ 1 w 3"/>
                <a:gd name="T35" fmla="*/ 2 h 2"/>
                <a:gd name="T36" fmla="*/ 2 w 3"/>
                <a:gd name="T37" fmla="*/ 2 h 2"/>
                <a:gd name="T38" fmla="*/ 2 w 3"/>
                <a:gd name="T39" fmla="*/ 2 h 2"/>
                <a:gd name="T40" fmla="*/ 2 w 3"/>
                <a:gd name="T41" fmla="*/ 2 h 2"/>
                <a:gd name="T42" fmla="*/ 3 w 3"/>
                <a:gd name="T43" fmla="*/ 2 h 2"/>
                <a:gd name="T44" fmla="*/ 3 w 3"/>
                <a:gd name="T45" fmla="*/ 1 h 2"/>
                <a:gd name="T46" fmla="*/ 3 w 3"/>
                <a:gd name="T47" fmla="*/ 1 h 2"/>
                <a:gd name="T48" fmla="*/ 3 w 3"/>
                <a:gd name="T49" fmla="*/ 1 h 2"/>
                <a:gd name="T50" fmla="*/ 3 w 3"/>
                <a:gd name="T51" fmla="*/ 0 h 2"/>
                <a:gd name="T52" fmla="*/ 2 w 3"/>
                <a:gd name="T5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1" name="Freeform 822"/>
            <p:cNvSpPr/>
            <p:nvPr/>
          </p:nvSpPr>
          <p:spPr bwMode="auto">
            <a:xfrm>
              <a:off x="916" y="736"/>
              <a:ext cx="7" cy="5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1"/>
                    <a:pt x="1" y="2"/>
                    <a:pt x="2" y="2"/>
                  </a:cubicBezTo>
                  <a:cubicBezTo>
                    <a:pt x="3" y="1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2" name="Freeform 823"/>
            <p:cNvSpPr/>
            <p:nvPr/>
          </p:nvSpPr>
          <p:spPr bwMode="auto">
            <a:xfrm>
              <a:off x="933" y="760"/>
              <a:ext cx="7" cy="10"/>
            </a:xfrm>
            <a:custGeom>
              <a:avLst/>
              <a:gdLst>
                <a:gd name="T0" fmla="*/ 1 w 3"/>
                <a:gd name="T1" fmla="*/ 1 h 4"/>
                <a:gd name="T2" fmla="*/ 0 w 3"/>
                <a:gd name="T3" fmla="*/ 1 h 4"/>
                <a:gd name="T4" fmla="*/ 0 w 3"/>
                <a:gd name="T5" fmla="*/ 1 h 4"/>
                <a:gd name="T6" fmla="*/ 0 w 3"/>
                <a:gd name="T7" fmla="*/ 2 h 4"/>
                <a:gd name="T8" fmla="*/ 1 w 3"/>
                <a:gd name="T9" fmla="*/ 3 h 4"/>
                <a:gd name="T10" fmla="*/ 1 w 3"/>
                <a:gd name="T11" fmla="*/ 3 h 4"/>
                <a:gd name="T12" fmla="*/ 1 w 3"/>
                <a:gd name="T13" fmla="*/ 3 h 4"/>
                <a:gd name="T14" fmla="*/ 1 w 3"/>
                <a:gd name="T15" fmla="*/ 4 h 4"/>
                <a:gd name="T16" fmla="*/ 2 w 3"/>
                <a:gd name="T17" fmla="*/ 4 h 4"/>
                <a:gd name="T18" fmla="*/ 2 w 3"/>
                <a:gd name="T19" fmla="*/ 4 h 4"/>
                <a:gd name="T20" fmla="*/ 2 w 3"/>
                <a:gd name="T21" fmla="*/ 4 h 4"/>
                <a:gd name="T22" fmla="*/ 3 w 3"/>
                <a:gd name="T23" fmla="*/ 3 h 4"/>
                <a:gd name="T24" fmla="*/ 3 w 3"/>
                <a:gd name="T25" fmla="*/ 3 h 4"/>
                <a:gd name="T26" fmla="*/ 3 w 3"/>
                <a:gd name="T27" fmla="*/ 3 h 4"/>
                <a:gd name="T28" fmla="*/ 3 w 3"/>
                <a:gd name="T29" fmla="*/ 2 h 4"/>
                <a:gd name="T30" fmla="*/ 3 w 3"/>
                <a:gd name="T31" fmla="*/ 2 h 4"/>
                <a:gd name="T32" fmla="*/ 2 w 3"/>
                <a:gd name="T33" fmla="*/ 2 h 4"/>
                <a:gd name="T34" fmla="*/ 2 w 3"/>
                <a:gd name="T35" fmla="*/ 1 h 4"/>
                <a:gd name="T36" fmla="*/ 1 w 3"/>
                <a:gd name="T3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3" name="Freeform 824"/>
            <p:cNvSpPr/>
            <p:nvPr/>
          </p:nvSpPr>
          <p:spPr bwMode="auto">
            <a:xfrm>
              <a:off x="966" y="722"/>
              <a:ext cx="10" cy="5"/>
            </a:xfrm>
            <a:custGeom>
              <a:avLst/>
              <a:gdLst>
                <a:gd name="T0" fmla="*/ 4 w 4"/>
                <a:gd name="T1" fmla="*/ 1 h 2"/>
                <a:gd name="T2" fmla="*/ 3 w 4"/>
                <a:gd name="T3" fmla="*/ 1 h 2"/>
                <a:gd name="T4" fmla="*/ 3 w 4"/>
                <a:gd name="T5" fmla="*/ 1 h 2"/>
                <a:gd name="T6" fmla="*/ 3 w 4"/>
                <a:gd name="T7" fmla="*/ 1 h 2"/>
                <a:gd name="T8" fmla="*/ 3 w 4"/>
                <a:gd name="T9" fmla="*/ 1 h 2"/>
                <a:gd name="T10" fmla="*/ 3 w 4"/>
                <a:gd name="T11" fmla="*/ 0 h 2"/>
                <a:gd name="T12" fmla="*/ 2 w 4"/>
                <a:gd name="T13" fmla="*/ 0 h 2"/>
                <a:gd name="T14" fmla="*/ 2 w 4"/>
                <a:gd name="T15" fmla="*/ 0 h 2"/>
                <a:gd name="T16" fmla="*/ 1 w 4"/>
                <a:gd name="T17" fmla="*/ 0 h 2"/>
                <a:gd name="T18" fmla="*/ 1 w 4"/>
                <a:gd name="T19" fmla="*/ 0 h 2"/>
                <a:gd name="T20" fmla="*/ 0 w 4"/>
                <a:gd name="T21" fmla="*/ 1 h 2"/>
                <a:gd name="T22" fmla="*/ 0 w 4"/>
                <a:gd name="T23" fmla="*/ 2 h 2"/>
                <a:gd name="T24" fmla="*/ 1 w 4"/>
                <a:gd name="T25" fmla="*/ 2 h 2"/>
                <a:gd name="T26" fmla="*/ 2 w 4"/>
                <a:gd name="T27" fmla="*/ 2 h 2"/>
                <a:gd name="T28" fmla="*/ 2 w 4"/>
                <a:gd name="T29" fmla="*/ 2 h 2"/>
                <a:gd name="T30" fmla="*/ 2 w 4"/>
                <a:gd name="T31" fmla="*/ 2 h 2"/>
                <a:gd name="T32" fmla="*/ 3 w 4"/>
                <a:gd name="T33" fmla="*/ 2 h 2"/>
                <a:gd name="T34" fmla="*/ 3 w 4"/>
                <a:gd name="T35" fmla="*/ 2 h 2"/>
                <a:gd name="T36" fmla="*/ 3 w 4"/>
                <a:gd name="T37" fmla="*/ 2 h 2"/>
                <a:gd name="T38" fmla="*/ 4 w 4"/>
                <a:gd name="T39" fmla="*/ 2 h 2"/>
                <a:gd name="T40" fmla="*/ 4 w 4"/>
                <a:gd name="T4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" h="2">
                  <a:moveTo>
                    <a:pt x="4" y="1"/>
                  </a:move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4" name="Freeform 825"/>
            <p:cNvSpPr/>
            <p:nvPr/>
          </p:nvSpPr>
          <p:spPr bwMode="auto">
            <a:xfrm>
              <a:off x="634" y="550"/>
              <a:ext cx="2" cy="7"/>
            </a:xfrm>
            <a:custGeom>
              <a:avLst/>
              <a:gdLst>
                <a:gd name="T0" fmla="*/ 1 w 1"/>
                <a:gd name="T1" fmla="*/ 0 h 3"/>
                <a:gd name="T2" fmla="*/ 0 w 1"/>
                <a:gd name="T3" fmla="*/ 0 h 3"/>
                <a:gd name="T4" fmla="*/ 0 w 1"/>
                <a:gd name="T5" fmla="*/ 0 h 3"/>
                <a:gd name="T6" fmla="*/ 0 w 1"/>
                <a:gd name="T7" fmla="*/ 1 h 3"/>
                <a:gd name="T8" fmla="*/ 0 w 1"/>
                <a:gd name="T9" fmla="*/ 1 h 3"/>
                <a:gd name="T10" fmla="*/ 0 w 1"/>
                <a:gd name="T11" fmla="*/ 1 h 3"/>
                <a:gd name="T12" fmla="*/ 0 w 1"/>
                <a:gd name="T13" fmla="*/ 1 h 3"/>
                <a:gd name="T14" fmla="*/ 0 w 1"/>
                <a:gd name="T15" fmla="*/ 1 h 3"/>
                <a:gd name="T16" fmla="*/ 0 w 1"/>
                <a:gd name="T17" fmla="*/ 2 h 3"/>
                <a:gd name="T18" fmla="*/ 0 w 1"/>
                <a:gd name="T19" fmla="*/ 2 h 3"/>
                <a:gd name="T20" fmla="*/ 0 w 1"/>
                <a:gd name="T21" fmla="*/ 2 h 3"/>
                <a:gd name="T22" fmla="*/ 0 w 1"/>
                <a:gd name="T23" fmla="*/ 2 h 3"/>
                <a:gd name="T24" fmla="*/ 0 w 1"/>
                <a:gd name="T25" fmla="*/ 2 h 3"/>
                <a:gd name="T26" fmla="*/ 1 w 1"/>
                <a:gd name="T27" fmla="*/ 2 h 3"/>
                <a:gd name="T28" fmla="*/ 1 w 1"/>
                <a:gd name="T29" fmla="*/ 2 h 3"/>
                <a:gd name="T30" fmla="*/ 1 w 1"/>
                <a:gd name="T31" fmla="*/ 2 h 3"/>
                <a:gd name="T32" fmla="*/ 1 w 1"/>
                <a:gd name="T33" fmla="*/ 1 h 3"/>
                <a:gd name="T34" fmla="*/ 1 w 1"/>
                <a:gd name="T35" fmla="*/ 1 h 3"/>
                <a:gd name="T36" fmla="*/ 1 w 1"/>
                <a:gd name="T37" fmla="*/ 1 h 3"/>
                <a:gd name="T38" fmla="*/ 1 w 1"/>
                <a:gd name="T39" fmla="*/ 1 h 3"/>
                <a:gd name="T40" fmla="*/ 1 w 1"/>
                <a:gd name="T41" fmla="*/ 1 h 3"/>
                <a:gd name="T42" fmla="*/ 1 w 1"/>
                <a:gd name="T43" fmla="*/ 1 h 3"/>
                <a:gd name="T44" fmla="*/ 1 w 1"/>
                <a:gd name="T45" fmla="*/ 1 h 3"/>
                <a:gd name="T46" fmla="*/ 1 w 1"/>
                <a:gd name="T47" fmla="*/ 0 h 3"/>
                <a:gd name="T48" fmla="*/ 1 w 1"/>
                <a:gd name="T4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" h="3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5" name="Freeform 826"/>
            <p:cNvSpPr/>
            <p:nvPr/>
          </p:nvSpPr>
          <p:spPr bwMode="auto">
            <a:xfrm>
              <a:off x="665" y="624"/>
              <a:ext cx="5" cy="5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2 h 2"/>
                <a:gd name="T4" fmla="*/ 1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0" y="1"/>
                    <a:pt x="1" y="2"/>
                    <a:pt x="2" y="2"/>
                  </a:cubicBezTo>
                  <a:cubicBezTo>
                    <a:pt x="2" y="1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6" name="Freeform 827"/>
            <p:cNvSpPr/>
            <p:nvPr/>
          </p:nvSpPr>
          <p:spPr bwMode="auto">
            <a:xfrm>
              <a:off x="699" y="571"/>
              <a:ext cx="4" cy="5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0 h 2"/>
                <a:gd name="T4" fmla="*/ 1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1 h 2"/>
                <a:gd name="T14" fmla="*/ 0 w 2"/>
                <a:gd name="T15" fmla="*/ 1 h 2"/>
                <a:gd name="T16" fmla="*/ 0 w 2"/>
                <a:gd name="T17" fmla="*/ 1 h 2"/>
                <a:gd name="T18" fmla="*/ 0 w 2"/>
                <a:gd name="T19" fmla="*/ 1 h 2"/>
                <a:gd name="T20" fmla="*/ 0 w 2"/>
                <a:gd name="T21" fmla="*/ 1 h 2"/>
                <a:gd name="T22" fmla="*/ 0 w 2"/>
                <a:gd name="T23" fmla="*/ 2 h 2"/>
                <a:gd name="T24" fmla="*/ 0 w 2"/>
                <a:gd name="T25" fmla="*/ 2 h 2"/>
                <a:gd name="T26" fmla="*/ 0 w 2"/>
                <a:gd name="T27" fmla="*/ 2 h 2"/>
                <a:gd name="T28" fmla="*/ 1 w 2"/>
                <a:gd name="T29" fmla="*/ 2 h 2"/>
                <a:gd name="T30" fmla="*/ 1 w 2"/>
                <a:gd name="T31" fmla="*/ 2 h 2"/>
                <a:gd name="T32" fmla="*/ 1 w 2"/>
                <a:gd name="T33" fmla="*/ 2 h 2"/>
                <a:gd name="T34" fmla="*/ 1 w 2"/>
                <a:gd name="T35" fmla="*/ 2 h 2"/>
                <a:gd name="T36" fmla="*/ 1 w 2"/>
                <a:gd name="T37" fmla="*/ 2 h 2"/>
                <a:gd name="T38" fmla="*/ 2 w 2"/>
                <a:gd name="T39" fmla="*/ 1 h 2"/>
                <a:gd name="T40" fmla="*/ 2 w 2"/>
                <a:gd name="T41" fmla="*/ 1 h 2"/>
                <a:gd name="T42" fmla="*/ 2 w 2"/>
                <a:gd name="T43" fmla="*/ 1 h 2"/>
                <a:gd name="T44" fmla="*/ 2 w 2"/>
                <a:gd name="T45" fmla="*/ 0 h 2"/>
                <a:gd name="T46" fmla="*/ 1 w 2"/>
                <a:gd name="T4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850" name="组合 849"/>
          <p:cNvGrpSpPr/>
          <p:nvPr/>
        </p:nvGrpSpPr>
        <p:grpSpPr>
          <a:xfrm>
            <a:off x="596977" y="4092690"/>
            <a:ext cx="351836" cy="348341"/>
            <a:chOff x="3362325" y="293688"/>
            <a:chExt cx="479425" cy="474663"/>
          </a:xfrm>
        </p:grpSpPr>
        <p:sp>
          <p:nvSpPr>
            <p:cNvPr id="851" name="Freeform 2191"/>
            <p:cNvSpPr/>
            <p:nvPr/>
          </p:nvSpPr>
          <p:spPr bwMode="auto">
            <a:xfrm>
              <a:off x="3367088" y="304801"/>
              <a:ext cx="346075" cy="419100"/>
            </a:xfrm>
            <a:custGeom>
              <a:avLst/>
              <a:gdLst>
                <a:gd name="T0" fmla="*/ 37 w 92"/>
                <a:gd name="T1" fmla="*/ 104 h 111"/>
                <a:gd name="T2" fmla="*/ 28 w 92"/>
                <a:gd name="T3" fmla="*/ 111 h 111"/>
                <a:gd name="T4" fmla="*/ 16 w 92"/>
                <a:gd name="T5" fmla="*/ 111 h 111"/>
                <a:gd name="T6" fmla="*/ 14 w 92"/>
                <a:gd name="T7" fmla="*/ 106 h 111"/>
                <a:gd name="T8" fmla="*/ 20 w 92"/>
                <a:gd name="T9" fmla="*/ 93 h 111"/>
                <a:gd name="T10" fmla="*/ 22 w 92"/>
                <a:gd name="T11" fmla="*/ 88 h 111"/>
                <a:gd name="T12" fmla="*/ 27 w 92"/>
                <a:gd name="T13" fmla="*/ 73 h 111"/>
                <a:gd name="T14" fmla="*/ 25 w 92"/>
                <a:gd name="T15" fmla="*/ 68 h 111"/>
                <a:gd name="T16" fmla="*/ 25 w 92"/>
                <a:gd name="T17" fmla="*/ 66 h 111"/>
                <a:gd name="T18" fmla="*/ 22 w 92"/>
                <a:gd name="T19" fmla="*/ 63 h 111"/>
                <a:gd name="T20" fmla="*/ 9 w 92"/>
                <a:gd name="T21" fmla="*/ 46 h 111"/>
                <a:gd name="T22" fmla="*/ 2 w 92"/>
                <a:gd name="T23" fmla="*/ 40 h 111"/>
                <a:gd name="T24" fmla="*/ 0 w 92"/>
                <a:gd name="T25" fmla="*/ 37 h 111"/>
                <a:gd name="T26" fmla="*/ 3 w 92"/>
                <a:gd name="T27" fmla="*/ 34 h 111"/>
                <a:gd name="T28" fmla="*/ 11 w 92"/>
                <a:gd name="T29" fmla="*/ 33 h 111"/>
                <a:gd name="T30" fmla="*/ 16 w 92"/>
                <a:gd name="T31" fmla="*/ 34 h 111"/>
                <a:gd name="T32" fmla="*/ 29 w 92"/>
                <a:gd name="T33" fmla="*/ 36 h 111"/>
                <a:gd name="T34" fmla="*/ 36 w 92"/>
                <a:gd name="T35" fmla="*/ 36 h 111"/>
                <a:gd name="T36" fmla="*/ 39 w 92"/>
                <a:gd name="T37" fmla="*/ 35 h 111"/>
                <a:gd name="T38" fmla="*/ 55 w 92"/>
                <a:gd name="T39" fmla="*/ 6 h 111"/>
                <a:gd name="T40" fmla="*/ 56 w 92"/>
                <a:gd name="T41" fmla="*/ 5 h 111"/>
                <a:gd name="T42" fmla="*/ 65 w 92"/>
                <a:gd name="T43" fmla="*/ 1 h 111"/>
                <a:gd name="T44" fmla="*/ 71 w 92"/>
                <a:gd name="T45" fmla="*/ 0 h 111"/>
                <a:gd name="T46" fmla="*/ 72 w 92"/>
                <a:gd name="T47" fmla="*/ 0 h 111"/>
                <a:gd name="T48" fmla="*/ 74 w 92"/>
                <a:gd name="T49" fmla="*/ 10 h 111"/>
                <a:gd name="T50" fmla="*/ 75 w 92"/>
                <a:gd name="T51" fmla="*/ 15 h 111"/>
                <a:gd name="T52" fmla="*/ 72 w 92"/>
                <a:gd name="T53" fmla="*/ 14 h 111"/>
                <a:gd name="T54" fmla="*/ 67 w 92"/>
                <a:gd name="T55" fmla="*/ 9 h 111"/>
                <a:gd name="T56" fmla="*/ 61 w 92"/>
                <a:gd name="T57" fmla="*/ 15 h 111"/>
                <a:gd name="T58" fmla="*/ 74 w 92"/>
                <a:gd name="T59" fmla="*/ 33 h 111"/>
                <a:gd name="T60" fmla="*/ 73 w 92"/>
                <a:gd name="T61" fmla="*/ 43 h 111"/>
                <a:gd name="T62" fmla="*/ 70 w 92"/>
                <a:gd name="T63" fmla="*/ 44 h 111"/>
                <a:gd name="T64" fmla="*/ 66 w 92"/>
                <a:gd name="T65" fmla="*/ 41 h 111"/>
                <a:gd name="T66" fmla="*/ 70 w 92"/>
                <a:gd name="T67" fmla="*/ 43 h 111"/>
                <a:gd name="T68" fmla="*/ 75 w 92"/>
                <a:gd name="T69" fmla="*/ 45 h 111"/>
                <a:gd name="T70" fmla="*/ 86 w 92"/>
                <a:gd name="T71" fmla="*/ 44 h 111"/>
                <a:gd name="T72" fmla="*/ 91 w 92"/>
                <a:gd name="T73" fmla="*/ 54 h 111"/>
                <a:gd name="T74" fmla="*/ 87 w 92"/>
                <a:gd name="T75" fmla="*/ 56 h 111"/>
                <a:gd name="T76" fmla="*/ 85 w 92"/>
                <a:gd name="T77" fmla="*/ 54 h 111"/>
                <a:gd name="T78" fmla="*/ 85 w 92"/>
                <a:gd name="T79" fmla="*/ 49 h 111"/>
                <a:gd name="T80" fmla="*/ 80 w 92"/>
                <a:gd name="T81" fmla="*/ 50 h 111"/>
                <a:gd name="T82" fmla="*/ 77 w 92"/>
                <a:gd name="T83" fmla="*/ 61 h 111"/>
                <a:gd name="T84" fmla="*/ 79 w 92"/>
                <a:gd name="T85" fmla="*/ 60 h 111"/>
                <a:gd name="T86" fmla="*/ 82 w 92"/>
                <a:gd name="T87" fmla="*/ 57 h 111"/>
                <a:gd name="T88" fmla="*/ 83 w 92"/>
                <a:gd name="T89" fmla="*/ 62 h 111"/>
                <a:gd name="T90" fmla="*/ 83 w 92"/>
                <a:gd name="T91" fmla="*/ 63 h 111"/>
                <a:gd name="T92" fmla="*/ 73 w 92"/>
                <a:gd name="T93" fmla="*/ 70 h 111"/>
                <a:gd name="T94" fmla="*/ 70 w 92"/>
                <a:gd name="T95" fmla="*/ 71 h 111"/>
                <a:gd name="T96" fmla="*/ 60 w 92"/>
                <a:gd name="T97" fmla="*/ 69 h 111"/>
                <a:gd name="T98" fmla="*/ 59 w 92"/>
                <a:gd name="T99" fmla="*/ 72 h 111"/>
                <a:gd name="T100" fmla="*/ 62 w 92"/>
                <a:gd name="T101" fmla="*/ 72 h 111"/>
                <a:gd name="T102" fmla="*/ 66 w 92"/>
                <a:gd name="T103" fmla="*/ 74 h 111"/>
                <a:gd name="T104" fmla="*/ 62 w 92"/>
                <a:gd name="T105" fmla="*/ 77 h 111"/>
                <a:gd name="T106" fmla="*/ 61 w 92"/>
                <a:gd name="T107" fmla="*/ 80 h 111"/>
                <a:gd name="T108" fmla="*/ 58 w 92"/>
                <a:gd name="T109" fmla="*/ 82 h 111"/>
                <a:gd name="T110" fmla="*/ 59 w 92"/>
                <a:gd name="T111" fmla="*/ 84 h 111"/>
                <a:gd name="T112" fmla="*/ 60 w 92"/>
                <a:gd name="T113" fmla="*/ 86 h 111"/>
                <a:gd name="T114" fmla="*/ 60 w 92"/>
                <a:gd name="T115" fmla="*/ 88 h 111"/>
                <a:gd name="T116" fmla="*/ 55 w 92"/>
                <a:gd name="T117" fmla="*/ 92 h 111"/>
                <a:gd name="T118" fmla="*/ 51 w 92"/>
                <a:gd name="T119" fmla="*/ 93 h 111"/>
                <a:gd name="T120" fmla="*/ 42 w 92"/>
                <a:gd name="T121" fmla="*/ 94 h 111"/>
                <a:gd name="T122" fmla="*/ 25 w 92"/>
                <a:gd name="T123" fmla="*/ 102 h 111"/>
                <a:gd name="T124" fmla="*/ 37 w 92"/>
                <a:gd name="T125" fmla="*/ 10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2" h="111">
                  <a:moveTo>
                    <a:pt x="37" y="104"/>
                  </a:moveTo>
                  <a:cubicBezTo>
                    <a:pt x="34" y="106"/>
                    <a:pt x="32" y="109"/>
                    <a:pt x="28" y="111"/>
                  </a:cubicBezTo>
                  <a:cubicBezTo>
                    <a:pt x="24" y="111"/>
                    <a:pt x="20" y="111"/>
                    <a:pt x="16" y="111"/>
                  </a:cubicBezTo>
                  <a:cubicBezTo>
                    <a:pt x="13" y="110"/>
                    <a:pt x="13" y="108"/>
                    <a:pt x="14" y="106"/>
                  </a:cubicBezTo>
                  <a:cubicBezTo>
                    <a:pt x="15" y="101"/>
                    <a:pt x="19" y="98"/>
                    <a:pt x="20" y="93"/>
                  </a:cubicBezTo>
                  <a:cubicBezTo>
                    <a:pt x="22" y="92"/>
                    <a:pt x="22" y="90"/>
                    <a:pt x="22" y="88"/>
                  </a:cubicBezTo>
                  <a:cubicBezTo>
                    <a:pt x="23" y="83"/>
                    <a:pt x="24" y="78"/>
                    <a:pt x="27" y="73"/>
                  </a:cubicBezTo>
                  <a:cubicBezTo>
                    <a:pt x="28" y="71"/>
                    <a:pt x="27" y="70"/>
                    <a:pt x="25" y="68"/>
                  </a:cubicBezTo>
                  <a:cubicBezTo>
                    <a:pt x="25" y="67"/>
                    <a:pt x="25" y="67"/>
                    <a:pt x="25" y="66"/>
                  </a:cubicBezTo>
                  <a:cubicBezTo>
                    <a:pt x="24" y="66"/>
                    <a:pt x="23" y="64"/>
                    <a:pt x="22" y="63"/>
                  </a:cubicBezTo>
                  <a:cubicBezTo>
                    <a:pt x="18" y="57"/>
                    <a:pt x="14" y="52"/>
                    <a:pt x="9" y="46"/>
                  </a:cubicBezTo>
                  <a:cubicBezTo>
                    <a:pt x="7" y="44"/>
                    <a:pt x="5" y="41"/>
                    <a:pt x="2" y="40"/>
                  </a:cubicBezTo>
                  <a:cubicBezTo>
                    <a:pt x="1" y="40"/>
                    <a:pt x="0" y="39"/>
                    <a:pt x="0" y="37"/>
                  </a:cubicBezTo>
                  <a:cubicBezTo>
                    <a:pt x="1" y="36"/>
                    <a:pt x="2" y="34"/>
                    <a:pt x="3" y="34"/>
                  </a:cubicBezTo>
                  <a:cubicBezTo>
                    <a:pt x="6" y="33"/>
                    <a:pt x="8" y="33"/>
                    <a:pt x="11" y="33"/>
                  </a:cubicBezTo>
                  <a:cubicBezTo>
                    <a:pt x="12" y="34"/>
                    <a:pt x="14" y="33"/>
                    <a:pt x="16" y="34"/>
                  </a:cubicBezTo>
                  <a:cubicBezTo>
                    <a:pt x="20" y="34"/>
                    <a:pt x="24" y="36"/>
                    <a:pt x="29" y="36"/>
                  </a:cubicBezTo>
                  <a:cubicBezTo>
                    <a:pt x="31" y="37"/>
                    <a:pt x="34" y="36"/>
                    <a:pt x="36" y="36"/>
                  </a:cubicBezTo>
                  <a:cubicBezTo>
                    <a:pt x="37" y="37"/>
                    <a:pt x="38" y="36"/>
                    <a:pt x="39" y="35"/>
                  </a:cubicBezTo>
                  <a:cubicBezTo>
                    <a:pt x="46" y="26"/>
                    <a:pt x="53" y="17"/>
                    <a:pt x="55" y="6"/>
                  </a:cubicBezTo>
                  <a:cubicBezTo>
                    <a:pt x="55" y="6"/>
                    <a:pt x="56" y="5"/>
                    <a:pt x="56" y="5"/>
                  </a:cubicBezTo>
                  <a:cubicBezTo>
                    <a:pt x="58" y="2"/>
                    <a:pt x="61" y="0"/>
                    <a:pt x="65" y="1"/>
                  </a:cubicBezTo>
                  <a:cubicBezTo>
                    <a:pt x="67" y="1"/>
                    <a:pt x="69" y="1"/>
                    <a:pt x="71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6" y="3"/>
                    <a:pt x="74" y="6"/>
                    <a:pt x="74" y="10"/>
                  </a:cubicBezTo>
                  <a:cubicBezTo>
                    <a:pt x="75" y="11"/>
                    <a:pt x="75" y="13"/>
                    <a:pt x="75" y="15"/>
                  </a:cubicBezTo>
                  <a:cubicBezTo>
                    <a:pt x="73" y="17"/>
                    <a:pt x="73" y="15"/>
                    <a:pt x="72" y="14"/>
                  </a:cubicBezTo>
                  <a:cubicBezTo>
                    <a:pt x="71" y="12"/>
                    <a:pt x="70" y="10"/>
                    <a:pt x="67" y="9"/>
                  </a:cubicBezTo>
                  <a:cubicBezTo>
                    <a:pt x="63" y="8"/>
                    <a:pt x="60" y="10"/>
                    <a:pt x="61" y="15"/>
                  </a:cubicBezTo>
                  <a:cubicBezTo>
                    <a:pt x="62" y="23"/>
                    <a:pt x="66" y="30"/>
                    <a:pt x="74" y="33"/>
                  </a:cubicBezTo>
                  <a:cubicBezTo>
                    <a:pt x="75" y="36"/>
                    <a:pt x="72" y="39"/>
                    <a:pt x="73" y="43"/>
                  </a:cubicBezTo>
                  <a:cubicBezTo>
                    <a:pt x="74" y="46"/>
                    <a:pt x="71" y="44"/>
                    <a:pt x="70" y="44"/>
                  </a:cubicBezTo>
                  <a:cubicBezTo>
                    <a:pt x="69" y="43"/>
                    <a:pt x="67" y="43"/>
                    <a:pt x="66" y="41"/>
                  </a:cubicBezTo>
                  <a:cubicBezTo>
                    <a:pt x="67" y="43"/>
                    <a:pt x="69" y="43"/>
                    <a:pt x="70" y="43"/>
                  </a:cubicBezTo>
                  <a:cubicBezTo>
                    <a:pt x="71" y="45"/>
                    <a:pt x="73" y="45"/>
                    <a:pt x="75" y="45"/>
                  </a:cubicBezTo>
                  <a:cubicBezTo>
                    <a:pt x="78" y="43"/>
                    <a:pt x="82" y="46"/>
                    <a:pt x="86" y="44"/>
                  </a:cubicBezTo>
                  <a:cubicBezTo>
                    <a:pt x="88" y="43"/>
                    <a:pt x="92" y="52"/>
                    <a:pt x="91" y="54"/>
                  </a:cubicBezTo>
                  <a:cubicBezTo>
                    <a:pt x="90" y="55"/>
                    <a:pt x="89" y="55"/>
                    <a:pt x="87" y="56"/>
                  </a:cubicBezTo>
                  <a:cubicBezTo>
                    <a:pt x="86" y="56"/>
                    <a:pt x="85" y="55"/>
                    <a:pt x="85" y="54"/>
                  </a:cubicBezTo>
                  <a:cubicBezTo>
                    <a:pt x="84" y="52"/>
                    <a:pt x="84" y="51"/>
                    <a:pt x="85" y="49"/>
                  </a:cubicBezTo>
                  <a:cubicBezTo>
                    <a:pt x="83" y="50"/>
                    <a:pt x="82" y="50"/>
                    <a:pt x="80" y="50"/>
                  </a:cubicBezTo>
                  <a:cubicBezTo>
                    <a:pt x="84" y="55"/>
                    <a:pt x="84" y="55"/>
                    <a:pt x="77" y="61"/>
                  </a:cubicBezTo>
                  <a:cubicBezTo>
                    <a:pt x="77" y="61"/>
                    <a:pt x="78" y="61"/>
                    <a:pt x="79" y="60"/>
                  </a:cubicBezTo>
                  <a:cubicBezTo>
                    <a:pt x="80" y="59"/>
                    <a:pt x="80" y="56"/>
                    <a:pt x="82" y="57"/>
                  </a:cubicBezTo>
                  <a:cubicBezTo>
                    <a:pt x="84" y="58"/>
                    <a:pt x="83" y="60"/>
                    <a:pt x="83" y="62"/>
                  </a:cubicBezTo>
                  <a:cubicBezTo>
                    <a:pt x="83" y="62"/>
                    <a:pt x="83" y="63"/>
                    <a:pt x="83" y="63"/>
                  </a:cubicBezTo>
                  <a:cubicBezTo>
                    <a:pt x="78" y="64"/>
                    <a:pt x="76" y="67"/>
                    <a:pt x="73" y="70"/>
                  </a:cubicBezTo>
                  <a:cubicBezTo>
                    <a:pt x="71" y="69"/>
                    <a:pt x="71" y="70"/>
                    <a:pt x="70" y="71"/>
                  </a:cubicBezTo>
                  <a:cubicBezTo>
                    <a:pt x="65" y="74"/>
                    <a:pt x="64" y="73"/>
                    <a:pt x="60" y="69"/>
                  </a:cubicBezTo>
                  <a:cubicBezTo>
                    <a:pt x="60" y="70"/>
                    <a:pt x="58" y="70"/>
                    <a:pt x="59" y="72"/>
                  </a:cubicBezTo>
                  <a:cubicBezTo>
                    <a:pt x="59" y="73"/>
                    <a:pt x="61" y="72"/>
                    <a:pt x="62" y="72"/>
                  </a:cubicBezTo>
                  <a:cubicBezTo>
                    <a:pt x="63" y="72"/>
                    <a:pt x="66" y="72"/>
                    <a:pt x="66" y="74"/>
                  </a:cubicBezTo>
                  <a:cubicBezTo>
                    <a:pt x="66" y="76"/>
                    <a:pt x="65" y="77"/>
                    <a:pt x="62" y="77"/>
                  </a:cubicBezTo>
                  <a:cubicBezTo>
                    <a:pt x="60" y="77"/>
                    <a:pt x="60" y="78"/>
                    <a:pt x="61" y="80"/>
                  </a:cubicBezTo>
                  <a:cubicBezTo>
                    <a:pt x="61" y="83"/>
                    <a:pt x="61" y="83"/>
                    <a:pt x="58" y="82"/>
                  </a:cubicBezTo>
                  <a:cubicBezTo>
                    <a:pt x="58" y="83"/>
                    <a:pt x="59" y="83"/>
                    <a:pt x="59" y="84"/>
                  </a:cubicBezTo>
                  <a:cubicBezTo>
                    <a:pt x="60" y="85"/>
                    <a:pt x="60" y="86"/>
                    <a:pt x="60" y="86"/>
                  </a:cubicBezTo>
                  <a:cubicBezTo>
                    <a:pt x="60" y="87"/>
                    <a:pt x="60" y="87"/>
                    <a:pt x="60" y="88"/>
                  </a:cubicBezTo>
                  <a:cubicBezTo>
                    <a:pt x="60" y="91"/>
                    <a:pt x="58" y="93"/>
                    <a:pt x="55" y="92"/>
                  </a:cubicBezTo>
                  <a:cubicBezTo>
                    <a:pt x="53" y="92"/>
                    <a:pt x="52" y="93"/>
                    <a:pt x="51" y="93"/>
                  </a:cubicBezTo>
                  <a:cubicBezTo>
                    <a:pt x="48" y="94"/>
                    <a:pt x="45" y="94"/>
                    <a:pt x="42" y="94"/>
                  </a:cubicBezTo>
                  <a:cubicBezTo>
                    <a:pt x="35" y="93"/>
                    <a:pt x="30" y="97"/>
                    <a:pt x="25" y="102"/>
                  </a:cubicBezTo>
                  <a:cubicBezTo>
                    <a:pt x="29" y="104"/>
                    <a:pt x="33" y="102"/>
                    <a:pt x="37" y="104"/>
                  </a:cubicBezTo>
                  <a:close/>
                </a:path>
              </a:pathLst>
            </a:custGeom>
            <a:solidFill>
              <a:srgbClr val="FEE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52" name="Freeform 2192"/>
            <p:cNvSpPr/>
            <p:nvPr/>
          </p:nvSpPr>
          <p:spPr bwMode="auto">
            <a:xfrm>
              <a:off x="3578226" y="304801"/>
              <a:ext cx="55563" cy="19050"/>
            </a:xfrm>
            <a:custGeom>
              <a:avLst/>
              <a:gdLst>
                <a:gd name="T0" fmla="*/ 15 w 15"/>
                <a:gd name="T1" fmla="*/ 0 h 5"/>
                <a:gd name="T2" fmla="*/ 10 w 15"/>
                <a:gd name="T3" fmla="*/ 1 h 5"/>
                <a:gd name="T4" fmla="*/ 0 w 15"/>
                <a:gd name="T5" fmla="*/ 5 h 5"/>
                <a:gd name="T6" fmla="*/ 2 w 15"/>
                <a:gd name="T7" fmla="*/ 0 h 5"/>
                <a:gd name="T8" fmla="*/ 15 w 1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15" y="0"/>
                  </a:moveTo>
                  <a:cubicBezTo>
                    <a:pt x="14" y="2"/>
                    <a:pt x="12" y="1"/>
                    <a:pt x="10" y="1"/>
                  </a:cubicBezTo>
                  <a:cubicBezTo>
                    <a:pt x="6" y="1"/>
                    <a:pt x="3" y="2"/>
                    <a:pt x="0" y="5"/>
                  </a:cubicBezTo>
                  <a:cubicBezTo>
                    <a:pt x="1" y="3"/>
                    <a:pt x="1" y="2"/>
                    <a:pt x="2" y="0"/>
                  </a:cubicBezTo>
                  <a:cubicBezTo>
                    <a:pt x="6" y="0"/>
                    <a:pt x="11" y="0"/>
                    <a:pt x="15" y="0"/>
                  </a:cubicBezTo>
                  <a:close/>
                </a:path>
              </a:pathLst>
            </a:custGeom>
            <a:solidFill>
              <a:srgbClr val="FEF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53" name="Freeform 2193"/>
            <p:cNvSpPr/>
            <p:nvPr/>
          </p:nvSpPr>
          <p:spPr bwMode="auto">
            <a:xfrm>
              <a:off x="3619501" y="342901"/>
              <a:ext cx="195263" cy="241300"/>
            </a:xfrm>
            <a:custGeom>
              <a:avLst/>
              <a:gdLst>
                <a:gd name="T0" fmla="*/ 2 w 52"/>
                <a:gd name="T1" fmla="*/ 33 h 64"/>
                <a:gd name="T2" fmla="*/ 6 w 52"/>
                <a:gd name="T3" fmla="*/ 33 h 64"/>
                <a:gd name="T4" fmla="*/ 5 w 52"/>
                <a:gd name="T5" fmla="*/ 28 h 64"/>
                <a:gd name="T6" fmla="*/ 6 w 52"/>
                <a:gd name="T7" fmla="*/ 27 h 64"/>
                <a:gd name="T8" fmla="*/ 7 w 52"/>
                <a:gd name="T9" fmla="*/ 23 h 64"/>
                <a:gd name="T10" fmla="*/ 7 w 52"/>
                <a:gd name="T11" fmla="*/ 6 h 64"/>
                <a:gd name="T12" fmla="*/ 7 w 52"/>
                <a:gd name="T13" fmla="*/ 0 h 64"/>
                <a:gd name="T14" fmla="*/ 15 w 52"/>
                <a:gd name="T15" fmla="*/ 24 h 64"/>
                <a:gd name="T16" fmla="*/ 23 w 52"/>
                <a:gd name="T17" fmla="*/ 31 h 64"/>
                <a:gd name="T18" fmla="*/ 49 w 52"/>
                <a:gd name="T19" fmla="*/ 36 h 64"/>
                <a:gd name="T20" fmla="*/ 51 w 52"/>
                <a:gd name="T21" fmla="*/ 45 h 64"/>
                <a:gd name="T22" fmla="*/ 36 w 52"/>
                <a:gd name="T23" fmla="*/ 58 h 64"/>
                <a:gd name="T24" fmla="*/ 26 w 52"/>
                <a:gd name="T25" fmla="*/ 64 h 64"/>
                <a:gd name="T26" fmla="*/ 24 w 52"/>
                <a:gd name="T27" fmla="*/ 63 h 64"/>
                <a:gd name="T28" fmla="*/ 24 w 52"/>
                <a:gd name="T29" fmla="*/ 61 h 64"/>
                <a:gd name="T30" fmla="*/ 25 w 52"/>
                <a:gd name="T31" fmla="*/ 60 h 64"/>
                <a:gd name="T32" fmla="*/ 32 w 52"/>
                <a:gd name="T33" fmla="*/ 53 h 64"/>
                <a:gd name="T34" fmla="*/ 41 w 52"/>
                <a:gd name="T35" fmla="*/ 39 h 64"/>
                <a:gd name="T36" fmla="*/ 24 w 52"/>
                <a:gd name="T37" fmla="*/ 49 h 64"/>
                <a:gd name="T38" fmla="*/ 16 w 52"/>
                <a:gd name="T39" fmla="*/ 52 h 64"/>
                <a:gd name="T40" fmla="*/ 15 w 52"/>
                <a:gd name="T41" fmla="*/ 48 h 64"/>
                <a:gd name="T42" fmla="*/ 12 w 52"/>
                <a:gd name="T43" fmla="*/ 50 h 64"/>
                <a:gd name="T44" fmla="*/ 7 w 52"/>
                <a:gd name="T45" fmla="*/ 51 h 64"/>
                <a:gd name="T46" fmla="*/ 15 w 52"/>
                <a:gd name="T47" fmla="*/ 46 h 64"/>
                <a:gd name="T48" fmla="*/ 14 w 52"/>
                <a:gd name="T49" fmla="*/ 43 h 64"/>
                <a:gd name="T50" fmla="*/ 11 w 52"/>
                <a:gd name="T51" fmla="*/ 40 h 64"/>
                <a:gd name="T52" fmla="*/ 18 w 52"/>
                <a:gd name="T53" fmla="*/ 37 h 64"/>
                <a:gd name="T54" fmla="*/ 19 w 52"/>
                <a:gd name="T55" fmla="*/ 39 h 64"/>
                <a:gd name="T56" fmla="*/ 19 w 52"/>
                <a:gd name="T57" fmla="*/ 43 h 64"/>
                <a:gd name="T58" fmla="*/ 22 w 52"/>
                <a:gd name="T59" fmla="*/ 44 h 64"/>
                <a:gd name="T60" fmla="*/ 20 w 52"/>
                <a:gd name="T61" fmla="*/ 36 h 64"/>
                <a:gd name="T62" fmla="*/ 17 w 52"/>
                <a:gd name="T63" fmla="*/ 35 h 64"/>
                <a:gd name="T64" fmla="*/ 17 w 52"/>
                <a:gd name="T65" fmla="*/ 36 h 64"/>
                <a:gd name="T66" fmla="*/ 2 w 52"/>
                <a:gd name="T6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64">
                  <a:moveTo>
                    <a:pt x="2" y="33"/>
                  </a:moveTo>
                  <a:cubicBezTo>
                    <a:pt x="4" y="33"/>
                    <a:pt x="5" y="34"/>
                    <a:pt x="6" y="33"/>
                  </a:cubicBezTo>
                  <a:cubicBezTo>
                    <a:pt x="4" y="32"/>
                    <a:pt x="0" y="30"/>
                    <a:pt x="5" y="28"/>
                  </a:cubicBezTo>
                  <a:cubicBezTo>
                    <a:pt x="6" y="28"/>
                    <a:pt x="6" y="27"/>
                    <a:pt x="6" y="27"/>
                  </a:cubicBezTo>
                  <a:cubicBezTo>
                    <a:pt x="3" y="24"/>
                    <a:pt x="6" y="24"/>
                    <a:pt x="7" y="23"/>
                  </a:cubicBezTo>
                  <a:cubicBezTo>
                    <a:pt x="7" y="17"/>
                    <a:pt x="6" y="11"/>
                    <a:pt x="7" y="6"/>
                  </a:cubicBezTo>
                  <a:cubicBezTo>
                    <a:pt x="7" y="4"/>
                    <a:pt x="7" y="2"/>
                    <a:pt x="7" y="0"/>
                  </a:cubicBezTo>
                  <a:cubicBezTo>
                    <a:pt x="9" y="8"/>
                    <a:pt x="14" y="15"/>
                    <a:pt x="15" y="24"/>
                  </a:cubicBezTo>
                  <a:cubicBezTo>
                    <a:pt x="16" y="28"/>
                    <a:pt x="18" y="31"/>
                    <a:pt x="23" y="31"/>
                  </a:cubicBezTo>
                  <a:cubicBezTo>
                    <a:pt x="32" y="31"/>
                    <a:pt x="41" y="34"/>
                    <a:pt x="49" y="36"/>
                  </a:cubicBezTo>
                  <a:cubicBezTo>
                    <a:pt x="52" y="39"/>
                    <a:pt x="51" y="42"/>
                    <a:pt x="51" y="45"/>
                  </a:cubicBezTo>
                  <a:cubicBezTo>
                    <a:pt x="47" y="51"/>
                    <a:pt x="42" y="55"/>
                    <a:pt x="36" y="58"/>
                  </a:cubicBezTo>
                  <a:cubicBezTo>
                    <a:pt x="33" y="60"/>
                    <a:pt x="30" y="63"/>
                    <a:pt x="26" y="64"/>
                  </a:cubicBezTo>
                  <a:cubicBezTo>
                    <a:pt x="25" y="64"/>
                    <a:pt x="24" y="64"/>
                    <a:pt x="24" y="63"/>
                  </a:cubicBezTo>
                  <a:cubicBezTo>
                    <a:pt x="24" y="62"/>
                    <a:pt x="24" y="62"/>
                    <a:pt x="24" y="61"/>
                  </a:cubicBezTo>
                  <a:cubicBezTo>
                    <a:pt x="24" y="61"/>
                    <a:pt x="24" y="60"/>
                    <a:pt x="25" y="60"/>
                  </a:cubicBezTo>
                  <a:cubicBezTo>
                    <a:pt x="27" y="57"/>
                    <a:pt x="29" y="55"/>
                    <a:pt x="32" y="53"/>
                  </a:cubicBezTo>
                  <a:cubicBezTo>
                    <a:pt x="35" y="49"/>
                    <a:pt x="39" y="46"/>
                    <a:pt x="41" y="39"/>
                  </a:cubicBezTo>
                  <a:cubicBezTo>
                    <a:pt x="34" y="42"/>
                    <a:pt x="29" y="45"/>
                    <a:pt x="24" y="49"/>
                  </a:cubicBezTo>
                  <a:cubicBezTo>
                    <a:pt x="21" y="50"/>
                    <a:pt x="19" y="52"/>
                    <a:pt x="16" y="52"/>
                  </a:cubicBezTo>
                  <a:cubicBezTo>
                    <a:pt x="14" y="51"/>
                    <a:pt x="17" y="49"/>
                    <a:pt x="15" y="48"/>
                  </a:cubicBezTo>
                  <a:cubicBezTo>
                    <a:pt x="13" y="47"/>
                    <a:pt x="13" y="50"/>
                    <a:pt x="12" y="50"/>
                  </a:cubicBezTo>
                  <a:cubicBezTo>
                    <a:pt x="11" y="52"/>
                    <a:pt x="9" y="52"/>
                    <a:pt x="7" y="51"/>
                  </a:cubicBezTo>
                  <a:cubicBezTo>
                    <a:pt x="11" y="51"/>
                    <a:pt x="11" y="47"/>
                    <a:pt x="15" y="46"/>
                  </a:cubicBezTo>
                  <a:cubicBezTo>
                    <a:pt x="15" y="46"/>
                    <a:pt x="16" y="44"/>
                    <a:pt x="14" y="43"/>
                  </a:cubicBezTo>
                  <a:cubicBezTo>
                    <a:pt x="13" y="42"/>
                    <a:pt x="12" y="41"/>
                    <a:pt x="11" y="40"/>
                  </a:cubicBezTo>
                  <a:cubicBezTo>
                    <a:pt x="13" y="37"/>
                    <a:pt x="16" y="40"/>
                    <a:pt x="18" y="37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40"/>
                    <a:pt x="18" y="42"/>
                    <a:pt x="19" y="43"/>
                  </a:cubicBezTo>
                  <a:cubicBezTo>
                    <a:pt x="20" y="45"/>
                    <a:pt x="21" y="45"/>
                    <a:pt x="22" y="44"/>
                  </a:cubicBezTo>
                  <a:cubicBezTo>
                    <a:pt x="24" y="41"/>
                    <a:pt x="21" y="39"/>
                    <a:pt x="20" y="36"/>
                  </a:cubicBezTo>
                  <a:cubicBezTo>
                    <a:pt x="20" y="35"/>
                    <a:pt x="19" y="34"/>
                    <a:pt x="17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4" y="37"/>
                    <a:pt x="4" y="35"/>
                    <a:pt x="2" y="33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54" name="Freeform 2194"/>
            <p:cNvSpPr/>
            <p:nvPr/>
          </p:nvSpPr>
          <p:spPr bwMode="auto">
            <a:xfrm>
              <a:off x="3584576" y="622301"/>
              <a:ext cx="128588" cy="123825"/>
            </a:xfrm>
            <a:custGeom>
              <a:avLst/>
              <a:gdLst>
                <a:gd name="T0" fmla="*/ 1 w 34"/>
                <a:gd name="T1" fmla="*/ 3 h 33"/>
                <a:gd name="T2" fmla="*/ 1 w 34"/>
                <a:gd name="T3" fmla="*/ 3 h 33"/>
                <a:gd name="T4" fmla="*/ 9 w 34"/>
                <a:gd name="T5" fmla="*/ 4 h 33"/>
                <a:gd name="T6" fmla="*/ 14 w 34"/>
                <a:gd name="T7" fmla="*/ 6 h 33"/>
                <a:gd name="T8" fmla="*/ 18 w 34"/>
                <a:gd name="T9" fmla="*/ 5 h 33"/>
                <a:gd name="T10" fmla="*/ 20 w 34"/>
                <a:gd name="T11" fmla="*/ 7 h 33"/>
                <a:gd name="T12" fmla="*/ 20 w 34"/>
                <a:gd name="T13" fmla="*/ 9 h 33"/>
                <a:gd name="T14" fmla="*/ 22 w 34"/>
                <a:gd name="T15" fmla="*/ 15 h 33"/>
                <a:gd name="T16" fmla="*/ 23 w 34"/>
                <a:gd name="T17" fmla="*/ 16 h 33"/>
                <a:gd name="T18" fmla="*/ 26 w 34"/>
                <a:gd name="T19" fmla="*/ 18 h 33"/>
                <a:gd name="T20" fmla="*/ 27 w 34"/>
                <a:gd name="T21" fmla="*/ 19 h 33"/>
                <a:gd name="T22" fmla="*/ 34 w 34"/>
                <a:gd name="T23" fmla="*/ 21 h 33"/>
                <a:gd name="T24" fmla="*/ 32 w 34"/>
                <a:gd name="T25" fmla="*/ 24 h 33"/>
                <a:gd name="T26" fmla="*/ 28 w 34"/>
                <a:gd name="T27" fmla="*/ 29 h 33"/>
                <a:gd name="T28" fmla="*/ 24 w 34"/>
                <a:gd name="T29" fmla="*/ 32 h 33"/>
                <a:gd name="T30" fmla="*/ 19 w 34"/>
                <a:gd name="T31" fmla="*/ 32 h 33"/>
                <a:gd name="T32" fmla="*/ 14 w 34"/>
                <a:gd name="T33" fmla="*/ 24 h 33"/>
                <a:gd name="T34" fmla="*/ 10 w 34"/>
                <a:gd name="T35" fmla="*/ 21 h 33"/>
                <a:gd name="T36" fmla="*/ 1 w 34"/>
                <a:gd name="T37" fmla="*/ 16 h 33"/>
                <a:gd name="T38" fmla="*/ 0 w 34"/>
                <a:gd name="T39" fmla="*/ 12 h 33"/>
                <a:gd name="T40" fmla="*/ 1 w 34"/>
                <a:gd name="T4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33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6" y="0"/>
                    <a:pt x="6" y="0"/>
                    <a:pt x="9" y="4"/>
                  </a:cubicBezTo>
                  <a:cubicBezTo>
                    <a:pt x="10" y="6"/>
                    <a:pt x="12" y="7"/>
                    <a:pt x="14" y="6"/>
                  </a:cubicBezTo>
                  <a:cubicBezTo>
                    <a:pt x="15" y="5"/>
                    <a:pt x="17" y="5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0" y="9"/>
                    <a:pt x="20" y="9"/>
                  </a:cubicBezTo>
                  <a:cubicBezTo>
                    <a:pt x="19" y="12"/>
                    <a:pt x="21" y="13"/>
                    <a:pt x="22" y="15"/>
                  </a:cubicBezTo>
                  <a:cubicBezTo>
                    <a:pt x="22" y="15"/>
                    <a:pt x="22" y="16"/>
                    <a:pt x="23" y="16"/>
                  </a:cubicBezTo>
                  <a:cubicBezTo>
                    <a:pt x="24" y="17"/>
                    <a:pt x="25" y="17"/>
                    <a:pt x="26" y="18"/>
                  </a:cubicBezTo>
                  <a:cubicBezTo>
                    <a:pt x="26" y="18"/>
                    <a:pt x="26" y="18"/>
                    <a:pt x="27" y="19"/>
                  </a:cubicBezTo>
                  <a:cubicBezTo>
                    <a:pt x="29" y="20"/>
                    <a:pt x="32" y="19"/>
                    <a:pt x="34" y="21"/>
                  </a:cubicBezTo>
                  <a:cubicBezTo>
                    <a:pt x="34" y="23"/>
                    <a:pt x="33" y="23"/>
                    <a:pt x="32" y="24"/>
                  </a:cubicBezTo>
                  <a:cubicBezTo>
                    <a:pt x="30" y="25"/>
                    <a:pt x="29" y="26"/>
                    <a:pt x="28" y="29"/>
                  </a:cubicBezTo>
                  <a:cubicBezTo>
                    <a:pt x="28" y="32"/>
                    <a:pt x="26" y="33"/>
                    <a:pt x="24" y="32"/>
                  </a:cubicBezTo>
                  <a:cubicBezTo>
                    <a:pt x="22" y="31"/>
                    <a:pt x="21" y="32"/>
                    <a:pt x="19" y="32"/>
                  </a:cubicBezTo>
                  <a:cubicBezTo>
                    <a:pt x="16" y="30"/>
                    <a:pt x="16" y="26"/>
                    <a:pt x="14" y="24"/>
                  </a:cubicBezTo>
                  <a:cubicBezTo>
                    <a:pt x="13" y="22"/>
                    <a:pt x="12" y="20"/>
                    <a:pt x="10" y="21"/>
                  </a:cubicBezTo>
                  <a:cubicBezTo>
                    <a:pt x="6" y="21"/>
                    <a:pt x="3" y="19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9"/>
                    <a:pt x="1" y="6"/>
                    <a:pt x="1" y="3"/>
                  </a:cubicBezTo>
                  <a:close/>
                </a:path>
              </a:pathLst>
            </a:custGeom>
            <a:solidFill>
              <a:srgbClr val="FEE7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55" name="Freeform 2195"/>
            <p:cNvSpPr/>
            <p:nvPr/>
          </p:nvSpPr>
          <p:spPr bwMode="auto">
            <a:xfrm>
              <a:off x="3656013" y="579439"/>
              <a:ext cx="71438" cy="174625"/>
            </a:xfrm>
            <a:custGeom>
              <a:avLst/>
              <a:gdLst>
                <a:gd name="T0" fmla="*/ 0 w 19"/>
                <a:gd name="T1" fmla="*/ 43 h 46"/>
                <a:gd name="T2" fmla="*/ 5 w 19"/>
                <a:gd name="T3" fmla="*/ 41 h 46"/>
                <a:gd name="T4" fmla="*/ 8 w 19"/>
                <a:gd name="T5" fmla="*/ 41 h 46"/>
                <a:gd name="T6" fmla="*/ 14 w 19"/>
                <a:gd name="T7" fmla="*/ 33 h 46"/>
                <a:gd name="T8" fmla="*/ 15 w 19"/>
                <a:gd name="T9" fmla="*/ 32 h 46"/>
                <a:gd name="T10" fmla="*/ 12 w 19"/>
                <a:gd name="T11" fmla="*/ 6 h 46"/>
                <a:gd name="T12" fmla="*/ 12 w 19"/>
                <a:gd name="T13" fmla="*/ 2 h 46"/>
                <a:gd name="T14" fmla="*/ 15 w 19"/>
                <a:gd name="T15" fmla="*/ 0 h 46"/>
                <a:gd name="T16" fmla="*/ 16 w 19"/>
                <a:gd name="T17" fmla="*/ 1 h 46"/>
                <a:gd name="T18" fmla="*/ 18 w 19"/>
                <a:gd name="T19" fmla="*/ 14 h 46"/>
                <a:gd name="T20" fmla="*/ 18 w 19"/>
                <a:gd name="T21" fmla="*/ 24 h 46"/>
                <a:gd name="T22" fmla="*/ 18 w 19"/>
                <a:gd name="T23" fmla="*/ 36 h 46"/>
                <a:gd name="T24" fmla="*/ 10 w 19"/>
                <a:gd name="T25" fmla="*/ 44 h 46"/>
                <a:gd name="T26" fmla="*/ 0 w 19"/>
                <a:gd name="T2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46">
                  <a:moveTo>
                    <a:pt x="0" y="43"/>
                  </a:moveTo>
                  <a:cubicBezTo>
                    <a:pt x="1" y="41"/>
                    <a:pt x="2" y="38"/>
                    <a:pt x="5" y="41"/>
                  </a:cubicBezTo>
                  <a:cubicBezTo>
                    <a:pt x="6" y="43"/>
                    <a:pt x="9" y="42"/>
                    <a:pt x="8" y="41"/>
                  </a:cubicBezTo>
                  <a:cubicBezTo>
                    <a:pt x="7" y="35"/>
                    <a:pt x="11" y="35"/>
                    <a:pt x="14" y="33"/>
                  </a:cubicBezTo>
                  <a:cubicBezTo>
                    <a:pt x="14" y="33"/>
                    <a:pt x="14" y="32"/>
                    <a:pt x="15" y="32"/>
                  </a:cubicBezTo>
                  <a:cubicBezTo>
                    <a:pt x="16" y="23"/>
                    <a:pt x="12" y="15"/>
                    <a:pt x="12" y="6"/>
                  </a:cubicBezTo>
                  <a:cubicBezTo>
                    <a:pt x="12" y="5"/>
                    <a:pt x="11" y="4"/>
                    <a:pt x="12" y="2"/>
                  </a:cubicBezTo>
                  <a:cubicBezTo>
                    <a:pt x="12" y="1"/>
                    <a:pt x="13" y="0"/>
                    <a:pt x="15" y="0"/>
                  </a:cubicBezTo>
                  <a:cubicBezTo>
                    <a:pt x="15" y="0"/>
                    <a:pt x="15" y="1"/>
                    <a:pt x="16" y="1"/>
                  </a:cubicBezTo>
                  <a:cubicBezTo>
                    <a:pt x="15" y="6"/>
                    <a:pt x="17" y="10"/>
                    <a:pt x="18" y="14"/>
                  </a:cubicBezTo>
                  <a:cubicBezTo>
                    <a:pt x="19" y="18"/>
                    <a:pt x="19" y="21"/>
                    <a:pt x="18" y="24"/>
                  </a:cubicBezTo>
                  <a:cubicBezTo>
                    <a:pt x="17" y="28"/>
                    <a:pt x="19" y="32"/>
                    <a:pt x="18" y="36"/>
                  </a:cubicBezTo>
                  <a:cubicBezTo>
                    <a:pt x="18" y="42"/>
                    <a:pt x="16" y="44"/>
                    <a:pt x="10" y="44"/>
                  </a:cubicBezTo>
                  <a:cubicBezTo>
                    <a:pt x="7" y="44"/>
                    <a:pt x="3" y="46"/>
                    <a:pt x="0" y="43"/>
                  </a:cubicBezTo>
                  <a:close/>
                </a:path>
              </a:pathLst>
            </a:custGeom>
            <a:solidFill>
              <a:srgbClr val="FEE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56" name="Freeform 2196"/>
            <p:cNvSpPr/>
            <p:nvPr/>
          </p:nvSpPr>
          <p:spPr bwMode="auto">
            <a:xfrm>
              <a:off x="3449638" y="652464"/>
              <a:ext cx="109538" cy="44450"/>
            </a:xfrm>
            <a:custGeom>
              <a:avLst/>
              <a:gdLst>
                <a:gd name="T0" fmla="*/ 15 w 29"/>
                <a:gd name="T1" fmla="*/ 12 h 12"/>
                <a:gd name="T2" fmla="*/ 3 w 29"/>
                <a:gd name="T3" fmla="*/ 12 h 12"/>
                <a:gd name="T4" fmla="*/ 2 w 29"/>
                <a:gd name="T5" fmla="*/ 9 h 12"/>
                <a:gd name="T6" fmla="*/ 20 w 29"/>
                <a:gd name="T7" fmla="*/ 0 h 12"/>
                <a:gd name="T8" fmla="*/ 17 w 29"/>
                <a:gd name="T9" fmla="*/ 8 h 12"/>
                <a:gd name="T10" fmla="*/ 25 w 29"/>
                <a:gd name="T11" fmla="*/ 4 h 12"/>
                <a:gd name="T12" fmla="*/ 28 w 29"/>
                <a:gd name="T13" fmla="*/ 4 h 12"/>
                <a:gd name="T14" fmla="*/ 28 w 29"/>
                <a:gd name="T15" fmla="*/ 5 h 12"/>
                <a:gd name="T16" fmla="*/ 28 w 29"/>
                <a:gd name="T17" fmla="*/ 5 h 12"/>
                <a:gd name="T18" fmla="*/ 23 w 29"/>
                <a:gd name="T19" fmla="*/ 9 h 12"/>
                <a:gd name="T20" fmla="*/ 18 w 29"/>
                <a:gd name="T21" fmla="*/ 11 h 12"/>
                <a:gd name="T22" fmla="*/ 15 w 29"/>
                <a:gd name="T2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12">
                  <a:moveTo>
                    <a:pt x="15" y="12"/>
                  </a:moveTo>
                  <a:cubicBezTo>
                    <a:pt x="11" y="12"/>
                    <a:pt x="7" y="12"/>
                    <a:pt x="3" y="12"/>
                  </a:cubicBezTo>
                  <a:cubicBezTo>
                    <a:pt x="1" y="12"/>
                    <a:pt x="0" y="11"/>
                    <a:pt x="2" y="9"/>
                  </a:cubicBezTo>
                  <a:cubicBezTo>
                    <a:pt x="6" y="4"/>
                    <a:pt x="12" y="0"/>
                    <a:pt x="20" y="0"/>
                  </a:cubicBezTo>
                  <a:cubicBezTo>
                    <a:pt x="21" y="4"/>
                    <a:pt x="20" y="6"/>
                    <a:pt x="17" y="8"/>
                  </a:cubicBezTo>
                  <a:cubicBezTo>
                    <a:pt x="20" y="7"/>
                    <a:pt x="23" y="7"/>
                    <a:pt x="25" y="4"/>
                  </a:cubicBezTo>
                  <a:cubicBezTo>
                    <a:pt x="26" y="3"/>
                    <a:pt x="27" y="3"/>
                    <a:pt x="28" y="4"/>
                  </a:cubicBezTo>
                  <a:cubicBezTo>
                    <a:pt x="28" y="4"/>
                    <a:pt x="29" y="4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6"/>
                    <a:pt x="25" y="8"/>
                    <a:pt x="23" y="9"/>
                  </a:cubicBezTo>
                  <a:cubicBezTo>
                    <a:pt x="22" y="10"/>
                    <a:pt x="20" y="10"/>
                    <a:pt x="18" y="11"/>
                  </a:cubicBezTo>
                  <a:cubicBezTo>
                    <a:pt x="17" y="11"/>
                    <a:pt x="16" y="11"/>
                    <a:pt x="15" y="12"/>
                  </a:cubicBezTo>
                  <a:close/>
                </a:path>
              </a:pathLst>
            </a:custGeom>
            <a:solidFill>
              <a:srgbClr val="FED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57" name="Freeform 2197"/>
            <p:cNvSpPr/>
            <p:nvPr/>
          </p:nvSpPr>
          <p:spPr bwMode="auto">
            <a:xfrm>
              <a:off x="3551238" y="633414"/>
              <a:ext cx="49213" cy="49213"/>
            </a:xfrm>
            <a:custGeom>
              <a:avLst/>
              <a:gdLst>
                <a:gd name="T0" fmla="*/ 1 w 13"/>
                <a:gd name="T1" fmla="*/ 10 h 13"/>
                <a:gd name="T2" fmla="*/ 1 w 13"/>
                <a:gd name="T3" fmla="*/ 9 h 13"/>
                <a:gd name="T4" fmla="*/ 2 w 13"/>
                <a:gd name="T5" fmla="*/ 4 h 13"/>
                <a:gd name="T6" fmla="*/ 5 w 13"/>
                <a:gd name="T7" fmla="*/ 4 h 13"/>
                <a:gd name="T8" fmla="*/ 10 w 13"/>
                <a:gd name="T9" fmla="*/ 0 h 13"/>
                <a:gd name="T10" fmla="*/ 10 w 13"/>
                <a:gd name="T11" fmla="*/ 13 h 13"/>
                <a:gd name="T12" fmla="*/ 1 w 13"/>
                <a:gd name="T13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1" y="10"/>
                  </a:moveTo>
                  <a:cubicBezTo>
                    <a:pt x="1" y="10"/>
                    <a:pt x="1" y="9"/>
                    <a:pt x="1" y="9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9" y="5"/>
                    <a:pt x="9" y="3"/>
                    <a:pt x="10" y="0"/>
                  </a:cubicBezTo>
                  <a:cubicBezTo>
                    <a:pt x="13" y="5"/>
                    <a:pt x="10" y="9"/>
                    <a:pt x="10" y="13"/>
                  </a:cubicBezTo>
                  <a:cubicBezTo>
                    <a:pt x="7" y="11"/>
                    <a:pt x="5" y="9"/>
                    <a:pt x="1" y="10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58" name="Freeform 2198"/>
            <p:cNvSpPr/>
            <p:nvPr/>
          </p:nvSpPr>
          <p:spPr bwMode="auto">
            <a:xfrm>
              <a:off x="3427413" y="723901"/>
              <a:ext cx="44450" cy="3175"/>
            </a:xfrm>
            <a:custGeom>
              <a:avLst/>
              <a:gdLst>
                <a:gd name="T0" fmla="*/ 0 w 12"/>
                <a:gd name="T1" fmla="*/ 0 h 1"/>
                <a:gd name="T2" fmla="*/ 12 w 12"/>
                <a:gd name="T3" fmla="*/ 0 h 1"/>
                <a:gd name="T4" fmla="*/ 0 w 1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">
                  <a:moveTo>
                    <a:pt x="0" y="0"/>
                  </a:moveTo>
                  <a:cubicBezTo>
                    <a:pt x="4" y="0"/>
                    <a:pt x="8" y="0"/>
                    <a:pt x="12" y="0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59" name="Freeform 2199"/>
            <p:cNvSpPr/>
            <p:nvPr/>
          </p:nvSpPr>
          <p:spPr bwMode="auto">
            <a:xfrm>
              <a:off x="3724276" y="633414"/>
              <a:ext cx="7938" cy="36513"/>
            </a:xfrm>
            <a:custGeom>
              <a:avLst/>
              <a:gdLst>
                <a:gd name="T0" fmla="*/ 0 w 2"/>
                <a:gd name="T1" fmla="*/ 10 h 10"/>
                <a:gd name="T2" fmla="*/ 0 w 2"/>
                <a:gd name="T3" fmla="*/ 0 h 10"/>
                <a:gd name="T4" fmla="*/ 0 w 2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2" y="4"/>
                    <a:pt x="2" y="7"/>
                    <a:pt x="0" y="1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0" name="Freeform 2200"/>
            <p:cNvSpPr/>
            <p:nvPr/>
          </p:nvSpPr>
          <p:spPr bwMode="auto">
            <a:xfrm>
              <a:off x="3803651" y="477839"/>
              <a:ext cx="14288" cy="34925"/>
            </a:xfrm>
            <a:custGeom>
              <a:avLst/>
              <a:gdLst>
                <a:gd name="T0" fmla="*/ 2 w 4"/>
                <a:gd name="T1" fmla="*/ 9 h 9"/>
                <a:gd name="T2" fmla="*/ 0 w 4"/>
                <a:gd name="T3" fmla="*/ 0 h 9"/>
                <a:gd name="T4" fmla="*/ 2 w 4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2" y="9"/>
                  </a:moveTo>
                  <a:cubicBezTo>
                    <a:pt x="2" y="6"/>
                    <a:pt x="2" y="3"/>
                    <a:pt x="0" y="0"/>
                  </a:cubicBezTo>
                  <a:cubicBezTo>
                    <a:pt x="4" y="3"/>
                    <a:pt x="3" y="6"/>
                    <a:pt x="2" y="9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1" name="Freeform 2201"/>
            <p:cNvSpPr/>
            <p:nvPr/>
          </p:nvSpPr>
          <p:spPr bwMode="auto">
            <a:xfrm>
              <a:off x="3475038" y="436564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2" y="2"/>
                    <a:pt x="0" y="1"/>
                  </a:cubicBezTo>
                  <a:cubicBezTo>
                    <a:pt x="2" y="1"/>
                    <a:pt x="5" y="0"/>
                    <a:pt x="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2" name="Freeform 2202"/>
            <p:cNvSpPr/>
            <p:nvPr/>
          </p:nvSpPr>
          <p:spPr bwMode="auto">
            <a:xfrm>
              <a:off x="3460751" y="561976"/>
              <a:ext cx="14288" cy="17463"/>
            </a:xfrm>
            <a:custGeom>
              <a:avLst/>
              <a:gdLst>
                <a:gd name="T0" fmla="*/ 0 w 4"/>
                <a:gd name="T1" fmla="*/ 0 h 5"/>
                <a:gd name="T2" fmla="*/ 2 w 4"/>
                <a:gd name="T3" fmla="*/ 5 h 5"/>
                <a:gd name="T4" fmla="*/ 0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3" y="1"/>
                    <a:pt x="4" y="3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3" name="Freeform 2203"/>
            <p:cNvSpPr/>
            <p:nvPr/>
          </p:nvSpPr>
          <p:spPr bwMode="auto">
            <a:xfrm>
              <a:off x="3367088" y="433389"/>
              <a:ext cx="11113" cy="11113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3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2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4" name="Freeform 2204"/>
            <p:cNvSpPr/>
            <p:nvPr/>
          </p:nvSpPr>
          <p:spPr bwMode="auto">
            <a:xfrm>
              <a:off x="3441701" y="636589"/>
              <a:ext cx="11113" cy="19050"/>
            </a:xfrm>
            <a:custGeom>
              <a:avLst/>
              <a:gdLst>
                <a:gd name="T0" fmla="*/ 2 w 3"/>
                <a:gd name="T1" fmla="*/ 0 h 5"/>
                <a:gd name="T2" fmla="*/ 0 w 3"/>
                <a:gd name="T3" fmla="*/ 5 h 5"/>
                <a:gd name="T4" fmla="*/ 2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2" y="2"/>
                    <a:pt x="3" y="4"/>
                    <a:pt x="0" y="5"/>
                  </a:cubicBezTo>
                  <a:cubicBezTo>
                    <a:pt x="1" y="4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5" name="Freeform 2205"/>
            <p:cNvSpPr/>
            <p:nvPr/>
          </p:nvSpPr>
          <p:spPr bwMode="auto">
            <a:xfrm>
              <a:off x="3449638" y="542926"/>
              <a:ext cx="11113" cy="1111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0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1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6" name="Freeform 2206"/>
            <p:cNvSpPr/>
            <p:nvPr/>
          </p:nvSpPr>
          <p:spPr bwMode="auto">
            <a:xfrm>
              <a:off x="3517901" y="685801"/>
              <a:ext cx="17463" cy="7938"/>
            </a:xfrm>
            <a:custGeom>
              <a:avLst/>
              <a:gdLst>
                <a:gd name="T0" fmla="*/ 0 w 5"/>
                <a:gd name="T1" fmla="*/ 2 h 2"/>
                <a:gd name="T2" fmla="*/ 5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cubicBezTo>
                    <a:pt x="2" y="1"/>
                    <a:pt x="4" y="0"/>
                    <a:pt x="5" y="0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7" name="Freeform 2207"/>
            <p:cNvSpPr/>
            <p:nvPr/>
          </p:nvSpPr>
          <p:spPr bwMode="auto">
            <a:xfrm>
              <a:off x="3408363" y="425451"/>
              <a:ext cx="19050" cy="7938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1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2"/>
                    <a:pt x="1" y="2"/>
                    <a:pt x="0" y="1"/>
                  </a:cubicBezTo>
                  <a:cubicBezTo>
                    <a:pt x="1" y="1"/>
                    <a:pt x="3" y="0"/>
                    <a:pt x="5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8" name="Freeform 2208"/>
            <p:cNvSpPr/>
            <p:nvPr/>
          </p:nvSpPr>
          <p:spPr bwMode="auto">
            <a:xfrm>
              <a:off x="3633788" y="534989"/>
              <a:ext cx="87313" cy="165100"/>
            </a:xfrm>
            <a:custGeom>
              <a:avLst/>
              <a:gdLst>
                <a:gd name="T0" fmla="*/ 19 w 23"/>
                <a:gd name="T1" fmla="*/ 14 h 44"/>
                <a:gd name="T2" fmla="*/ 22 w 23"/>
                <a:gd name="T3" fmla="*/ 36 h 44"/>
                <a:gd name="T4" fmla="*/ 21 w 23"/>
                <a:gd name="T5" fmla="*/ 44 h 44"/>
                <a:gd name="T6" fmla="*/ 13 w 23"/>
                <a:gd name="T7" fmla="*/ 42 h 44"/>
                <a:gd name="T8" fmla="*/ 12 w 23"/>
                <a:gd name="T9" fmla="*/ 37 h 44"/>
                <a:gd name="T10" fmla="*/ 11 w 23"/>
                <a:gd name="T11" fmla="*/ 32 h 44"/>
                <a:gd name="T12" fmla="*/ 11 w 23"/>
                <a:gd name="T13" fmla="*/ 28 h 44"/>
                <a:gd name="T14" fmla="*/ 14 w 23"/>
                <a:gd name="T15" fmla="*/ 26 h 44"/>
                <a:gd name="T16" fmla="*/ 9 w 23"/>
                <a:gd name="T17" fmla="*/ 24 h 44"/>
                <a:gd name="T18" fmla="*/ 10 w 23"/>
                <a:gd name="T19" fmla="*/ 18 h 44"/>
                <a:gd name="T20" fmla="*/ 8 w 23"/>
                <a:gd name="T21" fmla="*/ 21 h 44"/>
                <a:gd name="T22" fmla="*/ 6 w 23"/>
                <a:gd name="T23" fmla="*/ 30 h 44"/>
                <a:gd name="T24" fmla="*/ 5 w 23"/>
                <a:gd name="T25" fmla="*/ 28 h 44"/>
                <a:gd name="T26" fmla="*/ 1 w 23"/>
                <a:gd name="T27" fmla="*/ 8 h 44"/>
                <a:gd name="T28" fmla="*/ 12 w 23"/>
                <a:gd name="T29" fmla="*/ 1 h 44"/>
                <a:gd name="T30" fmla="*/ 13 w 23"/>
                <a:gd name="T31" fmla="*/ 4 h 44"/>
                <a:gd name="T32" fmla="*/ 14 w 23"/>
                <a:gd name="T33" fmla="*/ 4 h 44"/>
                <a:gd name="T34" fmla="*/ 13 w 23"/>
                <a:gd name="T35" fmla="*/ 4 h 44"/>
                <a:gd name="T36" fmla="*/ 18 w 23"/>
                <a:gd name="T37" fmla="*/ 0 h 44"/>
                <a:gd name="T38" fmla="*/ 21 w 23"/>
                <a:gd name="T39" fmla="*/ 3 h 44"/>
                <a:gd name="T40" fmla="*/ 21 w 23"/>
                <a:gd name="T41" fmla="*/ 10 h 44"/>
                <a:gd name="T42" fmla="*/ 21 w 23"/>
                <a:gd name="T43" fmla="*/ 10 h 44"/>
                <a:gd name="T44" fmla="*/ 18 w 23"/>
                <a:gd name="T45" fmla="*/ 9 h 44"/>
                <a:gd name="T46" fmla="*/ 19 w 23"/>
                <a:gd name="T47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44">
                  <a:moveTo>
                    <a:pt x="19" y="14"/>
                  </a:moveTo>
                  <a:cubicBezTo>
                    <a:pt x="19" y="22"/>
                    <a:pt x="21" y="29"/>
                    <a:pt x="22" y="36"/>
                  </a:cubicBezTo>
                  <a:cubicBezTo>
                    <a:pt x="23" y="39"/>
                    <a:pt x="23" y="42"/>
                    <a:pt x="21" y="44"/>
                  </a:cubicBezTo>
                  <a:cubicBezTo>
                    <a:pt x="18" y="44"/>
                    <a:pt x="15" y="44"/>
                    <a:pt x="13" y="42"/>
                  </a:cubicBezTo>
                  <a:cubicBezTo>
                    <a:pt x="14" y="40"/>
                    <a:pt x="15" y="39"/>
                    <a:pt x="12" y="37"/>
                  </a:cubicBezTo>
                  <a:cubicBezTo>
                    <a:pt x="11" y="36"/>
                    <a:pt x="10" y="34"/>
                    <a:pt x="11" y="32"/>
                  </a:cubicBezTo>
                  <a:cubicBezTo>
                    <a:pt x="11" y="31"/>
                    <a:pt x="11" y="29"/>
                    <a:pt x="11" y="28"/>
                  </a:cubicBezTo>
                  <a:cubicBezTo>
                    <a:pt x="10" y="25"/>
                    <a:pt x="12" y="25"/>
                    <a:pt x="14" y="26"/>
                  </a:cubicBezTo>
                  <a:cubicBezTo>
                    <a:pt x="13" y="23"/>
                    <a:pt x="9" y="26"/>
                    <a:pt x="9" y="24"/>
                  </a:cubicBezTo>
                  <a:cubicBezTo>
                    <a:pt x="8" y="22"/>
                    <a:pt x="9" y="20"/>
                    <a:pt x="10" y="18"/>
                  </a:cubicBezTo>
                  <a:cubicBezTo>
                    <a:pt x="9" y="19"/>
                    <a:pt x="8" y="19"/>
                    <a:pt x="8" y="21"/>
                  </a:cubicBezTo>
                  <a:cubicBezTo>
                    <a:pt x="8" y="24"/>
                    <a:pt x="10" y="28"/>
                    <a:pt x="6" y="30"/>
                  </a:cubicBezTo>
                  <a:cubicBezTo>
                    <a:pt x="5" y="30"/>
                    <a:pt x="5" y="29"/>
                    <a:pt x="5" y="28"/>
                  </a:cubicBezTo>
                  <a:cubicBezTo>
                    <a:pt x="1" y="22"/>
                    <a:pt x="0" y="16"/>
                    <a:pt x="1" y="8"/>
                  </a:cubicBezTo>
                  <a:cubicBezTo>
                    <a:pt x="4" y="5"/>
                    <a:pt x="7" y="1"/>
                    <a:pt x="12" y="1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5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0"/>
                    <a:pt x="17" y="2"/>
                    <a:pt x="18" y="0"/>
                  </a:cubicBezTo>
                  <a:cubicBezTo>
                    <a:pt x="18" y="0"/>
                    <a:pt x="21" y="2"/>
                    <a:pt x="21" y="3"/>
                  </a:cubicBezTo>
                  <a:cubicBezTo>
                    <a:pt x="20" y="6"/>
                    <a:pt x="22" y="8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9" y="11"/>
                    <a:pt x="19" y="11"/>
                    <a:pt x="18" y="9"/>
                  </a:cubicBezTo>
                  <a:cubicBezTo>
                    <a:pt x="18" y="11"/>
                    <a:pt x="20" y="12"/>
                    <a:pt x="19" y="14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69" name="Freeform 2209"/>
            <p:cNvSpPr/>
            <p:nvPr/>
          </p:nvSpPr>
          <p:spPr bwMode="auto">
            <a:xfrm>
              <a:off x="3578226" y="554039"/>
              <a:ext cx="74613" cy="101600"/>
            </a:xfrm>
            <a:custGeom>
              <a:avLst/>
              <a:gdLst>
                <a:gd name="T0" fmla="*/ 16 w 20"/>
                <a:gd name="T1" fmla="*/ 3 h 27"/>
                <a:gd name="T2" fmla="*/ 20 w 20"/>
                <a:gd name="T3" fmla="*/ 23 h 27"/>
                <a:gd name="T4" fmla="*/ 15 w 20"/>
                <a:gd name="T5" fmla="*/ 26 h 27"/>
                <a:gd name="T6" fmla="*/ 10 w 20"/>
                <a:gd name="T7" fmla="*/ 22 h 27"/>
                <a:gd name="T8" fmla="*/ 6 w 20"/>
                <a:gd name="T9" fmla="*/ 21 h 27"/>
                <a:gd name="T10" fmla="*/ 3 w 20"/>
                <a:gd name="T11" fmla="*/ 21 h 27"/>
                <a:gd name="T12" fmla="*/ 1 w 20"/>
                <a:gd name="T13" fmla="*/ 15 h 27"/>
                <a:gd name="T14" fmla="*/ 4 w 20"/>
                <a:gd name="T15" fmla="*/ 16 h 27"/>
                <a:gd name="T16" fmla="*/ 3 w 20"/>
                <a:gd name="T17" fmla="*/ 14 h 27"/>
                <a:gd name="T18" fmla="*/ 6 w 20"/>
                <a:gd name="T19" fmla="*/ 10 h 27"/>
                <a:gd name="T20" fmla="*/ 9 w 20"/>
                <a:gd name="T21" fmla="*/ 9 h 27"/>
                <a:gd name="T22" fmla="*/ 8 w 20"/>
                <a:gd name="T23" fmla="*/ 7 h 27"/>
                <a:gd name="T24" fmla="*/ 6 w 20"/>
                <a:gd name="T25" fmla="*/ 8 h 27"/>
                <a:gd name="T26" fmla="*/ 1 w 20"/>
                <a:gd name="T27" fmla="*/ 7 h 27"/>
                <a:gd name="T28" fmla="*/ 2 w 20"/>
                <a:gd name="T29" fmla="*/ 4 h 27"/>
                <a:gd name="T30" fmla="*/ 5 w 20"/>
                <a:gd name="T31" fmla="*/ 0 h 27"/>
                <a:gd name="T32" fmla="*/ 6 w 20"/>
                <a:gd name="T33" fmla="*/ 1 h 27"/>
                <a:gd name="T34" fmla="*/ 14 w 20"/>
                <a:gd name="T35" fmla="*/ 3 h 27"/>
                <a:gd name="T36" fmla="*/ 16 w 20"/>
                <a:gd name="T37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3"/>
                  </a:moveTo>
                  <a:cubicBezTo>
                    <a:pt x="17" y="10"/>
                    <a:pt x="18" y="17"/>
                    <a:pt x="20" y="23"/>
                  </a:cubicBezTo>
                  <a:cubicBezTo>
                    <a:pt x="19" y="25"/>
                    <a:pt x="17" y="25"/>
                    <a:pt x="15" y="26"/>
                  </a:cubicBezTo>
                  <a:cubicBezTo>
                    <a:pt x="13" y="27"/>
                    <a:pt x="11" y="25"/>
                    <a:pt x="10" y="22"/>
                  </a:cubicBezTo>
                  <a:cubicBezTo>
                    <a:pt x="9" y="19"/>
                    <a:pt x="8" y="19"/>
                    <a:pt x="6" y="21"/>
                  </a:cubicBezTo>
                  <a:cubicBezTo>
                    <a:pt x="4" y="23"/>
                    <a:pt x="4" y="20"/>
                    <a:pt x="3" y="21"/>
                  </a:cubicBezTo>
                  <a:cubicBezTo>
                    <a:pt x="4" y="18"/>
                    <a:pt x="0" y="17"/>
                    <a:pt x="1" y="15"/>
                  </a:cubicBezTo>
                  <a:cubicBezTo>
                    <a:pt x="2" y="15"/>
                    <a:pt x="2" y="17"/>
                    <a:pt x="4" y="16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1"/>
                    <a:pt x="2" y="9"/>
                    <a:pt x="6" y="10"/>
                  </a:cubicBezTo>
                  <a:cubicBezTo>
                    <a:pt x="7" y="10"/>
                    <a:pt x="8" y="11"/>
                    <a:pt x="9" y="9"/>
                  </a:cubicBezTo>
                  <a:cubicBezTo>
                    <a:pt x="9" y="8"/>
                    <a:pt x="10" y="7"/>
                    <a:pt x="8" y="7"/>
                  </a:cubicBezTo>
                  <a:cubicBezTo>
                    <a:pt x="7" y="7"/>
                    <a:pt x="7" y="6"/>
                    <a:pt x="6" y="8"/>
                  </a:cubicBezTo>
                  <a:cubicBezTo>
                    <a:pt x="3" y="11"/>
                    <a:pt x="3" y="5"/>
                    <a:pt x="1" y="7"/>
                  </a:cubicBezTo>
                  <a:cubicBezTo>
                    <a:pt x="0" y="5"/>
                    <a:pt x="1" y="5"/>
                    <a:pt x="2" y="4"/>
                  </a:cubicBezTo>
                  <a:cubicBezTo>
                    <a:pt x="3" y="3"/>
                    <a:pt x="3" y="1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6"/>
                    <a:pt x="9" y="7"/>
                    <a:pt x="14" y="3"/>
                  </a:cubicBezTo>
                  <a:cubicBezTo>
                    <a:pt x="15" y="2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0" name="Freeform 2210"/>
            <p:cNvSpPr/>
            <p:nvPr/>
          </p:nvSpPr>
          <p:spPr bwMode="auto">
            <a:xfrm>
              <a:off x="3589338" y="331789"/>
              <a:ext cx="66675" cy="96838"/>
            </a:xfrm>
            <a:custGeom>
              <a:avLst/>
              <a:gdLst>
                <a:gd name="T0" fmla="*/ 15 w 18"/>
                <a:gd name="T1" fmla="*/ 9 h 26"/>
                <a:gd name="T2" fmla="*/ 15 w 18"/>
                <a:gd name="T3" fmla="*/ 26 h 26"/>
                <a:gd name="T4" fmla="*/ 3 w 18"/>
                <a:gd name="T5" fmla="*/ 15 h 26"/>
                <a:gd name="T6" fmla="*/ 1 w 18"/>
                <a:gd name="T7" fmla="*/ 7 h 26"/>
                <a:gd name="T8" fmla="*/ 3 w 18"/>
                <a:gd name="T9" fmla="*/ 1 h 26"/>
                <a:gd name="T10" fmla="*/ 12 w 18"/>
                <a:gd name="T11" fmla="*/ 2 h 26"/>
                <a:gd name="T12" fmla="*/ 15 w 18"/>
                <a:gd name="T13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6">
                  <a:moveTo>
                    <a:pt x="15" y="9"/>
                  </a:moveTo>
                  <a:cubicBezTo>
                    <a:pt x="16" y="14"/>
                    <a:pt x="18" y="20"/>
                    <a:pt x="15" y="26"/>
                  </a:cubicBezTo>
                  <a:cubicBezTo>
                    <a:pt x="9" y="25"/>
                    <a:pt x="3" y="21"/>
                    <a:pt x="3" y="15"/>
                  </a:cubicBezTo>
                  <a:cubicBezTo>
                    <a:pt x="2" y="12"/>
                    <a:pt x="0" y="10"/>
                    <a:pt x="1" y="7"/>
                  </a:cubicBezTo>
                  <a:cubicBezTo>
                    <a:pt x="1" y="5"/>
                    <a:pt x="0" y="2"/>
                    <a:pt x="3" y="1"/>
                  </a:cubicBezTo>
                  <a:cubicBezTo>
                    <a:pt x="6" y="0"/>
                    <a:pt x="9" y="0"/>
                    <a:pt x="12" y="2"/>
                  </a:cubicBezTo>
                  <a:cubicBezTo>
                    <a:pt x="14" y="4"/>
                    <a:pt x="14" y="7"/>
                    <a:pt x="15" y="9"/>
                  </a:cubicBezTo>
                  <a:close/>
                </a:path>
              </a:pathLst>
            </a:custGeom>
            <a:solidFill>
              <a:srgbClr val="FED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1" name="Freeform 2211"/>
            <p:cNvSpPr/>
            <p:nvPr/>
          </p:nvSpPr>
          <p:spPr bwMode="auto">
            <a:xfrm>
              <a:off x="3408363" y="455614"/>
              <a:ext cx="82550" cy="82550"/>
            </a:xfrm>
            <a:custGeom>
              <a:avLst/>
              <a:gdLst>
                <a:gd name="T0" fmla="*/ 21 w 22"/>
                <a:gd name="T1" fmla="*/ 18 h 22"/>
                <a:gd name="T2" fmla="*/ 20 w 22"/>
                <a:gd name="T3" fmla="*/ 21 h 22"/>
                <a:gd name="T4" fmla="*/ 16 w 22"/>
                <a:gd name="T5" fmla="*/ 20 h 22"/>
                <a:gd name="T6" fmla="*/ 2 w 22"/>
                <a:gd name="T7" fmla="*/ 5 h 22"/>
                <a:gd name="T8" fmla="*/ 1 w 22"/>
                <a:gd name="T9" fmla="*/ 1 h 22"/>
                <a:gd name="T10" fmla="*/ 5 w 22"/>
                <a:gd name="T11" fmla="*/ 0 h 22"/>
                <a:gd name="T12" fmla="*/ 21 w 22"/>
                <a:gd name="T1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21" y="18"/>
                  </a:moveTo>
                  <a:cubicBezTo>
                    <a:pt x="21" y="18"/>
                    <a:pt x="21" y="20"/>
                    <a:pt x="20" y="21"/>
                  </a:cubicBezTo>
                  <a:cubicBezTo>
                    <a:pt x="19" y="22"/>
                    <a:pt x="17" y="20"/>
                    <a:pt x="16" y="20"/>
                  </a:cubicBezTo>
                  <a:cubicBezTo>
                    <a:pt x="9" y="16"/>
                    <a:pt x="6" y="11"/>
                    <a:pt x="2" y="5"/>
                  </a:cubicBezTo>
                  <a:cubicBezTo>
                    <a:pt x="1" y="4"/>
                    <a:pt x="0" y="2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11" y="0"/>
                    <a:pt x="22" y="11"/>
                    <a:pt x="21" y="18"/>
                  </a:cubicBezTo>
                  <a:close/>
                </a:path>
              </a:pathLst>
            </a:custGeom>
            <a:solidFill>
              <a:srgbClr val="FEDC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2" name="Freeform 2212"/>
            <p:cNvSpPr/>
            <p:nvPr/>
          </p:nvSpPr>
          <p:spPr bwMode="auto">
            <a:xfrm>
              <a:off x="3675063" y="508001"/>
              <a:ext cx="76200" cy="65088"/>
            </a:xfrm>
            <a:custGeom>
              <a:avLst/>
              <a:gdLst>
                <a:gd name="T0" fmla="*/ 10 w 20"/>
                <a:gd name="T1" fmla="*/ 17 h 17"/>
                <a:gd name="T2" fmla="*/ 7 w 20"/>
                <a:gd name="T3" fmla="*/ 8 h 17"/>
                <a:gd name="T4" fmla="*/ 3 w 20"/>
                <a:gd name="T5" fmla="*/ 10 h 17"/>
                <a:gd name="T6" fmla="*/ 3 w 20"/>
                <a:gd name="T7" fmla="*/ 11 h 17"/>
                <a:gd name="T8" fmla="*/ 3 w 20"/>
                <a:gd name="T9" fmla="*/ 14 h 17"/>
                <a:gd name="T10" fmla="*/ 2 w 20"/>
                <a:gd name="T11" fmla="*/ 12 h 17"/>
                <a:gd name="T12" fmla="*/ 1 w 20"/>
                <a:gd name="T13" fmla="*/ 8 h 17"/>
                <a:gd name="T14" fmla="*/ 1 w 20"/>
                <a:gd name="T15" fmla="*/ 8 h 17"/>
                <a:gd name="T16" fmla="*/ 9 w 20"/>
                <a:gd name="T17" fmla="*/ 4 h 17"/>
                <a:gd name="T18" fmla="*/ 13 w 20"/>
                <a:gd name="T19" fmla="*/ 2 h 17"/>
                <a:gd name="T20" fmla="*/ 14 w 20"/>
                <a:gd name="T21" fmla="*/ 2 h 17"/>
                <a:gd name="T22" fmla="*/ 18 w 20"/>
                <a:gd name="T23" fmla="*/ 0 h 17"/>
                <a:gd name="T24" fmla="*/ 20 w 20"/>
                <a:gd name="T25" fmla="*/ 2 h 17"/>
                <a:gd name="T26" fmla="*/ 18 w 20"/>
                <a:gd name="T27" fmla="*/ 7 h 17"/>
                <a:gd name="T28" fmla="*/ 17 w 20"/>
                <a:gd name="T29" fmla="*/ 10 h 17"/>
                <a:gd name="T30" fmla="*/ 10 w 20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7">
                  <a:moveTo>
                    <a:pt x="10" y="17"/>
                  </a:moveTo>
                  <a:cubicBezTo>
                    <a:pt x="7" y="14"/>
                    <a:pt x="10" y="11"/>
                    <a:pt x="7" y="8"/>
                  </a:cubicBezTo>
                  <a:cubicBezTo>
                    <a:pt x="7" y="13"/>
                    <a:pt x="4" y="8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2"/>
                    <a:pt x="4" y="14"/>
                    <a:pt x="3" y="14"/>
                  </a:cubicBezTo>
                  <a:cubicBezTo>
                    <a:pt x="0" y="14"/>
                    <a:pt x="2" y="12"/>
                    <a:pt x="2" y="12"/>
                  </a:cubicBezTo>
                  <a:cubicBezTo>
                    <a:pt x="1" y="11"/>
                    <a:pt x="1" y="9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6"/>
                    <a:pt x="6" y="5"/>
                    <a:pt x="9" y="4"/>
                  </a:cubicBezTo>
                  <a:cubicBezTo>
                    <a:pt x="10" y="3"/>
                    <a:pt x="11" y="3"/>
                    <a:pt x="13" y="2"/>
                  </a:cubicBezTo>
                  <a:cubicBezTo>
                    <a:pt x="13" y="1"/>
                    <a:pt x="13" y="3"/>
                    <a:pt x="14" y="2"/>
                  </a:cubicBezTo>
                  <a:cubicBezTo>
                    <a:pt x="14" y="0"/>
                    <a:pt x="16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4"/>
                    <a:pt x="20" y="6"/>
                    <a:pt x="18" y="7"/>
                  </a:cubicBezTo>
                  <a:cubicBezTo>
                    <a:pt x="15" y="7"/>
                    <a:pt x="18" y="9"/>
                    <a:pt x="17" y="10"/>
                  </a:cubicBezTo>
                  <a:cubicBezTo>
                    <a:pt x="15" y="12"/>
                    <a:pt x="12" y="15"/>
                    <a:pt x="10" y="1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3" name="Freeform 2213"/>
            <p:cNvSpPr/>
            <p:nvPr/>
          </p:nvSpPr>
          <p:spPr bwMode="auto">
            <a:xfrm>
              <a:off x="3509963" y="647701"/>
              <a:ext cx="49213" cy="41275"/>
            </a:xfrm>
            <a:custGeom>
              <a:avLst/>
              <a:gdLst>
                <a:gd name="T0" fmla="*/ 13 w 13"/>
                <a:gd name="T1" fmla="*/ 0 h 11"/>
                <a:gd name="T2" fmla="*/ 12 w 13"/>
                <a:gd name="T3" fmla="*/ 5 h 11"/>
                <a:gd name="T4" fmla="*/ 10 w 13"/>
                <a:gd name="T5" fmla="*/ 5 h 11"/>
                <a:gd name="T6" fmla="*/ 0 w 13"/>
                <a:gd name="T7" fmla="*/ 11 h 11"/>
                <a:gd name="T8" fmla="*/ 4 w 13"/>
                <a:gd name="T9" fmla="*/ 1 h 11"/>
                <a:gd name="T10" fmla="*/ 13 w 1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1">
                  <a:moveTo>
                    <a:pt x="13" y="0"/>
                  </a:moveTo>
                  <a:cubicBezTo>
                    <a:pt x="13" y="2"/>
                    <a:pt x="13" y="3"/>
                    <a:pt x="12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8" y="11"/>
                    <a:pt x="2" y="8"/>
                    <a:pt x="0" y="11"/>
                  </a:cubicBezTo>
                  <a:cubicBezTo>
                    <a:pt x="1" y="8"/>
                    <a:pt x="4" y="5"/>
                    <a:pt x="4" y="1"/>
                  </a:cubicBezTo>
                  <a:cubicBezTo>
                    <a:pt x="7" y="1"/>
                    <a:pt x="10" y="2"/>
                    <a:pt x="13" y="0"/>
                  </a:cubicBezTo>
                  <a:close/>
                </a:path>
              </a:pathLst>
            </a:custGeom>
            <a:solidFill>
              <a:srgbClr val="FED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4" name="Freeform 2214"/>
            <p:cNvSpPr/>
            <p:nvPr/>
          </p:nvSpPr>
          <p:spPr bwMode="auto">
            <a:xfrm>
              <a:off x="3608388" y="452439"/>
              <a:ext cx="17463" cy="22225"/>
            </a:xfrm>
            <a:custGeom>
              <a:avLst/>
              <a:gdLst>
                <a:gd name="T0" fmla="*/ 5 w 5"/>
                <a:gd name="T1" fmla="*/ 4 h 6"/>
                <a:gd name="T2" fmla="*/ 1 w 5"/>
                <a:gd name="T3" fmla="*/ 3 h 6"/>
                <a:gd name="T4" fmla="*/ 1 w 5"/>
                <a:gd name="T5" fmla="*/ 1 h 6"/>
                <a:gd name="T6" fmla="*/ 3 w 5"/>
                <a:gd name="T7" fmla="*/ 2 h 6"/>
                <a:gd name="T8" fmla="*/ 5 w 5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6"/>
                    <a:pt x="3" y="4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2" y="1"/>
                    <a:pt x="2" y="0"/>
                    <a:pt x="3" y="2"/>
                  </a:cubicBezTo>
                  <a:cubicBezTo>
                    <a:pt x="4" y="3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5" name="Freeform 2216"/>
            <p:cNvSpPr/>
            <p:nvPr/>
          </p:nvSpPr>
          <p:spPr bwMode="auto">
            <a:xfrm>
              <a:off x="3614738" y="554038"/>
              <a:ext cx="7938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6" name="Freeform 2217"/>
            <p:cNvSpPr/>
            <p:nvPr/>
          </p:nvSpPr>
          <p:spPr bwMode="auto">
            <a:xfrm>
              <a:off x="3709988" y="485776"/>
              <a:ext cx="66675" cy="60325"/>
            </a:xfrm>
            <a:custGeom>
              <a:avLst/>
              <a:gdLst>
                <a:gd name="T0" fmla="*/ 8 w 18"/>
                <a:gd name="T1" fmla="*/ 16 h 16"/>
                <a:gd name="T2" fmla="*/ 6 w 18"/>
                <a:gd name="T3" fmla="*/ 13 h 16"/>
                <a:gd name="T4" fmla="*/ 10 w 18"/>
                <a:gd name="T5" fmla="*/ 9 h 16"/>
                <a:gd name="T6" fmla="*/ 8 w 18"/>
                <a:gd name="T7" fmla="*/ 6 h 16"/>
                <a:gd name="T8" fmla="*/ 5 w 18"/>
                <a:gd name="T9" fmla="*/ 10 h 16"/>
                <a:gd name="T10" fmla="*/ 2 w 18"/>
                <a:gd name="T11" fmla="*/ 10 h 16"/>
                <a:gd name="T12" fmla="*/ 0 w 18"/>
                <a:gd name="T13" fmla="*/ 10 h 16"/>
                <a:gd name="T14" fmla="*/ 14 w 18"/>
                <a:gd name="T15" fmla="*/ 1 h 16"/>
                <a:gd name="T16" fmla="*/ 17 w 18"/>
                <a:gd name="T17" fmla="*/ 1 h 16"/>
                <a:gd name="T18" fmla="*/ 17 w 18"/>
                <a:gd name="T19" fmla="*/ 4 h 16"/>
                <a:gd name="T20" fmla="*/ 8 w 18"/>
                <a:gd name="T2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6">
                  <a:moveTo>
                    <a:pt x="8" y="16"/>
                  </a:moveTo>
                  <a:cubicBezTo>
                    <a:pt x="8" y="15"/>
                    <a:pt x="7" y="14"/>
                    <a:pt x="6" y="13"/>
                  </a:cubicBezTo>
                  <a:cubicBezTo>
                    <a:pt x="9" y="13"/>
                    <a:pt x="10" y="12"/>
                    <a:pt x="10" y="9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5" y="6"/>
                    <a:pt x="6" y="10"/>
                    <a:pt x="5" y="10"/>
                  </a:cubicBezTo>
                  <a:cubicBezTo>
                    <a:pt x="3" y="12"/>
                    <a:pt x="5" y="5"/>
                    <a:pt x="2" y="10"/>
                  </a:cubicBezTo>
                  <a:cubicBezTo>
                    <a:pt x="2" y="10"/>
                    <a:pt x="0" y="10"/>
                    <a:pt x="0" y="10"/>
                  </a:cubicBezTo>
                  <a:cubicBezTo>
                    <a:pt x="4" y="6"/>
                    <a:pt x="9" y="4"/>
                    <a:pt x="14" y="1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8" y="1"/>
                    <a:pt x="18" y="3"/>
                    <a:pt x="17" y="4"/>
                  </a:cubicBezTo>
                  <a:cubicBezTo>
                    <a:pt x="16" y="9"/>
                    <a:pt x="12" y="12"/>
                    <a:pt x="8" y="16"/>
                  </a:cubicBezTo>
                  <a:close/>
                </a:path>
              </a:pathLst>
            </a:custGeom>
            <a:solidFill>
              <a:srgbClr val="FED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7" name="Freeform 2218"/>
            <p:cNvSpPr/>
            <p:nvPr/>
          </p:nvSpPr>
          <p:spPr bwMode="auto">
            <a:xfrm>
              <a:off x="3694113" y="561976"/>
              <a:ext cx="19050" cy="25400"/>
            </a:xfrm>
            <a:custGeom>
              <a:avLst/>
              <a:gdLst>
                <a:gd name="T0" fmla="*/ 3 w 5"/>
                <a:gd name="T1" fmla="*/ 7 h 7"/>
                <a:gd name="T2" fmla="*/ 0 w 5"/>
                <a:gd name="T3" fmla="*/ 0 h 7"/>
                <a:gd name="T4" fmla="*/ 5 w 5"/>
                <a:gd name="T5" fmla="*/ 3 h 7"/>
                <a:gd name="T6" fmla="*/ 5 w 5"/>
                <a:gd name="T7" fmla="*/ 5 h 7"/>
                <a:gd name="T8" fmla="*/ 3 w 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7"/>
                  </a:moveTo>
                  <a:cubicBezTo>
                    <a:pt x="3" y="4"/>
                    <a:pt x="1" y="2"/>
                    <a:pt x="0" y="0"/>
                  </a:cubicBezTo>
                  <a:cubicBezTo>
                    <a:pt x="3" y="0"/>
                    <a:pt x="2" y="3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5" y="6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8" name="Freeform 2219"/>
            <p:cNvSpPr/>
            <p:nvPr/>
          </p:nvSpPr>
          <p:spPr bwMode="auto">
            <a:xfrm>
              <a:off x="3652838" y="592138"/>
              <a:ext cx="44450" cy="101600"/>
            </a:xfrm>
            <a:custGeom>
              <a:avLst/>
              <a:gdLst>
                <a:gd name="T0" fmla="*/ 1 w 12"/>
                <a:gd name="T1" fmla="*/ 15 h 27"/>
                <a:gd name="T2" fmla="*/ 1 w 12"/>
                <a:gd name="T3" fmla="*/ 6 h 27"/>
                <a:gd name="T4" fmla="*/ 1 w 12"/>
                <a:gd name="T5" fmla="*/ 4 h 27"/>
                <a:gd name="T6" fmla="*/ 5 w 12"/>
                <a:gd name="T7" fmla="*/ 2 h 27"/>
                <a:gd name="T8" fmla="*/ 7 w 12"/>
                <a:gd name="T9" fmla="*/ 4 h 27"/>
                <a:gd name="T10" fmla="*/ 6 w 12"/>
                <a:gd name="T11" fmla="*/ 5 h 27"/>
                <a:gd name="T12" fmla="*/ 4 w 12"/>
                <a:gd name="T13" fmla="*/ 9 h 27"/>
                <a:gd name="T14" fmla="*/ 11 w 12"/>
                <a:gd name="T15" fmla="*/ 9 h 27"/>
                <a:gd name="T16" fmla="*/ 6 w 12"/>
                <a:gd name="T17" fmla="*/ 10 h 27"/>
                <a:gd name="T18" fmla="*/ 6 w 12"/>
                <a:gd name="T19" fmla="*/ 18 h 27"/>
                <a:gd name="T20" fmla="*/ 9 w 12"/>
                <a:gd name="T21" fmla="*/ 22 h 27"/>
                <a:gd name="T22" fmla="*/ 8 w 12"/>
                <a:gd name="T23" fmla="*/ 27 h 27"/>
                <a:gd name="T24" fmla="*/ 8 w 12"/>
                <a:gd name="T25" fmla="*/ 27 h 27"/>
                <a:gd name="T26" fmla="*/ 4 w 12"/>
                <a:gd name="T27" fmla="*/ 24 h 27"/>
                <a:gd name="T28" fmla="*/ 4 w 12"/>
                <a:gd name="T29" fmla="*/ 24 h 27"/>
                <a:gd name="T30" fmla="*/ 1 w 12"/>
                <a:gd name="T31" fmla="*/ 17 h 27"/>
                <a:gd name="T32" fmla="*/ 1 w 12"/>
                <a:gd name="T33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27">
                  <a:moveTo>
                    <a:pt x="1" y="15"/>
                  </a:moveTo>
                  <a:cubicBezTo>
                    <a:pt x="2" y="12"/>
                    <a:pt x="2" y="9"/>
                    <a:pt x="1" y="6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4" y="5"/>
                    <a:pt x="2" y="0"/>
                    <a:pt x="5" y="2"/>
                  </a:cubicBezTo>
                  <a:cubicBezTo>
                    <a:pt x="6" y="2"/>
                    <a:pt x="7" y="2"/>
                    <a:pt x="7" y="4"/>
                  </a:cubicBezTo>
                  <a:cubicBezTo>
                    <a:pt x="8" y="5"/>
                    <a:pt x="5" y="3"/>
                    <a:pt x="6" y="5"/>
                  </a:cubicBezTo>
                  <a:cubicBezTo>
                    <a:pt x="6" y="6"/>
                    <a:pt x="5" y="7"/>
                    <a:pt x="4" y="9"/>
                  </a:cubicBezTo>
                  <a:cubicBezTo>
                    <a:pt x="7" y="9"/>
                    <a:pt x="9" y="9"/>
                    <a:pt x="11" y="9"/>
                  </a:cubicBezTo>
                  <a:cubicBezTo>
                    <a:pt x="9" y="9"/>
                    <a:pt x="10" y="15"/>
                    <a:pt x="6" y="10"/>
                  </a:cubicBezTo>
                  <a:cubicBezTo>
                    <a:pt x="6" y="13"/>
                    <a:pt x="8" y="16"/>
                    <a:pt x="6" y="18"/>
                  </a:cubicBezTo>
                  <a:cubicBezTo>
                    <a:pt x="5" y="20"/>
                    <a:pt x="7" y="21"/>
                    <a:pt x="9" y="22"/>
                  </a:cubicBezTo>
                  <a:cubicBezTo>
                    <a:pt x="12" y="24"/>
                    <a:pt x="11" y="26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5" y="25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2"/>
                    <a:pt x="2" y="19"/>
                    <a:pt x="1" y="17"/>
                  </a:cubicBezTo>
                  <a:cubicBezTo>
                    <a:pt x="1" y="17"/>
                    <a:pt x="1" y="16"/>
                    <a:pt x="1" y="15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79" name="Freeform 2220"/>
            <p:cNvSpPr/>
            <p:nvPr/>
          </p:nvSpPr>
          <p:spPr bwMode="auto">
            <a:xfrm>
              <a:off x="3652838" y="655638"/>
              <a:ext cx="19050" cy="26988"/>
            </a:xfrm>
            <a:custGeom>
              <a:avLst/>
              <a:gdLst>
                <a:gd name="T0" fmla="*/ 1 w 5"/>
                <a:gd name="T1" fmla="*/ 0 h 7"/>
                <a:gd name="T2" fmla="*/ 4 w 5"/>
                <a:gd name="T3" fmla="*/ 7 h 7"/>
                <a:gd name="T4" fmla="*/ 1 w 5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1" y="0"/>
                  </a:moveTo>
                  <a:cubicBezTo>
                    <a:pt x="5" y="1"/>
                    <a:pt x="3" y="5"/>
                    <a:pt x="4" y="7"/>
                  </a:cubicBezTo>
                  <a:cubicBezTo>
                    <a:pt x="2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80" name="Freeform 2221"/>
            <p:cNvSpPr/>
            <p:nvPr/>
          </p:nvSpPr>
          <p:spPr bwMode="auto">
            <a:xfrm>
              <a:off x="3614738" y="655638"/>
              <a:ext cx="11113" cy="14288"/>
            </a:xfrm>
            <a:custGeom>
              <a:avLst/>
              <a:gdLst>
                <a:gd name="T0" fmla="*/ 0 w 3"/>
                <a:gd name="T1" fmla="*/ 2 h 4"/>
                <a:gd name="T2" fmla="*/ 1 w 3"/>
                <a:gd name="T3" fmla="*/ 0 h 4"/>
                <a:gd name="T4" fmla="*/ 3 w 3"/>
                <a:gd name="T5" fmla="*/ 2 h 4"/>
                <a:gd name="T6" fmla="*/ 1 w 3"/>
                <a:gd name="T7" fmla="*/ 4 h 4"/>
                <a:gd name="T8" fmla="*/ 0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3" y="2"/>
                  </a:cubicBezTo>
                  <a:cubicBezTo>
                    <a:pt x="2" y="2"/>
                    <a:pt x="3" y="4"/>
                    <a:pt x="1" y="4"/>
                  </a:cubicBezTo>
                  <a:cubicBezTo>
                    <a:pt x="1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81" name="Freeform 2222"/>
            <p:cNvSpPr/>
            <p:nvPr/>
          </p:nvSpPr>
          <p:spPr bwMode="auto">
            <a:xfrm>
              <a:off x="3667125" y="68262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3" y="1"/>
                    <a:pt x="4" y="3"/>
                  </a:cubicBezTo>
                  <a:cubicBezTo>
                    <a:pt x="2" y="2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82" name="Freeform 2223"/>
            <p:cNvSpPr/>
            <p:nvPr/>
          </p:nvSpPr>
          <p:spPr bwMode="auto">
            <a:xfrm>
              <a:off x="3362325" y="293688"/>
              <a:ext cx="479425" cy="474663"/>
            </a:xfrm>
            <a:custGeom>
              <a:avLst/>
              <a:gdLst>
                <a:gd name="T0" fmla="*/ 302 w 302"/>
                <a:gd name="T1" fmla="*/ 128 h 299"/>
                <a:gd name="T2" fmla="*/ 216 w 302"/>
                <a:gd name="T3" fmla="*/ 192 h 299"/>
                <a:gd name="T4" fmla="*/ 223 w 302"/>
                <a:gd name="T5" fmla="*/ 299 h 299"/>
                <a:gd name="T6" fmla="*/ 136 w 302"/>
                <a:gd name="T7" fmla="*/ 240 h 299"/>
                <a:gd name="T8" fmla="*/ 36 w 302"/>
                <a:gd name="T9" fmla="*/ 278 h 299"/>
                <a:gd name="T10" fmla="*/ 67 w 302"/>
                <a:gd name="T11" fmla="*/ 176 h 299"/>
                <a:gd name="T12" fmla="*/ 0 w 302"/>
                <a:gd name="T13" fmla="*/ 92 h 299"/>
                <a:gd name="T14" fmla="*/ 105 w 302"/>
                <a:gd name="T15" fmla="*/ 90 h 299"/>
                <a:gd name="T16" fmla="*/ 164 w 302"/>
                <a:gd name="T17" fmla="*/ 0 h 299"/>
                <a:gd name="T18" fmla="*/ 200 w 302"/>
                <a:gd name="T19" fmla="*/ 100 h 299"/>
                <a:gd name="T20" fmla="*/ 302 w 302"/>
                <a:gd name="T21" fmla="*/ 12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2" h="299">
                  <a:moveTo>
                    <a:pt x="302" y="128"/>
                  </a:moveTo>
                  <a:lnTo>
                    <a:pt x="216" y="192"/>
                  </a:lnTo>
                  <a:lnTo>
                    <a:pt x="223" y="299"/>
                  </a:lnTo>
                  <a:lnTo>
                    <a:pt x="136" y="240"/>
                  </a:lnTo>
                  <a:lnTo>
                    <a:pt x="36" y="278"/>
                  </a:lnTo>
                  <a:lnTo>
                    <a:pt x="67" y="176"/>
                  </a:lnTo>
                  <a:lnTo>
                    <a:pt x="0" y="92"/>
                  </a:lnTo>
                  <a:lnTo>
                    <a:pt x="105" y="90"/>
                  </a:lnTo>
                  <a:lnTo>
                    <a:pt x="164" y="0"/>
                  </a:lnTo>
                  <a:lnTo>
                    <a:pt x="200" y="100"/>
                  </a:lnTo>
                  <a:lnTo>
                    <a:pt x="302" y="128"/>
                  </a:ln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883" name="组合 882"/>
          <p:cNvGrpSpPr/>
          <p:nvPr/>
        </p:nvGrpSpPr>
        <p:grpSpPr>
          <a:xfrm>
            <a:off x="8174218" y="203479"/>
            <a:ext cx="481013" cy="468313"/>
            <a:chOff x="8343900" y="1296988"/>
            <a:chExt cx="481013" cy="468313"/>
          </a:xfrm>
        </p:grpSpPr>
        <p:sp>
          <p:nvSpPr>
            <p:cNvPr id="884" name="Freeform 2258"/>
            <p:cNvSpPr/>
            <p:nvPr/>
          </p:nvSpPr>
          <p:spPr bwMode="auto">
            <a:xfrm>
              <a:off x="8369300" y="1304926"/>
              <a:ext cx="436563" cy="441325"/>
            </a:xfrm>
            <a:custGeom>
              <a:avLst/>
              <a:gdLst>
                <a:gd name="T0" fmla="*/ 116 w 116"/>
                <a:gd name="T1" fmla="*/ 75 h 117"/>
                <a:gd name="T2" fmla="*/ 101 w 116"/>
                <a:gd name="T3" fmla="*/ 83 h 117"/>
                <a:gd name="T4" fmla="*/ 83 w 116"/>
                <a:gd name="T5" fmla="*/ 84 h 117"/>
                <a:gd name="T6" fmla="*/ 73 w 116"/>
                <a:gd name="T7" fmla="*/ 88 h 117"/>
                <a:gd name="T8" fmla="*/ 61 w 116"/>
                <a:gd name="T9" fmla="*/ 107 h 117"/>
                <a:gd name="T10" fmla="*/ 60 w 116"/>
                <a:gd name="T11" fmla="*/ 112 h 117"/>
                <a:gd name="T12" fmla="*/ 54 w 116"/>
                <a:gd name="T13" fmla="*/ 117 h 117"/>
                <a:gd name="T14" fmla="*/ 47 w 116"/>
                <a:gd name="T15" fmla="*/ 109 h 117"/>
                <a:gd name="T16" fmla="*/ 46 w 116"/>
                <a:gd name="T17" fmla="*/ 98 h 117"/>
                <a:gd name="T18" fmla="*/ 44 w 116"/>
                <a:gd name="T19" fmla="*/ 95 h 117"/>
                <a:gd name="T20" fmla="*/ 38 w 116"/>
                <a:gd name="T21" fmla="*/ 84 h 117"/>
                <a:gd name="T22" fmla="*/ 28 w 116"/>
                <a:gd name="T23" fmla="*/ 76 h 117"/>
                <a:gd name="T24" fmla="*/ 8 w 116"/>
                <a:gd name="T25" fmla="*/ 74 h 117"/>
                <a:gd name="T26" fmla="*/ 0 w 116"/>
                <a:gd name="T27" fmla="*/ 69 h 117"/>
                <a:gd name="T28" fmla="*/ 10 w 116"/>
                <a:gd name="T29" fmla="*/ 70 h 117"/>
                <a:gd name="T30" fmla="*/ 24 w 116"/>
                <a:gd name="T31" fmla="*/ 71 h 117"/>
                <a:gd name="T32" fmla="*/ 29 w 116"/>
                <a:gd name="T33" fmla="*/ 68 h 117"/>
                <a:gd name="T34" fmla="*/ 25 w 116"/>
                <a:gd name="T35" fmla="*/ 63 h 117"/>
                <a:gd name="T36" fmla="*/ 13 w 116"/>
                <a:gd name="T37" fmla="*/ 61 h 117"/>
                <a:gd name="T38" fmla="*/ 6 w 116"/>
                <a:gd name="T39" fmla="*/ 60 h 117"/>
                <a:gd name="T40" fmla="*/ 21 w 116"/>
                <a:gd name="T41" fmla="*/ 49 h 117"/>
                <a:gd name="T42" fmla="*/ 25 w 116"/>
                <a:gd name="T43" fmla="*/ 26 h 117"/>
                <a:gd name="T44" fmla="*/ 27 w 116"/>
                <a:gd name="T45" fmla="*/ 9 h 117"/>
                <a:gd name="T46" fmla="*/ 27 w 116"/>
                <a:gd name="T47" fmla="*/ 17 h 117"/>
                <a:gd name="T48" fmla="*/ 29 w 116"/>
                <a:gd name="T49" fmla="*/ 26 h 117"/>
                <a:gd name="T50" fmla="*/ 33 w 116"/>
                <a:gd name="T51" fmla="*/ 28 h 117"/>
                <a:gd name="T52" fmla="*/ 35 w 116"/>
                <a:gd name="T53" fmla="*/ 20 h 117"/>
                <a:gd name="T54" fmla="*/ 36 w 116"/>
                <a:gd name="T55" fmla="*/ 18 h 117"/>
                <a:gd name="T56" fmla="*/ 36 w 116"/>
                <a:gd name="T57" fmla="*/ 16 h 117"/>
                <a:gd name="T58" fmla="*/ 33 w 116"/>
                <a:gd name="T59" fmla="*/ 13 h 117"/>
                <a:gd name="T60" fmla="*/ 27 w 116"/>
                <a:gd name="T61" fmla="*/ 9 h 117"/>
                <a:gd name="T62" fmla="*/ 28 w 116"/>
                <a:gd name="T63" fmla="*/ 2 h 117"/>
                <a:gd name="T64" fmla="*/ 37 w 116"/>
                <a:gd name="T65" fmla="*/ 5 h 117"/>
                <a:gd name="T66" fmla="*/ 45 w 116"/>
                <a:gd name="T67" fmla="*/ 10 h 117"/>
                <a:gd name="T68" fmla="*/ 57 w 116"/>
                <a:gd name="T69" fmla="*/ 14 h 117"/>
                <a:gd name="T70" fmla="*/ 68 w 116"/>
                <a:gd name="T71" fmla="*/ 19 h 117"/>
                <a:gd name="T72" fmla="*/ 67 w 116"/>
                <a:gd name="T73" fmla="*/ 31 h 117"/>
                <a:gd name="T74" fmla="*/ 72 w 116"/>
                <a:gd name="T75" fmla="*/ 29 h 117"/>
                <a:gd name="T76" fmla="*/ 73 w 116"/>
                <a:gd name="T77" fmla="*/ 33 h 117"/>
                <a:gd name="T78" fmla="*/ 75 w 116"/>
                <a:gd name="T79" fmla="*/ 37 h 117"/>
                <a:gd name="T80" fmla="*/ 75 w 116"/>
                <a:gd name="T81" fmla="*/ 39 h 117"/>
                <a:gd name="T82" fmla="*/ 80 w 116"/>
                <a:gd name="T83" fmla="*/ 53 h 117"/>
                <a:gd name="T84" fmla="*/ 96 w 116"/>
                <a:gd name="T85" fmla="*/ 63 h 117"/>
                <a:gd name="T86" fmla="*/ 101 w 116"/>
                <a:gd name="T87" fmla="*/ 62 h 117"/>
                <a:gd name="T88" fmla="*/ 100 w 116"/>
                <a:gd name="T89" fmla="*/ 57 h 117"/>
                <a:gd name="T90" fmla="*/ 99 w 116"/>
                <a:gd name="T91" fmla="*/ 52 h 117"/>
                <a:gd name="T92" fmla="*/ 108 w 116"/>
                <a:gd name="T93" fmla="*/ 68 h 117"/>
                <a:gd name="T94" fmla="*/ 110 w 116"/>
                <a:gd name="T95" fmla="*/ 70 h 117"/>
                <a:gd name="T96" fmla="*/ 116 w 116"/>
                <a:gd name="T97" fmla="*/ 74 h 117"/>
                <a:gd name="T98" fmla="*/ 116 w 116"/>
                <a:gd name="T99" fmla="*/ 7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6" h="117">
                  <a:moveTo>
                    <a:pt x="116" y="75"/>
                  </a:moveTo>
                  <a:cubicBezTo>
                    <a:pt x="114" y="84"/>
                    <a:pt x="107" y="82"/>
                    <a:pt x="101" y="83"/>
                  </a:cubicBezTo>
                  <a:cubicBezTo>
                    <a:pt x="95" y="84"/>
                    <a:pt x="89" y="84"/>
                    <a:pt x="83" y="84"/>
                  </a:cubicBezTo>
                  <a:cubicBezTo>
                    <a:pt x="78" y="84"/>
                    <a:pt x="75" y="85"/>
                    <a:pt x="73" y="88"/>
                  </a:cubicBezTo>
                  <a:cubicBezTo>
                    <a:pt x="70" y="95"/>
                    <a:pt x="64" y="100"/>
                    <a:pt x="61" y="107"/>
                  </a:cubicBezTo>
                  <a:cubicBezTo>
                    <a:pt x="61" y="109"/>
                    <a:pt x="60" y="111"/>
                    <a:pt x="60" y="112"/>
                  </a:cubicBezTo>
                  <a:cubicBezTo>
                    <a:pt x="59" y="115"/>
                    <a:pt x="58" y="117"/>
                    <a:pt x="54" y="117"/>
                  </a:cubicBezTo>
                  <a:cubicBezTo>
                    <a:pt x="47" y="117"/>
                    <a:pt x="47" y="117"/>
                    <a:pt x="47" y="109"/>
                  </a:cubicBezTo>
                  <a:cubicBezTo>
                    <a:pt x="47" y="105"/>
                    <a:pt x="47" y="102"/>
                    <a:pt x="46" y="98"/>
                  </a:cubicBezTo>
                  <a:cubicBezTo>
                    <a:pt x="45" y="97"/>
                    <a:pt x="45" y="95"/>
                    <a:pt x="44" y="95"/>
                  </a:cubicBezTo>
                  <a:cubicBezTo>
                    <a:pt x="39" y="93"/>
                    <a:pt x="40" y="88"/>
                    <a:pt x="38" y="84"/>
                  </a:cubicBezTo>
                  <a:cubicBezTo>
                    <a:pt x="37" y="80"/>
                    <a:pt x="32" y="75"/>
                    <a:pt x="28" y="76"/>
                  </a:cubicBezTo>
                  <a:cubicBezTo>
                    <a:pt x="21" y="76"/>
                    <a:pt x="14" y="75"/>
                    <a:pt x="8" y="74"/>
                  </a:cubicBezTo>
                  <a:cubicBezTo>
                    <a:pt x="4" y="74"/>
                    <a:pt x="1" y="72"/>
                    <a:pt x="0" y="69"/>
                  </a:cubicBezTo>
                  <a:cubicBezTo>
                    <a:pt x="3" y="67"/>
                    <a:pt x="7" y="70"/>
                    <a:pt x="10" y="70"/>
                  </a:cubicBezTo>
                  <a:cubicBezTo>
                    <a:pt x="15" y="71"/>
                    <a:pt x="19" y="72"/>
                    <a:pt x="24" y="71"/>
                  </a:cubicBezTo>
                  <a:cubicBezTo>
                    <a:pt x="26" y="70"/>
                    <a:pt x="29" y="70"/>
                    <a:pt x="29" y="68"/>
                  </a:cubicBezTo>
                  <a:cubicBezTo>
                    <a:pt x="29" y="65"/>
                    <a:pt x="27" y="64"/>
                    <a:pt x="25" y="63"/>
                  </a:cubicBezTo>
                  <a:cubicBezTo>
                    <a:pt x="21" y="62"/>
                    <a:pt x="17" y="61"/>
                    <a:pt x="13" y="61"/>
                  </a:cubicBezTo>
                  <a:cubicBezTo>
                    <a:pt x="10" y="61"/>
                    <a:pt x="8" y="62"/>
                    <a:pt x="6" y="60"/>
                  </a:cubicBezTo>
                  <a:cubicBezTo>
                    <a:pt x="11" y="56"/>
                    <a:pt x="16" y="52"/>
                    <a:pt x="21" y="49"/>
                  </a:cubicBezTo>
                  <a:cubicBezTo>
                    <a:pt x="27" y="44"/>
                    <a:pt x="30" y="34"/>
                    <a:pt x="25" y="26"/>
                  </a:cubicBezTo>
                  <a:cubicBezTo>
                    <a:pt x="22" y="20"/>
                    <a:pt x="23" y="13"/>
                    <a:pt x="27" y="9"/>
                  </a:cubicBezTo>
                  <a:cubicBezTo>
                    <a:pt x="29" y="12"/>
                    <a:pt x="27" y="15"/>
                    <a:pt x="27" y="17"/>
                  </a:cubicBezTo>
                  <a:cubicBezTo>
                    <a:pt x="28" y="20"/>
                    <a:pt x="28" y="23"/>
                    <a:pt x="29" y="26"/>
                  </a:cubicBezTo>
                  <a:cubicBezTo>
                    <a:pt x="29" y="29"/>
                    <a:pt x="30" y="29"/>
                    <a:pt x="33" y="28"/>
                  </a:cubicBezTo>
                  <a:cubicBezTo>
                    <a:pt x="36" y="26"/>
                    <a:pt x="36" y="23"/>
                    <a:pt x="35" y="20"/>
                  </a:cubicBezTo>
                  <a:cubicBezTo>
                    <a:pt x="36" y="19"/>
                    <a:pt x="36" y="19"/>
                    <a:pt x="36" y="18"/>
                  </a:cubicBezTo>
                  <a:cubicBezTo>
                    <a:pt x="36" y="18"/>
                    <a:pt x="37" y="17"/>
                    <a:pt x="36" y="16"/>
                  </a:cubicBezTo>
                  <a:cubicBezTo>
                    <a:pt x="35" y="15"/>
                    <a:pt x="34" y="14"/>
                    <a:pt x="33" y="13"/>
                  </a:cubicBezTo>
                  <a:cubicBezTo>
                    <a:pt x="32" y="10"/>
                    <a:pt x="29" y="11"/>
                    <a:pt x="27" y="9"/>
                  </a:cubicBezTo>
                  <a:cubicBezTo>
                    <a:pt x="25" y="6"/>
                    <a:pt x="24" y="4"/>
                    <a:pt x="28" y="2"/>
                  </a:cubicBezTo>
                  <a:cubicBezTo>
                    <a:pt x="31" y="0"/>
                    <a:pt x="36" y="2"/>
                    <a:pt x="37" y="5"/>
                  </a:cubicBezTo>
                  <a:cubicBezTo>
                    <a:pt x="39" y="9"/>
                    <a:pt x="41" y="11"/>
                    <a:pt x="45" y="10"/>
                  </a:cubicBezTo>
                  <a:cubicBezTo>
                    <a:pt x="50" y="9"/>
                    <a:pt x="53" y="12"/>
                    <a:pt x="57" y="14"/>
                  </a:cubicBezTo>
                  <a:cubicBezTo>
                    <a:pt x="60" y="16"/>
                    <a:pt x="63" y="21"/>
                    <a:pt x="68" y="19"/>
                  </a:cubicBezTo>
                  <a:cubicBezTo>
                    <a:pt x="71" y="23"/>
                    <a:pt x="68" y="26"/>
                    <a:pt x="67" y="31"/>
                  </a:cubicBezTo>
                  <a:cubicBezTo>
                    <a:pt x="68" y="29"/>
                    <a:pt x="70" y="28"/>
                    <a:pt x="72" y="29"/>
                  </a:cubicBezTo>
                  <a:cubicBezTo>
                    <a:pt x="73" y="30"/>
                    <a:pt x="74" y="31"/>
                    <a:pt x="73" y="33"/>
                  </a:cubicBezTo>
                  <a:cubicBezTo>
                    <a:pt x="73" y="35"/>
                    <a:pt x="74" y="36"/>
                    <a:pt x="75" y="37"/>
                  </a:cubicBezTo>
                  <a:cubicBezTo>
                    <a:pt x="75" y="38"/>
                    <a:pt x="75" y="39"/>
                    <a:pt x="75" y="39"/>
                  </a:cubicBezTo>
                  <a:cubicBezTo>
                    <a:pt x="73" y="45"/>
                    <a:pt x="76" y="49"/>
                    <a:pt x="80" y="53"/>
                  </a:cubicBezTo>
                  <a:cubicBezTo>
                    <a:pt x="84" y="59"/>
                    <a:pt x="89" y="62"/>
                    <a:pt x="96" y="63"/>
                  </a:cubicBezTo>
                  <a:cubicBezTo>
                    <a:pt x="98" y="63"/>
                    <a:pt x="100" y="64"/>
                    <a:pt x="101" y="62"/>
                  </a:cubicBezTo>
                  <a:cubicBezTo>
                    <a:pt x="102" y="60"/>
                    <a:pt x="101" y="59"/>
                    <a:pt x="100" y="57"/>
                  </a:cubicBezTo>
                  <a:cubicBezTo>
                    <a:pt x="99" y="56"/>
                    <a:pt x="97" y="54"/>
                    <a:pt x="99" y="52"/>
                  </a:cubicBezTo>
                  <a:cubicBezTo>
                    <a:pt x="105" y="56"/>
                    <a:pt x="109" y="60"/>
                    <a:pt x="108" y="68"/>
                  </a:cubicBezTo>
                  <a:cubicBezTo>
                    <a:pt x="108" y="70"/>
                    <a:pt x="109" y="70"/>
                    <a:pt x="110" y="70"/>
                  </a:cubicBezTo>
                  <a:cubicBezTo>
                    <a:pt x="112" y="71"/>
                    <a:pt x="114" y="73"/>
                    <a:pt x="116" y="74"/>
                  </a:cubicBezTo>
                  <a:cubicBezTo>
                    <a:pt x="116" y="75"/>
                    <a:pt x="116" y="75"/>
                    <a:pt x="116" y="75"/>
                  </a:cubicBezTo>
                  <a:close/>
                </a:path>
              </a:pathLst>
            </a:custGeom>
            <a:solidFill>
              <a:srgbClr val="FEE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85" name="Freeform 2259"/>
            <p:cNvSpPr/>
            <p:nvPr/>
          </p:nvSpPr>
          <p:spPr bwMode="auto">
            <a:xfrm>
              <a:off x="8640763" y="1341438"/>
              <a:ext cx="117475" cy="211138"/>
            </a:xfrm>
            <a:custGeom>
              <a:avLst/>
              <a:gdLst>
                <a:gd name="T0" fmla="*/ 27 w 31"/>
                <a:gd name="T1" fmla="*/ 42 h 56"/>
                <a:gd name="T2" fmla="*/ 29 w 31"/>
                <a:gd name="T3" fmla="*/ 47 h 56"/>
                <a:gd name="T4" fmla="*/ 30 w 31"/>
                <a:gd name="T5" fmla="*/ 54 h 56"/>
                <a:gd name="T6" fmla="*/ 24 w 31"/>
                <a:gd name="T7" fmla="*/ 54 h 56"/>
                <a:gd name="T8" fmla="*/ 18 w 31"/>
                <a:gd name="T9" fmla="*/ 51 h 56"/>
                <a:gd name="T10" fmla="*/ 13 w 31"/>
                <a:gd name="T11" fmla="*/ 46 h 56"/>
                <a:gd name="T12" fmla="*/ 7 w 31"/>
                <a:gd name="T13" fmla="*/ 43 h 56"/>
                <a:gd name="T14" fmla="*/ 2 w 31"/>
                <a:gd name="T15" fmla="*/ 27 h 56"/>
                <a:gd name="T16" fmla="*/ 12 w 31"/>
                <a:gd name="T17" fmla="*/ 4 h 56"/>
                <a:gd name="T18" fmla="*/ 20 w 31"/>
                <a:gd name="T19" fmla="*/ 2 h 56"/>
                <a:gd name="T20" fmla="*/ 22 w 31"/>
                <a:gd name="T21" fmla="*/ 10 h 56"/>
                <a:gd name="T22" fmla="*/ 18 w 31"/>
                <a:gd name="T23" fmla="*/ 30 h 56"/>
                <a:gd name="T24" fmla="*/ 19 w 31"/>
                <a:gd name="T25" fmla="*/ 36 h 56"/>
                <a:gd name="T26" fmla="*/ 24 w 31"/>
                <a:gd name="T27" fmla="*/ 39 h 56"/>
                <a:gd name="T28" fmla="*/ 27 w 31"/>
                <a:gd name="T29" fmla="*/ 4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56">
                  <a:moveTo>
                    <a:pt x="27" y="42"/>
                  </a:moveTo>
                  <a:cubicBezTo>
                    <a:pt x="27" y="44"/>
                    <a:pt x="28" y="45"/>
                    <a:pt x="29" y="47"/>
                  </a:cubicBezTo>
                  <a:cubicBezTo>
                    <a:pt x="31" y="49"/>
                    <a:pt x="31" y="52"/>
                    <a:pt x="30" y="54"/>
                  </a:cubicBezTo>
                  <a:cubicBezTo>
                    <a:pt x="28" y="56"/>
                    <a:pt x="26" y="54"/>
                    <a:pt x="24" y="54"/>
                  </a:cubicBezTo>
                  <a:cubicBezTo>
                    <a:pt x="22" y="52"/>
                    <a:pt x="20" y="53"/>
                    <a:pt x="18" y="51"/>
                  </a:cubicBezTo>
                  <a:cubicBezTo>
                    <a:pt x="16" y="50"/>
                    <a:pt x="13" y="50"/>
                    <a:pt x="13" y="46"/>
                  </a:cubicBezTo>
                  <a:cubicBezTo>
                    <a:pt x="13" y="46"/>
                    <a:pt x="10" y="44"/>
                    <a:pt x="7" y="43"/>
                  </a:cubicBezTo>
                  <a:cubicBezTo>
                    <a:pt x="1" y="40"/>
                    <a:pt x="0" y="34"/>
                    <a:pt x="2" y="27"/>
                  </a:cubicBezTo>
                  <a:cubicBezTo>
                    <a:pt x="4" y="19"/>
                    <a:pt x="7" y="11"/>
                    <a:pt x="12" y="4"/>
                  </a:cubicBezTo>
                  <a:cubicBezTo>
                    <a:pt x="14" y="2"/>
                    <a:pt x="17" y="0"/>
                    <a:pt x="20" y="2"/>
                  </a:cubicBezTo>
                  <a:cubicBezTo>
                    <a:pt x="24" y="4"/>
                    <a:pt x="23" y="7"/>
                    <a:pt x="22" y="10"/>
                  </a:cubicBezTo>
                  <a:cubicBezTo>
                    <a:pt x="21" y="17"/>
                    <a:pt x="20" y="24"/>
                    <a:pt x="18" y="30"/>
                  </a:cubicBezTo>
                  <a:cubicBezTo>
                    <a:pt x="18" y="32"/>
                    <a:pt x="18" y="34"/>
                    <a:pt x="19" y="36"/>
                  </a:cubicBezTo>
                  <a:cubicBezTo>
                    <a:pt x="20" y="38"/>
                    <a:pt x="22" y="38"/>
                    <a:pt x="24" y="39"/>
                  </a:cubicBezTo>
                  <a:cubicBezTo>
                    <a:pt x="25" y="40"/>
                    <a:pt x="26" y="41"/>
                    <a:pt x="27" y="42"/>
                  </a:cubicBezTo>
                  <a:close/>
                </a:path>
              </a:pathLst>
            </a:custGeom>
            <a:solidFill>
              <a:srgbClr val="FED8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86" name="Freeform 2260"/>
            <p:cNvSpPr/>
            <p:nvPr/>
          </p:nvSpPr>
          <p:spPr bwMode="auto">
            <a:xfrm>
              <a:off x="8618538" y="1323976"/>
              <a:ext cx="131763" cy="153988"/>
            </a:xfrm>
            <a:custGeom>
              <a:avLst/>
              <a:gdLst>
                <a:gd name="T0" fmla="*/ 25 w 35"/>
                <a:gd name="T1" fmla="*/ 41 h 41"/>
                <a:gd name="T2" fmla="*/ 23 w 35"/>
                <a:gd name="T3" fmla="*/ 35 h 41"/>
                <a:gd name="T4" fmla="*/ 28 w 35"/>
                <a:gd name="T5" fmla="*/ 12 h 41"/>
                <a:gd name="T6" fmla="*/ 26 w 35"/>
                <a:gd name="T7" fmla="*/ 8 h 41"/>
                <a:gd name="T8" fmla="*/ 22 w 35"/>
                <a:gd name="T9" fmla="*/ 8 h 41"/>
                <a:gd name="T10" fmla="*/ 16 w 35"/>
                <a:gd name="T11" fmla="*/ 15 h 41"/>
                <a:gd name="T12" fmla="*/ 8 w 35"/>
                <a:gd name="T13" fmla="*/ 32 h 41"/>
                <a:gd name="T14" fmla="*/ 6 w 35"/>
                <a:gd name="T15" fmla="*/ 30 h 41"/>
                <a:gd name="T16" fmla="*/ 0 w 35"/>
                <a:gd name="T17" fmla="*/ 27 h 41"/>
                <a:gd name="T18" fmla="*/ 2 w 35"/>
                <a:gd name="T19" fmla="*/ 14 h 41"/>
                <a:gd name="T20" fmla="*/ 10 w 35"/>
                <a:gd name="T21" fmla="*/ 8 h 41"/>
                <a:gd name="T22" fmla="*/ 21 w 35"/>
                <a:gd name="T23" fmla="*/ 2 h 41"/>
                <a:gd name="T24" fmla="*/ 34 w 35"/>
                <a:gd name="T25" fmla="*/ 2 h 41"/>
                <a:gd name="T26" fmla="*/ 34 w 35"/>
                <a:gd name="T27" fmla="*/ 7 h 41"/>
                <a:gd name="T28" fmla="*/ 32 w 35"/>
                <a:gd name="T29" fmla="*/ 18 h 41"/>
                <a:gd name="T30" fmla="*/ 32 w 35"/>
                <a:gd name="T31" fmla="*/ 19 h 41"/>
                <a:gd name="T32" fmla="*/ 25 w 35"/>
                <a:gd name="T3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41">
                  <a:moveTo>
                    <a:pt x="25" y="41"/>
                  </a:moveTo>
                  <a:cubicBezTo>
                    <a:pt x="22" y="39"/>
                    <a:pt x="22" y="38"/>
                    <a:pt x="23" y="35"/>
                  </a:cubicBezTo>
                  <a:cubicBezTo>
                    <a:pt x="25" y="28"/>
                    <a:pt x="26" y="20"/>
                    <a:pt x="28" y="12"/>
                  </a:cubicBezTo>
                  <a:cubicBezTo>
                    <a:pt x="28" y="11"/>
                    <a:pt x="28" y="9"/>
                    <a:pt x="26" y="8"/>
                  </a:cubicBezTo>
                  <a:cubicBezTo>
                    <a:pt x="25" y="7"/>
                    <a:pt x="23" y="7"/>
                    <a:pt x="22" y="8"/>
                  </a:cubicBezTo>
                  <a:cubicBezTo>
                    <a:pt x="19" y="9"/>
                    <a:pt x="17" y="12"/>
                    <a:pt x="16" y="15"/>
                  </a:cubicBezTo>
                  <a:cubicBezTo>
                    <a:pt x="13" y="21"/>
                    <a:pt x="10" y="26"/>
                    <a:pt x="8" y="32"/>
                  </a:cubicBezTo>
                  <a:cubicBezTo>
                    <a:pt x="7" y="31"/>
                    <a:pt x="6" y="30"/>
                    <a:pt x="6" y="30"/>
                  </a:cubicBezTo>
                  <a:cubicBezTo>
                    <a:pt x="7" y="23"/>
                    <a:pt x="4" y="24"/>
                    <a:pt x="0" y="27"/>
                  </a:cubicBezTo>
                  <a:cubicBezTo>
                    <a:pt x="0" y="22"/>
                    <a:pt x="3" y="18"/>
                    <a:pt x="2" y="14"/>
                  </a:cubicBezTo>
                  <a:cubicBezTo>
                    <a:pt x="4" y="11"/>
                    <a:pt x="7" y="10"/>
                    <a:pt x="10" y="8"/>
                  </a:cubicBezTo>
                  <a:cubicBezTo>
                    <a:pt x="14" y="6"/>
                    <a:pt x="18" y="6"/>
                    <a:pt x="21" y="2"/>
                  </a:cubicBezTo>
                  <a:cubicBezTo>
                    <a:pt x="22" y="0"/>
                    <a:pt x="31" y="0"/>
                    <a:pt x="34" y="2"/>
                  </a:cubicBezTo>
                  <a:cubicBezTo>
                    <a:pt x="35" y="3"/>
                    <a:pt x="35" y="5"/>
                    <a:pt x="34" y="7"/>
                  </a:cubicBezTo>
                  <a:cubicBezTo>
                    <a:pt x="32" y="10"/>
                    <a:pt x="29" y="13"/>
                    <a:pt x="32" y="18"/>
                  </a:cubicBezTo>
                  <a:cubicBezTo>
                    <a:pt x="32" y="18"/>
                    <a:pt x="32" y="19"/>
                    <a:pt x="32" y="19"/>
                  </a:cubicBezTo>
                  <a:cubicBezTo>
                    <a:pt x="28" y="26"/>
                    <a:pt x="29" y="34"/>
                    <a:pt x="25" y="41"/>
                  </a:cubicBezTo>
                  <a:close/>
                </a:path>
              </a:pathLst>
            </a:custGeom>
            <a:solidFill>
              <a:srgbClr val="FEE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87" name="Freeform 2261"/>
            <p:cNvSpPr/>
            <p:nvPr/>
          </p:nvSpPr>
          <p:spPr bwMode="auto">
            <a:xfrm>
              <a:off x="8361363" y="1527176"/>
              <a:ext cx="125413" cy="52388"/>
            </a:xfrm>
            <a:custGeom>
              <a:avLst/>
              <a:gdLst>
                <a:gd name="T0" fmla="*/ 8 w 33"/>
                <a:gd name="T1" fmla="*/ 1 h 14"/>
                <a:gd name="T2" fmla="*/ 29 w 33"/>
                <a:gd name="T3" fmla="*/ 4 h 14"/>
                <a:gd name="T4" fmla="*/ 33 w 33"/>
                <a:gd name="T5" fmla="*/ 9 h 14"/>
                <a:gd name="T6" fmla="*/ 27 w 33"/>
                <a:gd name="T7" fmla="*/ 13 h 14"/>
                <a:gd name="T8" fmla="*/ 2 w 33"/>
                <a:gd name="T9" fmla="*/ 10 h 14"/>
                <a:gd name="T10" fmla="*/ 4 w 33"/>
                <a:gd name="T11" fmla="*/ 2 h 14"/>
                <a:gd name="T12" fmla="*/ 8 w 33"/>
                <a:gd name="T13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4">
                  <a:moveTo>
                    <a:pt x="8" y="1"/>
                  </a:moveTo>
                  <a:cubicBezTo>
                    <a:pt x="15" y="1"/>
                    <a:pt x="22" y="0"/>
                    <a:pt x="29" y="4"/>
                  </a:cubicBezTo>
                  <a:cubicBezTo>
                    <a:pt x="31" y="5"/>
                    <a:pt x="33" y="6"/>
                    <a:pt x="33" y="9"/>
                  </a:cubicBezTo>
                  <a:cubicBezTo>
                    <a:pt x="33" y="12"/>
                    <a:pt x="29" y="13"/>
                    <a:pt x="27" y="13"/>
                  </a:cubicBezTo>
                  <a:cubicBezTo>
                    <a:pt x="19" y="14"/>
                    <a:pt x="10" y="13"/>
                    <a:pt x="2" y="10"/>
                  </a:cubicBezTo>
                  <a:cubicBezTo>
                    <a:pt x="0" y="7"/>
                    <a:pt x="0" y="4"/>
                    <a:pt x="4" y="2"/>
                  </a:cubicBezTo>
                  <a:cubicBezTo>
                    <a:pt x="5" y="2"/>
                    <a:pt x="6" y="1"/>
                    <a:pt x="8" y="1"/>
                  </a:cubicBezTo>
                  <a:close/>
                </a:path>
              </a:pathLst>
            </a:custGeom>
            <a:solidFill>
              <a:srgbClr val="FED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88" name="Freeform 2262"/>
            <p:cNvSpPr/>
            <p:nvPr/>
          </p:nvSpPr>
          <p:spPr bwMode="auto">
            <a:xfrm>
              <a:off x="8731250" y="1489076"/>
              <a:ext cx="11113" cy="1111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0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1" y="3"/>
                    <a:pt x="0" y="2"/>
                    <a:pt x="0" y="0"/>
                  </a:cubicBezTo>
                  <a:cubicBezTo>
                    <a:pt x="2" y="1"/>
                    <a:pt x="3" y="2"/>
                    <a:pt x="3" y="3"/>
                  </a:cubicBezTo>
                  <a:close/>
                </a:path>
              </a:pathLst>
            </a:custGeom>
            <a:solidFill>
              <a:srgbClr val="FEE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89" name="Freeform 2263"/>
            <p:cNvSpPr/>
            <p:nvPr/>
          </p:nvSpPr>
          <p:spPr bwMode="auto">
            <a:xfrm>
              <a:off x="8602663" y="1557338"/>
              <a:ext cx="144463" cy="71438"/>
            </a:xfrm>
            <a:custGeom>
              <a:avLst/>
              <a:gdLst>
                <a:gd name="T0" fmla="*/ 21 w 38"/>
                <a:gd name="T1" fmla="*/ 1 h 19"/>
                <a:gd name="T2" fmla="*/ 35 w 38"/>
                <a:gd name="T3" fmla="*/ 4 h 19"/>
                <a:gd name="T4" fmla="*/ 37 w 38"/>
                <a:gd name="T5" fmla="*/ 7 h 19"/>
                <a:gd name="T6" fmla="*/ 34 w 38"/>
                <a:gd name="T7" fmla="*/ 11 h 19"/>
                <a:gd name="T8" fmla="*/ 24 w 38"/>
                <a:gd name="T9" fmla="*/ 13 h 19"/>
                <a:gd name="T10" fmla="*/ 12 w 38"/>
                <a:gd name="T11" fmla="*/ 17 h 19"/>
                <a:gd name="T12" fmla="*/ 9 w 38"/>
                <a:gd name="T13" fmla="*/ 18 h 19"/>
                <a:gd name="T14" fmla="*/ 1 w 38"/>
                <a:gd name="T15" fmla="*/ 16 h 19"/>
                <a:gd name="T16" fmla="*/ 7 w 38"/>
                <a:gd name="T17" fmla="*/ 5 h 19"/>
                <a:gd name="T18" fmla="*/ 21 w 38"/>
                <a:gd name="T1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9">
                  <a:moveTo>
                    <a:pt x="21" y="1"/>
                  </a:moveTo>
                  <a:cubicBezTo>
                    <a:pt x="26" y="1"/>
                    <a:pt x="31" y="0"/>
                    <a:pt x="35" y="4"/>
                  </a:cubicBezTo>
                  <a:cubicBezTo>
                    <a:pt x="36" y="5"/>
                    <a:pt x="38" y="5"/>
                    <a:pt x="37" y="7"/>
                  </a:cubicBezTo>
                  <a:cubicBezTo>
                    <a:pt x="37" y="9"/>
                    <a:pt x="36" y="10"/>
                    <a:pt x="34" y="11"/>
                  </a:cubicBezTo>
                  <a:cubicBezTo>
                    <a:pt x="31" y="13"/>
                    <a:pt x="28" y="13"/>
                    <a:pt x="24" y="13"/>
                  </a:cubicBezTo>
                  <a:cubicBezTo>
                    <a:pt x="20" y="13"/>
                    <a:pt x="16" y="15"/>
                    <a:pt x="12" y="17"/>
                  </a:cubicBezTo>
                  <a:cubicBezTo>
                    <a:pt x="11" y="17"/>
                    <a:pt x="10" y="18"/>
                    <a:pt x="9" y="18"/>
                  </a:cubicBezTo>
                  <a:cubicBezTo>
                    <a:pt x="6" y="18"/>
                    <a:pt x="3" y="19"/>
                    <a:pt x="1" y="16"/>
                  </a:cubicBezTo>
                  <a:cubicBezTo>
                    <a:pt x="0" y="14"/>
                    <a:pt x="3" y="7"/>
                    <a:pt x="7" y="5"/>
                  </a:cubicBezTo>
                  <a:cubicBezTo>
                    <a:pt x="11" y="2"/>
                    <a:pt x="16" y="1"/>
                    <a:pt x="21" y="1"/>
                  </a:cubicBezTo>
                  <a:close/>
                </a:path>
              </a:pathLst>
            </a:custGeom>
            <a:solidFill>
              <a:srgbClr val="FED8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90" name="Freeform 2264"/>
            <p:cNvSpPr/>
            <p:nvPr/>
          </p:nvSpPr>
          <p:spPr bwMode="auto">
            <a:xfrm>
              <a:off x="8524875" y="1606551"/>
              <a:ext cx="63500" cy="82550"/>
            </a:xfrm>
            <a:custGeom>
              <a:avLst/>
              <a:gdLst>
                <a:gd name="T0" fmla="*/ 7 w 17"/>
                <a:gd name="T1" fmla="*/ 18 h 22"/>
                <a:gd name="T2" fmla="*/ 2 w 17"/>
                <a:gd name="T3" fmla="*/ 6 h 22"/>
                <a:gd name="T4" fmla="*/ 2 w 17"/>
                <a:gd name="T5" fmla="*/ 1 h 22"/>
                <a:gd name="T6" fmla="*/ 8 w 17"/>
                <a:gd name="T7" fmla="*/ 1 h 22"/>
                <a:gd name="T8" fmla="*/ 16 w 17"/>
                <a:gd name="T9" fmla="*/ 20 h 22"/>
                <a:gd name="T10" fmla="*/ 7 w 17"/>
                <a:gd name="T11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2">
                  <a:moveTo>
                    <a:pt x="7" y="18"/>
                  </a:moveTo>
                  <a:cubicBezTo>
                    <a:pt x="4" y="15"/>
                    <a:pt x="3" y="10"/>
                    <a:pt x="2" y="6"/>
                  </a:cubicBezTo>
                  <a:cubicBezTo>
                    <a:pt x="1" y="4"/>
                    <a:pt x="0" y="2"/>
                    <a:pt x="2" y="1"/>
                  </a:cubicBezTo>
                  <a:cubicBezTo>
                    <a:pt x="4" y="0"/>
                    <a:pt x="7" y="0"/>
                    <a:pt x="8" y="1"/>
                  </a:cubicBezTo>
                  <a:cubicBezTo>
                    <a:pt x="14" y="6"/>
                    <a:pt x="17" y="12"/>
                    <a:pt x="16" y="20"/>
                  </a:cubicBezTo>
                  <a:cubicBezTo>
                    <a:pt x="13" y="22"/>
                    <a:pt x="10" y="21"/>
                    <a:pt x="7" y="18"/>
                  </a:cubicBezTo>
                  <a:close/>
                </a:path>
              </a:pathLst>
            </a:custGeom>
            <a:solidFill>
              <a:srgbClr val="FED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91" name="Freeform 2265"/>
            <p:cNvSpPr/>
            <p:nvPr/>
          </p:nvSpPr>
          <p:spPr bwMode="auto">
            <a:xfrm>
              <a:off x="8464550" y="1335088"/>
              <a:ext cx="47625" cy="79375"/>
            </a:xfrm>
            <a:custGeom>
              <a:avLst/>
              <a:gdLst>
                <a:gd name="T0" fmla="*/ 3 w 13"/>
                <a:gd name="T1" fmla="*/ 19 h 21"/>
                <a:gd name="T2" fmla="*/ 2 w 13"/>
                <a:gd name="T3" fmla="*/ 1 h 21"/>
                <a:gd name="T4" fmla="*/ 2 w 13"/>
                <a:gd name="T5" fmla="*/ 1 h 21"/>
                <a:gd name="T6" fmla="*/ 9 w 13"/>
                <a:gd name="T7" fmla="*/ 5 h 21"/>
                <a:gd name="T8" fmla="*/ 11 w 13"/>
                <a:gd name="T9" fmla="*/ 11 h 21"/>
                <a:gd name="T10" fmla="*/ 8 w 13"/>
                <a:gd name="T11" fmla="*/ 21 h 21"/>
                <a:gd name="T12" fmla="*/ 3 w 13"/>
                <a:gd name="T1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1">
                  <a:moveTo>
                    <a:pt x="3" y="19"/>
                  </a:moveTo>
                  <a:cubicBezTo>
                    <a:pt x="2" y="13"/>
                    <a:pt x="0" y="7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5" y="1"/>
                    <a:pt x="9" y="0"/>
                    <a:pt x="9" y="5"/>
                  </a:cubicBezTo>
                  <a:cubicBezTo>
                    <a:pt x="8" y="8"/>
                    <a:pt x="10" y="9"/>
                    <a:pt x="11" y="11"/>
                  </a:cubicBezTo>
                  <a:cubicBezTo>
                    <a:pt x="12" y="15"/>
                    <a:pt x="13" y="19"/>
                    <a:pt x="8" y="21"/>
                  </a:cubicBezTo>
                  <a:cubicBezTo>
                    <a:pt x="7" y="19"/>
                    <a:pt x="4" y="21"/>
                    <a:pt x="3" y="19"/>
                  </a:cubicBezTo>
                  <a:close/>
                </a:path>
              </a:pathLst>
            </a:custGeom>
            <a:solidFill>
              <a:srgbClr val="FED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92" name="Freeform 2266"/>
            <p:cNvSpPr/>
            <p:nvPr/>
          </p:nvSpPr>
          <p:spPr bwMode="auto">
            <a:xfrm>
              <a:off x="8667750" y="1504951"/>
              <a:ext cx="66675" cy="41275"/>
            </a:xfrm>
            <a:custGeom>
              <a:avLst/>
              <a:gdLst>
                <a:gd name="T0" fmla="*/ 0 w 18"/>
                <a:gd name="T1" fmla="*/ 0 h 11"/>
                <a:gd name="T2" fmla="*/ 7 w 18"/>
                <a:gd name="T3" fmla="*/ 4 h 11"/>
                <a:gd name="T4" fmla="*/ 18 w 18"/>
                <a:gd name="T5" fmla="*/ 8 h 11"/>
                <a:gd name="T6" fmla="*/ 17 w 18"/>
                <a:gd name="T7" fmla="*/ 11 h 11"/>
                <a:gd name="T8" fmla="*/ 0 w 18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1">
                  <a:moveTo>
                    <a:pt x="0" y="0"/>
                  </a:moveTo>
                  <a:cubicBezTo>
                    <a:pt x="4" y="0"/>
                    <a:pt x="7" y="0"/>
                    <a:pt x="7" y="4"/>
                  </a:cubicBezTo>
                  <a:cubicBezTo>
                    <a:pt x="8" y="7"/>
                    <a:pt x="15" y="9"/>
                    <a:pt x="18" y="8"/>
                  </a:cubicBezTo>
                  <a:cubicBezTo>
                    <a:pt x="18" y="9"/>
                    <a:pt x="17" y="10"/>
                    <a:pt x="17" y="11"/>
                  </a:cubicBezTo>
                  <a:cubicBezTo>
                    <a:pt x="10" y="10"/>
                    <a:pt x="4" y="7"/>
                    <a:pt x="0" y="0"/>
                  </a:cubicBezTo>
                  <a:close/>
                </a:path>
              </a:pathLst>
            </a:custGeom>
            <a:solidFill>
              <a:srgbClr val="FED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93" name="Freeform 2267"/>
            <p:cNvSpPr/>
            <p:nvPr/>
          </p:nvSpPr>
          <p:spPr bwMode="auto">
            <a:xfrm>
              <a:off x="8550275" y="1674813"/>
              <a:ext cx="33338" cy="22225"/>
            </a:xfrm>
            <a:custGeom>
              <a:avLst/>
              <a:gdLst>
                <a:gd name="T0" fmla="*/ 0 w 9"/>
                <a:gd name="T1" fmla="*/ 0 h 6"/>
                <a:gd name="T2" fmla="*/ 9 w 9"/>
                <a:gd name="T3" fmla="*/ 2 h 6"/>
                <a:gd name="T4" fmla="*/ 7 w 9"/>
                <a:gd name="T5" fmla="*/ 6 h 6"/>
                <a:gd name="T6" fmla="*/ 3 w 9"/>
                <a:gd name="T7" fmla="*/ 4 h 6"/>
                <a:gd name="T8" fmla="*/ 0 w 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3" y="3"/>
                    <a:pt x="6" y="2"/>
                    <a:pt x="9" y="2"/>
                  </a:cubicBezTo>
                  <a:cubicBezTo>
                    <a:pt x="9" y="4"/>
                    <a:pt x="9" y="6"/>
                    <a:pt x="7" y="6"/>
                  </a:cubicBezTo>
                  <a:cubicBezTo>
                    <a:pt x="6" y="6"/>
                    <a:pt x="4" y="6"/>
                    <a:pt x="3" y="4"/>
                  </a:cubicBezTo>
                  <a:cubicBezTo>
                    <a:pt x="2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EDE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94" name="Freeform 2268"/>
            <p:cNvSpPr/>
            <p:nvPr/>
          </p:nvSpPr>
          <p:spPr bwMode="auto">
            <a:xfrm>
              <a:off x="8486775" y="1354138"/>
              <a:ext cx="25400" cy="22225"/>
            </a:xfrm>
            <a:custGeom>
              <a:avLst/>
              <a:gdLst>
                <a:gd name="T0" fmla="*/ 5 w 7"/>
                <a:gd name="T1" fmla="*/ 6 h 6"/>
                <a:gd name="T2" fmla="*/ 3 w 7"/>
                <a:gd name="T3" fmla="*/ 0 h 6"/>
                <a:gd name="T4" fmla="*/ 6 w 7"/>
                <a:gd name="T5" fmla="*/ 2 h 6"/>
                <a:gd name="T6" fmla="*/ 5 w 7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6"/>
                  </a:moveTo>
                  <a:cubicBezTo>
                    <a:pt x="0" y="4"/>
                    <a:pt x="0" y="4"/>
                    <a:pt x="3" y="0"/>
                  </a:cubicBezTo>
                  <a:cubicBezTo>
                    <a:pt x="4" y="1"/>
                    <a:pt x="5" y="1"/>
                    <a:pt x="6" y="2"/>
                  </a:cubicBezTo>
                  <a:cubicBezTo>
                    <a:pt x="7" y="3"/>
                    <a:pt x="6" y="5"/>
                    <a:pt x="5" y="6"/>
                  </a:cubicBezTo>
                  <a:close/>
                </a:path>
              </a:pathLst>
            </a:custGeom>
            <a:solidFill>
              <a:srgbClr val="FED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95" name="Freeform 2269"/>
            <p:cNvSpPr/>
            <p:nvPr/>
          </p:nvSpPr>
          <p:spPr bwMode="auto">
            <a:xfrm>
              <a:off x="8475663" y="1398588"/>
              <a:ext cx="19050" cy="22225"/>
            </a:xfrm>
            <a:custGeom>
              <a:avLst/>
              <a:gdLst>
                <a:gd name="T0" fmla="*/ 0 w 5"/>
                <a:gd name="T1" fmla="*/ 2 h 6"/>
                <a:gd name="T2" fmla="*/ 5 w 5"/>
                <a:gd name="T3" fmla="*/ 4 h 6"/>
                <a:gd name="T4" fmla="*/ 0 w 5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0" y="2"/>
                  </a:moveTo>
                  <a:cubicBezTo>
                    <a:pt x="2" y="3"/>
                    <a:pt x="5" y="0"/>
                    <a:pt x="5" y="4"/>
                  </a:cubicBezTo>
                  <a:cubicBezTo>
                    <a:pt x="3" y="6"/>
                    <a:pt x="1" y="5"/>
                    <a:pt x="0" y="2"/>
                  </a:cubicBezTo>
                  <a:close/>
                </a:path>
              </a:pathLst>
            </a:custGeom>
            <a:solidFill>
              <a:srgbClr val="FEE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96" name="Freeform 2270"/>
            <p:cNvSpPr/>
            <p:nvPr/>
          </p:nvSpPr>
          <p:spPr bwMode="auto">
            <a:xfrm>
              <a:off x="8505825" y="1360488"/>
              <a:ext cx="11113" cy="15875"/>
            </a:xfrm>
            <a:custGeom>
              <a:avLst/>
              <a:gdLst>
                <a:gd name="T0" fmla="*/ 0 w 3"/>
                <a:gd name="T1" fmla="*/ 4 h 4"/>
                <a:gd name="T2" fmla="*/ 1 w 3"/>
                <a:gd name="T3" fmla="*/ 0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3" y="2"/>
                    <a:pt x="2" y="3"/>
                    <a:pt x="0" y="4"/>
                  </a:cubicBezTo>
                  <a:close/>
                </a:path>
              </a:pathLst>
            </a:custGeom>
            <a:solidFill>
              <a:srgbClr val="FED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897" name="Freeform 2271"/>
            <p:cNvSpPr/>
            <p:nvPr/>
          </p:nvSpPr>
          <p:spPr bwMode="auto">
            <a:xfrm>
              <a:off x="8343900" y="1296988"/>
              <a:ext cx="481013" cy="468313"/>
            </a:xfrm>
            <a:custGeom>
              <a:avLst/>
              <a:gdLst>
                <a:gd name="T0" fmla="*/ 258 w 303"/>
                <a:gd name="T1" fmla="*/ 14 h 295"/>
                <a:gd name="T2" fmla="*/ 232 w 303"/>
                <a:gd name="T3" fmla="*/ 116 h 295"/>
                <a:gd name="T4" fmla="*/ 303 w 303"/>
                <a:gd name="T5" fmla="*/ 195 h 295"/>
                <a:gd name="T6" fmla="*/ 197 w 303"/>
                <a:gd name="T7" fmla="*/ 204 h 295"/>
                <a:gd name="T8" fmla="*/ 144 w 303"/>
                <a:gd name="T9" fmla="*/ 295 h 295"/>
                <a:gd name="T10" fmla="*/ 104 w 303"/>
                <a:gd name="T11" fmla="*/ 197 h 295"/>
                <a:gd name="T12" fmla="*/ 0 w 303"/>
                <a:gd name="T13" fmla="*/ 173 h 295"/>
                <a:gd name="T14" fmla="*/ 80 w 303"/>
                <a:gd name="T15" fmla="*/ 104 h 295"/>
                <a:gd name="T16" fmla="*/ 71 w 303"/>
                <a:gd name="T17" fmla="*/ 0 h 295"/>
                <a:gd name="T18" fmla="*/ 161 w 303"/>
                <a:gd name="T19" fmla="*/ 55 h 295"/>
                <a:gd name="T20" fmla="*/ 258 w 303"/>
                <a:gd name="T21" fmla="*/ 1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3" h="295">
                  <a:moveTo>
                    <a:pt x="258" y="14"/>
                  </a:moveTo>
                  <a:lnTo>
                    <a:pt x="232" y="116"/>
                  </a:lnTo>
                  <a:lnTo>
                    <a:pt x="303" y="195"/>
                  </a:lnTo>
                  <a:lnTo>
                    <a:pt x="197" y="204"/>
                  </a:lnTo>
                  <a:lnTo>
                    <a:pt x="144" y="295"/>
                  </a:lnTo>
                  <a:lnTo>
                    <a:pt x="104" y="197"/>
                  </a:lnTo>
                  <a:lnTo>
                    <a:pt x="0" y="173"/>
                  </a:lnTo>
                  <a:lnTo>
                    <a:pt x="80" y="104"/>
                  </a:lnTo>
                  <a:lnTo>
                    <a:pt x="71" y="0"/>
                  </a:lnTo>
                  <a:lnTo>
                    <a:pt x="161" y="55"/>
                  </a:lnTo>
                  <a:lnTo>
                    <a:pt x="258" y="14"/>
                  </a:ln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6" name="组合 1635"/>
          <p:cNvGrpSpPr/>
          <p:nvPr/>
        </p:nvGrpSpPr>
        <p:grpSpPr>
          <a:xfrm>
            <a:off x="2629334" y="1495205"/>
            <a:ext cx="351836" cy="348341"/>
            <a:chOff x="3362325" y="293688"/>
            <a:chExt cx="479425" cy="474663"/>
          </a:xfrm>
        </p:grpSpPr>
        <p:sp>
          <p:nvSpPr>
            <p:cNvPr id="1637" name="Freeform 2191"/>
            <p:cNvSpPr/>
            <p:nvPr/>
          </p:nvSpPr>
          <p:spPr bwMode="auto">
            <a:xfrm>
              <a:off x="3367088" y="304801"/>
              <a:ext cx="346075" cy="419100"/>
            </a:xfrm>
            <a:custGeom>
              <a:avLst/>
              <a:gdLst>
                <a:gd name="T0" fmla="*/ 37 w 92"/>
                <a:gd name="T1" fmla="*/ 104 h 111"/>
                <a:gd name="T2" fmla="*/ 28 w 92"/>
                <a:gd name="T3" fmla="*/ 111 h 111"/>
                <a:gd name="T4" fmla="*/ 16 w 92"/>
                <a:gd name="T5" fmla="*/ 111 h 111"/>
                <a:gd name="T6" fmla="*/ 14 w 92"/>
                <a:gd name="T7" fmla="*/ 106 h 111"/>
                <a:gd name="T8" fmla="*/ 20 w 92"/>
                <a:gd name="T9" fmla="*/ 93 h 111"/>
                <a:gd name="T10" fmla="*/ 22 w 92"/>
                <a:gd name="T11" fmla="*/ 88 h 111"/>
                <a:gd name="T12" fmla="*/ 27 w 92"/>
                <a:gd name="T13" fmla="*/ 73 h 111"/>
                <a:gd name="T14" fmla="*/ 25 w 92"/>
                <a:gd name="T15" fmla="*/ 68 h 111"/>
                <a:gd name="T16" fmla="*/ 25 w 92"/>
                <a:gd name="T17" fmla="*/ 66 h 111"/>
                <a:gd name="T18" fmla="*/ 22 w 92"/>
                <a:gd name="T19" fmla="*/ 63 h 111"/>
                <a:gd name="T20" fmla="*/ 9 w 92"/>
                <a:gd name="T21" fmla="*/ 46 h 111"/>
                <a:gd name="T22" fmla="*/ 2 w 92"/>
                <a:gd name="T23" fmla="*/ 40 h 111"/>
                <a:gd name="T24" fmla="*/ 0 w 92"/>
                <a:gd name="T25" fmla="*/ 37 h 111"/>
                <a:gd name="T26" fmla="*/ 3 w 92"/>
                <a:gd name="T27" fmla="*/ 34 h 111"/>
                <a:gd name="T28" fmla="*/ 11 w 92"/>
                <a:gd name="T29" fmla="*/ 33 h 111"/>
                <a:gd name="T30" fmla="*/ 16 w 92"/>
                <a:gd name="T31" fmla="*/ 34 h 111"/>
                <a:gd name="T32" fmla="*/ 29 w 92"/>
                <a:gd name="T33" fmla="*/ 36 h 111"/>
                <a:gd name="T34" fmla="*/ 36 w 92"/>
                <a:gd name="T35" fmla="*/ 36 h 111"/>
                <a:gd name="T36" fmla="*/ 39 w 92"/>
                <a:gd name="T37" fmla="*/ 35 h 111"/>
                <a:gd name="T38" fmla="*/ 55 w 92"/>
                <a:gd name="T39" fmla="*/ 6 h 111"/>
                <a:gd name="T40" fmla="*/ 56 w 92"/>
                <a:gd name="T41" fmla="*/ 5 h 111"/>
                <a:gd name="T42" fmla="*/ 65 w 92"/>
                <a:gd name="T43" fmla="*/ 1 h 111"/>
                <a:gd name="T44" fmla="*/ 71 w 92"/>
                <a:gd name="T45" fmla="*/ 0 h 111"/>
                <a:gd name="T46" fmla="*/ 72 w 92"/>
                <a:gd name="T47" fmla="*/ 0 h 111"/>
                <a:gd name="T48" fmla="*/ 74 w 92"/>
                <a:gd name="T49" fmla="*/ 10 h 111"/>
                <a:gd name="T50" fmla="*/ 75 w 92"/>
                <a:gd name="T51" fmla="*/ 15 h 111"/>
                <a:gd name="T52" fmla="*/ 72 w 92"/>
                <a:gd name="T53" fmla="*/ 14 h 111"/>
                <a:gd name="T54" fmla="*/ 67 w 92"/>
                <a:gd name="T55" fmla="*/ 9 h 111"/>
                <a:gd name="T56" fmla="*/ 61 w 92"/>
                <a:gd name="T57" fmla="*/ 15 h 111"/>
                <a:gd name="T58" fmla="*/ 74 w 92"/>
                <a:gd name="T59" fmla="*/ 33 h 111"/>
                <a:gd name="T60" fmla="*/ 73 w 92"/>
                <a:gd name="T61" fmla="*/ 43 h 111"/>
                <a:gd name="T62" fmla="*/ 70 w 92"/>
                <a:gd name="T63" fmla="*/ 44 h 111"/>
                <a:gd name="T64" fmla="*/ 66 w 92"/>
                <a:gd name="T65" fmla="*/ 41 h 111"/>
                <a:gd name="T66" fmla="*/ 70 w 92"/>
                <a:gd name="T67" fmla="*/ 43 h 111"/>
                <a:gd name="T68" fmla="*/ 75 w 92"/>
                <a:gd name="T69" fmla="*/ 45 h 111"/>
                <a:gd name="T70" fmla="*/ 86 w 92"/>
                <a:gd name="T71" fmla="*/ 44 h 111"/>
                <a:gd name="T72" fmla="*/ 91 w 92"/>
                <a:gd name="T73" fmla="*/ 54 h 111"/>
                <a:gd name="T74" fmla="*/ 87 w 92"/>
                <a:gd name="T75" fmla="*/ 56 h 111"/>
                <a:gd name="T76" fmla="*/ 85 w 92"/>
                <a:gd name="T77" fmla="*/ 54 h 111"/>
                <a:gd name="T78" fmla="*/ 85 w 92"/>
                <a:gd name="T79" fmla="*/ 49 h 111"/>
                <a:gd name="T80" fmla="*/ 80 w 92"/>
                <a:gd name="T81" fmla="*/ 50 h 111"/>
                <a:gd name="T82" fmla="*/ 77 w 92"/>
                <a:gd name="T83" fmla="*/ 61 h 111"/>
                <a:gd name="T84" fmla="*/ 79 w 92"/>
                <a:gd name="T85" fmla="*/ 60 h 111"/>
                <a:gd name="T86" fmla="*/ 82 w 92"/>
                <a:gd name="T87" fmla="*/ 57 h 111"/>
                <a:gd name="T88" fmla="*/ 83 w 92"/>
                <a:gd name="T89" fmla="*/ 62 h 111"/>
                <a:gd name="T90" fmla="*/ 83 w 92"/>
                <a:gd name="T91" fmla="*/ 63 h 111"/>
                <a:gd name="T92" fmla="*/ 73 w 92"/>
                <a:gd name="T93" fmla="*/ 70 h 111"/>
                <a:gd name="T94" fmla="*/ 70 w 92"/>
                <a:gd name="T95" fmla="*/ 71 h 111"/>
                <a:gd name="T96" fmla="*/ 60 w 92"/>
                <a:gd name="T97" fmla="*/ 69 h 111"/>
                <a:gd name="T98" fmla="*/ 59 w 92"/>
                <a:gd name="T99" fmla="*/ 72 h 111"/>
                <a:gd name="T100" fmla="*/ 62 w 92"/>
                <a:gd name="T101" fmla="*/ 72 h 111"/>
                <a:gd name="T102" fmla="*/ 66 w 92"/>
                <a:gd name="T103" fmla="*/ 74 h 111"/>
                <a:gd name="T104" fmla="*/ 62 w 92"/>
                <a:gd name="T105" fmla="*/ 77 h 111"/>
                <a:gd name="T106" fmla="*/ 61 w 92"/>
                <a:gd name="T107" fmla="*/ 80 h 111"/>
                <a:gd name="T108" fmla="*/ 58 w 92"/>
                <a:gd name="T109" fmla="*/ 82 h 111"/>
                <a:gd name="T110" fmla="*/ 59 w 92"/>
                <a:gd name="T111" fmla="*/ 84 h 111"/>
                <a:gd name="T112" fmla="*/ 60 w 92"/>
                <a:gd name="T113" fmla="*/ 86 h 111"/>
                <a:gd name="T114" fmla="*/ 60 w 92"/>
                <a:gd name="T115" fmla="*/ 88 h 111"/>
                <a:gd name="T116" fmla="*/ 55 w 92"/>
                <a:gd name="T117" fmla="*/ 92 h 111"/>
                <a:gd name="T118" fmla="*/ 51 w 92"/>
                <a:gd name="T119" fmla="*/ 93 h 111"/>
                <a:gd name="T120" fmla="*/ 42 w 92"/>
                <a:gd name="T121" fmla="*/ 94 h 111"/>
                <a:gd name="T122" fmla="*/ 25 w 92"/>
                <a:gd name="T123" fmla="*/ 102 h 111"/>
                <a:gd name="T124" fmla="*/ 37 w 92"/>
                <a:gd name="T125" fmla="*/ 10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2" h="111">
                  <a:moveTo>
                    <a:pt x="37" y="104"/>
                  </a:moveTo>
                  <a:cubicBezTo>
                    <a:pt x="34" y="106"/>
                    <a:pt x="32" y="109"/>
                    <a:pt x="28" y="111"/>
                  </a:cubicBezTo>
                  <a:cubicBezTo>
                    <a:pt x="24" y="111"/>
                    <a:pt x="20" y="111"/>
                    <a:pt x="16" y="111"/>
                  </a:cubicBezTo>
                  <a:cubicBezTo>
                    <a:pt x="13" y="110"/>
                    <a:pt x="13" y="108"/>
                    <a:pt x="14" y="106"/>
                  </a:cubicBezTo>
                  <a:cubicBezTo>
                    <a:pt x="15" y="101"/>
                    <a:pt x="19" y="98"/>
                    <a:pt x="20" y="93"/>
                  </a:cubicBezTo>
                  <a:cubicBezTo>
                    <a:pt x="22" y="92"/>
                    <a:pt x="22" y="90"/>
                    <a:pt x="22" y="88"/>
                  </a:cubicBezTo>
                  <a:cubicBezTo>
                    <a:pt x="23" y="83"/>
                    <a:pt x="24" y="78"/>
                    <a:pt x="27" y="73"/>
                  </a:cubicBezTo>
                  <a:cubicBezTo>
                    <a:pt x="28" y="71"/>
                    <a:pt x="27" y="70"/>
                    <a:pt x="25" y="68"/>
                  </a:cubicBezTo>
                  <a:cubicBezTo>
                    <a:pt x="25" y="67"/>
                    <a:pt x="25" y="67"/>
                    <a:pt x="25" y="66"/>
                  </a:cubicBezTo>
                  <a:cubicBezTo>
                    <a:pt x="24" y="66"/>
                    <a:pt x="23" y="64"/>
                    <a:pt x="22" y="63"/>
                  </a:cubicBezTo>
                  <a:cubicBezTo>
                    <a:pt x="18" y="57"/>
                    <a:pt x="14" y="52"/>
                    <a:pt x="9" y="46"/>
                  </a:cubicBezTo>
                  <a:cubicBezTo>
                    <a:pt x="7" y="44"/>
                    <a:pt x="5" y="41"/>
                    <a:pt x="2" y="40"/>
                  </a:cubicBezTo>
                  <a:cubicBezTo>
                    <a:pt x="1" y="40"/>
                    <a:pt x="0" y="39"/>
                    <a:pt x="0" y="37"/>
                  </a:cubicBezTo>
                  <a:cubicBezTo>
                    <a:pt x="1" y="36"/>
                    <a:pt x="2" y="34"/>
                    <a:pt x="3" y="34"/>
                  </a:cubicBezTo>
                  <a:cubicBezTo>
                    <a:pt x="6" y="33"/>
                    <a:pt x="8" y="33"/>
                    <a:pt x="11" y="33"/>
                  </a:cubicBezTo>
                  <a:cubicBezTo>
                    <a:pt x="12" y="34"/>
                    <a:pt x="14" y="33"/>
                    <a:pt x="16" y="34"/>
                  </a:cubicBezTo>
                  <a:cubicBezTo>
                    <a:pt x="20" y="34"/>
                    <a:pt x="24" y="36"/>
                    <a:pt x="29" y="36"/>
                  </a:cubicBezTo>
                  <a:cubicBezTo>
                    <a:pt x="31" y="37"/>
                    <a:pt x="34" y="36"/>
                    <a:pt x="36" y="36"/>
                  </a:cubicBezTo>
                  <a:cubicBezTo>
                    <a:pt x="37" y="37"/>
                    <a:pt x="38" y="36"/>
                    <a:pt x="39" y="35"/>
                  </a:cubicBezTo>
                  <a:cubicBezTo>
                    <a:pt x="46" y="26"/>
                    <a:pt x="53" y="17"/>
                    <a:pt x="55" y="6"/>
                  </a:cubicBezTo>
                  <a:cubicBezTo>
                    <a:pt x="55" y="6"/>
                    <a:pt x="56" y="5"/>
                    <a:pt x="56" y="5"/>
                  </a:cubicBezTo>
                  <a:cubicBezTo>
                    <a:pt x="58" y="2"/>
                    <a:pt x="61" y="0"/>
                    <a:pt x="65" y="1"/>
                  </a:cubicBezTo>
                  <a:cubicBezTo>
                    <a:pt x="67" y="1"/>
                    <a:pt x="69" y="1"/>
                    <a:pt x="71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6" y="3"/>
                    <a:pt x="74" y="6"/>
                    <a:pt x="74" y="10"/>
                  </a:cubicBezTo>
                  <a:cubicBezTo>
                    <a:pt x="75" y="11"/>
                    <a:pt x="75" y="13"/>
                    <a:pt x="75" y="15"/>
                  </a:cubicBezTo>
                  <a:cubicBezTo>
                    <a:pt x="73" y="17"/>
                    <a:pt x="73" y="15"/>
                    <a:pt x="72" y="14"/>
                  </a:cubicBezTo>
                  <a:cubicBezTo>
                    <a:pt x="71" y="12"/>
                    <a:pt x="70" y="10"/>
                    <a:pt x="67" y="9"/>
                  </a:cubicBezTo>
                  <a:cubicBezTo>
                    <a:pt x="63" y="8"/>
                    <a:pt x="60" y="10"/>
                    <a:pt x="61" y="15"/>
                  </a:cubicBezTo>
                  <a:cubicBezTo>
                    <a:pt x="62" y="23"/>
                    <a:pt x="66" y="30"/>
                    <a:pt x="74" y="33"/>
                  </a:cubicBezTo>
                  <a:cubicBezTo>
                    <a:pt x="75" y="36"/>
                    <a:pt x="72" y="39"/>
                    <a:pt x="73" y="43"/>
                  </a:cubicBezTo>
                  <a:cubicBezTo>
                    <a:pt x="74" y="46"/>
                    <a:pt x="71" y="44"/>
                    <a:pt x="70" y="44"/>
                  </a:cubicBezTo>
                  <a:cubicBezTo>
                    <a:pt x="69" y="43"/>
                    <a:pt x="67" y="43"/>
                    <a:pt x="66" y="41"/>
                  </a:cubicBezTo>
                  <a:cubicBezTo>
                    <a:pt x="67" y="43"/>
                    <a:pt x="69" y="43"/>
                    <a:pt x="70" y="43"/>
                  </a:cubicBezTo>
                  <a:cubicBezTo>
                    <a:pt x="71" y="45"/>
                    <a:pt x="73" y="45"/>
                    <a:pt x="75" y="45"/>
                  </a:cubicBezTo>
                  <a:cubicBezTo>
                    <a:pt x="78" y="43"/>
                    <a:pt x="82" y="46"/>
                    <a:pt x="86" y="44"/>
                  </a:cubicBezTo>
                  <a:cubicBezTo>
                    <a:pt x="88" y="43"/>
                    <a:pt x="92" y="52"/>
                    <a:pt x="91" y="54"/>
                  </a:cubicBezTo>
                  <a:cubicBezTo>
                    <a:pt x="90" y="55"/>
                    <a:pt x="89" y="55"/>
                    <a:pt x="87" y="56"/>
                  </a:cubicBezTo>
                  <a:cubicBezTo>
                    <a:pt x="86" y="56"/>
                    <a:pt x="85" y="55"/>
                    <a:pt x="85" y="54"/>
                  </a:cubicBezTo>
                  <a:cubicBezTo>
                    <a:pt x="84" y="52"/>
                    <a:pt x="84" y="51"/>
                    <a:pt x="85" y="49"/>
                  </a:cubicBezTo>
                  <a:cubicBezTo>
                    <a:pt x="83" y="50"/>
                    <a:pt x="82" y="50"/>
                    <a:pt x="80" y="50"/>
                  </a:cubicBezTo>
                  <a:cubicBezTo>
                    <a:pt x="84" y="55"/>
                    <a:pt x="84" y="55"/>
                    <a:pt x="77" y="61"/>
                  </a:cubicBezTo>
                  <a:cubicBezTo>
                    <a:pt x="77" y="61"/>
                    <a:pt x="78" y="61"/>
                    <a:pt x="79" y="60"/>
                  </a:cubicBezTo>
                  <a:cubicBezTo>
                    <a:pt x="80" y="59"/>
                    <a:pt x="80" y="56"/>
                    <a:pt x="82" y="57"/>
                  </a:cubicBezTo>
                  <a:cubicBezTo>
                    <a:pt x="84" y="58"/>
                    <a:pt x="83" y="60"/>
                    <a:pt x="83" y="62"/>
                  </a:cubicBezTo>
                  <a:cubicBezTo>
                    <a:pt x="83" y="62"/>
                    <a:pt x="83" y="63"/>
                    <a:pt x="83" y="63"/>
                  </a:cubicBezTo>
                  <a:cubicBezTo>
                    <a:pt x="78" y="64"/>
                    <a:pt x="76" y="67"/>
                    <a:pt x="73" y="70"/>
                  </a:cubicBezTo>
                  <a:cubicBezTo>
                    <a:pt x="71" y="69"/>
                    <a:pt x="71" y="70"/>
                    <a:pt x="70" y="71"/>
                  </a:cubicBezTo>
                  <a:cubicBezTo>
                    <a:pt x="65" y="74"/>
                    <a:pt x="64" y="73"/>
                    <a:pt x="60" y="69"/>
                  </a:cubicBezTo>
                  <a:cubicBezTo>
                    <a:pt x="60" y="70"/>
                    <a:pt x="58" y="70"/>
                    <a:pt x="59" y="72"/>
                  </a:cubicBezTo>
                  <a:cubicBezTo>
                    <a:pt x="59" y="73"/>
                    <a:pt x="61" y="72"/>
                    <a:pt x="62" y="72"/>
                  </a:cubicBezTo>
                  <a:cubicBezTo>
                    <a:pt x="63" y="72"/>
                    <a:pt x="66" y="72"/>
                    <a:pt x="66" y="74"/>
                  </a:cubicBezTo>
                  <a:cubicBezTo>
                    <a:pt x="66" y="76"/>
                    <a:pt x="65" y="77"/>
                    <a:pt x="62" y="77"/>
                  </a:cubicBezTo>
                  <a:cubicBezTo>
                    <a:pt x="60" y="77"/>
                    <a:pt x="60" y="78"/>
                    <a:pt x="61" y="80"/>
                  </a:cubicBezTo>
                  <a:cubicBezTo>
                    <a:pt x="61" y="83"/>
                    <a:pt x="61" y="83"/>
                    <a:pt x="58" y="82"/>
                  </a:cubicBezTo>
                  <a:cubicBezTo>
                    <a:pt x="58" y="83"/>
                    <a:pt x="59" y="83"/>
                    <a:pt x="59" y="84"/>
                  </a:cubicBezTo>
                  <a:cubicBezTo>
                    <a:pt x="60" y="85"/>
                    <a:pt x="60" y="86"/>
                    <a:pt x="60" y="86"/>
                  </a:cubicBezTo>
                  <a:cubicBezTo>
                    <a:pt x="60" y="87"/>
                    <a:pt x="60" y="87"/>
                    <a:pt x="60" y="88"/>
                  </a:cubicBezTo>
                  <a:cubicBezTo>
                    <a:pt x="60" y="91"/>
                    <a:pt x="58" y="93"/>
                    <a:pt x="55" y="92"/>
                  </a:cubicBezTo>
                  <a:cubicBezTo>
                    <a:pt x="53" y="92"/>
                    <a:pt x="52" y="93"/>
                    <a:pt x="51" y="93"/>
                  </a:cubicBezTo>
                  <a:cubicBezTo>
                    <a:pt x="48" y="94"/>
                    <a:pt x="45" y="94"/>
                    <a:pt x="42" y="94"/>
                  </a:cubicBezTo>
                  <a:cubicBezTo>
                    <a:pt x="35" y="93"/>
                    <a:pt x="30" y="97"/>
                    <a:pt x="25" y="102"/>
                  </a:cubicBezTo>
                  <a:cubicBezTo>
                    <a:pt x="29" y="104"/>
                    <a:pt x="33" y="102"/>
                    <a:pt x="37" y="104"/>
                  </a:cubicBezTo>
                  <a:close/>
                </a:path>
              </a:pathLst>
            </a:custGeom>
            <a:solidFill>
              <a:srgbClr val="FEE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38" name="Freeform 2192"/>
            <p:cNvSpPr/>
            <p:nvPr/>
          </p:nvSpPr>
          <p:spPr bwMode="auto">
            <a:xfrm>
              <a:off x="3578226" y="304801"/>
              <a:ext cx="55563" cy="19050"/>
            </a:xfrm>
            <a:custGeom>
              <a:avLst/>
              <a:gdLst>
                <a:gd name="T0" fmla="*/ 15 w 15"/>
                <a:gd name="T1" fmla="*/ 0 h 5"/>
                <a:gd name="T2" fmla="*/ 10 w 15"/>
                <a:gd name="T3" fmla="*/ 1 h 5"/>
                <a:gd name="T4" fmla="*/ 0 w 15"/>
                <a:gd name="T5" fmla="*/ 5 h 5"/>
                <a:gd name="T6" fmla="*/ 2 w 15"/>
                <a:gd name="T7" fmla="*/ 0 h 5"/>
                <a:gd name="T8" fmla="*/ 15 w 1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15" y="0"/>
                  </a:moveTo>
                  <a:cubicBezTo>
                    <a:pt x="14" y="2"/>
                    <a:pt x="12" y="1"/>
                    <a:pt x="10" y="1"/>
                  </a:cubicBezTo>
                  <a:cubicBezTo>
                    <a:pt x="6" y="1"/>
                    <a:pt x="3" y="2"/>
                    <a:pt x="0" y="5"/>
                  </a:cubicBezTo>
                  <a:cubicBezTo>
                    <a:pt x="1" y="3"/>
                    <a:pt x="1" y="2"/>
                    <a:pt x="2" y="0"/>
                  </a:cubicBezTo>
                  <a:cubicBezTo>
                    <a:pt x="6" y="0"/>
                    <a:pt x="11" y="0"/>
                    <a:pt x="15" y="0"/>
                  </a:cubicBezTo>
                  <a:close/>
                </a:path>
              </a:pathLst>
            </a:custGeom>
            <a:solidFill>
              <a:srgbClr val="FEF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39" name="Freeform 2193"/>
            <p:cNvSpPr/>
            <p:nvPr/>
          </p:nvSpPr>
          <p:spPr bwMode="auto">
            <a:xfrm>
              <a:off x="3619501" y="342901"/>
              <a:ext cx="195263" cy="241300"/>
            </a:xfrm>
            <a:custGeom>
              <a:avLst/>
              <a:gdLst>
                <a:gd name="T0" fmla="*/ 2 w 52"/>
                <a:gd name="T1" fmla="*/ 33 h 64"/>
                <a:gd name="T2" fmla="*/ 6 w 52"/>
                <a:gd name="T3" fmla="*/ 33 h 64"/>
                <a:gd name="T4" fmla="*/ 5 w 52"/>
                <a:gd name="T5" fmla="*/ 28 h 64"/>
                <a:gd name="T6" fmla="*/ 6 w 52"/>
                <a:gd name="T7" fmla="*/ 27 h 64"/>
                <a:gd name="T8" fmla="*/ 7 w 52"/>
                <a:gd name="T9" fmla="*/ 23 h 64"/>
                <a:gd name="T10" fmla="*/ 7 w 52"/>
                <a:gd name="T11" fmla="*/ 6 h 64"/>
                <a:gd name="T12" fmla="*/ 7 w 52"/>
                <a:gd name="T13" fmla="*/ 0 h 64"/>
                <a:gd name="T14" fmla="*/ 15 w 52"/>
                <a:gd name="T15" fmla="*/ 24 h 64"/>
                <a:gd name="T16" fmla="*/ 23 w 52"/>
                <a:gd name="T17" fmla="*/ 31 h 64"/>
                <a:gd name="T18" fmla="*/ 49 w 52"/>
                <a:gd name="T19" fmla="*/ 36 h 64"/>
                <a:gd name="T20" fmla="*/ 51 w 52"/>
                <a:gd name="T21" fmla="*/ 45 h 64"/>
                <a:gd name="T22" fmla="*/ 36 w 52"/>
                <a:gd name="T23" fmla="*/ 58 h 64"/>
                <a:gd name="T24" fmla="*/ 26 w 52"/>
                <a:gd name="T25" fmla="*/ 64 h 64"/>
                <a:gd name="T26" fmla="*/ 24 w 52"/>
                <a:gd name="T27" fmla="*/ 63 h 64"/>
                <a:gd name="T28" fmla="*/ 24 w 52"/>
                <a:gd name="T29" fmla="*/ 61 h 64"/>
                <a:gd name="T30" fmla="*/ 25 w 52"/>
                <a:gd name="T31" fmla="*/ 60 h 64"/>
                <a:gd name="T32" fmla="*/ 32 w 52"/>
                <a:gd name="T33" fmla="*/ 53 h 64"/>
                <a:gd name="T34" fmla="*/ 41 w 52"/>
                <a:gd name="T35" fmla="*/ 39 h 64"/>
                <a:gd name="T36" fmla="*/ 24 w 52"/>
                <a:gd name="T37" fmla="*/ 49 h 64"/>
                <a:gd name="T38" fmla="*/ 16 w 52"/>
                <a:gd name="T39" fmla="*/ 52 h 64"/>
                <a:gd name="T40" fmla="*/ 15 w 52"/>
                <a:gd name="T41" fmla="*/ 48 h 64"/>
                <a:gd name="T42" fmla="*/ 12 w 52"/>
                <a:gd name="T43" fmla="*/ 50 h 64"/>
                <a:gd name="T44" fmla="*/ 7 w 52"/>
                <a:gd name="T45" fmla="*/ 51 h 64"/>
                <a:gd name="T46" fmla="*/ 15 w 52"/>
                <a:gd name="T47" fmla="*/ 46 h 64"/>
                <a:gd name="T48" fmla="*/ 14 w 52"/>
                <a:gd name="T49" fmla="*/ 43 h 64"/>
                <a:gd name="T50" fmla="*/ 11 w 52"/>
                <a:gd name="T51" fmla="*/ 40 h 64"/>
                <a:gd name="T52" fmla="*/ 18 w 52"/>
                <a:gd name="T53" fmla="*/ 37 h 64"/>
                <a:gd name="T54" fmla="*/ 19 w 52"/>
                <a:gd name="T55" fmla="*/ 39 h 64"/>
                <a:gd name="T56" fmla="*/ 19 w 52"/>
                <a:gd name="T57" fmla="*/ 43 h 64"/>
                <a:gd name="T58" fmla="*/ 22 w 52"/>
                <a:gd name="T59" fmla="*/ 44 h 64"/>
                <a:gd name="T60" fmla="*/ 20 w 52"/>
                <a:gd name="T61" fmla="*/ 36 h 64"/>
                <a:gd name="T62" fmla="*/ 17 w 52"/>
                <a:gd name="T63" fmla="*/ 35 h 64"/>
                <a:gd name="T64" fmla="*/ 17 w 52"/>
                <a:gd name="T65" fmla="*/ 36 h 64"/>
                <a:gd name="T66" fmla="*/ 2 w 52"/>
                <a:gd name="T6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64">
                  <a:moveTo>
                    <a:pt x="2" y="33"/>
                  </a:moveTo>
                  <a:cubicBezTo>
                    <a:pt x="4" y="33"/>
                    <a:pt x="5" y="34"/>
                    <a:pt x="6" y="33"/>
                  </a:cubicBezTo>
                  <a:cubicBezTo>
                    <a:pt x="4" y="32"/>
                    <a:pt x="0" y="30"/>
                    <a:pt x="5" y="28"/>
                  </a:cubicBezTo>
                  <a:cubicBezTo>
                    <a:pt x="6" y="28"/>
                    <a:pt x="6" y="27"/>
                    <a:pt x="6" y="27"/>
                  </a:cubicBezTo>
                  <a:cubicBezTo>
                    <a:pt x="3" y="24"/>
                    <a:pt x="6" y="24"/>
                    <a:pt x="7" y="23"/>
                  </a:cubicBezTo>
                  <a:cubicBezTo>
                    <a:pt x="7" y="17"/>
                    <a:pt x="6" y="11"/>
                    <a:pt x="7" y="6"/>
                  </a:cubicBezTo>
                  <a:cubicBezTo>
                    <a:pt x="7" y="4"/>
                    <a:pt x="7" y="2"/>
                    <a:pt x="7" y="0"/>
                  </a:cubicBezTo>
                  <a:cubicBezTo>
                    <a:pt x="9" y="8"/>
                    <a:pt x="14" y="15"/>
                    <a:pt x="15" y="24"/>
                  </a:cubicBezTo>
                  <a:cubicBezTo>
                    <a:pt x="16" y="28"/>
                    <a:pt x="18" y="31"/>
                    <a:pt x="23" y="31"/>
                  </a:cubicBezTo>
                  <a:cubicBezTo>
                    <a:pt x="32" y="31"/>
                    <a:pt x="41" y="34"/>
                    <a:pt x="49" y="36"/>
                  </a:cubicBezTo>
                  <a:cubicBezTo>
                    <a:pt x="52" y="39"/>
                    <a:pt x="51" y="42"/>
                    <a:pt x="51" y="45"/>
                  </a:cubicBezTo>
                  <a:cubicBezTo>
                    <a:pt x="47" y="51"/>
                    <a:pt x="42" y="55"/>
                    <a:pt x="36" y="58"/>
                  </a:cubicBezTo>
                  <a:cubicBezTo>
                    <a:pt x="33" y="60"/>
                    <a:pt x="30" y="63"/>
                    <a:pt x="26" y="64"/>
                  </a:cubicBezTo>
                  <a:cubicBezTo>
                    <a:pt x="25" y="64"/>
                    <a:pt x="24" y="64"/>
                    <a:pt x="24" y="63"/>
                  </a:cubicBezTo>
                  <a:cubicBezTo>
                    <a:pt x="24" y="62"/>
                    <a:pt x="24" y="62"/>
                    <a:pt x="24" y="61"/>
                  </a:cubicBezTo>
                  <a:cubicBezTo>
                    <a:pt x="24" y="61"/>
                    <a:pt x="24" y="60"/>
                    <a:pt x="25" y="60"/>
                  </a:cubicBezTo>
                  <a:cubicBezTo>
                    <a:pt x="27" y="57"/>
                    <a:pt x="29" y="55"/>
                    <a:pt x="32" y="53"/>
                  </a:cubicBezTo>
                  <a:cubicBezTo>
                    <a:pt x="35" y="49"/>
                    <a:pt x="39" y="46"/>
                    <a:pt x="41" y="39"/>
                  </a:cubicBezTo>
                  <a:cubicBezTo>
                    <a:pt x="34" y="42"/>
                    <a:pt x="29" y="45"/>
                    <a:pt x="24" y="49"/>
                  </a:cubicBezTo>
                  <a:cubicBezTo>
                    <a:pt x="21" y="50"/>
                    <a:pt x="19" y="52"/>
                    <a:pt x="16" y="52"/>
                  </a:cubicBezTo>
                  <a:cubicBezTo>
                    <a:pt x="14" y="51"/>
                    <a:pt x="17" y="49"/>
                    <a:pt x="15" y="48"/>
                  </a:cubicBezTo>
                  <a:cubicBezTo>
                    <a:pt x="13" y="47"/>
                    <a:pt x="13" y="50"/>
                    <a:pt x="12" y="50"/>
                  </a:cubicBezTo>
                  <a:cubicBezTo>
                    <a:pt x="11" y="52"/>
                    <a:pt x="9" y="52"/>
                    <a:pt x="7" y="51"/>
                  </a:cubicBezTo>
                  <a:cubicBezTo>
                    <a:pt x="11" y="51"/>
                    <a:pt x="11" y="47"/>
                    <a:pt x="15" y="46"/>
                  </a:cubicBezTo>
                  <a:cubicBezTo>
                    <a:pt x="15" y="46"/>
                    <a:pt x="16" y="44"/>
                    <a:pt x="14" y="43"/>
                  </a:cubicBezTo>
                  <a:cubicBezTo>
                    <a:pt x="13" y="42"/>
                    <a:pt x="12" y="41"/>
                    <a:pt x="11" y="40"/>
                  </a:cubicBezTo>
                  <a:cubicBezTo>
                    <a:pt x="13" y="37"/>
                    <a:pt x="16" y="40"/>
                    <a:pt x="18" y="37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40"/>
                    <a:pt x="18" y="42"/>
                    <a:pt x="19" y="43"/>
                  </a:cubicBezTo>
                  <a:cubicBezTo>
                    <a:pt x="20" y="45"/>
                    <a:pt x="21" y="45"/>
                    <a:pt x="22" y="44"/>
                  </a:cubicBezTo>
                  <a:cubicBezTo>
                    <a:pt x="24" y="41"/>
                    <a:pt x="21" y="39"/>
                    <a:pt x="20" y="36"/>
                  </a:cubicBezTo>
                  <a:cubicBezTo>
                    <a:pt x="20" y="35"/>
                    <a:pt x="19" y="34"/>
                    <a:pt x="17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4" y="37"/>
                    <a:pt x="4" y="35"/>
                    <a:pt x="2" y="33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0" name="Freeform 2194"/>
            <p:cNvSpPr/>
            <p:nvPr/>
          </p:nvSpPr>
          <p:spPr bwMode="auto">
            <a:xfrm>
              <a:off x="3584576" y="622301"/>
              <a:ext cx="128588" cy="123825"/>
            </a:xfrm>
            <a:custGeom>
              <a:avLst/>
              <a:gdLst>
                <a:gd name="T0" fmla="*/ 1 w 34"/>
                <a:gd name="T1" fmla="*/ 3 h 33"/>
                <a:gd name="T2" fmla="*/ 1 w 34"/>
                <a:gd name="T3" fmla="*/ 3 h 33"/>
                <a:gd name="T4" fmla="*/ 9 w 34"/>
                <a:gd name="T5" fmla="*/ 4 h 33"/>
                <a:gd name="T6" fmla="*/ 14 w 34"/>
                <a:gd name="T7" fmla="*/ 6 h 33"/>
                <a:gd name="T8" fmla="*/ 18 w 34"/>
                <a:gd name="T9" fmla="*/ 5 h 33"/>
                <a:gd name="T10" fmla="*/ 20 w 34"/>
                <a:gd name="T11" fmla="*/ 7 h 33"/>
                <a:gd name="T12" fmla="*/ 20 w 34"/>
                <a:gd name="T13" fmla="*/ 9 h 33"/>
                <a:gd name="T14" fmla="*/ 22 w 34"/>
                <a:gd name="T15" fmla="*/ 15 h 33"/>
                <a:gd name="T16" fmla="*/ 23 w 34"/>
                <a:gd name="T17" fmla="*/ 16 h 33"/>
                <a:gd name="T18" fmla="*/ 26 w 34"/>
                <a:gd name="T19" fmla="*/ 18 h 33"/>
                <a:gd name="T20" fmla="*/ 27 w 34"/>
                <a:gd name="T21" fmla="*/ 19 h 33"/>
                <a:gd name="T22" fmla="*/ 34 w 34"/>
                <a:gd name="T23" fmla="*/ 21 h 33"/>
                <a:gd name="T24" fmla="*/ 32 w 34"/>
                <a:gd name="T25" fmla="*/ 24 h 33"/>
                <a:gd name="T26" fmla="*/ 28 w 34"/>
                <a:gd name="T27" fmla="*/ 29 h 33"/>
                <a:gd name="T28" fmla="*/ 24 w 34"/>
                <a:gd name="T29" fmla="*/ 32 h 33"/>
                <a:gd name="T30" fmla="*/ 19 w 34"/>
                <a:gd name="T31" fmla="*/ 32 h 33"/>
                <a:gd name="T32" fmla="*/ 14 w 34"/>
                <a:gd name="T33" fmla="*/ 24 h 33"/>
                <a:gd name="T34" fmla="*/ 10 w 34"/>
                <a:gd name="T35" fmla="*/ 21 h 33"/>
                <a:gd name="T36" fmla="*/ 1 w 34"/>
                <a:gd name="T37" fmla="*/ 16 h 33"/>
                <a:gd name="T38" fmla="*/ 0 w 34"/>
                <a:gd name="T39" fmla="*/ 12 h 33"/>
                <a:gd name="T40" fmla="*/ 1 w 34"/>
                <a:gd name="T4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33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6" y="0"/>
                    <a:pt x="6" y="0"/>
                    <a:pt x="9" y="4"/>
                  </a:cubicBezTo>
                  <a:cubicBezTo>
                    <a:pt x="10" y="6"/>
                    <a:pt x="12" y="7"/>
                    <a:pt x="14" y="6"/>
                  </a:cubicBezTo>
                  <a:cubicBezTo>
                    <a:pt x="15" y="5"/>
                    <a:pt x="17" y="5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0" y="9"/>
                    <a:pt x="20" y="9"/>
                  </a:cubicBezTo>
                  <a:cubicBezTo>
                    <a:pt x="19" y="12"/>
                    <a:pt x="21" y="13"/>
                    <a:pt x="22" y="15"/>
                  </a:cubicBezTo>
                  <a:cubicBezTo>
                    <a:pt x="22" y="15"/>
                    <a:pt x="22" y="16"/>
                    <a:pt x="23" y="16"/>
                  </a:cubicBezTo>
                  <a:cubicBezTo>
                    <a:pt x="24" y="17"/>
                    <a:pt x="25" y="17"/>
                    <a:pt x="26" y="18"/>
                  </a:cubicBezTo>
                  <a:cubicBezTo>
                    <a:pt x="26" y="18"/>
                    <a:pt x="26" y="18"/>
                    <a:pt x="27" y="19"/>
                  </a:cubicBezTo>
                  <a:cubicBezTo>
                    <a:pt x="29" y="20"/>
                    <a:pt x="32" y="19"/>
                    <a:pt x="34" y="21"/>
                  </a:cubicBezTo>
                  <a:cubicBezTo>
                    <a:pt x="34" y="23"/>
                    <a:pt x="33" y="23"/>
                    <a:pt x="32" y="24"/>
                  </a:cubicBezTo>
                  <a:cubicBezTo>
                    <a:pt x="30" y="25"/>
                    <a:pt x="29" y="26"/>
                    <a:pt x="28" y="29"/>
                  </a:cubicBezTo>
                  <a:cubicBezTo>
                    <a:pt x="28" y="32"/>
                    <a:pt x="26" y="33"/>
                    <a:pt x="24" y="32"/>
                  </a:cubicBezTo>
                  <a:cubicBezTo>
                    <a:pt x="22" y="31"/>
                    <a:pt x="21" y="32"/>
                    <a:pt x="19" y="32"/>
                  </a:cubicBezTo>
                  <a:cubicBezTo>
                    <a:pt x="16" y="30"/>
                    <a:pt x="16" y="26"/>
                    <a:pt x="14" y="24"/>
                  </a:cubicBezTo>
                  <a:cubicBezTo>
                    <a:pt x="13" y="22"/>
                    <a:pt x="12" y="20"/>
                    <a:pt x="10" y="21"/>
                  </a:cubicBezTo>
                  <a:cubicBezTo>
                    <a:pt x="6" y="21"/>
                    <a:pt x="3" y="19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9"/>
                    <a:pt x="1" y="6"/>
                    <a:pt x="1" y="3"/>
                  </a:cubicBezTo>
                  <a:close/>
                </a:path>
              </a:pathLst>
            </a:custGeom>
            <a:solidFill>
              <a:srgbClr val="FEE7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1" name="Freeform 2195"/>
            <p:cNvSpPr/>
            <p:nvPr/>
          </p:nvSpPr>
          <p:spPr bwMode="auto">
            <a:xfrm>
              <a:off x="3656013" y="579439"/>
              <a:ext cx="71438" cy="174625"/>
            </a:xfrm>
            <a:custGeom>
              <a:avLst/>
              <a:gdLst>
                <a:gd name="T0" fmla="*/ 0 w 19"/>
                <a:gd name="T1" fmla="*/ 43 h 46"/>
                <a:gd name="T2" fmla="*/ 5 w 19"/>
                <a:gd name="T3" fmla="*/ 41 h 46"/>
                <a:gd name="T4" fmla="*/ 8 w 19"/>
                <a:gd name="T5" fmla="*/ 41 h 46"/>
                <a:gd name="T6" fmla="*/ 14 w 19"/>
                <a:gd name="T7" fmla="*/ 33 h 46"/>
                <a:gd name="T8" fmla="*/ 15 w 19"/>
                <a:gd name="T9" fmla="*/ 32 h 46"/>
                <a:gd name="T10" fmla="*/ 12 w 19"/>
                <a:gd name="T11" fmla="*/ 6 h 46"/>
                <a:gd name="T12" fmla="*/ 12 w 19"/>
                <a:gd name="T13" fmla="*/ 2 h 46"/>
                <a:gd name="T14" fmla="*/ 15 w 19"/>
                <a:gd name="T15" fmla="*/ 0 h 46"/>
                <a:gd name="T16" fmla="*/ 16 w 19"/>
                <a:gd name="T17" fmla="*/ 1 h 46"/>
                <a:gd name="T18" fmla="*/ 18 w 19"/>
                <a:gd name="T19" fmla="*/ 14 h 46"/>
                <a:gd name="T20" fmla="*/ 18 w 19"/>
                <a:gd name="T21" fmla="*/ 24 h 46"/>
                <a:gd name="T22" fmla="*/ 18 w 19"/>
                <a:gd name="T23" fmla="*/ 36 h 46"/>
                <a:gd name="T24" fmla="*/ 10 w 19"/>
                <a:gd name="T25" fmla="*/ 44 h 46"/>
                <a:gd name="T26" fmla="*/ 0 w 19"/>
                <a:gd name="T2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46">
                  <a:moveTo>
                    <a:pt x="0" y="43"/>
                  </a:moveTo>
                  <a:cubicBezTo>
                    <a:pt x="1" y="41"/>
                    <a:pt x="2" y="38"/>
                    <a:pt x="5" y="41"/>
                  </a:cubicBezTo>
                  <a:cubicBezTo>
                    <a:pt x="6" y="43"/>
                    <a:pt x="9" y="42"/>
                    <a:pt x="8" y="41"/>
                  </a:cubicBezTo>
                  <a:cubicBezTo>
                    <a:pt x="7" y="35"/>
                    <a:pt x="11" y="35"/>
                    <a:pt x="14" y="33"/>
                  </a:cubicBezTo>
                  <a:cubicBezTo>
                    <a:pt x="14" y="33"/>
                    <a:pt x="14" y="32"/>
                    <a:pt x="15" y="32"/>
                  </a:cubicBezTo>
                  <a:cubicBezTo>
                    <a:pt x="16" y="23"/>
                    <a:pt x="12" y="15"/>
                    <a:pt x="12" y="6"/>
                  </a:cubicBezTo>
                  <a:cubicBezTo>
                    <a:pt x="12" y="5"/>
                    <a:pt x="11" y="4"/>
                    <a:pt x="12" y="2"/>
                  </a:cubicBezTo>
                  <a:cubicBezTo>
                    <a:pt x="12" y="1"/>
                    <a:pt x="13" y="0"/>
                    <a:pt x="15" y="0"/>
                  </a:cubicBezTo>
                  <a:cubicBezTo>
                    <a:pt x="15" y="0"/>
                    <a:pt x="15" y="1"/>
                    <a:pt x="16" y="1"/>
                  </a:cubicBezTo>
                  <a:cubicBezTo>
                    <a:pt x="15" y="6"/>
                    <a:pt x="17" y="10"/>
                    <a:pt x="18" y="14"/>
                  </a:cubicBezTo>
                  <a:cubicBezTo>
                    <a:pt x="19" y="18"/>
                    <a:pt x="19" y="21"/>
                    <a:pt x="18" y="24"/>
                  </a:cubicBezTo>
                  <a:cubicBezTo>
                    <a:pt x="17" y="28"/>
                    <a:pt x="19" y="32"/>
                    <a:pt x="18" y="36"/>
                  </a:cubicBezTo>
                  <a:cubicBezTo>
                    <a:pt x="18" y="42"/>
                    <a:pt x="16" y="44"/>
                    <a:pt x="10" y="44"/>
                  </a:cubicBezTo>
                  <a:cubicBezTo>
                    <a:pt x="7" y="44"/>
                    <a:pt x="3" y="46"/>
                    <a:pt x="0" y="43"/>
                  </a:cubicBezTo>
                  <a:close/>
                </a:path>
              </a:pathLst>
            </a:custGeom>
            <a:solidFill>
              <a:srgbClr val="FEE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2" name="Freeform 2196"/>
            <p:cNvSpPr/>
            <p:nvPr/>
          </p:nvSpPr>
          <p:spPr bwMode="auto">
            <a:xfrm>
              <a:off x="3449638" y="652464"/>
              <a:ext cx="109538" cy="44450"/>
            </a:xfrm>
            <a:custGeom>
              <a:avLst/>
              <a:gdLst>
                <a:gd name="T0" fmla="*/ 15 w 29"/>
                <a:gd name="T1" fmla="*/ 12 h 12"/>
                <a:gd name="T2" fmla="*/ 3 w 29"/>
                <a:gd name="T3" fmla="*/ 12 h 12"/>
                <a:gd name="T4" fmla="*/ 2 w 29"/>
                <a:gd name="T5" fmla="*/ 9 h 12"/>
                <a:gd name="T6" fmla="*/ 20 w 29"/>
                <a:gd name="T7" fmla="*/ 0 h 12"/>
                <a:gd name="T8" fmla="*/ 17 w 29"/>
                <a:gd name="T9" fmla="*/ 8 h 12"/>
                <a:gd name="T10" fmla="*/ 25 w 29"/>
                <a:gd name="T11" fmla="*/ 4 h 12"/>
                <a:gd name="T12" fmla="*/ 28 w 29"/>
                <a:gd name="T13" fmla="*/ 4 h 12"/>
                <a:gd name="T14" fmla="*/ 28 w 29"/>
                <a:gd name="T15" fmla="*/ 5 h 12"/>
                <a:gd name="T16" fmla="*/ 28 w 29"/>
                <a:gd name="T17" fmla="*/ 5 h 12"/>
                <a:gd name="T18" fmla="*/ 23 w 29"/>
                <a:gd name="T19" fmla="*/ 9 h 12"/>
                <a:gd name="T20" fmla="*/ 18 w 29"/>
                <a:gd name="T21" fmla="*/ 11 h 12"/>
                <a:gd name="T22" fmla="*/ 15 w 29"/>
                <a:gd name="T2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12">
                  <a:moveTo>
                    <a:pt x="15" y="12"/>
                  </a:moveTo>
                  <a:cubicBezTo>
                    <a:pt x="11" y="12"/>
                    <a:pt x="7" y="12"/>
                    <a:pt x="3" y="12"/>
                  </a:cubicBezTo>
                  <a:cubicBezTo>
                    <a:pt x="1" y="12"/>
                    <a:pt x="0" y="11"/>
                    <a:pt x="2" y="9"/>
                  </a:cubicBezTo>
                  <a:cubicBezTo>
                    <a:pt x="6" y="4"/>
                    <a:pt x="12" y="0"/>
                    <a:pt x="20" y="0"/>
                  </a:cubicBezTo>
                  <a:cubicBezTo>
                    <a:pt x="21" y="4"/>
                    <a:pt x="20" y="6"/>
                    <a:pt x="17" y="8"/>
                  </a:cubicBezTo>
                  <a:cubicBezTo>
                    <a:pt x="20" y="7"/>
                    <a:pt x="23" y="7"/>
                    <a:pt x="25" y="4"/>
                  </a:cubicBezTo>
                  <a:cubicBezTo>
                    <a:pt x="26" y="3"/>
                    <a:pt x="27" y="3"/>
                    <a:pt x="28" y="4"/>
                  </a:cubicBezTo>
                  <a:cubicBezTo>
                    <a:pt x="28" y="4"/>
                    <a:pt x="29" y="4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6"/>
                    <a:pt x="25" y="8"/>
                    <a:pt x="23" y="9"/>
                  </a:cubicBezTo>
                  <a:cubicBezTo>
                    <a:pt x="22" y="10"/>
                    <a:pt x="20" y="10"/>
                    <a:pt x="18" y="11"/>
                  </a:cubicBezTo>
                  <a:cubicBezTo>
                    <a:pt x="17" y="11"/>
                    <a:pt x="16" y="11"/>
                    <a:pt x="15" y="12"/>
                  </a:cubicBezTo>
                  <a:close/>
                </a:path>
              </a:pathLst>
            </a:custGeom>
            <a:solidFill>
              <a:srgbClr val="FED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3" name="Freeform 2197"/>
            <p:cNvSpPr/>
            <p:nvPr/>
          </p:nvSpPr>
          <p:spPr bwMode="auto">
            <a:xfrm>
              <a:off x="3551238" y="633414"/>
              <a:ext cx="49213" cy="49213"/>
            </a:xfrm>
            <a:custGeom>
              <a:avLst/>
              <a:gdLst>
                <a:gd name="T0" fmla="*/ 1 w 13"/>
                <a:gd name="T1" fmla="*/ 10 h 13"/>
                <a:gd name="T2" fmla="*/ 1 w 13"/>
                <a:gd name="T3" fmla="*/ 9 h 13"/>
                <a:gd name="T4" fmla="*/ 2 w 13"/>
                <a:gd name="T5" fmla="*/ 4 h 13"/>
                <a:gd name="T6" fmla="*/ 5 w 13"/>
                <a:gd name="T7" fmla="*/ 4 h 13"/>
                <a:gd name="T8" fmla="*/ 10 w 13"/>
                <a:gd name="T9" fmla="*/ 0 h 13"/>
                <a:gd name="T10" fmla="*/ 10 w 13"/>
                <a:gd name="T11" fmla="*/ 13 h 13"/>
                <a:gd name="T12" fmla="*/ 1 w 13"/>
                <a:gd name="T13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1" y="10"/>
                  </a:moveTo>
                  <a:cubicBezTo>
                    <a:pt x="1" y="10"/>
                    <a:pt x="1" y="9"/>
                    <a:pt x="1" y="9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9" y="5"/>
                    <a:pt x="9" y="3"/>
                    <a:pt x="10" y="0"/>
                  </a:cubicBezTo>
                  <a:cubicBezTo>
                    <a:pt x="13" y="5"/>
                    <a:pt x="10" y="9"/>
                    <a:pt x="10" y="13"/>
                  </a:cubicBezTo>
                  <a:cubicBezTo>
                    <a:pt x="7" y="11"/>
                    <a:pt x="5" y="9"/>
                    <a:pt x="1" y="10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4" name="Freeform 2198"/>
            <p:cNvSpPr/>
            <p:nvPr/>
          </p:nvSpPr>
          <p:spPr bwMode="auto">
            <a:xfrm>
              <a:off x="3427413" y="723901"/>
              <a:ext cx="44450" cy="3175"/>
            </a:xfrm>
            <a:custGeom>
              <a:avLst/>
              <a:gdLst>
                <a:gd name="T0" fmla="*/ 0 w 12"/>
                <a:gd name="T1" fmla="*/ 0 h 1"/>
                <a:gd name="T2" fmla="*/ 12 w 12"/>
                <a:gd name="T3" fmla="*/ 0 h 1"/>
                <a:gd name="T4" fmla="*/ 0 w 1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">
                  <a:moveTo>
                    <a:pt x="0" y="0"/>
                  </a:moveTo>
                  <a:cubicBezTo>
                    <a:pt x="4" y="0"/>
                    <a:pt x="8" y="0"/>
                    <a:pt x="12" y="0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5" name="Freeform 2199"/>
            <p:cNvSpPr/>
            <p:nvPr/>
          </p:nvSpPr>
          <p:spPr bwMode="auto">
            <a:xfrm>
              <a:off x="3724276" y="633414"/>
              <a:ext cx="7938" cy="36513"/>
            </a:xfrm>
            <a:custGeom>
              <a:avLst/>
              <a:gdLst>
                <a:gd name="T0" fmla="*/ 0 w 2"/>
                <a:gd name="T1" fmla="*/ 10 h 10"/>
                <a:gd name="T2" fmla="*/ 0 w 2"/>
                <a:gd name="T3" fmla="*/ 0 h 10"/>
                <a:gd name="T4" fmla="*/ 0 w 2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2" y="4"/>
                    <a:pt x="2" y="7"/>
                    <a:pt x="0" y="1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6" name="Freeform 2200"/>
            <p:cNvSpPr/>
            <p:nvPr/>
          </p:nvSpPr>
          <p:spPr bwMode="auto">
            <a:xfrm>
              <a:off x="3803651" y="477839"/>
              <a:ext cx="14288" cy="34925"/>
            </a:xfrm>
            <a:custGeom>
              <a:avLst/>
              <a:gdLst>
                <a:gd name="T0" fmla="*/ 2 w 4"/>
                <a:gd name="T1" fmla="*/ 9 h 9"/>
                <a:gd name="T2" fmla="*/ 0 w 4"/>
                <a:gd name="T3" fmla="*/ 0 h 9"/>
                <a:gd name="T4" fmla="*/ 2 w 4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2" y="9"/>
                  </a:moveTo>
                  <a:cubicBezTo>
                    <a:pt x="2" y="6"/>
                    <a:pt x="2" y="3"/>
                    <a:pt x="0" y="0"/>
                  </a:cubicBezTo>
                  <a:cubicBezTo>
                    <a:pt x="4" y="3"/>
                    <a:pt x="3" y="6"/>
                    <a:pt x="2" y="9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7" name="Freeform 2201"/>
            <p:cNvSpPr/>
            <p:nvPr/>
          </p:nvSpPr>
          <p:spPr bwMode="auto">
            <a:xfrm>
              <a:off x="3475038" y="436564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2" y="2"/>
                    <a:pt x="0" y="1"/>
                  </a:cubicBezTo>
                  <a:cubicBezTo>
                    <a:pt x="2" y="1"/>
                    <a:pt x="5" y="0"/>
                    <a:pt x="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8" name="Freeform 2202"/>
            <p:cNvSpPr/>
            <p:nvPr/>
          </p:nvSpPr>
          <p:spPr bwMode="auto">
            <a:xfrm>
              <a:off x="3460751" y="561976"/>
              <a:ext cx="14288" cy="17463"/>
            </a:xfrm>
            <a:custGeom>
              <a:avLst/>
              <a:gdLst>
                <a:gd name="T0" fmla="*/ 0 w 4"/>
                <a:gd name="T1" fmla="*/ 0 h 5"/>
                <a:gd name="T2" fmla="*/ 2 w 4"/>
                <a:gd name="T3" fmla="*/ 5 h 5"/>
                <a:gd name="T4" fmla="*/ 0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3" y="1"/>
                    <a:pt x="4" y="3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9" name="Freeform 2203"/>
            <p:cNvSpPr/>
            <p:nvPr/>
          </p:nvSpPr>
          <p:spPr bwMode="auto">
            <a:xfrm>
              <a:off x="3367088" y="433389"/>
              <a:ext cx="11113" cy="11113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3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2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0" name="Freeform 2204"/>
            <p:cNvSpPr/>
            <p:nvPr/>
          </p:nvSpPr>
          <p:spPr bwMode="auto">
            <a:xfrm>
              <a:off x="3441701" y="636589"/>
              <a:ext cx="11113" cy="19050"/>
            </a:xfrm>
            <a:custGeom>
              <a:avLst/>
              <a:gdLst>
                <a:gd name="T0" fmla="*/ 2 w 3"/>
                <a:gd name="T1" fmla="*/ 0 h 5"/>
                <a:gd name="T2" fmla="*/ 0 w 3"/>
                <a:gd name="T3" fmla="*/ 5 h 5"/>
                <a:gd name="T4" fmla="*/ 2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2" y="2"/>
                    <a:pt x="3" y="4"/>
                    <a:pt x="0" y="5"/>
                  </a:cubicBezTo>
                  <a:cubicBezTo>
                    <a:pt x="1" y="4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1" name="Freeform 2205"/>
            <p:cNvSpPr/>
            <p:nvPr/>
          </p:nvSpPr>
          <p:spPr bwMode="auto">
            <a:xfrm>
              <a:off x="3449638" y="542926"/>
              <a:ext cx="11113" cy="1111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0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1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2" name="Freeform 2206"/>
            <p:cNvSpPr/>
            <p:nvPr/>
          </p:nvSpPr>
          <p:spPr bwMode="auto">
            <a:xfrm>
              <a:off x="3517901" y="685801"/>
              <a:ext cx="17463" cy="7938"/>
            </a:xfrm>
            <a:custGeom>
              <a:avLst/>
              <a:gdLst>
                <a:gd name="T0" fmla="*/ 0 w 5"/>
                <a:gd name="T1" fmla="*/ 2 h 2"/>
                <a:gd name="T2" fmla="*/ 5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cubicBezTo>
                    <a:pt x="2" y="1"/>
                    <a:pt x="4" y="0"/>
                    <a:pt x="5" y="0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3" name="Freeform 2207"/>
            <p:cNvSpPr/>
            <p:nvPr/>
          </p:nvSpPr>
          <p:spPr bwMode="auto">
            <a:xfrm>
              <a:off x="3408363" y="425451"/>
              <a:ext cx="19050" cy="7938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1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2"/>
                    <a:pt x="1" y="2"/>
                    <a:pt x="0" y="1"/>
                  </a:cubicBezTo>
                  <a:cubicBezTo>
                    <a:pt x="1" y="1"/>
                    <a:pt x="3" y="0"/>
                    <a:pt x="5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4" name="Freeform 2208"/>
            <p:cNvSpPr/>
            <p:nvPr/>
          </p:nvSpPr>
          <p:spPr bwMode="auto">
            <a:xfrm>
              <a:off x="3633788" y="534989"/>
              <a:ext cx="87313" cy="165100"/>
            </a:xfrm>
            <a:custGeom>
              <a:avLst/>
              <a:gdLst>
                <a:gd name="T0" fmla="*/ 19 w 23"/>
                <a:gd name="T1" fmla="*/ 14 h 44"/>
                <a:gd name="T2" fmla="*/ 22 w 23"/>
                <a:gd name="T3" fmla="*/ 36 h 44"/>
                <a:gd name="T4" fmla="*/ 21 w 23"/>
                <a:gd name="T5" fmla="*/ 44 h 44"/>
                <a:gd name="T6" fmla="*/ 13 w 23"/>
                <a:gd name="T7" fmla="*/ 42 h 44"/>
                <a:gd name="T8" fmla="*/ 12 w 23"/>
                <a:gd name="T9" fmla="*/ 37 h 44"/>
                <a:gd name="T10" fmla="*/ 11 w 23"/>
                <a:gd name="T11" fmla="*/ 32 h 44"/>
                <a:gd name="T12" fmla="*/ 11 w 23"/>
                <a:gd name="T13" fmla="*/ 28 h 44"/>
                <a:gd name="T14" fmla="*/ 14 w 23"/>
                <a:gd name="T15" fmla="*/ 26 h 44"/>
                <a:gd name="T16" fmla="*/ 9 w 23"/>
                <a:gd name="T17" fmla="*/ 24 h 44"/>
                <a:gd name="T18" fmla="*/ 10 w 23"/>
                <a:gd name="T19" fmla="*/ 18 h 44"/>
                <a:gd name="T20" fmla="*/ 8 w 23"/>
                <a:gd name="T21" fmla="*/ 21 h 44"/>
                <a:gd name="T22" fmla="*/ 6 w 23"/>
                <a:gd name="T23" fmla="*/ 30 h 44"/>
                <a:gd name="T24" fmla="*/ 5 w 23"/>
                <a:gd name="T25" fmla="*/ 28 h 44"/>
                <a:gd name="T26" fmla="*/ 1 w 23"/>
                <a:gd name="T27" fmla="*/ 8 h 44"/>
                <a:gd name="T28" fmla="*/ 12 w 23"/>
                <a:gd name="T29" fmla="*/ 1 h 44"/>
                <a:gd name="T30" fmla="*/ 13 w 23"/>
                <a:gd name="T31" fmla="*/ 4 h 44"/>
                <a:gd name="T32" fmla="*/ 14 w 23"/>
                <a:gd name="T33" fmla="*/ 4 h 44"/>
                <a:gd name="T34" fmla="*/ 13 w 23"/>
                <a:gd name="T35" fmla="*/ 4 h 44"/>
                <a:gd name="T36" fmla="*/ 18 w 23"/>
                <a:gd name="T37" fmla="*/ 0 h 44"/>
                <a:gd name="T38" fmla="*/ 21 w 23"/>
                <a:gd name="T39" fmla="*/ 3 h 44"/>
                <a:gd name="T40" fmla="*/ 21 w 23"/>
                <a:gd name="T41" fmla="*/ 10 h 44"/>
                <a:gd name="T42" fmla="*/ 21 w 23"/>
                <a:gd name="T43" fmla="*/ 10 h 44"/>
                <a:gd name="T44" fmla="*/ 18 w 23"/>
                <a:gd name="T45" fmla="*/ 9 h 44"/>
                <a:gd name="T46" fmla="*/ 19 w 23"/>
                <a:gd name="T47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44">
                  <a:moveTo>
                    <a:pt x="19" y="14"/>
                  </a:moveTo>
                  <a:cubicBezTo>
                    <a:pt x="19" y="22"/>
                    <a:pt x="21" y="29"/>
                    <a:pt x="22" y="36"/>
                  </a:cubicBezTo>
                  <a:cubicBezTo>
                    <a:pt x="23" y="39"/>
                    <a:pt x="23" y="42"/>
                    <a:pt x="21" y="44"/>
                  </a:cubicBezTo>
                  <a:cubicBezTo>
                    <a:pt x="18" y="44"/>
                    <a:pt x="15" y="44"/>
                    <a:pt x="13" y="42"/>
                  </a:cubicBezTo>
                  <a:cubicBezTo>
                    <a:pt x="14" y="40"/>
                    <a:pt x="15" y="39"/>
                    <a:pt x="12" y="37"/>
                  </a:cubicBezTo>
                  <a:cubicBezTo>
                    <a:pt x="11" y="36"/>
                    <a:pt x="10" y="34"/>
                    <a:pt x="11" y="32"/>
                  </a:cubicBezTo>
                  <a:cubicBezTo>
                    <a:pt x="11" y="31"/>
                    <a:pt x="11" y="29"/>
                    <a:pt x="11" y="28"/>
                  </a:cubicBezTo>
                  <a:cubicBezTo>
                    <a:pt x="10" y="25"/>
                    <a:pt x="12" y="25"/>
                    <a:pt x="14" y="26"/>
                  </a:cubicBezTo>
                  <a:cubicBezTo>
                    <a:pt x="13" y="23"/>
                    <a:pt x="9" y="26"/>
                    <a:pt x="9" y="24"/>
                  </a:cubicBezTo>
                  <a:cubicBezTo>
                    <a:pt x="8" y="22"/>
                    <a:pt x="9" y="20"/>
                    <a:pt x="10" y="18"/>
                  </a:cubicBezTo>
                  <a:cubicBezTo>
                    <a:pt x="9" y="19"/>
                    <a:pt x="8" y="19"/>
                    <a:pt x="8" y="21"/>
                  </a:cubicBezTo>
                  <a:cubicBezTo>
                    <a:pt x="8" y="24"/>
                    <a:pt x="10" y="28"/>
                    <a:pt x="6" y="30"/>
                  </a:cubicBezTo>
                  <a:cubicBezTo>
                    <a:pt x="5" y="30"/>
                    <a:pt x="5" y="29"/>
                    <a:pt x="5" y="28"/>
                  </a:cubicBezTo>
                  <a:cubicBezTo>
                    <a:pt x="1" y="22"/>
                    <a:pt x="0" y="16"/>
                    <a:pt x="1" y="8"/>
                  </a:cubicBezTo>
                  <a:cubicBezTo>
                    <a:pt x="4" y="5"/>
                    <a:pt x="7" y="1"/>
                    <a:pt x="12" y="1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5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0"/>
                    <a:pt x="17" y="2"/>
                    <a:pt x="18" y="0"/>
                  </a:cubicBezTo>
                  <a:cubicBezTo>
                    <a:pt x="18" y="0"/>
                    <a:pt x="21" y="2"/>
                    <a:pt x="21" y="3"/>
                  </a:cubicBezTo>
                  <a:cubicBezTo>
                    <a:pt x="20" y="6"/>
                    <a:pt x="22" y="8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9" y="11"/>
                    <a:pt x="19" y="11"/>
                    <a:pt x="18" y="9"/>
                  </a:cubicBezTo>
                  <a:cubicBezTo>
                    <a:pt x="18" y="11"/>
                    <a:pt x="20" y="12"/>
                    <a:pt x="19" y="14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5" name="Freeform 2209"/>
            <p:cNvSpPr/>
            <p:nvPr/>
          </p:nvSpPr>
          <p:spPr bwMode="auto">
            <a:xfrm>
              <a:off x="3578226" y="554039"/>
              <a:ext cx="74613" cy="101600"/>
            </a:xfrm>
            <a:custGeom>
              <a:avLst/>
              <a:gdLst>
                <a:gd name="T0" fmla="*/ 16 w 20"/>
                <a:gd name="T1" fmla="*/ 3 h 27"/>
                <a:gd name="T2" fmla="*/ 20 w 20"/>
                <a:gd name="T3" fmla="*/ 23 h 27"/>
                <a:gd name="T4" fmla="*/ 15 w 20"/>
                <a:gd name="T5" fmla="*/ 26 h 27"/>
                <a:gd name="T6" fmla="*/ 10 w 20"/>
                <a:gd name="T7" fmla="*/ 22 h 27"/>
                <a:gd name="T8" fmla="*/ 6 w 20"/>
                <a:gd name="T9" fmla="*/ 21 h 27"/>
                <a:gd name="T10" fmla="*/ 3 w 20"/>
                <a:gd name="T11" fmla="*/ 21 h 27"/>
                <a:gd name="T12" fmla="*/ 1 w 20"/>
                <a:gd name="T13" fmla="*/ 15 h 27"/>
                <a:gd name="T14" fmla="*/ 4 w 20"/>
                <a:gd name="T15" fmla="*/ 16 h 27"/>
                <a:gd name="T16" fmla="*/ 3 w 20"/>
                <a:gd name="T17" fmla="*/ 14 h 27"/>
                <a:gd name="T18" fmla="*/ 6 w 20"/>
                <a:gd name="T19" fmla="*/ 10 h 27"/>
                <a:gd name="T20" fmla="*/ 9 w 20"/>
                <a:gd name="T21" fmla="*/ 9 h 27"/>
                <a:gd name="T22" fmla="*/ 8 w 20"/>
                <a:gd name="T23" fmla="*/ 7 h 27"/>
                <a:gd name="T24" fmla="*/ 6 w 20"/>
                <a:gd name="T25" fmla="*/ 8 h 27"/>
                <a:gd name="T26" fmla="*/ 1 w 20"/>
                <a:gd name="T27" fmla="*/ 7 h 27"/>
                <a:gd name="T28" fmla="*/ 2 w 20"/>
                <a:gd name="T29" fmla="*/ 4 h 27"/>
                <a:gd name="T30" fmla="*/ 5 w 20"/>
                <a:gd name="T31" fmla="*/ 0 h 27"/>
                <a:gd name="T32" fmla="*/ 6 w 20"/>
                <a:gd name="T33" fmla="*/ 1 h 27"/>
                <a:gd name="T34" fmla="*/ 14 w 20"/>
                <a:gd name="T35" fmla="*/ 3 h 27"/>
                <a:gd name="T36" fmla="*/ 16 w 20"/>
                <a:gd name="T37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3"/>
                  </a:moveTo>
                  <a:cubicBezTo>
                    <a:pt x="17" y="10"/>
                    <a:pt x="18" y="17"/>
                    <a:pt x="20" y="23"/>
                  </a:cubicBezTo>
                  <a:cubicBezTo>
                    <a:pt x="19" y="25"/>
                    <a:pt x="17" y="25"/>
                    <a:pt x="15" y="26"/>
                  </a:cubicBezTo>
                  <a:cubicBezTo>
                    <a:pt x="13" y="27"/>
                    <a:pt x="11" y="25"/>
                    <a:pt x="10" y="22"/>
                  </a:cubicBezTo>
                  <a:cubicBezTo>
                    <a:pt x="9" y="19"/>
                    <a:pt x="8" y="19"/>
                    <a:pt x="6" y="21"/>
                  </a:cubicBezTo>
                  <a:cubicBezTo>
                    <a:pt x="4" y="23"/>
                    <a:pt x="4" y="20"/>
                    <a:pt x="3" y="21"/>
                  </a:cubicBezTo>
                  <a:cubicBezTo>
                    <a:pt x="4" y="18"/>
                    <a:pt x="0" y="17"/>
                    <a:pt x="1" y="15"/>
                  </a:cubicBezTo>
                  <a:cubicBezTo>
                    <a:pt x="2" y="15"/>
                    <a:pt x="2" y="17"/>
                    <a:pt x="4" y="16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1"/>
                    <a:pt x="2" y="9"/>
                    <a:pt x="6" y="10"/>
                  </a:cubicBezTo>
                  <a:cubicBezTo>
                    <a:pt x="7" y="10"/>
                    <a:pt x="8" y="11"/>
                    <a:pt x="9" y="9"/>
                  </a:cubicBezTo>
                  <a:cubicBezTo>
                    <a:pt x="9" y="8"/>
                    <a:pt x="10" y="7"/>
                    <a:pt x="8" y="7"/>
                  </a:cubicBezTo>
                  <a:cubicBezTo>
                    <a:pt x="7" y="7"/>
                    <a:pt x="7" y="6"/>
                    <a:pt x="6" y="8"/>
                  </a:cubicBezTo>
                  <a:cubicBezTo>
                    <a:pt x="3" y="11"/>
                    <a:pt x="3" y="5"/>
                    <a:pt x="1" y="7"/>
                  </a:cubicBezTo>
                  <a:cubicBezTo>
                    <a:pt x="0" y="5"/>
                    <a:pt x="1" y="5"/>
                    <a:pt x="2" y="4"/>
                  </a:cubicBezTo>
                  <a:cubicBezTo>
                    <a:pt x="3" y="3"/>
                    <a:pt x="3" y="1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6"/>
                    <a:pt x="9" y="7"/>
                    <a:pt x="14" y="3"/>
                  </a:cubicBezTo>
                  <a:cubicBezTo>
                    <a:pt x="15" y="2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6" name="Freeform 2210"/>
            <p:cNvSpPr/>
            <p:nvPr/>
          </p:nvSpPr>
          <p:spPr bwMode="auto">
            <a:xfrm>
              <a:off x="3589338" y="331789"/>
              <a:ext cx="66675" cy="96838"/>
            </a:xfrm>
            <a:custGeom>
              <a:avLst/>
              <a:gdLst>
                <a:gd name="T0" fmla="*/ 15 w 18"/>
                <a:gd name="T1" fmla="*/ 9 h 26"/>
                <a:gd name="T2" fmla="*/ 15 w 18"/>
                <a:gd name="T3" fmla="*/ 26 h 26"/>
                <a:gd name="T4" fmla="*/ 3 w 18"/>
                <a:gd name="T5" fmla="*/ 15 h 26"/>
                <a:gd name="T6" fmla="*/ 1 w 18"/>
                <a:gd name="T7" fmla="*/ 7 h 26"/>
                <a:gd name="T8" fmla="*/ 3 w 18"/>
                <a:gd name="T9" fmla="*/ 1 h 26"/>
                <a:gd name="T10" fmla="*/ 12 w 18"/>
                <a:gd name="T11" fmla="*/ 2 h 26"/>
                <a:gd name="T12" fmla="*/ 15 w 18"/>
                <a:gd name="T13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6">
                  <a:moveTo>
                    <a:pt x="15" y="9"/>
                  </a:moveTo>
                  <a:cubicBezTo>
                    <a:pt x="16" y="14"/>
                    <a:pt x="18" y="20"/>
                    <a:pt x="15" y="26"/>
                  </a:cubicBezTo>
                  <a:cubicBezTo>
                    <a:pt x="9" y="25"/>
                    <a:pt x="3" y="21"/>
                    <a:pt x="3" y="15"/>
                  </a:cubicBezTo>
                  <a:cubicBezTo>
                    <a:pt x="2" y="12"/>
                    <a:pt x="0" y="10"/>
                    <a:pt x="1" y="7"/>
                  </a:cubicBezTo>
                  <a:cubicBezTo>
                    <a:pt x="1" y="5"/>
                    <a:pt x="0" y="2"/>
                    <a:pt x="3" y="1"/>
                  </a:cubicBezTo>
                  <a:cubicBezTo>
                    <a:pt x="6" y="0"/>
                    <a:pt x="9" y="0"/>
                    <a:pt x="12" y="2"/>
                  </a:cubicBezTo>
                  <a:cubicBezTo>
                    <a:pt x="14" y="4"/>
                    <a:pt x="14" y="7"/>
                    <a:pt x="15" y="9"/>
                  </a:cubicBezTo>
                  <a:close/>
                </a:path>
              </a:pathLst>
            </a:custGeom>
            <a:solidFill>
              <a:srgbClr val="FED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7" name="Freeform 2211"/>
            <p:cNvSpPr/>
            <p:nvPr/>
          </p:nvSpPr>
          <p:spPr bwMode="auto">
            <a:xfrm>
              <a:off x="3408363" y="455614"/>
              <a:ext cx="82550" cy="82550"/>
            </a:xfrm>
            <a:custGeom>
              <a:avLst/>
              <a:gdLst>
                <a:gd name="T0" fmla="*/ 21 w 22"/>
                <a:gd name="T1" fmla="*/ 18 h 22"/>
                <a:gd name="T2" fmla="*/ 20 w 22"/>
                <a:gd name="T3" fmla="*/ 21 h 22"/>
                <a:gd name="T4" fmla="*/ 16 w 22"/>
                <a:gd name="T5" fmla="*/ 20 h 22"/>
                <a:gd name="T6" fmla="*/ 2 w 22"/>
                <a:gd name="T7" fmla="*/ 5 h 22"/>
                <a:gd name="T8" fmla="*/ 1 w 22"/>
                <a:gd name="T9" fmla="*/ 1 h 22"/>
                <a:gd name="T10" fmla="*/ 5 w 22"/>
                <a:gd name="T11" fmla="*/ 0 h 22"/>
                <a:gd name="T12" fmla="*/ 21 w 22"/>
                <a:gd name="T1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21" y="18"/>
                  </a:moveTo>
                  <a:cubicBezTo>
                    <a:pt x="21" y="18"/>
                    <a:pt x="21" y="20"/>
                    <a:pt x="20" y="21"/>
                  </a:cubicBezTo>
                  <a:cubicBezTo>
                    <a:pt x="19" y="22"/>
                    <a:pt x="17" y="20"/>
                    <a:pt x="16" y="20"/>
                  </a:cubicBezTo>
                  <a:cubicBezTo>
                    <a:pt x="9" y="16"/>
                    <a:pt x="6" y="11"/>
                    <a:pt x="2" y="5"/>
                  </a:cubicBezTo>
                  <a:cubicBezTo>
                    <a:pt x="1" y="4"/>
                    <a:pt x="0" y="2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11" y="0"/>
                    <a:pt x="22" y="11"/>
                    <a:pt x="21" y="18"/>
                  </a:cubicBezTo>
                  <a:close/>
                </a:path>
              </a:pathLst>
            </a:custGeom>
            <a:solidFill>
              <a:srgbClr val="FEDC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8" name="Freeform 2212"/>
            <p:cNvSpPr/>
            <p:nvPr/>
          </p:nvSpPr>
          <p:spPr bwMode="auto">
            <a:xfrm>
              <a:off x="3675063" y="508001"/>
              <a:ext cx="76200" cy="65088"/>
            </a:xfrm>
            <a:custGeom>
              <a:avLst/>
              <a:gdLst>
                <a:gd name="T0" fmla="*/ 10 w 20"/>
                <a:gd name="T1" fmla="*/ 17 h 17"/>
                <a:gd name="T2" fmla="*/ 7 w 20"/>
                <a:gd name="T3" fmla="*/ 8 h 17"/>
                <a:gd name="T4" fmla="*/ 3 w 20"/>
                <a:gd name="T5" fmla="*/ 10 h 17"/>
                <a:gd name="T6" fmla="*/ 3 w 20"/>
                <a:gd name="T7" fmla="*/ 11 h 17"/>
                <a:gd name="T8" fmla="*/ 3 w 20"/>
                <a:gd name="T9" fmla="*/ 14 h 17"/>
                <a:gd name="T10" fmla="*/ 2 w 20"/>
                <a:gd name="T11" fmla="*/ 12 h 17"/>
                <a:gd name="T12" fmla="*/ 1 w 20"/>
                <a:gd name="T13" fmla="*/ 8 h 17"/>
                <a:gd name="T14" fmla="*/ 1 w 20"/>
                <a:gd name="T15" fmla="*/ 8 h 17"/>
                <a:gd name="T16" fmla="*/ 9 w 20"/>
                <a:gd name="T17" fmla="*/ 4 h 17"/>
                <a:gd name="T18" fmla="*/ 13 w 20"/>
                <a:gd name="T19" fmla="*/ 2 h 17"/>
                <a:gd name="T20" fmla="*/ 14 w 20"/>
                <a:gd name="T21" fmla="*/ 2 h 17"/>
                <a:gd name="T22" fmla="*/ 18 w 20"/>
                <a:gd name="T23" fmla="*/ 0 h 17"/>
                <a:gd name="T24" fmla="*/ 20 w 20"/>
                <a:gd name="T25" fmla="*/ 2 h 17"/>
                <a:gd name="T26" fmla="*/ 18 w 20"/>
                <a:gd name="T27" fmla="*/ 7 h 17"/>
                <a:gd name="T28" fmla="*/ 17 w 20"/>
                <a:gd name="T29" fmla="*/ 10 h 17"/>
                <a:gd name="T30" fmla="*/ 10 w 20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7">
                  <a:moveTo>
                    <a:pt x="10" y="17"/>
                  </a:moveTo>
                  <a:cubicBezTo>
                    <a:pt x="7" y="14"/>
                    <a:pt x="10" y="11"/>
                    <a:pt x="7" y="8"/>
                  </a:cubicBezTo>
                  <a:cubicBezTo>
                    <a:pt x="7" y="13"/>
                    <a:pt x="4" y="8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2"/>
                    <a:pt x="4" y="14"/>
                    <a:pt x="3" y="14"/>
                  </a:cubicBezTo>
                  <a:cubicBezTo>
                    <a:pt x="0" y="14"/>
                    <a:pt x="2" y="12"/>
                    <a:pt x="2" y="12"/>
                  </a:cubicBezTo>
                  <a:cubicBezTo>
                    <a:pt x="1" y="11"/>
                    <a:pt x="1" y="9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6"/>
                    <a:pt x="6" y="5"/>
                    <a:pt x="9" y="4"/>
                  </a:cubicBezTo>
                  <a:cubicBezTo>
                    <a:pt x="10" y="3"/>
                    <a:pt x="11" y="3"/>
                    <a:pt x="13" y="2"/>
                  </a:cubicBezTo>
                  <a:cubicBezTo>
                    <a:pt x="13" y="1"/>
                    <a:pt x="13" y="3"/>
                    <a:pt x="14" y="2"/>
                  </a:cubicBezTo>
                  <a:cubicBezTo>
                    <a:pt x="14" y="0"/>
                    <a:pt x="16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4"/>
                    <a:pt x="20" y="6"/>
                    <a:pt x="18" y="7"/>
                  </a:cubicBezTo>
                  <a:cubicBezTo>
                    <a:pt x="15" y="7"/>
                    <a:pt x="18" y="9"/>
                    <a:pt x="17" y="10"/>
                  </a:cubicBezTo>
                  <a:cubicBezTo>
                    <a:pt x="15" y="12"/>
                    <a:pt x="12" y="15"/>
                    <a:pt x="10" y="1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9" name="Freeform 2213"/>
            <p:cNvSpPr/>
            <p:nvPr/>
          </p:nvSpPr>
          <p:spPr bwMode="auto">
            <a:xfrm>
              <a:off x="3509963" y="647701"/>
              <a:ext cx="49213" cy="41275"/>
            </a:xfrm>
            <a:custGeom>
              <a:avLst/>
              <a:gdLst>
                <a:gd name="T0" fmla="*/ 13 w 13"/>
                <a:gd name="T1" fmla="*/ 0 h 11"/>
                <a:gd name="T2" fmla="*/ 12 w 13"/>
                <a:gd name="T3" fmla="*/ 5 h 11"/>
                <a:gd name="T4" fmla="*/ 10 w 13"/>
                <a:gd name="T5" fmla="*/ 5 h 11"/>
                <a:gd name="T6" fmla="*/ 0 w 13"/>
                <a:gd name="T7" fmla="*/ 11 h 11"/>
                <a:gd name="T8" fmla="*/ 4 w 13"/>
                <a:gd name="T9" fmla="*/ 1 h 11"/>
                <a:gd name="T10" fmla="*/ 13 w 1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1">
                  <a:moveTo>
                    <a:pt x="13" y="0"/>
                  </a:moveTo>
                  <a:cubicBezTo>
                    <a:pt x="13" y="2"/>
                    <a:pt x="13" y="3"/>
                    <a:pt x="12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8" y="11"/>
                    <a:pt x="2" y="8"/>
                    <a:pt x="0" y="11"/>
                  </a:cubicBezTo>
                  <a:cubicBezTo>
                    <a:pt x="1" y="8"/>
                    <a:pt x="4" y="5"/>
                    <a:pt x="4" y="1"/>
                  </a:cubicBezTo>
                  <a:cubicBezTo>
                    <a:pt x="7" y="1"/>
                    <a:pt x="10" y="2"/>
                    <a:pt x="13" y="0"/>
                  </a:cubicBezTo>
                  <a:close/>
                </a:path>
              </a:pathLst>
            </a:custGeom>
            <a:solidFill>
              <a:srgbClr val="FED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0" name="Freeform 2214"/>
            <p:cNvSpPr/>
            <p:nvPr/>
          </p:nvSpPr>
          <p:spPr bwMode="auto">
            <a:xfrm>
              <a:off x="3608388" y="452439"/>
              <a:ext cx="17463" cy="22225"/>
            </a:xfrm>
            <a:custGeom>
              <a:avLst/>
              <a:gdLst>
                <a:gd name="T0" fmla="*/ 5 w 5"/>
                <a:gd name="T1" fmla="*/ 4 h 6"/>
                <a:gd name="T2" fmla="*/ 1 w 5"/>
                <a:gd name="T3" fmla="*/ 3 h 6"/>
                <a:gd name="T4" fmla="*/ 1 w 5"/>
                <a:gd name="T5" fmla="*/ 1 h 6"/>
                <a:gd name="T6" fmla="*/ 3 w 5"/>
                <a:gd name="T7" fmla="*/ 2 h 6"/>
                <a:gd name="T8" fmla="*/ 5 w 5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6"/>
                    <a:pt x="3" y="4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2" y="1"/>
                    <a:pt x="2" y="0"/>
                    <a:pt x="3" y="2"/>
                  </a:cubicBezTo>
                  <a:cubicBezTo>
                    <a:pt x="4" y="3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1" name="Freeform 2216"/>
            <p:cNvSpPr/>
            <p:nvPr/>
          </p:nvSpPr>
          <p:spPr bwMode="auto">
            <a:xfrm>
              <a:off x="3614738" y="554038"/>
              <a:ext cx="7938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2" name="Freeform 2217"/>
            <p:cNvSpPr/>
            <p:nvPr/>
          </p:nvSpPr>
          <p:spPr bwMode="auto">
            <a:xfrm>
              <a:off x="3709988" y="485776"/>
              <a:ext cx="66675" cy="60325"/>
            </a:xfrm>
            <a:custGeom>
              <a:avLst/>
              <a:gdLst>
                <a:gd name="T0" fmla="*/ 8 w 18"/>
                <a:gd name="T1" fmla="*/ 16 h 16"/>
                <a:gd name="T2" fmla="*/ 6 w 18"/>
                <a:gd name="T3" fmla="*/ 13 h 16"/>
                <a:gd name="T4" fmla="*/ 10 w 18"/>
                <a:gd name="T5" fmla="*/ 9 h 16"/>
                <a:gd name="T6" fmla="*/ 8 w 18"/>
                <a:gd name="T7" fmla="*/ 6 h 16"/>
                <a:gd name="T8" fmla="*/ 5 w 18"/>
                <a:gd name="T9" fmla="*/ 10 h 16"/>
                <a:gd name="T10" fmla="*/ 2 w 18"/>
                <a:gd name="T11" fmla="*/ 10 h 16"/>
                <a:gd name="T12" fmla="*/ 0 w 18"/>
                <a:gd name="T13" fmla="*/ 10 h 16"/>
                <a:gd name="T14" fmla="*/ 14 w 18"/>
                <a:gd name="T15" fmla="*/ 1 h 16"/>
                <a:gd name="T16" fmla="*/ 17 w 18"/>
                <a:gd name="T17" fmla="*/ 1 h 16"/>
                <a:gd name="T18" fmla="*/ 17 w 18"/>
                <a:gd name="T19" fmla="*/ 4 h 16"/>
                <a:gd name="T20" fmla="*/ 8 w 18"/>
                <a:gd name="T2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6">
                  <a:moveTo>
                    <a:pt x="8" y="16"/>
                  </a:moveTo>
                  <a:cubicBezTo>
                    <a:pt x="8" y="15"/>
                    <a:pt x="7" y="14"/>
                    <a:pt x="6" y="13"/>
                  </a:cubicBezTo>
                  <a:cubicBezTo>
                    <a:pt x="9" y="13"/>
                    <a:pt x="10" y="12"/>
                    <a:pt x="10" y="9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5" y="6"/>
                    <a:pt x="6" y="10"/>
                    <a:pt x="5" y="10"/>
                  </a:cubicBezTo>
                  <a:cubicBezTo>
                    <a:pt x="3" y="12"/>
                    <a:pt x="5" y="5"/>
                    <a:pt x="2" y="10"/>
                  </a:cubicBezTo>
                  <a:cubicBezTo>
                    <a:pt x="2" y="10"/>
                    <a:pt x="0" y="10"/>
                    <a:pt x="0" y="10"/>
                  </a:cubicBezTo>
                  <a:cubicBezTo>
                    <a:pt x="4" y="6"/>
                    <a:pt x="9" y="4"/>
                    <a:pt x="14" y="1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8" y="1"/>
                    <a:pt x="18" y="3"/>
                    <a:pt x="17" y="4"/>
                  </a:cubicBezTo>
                  <a:cubicBezTo>
                    <a:pt x="16" y="9"/>
                    <a:pt x="12" y="12"/>
                    <a:pt x="8" y="16"/>
                  </a:cubicBezTo>
                  <a:close/>
                </a:path>
              </a:pathLst>
            </a:custGeom>
            <a:solidFill>
              <a:srgbClr val="FED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3" name="Freeform 2218"/>
            <p:cNvSpPr/>
            <p:nvPr/>
          </p:nvSpPr>
          <p:spPr bwMode="auto">
            <a:xfrm>
              <a:off x="3694113" y="561976"/>
              <a:ext cx="19050" cy="25400"/>
            </a:xfrm>
            <a:custGeom>
              <a:avLst/>
              <a:gdLst>
                <a:gd name="T0" fmla="*/ 3 w 5"/>
                <a:gd name="T1" fmla="*/ 7 h 7"/>
                <a:gd name="T2" fmla="*/ 0 w 5"/>
                <a:gd name="T3" fmla="*/ 0 h 7"/>
                <a:gd name="T4" fmla="*/ 5 w 5"/>
                <a:gd name="T5" fmla="*/ 3 h 7"/>
                <a:gd name="T6" fmla="*/ 5 w 5"/>
                <a:gd name="T7" fmla="*/ 5 h 7"/>
                <a:gd name="T8" fmla="*/ 3 w 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7"/>
                  </a:moveTo>
                  <a:cubicBezTo>
                    <a:pt x="3" y="4"/>
                    <a:pt x="1" y="2"/>
                    <a:pt x="0" y="0"/>
                  </a:cubicBezTo>
                  <a:cubicBezTo>
                    <a:pt x="3" y="0"/>
                    <a:pt x="2" y="3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5" y="6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4" name="Freeform 2219"/>
            <p:cNvSpPr/>
            <p:nvPr/>
          </p:nvSpPr>
          <p:spPr bwMode="auto">
            <a:xfrm>
              <a:off x="3652838" y="592138"/>
              <a:ext cx="44450" cy="101600"/>
            </a:xfrm>
            <a:custGeom>
              <a:avLst/>
              <a:gdLst>
                <a:gd name="T0" fmla="*/ 1 w 12"/>
                <a:gd name="T1" fmla="*/ 15 h 27"/>
                <a:gd name="T2" fmla="*/ 1 w 12"/>
                <a:gd name="T3" fmla="*/ 6 h 27"/>
                <a:gd name="T4" fmla="*/ 1 w 12"/>
                <a:gd name="T5" fmla="*/ 4 h 27"/>
                <a:gd name="T6" fmla="*/ 5 w 12"/>
                <a:gd name="T7" fmla="*/ 2 h 27"/>
                <a:gd name="T8" fmla="*/ 7 w 12"/>
                <a:gd name="T9" fmla="*/ 4 h 27"/>
                <a:gd name="T10" fmla="*/ 6 w 12"/>
                <a:gd name="T11" fmla="*/ 5 h 27"/>
                <a:gd name="T12" fmla="*/ 4 w 12"/>
                <a:gd name="T13" fmla="*/ 9 h 27"/>
                <a:gd name="T14" fmla="*/ 11 w 12"/>
                <a:gd name="T15" fmla="*/ 9 h 27"/>
                <a:gd name="T16" fmla="*/ 6 w 12"/>
                <a:gd name="T17" fmla="*/ 10 h 27"/>
                <a:gd name="T18" fmla="*/ 6 w 12"/>
                <a:gd name="T19" fmla="*/ 18 h 27"/>
                <a:gd name="T20" fmla="*/ 9 w 12"/>
                <a:gd name="T21" fmla="*/ 22 h 27"/>
                <a:gd name="T22" fmla="*/ 8 w 12"/>
                <a:gd name="T23" fmla="*/ 27 h 27"/>
                <a:gd name="T24" fmla="*/ 8 w 12"/>
                <a:gd name="T25" fmla="*/ 27 h 27"/>
                <a:gd name="T26" fmla="*/ 4 w 12"/>
                <a:gd name="T27" fmla="*/ 24 h 27"/>
                <a:gd name="T28" fmla="*/ 4 w 12"/>
                <a:gd name="T29" fmla="*/ 24 h 27"/>
                <a:gd name="T30" fmla="*/ 1 w 12"/>
                <a:gd name="T31" fmla="*/ 17 h 27"/>
                <a:gd name="T32" fmla="*/ 1 w 12"/>
                <a:gd name="T33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27">
                  <a:moveTo>
                    <a:pt x="1" y="15"/>
                  </a:moveTo>
                  <a:cubicBezTo>
                    <a:pt x="2" y="12"/>
                    <a:pt x="2" y="9"/>
                    <a:pt x="1" y="6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4" y="5"/>
                    <a:pt x="2" y="0"/>
                    <a:pt x="5" y="2"/>
                  </a:cubicBezTo>
                  <a:cubicBezTo>
                    <a:pt x="6" y="2"/>
                    <a:pt x="7" y="2"/>
                    <a:pt x="7" y="4"/>
                  </a:cubicBezTo>
                  <a:cubicBezTo>
                    <a:pt x="8" y="5"/>
                    <a:pt x="5" y="3"/>
                    <a:pt x="6" y="5"/>
                  </a:cubicBezTo>
                  <a:cubicBezTo>
                    <a:pt x="6" y="6"/>
                    <a:pt x="5" y="7"/>
                    <a:pt x="4" y="9"/>
                  </a:cubicBezTo>
                  <a:cubicBezTo>
                    <a:pt x="7" y="9"/>
                    <a:pt x="9" y="9"/>
                    <a:pt x="11" y="9"/>
                  </a:cubicBezTo>
                  <a:cubicBezTo>
                    <a:pt x="9" y="9"/>
                    <a:pt x="10" y="15"/>
                    <a:pt x="6" y="10"/>
                  </a:cubicBezTo>
                  <a:cubicBezTo>
                    <a:pt x="6" y="13"/>
                    <a:pt x="8" y="16"/>
                    <a:pt x="6" y="18"/>
                  </a:cubicBezTo>
                  <a:cubicBezTo>
                    <a:pt x="5" y="20"/>
                    <a:pt x="7" y="21"/>
                    <a:pt x="9" y="22"/>
                  </a:cubicBezTo>
                  <a:cubicBezTo>
                    <a:pt x="12" y="24"/>
                    <a:pt x="11" y="26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5" y="25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2"/>
                    <a:pt x="2" y="19"/>
                    <a:pt x="1" y="17"/>
                  </a:cubicBezTo>
                  <a:cubicBezTo>
                    <a:pt x="1" y="17"/>
                    <a:pt x="1" y="16"/>
                    <a:pt x="1" y="15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5" name="Freeform 2220"/>
            <p:cNvSpPr/>
            <p:nvPr/>
          </p:nvSpPr>
          <p:spPr bwMode="auto">
            <a:xfrm>
              <a:off x="3652838" y="655638"/>
              <a:ext cx="19050" cy="26988"/>
            </a:xfrm>
            <a:custGeom>
              <a:avLst/>
              <a:gdLst>
                <a:gd name="T0" fmla="*/ 1 w 5"/>
                <a:gd name="T1" fmla="*/ 0 h 7"/>
                <a:gd name="T2" fmla="*/ 4 w 5"/>
                <a:gd name="T3" fmla="*/ 7 h 7"/>
                <a:gd name="T4" fmla="*/ 1 w 5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1" y="0"/>
                  </a:moveTo>
                  <a:cubicBezTo>
                    <a:pt x="5" y="1"/>
                    <a:pt x="3" y="5"/>
                    <a:pt x="4" y="7"/>
                  </a:cubicBezTo>
                  <a:cubicBezTo>
                    <a:pt x="2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6" name="Freeform 2221"/>
            <p:cNvSpPr/>
            <p:nvPr/>
          </p:nvSpPr>
          <p:spPr bwMode="auto">
            <a:xfrm>
              <a:off x="3614738" y="655638"/>
              <a:ext cx="11113" cy="14288"/>
            </a:xfrm>
            <a:custGeom>
              <a:avLst/>
              <a:gdLst>
                <a:gd name="T0" fmla="*/ 0 w 3"/>
                <a:gd name="T1" fmla="*/ 2 h 4"/>
                <a:gd name="T2" fmla="*/ 1 w 3"/>
                <a:gd name="T3" fmla="*/ 0 h 4"/>
                <a:gd name="T4" fmla="*/ 3 w 3"/>
                <a:gd name="T5" fmla="*/ 2 h 4"/>
                <a:gd name="T6" fmla="*/ 1 w 3"/>
                <a:gd name="T7" fmla="*/ 4 h 4"/>
                <a:gd name="T8" fmla="*/ 0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3" y="2"/>
                  </a:cubicBezTo>
                  <a:cubicBezTo>
                    <a:pt x="2" y="2"/>
                    <a:pt x="3" y="4"/>
                    <a:pt x="1" y="4"/>
                  </a:cubicBezTo>
                  <a:cubicBezTo>
                    <a:pt x="1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7" name="Freeform 2222"/>
            <p:cNvSpPr/>
            <p:nvPr/>
          </p:nvSpPr>
          <p:spPr bwMode="auto">
            <a:xfrm>
              <a:off x="3667125" y="68262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3" y="1"/>
                    <a:pt x="4" y="3"/>
                  </a:cubicBezTo>
                  <a:cubicBezTo>
                    <a:pt x="2" y="2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8" name="Freeform 2223"/>
            <p:cNvSpPr/>
            <p:nvPr/>
          </p:nvSpPr>
          <p:spPr bwMode="auto">
            <a:xfrm>
              <a:off x="3362325" y="293688"/>
              <a:ext cx="479425" cy="474663"/>
            </a:xfrm>
            <a:custGeom>
              <a:avLst/>
              <a:gdLst>
                <a:gd name="T0" fmla="*/ 302 w 302"/>
                <a:gd name="T1" fmla="*/ 128 h 299"/>
                <a:gd name="T2" fmla="*/ 216 w 302"/>
                <a:gd name="T3" fmla="*/ 192 h 299"/>
                <a:gd name="T4" fmla="*/ 223 w 302"/>
                <a:gd name="T5" fmla="*/ 299 h 299"/>
                <a:gd name="T6" fmla="*/ 136 w 302"/>
                <a:gd name="T7" fmla="*/ 240 h 299"/>
                <a:gd name="T8" fmla="*/ 36 w 302"/>
                <a:gd name="T9" fmla="*/ 278 h 299"/>
                <a:gd name="T10" fmla="*/ 67 w 302"/>
                <a:gd name="T11" fmla="*/ 176 h 299"/>
                <a:gd name="T12" fmla="*/ 0 w 302"/>
                <a:gd name="T13" fmla="*/ 92 h 299"/>
                <a:gd name="T14" fmla="*/ 105 w 302"/>
                <a:gd name="T15" fmla="*/ 90 h 299"/>
                <a:gd name="T16" fmla="*/ 164 w 302"/>
                <a:gd name="T17" fmla="*/ 0 h 299"/>
                <a:gd name="T18" fmla="*/ 200 w 302"/>
                <a:gd name="T19" fmla="*/ 100 h 299"/>
                <a:gd name="T20" fmla="*/ 302 w 302"/>
                <a:gd name="T21" fmla="*/ 12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2" h="299">
                  <a:moveTo>
                    <a:pt x="302" y="128"/>
                  </a:moveTo>
                  <a:lnTo>
                    <a:pt x="216" y="192"/>
                  </a:lnTo>
                  <a:lnTo>
                    <a:pt x="223" y="299"/>
                  </a:lnTo>
                  <a:lnTo>
                    <a:pt x="136" y="240"/>
                  </a:lnTo>
                  <a:lnTo>
                    <a:pt x="36" y="278"/>
                  </a:lnTo>
                  <a:lnTo>
                    <a:pt x="67" y="176"/>
                  </a:lnTo>
                  <a:lnTo>
                    <a:pt x="0" y="92"/>
                  </a:lnTo>
                  <a:lnTo>
                    <a:pt x="105" y="90"/>
                  </a:lnTo>
                  <a:lnTo>
                    <a:pt x="164" y="0"/>
                  </a:lnTo>
                  <a:lnTo>
                    <a:pt x="200" y="100"/>
                  </a:lnTo>
                  <a:lnTo>
                    <a:pt x="302" y="128"/>
                  </a:ln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1671" name="组合 1670"/>
          <p:cNvGrpSpPr/>
          <p:nvPr/>
        </p:nvGrpSpPr>
        <p:grpSpPr>
          <a:xfrm>
            <a:off x="644379" y="2576967"/>
            <a:ext cx="650870" cy="644405"/>
            <a:chOff x="3362325" y="293688"/>
            <a:chExt cx="479425" cy="474663"/>
          </a:xfrm>
        </p:grpSpPr>
        <p:sp>
          <p:nvSpPr>
            <p:cNvPr id="1672" name="Freeform 2191"/>
            <p:cNvSpPr/>
            <p:nvPr/>
          </p:nvSpPr>
          <p:spPr bwMode="auto">
            <a:xfrm>
              <a:off x="3367088" y="304801"/>
              <a:ext cx="346075" cy="419100"/>
            </a:xfrm>
            <a:custGeom>
              <a:avLst/>
              <a:gdLst>
                <a:gd name="T0" fmla="*/ 37 w 92"/>
                <a:gd name="T1" fmla="*/ 104 h 111"/>
                <a:gd name="T2" fmla="*/ 28 w 92"/>
                <a:gd name="T3" fmla="*/ 111 h 111"/>
                <a:gd name="T4" fmla="*/ 16 w 92"/>
                <a:gd name="T5" fmla="*/ 111 h 111"/>
                <a:gd name="T6" fmla="*/ 14 w 92"/>
                <a:gd name="T7" fmla="*/ 106 h 111"/>
                <a:gd name="T8" fmla="*/ 20 w 92"/>
                <a:gd name="T9" fmla="*/ 93 h 111"/>
                <a:gd name="T10" fmla="*/ 22 w 92"/>
                <a:gd name="T11" fmla="*/ 88 h 111"/>
                <a:gd name="T12" fmla="*/ 27 w 92"/>
                <a:gd name="T13" fmla="*/ 73 h 111"/>
                <a:gd name="T14" fmla="*/ 25 w 92"/>
                <a:gd name="T15" fmla="*/ 68 h 111"/>
                <a:gd name="T16" fmla="*/ 25 w 92"/>
                <a:gd name="T17" fmla="*/ 66 h 111"/>
                <a:gd name="T18" fmla="*/ 22 w 92"/>
                <a:gd name="T19" fmla="*/ 63 h 111"/>
                <a:gd name="T20" fmla="*/ 9 w 92"/>
                <a:gd name="T21" fmla="*/ 46 h 111"/>
                <a:gd name="T22" fmla="*/ 2 w 92"/>
                <a:gd name="T23" fmla="*/ 40 h 111"/>
                <a:gd name="T24" fmla="*/ 0 w 92"/>
                <a:gd name="T25" fmla="*/ 37 h 111"/>
                <a:gd name="T26" fmla="*/ 3 w 92"/>
                <a:gd name="T27" fmla="*/ 34 h 111"/>
                <a:gd name="T28" fmla="*/ 11 w 92"/>
                <a:gd name="T29" fmla="*/ 33 h 111"/>
                <a:gd name="T30" fmla="*/ 16 w 92"/>
                <a:gd name="T31" fmla="*/ 34 h 111"/>
                <a:gd name="T32" fmla="*/ 29 w 92"/>
                <a:gd name="T33" fmla="*/ 36 h 111"/>
                <a:gd name="T34" fmla="*/ 36 w 92"/>
                <a:gd name="T35" fmla="*/ 36 h 111"/>
                <a:gd name="T36" fmla="*/ 39 w 92"/>
                <a:gd name="T37" fmla="*/ 35 h 111"/>
                <a:gd name="T38" fmla="*/ 55 w 92"/>
                <a:gd name="T39" fmla="*/ 6 h 111"/>
                <a:gd name="T40" fmla="*/ 56 w 92"/>
                <a:gd name="T41" fmla="*/ 5 h 111"/>
                <a:gd name="T42" fmla="*/ 65 w 92"/>
                <a:gd name="T43" fmla="*/ 1 h 111"/>
                <a:gd name="T44" fmla="*/ 71 w 92"/>
                <a:gd name="T45" fmla="*/ 0 h 111"/>
                <a:gd name="T46" fmla="*/ 72 w 92"/>
                <a:gd name="T47" fmla="*/ 0 h 111"/>
                <a:gd name="T48" fmla="*/ 74 w 92"/>
                <a:gd name="T49" fmla="*/ 10 h 111"/>
                <a:gd name="T50" fmla="*/ 75 w 92"/>
                <a:gd name="T51" fmla="*/ 15 h 111"/>
                <a:gd name="T52" fmla="*/ 72 w 92"/>
                <a:gd name="T53" fmla="*/ 14 h 111"/>
                <a:gd name="T54" fmla="*/ 67 w 92"/>
                <a:gd name="T55" fmla="*/ 9 h 111"/>
                <a:gd name="T56" fmla="*/ 61 w 92"/>
                <a:gd name="T57" fmla="*/ 15 h 111"/>
                <a:gd name="T58" fmla="*/ 74 w 92"/>
                <a:gd name="T59" fmla="*/ 33 h 111"/>
                <a:gd name="T60" fmla="*/ 73 w 92"/>
                <a:gd name="T61" fmla="*/ 43 h 111"/>
                <a:gd name="T62" fmla="*/ 70 w 92"/>
                <a:gd name="T63" fmla="*/ 44 h 111"/>
                <a:gd name="T64" fmla="*/ 66 w 92"/>
                <a:gd name="T65" fmla="*/ 41 h 111"/>
                <a:gd name="T66" fmla="*/ 70 w 92"/>
                <a:gd name="T67" fmla="*/ 43 h 111"/>
                <a:gd name="T68" fmla="*/ 75 w 92"/>
                <a:gd name="T69" fmla="*/ 45 h 111"/>
                <a:gd name="T70" fmla="*/ 86 w 92"/>
                <a:gd name="T71" fmla="*/ 44 h 111"/>
                <a:gd name="T72" fmla="*/ 91 w 92"/>
                <a:gd name="T73" fmla="*/ 54 h 111"/>
                <a:gd name="T74" fmla="*/ 87 w 92"/>
                <a:gd name="T75" fmla="*/ 56 h 111"/>
                <a:gd name="T76" fmla="*/ 85 w 92"/>
                <a:gd name="T77" fmla="*/ 54 h 111"/>
                <a:gd name="T78" fmla="*/ 85 w 92"/>
                <a:gd name="T79" fmla="*/ 49 h 111"/>
                <a:gd name="T80" fmla="*/ 80 w 92"/>
                <a:gd name="T81" fmla="*/ 50 h 111"/>
                <a:gd name="T82" fmla="*/ 77 w 92"/>
                <a:gd name="T83" fmla="*/ 61 h 111"/>
                <a:gd name="T84" fmla="*/ 79 w 92"/>
                <a:gd name="T85" fmla="*/ 60 h 111"/>
                <a:gd name="T86" fmla="*/ 82 w 92"/>
                <a:gd name="T87" fmla="*/ 57 h 111"/>
                <a:gd name="T88" fmla="*/ 83 w 92"/>
                <a:gd name="T89" fmla="*/ 62 h 111"/>
                <a:gd name="T90" fmla="*/ 83 w 92"/>
                <a:gd name="T91" fmla="*/ 63 h 111"/>
                <a:gd name="T92" fmla="*/ 73 w 92"/>
                <a:gd name="T93" fmla="*/ 70 h 111"/>
                <a:gd name="T94" fmla="*/ 70 w 92"/>
                <a:gd name="T95" fmla="*/ 71 h 111"/>
                <a:gd name="T96" fmla="*/ 60 w 92"/>
                <a:gd name="T97" fmla="*/ 69 h 111"/>
                <a:gd name="T98" fmla="*/ 59 w 92"/>
                <a:gd name="T99" fmla="*/ 72 h 111"/>
                <a:gd name="T100" fmla="*/ 62 w 92"/>
                <a:gd name="T101" fmla="*/ 72 h 111"/>
                <a:gd name="T102" fmla="*/ 66 w 92"/>
                <a:gd name="T103" fmla="*/ 74 h 111"/>
                <a:gd name="T104" fmla="*/ 62 w 92"/>
                <a:gd name="T105" fmla="*/ 77 h 111"/>
                <a:gd name="T106" fmla="*/ 61 w 92"/>
                <a:gd name="T107" fmla="*/ 80 h 111"/>
                <a:gd name="T108" fmla="*/ 58 w 92"/>
                <a:gd name="T109" fmla="*/ 82 h 111"/>
                <a:gd name="T110" fmla="*/ 59 w 92"/>
                <a:gd name="T111" fmla="*/ 84 h 111"/>
                <a:gd name="T112" fmla="*/ 60 w 92"/>
                <a:gd name="T113" fmla="*/ 86 h 111"/>
                <a:gd name="T114" fmla="*/ 60 w 92"/>
                <a:gd name="T115" fmla="*/ 88 h 111"/>
                <a:gd name="T116" fmla="*/ 55 w 92"/>
                <a:gd name="T117" fmla="*/ 92 h 111"/>
                <a:gd name="T118" fmla="*/ 51 w 92"/>
                <a:gd name="T119" fmla="*/ 93 h 111"/>
                <a:gd name="T120" fmla="*/ 42 w 92"/>
                <a:gd name="T121" fmla="*/ 94 h 111"/>
                <a:gd name="T122" fmla="*/ 25 w 92"/>
                <a:gd name="T123" fmla="*/ 102 h 111"/>
                <a:gd name="T124" fmla="*/ 37 w 92"/>
                <a:gd name="T125" fmla="*/ 10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2" h="111">
                  <a:moveTo>
                    <a:pt x="37" y="104"/>
                  </a:moveTo>
                  <a:cubicBezTo>
                    <a:pt x="34" y="106"/>
                    <a:pt x="32" y="109"/>
                    <a:pt x="28" y="111"/>
                  </a:cubicBezTo>
                  <a:cubicBezTo>
                    <a:pt x="24" y="111"/>
                    <a:pt x="20" y="111"/>
                    <a:pt x="16" y="111"/>
                  </a:cubicBezTo>
                  <a:cubicBezTo>
                    <a:pt x="13" y="110"/>
                    <a:pt x="13" y="108"/>
                    <a:pt x="14" y="106"/>
                  </a:cubicBezTo>
                  <a:cubicBezTo>
                    <a:pt x="15" y="101"/>
                    <a:pt x="19" y="98"/>
                    <a:pt x="20" y="93"/>
                  </a:cubicBezTo>
                  <a:cubicBezTo>
                    <a:pt x="22" y="92"/>
                    <a:pt x="22" y="90"/>
                    <a:pt x="22" y="88"/>
                  </a:cubicBezTo>
                  <a:cubicBezTo>
                    <a:pt x="23" y="83"/>
                    <a:pt x="24" y="78"/>
                    <a:pt x="27" y="73"/>
                  </a:cubicBezTo>
                  <a:cubicBezTo>
                    <a:pt x="28" y="71"/>
                    <a:pt x="27" y="70"/>
                    <a:pt x="25" y="68"/>
                  </a:cubicBezTo>
                  <a:cubicBezTo>
                    <a:pt x="25" y="67"/>
                    <a:pt x="25" y="67"/>
                    <a:pt x="25" y="66"/>
                  </a:cubicBezTo>
                  <a:cubicBezTo>
                    <a:pt x="24" y="66"/>
                    <a:pt x="23" y="64"/>
                    <a:pt x="22" y="63"/>
                  </a:cubicBezTo>
                  <a:cubicBezTo>
                    <a:pt x="18" y="57"/>
                    <a:pt x="14" y="52"/>
                    <a:pt x="9" y="46"/>
                  </a:cubicBezTo>
                  <a:cubicBezTo>
                    <a:pt x="7" y="44"/>
                    <a:pt x="5" y="41"/>
                    <a:pt x="2" y="40"/>
                  </a:cubicBezTo>
                  <a:cubicBezTo>
                    <a:pt x="1" y="40"/>
                    <a:pt x="0" y="39"/>
                    <a:pt x="0" y="37"/>
                  </a:cubicBezTo>
                  <a:cubicBezTo>
                    <a:pt x="1" y="36"/>
                    <a:pt x="2" y="34"/>
                    <a:pt x="3" y="34"/>
                  </a:cubicBezTo>
                  <a:cubicBezTo>
                    <a:pt x="6" y="33"/>
                    <a:pt x="8" y="33"/>
                    <a:pt x="11" y="33"/>
                  </a:cubicBezTo>
                  <a:cubicBezTo>
                    <a:pt x="12" y="34"/>
                    <a:pt x="14" y="33"/>
                    <a:pt x="16" y="34"/>
                  </a:cubicBezTo>
                  <a:cubicBezTo>
                    <a:pt x="20" y="34"/>
                    <a:pt x="24" y="36"/>
                    <a:pt x="29" y="36"/>
                  </a:cubicBezTo>
                  <a:cubicBezTo>
                    <a:pt x="31" y="37"/>
                    <a:pt x="34" y="36"/>
                    <a:pt x="36" y="36"/>
                  </a:cubicBezTo>
                  <a:cubicBezTo>
                    <a:pt x="37" y="37"/>
                    <a:pt x="38" y="36"/>
                    <a:pt x="39" y="35"/>
                  </a:cubicBezTo>
                  <a:cubicBezTo>
                    <a:pt x="46" y="26"/>
                    <a:pt x="53" y="17"/>
                    <a:pt x="55" y="6"/>
                  </a:cubicBezTo>
                  <a:cubicBezTo>
                    <a:pt x="55" y="6"/>
                    <a:pt x="56" y="5"/>
                    <a:pt x="56" y="5"/>
                  </a:cubicBezTo>
                  <a:cubicBezTo>
                    <a:pt x="58" y="2"/>
                    <a:pt x="61" y="0"/>
                    <a:pt x="65" y="1"/>
                  </a:cubicBezTo>
                  <a:cubicBezTo>
                    <a:pt x="67" y="1"/>
                    <a:pt x="69" y="1"/>
                    <a:pt x="71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6" y="3"/>
                    <a:pt x="74" y="6"/>
                    <a:pt x="74" y="10"/>
                  </a:cubicBezTo>
                  <a:cubicBezTo>
                    <a:pt x="75" y="11"/>
                    <a:pt x="75" y="13"/>
                    <a:pt x="75" y="15"/>
                  </a:cubicBezTo>
                  <a:cubicBezTo>
                    <a:pt x="73" y="17"/>
                    <a:pt x="73" y="15"/>
                    <a:pt x="72" y="14"/>
                  </a:cubicBezTo>
                  <a:cubicBezTo>
                    <a:pt x="71" y="12"/>
                    <a:pt x="70" y="10"/>
                    <a:pt x="67" y="9"/>
                  </a:cubicBezTo>
                  <a:cubicBezTo>
                    <a:pt x="63" y="8"/>
                    <a:pt x="60" y="10"/>
                    <a:pt x="61" y="15"/>
                  </a:cubicBezTo>
                  <a:cubicBezTo>
                    <a:pt x="62" y="23"/>
                    <a:pt x="66" y="30"/>
                    <a:pt x="74" y="33"/>
                  </a:cubicBezTo>
                  <a:cubicBezTo>
                    <a:pt x="75" y="36"/>
                    <a:pt x="72" y="39"/>
                    <a:pt x="73" y="43"/>
                  </a:cubicBezTo>
                  <a:cubicBezTo>
                    <a:pt x="74" y="46"/>
                    <a:pt x="71" y="44"/>
                    <a:pt x="70" y="44"/>
                  </a:cubicBezTo>
                  <a:cubicBezTo>
                    <a:pt x="69" y="43"/>
                    <a:pt x="67" y="43"/>
                    <a:pt x="66" y="41"/>
                  </a:cubicBezTo>
                  <a:cubicBezTo>
                    <a:pt x="67" y="43"/>
                    <a:pt x="69" y="43"/>
                    <a:pt x="70" y="43"/>
                  </a:cubicBezTo>
                  <a:cubicBezTo>
                    <a:pt x="71" y="45"/>
                    <a:pt x="73" y="45"/>
                    <a:pt x="75" y="45"/>
                  </a:cubicBezTo>
                  <a:cubicBezTo>
                    <a:pt x="78" y="43"/>
                    <a:pt x="82" y="46"/>
                    <a:pt x="86" y="44"/>
                  </a:cubicBezTo>
                  <a:cubicBezTo>
                    <a:pt x="88" y="43"/>
                    <a:pt x="92" y="52"/>
                    <a:pt x="91" y="54"/>
                  </a:cubicBezTo>
                  <a:cubicBezTo>
                    <a:pt x="90" y="55"/>
                    <a:pt x="89" y="55"/>
                    <a:pt x="87" y="56"/>
                  </a:cubicBezTo>
                  <a:cubicBezTo>
                    <a:pt x="86" y="56"/>
                    <a:pt x="85" y="55"/>
                    <a:pt x="85" y="54"/>
                  </a:cubicBezTo>
                  <a:cubicBezTo>
                    <a:pt x="84" y="52"/>
                    <a:pt x="84" y="51"/>
                    <a:pt x="85" y="49"/>
                  </a:cubicBezTo>
                  <a:cubicBezTo>
                    <a:pt x="83" y="50"/>
                    <a:pt x="82" y="50"/>
                    <a:pt x="80" y="50"/>
                  </a:cubicBezTo>
                  <a:cubicBezTo>
                    <a:pt x="84" y="55"/>
                    <a:pt x="84" y="55"/>
                    <a:pt x="77" y="61"/>
                  </a:cubicBezTo>
                  <a:cubicBezTo>
                    <a:pt x="77" y="61"/>
                    <a:pt x="78" y="61"/>
                    <a:pt x="79" y="60"/>
                  </a:cubicBezTo>
                  <a:cubicBezTo>
                    <a:pt x="80" y="59"/>
                    <a:pt x="80" y="56"/>
                    <a:pt x="82" y="57"/>
                  </a:cubicBezTo>
                  <a:cubicBezTo>
                    <a:pt x="84" y="58"/>
                    <a:pt x="83" y="60"/>
                    <a:pt x="83" y="62"/>
                  </a:cubicBezTo>
                  <a:cubicBezTo>
                    <a:pt x="83" y="62"/>
                    <a:pt x="83" y="63"/>
                    <a:pt x="83" y="63"/>
                  </a:cubicBezTo>
                  <a:cubicBezTo>
                    <a:pt x="78" y="64"/>
                    <a:pt x="76" y="67"/>
                    <a:pt x="73" y="70"/>
                  </a:cubicBezTo>
                  <a:cubicBezTo>
                    <a:pt x="71" y="69"/>
                    <a:pt x="71" y="70"/>
                    <a:pt x="70" y="71"/>
                  </a:cubicBezTo>
                  <a:cubicBezTo>
                    <a:pt x="65" y="74"/>
                    <a:pt x="64" y="73"/>
                    <a:pt x="60" y="69"/>
                  </a:cubicBezTo>
                  <a:cubicBezTo>
                    <a:pt x="60" y="70"/>
                    <a:pt x="58" y="70"/>
                    <a:pt x="59" y="72"/>
                  </a:cubicBezTo>
                  <a:cubicBezTo>
                    <a:pt x="59" y="73"/>
                    <a:pt x="61" y="72"/>
                    <a:pt x="62" y="72"/>
                  </a:cubicBezTo>
                  <a:cubicBezTo>
                    <a:pt x="63" y="72"/>
                    <a:pt x="66" y="72"/>
                    <a:pt x="66" y="74"/>
                  </a:cubicBezTo>
                  <a:cubicBezTo>
                    <a:pt x="66" y="76"/>
                    <a:pt x="65" y="77"/>
                    <a:pt x="62" y="77"/>
                  </a:cubicBezTo>
                  <a:cubicBezTo>
                    <a:pt x="60" y="77"/>
                    <a:pt x="60" y="78"/>
                    <a:pt x="61" y="80"/>
                  </a:cubicBezTo>
                  <a:cubicBezTo>
                    <a:pt x="61" y="83"/>
                    <a:pt x="61" y="83"/>
                    <a:pt x="58" y="82"/>
                  </a:cubicBezTo>
                  <a:cubicBezTo>
                    <a:pt x="58" y="83"/>
                    <a:pt x="59" y="83"/>
                    <a:pt x="59" y="84"/>
                  </a:cubicBezTo>
                  <a:cubicBezTo>
                    <a:pt x="60" y="85"/>
                    <a:pt x="60" y="86"/>
                    <a:pt x="60" y="86"/>
                  </a:cubicBezTo>
                  <a:cubicBezTo>
                    <a:pt x="60" y="87"/>
                    <a:pt x="60" y="87"/>
                    <a:pt x="60" y="88"/>
                  </a:cubicBezTo>
                  <a:cubicBezTo>
                    <a:pt x="60" y="91"/>
                    <a:pt x="58" y="93"/>
                    <a:pt x="55" y="92"/>
                  </a:cubicBezTo>
                  <a:cubicBezTo>
                    <a:pt x="53" y="92"/>
                    <a:pt x="52" y="93"/>
                    <a:pt x="51" y="93"/>
                  </a:cubicBezTo>
                  <a:cubicBezTo>
                    <a:pt x="48" y="94"/>
                    <a:pt x="45" y="94"/>
                    <a:pt x="42" y="94"/>
                  </a:cubicBezTo>
                  <a:cubicBezTo>
                    <a:pt x="35" y="93"/>
                    <a:pt x="30" y="97"/>
                    <a:pt x="25" y="102"/>
                  </a:cubicBezTo>
                  <a:cubicBezTo>
                    <a:pt x="29" y="104"/>
                    <a:pt x="33" y="102"/>
                    <a:pt x="37" y="104"/>
                  </a:cubicBezTo>
                  <a:close/>
                </a:path>
              </a:pathLst>
            </a:custGeom>
            <a:solidFill>
              <a:srgbClr val="FEE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73" name="Freeform 2192"/>
            <p:cNvSpPr/>
            <p:nvPr/>
          </p:nvSpPr>
          <p:spPr bwMode="auto">
            <a:xfrm>
              <a:off x="3578226" y="304801"/>
              <a:ext cx="55563" cy="19050"/>
            </a:xfrm>
            <a:custGeom>
              <a:avLst/>
              <a:gdLst>
                <a:gd name="T0" fmla="*/ 15 w 15"/>
                <a:gd name="T1" fmla="*/ 0 h 5"/>
                <a:gd name="T2" fmla="*/ 10 w 15"/>
                <a:gd name="T3" fmla="*/ 1 h 5"/>
                <a:gd name="T4" fmla="*/ 0 w 15"/>
                <a:gd name="T5" fmla="*/ 5 h 5"/>
                <a:gd name="T6" fmla="*/ 2 w 15"/>
                <a:gd name="T7" fmla="*/ 0 h 5"/>
                <a:gd name="T8" fmla="*/ 15 w 1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15" y="0"/>
                  </a:moveTo>
                  <a:cubicBezTo>
                    <a:pt x="14" y="2"/>
                    <a:pt x="12" y="1"/>
                    <a:pt x="10" y="1"/>
                  </a:cubicBezTo>
                  <a:cubicBezTo>
                    <a:pt x="6" y="1"/>
                    <a:pt x="3" y="2"/>
                    <a:pt x="0" y="5"/>
                  </a:cubicBezTo>
                  <a:cubicBezTo>
                    <a:pt x="1" y="3"/>
                    <a:pt x="1" y="2"/>
                    <a:pt x="2" y="0"/>
                  </a:cubicBezTo>
                  <a:cubicBezTo>
                    <a:pt x="6" y="0"/>
                    <a:pt x="11" y="0"/>
                    <a:pt x="15" y="0"/>
                  </a:cubicBezTo>
                  <a:close/>
                </a:path>
              </a:pathLst>
            </a:custGeom>
            <a:solidFill>
              <a:srgbClr val="FEF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74" name="Freeform 2193"/>
            <p:cNvSpPr/>
            <p:nvPr/>
          </p:nvSpPr>
          <p:spPr bwMode="auto">
            <a:xfrm>
              <a:off x="3619501" y="342901"/>
              <a:ext cx="195263" cy="241300"/>
            </a:xfrm>
            <a:custGeom>
              <a:avLst/>
              <a:gdLst>
                <a:gd name="T0" fmla="*/ 2 w 52"/>
                <a:gd name="T1" fmla="*/ 33 h 64"/>
                <a:gd name="T2" fmla="*/ 6 w 52"/>
                <a:gd name="T3" fmla="*/ 33 h 64"/>
                <a:gd name="T4" fmla="*/ 5 w 52"/>
                <a:gd name="T5" fmla="*/ 28 h 64"/>
                <a:gd name="T6" fmla="*/ 6 w 52"/>
                <a:gd name="T7" fmla="*/ 27 h 64"/>
                <a:gd name="T8" fmla="*/ 7 w 52"/>
                <a:gd name="T9" fmla="*/ 23 h 64"/>
                <a:gd name="T10" fmla="*/ 7 w 52"/>
                <a:gd name="T11" fmla="*/ 6 h 64"/>
                <a:gd name="T12" fmla="*/ 7 w 52"/>
                <a:gd name="T13" fmla="*/ 0 h 64"/>
                <a:gd name="T14" fmla="*/ 15 w 52"/>
                <a:gd name="T15" fmla="*/ 24 h 64"/>
                <a:gd name="T16" fmla="*/ 23 w 52"/>
                <a:gd name="T17" fmla="*/ 31 h 64"/>
                <a:gd name="T18" fmla="*/ 49 w 52"/>
                <a:gd name="T19" fmla="*/ 36 h 64"/>
                <a:gd name="T20" fmla="*/ 51 w 52"/>
                <a:gd name="T21" fmla="*/ 45 h 64"/>
                <a:gd name="T22" fmla="*/ 36 w 52"/>
                <a:gd name="T23" fmla="*/ 58 h 64"/>
                <a:gd name="T24" fmla="*/ 26 w 52"/>
                <a:gd name="T25" fmla="*/ 64 h 64"/>
                <a:gd name="T26" fmla="*/ 24 w 52"/>
                <a:gd name="T27" fmla="*/ 63 h 64"/>
                <a:gd name="T28" fmla="*/ 24 w 52"/>
                <a:gd name="T29" fmla="*/ 61 h 64"/>
                <a:gd name="T30" fmla="*/ 25 w 52"/>
                <a:gd name="T31" fmla="*/ 60 h 64"/>
                <a:gd name="T32" fmla="*/ 32 w 52"/>
                <a:gd name="T33" fmla="*/ 53 h 64"/>
                <a:gd name="T34" fmla="*/ 41 w 52"/>
                <a:gd name="T35" fmla="*/ 39 h 64"/>
                <a:gd name="T36" fmla="*/ 24 w 52"/>
                <a:gd name="T37" fmla="*/ 49 h 64"/>
                <a:gd name="T38" fmla="*/ 16 w 52"/>
                <a:gd name="T39" fmla="*/ 52 h 64"/>
                <a:gd name="T40" fmla="*/ 15 w 52"/>
                <a:gd name="T41" fmla="*/ 48 h 64"/>
                <a:gd name="T42" fmla="*/ 12 w 52"/>
                <a:gd name="T43" fmla="*/ 50 h 64"/>
                <a:gd name="T44" fmla="*/ 7 w 52"/>
                <a:gd name="T45" fmla="*/ 51 h 64"/>
                <a:gd name="T46" fmla="*/ 15 w 52"/>
                <a:gd name="T47" fmla="*/ 46 h 64"/>
                <a:gd name="T48" fmla="*/ 14 w 52"/>
                <a:gd name="T49" fmla="*/ 43 h 64"/>
                <a:gd name="T50" fmla="*/ 11 w 52"/>
                <a:gd name="T51" fmla="*/ 40 h 64"/>
                <a:gd name="T52" fmla="*/ 18 w 52"/>
                <a:gd name="T53" fmla="*/ 37 h 64"/>
                <a:gd name="T54" fmla="*/ 19 w 52"/>
                <a:gd name="T55" fmla="*/ 39 h 64"/>
                <a:gd name="T56" fmla="*/ 19 w 52"/>
                <a:gd name="T57" fmla="*/ 43 h 64"/>
                <a:gd name="T58" fmla="*/ 22 w 52"/>
                <a:gd name="T59" fmla="*/ 44 h 64"/>
                <a:gd name="T60" fmla="*/ 20 w 52"/>
                <a:gd name="T61" fmla="*/ 36 h 64"/>
                <a:gd name="T62" fmla="*/ 17 w 52"/>
                <a:gd name="T63" fmla="*/ 35 h 64"/>
                <a:gd name="T64" fmla="*/ 17 w 52"/>
                <a:gd name="T65" fmla="*/ 36 h 64"/>
                <a:gd name="T66" fmla="*/ 2 w 52"/>
                <a:gd name="T6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64">
                  <a:moveTo>
                    <a:pt x="2" y="33"/>
                  </a:moveTo>
                  <a:cubicBezTo>
                    <a:pt x="4" y="33"/>
                    <a:pt x="5" y="34"/>
                    <a:pt x="6" y="33"/>
                  </a:cubicBezTo>
                  <a:cubicBezTo>
                    <a:pt x="4" y="32"/>
                    <a:pt x="0" y="30"/>
                    <a:pt x="5" y="28"/>
                  </a:cubicBezTo>
                  <a:cubicBezTo>
                    <a:pt x="6" y="28"/>
                    <a:pt x="6" y="27"/>
                    <a:pt x="6" y="27"/>
                  </a:cubicBezTo>
                  <a:cubicBezTo>
                    <a:pt x="3" y="24"/>
                    <a:pt x="6" y="24"/>
                    <a:pt x="7" y="23"/>
                  </a:cubicBezTo>
                  <a:cubicBezTo>
                    <a:pt x="7" y="17"/>
                    <a:pt x="6" y="11"/>
                    <a:pt x="7" y="6"/>
                  </a:cubicBezTo>
                  <a:cubicBezTo>
                    <a:pt x="7" y="4"/>
                    <a:pt x="7" y="2"/>
                    <a:pt x="7" y="0"/>
                  </a:cubicBezTo>
                  <a:cubicBezTo>
                    <a:pt x="9" y="8"/>
                    <a:pt x="14" y="15"/>
                    <a:pt x="15" y="24"/>
                  </a:cubicBezTo>
                  <a:cubicBezTo>
                    <a:pt x="16" y="28"/>
                    <a:pt x="18" y="31"/>
                    <a:pt x="23" y="31"/>
                  </a:cubicBezTo>
                  <a:cubicBezTo>
                    <a:pt x="32" y="31"/>
                    <a:pt x="41" y="34"/>
                    <a:pt x="49" y="36"/>
                  </a:cubicBezTo>
                  <a:cubicBezTo>
                    <a:pt x="52" y="39"/>
                    <a:pt x="51" y="42"/>
                    <a:pt x="51" y="45"/>
                  </a:cubicBezTo>
                  <a:cubicBezTo>
                    <a:pt x="47" y="51"/>
                    <a:pt x="42" y="55"/>
                    <a:pt x="36" y="58"/>
                  </a:cubicBezTo>
                  <a:cubicBezTo>
                    <a:pt x="33" y="60"/>
                    <a:pt x="30" y="63"/>
                    <a:pt x="26" y="64"/>
                  </a:cubicBezTo>
                  <a:cubicBezTo>
                    <a:pt x="25" y="64"/>
                    <a:pt x="24" y="64"/>
                    <a:pt x="24" y="63"/>
                  </a:cubicBezTo>
                  <a:cubicBezTo>
                    <a:pt x="24" y="62"/>
                    <a:pt x="24" y="62"/>
                    <a:pt x="24" y="61"/>
                  </a:cubicBezTo>
                  <a:cubicBezTo>
                    <a:pt x="24" y="61"/>
                    <a:pt x="24" y="60"/>
                    <a:pt x="25" y="60"/>
                  </a:cubicBezTo>
                  <a:cubicBezTo>
                    <a:pt x="27" y="57"/>
                    <a:pt x="29" y="55"/>
                    <a:pt x="32" y="53"/>
                  </a:cubicBezTo>
                  <a:cubicBezTo>
                    <a:pt x="35" y="49"/>
                    <a:pt x="39" y="46"/>
                    <a:pt x="41" y="39"/>
                  </a:cubicBezTo>
                  <a:cubicBezTo>
                    <a:pt x="34" y="42"/>
                    <a:pt x="29" y="45"/>
                    <a:pt x="24" y="49"/>
                  </a:cubicBezTo>
                  <a:cubicBezTo>
                    <a:pt x="21" y="50"/>
                    <a:pt x="19" y="52"/>
                    <a:pt x="16" y="52"/>
                  </a:cubicBezTo>
                  <a:cubicBezTo>
                    <a:pt x="14" y="51"/>
                    <a:pt x="17" y="49"/>
                    <a:pt x="15" y="48"/>
                  </a:cubicBezTo>
                  <a:cubicBezTo>
                    <a:pt x="13" y="47"/>
                    <a:pt x="13" y="50"/>
                    <a:pt x="12" y="50"/>
                  </a:cubicBezTo>
                  <a:cubicBezTo>
                    <a:pt x="11" y="52"/>
                    <a:pt x="9" y="52"/>
                    <a:pt x="7" y="51"/>
                  </a:cubicBezTo>
                  <a:cubicBezTo>
                    <a:pt x="11" y="51"/>
                    <a:pt x="11" y="47"/>
                    <a:pt x="15" y="46"/>
                  </a:cubicBezTo>
                  <a:cubicBezTo>
                    <a:pt x="15" y="46"/>
                    <a:pt x="16" y="44"/>
                    <a:pt x="14" y="43"/>
                  </a:cubicBezTo>
                  <a:cubicBezTo>
                    <a:pt x="13" y="42"/>
                    <a:pt x="12" y="41"/>
                    <a:pt x="11" y="40"/>
                  </a:cubicBezTo>
                  <a:cubicBezTo>
                    <a:pt x="13" y="37"/>
                    <a:pt x="16" y="40"/>
                    <a:pt x="18" y="37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40"/>
                    <a:pt x="18" y="42"/>
                    <a:pt x="19" y="43"/>
                  </a:cubicBezTo>
                  <a:cubicBezTo>
                    <a:pt x="20" y="45"/>
                    <a:pt x="21" y="45"/>
                    <a:pt x="22" y="44"/>
                  </a:cubicBezTo>
                  <a:cubicBezTo>
                    <a:pt x="24" y="41"/>
                    <a:pt x="21" y="39"/>
                    <a:pt x="20" y="36"/>
                  </a:cubicBezTo>
                  <a:cubicBezTo>
                    <a:pt x="20" y="35"/>
                    <a:pt x="19" y="34"/>
                    <a:pt x="17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4" y="37"/>
                    <a:pt x="4" y="35"/>
                    <a:pt x="2" y="33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75" name="Freeform 2194"/>
            <p:cNvSpPr/>
            <p:nvPr/>
          </p:nvSpPr>
          <p:spPr bwMode="auto">
            <a:xfrm>
              <a:off x="3584576" y="622301"/>
              <a:ext cx="128588" cy="123825"/>
            </a:xfrm>
            <a:custGeom>
              <a:avLst/>
              <a:gdLst>
                <a:gd name="T0" fmla="*/ 1 w 34"/>
                <a:gd name="T1" fmla="*/ 3 h 33"/>
                <a:gd name="T2" fmla="*/ 1 w 34"/>
                <a:gd name="T3" fmla="*/ 3 h 33"/>
                <a:gd name="T4" fmla="*/ 9 w 34"/>
                <a:gd name="T5" fmla="*/ 4 h 33"/>
                <a:gd name="T6" fmla="*/ 14 w 34"/>
                <a:gd name="T7" fmla="*/ 6 h 33"/>
                <a:gd name="T8" fmla="*/ 18 w 34"/>
                <a:gd name="T9" fmla="*/ 5 h 33"/>
                <a:gd name="T10" fmla="*/ 20 w 34"/>
                <a:gd name="T11" fmla="*/ 7 h 33"/>
                <a:gd name="T12" fmla="*/ 20 w 34"/>
                <a:gd name="T13" fmla="*/ 9 h 33"/>
                <a:gd name="T14" fmla="*/ 22 w 34"/>
                <a:gd name="T15" fmla="*/ 15 h 33"/>
                <a:gd name="T16" fmla="*/ 23 w 34"/>
                <a:gd name="T17" fmla="*/ 16 h 33"/>
                <a:gd name="T18" fmla="*/ 26 w 34"/>
                <a:gd name="T19" fmla="*/ 18 h 33"/>
                <a:gd name="T20" fmla="*/ 27 w 34"/>
                <a:gd name="T21" fmla="*/ 19 h 33"/>
                <a:gd name="T22" fmla="*/ 34 w 34"/>
                <a:gd name="T23" fmla="*/ 21 h 33"/>
                <a:gd name="T24" fmla="*/ 32 w 34"/>
                <a:gd name="T25" fmla="*/ 24 h 33"/>
                <a:gd name="T26" fmla="*/ 28 w 34"/>
                <a:gd name="T27" fmla="*/ 29 h 33"/>
                <a:gd name="T28" fmla="*/ 24 w 34"/>
                <a:gd name="T29" fmla="*/ 32 h 33"/>
                <a:gd name="T30" fmla="*/ 19 w 34"/>
                <a:gd name="T31" fmla="*/ 32 h 33"/>
                <a:gd name="T32" fmla="*/ 14 w 34"/>
                <a:gd name="T33" fmla="*/ 24 h 33"/>
                <a:gd name="T34" fmla="*/ 10 w 34"/>
                <a:gd name="T35" fmla="*/ 21 h 33"/>
                <a:gd name="T36" fmla="*/ 1 w 34"/>
                <a:gd name="T37" fmla="*/ 16 h 33"/>
                <a:gd name="T38" fmla="*/ 0 w 34"/>
                <a:gd name="T39" fmla="*/ 12 h 33"/>
                <a:gd name="T40" fmla="*/ 1 w 34"/>
                <a:gd name="T4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33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6" y="0"/>
                    <a:pt x="6" y="0"/>
                    <a:pt x="9" y="4"/>
                  </a:cubicBezTo>
                  <a:cubicBezTo>
                    <a:pt x="10" y="6"/>
                    <a:pt x="12" y="7"/>
                    <a:pt x="14" y="6"/>
                  </a:cubicBezTo>
                  <a:cubicBezTo>
                    <a:pt x="15" y="5"/>
                    <a:pt x="17" y="5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0" y="9"/>
                    <a:pt x="20" y="9"/>
                  </a:cubicBezTo>
                  <a:cubicBezTo>
                    <a:pt x="19" y="12"/>
                    <a:pt x="21" y="13"/>
                    <a:pt x="22" y="15"/>
                  </a:cubicBezTo>
                  <a:cubicBezTo>
                    <a:pt x="22" y="15"/>
                    <a:pt x="22" y="16"/>
                    <a:pt x="23" y="16"/>
                  </a:cubicBezTo>
                  <a:cubicBezTo>
                    <a:pt x="24" y="17"/>
                    <a:pt x="25" y="17"/>
                    <a:pt x="26" y="18"/>
                  </a:cubicBezTo>
                  <a:cubicBezTo>
                    <a:pt x="26" y="18"/>
                    <a:pt x="26" y="18"/>
                    <a:pt x="27" y="19"/>
                  </a:cubicBezTo>
                  <a:cubicBezTo>
                    <a:pt x="29" y="20"/>
                    <a:pt x="32" y="19"/>
                    <a:pt x="34" y="21"/>
                  </a:cubicBezTo>
                  <a:cubicBezTo>
                    <a:pt x="34" y="23"/>
                    <a:pt x="33" y="23"/>
                    <a:pt x="32" y="24"/>
                  </a:cubicBezTo>
                  <a:cubicBezTo>
                    <a:pt x="30" y="25"/>
                    <a:pt x="29" y="26"/>
                    <a:pt x="28" y="29"/>
                  </a:cubicBezTo>
                  <a:cubicBezTo>
                    <a:pt x="28" y="32"/>
                    <a:pt x="26" y="33"/>
                    <a:pt x="24" y="32"/>
                  </a:cubicBezTo>
                  <a:cubicBezTo>
                    <a:pt x="22" y="31"/>
                    <a:pt x="21" y="32"/>
                    <a:pt x="19" y="32"/>
                  </a:cubicBezTo>
                  <a:cubicBezTo>
                    <a:pt x="16" y="30"/>
                    <a:pt x="16" y="26"/>
                    <a:pt x="14" y="24"/>
                  </a:cubicBezTo>
                  <a:cubicBezTo>
                    <a:pt x="13" y="22"/>
                    <a:pt x="12" y="20"/>
                    <a:pt x="10" y="21"/>
                  </a:cubicBezTo>
                  <a:cubicBezTo>
                    <a:pt x="6" y="21"/>
                    <a:pt x="3" y="19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9"/>
                    <a:pt x="1" y="6"/>
                    <a:pt x="1" y="3"/>
                  </a:cubicBezTo>
                  <a:close/>
                </a:path>
              </a:pathLst>
            </a:custGeom>
            <a:solidFill>
              <a:srgbClr val="FEE7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76" name="Freeform 2195"/>
            <p:cNvSpPr/>
            <p:nvPr/>
          </p:nvSpPr>
          <p:spPr bwMode="auto">
            <a:xfrm>
              <a:off x="3656013" y="579439"/>
              <a:ext cx="71438" cy="174625"/>
            </a:xfrm>
            <a:custGeom>
              <a:avLst/>
              <a:gdLst>
                <a:gd name="T0" fmla="*/ 0 w 19"/>
                <a:gd name="T1" fmla="*/ 43 h 46"/>
                <a:gd name="T2" fmla="*/ 5 w 19"/>
                <a:gd name="T3" fmla="*/ 41 h 46"/>
                <a:gd name="T4" fmla="*/ 8 w 19"/>
                <a:gd name="T5" fmla="*/ 41 h 46"/>
                <a:gd name="T6" fmla="*/ 14 w 19"/>
                <a:gd name="T7" fmla="*/ 33 h 46"/>
                <a:gd name="T8" fmla="*/ 15 w 19"/>
                <a:gd name="T9" fmla="*/ 32 h 46"/>
                <a:gd name="T10" fmla="*/ 12 w 19"/>
                <a:gd name="T11" fmla="*/ 6 h 46"/>
                <a:gd name="T12" fmla="*/ 12 w 19"/>
                <a:gd name="T13" fmla="*/ 2 h 46"/>
                <a:gd name="T14" fmla="*/ 15 w 19"/>
                <a:gd name="T15" fmla="*/ 0 h 46"/>
                <a:gd name="T16" fmla="*/ 16 w 19"/>
                <a:gd name="T17" fmla="*/ 1 h 46"/>
                <a:gd name="T18" fmla="*/ 18 w 19"/>
                <a:gd name="T19" fmla="*/ 14 h 46"/>
                <a:gd name="T20" fmla="*/ 18 w 19"/>
                <a:gd name="T21" fmla="*/ 24 h 46"/>
                <a:gd name="T22" fmla="*/ 18 w 19"/>
                <a:gd name="T23" fmla="*/ 36 h 46"/>
                <a:gd name="T24" fmla="*/ 10 w 19"/>
                <a:gd name="T25" fmla="*/ 44 h 46"/>
                <a:gd name="T26" fmla="*/ 0 w 19"/>
                <a:gd name="T2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46">
                  <a:moveTo>
                    <a:pt x="0" y="43"/>
                  </a:moveTo>
                  <a:cubicBezTo>
                    <a:pt x="1" y="41"/>
                    <a:pt x="2" y="38"/>
                    <a:pt x="5" y="41"/>
                  </a:cubicBezTo>
                  <a:cubicBezTo>
                    <a:pt x="6" y="43"/>
                    <a:pt x="9" y="42"/>
                    <a:pt x="8" y="41"/>
                  </a:cubicBezTo>
                  <a:cubicBezTo>
                    <a:pt x="7" y="35"/>
                    <a:pt x="11" y="35"/>
                    <a:pt x="14" y="33"/>
                  </a:cubicBezTo>
                  <a:cubicBezTo>
                    <a:pt x="14" y="33"/>
                    <a:pt x="14" y="32"/>
                    <a:pt x="15" y="32"/>
                  </a:cubicBezTo>
                  <a:cubicBezTo>
                    <a:pt x="16" y="23"/>
                    <a:pt x="12" y="15"/>
                    <a:pt x="12" y="6"/>
                  </a:cubicBezTo>
                  <a:cubicBezTo>
                    <a:pt x="12" y="5"/>
                    <a:pt x="11" y="4"/>
                    <a:pt x="12" y="2"/>
                  </a:cubicBezTo>
                  <a:cubicBezTo>
                    <a:pt x="12" y="1"/>
                    <a:pt x="13" y="0"/>
                    <a:pt x="15" y="0"/>
                  </a:cubicBezTo>
                  <a:cubicBezTo>
                    <a:pt x="15" y="0"/>
                    <a:pt x="15" y="1"/>
                    <a:pt x="16" y="1"/>
                  </a:cubicBezTo>
                  <a:cubicBezTo>
                    <a:pt x="15" y="6"/>
                    <a:pt x="17" y="10"/>
                    <a:pt x="18" y="14"/>
                  </a:cubicBezTo>
                  <a:cubicBezTo>
                    <a:pt x="19" y="18"/>
                    <a:pt x="19" y="21"/>
                    <a:pt x="18" y="24"/>
                  </a:cubicBezTo>
                  <a:cubicBezTo>
                    <a:pt x="17" y="28"/>
                    <a:pt x="19" y="32"/>
                    <a:pt x="18" y="36"/>
                  </a:cubicBezTo>
                  <a:cubicBezTo>
                    <a:pt x="18" y="42"/>
                    <a:pt x="16" y="44"/>
                    <a:pt x="10" y="44"/>
                  </a:cubicBezTo>
                  <a:cubicBezTo>
                    <a:pt x="7" y="44"/>
                    <a:pt x="3" y="46"/>
                    <a:pt x="0" y="43"/>
                  </a:cubicBezTo>
                  <a:close/>
                </a:path>
              </a:pathLst>
            </a:custGeom>
            <a:solidFill>
              <a:srgbClr val="FEE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77" name="Freeform 2196"/>
            <p:cNvSpPr/>
            <p:nvPr/>
          </p:nvSpPr>
          <p:spPr bwMode="auto">
            <a:xfrm>
              <a:off x="3449638" y="652464"/>
              <a:ext cx="109538" cy="44450"/>
            </a:xfrm>
            <a:custGeom>
              <a:avLst/>
              <a:gdLst>
                <a:gd name="T0" fmla="*/ 15 w 29"/>
                <a:gd name="T1" fmla="*/ 12 h 12"/>
                <a:gd name="T2" fmla="*/ 3 w 29"/>
                <a:gd name="T3" fmla="*/ 12 h 12"/>
                <a:gd name="T4" fmla="*/ 2 w 29"/>
                <a:gd name="T5" fmla="*/ 9 h 12"/>
                <a:gd name="T6" fmla="*/ 20 w 29"/>
                <a:gd name="T7" fmla="*/ 0 h 12"/>
                <a:gd name="T8" fmla="*/ 17 w 29"/>
                <a:gd name="T9" fmla="*/ 8 h 12"/>
                <a:gd name="T10" fmla="*/ 25 w 29"/>
                <a:gd name="T11" fmla="*/ 4 h 12"/>
                <a:gd name="T12" fmla="*/ 28 w 29"/>
                <a:gd name="T13" fmla="*/ 4 h 12"/>
                <a:gd name="T14" fmla="*/ 28 w 29"/>
                <a:gd name="T15" fmla="*/ 5 h 12"/>
                <a:gd name="T16" fmla="*/ 28 w 29"/>
                <a:gd name="T17" fmla="*/ 5 h 12"/>
                <a:gd name="T18" fmla="*/ 23 w 29"/>
                <a:gd name="T19" fmla="*/ 9 h 12"/>
                <a:gd name="T20" fmla="*/ 18 w 29"/>
                <a:gd name="T21" fmla="*/ 11 h 12"/>
                <a:gd name="T22" fmla="*/ 15 w 29"/>
                <a:gd name="T2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12">
                  <a:moveTo>
                    <a:pt x="15" y="12"/>
                  </a:moveTo>
                  <a:cubicBezTo>
                    <a:pt x="11" y="12"/>
                    <a:pt x="7" y="12"/>
                    <a:pt x="3" y="12"/>
                  </a:cubicBezTo>
                  <a:cubicBezTo>
                    <a:pt x="1" y="12"/>
                    <a:pt x="0" y="11"/>
                    <a:pt x="2" y="9"/>
                  </a:cubicBezTo>
                  <a:cubicBezTo>
                    <a:pt x="6" y="4"/>
                    <a:pt x="12" y="0"/>
                    <a:pt x="20" y="0"/>
                  </a:cubicBezTo>
                  <a:cubicBezTo>
                    <a:pt x="21" y="4"/>
                    <a:pt x="20" y="6"/>
                    <a:pt x="17" y="8"/>
                  </a:cubicBezTo>
                  <a:cubicBezTo>
                    <a:pt x="20" y="7"/>
                    <a:pt x="23" y="7"/>
                    <a:pt x="25" y="4"/>
                  </a:cubicBezTo>
                  <a:cubicBezTo>
                    <a:pt x="26" y="3"/>
                    <a:pt x="27" y="3"/>
                    <a:pt x="28" y="4"/>
                  </a:cubicBezTo>
                  <a:cubicBezTo>
                    <a:pt x="28" y="4"/>
                    <a:pt x="29" y="4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6"/>
                    <a:pt x="25" y="8"/>
                    <a:pt x="23" y="9"/>
                  </a:cubicBezTo>
                  <a:cubicBezTo>
                    <a:pt x="22" y="10"/>
                    <a:pt x="20" y="10"/>
                    <a:pt x="18" y="11"/>
                  </a:cubicBezTo>
                  <a:cubicBezTo>
                    <a:pt x="17" y="11"/>
                    <a:pt x="16" y="11"/>
                    <a:pt x="15" y="12"/>
                  </a:cubicBezTo>
                  <a:close/>
                </a:path>
              </a:pathLst>
            </a:custGeom>
            <a:solidFill>
              <a:srgbClr val="FED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78" name="Freeform 2197"/>
            <p:cNvSpPr/>
            <p:nvPr/>
          </p:nvSpPr>
          <p:spPr bwMode="auto">
            <a:xfrm>
              <a:off x="3551238" y="633414"/>
              <a:ext cx="49213" cy="49213"/>
            </a:xfrm>
            <a:custGeom>
              <a:avLst/>
              <a:gdLst>
                <a:gd name="T0" fmla="*/ 1 w 13"/>
                <a:gd name="T1" fmla="*/ 10 h 13"/>
                <a:gd name="T2" fmla="*/ 1 w 13"/>
                <a:gd name="T3" fmla="*/ 9 h 13"/>
                <a:gd name="T4" fmla="*/ 2 w 13"/>
                <a:gd name="T5" fmla="*/ 4 h 13"/>
                <a:gd name="T6" fmla="*/ 5 w 13"/>
                <a:gd name="T7" fmla="*/ 4 h 13"/>
                <a:gd name="T8" fmla="*/ 10 w 13"/>
                <a:gd name="T9" fmla="*/ 0 h 13"/>
                <a:gd name="T10" fmla="*/ 10 w 13"/>
                <a:gd name="T11" fmla="*/ 13 h 13"/>
                <a:gd name="T12" fmla="*/ 1 w 13"/>
                <a:gd name="T13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1" y="10"/>
                  </a:moveTo>
                  <a:cubicBezTo>
                    <a:pt x="1" y="10"/>
                    <a:pt x="1" y="9"/>
                    <a:pt x="1" y="9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9" y="5"/>
                    <a:pt x="9" y="3"/>
                    <a:pt x="10" y="0"/>
                  </a:cubicBezTo>
                  <a:cubicBezTo>
                    <a:pt x="13" y="5"/>
                    <a:pt x="10" y="9"/>
                    <a:pt x="10" y="13"/>
                  </a:cubicBezTo>
                  <a:cubicBezTo>
                    <a:pt x="7" y="11"/>
                    <a:pt x="5" y="9"/>
                    <a:pt x="1" y="10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79" name="Freeform 2198"/>
            <p:cNvSpPr/>
            <p:nvPr/>
          </p:nvSpPr>
          <p:spPr bwMode="auto">
            <a:xfrm>
              <a:off x="3427413" y="723901"/>
              <a:ext cx="44450" cy="3175"/>
            </a:xfrm>
            <a:custGeom>
              <a:avLst/>
              <a:gdLst>
                <a:gd name="T0" fmla="*/ 0 w 12"/>
                <a:gd name="T1" fmla="*/ 0 h 1"/>
                <a:gd name="T2" fmla="*/ 12 w 12"/>
                <a:gd name="T3" fmla="*/ 0 h 1"/>
                <a:gd name="T4" fmla="*/ 0 w 1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">
                  <a:moveTo>
                    <a:pt x="0" y="0"/>
                  </a:moveTo>
                  <a:cubicBezTo>
                    <a:pt x="4" y="0"/>
                    <a:pt x="8" y="0"/>
                    <a:pt x="12" y="0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0" name="Freeform 2199"/>
            <p:cNvSpPr/>
            <p:nvPr/>
          </p:nvSpPr>
          <p:spPr bwMode="auto">
            <a:xfrm>
              <a:off x="3724276" y="633414"/>
              <a:ext cx="7938" cy="36513"/>
            </a:xfrm>
            <a:custGeom>
              <a:avLst/>
              <a:gdLst>
                <a:gd name="T0" fmla="*/ 0 w 2"/>
                <a:gd name="T1" fmla="*/ 10 h 10"/>
                <a:gd name="T2" fmla="*/ 0 w 2"/>
                <a:gd name="T3" fmla="*/ 0 h 10"/>
                <a:gd name="T4" fmla="*/ 0 w 2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2" y="4"/>
                    <a:pt x="2" y="7"/>
                    <a:pt x="0" y="1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1" name="Freeform 2200"/>
            <p:cNvSpPr/>
            <p:nvPr/>
          </p:nvSpPr>
          <p:spPr bwMode="auto">
            <a:xfrm>
              <a:off x="3803651" y="477839"/>
              <a:ext cx="14288" cy="34925"/>
            </a:xfrm>
            <a:custGeom>
              <a:avLst/>
              <a:gdLst>
                <a:gd name="T0" fmla="*/ 2 w 4"/>
                <a:gd name="T1" fmla="*/ 9 h 9"/>
                <a:gd name="T2" fmla="*/ 0 w 4"/>
                <a:gd name="T3" fmla="*/ 0 h 9"/>
                <a:gd name="T4" fmla="*/ 2 w 4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2" y="9"/>
                  </a:moveTo>
                  <a:cubicBezTo>
                    <a:pt x="2" y="6"/>
                    <a:pt x="2" y="3"/>
                    <a:pt x="0" y="0"/>
                  </a:cubicBezTo>
                  <a:cubicBezTo>
                    <a:pt x="4" y="3"/>
                    <a:pt x="3" y="6"/>
                    <a:pt x="2" y="9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2" name="Freeform 2201"/>
            <p:cNvSpPr/>
            <p:nvPr/>
          </p:nvSpPr>
          <p:spPr bwMode="auto">
            <a:xfrm>
              <a:off x="3475038" y="436564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2" y="2"/>
                    <a:pt x="0" y="1"/>
                  </a:cubicBezTo>
                  <a:cubicBezTo>
                    <a:pt x="2" y="1"/>
                    <a:pt x="5" y="0"/>
                    <a:pt x="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3" name="Freeform 2202"/>
            <p:cNvSpPr/>
            <p:nvPr/>
          </p:nvSpPr>
          <p:spPr bwMode="auto">
            <a:xfrm>
              <a:off x="3460751" y="561976"/>
              <a:ext cx="14288" cy="17463"/>
            </a:xfrm>
            <a:custGeom>
              <a:avLst/>
              <a:gdLst>
                <a:gd name="T0" fmla="*/ 0 w 4"/>
                <a:gd name="T1" fmla="*/ 0 h 5"/>
                <a:gd name="T2" fmla="*/ 2 w 4"/>
                <a:gd name="T3" fmla="*/ 5 h 5"/>
                <a:gd name="T4" fmla="*/ 0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3" y="1"/>
                    <a:pt x="4" y="3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4" name="Freeform 2203"/>
            <p:cNvSpPr/>
            <p:nvPr/>
          </p:nvSpPr>
          <p:spPr bwMode="auto">
            <a:xfrm>
              <a:off x="3367088" y="433389"/>
              <a:ext cx="11113" cy="11113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3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2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5" name="Freeform 2204"/>
            <p:cNvSpPr/>
            <p:nvPr/>
          </p:nvSpPr>
          <p:spPr bwMode="auto">
            <a:xfrm>
              <a:off x="3441701" y="636589"/>
              <a:ext cx="11113" cy="19050"/>
            </a:xfrm>
            <a:custGeom>
              <a:avLst/>
              <a:gdLst>
                <a:gd name="T0" fmla="*/ 2 w 3"/>
                <a:gd name="T1" fmla="*/ 0 h 5"/>
                <a:gd name="T2" fmla="*/ 0 w 3"/>
                <a:gd name="T3" fmla="*/ 5 h 5"/>
                <a:gd name="T4" fmla="*/ 2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2" y="2"/>
                    <a:pt x="3" y="4"/>
                    <a:pt x="0" y="5"/>
                  </a:cubicBezTo>
                  <a:cubicBezTo>
                    <a:pt x="1" y="4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6" name="Freeform 2205"/>
            <p:cNvSpPr/>
            <p:nvPr/>
          </p:nvSpPr>
          <p:spPr bwMode="auto">
            <a:xfrm>
              <a:off x="3449638" y="542926"/>
              <a:ext cx="11113" cy="1111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0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1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7" name="Freeform 2206"/>
            <p:cNvSpPr/>
            <p:nvPr/>
          </p:nvSpPr>
          <p:spPr bwMode="auto">
            <a:xfrm>
              <a:off x="3517901" y="685801"/>
              <a:ext cx="17463" cy="7938"/>
            </a:xfrm>
            <a:custGeom>
              <a:avLst/>
              <a:gdLst>
                <a:gd name="T0" fmla="*/ 0 w 5"/>
                <a:gd name="T1" fmla="*/ 2 h 2"/>
                <a:gd name="T2" fmla="*/ 5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cubicBezTo>
                    <a:pt x="2" y="1"/>
                    <a:pt x="4" y="0"/>
                    <a:pt x="5" y="0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8" name="Freeform 2207"/>
            <p:cNvSpPr/>
            <p:nvPr/>
          </p:nvSpPr>
          <p:spPr bwMode="auto">
            <a:xfrm>
              <a:off x="3408363" y="425451"/>
              <a:ext cx="19050" cy="7938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1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2"/>
                    <a:pt x="1" y="2"/>
                    <a:pt x="0" y="1"/>
                  </a:cubicBezTo>
                  <a:cubicBezTo>
                    <a:pt x="1" y="1"/>
                    <a:pt x="3" y="0"/>
                    <a:pt x="5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9" name="Freeform 2208"/>
            <p:cNvSpPr/>
            <p:nvPr/>
          </p:nvSpPr>
          <p:spPr bwMode="auto">
            <a:xfrm>
              <a:off x="3633788" y="534989"/>
              <a:ext cx="87313" cy="165100"/>
            </a:xfrm>
            <a:custGeom>
              <a:avLst/>
              <a:gdLst>
                <a:gd name="T0" fmla="*/ 19 w 23"/>
                <a:gd name="T1" fmla="*/ 14 h 44"/>
                <a:gd name="T2" fmla="*/ 22 w 23"/>
                <a:gd name="T3" fmla="*/ 36 h 44"/>
                <a:gd name="T4" fmla="*/ 21 w 23"/>
                <a:gd name="T5" fmla="*/ 44 h 44"/>
                <a:gd name="T6" fmla="*/ 13 w 23"/>
                <a:gd name="T7" fmla="*/ 42 h 44"/>
                <a:gd name="T8" fmla="*/ 12 w 23"/>
                <a:gd name="T9" fmla="*/ 37 h 44"/>
                <a:gd name="T10" fmla="*/ 11 w 23"/>
                <a:gd name="T11" fmla="*/ 32 h 44"/>
                <a:gd name="T12" fmla="*/ 11 w 23"/>
                <a:gd name="T13" fmla="*/ 28 h 44"/>
                <a:gd name="T14" fmla="*/ 14 w 23"/>
                <a:gd name="T15" fmla="*/ 26 h 44"/>
                <a:gd name="T16" fmla="*/ 9 w 23"/>
                <a:gd name="T17" fmla="*/ 24 h 44"/>
                <a:gd name="T18" fmla="*/ 10 w 23"/>
                <a:gd name="T19" fmla="*/ 18 h 44"/>
                <a:gd name="T20" fmla="*/ 8 w 23"/>
                <a:gd name="T21" fmla="*/ 21 h 44"/>
                <a:gd name="T22" fmla="*/ 6 w 23"/>
                <a:gd name="T23" fmla="*/ 30 h 44"/>
                <a:gd name="T24" fmla="*/ 5 w 23"/>
                <a:gd name="T25" fmla="*/ 28 h 44"/>
                <a:gd name="T26" fmla="*/ 1 w 23"/>
                <a:gd name="T27" fmla="*/ 8 h 44"/>
                <a:gd name="T28" fmla="*/ 12 w 23"/>
                <a:gd name="T29" fmla="*/ 1 h 44"/>
                <a:gd name="T30" fmla="*/ 13 w 23"/>
                <a:gd name="T31" fmla="*/ 4 h 44"/>
                <a:gd name="T32" fmla="*/ 14 w 23"/>
                <a:gd name="T33" fmla="*/ 4 h 44"/>
                <a:gd name="T34" fmla="*/ 13 w 23"/>
                <a:gd name="T35" fmla="*/ 4 h 44"/>
                <a:gd name="T36" fmla="*/ 18 w 23"/>
                <a:gd name="T37" fmla="*/ 0 h 44"/>
                <a:gd name="T38" fmla="*/ 21 w 23"/>
                <a:gd name="T39" fmla="*/ 3 h 44"/>
                <a:gd name="T40" fmla="*/ 21 w 23"/>
                <a:gd name="T41" fmla="*/ 10 h 44"/>
                <a:gd name="T42" fmla="*/ 21 w 23"/>
                <a:gd name="T43" fmla="*/ 10 h 44"/>
                <a:gd name="T44" fmla="*/ 18 w 23"/>
                <a:gd name="T45" fmla="*/ 9 h 44"/>
                <a:gd name="T46" fmla="*/ 19 w 23"/>
                <a:gd name="T47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44">
                  <a:moveTo>
                    <a:pt x="19" y="14"/>
                  </a:moveTo>
                  <a:cubicBezTo>
                    <a:pt x="19" y="22"/>
                    <a:pt x="21" y="29"/>
                    <a:pt x="22" y="36"/>
                  </a:cubicBezTo>
                  <a:cubicBezTo>
                    <a:pt x="23" y="39"/>
                    <a:pt x="23" y="42"/>
                    <a:pt x="21" y="44"/>
                  </a:cubicBezTo>
                  <a:cubicBezTo>
                    <a:pt x="18" y="44"/>
                    <a:pt x="15" y="44"/>
                    <a:pt x="13" y="42"/>
                  </a:cubicBezTo>
                  <a:cubicBezTo>
                    <a:pt x="14" y="40"/>
                    <a:pt x="15" y="39"/>
                    <a:pt x="12" y="37"/>
                  </a:cubicBezTo>
                  <a:cubicBezTo>
                    <a:pt x="11" y="36"/>
                    <a:pt x="10" y="34"/>
                    <a:pt x="11" y="32"/>
                  </a:cubicBezTo>
                  <a:cubicBezTo>
                    <a:pt x="11" y="31"/>
                    <a:pt x="11" y="29"/>
                    <a:pt x="11" y="28"/>
                  </a:cubicBezTo>
                  <a:cubicBezTo>
                    <a:pt x="10" y="25"/>
                    <a:pt x="12" y="25"/>
                    <a:pt x="14" y="26"/>
                  </a:cubicBezTo>
                  <a:cubicBezTo>
                    <a:pt x="13" y="23"/>
                    <a:pt x="9" y="26"/>
                    <a:pt x="9" y="24"/>
                  </a:cubicBezTo>
                  <a:cubicBezTo>
                    <a:pt x="8" y="22"/>
                    <a:pt x="9" y="20"/>
                    <a:pt x="10" y="18"/>
                  </a:cubicBezTo>
                  <a:cubicBezTo>
                    <a:pt x="9" y="19"/>
                    <a:pt x="8" y="19"/>
                    <a:pt x="8" y="21"/>
                  </a:cubicBezTo>
                  <a:cubicBezTo>
                    <a:pt x="8" y="24"/>
                    <a:pt x="10" y="28"/>
                    <a:pt x="6" y="30"/>
                  </a:cubicBezTo>
                  <a:cubicBezTo>
                    <a:pt x="5" y="30"/>
                    <a:pt x="5" y="29"/>
                    <a:pt x="5" y="28"/>
                  </a:cubicBezTo>
                  <a:cubicBezTo>
                    <a:pt x="1" y="22"/>
                    <a:pt x="0" y="16"/>
                    <a:pt x="1" y="8"/>
                  </a:cubicBezTo>
                  <a:cubicBezTo>
                    <a:pt x="4" y="5"/>
                    <a:pt x="7" y="1"/>
                    <a:pt x="12" y="1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5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0"/>
                    <a:pt x="17" y="2"/>
                    <a:pt x="18" y="0"/>
                  </a:cubicBezTo>
                  <a:cubicBezTo>
                    <a:pt x="18" y="0"/>
                    <a:pt x="21" y="2"/>
                    <a:pt x="21" y="3"/>
                  </a:cubicBezTo>
                  <a:cubicBezTo>
                    <a:pt x="20" y="6"/>
                    <a:pt x="22" y="8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9" y="11"/>
                    <a:pt x="19" y="11"/>
                    <a:pt x="18" y="9"/>
                  </a:cubicBezTo>
                  <a:cubicBezTo>
                    <a:pt x="18" y="11"/>
                    <a:pt x="20" y="12"/>
                    <a:pt x="19" y="14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0" name="Freeform 2209"/>
            <p:cNvSpPr/>
            <p:nvPr/>
          </p:nvSpPr>
          <p:spPr bwMode="auto">
            <a:xfrm>
              <a:off x="3578226" y="554039"/>
              <a:ext cx="74613" cy="101600"/>
            </a:xfrm>
            <a:custGeom>
              <a:avLst/>
              <a:gdLst>
                <a:gd name="T0" fmla="*/ 16 w 20"/>
                <a:gd name="T1" fmla="*/ 3 h 27"/>
                <a:gd name="T2" fmla="*/ 20 w 20"/>
                <a:gd name="T3" fmla="*/ 23 h 27"/>
                <a:gd name="T4" fmla="*/ 15 w 20"/>
                <a:gd name="T5" fmla="*/ 26 h 27"/>
                <a:gd name="T6" fmla="*/ 10 w 20"/>
                <a:gd name="T7" fmla="*/ 22 h 27"/>
                <a:gd name="T8" fmla="*/ 6 w 20"/>
                <a:gd name="T9" fmla="*/ 21 h 27"/>
                <a:gd name="T10" fmla="*/ 3 w 20"/>
                <a:gd name="T11" fmla="*/ 21 h 27"/>
                <a:gd name="T12" fmla="*/ 1 w 20"/>
                <a:gd name="T13" fmla="*/ 15 h 27"/>
                <a:gd name="T14" fmla="*/ 4 w 20"/>
                <a:gd name="T15" fmla="*/ 16 h 27"/>
                <a:gd name="T16" fmla="*/ 3 w 20"/>
                <a:gd name="T17" fmla="*/ 14 h 27"/>
                <a:gd name="T18" fmla="*/ 6 w 20"/>
                <a:gd name="T19" fmla="*/ 10 h 27"/>
                <a:gd name="T20" fmla="*/ 9 w 20"/>
                <a:gd name="T21" fmla="*/ 9 h 27"/>
                <a:gd name="T22" fmla="*/ 8 w 20"/>
                <a:gd name="T23" fmla="*/ 7 h 27"/>
                <a:gd name="T24" fmla="*/ 6 w 20"/>
                <a:gd name="T25" fmla="*/ 8 h 27"/>
                <a:gd name="T26" fmla="*/ 1 w 20"/>
                <a:gd name="T27" fmla="*/ 7 h 27"/>
                <a:gd name="T28" fmla="*/ 2 w 20"/>
                <a:gd name="T29" fmla="*/ 4 h 27"/>
                <a:gd name="T30" fmla="*/ 5 w 20"/>
                <a:gd name="T31" fmla="*/ 0 h 27"/>
                <a:gd name="T32" fmla="*/ 6 w 20"/>
                <a:gd name="T33" fmla="*/ 1 h 27"/>
                <a:gd name="T34" fmla="*/ 14 w 20"/>
                <a:gd name="T35" fmla="*/ 3 h 27"/>
                <a:gd name="T36" fmla="*/ 16 w 20"/>
                <a:gd name="T37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3"/>
                  </a:moveTo>
                  <a:cubicBezTo>
                    <a:pt x="17" y="10"/>
                    <a:pt x="18" y="17"/>
                    <a:pt x="20" y="23"/>
                  </a:cubicBezTo>
                  <a:cubicBezTo>
                    <a:pt x="19" y="25"/>
                    <a:pt x="17" y="25"/>
                    <a:pt x="15" y="26"/>
                  </a:cubicBezTo>
                  <a:cubicBezTo>
                    <a:pt x="13" y="27"/>
                    <a:pt x="11" y="25"/>
                    <a:pt x="10" y="22"/>
                  </a:cubicBezTo>
                  <a:cubicBezTo>
                    <a:pt x="9" y="19"/>
                    <a:pt x="8" y="19"/>
                    <a:pt x="6" y="21"/>
                  </a:cubicBezTo>
                  <a:cubicBezTo>
                    <a:pt x="4" y="23"/>
                    <a:pt x="4" y="20"/>
                    <a:pt x="3" y="21"/>
                  </a:cubicBezTo>
                  <a:cubicBezTo>
                    <a:pt x="4" y="18"/>
                    <a:pt x="0" y="17"/>
                    <a:pt x="1" y="15"/>
                  </a:cubicBezTo>
                  <a:cubicBezTo>
                    <a:pt x="2" y="15"/>
                    <a:pt x="2" y="17"/>
                    <a:pt x="4" y="16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1"/>
                    <a:pt x="2" y="9"/>
                    <a:pt x="6" y="10"/>
                  </a:cubicBezTo>
                  <a:cubicBezTo>
                    <a:pt x="7" y="10"/>
                    <a:pt x="8" y="11"/>
                    <a:pt x="9" y="9"/>
                  </a:cubicBezTo>
                  <a:cubicBezTo>
                    <a:pt x="9" y="8"/>
                    <a:pt x="10" y="7"/>
                    <a:pt x="8" y="7"/>
                  </a:cubicBezTo>
                  <a:cubicBezTo>
                    <a:pt x="7" y="7"/>
                    <a:pt x="7" y="6"/>
                    <a:pt x="6" y="8"/>
                  </a:cubicBezTo>
                  <a:cubicBezTo>
                    <a:pt x="3" y="11"/>
                    <a:pt x="3" y="5"/>
                    <a:pt x="1" y="7"/>
                  </a:cubicBezTo>
                  <a:cubicBezTo>
                    <a:pt x="0" y="5"/>
                    <a:pt x="1" y="5"/>
                    <a:pt x="2" y="4"/>
                  </a:cubicBezTo>
                  <a:cubicBezTo>
                    <a:pt x="3" y="3"/>
                    <a:pt x="3" y="1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6"/>
                    <a:pt x="9" y="7"/>
                    <a:pt x="14" y="3"/>
                  </a:cubicBezTo>
                  <a:cubicBezTo>
                    <a:pt x="15" y="2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1" name="Freeform 2210"/>
            <p:cNvSpPr/>
            <p:nvPr/>
          </p:nvSpPr>
          <p:spPr bwMode="auto">
            <a:xfrm>
              <a:off x="3589338" y="331789"/>
              <a:ext cx="66675" cy="96838"/>
            </a:xfrm>
            <a:custGeom>
              <a:avLst/>
              <a:gdLst>
                <a:gd name="T0" fmla="*/ 15 w 18"/>
                <a:gd name="T1" fmla="*/ 9 h 26"/>
                <a:gd name="T2" fmla="*/ 15 w 18"/>
                <a:gd name="T3" fmla="*/ 26 h 26"/>
                <a:gd name="T4" fmla="*/ 3 w 18"/>
                <a:gd name="T5" fmla="*/ 15 h 26"/>
                <a:gd name="T6" fmla="*/ 1 w 18"/>
                <a:gd name="T7" fmla="*/ 7 h 26"/>
                <a:gd name="T8" fmla="*/ 3 w 18"/>
                <a:gd name="T9" fmla="*/ 1 h 26"/>
                <a:gd name="T10" fmla="*/ 12 w 18"/>
                <a:gd name="T11" fmla="*/ 2 h 26"/>
                <a:gd name="T12" fmla="*/ 15 w 18"/>
                <a:gd name="T13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6">
                  <a:moveTo>
                    <a:pt x="15" y="9"/>
                  </a:moveTo>
                  <a:cubicBezTo>
                    <a:pt x="16" y="14"/>
                    <a:pt x="18" y="20"/>
                    <a:pt x="15" y="26"/>
                  </a:cubicBezTo>
                  <a:cubicBezTo>
                    <a:pt x="9" y="25"/>
                    <a:pt x="3" y="21"/>
                    <a:pt x="3" y="15"/>
                  </a:cubicBezTo>
                  <a:cubicBezTo>
                    <a:pt x="2" y="12"/>
                    <a:pt x="0" y="10"/>
                    <a:pt x="1" y="7"/>
                  </a:cubicBezTo>
                  <a:cubicBezTo>
                    <a:pt x="1" y="5"/>
                    <a:pt x="0" y="2"/>
                    <a:pt x="3" y="1"/>
                  </a:cubicBezTo>
                  <a:cubicBezTo>
                    <a:pt x="6" y="0"/>
                    <a:pt x="9" y="0"/>
                    <a:pt x="12" y="2"/>
                  </a:cubicBezTo>
                  <a:cubicBezTo>
                    <a:pt x="14" y="4"/>
                    <a:pt x="14" y="7"/>
                    <a:pt x="15" y="9"/>
                  </a:cubicBezTo>
                  <a:close/>
                </a:path>
              </a:pathLst>
            </a:custGeom>
            <a:solidFill>
              <a:srgbClr val="FED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2" name="Freeform 2211"/>
            <p:cNvSpPr/>
            <p:nvPr/>
          </p:nvSpPr>
          <p:spPr bwMode="auto">
            <a:xfrm>
              <a:off x="3408363" y="455614"/>
              <a:ext cx="82550" cy="82550"/>
            </a:xfrm>
            <a:custGeom>
              <a:avLst/>
              <a:gdLst>
                <a:gd name="T0" fmla="*/ 21 w 22"/>
                <a:gd name="T1" fmla="*/ 18 h 22"/>
                <a:gd name="T2" fmla="*/ 20 w 22"/>
                <a:gd name="T3" fmla="*/ 21 h 22"/>
                <a:gd name="T4" fmla="*/ 16 w 22"/>
                <a:gd name="T5" fmla="*/ 20 h 22"/>
                <a:gd name="T6" fmla="*/ 2 w 22"/>
                <a:gd name="T7" fmla="*/ 5 h 22"/>
                <a:gd name="T8" fmla="*/ 1 w 22"/>
                <a:gd name="T9" fmla="*/ 1 h 22"/>
                <a:gd name="T10" fmla="*/ 5 w 22"/>
                <a:gd name="T11" fmla="*/ 0 h 22"/>
                <a:gd name="T12" fmla="*/ 21 w 22"/>
                <a:gd name="T1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21" y="18"/>
                  </a:moveTo>
                  <a:cubicBezTo>
                    <a:pt x="21" y="18"/>
                    <a:pt x="21" y="20"/>
                    <a:pt x="20" y="21"/>
                  </a:cubicBezTo>
                  <a:cubicBezTo>
                    <a:pt x="19" y="22"/>
                    <a:pt x="17" y="20"/>
                    <a:pt x="16" y="20"/>
                  </a:cubicBezTo>
                  <a:cubicBezTo>
                    <a:pt x="9" y="16"/>
                    <a:pt x="6" y="11"/>
                    <a:pt x="2" y="5"/>
                  </a:cubicBezTo>
                  <a:cubicBezTo>
                    <a:pt x="1" y="4"/>
                    <a:pt x="0" y="2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11" y="0"/>
                    <a:pt x="22" y="11"/>
                    <a:pt x="21" y="18"/>
                  </a:cubicBezTo>
                  <a:close/>
                </a:path>
              </a:pathLst>
            </a:custGeom>
            <a:solidFill>
              <a:srgbClr val="FEDC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3" name="Freeform 2212"/>
            <p:cNvSpPr/>
            <p:nvPr/>
          </p:nvSpPr>
          <p:spPr bwMode="auto">
            <a:xfrm>
              <a:off x="3675063" y="508001"/>
              <a:ext cx="76200" cy="65088"/>
            </a:xfrm>
            <a:custGeom>
              <a:avLst/>
              <a:gdLst>
                <a:gd name="T0" fmla="*/ 10 w 20"/>
                <a:gd name="T1" fmla="*/ 17 h 17"/>
                <a:gd name="T2" fmla="*/ 7 w 20"/>
                <a:gd name="T3" fmla="*/ 8 h 17"/>
                <a:gd name="T4" fmla="*/ 3 w 20"/>
                <a:gd name="T5" fmla="*/ 10 h 17"/>
                <a:gd name="T6" fmla="*/ 3 w 20"/>
                <a:gd name="T7" fmla="*/ 11 h 17"/>
                <a:gd name="T8" fmla="*/ 3 w 20"/>
                <a:gd name="T9" fmla="*/ 14 h 17"/>
                <a:gd name="T10" fmla="*/ 2 w 20"/>
                <a:gd name="T11" fmla="*/ 12 h 17"/>
                <a:gd name="T12" fmla="*/ 1 w 20"/>
                <a:gd name="T13" fmla="*/ 8 h 17"/>
                <a:gd name="T14" fmla="*/ 1 w 20"/>
                <a:gd name="T15" fmla="*/ 8 h 17"/>
                <a:gd name="T16" fmla="*/ 9 w 20"/>
                <a:gd name="T17" fmla="*/ 4 h 17"/>
                <a:gd name="T18" fmla="*/ 13 w 20"/>
                <a:gd name="T19" fmla="*/ 2 h 17"/>
                <a:gd name="T20" fmla="*/ 14 w 20"/>
                <a:gd name="T21" fmla="*/ 2 h 17"/>
                <a:gd name="T22" fmla="*/ 18 w 20"/>
                <a:gd name="T23" fmla="*/ 0 h 17"/>
                <a:gd name="T24" fmla="*/ 20 w 20"/>
                <a:gd name="T25" fmla="*/ 2 h 17"/>
                <a:gd name="T26" fmla="*/ 18 w 20"/>
                <a:gd name="T27" fmla="*/ 7 h 17"/>
                <a:gd name="T28" fmla="*/ 17 w 20"/>
                <a:gd name="T29" fmla="*/ 10 h 17"/>
                <a:gd name="T30" fmla="*/ 10 w 20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7">
                  <a:moveTo>
                    <a:pt x="10" y="17"/>
                  </a:moveTo>
                  <a:cubicBezTo>
                    <a:pt x="7" y="14"/>
                    <a:pt x="10" y="11"/>
                    <a:pt x="7" y="8"/>
                  </a:cubicBezTo>
                  <a:cubicBezTo>
                    <a:pt x="7" y="13"/>
                    <a:pt x="4" y="8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2"/>
                    <a:pt x="4" y="14"/>
                    <a:pt x="3" y="14"/>
                  </a:cubicBezTo>
                  <a:cubicBezTo>
                    <a:pt x="0" y="14"/>
                    <a:pt x="2" y="12"/>
                    <a:pt x="2" y="12"/>
                  </a:cubicBezTo>
                  <a:cubicBezTo>
                    <a:pt x="1" y="11"/>
                    <a:pt x="1" y="9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6"/>
                    <a:pt x="6" y="5"/>
                    <a:pt x="9" y="4"/>
                  </a:cubicBezTo>
                  <a:cubicBezTo>
                    <a:pt x="10" y="3"/>
                    <a:pt x="11" y="3"/>
                    <a:pt x="13" y="2"/>
                  </a:cubicBezTo>
                  <a:cubicBezTo>
                    <a:pt x="13" y="1"/>
                    <a:pt x="13" y="3"/>
                    <a:pt x="14" y="2"/>
                  </a:cubicBezTo>
                  <a:cubicBezTo>
                    <a:pt x="14" y="0"/>
                    <a:pt x="16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4"/>
                    <a:pt x="20" y="6"/>
                    <a:pt x="18" y="7"/>
                  </a:cubicBezTo>
                  <a:cubicBezTo>
                    <a:pt x="15" y="7"/>
                    <a:pt x="18" y="9"/>
                    <a:pt x="17" y="10"/>
                  </a:cubicBezTo>
                  <a:cubicBezTo>
                    <a:pt x="15" y="12"/>
                    <a:pt x="12" y="15"/>
                    <a:pt x="10" y="1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4" name="Freeform 2213"/>
            <p:cNvSpPr/>
            <p:nvPr/>
          </p:nvSpPr>
          <p:spPr bwMode="auto">
            <a:xfrm>
              <a:off x="3509963" y="647701"/>
              <a:ext cx="49213" cy="41275"/>
            </a:xfrm>
            <a:custGeom>
              <a:avLst/>
              <a:gdLst>
                <a:gd name="T0" fmla="*/ 13 w 13"/>
                <a:gd name="T1" fmla="*/ 0 h 11"/>
                <a:gd name="T2" fmla="*/ 12 w 13"/>
                <a:gd name="T3" fmla="*/ 5 h 11"/>
                <a:gd name="T4" fmla="*/ 10 w 13"/>
                <a:gd name="T5" fmla="*/ 5 h 11"/>
                <a:gd name="T6" fmla="*/ 0 w 13"/>
                <a:gd name="T7" fmla="*/ 11 h 11"/>
                <a:gd name="T8" fmla="*/ 4 w 13"/>
                <a:gd name="T9" fmla="*/ 1 h 11"/>
                <a:gd name="T10" fmla="*/ 13 w 1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1">
                  <a:moveTo>
                    <a:pt x="13" y="0"/>
                  </a:moveTo>
                  <a:cubicBezTo>
                    <a:pt x="13" y="2"/>
                    <a:pt x="13" y="3"/>
                    <a:pt x="12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8" y="11"/>
                    <a:pt x="2" y="8"/>
                    <a:pt x="0" y="11"/>
                  </a:cubicBezTo>
                  <a:cubicBezTo>
                    <a:pt x="1" y="8"/>
                    <a:pt x="4" y="5"/>
                    <a:pt x="4" y="1"/>
                  </a:cubicBezTo>
                  <a:cubicBezTo>
                    <a:pt x="7" y="1"/>
                    <a:pt x="10" y="2"/>
                    <a:pt x="13" y="0"/>
                  </a:cubicBezTo>
                  <a:close/>
                </a:path>
              </a:pathLst>
            </a:custGeom>
            <a:solidFill>
              <a:srgbClr val="FED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5" name="Freeform 2214"/>
            <p:cNvSpPr/>
            <p:nvPr/>
          </p:nvSpPr>
          <p:spPr bwMode="auto">
            <a:xfrm>
              <a:off x="3608388" y="452439"/>
              <a:ext cx="17463" cy="22225"/>
            </a:xfrm>
            <a:custGeom>
              <a:avLst/>
              <a:gdLst>
                <a:gd name="T0" fmla="*/ 5 w 5"/>
                <a:gd name="T1" fmla="*/ 4 h 6"/>
                <a:gd name="T2" fmla="*/ 1 w 5"/>
                <a:gd name="T3" fmla="*/ 3 h 6"/>
                <a:gd name="T4" fmla="*/ 1 w 5"/>
                <a:gd name="T5" fmla="*/ 1 h 6"/>
                <a:gd name="T6" fmla="*/ 3 w 5"/>
                <a:gd name="T7" fmla="*/ 2 h 6"/>
                <a:gd name="T8" fmla="*/ 5 w 5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6"/>
                    <a:pt x="3" y="4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2" y="1"/>
                    <a:pt x="2" y="0"/>
                    <a:pt x="3" y="2"/>
                  </a:cubicBezTo>
                  <a:cubicBezTo>
                    <a:pt x="4" y="3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6" name="Freeform 2216"/>
            <p:cNvSpPr/>
            <p:nvPr/>
          </p:nvSpPr>
          <p:spPr bwMode="auto">
            <a:xfrm>
              <a:off x="3614738" y="554038"/>
              <a:ext cx="7938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7" name="Freeform 2217"/>
            <p:cNvSpPr/>
            <p:nvPr/>
          </p:nvSpPr>
          <p:spPr bwMode="auto">
            <a:xfrm>
              <a:off x="3709988" y="485776"/>
              <a:ext cx="66675" cy="60325"/>
            </a:xfrm>
            <a:custGeom>
              <a:avLst/>
              <a:gdLst>
                <a:gd name="T0" fmla="*/ 8 w 18"/>
                <a:gd name="T1" fmla="*/ 16 h 16"/>
                <a:gd name="T2" fmla="*/ 6 w 18"/>
                <a:gd name="T3" fmla="*/ 13 h 16"/>
                <a:gd name="T4" fmla="*/ 10 w 18"/>
                <a:gd name="T5" fmla="*/ 9 h 16"/>
                <a:gd name="T6" fmla="*/ 8 w 18"/>
                <a:gd name="T7" fmla="*/ 6 h 16"/>
                <a:gd name="T8" fmla="*/ 5 w 18"/>
                <a:gd name="T9" fmla="*/ 10 h 16"/>
                <a:gd name="T10" fmla="*/ 2 w 18"/>
                <a:gd name="T11" fmla="*/ 10 h 16"/>
                <a:gd name="T12" fmla="*/ 0 w 18"/>
                <a:gd name="T13" fmla="*/ 10 h 16"/>
                <a:gd name="T14" fmla="*/ 14 w 18"/>
                <a:gd name="T15" fmla="*/ 1 h 16"/>
                <a:gd name="T16" fmla="*/ 17 w 18"/>
                <a:gd name="T17" fmla="*/ 1 h 16"/>
                <a:gd name="T18" fmla="*/ 17 w 18"/>
                <a:gd name="T19" fmla="*/ 4 h 16"/>
                <a:gd name="T20" fmla="*/ 8 w 18"/>
                <a:gd name="T2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6">
                  <a:moveTo>
                    <a:pt x="8" y="16"/>
                  </a:moveTo>
                  <a:cubicBezTo>
                    <a:pt x="8" y="15"/>
                    <a:pt x="7" y="14"/>
                    <a:pt x="6" y="13"/>
                  </a:cubicBezTo>
                  <a:cubicBezTo>
                    <a:pt x="9" y="13"/>
                    <a:pt x="10" y="12"/>
                    <a:pt x="10" y="9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5" y="6"/>
                    <a:pt x="6" y="10"/>
                    <a:pt x="5" y="10"/>
                  </a:cubicBezTo>
                  <a:cubicBezTo>
                    <a:pt x="3" y="12"/>
                    <a:pt x="5" y="5"/>
                    <a:pt x="2" y="10"/>
                  </a:cubicBezTo>
                  <a:cubicBezTo>
                    <a:pt x="2" y="10"/>
                    <a:pt x="0" y="10"/>
                    <a:pt x="0" y="10"/>
                  </a:cubicBezTo>
                  <a:cubicBezTo>
                    <a:pt x="4" y="6"/>
                    <a:pt x="9" y="4"/>
                    <a:pt x="14" y="1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8" y="1"/>
                    <a:pt x="18" y="3"/>
                    <a:pt x="17" y="4"/>
                  </a:cubicBezTo>
                  <a:cubicBezTo>
                    <a:pt x="16" y="9"/>
                    <a:pt x="12" y="12"/>
                    <a:pt x="8" y="16"/>
                  </a:cubicBezTo>
                  <a:close/>
                </a:path>
              </a:pathLst>
            </a:custGeom>
            <a:solidFill>
              <a:srgbClr val="FED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8" name="Freeform 2218"/>
            <p:cNvSpPr/>
            <p:nvPr/>
          </p:nvSpPr>
          <p:spPr bwMode="auto">
            <a:xfrm>
              <a:off x="3694113" y="561976"/>
              <a:ext cx="19050" cy="25400"/>
            </a:xfrm>
            <a:custGeom>
              <a:avLst/>
              <a:gdLst>
                <a:gd name="T0" fmla="*/ 3 w 5"/>
                <a:gd name="T1" fmla="*/ 7 h 7"/>
                <a:gd name="T2" fmla="*/ 0 w 5"/>
                <a:gd name="T3" fmla="*/ 0 h 7"/>
                <a:gd name="T4" fmla="*/ 5 w 5"/>
                <a:gd name="T5" fmla="*/ 3 h 7"/>
                <a:gd name="T6" fmla="*/ 5 w 5"/>
                <a:gd name="T7" fmla="*/ 5 h 7"/>
                <a:gd name="T8" fmla="*/ 3 w 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7"/>
                  </a:moveTo>
                  <a:cubicBezTo>
                    <a:pt x="3" y="4"/>
                    <a:pt x="1" y="2"/>
                    <a:pt x="0" y="0"/>
                  </a:cubicBezTo>
                  <a:cubicBezTo>
                    <a:pt x="3" y="0"/>
                    <a:pt x="2" y="3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5" y="6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9" name="Freeform 2219"/>
            <p:cNvSpPr/>
            <p:nvPr/>
          </p:nvSpPr>
          <p:spPr bwMode="auto">
            <a:xfrm>
              <a:off x="3652838" y="592138"/>
              <a:ext cx="44450" cy="101600"/>
            </a:xfrm>
            <a:custGeom>
              <a:avLst/>
              <a:gdLst>
                <a:gd name="T0" fmla="*/ 1 w 12"/>
                <a:gd name="T1" fmla="*/ 15 h 27"/>
                <a:gd name="T2" fmla="*/ 1 w 12"/>
                <a:gd name="T3" fmla="*/ 6 h 27"/>
                <a:gd name="T4" fmla="*/ 1 w 12"/>
                <a:gd name="T5" fmla="*/ 4 h 27"/>
                <a:gd name="T6" fmla="*/ 5 w 12"/>
                <a:gd name="T7" fmla="*/ 2 h 27"/>
                <a:gd name="T8" fmla="*/ 7 w 12"/>
                <a:gd name="T9" fmla="*/ 4 h 27"/>
                <a:gd name="T10" fmla="*/ 6 w 12"/>
                <a:gd name="T11" fmla="*/ 5 h 27"/>
                <a:gd name="T12" fmla="*/ 4 w 12"/>
                <a:gd name="T13" fmla="*/ 9 h 27"/>
                <a:gd name="T14" fmla="*/ 11 w 12"/>
                <a:gd name="T15" fmla="*/ 9 h 27"/>
                <a:gd name="T16" fmla="*/ 6 w 12"/>
                <a:gd name="T17" fmla="*/ 10 h 27"/>
                <a:gd name="T18" fmla="*/ 6 w 12"/>
                <a:gd name="T19" fmla="*/ 18 h 27"/>
                <a:gd name="T20" fmla="*/ 9 w 12"/>
                <a:gd name="T21" fmla="*/ 22 h 27"/>
                <a:gd name="T22" fmla="*/ 8 w 12"/>
                <a:gd name="T23" fmla="*/ 27 h 27"/>
                <a:gd name="T24" fmla="*/ 8 w 12"/>
                <a:gd name="T25" fmla="*/ 27 h 27"/>
                <a:gd name="T26" fmla="*/ 4 w 12"/>
                <a:gd name="T27" fmla="*/ 24 h 27"/>
                <a:gd name="T28" fmla="*/ 4 w 12"/>
                <a:gd name="T29" fmla="*/ 24 h 27"/>
                <a:gd name="T30" fmla="*/ 1 w 12"/>
                <a:gd name="T31" fmla="*/ 17 h 27"/>
                <a:gd name="T32" fmla="*/ 1 w 12"/>
                <a:gd name="T33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27">
                  <a:moveTo>
                    <a:pt x="1" y="15"/>
                  </a:moveTo>
                  <a:cubicBezTo>
                    <a:pt x="2" y="12"/>
                    <a:pt x="2" y="9"/>
                    <a:pt x="1" y="6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4" y="5"/>
                    <a:pt x="2" y="0"/>
                    <a:pt x="5" y="2"/>
                  </a:cubicBezTo>
                  <a:cubicBezTo>
                    <a:pt x="6" y="2"/>
                    <a:pt x="7" y="2"/>
                    <a:pt x="7" y="4"/>
                  </a:cubicBezTo>
                  <a:cubicBezTo>
                    <a:pt x="8" y="5"/>
                    <a:pt x="5" y="3"/>
                    <a:pt x="6" y="5"/>
                  </a:cubicBezTo>
                  <a:cubicBezTo>
                    <a:pt x="6" y="6"/>
                    <a:pt x="5" y="7"/>
                    <a:pt x="4" y="9"/>
                  </a:cubicBezTo>
                  <a:cubicBezTo>
                    <a:pt x="7" y="9"/>
                    <a:pt x="9" y="9"/>
                    <a:pt x="11" y="9"/>
                  </a:cubicBezTo>
                  <a:cubicBezTo>
                    <a:pt x="9" y="9"/>
                    <a:pt x="10" y="15"/>
                    <a:pt x="6" y="10"/>
                  </a:cubicBezTo>
                  <a:cubicBezTo>
                    <a:pt x="6" y="13"/>
                    <a:pt x="8" y="16"/>
                    <a:pt x="6" y="18"/>
                  </a:cubicBezTo>
                  <a:cubicBezTo>
                    <a:pt x="5" y="20"/>
                    <a:pt x="7" y="21"/>
                    <a:pt x="9" y="22"/>
                  </a:cubicBezTo>
                  <a:cubicBezTo>
                    <a:pt x="12" y="24"/>
                    <a:pt x="11" y="26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5" y="25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2"/>
                    <a:pt x="2" y="19"/>
                    <a:pt x="1" y="17"/>
                  </a:cubicBezTo>
                  <a:cubicBezTo>
                    <a:pt x="1" y="17"/>
                    <a:pt x="1" y="16"/>
                    <a:pt x="1" y="15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00" name="Freeform 2220"/>
            <p:cNvSpPr/>
            <p:nvPr/>
          </p:nvSpPr>
          <p:spPr bwMode="auto">
            <a:xfrm>
              <a:off x="3652838" y="655638"/>
              <a:ext cx="19050" cy="26988"/>
            </a:xfrm>
            <a:custGeom>
              <a:avLst/>
              <a:gdLst>
                <a:gd name="T0" fmla="*/ 1 w 5"/>
                <a:gd name="T1" fmla="*/ 0 h 7"/>
                <a:gd name="T2" fmla="*/ 4 w 5"/>
                <a:gd name="T3" fmla="*/ 7 h 7"/>
                <a:gd name="T4" fmla="*/ 1 w 5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1" y="0"/>
                  </a:moveTo>
                  <a:cubicBezTo>
                    <a:pt x="5" y="1"/>
                    <a:pt x="3" y="5"/>
                    <a:pt x="4" y="7"/>
                  </a:cubicBezTo>
                  <a:cubicBezTo>
                    <a:pt x="2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01" name="Freeform 2221"/>
            <p:cNvSpPr/>
            <p:nvPr/>
          </p:nvSpPr>
          <p:spPr bwMode="auto">
            <a:xfrm>
              <a:off x="3614738" y="655638"/>
              <a:ext cx="11113" cy="14288"/>
            </a:xfrm>
            <a:custGeom>
              <a:avLst/>
              <a:gdLst>
                <a:gd name="T0" fmla="*/ 0 w 3"/>
                <a:gd name="T1" fmla="*/ 2 h 4"/>
                <a:gd name="T2" fmla="*/ 1 w 3"/>
                <a:gd name="T3" fmla="*/ 0 h 4"/>
                <a:gd name="T4" fmla="*/ 3 w 3"/>
                <a:gd name="T5" fmla="*/ 2 h 4"/>
                <a:gd name="T6" fmla="*/ 1 w 3"/>
                <a:gd name="T7" fmla="*/ 4 h 4"/>
                <a:gd name="T8" fmla="*/ 0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3" y="2"/>
                  </a:cubicBezTo>
                  <a:cubicBezTo>
                    <a:pt x="2" y="2"/>
                    <a:pt x="3" y="4"/>
                    <a:pt x="1" y="4"/>
                  </a:cubicBezTo>
                  <a:cubicBezTo>
                    <a:pt x="1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02" name="Freeform 2222"/>
            <p:cNvSpPr/>
            <p:nvPr/>
          </p:nvSpPr>
          <p:spPr bwMode="auto">
            <a:xfrm>
              <a:off x="3667125" y="68262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3" y="1"/>
                    <a:pt x="4" y="3"/>
                  </a:cubicBezTo>
                  <a:cubicBezTo>
                    <a:pt x="2" y="2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03" name="Freeform 2223"/>
            <p:cNvSpPr/>
            <p:nvPr/>
          </p:nvSpPr>
          <p:spPr bwMode="auto">
            <a:xfrm>
              <a:off x="3362325" y="293688"/>
              <a:ext cx="479425" cy="474663"/>
            </a:xfrm>
            <a:custGeom>
              <a:avLst/>
              <a:gdLst>
                <a:gd name="T0" fmla="*/ 302 w 302"/>
                <a:gd name="T1" fmla="*/ 128 h 299"/>
                <a:gd name="T2" fmla="*/ 216 w 302"/>
                <a:gd name="T3" fmla="*/ 192 h 299"/>
                <a:gd name="T4" fmla="*/ 223 w 302"/>
                <a:gd name="T5" fmla="*/ 299 h 299"/>
                <a:gd name="T6" fmla="*/ 136 w 302"/>
                <a:gd name="T7" fmla="*/ 240 h 299"/>
                <a:gd name="T8" fmla="*/ 36 w 302"/>
                <a:gd name="T9" fmla="*/ 278 h 299"/>
                <a:gd name="T10" fmla="*/ 67 w 302"/>
                <a:gd name="T11" fmla="*/ 176 h 299"/>
                <a:gd name="T12" fmla="*/ 0 w 302"/>
                <a:gd name="T13" fmla="*/ 92 h 299"/>
                <a:gd name="T14" fmla="*/ 105 w 302"/>
                <a:gd name="T15" fmla="*/ 90 h 299"/>
                <a:gd name="T16" fmla="*/ 164 w 302"/>
                <a:gd name="T17" fmla="*/ 0 h 299"/>
                <a:gd name="T18" fmla="*/ 200 w 302"/>
                <a:gd name="T19" fmla="*/ 100 h 299"/>
                <a:gd name="T20" fmla="*/ 302 w 302"/>
                <a:gd name="T21" fmla="*/ 12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2" h="299">
                  <a:moveTo>
                    <a:pt x="302" y="128"/>
                  </a:moveTo>
                  <a:lnTo>
                    <a:pt x="216" y="192"/>
                  </a:lnTo>
                  <a:lnTo>
                    <a:pt x="223" y="299"/>
                  </a:lnTo>
                  <a:lnTo>
                    <a:pt x="136" y="240"/>
                  </a:lnTo>
                  <a:lnTo>
                    <a:pt x="36" y="278"/>
                  </a:lnTo>
                  <a:lnTo>
                    <a:pt x="67" y="176"/>
                  </a:lnTo>
                  <a:lnTo>
                    <a:pt x="0" y="92"/>
                  </a:lnTo>
                  <a:lnTo>
                    <a:pt x="105" y="90"/>
                  </a:lnTo>
                  <a:lnTo>
                    <a:pt x="164" y="0"/>
                  </a:lnTo>
                  <a:lnTo>
                    <a:pt x="200" y="100"/>
                  </a:lnTo>
                  <a:lnTo>
                    <a:pt x="302" y="128"/>
                  </a:ln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87927" y="3848524"/>
            <a:ext cx="1652130" cy="11790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593" y="0"/>
            <a:ext cx="1363006" cy="1157681"/>
          </a:xfrm>
          <a:prstGeom prst="rect">
            <a:avLst/>
          </a:prstGeom>
        </p:spPr>
      </p:pic>
      <p:grpSp>
        <p:nvGrpSpPr>
          <p:cNvPr id="19" name="Group 4"/>
          <p:cNvGrpSpPr>
            <a:grpSpLocks noChangeAspect="1"/>
          </p:cNvGrpSpPr>
          <p:nvPr/>
        </p:nvGrpSpPr>
        <p:grpSpPr bwMode="auto">
          <a:xfrm>
            <a:off x="308029" y="3921346"/>
            <a:ext cx="1377972" cy="1241137"/>
            <a:chOff x="2257" y="1025"/>
            <a:chExt cx="1289" cy="1161"/>
          </a:xfrm>
        </p:grpSpPr>
        <p:grpSp>
          <p:nvGrpSpPr>
            <p:cNvPr id="21" name="Group 205"/>
            <p:cNvGrpSpPr/>
            <p:nvPr/>
          </p:nvGrpSpPr>
          <p:grpSpPr bwMode="auto">
            <a:xfrm>
              <a:off x="2338" y="1097"/>
              <a:ext cx="1081" cy="1054"/>
              <a:chOff x="2338" y="1097"/>
              <a:chExt cx="1081" cy="1054"/>
            </a:xfrm>
          </p:grpSpPr>
          <p:sp>
            <p:nvSpPr>
              <p:cNvPr id="43" name="Freeform 5"/>
              <p:cNvSpPr/>
              <p:nvPr/>
            </p:nvSpPr>
            <p:spPr bwMode="auto">
              <a:xfrm>
                <a:off x="3402" y="1409"/>
                <a:ext cx="17" cy="103"/>
              </a:xfrm>
              <a:custGeom>
                <a:avLst/>
                <a:gdLst>
                  <a:gd name="T0" fmla="*/ 5 w 7"/>
                  <a:gd name="T1" fmla="*/ 0 h 43"/>
                  <a:gd name="T2" fmla="*/ 7 w 7"/>
                  <a:gd name="T3" fmla="*/ 1 h 43"/>
                  <a:gd name="T4" fmla="*/ 7 w 7"/>
                  <a:gd name="T5" fmla="*/ 43 h 43"/>
                  <a:gd name="T6" fmla="*/ 5 w 7"/>
                  <a:gd name="T7" fmla="*/ 43 h 43"/>
                  <a:gd name="T8" fmla="*/ 5 w 7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3">
                    <a:moveTo>
                      <a:pt x="5" y="0"/>
                    </a:moveTo>
                    <a:cubicBezTo>
                      <a:pt x="6" y="0"/>
                      <a:pt x="7" y="1"/>
                      <a:pt x="7" y="1"/>
                    </a:cubicBezTo>
                    <a:cubicBezTo>
                      <a:pt x="7" y="15"/>
                      <a:pt x="7" y="29"/>
                      <a:pt x="7" y="43"/>
                    </a:cubicBezTo>
                    <a:cubicBezTo>
                      <a:pt x="7" y="43"/>
                      <a:pt x="6" y="43"/>
                      <a:pt x="5" y="43"/>
                    </a:cubicBezTo>
                    <a:cubicBezTo>
                      <a:pt x="0" y="29"/>
                      <a:pt x="0" y="15"/>
                      <a:pt x="5" y="0"/>
                    </a:cubicBezTo>
                    <a:close/>
                  </a:path>
                </a:pathLst>
              </a:custGeom>
              <a:solidFill>
                <a:srgbClr val="FFF5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4" name="Freeform 6"/>
              <p:cNvSpPr/>
              <p:nvPr/>
            </p:nvSpPr>
            <p:spPr bwMode="auto">
              <a:xfrm>
                <a:off x="2906" y="1097"/>
                <a:ext cx="511" cy="768"/>
              </a:xfrm>
              <a:custGeom>
                <a:avLst/>
                <a:gdLst>
                  <a:gd name="T0" fmla="*/ 213 w 214"/>
                  <a:gd name="T1" fmla="*/ 174 h 322"/>
                  <a:gd name="T2" fmla="*/ 199 w 214"/>
                  <a:gd name="T3" fmla="*/ 234 h 322"/>
                  <a:gd name="T4" fmla="*/ 192 w 214"/>
                  <a:gd name="T5" fmla="*/ 251 h 322"/>
                  <a:gd name="T6" fmla="*/ 186 w 214"/>
                  <a:gd name="T7" fmla="*/ 253 h 322"/>
                  <a:gd name="T8" fmla="*/ 165 w 214"/>
                  <a:gd name="T9" fmla="*/ 289 h 322"/>
                  <a:gd name="T10" fmla="*/ 160 w 214"/>
                  <a:gd name="T11" fmla="*/ 293 h 322"/>
                  <a:gd name="T12" fmla="*/ 149 w 214"/>
                  <a:gd name="T13" fmla="*/ 298 h 322"/>
                  <a:gd name="T14" fmla="*/ 158 w 214"/>
                  <a:gd name="T15" fmla="*/ 298 h 322"/>
                  <a:gd name="T16" fmla="*/ 129 w 214"/>
                  <a:gd name="T17" fmla="*/ 319 h 322"/>
                  <a:gd name="T18" fmla="*/ 124 w 214"/>
                  <a:gd name="T19" fmla="*/ 321 h 322"/>
                  <a:gd name="T20" fmla="*/ 111 w 214"/>
                  <a:gd name="T21" fmla="*/ 315 h 322"/>
                  <a:gd name="T22" fmla="*/ 121 w 214"/>
                  <a:gd name="T23" fmla="*/ 295 h 322"/>
                  <a:gd name="T24" fmla="*/ 139 w 214"/>
                  <a:gd name="T25" fmla="*/ 270 h 322"/>
                  <a:gd name="T26" fmla="*/ 136 w 214"/>
                  <a:gd name="T27" fmla="*/ 266 h 322"/>
                  <a:gd name="T28" fmla="*/ 124 w 214"/>
                  <a:gd name="T29" fmla="*/ 264 h 322"/>
                  <a:gd name="T30" fmla="*/ 158 w 214"/>
                  <a:gd name="T31" fmla="*/ 233 h 322"/>
                  <a:gd name="T32" fmla="*/ 166 w 214"/>
                  <a:gd name="T33" fmla="*/ 218 h 322"/>
                  <a:gd name="T34" fmla="*/ 166 w 214"/>
                  <a:gd name="T35" fmla="*/ 183 h 322"/>
                  <a:gd name="T36" fmla="*/ 125 w 214"/>
                  <a:gd name="T37" fmla="*/ 172 h 322"/>
                  <a:gd name="T38" fmla="*/ 97 w 214"/>
                  <a:gd name="T39" fmla="*/ 188 h 322"/>
                  <a:gd name="T40" fmla="*/ 77 w 214"/>
                  <a:gd name="T41" fmla="*/ 180 h 322"/>
                  <a:gd name="T42" fmla="*/ 82 w 214"/>
                  <a:gd name="T43" fmla="*/ 149 h 322"/>
                  <a:gd name="T44" fmla="*/ 60 w 214"/>
                  <a:gd name="T45" fmla="*/ 125 h 322"/>
                  <a:gd name="T46" fmla="*/ 54 w 214"/>
                  <a:gd name="T47" fmla="*/ 113 h 322"/>
                  <a:gd name="T48" fmla="*/ 33 w 214"/>
                  <a:gd name="T49" fmla="*/ 104 h 322"/>
                  <a:gd name="T50" fmla="*/ 5 w 214"/>
                  <a:gd name="T51" fmla="*/ 106 h 322"/>
                  <a:gd name="T52" fmla="*/ 12 w 214"/>
                  <a:gd name="T53" fmla="*/ 87 h 322"/>
                  <a:gd name="T54" fmla="*/ 9 w 214"/>
                  <a:gd name="T55" fmla="*/ 52 h 322"/>
                  <a:gd name="T56" fmla="*/ 8 w 214"/>
                  <a:gd name="T57" fmla="*/ 28 h 322"/>
                  <a:gd name="T58" fmla="*/ 63 w 214"/>
                  <a:gd name="T59" fmla="*/ 28 h 322"/>
                  <a:gd name="T60" fmla="*/ 65 w 214"/>
                  <a:gd name="T61" fmla="*/ 15 h 322"/>
                  <a:gd name="T62" fmla="*/ 25 w 214"/>
                  <a:gd name="T63" fmla="*/ 8 h 322"/>
                  <a:gd name="T64" fmla="*/ 23 w 214"/>
                  <a:gd name="T65" fmla="*/ 2 h 322"/>
                  <a:gd name="T66" fmla="*/ 65 w 214"/>
                  <a:gd name="T67" fmla="*/ 4 h 322"/>
                  <a:gd name="T68" fmla="*/ 96 w 214"/>
                  <a:gd name="T69" fmla="*/ 9 h 322"/>
                  <a:gd name="T70" fmla="*/ 102 w 214"/>
                  <a:gd name="T71" fmla="*/ 11 h 322"/>
                  <a:gd name="T72" fmla="*/ 104 w 214"/>
                  <a:gd name="T73" fmla="*/ 26 h 322"/>
                  <a:gd name="T74" fmla="*/ 118 w 214"/>
                  <a:gd name="T75" fmla="*/ 24 h 322"/>
                  <a:gd name="T76" fmla="*/ 88 w 214"/>
                  <a:gd name="T77" fmla="*/ 52 h 322"/>
                  <a:gd name="T78" fmla="*/ 68 w 214"/>
                  <a:gd name="T79" fmla="*/ 92 h 322"/>
                  <a:gd name="T80" fmla="*/ 88 w 214"/>
                  <a:gd name="T81" fmla="*/ 123 h 322"/>
                  <a:gd name="T82" fmla="*/ 132 w 214"/>
                  <a:gd name="T83" fmla="*/ 112 h 322"/>
                  <a:gd name="T84" fmla="*/ 135 w 214"/>
                  <a:gd name="T85" fmla="*/ 104 h 322"/>
                  <a:gd name="T86" fmla="*/ 141 w 214"/>
                  <a:gd name="T87" fmla="*/ 92 h 322"/>
                  <a:gd name="T88" fmla="*/ 149 w 214"/>
                  <a:gd name="T89" fmla="*/ 115 h 322"/>
                  <a:gd name="T90" fmla="*/ 157 w 214"/>
                  <a:gd name="T91" fmla="*/ 117 h 322"/>
                  <a:gd name="T92" fmla="*/ 176 w 214"/>
                  <a:gd name="T93" fmla="*/ 155 h 322"/>
                  <a:gd name="T94" fmla="*/ 177 w 214"/>
                  <a:gd name="T95" fmla="*/ 98 h 322"/>
                  <a:gd name="T96" fmla="*/ 165 w 214"/>
                  <a:gd name="T97" fmla="*/ 89 h 322"/>
                  <a:gd name="T98" fmla="*/ 197 w 214"/>
                  <a:gd name="T99" fmla="*/ 83 h 322"/>
                  <a:gd name="T100" fmla="*/ 210 w 214"/>
                  <a:gd name="T101" fmla="*/ 10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4" h="322">
                    <a:moveTo>
                      <a:pt x="213" y="131"/>
                    </a:moveTo>
                    <a:cubicBezTo>
                      <a:pt x="213" y="146"/>
                      <a:pt x="213" y="160"/>
                      <a:pt x="213" y="174"/>
                    </a:cubicBezTo>
                    <a:cubicBezTo>
                      <a:pt x="213" y="192"/>
                      <a:pt x="208" y="210"/>
                      <a:pt x="199" y="226"/>
                    </a:cubicBezTo>
                    <a:cubicBezTo>
                      <a:pt x="197" y="229"/>
                      <a:pt x="195" y="231"/>
                      <a:pt x="199" y="234"/>
                    </a:cubicBezTo>
                    <a:cubicBezTo>
                      <a:pt x="201" y="237"/>
                      <a:pt x="200" y="240"/>
                      <a:pt x="198" y="242"/>
                    </a:cubicBezTo>
                    <a:cubicBezTo>
                      <a:pt x="197" y="245"/>
                      <a:pt x="196" y="249"/>
                      <a:pt x="192" y="251"/>
                    </a:cubicBezTo>
                    <a:cubicBezTo>
                      <a:pt x="188" y="248"/>
                      <a:pt x="193" y="243"/>
                      <a:pt x="190" y="240"/>
                    </a:cubicBezTo>
                    <a:cubicBezTo>
                      <a:pt x="188" y="244"/>
                      <a:pt x="183" y="247"/>
                      <a:pt x="186" y="253"/>
                    </a:cubicBezTo>
                    <a:cubicBezTo>
                      <a:pt x="185" y="262"/>
                      <a:pt x="179" y="268"/>
                      <a:pt x="175" y="275"/>
                    </a:cubicBezTo>
                    <a:cubicBezTo>
                      <a:pt x="172" y="280"/>
                      <a:pt x="169" y="284"/>
                      <a:pt x="165" y="289"/>
                    </a:cubicBezTo>
                    <a:cubicBezTo>
                      <a:pt x="165" y="289"/>
                      <a:pt x="164" y="290"/>
                      <a:pt x="163" y="290"/>
                    </a:cubicBezTo>
                    <a:cubicBezTo>
                      <a:pt x="162" y="291"/>
                      <a:pt x="161" y="292"/>
                      <a:pt x="160" y="293"/>
                    </a:cubicBezTo>
                    <a:cubicBezTo>
                      <a:pt x="157" y="295"/>
                      <a:pt x="155" y="298"/>
                      <a:pt x="151" y="298"/>
                    </a:cubicBezTo>
                    <a:cubicBezTo>
                      <a:pt x="150" y="298"/>
                      <a:pt x="150" y="297"/>
                      <a:pt x="149" y="298"/>
                    </a:cubicBezTo>
                    <a:cubicBezTo>
                      <a:pt x="149" y="298"/>
                      <a:pt x="150" y="298"/>
                      <a:pt x="150" y="298"/>
                    </a:cubicBezTo>
                    <a:cubicBezTo>
                      <a:pt x="153" y="299"/>
                      <a:pt x="155" y="296"/>
                      <a:pt x="158" y="298"/>
                    </a:cubicBezTo>
                    <a:cubicBezTo>
                      <a:pt x="155" y="302"/>
                      <a:pt x="151" y="304"/>
                      <a:pt x="148" y="306"/>
                    </a:cubicBezTo>
                    <a:cubicBezTo>
                      <a:pt x="139" y="307"/>
                      <a:pt x="135" y="315"/>
                      <a:pt x="129" y="319"/>
                    </a:cubicBezTo>
                    <a:cubicBezTo>
                      <a:pt x="128" y="320"/>
                      <a:pt x="127" y="320"/>
                      <a:pt x="126" y="321"/>
                    </a:cubicBezTo>
                    <a:cubicBezTo>
                      <a:pt x="125" y="321"/>
                      <a:pt x="124" y="321"/>
                      <a:pt x="124" y="321"/>
                    </a:cubicBezTo>
                    <a:cubicBezTo>
                      <a:pt x="119" y="322"/>
                      <a:pt x="115" y="318"/>
                      <a:pt x="112" y="315"/>
                    </a:cubicBezTo>
                    <a:cubicBezTo>
                      <a:pt x="111" y="315"/>
                      <a:pt x="112" y="316"/>
                      <a:pt x="111" y="315"/>
                    </a:cubicBezTo>
                    <a:cubicBezTo>
                      <a:pt x="110" y="313"/>
                      <a:pt x="108" y="310"/>
                      <a:pt x="111" y="309"/>
                    </a:cubicBezTo>
                    <a:cubicBezTo>
                      <a:pt x="118" y="307"/>
                      <a:pt x="109" y="292"/>
                      <a:pt x="121" y="295"/>
                    </a:cubicBezTo>
                    <a:cubicBezTo>
                      <a:pt x="127" y="297"/>
                      <a:pt x="129" y="294"/>
                      <a:pt x="131" y="291"/>
                    </a:cubicBezTo>
                    <a:cubicBezTo>
                      <a:pt x="138" y="286"/>
                      <a:pt x="140" y="279"/>
                      <a:pt x="139" y="270"/>
                    </a:cubicBezTo>
                    <a:cubicBezTo>
                      <a:pt x="138" y="269"/>
                      <a:pt x="138" y="269"/>
                      <a:pt x="138" y="268"/>
                    </a:cubicBezTo>
                    <a:cubicBezTo>
                      <a:pt x="137" y="267"/>
                      <a:pt x="137" y="266"/>
                      <a:pt x="136" y="266"/>
                    </a:cubicBezTo>
                    <a:cubicBezTo>
                      <a:pt x="134" y="261"/>
                      <a:pt x="131" y="265"/>
                      <a:pt x="128" y="265"/>
                    </a:cubicBezTo>
                    <a:cubicBezTo>
                      <a:pt x="127" y="265"/>
                      <a:pt x="126" y="265"/>
                      <a:pt x="124" y="264"/>
                    </a:cubicBezTo>
                    <a:cubicBezTo>
                      <a:pt x="122" y="256"/>
                      <a:pt x="130" y="253"/>
                      <a:pt x="131" y="246"/>
                    </a:cubicBezTo>
                    <a:cubicBezTo>
                      <a:pt x="140" y="242"/>
                      <a:pt x="151" y="242"/>
                      <a:pt x="158" y="233"/>
                    </a:cubicBezTo>
                    <a:cubicBezTo>
                      <a:pt x="159" y="230"/>
                      <a:pt x="162" y="228"/>
                      <a:pt x="163" y="225"/>
                    </a:cubicBezTo>
                    <a:cubicBezTo>
                      <a:pt x="164" y="222"/>
                      <a:pt x="165" y="220"/>
                      <a:pt x="166" y="218"/>
                    </a:cubicBezTo>
                    <a:cubicBezTo>
                      <a:pt x="174" y="208"/>
                      <a:pt x="175" y="197"/>
                      <a:pt x="168" y="186"/>
                    </a:cubicBezTo>
                    <a:cubicBezTo>
                      <a:pt x="167" y="185"/>
                      <a:pt x="166" y="184"/>
                      <a:pt x="166" y="183"/>
                    </a:cubicBezTo>
                    <a:cubicBezTo>
                      <a:pt x="159" y="166"/>
                      <a:pt x="151" y="163"/>
                      <a:pt x="133" y="170"/>
                    </a:cubicBezTo>
                    <a:cubicBezTo>
                      <a:pt x="131" y="171"/>
                      <a:pt x="128" y="172"/>
                      <a:pt x="125" y="172"/>
                    </a:cubicBezTo>
                    <a:cubicBezTo>
                      <a:pt x="116" y="172"/>
                      <a:pt x="109" y="177"/>
                      <a:pt x="103" y="183"/>
                    </a:cubicBezTo>
                    <a:cubicBezTo>
                      <a:pt x="101" y="185"/>
                      <a:pt x="100" y="187"/>
                      <a:pt x="97" y="188"/>
                    </a:cubicBezTo>
                    <a:cubicBezTo>
                      <a:pt x="91" y="189"/>
                      <a:pt x="85" y="189"/>
                      <a:pt x="80" y="185"/>
                    </a:cubicBezTo>
                    <a:cubicBezTo>
                      <a:pt x="78" y="184"/>
                      <a:pt x="77" y="182"/>
                      <a:pt x="77" y="180"/>
                    </a:cubicBezTo>
                    <a:cubicBezTo>
                      <a:pt x="79" y="173"/>
                      <a:pt x="71" y="168"/>
                      <a:pt x="73" y="160"/>
                    </a:cubicBezTo>
                    <a:cubicBezTo>
                      <a:pt x="75" y="155"/>
                      <a:pt x="73" y="150"/>
                      <a:pt x="82" y="149"/>
                    </a:cubicBezTo>
                    <a:cubicBezTo>
                      <a:pt x="72" y="146"/>
                      <a:pt x="66" y="139"/>
                      <a:pt x="58" y="136"/>
                    </a:cubicBezTo>
                    <a:cubicBezTo>
                      <a:pt x="52" y="133"/>
                      <a:pt x="58" y="129"/>
                      <a:pt x="60" y="125"/>
                    </a:cubicBezTo>
                    <a:cubicBezTo>
                      <a:pt x="60" y="125"/>
                      <a:pt x="61" y="124"/>
                      <a:pt x="61" y="123"/>
                    </a:cubicBezTo>
                    <a:cubicBezTo>
                      <a:pt x="63" y="117"/>
                      <a:pt x="57" y="116"/>
                      <a:pt x="54" y="113"/>
                    </a:cubicBezTo>
                    <a:cubicBezTo>
                      <a:pt x="49" y="107"/>
                      <a:pt x="43" y="104"/>
                      <a:pt x="35" y="104"/>
                    </a:cubicBezTo>
                    <a:cubicBezTo>
                      <a:pt x="34" y="104"/>
                      <a:pt x="34" y="104"/>
                      <a:pt x="33" y="104"/>
                    </a:cubicBezTo>
                    <a:cubicBezTo>
                      <a:pt x="27" y="101"/>
                      <a:pt x="21" y="105"/>
                      <a:pt x="15" y="105"/>
                    </a:cubicBezTo>
                    <a:cubicBezTo>
                      <a:pt x="12" y="105"/>
                      <a:pt x="9" y="107"/>
                      <a:pt x="5" y="106"/>
                    </a:cubicBezTo>
                    <a:cubicBezTo>
                      <a:pt x="3" y="105"/>
                      <a:pt x="3" y="103"/>
                      <a:pt x="3" y="101"/>
                    </a:cubicBezTo>
                    <a:cubicBezTo>
                      <a:pt x="4" y="95"/>
                      <a:pt x="10" y="92"/>
                      <a:pt x="12" y="87"/>
                    </a:cubicBezTo>
                    <a:cubicBezTo>
                      <a:pt x="17" y="78"/>
                      <a:pt x="22" y="68"/>
                      <a:pt x="16" y="57"/>
                    </a:cubicBezTo>
                    <a:cubicBezTo>
                      <a:pt x="14" y="55"/>
                      <a:pt x="11" y="53"/>
                      <a:pt x="9" y="52"/>
                    </a:cubicBezTo>
                    <a:cubicBezTo>
                      <a:pt x="4" y="48"/>
                      <a:pt x="0" y="44"/>
                      <a:pt x="0" y="38"/>
                    </a:cubicBezTo>
                    <a:cubicBezTo>
                      <a:pt x="0" y="33"/>
                      <a:pt x="2" y="29"/>
                      <a:pt x="8" y="28"/>
                    </a:cubicBezTo>
                    <a:cubicBezTo>
                      <a:pt x="23" y="28"/>
                      <a:pt x="39" y="31"/>
                      <a:pt x="54" y="29"/>
                    </a:cubicBezTo>
                    <a:cubicBezTo>
                      <a:pt x="57" y="29"/>
                      <a:pt x="60" y="29"/>
                      <a:pt x="63" y="28"/>
                    </a:cubicBezTo>
                    <a:cubicBezTo>
                      <a:pt x="65" y="27"/>
                      <a:pt x="70" y="27"/>
                      <a:pt x="70" y="24"/>
                    </a:cubicBezTo>
                    <a:cubicBezTo>
                      <a:pt x="71" y="20"/>
                      <a:pt x="68" y="17"/>
                      <a:pt x="65" y="15"/>
                    </a:cubicBezTo>
                    <a:cubicBezTo>
                      <a:pt x="59" y="11"/>
                      <a:pt x="53" y="9"/>
                      <a:pt x="46" y="9"/>
                    </a:cubicBezTo>
                    <a:cubicBezTo>
                      <a:pt x="39" y="9"/>
                      <a:pt x="32" y="10"/>
                      <a:pt x="25" y="8"/>
                    </a:cubicBezTo>
                    <a:cubicBezTo>
                      <a:pt x="20" y="5"/>
                      <a:pt x="13" y="7"/>
                      <a:pt x="8" y="3"/>
                    </a:cubicBezTo>
                    <a:cubicBezTo>
                      <a:pt x="13" y="0"/>
                      <a:pt x="18" y="1"/>
                      <a:pt x="23" y="2"/>
                    </a:cubicBezTo>
                    <a:cubicBezTo>
                      <a:pt x="26" y="2"/>
                      <a:pt x="29" y="3"/>
                      <a:pt x="32" y="3"/>
                    </a:cubicBezTo>
                    <a:cubicBezTo>
                      <a:pt x="43" y="1"/>
                      <a:pt x="54" y="3"/>
                      <a:pt x="65" y="4"/>
                    </a:cubicBezTo>
                    <a:cubicBezTo>
                      <a:pt x="71" y="4"/>
                      <a:pt x="77" y="6"/>
                      <a:pt x="83" y="7"/>
                    </a:cubicBezTo>
                    <a:cubicBezTo>
                      <a:pt x="87" y="9"/>
                      <a:pt x="92" y="6"/>
                      <a:pt x="96" y="9"/>
                    </a:cubicBezTo>
                    <a:cubicBezTo>
                      <a:pt x="97" y="9"/>
                      <a:pt x="98" y="9"/>
                      <a:pt x="98" y="9"/>
                    </a:cubicBezTo>
                    <a:cubicBezTo>
                      <a:pt x="99" y="10"/>
                      <a:pt x="101" y="9"/>
                      <a:pt x="102" y="11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4" y="16"/>
                      <a:pt x="104" y="21"/>
                      <a:pt x="104" y="26"/>
                    </a:cubicBezTo>
                    <a:cubicBezTo>
                      <a:pt x="104" y="20"/>
                      <a:pt x="109" y="21"/>
                      <a:pt x="113" y="21"/>
                    </a:cubicBezTo>
                    <a:cubicBezTo>
                      <a:pt x="116" y="20"/>
                      <a:pt x="119" y="22"/>
                      <a:pt x="118" y="24"/>
                    </a:cubicBezTo>
                    <a:cubicBezTo>
                      <a:pt x="117" y="29"/>
                      <a:pt x="121" y="34"/>
                      <a:pt x="115" y="38"/>
                    </a:cubicBezTo>
                    <a:cubicBezTo>
                      <a:pt x="106" y="44"/>
                      <a:pt x="98" y="49"/>
                      <a:pt x="88" y="52"/>
                    </a:cubicBezTo>
                    <a:cubicBezTo>
                      <a:pt x="87" y="52"/>
                      <a:pt x="86" y="57"/>
                      <a:pt x="84" y="60"/>
                    </a:cubicBezTo>
                    <a:cubicBezTo>
                      <a:pt x="74" y="69"/>
                      <a:pt x="68" y="79"/>
                      <a:pt x="68" y="92"/>
                    </a:cubicBezTo>
                    <a:cubicBezTo>
                      <a:pt x="68" y="100"/>
                      <a:pt x="69" y="106"/>
                      <a:pt x="76" y="110"/>
                    </a:cubicBezTo>
                    <a:cubicBezTo>
                      <a:pt x="80" y="115"/>
                      <a:pt x="84" y="119"/>
                      <a:pt x="88" y="123"/>
                    </a:cubicBezTo>
                    <a:cubicBezTo>
                      <a:pt x="98" y="128"/>
                      <a:pt x="108" y="125"/>
                      <a:pt x="117" y="122"/>
                    </a:cubicBezTo>
                    <a:cubicBezTo>
                      <a:pt x="123" y="119"/>
                      <a:pt x="127" y="116"/>
                      <a:pt x="132" y="112"/>
                    </a:cubicBezTo>
                    <a:cubicBezTo>
                      <a:pt x="134" y="111"/>
                      <a:pt x="134" y="109"/>
                      <a:pt x="135" y="106"/>
                    </a:cubicBezTo>
                    <a:cubicBezTo>
                      <a:pt x="135" y="105"/>
                      <a:pt x="135" y="105"/>
                      <a:pt x="135" y="104"/>
                    </a:cubicBezTo>
                    <a:cubicBezTo>
                      <a:pt x="136" y="101"/>
                      <a:pt x="136" y="98"/>
                      <a:pt x="138" y="95"/>
                    </a:cubicBezTo>
                    <a:cubicBezTo>
                      <a:pt x="138" y="94"/>
                      <a:pt x="139" y="93"/>
                      <a:pt x="141" y="92"/>
                    </a:cubicBezTo>
                    <a:cubicBezTo>
                      <a:pt x="146" y="92"/>
                      <a:pt x="147" y="95"/>
                      <a:pt x="147" y="99"/>
                    </a:cubicBezTo>
                    <a:cubicBezTo>
                      <a:pt x="148" y="104"/>
                      <a:pt x="149" y="110"/>
                      <a:pt x="149" y="115"/>
                    </a:cubicBezTo>
                    <a:cubicBezTo>
                      <a:pt x="149" y="111"/>
                      <a:pt x="151" y="109"/>
                      <a:pt x="156" y="110"/>
                    </a:cubicBezTo>
                    <a:cubicBezTo>
                      <a:pt x="158" y="112"/>
                      <a:pt x="158" y="115"/>
                      <a:pt x="157" y="117"/>
                    </a:cubicBezTo>
                    <a:cubicBezTo>
                      <a:pt x="153" y="126"/>
                      <a:pt x="156" y="134"/>
                      <a:pt x="159" y="142"/>
                    </a:cubicBezTo>
                    <a:cubicBezTo>
                      <a:pt x="161" y="150"/>
                      <a:pt x="168" y="153"/>
                      <a:pt x="176" y="155"/>
                    </a:cubicBezTo>
                    <a:cubicBezTo>
                      <a:pt x="182" y="156"/>
                      <a:pt x="192" y="149"/>
                      <a:pt x="195" y="144"/>
                    </a:cubicBezTo>
                    <a:cubicBezTo>
                      <a:pt x="203" y="128"/>
                      <a:pt x="198" y="102"/>
                      <a:pt x="177" y="98"/>
                    </a:cubicBezTo>
                    <a:cubicBezTo>
                      <a:pt x="175" y="98"/>
                      <a:pt x="173" y="97"/>
                      <a:pt x="171" y="96"/>
                    </a:cubicBezTo>
                    <a:cubicBezTo>
                      <a:pt x="167" y="95"/>
                      <a:pt x="164" y="94"/>
                      <a:pt x="165" y="89"/>
                    </a:cubicBezTo>
                    <a:cubicBezTo>
                      <a:pt x="166" y="84"/>
                      <a:pt x="170" y="82"/>
                      <a:pt x="174" y="83"/>
                    </a:cubicBezTo>
                    <a:cubicBezTo>
                      <a:pt x="182" y="86"/>
                      <a:pt x="189" y="84"/>
                      <a:pt x="197" y="83"/>
                    </a:cubicBezTo>
                    <a:cubicBezTo>
                      <a:pt x="197" y="83"/>
                      <a:pt x="198" y="83"/>
                      <a:pt x="198" y="83"/>
                    </a:cubicBezTo>
                    <a:cubicBezTo>
                      <a:pt x="203" y="91"/>
                      <a:pt x="206" y="100"/>
                      <a:pt x="210" y="108"/>
                    </a:cubicBezTo>
                    <a:cubicBezTo>
                      <a:pt x="214" y="115"/>
                      <a:pt x="214" y="124"/>
                      <a:pt x="213" y="131"/>
                    </a:cubicBezTo>
                    <a:close/>
                  </a:path>
                </a:pathLst>
              </a:custGeom>
              <a:solidFill>
                <a:srgbClr val="FFE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5" name="Freeform 7"/>
              <p:cNvSpPr/>
              <p:nvPr/>
            </p:nvSpPr>
            <p:spPr bwMode="auto">
              <a:xfrm>
                <a:off x="2687" y="1469"/>
                <a:ext cx="489" cy="565"/>
              </a:xfrm>
              <a:custGeom>
                <a:avLst/>
                <a:gdLst>
                  <a:gd name="T0" fmla="*/ 188 w 205"/>
                  <a:gd name="T1" fmla="*/ 31 h 237"/>
                  <a:gd name="T2" fmla="*/ 189 w 205"/>
                  <a:gd name="T3" fmla="*/ 35 h 237"/>
                  <a:gd name="T4" fmla="*/ 186 w 205"/>
                  <a:gd name="T5" fmla="*/ 63 h 237"/>
                  <a:gd name="T6" fmla="*/ 182 w 205"/>
                  <a:gd name="T7" fmla="*/ 78 h 237"/>
                  <a:gd name="T8" fmla="*/ 201 w 205"/>
                  <a:gd name="T9" fmla="*/ 98 h 237"/>
                  <a:gd name="T10" fmla="*/ 195 w 205"/>
                  <a:gd name="T11" fmla="*/ 105 h 237"/>
                  <a:gd name="T12" fmla="*/ 196 w 205"/>
                  <a:gd name="T13" fmla="*/ 110 h 237"/>
                  <a:gd name="T14" fmla="*/ 184 w 205"/>
                  <a:gd name="T15" fmla="*/ 118 h 237"/>
                  <a:gd name="T16" fmla="*/ 182 w 205"/>
                  <a:gd name="T17" fmla="*/ 116 h 237"/>
                  <a:gd name="T18" fmla="*/ 174 w 205"/>
                  <a:gd name="T19" fmla="*/ 127 h 237"/>
                  <a:gd name="T20" fmla="*/ 162 w 205"/>
                  <a:gd name="T21" fmla="*/ 128 h 237"/>
                  <a:gd name="T22" fmla="*/ 116 w 205"/>
                  <a:gd name="T23" fmla="*/ 112 h 237"/>
                  <a:gd name="T24" fmla="*/ 104 w 205"/>
                  <a:gd name="T25" fmla="*/ 172 h 237"/>
                  <a:gd name="T26" fmla="*/ 129 w 205"/>
                  <a:gd name="T27" fmla="*/ 184 h 237"/>
                  <a:gd name="T28" fmla="*/ 122 w 205"/>
                  <a:gd name="T29" fmla="*/ 195 h 237"/>
                  <a:gd name="T30" fmla="*/ 147 w 205"/>
                  <a:gd name="T31" fmla="*/ 195 h 237"/>
                  <a:gd name="T32" fmla="*/ 152 w 205"/>
                  <a:gd name="T33" fmla="*/ 204 h 237"/>
                  <a:gd name="T34" fmla="*/ 153 w 205"/>
                  <a:gd name="T35" fmla="*/ 213 h 237"/>
                  <a:gd name="T36" fmla="*/ 163 w 205"/>
                  <a:gd name="T37" fmla="*/ 210 h 237"/>
                  <a:gd name="T38" fmla="*/ 119 w 205"/>
                  <a:gd name="T39" fmla="*/ 237 h 237"/>
                  <a:gd name="T40" fmla="*/ 112 w 205"/>
                  <a:gd name="T41" fmla="*/ 226 h 237"/>
                  <a:gd name="T42" fmla="*/ 51 w 205"/>
                  <a:gd name="T43" fmla="*/ 222 h 237"/>
                  <a:gd name="T44" fmla="*/ 41 w 205"/>
                  <a:gd name="T45" fmla="*/ 217 h 237"/>
                  <a:gd name="T46" fmla="*/ 14 w 205"/>
                  <a:gd name="T47" fmla="*/ 198 h 237"/>
                  <a:gd name="T48" fmla="*/ 11 w 205"/>
                  <a:gd name="T49" fmla="*/ 167 h 237"/>
                  <a:gd name="T50" fmla="*/ 19 w 205"/>
                  <a:gd name="T51" fmla="*/ 152 h 237"/>
                  <a:gd name="T52" fmla="*/ 54 w 205"/>
                  <a:gd name="T53" fmla="*/ 155 h 237"/>
                  <a:gd name="T54" fmla="*/ 67 w 205"/>
                  <a:gd name="T55" fmla="*/ 109 h 237"/>
                  <a:gd name="T56" fmla="*/ 58 w 205"/>
                  <a:gd name="T57" fmla="*/ 101 h 237"/>
                  <a:gd name="T58" fmla="*/ 31 w 205"/>
                  <a:gd name="T59" fmla="*/ 66 h 237"/>
                  <a:gd name="T60" fmla="*/ 12 w 205"/>
                  <a:gd name="T61" fmla="*/ 63 h 237"/>
                  <a:gd name="T62" fmla="*/ 5 w 205"/>
                  <a:gd name="T63" fmla="*/ 37 h 237"/>
                  <a:gd name="T64" fmla="*/ 34 w 205"/>
                  <a:gd name="T65" fmla="*/ 31 h 237"/>
                  <a:gd name="T66" fmla="*/ 66 w 205"/>
                  <a:gd name="T67" fmla="*/ 5 h 237"/>
                  <a:gd name="T68" fmla="*/ 76 w 205"/>
                  <a:gd name="T69" fmla="*/ 13 h 237"/>
                  <a:gd name="T70" fmla="*/ 81 w 205"/>
                  <a:gd name="T71" fmla="*/ 65 h 237"/>
                  <a:gd name="T72" fmla="*/ 122 w 205"/>
                  <a:gd name="T73" fmla="*/ 68 h 237"/>
                  <a:gd name="T74" fmla="*/ 173 w 205"/>
                  <a:gd name="T75" fmla="*/ 27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5" h="237">
                    <a:moveTo>
                      <a:pt x="173" y="27"/>
                    </a:moveTo>
                    <a:cubicBezTo>
                      <a:pt x="177" y="31"/>
                      <a:pt x="183" y="30"/>
                      <a:pt x="188" y="31"/>
                    </a:cubicBezTo>
                    <a:cubicBezTo>
                      <a:pt x="188" y="32"/>
                      <a:pt x="188" y="32"/>
                      <a:pt x="188" y="33"/>
                    </a:cubicBezTo>
                    <a:cubicBezTo>
                      <a:pt x="189" y="33"/>
                      <a:pt x="189" y="34"/>
                      <a:pt x="189" y="35"/>
                    </a:cubicBezTo>
                    <a:cubicBezTo>
                      <a:pt x="188" y="40"/>
                      <a:pt x="187" y="44"/>
                      <a:pt x="186" y="49"/>
                    </a:cubicBezTo>
                    <a:cubicBezTo>
                      <a:pt x="185" y="53"/>
                      <a:pt x="185" y="58"/>
                      <a:pt x="186" y="63"/>
                    </a:cubicBezTo>
                    <a:cubicBezTo>
                      <a:pt x="186" y="64"/>
                      <a:pt x="186" y="65"/>
                      <a:pt x="186" y="66"/>
                    </a:cubicBezTo>
                    <a:cubicBezTo>
                      <a:pt x="186" y="70"/>
                      <a:pt x="185" y="74"/>
                      <a:pt x="182" y="78"/>
                    </a:cubicBezTo>
                    <a:cubicBezTo>
                      <a:pt x="177" y="85"/>
                      <a:pt x="182" y="93"/>
                      <a:pt x="191" y="93"/>
                    </a:cubicBezTo>
                    <a:cubicBezTo>
                      <a:pt x="195" y="93"/>
                      <a:pt x="198" y="95"/>
                      <a:pt x="201" y="98"/>
                    </a:cubicBezTo>
                    <a:cubicBezTo>
                      <a:pt x="203" y="100"/>
                      <a:pt x="205" y="103"/>
                      <a:pt x="203" y="106"/>
                    </a:cubicBezTo>
                    <a:cubicBezTo>
                      <a:pt x="201" y="109"/>
                      <a:pt x="198" y="107"/>
                      <a:pt x="195" y="105"/>
                    </a:cubicBezTo>
                    <a:cubicBezTo>
                      <a:pt x="193" y="102"/>
                      <a:pt x="190" y="103"/>
                      <a:pt x="188" y="106"/>
                    </a:cubicBezTo>
                    <a:cubicBezTo>
                      <a:pt x="190" y="110"/>
                      <a:pt x="194" y="107"/>
                      <a:pt x="196" y="110"/>
                    </a:cubicBezTo>
                    <a:cubicBezTo>
                      <a:pt x="196" y="116"/>
                      <a:pt x="193" y="120"/>
                      <a:pt x="189" y="124"/>
                    </a:cubicBezTo>
                    <a:cubicBezTo>
                      <a:pt x="186" y="123"/>
                      <a:pt x="185" y="120"/>
                      <a:pt x="184" y="118"/>
                    </a:cubicBezTo>
                    <a:cubicBezTo>
                      <a:pt x="183" y="117"/>
                      <a:pt x="185" y="116"/>
                      <a:pt x="184" y="116"/>
                    </a:cubicBezTo>
                    <a:cubicBezTo>
                      <a:pt x="184" y="115"/>
                      <a:pt x="183" y="116"/>
                      <a:pt x="182" y="116"/>
                    </a:cubicBezTo>
                    <a:cubicBezTo>
                      <a:pt x="179" y="116"/>
                      <a:pt x="175" y="114"/>
                      <a:pt x="176" y="119"/>
                    </a:cubicBezTo>
                    <a:cubicBezTo>
                      <a:pt x="177" y="123"/>
                      <a:pt x="175" y="125"/>
                      <a:pt x="174" y="127"/>
                    </a:cubicBezTo>
                    <a:cubicBezTo>
                      <a:pt x="173" y="130"/>
                      <a:pt x="174" y="135"/>
                      <a:pt x="169" y="136"/>
                    </a:cubicBezTo>
                    <a:cubicBezTo>
                      <a:pt x="165" y="136"/>
                      <a:pt x="164" y="131"/>
                      <a:pt x="162" y="128"/>
                    </a:cubicBezTo>
                    <a:cubicBezTo>
                      <a:pt x="161" y="126"/>
                      <a:pt x="159" y="124"/>
                      <a:pt x="156" y="123"/>
                    </a:cubicBezTo>
                    <a:cubicBezTo>
                      <a:pt x="145" y="110"/>
                      <a:pt x="132" y="108"/>
                      <a:pt x="116" y="112"/>
                    </a:cubicBezTo>
                    <a:cubicBezTo>
                      <a:pt x="99" y="116"/>
                      <a:pt x="87" y="135"/>
                      <a:pt x="93" y="152"/>
                    </a:cubicBezTo>
                    <a:cubicBezTo>
                      <a:pt x="95" y="159"/>
                      <a:pt x="101" y="165"/>
                      <a:pt x="104" y="172"/>
                    </a:cubicBezTo>
                    <a:cubicBezTo>
                      <a:pt x="106" y="179"/>
                      <a:pt x="112" y="176"/>
                      <a:pt x="117" y="178"/>
                    </a:cubicBezTo>
                    <a:cubicBezTo>
                      <a:pt x="121" y="179"/>
                      <a:pt x="126" y="180"/>
                      <a:pt x="129" y="184"/>
                    </a:cubicBezTo>
                    <a:cubicBezTo>
                      <a:pt x="130" y="187"/>
                      <a:pt x="128" y="190"/>
                      <a:pt x="128" y="194"/>
                    </a:cubicBezTo>
                    <a:cubicBezTo>
                      <a:pt x="127" y="198"/>
                      <a:pt x="124" y="197"/>
                      <a:pt x="122" y="195"/>
                    </a:cubicBezTo>
                    <a:cubicBezTo>
                      <a:pt x="124" y="198"/>
                      <a:pt x="126" y="198"/>
                      <a:pt x="129" y="197"/>
                    </a:cubicBezTo>
                    <a:cubicBezTo>
                      <a:pt x="135" y="194"/>
                      <a:pt x="141" y="196"/>
                      <a:pt x="147" y="195"/>
                    </a:cubicBezTo>
                    <a:cubicBezTo>
                      <a:pt x="150" y="194"/>
                      <a:pt x="152" y="195"/>
                      <a:pt x="154" y="197"/>
                    </a:cubicBezTo>
                    <a:cubicBezTo>
                      <a:pt x="155" y="200"/>
                      <a:pt x="154" y="202"/>
                      <a:pt x="152" y="204"/>
                    </a:cubicBezTo>
                    <a:cubicBezTo>
                      <a:pt x="149" y="205"/>
                      <a:pt x="153" y="208"/>
                      <a:pt x="153" y="211"/>
                    </a:cubicBezTo>
                    <a:cubicBezTo>
                      <a:pt x="153" y="213"/>
                      <a:pt x="152" y="214"/>
                      <a:pt x="153" y="213"/>
                    </a:cubicBezTo>
                    <a:cubicBezTo>
                      <a:pt x="155" y="212"/>
                      <a:pt x="158" y="207"/>
                      <a:pt x="164" y="208"/>
                    </a:cubicBezTo>
                    <a:cubicBezTo>
                      <a:pt x="164" y="208"/>
                      <a:pt x="164" y="209"/>
                      <a:pt x="163" y="210"/>
                    </a:cubicBezTo>
                    <a:cubicBezTo>
                      <a:pt x="155" y="219"/>
                      <a:pt x="145" y="225"/>
                      <a:pt x="136" y="233"/>
                    </a:cubicBezTo>
                    <a:cubicBezTo>
                      <a:pt x="132" y="237"/>
                      <a:pt x="125" y="237"/>
                      <a:pt x="119" y="237"/>
                    </a:cubicBezTo>
                    <a:cubicBezTo>
                      <a:pt x="117" y="235"/>
                      <a:pt x="114" y="235"/>
                      <a:pt x="113" y="232"/>
                    </a:cubicBezTo>
                    <a:cubicBezTo>
                      <a:pt x="116" y="229"/>
                      <a:pt x="115" y="227"/>
                      <a:pt x="112" y="226"/>
                    </a:cubicBezTo>
                    <a:cubicBezTo>
                      <a:pt x="94" y="222"/>
                      <a:pt x="77" y="215"/>
                      <a:pt x="58" y="217"/>
                    </a:cubicBezTo>
                    <a:cubicBezTo>
                      <a:pt x="54" y="217"/>
                      <a:pt x="52" y="217"/>
                      <a:pt x="51" y="222"/>
                    </a:cubicBezTo>
                    <a:cubicBezTo>
                      <a:pt x="50" y="228"/>
                      <a:pt x="44" y="228"/>
                      <a:pt x="40" y="226"/>
                    </a:cubicBezTo>
                    <a:cubicBezTo>
                      <a:pt x="38" y="223"/>
                      <a:pt x="40" y="220"/>
                      <a:pt x="41" y="217"/>
                    </a:cubicBezTo>
                    <a:cubicBezTo>
                      <a:pt x="44" y="206"/>
                      <a:pt x="41" y="201"/>
                      <a:pt x="29" y="199"/>
                    </a:cubicBezTo>
                    <a:cubicBezTo>
                      <a:pt x="24" y="198"/>
                      <a:pt x="19" y="200"/>
                      <a:pt x="14" y="198"/>
                    </a:cubicBezTo>
                    <a:cubicBezTo>
                      <a:pt x="14" y="189"/>
                      <a:pt x="6" y="186"/>
                      <a:pt x="4" y="178"/>
                    </a:cubicBezTo>
                    <a:cubicBezTo>
                      <a:pt x="2" y="169"/>
                      <a:pt x="3" y="167"/>
                      <a:pt x="11" y="167"/>
                    </a:cubicBezTo>
                    <a:cubicBezTo>
                      <a:pt x="16" y="166"/>
                      <a:pt x="18" y="166"/>
                      <a:pt x="17" y="161"/>
                    </a:cubicBezTo>
                    <a:cubicBezTo>
                      <a:pt x="17" y="158"/>
                      <a:pt x="16" y="154"/>
                      <a:pt x="19" y="152"/>
                    </a:cubicBezTo>
                    <a:cubicBezTo>
                      <a:pt x="23" y="150"/>
                      <a:pt x="26" y="153"/>
                      <a:pt x="28" y="155"/>
                    </a:cubicBezTo>
                    <a:cubicBezTo>
                      <a:pt x="35" y="161"/>
                      <a:pt x="47" y="161"/>
                      <a:pt x="54" y="155"/>
                    </a:cubicBezTo>
                    <a:cubicBezTo>
                      <a:pt x="60" y="149"/>
                      <a:pt x="65" y="143"/>
                      <a:pt x="69" y="136"/>
                    </a:cubicBezTo>
                    <a:cubicBezTo>
                      <a:pt x="74" y="127"/>
                      <a:pt x="74" y="117"/>
                      <a:pt x="67" y="109"/>
                    </a:cubicBezTo>
                    <a:cubicBezTo>
                      <a:pt x="66" y="107"/>
                      <a:pt x="66" y="104"/>
                      <a:pt x="62" y="104"/>
                    </a:cubicBezTo>
                    <a:cubicBezTo>
                      <a:pt x="61" y="103"/>
                      <a:pt x="58" y="103"/>
                      <a:pt x="58" y="101"/>
                    </a:cubicBezTo>
                    <a:cubicBezTo>
                      <a:pt x="56" y="91"/>
                      <a:pt x="45" y="92"/>
                      <a:pt x="40" y="87"/>
                    </a:cubicBezTo>
                    <a:cubicBezTo>
                      <a:pt x="35" y="82"/>
                      <a:pt x="31" y="74"/>
                      <a:pt x="31" y="66"/>
                    </a:cubicBezTo>
                    <a:cubicBezTo>
                      <a:pt x="30" y="63"/>
                      <a:pt x="28" y="62"/>
                      <a:pt x="26" y="62"/>
                    </a:cubicBezTo>
                    <a:cubicBezTo>
                      <a:pt x="21" y="62"/>
                      <a:pt x="17" y="64"/>
                      <a:pt x="12" y="63"/>
                    </a:cubicBezTo>
                    <a:cubicBezTo>
                      <a:pt x="6" y="60"/>
                      <a:pt x="0" y="57"/>
                      <a:pt x="5" y="48"/>
                    </a:cubicBezTo>
                    <a:cubicBezTo>
                      <a:pt x="7" y="45"/>
                      <a:pt x="4" y="41"/>
                      <a:pt x="5" y="37"/>
                    </a:cubicBezTo>
                    <a:cubicBezTo>
                      <a:pt x="7" y="27"/>
                      <a:pt x="8" y="26"/>
                      <a:pt x="18" y="31"/>
                    </a:cubicBezTo>
                    <a:cubicBezTo>
                      <a:pt x="23" y="38"/>
                      <a:pt x="29" y="34"/>
                      <a:pt x="34" y="31"/>
                    </a:cubicBezTo>
                    <a:cubicBezTo>
                      <a:pt x="43" y="25"/>
                      <a:pt x="50" y="18"/>
                      <a:pt x="58" y="11"/>
                    </a:cubicBezTo>
                    <a:cubicBezTo>
                      <a:pt x="60" y="9"/>
                      <a:pt x="63" y="6"/>
                      <a:pt x="66" y="5"/>
                    </a:cubicBezTo>
                    <a:cubicBezTo>
                      <a:pt x="68" y="3"/>
                      <a:pt x="72" y="0"/>
                      <a:pt x="75" y="3"/>
                    </a:cubicBezTo>
                    <a:cubicBezTo>
                      <a:pt x="78" y="5"/>
                      <a:pt x="77" y="9"/>
                      <a:pt x="76" y="13"/>
                    </a:cubicBezTo>
                    <a:cubicBezTo>
                      <a:pt x="73" y="22"/>
                      <a:pt x="69" y="32"/>
                      <a:pt x="66" y="41"/>
                    </a:cubicBezTo>
                    <a:cubicBezTo>
                      <a:pt x="61" y="57"/>
                      <a:pt x="65" y="64"/>
                      <a:pt x="81" y="65"/>
                    </a:cubicBezTo>
                    <a:cubicBezTo>
                      <a:pt x="92" y="65"/>
                      <a:pt x="103" y="69"/>
                      <a:pt x="115" y="65"/>
                    </a:cubicBezTo>
                    <a:cubicBezTo>
                      <a:pt x="117" y="64"/>
                      <a:pt x="120" y="66"/>
                      <a:pt x="122" y="68"/>
                    </a:cubicBezTo>
                    <a:cubicBezTo>
                      <a:pt x="140" y="77"/>
                      <a:pt x="157" y="70"/>
                      <a:pt x="165" y="52"/>
                    </a:cubicBezTo>
                    <a:cubicBezTo>
                      <a:pt x="168" y="44"/>
                      <a:pt x="168" y="35"/>
                      <a:pt x="173" y="27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6" name="Freeform 8"/>
              <p:cNvSpPr/>
              <p:nvPr/>
            </p:nvSpPr>
            <p:spPr bwMode="auto">
              <a:xfrm>
                <a:off x="2388" y="1450"/>
                <a:ext cx="346" cy="550"/>
              </a:xfrm>
              <a:custGeom>
                <a:avLst/>
                <a:gdLst>
                  <a:gd name="T0" fmla="*/ 134 w 145"/>
                  <a:gd name="T1" fmla="*/ 38 h 231"/>
                  <a:gd name="T2" fmla="*/ 132 w 145"/>
                  <a:gd name="T3" fmla="*/ 50 h 231"/>
                  <a:gd name="T4" fmla="*/ 135 w 145"/>
                  <a:gd name="T5" fmla="*/ 67 h 231"/>
                  <a:gd name="T6" fmla="*/ 136 w 145"/>
                  <a:gd name="T7" fmla="*/ 73 h 231"/>
                  <a:gd name="T8" fmla="*/ 131 w 145"/>
                  <a:gd name="T9" fmla="*/ 75 h 231"/>
                  <a:gd name="T10" fmla="*/ 126 w 145"/>
                  <a:gd name="T11" fmla="*/ 78 h 231"/>
                  <a:gd name="T12" fmla="*/ 107 w 145"/>
                  <a:gd name="T13" fmla="*/ 90 h 231"/>
                  <a:gd name="T14" fmla="*/ 86 w 145"/>
                  <a:gd name="T15" fmla="*/ 143 h 231"/>
                  <a:gd name="T16" fmla="*/ 125 w 145"/>
                  <a:gd name="T17" fmla="*/ 160 h 231"/>
                  <a:gd name="T18" fmla="*/ 144 w 145"/>
                  <a:gd name="T19" fmla="*/ 170 h 231"/>
                  <a:gd name="T20" fmla="*/ 141 w 145"/>
                  <a:gd name="T21" fmla="*/ 177 h 231"/>
                  <a:gd name="T22" fmla="*/ 130 w 145"/>
                  <a:gd name="T23" fmla="*/ 179 h 231"/>
                  <a:gd name="T24" fmla="*/ 134 w 145"/>
                  <a:gd name="T25" fmla="*/ 192 h 231"/>
                  <a:gd name="T26" fmla="*/ 139 w 145"/>
                  <a:gd name="T27" fmla="*/ 204 h 231"/>
                  <a:gd name="T28" fmla="*/ 101 w 145"/>
                  <a:gd name="T29" fmla="*/ 220 h 231"/>
                  <a:gd name="T30" fmla="*/ 59 w 145"/>
                  <a:gd name="T31" fmla="*/ 212 h 231"/>
                  <a:gd name="T32" fmla="*/ 55 w 145"/>
                  <a:gd name="T33" fmla="*/ 150 h 231"/>
                  <a:gd name="T34" fmla="*/ 71 w 145"/>
                  <a:gd name="T35" fmla="*/ 117 h 231"/>
                  <a:gd name="T36" fmla="*/ 52 w 145"/>
                  <a:gd name="T37" fmla="*/ 122 h 231"/>
                  <a:gd name="T38" fmla="*/ 36 w 145"/>
                  <a:gd name="T39" fmla="*/ 139 h 231"/>
                  <a:gd name="T40" fmla="*/ 34 w 145"/>
                  <a:gd name="T41" fmla="*/ 158 h 231"/>
                  <a:gd name="T42" fmla="*/ 40 w 145"/>
                  <a:gd name="T43" fmla="*/ 173 h 231"/>
                  <a:gd name="T44" fmla="*/ 35 w 145"/>
                  <a:gd name="T45" fmla="*/ 178 h 231"/>
                  <a:gd name="T46" fmla="*/ 0 w 145"/>
                  <a:gd name="T47" fmla="*/ 168 h 231"/>
                  <a:gd name="T48" fmla="*/ 43 w 145"/>
                  <a:gd name="T49" fmla="*/ 108 h 231"/>
                  <a:gd name="T50" fmla="*/ 60 w 145"/>
                  <a:gd name="T51" fmla="*/ 79 h 231"/>
                  <a:gd name="T52" fmla="*/ 67 w 145"/>
                  <a:gd name="T53" fmla="*/ 100 h 231"/>
                  <a:gd name="T54" fmla="*/ 100 w 145"/>
                  <a:gd name="T55" fmla="*/ 44 h 231"/>
                  <a:gd name="T56" fmla="*/ 76 w 145"/>
                  <a:gd name="T57" fmla="*/ 50 h 231"/>
                  <a:gd name="T58" fmla="*/ 78 w 145"/>
                  <a:gd name="T59" fmla="*/ 35 h 231"/>
                  <a:gd name="T60" fmla="*/ 83 w 145"/>
                  <a:gd name="T61" fmla="*/ 17 h 231"/>
                  <a:gd name="T62" fmla="*/ 98 w 145"/>
                  <a:gd name="T63" fmla="*/ 4 h 231"/>
                  <a:gd name="T64" fmla="*/ 103 w 145"/>
                  <a:gd name="T65" fmla="*/ 2 h 231"/>
                  <a:gd name="T66" fmla="*/ 110 w 145"/>
                  <a:gd name="T67" fmla="*/ 0 h 231"/>
                  <a:gd name="T68" fmla="*/ 117 w 145"/>
                  <a:gd name="T69" fmla="*/ 0 h 231"/>
                  <a:gd name="T70" fmla="*/ 121 w 145"/>
                  <a:gd name="T71" fmla="*/ 20 h 231"/>
                  <a:gd name="T72" fmla="*/ 128 w 145"/>
                  <a:gd name="T73" fmla="*/ 24 h 231"/>
                  <a:gd name="T74" fmla="*/ 143 w 145"/>
                  <a:gd name="T75" fmla="*/ 38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5" h="231">
                    <a:moveTo>
                      <a:pt x="142" y="39"/>
                    </a:moveTo>
                    <a:cubicBezTo>
                      <a:pt x="140" y="39"/>
                      <a:pt x="137" y="38"/>
                      <a:pt x="134" y="38"/>
                    </a:cubicBezTo>
                    <a:cubicBezTo>
                      <a:pt x="133" y="41"/>
                      <a:pt x="135" y="44"/>
                      <a:pt x="132" y="47"/>
                    </a:cubicBezTo>
                    <a:cubicBezTo>
                      <a:pt x="131" y="48"/>
                      <a:pt x="131" y="49"/>
                      <a:pt x="132" y="50"/>
                    </a:cubicBezTo>
                    <a:cubicBezTo>
                      <a:pt x="136" y="53"/>
                      <a:pt x="134" y="56"/>
                      <a:pt x="132" y="59"/>
                    </a:cubicBezTo>
                    <a:cubicBezTo>
                      <a:pt x="129" y="64"/>
                      <a:pt x="129" y="64"/>
                      <a:pt x="135" y="67"/>
                    </a:cubicBezTo>
                    <a:cubicBezTo>
                      <a:pt x="136" y="68"/>
                      <a:pt x="137" y="69"/>
                      <a:pt x="137" y="70"/>
                    </a:cubicBezTo>
                    <a:cubicBezTo>
                      <a:pt x="137" y="71"/>
                      <a:pt x="137" y="72"/>
                      <a:pt x="136" y="73"/>
                    </a:cubicBezTo>
                    <a:cubicBezTo>
                      <a:pt x="135" y="73"/>
                      <a:pt x="134" y="74"/>
                      <a:pt x="133" y="74"/>
                    </a:cubicBezTo>
                    <a:cubicBezTo>
                      <a:pt x="132" y="75"/>
                      <a:pt x="131" y="75"/>
                      <a:pt x="131" y="75"/>
                    </a:cubicBezTo>
                    <a:cubicBezTo>
                      <a:pt x="130" y="76"/>
                      <a:pt x="129" y="76"/>
                      <a:pt x="128" y="77"/>
                    </a:cubicBezTo>
                    <a:cubicBezTo>
                      <a:pt x="127" y="77"/>
                      <a:pt x="126" y="78"/>
                      <a:pt x="126" y="78"/>
                    </a:cubicBezTo>
                    <a:cubicBezTo>
                      <a:pt x="123" y="80"/>
                      <a:pt x="122" y="84"/>
                      <a:pt x="117" y="84"/>
                    </a:cubicBezTo>
                    <a:cubicBezTo>
                      <a:pt x="112" y="82"/>
                      <a:pt x="110" y="87"/>
                      <a:pt x="107" y="90"/>
                    </a:cubicBezTo>
                    <a:cubicBezTo>
                      <a:pt x="98" y="101"/>
                      <a:pt x="90" y="114"/>
                      <a:pt x="87" y="129"/>
                    </a:cubicBezTo>
                    <a:cubicBezTo>
                      <a:pt x="87" y="133"/>
                      <a:pt x="85" y="138"/>
                      <a:pt x="86" y="143"/>
                    </a:cubicBezTo>
                    <a:cubicBezTo>
                      <a:pt x="90" y="158"/>
                      <a:pt x="101" y="163"/>
                      <a:pt x="118" y="158"/>
                    </a:cubicBezTo>
                    <a:cubicBezTo>
                      <a:pt x="121" y="158"/>
                      <a:pt x="124" y="157"/>
                      <a:pt x="125" y="160"/>
                    </a:cubicBezTo>
                    <a:cubicBezTo>
                      <a:pt x="127" y="169"/>
                      <a:pt x="133" y="168"/>
                      <a:pt x="140" y="168"/>
                    </a:cubicBezTo>
                    <a:cubicBezTo>
                      <a:pt x="142" y="168"/>
                      <a:pt x="143" y="169"/>
                      <a:pt x="144" y="170"/>
                    </a:cubicBezTo>
                    <a:cubicBezTo>
                      <a:pt x="145" y="172"/>
                      <a:pt x="145" y="174"/>
                      <a:pt x="145" y="175"/>
                    </a:cubicBezTo>
                    <a:cubicBezTo>
                      <a:pt x="145" y="177"/>
                      <a:pt x="144" y="179"/>
                      <a:pt x="141" y="177"/>
                    </a:cubicBezTo>
                    <a:cubicBezTo>
                      <a:pt x="140" y="177"/>
                      <a:pt x="139" y="177"/>
                      <a:pt x="138" y="177"/>
                    </a:cubicBezTo>
                    <a:cubicBezTo>
                      <a:pt x="135" y="177"/>
                      <a:pt x="132" y="176"/>
                      <a:pt x="130" y="179"/>
                    </a:cubicBezTo>
                    <a:cubicBezTo>
                      <a:pt x="128" y="182"/>
                      <a:pt x="131" y="183"/>
                      <a:pt x="132" y="185"/>
                    </a:cubicBezTo>
                    <a:cubicBezTo>
                      <a:pt x="133" y="187"/>
                      <a:pt x="133" y="190"/>
                      <a:pt x="134" y="192"/>
                    </a:cubicBezTo>
                    <a:cubicBezTo>
                      <a:pt x="135" y="193"/>
                      <a:pt x="134" y="194"/>
                      <a:pt x="136" y="195"/>
                    </a:cubicBezTo>
                    <a:cubicBezTo>
                      <a:pt x="143" y="198"/>
                      <a:pt x="143" y="198"/>
                      <a:pt x="139" y="204"/>
                    </a:cubicBezTo>
                    <a:cubicBezTo>
                      <a:pt x="133" y="211"/>
                      <a:pt x="124" y="209"/>
                      <a:pt x="117" y="212"/>
                    </a:cubicBezTo>
                    <a:cubicBezTo>
                      <a:pt x="111" y="214"/>
                      <a:pt x="106" y="216"/>
                      <a:pt x="101" y="220"/>
                    </a:cubicBezTo>
                    <a:cubicBezTo>
                      <a:pt x="99" y="222"/>
                      <a:pt x="96" y="224"/>
                      <a:pt x="93" y="226"/>
                    </a:cubicBezTo>
                    <a:cubicBezTo>
                      <a:pt x="77" y="231"/>
                      <a:pt x="64" y="229"/>
                      <a:pt x="59" y="212"/>
                    </a:cubicBezTo>
                    <a:cubicBezTo>
                      <a:pt x="56" y="204"/>
                      <a:pt x="56" y="196"/>
                      <a:pt x="55" y="188"/>
                    </a:cubicBezTo>
                    <a:cubicBezTo>
                      <a:pt x="55" y="175"/>
                      <a:pt x="56" y="163"/>
                      <a:pt x="55" y="150"/>
                    </a:cubicBezTo>
                    <a:cubicBezTo>
                      <a:pt x="57" y="143"/>
                      <a:pt x="59" y="137"/>
                      <a:pt x="68" y="134"/>
                    </a:cubicBezTo>
                    <a:cubicBezTo>
                      <a:pt x="73" y="133"/>
                      <a:pt x="75" y="121"/>
                      <a:pt x="71" y="117"/>
                    </a:cubicBezTo>
                    <a:cubicBezTo>
                      <a:pt x="68" y="114"/>
                      <a:pt x="64" y="115"/>
                      <a:pt x="62" y="118"/>
                    </a:cubicBezTo>
                    <a:cubicBezTo>
                      <a:pt x="60" y="123"/>
                      <a:pt x="56" y="123"/>
                      <a:pt x="52" y="122"/>
                    </a:cubicBezTo>
                    <a:cubicBezTo>
                      <a:pt x="45" y="121"/>
                      <a:pt x="42" y="124"/>
                      <a:pt x="42" y="130"/>
                    </a:cubicBezTo>
                    <a:cubicBezTo>
                      <a:pt x="42" y="135"/>
                      <a:pt x="40" y="138"/>
                      <a:pt x="36" y="139"/>
                    </a:cubicBezTo>
                    <a:cubicBezTo>
                      <a:pt x="30" y="141"/>
                      <a:pt x="31" y="145"/>
                      <a:pt x="34" y="148"/>
                    </a:cubicBezTo>
                    <a:cubicBezTo>
                      <a:pt x="36" y="152"/>
                      <a:pt x="36" y="154"/>
                      <a:pt x="34" y="158"/>
                    </a:cubicBezTo>
                    <a:cubicBezTo>
                      <a:pt x="32" y="163"/>
                      <a:pt x="34" y="167"/>
                      <a:pt x="39" y="169"/>
                    </a:cubicBezTo>
                    <a:cubicBezTo>
                      <a:pt x="40" y="170"/>
                      <a:pt x="40" y="171"/>
                      <a:pt x="40" y="173"/>
                    </a:cubicBezTo>
                    <a:cubicBezTo>
                      <a:pt x="40" y="174"/>
                      <a:pt x="39" y="176"/>
                      <a:pt x="38" y="177"/>
                    </a:cubicBezTo>
                    <a:cubicBezTo>
                      <a:pt x="37" y="178"/>
                      <a:pt x="36" y="178"/>
                      <a:pt x="35" y="178"/>
                    </a:cubicBezTo>
                    <a:cubicBezTo>
                      <a:pt x="27" y="177"/>
                      <a:pt x="20" y="178"/>
                      <a:pt x="19" y="188"/>
                    </a:cubicBezTo>
                    <a:cubicBezTo>
                      <a:pt x="8" y="186"/>
                      <a:pt x="3" y="178"/>
                      <a:pt x="0" y="168"/>
                    </a:cubicBezTo>
                    <a:cubicBezTo>
                      <a:pt x="2" y="161"/>
                      <a:pt x="6" y="156"/>
                      <a:pt x="10" y="152"/>
                    </a:cubicBezTo>
                    <a:cubicBezTo>
                      <a:pt x="22" y="138"/>
                      <a:pt x="33" y="124"/>
                      <a:pt x="43" y="108"/>
                    </a:cubicBezTo>
                    <a:cubicBezTo>
                      <a:pt x="44" y="106"/>
                      <a:pt x="44" y="103"/>
                      <a:pt x="44" y="101"/>
                    </a:cubicBezTo>
                    <a:cubicBezTo>
                      <a:pt x="44" y="86"/>
                      <a:pt x="45" y="84"/>
                      <a:pt x="60" y="79"/>
                    </a:cubicBezTo>
                    <a:cubicBezTo>
                      <a:pt x="63" y="82"/>
                      <a:pt x="61" y="86"/>
                      <a:pt x="61" y="90"/>
                    </a:cubicBezTo>
                    <a:cubicBezTo>
                      <a:pt x="62" y="94"/>
                      <a:pt x="62" y="99"/>
                      <a:pt x="67" y="100"/>
                    </a:cubicBezTo>
                    <a:cubicBezTo>
                      <a:pt x="72" y="101"/>
                      <a:pt x="78" y="101"/>
                      <a:pt x="81" y="95"/>
                    </a:cubicBezTo>
                    <a:cubicBezTo>
                      <a:pt x="89" y="79"/>
                      <a:pt x="99" y="63"/>
                      <a:pt x="100" y="44"/>
                    </a:cubicBezTo>
                    <a:cubicBezTo>
                      <a:pt x="100" y="40"/>
                      <a:pt x="99" y="37"/>
                      <a:pt x="103" y="34"/>
                    </a:cubicBezTo>
                    <a:cubicBezTo>
                      <a:pt x="94" y="41"/>
                      <a:pt x="86" y="46"/>
                      <a:pt x="76" y="50"/>
                    </a:cubicBezTo>
                    <a:cubicBezTo>
                      <a:pt x="70" y="43"/>
                      <a:pt x="71" y="40"/>
                      <a:pt x="79" y="36"/>
                    </a:cubicBezTo>
                    <a:cubicBezTo>
                      <a:pt x="79" y="36"/>
                      <a:pt x="79" y="36"/>
                      <a:pt x="78" y="35"/>
                    </a:cubicBezTo>
                    <a:cubicBezTo>
                      <a:pt x="67" y="27"/>
                      <a:pt x="67" y="27"/>
                      <a:pt x="78" y="20"/>
                    </a:cubicBezTo>
                    <a:cubicBezTo>
                      <a:pt x="80" y="19"/>
                      <a:pt x="81" y="18"/>
                      <a:pt x="83" y="17"/>
                    </a:cubicBezTo>
                    <a:cubicBezTo>
                      <a:pt x="85" y="15"/>
                      <a:pt x="87" y="13"/>
                      <a:pt x="90" y="11"/>
                    </a:cubicBezTo>
                    <a:cubicBezTo>
                      <a:pt x="92" y="9"/>
                      <a:pt x="96" y="7"/>
                      <a:pt x="98" y="4"/>
                    </a:cubicBezTo>
                    <a:cubicBezTo>
                      <a:pt x="99" y="4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3" y="2"/>
                    </a:cubicBezTo>
                    <a:cubicBezTo>
                      <a:pt x="105" y="2"/>
                      <a:pt x="106" y="1"/>
                      <a:pt x="108" y="1"/>
                    </a:cubicBezTo>
                    <a:cubicBezTo>
                      <a:pt x="108" y="0"/>
                      <a:pt x="109" y="0"/>
                      <a:pt x="110" y="0"/>
                    </a:cubicBezTo>
                    <a:cubicBezTo>
                      <a:pt x="111" y="0"/>
                      <a:pt x="111" y="0"/>
                      <a:pt x="112" y="0"/>
                    </a:cubicBezTo>
                    <a:cubicBezTo>
                      <a:pt x="114" y="1"/>
                      <a:pt x="115" y="0"/>
                      <a:pt x="117" y="0"/>
                    </a:cubicBezTo>
                    <a:cubicBezTo>
                      <a:pt x="123" y="0"/>
                      <a:pt x="126" y="4"/>
                      <a:pt x="122" y="10"/>
                    </a:cubicBezTo>
                    <a:cubicBezTo>
                      <a:pt x="120" y="13"/>
                      <a:pt x="118" y="16"/>
                      <a:pt x="121" y="20"/>
                    </a:cubicBezTo>
                    <a:cubicBezTo>
                      <a:pt x="124" y="24"/>
                      <a:pt x="119" y="25"/>
                      <a:pt x="117" y="26"/>
                    </a:cubicBezTo>
                    <a:cubicBezTo>
                      <a:pt x="121" y="28"/>
                      <a:pt x="125" y="26"/>
                      <a:pt x="128" y="24"/>
                    </a:cubicBezTo>
                    <a:cubicBezTo>
                      <a:pt x="133" y="21"/>
                      <a:pt x="137" y="21"/>
                      <a:pt x="140" y="27"/>
                    </a:cubicBezTo>
                    <a:cubicBezTo>
                      <a:pt x="141" y="30"/>
                      <a:pt x="143" y="34"/>
                      <a:pt x="143" y="38"/>
                    </a:cubicBezTo>
                    <a:cubicBezTo>
                      <a:pt x="143" y="38"/>
                      <a:pt x="143" y="39"/>
                      <a:pt x="142" y="39"/>
                    </a:cubicBez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7" name="Freeform 9"/>
              <p:cNvSpPr/>
              <p:nvPr/>
            </p:nvSpPr>
            <p:spPr bwMode="auto">
              <a:xfrm>
                <a:off x="2522" y="1099"/>
                <a:ext cx="444" cy="427"/>
              </a:xfrm>
              <a:custGeom>
                <a:avLst/>
                <a:gdLst>
                  <a:gd name="T0" fmla="*/ 83 w 186"/>
                  <a:gd name="T1" fmla="*/ 175 h 179"/>
                  <a:gd name="T2" fmla="*/ 73 w 186"/>
                  <a:gd name="T3" fmla="*/ 173 h 179"/>
                  <a:gd name="T4" fmla="*/ 57 w 186"/>
                  <a:gd name="T5" fmla="*/ 174 h 179"/>
                  <a:gd name="T6" fmla="*/ 55 w 186"/>
                  <a:gd name="T7" fmla="*/ 171 h 179"/>
                  <a:gd name="T8" fmla="*/ 58 w 186"/>
                  <a:gd name="T9" fmla="*/ 170 h 179"/>
                  <a:gd name="T10" fmla="*/ 64 w 186"/>
                  <a:gd name="T11" fmla="*/ 170 h 179"/>
                  <a:gd name="T12" fmla="*/ 59 w 186"/>
                  <a:gd name="T13" fmla="*/ 165 h 179"/>
                  <a:gd name="T14" fmla="*/ 59 w 186"/>
                  <a:gd name="T15" fmla="*/ 163 h 179"/>
                  <a:gd name="T16" fmla="*/ 64 w 186"/>
                  <a:gd name="T17" fmla="*/ 156 h 179"/>
                  <a:gd name="T18" fmla="*/ 64 w 186"/>
                  <a:gd name="T19" fmla="*/ 149 h 179"/>
                  <a:gd name="T20" fmla="*/ 59 w 186"/>
                  <a:gd name="T21" fmla="*/ 151 h 179"/>
                  <a:gd name="T22" fmla="*/ 57 w 186"/>
                  <a:gd name="T23" fmla="*/ 150 h 179"/>
                  <a:gd name="T24" fmla="*/ 54 w 186"/>
                  <a:gd name="T25" fmla="*/ 148 h 179"/>
                  <a:gd name="T26" fmla="*/ 55 w 186"/>
                  <a:gd name="T27" fmla="*/ 136 h 179"/>
                  <a:gd name="T28" fmla="*/ 58 w 186"/>
                  <a:gd name="T29" fmla="*/ 125 h 179"/>
                  <a:gd name="T30" fmla="*/ 57 w 186"/>
                  <a:gd name="T31" fmla="*/ 122 h 179"/>
                  <a:gd name="T32" fmla="*/ 57 w 186"/>
                  <a:gd name="T33" fmla="*/ 121 h 179"/>
                  <a:gd name="T34" fmla="*/ 57 w 186"/>
                  <a:gd name="T35" fmla="*/ 118 h 179"/>
                  <a:gd name="T36" fmla="*/ 55 w 186"/>
                  <a:gd name="T37" fmla="*/ 111 h 179"/>
                  <a:gd name="T38" fmla="*/ 35 w 186"/>
                  <a:gd name="T39" fmla="*/ 92 h 179"/>
                  <a:gd name="T40" fmla="*/ 23 w 186"/>
                  <a:gd name="T41" fmla="*/ 91 h 179"/>
                  <a:gd name="T42" fmla="*/ 8 w 186"/>
                  <a:gd name="T43" fmla="*/ 91 h 179"/>
                  <a:gd name="T44" fmla="*/ 5 w 186"/>
                  <a:gd name="T45" fmla="*/ 90 h 179"/>
                  <a:gd name="T46" fmla="*/ 9 w 186"/>
                  <a:gd name="T47" fmla="*/ 79 h 179"/>
                  <a:gd name="T48" fmla="*/ 7 w 186"/>
                  <a:gd name="T49" fmla="*/ 78 h 179"/>
                  <a:gd name="T50" fmla="*/ 16 w 186"/>
                  <a:gd name="T51" fmla="*/ 61 h 179"/>
                  <a:gd name="T52" fmla="*/ 48 w 186"/>
                  <a:gd name="T53" fmla="*/ 64 h 179"/>
                  <a:gd name="T54" fmla="*/ 69 w 186"/>
                  <a:gd name="T55" fmla="*/ 44 h 179"/>
                  <a:gd name="T56" fmla="*/ 72 w 186"/>
                  <a:gd name="T57" fmla="*/ 36 h 179"/>
                  <a:gd name="T58" fmla="*/ 53 w 186"/>
                  <a:gd name="T59" fmla="*/ 36 h 179"/>
                  <a:gd name="T60" fmla="*/ 51 w 186"/>
                  <a:gd name="T61" fmla="*/ 36 h 179"/>
                  <a:gd name="T62" fmla="*/ 44 w 186"/>
                  <a:gd name="T63" fmla="*/ 37 h 179"/>
                  <a:gd name="T64" fmla="*/ 41 w 186"/>
                  <a:gd name="T65" fmla="*/ 38 h 179"/>
                  <a:gd name="T66" fmla="*/ 23 w 186"/>
                  <a:gd name="T67" fmla="*/ 46 h 179"/>
                  <a:gd name="T68" fmla="*/ 21 w 186"/>
                  <a:gd name="T69" fmla="*/ 42 h 179"/>
                  <a:gd name="T70" fmla="*/ 59 w 186"/>
                  <a:gd name="T71" fmla="*/ 23 h 179"/>
                  <a:gd name="T72" fmla="*/ 82 w 186"/>
                  <a:gd name="T73" fmla="*/ 18 h 179"/>
                  <a:gd name="T74" fmla="*/ 127 w 186"/>
                  <a:gd name="T75" fmla="*/ 6 h 179"/>
                  <a:gd name="T76" fmla="*/ 152 w 186"/>
                  <a:gd name="T77" fmla="*/ 6 h 179"/>
                  <a:gd name="T78" fmla="*/ 159 w 186"/>
                  <a:gd name="T79" fmla="*/ 2 h 179"/>
                  <a:gd name="T80" fmla="*/ 161 w 186"/>
                  <a:gd name="T81" fmla="*/ 2 h 179"/>
                  <a:gd name="T82" fmla="*/ 165 w 186"/>
                  <a:gd name="T83" fmla="*/ 2 h 179"/>
                  <a:gd name="T84" fmla="*/ 169 w 186"/>
                  <a:gd name="T85" fmla="*/ 2 h 179"/>
                  <a:gd name="T86" fmla="*/ 186 w 186"/>
                  <a:gd name="T87" fmla="*/ 6 h 179"/>
                  <a:gd name="T88" fmla="*/ 177 w 186"/>
                  <a:gd name="T89" fmla="*/ 11 h 179"/>
                  <a:gd name="T90" fmla="*/ 169 w 186"/>
                  <a:gd name="T91" fmla="*/ 29 h 179"/>
                  <a:gd name="T92" fmla="*/ 163 w 186"/>
                  <a:gd name="T93" fmla="*/ 39 h 179"/>
                  <a:gd name="T94" fmla="*/ 151 w 186"/>
                  <a:gd name="T95" fmla="*/ 34 h 179"/>
                  <a:gd name="T96" fmla="*/ 139 w 186"/>
                  <a:gd name="T97" fmla="*/ 31 h 179"/>
                  <a:gd name="T98" fmla="*/ 105 w 186"/>
                  <a:gd name="T99" fmla="*/ 47 h 179"/>
                  <a:gd name="T100" fmla="*/ 104 w 186"/>
                  <a:gd name="T101" fmla="*/ 90 h 179"/>
                  <a:gd name="T102" fmla="*/ 107 w 186"/>
                  <a:gd name="T103" fmla="*/ 97 h 179"/>
                  <a:gd name="T104" fmla="*/ 116 w 186"/>
                  <a:gd name="T105" fmla="*/ 111 h 179"/>
                  <a:gd name="T106" fmla="*/ 104 w 186"/>
                  <a:gd name="T107" fmla="*/ 125 h 179"/>
                  <a:gd name="T108" fmla="*/ 101 w 186"/>
                  <a:gd name="T109" fmla="*/ 130 h 179"/>
                  <a:gd name="T110" fmla="*/ 100 w 186"/>
                  <a:gd name="T111" fmla="*/ 139 h 179"/>
                  <a:gd name="T112" fmla="*/ 89 w 186"/>
                  <a:gd name="T113" fmla="*/ 134 h 179"/>
                  <a:gd name="T114" fmla="*/ 88 w 186"/>
                  <a:gd name="T115" fmla="*/ 132 h 179"/>
                  <a:gd name="T116" fmla="*/ 88 w 186"/>
                  <a:gd name="T117" fmla="*/ 139 h 179"/>
                  <a:gd name="T118" fmla="*/ 87 w 186"/>
                  <a:gd name="T119" fmla="*/ 167 h 179"/>
                  <a:gd name="T120" fmla="*/ 83 w 186"/>
                  <a:gd name="T121" fmla="*/ 175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86" h="179">
                    <a:moveTo>
                      <a:pt x="83" y="175"/>
                    </a:moveTo>
                    <a:cubicBezTo>
                      <a:pt x="80" y="170"/>
                      <a:pt x="76" y="170"/>
                      <a:pt x="73" y="173"/>
                    </a:cubicBezTo>
                    <a:cubicBezTo>
                      <a:pt x="68" y="179"/>
                      <a:pt x="62" y="176"/>
                      <a:pt x="57" y="174"/>
                    </a:cubicBezTo>
                    <a:cubicBezTo>
                      <a:pt x="56" y="174"/>
                      <a:pt x="54" y="173"/>
                      <a:pt x="55" y="171"/>
                    </a:cubicBezTo>
                    <a:cubicBezTo>
                      <a:pt x="56" y="170"/>
                      <a:pt x="57" y="169"/>
                      <a:pt x="58" y="170"/>
                    </a:cubicBezTo>
                    <a:cubicBezTo>
                      <a:pt x="60" y="170"/>
                      <a:pt x="62" y="172"/>
                      <a:pt x="64" y="170"/>
                    </a:cubicBezTo>
                    <a:cubicBezTo>
                      <a:pt x="65" y="166"/>
                      <a:pt x="60" y="168"/>
                      <a:pt x="59" y="165"/>
                    </a:cubicBezTo>
                    <a:cubicBezTo>
                      <a:pt x="59" y="165"/>
                      <a:pt x="59" y="164"/>
                      <a:pt x="59" y="163"/>
                    </a:cubicBezTo>
                    <a:cubicBezTo>
                      <a:pt x="61" y="161"/>
                      <a:pt x="62" y="158"/>
                      <a:pt x="64" y="156"/>
                    </a:cubicBezTo>
                    <a:cubicBezTo>
                      <a:pt x="67" y="154"/>
                      <a:pt x="66" y="151"/>
                      <a:pt x="64" y="149"/>
                    </a:cubicBezTo>
                    <a:cubicBezTo>
                      <a:pt x="62" y="147"/>
                      <a:pt x="61" y="148"/>
                      <a:pt x="59" y="151"/>
                    </a:cubicBezTo>
                    <a:cubicBezTo>
                      <a:pt x="58" y="153"/>
                      <a:pt x="58" y="151"/>
                      <a:pt x="57" y="150"/>
                    </a:cubicBezTo>
                    <a:cubicBezTo>
                      <a:pt x="57" y="148"/>
                      <a:pt x="55" y="148"/>
                      <a:pt x="54" y="148"/>
                    </a:cubicBezTo>
                    <a:cubicBezTo>
                      <a:pt x="50" y="144"/>
                      <a:pt x="54" y="140"/>
                      <a:pt x="55" y="136"/>
                    </a:cubicBezTo>
                    <a:cubicBezTo>
                      <a:pt x="56" y="132"/>
                      <a:pt x="60" y="129"/>
                      <a:pt x="58" y="125"/>
                    </a:cubicBezTo>
                    <a:cubicBezTo>
                      <a:pt x="57" y="124"/>
                      <a:pt x="57" y="123"/>
                      <a:pt x="57" y="122"/>
                    </a:cubicBezTo>
                    <a:cubicBezTo>
                      <a:pt x="57" y="122"/>
                      <a:pt x="57" y="122"/>
                      <a:pt x="57" y="121"/>
                    </a:cubicBezTo>
                    <a:cubicBezTo>
                      <a:pt x="57" y="120"/>
                      <a:pt x="57" y="119"/>
                      <a:pt x="57" y="118"/>
                    </a:cubicBezTo>
                    <a:cubicBezTo>
                      <a:pt x="57" y="115"/>
                      <a:pt x="56" y="113"/>
                      <a:pt x="55" y="111"/>
                    </a:cubicBezTo>
                    <a:cubicBezTo>
                      <a:pt x="54" y="99"/>
                      <a:pt x="45" y="95"/>
                      <a:pt x="35" y="92"/>
                    </a:cubicBezTo>
                    <a:cubicBezTo>
                      <a:pt x="31" y="90"/>
                      <a:pt x="27" y="91"/>
                      <a:pt x="23" y="91"/>
                    </a:cubicBezTo>
                    <a:cubicBezTo>
                      <a:pt x="18" y="91"/>
                      <a:pt x="12" y="91"/>
                      <a:pt x="8" y="91"/>
                    </a:cubicBezTo>
                    <a:cubicBezTo>
                      <a:pt x="7" y="90"/>
                      <a:pt x="6" y="90"/>
                      <a:pt x="5" y="90"/>
                    </a:cubicBezTo>
                    <a:cubicBezTo>
                      <a:pt x="0" y="84"/>
                      <a:pt x="10" y="83"/>
                      <a:pt x="9" y="79"/>
                    </a:cubicBezTo>
                    <a:cubicBezTo>
                      <a:pt x="10" y="77"/>
                      <a:pt x="7" y="80"/>
                      <a:pt x="7" y="78"/>
                    </a:cubicBezTo>
                    <a:cubicBezTo>
                      <a:pt x="8" y="72"/>
                      <a:pt x="9" y="65"/>
                      <a:pt x="16" y="61"/>
                    </a:cubicBezTo>
                    <a:cubicBezTo>
                      <a:pt x="26" y="71"/>
                      <a:pt x="37" y="67"/>
                      <a:pt x="48" y="64"/>
                    </a:cubicBezTo>
                    <a:cubicBezTo>
                      <a:pt x="58" y="60"/>
                      <a:pt x="65" y="53"/>
                      <a:pt x="69" y="44"/>
                    </a:cubicBezTo>
                    <a:cubicBezTo>
                      <a:pt x="70" y="41"/>
                      <a:pt x="71" y="38"/>
                      <a:pt x="72" y="36"/>
                    </a:cubicBezTo>
                    <a:cubicBezTo>
                      <a:pt x="66" y="38"/>
                      <a:pt x="60" y="34"/>
                      <a:pt x="53" y="36"/>
                    </a:cubicBezTo>
                    <a:cubicBezTo>
                      <a:pt x="53" y="36"/>
                      <a:pt x="52" y="36"/>
                      <a:pt x="51" y="36"/>
                    </a:cubicBezTo>
                    <a:cubicBezTo>
                      <a:pt x="48" y="35"/>
                      <a:pt x="46" y="36"/>
                      <a:pt x="44" y="37"/>
                    </a:cubicBezTo>
                    <a:cubicBezTo>
                      <a:pt x="43" y="38"/>
                      <a:pt x="42" y="38"/>
                      <a:pt x="41" y="38"/>
                    </a:cubicBezTo>
                    <a:cubicBezTo>
                      <a:pt x="35" y="40"/>
                      <a:pt x="30" y="46"/>
                      <a:pt x="23" y="46"/>
                    </a:cubicBezTo>
                    <a:cubicBezTo>
                      <a:pt x="22" y="45"/>
                      <a:pt x="20" y="44"/>
                      <a:pt x="21" y="42"/>
                    </a:cubicBezTo>
                    <a:cubicBezTo>
                      <a:pt x="32" y="32"/>
                      <a:pt x="44" y="24"/>
                      <a:pt x="59" y="23"/>
                    </a:cubicBezTo>
                    <a:cubicBezTo>
                      <a:pt x="67" y="23"/>
                      <a:pt x="75" y="20"/>
                      <a:pt x="82" y="18"/>
                    </a:cubicBezTo>
                    <a:cubicBezTo>
                      <a:pt x="96" y="12"/>
                      <a:pt x="112" y="9"/>
                      <a:pt x="127" y="6"/>
                    </a:cubicBezTo>
                    <a:cubicBezTo>
                      <a:pt x="135" y="4"/>
                      <a:pt x="143" y="5"/>
                      <a:pt x="152" y="6"/>
                    </a:cubicBezTo>
                    <a:cubicBezTo>
                      <a:pt x="156" y="6"/>
                      <a:pt x="157" y="4"/>
                      <a:pt x="159" y="2"/>
                    </a:cubicBezTo>
                    <a:cubicBezTo>
                      <a:pt x="160" y="2"/>
                      <a:pt x="161" y="2"/>
                      <a:pt x="161" y="2"/>
                    </a:cubicBezTo>
                    <a:cubicBezTo>
                      <a:pt x="163" y="3"/>
                      <a:pt x="164" y="3"/>
                      <a:pt x="165" y="2"/>
                    </a:cubicBezTo>
                    <a:cubicBezTo>
                      <a:pt x="166" y="2"/>
                      <a:pt x="168" y="2"/>
                      <a:pt x="169" y="2"/>
                    </a:cubicBezTo>
                    <a:cubicBezTo>
                      <a:pt x="175" y="2"/>
                      <a:pt x="181" y="0"/>
                      <a:pt x="186" y="6"/>
                    </a:cubicBezTo>
                    <a:cubicBezTo>
                      <a:pt x="184" y="9"/>
                      <a:pt x="180" y="10"/>
                      <a:pt x="177" y="11"/>
                    </a:cubicBezTo>
                    <a:cubicBezTo>
                      <a:pt x="165" y="15"/>
                      <a:pt x="163" y="18"/>
                      <a:pt x="169" y="29"/>
                    </a:cubicBezTo>
                    <a:cubicBezTo>
                      <a:pt x="163" y="30"/>
                      <a:pt x="163" y="34"/>
                      <a:pt x="163" y="39"/>
                    </a:cubicBezTo>
                    <a:cubicBezTo>
                      <a:pt x="158" y="40"/>
                      <a:pt x="155" y="36"/>
                      <a:pt x="151" y="34"/>
                    </a:cubicBezTo>
                    <a:cubicBezTo>
                      <a:pt x="147" y="32"/>
                      <a:pt x="143" y="31"/>
                      <a:pt x="139" y="31"/>
                    </a:cubicBezTo>
                    <a:cubicBezTo>
                      <a:pt x="125" y="30"/>
                      <a:pt x="113" y="33"/>
                      <a:pt x="105" y="47"/>
                    </a:cubicBezTo>
                    <a:cubicBezTo>
                      <a:pt x="97" y="61"/>
                      <a:pt x="94" y="75"/>
                      <a:pt x="104" y="90"/>
                    </a:cubicBezTo>
                    <a:cubicBezTo>
                      <a:pt x="106" y="92"/>
                      <a:pt x="106" y="95"/>
                      <a:pt x="107" y="97"/>
                    </a:cubicBezTo>
                    <a:cubicBezTo>
                      <a:pt x="105" y="105"/>
                      <a:pt x="113" y="106"/>
                      <a:pt x="116" y="111"/>
                    </a:cubicBezTo>
                    <a:cubicBezTo>
                      <a:pt x="117" y="120"/>
                      <a:pt x="114" y="125"/>
                      <a:pt x="104" y="125"/>
                    </a:cubicBezTo>
                    <a:cubicBezTo>
                      <a:pt x="102" y="125"/>
                      <a:pt x="100" y="127"/>
                      <a:pt x="101" y="130"/>
                    </a:cubicBezTo>
                    <a:cubicBezTo>
                      <a:pt x="102" y="133"/>
                      <a:pt x="105" y="138"/>
                      <a:pt x="100" y="139"/>
                    </a:cubicBezTo>
                    <a:cubicBezTo>
                      <a:pt x="96" y="139"/>
                      <a:pt x="91" y="138"/>
                      <a:pt x="89" y="134"/>
                    </a:cubicBezTo>
                    <a:cubicBezTo>
                      <a:pt x="88" y="133"/>
                      <a:pt x="88" y="131"/>
                      <a:pt x="88" y="132"/>
                    </a:cubicBezTo>
                    <a:cubicBezTo>
                      <a:pt x="88" y="133"/>
                      <a:pt x="90" y="137"/>
                      <a:pt x="88" y="139"/>
                    </a:cubicBezTo>
                    <a:cubicBezTo>
                      <a:pt x="80" y="149"/>
                      <a:pt x="84" y="158"/>
                      <a:pt x="87" y="167"/>
                    </a:cubicBezTo>
                    <a:cubicBezTo>
                      <a:pt x="88" y="171"/>
                      <a:pt x="87" y="174"/>
                      <a:pt x="83" y="175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8" name="Freeform 10"/>
              <p:cNvSpPr/>
              <p:nvPr/>
            </p:nvSpPr>
            <p:spPr bwMode="auto">
              <a:xfrm>
                <a:off x="2357" y="1426"/>
                <a:ext cx="234" cy="281"/>
              </a:xfrm>
              <a:custGeom>
                <a:avLst/>
                <a:gdLst>
                  <a:gd name="T0" fmla="*/ 98 w 98"/>
                  <a:gd name="T1" fmla="*/ 28 h 118"/>
                  <a:gd name="T2" fmla="*/ 83 w 98"/>
                  <a:gd name="T3" fmla="*/ 36 h 118"/>
                  <a:gd name="T4" fmla="*/ 95 w 98"/>
                  <a:gd name="T5" fmla="*/ 44 h 118"/>
                  <a:gd name="T6" fmla="*/ 97 w 98"/>
                  <a:gd name="T7" fmla="*/ 47 h 118"/>
                  <a:gd name="T8" fmla="*/ 94 w 98"/>
                  <a:gd name="T9" fmla="*/ 49 h 118"/>
                  <a:gd name="T10" fmla="*/ 88 w 98"/>
                  <a:gd name="T11" fmla="*/ 59 h 118"/>
                  <a:gd name="T12" fmla="*/ 73 w 98"/>
                  <a:gd name="T13" fmla="*/ 90 h 118"/>
                  <a:gd name="T14" fmla="*/ 67 w 98"/>
                  <a:gd name="T15" fmla="*/ 94 h 118"/>
                  <a:gd name="T16" fmla="*/ 57 w 98"/>
                  <a:gd name="T17" fmla="*/ 108 h 118"/>
                  <a:gd name="T18" fmla="*/ 56 w 98"/>
                  <a:gd name="T19" fmla="*/ 118 h 118"/>
                  <a:gd name="T20" fmla="*/ 47 w 98"/>
                  <a:gd name="T21" fmla="*/ 87 h 118"/>
                  <a:gd name="T22" fmla="*/ 36 w 98"/>
                  <a:gd name="T23" fmla="*/ 78 h 118"/>
                  <a:gd name="T24" fmla="*/ 16 w 98"/>
                  <a:gd name="T25" fmla="*/ 67 h 118"/>
                  <a:gd name="T26" fmla="*/ 4 w 98"/>
                  <a:gd name="T27" fmla="*/ 49 h 118"/>
                  <a:gd name="T28" fmla="*/ 11 w 98"/>
                  <a:gd name="T29" fmla="*/ 34 h 118"/>
                  <a:gd name="T30" fmla="*/ 20 w 98"/>
                  <a:gd name="T31" fmla="*/ 39 h 118"/>
                  <a:gd name="T32" fmla="*/ 37 w 98"/>
                  <a:gd name="T33" fmla="*/ 43 h 118"/>
                  <a:gd name="T34" fmla="*/ 44 w 98"/>
                  <a:gd name="T35" fmla="*/ 34 h 118"/>
                  <a:gd name="T36" fmla="*/ 37 w 98"/>
                  <a:gd name="T37" fmla="*/ 3 h 118"/>
                  <a:gd name="T38" fmla="*/ 53 w 98"/>
                  <a:gd name="T39" fmla="*/ 1 h 118"/>
                  <a:gd name="T40" fmla="*/ 60 w 98"/>
                  <a:gd name="T41" fmla="*/ 10 h 118"/>
                  <a:gd name="T42" fmla="*/ 65 w 98"/>
                  <a:gd name="T43" fmla="*/ 16 h 118"/>
                  <a:gd name="T44" fmla="*/ 75 w 98"/>
                  <a:gd name="T45" fmla="*/ 21 h 118"/>
                  <a:gd name="T46" fmla="*/ 79 w 98"/>
                  <a:gd name="T47" fmla="*/ 23 h 118"/>
                  <a:gd name="T48" fmla="*/ 98 w 98"/>
                  <a:gd name="T49" fmla="*/ 2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8" h="118">
                    <a:moveTo>
                      <a:pt x="98" y="28"/>
                    </a:moveTo>
                    <a:cubicBezTo>
                      <a:pt x="93" y="31"/>
                      <a:pt x="91" y="37"/>
                      <a:pt x="83" y="36"/>
                    </a:cubicBezTo>
                    <a:cubicBezTo>
                      <a:pt x="87" y="39"/>
                      <a:pt x="90" y="43"/>
                      <a:pt x="95" y="44"/>
                    </a:cubicBezTo>
                    <a:cubicBezTo>
                      <a:pt x="96" y="44"/>
                      <a:pt x="98" y="45"/>
                      <a:pt x="97" y="47"/>
                    </a:cubicBezTo>
                    <a:cubicBezTo>
                      <a:pt x="97" y="49"/>
                      <a:pt x="96" y="49"/>
                      <a:pt x="94" y="49"/>
                    </a:cubicBezTo>
                    <a:cubicBezTo>
                      <a:pt x="87" y="49"/>
                      <a:pt x="86" y="51"/>
                      <a:pt x="88" y="59"/>
                    </a:cubicBezTo>
                    <a:cubicBezTo>
                      <a:pt x="83" y="69"/>
                      <a:pt x="79" y="80"/>
                      <a:pt x="73" y="90"/>
                    </a:cubicBezTo>
                    <a:cubicBezTo>
                      <a:pt x="71" y="91"/>
                      <a:pt x="70" y="94"/>
                      <a:pt x="67" y="94"/>
                    </a:cubicBezTo>
                    <a:cubicBezTo>
                      <a:pt x="59" y="95"/>
                      <a:pt x="58" y="101"/>
                      <a:pt x="57" y="108"/>
                    </a:cubicBezTo>
                    <a:cubicBezTo>
                      <a:pt x="57" y="111"/>
                      <a:pt x="59" y="115"/>
                      <a:pt x="56" y="118"/>
                    </a:cubicBezTo>
                    <a:cubicBezTo>
                      <a:pt x="57" y="107"/>
                      <a:pt x="52" y="97"/>
                      <a:pt x="47" y="87"/>
                    </a:cubicBezTo>
                    <a:cubicBezTo>
                      <a:pt x="44" y="83"/>
                      <a:pt x="40" y="81"/>
                      <a:pt x="36" y="78"/>
                    </a:cubicBezTo>
                    <a:cubicBezTo>
                      <a:pt x="29" y="75"/>
                      <a:pt x="22" y="71"/>
                      <a:pt x="16" y="67"/>
                    </a:cubicBezTo>
                    <a:cubicBezTo>
                      <a:pt x="10" y="62"/>
                      <a:pt x="6" y="56"/>
                      <a:pt x="4" y="49"/>
                    </a:cubicBezTo>
                    <a:cubicBezTo>
                      <a:pt x="0" y="41"/>
                      <a:pt x="7" y="38"/>
                      <a:pt x="11" y="34"/>
                    </a:cubicBezTo>
                    <a:cubicBezTo>
                      <a:pt x="15" y="33"/>
                      <a:pt x="17" y="37"/>
                      <a:pt x="20" y="39"/>
                    </a:cubicBezTo>
                    <a:cubicBezTo>
                      <a:pt x="26" y="41"/>
                      <a:pt x="31" y="43"/>
                      <a:pt x="37" y="43"/>
                    </a:cubicBezTo>
                    <a:cubicBezTo>
                      <a:pt x="43" y="43"/>
                      <a:pt x="45" y="40"/>
                      <a:pt x="44" y="34"/>
                    </a:cubicBezTo>
                    <a:cubicBezTo>
                      <a:pt x="42" y="23"/>
                      <a:pt x="38" y="14"/>
                      <a:pt x="37" y="3"/>
                    </a:cubicBezTo>
                    <a:cubicBezTo>
                      <a:pt x="42" y="0"/>
                      <a:pt x="47" y="0"/>
                      <a:pt x="53" y="1"/>
                    </a:cubicBezTo>
                    <a:cubicBezTo>
                      <a:pt x="56" y="3"/>
                      <a:pt x="59" y="6"/>
                      <a:pt x="60" y="10"/>
                    </a:cubicBezTo>
                    <a:cubicBezTo>
                      <a:pt x="62" y="12"/>
                      <a:pt x="63" y="14"/>
                      <a:pt x="65" y="16"/>
                    </a:cubicBezTo>
                    <a:cubicBezTo>
                      <a:pt x="68" y="19"/>
                      <a:pt x="72" y="20"/>
                      <a:pt x="75" y="21"/>
                    </a:cubicBezTo>
                    <a:cubicBezTo>
                      <a:pt x="77" y="22"/>
                      <a:pt x="78" y="22"/>
                      <a:pt x="79" y="23"/>
                    </a:cubicBezTo>
                    <a:cubicBezTo>
                      <a:pt x="85" y="25"/>
                      <a:pt x="92" y="24"/>
                      <a:pt x="98" y="28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49" name="Freeform 11"/>
              <p:cNvSpPr/>
              <p:nvPr/>
            </p:nvSpPr>
            <p:spPr bwMode="auto">
              <a:xfrm>
                <a:off x="2608" y="1974"/>
                <a:ext cx="360" cy="160"/>
              </a:xfrm>
              <a:custGeom>
                <a:avLst/>
                <a:gdLst>
                  <a:gd name="T0" fmla="*/ 73 w 151"/>
                  <a:gd name="T1" fmla="*/ 15 h 67"/>
                  <a:gd name="T2" fmla="*/ 82 w 151"/>
                  <a:gd name="T3" fmla="*/ 12 h 67"/>
                  <a:gd name="T4" fmla="*/ 81 w 151"/>
                  <a:gd name="T5" fmla="*/ 8 h 67"/>
                  <a:gd name="T6" fmla="*/ 83 w 151"/>
                  <a:gd name="T7" fmla="*/ 4 h 67"/>
                  <a:gd name="T8" fmla="*/ 105 w 151"/>
                  <a:gd name="T9" fmla="*/ 0 h 67"/>
                  <a:gd name="T10" fmla="*/ 107 w 151"/>
                  <a:gd name="T11" fmla="*/ 1 h 67"/>
                  <a:gd name="T12" fmla="*/ 114 w 151"/>
                  <a:gd name="T13" fmla="*/ 4 h 67"/>
                  <a:gd name="T14" fmla="*/ 131 w 151"/>
                  <a:gd name="T15" fmla="*/ 8 h 67"/>
                  <a:gd name="T16" fmla="*/ 145 w 151"/>
                  <a:gd name="T17" fmla="*/ 12 h 67"/>
                  <a:gd name="T18" fmla="*/ 150 w 151"/>
                  <a:gd name="T19" fmla="*/ 15 h 67"/>
                  <a:gd name="T20" fmla="*/ 146 w 151"/>
                  <a:gd name="T21" fmla="*/ 21 h 67"/>
                  <a:gd name="T22" fmla="*/ 146 w 151"/>
                  <a:gd name="T23" fmla="*/ 22 h 67"/>
                  <a:gd name="T24" fmla="*/ 146 w 151"/>
                  <a:gd name="T25" fmla="*/ 23 h 67"/>
                  <a:gd name="T26" fmla="*/ 150 w 151"/>
                  <a:gd name="T27" fmla="*/ 25 h 67"/>
                  <a:gd name="T28" fmla="*/ 125 w 151"/>
                  <a:gd name="T29" fmla="*/ 38 h 67"/>
                  <a:gd name="T30" fmla="*/ 130 w 151"/>
                  <a:gd name="T31" fmla="*/ 30 h 67"/>
                  <a:gd name="T32" fmla="*/ 122 w 151"/>
                  <a:gd name="T33" fmla="*/ 35 h 67"/>
                  <a:gd name="T34" fmla="*/ 119 w 151"/>
                  <a:gd name="T35" fmla="*/ 36 h 67"/>
                  <a:gd name="T36" fmla="*/ 115 w 151"/>
                  <a:gd name="T37" fmla="*/ 38 h 67"/>
                  <a:gd name="T38" fmla="*/ 106 w 151"/>
                  <a:gd name="T39" fmla="*/ 42 h 67"/>
                  <a:gd name="T40" fmla="*/ 103 w 151"/>
                  <a:gd name="T41" fmla="*/ 42 h 67"/>
                  <a:gd name="T42" fmla="*/ 60 w 151"/>
                  <a:gd name="T43" fmla="*/ 58 h 67"/>
                  <a:gd name="T44" fmla="*/ 57 w 151"/>
                  <a:gd name="T45" fmla="*/ 59 h 67"/>
                  <a:gd name="T46" fmla="*/ 54 w 151"/>
                  <a:gd name="T47" fmla="*/ 61 h 67"/>
                  <a:gd name="T48" fmla="*/ 34 w 151"/>
                  <a:gd name="T49" fmla="*/ 67 h 67"/>
                  <a:gd name="T50" fmla="*/ 30 w 151"/>
                  <a:gd name="T51" fmla="*/ 66 h 67"/>
                  <a:gd name="T52" fmla="*/ 25 w 151"/>
                  <a:gd name="T53" fmla="*/ 60 h 67"/>
                  <a:gd name="T54" fmla="*/ 12 w 151"/>
                  <a:gd name="T55" fmla="*/ 59 h 67"/>
                  <a:gd name="T56" fmla="*/ 10 w 151"/>
                  <a:gd name="T57" fmla="*/ 59 h 67"/>
                  <a:gd name="T58" fmla="*/ 2 w 151"/>
                  <a:gd name="T59" fmla="*/ 45 h 67"/>
                  <a:gd name="T60" fmla="*/ 8 w 151"/>
                  <a:gd name="T61" fmla="*/ 38 h 67"/>
                  <a:gd name="T62" fmla="*/ 28 w 151"/>
                  <a:gd name="T63" fmla="*/ 36 h 67"/>
                  <a:gd name="T64" fmla="*/ 38 w 151"/>
                  <a:gd name="T65" fmla="*/ 32 h 67"/>
                  <a:gd name="T66" fmla="*/ 66 w 151"/>
                  <a:gd name="T67" fmla="*/ 18 h 67"/>
                  <a:gd name="T68" fmla="*/ 73 w 151"/>
                  <a:gd name="T69" fmla="*/ 15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1" h="67">
                    <a:moveTo>
                      <a:pt x="73" y="15"/>
                    </a:moveTo>
                    <a:cubicBezTo>
                      <a:pt x="76" y="14"/>
                      <a:pt x="79" y="12"/>
                      <a:pt x="82" y="12"/>
                    </a:cubicBezTo>
                    <a:cubicBezTo>
                      <a:pt x="83" y="10"/>
                      <a:pt x="82" y="9"/>
                      <a:pt x="81" y="8"/>
                    </a:cubicBezTo>
                    <a:cubicBezTo>
                      <a:pt x="79" y="6"/>
                      <a:pt x="79" y="4"/>
                      <a:pt x="83" y="4"/>
                    </a:cubicBezTo>
                    <a:cubicBezTo>
                      <a:pt x="90" y="2"/>
                      <a:pt x="98" y="3"/>
                      <a:pt x="105" y="0"/>
                    </a:cubicBezTo>
                    <a:cubicBezTo>
                      <a:pt x="105" y="0"/>
                      <a:pt x="107" y="1"/>
                      <a:pt x="107" y="1"/>
                    </a:cubicBezTo>
                    <a:cubicBezTo>
                      <a:pt x="106" y="8"/>
                      <a:pt x="112" y="3"/>
                      <a:pt x="114" y="4"/>
                    </a:cubicBezTo>
                    <a:cubicBezTo>
                      <a:pt x="120" y="5"/>
                      <a:pt x="126" y="4"/>
                      <a:pt x="131" y="8"/>
                    </a:cubicBezTo>
                    <a:cubicBezTo>
                      <a:pt x="135" y="11"/>
                      <a:pt x="141" y="10"/>
                      <a:pt x="145" y="12"/>
                    </a:cubicBezTo>
                    <a:cubicBezTo>
                      <a:pt x="147" y="13"/>
                      <a:pt x="149" y="11"/>
                      <a:pt x="150" y="15"/>
                    </a:cubicBezTo>
                    <a:cubicBezTo>
                      <a:pt x="151" y="20"/>
                      <a:pt x="147" y="19"/>
                      <a:pt x="146" y="21"/>
                    </a:cubicBezTo>
                    <a:cubicBezTo>
                      <a:pt x="146" y="21"/>
                      <a:pt x="146" y="22"/>
                      <a:pt x="146" y="22"/>
                    </a:cubicBezTo>
                    <a:cubicBezTo>
                      <a:pt x="146" y="22"/>
                      <a:pt x="145" y="22"/>
                      <a:pt x="146" y="23"/>
                    </a:cubicBezTo>
                    <a:cubicBezTo>
                      <a:pt x="148" y="23"/>
                      <a:pt x="149" y="23"/>
                      <a:pt x="150" y="25"/>
                    </a:cubicBezTo>
                    <a:cubicBezTo>
                      <a:pt x="142" y="30"/>
                      <a:pt x="134" y="34"/>
                      <a:pt x="125" y="38"/>
                    </a:cubicBezTo>
                    <a:cubicBezTo>
                      <a:pt x="122" y="32"/>
                      <a:pt x="128" y="32"/>
                      <a:pt x="130" y="30"/>
                    </a:cubicBezTo>
                    <a:cubicBezTo>
                      <a:pt x="128" y="32"/>
                      <a:pt x="125" y="33"/>
                      <a:pt x="122" y="35"/>
                    </a:cubicBezTo>
                    <a:cubicBezTo>
                      <a:pt x="121" y="36"/>
                      <a:pt x="120" y="36"/>
                      <a:pt x="119" y="36"/>
                    </a:cubicBezTo>
                    <a:cubicBezTo>
                      <a:pt x="118" y="37"/>
                      <a:pt x="116" y="37"/>
                      <a:pt x="115" y="38"/>
                    </a:cubicBezTo>
                    <a:cubicBezTo>
                      <a:pt x="112" y="39"/>
                      <a:pt x="109" y="41"/>
                      <a:pt x="106" y="42"/>
                    </a:cubicBezTo>
                    <a:cubicBezTo>
                      <a:pt x="105" y="42"/>
                      <a:pt x="103" y="42"/>
                      <a:pt x="103" y="42"/>
                    </a:cubicBezTo>
                    <a:cubicBezTo>
                      <a:pt x="91" y="54"/>
                      <a:pt x="73" y="51"/>
                      <a:pt x="60" y="58"/>
                    </a:cubicBezTo>
                    <a:cubicBezTo>
                      <a:pt x="59" y="59"/>
                      <a:pt x="58" y="59"/>
                      <a:pt x="57" y="59"/>
                    </a:cubicBezTo>
                    <a:cubicBezTo>
                      <a:pt x="56" y="60"/>
                      <a:pt x="55" y="61"/>
                      <a:pt x="54" y="61"/>
                    </a:cubicBezTo>
                    <a:cubicBezTo>
                      <a:pt x="47" y="64"/>
                      <a:pt x="41" y="67"/>
                      <a:pt x="34" y="67"/>
                    </a:cubicBezTo>
                    <a:cubicBezTo>
                      <a:pt x="32" y="67"/>
                      <a:pt x="30" y="66"/>
                      <a:pt x="30" y="66"/>
                    </a:cubicBezTo>
                    <a:cubicBezTo>
                      <a:pt x="33" y="60"/>
                      <a:pt x="29" y="60"/>
                      <a:pt x="25" y="60"/>
                    </a:cubicBezTo>
                    <a:cubicBezTo>
                      <a:pt x="21" y="61"/>
                      <a:pt x="17" y="52"/>
                      <a:pt x="12" y="59"/>
                    </a:cubicBezTo>
                    <a:cubicBezTo>
                      <a:pt x="12" y="59"/>
                      <a:pt x="11" y="60"/>
                      <a:pt x="10" y="59"/>
                    </a:cubicBezTo>
                    <a:cubicBezTo>
                      <a:pt x="4" y="57"/>
                      <a:pt x="3" y="50"/>
                      <a:pt x="2" y="45"/>
                    </a:cubicBezTo>
                    <a:cubicBezTo>
                      <a:pt x="0" y="41"/>
                      <a:pt x="4" y="38"/>
                      <a:pt x="8" y="38"/>
                    </a:cubicBezTo>
                    <a:cubicBezTo>
                      <a:pt x="15" y="38"/>
                      <a:pt x="22" y="36"/>
                      <a:pt x="28" y="36"/>
                    </a:cubicBezTo>
                    <a:cubicBezTo>
                      <a:pt x="32" y="36"/>
                      <a:pt x="35" y="35"/>
                      <a:pt x="38" y="32"/>
                    </a:cubicBezTo>
                    <a:cubicBezTo>
                      <a:pt x="47" y="27"/>
                      <a:pt x="59" y="26"/>
                      <a:pt x="66" y="18"/>
                    </a:cubicBezTo>
                    <a:cubicBezTo>
                      <a:pt x="68" y="16"/>
                      <a:pt x="70" y="14"/>
                      <a:pt x="73" y="15"/>
                    </a:cubicBezTo>
                    <a:close/>
                  </a:path>
                </a:pathLst>
              </a:custGeom>
              <a:solidFill>
                <a:srgbClr val="FFE0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0" name="Freeform 12"/>
              <p:cNvSpPr/>
              <p:nvPr/>
            </p:nvSpPr>
            <p:spPr bwMode="auto">
              <a:xfrm>
                <a:off x="2961" y="1733"/>
                <a:ext cx="263" cy="244"/>
              </a:xfrm>
              <a:custGeom>
                <a:avLst/>
                <a:gdLst>
                  <a:gd name="T0" fmla="*/ 42 w 110"/>
                  <a:gd name="T1" fmla="*/ 10 h 102"/>
                  <a:gd name="T2" fmla="*/ 50 w 110"/>
                  <a:gd name="T3" fmla="*/ 17 h 102"/>
                  <a:gd name="T4" fmla="*/ 53 w 110"/>
                  <a:gd name="T5" fmla="*/ 23 h 102"/>
                  <a:gd name="T6" fmla="*/ 56 w 110"/>
                  <a:gd name="T7" fmla="*/ 22 h 102"/>
                  <a:gd name="T8" fmla="*/ 60 w 110"/>
                  <a:gd name="T9" fmla="*/ 11 h 102"/>
                  <a:gd name="T10" fmla="*/ 60 w 110"/>
                  <a:gd name="T11" fmla="*/ 0 h 102"/>
                  <a:gd name="T12" fmla="*/ 69 w 110"/>
                  <a:gd name="T13" fmla="*/ 5 h 102"/>
                  <a:gd name="T14" fmla="*/ 73 w 110"/>
                  <a:gd name="T15" fmla="*/ 12 h 102"/>
                  <a:gd name="T16" fmla="*/ 87 w 110"/>
                  <a:gd name="T17" fmla="*/ 25 h 102"/>
                  <a:gd name="T18" fmla="*/ 110 w 110"/>
                  <a:gd name="T19" fmla="*/ 26 h 102"/>
                  <a:gd name="T20" fmla="*/ 107 w 110"/>
                  <a:gd name="T21" fmla="*/ 30 h 102"/>
                  <a:gd name="T22" fmla="*/ 101 w 110"/>
                  <a:gd name="T23" fmla="*/ 31 h 102"/>
                  <a:gd name="T24" fmla="*/ 92 w 110"/>
                  <a:gd name="T25" fmla="*/ 32 h 102"/>
                  <a:gd name="T26" fmla="*/ 95 w 110"/>
                  <a:gd name="T27" fmla="*/ 39 h 102"/>
                  <a:gd name="T28" fmla="*/ 87 w 110"/>
                  <a:gd name="T29" fmla="*/ 44 h 102"/>
                  <a:gd name="T30" fmla="*/ 102 w 110"/>
                  <a:gd name="T31" fmla="*/ 53 h 102"/>
                  <a:gd name="T32" fmla="*/ 94 w 110"/>
                  <a:gd name="T33" fmla="*/ 66 h 102"/>
                  <a:gd name="T34" fmla="*/ 85 w 110"/>
                  <a:gd name="T35" fmla="*/ 74 h 102"/>
                  <a:gd name="T36" fmla="*/ 71 w 110"/>
                  <a:gd name="T37" fmla="*/ 82 h 102"/>
                  <a:gd name="T38" fmla="*/ 54 w 110"/>
                  <a:gd name="T39" fmla="*/ 93 h 102"/>
                  <a:gd name="T40" fmla="*/ 53 w 110"/>
                  <a:gd name="T41" fmla="*/ 93 h 102"/>
                  <a:gd name="T42" fmla="*/ 44 w 110"/>
                  <a:gd name="T43" fmla="*/ 97 h 102"/>
                  <a:gd name="T44" fmla="*/ 40 w 110"/>
                  <a:gd name="T45" fmla="*/ 100 h 102"/>
                  <a:gd name="T46" fmla="*/ 37 w 110"/>
                  <a:gd name="T47" fmla="*/ 101 h 102"/>
                  <a:gd name="T48" fmla="*/ 34 w 110"/>
                  <a:gd name="T49" fmla="*/ 94 h 102"/>
                  <a:gd name="T50" fmla="*/ 36 w 110"/>
                  <a:gd name="T51" fmla="*/ 91 h 102"/>
                  <a:gd name="T52" fmla="*/ 38 w 110"/>
                  <a:gd name="T53" fmla="*/ 89 h 102"/>
                  <a:gd name="T54" fmla="*/ 35 w 110"/>
                  <a:gd name="T55" fmla="*/ 86 h 102"/>
                  <a:gd name="T56" fmla="*/ 32 w 110"/>
                  <a:gd name="T57" fmla="*/ 86 h 102"/>
                  <a:gd name="T58" fmla="*/ 13 w 110"/>
                  <a:gd name="T59" fmla="*/ 89 h 102"/>
                  <a:gd name="T60" fmla="*/ 6 w 110"/>
                  <a:gd name="T61" fmla="*/ 87 h 102"/>
                  <a:gd name="T62" fmla="*/ 0 w 110"/>
                  <a:gd name="T63" fmla="*/ 84 h 102"/>
                  <a:gd name="T64" fmla="*/ 11 w 110"/>
                  <a:gd name="T65" fmla="*/ 84 h 102"/>
                  <a:gd name="T66" fmla="*/ 14 w 110"/>
                  <a:gd name="T67" fmla="*/ 74 h 102"/>
                  <a:gd name="T68" fmla="*/ 29 w 110"/>
                  <a:gd name="T69" fmla="*/ 66 h 102"/>
                  <a:gd name="T70" fmla="*/ 40 w 110"/>
                  <a:gd name="T71" fmla="*/ 52 h 102"/>
                  <a:gd name="T72" fmla="*/ 43 w 110"/>
                  <a:gd name="T73" fmla="*/ 44 h 102"/>
                  <a:gd name="T74" fmla="*/ 43 w 110"/>
                  <a:gd name="T75" fmla="*/ 18 h 102"/>
                  <a:gd name="T76" fmla="*/ 42 w 110"/>
                  <a:gd name="T77" fmla="*/ 1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102">
                    <a:moveTo>
                      <a:pt x="42" y="10"/>
                    </a:moveTo>
                    <a:cubicBezTo>
                      <a:pt x="47" y="10"/>
                      <a:pt x="48" y="14"/>
                      <a:pt x="50" y="17"/>
                    </a:cubicBezTo>
                    <a:cubicBezTo>
                      <a:pt x="51" y="19"/>
                      <a:pt x="52" y="21"/>
                      <a:pt x="53" y="23"/>
                    </a:cubicBezTo>
                    <a:cubicBezTo>
                      <a:pt x="54" y="24"/>
                      <a:pt x="56" y="23"/>
                      <a:pt x="56" y="22"/>
                    </a:cubicBezTo>
                    <a:cubicBezTo>
                      <a:pt x="57" y="18"/>
                      <a:pt x="55" y="13"/>
                      <a:pt x="60" y="11"/>
                    </a:cubicBezTo>
                    <a:cubicBezTo>
                      <a:pt x="54" y="7"/>
                      <a:pt x="62" y="4"/>
                      <a:pt x="60" y="0"/>
                    </a:cubicBezTo>
                    <a:cubicBezTo>
                      <a:pt x="64" y="2"/>
                      <a:pt x="67" y="3"/>
                      <a:pt x="69" y="5"/>
                    </a:cubicBezTo>
                    <a:cubicBezTo>
                      <a:pt x="70" y="7"/>
                      <a:pt x="73" y="9"/>
                      <a:pt x="73" y="12"/>
                    </a:cubicBezTo>
                    <a:cubicBezTo>
                      <a:pt x="73" y="22"/>
                      <a:pt x="79" y="24"/>
                      <a:pt x="87" y="25"/>
                    </a:cubicBezTo>
                    <a:cubicBezTo>
                      <a:pt x="95" y="26"/>
                      <a:pt x="102" y="22"/>
                      <a:pt x="110" y="26"/>
                    </a:cubicBezTo>
                    <a:cubicBezTo>
                      <a:pt x="109" y="27"/>
                      <a:pt x="108" y="28"/>
                      <a:pt x="107" y="30"/>
                    </a:cubicBezTo>
                    <a:cubicBezTo>
                      <a:pt x="105" y="35"/>
                      <a:pt x="105" y="35"/>
                      <a:pt x="101" y="31"/>
                    </a:cubicBezTo>
                    <a:cubicBezTo>
                      <a:pt x="99" y="29"/>
                      <a:pt x="99" y="29"/>
                      <a:pt x="92" y="32"/>
                    </a:cubicBezTo>
                    <a:cubicBezTo>
                      <a:pt x="92" y="34"/>
                      <a:pt x="98" y="34"/>
                      <a:pt x="95" y="39"/>
                    </a:cubicBezTo>
                    <a:cubicBezTo>
                      <a:pt x="94" y="42"/>
                      <a:pt x="91" y="43"/>
                      <a:pt x="87" y="44"/>
                    </a:cubicBezTo>
                    <a:cubicBezTo>
                      <a:pt x="93" y="47"/>
                      <a:pt x="95" y="53"/>
                      <a:pt x="102" y="53"/>
                    </a:cubicBezTo>
                    <a:cubicBezTo>
                      <a:pt x="103" y="59"/>
                      <a:pt x="95" y="60"/>
                      <a:pt x="94" y="66"/>
                    </a:cubicBezTo>
                    <a:cubicBezTo>
                      <a:pt x="91" y="69"/>
                      <a:pt x="88" y="72"/>
                      <a:pt x="85" y="74"/>
                    </a:cubicBezTo>
                    <a:cubicBezTo>
                      <a:pt x="79" y="75"/>
                      <a:pt x="75" y="78"/>
                      <a:pt x="71" y="82"/>
                    </a:cubicBezTo>
                    <a:cubicBezTo>
                      <a:pt x="65" y="84"/>
                      <a:pt x="59" y="88"/>
                      <a:pt x="54" y="93"/>
                    </a:cubicBezTo>
                    <a:cubicBezTo>
                      <a:pt x="54" y="93"/>
                      <a:pt x="53" y="93"/>
                      <a:pt x="53" y="93"/>
                    </a:cubicBezTo>
                    <a:cubicBezTo>
                      <a:pt x="50" y="95"/>
                      <a:pt x="47" y="96"/>
                      <a:pt x="44" y="97"/>
                    </a:cubicBezTo>
                    <a:cubicBezTo>
                      <a:pt x="42" y="97"/>
                      <a:pt x="40" y="98"/>
                      <a:pt x="40" y="100"/>
                    </a:cubicBezTo>
                    <a:cubicBezTo>
                      <a:pt x="39" y="101"/>
                      <a:pt x="38" y="102"/>
                      <a:pt x="37" y="101"/>
                    </a:cubicBezTo>
                    <a:cubicBezTo>
                      <a:pt x="34" y="99"/>
                      <a:pt x="36" y="96"/>
                      <a:pt x="34" y="94"/>
                    </a:cubicBezTo>
                    <a:cubicBezTo>
                      <a:pt x="31" y="91"/>
                      <a:pt x="34" y="91"/>
                      <a:pt x="36" y="91"/>
                    </a:cubicBezTo>
                    <a:cubicBezTo>
                      <a:pt x="37" y="91"/>
                      <a:pt x="38" y="90"/>
                      <a:pt x="38" y="89"/>
                    </a:cubicBezTo>
                    <a:cubicBezTo>
                      <a:pt x="38" y="87"/>
                      <a:pt x="37" y="86"/>
                      <a:pt x="35" y="86"/>
                    </a:cubicBezTo>
                    <a:cubicBezTo>
                      <a:pt x="34" y="86"/>
                      <a:pt x="33" y="85"/>
                      <a:pt x="32" y="86"/>
                    </a:cubicBezTo>
                    <a:cubicBezTo>
                      <a:pt x="26" y="89"/>
                      <a:pt x="19" y="85"/>
                      <a:pt x="13" y="89"/>
                    </a:cubicBezTo>
                    <a:cubicBezTo>
                      <a:pt x="11" y="90"/>
                      <a:pt x="8" y="90"/>
                      <a:pt x="6" y="87"/>
                    </a:cubicBezTo>
                    <a:cubicBezTo>
                      <a:pt x="5" y="85"/>
                      <a:pt x="3" y="84"/>
                      <a:pt x="0" y="84"/>
                    </a:cubicBezTo>
                    <a:cubicBezTo>
                      <a:pt x="4" y="80"/>
                      <a:pt x="7" y="83"/>
                      <a:pt x="11" y="84"/>
                    </a:cubicBezTo>
                    <a:cubicBezTo>
                      <a:pt x="11" y="80"/>
                      <a:pt x="9" y="76"/>
                      <a:pt x="14" y="74"/>
                    </a:cubicBezTo>
                    <a:cubicBezTo>
                      <a:pt x="17" y="69"/>
                      <a:pt x="24" y="69"/>
                      <a:pt x="29" y="66"/>
                    </a:cubicBezTo>
                    <a:cubicBezTo>
                      <a:pt x="34" y="63"/>
                      <a:pt x="41" y="61"/>
                      <a:pt x="40" y="52"/>
                    </a:cubicBezTo>
                    <a:cubicBezTo>
                      <a:pt x="41" y="49"/>
                      <a:pt x="42" y="47"/>
                      <a:pt x="43" y="44"/>
                    </a:cubicBezTo>
                    <a:cubicBezTo>
                      <a:pt x="46" y="35"/>
                      <a:pt x="47" y="26"/>
                      <a:pt x="43" y="18"/>
                    </a:cubicBezTo>
                    <a:cubicBezTo>
                      <a:pt x="41" y="15"/>
                      <a:pt x="40" y="13"/>
                      <a:pt x="42" y="10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1" name="Freeform 13"/>
              <p:cNvSpPr/>
              <p:nvPr/>
            </p:nvSpPr>
            <p:spPr bwMode="auto">
              <a:xfrm>
                <a:off x="2338" y="1850"/>
                <a:ext cx="210" cy="260"/>
              </a:xfrm>
              <a:custGeom>
                <a:avLst/>
                <a:gdLst>
                  <a:gd name="T0" fmla="*/ 21 w 88"/>
                  <a:gd name="T1" fmla="*/ 0 h 109"/>
                  <a:gd name="T2" fmla="*/ 35 w 88"/>
                  <a:gd name="T3" fmla="*/ 17 h 109"/>
                  <a:gd name="T4" fmla="*/ 41 w 88"/>
                  <a:gd name="T5" fmla="*/ 19 h 109"/>
                  <a:gd name="T6" fmla="*/ 41 w 88"/>
                  <a:gd name="T7" fmla="*/ 20 h 109"/>
                  <a:gd name="T8" fmla="*/ 39 w 88"/>
                  <a:gd name="T9" fmla="*/ 34 h 109"/>
                  <a:gd name="T10" fmla="*/ 34 w 88"/>
                  <a:gd name="T11" fmla="*/ 43 h 109"/>
                  <a:gd name="T12" fmla="*/ 52 w 88"/>
                  <a:gd name="T13" fmla="*/ 47 h 109"/>
                  <a:gd name="T14" fmla="*/ 79 w 88"/>
                  <a:gd name="T15" fmla="*/ 78 h 109"/>
                  <a:gd name="T16" fmla="*/ 82 w 88"/>
                  <a:gd name="T17" fmla="*/ 81 h 109"/>
                  <a:gd name="T18" fmla="*/ 88 w 88"/>
                  <a:gd name="T19" fmla="*/ 97 h 109"/>
                  <a:gd name="T20" fmla="*/ 81 w 88"/>
                  <a:gd name="T21" fmla="*/ 103 h 109"/>
                  <a:gd name="T22" fmla="*/ 69 w 88"/>
                  <a:gd name="T23" fmla="*/ 104 h 109"/>
                  <a:gd name="T24" fmla="*/ 62 w 88"/>
                  <a:gd name="T25" fmla="*/ 103 h 109"/>
                  <a:gd name="T26" fmla="*/ 62 w 88"/>
                  <a:gd name="T27" fmla="*/ 96 h 109"/>
                  <a:gd name="T28" fmla="*/ 65 w 88"/>
                  <a:gd name="T29" fmla="*/ 87 h 109"/>
                  <a:gd name="T30" fmla="*/ 63 w 88"/>
                  <a:gd name="T31" fmla="*/ 86 h 109"/>
                  <a:gd name="T32" fmla="*/ 57 w 88"/>
                  <a:gd name="T33" fmla="*/ 95 h 109"/>
                  <a:gd name="T34" fmla="*/ 51 w 88"/>
                  <a:gd name="T35" fmla="*/ 100 h 109"/>
                  <a:gd name="T36" fmla="*/ 47 w 88"/>
                  <a:gd name="T37" fmla="*/ 102 h 109"/>
                  <a:gd name="T38" fmla="*/ 34 w 88"/>
                  <a:gd name="T39" fmla="*/ 102 h 109"/>
                  <a:gd name="T40" fmla="*/ 38 w 88"/>
                  <a:gd name="T41" fmla="*/ 90 h 109"/>
                  <a:gd name="T42" fmla="*/ 19 w 88"/>
                  <a:gd name="T43" fmla="*/ 98 h 109"/>
                  <a:gd name="T44" fmla="*/ 6 w 88"/>
                  <a:gd name="T45" fmla="*/ 80 h 109"/>
                  <a:gd name="T46" fmla="*/ 3 w 88"/>
                  <a:gd name="T47" fmla="*/ 46 h 109"/>
                  <a:gd name="T48" fmla="*/ 21 w 88"/>
                  <a:gd name="T49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8" h="109">
                    <a:moveTo>
                      <a:pt x="21" y="0"/>
                    </a:moveTo>
                    <a:cubicBezTo>
                      <a:pt x="26" y="5"/>
                      <a:pt x="30" y="12"/>
                      <a:pt x="35" y="17"/>
                    </a:cubicBezTo>
                    <a:cubicBezTo>
                      <a:pt x="37" y="19"/>
                      <a:pt x="38" y="19"/>
                      <a:pt x="41" y="19"/>
                    </a:cubicBezTo>
                    <a:cubicBezTo>
                      <a:pt x="41" y="19"/>
                      <a:pt x="41" y="20"/>
                      <a:pt x="41" y="20"/>
                    </a:cubicBezTo>
                    <a:cubicBezTo>
                      <a:pt x="38" y="25"/>
                      <a:pt x="34" y="28"/>
                      <a:pt x="39" y="34"/>
                    </a:cubicBezTo>
                    <a:cubicBezTo>
                      <a:pt x="42" y="39"/>
                      <a:pt x="39" y="42"/>
                      <a:pt x="34" y="43"/>
                    </a:cubicBezTo>
                    <a:cubicBezTo>
                      <a:pt x="39" y="51"/>
                      <a:pt x="47" y="40"/>
                      <a:pt x="52" y="47"/>
                    </a:cubicBezTo>
                    <a:cubicBezTo>
                      <a:pt x="55" y="63"/>
                      <a:pt x="63" y="73"/>
                      <a:pt x="79" y="78"/>
                    </a:cubicBezTo>
                    <a:cubicBezTo>
                      <a:pt x="80" y="78"/>
                      <a:pt x="81" y="79"/>
                      <a:pt x="82" y="81"/>
                    </a:cubicBezTo>
                    <a:cubicBezTo>
                      <a:pt x="85" y="86"/>
                      <a:pt x="88" y="90"/>
                      <a:pt x="88" y="97"/>
                    </a:cubicBezTo>
                    <a:cubicBezTo>
                      <a:pt x="87" y="102"/>
                      <a:pt x="84" y="105"/>
                      <a:pt x="81" y="103"/>
                    </a:cubicBezTo>
                    <a:cubicBezTo>
                      <a:pt x="76" y="100"/>
                      <a:pt x="73" y="102"/>
                      <a:pt x="69" y="104"/>
                    </a:cubicBezTo>
                    <a:cubicBezTo>
                      <a:pt x="67" y="105"/>
                      <a:pt x="64" y="105"/>
                      <a:pt x="62" y="103"/>
                    </a:cubicBezTo>
                    <a:cubicBezTo>
                      <a:pt x="60" y="100"/>
                      <a:pt x="61" y="98"/>
                      <a:pt x="62" y="96"/>
                    </a:cubicBezTo>
                    <a:cubicBezTo>
                      <a:pt x="64" y="93"/>
                      <a:pt x="66" y="91"/>
                      <a:pt x="65" y="87"/>
                    </a:cubicBezTo>
                    <a:cubicBezTo>
                      <a:pt x="65" y="86"/>
                      <a:pt x="64" y="85"/>
                      <a:pt x="63" y="86"/>
                    </a:cubicBezTo>
                    <a:cubicBezTo>
                      <a:pt x="59" y="88"/>
                      <a:pt x="57" y="91"/>
                      <a:pt x="57" y="95"/>
                    </a:cubicBezTo>
                    <a:cubicBezTo>
                      <a:pt x="57" y="99"/>
                      <a:pt x="55" y="101"/>
                      <a:pt x="51" y="100"/>
                    </a:cubicBezTo>
                    <a:cubicBezTo>
                      <a:pt x="49" y="100"/>
                      <a:pt x="48" y="101"/>
                      <a:pt x="47" y="102"/>
                    </a:cubicBezTo>
                    <a:cubicBezTo>
                      <a:pt x="42" y="109"/>
                      <a:pt x="38" y="107"/>
                      <a:pt x="34" y="102"/>
                    </a:cubicBezTo>
                    <a:cubicBezTo>
                      <a:pt x="29" y="96"/>
                      <a:pt x="33" y="93"/>
                      <a:pt x="38" y="90"/>
                    </a:cubicBezTo>
                    <a:cubicBezTo>
                      <a:pt x="32" y="93"/>
                      <a:pt x="24" y="91"/>
                      <a:pt x="19" y="98"/>
                    </a:cubicBezTo>
                    <a:cubicBezTo>
                      <a:pt x="15" y="92"/>
                      <a:pt x="10" y="87"/>
                      <a:pt x="6" y="80"/>
                    </a:cubicBezTo>
                    <a:cubicBezTo>
                      <a:pt x="0" y="69"/>
                      <a:pt x="2" y="58"/>
                      <a:pt x="3" y="46"/>
                    </a:cubicBezTo>
                    <a:cubicBezTo>
                      <a:pt x="4" y="28"/>
                      <a:pt x="13" y="14"/>
                      <a:pt x="21" y="0"/>
                    </a:cubicBezTo>
                    <a:close/>
                  </a:path>
                </a:pathLst>
              </a:custGeom>
              <a:solidFill>
                <a:srgbClr val="FFE1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2" name="Freeform 14"/>
              <p:cNvSpPr/>
              <p:nvPr/>
            </p:nvSpPr>
            <p:spPr bwMode="auto">
              <a:xfrm>
                <a:off x="2348" y="1199"/>
                <a:ext cx="229" cy="344"/>
              </a:xfrm>
              <a:custGeom>
                <a:avLst/>
                <a:gdLst>
                  <a:gd name="T0" fmla="*/ 15 w 96"/>
                  <a:gd name="T1" fmla="*/ 129 h 144"/>
                  <a:gd name="T2" fmla="*/ 12 w 96"/>
                  <a:gd name="T3" fmla="*/ 136 h 144"/>
                  <a:gd name="T4" fmla="*/ 8 w 96"/>
                  <a:gd name="T5" fmla="*/ 144 h 144"/>
                  <a:gd name="T6" fmla="*/ 8 w 96"/>
                  <a:gd name="T7" fmla="*/ 93 h 144"/>
                  <a:gd name="T8" fmla="*/ 8 w 96"/>
                  <a:gd name="T9" fmla="*/ 93 h 144"/>
                  <a:gd name="T10" fmla="*/ 8 w 96"/>
                  <a:gd name="T11" fmla="*/ 93 h 144"/>
                  <a:gd name="T12" fmla="*/ 22 w 96"/>
                  <a:gd name="T13" fmla="*/ 67 h 144"/>
                  <a:gd name="T14" fmla="*/ 33 w 96"/>
                  <a:gd name="T15" fmla="*/ 49 h 144"/>
                  <a:gd name="T16" fmla="*/ 37 w 96"/>
                  <a:gd name="T17" fmla="*/ 43 h 144"/>
                  <a:gd name="T18" fmla="*/ 82 w 96"/>
                  <a:gd name="T19" fmla="*/ 7 h 144"/>
                  <a:gd name="T20" fmla="*/ 94 w 96"/>
                  <a:gd name="T21" fmla="*/ 0 h 144"/>
                  <a:gd name="T22" fmla="*/ 96 w 96"/>
                  <a:gd name="T23" fmla="*/ 4 h 144"/>
                  <a:gd name="T24" fmla="*/ 96 w 96"/>
                  <a:gd name="T25" fmla="*/ 5 h 144"/>
                  <a:gd name="T26" fmla="*/ 96 w 96"/>
                  <a:gd name="T27" fmla="*/ 8 h 144"/>
                  <a:gd name="T28" fmla="*/ 88 w 96"/>
                  <a:gd name="T29" fmla="*/ 19 h 144"/>
                  <a:gd name="T30" fmla="*/ 81 w 96"/>
                  <a:gd name="T31" fmla="*/ 34 h 144"/>
                  <a:gd name="T32" fmla="*/ 83 w 96"/>
                  <a:gd name="T33" fmla="*/ 37 h 144"/>
                  <a:gd name="T34" fmla="*/ 86 w 96"/>
                  <a:gd name="T35" fmla="*/ 40 h 144"/>
                  <a:gd name="T36" fmla="*/ 77 w 96"/>
                  <a:gd name="T37" fmla="*/ 46 h 144"/>
                  <a:gd name="T38" fmla="*/ 70 w 96"/>
                  <a:gd name="T39" fmla="*/ 53 h 144"/>
                  <a:gd name="T40" fmla="*/ 66 w 96"/>
                  <a:gd name="T41" fmla="*/ 59 h 144"/>
                  <a:gd name="T42" fmla="*/ 61 w 96"/>
                  <a:gd name="T43" fmla="*/ 71 h 144"/>
                  <a:gd name="T44" fmla="*/ 56 w 96"/>
                  <a:gd name="T45" fmla="*/ 98 h 144"/>
                  <a:gd name="T46" fmla="*/ 51 w 96"/>
                  <a:gd name="T47" fmla="*/ 97 h 144"/>
                  <a:gd name="T48" fmla="*/ 42 w 96"/>
                  <a:gd name="T49" fmla="*/ 96 h 144"/>
                  <a:gd name="T50" fmla="*/ 41 w 96"/>
                  <a:gd name="T51" fmla="*/ 96 h 144"/>
                  <a:gd name="T52" fmla="*/ 40 w 96"/>
                  <a:gd name="T53" fmla="*/ 95 h 144"/>
                  <a:gd name="T54" fmla="*/ 39 w 96"/>
                  <a:gd name="T55" fmla="*/ 94 h 144"/>
                  <a:gd name="T56" fmla="*/ 37 w 96"/>
                  <a:gd name="T57" fmla="*/ 93 h 144"/>
                  <a:gd name="T58" fmla="*/ 36 w 96"/>
                  <a:gd name="T59" fmla="*/ 92 h 144"/>
                  <a:gd name="T60" fmla="*/ 35 w 96"/>
                  <a:gd name="T61" fmla="*/ 90 h 144"/>
                  <a:gd name="T62" fmla="*/ 36 w 96"/>
                  <a:gd name="T63" fmla="*/ 89 h 144"/>
                  <a:gd name="T64" fmla="*/ 37 w 96"/>
                  <a:gd name="T65" fmla="*/ 89 h 144"/>
                  <a:gd name="T66" fmla="*/ 36 w 96"/>
                  <a:gd name="T67" fmla="*/ 88 h 144"/>
                  <a:gd name="T68" fmla="*/ 35 w 96"/>
                  <a:gd name="T69" fmla="*/ 87 h 144"/>
                  <a:gd name="T70" fmla="*/ 34 w 96"/>
                  <a:gd name="T71" fmla="*/ 88 h 144"/>
                  <a:gd name="T72" fmla="*/ 32 w 96"/>
                  <a:gd name="T73" fmla="*/ 88 h 144"/>
                  <a:gd name="T74" fmla="*/ 30 w 96"/>
                  <a:gd name="T75" fmla="*/ 90 h 144"/>
                  <a:gd name="T76" fmla="*/ 28 w 96"/>
                  <a:gd name="T77" fmla="*/ 91 h 144"/>
                  <a:gd name="T78" fmla="*/ 25 w 96"/>
                  <a:gd name="T79" fmla="*/ 91 h 144"/>
                  <a:gd name="T80" fmla="*/ 24 w 96"/>
                  <a:gd name="T81" fmla="*/ 90 h 144"/>
                  <a:gd name="T82" fmla="*/ 16 w 96"/>
                  <a:gd name="T83" fmla="*/ 85 h 144"/>
                  <a:gd name="T84" fmla="*/ 16 w 96"/>
                  <a:gd name="T85" fmla="*/ 85 h 144"/>
                  <a:gd name="T86" fmla="*/ 17 w 96"/>
                  <a:gd name="T87" fmla="*/ 86 h 144"/>
                  <a:gd name="T88" fmla="*/ 24 w 96"/>
                  <a:gd name="T89" fmla="*/ 91 h 144"/>
                  <a:gd name="T90" fmla="*/ 23 w 96"/>
                  <a:gd name="T91" fmla="*/ 95 h 144"/>
                  <a:gd name="T92" fmla="*/ 22 w 96"/>
                  <a:gd name="T93" fmla="*/ 96 h 144"/>
                  <a:gd name="T94" fmla="*/ 21 w 96"/>
                  <a:gd name="T95" fmla="*/ 97 h 144"/>
                  <a:gd name="T96" fmla="*/ 19 w 96"/>
                  <a:gd name="T97" fmla="*/ 99 h 144"/>
                  <a:gd name="T98" fmla="*/ 18 w 96"/>
                  <a:gd name="T99" fmla="*/ 101 h 144"/>
                  <a:gd name="T100" fmla="*/ 16 w 96"/>
                  <a:gd name="T101" fmla="*/ 103 h 144"/>
                  <a:gd name="T102" fmla="*/ 15 w 96"/>
                  <a:gd name="T103" fmla="*/ 104 h 144"/>
                  <a:gd name="T104" fmla="*/ 14 w 96"/>
                  <a:gd name="T105" fmla="*/ 106 h 144"/>
                  <a:gd name="T106" fmla="*/ 13 w 96"/>
                  <a:gd name="T107" fmla="*/ 107 h 144"/>
                  <a:gd name="T108" fmla="*/ 10 w 96"/>
                  <a:gd name="T109" fmla="*/ 119 h 144"/>
                  <a:gd name="T110" fmla="*/ 9 w 96"/>
                  <a:gd name="T111" fmla="*/ 120 h 144"/>
                  <a:gd name="T112" fmla="*/ 12 w 96"/>
                  <a:gd name="T113" fmla="*/ 121 h 144"/>
                  <a:gd name="T114" fmla="*/ 13 w 96"/>
                  <a:gd name="T115" fmla="*/ 123 h 144"/>
                  <a:gd name="T116" fmla="*/ 15 w 96"/>
                  <a:gd name="T117" fmla="*/ 128 h 144"/>
                  <a:gd name="T118" fmla="*/ 15 w 96"/>
                  <a:gd name="T119" fmla="*/ 12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6" h="144">
                    <a:moveTo>
                      <a:pt x="15" y="129"/>
                    </a:moveTo>
                    <a:cubicBezTo>
                      <a:pt x="15" y="132"/>
                      <a:pt x="15" y="135"/>
                      <a:pt x="12" y="136"/>
                    </a:cubicBezTo>
                    <a:cubicBezTo>
                      <a:pt x="7" y="137"/>
                      <a:pt x="8" y="141"/>
                      <a:pt x="8" y="144"/>
                    </a:cubicBezTo>
                    <a:cubicBezTo>
                      <a:pt x="2" y="127"/>
                      <a:pt x="0" y="110"/>
                      <a:pt x="8" y="93"/>
                    </a:cubicBezTo>
                    <a:cubicBezTo>
                      <a:pt x="9" y="93"/>
                      <a:pt x="9" y="93"/>
                      <a:pt x="8" y="93"/>
                    </a:cubicBezTo>
                    <a:cubicBezTo>
                      <a:pt x="9" y="93"/>
                      <a:pt x="9" y="93"/>
                      <a:pt x="8" y="93"/>
                    </a:cubicBezTo>
                    <a:cubicBezTo>
                      <a:pt x="10" y="83"/>
                      <a:pt x="16" y="74"/>
                      <a:pt x="22" y="67"/>
                    </a:cubicBezTo>
                    <a:cubicBezTo>
                      <a:pt x="27" y="62"/>
                      <a:pt x="33" y="57"/>
                      <a:pt x="33" y="49"/>
                    </a:cubicBezTo>
                    <a:cubicBezTo>
                      <a:pt x="33" y="46"/>
                      <a:pt x="36" y="45"/>
                      <a:pt x="37" y="43"/>
                    </a:cubicBezTo>
                    <a:cubicBezTo>
                      <a:pt x="50" y="28"/>
                      <a:pt x="65" y="17"/>
                      <a:pt x="82" y="7"/>
                    </a:cubicBezTo>
                    <a:cubicBezTo>
                      <a:pt x="86" y="5"/>
                      <a:pt x="89" y="1"/>
                      <a:pt x="94" y="0"/>
                    </a:cubicBezTo>
                    <a:cubicBezTo>
                      <a:pt x="95" y="1"/>
                      <a:pt x="95" y="3"/>
                      <a:pt x="96" y="4"/>
                    </a:cubicBezTo>
                    <a:cubicBezTo>
                      <a:pt x="96" y="4"/>
                      <a:pt x="96" y="5"/>
                      <a:pt x="96" y="5"/>
                    </a:cubicBezTo>
                    <a:cubicBezTo>
                      <a:pt x="96" y="6"/>
                      <a:pt x="96" y="7"/>
                      <a:pt x="96" y="8"/>
                    </a:cubicBezTo>
                    <a:cubicBezTo>
                      <a:pt x="94" y="12"/>
                      <a:pt x="92" y="17"/>
                      <a:pt x="88" y="19"/>
                    </a:cubicBezTo>
                    <a:cubicBezTo>
                      <a:pt x="86" y="24"/>
                      <a:pt x="86" y="30"/>
                      <a:pt x="81" y="34"/>
                    </a:cubicBezTo>
                    <a:cubicBezTo>
                      <a:pt x="81" y="35"/>
                      <a:pt x="82" y="36"/>
                      <a:pt x="83" y="37"/>
                    </a:cubicBezTo>
                    <a:cubicBezTo>
                      <a:pt x="84" y="38"/>
                      <a:pt x="85" y="39"/>
                      <a:pt x="86" y="40"/>
                    </a:cubicBezTo>
                    <a:cubicBezTo>
                      <a:pt x="82" y="41"/>
                      <a:pt x="79" y="43"/>
                      <a:pt x="77" y="46"/>
                    </a:cubicBezTo>
                    <a:cubicBezTo>
                      <a:pt x="75" y="49"/>
                      <a:pt x="72" y="50"/>
                      <a:pt x="70" y="53"/>
                    </a:cubicBezTo>
                    <a:cubicBezTo>
                      <a:pt x="69" y="55"/>
                      <a:pt x="67" y="57"/>
                      <a:pt x="66" y="59"/>
                    </a:cubicBezTo>
                    <a:cubicBezTo>
                      <a:pt x="64" y="63"/>
                      <a:pt x="63" y="67"/>
                      <a:pt x="61" y="71"/>
                    </a:cubicBezTo>
                    <a:cubicBezTo>
                      <a:pt x="56" y="80"/>
                      <a:pt x="58" y="89"/>
                      <a:pt x="56" y="98"/>
                    </a:cubicBezTo>
                    <a:cubicBezTo>
                      <a:pt x="54" y="98"/>
                      <a:pt x="52" y="96"/>
                      <a:pt x="51" y="97"/>
                    </a:cubicBezTo>
                    <a:cubicBezTo>
                      <a:pt x="47" y="101"/>
                      <a:pt x="45" y="98"/>
                      <a:pt x="42" y="96"/>
                    </a:cubicBezTo>
                    <a:cubicBezTo>
                      <a:pt x="42" y="96"/>
                      <a:pt x="42" y="96"/>
                      <a:pt x="41" y="96"/>
                    </a:cubicBezTo>
                    <a:cubicBezTo>
                      <a:pt x="41" y="96"/>
                      <a:pt x="40" y="95"/>
                      <a:pt x="40" y="95"/>
                    </a:cubicBezTo>
                    <a:cubicBezTo>
                      <a:pt x="39" y="95"/>
                      <a:pt x="39" y="95"/>
                      <a:pt x="39" y="94"/>
                    </a:cubicBezTo>
                    <a:cubicBezTo>
                      <a:pt x="38" y="94"/>
                      <a:pt x="38" y="94"/>
                      <a:pt x="37" y="93"/>
                    </a:cubicBezTo>
                    <a:cubicBezTo>
                      <a:pt x="36" y="93"/>
                      <a:pt x="36" y="93"/>
                      <a:pt x="36" y="92"/>
                    </a:cubicBezTo>
                    <a:cubicBezTo>
                      <a:pt x="35" y="92"/>
                      <a:pt x="35" y="91"/>
                      <a:pt x="35" y="90"/>
                    </a:cubicBezTo>
                    <a:cubicBezTo>
                      <a:pt x="35" y="90"/>
                      <a:pt x="35" y="89"/>
                      <a:pt x="36" y="89"/>
                    </a:cubicBezTo>
                    <a:cubicBezTo>
                      <a:pt x="36" y="89"/>
                      <a:pt x="37" y="89"/>
                      <a:pt x="37" y="89"/>
                    </a:cubicBezTo>
                    <a:cubicBezTo>
                      <a:pt x="37" y="89"/>
                      <a:pt x="36" y="88"/>
                      <a:pt x="36" y="88"/>
                    </a:cubicBezTo>
                    <a:cubicBezTo>
                      <a:pt x="36" y="87"/>
                      <a:pt x="36" y="87"/>
                      <a:pt x="35" y="87"/>
                    </a:cubicBezTo>
                    <a:cubicBezTo>
                      <a:pt x="35" y="87"/>
                      <a:pt x="34" y="87"/>
                      <a:pt x="34" y="88"/>
                    </a:cubicBezTo>
                    <a:cubicBezTo>
                      <a:pt x="33" y="88"/>
                      <a:pt x="33" y="88"/>
                      <a:pt x="32" y="88"/>
                    </a:cubicBezTo>
                    <a:cubicBezTo>
                      <a:pt x="31" y="89"/>
                      <a:pt x="31" y="89"/>
                      <a:pt x="30" y="90"/>
                    </a:cubicBezTo>
                    <a:cubicBezTo>
                      <a:pt x="29" y="90"/>
                      <a:pt x="28" y="90"/>
                      <a:pt x="28" y="91"/>
                    </a:cubicBezTo>
                    <a:cubicBezTo>
                      <a:pt x="27" y="91"/>
                      <a:pt x="26" y="91"/>
                      <a:pt x="25" y="91"/>
                    </a:cubicBezTo>
                    <a:cubicBezTo>
                      <a:pt x="25" y="91"/>
                      <a:pt x="25" y="90"/>
                      <a:pt x="24" y="90"/>
                    </a:cubicBezTo>
                    <a:cubicBezTo>
                      <a:pt x="23" y="86"/>
                      <a:pt x="21" y="83"/>
                      <a:pt x="16" y="85"/>
                    </a:cubicBezTo>
                    <a:cubicBezTo>
                      <a:pt x="16" y="85"/>
                      <a:pt x="16" y="85"/>
                      <a:pt x="16" y="85"/>
                    </a:cubicBezTo>
                    <a:cubicBezTo>
                      <a:pt x="16" y="85"/>
                      <a:pt x="16" y="86"/>
                      <a:pt x="17" y="86"/>
                    </a:cubicBezTo>
                    <a:cubicBezTo>
                      <a:pt x="21" y="86"/>
                      <a:pt x="23" y="87"/>
                      <a:pt x="24" y="91"/>
                    </a:cubicBezTo>
                    <a:cubicBezTo>
                      <a:pt x="24" y="93"/>
                      <a:pt x="24" y="94"/>
                      <a:pt x="23" y="95"/>
                    </a:cubicBezTo>
                    <a:cubicBezTo>
                      <a:pt x="23" y="95"/>
                      <a:pt x="22" y="96"/>
                      <a:pt x="22" y="96"/>
                    </a:cubicBezTo>
                    <a:cubicBezTo>
                      <a:pt x="21" y="96"/>
                      <a:pt x="21" y="97"/>
                      <a:pt x="21" y="97"/>
                    </a:cubicBezTo>
                    <a:cubicBezTo>
                      <a:pt x="20" y="98"/>
                      <a:pt x="19" y="99"/>
                      <a:pt x="19" y="99"/>
                    </a:cubicBezTo>
                    <a:cubicBezTo>
                      <a:pt x="18" y="100"/>
                      <a:pt x="18" y="101"/>
                      <a:pt x="18" y="101"/>
                    </a:cubicBezTo>
                    <a:cubicBezTo>
                      <a:pt x="17" y="102"/>
                      <a:pt x="17" y="102"/>
                      <a:pt x="16" y="103"/>
                    </a:cubicBezTo>
                    <a:cubicBezTo>
                      <a:pt x="16" y="103"/>
                      <a:pt x="16" y="103"/>
                      <a:pt x="15" y="104"/>
                    </a:cubicBezTo>
                    <a:cubicBezTo>
                      <a:pt x="15" y="104"/>
                      <a:pt x="15" y="105"/>
                      <a:pt x="14" y="106"/>
                    </a:cubicBezTo>
                    <a:cubicBezTo>
                      <a:pt x="14" y="106"/>
                      <a:pt x="14" y="106"/>
                      <a:pt x="13" y="107"/>
                    </a:cubicBezTo>
                    <a:cubicBezTo>
                      <a:pt x="11" y="110"/>
                      <a:pt x="12" y="115"/>
                      <a:pt x="10" y="119"/>
                    </a:cubicBezTo>
                    <a:cubicBezTo>
                      <a:pt x="10" y="119"/>
                      <a:pt x="9" y="119"/>
                      <a:pt x="9" y="120"/>
                    </a:cubicBezTo>
                    <a:cubicBezTo>
                      <a:pt x="10" y="120"/>
                      <a:pt x="11" y="120"/>
                      <a:pt x="12" y="121"/>
                    </a:cubicBezTo>
                    <a:cubicBezTo>
                      <a:pt x="12" y="121"/>
                      <a:pt x="13" y="122"/>
                      <a:pt x="13" y="123"/>
                    </a:cubicBezTo>
                    <a:cubicBezTo>
                      <a:pt x="13" y="125"/>
                      <a:pt x="14" y="126"/>
                      <a:pt x="15" y="128"/>
                    </a:cubicBezTo>
                    <a:cubicBezTo>
                      <a:pt x="15" y="128"/>
                      <a:pt x="15" y="128"/>
                      <a:pt x="15" y="129"/>
                    </a:cubicBezTo>
                    <a:close/>
                  </a:path>
                </a:pathLst>
              </a:custGeom>
              <a:solidFill>
                <a:srgbClr val="FFE5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3" name="Freeform 15"/>
              <p:cNvSpPr/>
              <p:nvPr/>
            </p:nvSpPr>
            <p:spPr bwMode="auto">
              <a:xfrm>
                <a:off x="2379" y="2039"/>
                <a:ext cx="322" cy="109"/>
              </a:xfrm>
              <a:custGeom>
                <a:avLst/>
                <a:gdLst>
                  <a:gd name="T0" fmla="*/ 2 w 135"/>
                  <a:gd name="T1" fmla="*/ 19 h 46"/>
                  <a:gd name="T2" fmla="*/ 7 w 135"/>
                  <a:gd name="T3" fmla="*/ 9 h 46"/>
                  <a:gd name="T4" fmla="*/ 9 w 135"/>
                  <a:gd name="T5" fmla="*/ 11 h 46"/>
                  <a:gd name="T6" fmla="*/ 12 w 135"/>
                  <a:gd name="T7" fmla="*/ 13 h 46"/>
                  <a:gd name="T8" fmla="*/ 13 w 135"/>
                  <a:gd name="T9" fmla="*/ 10 h 46"/>
                  <a:gd name="T10" fmla="*/ 18 w 135"/>
                  <a:gd name="T11" fmla="*/ 7 h 46"/>
                  <a:gd name="T12" fmla="*/ 26 w 135"/>
                  <a:gd name="T13" fmla="*/ 9 h 46"/>
                  <a:gd name="T14" fmla="*/ 25 w 135"/>
                  <a:gd name="T15" fmla="*/ 11 h 46"/>
                  <a:gd name="T16" fmla="*/ 17 w 135"/>
                  <a:gd name="T17" fmla="*/ 19 h 46"/>
                  <a:gd name="T18" fmla="*/ 25 w 135"/>
                  <a:gd name="T19" fmla="*/ 26 h 46"/>
                  <a:gd name="T20" fmla="*/ 28 w 135"/>
                  <a:gd name="T21" fmla="*/ 20 h 46"/>
                  <a:gd name="T22" fmla="*/ 37 w 135"/>
                  <a:gd name="T23" fmla="*/ 20 h 46"/>
                  <a:gd name="T24" fmla="*/ 45 w 135"/>
                  <a:gd name="T25" fmla="*/ 3 h 46"/>
                  <a:gd name="T26" fmla="*/ 49 w 135"/>
                  <a:gd name="T27" fmla="*/ 16 h 46"/>
                  <a:gd name="T28" fmla="*/ 46 w 135"/>
                  <a:gd name="T29" fmla="*/ 19 h 46"/>
                  <a:gd name="T30" fmla="*/ 46 w 135"/>
                  <a:gd name="T31" fmla="*/ 23 h 46"/>
                  <a:gd name="T32" fmla="*/ 49 w 135"/>
                  <a:gd name="T33" fmla="*/ 24 h 46"/>
                  <a:gd name="T34" fmla="*/ 57 w 135"/>
                  <a:gd name="T35" fmla="*/ 19 h 46"/>
                  <a:gd name="T36" fmla="*/ 59 w 135"/>
                  <a:gd name="T37" fmla="*/ 18 h 46"/>
                  <a:gd name="T38" fmla="*/ 68 w 135"/>
                  <a:gd name="T39" fmla="*/ 22 h 46"/>
                  <a:gd name="T40" fmla="*/ 64 w 135"/>
                  <a:gd name="T41" fmla="*/ 3 h 46"/>
                  <a:gd name="T42" fmla="*/ 76 w 135"/>
                  <a:gd name="T43" fmla="*/ 3 h 46"/>
                  <a:gd name="T44" fmla="*/ 122 w 135"/>
                  <a:gd name="T45" fmla="*/ 6 h 46"/>
                  <a:gd name="T46" fmla="*/ 135 w 135"/>
                  <a:gd name="T47" fmla="*/ 7 h 46"/>
                  <a:gd name="T48" fmla="*/ 127 w 135"/>
                  <a:gd name="T49" fmla="*/ 11 h 46"/>
                  <a:gd name="T50" fmla="*/ 106 w 135"/>
                  <a:gd name="T51" fmla="*/ 13 h 46"/>
                  <a:gd name="T52" fmla="*/ 101 w 135"/>
                  <a:gd name="T53" fmla="*/ 21 h 46"/>
                  <a:gd name="T54" fmla="*/ 107 w 135"/>
                  <a:gd name="T55" fmla="*/ 31 h 46"/>
                  <a:gd name="T56" fmla="*/ 111 w 135"/>
                  <a:gd name="T57" fmla="*/ 23 h 46"/>
                  <a:gd name="T58" fmla="*/ 132 w 135"/>
                  <a:gd name="T59" fmla="*/ 27 h 46"/>
                  <a:gd name="T60" fmla="*/ 127 w 135"/>
                  <a:gd name="T61" fmla="*/ 36 h 46"/>
                  <a:gd name="T62" fmla="*/ 129 w 135"/>
                  <a:gd name="T63" fmla="*/ 38 h 46"/>
                  <a:gd name="T64" fmla="*/ 123 w 135"/>
                  <a:gd name="T65" fmla="*/ 42 h 46"/>
                  <a:gd name="T66" fmla="*/ 120 w 135"/>
                  <a:gd name="T67" fmla="*/ 41 h 46"/>
                  <a:gd name="T68" fmla="*/ 109 w 135"/>
                  <a:gd name="T69" fmla="*/ 40 h 46"/>
                  <a:gd name="T70" fmla="*/ 102 w 135"/>
                  <a:gd name="T71" fmla="*/ 40 h 46"/>
                  <a:gd name="T72" fmla="*/ 89 w 135"/>
                  <a:gd name="T73" fmla="*/ 42 h 46"/>
                  <a:gd name="T74" fmla="*/ 53 w 135"/>
                  <a:gd name="T75" fmla="*/ 45 h 46"/>
                  <a:gd name="T76" fmla="*/ 34 w 135"/>
                  <a:gd name="T77" fmla="*/ 37 h 46"/>
                  <a:gd name="T78" fmla="*/ 24 w 135"/>
                  <a:gd name="T79" fmla="*/ 34 h 46"/>
                  <a:gd name="T80" fmla="*/ 8 w 135"/>
                  <a:gd name="T81" fmla="*/ 30 h 46"/>
                  <a:gd name="T82" fmla="*/ 2 w 135"/>
                  <a:gd name="T83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5" h="46">
                    <a:moveTo>
                      <a:pt x="2" y="19"/>
                    </a:moveTo>
                    <a:cubicBezTo>
                      <a:pt x="2" y="15"/>
                      <a:pt x="4" y="12"/>
                      <a:pt x="7" y="9"/>
                    </a:cubicBezTo>
                    <a:cubicBezTo>
                      <a:pt x="8" y="9"/>
                      <a:pt x="9" y="10"/>
                      <a:pt x="9" y="11"/>
                    </a:cubicBezTo>
                    <a:cubicBezTo>
                      <a:pt x="10" y="12"/>
                      <a:pt x="10" y="14"/>
                      <a:pt x="12" y="13"/>
                    </a:cubicBezTo>
                    <a:cubicBezTo>
                      <a:pt x="13" y="13"/>
                      <a:pt x="14" y="12"/>
                      <a:pt x="13" y="10"/>
                    </a:cubicBezTo>
                    <a:cubicBezTo>
                      <a:pt x="12" y="5"/>
                      <a:pt x="14" y="4"/>
                      <a:pt x="18" y="7"/>
                    </a:cubicBezTo>
                    <a:cubicBezTo>
                      <a:pt x="20" y="10"/>
                      <a:pt x="24" y="7"/>
                      <a:pt x="26" y="9"/>
                    </a:cubicBezTo>
                    <a:cubicBezTo>
                      <a:pt x="26" y="10"/>
                      <a:pt x="25" y="11"/>
                      <a:pt x="25" y="11"/>
                    </a:cubicBezTo>
                    <a:cubicBezTo>
                      <a:pt x="21" y="12"/>
                      <a:pt x="17" y="15"/>
                      <a:pt x="17" y="19"/>
                    </a:cubicBezTo>
                    <a:cubicBezTo>
                      <a:pt x="17" y="23"/>
                      <a:pt x="21" y="24"/>
                      <a:pt x="25" y="26"/>
                    </a:cubicBezTo>
                    <a:cubicBezTo>
                      <a:pt x="27" y="25"/>
                      <a:pt x="24" y="20"/>
                      <a:pt x="28" y="20"/>
                    </a:cubicBezTo>
                    <a:cubicBezTo>
                      <a:pt x="31" y="20"/>
                      <a:pt x="34" y="16"/>
                      <a:pt x="37" y="20"/>
                    </a:cubicBezTo>
                    <a:cubicBezTo>
                      <a:pt x="38" y="12"/>
                      <a:pt x="38" y="12"/>
                      <a:pt x="45" y="3"/>
                    </a:cubicBezTo>
                    <a:cubicBezTo>
                      <a:pt x="52" y="6"/>
                      <a:pt x="53" y="10"/>
                      <a:pt x="49" y="16"/>
                    </a:cubicBezTo>
                    <a:cubicBezTo>
                      <a:pt x="48" y="17"/>
                      <a:pt x="47" y="18"/>
                      <a:pt x="46" y="19"/>
                    </a:cubicBezTo>
                    <a:cubicBezTo>
                      <a:pt x="45" y="20"/>
                      <a:pt x="45" y="22"/>
                      <a:pt x="46" y="23"/>
                    </a:cubicBezTo>
                    <a:cubicBezTo>
                      <a:pt x="47" y="23"/>
                      <a:pt x="48" y="23"/>
                      <a:pt x="49" y="24"/>
                    </a:cubicBezTo>
                    <a:cubicBezTo>
                      <a:pt x="50" y="20"/>
                      <a:pt x="57" y="24"/>
                      <a:pt x="57" y="19"/>
                    </a:cubicBezTo>
                    <a:cubicBezTo>
                      <a:pt x="57" y="17"/>
                      <a:pt x="59" y="17"/>
                      <a:pt x="59" y="18"/>
                    </a:cubicBezTo>
                    <a:cubicBezTo>
                      <a:pt x="60" y="24"/>
                      <a:pt x="65" y="21"/>
                      <a:pt x="68" y="22"/>
                    </a:cubicBezTo>
                    <a:cubicBezTo>
                      <a:pt x="69" y="15"/>
                      <a:pt x="67" y="9"/>
                      <a:pt x="64" y="3"/>
                    </a:cubicBezTo>
                    <a:cubicBezTo>
                      <a:pt x="68" y="0"/>
                      <a:pt x="72" y="2"/>
                      <a:pt x="76" y="3"/>
                    </a:cubicBezTo>
                    <a:cubicBezTo>
                      <a:pt x="91" y="10"/>
                      <a:pt x="106" y="9"/>
                      <a:pt x="122" y="6"/>
                    </a:cubicBezTo>
                    <a:cubicBezTo>
                      <a:pt x="126" y="5"/>
                      <a:pt x="131" y="4"/>
                      <a:pt x="135" y="7"/>
                    </a:cubicBezTo>
                    <a:cubicBezTo>
                      <a:pt x="133" y="10"/>
                      <a:pt x="130" y="11"/>
                      <a:pt x="127" y="11"/>
                    </a:cubicBezTo>
                    <a:cubicBezTo>
                      <a:pt x="120" y="11"/>
                      <a:pt x="113" y="13"/>
                      <a:pt x="106" y="13"/>
                    </a:cubicBezTo>
                    <a:cubicBezTo>
                      <a:pt x="99" y="13"/>
                      <a:pt x="97" y="16"/>
                      <a:pt x="101" y="21"/>
                    </a:cubicBezTo>
                    <a:cubicBezTo>
                      <a:pt x="103" y="24"/>
                      <a:pt x="101" y="30"/>
                      <a:pt x="107" y="31"/>
                    </a:cubicBezTo>
                    <a:cubicBezTo>
                      <a:pt x="110" y="30"/>
                      <a:pt x="108" y="26"/>
                      <a:pt x="111" y="23"/>
                    </a:cubicBezTo>
                    <a:cubicBezTo>
                      <a:pt x="117" y="28"/>
                      <a:pt x="122" y="38"/>
                      <a:pt x="132" y="27"/>
                    </a:cubicBezTo>
                    <a:cubicBezTo>
                      <a:pt x="133" y="32"/>
                      <a:pt x="131" y="34"/>
                      <a:pt x="127" y="36"/>
                    </a:cubicBezTo>
                    <a:cubicBezTo>
                      <a:pt x="125" y="38"/>
                      <a:pt x="128" y="38"/>
                      <a:pt x="129" y="38"/>
                    </a:cubicBezTo>
                    <a:cubicBezTo>
                      <a:pt x="129" y="43"/>
                      <a:pt x="125" y="41"/>
                      <a:pt x="123" y="42"/>
                    </a:cubicBezTo>
                    <a:cubicBezTo>
                      <a:pt x="122" y="42"/>
                      <a:pt x="121" y="42"/>
                      <a:pt x="120" y="41"/>
                    </a:cubicBezTo>
                    <a:cubicBezTo>
                      <a:pt x="117" y="39"/>
                      <a:pt x="113" y="37"/>
                      <a:pt x="109" y="40"/>
                    </a:cubicBezTo>
                    <a:cubicBezTo>
                      <a:pt x="107" y="41"/>
                      <a:pt x="104" y="41"/>
                      <a:pt x="102" y="40"/>
                    </a:cubicBezTo>
                    <a:cubicBezTo>
                      <a:pt x="97" y="37"/>
                      <a:pt x="93" y="39"/>
                      <a:pt x="89" y="42"/>
                    </a:cubicBezTo>
                    <a:cubicBezTo>
                      <a:pt x="77" y="46"/>
                      <a:pt x="65" y="46"/>
                      <a:pt x="53" y="45"/>
                    </a:cubicBezTo>
                    <a:cubicBezTo>
                      <a:pt x="46" y="45"/>
                      <a:pt x="40" y="40"/>
                      <a:pt x="34" y="37"/>
                    </a:cubicBezTo>
                    <a:cubicBezTo>
                      <a:pt x="31" y="36"/>
                      <a:pt x="27" y="34"/>
                      <a:pt x="24" y="34"/>
                    </a:cubicBezTo>
                    <a:cubicBezTo>
                      <a:pt x="18" y="34"/>
                      <a:pt x="13" y="33"/>
                      <a:pt x="8" y="30"/>
                    </a:cubicBezTo>
                    <a:cubicBezTo>
                      <a:pt x="4" y="28"/>
                      <a:pt x="0" y="25"/>
                      <a:pt x="2" y="19"/>
                    </a:cubicBezTo>
                    <a:close/>
                  </a:path>
                </a:pathLst>
              </a:custGeom>
              <a:solidFill>
                <a:srgbClr val="FFDF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4" name="Freeform 16"/>
              <p:cNvSpPr/>
              <p:nvPr/>
            </p:nvSpPr>
            <p:spPr bwMode="auto">
              <a:xfrm>
                <a:off x="3104" y="1123"/>
                <a:ext cx="229" cy="148"/>
              </a:xfrm>
              <a:custGeom>
                <a:avLst/>
                <a:gdLst>
                  <a:gd name="T0" fmla="*/ 0 w 96"/>
                  <a:gd name="T1" fmla="*/ 47 h 62"/>
                  <a:gd name="T2" fmla="*/ 1 w 96"/>
                  <a:gd name="T3" fmla="*/ 38 h 62"/>
                  <a:gd name="T4" fmla="*/ 14 w 96"/>
                  <a:gd name="T5" fmla="*/ 33 h 62"/>
                  <a:gd name="T6" fmla="*/ 21 w 96"/>
                  <a:gd name="T7" fmla="*/ 30 h 62"/>
                  <a:gd name="T8" fmla="*/ 27 w 96"/>
                  <a:gd name="T9" fmla="*/ 32 h 62"/>
                  <a:gd name="T10" fmla="*/ 26 w 96"/>
                  <a:gd name="T11" fmla="*/ 29 h 62"/>
                  <a:gd name="T12" fmla="*/ 26 w 96"/>
                  <a:gd name="T13" fmla="*/ 22 h 62"/>
                  <a:gd name="T14" fmla="*/ 31 w 96"/>
                  <a:gd name="T15" fmla="*/ 24 h 62"/>
                  <a:gd name="T16" fmla="*/ 33 w 96"/>
                  <a:gd name="T17" fmla="*/ 25 h 62"/>
                  <a:gd name="T18" fmla="*/ 34 w 96"/>
                  <a:gd name="T19" fmla="*/ 22 h 62"/>
                  <a:gd name="T20" fmla="*/ 33 w 96"/>
                  <a:gd name="T21" fmla="*/ 12 h 62"/>
                  <a:gd name="T22" fmla="*/ 22 w 96"/>
                  <a:gd name="T23" fmla="*/ 12 h 62"/>
                  <a:gd name="T24" fmla="*/ 26 w 96"/>
                  <a:gd name="T25" fmla="*/ 17 h 62"/>
                  <a:gd name="T26" fmla="*/ 19 w 96"/>
                  <a:gd name="T27" fmla="*/ 12 h 62"/>
                  <a:gd name="T28" fmla="*/ 19 w 96"/>
                  <a:gd name="T29" fmla="*/ 0 h 62"/>
                  <a:gd name="T30" fmla="*/ 40 w 96"/>
                  <a:gd name="T31" fmla="*/ 8 h 62"/>
                  <a:gd name="T32" fmla="*/ 60 w 96"/>
                  <a:gd name="T33" fmla="*/ 17 h 62"/>
                  <a:gd name="T34" fmla="*/ 92 w 96"/>
                  <a:gd name="T35" fmla="*/ 35 h 62"/>
                  <a:gd name="T36" fmla="*/ 96 w 96"/>
                  <a:gd name="T37" fmla="*/ 40 h 62"/>
                  <a:gd name="T38" fmla="*/ 94 w 96"/>
                  <a:gd name="T39" fmla="*/ 41 h 62"/>
                  <a:gd name="T40" fmla="*/ 70 w 96"/>
                  <a:gd name="T41" fmla="*/ 51 h 62"/>
                  <a:gd name="T42" fmla="*/ 67 w 96"/>
                  <a:gd name="T43" fmla="*/ 52 h 62"/>
                  <a:gd name="T44" fmla="*/ 48 w 96"/>
                  <a:gd name="T45" fmla="*/ 57 h 62"/>
                  <a:gd name="T46" fmla="*/ 5 w 96"/>
                  <a:gd name="T47" fmla="*/ 48 h 62"/>
                  <a:gd name="T48" fmla="*/ 0 w 96"/>
                  <a:gd name="T49" fmla="*/ 4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6" h="62">
                    <a:moveTo>
                      <a:pt x="0" y="47"/>
                    </a:moveTo>
                    <a:cubicBezTo>
                      <a:pt x="2" y="42"/>
                      <a:pt x="2" y="42"/>
                      <a:pt x="1" y="38"/>
                    </a:cubicBezTo>
                    <a:cubicBezTo>
                      <a:pt x="9" y="40"/>
                      <a:pt x="9" y="40"/>
                      <a:pt x="14" y="33"/>
                    </a:cubicBezTo>
                    <a:cubicBezTo>
                      <a:pt x="16" y="30"/>
                      <a:pt x="18" y="29"/>
                      <a:pt x="21" y="30"/>
                    </a:cubicBezTo>
                    <a:cubicBezTo>
                      <a:pt x="23" y="31"/>
                      <a:pt x="25" y="33"/>
                      <a:pt x="27" y="32"/>
                    </a:cubicBezTo>
                    <a:cubicBezTo>
                      <a:pt x="28" y="30"/>
                      <a:pt x="27" y="29"/>
                      <a:pt x="26" y="29"/>
                    </a:cubicBezTo>
                    <a:cubicBezTo>
                      <a:pt x="25" y="26"/>
                      <a:pt x="24" y="24"/>
                      <a:pt x="26" y="22"/>
                    </a:cubicBezTo>
                    <a:cubicBezTo>
                      <a:pt x="28" y="21"/>
                      <a:pt x="29" y="23"/>
                      <a:pt x="31" y="24"/>
                    </a:cubicBezTo>
                    <a:cubicBezTo>
                      <a:pt x="31" y="25"/>
                      <a:pt x="32" y="25"/>
                      <a:pt x="33" y="25"/>
                    </a:cubicBezTo>
                    <a:cubicBezTo>
                      <a:pt x="33" y="24"/>
                      <a:pt x="34" y="22"/>
                      <a:pt x="34" y="22"/>
                    </a:cubicBezTo>
                    <a:cubicBezTo>
                      <a:pt x="29" y="19"/>
                      <a:pt x="34" y="16"/>
                      <a:pt x="33" y="12"/>
                    </a:cubicBezTo>
                    <a:cubicBezTo>
                      <a:pt x="30" y="11"/>
                      <a:pt x="26" y="13"/>
                      <a:pt x="22" y="12"/>
                    </a:cubicBezTo>
                    <a:cubicBezTo>
                      <a:pt x="22" y="16"/>
                      <a:pt x="26" y="14"/>
                      <a:pt x="26" y="17"/>
                    </a:cubicBezTo>
                    <a:cubicBezTo>
                      <a:pt x="19" y="18"/>
                      <a:pt x="19" y="18"/>
                      <a:pt x="19" y="12"/>
                    </a:cubicBezTo>
                    <a:cubicBezTo>
                      <a:pt x="19" y="8"/>
                      <a:pt x="15" y="4"/>
                      <a:pt x="19" y="0"/>
                    </a:cubicBezTo>
                    <a:cubicBezTo>
                      <a:pt x="26" y="1"/>
                      <a:pt x="33" y="4"/>
                      <a:pt x="40" y="8"/>
                    </a:cubicBezTo>
                    <a:cubicBezTo>
                      <a:pt x="46" y="12"/>
                      <a:pt x="53" y="14"/>
                      <a:pt x="60" y="17"/>
                    </a:cubicBezTo>
                    <a:cubicBezTo>
                      <a:pt x="72" y="21"/>
                      <a:pt x="82" y="27"/>
                      <a:pt x="92" y="35"/>
                    </a:cubicBezTo>
                    <a:cubicBezTo>
                      <a:pt x="93" y="36"/>
                      <a:pt x="94" y="38"/>
                      <a:pt x="96" y="40"/>
                    </a:cubicBezTo>
                    <a:cubicBezTo>
                      <a:pt x="95" y="41"/>
                      <a:pt x="94" y="41"/>
                      <a:pt x="94" y="41"/>
                    </a:cubicBezTo>
                    <a:cubicBezTo>
                      <a:pt x="87" y="50"/>
                      <a:pt x="80" y="55"/>
                      <a:pt x="70" y="51"/>
                    </a:cubicBezTo>
                    <a:cubicBezTo>
                      <a:pt x="69" y="51"/>
                      <a:pt x="67" y="51"/>
                      <a:pt x="67" y="52"/>
                    </a:cubicBezTo>
                    <a:cubicBezTo>
                      <a:pt x="63" y="62"/>
                      <a:pt x="55" y="57"/>
                      <a:pt x="48" y="57"/>
                    </a:cubicBezTo>
                    <a:cubicBezTo>
                      <a:pt x="36" y="47"/>
                      <a:pt x="21" y="44"/>
                      <a:pt x="5" y="48"/>
                    </a:cubicBezTo>
                    <a:cubicBezTo>
                      <a:pt x="3" y="48"/>
                      <a:pt x="2" y="49"/>
                      <a:pt x="0" y="47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" name="Freeform 17"/>
              <p:cNvSpPr/>
              <p:nvPr/>
            </p:nvSpPr>
            <p:spPr bwMode="auto">
              <a:xfrm>
                <a:off x="3221" y="1213"/>
                <a:ext cx="158" cy="113"/>
              </a:xfrm>
              <a:custGeom>
                <a:avLst/>
                <a:gdLst>
                  <a:gd name="T0" fmla="*/ 1 w 66"/>
                  <a:gd name="T1" fmla="*/ 19 h 47"/>
                  <a:gd name="T2" fmla="*/ 2 w 66"/>
                  <a:gd name="T3" fmla="*/ 14 h 47"/>
                  <a:gd name="T4" fmla="*/ 6 w 66"/>
                  <a:gd name="T5" fmla="*/ 17 h 47"/>
                  <a:gd name="T6" fmla="*/ 13 w 66"/>
                  <a:gd name="T7" fmla="*/ 18 h 47"/>
                  <a:gd name="T8" fmla="*/ 16 w 66"/>
                  <a:gd name="T9" fmla="*/ 11 h 47"/>
                  <a:gd name="T10" fmla="*/ 26 w 66"/>
                  <a:gd name="T11" fmla="*/ 11 h 47"/>
                  <a:gd name="T12" fmla="*/ 38 w 66"/>
                  <a:gd name="T13" fmla="*/ 5 h 47"/>
                  <a:gd name="T14" fmla="*/ 47 w 66"/>
                  <a:gd name="T15" fmla="*/ 2 h 47"/>
                  <a:gd name="T16" fmla="*/ 66 w 66"/>
                  <a:gd name="T17" fmla="*/ 34 h 47"/>
                  <a:gd name="T18" fmla="*/ 66 w 66"/>
                  <a:gd name="T19" fmla="*/ 35 h 47"/>
                  <a:gd name="T20" fmla="*/ 49 w 66"/>
                  <a:gd name="T21" fmla="*/ 18 h 47"/>
                  <a:gd name="T22" fmla="*/ 37 w 66"/>
                  <a:gd name="T23" fmla="*/ 32 h 47"/>
                  <a:gd name="T24" fmla="*/ 31 w 66"/>
                  <a:gd name="T25" fmla="*/ 23 h 47"/>
                  <a:gd name="T26" fmla="*/ 31 w 66"/>
                  <a:gd name="T27" fmla="*/ 21 h 47"/>
                  <a:gd name="T28" fmla="*/ 32 w 66"/>
                  <a:gd name="T29" fmla="*/ 21 h 47"/>
                  <a:gd name="T30" fmla="*/ 32 w 66"/>
                  <a:gd name="T31" fmla="*/ 21 h 47"/>
                  <a:gd name="T32" fmla="*/ 30 w 66"/>
                  <a:gd name="T33" fmla="*/ 23 h 47"/>
                  <a:gd name="T34" fmla="*/ 29 w 66"/>
                  <a:gd name="T35" fmla="*/ 27 h 47"/>
                  <a:gd name="T36" fmla="*/ 26 w 66"/>
                  <a:gd name="T37" fmla="*/ 24 h 47"/>
                  <a:gd name="T38" fmla="*/ 25 w 66"/>
                  <a:gd name="T39" fmla="*/ 21 h 47"/>
                  <a:gd name="T40" fmla="*/ 25 w 66"/>
                  <a:gd name="T41" fmla="*/ 18 h 47"/>
                  <a:gd name="T42" fmla="*/ 24 w 66"/>
                  <a:gd name="T43" fmla="*/ 19 h 47"/>
                  <a:gd name="T44" fmla="*/ 26 w 66"/>
                  <a:gd name="T45" fmla="*/ 22 h 47"/>
                  <a:gd name="T46" fmla="*/ 26 w 66"/>
                  <a:gd name="T47" fmla="*/ 24 h 47"/>
                  <a:gd name="T48" fmla="*/ 24 w 66"/>
                  <a:gd name="T49" fmla="*/ 35 h 47"/>
                  <a:gd name="T50" fmla="*/ 26 w 66"/>
                  <a:gd name="T51" fmla="*/ 44 h 47"/>
                  <a:gd name="T52" fmla="*/ 16 w 66"/>
                  <a:gd name="T53" fmla="*/ 44 h 47"/>
                  <a:gd name="T54" fmla="*/ 10 w 66"/>
                  <a:gd name="T55" fmla="*/ 41 h 47"/>
                  <a:gd name="T56" fmla="*/ 13 w 66"/>
                  <a:gd name="T57" fmla="*/ 24 h 47"/>
                  <a:gd name="T58" fmla="*/ 1 w 66"/>
                  <a:gd name="T59" fmla="*/ 20 h 47"/>
                  <a:gd name="T60" fmla="*/ 1 w 66"/>
                  <a:gd name="T61" fmla="*/ 1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6" h="47">
                    <a:moveTo>
                      <a:pt x="1" y="19"/>
                    </a:moveTo>
                    <a:cubicBezTo>
                      <a:pt x="1" y="17"/>
                      <a:pt x="0" y="15"/>
                      <a:pt x="2" y="14"/>
                    </a:cubicBezTo>
                    <a:cubicBezTo>
                      <a:pt x="4" y="14"/>
                      <a:pt x="5" y="15"/>
                      <a:pt x="6" y="17"/>
                    </a:cubicBezTo>
                    <a:cubicBezTo>
                      <a:pt x="8" y="20"/>
                      <a:pt x="12" y="20"/>
                      <a:pt x="13" y="18"/>
                    </a:cubicBezTo>
                    <a:cubicBezTo>
                      <a:pt x="13" y="15"/>
                      <a:pt x="13" y="11"/>
                      <a:pt x="16" y="11"/>
                    </a:cubicBezTo>
                    <a:cubicBezTo>
                      <a:pt x="19" y="11"/>
                      <a:pt x="22" y="10"/>
                      <a:pt x="26" y="11"/>
                    </a:cubicBezTo>
                    <a:cubicBezTo>
                      <a:pt x="34" y="13"/>
                      <a:pt x="35" y="13"/>
                      <a:pt x="38" y="5"/>
                    </a:cubicBezTo>
                    <a:cubicBezTo>
                      <a:pt x="40" y="0"/>
                      <a:pt x="43" y="1"/>
                      <a:pt x="47" y="2"/>
                    </a:cubicBezTo>
                    <a:cubicBezTo>
                      <a:pt x="56" y="11"/>
                      <a:pt x="61" y="23"/>
                      <a:pt x="66" y="34"/>
                    </a:cubicBezTo>
                    <a:cubicBezTo>
                      <a:pt x="66" y="34"/>
                      <a:pt x="66" y="35"/>
                      <a:pt x="66" y="35"/>
                    </a:cubicBezTo>
                    <a:cubicBezTo>
                      <a:pt x="57" y="34"/>
                      <a:pt x="50" y="27"/>
                      <a:pt x="49" y="18"/>
                    </a:cubicBezTo>
                    <a:cubicBezTo>
                      <a:pt x="49" y="30"/>
                      <a:pt x="49" y="31"/>
                      <a:pt x="37" y="32"/>
                    </a:cubicBezTo>
                    <a:cubicBezTo>
                      <a:pt x="29" y="34"/>
                      <a:pt x="33" y="26"/>
                      <a:pt x="31" y="23"/>
                    </a:cubicBezTo>
                    <a:cubicBezTo>
                      <a:pt x="31" y="22"/>
                      <a:pt x="31" y="22"/>
                      <a:pt x="31" y="21"/>
                    </a:cubicBezTo>
                    <a:cubicBezTo>
                      <a:pt x="31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1" y="21"/>
                      <a:pt x="31" y="22"/>
                      <a:pt x="30" y="23"/>
                    </a:cubicBezTo>
                    <a:cubicBezTo>
                      <a:pt x="30" y="24"/>
                      <a:pt x="31" y="26"/>
                      <a:pt x="29" y="27"/>
                    </a:cubicBezTo>
                    <a:cubicBezTo>
                      <a:pt x="27" y="27"/>
                      <a:pt x="27" y="25"/>
                      <a:pt x="26" y="24"/>
                    </a:cubicBezTo>
                    <a:cubicBezTo>
                      <a:pt x="27" y="22"/>
                      <a:pt x="26" y="21"/>
                      <a:pt x="25" y="21"/>
                    </a:cubicBezTo>
                    <a:cubicBezTo>
                      <a:pt x="25" y="20"/>
                      <a:pt x="24" y="19"/>
                      <a:pt x="25" y="18"/>
                    </a:cubicBezTo>
                    <a:cubicBezTo>
                      <a:pt x="25" y="18"/>
                      <a:pt x="24" y="18"/>
                      <a:pt x="24" y="19"/>
                    </a:cubicBezTo>
                    <a:cubicBezTo>
                      <a:pt x="24" y="20"/>
                      <a:pt x="25" y="21"/>
                      <a:pt x="26" y="22"/>
                    </a:cubicBezTo>
                    <a:cubicBezTo>
                      <a:pt x="26" y="23"/>
                      <a:pt x="26" y="23"/>
                      <a:pt x="26" y="24"/>
                    </a:cubicBezTo>
                    <a:cubicBezTo>
                      <a:pt x="22" y="27"/>
                      <a:pt x="18" y="30"/>
                      <a:pt x="24" y="35"/>
                    </a:cubicBezTo>
                    <a:cubicBezTo>
                      <a:pt x="27" y="37"/>
                      <a:pt x="29" y="40"/>
                      <a:pt x="26" y="44"/>
                    </a:cubicBezTo>
                    <a:cubicBezTo>
                      <a:pt x="23" y="47"/>
                      <a:pt x="19" y="47"/>
                      <a:pt x="16" y="44"/>
                    </a:cubicBezTo>
                    <a:cubicBezTo>
                      <a:pt x="14" y="43"/>
                      <a:pt x="12" y="43"/>
                      <a:pt x="10" y="41"/>
                    </a:cubicBezTo>
                    <a:cubicBezTo>
                      <a:pt x="8" y="37"/>
                      <a:pt x="8" y="37"/>
                      <a:pt x="13" y="24"/>
                    </a:cubicBezTo>
                    <a:cubicBezTo>
                      <a:pt x="7" y="27"/>
                      <a:pt x="3" y="26"/>
                      <a:pt x="1" y="20"/>
                    </a:cubicBezTo>
                    <a:cubicBezTo>
                      <a:pt x="1" y="20"/>
                      <a:pt x="1" y="20"/>
                      <a:pt x="1" y="19"/>
                    </a:cubicBezTo>
                    <a:close/>
                  </a:path>
                </a:pathLst>
              </a:custGeom>
              <a:solidFill>
                <a:srgbClr val="FFE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" name="Freeform 18"/>
              <p:cNvSpPr/>
              <p:nvPr/>
            </p:nvSpPr>
            <p:spPr bwMode="auto">
              <a:xfrm>
                <a:off x="2715" y="2070"/>
                <a:ext cx="151" cy="64"/>
              </a:xfrm>
              <a:custGeom>
                <a:avLst/>
                <a:gdLst>
                  <a:gd name="T0" fmla="*/ 13 w 63"/>
                  <a:gd name="T1" fmla="*/ 17 h 27"/>
                  <a:gd name="T2" fmla="*/ 36 w 63"/>
                  <a:gd name="T3" fmla="*/ 10 h 27"/>
                  <a:gd name="T4" fmla="*/ 49 w 63"/>
                  <a:gd name="T5" fmla="*/ 4 h 27"/>
                  <a:gd name="T6" fmla="*/ 61 w 63"/>
                  <a:gd name="T7" fmla="*/ 0 h 27"/>
                  <a:gd name="T8" fmla="*/ 61 w 63"/>
                  <a:gd name="T9" fmla="*/ 6 h 27"/>
                  <a:gd name="T10" fmla="*/ 42 w 63"/>
                  <a:gd name="T11" fmla="*/ 15 h 27"/>
                  <a:gd name="T12" fmla="*/ 0 w 63"/>
                  <a:gd name="T13" fmla="*/ 27 h 27"/>
                  <a:gd name="T14" fmla="*/ 13 w 63"/>
                  <a:gd name="T15" fmla="*/ 1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" h="27">
                    <a:moveTo>
                      <a:pt x="13" y="17"/>
                    </a:moveTo>
                    <a:cubicBezTo>
                      <a:pt x="20" y="13"/>
                      <a:pt x="27" y="9"/>
                      <a:pt x="36" y="10"/>
                    </a:cubicBezTo>
                    <a:cubicBezTo>
                      <a:pt x="40" y="11"/>
                      <a:pt x="46" y="10"/>
                      <a:pt x="49" y="4"/>
                    </a:cubicBezTo>
                    <a:cubicBezTo>
                      <a:pt x="51" y="0"/>
                      <a:pt x="56" y="0"/>
                      <a:pt x="61" y="0"/>
                    </a:cubicBezTo>
                    <a:cubicBezTo>
                      <a:pt x="63" y="2"/>
                      <a:pt x="56" y="4"/>
                      <a:pt x="61" y="6"/>
                    </a:cubicBezTo>
                    <a:cubicBezTo>
                      <a:pt x="56" y="11"/>
                      <a:pt x="49" y="13"/>
                      <a:pt x="42" y="15"/>
                    </a:cubicBezTo>
                    <a:cubicBezTo>
                      <a:pt x="28" y="19"/>
                      <a:pt x="14" y="26"/>
                      <a:pt x="0" y="27"/>
                    </a:cubicBezTo>
                    <a:cubicBezTo>
                      <a:pt x="2" y="20"/>
                      <a:pt x="11" y="23"/>
                      <a:pt x="13" y="17"/>
                    </a:cubicBezTo>
                    <a:close/>
                  </a:path>
                </a:pathLst>
              </a:custGeom>
              <a:solidFill>
                <a:srgbClr val="FFCB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" name="Freeform 19"/>
              <p:cNvSpPr/>
              <p:nvPr/>
            </p:nvSpPr>
            <p:spPr bwMode="auto">
              <a:xfrm>
                <a:off x="3295" y="1659"/>
                <a:ext cx="79" cy="132"/>
              </a:xfrm>
              <a:custGeom>
                <a:avLst/>
                <a:gdLst>
                  <a:gd name="T0" fmla="*/ 0 w 33"/>
                  <a:gd name="T1" fmla="*/ 53 h 55"/>
                  <a:gd name="T2" fmla="*/ 19 w 33"/>
                  <a:gd name="T3" fmla="*/ 23 h 55"/>
                  <a:gd name="T4" fmla="*/ 21 w 33"/>
                  <a:gd name="T5" fmla="*/ 16 h 55"/>
                  <a:gd name="T6" fmla="*/ 27 w 33"/>
                  <a:gd name="T7" fmla="*/ 3 h 55"/>
                  <a:gd name="T8" fmla="*/ 32 w 33"/>
                  <a:gd name="T9" fmla="*/ 0 h 55"/>
                  <a:gd name="T10" fmla="*/ 29 w 33"/>
                  <a:gd name="T11" fmla="*/ 15 h 55"/>
                  <a:gd name="T12" fmla="*/ 2 w 33"/>
                  <a:gd name="T13" fmla="*/ 55 h 55"/>
                  <a:gd name="T14" fmla="*/ 0 w 33"/>
                  <a:gd name="T15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55">
                    <a:moveTo>
                      <a:pt x="0" y="53"/>
                    </a:moveTo>
                    <a:cubicBezTo>
                      <a:pt x="7" y="43"/>
                      <a:pt x="15" y="34"/>
                      <a:pt x="19" y="23"/>
                    </a:cubicBezTo>
                    <a:cubicBezTo>
                      <a:pt x="20" y="21"/>
                      <a:pt x="22" y="19"/>
                      <a:pt x="21" y="16"/>
                    </a:cubicBezTo>
                    <a:cubicBezTo>
                      <a:pt x="21" y="11"/>
                      <a:pt x="25" y="7"/>
                      <a:pt x="27" y="3"/>
                    </a:cubicBezTo>
                    <a:cubicBezTo>
                      <a:pt x="29" y="2"/>
                      <a:pt x="29" y="0"/>
                      <a:pt x="32" y="0"/>
                    </a:cubicBezTo>
                    <a:cubicBezTo>
                      <a:pt x="33" y="5"/>
                      <a:pt x="28" y="10"/>
                      <a:pt x="29" y="15"/>
                    </a:cubicBezTo>
                    <a:cubicBezTo>
                      <a:pt x="22" y="29"/>
                      <a:pt x="13" y="43"/>
                      <a:pt x="2" y="55"/>
                    </a:cubicBezTo>
                    <a:cubicBezTo>
                      <a:pt x="1" y="55"/>
                      <a:pt x="1" y="54"/>
                      <a:pt x="0" y="53"/>
                    </a:cubicBezTo>
                    <a:close/>
                  </a:path>
                </a:pathLst>
              </a:custGeom>
              <a:solidFill>
                <a:srgbClr val="FFDD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" name="Freeform 20"/>
              <p:cNvSpPr/>
              <p:nvPr/>
            </p:nvSpPr>
            <p:spPr bwMode="auto">
              <a:xfrm>
                <a:off x="3178" y="1817"/>
                <a:ext cx="81" cy="74"/>
              </a:xfrm>
              <a:custGeom>
                <a:avLst/>
                <a:gdLst>
                  <a:gd name="T0" fmla="*/ 3 w 34"/>
                  <a:gd name="T1" fmla="*/ 31 h 31"/>
                  <a:gd name="T2" fmla="*/ 1 w 34"/>
                  <a:gd name="T3" fmla="*/ 28 h 31"/>
                  <a:gd name="T4" fmla="*/ 11 w 34"/>
                  <a:gd name="T5" fmla="*/ 18 h 31"/>
                  <a:gd name="T6" fmla="*/ 11 w 34"/>
                  <a:gd name="T7" fmla="*/ 18 h 31"/>
                  <a:gd name="T8" fmla="*/ 13 w 34"/>
                  <a:gd name="T9" fmla="*/ 16 h 31"/>
                  <a:gd name="T10" fmla="*/ 25 w 34"/>
                  <a:gd name="T11" fmla="*/ 5 h 31"/>
                  <a:gd name="T12" fmla="*/ 34 w 34"/>
                  <a:gd name="T13" fmla="*/ 4 h 31"/>
                  <a:gd name="T14" fmla="*/ 3 w 34"/>
                  <a:gd name="T15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31">
                    <a:moveTo>
                      <a:pt x="3" y="31"/>
                    </a:moveTo>
                    <a:cubicBezTo>
                      <a:pt x="1" y="31"/>
                      <a:pt x="0" y="30"/>
                      <a:pt x="1" y="28"/>
                    </a:cubicBezTo>
                    <a:cubicBezTo>
                      <a:pt x="4" y="25"/>
                      <a:pt x="9" y="22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2" y="17"/>
                      <a:pt x="12" y="16"/>
                      <a:pt x="13" y="16"/>
                    </a:cubicBezTo>
                    <a:cubicBezTo>
                      <a:pt x="17" y="12"/>
                      <a:pt x="21" y="9"/>
                      <a:pt x="25" y="5"/>
                    </a:cubicBezTo>
                    <a:cubicBezTo>
                      <a:pt x="28" y="3"/>
                      <a:pt x="30" y="0"/>
                      <a:pt x="34" y="4"/>
                    </a:cubicBezTo>
                    <a:cubicBezTo>
                      <a:pt x="24" y="13"/>
                      <a:pt x="15" y="23"/>
                      <a:pt x="3" y="31"/>
                    </a:cubicBezTo>
                    <a:close/>
                  </a:path>
                </a:pathLst>
              </a:custGeom>
              <a:solidFill>
                <a:srgbClr val="FFCC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" name="Freeform 21"/>
              <p:cNvSpPr/>
              <p:nvPr/>
            </p:nvSpPr>
            <p:spPr bwMode="auto">
              <a:xfrm>
                <a:off x="2591" y="2120"/>
                <a:ext cx="74" cy="26"/>
              </a:xfrm>
              <a:custGeom>
                <a:avLst/>
                <a:gdLst>
                  <a:gd name="T0" fmla="*/ 0 w 31"/>
                  <a:gd name="T1" fmla="*/ 8 h 11"/>
                  <a:gd name="T2" fmla="*/ 1 w 31"/>
                  <a:gd name="T3" fmla="*/ 6 h 11"/>
                  <a:gd name="T4" fmla="*/ 4 w 31"/>
                  <a:gd name="T5" fmla="*/ 0 h 11"/>
                  <a:gd name="T6" fmla="*/ 10 w 31"/>
                  <a:gd name="T7" fmla="*/ 3 h 11"/>
                  <a:gd name="T8" fmla="*/ 21 w 31"/>
                  <a:gd name="T9" fmla="*/ 4 h 11"/>
                  <a:gd name="T10" fmla="*/ 31 w 31"/>
                  <a:gd name="T11" fmla="*/ 6 h 11"/>
                  <a:gd name="T12" fmla="*/ 29 w 31"/>
                  <a:gd name="T13" fmla="*/ 7 h 11"/>
                  <a:gd name="T14" fmla="*/ 26 w 31"/>
                  <a:gd name="T15" fmla="*/ 8 h 11"/>
                  <a:gd name="T16" fmla="*/ 25 w 31"/>
                  <a:gd name="T17" fmla="*/ 9 h 11"/>
                  <a:gd name="T18" fmla="*/ 23 w 31"/>
                  <a:gd name="T19" fmla="*/ 10 h 11"/>
                  <a:gd name="T20" fmla="*/ 0 w 31"/>
                  <a:gd name="T21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1">
                    <a:moveTo>
                      <a:pt x="0" y="8"/>
                    </a:moveTo>
                    <a:cubicBezTo>
                      <a:pt x="0" y="7"/>
                      <a:pt x="0" y="7"/>
                      <a:pt x="1" y="6"/>
                    </a:cubicBezTo>
                    <a:cubicBezTo>
                      <a:pt x="4" y="5"/>
                      <a:pt x="1" y="1"/>
                      <a:pt x="4" y="0"/>
                    </a:cubicBezTo>
                    <a:cubicBezTo>
                      <a:pt x="7" y="0"/>
                      <a:pt x="8" y="3"/>
                      <a:pt x="10" y="3"/>
                    </a:cubicBezTo>
                    <a:cubicBezTo>
                      <a:pt x="14" y="4"/>
                      <a:pt x="17" y="6"/>
                      <a:pt x="21" y="4"/>
                    </a:cubicBezTo>
                    <a:cubicBezTo>
                      <a:pt x="25" y="0"/>
                      <a:pt x="28" y="2"/>
                      <a:pt x="31" y="6"/>
                    </a:cubicBezTo>
                    <a:cubicBezTo>
                      <a:pt x="30" y="6"/>
                      <a:pt x="30" y="7"/>
                      <a:pt x="29" y="7"/>
                    </a:cubicBezTo>
                    <a:cubicBezTo>
                      <a:pt x="28" y="8"/>
                      <a:pt x="27" y="8"/>
                      <a:pt x="26" y="8"/>
                    </a:cubicBezTo>
                    <a:cubicBezTo>
                      <a:pt x="26" y="9"/>
                      <a:pt x="25" y="9"/>
                      <a:pt x="25" y="9"/>
                    </a:cubicBezTo>
                    <a:cubicBezTo>
                      <a:pt x="24" y="10"/>
                      <a:pt x="23" y="10"/>
                      <a:pt x="23" y="10"/>
                    </a:cubicBezTo>
                    <a:cubicBezTo>
                      <a:pt x="15" y="11"/>
                      <a:pt x="8" y="7"/>
                      <a:pt x="0" y="8"/>
                    </a:cubicBezTo>
                    <a:close/>
                  </a:path>
                </a:pathLst>
              </a:custGeom>
              <a:solidFill>
                <a:srgbClr val="FFE0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" name="Freeform 22"/>
              <p:cNvSpPr/>
              <p:nvPr/>
            </p:nvSpPr>
            <p:spPr bwMode="auto">
              <a:xfrm>
                <a:off x="2668" y="2110"/>
                <a:ext cx="83" cy="36"/>
              </a:xfrm>
              <a:custGeom>
                <a:avLst/>
                <a:gdLst>
                  <a:gd name="T0" fmla="*/ 33 w 35"/>
                  <a:gd name="T1" fmla="*/ 0 h 15"/>
                  <a:gd name="T2" fmla="*/ 29 w 35"/>
                  <a:gd name="T3" fmla="*/ 6 h 15"/>
                  <a:gd name="T4" fmla="*/ 20 w 35"/>
                  <a:gd name="T5" fmla="*/ 10 h 15"/>
                  <a:gd name="T6" fmla="*/ 10 w 35"/>
                  <a:gd name="T7" fmla="*/ 12 h 15"/>
                  <a:gd name="T8" fmla="*/ 0 w 35"/>
                  <a:gd name="T9" fmla="*/ 10 h 15"/>
                  <a:gd name="T10" fmla="*/ 8 w 35"/>
                  <a:gd name="T11" fmla="*/ 8 h 15"/>
                  <a:gd name="T12" fmla="*/ 29 w 35"/>
                  <a:gd name="T13" fmla="*/ 2 h 15"/>
                  <a:gd name="T14" fmla="*/ 31 w 35"/>
                  <a:gd name="T15" fmla="*/ 0 h 15"/>
                  <a:gd name="T16" fmla="*/ 33 w 35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15">
                    <a:moveTo>
                      <a:pt x="33" y="0"/>
                    </a:moveTo>
                    <a:cubicBezTo>
                      <a:pt x="35" y="4"/>
                      <a:pt x="31" y="5"/>
                      <a:pt x="29" y="6"/>
                    </a:cubicBezTo>
                    <a:cubicBezTo>
                      <a:pt x="26" y="7"/>
                      <a:pt x="22" y="7"/>
                      <a:pt x="20" y="10"/>
                    </a:cubicBezTo>
                    <a:cubicBezTo>
                      <a:pt x="17" y="13"/>
                      <a:pt x="13" y="12"/>
                      <a:pt x="10" y="12"/>
                    </a:cubicBezTo>
                    <a:cubicBezTo>
                      <a:pt x="7" y="12"/>
                      <a:pt x="3" y="15"/>
                      <a:pt x="0" y="10"/>
                    </a:cubicBezTo>
                    <a:cubicBezTo>
                      <a:pt x="3" y="10"/>
                      <a:pt x="6" y="11"/>
                      <a:pt x="8" y="8"/>
                    </a:cubicBezTo>
                    <a:cubicBezTo>
                      <a:pt x="16" y="8"/>
                      <a:pt x="22" y="4"/>
                      <a:pt x="29" y="2"/>
                    </a:cubicBezTo>
                    <a:cubicBezTo>
                      <a:pt x="30" y="2"/>
                      <a:pt x="31" y="1"/>
                      <a:pt x="31" y="0"/>
                    </a:cubicBezTo>
                    <a:cubicBezTo>
                      <a:pt x="32" y="0"/>
                      <a:pt x="32" y="0"/>
                      <a:pt x="33" y="0"/>
                    </a:cubicBezTo>
                    <a:close/>
                  </a:path>
                </a:pathLst>
              </a:custGeom>
              <a:solidFill>
                <a:srgbClr val="FFBE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" name="Freeform 23"/>
              <p:cNvSpPr/>
              <p:nvPr/>
            </p:nvSpPr>
            <p:spPr bwMode="auto">
              <a:xfrm>
                <a:off x="2825" y="1104"/>
                <a:ext cx="76" cy="21"/>
              </a:xfrm>
              <a:custGeom>
                <a:avLst/>
                <a:gdLst>
                  <a:gd name="T0" fmla="*/ 32 w 32"/>
                  <a:gd name="T1" fmla="*/ 0 h 9"/>
                  <a:gd name="T2" fmla="*/ 24 w 32"/>
                  <a:gd name="T3" fmla="*/ 5 h 9"/>
                  <a:gd name="T4" fmla="*/ 0 w 32"/>
                  <a:gd name="T5" fmla="*/ 4 h 9"/>
                  <a:gd name="T6" fmla="*/ 20 w 32"/>
                  <a:gd name="T7" fmla="*/ 1 h 9"/>
                  <a:gd name="T8" fmla="*/ 32 w 3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9">
                    <a:moveTo>
                      <a:pt x="32" y="0"/>
                    </a:moveTo>
                    <a:cubicBezTo>
                      <a:pt x="31" y="4"/>
                      <a:pt x="30" y="9"/>
                      <a:pt x="24" y="5"/>
                    </a:cubicBezTo>
                    <a:cubicBezTo>
                      <a:pt x="16" y="7"/>
                      <a:pt x="8" y="3"/>
                      <a:pt x="0" y="4"/>
                    </a:cubicBezTo>
                    <a:cubicBezTo>
                      <a:pt x="6" y="0"/>
                      <a:pt x="13" y="1"/>
                      <a:pt x="20" y="1"/>
                    </a:cubicBezTo>
                    <a:cubicBezTo>
                      <a:pt x="24" y="0"/>
                      <a:pt x="28" y="0"/>
                      <a:pt x="32" y="0"/>
                    </a:cubicBezTo>
                    <a:close/>
                  </a:path>
                </a:pathLst>
              </a:custGeom>
              <a:solidFill>
                <a:srgbClr val="FFE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" name="Freeform 24"/>
              <p:cNvSpPr/>
              <p:nvPr/>
            </p:nvSpPr>
            <p:spPr bwMode="auto">
              <a:xfrm>
                <a:off x="2847" y="2055"/>
                <a:ext cx="59" cy="29"/>
              </a:xfrm>
              <a:custGeom>
                <a:avLst/>
                <a:gdLst>
                  <a:gd name="T0" fmla="*/ 6 w 25"/>
                  <a:gd name="T1" fmla="*/ 12 h 12"/>
                  <a:gd name="T2" fmla="*/ 0 w 25"/>
                  <a:gd name="T3" fmla="*/ 11 h 12"/>
                  <a:gd name="T4" fmla="*/ 6 w 25"/>
                  <a:gd name="T5" fmla="*/ 6 h 12"/>
                  <a:gd name="T6" fmla="*/ 16 w 25"/>
                  <a:gd name="T7" fmla="*/ 2 h 12"/>
                  <a:gd name="T8" fmla="*/ 18 w 25"/>
                  <a:gd name="T9" fmla="*/ 0 h 12"/>
                  <a:gd name="T10" fmla="*/ 21 w 25"/>
                  <a:gd name="T11" fmla="*/ 0 h 12"/>
                  <a:gd name="T12" fmla="*/ 22 w 25"/>
                  <a:gd name="T13" fmla="*/ 4 h 12"/>
                  <a:gd name="T14" fmla="*/ 14 w 25"/>
                  <a:gd name="T15" fmla="*/ 8 h 12"/>
                  <a:gd name="T16" fmla="*/ 6 w 25"/>
                  <a:gd name="T1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12">
                    <a:moveTo>
                      <a:pt x="6" y="12"/>
                    </a:moveTo>
                    <a:cubicBezTo>
                      <a:pt x="4" y="11"/>
                      <a:pt x="2" y="12"/>
                      <a:pt x="0" y="11"/>
                    </a:cubicBezTo>
                    <a:cubicBezTo>
                      <a:pt x="0" y="7"/>
                      <a:pt x="5" y="9"/>
                      <a:pt x="6" y="6"/>
                    </a:cubicBezTo>
                    <a:cubicBezTo>
                      <a:pt x="9" y="5"/>
                      <a:pt x="12" y="3"/>
                      <a:pt x="16" y="2"/>
                    </a:cubicBezTo>
                    <a:cubicBezTo>
                      <a:pt x="16" y="1"/>
                      <a:pt x="17" y="1"/>
                      <a:pt x="18" y="0"/>
                    </a:cubicBezTo>
                    <a:cubicBezTo>
                      <a:pt x="19" y="0"/>
                      <a:pt x="20" y="0"/>
                      <a:pt x="21" y="0"/>
                    </a:cubicBezTo>
                    <a:cubicBezTo>
                      <a:pt x="25" y="0"/>
                      <a:pt x="24" y="2"/>
                      <a:pt x="22" y="4"/>
                    </a:cubicBezTo>
                    <a:cubicBezTo>
                      <a:pt x="20" y="6"/>
                      <a:pt x="16" y="6"/>
                      <a:pt x="14" y="8"/>
                    </a:cubicBezTo>
                    <a:cubicBezTo>
                      <a:pt x="12" y="10"/>
                      <a:pt x="9" y="11"/>
                      <a:pt x="6" y="12"/>
                    </a:cubicBezTo>
                    <a:close/>
                  </a:path>
                </a:pathLst>
              </a:custGeom>
              <a:solidFill>
                <a:srgbClr val="FFB9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" name="Freeform 25"/>
              <p:cNvSpPr/>
              <p:nvPr/>
            </p:nvSpPr>
            <p:spPr bwMode="auto">
              <a:xfrm>
                <a:off x="3262" y="1786"/>
                <a:ext cx="38" cy="31"/>
              </a:xfrm>
              <a:custGeom>
                <a:avLst/>
                <a:gdLst>
                  <a:gd name="T0" fmla="*/ 14 w 16"/>
                  <a:gd name="T1" fmla="*/ 0 h 13"/>
                  <a:gd name="T2" fmla="*/ 16 w 16"/>
                  <a:gd name="T3" fmla="*/ 2 h 13"/>
                  <a:gd name="T4" fmla="*/ 9 w 16"/>
                  <a:gd name="T5" fmla="*/ 9 h 13"/>
                  <a:gd name="T6" fmla="*/ 1 w 16"/>
                  <a:gd name="T7" fmla="*/ 10 h 13"/>
                  <a:gd name="T8" fmla="*/ 1 w 16"/>
                  <a:gd name="T9" fmla="*/ 8 h 13"/>
                  <a:gd name="T10" fmla="*/ 1 w 16"/>
                  <a:gd name="T11" fmla="*/ 8 h 13"/>
                  <a:gd name="T12" fmla="*/ 11 w 16"/>
                  <a:gd name="T13" fmla="*/ 2 h 13"/>
                  <a:gd name="T14" fmla="*/ 13 w 16"/>
                  <a:gd name="T15" fmla="*/ 0 h 13"/>
                  <a:gd name="T16" fmla="*/ 14 w 16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3">
                    <a:moveTo>
                      <a:pt x="14" y="0"/>
                    </a:moveTo>
                    <a:cubicBezTo>
                      <a:pt x="15" y="1"/>
                      <a:pt x="16" y="1"/>
                      <a:pt x="16" y="2"/>
                    </a:cubicBezTo>
                    <a:cubicBezTo>
                      <a:pt x="15" y="5"/>
                      <a:pt x="12" y="8"/>
                      <a:pt x="9" y="9"/>
                    </a:cubicBezTo>
                    <a:cubicBezTo>
                      <a:pt x="6" y="9"/>
                      <a:pt x="3" y="13"/>
                      <a:pt x="1" y="10"/>
                    </a:cubicBezTo>
                    <a:cubicBezTo>
                      <a:pt x="0" y="9"/>
                      <a:pt x="0" y="9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5" y="8"/>
                      <a:pt x="7" y="3"/>
                      <a:pt x="11" y="2"/>
                    </a:cubicBezTo>
                    <a:cubicBezTo>
                      <a:pt x="11" y="1"/>
                      <a:pt x="12" y="1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FCF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" name="Freeform 26"/>
              <p:cNvSpPr/>
              <p:nvPr/>
            </p:nvSpPr>
            <p:spPr bwMode="auto">
              <a:xfrm>
                <a:off x="2880" y="2039"/>
                <a:ext cx="50" cy="35"/>
              </a:xfrm>
              <a:custGeom>
                <a:avLst/>
                <a:gdLst>
                  <a:gd name="T0" fmla="*/ 0 w 21"/>
                  <a:gd name="T1" fmla="*/ 15 h 15"/>
                  <a:gd name="T2" fmla="*/ 6 w 21"/>
                  <a:gd name="T3" fmla="*/ 11 h 15"/>
                  <a:gd name="T4" fmla="*/ 7 w 21"/>
                  <a:gd name="T5" fmla="*/ 7 h 15"/>
                  <a:gd name="T6" fmla="*/ 21 w 21"/>
                  <a:gd name="T7" fmla="*/ 0 h 15"/>
                  <a:gd name="T8" fmla="*/ 11 w 21"/>
                  <a:gd name="T9" fmla="*/ 11 h 15"/>
                  <a:gd name="T10" fmla="*/ 0 w 21"/>
                  <a:gd name="T1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5">
                    <a:moveTo>
                      <a:pt x="0" y="15"/>
                    </a:moveTo>
                    <a:cubicBezTo>
                      <a:pt x="1" y="12"/>
                      <a:pt x="4" y="12"/>
                      <a:pt x="6" y="11"/>
                    </a:cubicBezTo>
                    <a:cubicBezTo>
                      <a:pt x="8" y="10"/>
                      <a:pt x="9" y="9"/>
                      <a:pt x="7" y="7"/>
                    </a:cubicBezTo>
                    <a:cubicBezTo>
                      <a:pt x="10" y="2"/>
                      <a:pt x="17" y="3"/>
                      <a:pt x="21" y="0"/>
                    </a:cubicBezTo>
                    <a:cubicBezTo>
                      <a:pt x="19" y="5"/>
                      <a:pt x="11" y="4"/>
                      <a:pt x="11" y="11"/>
                    </a:cubicBezTo>
                    <a:cubicBezTo>
                      <a:pt x="8" y="13"/>
                      <a:pt x="4" y="15"/>
                      <a:pt x="0" y="15"/>
                    </a:cubicBezTo>
                    <a:close/>
                  </a:path>
                </a:pathLst>
              </a:custGeom>
              <a:solidFill>
                <a:srgbClr val="FFCC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" name="Freeform 27"/>
              <p:cNvSpPr/>
              <p:nvPr/>
            </p:nvSpPr>
            <p:spPr bwMode="auto">
              <a:xfrm>
                <a:off x="3126" y="1907"/>
                <a:ext cx="38" cy="22"/>
              </a:xfrm>
              <a:custGeom>
                <a:avLst/>
                <a:gdLst>
                  <a:gd name="T0" fmla="*/ 2 w 16"/>
                  <a:gd name="T1" fmla="*/ 9 h 9"/>
                  <a:gd name="T2" fmla="*/ 0 w 16"/>
                  <a:gd name="T3" fmla="*/ 8 h 9"/>
                  <a:gd name="T4" fmla="*/ 14 w 16"/>
                  <a:gd name="T5" fmla="*/ 0 h 9"/>
                  <a:gd name="T6" fmla="*/ 16 w 16"/>
                  <a:gd name="T7" fmla="*/ 1 h 9"/>
                  <a:gd name="T8" fmla="*/ 2 w 16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9">
                    <a:moveTo>
                      <a:pt x="2" y="9"/>
                    </a:moveTo>
                    <a:cubicBezTo>
                      <a:pt x="1" y="8"/>
                      <a:pt x="0" y="8"/>
                      <a:pt x="0" y="8"/>
                    </a:cubicBezTo>
                    <a:cubicBezTo>
                      <a:pt x="5" y="5"/>
                      <a:pt x="8" y="0"/>
                      <a:pt x="14" y="0"/>
                    </a:cubicBezTo>
                    <a:cubicBezTo>
                      <a:pt x="15" y="0"/>
                      <a:pt x="15" y="0"/>
                      <a:pt x="16" y="1"/>
                    </a:cubicBezTo>
                    <a:cubicBezTo>
                      <a:pt x="12" y="4"/>
                      <a:pt x="8" y="8"/>
                      <a:pt x="2" y="9"/>
                    </a:cubicBezTo>
                    <a:close/>
                  </a:path>
                </a:pathLst>
              </a:custGeom>
              <a:solidFill>
                <a:srgbClr val="FFD8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" name="Freeform 28"/>
              <p:cNvSpPr/>
              <p:nvPr/>
            </p:nvSpPr>
            <p:spPr bwMode="auto">
              <a:xfrm>
                <a:off x="2651" y="2134"/>
                <a:ext cx="40" cy="17"/>
              </a:xfrm>
              <a:custGeom>
                <a:avLst/>
                <a:gdLst>
                  <a:gd name="T0" fmla="*/ 7 w 17"/>
                  <a:gd name="T1" fmla="*/ 0 h 7"/>
                  <a:gd name="T2" fmla="*/ 17 w 17"/>
                  <a:gd name="T3" fmla="*/ 2 h 7"/>
                  <a:gd name="T4" fmla="*/ 8 w 17"/>
                  <a:gd name="T5" fmla="*/ 4 h 7"/>
                  <a:gd name="T6" fmla="*/ 0 w 17"/>
                  <a:gd name="T7" fmla="*/ 2 h 7"/>
                  <a:gd name="T8" fmla="*/ 0 w 17"/>
                  <a:gd name="T9" fmla="*/ 2 h 7"/>
                  <a:gd name="T10" fmla="*/ 4 w 17"/>
                  <a:gd name="T11" fmla="*/ 0 h 7"/>
                  <a:gd name="T12" fmla="*/ 6 w 17"/>
                  <a:gd name="T13" fmla="*/ 0 h 7"/>
                  <a:gd name="T14" fmla="*/ 7 w 17"/>
                  <a:gd name="T1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7">
                    <a:moveTo>
                      <a:pt x="7" y="0"/>
                    </a:moveTo>
                    <a:cubicBezTo>
                      <a:pt x="10" y="3"/>
                      <a:pt x="14" y="1"/>
                      <a:pt x="17" y="2"/>
                    </a:cubicBezTo>
                    <a:cubicBezTo>
                      <a:pt x="14" y="5"/>
                      <a:pt x="11" y="3"/>
                      <a:pt x="8" y="4"/>
                    </a:cubicBezTo>
                    <a:cubicBezTo>
                      <a:pt x="5" y="4"/>
                      <a:pt x="1" y="7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3" y="1"/>
                      <a:pt x="4" y="0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lose/>
                  </a:path>
                </a:pathLst>
              </a:custGeom>
              <a:solidFill>
                <a:srgbClr val="FFC8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" name="Freeform 29"/>
              <p:cNvSpPr/>
              <p:nvPr/>
            </p:nvSpPr>
            <p:spPr bwMode="auto">
              <a:xfrm>
                <a:off x="2947" y="2024"/>
                <a:ext cx="24" cy="10"/>
              </a:xfrm>
              <a:custGeom>
                <a:avLst/>
                <a:gdLst>
                  <a:gd name="T0" fmla="*/ 8 w 10"/>
                  <a:gd name="T1" fmla="*/ 4 h 4"/>
                  <a:gd name="T2" fmla="*/ 2 w 10"/>
                  <a:gd name="T3" fmla="*/ 4 h 4"/>
                  <a:gd name="T4" fmla="*/ 1 w 10"/>
                  <a:gd name="T5" fmla="*/ 2 h 4"/>
                  <a:gd name="T6" fmla="*/ 4 w 10"/>
                  <a:gd name="T7" fmla="*/ 0 h 4"/>
                  <a:gd name="T8" fmla="*/ 4 w 10"/>
                  <a:gd name="T9" fmla="*/ 0 h 4"/>
                  <a:gd name="T10" fmla="*/ 10 w 10"/>
                  <a:gd name="T11" fmla="*/ 4 h 4"/>
                  <a:gd name="T12" fmla="*/ 8 w 10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8" y="4"/>
                    </a:moveTo>
                    <a:cubicBezTo>
                      <a:pt x="6" y="4"/>
                      <a:pt x="4" y="4"/>
                      <a:pt x="2" y="4"/>
                    </a:cubicBezTo>
                    <a:cubicBezTo>
                      <a:pt x="1" y="4"/>
                      <a:pt x="0" y="4"/>
                      <a:pt x="1" y="2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7" y="0"/>
                      <a:pt x="10" y="0"/>
                      <a:pt x="10" y="4"/>
                    </a:cubicBezTo>
                    <a:cubicBezTo>
                      <a:pt x="10" y="4"/>
                      <a:pt x="9" y="4"/>
                      <a:pt x="8" y="4"/>
                    </a:cubicBezTo>
                    <a:close/>
                  </a:path>
                </a:pathLst>
              </a:custGeom>
              <a:solidFill>
                <a:srgbClr val="FFCD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" name="Freeform 30"/>
              <p:cNvSpPr/>
              <p:nvPr/>
            </p:nvSpPr>
            <p:spPr bwMode="auto">
              <a:xfrm>
                <a:off x="3104" y="1109"/>
                <a:ext cx="31" cy="11"/>
              </a:xfrm>
              <a:custGeom>
                <a:avLst/>
                <a:gdLst>
                  <a:gd name="T0" fmla="*/ 13 w 13"/>
                  <a:gd name="T1" fmla="*/ 4 h 5"/>
                  <a:gd name="T2" fmla="*/ 0 w 13"/>
                  <a:gd name="T3" fmla="*/ 2 h 5"/>
                  <a:gd name="T4" fmla="*/ 13 w 1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5">
                    <a:moveTo>
                      <a:pt x="13" y="4"/>
                    </a:moveTo>
                    <a:cubicBezTo>
                      <a:pt x="9" y="3"/>
                      <a:pt x="4" y="5"/>
                      <a:pt x="0" y="2"/>
                    </a:cubicBezTo>
                    <a:cubicBezTo>
                      <a:pt x="4" y="2"/>
                      <a:pt x="9" y="0"/>
                      <a:pt x="13" y="4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" name="Freeform 31"/>
              <p:cNvSpPr/>
              <p:nvPr/>
            </p:nvSpPr>
            <p:spPr bwMode="auto">
              <a:xfrm>
                <a:off x="2646" y="2139"/>
                <a:ext cx="24" cy="9"/>
              </a:xfrm>
              <a:custGeom>
                <a:avLst/>
                <a:gdLst>
                  <a:gd name="T0" fmla="*/ 2 w 10"/>
                  <a:gd name="T1" fmla="*/ 0 h 4"/>
                  <a:gd name="T2" fmla="*/ 10 w 10"/>
                  <a:gd name="T3" fmla="*/ 2 h 4"/>
                  <a:gd name="T4" fmla="*/ 0 w 10"/>
                  <a:gd name="T5" fmla="*/ 2 h 4"/>
                  <a:gd name="T6" fmla="*/ 2 w 10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4">
                    <a:moveTo>
                      <a:pt x="2" y="0"/>
                    </a:moveTo>
                    <a:cubicBezTo>
                      <a:pt x="4" y="3"/>
                      <a:pt x="7" y="1"/>
                      <a:pt x="10" y="2"/>
                    </a:cubicBezTo>
                    <a:cubicBezTo>
                      <a:pt x="6" y="4"/>
                      <a:pt x="3" y="4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DF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" name="Freeform 32"/>
              <p:cNvSpPr/>
              <p:nvPr/>
            </p:nvSpPr>
            <p:spPr bwMode="auto">
              <a:xfrm>
                <a:off x="2906" y="1104"/>
                <a:ext cx="10" cy="5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0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2" y="2"/>
                      <a:pt x="0" y="0"/>
                    </a:cubicBezTo>
                    <a:cubicBezTo>
                      <a:pt x="2" y="0"/>
                      <a:pt x="3" y="0"/>
                      <a:pt x="4" y="0"/>
                    </a:cubicBezTo>
                    <a:close/>
                  </a:path>
                </a:pathLst>
              </a:custGeom>
              <a:solidFill>
                <a:srgbClr val="FFE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" name="Freeform 33"/>
              <p:cNvSpPr/>
              <p:nvPr/>
            </p:nvSpPr>
            <p:spPr bwMode="auto">
              <a:xfrm>
                <a:off x="3140" y="1118"/>
                <a:ext cx="10" cy="5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0 h 2"/>
                  <a:gd name="T4" fmla="*/ 4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2" y="0"/>
                      <a:pt x="3" y="0"/>
                      <a:pt x="4" y="2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" name="Freeform 34"/>
              <p:cNvSpPr/>
              <p:nvPr/>
            </p:nvSpPr>
            <p:spPr bwMode="auto">
              <a:xfrm>
                <a:off x="3085" y="1955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0 w 2"/>
                  <a:gd name="T5" fmla="*/ 1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" name="Freeform 35"/>
              <p:cNvSpPr/>
              <p:nvPr/>
            </p:nvSpPr>
            <p:spPr bwMode="auto">
              <a:xfrm>
                <a:off x="3080" y="1960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0 w 2"/>
                  <a:gd name="T5" fmla="*/ 1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" name="Freeform 36"/>
              <p:cNvSpPr/>
              <p:nvPr/>
            </p:nvSpPr>
            <p:spPr bwMode="auto">
              <a:xfrm>
                <a:off x="3076" y="1962"/>
                <a:ext cx="4" cy="7"/>
              </a:xfrm>
              <a:custGeom>
                <a:avLst/>
                <a:gdLst>
                  <a:gd name="T0" fmla="*/ 0 w 2"/>
                  <a:gd name="T1" fmla="*/ 3 h 3"/>
                  <a:gd name="T2" fmla="*/ 0 w 2"/>
                  <a:gd name="T3" fmla="*/ 1 h 3"/>
                  <a:gd name="T4" fmla="*/ 2 w 2"/>
                  <a:gd name="T5" fmla="*/ 1 h 3"/>
                  <a:gd name="T6" fmla="*/ 2 w 2"/>
                  <a:gd name="T7" fmla="*/ 1 h 3"/>
                  <a:gd name="T8" fmla="*/ 0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2"/>
                      <a:pt x="0" y="2"/>
                      <a:pt x="0" y="1"/>
                    </a:cubicBezTo>
                    <a:cubicBezTo>
                      <a:pt x="1" y="0"/>
                      <a:pt x="1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" name="Freeform 37"/>
              <p:cNvSpPr/>
              <p:nvPr/>
            </p:nvSpPr>
            <p:spPr bwMode="auto">
              <a:xfrm>
                <a:off x="2725" y="1337"/>
                <a:ext cx="374" cy="318"/>
              </a:xfrm>
              <a:custGeom>
                <a:avLst/>
                <a:gdLst>
                  <a:gd name="T0" fmla="*/ 157 w 157"/>
                  <a:gd name="T1" fmla="*/ 82 h 133"/>
                  <a:gd name="T2" fmla="*/ 148 w 157"/>
                  <a:gd name="T3" fmla="*/ 114 h 133"/>
                  <a:gd name="T4" fmla="*/ 104 w 157"/>
                  <a:gd name="T5" fmla="*/ 124 h 133"/>
                  <a:gd name="T6" fmla="*/ 95 w 157"/>
                  <a:gd name="T7" fmla="*/ 124 h 133"/>
                  <a:gd name="T8" fmla="*/ 91 w 157"/>
                  <a:gd name="T9" fmla="*/ 125 h 133"/>
                  <a:gd name="T10" fmla="*/ 68 w 157"/>
                  <a:gd name="T11" fmla="*/ 123 h 133"/>
                  <a:gd name="T12" fmla="*/ 61 w 157"/>
                  <a:gd name="T13" fmla="*/ 122 h 133"/>
                  <a:gd name="T14" fmla="*/ 46 w 157"/>
                  <a:gd name="T15" fmla="*/ 98 h 133"/>
                  <a:gd name="T16" fmla="*/ 57 w 157"/>
                  <a:gd name="T17" fmla="*/ 68 h 133"/>
                  <a:gd name="T18" fmla="*/ 58 w 157"/>
                  <a:gd name="T19" fmla="*/ 58 h 133"/>
                  <a:gd name="T20" fmla="*/ 46 w 157"/>
                  <a:gd name="T21" fmla="*/ 66 h 133"/>
                  <a:gd name="T22" fmla="*/ 20 w 157"/>
                  <a:gd name="T23" fmla="*/ 87 h 133"/>
                  <a:gd name="T24" fmla="*/ 5 w 157"/>
                  <a:gd name="T25" fmla="*/ 92 h 133"/>
                  <a:gd name="T26" fmla="*/ 1 w 157"/>
                  <a:gd name="T27" fmla="*/ 86 h 133"/>
                  <a:gd name="T28" fmla="*/ 1 w 157"/>
                  <a:gd name="T29" fmla="*/ 86 h 133"/>
                  <a:gd name="T30" fmla="*/ 16 w 157"/>
                  <a:gd name="T31" fmla="*/ 60 h 133"/>
                  <a:gd name="T32" fmla="*/ 60 w 157"/>
                  <a:gd name="T33" fmla="*/ 16 h 133"/>
                  <a:gd name="T34" fmla="*/ 78 w 157"/>
                  <a:gd name="T35" fmla="*/ 6 h 133"/>
                  <a:gd name="T36" fmla="*/ 100 w 157"/>
                  <a:gd name="T37" fmla="*/ 2 h 133"/>
                  <a:gd name="T38" fmla="*/ 111 w 157"/>
                  <a:gd name="T39" fmla="*/ 2 h 133"/>
                  <a:gd name="T40" fmla="*/ 111 w 157"/>
                  <a:gd name="T41" fmla="*/ 2 h 133"/>
                  <a:gd name="T42" fmla="*/ 128 w 157"/>
                  <a:gd name="T43" fmla="*/ 21 h 133"/>
                  <a:gd name="T44" fmla="*/ 129 w 157"/>
                  <a:gd name="T45" fmla="*/ 34 h 133"/>
                  <a:gd name="T46" fmla="*/ 124 w 157"/>
                  <a:gd name="T47" fmla="*/ 47 h 133"/>
                  <a:gd name="T48" fmla="*/ 119 w 157"/>
                  <a:gd name="T49" fmla="*/ 59 h 133"/>
                  <a:gd name="T50" fmla="*/ 136 w 157"/>
                  <a:gd name="T51" fmla="*/ 62 h 133"/>
                  <a:gd name="T52" fmla="*/ 155 w 157"/>
                  <a:gd name="T53" fmla="*/ 79 h 133"/>
                  <a:gd name="T54" fmla="*/ 157 w 157"/>
                  <a:gd name="T55" fmla="*/ 8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7" h="133">
                    <a:moveTo>
                      <a:pt x="157" y="82"/>
                    </a:moveTo>
                    <a:cubicBezTo>
                      <a:pt x="157" y="94"/>
                      <a:pt x="153" y="105"/>
                      <a:pt x="148" y="114"/>
                    </a:cubicBezTo>
                    <a:cubicBezTo>
                      <a:pt x="138" y="131"/>
                      <a:pt x="118" y="133"/>
                      <a:pt x="104" y="124"/>
                    </a:cubicBezTo>
                    <a:cubicBezTo>
                      <a:pt x="101" y="122"/>
                      <a:pt x="98" y="120"/>
                      <a:pt x="95" y="124"/>
                    </a:cubicBezTo>
                    <a:cubicBezTo>
                      <a:pt x="94" y="125"/>
                      <a:pt x="93" y="126"/>
                      <a:pt x="91" y="125"/>
                    </a:cubicBezTo>
                    <a:cubicBezTo>
                      <a:pt x="83" y="122"/>
                      <a:pt x="75" y="123"/>
                      <a:pt x="68" y="123"/>
                    </a:cubicBezTo>
                    <a:cubicBezTo>
                      <a:pt x="65" y="123"/>
                      <a:pt x="63" y="122"/>
                      <a:pt x="61" y="122"/>
                    </a:cubicBezTo>
                    <a:cubicBezTo>
                      <a:pt x="44" y="121"/>
                      <a:pt x="44" y="110"/>
                      <a:pt x="46" y="98"/>
                    </a:cubicBezTo>
                    <a:cubicBezTo>
                      <a:pt x="49" y="88"/>
                      <a:pt x="54" y="78"/>
                      <a:pt x="57" y="68"/>
                    </a:cubicBezTo>
                    <a:cubicBezTo>
                      <a:pt x="59" y="65"/>
                      <a:pt x="60" y="62"/>
                      <a:pt x="58" y="58"/>
                    </a:cubicBezTo>
                    <a:cubicBezTo>
                      <a:pt x="53" y="60"/>
                      <a:pt x="49" y="62"/>
                      <a:pt x="46" y="66"/>
                    </a:cubicBezTo>
                    <a:cubicBezTo>
                      <a:pt x="38" y="74"/>
                      <a:pt x="29" y="80"/>
                      <a:pt x="20" y="87"/>
                    </a:cubicBezTo>
                    <a:cubicBezTo>
                      <a:pt x="16" y="91"/>
                      <a:pt x="11" y="92"/>
                      <a:pt x="5" y="92"/>
                    </a:cubicBezTo>
                    <a:cubicBezTo>
                      <a:pt x="0" y="92"/>
                      <a:pt x="1" y="89"/>
                      <a:pt x="1" y="86"/>
                    </a:cubicBezTo>
                    <a:cubicBezTo>
                      <a:pt x="1" y="86"/>
                      <a:pt x="1" y="86"/>
                      <a:pt x="1" y="86"/>
                    </a:cubicBezTo>
                    <a:cubicBezTo>
                      <a:pt x="4" y="76"/>
                      <a:pt x="10" y="68"/>
                      <a:pt x="16" y="60"/>
                    </a:cubicBezTo>
                    <a:cubicBezTo>
                      <a:pt x="27" y="42"/>
                      <a:pt x="41" y="26"/>
                      <a:pt x="60" y="16"/>
                    </a:cubicBezTo>
                    <a:cubicBezTo>
                      <a:pt x="66" y="13"/>
                      <a:pt x="71" y="8"/>
                      <a:pt x="78" y="6"/>
                    </a:cubicBezTo>
                    <a:cubicBezTo>
                      <a:pt x="86" y="7"/>
                      <a:pt x="93" y="6"/>
                      <a:pt x="100" y="2"/>
                    </a:cubicBezTo>
                    <a:cubicBezTo>
                      <a:pt x="104" y="0"/>
                      <a:pt x="107" y="3"/>
                      <a:pt x="111" y="2"/>
                    </a:cubicBezTo>
                    <a:cubicBezTo>
                      <a:pt x="111" y="2"/>
                      <a:pt x="111" y="2"/>
                      <a:pt x="111" y="2"/>
                    </a:cubicBezTo>
                    <a:cubicBezTo>
                      <a:pt x="123" y="5"/>
                      <a:pt x="127" y="10"/>
                      <a:pt x="128" y="21"/>
                    </a:cubicBezTo>
                    <a:cubicBezTo>
                      <a:pt x="129" y="26"/>
                      <a:pt x="129" y="30"/>
                      <a:pt x="129" y="34"/>
                    </a:cubicBezTo>
                    <a:cubicBezTo>
                      <a:pt x="128" y="39"/>
                      <a:pt x="126" y="43"/>
                      <a:pt x="124" y="47"/>
                    </a:cubicBezTo>
                    <a:cubicBezTo>
                      <a:pt x="122" y="51"/>
                      <a:pt x="120" y="54"/>
                      <a:pt x="119" y="59"/>
                    </a:cubicBezTo>
                    <a:cubicBezTo>
                      <a:pt x="125" y="60"/>
                      <a:pt x="131" y="62"/>
                      <a:pt x="136" y="62"/>
                    </a:cubicBezTo>
                    <a:cubicBezTo>
                      <a:pt x="149" y="64"/>
                      <a:pt x="152" y="66"/>
                      <a:pt x="155" y="79"/>
                    </a:cubicBezTo>
                    <a:cubicBezTo>
                      <a:pt x="155" y="80"/>
                      <a:pt x="155" y="82"/>
                      <a:pt x="157" y="82"/>
                    </a:cubicBezTo>
                    <a:close/>
                  </a:path>
                </a:pathLst>
              </a:custGeom>
              <a:solidFill>
                <a:srgbClr val="FFD1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" name="Freeform 38"/>
              <p:cNvSpPr/>
              <p:nvPr/>
            </p:nvSpPr>
            <p:spPr bwMode="auto">
              <a:xfrm>
                <a:off x="3135" y="1523"/>
                <a:ext cx="172" cy="153"/>
              </a:xfrm>
              <a:custGeom>
                <a:avLst/>
                <a:gdLst>
                  <a:gd name="T0" fmla="*/ 71 w 72"/>
                  <a:gd name="T1" fmla="*/ 39 h 64"/>
                  <a:gd name="T2" fmla="*/ 69 w 72"/>
                  <a:gd name="T3" fmla="*/ 46 h 64"/>
                  <a:gd name="T4" fmla="*/ 29 w 72"/>
                  <a:gd name="T5" fmla="*/ 62 h 64"/>
                  <a:gd name="T6" fmla="*/ 13 w 72"/>
                  <a:gd name="T7" fmla="*/ 58 h 64"/>
                  <a:gd name="T8" fmla="*/ 4 w 72"/>
                  <a:gd name="T9" fmla="*/ 36 h 64"/>
                  <a:gd name="T10" fmla="*/ 15 w 72"/>
                  <a:gd name="T11" fmla="*/ 24 h 64"/>
                  <a:gd name="T12" fmla="*/ 29 w 72"/>
                  <a:gd name="T13" fmla="*/ 14 h 64"/>
                  <a:gd name="T14" fmla="*/ 61 w 72"/>
                  <a:gd name="T15" fmla="*/ 1 h 64"/>
                  <a:gd name="T16" fmla="*/ 65 w 72"/>
                  <a:gd name="T17" fmla="*/ 4 h 64"/>
                  <a:gd name="T18" fmla="*/ 72 w 72"/>
                  <a:gd name="T19" fmla="*/ 36 h 64"/>
                  <a:gd name="T20" fmla="*/ 71 w 72"/>
                  <a:gd name="T21" fmla="*/ 39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2" h="64">
                    <a:moveTo>
                      <a:pt x="71" y="39"/>
                    </a:moveTo>
                    <a:cubicBezTo>
                      <a:pt x="71" y="41"/>
                      <a:pt x="70" y="44"/>
                      <a:pt x="69" y="46"/>
                    </a:cubicBezTo>
                    <a:cubicBezTo>
                      <a:pt x="60" y="61"/>
                      <a:pt x="46" y="64"/>
                      <a:pt x="29" y="62"/>
                    </a:cubicBezTo>
                    <a:cubicBezTo>
                      <a:pt x="24" y="60"/>
                      <a:pt x="18" y="61"/>
                      <a:pt x="13" y="58"/>
                    </a:cubicBezTo>
                    <a:cubicBezTo>
                      <a:pt x="6" y="52"/>
                      <a:pt x="0" y="46"/>
                      <a:pt x="4" y="36"/>
                    </a:cubicBezTo>
                    <a:cubicBezTo>
                      <a:pt x="6" y="30"/>
                      <a:pt x="9" y="26"/>
                      <a:pt x="15" y="24"/>
                    </a:cubicBezTo>
                    <a:cubicBezTo>
                      <a:pt x="21" y="23"/>
                      <a:pt x="26" y="19"/>
                      <a:pt x="29" y="14"/>
                    </a:cubicBezTo>
                    <a:cubicBezTo>
                      <a:pt x="36" y="1"/>
                      <a:pt x="48" y="0"/>
                      <a:pt x="61" y="1"/>
                    </a:cubicBezTo>
                    <a:cubicBezTo>
                      <a:pt x="63" y="2"/>
                      <a:pt x="64" y="3"/>
                      <a:pt x="65" y="4"/>
                    </a:cubicBezTo>
                    <a:cubicBezTo>
                      <a:pt x="69" y="14"/>
                      <a:pt x="70" y="25"/>
                      <a:pt x="72" y="36"/>
                    </a:cubicBezTo>
                    <a:cubicBezTo>
                      <a:pt x="72" y="37"/>
                      <a:pt x="72" y="38"/>
                      <a:pt x="71" y="39"/>
                    </a:cubicBezTo>
                    <a:close/>
                  </a:path>
                </a:pathLst>
              </a:custGeom>
              <a:solidFill>
                <a:srgbClr val="BBFF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" name="Freeform 39"/>
              <p:cNvSpPr/>
              <p:nvPr/>
            </p:nvSpPr>
            <p:spPr bwMode="auto">
              <a:xfrm>
                <a:off x="3266" y="1326"/>
                <a:ext cx="122" cy="150"/>
              </a:xfrm>
              <a:custGeom>
                <a:avLst/>
                <a:gdLst>
                  <a:gd name="T0" fmla="*/ 26 w 51"/>
                  <a:gd name="T1" fmla="*/ 1 h 63"/>
                  <a:gd name="T2" fmla="*/ 49 w 51"/>
                  <a:gd name="T3" fmla="*/ 31 h 63"/>
                  <a:gd name="T4" fmla="*/ 49 w 51"/>
                  <a:gd name="T5" fmla="*/ 39 h 63"/>
                  <a:gd name="T6" fmla="*/ 27 w 51"/>
                  <a:gd name="T7" fmla="*/ 62 h 63"/>
                  <a:gd name="T8" fmla="*/ 12 w 51"/>
                  <a:gd name="T9" fmla="*/ 56 h 63"/>
                  <a:gd name="T10" fmla="*/ 5 w 51"/>
                  <a:gd name="T11" fmla="*/ 43 h 63"/>
                  <a:gd name="T12" fmla="*/ 4 w 51"/>
                  <a:gd name="T13" fmla="*/ 39 h 63"/>
                  <a:gd name="T14" fmla="*/ 4 w 51"/>
                  <a:gd name="T15" fmla="*/ 20 h 63"/>
                  <a:gd name="T16" fmla="*/ 5 w 51"/>
                  <a:gd name="T17" fmla="*/ 14 h 63"/>
                  <a:gd name="T18" fmla="*/ 8 w 51"/>
                  <a:gd name="T19" fmla="*/ 8 h 63"/>
                  <a:gd name="T20" fmla="*/ 22 w 51"/>
                  <a:gd name="T21" fmla="*/ 0 h 63"/>
                  <a:gd name="T22" fmla="*/ 26 w 51"/>
                  <a:gd name="T23" fmla="*/ 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" h="63">
                    <a:moveTo>
                      <a:pt x="26" y="1"/>
                    </a:moveTo>
                    <a:cubicBezTo>
                      <a:pt x="41" y="3"/>
                      <a:pt x="51" y="16"/>
                      <a:pt x="49" y="31"/>
                    </a:cubicBezTo>
                    <a:cubicBezTo>
                      <a:pt x="49" y="34"/>
                      <a:pt x="50" y="36"/>
                      <a:pt x="49" y="39"/>
                    </a:cubicBezTo>
                    <a:cubicBezTo>
                      <a:pt x="47" y="53"/>
                      <a:pt x="38" y="59"/>
                      <a:pt x="27" y="62"/>
                    </a:cubicBezTo>
                    <a:cubicBezTo>
                      <a:pt x="21" y="63"/>
                      <a:pt x="16" y="59"/>
                      <a:pt x="12" y="56"/>
                    </a:cubicBezTo>
                    <a:cubicBezTo>
                      <a:pt x="8" y="53"/>
                      <a:pt x="3" y="49"/>
                      <a:pt x="5" y="43"/>
                    </a:cubicBezTo>
                    <a:cubicBezTo>
                      <a:pt x="5" y="42"/>
                      <a:pt x="4" y="40"/>
                      <a:pt x="4" y="39"/>
                    </a:cubicBezTo>
                    <a:cubicBezTo>
                      <a:pt x="0" y="33"/>
                      <a:pt x="1" y="26"/>
                      <a:pt x="4" y="20"/>
                    </a:cubicBezTo>
                    <a:cubicBezTo>
                      <a:pt x="4" y="18"/>
                      <a:pt x="4" y="16"/>
                      <a:pt x="5" y="14"/>
                    </a:cubicBezTo>
                    <a:cubicBezTo>
                      <a:pt x="3" y="11"/>
                      <a:pt x="5" y="9"/>
                      <a:pt x="8" y="8"/>
                    </a:cubicBezTo>
                    <a:cubicBezTo>
                      <a:pt x="14" y="9"/>
                      <a:pt x="18" y="3"/>
                      <a:pt x="22" y="0"/>
                    </a:cubicBezTo>
                    <a:cubicBezTo>
                      <a:pt x="23" y="0"/>
                      <a:pt x="25" y="0"/>
                      <a:pt x="26" y="1"/>
                    </a:cubicBezTo>
                    <a:close/>
                  </a:path>
                </a:pathLst>
              </a:custGeom>
              <a:solidFill>
                <a:srgbClr val="FFD5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" name="Freeform 40"/>
              <p:cNvSpPr/>
              <p:nvPr/>
            </p:nvSpPr>
            <p:spPr bwMode="auto">
              <a:xfrm>
                <a:off x="2701" y="1333"/>
                <a:ext cx="222" cy="210"/>
              </a:xfrm>
              <a:custGeom>
                <a:avLst/>
                <a:gdLst>
                  <a:gd name="T0" fmla="*/ 88 w 93"/>
                  <a:gd name="T1" fmla="*/ 9 h 88"/>
                  <a:gd name="T2" fmla="*/ 63 w 93"/>
                  <a:gd name="T3" fmla="*/ 25 h 88"/>
                  <a:gd name="T4" fmla="*/ 32 w 93"/>
                  <a:gd name="T5" fmla="*/ 55 h 88"/>
                  <a:gd name="T6" fmla="*/ 11 w 93"/>
                  <a:gd name="T7" fmla="*/ 88 h 88"/>
                  <a:gd name="T8" fmla="*/ 8 w 93"/>
                  <a:gd name="T9" fmla="*/ 77 h 88"/>
                  <a:gd name="T10" fmla="*/ 8 w 93"/>
                  <a:gd name="T11" fmla="*/ 66 h 88"/>
                  <a:gd name="T12" fmla="*/ 8 w 93"/>
                  <a:gd name="T13" fmla="*/ 58 h 88"/>
                  <a:gd name="T14" fmla="*/ 6 w 93"/>
                  <a:gd name="T15" fmla="*/ 55 h 88"/>
                  <a:gd name="T16" fmla="*/ 7 w 93"/>
                  <a:gd name="T17" fmla="*/ 46 h 88"/>
                  <a:gd name="T18" fmla="*/ 11 w 93"/>
                  <a:gd name="T19" fmla="*/ 33 h 88"/>
                  <a:gd name="T20" fmla="*/ 9 w 93"/>
                  <a:gd name="T21" fmla="*/ 25 h 88"/>
                  <a:gd name="T22" fmla="*/ 16 w 93"/>
                  <a:gd name="T23" fmla="*/ 36 h 88"/>
                  <a:gd name="T24" fmla="*/ 26 w 93"/>
                  <a:gd name="T25" fmla="*/ 40 h 88"/>
                  <a:gd name="T26" fmla="*/ 22 w 93"/>
                  <a:gd name="T27" fmla="*/ 28 h 88"/>
                  <a:gd name="T28" fmla="*/ 36 w 93"/>
                  <a:gd name="T29" fmla="*/ 24 h 88"/>
                  <a:gd name="T30" fmla="*/ 39 w 93"/>
                  <a:gd name="T31" fmla="*/ 21 h 88"/>
                  <a:gd name="T32" fmla="*/ 40 w 93"/>
                  <a:gd name="T33" fmla="*/ 13 h 88"/>
                  <a:gd name="T34" fmla="*/ 57 w 93"/>
                  <a:gd name="T35" fmla="*/ 11 h 88"/>
                  <a:gd name="T36" fmla="*/ 80 w 93"/>
                  <a:gd name="T37" fmla="*/ 5 h 88"/>
                  <a:gd name="T38" fmla="*/ 82 w 93"/>
                  <a:gd name="T39" fmla="*/ 4 h 88"/>
                  <a:gd name="T40" fmla="*/ 84 w 93"/>
                  <a:gd name="T41" fmla="*/ 2 h 88"/>
                  <a:gd name="T42" fmla="*/ 90 w 93"/>
                  <a:gd name="T43" fmla="*/ 2 h 88"/>
                  <a:gd name="T44" fmla="*/ 92 w 93"/>
                  <a:gd name="T45" fmla="*/ 6 h 88"/>
                  <a:gd name="T46" fmla="*/ 88 w 93"/>
                  <a:gd name="T47" fmla="*/ 9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3" h="88">
                    <a:moveTo>
                      <a:pt x="88" y="9"/>
                    </a:moveTo>
                    <a:cubicBezTo>
                      <a:pt x="79" y="14"/>
                      <a:pt x="72" y="19"/>
                      <a:pt x="63" y="25"/>
                    </a:cubicBezTo>
                    <a:cubicBezTo>
                      <a:pt x="51" y="32"/>
                      <a:pt x="41" y="43"/>
                      <a:pt x="32" y="55"/>
                    </a:cubicBezTo>
                    <a:cubicBezTo>
                      <a:pt x="25" y="66"/>
                      <a:pt x="19" y="78"/>
                      <a:pt x="11" y="88"/>
                    </a:cubicBezTo>
                    <a:cubicBezTo>
                      <a:pt x="10" y="84"/>
                      <a:pt x="7" y="81"/>
                      <a:pt x="8" y="77"/>
                    </a:cubicBezTo>
                    <a:cubicBezTo>
                      <a:pt x="11" y="73"/>
                      <a:pt x="12" y="70"/>
                      <a:pt x="8" y="66"/>
                    </a:cubicBezTo>
                    <a:cubicBezTo>
                      <a:pt x="6" y="64"/>
                      <a:pt x="0" y="61"/>
                      <a:pt x="8" y="58"/>
                    </a:cubicBezTo>
                    <a:cubicBezTo>
                      <a:pt x="10" y="57"/>
                      <a:pt x="7" y="56"/>
                      <a:pt x="6" y="55"/>
                    </a:cubicBezTo>
                    <a:cubicBezTo>
                      <a:pt x="3" y="50"/>
                      <a:pt x="2" y="48"/>
                      <a:pt x="7" y="46"/>
                    </a:cubicBezTo>
                    <a:cubicBezTo>
                      <a:pt x="12" y="42"/>
                      <a:pt x="12" y="38"/>
                      <a:pt x="11" y="33"/>
                    </a:cubicBezTo>
                    <a:cubicBezTo>
                      <a:pt x="10" y="31"/>
                      <a:pt x="8" y="29"/>
                      <a:pt x="9" y="25"/>
                    </a:cubicBezTo>
                    <a:cubicBezTo>
                      <a:pt x="13" y="29"/>
                      <a:pt x="13" y="33"/>
                      <a:pt x="16" y="36"/>
                    </a:cubicBezTo>
                    <a:cubicBezTo>
                      <a:pt x="18" y="38"/>
                      <a:pt x="23" y="37"/>
                      <a:pt x="26" y="40"/>
                    </a:cubicBezTo>
                    <a:cubicBezTo>
                      <a:pt x="26" y="35"/>
                      <a:pt x="24" y="31"/>
                      <a:pt x="22" y="28"/>
                    </a:cubicBezTo>
                    <a:cubicBezTo>
                      <a:pt x="27" y="26"/>
                      <a:pt x="31" y="23"/>
                      <a:pt x="36" y="24"/>
                    </a:cubicBezTo>
                    <a:cubicBezTo>
                      <a:pt x="38" y="25"/>
                      <a:pt x="40" y="23"/>
                      <a:pt x="39" y="21"/>
                    </a:cubicBezTo>
                    <a:cubicBezTo>
                      <a:pt x="36" y="17"/>
                      <a:pt x="40" y="16"/>
                      <a:pt x="40" y="13"/>
                    </a:cubicBezTo>
                    <a:cubicBezTo>
                      <a:pt x="45" y="9"/>
                      <a:pt x="52" y="11"/>
                      <a:pt x="57" y="11"/>
                    </a:cubicBezTo>
                    <a:cubicBezTo>
                      <a:pt x="65" y="11"/>
                      <a:pt x="72" y="7"/>
                      <a:pt x="80" y="5"/>
                    </a:cubicBezTo>
                    <a:cubicBezTo>
                      <a:pt x="80" y="5"/>
                      <a:pt x="81" y="4"/>
                      <a:pt x="82" y="4"/>
                    </a:cubicBezTo>
                    <a:cubicBezTo>
                      <a:pt x="83" y="3"/>
                      <a:pt x="83" y="3"/>
                      <a:pt x="84" y="2"/>
                    </a:cubicBezTo>
                    <a:cubicBezTo>
                      <a:pt x="86" y="2"/>
                      <a:pt x="88" y="0"/>
                      <a:pt x="90" y="2"/>
                    </a:cubicBezTo>
                    <a:cubicBezTo>
                      <a:pt x="90" y="3"/>
                      <a:pt x="90" y="5"/>
                      <a:pt x="92" y="6"/>
                    </a:cubicBezTo>
                    <a:cubicBezTo>
                      <a:pt x="93" y="9"/>
                      <a:pt x="89" y="8"/>
                      <a:pt x="88" y="9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" name="Freeform 41"/>
              <p:cNvSpPr/>
              <p:nvPr/>
            </p:nvSpPr>
            <p:spPr bwMode="auto">
              <a:xfrm>
                <a:off x="3123" y="1490"/>
                <a:ext cx="160" cy="172"/>
              </a:xfrm>
              <a:custGeom>
                <a:avLst/>
                <a:gdLst>
                  <a:gd name="T0" fmla="*/ 67 w 67"/>
                  <a:gd name="T1" fmla="*/ 16 h 72"/>
                  <a:gd name="T2" fmla="*/ 43 w 67"/>
                  <a:gd name="T3" fmla="*/ 22 h 72"/>
                  <a:gd name="T4" fmla="*/ 38 w 67"/>
                  <a:gd name="T5" fmla="*/ 27 h 72"/>
                  <a:gd name="T6" fmla="*/ 22 w 67"/>
                  <a:gd name="T7" fmla="*/ 40 h 72"/>
                  <a:gd name="T8" fmla="*/ 14 w 67"/>
                  <a:gd name="T9" fmla="*/ 45 h 72"/>
                  <a:gd name="T10" fmla="*/ 10 w 67"/>
                  <a:gd name="T11" fmla="*/ 59 h 72"/>
                  <a:gd name="T12" fmla="*/ 12 w 67"/>
                  <a:gd name="T13" fmla="*/ 63 h 72"/>
                  <a:gd name="T14" fmla="*/ 19 w 67"/>
                  <a:gd name="T15" fmla="*/ 70 h 72"/>
                  <a:gd name="T16" fmla="*/ 16 w 67"/>
                  <a:gd name="T17" fmla="*/ 72 h 72"/>
                  <a:gd name="T18" fmla="*/ 1 w 67"/>
                  <a:gd name="T19" fmla="*/ 57 h 72"/>
                  <a:gd name="T20" fmla="*/ 1 w 67"/>
                  <a:gd name="T21" fmla="*/ 55 h 72"/>
                  <a:gd name="T22" fmla="*/ 1 w 67"/>
                  <a:gd name="T23" fmla="*/ 39 h 72"/>
                  <a:gd name="T24" fmla="*/ 3 w 67"/>
                  <a:gd name="T25" fmla="*/ 24 h 72"/>
                  <a:gd name="T26" fmla="*/ 5 w 67"/>
                  <a:gd name="T27" fmla="*/ 22 h 72"/>
                  <a:gd name="T28" fmla="*/ 5 w 67"/>
                  <a:gd name="T29" fmla="*/ 22 h 72"/>
                  <a:gd name="T30" fmla="*/ 18 w 67"/>
                  <a:gd name="T31" fmla="*/ 10 h 72"/>
                  <a:gd name="T32" fmla="*/ 33 w 67"/>
                  <a:gd name="T33" fmla="*/ 5 h 72"/>
                  <a:gd name="T34" fmla="*/ 42 w 67"/>
                  <a:gd name="T35" fmla="*/ 3 h 72"/>
                  <a:gd name="T36" fmla="*/ 67 w 67"/>
                  <a:gd name="T37" fmla="*/ 1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7" h="72">
                    <a:moveTo>
                      <a:pt x="67" y="16"/>
                    </a:moveTo>
                    <a:cubicBezTo>
                      <a:pt x="58" y="17"/>
                      <a:pt x="50" y="17"/>
                      <a:pt x="43" y="22"/>
                    </a:cubicBezTo>
                    <a:cubicBezTo>
                      <a:pt x="41" y="23"/>
                      <a:pt x="39" y="24"/>
                      <a:pt x="38" y="27"/>
                    </a:cubicBezTo>
                    <a:cubicBezTo>
                      <a:pt x="34" y="34"/>
                      <a:pt x="30" y="39"/>
                      <a:pt x="22" y="40"/>
                    </a:cubicBezTo>
                    <a:cubicBezTo>
                      <a:pt x="19" y="41"/>
                      <a:pt x="15" y="41"/>
                      <a:pt x="14" y="45"/>
                    </a:cubicBezTo>
                    <a:cubicBezTo>
                      <a:pt x="12" y="49"/>
                      <a:pt x="10" y="54"/>
                      <a:pt x="10" y="59"/>
                    </a:cubicBezTo>
                    <a:cubicBezTo>
                      <a:pt x="10" y="60"/>
                      <a:pt x="11" y="62"/>
                      <a:pt x="12" y="63"/>
                    </a:cubicBezTo>
                    <a:cubicBezTo>
                      <a:pt x="14" y="65"/>
                      <a:pt x="17" y="67"/>
                      <a:pt x="19" y="70"/>
                    </a:cubicBezTo>
                    <a:cubicBezTo>
                      <a:pt x="18" y="71"/>
                      <a:pt x="17" y="71"/>
                      <a:pt x="16" y="72"/>
                    </a:cubicBezTo>
                    <a:cubicBezTo>
                      <a:pt x="8" y="70"/>
                      <a:pt x="4" y="64"/>
                      <a:pt x="1" y="57"/>
                    </a:cubicBezTo>
                    <a:cubicBezTo>
                      <a:pt x="1" y="56"/>
                      <a:pt x="1" y="55"/>
                      <a:pt x="1" y="55"/>
                    </a:cubicBezTo>
                    <a:cubicBezTo>
                      <a:pt x="0" y="50"/>
                      <a:pt x="0" y="45"/>
                      <a:pt x="1" y="39"/>
                    </a:cubicBezTo>
                    <a:cubicBezTo>
                      <a:pt x="2" y="34"/>
                      <a:pt x="3" y="29"/>
                      <a:pt x="3" y="24"/>
                    </a:cubicBezTo>
                    <a:cubicBezTo>
                      <a:pt x="4" y="24"/>
                      <a:pt x="5" y="23"/>
                      <a:pt x="5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10" y="19"/>
                      <a:pt x="12" y="13"/>
                      <a:pt x="18" y="10"/>
                    </a:cubicBezTo>
                    <a:cubicBezTo>
                      <a:pt x="23" y="7"/>
                      <a:pt x="27" y="4"/>
                      <a:pt x="33" y="5"/>
                    </a:cubicBezTo>
                    <a:cubicBezTo>
                      <a:pt x="36" y="5"/>
                      <a:pt x="39" y="4"/>
                      <a:pt x="42" y="3"/>
                    </a:cubicBezTo>
                    <a:cubicBezTo>
                      <a:pt x="56" y="0"/>
                      <a:pt x="63" y="4"/>
                      <a:pt x="67" y="16"/>
                    </a:cubicBezTo>
                    <a:close/>
                  </a:path>
                </a:pathLst>
              </a:custGeom>
              <a:solidFill>
                <a:srgbClr val="DAFF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" name="Freeform 42"/>
              <p:cNvSpPr/>
              <p:nvPr/>
            </p:nvSpPr>
            <p:spPr bwMode="auto">
              <a:xfrm>
                <a:off x="2906" y="1111"/>
                <a:ext cx="177" cy="64"/>
              </a:xfrm>
              <a:custGeom>
                <a:avLst/>
                <a:gdLst>
                  <a:gd name="T0" fmla="*/ 8 w 74"/>
                  <a:gd name="T1" fmla="*/ 24 h 27"/>
                  <a:gd name="T2" fmla="*/ 3 w 74"/>
                  <a:gd name="T3" fmla="*/ 21 h 27"/>
                  <a:gd name="T4" fmla="*/ 1 w 74"/>
                  <a:gd name="T5" fmla="*/ 16 h 27"/>
                  <a:gd name="T6" fmla="*/ 10 w 74"/>
                  <a:gd name="T7" fmla="*/ 5 h 27"/>
                  <a:gd name="T8" fmla="*/ 25 w 74"/>
                  <a:gd name="T9" fmla="*/ 1 h 27"/>
                  <a:gd name="T10" fmla="*/ 45 w 74"/>
                  <a:gd name="T11" fmla="*/ 1 h 27"/>
                  <a:gd name="T12" fmla="*/ 65 w 74"/>
                  <a:gd name="T13" fmla="*/ 6 h 27"/>
                  <a:gd name="T14" fmla="*/ 74 w 74"/>
                  <a:gd name="T15" fmla="*/ 20 h 27"/>
                  <a:gd name="T16" fmla="*/ 43 w 74"/>
                  <a:gd name="T17" fmla="*/ 27 h 27"/>
                  <a:gd name="T18" fmla="*/ 8 w 74"/>
                  <a:gd name="T19" fmla="*/ 2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27">
                    <a:moveTo>
                      <a:pt x="8" y="24"/>
                    </a:moveTo>
                    <a:cubicBezTo>
                      <a:pt x="7" y="22"/>
                      <a:pt x="5" y="22"/>
                      <a:pt x="3" y="21"/>
                    </a:cubicBezTo>
                    <a:cubicBezTo>
                      <a:pt x="1" y="20"/>
                      <a:pt x="0" y="18"/>
                      <a:pt x="1" y="16"/>
                    </a:cubicBezTo>
                    <a:cubicBezTo>
                      <a:pt x="3" y="12"/>
                      <a:pt x="4" y="6"/>
                      <a:pt x="10" y="5"/>
                    </a:cubicBezTo>
                    <a:cubicBezTo>
                      <a:pt x="15" y="4"/>
                      <a:pt x="20" y="2"/>
                      <a:pt x="25" y="1"/>
                    </a:cubicBezTo>
                    <a:cubicBezTo>
                      <a:pt x="32" y="1"/>
                      <a:pt x="39" y="1"/>
                      <a:pt x="45" y="1"/>
                    </a:cubicBezTo>
                    <a:cubicBezTo>
                      <a:pt x="53" y="0"/>
                      <a:pt x="59" y="3"/>
                      <a:pt x="65" y="6"/>
                    </a:cubicBezTo>
                    <a:cubicBezTo>
                      <a:pt x="72" y="8"/>
                      <a:pt x="73" y="14"/>
                      <a:pt x="74" y="20"/>
                    </a:cubicBezTo>
                    <a:cubicBezTo>
                      <a:pt x="64" y="27"/>
                      <a:pt x="53" y="27"/>
                      <a:pt x="43" y="27"/>
                    </a:cubicBezTo>
                    <a:cubicBezTo>
                      <a:pt x="31" y="26"/>
                      <a:pt x="19" y="27"/>
                      <a:pt x="8" y="24"/>
                    </a:cubicBezTo>
                    <a:close/>
                  </a:path>
                </a:pathLst>
              </a:custGeom>
              <a:solidFill>
                <a:srgbClr val="FFD5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" name="Freeform 43"/>
              <p:cNvSpPr/>
              <p:nvPr/>
            </p:nvSpPr>
            <p:spPr bwMode="auto">
              <a:xfrm>
                <a:off x="3054" y="1223"/>
                <a:ext cx="170" cy="143"/>
              </a:xfrm>
              <a:custGeom>
                <a:avLst/>
                <a:gdLst>
                  <a:gd name="T0" fmla="*/ 21 w 71"/>
                  <a:gd name="T1" fmla="*/ 5 h 60"/>
                  <a:gd name="T2" fmla="*/ 51 w 71"/>
                  <a:gd name="T3" fmla="*/ 3 h 60"/>
                  <a:gd name="T4" fmla="*/ 71 w 71"/>
                  <a:gd name="T5" fmla="*/ 15 h 60"/>
                  <a:gd name="T6" fmla="*/ 71 w 71"/>
                  <a:gd name="T7" fmla="*/ 15 h 60"/>
                  <a:gd name="T8" fmla="*/ 70 w 71"/>
                  <a:gd name="T9" fmla="*/ 18 h 60"/>
                  <a:gd name="T10" fmla="*/ 60 w 71"/>
                  <a:gd name="T11" fmla="*/ 17 h 60"/>
                  <a:gd name="T12" fmla="*/ 39 w 71"/>
                  <a:gd name="T13" fmla="*/ 22 h 60"/>
                  <a:gd name="T14" fmla="*/ 26 w 71"/>
                  <a:gd name="T15" fmla="*/ 33 h 60"/>
                  <a:gd name="T16" fmla="*/ 13 w 71"/>
                  <a:gd name="T17" fmla="*/ 43 h 60"/>
                  <a:gd name="T18" fmla="*/ 12 w 71"/>
                  <a:gd name="T19" fmla="*/ 48 h 60"/>
                  <a:gd name="T20" fmla="*/ 17 w 71"/>
                  <a:gd name="T21" fmla="*/ 53 h 60"/>
                  <a:gd name="T22" fmla="*/ 13 w 71"/>
                  <a:gd name="T23" fmla="*/ 59 h 60"/>
                  <a:gd name="T24" fmla="*/ 4 w 71"/>
                  <a:gd name="T25" fmla="*/ 29 h 60"/>
                  <a:gd name="T26" fmla="*/ 21 w 71"/>
                  <a:gd name="T27" fmla="*/ 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" h="60">
                    <a:moveTo>
                      <a:pt x="21" y="5"/>
                    </a:moveTo>
                    <a:cubicBezTo>
                      <a:pt x="31" y="0"/>
                      <a:pt x="41" y="1"/>
                      <a:pt x="51" y="3"/>
                    </a:cubicBezTo>
                    <a:cubicBezTo>
                      <a:pt x="59" y="5"/>
                      <a:pt x="66" y="8"/>
                      <a:pt x="71" y="15"/>
                    </a:cubicBezTo>
                    <a:cubicBezTo>
                      <a:pt x="71" y="15"/>
                      <a:pt x="71" y="15"/>
                      <a:pt x="71" y="15"/>
                    </a:cubicBezTo>
                    <a:cubicBezTo>
                      <a:pt x="71" y="16"/>
                      <a:pt x="71" y="17"/>
                      <a:pt x="70" y="18"/>
                    </a:cubicBezTo>
                    <a:cubicBezTo>
                      <a:pt x="67" y="20"/>
                      <a:pt x="64" y="19"/>
                      <a:pt x="60" y="17"/>
                    </a:cubicBezTo>
                    <a:cubicBezTo>
                      <a:pt x="55" y="14"/>
                      <a:pt x="41" y="16"/>
                      <a:pt x="39" y="22"/>
                    </a:cubicBezTo>
                    <a:cubicBezTo>
                      <a:pt x="37" y="29"/>
                      <a:pt x="27" y="30"/>
                      <a:pt x="26" y="33"/>
                    </a:cubicBezTo>
                    <a:cubicBezTo>
                      <a:pt x="24" y="42"/>
                      <a:pt x="21" y="43"/>
                      <a:pt x="13" y="43"/>
                    </a:cubicBezTo>
                    <a:cubicBezTo>
                      <a:pt x="10" y="43"/>
                      <a:pt x="11" y="46"/>
                      <a:pt x="12" y="48"/>
                    </a:cubicBezTo>
                    <a:cubicBezTo>
                      <a:pt x="13" y="50"/>
                      <a:pt x="16" y="51"/>
                      <a:pt x="17" y="53"/>
                    </a:cubicBezTo>
                    <a:cubicBezTo>
                      <a:pt x="19" y="57"/>
                      <a:pt x="19" y="60"/>
                      <a:pt x="13" y="59"/>
                    </a:cubicBezTo>
                    <a:cubicBezTo>
                      <a:pt x="0" y="52"/>
                      <a:pt x="3" y="40"/>
                      <a:pt x="4" y="29"/>
                    </a:cubicBezTo>
                    <a:cubicBezTo>
                      <a:pt x="6" y="19"/>
                      <a:pt x="12" y="11"/>
                      <a:pt x="21" y="5"/>
                    </a:cubicBezTo>
                    <a:close/>
                  </a:path>
                </a:pathLst>
              </a:custGeom>
              <a:solidFill>
                <a:srgbClr val="BBF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" name="Freeform 44"/>
              <p:cNvSpPr/>
              <p:nvPr/>
            </p:nvSpPr>
            <p:spPr bwMode="auto">
              <a:xfrm>
                <a:off x="3128" y="1714"/>
                <a:ext cx="122" cy="89"/>
              </a:xfrm>
              <a:custGeom>
                <a:avLst/>
                <a:gdLst>
                  <a:gd name="T0" fmla="*/ 40 w 51"/>
                  <a:gd name="T1" fmla="*/ 34 h 37"/>
                  <a:gd name="T2" fmla="*/ 11 w 51"/>
                  <a:gd name="T3" fmla="*/ 34 h 37"/>
                  <a:gd name="T4" fmla="*/ 3 w 51"/>
                  <a:gd name="T5" fmla="*/ 20 h 37"/>
                  <a:gd name="T6" fmla="*/ 11 w 51"/>
                  <a:gd name="T7" fmla="*/ 7 h 37"/>
                  <a:gd name="T8" fmla="*/ 32 w 51"/>
                  <a:gd name="T9" fmla="*/ 5 h 37"/>
                  <a:gd name="T10" fmla="*/ 36 w 51"/>
                  <a:gd name="T11" fmla="*/ 5 h 37"/>
                  <a:gd name="T12" fmla="*/ 45 w 51"/>
                  <a:gd name="T13" fmla="*/ 7 h 37"/>
                  <a:gd name="T14" fmla="*/ 45 w 51"/>
                  <a:gd name="T15" fmla="*/ 7 h 37"/>
                  <a:gd name="T16" fmla="*/ 47 w 51"/>
                  <a:gd name="T17" fmla="*/ 9 h 37"/>
                  <a:gd name="T18" fmla="*/ 40 w 51"/>
                  <a:gd name="T19" fmla="*/ 3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37">
                    <a:moveTo>
                      <a:pt x="40" y="34"/>
                    </a:moveTo>
                    <a:cubicBezTo>
                      <a:pt x="30" y="35"/>
                      <a:pt x="21" y="37"/>
                      <a:pt x="11" y="34"/>
                    </a:cubicBezTo>
                    <a:cubicBezTo>
                      <a:pt x="0" y="31"/>
                      <a:pt x="0" y="31"/>
                      <a:pt x="3" y="20"/>
                    </a:cubicBezTo>
                    <a:cubicBezTo>
                      <a:pt x="6" y="16"/>
                      <a:pt x="8" y="11"/>
                      <a:pt x="11" y="7"/>
                    </a:cubicBezTo>
                    <a:cubicBezTo>
                      <a:pt x="18" y="5"/>
                      <a:pt x="24" y="0"/>
                      <a:pt x="32" y="5"/>
                    </a:cubicBezTo>
                    <a:cubicBezTo>
                      <a:pt x="33" y="5"/>
                      <a:pt x="35" y="5"/>
                      <a:pt x="36" y="5"/>
                    </a:cubicBezTo>
                    <a:cubicBezTo>
                      <a:pt x="40" y="3"/>
                      <a:pt x="43" y="3"/>
                      <a:pt x="45" y="7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6" y="8"/>
                      <a:pt x="47" y="8"/>
                      <a:pt x="47" y="9"/>
                    </a:cubicBezTo>
                    <a:cubicBezTo>
                      <a:pt x="51" y="19"/>
                      <a:pt x="48" y="27"/>
                      <a:pt x="40" y="34"/>
                    </a:cubicBezTo>
                    <a:close/>
                  </a:path>
                </a:pathLst>
              </a:custGeom>
              <a:solidFill>
                <a:srgbClr val="FFD5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" name="Freeform 45"/>
              <p:cNvSpPr/>
              <p:nvPr/>
            </p:nvSpPr>
            <p:spPr bwMode="auto">
              <a:xfrm>
                <a:off x="2997" y="1364"/>
                <a:ext cx="112" cy="162"/>
              </a:xfrm>
              <a:custGeom>
                <a:avLst/>
                <a:gdLst>
                  <a:gd name="T0" fmla="*/ 41 w 47"/>
                  <a:gd name="T1" fmla="*/ 68 h 68"/>
                  <a:gd name="T2" fmla="*/ 38 w 47"/>
                  <a:gd name="T3" fmla="*/ 61 h 68"/>
                  <a:gd name="T4" fmla="*/ 26 w 47"/>
                  <a:gd name="T5" fmla="*/ 54 h 68"/>
                  <a:gd name="T6" fmla="*/ 4 w 47"/>
                  <a:gd name="T7" fmla="*/ 52 h 68"/>
                  <a:gd name="T8" fmla="*/ 2 w 47"/>
                  <a:gd name="T9" fmla="*/ 47 h 68"/>
                  <a:gd name="T10" fmla="*/ 11 w 47"/>
                  <a:gd name="T11" fmla="*/ 29 h 68"/>
                  <a:gd name="T12" fmla="*/ 12 w 47"/>
                  <a:gd name="T13" fmla="*/ 23 h 68"/>
                  <a:gd name="T14" fmla="*/ 16 w 47"/>
                  <a:gd name="T15" fmla="*/ 0 h 68"/>
                  <a:gd name="T16" fmla="*/ 27 w 47"/>
                  <a:gd name="T17" fmla="*/ 10 h 68"/>
                  <a:gd name="T18" fmla="*/ 24 w 47"/>
                  <a:gd name="T19" fmla="*/ 12 h 68"/>
                  <a:gd name="T20" fmla="*/ 19 w 47"/>
                  <a:gd name="T21" fmla="*/ 20 h 68"/>
                  <a:gd name="T22" fmla="*/ 25 w 47"/>
                  <a:gd name="T23" fmla="*/ 24 h 68"/>
                  <a:gd name="T24" fmla="*/ 34 w 47"/>
                  <a:gd name="T25" fmla="*/ 29 h 68"/>
                  <a:gd name="T26" fmla="*/ 44 w 47"/>
                  <a:gd name="T27" fmla="*/ 31 h 68"/>
                  <a:gd name="T28" fmla="*/ 44 w 47"/>
                  <a:gd name="T29" fmla="*/ 40 h 68"/>
                  <a:gd name="T30" fmla="*/ 37 w 47"/>
                  <a:gd name="T31" fmla="*/ 42 h 68"/>
                  <a:gd name="T32" fmla="*/ 39 w 47"/>
                  <a:gd name="T33" fmla="*/ 47 h 68"/>
                  <a:gd name="T34" fmla="*/ 40 w 47"/>
                  <a:gd name="T35" fmla="*/ 49 h 68"/>
                  <a:gd name="T36" fmla="*/ 38 w 47"/>
                  <a:gd name="T37" fmla="*/ 56 h 68"/>
                  <a:gd name="T38" fmla="*/ 41 w 47"/>
                  <a:gd name="T39" fmla="*/ 65 h 68"/>
                  <a:gd name="T40" fmla="*/ 41 w 47"/>
                  <a:gd name="T41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7" h="68">
                    <a:moveTo>
                      <a:pt x="41" y="68"/>
                    </a:moveTo>
                    <a:cubicBezTo>
                      <a:pt x="38" y="66"/>
                      <a:pt x="39" y="63"/>
                      <a:pt x="38" y="61"/>
                    </a:cubicBezTo>
                    <a:cubicBezTo>
                      <a:pt x="35" y="57"/>
                      <a:pt x="32" y="53"/>
                      <a:pt x="26" y="54"/>
                    </a:cubicBezTo>
                    <a:cubicBezTo>
                      <a:pt x="18" y="56"/>
                      <a:pt x="12" y="50"/>
                      <a:pt x="4" y="52"/>
                    </a:cubicBezTo>
                    <a:cubicBezTo>
                      <a:pt x="1" y="53"/>
                      <a:pt x="0" y="49"/>
                      <a:pt x="2" y="47"/>
                    </a:cubicBezTo>
                    <a:cubicBezTo>
                      <a:pt x="6" y="41"/>
                      <a:pt x="6" y="34"/>
                      <a:pt x="11" y="29"/>
                    </a:cubicBezTo>
                    <a:cubicBezTo>
                      <a:pt x="12" y="27"/>
                      <a:pt x="12" y="25"/>
                      <a:pt x="12" y="23"/>
                    </a:cubicBezTo>
                    <a:cubicBezTo>
                      <a:pt x="15" y="16"/>
                      <a:pt x="12" y="7"/>
                      <a:pt x="16" y="0"/>
                    </a:cubicBezTo>
                    <a:cubicBezTo>
                      <a:pt x="23" y="0"/>
                      <a:pt x="25" y="5"/>
                      <a:pt x="27" y="10"/>
                    </a:cubicBezTo>
                    <a:cubicBezTo>
                      <a:pt x="28" y="13"/>
                      <a:pt x="25" y="12"/>
                      <a:pt x="24" y="12"/>
                    </a:cubicBezTo>
                    <a:cubicBezTo>
                      <a:pt x="25" y="16"/>
                      <a:pt x="21" y="18"/>
                      <a:pt x="19" y="20"/>
                    </a:cubicBezTo>
                    <a:cubicBezTo>
                      <a:pt x="20" y="24"/>
                      <a:pt x="23" y="23"/>
                      <a:pt x="25" y="24"/>
                    </a:cubicBezTo>
                    <a:cubicBezTo>
                      <a:pt x="29" y="25"/>
                      <a:pt x="32" y="26"/>
                      <a:pt x="34" y="29"/>
                    </a:cubicBezTo>
                    <a:cubicBezTo>
                      <a:pt x="37" y="33"/>
                      <a:pt x="40" y="34"/>
                      <a:pt x="44" y="31"/>
                    </a:cubicBezTo>
                    <a:cubicBezTo>
                      <a:pt x="47" y="35"/>
                      <a:pt x="45" y="37"/>
                      <a:pt x="44" y="40"/>
                    </a:cubicBezTo>
                    <a:cubicBezTo>
                      <a:pt x="42" y="46"/>
                      <a:pt x="39" y="38"/>
                      <a:pt x="37" y="42"/>
                    </a:cubicBezTo>
                    <a:cubicBezTo>
                      <a:pt x="36" y="44"/>
                      <a:pt x="39" y="45"/>
                      <a:pt x="39" y="47"/>
                    </a:cubicBezTo>
                    <a:cubicBezTo>
                      <a:pt x="39" y="48"/>
                      <a:pt x="40" y="49"/>
                      <a:pt x="40" y="49"/>
                    </a:cubicBezTo>
                    <a:cubicBezTo>
                      <a:pt x="40" y="52"/>
                      <a:pt x="33" y="51"/>
                      <a:pt x="38" y="56"/>
                    </a:cubicBezTo>
                    <a:cubicBezTo>
                      <a:pt x="40" y="58"/>
                      <a:pt x="41" y="61"/>
                      <a:pt x="41" y="65"/>
                    </a:cubicBezTo>
                    <a:cubicBezTo>
                      <a:pt x="41" y="66"/>
                      <a:pt x="41" y="67"/>
                      <a:pt x="41" y="68"/>
                    </a:cubicBezTo>
                    <a:close/>
                  </a:path>
                </a:pathLst>
              </a:custGeom>
              <a:solidFill>
                <a:srgbClr val="FFDF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" name="Freeform 46"/>
              <p:cNvSpPr/>
              <p:nvPr/>
            </p:nvSpPr>
            <p:spPr bwMode="auto">
              <a:xfrm>
                <a:off x="3107" y="1626"/>
                <a:ext cx="119" cy="110"/>
              </a:xfrm>
              <a:custGeom>
                <a:avLst/>
                <a:gdLst>
                  <a:gd name="T0" fmla="*/ 41 w 50"/>
                  <a:gd name="T1" fmla="*/ 42 h 46"/>
                  <a:gd name="T2" fmla="*/ 20 w 50"/>
                  <a:gd name="T3" fmla="*/ 44 h 46"/>
                  <a:gd name="T4" fmla="*/ 7 w 50"/>
                  <a:gd name="T5" fmla="*/ 40 h 46"/>
                  <a:gd name="T6" fmla="*/ 8 w 50"/>
                  <a:gd name="T7" fmla="*/ 39 h 46"/>
                  <a:gd name="T8" fmla="*/ 17 w 50"/>
                  <a:gd name="T9" fmla="*/ 33 h 46"/>
                  <a:gd name="T10" fmla="*/ 26 w 50"/>
                  <a:gd name="T11" fmla="*/ 40 h 46"/>
                  <a:gd name="T12" fmla="*/ 12 w 50"/>
                  <a:gd name="T13" fmla="*/ 31 h 46"/>
                  <a:gd name="T14" fmla="*/ 8 w 50"/>
                  <a:gd name="T15" fmla="*/ 30 h 46"/>
                  <a:gd name="T16" fmla="*/ 3 w 50"/>
                  <a:gd name="T17" fmla="*/ 17 h 46"/>
                  <a:gd name="T18" fmla="*/ 7 w 50"/>
                  <a:gd name="T19" fmla="*/ 8 h 46"/>
                  <a:gd name="T20" fmla="*/ 8 w 50"/>
                  <a:gd name="T21" fmla="*/ 0 h 46"/>
                  <a:gd name="T22" fmla="*/ 24 w 50"/>
                  <a:gd name="T23" fmla="*/ 13 h 46"/>
                  <a:gd name="T24" fmla="*/ 33 w 50"/>
                  <a:gd name="T25" fmla="*/ 17 h 46"/>
                  <a:gd name="T26" fmla="*/ 47 w 50"/>
                  <a:gd name="T27" fmla="*/ 25 h 46"/>
                  <a:gd name="T28" fmla="*/ 50 w 50"/>
                  <a:gd name="T29" fmla="*/ 29 h 46"/>
                  <a:gd name="T30" fmla="*/ 41 w 50"/>
                  <a:gd name="T31" fmla="*/ 4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0" h="46">
                    <a:moveTo>
                      <a:pt x="41" y="42"/>
                    </a:moveTo>
                    <a:cubicBezTo>
                      <a:pt x="34" y="41"/>
                      <a:pt x="27" y="45"/>
                      <a:pt x="20" y="44"/>
                    </a:cubicBezTo>
                    <a:cubicBezTo>
                      <a:pt x="15" y="46"/>
                      <a:pt x="11" y="46"/>
                      <a:pt x="7" y="40"/>
                    </a:cubicBezTo>
                    <a:cubicBezTo>
                      <a:pt x="8" y="40"/>
                      <a:pt x="8" y="39"/>
                      <a:pt x="8" y="39"/>
                    </a:cubicBezTo>
                    <a:cubicBezTo>
                      <a:pt x="12" y="39"/>
                      <a:pt x="12" y="33"/>
                      <a:pt x="17" y="33"/>
                    </a:cubicBezTo>
                    <a:cubicBezTo>
                      <a:pt x="21" y="34"/>
                      <a:pt x="21" y="40"/>
                      <a:pt x="26" y="40"/>
                    </a:cubicBezTo>
                    <a:cubicBezTo>
                      <a:pt x="24" y="30"/>
                      <a:pt x="20" y="28"/>
                      <a:pt x="12" y="31"/>
                    </a:cubicBezTo>
                    <a:cubicBezTo>
                      <a:pt x="10" y="31"/>
                      <a:pt x="9" y="31"/>
                      <a:pt x="8" y="30"/>
                    </a:cubicBezTo>
                    <a:cubicBezTo>
                      <a:pt x="4" y="27"/>
                      <a:pt x="1" y="23"/>
                      <a:pt x="3" y="17"/>
                    </a:cubicBezTo>
                    <a:cubicBezTo>
                      <a:pt x="4" y="14"/>
                      <a:pt x="0" y="10"/>
                      <a:pt x="7" y="8"/>
                    </a:cubicBezTo>
                    <a:cubicBezTo>
                      <a:pt x="9" y="8"/>
                      <a:pt x="7" y="3"/>
                      <a:pt x="8" y="0"/>
                    </a:cubicBezTo>
                    <a:cubicBezTo>
                      <a:pt x="13" y="4"/>
                      <a:pt x="16" y="11"/>
                      <a:pt x="24" y="13"/>
                    </a:cubicBezTo>
                    <a:cubicBezTo>
                      <a:pt x="27" y="15"/>
                      <a:pt x="30" y="16"/>
                      <a:pt x="33" y="17"/>
                    </a:cubicBezTo>
                    <a:cubicBezTo>
                      <a:pt x="37" y="20"/>
                      <a:pt x="43" y="20"/>
                      <a:pt x="47" y="25"/>
                    </a:cubicBezTo>
                    <a:cubicBezTo>
                      <a:pt x="48" y="26"/>
                      <a:pt x="49" y="27"/>
                      <a:pt x="50" y="29"/>
                    </a:cubicBezTo>
                    <a:cubicBezTo>
                      <a:pt x="45" y="31"/>
                      <a:pt x="42" y="36"/>
                      <a:pt x="41" y="42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" name="Freeform 47"/>
              <p:cNvSpPr/>
              <p:nvPr/>
            </p:nvSpPr>
            <p:spPr bwMode="auto">
              <a:xfrm>
                <a:off x="3235" y="1242"/>
                <a:ext cx="144" cy="136"/>
              </a:xfrm>
              <a:custGeom>
                <a:avLst/>
                <a:gdLst>
                  <a:gd name="T0" fmla="*/ 39 w 60"/>
                  <a:gd name="T1" fmla="*/ 36 h 57"/>
                  <a:gd name="T2" fmla="*/ 35 w 60"/>
                  <a:gd name="T3" fmla="*/ 36 h 57"/>
                  <a:gd name="T4" fmla="*/ 22 w 60"/>
                  <a:gd name="T5" fmla="*/ 44 h 57"/>
                  <a:gd name="T6" fmla="*/ 18 w 60"/>
                  <a:gd name="T7" fmla="*/ 49 h 57"/>
                  <a:gd name="T8" fmla="*/ 11 w 60"/>
                  <a:gd name="T9" fmla="*/ 57 h 57"/>
                  <a:gd name="T10" fmla="*/ 7 w 60"/>
                  <a:gd name="T11" fmla="*/ 37 h 57"/>
                  <a:gd name="T12" fmla="*/ 2 w 60"/>
                  <a:gd name="T13" fmla="*/ 32 h 57"/>
                  <a:gd name="T14" fmla="*/ 0 w 60"/>
                  <a:gd name="T15" fmla="*/ 32 h 57"/>
                  <a:gd name="T16" fmla="*/ 0 w 60"/>
                  <a:gd name="T17" fmla="*/ 30 h 57"/>
                  <a:gd name="T18" fmla="*/ 4 w 60"/>
                  <a:gd name="T19" fmla="*/ 28 h 57"/>
                  <a:gd name="T20" fmla="*/ 14 w 60"/>
                  <a:gd name="T21" fmla="*/ 32 h 57"/>
                  <a:gd name="T22" fmla="*/ 19 w 60"/>
                  <a:gd name="T23" fmla="*/ 30 h 57"/>
                  <a:gd name="T24" fmla="*/ 16 w 60"/>
                  <a:gd name="T25" fmla="*/ 25 h 57"/>
                  <a:gd name="T26" fmla="*/ 13 w 60"/>
                  <a:gd name="T27" fmla="*/ 18 h 57"/>
                  <a:gd name="T28" fmla="*/ 16 w 60"/>
                  <a:gd name="T29" fmla="*/ 14 h 57"/>
                  <a:gd name="T30" fmla="*/ 20 w 60"/>
                  <a:gd name="T31" fmla="*/ 11 h 57"/>
                  <a:gd name="T32" fmla="*/ 22 w 60"/>
                  <a:gd name="T33" fmla="*/ 11 h 57"/>
                  <a:gd name="T34" fmla="*/ 23 w 60"/>
                  <a:gd name="T35" fmla="*/ 13 h 57"/>
                  <a:gd name="T36" fmla="*/ 23 w 60"/>
                  <a:gd name="T37" fmla="*/ 12 h 57"/>
                  <a:gd name="T38" fmla="*/ 25 w 60"/>
                  <a:gd name="T39" fmla="*/ 9 h 57"/>
                  <a:gd name="T40" fmla="*/ 27 w 60"/>
                  <a:gd name="T41" fmla="*/ 18 h 57"/>
                  <a:gd name="T42" fmla="*/ 34 w 60"/>
                  <a:gd name="T43" fmla="*/ 17 h 57"/>
                  <a:gd name="T44" fmla="*/ 41 w 60"/>
                  <a:gd name="T45" fmla="*/ 16 h 57"/>
                  <a:gd name="T46" fmla="*/ 41 w 60"/>
                  <a:gd name="T47" fmla="*/ 7 h 57"/>
                  <a:gd name="T48" fmla="*/ 42 w 60"/>
                  <a:gd name="T49" fmla="*/ 2 h 57"/>
                  <a:gd name="T50" fmla="*/ 47 w 60"/>
                  <a:gd name="T51" fmla="*/ 1 h 57"/>
                  <a:gd name="T52" fmla="*/ 47 w 60"/>
                  <a:gd name="T53" fmla="*/ 5 h 57"/>
                  <a:gd name="T54" fmla="*/ 51 w 60"/>
                  <a:gd name="T55" fmla="*/ 15 h 57"/>
                  <a:gd name="T56" fmla="*/ 53 w 60"/>
                  <a:gd name="T57" fmla="*/ 17 h 57"/>
                  <a:gd name="T58" fmla="*/ 60 w 60"/>
                  <a:gd name="T59" fmla="*/ 23 h 57"/>
                  <a:gd name="T60" fmla="*/ 39 w 60"/>
                  <a:gd name="T61" fmla="*/ 25 h 57"/>
                  <a:gd name="T62" fmla="*/ 29 w 60"/>
                  <a:gd name="T63" fmla="*/ 31 h 57"/>
                  <a:gd name="T64" fmla="*/ 39 w 60"/>
                  <a:gd name="T65" fmla="*/ 36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" h="57">
                    <a:moveTo>
                      <a:pt x="39" y="36"/>
                    </a:moveTo>
                    <a:cubicBezTo>
                      <a:pt x="38" y="36"/>
                      <a:pt x="36" y="36"/>
                      <a:pt x="35" y="36"/>
                    </a:cubicBezTo>
                    <a:cubicBezTo>
                      <a:pt x="31" y="39"/>
                      <a:pt x="25" y="39"/>
                      <a:pt x="22" y="44"/>
                    </a:cubicBezTo>
                    <a:cubicBezTo>
                      <a:pt x="19" y="45"/>
                      <a:pt x="19" y="47"/>
                      <a:pt x="18" y="49"/>
                    </a:cubicBezTo>
                    <a:cubicBezTo>
                      <a:pt x="14" y="50"/>
                      <a:pt x="12" y="52"/>
                      <a:pt x="11" y="57"/>
                    </a:cubicBezTo>
                    <a:cubicBezTo>
                      <a:pt x="8" y="49"/>
                      <a:pt x="7" y="43"/>
                      <a:pt x="7" y="37"/>
                    </a:cubicBezTo>
                    <a:cubicBezTo>
                      <a:pt x="7" y="33"/>
                      <a:pt x="5" y="32"/>
                      <a:pt x="2" y="32"/>
                    </a:cubicBezTo>
                    <a:cubicBezTo>
                      <a:pt x="2" y="33"/>
                      <a:pt x="1" y="33"/>
                      <a:pt x="0" y="32"/>
                    </a:cubicBezTo>
                    <a:cubicBezTo>
                      <a:pt x="0" y="32"/>
                      <a:pt x="0" y="31"/>
                      <a:pt x="0" y="30"/>
                    </a:cubicBezTo>
                    <a:cubicBezTo>
                      <a:pt x="1" y="28"/>
                      <a:pt x="2" y="27"/>
                      <a:pt x="4" y="28"/>
                    </a:cubicBezTo>
                    <a:cubicBezTo>
                      <a:pt x="7" y="30"/>
                      <a:pt x="10" y="31"/>
                      <a:pt x="14" y="32"/>
                    </a:cubicBezTo>
                    <a:cubicBezTo>
                      <a:pt x="16" y="32"/>
                      <a:pt x="18" y="33"/>
                      <a:pt x="19" y="30"/>
                    </a:cubicBezTo>
                    <a:cubicBezTo>
                      <a:pt x="20" y="27"/>
                      <a:pt x="20" y="25"/>
                      <a:pt x="16" y="25"/>
                    </a:cubicBezTo>
                    <a:cubicBezTo>
                      <a:pt x="12" y="25"/>
                      <a:pt x="15" y="20"/>
                      <a:pt x="13" y="18"/>
                    </a:cubicBezTo>
                    <a:cubicBezTo>
                      <a:pt x="9" y="14"/>
                      <a:pt x="15" y="15"/>
                      <a:pt x="16" y="14"/>
                    </a:cubicBezTo>
                    <a:cubicBezTo>
                      <a:pt x="17" y="13"/>
                      <a:pt x="18" y="12"/>
                      <a:pt x="20" y="11"/>
                    </a:cubicBezTo>
                    <a:cubicBezTo>
                      <a:pt x="20" y="10"/>
                      <a:pt x="21" y="10"/>
                      <a:pt x="22" y="11"/>
                    </a:cubicBezTo>
                    <a:cubicBezTo>
                      <a:pt x="22" y="12"/>
                      <a:pt x="22" y="13"/>
                      <a:pt x="23" y="13"/>
                    </a:cubicBezTo>
                    <a:cubicBezTo>
                      <a:pt x="23" y="13"/>
                      <a:pt x="23" y="12"/>
                      <a:pt x="23" y="12"/>
                    </a:cubicBezTo>
                    <a:cubicBezTo>
                      <a:pt x="24" y="11"/>
                      <a:pt x="24" y="10"/>
                      <a:pt x="25" y="9"/>
                    </a:cubicBezTo>
                    <a:cubicBezTo>
                      <a:pt x="25" y="12"/>
                      <a:pt x="30" y="15"/>
                      <a:pt x="27" y="18"/>
                    </a:cubicBezTo>
                    <a:cubicBezTo>
                      <a:pt x="31" y="20"/>
                      <a:pt x="32" y="17"/>
                      <a:pt x="34" y="17"/>
                    </a:cubicBezTo>
                    <a:cubicBezTo>
                      <a:pt x="37" y="17"/>
                      <a:pt x="39" y="17"/>
                      <a:pt x="41" y="16"/>
                    </a:cubicBezTo>
                    <a:cubicBezTo>
                      <a:pt x="43" y="13"/>
                      <a:pt x="40" y="10"/>
                      <a:pt x="41" y="7"/>
                    </a:cubicBezTo>
                    <a:cubicBezTo>
                      <a:pt x="41" y="5"/>
                      <a:pt x="41" y="3"/>
                      <a:pt x="42" y="2"/>
                    </a:cubicBezTo>
                    <a:cubicBezTo>
                      <a:pt x="44" y="1"/>
                      <a:pt x="45" y="0"/>
                      <a:pt x="47" y="1"/>
                    </a:cubicBezTo>
                    <a:cubicBezTo>
                      <a:pt x="48" y="2"/>
                      <a:pt x="48" y="3"/>
                      <a:pt x="47" y="5"/>
                    </a:cubicBezTo>
                    <a:cubicBezTo>
                      <a:pt x="45" y="11"/>
                      <a:pt x="45" y="11"/>
                      <a:pt x="51" y="15"/>
                    </a:cubicBezTo>
                    <a:cubicBezTo>
                      <a:pt x="52" y="16"/>
                      <a:pt x="54" y="16"/>
                      <a:pt x="53" y="17"/>
                    </a:cubicBezTo>
                    <a:cubicBezTo>
                      <a:pt x="53" y="22"/>
                      <a:pt x="57" y="22"/>
                      <a:pt x="60" y="23"/>
                    </a:cubicBezTo>
                    <a:cubicBezTo>
                      <a:pt x="53" y="26"/>
                      <a:pt x="46" y="28"/>
                      <a:pt x="39" y="25"/>
                    </a:cubicBezTo>
                    <a:cubicBezTo>
                      <a:pt x="32" y="22"/>
                      <a:pt x="31" y="23"/>
                      <a:pt x="29" y="31"/>
                    </a:cubicBezTo>
                    <a:cubicBezTo>
                      <a:pt x="32" y="33"/>
                      <a:pt x="36" y="32"/>
                      <a:pt x="39" y="36"/>
                    </a:cubicBezTo>
                    <a:close/>
                  </a:path>
                </a:pathLst>
              </a:custGeom>
              <a:solidFill>
                <a:srgbClr val="FFDE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" name="Freeform 48"/>
              <p:cNvSpPr/>
              <p:nvPr/>
            </p:nvSpPr>
            <p:spPr bwMode="auto">
              <a:xfrm>
                <a:off x="3068" y="1242"/>
                <a:ext cx="144" cy="157"/>
              </a:xfrm>
              <a:custGeom>
                <a:avLst/>
                <a:gdLst>
                  <a:gd name="T0" fmla="*/ 7 w 60"/>
                  <a:gd name="T1" fmla="*/ 51 h 66"/>
                  <a:gd name="T2" fmla="*/ 8 w 60"/>
                  <a:gd name="T3" fmla="*/ 46 h 66"/>
                  <a:gd name="T4" fmla="*/ 2 w 60"/>
                  <a:gd name="T5" fmla="*/ 38 h 66"/>
                  <a:gd name="T6" fmla="*/ 8 w 60"/>
                  <a:gd name="T7" fmla="*/ 33 h 66"/>
                  <a:gd name="T8" fmla="*/ 16 w 60"/>
                  <a:gd name="T9" fmla="*/ 31 h 66"/>
                  <a:gd name="T10" fmla="*/ 17 w 60"/>
                  <a:gd name="T11" fmla="*/ 27 h 66"/>
                  <a:gd name="T12" fmla="*/ 21 w 60"/>
                  <a:gd name="T13" fmla="*/ 21 h 66"/>
                  <a:gd name="T14" fmla="*/ 31 w 60"/>
                  <a:gd name="T15" fmla="*/ 13 h 66"/>
                  <a:gd name="T16" fmla="*/ 38 w 60"/>
                  <a:gd name="T17" fmla="*/ 7 h 66"/>
                  <a:gd name="T18" fmla="*/ 46 w 60"/>
                  <a:gd name="T19" fmla="*/ 6 h 66"/>
                  <a:gd name="T20" fmla="*/ 55 w 60"/>
                  <a:gd name="T21" fmla="*/ 7 h 66"/>
                  <a:gd name="T22" fmla="*/ 20 w 60"/>
                  <a:gd name="T23" fmla="*/ 35 h 66"/>
                  <a:gd name="T24" fmla="*/ 16 w 60"/>
                  <a:gd name="T25" fmla="*/ 47 h 66"/>
                  <a:gd name="T26" fmla="*/ 26 w 60"/>
                  <a:gd name="T27" fmla="*/ 53 h 66"/>
                  <a:gd name="T28" fmla="*/ 52 w 60"/>
                  <a:gd name="T29" fmla="*/ 52 h 66"/>
                  <a:gd name="T30" fmla="*/ 60 w 60"/>
                  <a:gd name="T31" fmla="*/ 52 h 66"/>
                  <a:gd name="T32" fmla="*/ 48 w 60"/>
                  <a:gd name="T33" fmla="*/ 62 h 66"/>
                  <a:gd name="T34" fmla="*/ 18 w 60"/>
                  <a:gd name="T35" fmla="*/ 63 h 66"/>
                  <a:gd name="T36" fmla="*/ 7 w 60"/>
                  <a:gd name="T37" fmla="*/ 5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0" h="66">
                    <a:moveTo>
                      <a:pt x="7" y="51"/>
                    </a:moveTo>
                    <a:cubicBezTo>
                      <a:pt x="10" y="50"/>
                      <a:pt x="14" y="48"/>
                      <a:pt x="8" y="46"/>
                    </a:cubicBezTo>
                    <a:cubicBezTo>
                      <a:pt x="4" y="44"/>
                      <a:pt x="3" y="41"/>
                      <a:pt x="2" y="38"/>
                    </a:cubicBezTo>
                    <a:cubicBezTo>
                      <a:pt x="0" y="33"/>
                      <a:pt x="3" y="31"/>
                      <a:pt x="8" y="33"/>
                    </a:cubicBezTo>
                    <a:cubicBezTo>
                      <a:pt x="11" y="35"/>
                      <a:pt x="14" y="33"/>
                      <a:pt x="16" y="31"/>
                    </a:cubicBezTo>
                    <a:cubicBezTo>
                      <a:pt x="18" y="30"/>
                      <a:pt x="18" y="28"/>
                      <a:pt x="17" y="27"/>
                    </a:cubicBezTo>
                    <a:cubicBezTo>
                      <a:pt x="13" y="22"/>
                      <a:pt x="17" y="21"/>
                      <a:pt x="21" y="21"/>
                    </a:cubicBezTo>
                    <a:cubicBezTo>
                      <a:pt x="27" y="20"/>
                      <a:pt x="31" y="18"/>
                      <a:pt x="31" y="13"/>
                    </a:cubicBezTo>
                    <a:cubicBezTo>
                      <a:pt x="31" y="8"/>
                      <a:pt x="34" y="7"/>
                      <a:pt x="38" y="7"/>
                    </a:cubicBezTo>
                    <a:cubicBezTo>
                      <a:pt x="40" y="7"/>
                      <a:pt x="44" y="8"/>
                      <a:pt x="46" y="6"/>
                    </a:cubicBezTo>
                    <a:cubicBezTo>
                      <a:pt x="50" y="0"/>
                      <a:pt x="53" y="3"/>
                      <a:pt x="55" y="7"/>
                    </a:cubicBezTo>
                    <a:cubicBezTo>
                      <a:pt x="39" y="11"/>
                      <a:pt x="31" y="25"/>
                      <a:pt x="20" y="35"/>
                    </a:cubicBezTo>
                    <a:cubicBezTo>
                      <a:pt x="17" y="38"/>
                      <a:pt x="14" y="43"/>
                      <a:pt x="16" y="47"/>
                    </a:cubicBezTo>
                    <a:cubicBezTo>
                      <a:pt x="18" y="52"/>
                      <a:pt x="22" y="52"/>
                      <a:pt x="26" y="53"/>
                    </a:cubicBezTo>
                    <a:cubicBezTo>
                      <a:pt x="35" y="54"/>
                      <a:pt x="43" y="55"/>
                      <a:pt x="52" y="52"/>
                    </a:cubicBezTo>
                    <a:cubicBezTo>
                      <a:pt x="54" y="50"/>
                      <a:pt x="58" y="49"/>
                      <a:pt x="60" y="52"/>
                    </a:cubicBezTo>
                    <a:cubicBezTo>
                      <a:pt x="58" y="59"/>
                      <a:pt x="52" y="60"/>
                      <a:pt x="48" y="62"/>
                    </a:cubicBezTo>
                    <a:cubicBezTo>
                      <a:pt x="38" y="66"/>
                      <a:pt x="28" y="66"/>
                      <a:pt x="18" y="63"/>
                    </a:cubicBezTo>
                    <a:cubicBezTo>
                      <a:pt x="14" y="60"/>
                      <a:pt x="10" y="56"/>
                      <a:pt x="7" y="51"/>
                    </a:cubicBezTo>
                    <a:close/>
                  </a:path>
                </a:pathLst>
              </a:custGeom>
              <a:solidFill>
                <a:srgbClr val="B9F8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" name="Freeform 49"/>
              <p:cNvSpPr/>
              <p:nvPr/>
            </p:nvSpPr>
            <p:spPr bwMode="auto">
              <a:xfrm>
                <a:off x="2899" y="1228"/>
                <a:ext cx="67" cy="114"/>
              </a:xfrm>
              <a:custGeom>
                <a:avLst/>
                <a:gdLst>
                  <a:gd name="T0" fmla="*/ 7 w 28"/>
                  <a:gd name="T1" fmla="*/ 46 h 48"/>
                  <a:gd name="T2" fmla="*/ 1 w 28"/>
                  <a:gd name="T3" fmla="*/ 48 h 48"/>
                  <a:gd name="T4" fmla="*/ 0 w 28"/>
                  <a:gd name="T5" fmla="*/ 45 h 48"/>
                  <a:gd name="T6" fmla="*/ 13 w 28"/>
                  <a:gd name="T7" fmla="*/ 18 h 48"/>
                  <a:gd name="T8" fmla="*/ 20 w 28"/>
                  <a:gd name="T9" fmla="*/ 0 h 48"/>
                  <a:gd name="T10" fmla="*/ 23 w 28"/>
                  <a:gd name="T11" fmla="*/ 19 h 48"/>
                  <a:gd name="T12" fmla="*/ 7 w 28"/>
                  <a:gd name="T13" fmla="*/ 4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48">
                    <a:moveTo>
                      <a:pt x="7" y="46"/>
                    </a:moveTo>
                    <a:cubicBezTo>
                      <a:pt x="5" y="46"/>
                      <a:pt x="3" y="47"/>
                      <a:pt x="1" y="48"/>
                    </a:cubicBezTo>
                    <a:cubicBezTo>
                      <a:pt x="1" y="47"/>
                      <a:pt x="0" y="46"/>
                      <a:pt x="0" y="45"/>
                    </a:cubicBezTo>
                    <a:cubicBezTo>
                      <a:pt x="4" y="36"/>
                      <a:pt x="8" y="27"/>
                      <a:pt x="13" y="18"/>
                    </a:cubicBezTo>
                    <a:cubicBezTo>
                      <a:pt x="14" y="11"/>
                      <a:pt x="21" y="7"/>
                      <a:pt x="20" y="0"/>
                    </a:cubicBezTo>
                    <a:cubicBezTo>
                      <a:pt x="28" y="5"/>
                      <a:pt x="24" y="12"/>
                      <a:pt x="23" y="19"/>
                    </a:cubicBezTo>
                    <a:cubicBezTo>
                      <a:pt x="21" y="30"/>
                      <a:pt x="15" y="38"/>
                      <a:pt x="7" y="46"/>
                    </a:cubicBezTo>
                    <a:close/>
                  </a:path>
                </a:pathLst>
              </a:custGeom>
              <a:solidFill>
                <a:srgbClr val="FFE2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5" name="Freeform 50"/>
              <p:cNvSpPr/>
              <p:nvPr/>
            </p:nvSpPr>
            <p:spPr bwMode="auto">
              <a:xfrm>
                <a:off x="3181" y="1633"/>
                <a:ext cx="119" cy="53"/>
              </a:xfrm>
              <a:custGeom>
                <a:avLst/>
                <a:gdLst>
                  <a:gd name="T0" fmla="*/ 16 w 50"/>
                  <a:gd name="T1" fmla="*/ 22 h 22"/>
                  <a:gd name="T2" fmla="*/ 0 w 50"/>
                  <a:gd name="T3" fmla="*/ 16 h 22"/>
                  <a:gd name="T4" fmla="*/ 10 w 50"/>
                  <a:gd name="T5" fmla="*/ 14 h 22"/>
                  <a:gd name="T6" fmla="*/ 26 w 50"/>
                  <a:gd name="T7" fmla="*/ 13 h 22"/>
                  <a:gd name="T8" fmla="*/ 50 w 50"/>
                  <a:gd name="T9" fmla="*/ 0 h 22"/>
                  <a:gd name="T10" fmla="*/ 32 w 50"/>
                  <a:gd name="T11" fmla="*/ 18 h 22"/>
                  <a:gd name="T12" fmla="*/ 16 w 50"/>
                  <a:gd name="T13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22">
                    <a:moveTo>
                      <a:pt x="16" y="22"/>
                    </a:moveTo>
                    <a:cubicBezTo>
                      <a:pt x="10" y="21"/>
                      <a:pt x="5" y="19"/>
                      <a:pt x="0" y="16"/>
                    </a:cubicBezTo>
                    <a:cubicBezTo>
                      <a:pt x="3" y="11"/>
                      <a:pt x="7" y="13"/>
                      <a:pt x="10" y="14"/>
                    </a:cubicBezTo>
                    <a:cubicBezTo>
                      <a:pt x="15" y="14"/>
                      <a:pt x="21" y="14"/>
                      <a:pt x="26" y="13"/>
                    </a:cubicBezTo>
                    <a:cubicBezTo>
                      <a:pt x="36" y="12"/>
                      <a:pt x="43" y="6"/>
                      <a:pt x="50" y="0"/>
                    </a:cubicBezTo>
                    <a:cubicBezTo>
                      <a:pt x="47" y="9"/>
                      <a:pt x="41" y="15"/>
                      <a:pt x="32" y="18"/>
                    </a:cubicBezTo>
                    <a:cubicBezTo>
                      <a:pt x="27" y="20"/>
                      <a:pt x="22" y="22"/>
                      <a:pt x="16" y="22"/>
                    </a:cubicBezTo>
                    <a:close/>
                  </a:path>
                </a:pathLst>
              </a:custGeom>
              <a:solidFill>
                <a:srgbClr val="FDFDF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6" name="Freeform 51"/>
              <p:cNvSpPr/>
              <p:nvPr/>
            </p:nvSpPr>
            <p:spPr bwMode="auto">
              <a:xfrm>
                <a:off x="3224" y="1485"/>
                <a:ext cx="81" cy="55"/>
              </a:xfrm>
              <a:custGeom>
                <a:avLst/>
                <a:gdLst>
                  <a:gd name="T0" fmla="*/ 25 w 34"/>
                  <a:gd name="T1" fmla="*/ 18 h 23"/>
                  <a:gd name="T2" fmla="*/ 15 w 34"/>
                  <a:gd name="T3" fmla="*/ 8 h 23"/>
                  <a:gd name="T4" fmla="*/ 0 w 34"/>
                  <a:gd name="T5" fmla="*/ 5 h 23"/>
                  <a:gd name="T6" fmla="*/ 20 w 34"/>
                  <a:gd name="T7" fmla="*/ 2 h 23"/>
                  <a:gd name="T8" fmla="*/ 34 w 34"/>
                  <a:gd name="T9" fmla="*/ 20 h 23"/>
                  <a:gd name="T10" fmla="*/ 33 w 34"/>
                  <a:gd name="T11" fmla="*/ 21 h 23"/>
                  <a:gd name="T12" fmla="*/ 26 w 34"/>
                  <a:gd name="T13" fmla="*/ 20 h 23"/>
                  <a:gd name="T14" fmla="*/ 25 w 34"/>
                  <a:gd name="T15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23">
                    <a:moveTo>
                      <a:pt x="25" y="18"/>
                    </a:moveTo>
                    <a:cubicBezTo>
                      <a:pt x="22" y="14"/>
                      <a:pt x="18" y="11"/>
                      <a:pt x="15" y="8"/>
                    </a:cubicBezTo>
                    <a:cubicBezTo>
                      <a:pt x="11" y="3"/>
                      <a:pt x="5" y="6"/>
                      <a:pt x="0" y="5"/>
                    </a:cubicBezTo>
                    <a:cubicBezTo>
                      <a:pt x="6" y="0"/>
                      <a:pt x="13" y="0"/>
                      <a:pt x="20" y="2"/>
                    </a:cubicBezTo>
                    <a:cubicBezTo>
                      <a:pt x="30" y="3"/>
                      <a:pt x="34" y="11"/>
                      <a:pt x="34" y="20"/>
                    </a:cubicBezTo>
                    <a:cubicBezTo>
                      <a:pt x="34" y="21"/>
                      <a:pt x="34" y="21"/>
                      <a:pt x="33" y="21"/>
                    </a:cubicBezTo>
                    <a:cubicBezTo>
                      <a:pt x="31" y="23"/>
                      <a:pt x="29" y="22"/>
                      <a:pt x="26" y="20"/>
                    </a:cubicBezTo>
                    <a:cubicBezTo>
                      <a:pt x="26" y="20"/>
                      <a:pt x="25" y="19"/>
                      <a:pt x="25" y="18"/>
                    </a:cubicBezTo>
                    <a:close/>
                  </a:path>
                </a:pathLst>
              </a:custGeom>
              <a:solidFill>
                <a:srgbClr val="DCE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7" name="Freeform 52"/>
              <p:cNvSpPr/>
              <p:nvPr/>
            </p:nvSpPr>
            <p:spPr bwMode="auto">
              <a:xfrm>
                <a:off x="3111" y="1328"/>
                <a:ext cx="124" cy="76"/>
              </a:xfrm>
              <a:custGeom>
                <a:avLst/>
                <a:gdLst>
                  <a:gd name="T0" fmla="*/ 0 w 52"/>
                  <a:gd name="T1" fmla="*/ 27 h 32"/>
                  <a:gd name="T2" fmla="*/ 21 w 52"/>
                  <a:gd name="T3" fmla="*/ 27 h 32"/>
                  <a:gd name="T4" fmla="*/ 41 w 52"/>
                  <a:gd name="T5" fmla="*/ 15 h 32"/>
                  <a:gd name="T6" fmla="*/ 51 w 52"/>
                  <a:gd name="T7" fmla="*/ 0 h 32"/>
                  <a:gd name="T8" fmla="*/ 51 w 52"/>
                  <a:gd name="T9" fmla="*/ 8 h 32"/>
                  <a:gd name="T10" fmla="*/ 50 w 52"/>
                  <a:gd name="T11" fmla="*/ 9 h 32"/>
                  <a:gd name="T12" fmla="*/ 48 w 52"/>
                  <a:gd name="T13" fmla="*/ 17 h 32"/>
                  <a:gd name="T14" fmla="*/ 36 w 52"/>
                  <a:gd name="T15" fmla="*/ 25 h 32"/>
                  <a:gd name="T16" fmla="*/ 6 w 52"/>
                  <a:gd name="T17" fmla="*/ 31 h 32"/>
                  <a:gd name="T18" fmla="*/ 0 w 52"/>
                  <a:gd name="T19" fmla="*/ 2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" h="32">
                    <a:moveTo>
                      <a:pt x="0" y="27"/>
                    </a:moveTo>
                    <a:cubicBezTo>
                      <a:pt x="7" y="27"/>
                      <a:pt x="15" y="27"/>
                      <a:pt x="21" y="27"/>
                    </a:cubicBezTo>
                    <a:cubicBezTo>
                      <a:pt x="29" y="26"/>
                      <a:pt x="37" y="24"/>
                      <a:pt x="41" y="15"/>
                    </a:cubicBezTo>
                    <a:cubicBezTo>
                      <a:pt x="44" y="10"/>
                      <a:pt x="43" y="2"/>
                      <a:pt x="51" y="0"/>
                    </a:cubicBezTo>
                    <a:cubicBezTo>
                      <a:pt x="51" y="3"/>
                      <a:pt x="52" y="5"/>
                      <a:pt x="51" y="8"/>
                    </a:cubicBezTo>
                    <a:cubicBezTo>
                      <a:pt x="51" y="8"/>
                      <a:pt x="50" y="9"/>
                      <a:pt x="50" y="9"/>
                    </a:cubicBezTo>
                    <a:cubicBezTo>
                      <a:pt x="48" y="12"/>
                      <a:pt x="51" y="15"/>
                      <a:pt x="48" y="17"/>
                    </a:cubicBezTo>
                    <a:cubicBezTo>
                      <a:pt x="43" y="18"/>
                      <a:pt x="40" y="22"/>
                      <a:pt x="36" y="25"/>
                    </a:cubicBezTo>
                    <a:cubicBezTo>
                      <a:pt x="27" y="31"/>
                      <a:pt x="16" y="30"/>
                      <a:pt x="6" y="31"/>
                    </a:cubicBezTo>
                    <a:cubicBezTo>
                      <a:pt x="3" y="32"/>
                      <a:pt x="2" y="29"/>
                      <a:pt x="0" y="27"/>
                    </a:cubicBezTo>
                    <a:close/>
                  </a:path>
                </a:pathLst>
              </a:custGeom>
              <a:solidFill>
                <a:srgbClr val="F4FB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8" name="Freeform 53"/>
              <p:cNvSpPr/>
              <p:nvPr/>
            </p:nvSpPr>
            <p:spPr bwMode="auto">
              <a:xfrm>
                <a:off x="2990" y="1337"/>
                <a:ext cx="45" cy="82"/>
              </a:xfrm>
              <a:custGeom>
                <a:avLst/>
                <a:gdLst>
                  <a:gd name="T0" fmla="*/ 19 w 19"/>
                  <a:gd name="T1" fmla="*/ 11 h 34"/>
                  <a:gd name="T2" fmla="*/ 15 w 19"/>
                  <a:gd name="T3" fmla="*/ 34 h 34"/>
                  <a:gd name="T4" fmla="*/ 15 w 19"/>
                  <a:gd name="T5" fmla="*/ 16 h 34"/>
                  <a:gd name="T6" fmla="*/ 9 w 19"/>
                  <a:gd name="T7" fmla="*/ 10 h 34"/>
                  <a:gd name="T8" fmla="*/ 0 w 19"/>
                  <a:gd name="T9" fmla="*/ 2 h 34"/>
                  <a:gd name="T10" fmla="*/ 19 w 19"/>
                  <a:gd name="T11" fmla="*/ 1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34">
                    <a:moveTo>
                      <a:pt x="19" y="11"/>
                    </a:moveTo>
                    <a:cubicBezTo>
                      <a:pt x="19" y="19"/>
                      <a:pt x="19" y="27"/>
                      <a:pt x="15" y="34"/>
                    </a:cubicBezTo>
                    <a:cubicBezTo>
                      <a:pt x="15" y="28"/>
                      <a:pt x="15" y="22"/>
                      <a:pt x="15" y="16"/>
                    </a:cubicBezTo>
                    <a:cubicBezTo>
                      <a:pt x="14" y="13"/>
                      <a:pt x="14" y="11"/>
                      <a:pt x="9" y="10"/>
                    </a:cubicBezTo>
                    <a:cubicBezTo>
                      <a:pt x="5" y="9"/>
                      <a:pt x="5" y="2"/>
                      <a:pt x="0" y="2"/>
                    </a:cubicBezTo>
                    <a:cubicBezTo>
                      <a:pt x="9" y="0"/>
                      <a:pt x="14" y="3"/>
                      <a:pt x="19" y="11"/>
                    </a:cubicBezTo>
                    <a:close/>
                  </a:path>
                </a:pathLst>
              </a:custGeom>
              <a:solidFill>
                <a:srgbClr val="FFD7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9" name="Freeform 54"/>
              <p:cNvSpPr/>
              <p:nvPr/>
            </p:nvSpPr>
            <p:spPr bwMode="auto">
              <a:xfrm>
                <a:off x="3300" y="1538"/>
                <a:ext cx="31" cy="81"/>
              </a:xfrm>
              <a:custGeom>
                <a:avLst/>
                <a:gdLst>
                  <a:gd name="T0" fmla="*/ 2 w 13"/>
                  <a:gd name="T1" fmla="*/ 33 h 34"/>
                  <a:gd name="T2" fmla="*/ 2 w 13"/>
                  <a:gd name="T3" fmla="*/ 31 h 34"/>
                  <a:gd name="T4" fmla="*/ 2 w 13"/>
                  <a:gd name="T5" fmla="*/ 3 h 34"/>
                  <a:gd name="T6" fmla="*/ 4 w 13"/>
                  <a:gd name="T7" fmla="*/ 0 h 34"/>
                  <a:gd name="T8" fmla="*/ 9 w 13"/>
                  <a:gd name="T9" fmla="*/ 24 h 34"/>
                  <a:gd name="T10" fmla="*/ 6 w 13"/>
                  <a:gd name="T11" fmla="*/ 33 h 34"/>
                  <a:gd name="T12" fmla="*/ 2 w 13"/>
                  <a:gd name="T13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34">
                    <a:moveTo>
                      <a:pt x="2" y="33"/>
                    </a:moveTo>
                    <a:cubicBezTo>
                      <a:pt x="2" y="32"/>
                      <a:pt x="2" y="32"/>
                      <a:pt x="2" y="31"/>
                    </a:cubicBezTo>
                    <a:cubicBezTo>
                      <a:pt x="2" y="22"/>
                      <a:pt x="0" y="12"/>
                      <a:pt x="2" y="3"/>
                    </a:cubicBezTo>
                    <a:cubicBezTo>
                      <a:pt x="3" y="2"/>
                      <a:pt x="3" y="1"/>
                      <a:pt x="4" y="0"/>
                    </a:cubicBezTo>
                    <a:cubicBezTo>
                      <a:pt x="13" y="7"/>
                      <a:pt x="10" y="16"/>
                      <a:pt x="9" y="24"/>
                    </a:cubicBezTo>
                    <a:cubicBezTo>
                      <a:pt x="9" y="27"/>
                      <a:pt x="7" y="30"/>
                      <a:pt x="6" y="33"/>
                    </a:cubicBezTo>
                    <a:cubicBezTo>
                      <a:pt x="5" y="34"/>
                      <a:pt x="4" y="33"/>
                      <a:pt x="2" y="33"/>
                    </a:cubicBezTo>
                    <a:close/>
                  </a:path>
                </a:pathLst>
              </a:custGeom>
              <a:solidFill>
                <a:srgbClr val="E2E3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0" name="Freeform 55"/>
              <p:cNvSpPr/>
              <p:nvPr/>
            </p:nvSpPr>
            <p:spPr bwMode="auto">
              <a:xfrm>
                <a:off x="2911" y="1333"/>
                <a:ext cx="79" cy="28"/>
              </a:xfrm>
              <a:custGeom>
                <a:avLst/>
                <a:gdLst>
                  <a:gd name="T0" fmla="*/ 0 w 33"/>
                  <a:gd name="T1" fmla="*/ 9 h 12"/>
                  <a:gd name="T2" fmla="*/ 4 w 33"/>
                  <a:gd name="T3" fmla="*/ 6 h 12"/>
                  <a:gd name="T4" fmla="*/ 24 w 33"/>
                  <a:gd name="T5" fmla="*/ 1 h 12"/>
                  <a:gd name="T6" fmla="*/ 33 w 33"/>
                  <a:gd name="T7" fmla="*/ 4 h 12"/>
                  <a:gd name="T8" fmla="*/ 20 w 33"/>
                  <a:gd name="T9" fmla="*/ 7 h 12"/>
                  <a:gd name="T10" fmla="*/ 10 w 33"/>
                  <a:gd name="T11" fmla="*/ 12 h 12"/>
                  <a:gd name="T12" fmla="*/ 0 w 33"/>
                  <a:gd name="T13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12">
                    <a:moveTo>
                      <a:pt x="0" y="9"/>
                    </a:moveTo>
                    <a:cubicBezTo>
                      <a:pt x="1" y="8"/>
                      <a:pt x="3" y="7"/>
                      <a:pt x="4" y="6"/>
                    </a:cubicBezTo>
                    <a:cubicBezTo>
                      <a:pt x="11" y="3"/>
                      <a:pt x="18" y="4"/>
                      <a:pt x="24" y="1"/>
                    </a:cubicBezTo>
                    <a:cubicBezTo>
                      <a:pt x="28" y="0"/>
                      <a:pt x="30" y="3"/>
                      <a:pt x="33" y="4"/>
                    </a:cubicBezTo>
                    <a:cubicBezTo>
                      <a:pt x="29" y="7"/>
                      <a:pt x="24" y="5"/>
                      <a:pt x="20" y="7"/>
                    </a:cubicBezTo>
                    <a:cubicBezTo>
                      <a:pt x="17" y="9"/>
                      <a:pt x="14" y="12"/>
                      <a:pt x="10" y="12"/>
                    </a:cubicBezTo>
                    <a:cubicBezTo>
                      <a:pt x="7" y="12"/>
                      <a:pt x="4" y="9"/>
                      <a:pt x="0" y="9"/>
                    </a:cubicBezTo>
                    <a:close/>
                  </a:path>
                </a:pathLst>
              </a:custGeom>
              <a:solidFill>
                <a:srgbClr val="FFD7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1" name="Freeform 56"/>
              <p:cNvSpPr/>
              <p:nvPr/>
            </p:nvSpPr>
            <p:spPr bwMode="auto">
              <a:xfrm>
                <a:off x="2875" y="1175"/>
                <a:ext cx="55" cy="50"/>
              </a:xfrm>
              <a:custGeom>
                <a:avLst/>
                <a:gdLst>
                  <a:gd name="T0" fmla="*/ 4 w 23"/>
                  <a:gd name="T1" fmla="*/ 1 h 21"/>
                  <a:gd name="T2" fmla="*/ 15 w 23"/>
                  <a:gd name="T3" fmla="*/ 7 h 21"/>
                  <a:gd name="T4" fmla="*/ 23 w 23"/>
                  <a:gd name="T5" fmla="*/ 18 h 21"/>
                  <a:gd name="T6" fmla="*/ 22 w 23"/>
                  <a:gd name="T7" fmla="*/ 19 h 21"/>
                  <a:gd name="T8" fmla="*/ 3 w 23"/>
                  <a:gd name="T9" fmla="*/ 19 h 21"/>
                  <a:gd name="T10" fmla="*/ 1 w 23"/>
                  <a:gd name="T11" fmla="*/ 18 h 21"/>
                  <a:gd name="T12" fmla="*/ 9 w 23"/>
                  <a:gd name="T13" fmla="*/ 12 h 21"/>
                  <a:gd name="T14" fmla="*/ 2 w 23"/>
                  <a:gd name="T15" fmla="*/ 1 h 21"/>
                  <a:gd name="T16" fmla="*/ 3 w 23"/>
                  <a:gd name="T17" fmla="*/ 0 h 21"/>
                  <a:gd name="T18" fmla="*/ 4 w 23"/>
                  <a:gd name="T19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1">
                    <a:moveTo>
                      <a:pt x="4" y="1"/>
                    </a:moveTo>
                    <a:cubicBezTo>
                      <a:pt x="7" y="3"/>
                      <a:pt x="11" y="5"/>
                      <a:pt x="15" y="7"/>
                    </a:cubicBezTo>
                    <a:cubicBezTo>
                      <a:pt x="16" y="12"/>
                      <a:pt x="21" y="14"/>
                      <a:pt x="23" y="18"/>
                    </a:cubicBezTo>
                    <a:cubicBezTo>
                      <a:pt x="23" y="18"/>
                      <a:pt x="22" y="18"/>
                      <a:pt x="22" y="19"/>
                    </a:cubicBezTo>
                    <a:cubicBezTo>
                      <a:pt x="16" y="21"/>
                      <a:pt x="10" y="21"/>
                      <a:pt x="3" y="19"/>
                    </a:cubicBezTo>
                    <a:cubicBezTo>
                      <a:pt x="2" y="19"/>
                      <a:pt x="2" y="18"/>
                      <a:pt x="1" y="18"/>
                    </a:cubicBezTo>
                    <a:cubicBezTo>
                      <a:pt x="2" y="13"/>
                      <a:pt x="7" y="15"/>
                      <a:pt x="9" y="12"/>
                    </a:cubicBezTo>
                    <a:cubicBezTo>
                      <a:pt x="8" y="8"/>
                      <a:pt x="0" y="7"/>
                      <a:pt x="2" y="1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4" y="1"/>
                    </a:cubicBezTo>
                    <a:close/>
                  </a:path>
                </a:pathLst>
              </a:custGeom>
              <a:solidFill>
                <a:srgbClr val="FFDA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2" name="Freeform 57"/>
              <p:cNvSpPr/>
              <p:nvPr/>
            </p:nvSpPr>
            <p:spPr bwMode="auto">
              <a:xfrm>
                <a:off x="2923" y="1218"/>
                <a:ext cx="31" cy="55"/>
              </a:xfrm>
              <a:custGeom>
                <a:avLst/>
                <a:gdLst>
                  <a:gd name="T0" fmla="*/ 10 w 13"/>
                  <a:gd name="T1" fmla="*/ 4 h 23"/>
                  <a:gd name="T2" fmla="*/ 12 w 13"/>
                  <a:gd name="T3" fmla="*/ 16 h 23"/>
                  <a:gd name="T4" fmla="*/ 10 w 13"/>
                  <a:gd name="T5" fmla="*/ 18 h 23"/>
                  <a:gd name="T6" fmla="*/ 8 w 13"/>
                  <a:gd name="T7" fmla="*/ 15 h 23"/>
                  <a:gd name="T8" fmla="*/ 5 w 13"/>
                  <a:gd name="T9" fmla="*/ 23 h 23"/>
                  <a:gd name="T10" fmla="*/ 3 w 13"/>
                  <a:gd name="T11" fmla="*/ 0 h 23"/>
                  <a:gd name="T12" fmla="*/ 3 w 13"/>
                  <a:gd name="T13" fmla="*/ 0 h 23"/>
                  <a:gd name="T14" fmla="*/ 10 w 13"/>
                  <a:gd name="T15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23">
                    <a:moveTo>
                      <a:pt x="10" y="4"/>
                    </a:moveTo>
                    <a:cubicBezTo>
                      <a:pt x="11" y="8"/>
                      <a:pt x="13" y="11"/>
                      <a:pt x="12" y="16"/>
                    </a:cubicBezTo>
                    <a:cubicBezTo>
                      <a:pt x="12" y="17"/>
                      <a:pt x="12" y="18"/>
                      <a:pt x="10" y="18"/>
                    </a:cubicBezTo>
                    <a:cubicBezTo>
                      <a:pt x="9" y="18"/>
                      <a:pt x="9" y="16"/>
                      <a:pt x="8" y="15"/>
                    </a:cubicBezTo>
                    <a:cubicBezTo>
                      <a:pt x="6" y="17"/>
                      <a:pt x="8" y="21"/>
                      <a:pt x="5" y="23"/>
                    </a:cubicBezTo>
                    <a:cubicBezTo>
                      <a:pt x="1" y="16"/>
                      <a:pt x="0" y="8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6" y="0"/>
                      <a:pt x="8" y="2"/>
                      <a:pt x="10" y="4"/>
                    </a:cubicBezTo>
                    <a:close/>
                  </a:path>
                </a:pathLst>
              </a:custGeom>
              <a:solidFill>
                <a:srgbClr val="FFD6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3" name="Freeform 58"/>
              <p:cNvSpPr/>
              <p:nvPr/>
            </p:nvSpPr>
            <p:spPr bwMode="auto">
              <a:xfrm>
                <a:off x="3116" y="1125"/>
                <a:ext cx="24" cy="24"/>
              </a:xfrm>
              <a:custGeom>
                <a:avLst/>
                <a:gdLst>
                  <a:gd name="T0" fmla="*/ 10 w 10"/>
                  <a:gd name="T1" fmla="*/ 5 h 10"/>
                  <a:gd name="T2" fmla="*/ 6 w 10"/>
                  <a:gd name="T3" fmla="*/ 9 h 10"/>
                  <a:gd name="T4" fmla="*/ 0 w 10"/>
                  <a:gd name="T5" fmla="*/ 4 h 10"/>
                  <a:gd name="T6" fmla="*/ 3 w 10"/>
                  <a:gd name="T7" fmla="*/ 1 h 10"/>
                  <a:gd name="T8" fmla="*/ 10 w 10"/>
                  <a:gd name="T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0">
                    <a:moveTo>
                      <a:pt x="10" y="5"/>
                    </a:moveTo>
                    <a:cubicBezTo>
                      <a:pt x="9" y="7"/>
                      <a:pt x="9" y="9"/>
                      <a:pt x="6" y="9"/>
                    </a:cubicBezTo>
                    <a:cubicBezTo>
                      <a:pt x="5" y="10"/>
                      <a:pt x="0" y="5"/>
                      <a:pt x="0" y="4"/>
                    </a:cubicBezTo>
                    <a:cubicBezTo>
                      <a:pt x="0" y="2"/>
                      <a:pt x="1" y="0"/>
                      <a:pt x="3" y="1"/>
                    </a:cubicBezTo>
                    <a:cubicBezTo>
                      <a:pt x="5" y="2"/>
                      <a:pt x="9" y="1"/>
                      <a:pt x="10" y="5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4" name="Freeform 59"/>
              <p:cNvSpPr/>
              <p:nvPr/>
            </p:nvSpPr>
            <p:spPr bwMode="auto">
              <a:xfrm>
                <a:off x="3302" y="1717"/>
                <a:ext cx="27" cy="35"/>
              </a:xfrm>
              <a:custGeom>
                <a:avLst/>
                <a:gdLst>
                  <a:gd name="T0" fmla="*/ 11 w 11"/>
                  <a:gd name="T1" fmla="*/ 0 h 15"/>
                  <a:gd name="T2" fmla="*/ 0 w 11"/>
                  <a:gd name="T3" fmla="*/ 15 h 15"/>
                  <a:gd name="T4" fmla="*/ 11 w 11"/>
                  <a:gd name="T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5">
                    <a:moveTo>
                      <a:pt x="11" y="0"/>
                    </a:moveTo>
                    <a:cubicBezTo>
                      <a:pt x="9" y="7"/>
                      <a:pt x="9" y="7"/>
                      <a:pt x="0" y="15"/>
                    </a:cubicBezTo>
                    <a:cubicBezTo>
                      <a:pt x="0" y="6"/>
                      <a:pt x="9" y="6"/>
                      <a:pt x="11" y="0"/>
                    </a:cubicBezTo>
                    <a:close/>
                  </a:path>
                </a:pathLst>
              </a:custGeom>
              <a:solidFill>
                <a:srgbClr val="FFD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5" name="Freeform 60"/>
              <p:cNvSpPr/>
              <p:nvPr/>
            </p:nvSpPr>
            <p:spPr bwMode="auto">
              <a:xfrm>
                <a:off x="3336" y="1667"/>
                <a:ext cx="24" cy="31"/>
              </a:xfrm>
              <a:custGeom>
                <a:avLst/>
                <a:gdLst>
                  <a:gd name="T0" fmla="*/ 10 w 10"/>
                  <a:gd name="T1" fmla="*/ 0 h 13"/>
                  <a:gd name="T2" fmla="*/ 4 w 10"/>
                  <a:gd name="T3" fmla="*/ 13 h 13"/>
                  <a:gd name="T4" fmla="*/ 1 w 10"/>
                  <a:gd name="T5" fmla="*/ 11 h 13"/>
                  <a:gd name="T6" fmla="*/ 10 w 10"/>
                  <a:gd name="T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3">
                    <a:moveTo>
                      <a:pt x="10" y="0"/>
                    </a:moveTo>
                    <a:cubicBezTo>
                      <a:pt x="10" y="5"/>
                      <a:pt x="6" y="9"/>
                      <a:pt x="4" y="13"/>
                    </a:cubicBezTo>
                    <a:cubicBezTo>
                      <a:pt x="3" y="13"/>
                      <a:pt x="0" y="13"/>
                      <a:pt x="1" y="11"/>
                    </a:cubicBezTo>
                    <a:cubicBezTo>
                      <a:pt x="4" y="7"/>
                      <a:pt x="5" y="2"/>
                      <a:pt x="10" y="0"/>
                    </a:cubicBezTo>
                    <a:close/>
                  </a:path>
                </a:pathLst>
              </a:custGeom>
              <a:solidFill>
                <a:srgbClr val="FFEA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6" name="Freeform 61"/>
              <p:cNvSpPr/>
              <p:nvPr/>
            </p:nvSpPr>
            <p:spPr bwMode="auto">
              <a:xfrm>
                <a:off x="3235" y="1698"/>
                <a:ext cx="17" cy="14"/>
              </a:xfrm>
              <a:custGeom>
                <a:avLst/>
                <a:gdLst>
                  <a:gd name="T0" fmla="*/ 0 w 7"/>
                  <a:gd name="T1" fmla="*/ 0 h 6"/>
                  <a:gd name="T2" fmla="*/ 7 w 7"/>
                  <a:gd name="T3" fmla="*/ 6 h 6"/>
                  <a:gd name="T4" fmla="*/ 0 w 7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0" y="0"/>
                    </a:moveTo>
                    <a:cubicBezTo>
                      <a:pt x="4" y="0"/>
                      <a:pt x="6" y="3"/>
                      <a:pt x="7" y="6"/>
                    </a:cubicBezTo>
                    <a:cubicBezTo>
                      <a:pt x="3" y="6"/>
                      <a:pt x="2" y="2"/>
                      <a:pt x="0" y="0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7" name="Freeform 62"/>
              <p:cNvSpPr/>
              <p:nvPr/>
            </p:nvSpPr>
            <p:spPr bwMode="auto">
              <a:xfrm>
                <a:off x="3214" y="1714"/>
                <a:ext cx="21" cy="17"/>
              </a:xfrm>
              <a:custGeom>
                <a:avLst/>
                <a:gdLst>
                  <a:gd name="T0" fmla="*/ 9 w 9"/>
                  <a:gd name="T1" fmla="*/ 7 h 7"/>
                  <a:gd name="T2" fmla="*/ 0 w 9"/>
                  <a:gd name="T3" fmla="*/ 5 h 7"/>
                  <a:gd name="T4" fmla="*/ 9 w 9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9" y="7"/>
                    </a:moveTo>
                    <a:cubicBezTo>
                      <a:pt x="6" y="5"/>
                      <a:pt x="3" y="5"/>
                      <a:pt x="0" y="5"/>
                    </a:cubicBezTo>
                    <a:cubicBezTo>
                      <a:pt x="5" y="0"/>
                      <a:pt x="6" y="0"/>
                      <a:pt x="9" y="7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8" name="Freeform 63"/>
              <p:cNvSpPr/>
              <p:nvPr/>
            </p:nvSpPr>
            <p:spPr bwMode="auto">
              <a:xfrm>
                <a:off x="3250" y="1800"/>
                <a:ext cx="14" cy="19"/>
              </a:xfrm>
              <a:custGeom>
                <a:avLst/>
                <a:gdLst>
                  <a:gd name="T0" fmla="*/ 6 w 6"/>
                  <a:gd name="T1" fmla="*/ 2 h 8"/>
                  <a:gd name="T2" fmla="*/ 6 w 6"/>
                  <a:gd name="T3" fmla="*/ 4 h 8"/>
                  <a:gd name="T4" fmla="*/ 0 w 6"/>
                  <a:gd name="T5" fmla="*/ 8 h 8"/>
                  <a:gd name="T6" fmla="*/ 6 w 6"/>
                  <a:gd name="T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6" y="2"/>
                    </a:moveTo>
                    <a:cubicBezTo>
                      <a:pt x="6" y="2"/>
                      <a:pt x="6" y="3"/>
                      <a:pt x="6" y="4"/>
                    </a:cubicBezTo>
                    <a:cubicBezTo>
                      <a:pt x="4" y="4"/>
                      <a:pt x="3" y="5"/>
                      <a:pt x="0" y="8"/>
                    </a:cubicBezTo>
                    <a:cubicBezTo>
                      <a:pt x="2" y="3"/>
                      <a:pt x="2" y="0"/>
                      <a:pt x="6" y="2"/>
                    </a:cubicBezTo>
                    <a:close/>
                  </a:path>
                </a:pathLst>
              </a:custGeom>
              <a:solidFill>
                <a:srgbClr val="FFF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9" name="Freeform 64"/>
              <p:cNvSpPr/>
              <p:nvPr/>
            </p:nvSpPr>
            <p:spPr bwMode="auto">
              <a:xfrm>
                <a:off x="3228" y="1323"/>
                <a:ext cx="12" cy="24"/>
              </a:xfrm>
              <a:custGeom>
                <a:avLst/>
                <a:gdLst>
                  <a:gd name="T0" fmla="*/ 2 w 5"/>
                  <a:gd name="T1" fmla="*/ 10 h 10"/>
                  <a:gd name="T2" fmla="*/ 2 w 5"/>
                  <a:gd name="T3" fmla="*/ 2 h 10"/>
                  <a:gd name="T4" fmla="*/ 3 w 5"/>
                  <a:gd name="T5" fmla="*/ 0 h 10"/>
                  <a:gd name="T6" fmla="*/ 4 w 5"/>
                  <a:gd name="T7" fmla="*/ 0 h 10"/>
                  <a:gd name="T8" fmla="*/ 2 w 5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0">
                    <a:moveTo>
                      <a:pt x="2" y="10"/>
                    </a:moveTo>
                    <a:cubicBezTo>
                      <a:pt x="2" y="7"/>
                      <a:pt x="2" y="5"/>
                      <a:pt x="2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3" y="3"/>
                      <a:pt x="5" y="7"/>
                      <a:pt x="2" y="1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0" name="Freeform 65"/>
              <p:cNvSpPr/>
              <p:nvPr/>
            </p:nvSpPr>
            <p:spPr bwMode="auto">
              <a:xfrm>
                <a:off x="3226" y="1349"/>
                <a:ext cx="7" cy="19"/>
              </a:xfrm>
              <a:custGeom>
                <a:avLst/>
                <a:gdLst>
                  <a:gd name="T0" fmla="*/ 0 w 3"/>
                  <a:gd name="T1" fmla="*/ 8 h 8"/>
                  <a:gd name="T2" fmla="*/ 2 w 3"/>
                  <a:gd name="T3" fmla="*/ 0 h 8"/>
                  <a:gd name="T4" fmla="*/ 0 w 3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8">
                    <a:moveTo>
                      <a:pt x="0" y="8"/>
                    </a:moveTo>
                    <a:cubicBezTo>
                      <a:pt x="1" y="6"/>
                      <a:pt x="0" y="3"/>
                      <a:pt x="2" y="0"/>
                    </a:cubicBezTo>
                    <a:cubicBezTo>
                      <a:pt x="2" y="3"/>
                      <a:pt x="3" y="6"/>
                      <a:pt x="0" y="8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1" name="Freeform 66"/>
              <p:cNvSpPr/>
              <p:nvPr/>
            </p:nvSpPr>
            <p:spPr bwMode="auto">
              <a:xfrm>
                <a:off x="3302" y="1533"/>
                <a:ext cx="7" cy="10"/>
              </a:xfrm>
              <a:custGeom>
                <a:avLst/>
                <a:gdLst>
                  <a:gd name="T0" fmla="*/ 3 w 3"/>
                  <a:gd name="T1" fmla="*/ 2 h 4"/>
                  <a:gd name="T2" fmla="*/ 3 w 3"/>
                  <a:gd name="T3" fmla="*/ 4 h 4"/>
                  <a:gd name="T4" fmla="*/ 1 w 3"/>
                  <a:gd name="T5" fmla="*/ 0 h 4"/>
                  <a:gd name="T6" fmla="*/ 1 w 3"/>
                  <a:gd name="T7" fmla="*/ 0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3" y="3"/>
                      <a:pt x="3" y="4"/>
                      <a:pt x="3" y="4"/>
                    </a:cubicBezTo>
                    <a:cubicBezTo>
                      <a:pt x="0" y="4"/>
                      <a:pt x="0" y="3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solidFill>
                <a:srgbClr val="DCE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2" name="Freeform 67"/>
              <p:cNvSpPr/>
              <p:nvPr/>
            </p:nvSpPr>
            <p:spPr bwMode="auto">
              <a:xfrm>
                <a:off x="3262" y="1707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3" name="Freeform 68"/>
              <p:cNvSpPr/>
              <p:nvPr/>
            </p:nvSpPr>
            <p:spPr bwMode="auto">
              <a:xfrm>
                <a:off x="3235" y="1318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0 h 2"/>
                  <a:gd name="T4" fmla="*/ 1 w 2"/>
                  <a:gd name="T5" fmla="*/ 2 h 2"/>
                  <a:gd name="T6" fmla="*/ 0 w 2"/>
                  <a:gd name="T7" fmla="*/ 2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4" name="Freeform 69"/>
              <p:cNvSpPr/>
              <p:nvPr/>
            </p:nvSpPr>
            <p:spPr bwMode="auto">
              <a:xfrm>
                <a:off x="3235" y="1731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0" y="0"/>
                    </a:cubicBezTo>
                    <a:cubicBezTo>
                      <a:pt x="1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5" name="Freeform 70"/>
              <p:cNvSpPr/>
              <p:nvPr/>
            </p:nvSpPr>
            <p:spPr bwMode="auto">
              <a:xfrm>
                <a:off x="3288" y="1786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DD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6" name="Freeform 71"/>
              <p:cNvSpPr/>
              <p:nvPr/>
            </p:nvSpPr>
            <p:spPr bwMode="auto">
              <a:xfrm>
                <a:off x="3204" y="1855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7" name="Freeform 72"/>
              <p:cNvSpPr/>
              <p:nvPr/>
            </p:nvSpPr>
            <p:spPr bwMode="auto">
              <a:xfrm>
                <a:off x="2446" y="1791"/>
                <a:ext cx="353" cy="276"/>
              </a:xfrm>
              <a:custGeom>
                <a:avLst/>
                <a:gdLst>
                  <a:gd name="T0" fmla="*/ 107 w 148"/>
                  <a:gd name="T1" fmla="*/ 111 h 116"/>
                  <a:gd name="T2" fmla="*/ 86 w 148"/>
                  <a:gd name="T3" fmla="*/ 114 h 116"/>
                  <a:gd name="T4" fmla="*/ 52 w 148"/>
                  <a:gd name="T5" fmla="*/ 111 h 116"/>
                  <a:gd name="T6" fmla="*/ 36 w 148"/>
                  <a:gd name="T7" fmla="*/ 107 h 116"/>
                  <a:gd name="T8" fmla="*/ 24 w 148"/>
                  <a:gd name="T9" fmla="*/ 100 h 116"/>
                  <a:gd name="T10" fmla="*/ 8 w 148"/>
                  <a:gd name="T11" fmla="*/ 83 h 116"/>
                  <a:gd name="T12" fmla="*/ 5 w 148"/>
                  <a:gd name="T13" fmla="*/ 73 h 116"/>
                  <a:gd name="T14" fmla="*/ 7 w 148"/>
                  <a:gd name="T15" fmla="*/ 44 h 116"/>
                  <a:gd name="T16" fmla="*/ 13 w 148"/>
                  <a:gd name="T17" fmla="*/ 34 h 116"/>
                  <a:gd name="T18" fmla="*/ 13 w 148"/>
                  <a:gd name="T19" fmla="*/ 34 h 116"/>
                  <a:gd name="T20" fmla="*/ 15 w 148"/>
                  <a:gd name="T21" fmla="*/ 31 h 116"/>
                  <a:gd name="T22" fmla="*/ 15 w 148"/>
                  <a:gd name="T23" fmla="*/ 27 h 116"/>
                  <a:gd name="T24" fmla="*/ 23 w 148"/>
                  <a:gd name="T25" fmla="*/ 7 h 116"/>
                  <a:gd name="T26" fmla="*/ 34 w 148"/>
                  <a:gd name="T27" fmla="*/ 6 h 116"/>
                  <a:gd name="T28" fmla="*/ 35 w 148"/>
                  <a:gd name="T29" fmla="*/ 56 h 116"/>
                  <a:gd name="T30" fmla="*/ 41 w 148"/>
                  <a:gd name="T31" fmla="*/ 76 h 116"/>
                  <a:gd name="T32" fmla="*/ 51 w 148"/>
                  <a:gd name="T33" fmla="*/ 83 h 116"/>
                  <a:gd name="T34" fmla="*/ 78 w 148"/>
                  <a:gd name="T35" fmla="*/ 73 h 116"/>
                  <a:gd name="T36" fmla="*/ 89 w 148"/>
                  <a:gd name="T37" fmla="*/ 67 h 116"/>
                  <a:gd name="T38" fmla="*/ 115 w 148"/>
                  <a:gd name="T39" fmla="*/ 61 h 116"/>
                  <a:gd name="T40" fmla="*/ 135 w 148"/>
                  <a:gd name="T41" fmla="*/ 63 h 116"/>
                  <a:gd name="T42" fmla="*/ 144 w 148"/>
                  <a:gd name="T43" fmla="*/ 82 h 116"/>
                  <a:gd name="T44" fmla="*/ 141 w 148"/>
                  <a:gd name="T45" fmla="*/ 92 h 116"/>
                  <a:gd name="T46" fmla="*/ 128 w 148"/>
                  <a:gd name="T47" fmla="*/ 102 h 116"/>
                  <a:gd name="T48" fmla="*/ 114 w 148"/>
                  <a:gd name="T49" fmla="*/ 107 h 116"/>
                  <a:gd name="T50" fmla="*/ 107 w 148"/>
                  <a:gd name="T51" fmla="*/ 111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8" h="116">
                    <a:moveTo>
                      <a:pt x="107" y="111"/>
                    </a:moveTo>
                    <a:cubicBezTo>
                      <a:pt x="100" y="111"/>
                      <a:pt x="93" y="113"/>
                      <a:pt x="86" y="114"/>
                    </a:cubicBezTo>
                    <a:cubicBezTo>
                      <a:pt x="74" y="116"/>
                      <a:pt x="63" y="116"/>
                      <a:pt x="52" y="111"/>
                    </a:cubicBezTo>
                    <a:cubicBezTo>
                      <a:pt x="47" y="109"/>
                      <a:pt x="41" y="108"/>
                      <a:pt x="36" y="107"/>
                    </a:cubicBezTo>
                    <a:cubicBezTo>
                      <a:pt x="33" y="103"/>
                      <a:pt x="28" y="102"/>
                      <a:pt x="24" y="100"/>
                    </a:cubicBezTo>
                    <a:cubicBezTo>
                      <a:pt x="15" y="97"/>
                      <a:pt x="10" y="92"/>
                      <a:pt x="8" y="83"/>
                    </a:cubicBezTo>
                    <a:cubicBezTo>
                      <a:pt x="7" y="79"/>
                      <a:pt x="7" y="76"/>
                      <a:pt x="5" y="73"/>
                    </a:cubicBezTo>
                    <a:cubicBezTo>
                      <a:pt x="0" y="63"/>
                      <a:pt x="3" y="54"/>
                      <a:pt x="7" y="44"/>
                    </a:cubicBezTo>
                    <a:cubicBezTo>
                      <a:pt x="9" y="41"/>
                      <a:pt x="9" y="37"/>
                      <a:pt x="13" y="34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14" y="33"/>
                      <a:pt x="14" y="32"/>
                      <a:pt x="15" y="31"/>
                    </a:cubicBezTo>
                    <a:cubicBezTo>
                      <a:pt x="15" y="29"/>
                      <a:pt x="15" y="28"/>
                      <a:pt x="15" y="27"/>
                    </a:cubicBezTo>
                    <a:cubicBezTo>
                      <a:pt x="15" y="19"/>
                      <a:pt x="19" y="13"/>
                      <a:pt x="23" y="7"/>
                    </a:cubicBezTo>
                    <a:cubicBezTo>
                      <a:pt x="26" y="2"/>
                      <a:pt x="30" y="0"/>
                      <a:pt x="34" y="6"/>
                    </a:cubicBezTo>
                    <a:cubicBezTo>
                      <a:pt x="35" y="22"/>
                      <a:pt x="33" y="39"/>
                      <a:pt x="35" y="56"/>
                    </a:cubicBezTo>
                    <a:cubicBezTo>
                      <a:pt x="35" y="63"/>
                      <a:pt x="38" y="70"/>
                      <a:pt x="41" y="76"/>
                    </a:cubicBezTo>
                    <a:cubicBezTo>
                      <a:pt x="43" y="80"/>
                      <a:pt x="46" y="82"/>
                      <a:pt x="51" y="83"/>
                    </a:cubicBezTo>
                    <a:cubicBezTo>
                      <a:pt x="62" y="83"/>
                      <a:pt x="71" y="81"/>
                      <a:pt x="78" y="73"/>
                    </a:cubicBezTo>
                    <a:cubicBezTo>
                      <a:pt x="80" y="70"/>
                      <a:pt x="85" y="68"/>
                      <a:pt x="89" y="67"/>
                    </a:cubicBezTo>
                    <a:cubicBezTo>
                      <a:pt x="97" y="65"/>
                      <a:pt x="106" y="63"/>
                      <a:pt x="115" y="61"/>
                    </a:cubicBezTo>
                    <a:cubicBezTo>
                      <a:pt x="121" y="62"/>
                      <a:pt x="129" y="60"/>
                      <a:pt x="135" y="63"/>
                    </a:cubicBezTo>
                    <a:cubicBezTo>
                      <a:pt x="145" y="66"/>
                      <a:pt x="148" y="73"/>
                      <a:pt x="144" y="82"/>
                    </a:cubicBezTo>
                    <a:cubicBezTo>
                      <a:pt x="143" y="85"/>
                      <a:pt x="141" y="88"/>
                      <a:pt x="141" y="92"/>
                    </a:cubicBezTo>
                    <a:cubicBezTo>
                      <a:pt x="136" y="93"/>
                      <a:pt x="134" y="100"/>
                      <a:pt x="128" y="102"/>
                    </a:cubicBezTo>
                    <a:cubicBezTo>
                      <a:pt x="124" y="104"/>
                      <a:pt x="120" y="107"/>
                      <a:pt x="114" y="107"/>
                    </a:cubicBezTo>
                    <a:cubicBezTo>
                      <a:pt x="111" y="107"/>
                      <a:pt x="109" y="110"/>
                      <a:pt x="107" y="111"/>
                    </a:cubicBezTo>
                    <a:close/>
                  </a:path>
                </a:pathLst>
              </a:custGeom>
              <a:solidFill>
                <a:srgbClr val="FFD3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8" name="Freeform 73"/>
              <p:cNvSpPr/>
              <p:nvPr/>
            </p:nvSpPr>
            <p:spPr bwMode="auto">
              <a:xfrm>
                <a:off x="2894" y="1719"/>
                <a:ext cx="186" cy="186"/>
              </a:xfrm>
              <a:custGeom>
                <a:avLst/>
                <a:gdLst>
                  <a:gd name="T0" fmla="*/ 70 w 78"/>
                  <a:gd name="T1" fmla="*/ 16 h 78"/>
                  <a:gd name="T2" fmla="*/ 72 w 78"/>
                  <a:gd name="T3" fmla="*/ 22 h 78"/>
                  <a:gd name="T4" fmla="*/ 72 w 78"/>
                  <a:gd name="T5" fmla="*/ 51 h 78"/>
                  <a:gd name="T6" fmla="*/ 47 w 78"/>
                  <a:gd name="T7" fmla="*/ 49 h 78"/>
                  <a:gd name="T8" fmla="*/ 25 w 78"/>
                  <a:gd name="T9" fmla="*/ 56 h 78"/>
                  <a:gd name="T10" fmla="*/ 31 w 78"/>
                  <a:gd name="T11" fmla="*/ 64 h 78"/>
                  <a:gd name="T12" fmla="*/ 62 w 78"/>
                  <a:gd name="T13" fmla="*/ 62 h 78"/>
                  <a:gd name="T14" fmla="*/ 69 w 78"/>
                  <a:gd name="T15" fmla="*/ 60 h 78"/>
                  <a:gd name="T16" fmla="*/ 35 w 78"/>
                  <a:gd name="T17" fmla="*/ 75 h 78"/>
                  <a:gd name="T18" fmla="*/ 15 w 78"/>
                  <a:gd name="T19" fmla="*/ 68 h 78"/>
                  <a:gd name="T20" fmla="*/ 4 w 78"/>
                  <a:gd name="T21" fmla="*/ 50 h 78"/>
                  <a:gd name="T22" fmla="*/ 5 w 78"/>
                  <a:gd name="T23" fmla="*/ 25 h 78"/>
                  <a:gd name="T24" fmla="*/ 30 w 78"/>
                  <a:gd name="T25" fmla="*/ 5 h 78"/>
                  <a:gd name="T26" fmla="*/ 46 w 78"/>
                  <a:gd name="T27" fmla="*/ 2 h 78"/>
                  <a:gd name="T28" fmla="*/ 59 w 78"/>
                  <a:gd name="T29" fmla="*/ 6 h 78"/>
                  <a:gd name="T30" fmla="*/ 70 w 78"/>
                  <a:gd name="T31" fmla="*/ 1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8" h="78">
                    <a:moveTo>
                      <a:pt x="70" y="16"/>
                    </a:moveTo>
                    <a:cubicBezTo>
                      <a:pt x="71" y="18"/>
                      <a:pt x="71" y="20"/>
                      <a:pt x="72" y="22"/>
                    </a:cubicBezTo>
                    <a:cubicBezTo>
                      <a:pt x="78" y="32"/>
                      <a:pt x="77" y="41"/>
                      <a:pt x="72" y="51"/>
                    </a:cubicBezTo>
                    <a:cubicBezTo>
                      <a:pt x="65" y="36"/>
                      <a:pt x="58" y="35"/>
                      <a:pt x="47" y="49"/>
                    </a:cubicBezTo>
                    <a:cubicBezTo>
                      <a:pt x="38" y="61"/>
                      <a:pt x="38" y="61"/>
                      <a:pt x="25" y="56"/>
                    </a:cubicBezTo>
                    <a:cubicBezTo>
                      <a:pt x="25" y="61"/>
                      <a:pt x="27" y="64"/>
                      <a:pt x="31" y="64"/>
                    </a:cubicBezTo>
                    <a:cubicBezTo>
                      <a:pt x="41" y="66"/>
                      <a:pt x="52" y="69"/>
                      <a:pt x="62" y="62"/>
                    </a:cubicBezTo>
                    <a:cubicBezTo>
                      <a:pt x="64" y="60"/>
                      <a:pt x="66" y="56"/>
                      <a:pt x="69" y="60"/>
                    </a:cubicBezTo>
                    <a:cubicBezTo>
                      <a:pt x="65" y="72"/>
                      <a:pt x="50" y="78"/>
                      <a:pt x="35" y="75"/>
                    </a:cubicBezTo>
                    <a:cubicBezTo>
                      <a:pt x="28" y="73"/>
                      <a:pt x="21" y="73"/>
                      <a:pt x="15" y="68"/>
                    </a:cubicBezTo>
                    <a:cubicBezTo>
                      <a:pt x="12" y="62"/>
                      <a:pt x="8" y="56"/>
                      <a:pt x="4" y="50"/>
                    </a:cubicBezTo>
                    <a:cubicBezTo>
                      <a:pt x="0" y="41"/>
                      <a:pt x="1" y="32"/>
                      <a:pt x="5" y="25"/>
                    </a:cubicBezTo>
                    <a:cubicBezTo>
                      <a:pt x="10" y="15"/>
                      <a:pt x="15" y="4"/>
                      <a:pt x="30" y="5"/>
                    </a:cubicBezTo>
                    <a:cubicBezTo>
                      <a:pt x="35" y="5"/>
                      <a:pt x="40" y="3"/>
                      <a:pt x="46" y="2"/>
                    </a:cubicBezTo>
                    <a:cubicBezTo>
                      <a:pt x="51" y="0"/>
                      <a:pt x="55" y="2"/>
                      <a:pt x="59" y="6"/>
                    </a:cubicBezTo>
                    <a:cubicBezTo>
                      <a:pt x="63" y="10"/>
                      <a:pt x="66" y="14"/>
                      <a:pt x="70" y="16"/>
                    </a:cubicBezTo>
                    <a:close/>
                  </a:path>
                </a:pathLst>
              </a:custGeom>
              <a:solidFill>
                <a:srgbClr val="CDC5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9" name="Freeform 74"/>
              <p:cNvSpPr/>
              <p:nvPr/>
            </p:nvSpPr>
            <p:spPr bwMode="auto">
              <a:xfrm>
                <a:off x="2668" y="1624"/>
                <a:ext cx="186" cy="236"/>
              </a:xfrm>
              <a:custGeom>
                <a:avLst/>
                <a:gdLst>
                  <a:gd name="T0" fmla="*/ 27 w 78"/>
                  <a:gd name="T1" fmla="*/ 97 h 99"/>
                  <a:gd name="T2" fmla="*/ 6 w 78"/>
                  <a:gd name="T3" fmla="*/ 96 h 99"/>
                  <a:gd name="T4" fmla="*/ 6 w 78"/>
                  <a:gd name="T5" fmla="*/ 87 h 99"/>
                  <a:gd name="T6" fmla="*/ 2 w 78"/>
                  <a:gd name="T7" fmla="*/ 87 h 99"/>
                  <a:gd name="T8" fmla="*/ 10 w 78"/>
                  <a:gd name="T9" fmla="*/ 76 h 99"/>
                  <a:gd name="T10" fmla="*/ 41 w 78"/>
                  <a:gd name="T11" fmla="*/ 34 h 99"/>
                  <a:gd name="T12" fmla="*/ 39 w 78"/>
                  <a:gd name="T13" fmla="*/ 15 h 99"/>
                  <a:gd name="T14" fmla="*/ 37 w 78"/>
                  <a:gd name="T15" fmla="*/ 0 h 99"/>
                  <a:gd name="T16" fmla="*/ 41 w 78"/>
                  <a:gd name="T17" fmla="*/ 1 h 99"/>
                  <a:gd name="T18" fmla="*/ 47 w 78"/>
                  <a:gd name="T19" fmla="*/ 12 h 99"/>
                  <a:gd name="T20" fmla="*/ 47 w 78"/>
                  <a:gd name="T21" fmla="*/ 21 h 99"/>
                  <a:gd name="T22" fmla="*/ 56 w 78"/>
                  <a:gd name="T23" fmla="*/ 26 h 99"/>
                  <a:gd name="T24" fmla="*/ 58 w 78"/>
                  <a:gd name="T25" fmla="*/ 23 h 99"/>
                  <a:gd name="T26" fmla="*/ 61 w 78"/>
                  <a:gd name="T27" fmla="*/ 21 h 99"/>
                  <a:gd name="T28" fmla="*/ 64 w 78"/>
                  <a:gd name="T29" fmla="*/ 24 h 99"/>
                  <a:gd name="T30" fmla="*/ 64 w 78"/>
                  <a:gd name="T31" fmla="*/ 27 h 99"/>
                  <a:gd name="T32" fmla="*/ 76 w 78"/>
                  <a:gd name="T33" fmla="*/ 36 h 99"/>
                  <a:gd name="T34" fmla="*/ 75 w 78"/>
                  <a:gd name="T35" fmla="*/ 43 h 99"/>
                  <a:gd name="T36" fmla="*/ 75 w 78"/>
                  <a:gd name="T37" fmla="*/ 44 h 99"/>
                  <a:gd name="T38" fmla="*/ 74 w 78"/>
                  <a:gd name="T39" fmla="*/ 46 h 99"/>
                  <a:gd name="T40" fmla="*/ 73 w 78"/>
                  <a:gd name="T41" fmla="*/ 47 h 99"/>
                  <a:gd name="T42" fmla="*/ 71 w 78"/>
                  <a:gd name="T43" fmla="*/ 48 h 99"/>
                  <a:gd name="T44" fmla="*/ 68 w 78"/>
                  <a:gd name="T45" fmla="*/ 48 h 99"/>
                  <a:gd name="T46" fmla="*/ 64 w 78"/>
                  <a:gd name="T47" fmla="*/ 49 h 99"/>
                  <a:gd name="T48" fmla="*/ 64 w 78"/>
                  <a:gd name="T49" fmla="*/ 51 h 99"/>
                  <a:gd name="T50" fmla="*/ 63 w 78"/>
                  <a:gd name="T51" fmla="*/ 53 h 99"/>
                  <a:gd name="T52" fmla="*/ 61 w 78"/>
                  <a:gd name="T53" fmla="*/ 55 h 99"/>
                  <a:gd name="T54" fmla="*/ 52 w 78"/>
                  <a:gd name="T55" fmla="*/ 67 h 99"/>
                  <a:gd name="T56" fmla="*/ 35 w 78"/>
                  <a:gd name="T57" fmla="*/ 91 h 99"/>
                  <a:gd name="T58" fmla="*/ 33 w 78"/>
                  <a:gd name="T59" fmla="*/ 90 h 99"/>
                  <a:gd name="T60" fmla="*/ 28 w 78"/>
                  <a:gd name="T61" fmla="*/ 88 h 99"/>
                  <a:gd name="T62" fmla="*/ 27 w 78"/>
                  <a:gd name="T63" fmla="*/ 93 h 99"/>
                  <a:gd name="T64" fmla="*/ 27 w 78"/>
                  <a:gd name="T65" fmla="*/ 9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8" h="99">
                    <a:moveTo>
                      <a:pt x="27" y="97"/>
                    </a:moveTo>
                    <a:cubicBezTo>
                      <a:pt x="20" y="99"/>
                      <a:pt x="13" y="96"/>
                      <a:pt x="6" y="96"/>
                    </a:cubicBezTo>
                    <a:cubicBezTo>
                      <a:pt x="5" y="93"/>
                      <a:pt x="9" y="91"/>
                      <a:pt x="6" y="87"/>
                    </a:cubicBezTo>
                    <a:cubicBezTo>
                      <a:pt x="5" y="86"/>
                      <a:pt x="4" y="87"/>
                      <a:pt x="2" y="87"/>
                    </a:cubicBezTo>
                    <a:cubicBezTo>
                      <a:pt x="0" y="81"/>
                      <a:pt x="6" y="79"/>
                      <a:pt x="10" y="76"/>
                    </a:cubicBezTo>
                    <a:cubicBezTo>
                      <a:pt x="23" y="65"/>
                      <a:pt x="36" y="52"/>
                      <a:pt x="41" y="34"/>
                    </a:cubicBezTo>
                    <a:cubicBezTo>
                      <a:pt x="43" y="27"/>
                      <a:pt x="43" y="21"/>
                      <a:pt x="39" y="15"/>
                    </a:cubicBezTo>
                    <a:cubicBezTo>
                      <a:pt x="37" y="10"/>
                      <a:pt x="33" y="6"/>
                      <a:pt x="37" y="0"/>
                    </a:cubicBezTo>
                    <a:cubicBezTo>
                      <a:pt x="38" y="0"/>
                      <a:pt x="39" y="0"/>
                      <a:pt x="41" y="1"/>
                    </a:cubicBezTo>
                    <a:cubicBezTo>
                      <a:pt x="43" y="4"/>
                      <a:pt x="40" y="11"/>
                      <a:pt x="47" y="12"/>
                    </a:cubicBezTo>
                    <a:cubicBezTo>
                      <a:pt x="48" y="12"/>
                      <a:pt x="47" y="18"/>
                      <a:pt x="47" y="21"/>
                    </a:cubicBezTo>
                    <a:cubicBezTo>
                      <a:pt x="54" y="17"/>
                      <a:pt x="55" y="22"/>
                      <a:pt x="56" y="26"/>
                    </a:cubicBezTo>
                    <a:cubicBezTo>
                      <a:pt x="58" y="26"/>
                      <a:pt x="58" y="24"/>
                      <a:pt x="58" y="23"/>
                    </a:cubicBezTo>
                    <a:cubicBezTo>
                      <a:pt x="59" y="22"/>
                      <a:pt x="60" y="21"/>
                      <a:pt x="61" y="21"/>
                    </a:cubicBezTo>
                    <a:cubicBezTo>
                      <a:pt x="63" y="21"/>
                      <a:pt x="64" y="23"/>
                      <a:pt x="64" y="24"/>
                    </a:cubicBezTo>
                    <a:cubicBezTo>
                      <a:pt x="65" y="25"/>
                      <a:pt x="64" y="26"/>
                      <a:pt x="64" y="27"/>
                    </a:cubicBezTo>
                    <a:cubicBezTo>
                      <a:pt x="66" y="36"/>
                      <a:pt x="66" y="37"/>
                      <a:pt x="76" y="36"/>
                    </a:cubicBezTo>
                    <a:cubicBezTo>
                      <a:pt x="78" y="38"/>
                      <a:pt x="75" y="41"/>
                      <a:pt x="75" y="43"/>
                    </a:cubicBezTo>
                    <a:cubicBezTo>
                      <a:pt x="75" y="43"/>
                      <a:pt x="75" y="44"/>
                      <a:pt x="75" y="44"/>
                    </a:cubicBezTo>
                    <a:cubicBezTo>
                      <a:pt x="75" y="45"/>
                      <a:pt x="74" y="45"/>
                      <a:pt x="74" y="46"/>
                    </a:cubicBezTo>
                    <a:cubicBezTo>
                      <a:pt x="73" y="46"/>
                      <a:pt x="73" y="46"/>
                      <a:pt x="73" y="47"/>
                    </a:cubicBezTo>
                    <a:cubicBezTo>
                      <a:pt x="72" y="47"/>
                      <a:pt x="72" y="48"/>
                      <a:pt x="71" y="48"/>
                    </a:cubicBezTo>
                    <a:cubicBezTo>
                      <a:pt x="70" y="48"/>
                      <a:pt x="69" y="48"/>
                      <a:pt x="68" y="48"/>
                    </a:cubicBezTo>
                    <a:cubicBezTo>
                      <a:pt x="67" y="49"/>
                      <a:pt x="65" y="45"/>
                      <a:pt x="64" y="49"/>
                    </a:cubicBezTo>
                    <a:cubicBezTo>
                      <a:pt x="64" y="50"/>
                      <a:pt x="64" y="50"/>
                      <a:pt x="64" y="51"/>
                    </a:cubicBezTo>
                    <a:cubicBezTo>
                      <a:pt x="64" y="52"/>
                      <a:pt x="63" y="53"/>
                      <a:pt x="63" y="53"/>
                    </a:cubicBezTo>
                    <a:cubicBezTo>
                      <a:pt x="62" y="54"/>
                      <a:pt x="61" y="54"/>
                      <a:pt x="61" y="55"/>
                    </a:cubicBezTo>
                    <a:cubicBezTo>
                      <a:pt x="56" y="57"/>
                      <a:pt x="50" y="59"/>
                      <a:pt x="52" y="67"/>
                    </a:cubicBezTo>
                    <a:cubicBezTo>
                      <a:pt x="47" y="76"/>
                      <a:pt x="46" y="87"/>
                      <a:pt x="35" y="91"/>
                    </a:cubicBezTo>
                    <a:cubicBezTo>
                      <a:pt x="34" y="91"/>
                      <a:pt x="33" y="90"/>
                      <a:pt x="33" y="90"/>
                    </a:cubicBezTo>
                    <a:cubicBezTo>
                      <a:pt x="31" y="88"/>
                      <a:pt x="30" y="87"/>
                      <a:pt x="28" y="88"/>
                    </a:cubicBezTo>
                    <a:cubicBezTo>
                      <a:pt x="26" y="89"/>
                      <a:pt x="27" y="91"/>
                      <a:pt x="27" y="93"/>
                    </a:cubicBezTo>
                    <a:cubicBezTo>
                      <a:pt x="27" y="94"/>
                      <a:pt x="27" y="96"/>
                      <a:pt x="27" y="97"/>
                    </a:cubicBezTo>
                    <a:close/>
                  </a:path>
                </a:pathLst>
              </a:custGeom>
              <a:solidFill>
                <a:srgbClr val="FFE1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0" name="Freeform 75"/>
              <p:cNvSpPr/>
              <p:nvPr/>
            </p:nvSpPr>
            <p:spPr bwMode="auto">
              <a:xfrm>
                <a:off x="2751" y="1726"/>
                <a:ext cx="119" cy="136"/>
              </a:xfrm>
              <a:custGeom>
                <a:avLst/>
                <a:gdLst>
                  <a:gd name="T0" fmla="*/ 0 w 50"/>
                  <a:gd name="T1" fmla="*/ 48 h 57"/>
                  <a:gd name="T2" fmla="*/ 15 w 50"/>
                  <a:gd name="T3" fmla="*/ 23 h 57"/>
                  <a:gd name="T4" fmla="*/ 27 w 50"/>
                  <a:gd name="T5" fmla="*/ 10 h 57"/>
                  <a:gd name="T6" fmla="*/ 27 w 50"/>
                  <a:gd name="T7" fmla="*/ 10 h 57"/>
                  <a:gd name="T8" fmla="*/ 29 w 50"/>
                  <a:gd name="T9" fmla="*/ 8 h 57"/>
                  <a:gd name="T10" fmla="*/ 29 w 50"/>
                  <a:gd name="T11" fmla="*/ 8 h 57"/>
                  <a:gd name="T12" fmla="*/ 36 w 50"/>
                  <a:gd name="T13" fmla="*/ 4 h 57"/>
                  <a:gd name="T14" fmla="*/ 36 w 50"/>
                  <a:gd name="T15" fmla="*/ 4 h 57"/>
                  <a:gd name="T16" fmla="*/ 38 w 50"/>
                  <a:gd name="T17" fmla="*/ 2 h 57"/>
                  <a:gd name="T18" fmla="*/ 40 w 50"/>
                  <a:gd name="T19" fmla="*/ 0 h 57"/>
                  <a:gd name="T20" fmla="*/ 40 w 50"/>
                  <a:gd name="T21" fmla="*/ 0 h 57"/>
                  <a:gd name="T22" fmla="*/ 46 w 50"/>
                  <a:gd name="T23" fmla="*/ 4 h 57"/>
                  <a:gd name="T24" fmla="*/ 40 w 50"/>
                  <a:gd name="T25" fmla="*/ 35 h 57"/>
                  <a:gd name="T26" fmla="*/ 34 w 50"/>
                  <a:gd name="T27" fmla="*/ 43 h 57"/>
                  <a:gd name="T28" fmla="*/ 3 w 50"/>
                  <a:gd name="T29" fmla="*/ 53 h 57"/>
                  <a:gd name="T30" fmla="*/ 0 w 50"/>
                  <a:gd name="T31" fmla="*/ 4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0" h="57">
                    <a:moveTo>
                      <a:pt x="0" y="48"/>
                    </a:moveTo>
                    <a:cubicBezTo>
                      <a:pt x="7" y="41"/>
                      <a:pt x="11" y="32"/>
                      <a:pt x="15" y="23"/>
                    </a:cubicBezTo>
                    <a:cubicBezTo>
                      <a:pt x="16" y="16"/>
                      <a:pt x="22" y="13"/>
                      <a:pt x="27" y="10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8" y="9"/>
                      <a:pt x="28" y="8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0" y="5"/>
                      <a:pt x="34" y="6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7" y="3"/>
                      <a:pt x="38" y="3"/>
                      <a:pt x="38" y="2"/>
                    </a:cubicBezTo>
                    <a:cubicBezTo>
                      <a:pt x="39" y="1"/>
                      <a:pt x="40" y="1"/>
                      <a:pt x="40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3" y="0"/>
                      <a:pt x="45" y="2"/>
                      <a:pt x="46" y="4"/>
                    </a:cubicBezTo>
                    <a:cubicBezTo>
                      <a:pt x="50" y="14"/>
                      <a:pt x="48" y="27"/>
                      <a:pt x="40" y="35"/>
                    </a:cubicBezTo>
                    <a:cubicBezTo>
                      <a:pt x="38" y="37"/>
                      <a:pt x="36" y="40"/>
                      <a:pt x="34" y="43"/>
                    </a:cubicBezTo>
                    <a:cubicBezTo>
                      <a:pt x="27" y="53"/>
                      <a:pt x="14" y="57"/>
                      <a:pt x="3" y="53"/>
                    </a:cubicBezTo>
                    <a:cubicBezTo>
                      <a:pt x="0" y="53"/>
                      <a:pt x="0" y="50"/>
                      <a:pt x="0" y="48"/>
                    </a:cubicBezTo>
                    <a:close/>
                  </a:path>
                </a:pathLst>
              </a:custGeom>
              <a:solidFill>
                <a:srgbClr val="FFD2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1" name="Freeform 76"/>
              <p:cNvSpPr/>
              <p:nvPr/>
            </p:nvSpPr>
            <p:spPr bwMode="auto">
              <a:xfrm>
                <a:off x="2961" y="1857"/>
                <a:ext cx="103" cy="53"/>
              </a:xfrm>
              <a:custGeom>
                <a:avLst/>
                <a:gdLst>
                  <a:gd name="T0" fmla="*/ 6 w 43"/>
                  <a:gd name="T1" fmla="*/ 16 h 22"/>
                  <a:gd name="T2" fmla="*/ 28 w 43"/>
                  <a:gd name="T3" fmla="*/ 13 h 22"/>
                  <a:gd name="T4" fmla="*/ 41 w 43"/>
                  <a:gd name="T5" fmla="*/ 1 h 22"/>
                  <a:gd name="T6" fmla="*/ 42 w 43"/>
                  <a:gd name="T7" fmla="*/ 0 h 22"/>
                  <a:gd name="T8" fmla="*/ 37 w 43"/>
                  <a:gd name="T9" fmla="*/ 12 h 22"/>
                  <a:gd name="T10" fmla="*/ 14 w 43"/>
                  <a:gd name="T11" fmla="*/ 22 h 22"/>
                  <a:gd name="T12" fmla="*/ 0 w 43"/>
                  <a:gd name="T13" fmla="*/ 18 h 22"/>
                  <a:gd name="T14" fmla="*/ 6 w 43"/>
                  <a:gd name="T15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22">
                    <a:moveTo>
                      <a:pt x="6" y="16"/>
                    </a:moveTo>
                    <a:cubicBezTo>
                      <a:pt x="14" y="16"/>
                      <a:pt x="21" y="16"/>
                      <a:pt x="28" y="13"/>
                    </a:cubicBezTo>
                    <a:cubicBezTo>
                      <a:pt x="34" y="10"/>
                      <a:pt x="39" y="7"/>
                      <a:pt x="41" y="1"/>
                    </a:cubicBezTo>
                    <a:cubicBezTo>
                      <a:pt x="41" y="0"/>
                      <a:pt x="42" y="0"/>
                      <a:pt x="42" y="0"/>
                    </a:cubicBezTo>
                    <a:cubicBezTo>
                      <a:pt x="43" y="5"/>
                      <a:pt x="41" y="9"/>
                      <a:pt x="37" y="12"/>
                    </a:cubicBezTo>
                    <a:cubicBezTo>
                      <a:pt x="29" y="16"/>
                      <a:pt x="22" y="19"/>
                      <a:pt x="14" y="22"/>
                    </a:cubicBezTo>
                    <a:cubicBezTo>
                      <a:pt x="10" y="20"/>
                      <a:pt x="5" y="17"/>
                      <a:pt x="0" y="18"/>
                    </a:cubicBezTo>
                    <a:cubicBezTo>
                      <a:pt x="1" y="13"/>
                      <a:pt x="4" y="15"/>
                      <a:pt x="6" y="16"/>
                    </a:cubicBezTo>
                    <a:close/>
                  </a:path>
                </a:pathLst>
              </a:custGeom>
              <a:solidFill>
                <a:srgbClr val="FB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2" name="Freeform 77"/>
              <p:cNvSpPr/>
              <p:nvPr/>
            </p:nvSpPr>
            <p:spPr bwMode="auto">
              <a:xfrm>
                <a:off x="2684" y="1609"/>
                <a:ext cx="67" cy="34"/>
              </a:xfrm>
              <a:custGeom>
                <a:avLst/>
                <a:gdLst>
                  <a:gd name="T0" fmla="*/ 11 w 28"/>
                  <a:gd name="T1" fmla="*/ 5 h 14"/>
                  <a:gd name="T2" fmla="*/ 13 w 28"/>
                  <a:gd name="T3" fmla="*/ 3 h 14"/>
                  <a:gd name="T4" fmla="*/ 28 w 28"/>
                  <a:gd name="T5" fmla="*/ 1 h 14"/>
                  <a:gd name="T6" fmla="*/ 20 w 28"/>
                  <a:gd name="T7" fmla="*/ 8 h 14"/>
                  <a:gd name="T8" fmla="*/ 18 w 28"/>
                  <a:gd name="T9" fmla="*/ 10 h 14"/>
                  <a:gd name="T10" fmla="*/ 15 w 28"/>
                  <a:gd name="T11" fmla="*/ 11 h 14"/>
                  <a:gd name="T12" fmla="*/ 5 w 28"/>
                  <a:gd name="T13" fmla="*/ 13 h 14"/>
                  <a:gd name="T14" fmla="*/ 3 w 28"/>
                  <a:gd name="T15" fmla="*/ 9 h 14"/>
                  <a:gd name="T16" fmla="*/ 3 w 28"/>
                  <a:gd name="T17" fmla="*/ 9 h 14"/>
                  <a:gd name="T18" fmla="*/ 7 w 28"/>
                  <a:gd name="T19" fmla="*/ 7 h 14"/>
                  <a:gd name="T20" fmla="*/ 7 w 28"/>
                  <a:gd name="T21" fmla="*/ 7 h 14"/>
                  <a:gd name="T22" fmla="*/ 11 w 28"/>
                  <a:gd name="T23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" h="14">
                    <a:moveTo>
                      <a:pt x="11" y="5"/>
                    </a:moveTo>
                    <a:cubicBezTo>
                      <a:pt x="11" y="4"/>
                      <a:pt x="12" y="4"/>
                      <a:pt x="13" y="3"/>
                    </a:cubicBezTo>
                    <a:cubicBezTo>
                      <a:pt x="18" y="1"/>
                      <a:pt x="23" y="0"/>
                      <a:pt x="28" y="1"/>
                    </a:cubicBezTo>
                    <a:cubicBezTo>
                      <a:pt x="28" y="7"/>
                      <a:pt x="23" y="6"/>
                      <a:pt x="20" y="8"/>
                    </a:cubicBezTo>
                    <a:cubicBezTo>
                      <a:pt x="19" y="9"/>
                      <a:pt x="18" y="9"/>
                      <a:pt x="18" y="10"/>
                    </a:cubicBezTo>
                    <a:cubicBezTo>
                      <a:pt x="17" y="10"/>
                      <a:pt x="16" y="10"/>
                      <a:pt x="15" y="11"/>
                    </a:cubicBezTo>
                    <a:cubicBezTo>
                      <a:pt x="12" y="12"/>
                      <a:pt x="8" y="14"/>
                      <a:pt x="5" y="13"/>
                    </a:cubicBezTo>
                    <a:cubicBezTo>
                      <a:pt x="0" y="13"/>
                      <a:pt x="0" y="12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8"/>
                      <a:pt x="6" y="8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6"/>
                      <a:pt x="10" y="6"/>
                      <a:pt x="11" y="5"/>
                    </a:cubicBezTo>
                    <a:close/>
                  </a:path>
                </a:pathLst>
              </a:custGeom>
              <a:solidFill>
                <a:srgbClr val="FFB5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3" name="Freeform 78"/>
              <p:cNvSpPr/>
              <p:nvPr/>
            </p:nvSpPr>
            <p:spPr bwMode="auto">
              <a:xfrm>
                <a:off x="2699" y="1612"/>
                <a:ext cx="66" cy="40"/>
              </a:xfrm>
              <a:custGeom>
                <a:avLst/>
                <a:gdLst>
                  <a:gd name="T0" fmla="*/ 12 w 28"/>
                  <a:gd name="T1" fmla="*/ 6 h 17"/>
                  <a:gd name="T2" fmla="*/ 22 w 28"/>
                  <a:gd name="T3" fmla="*/ 0 h 17"/>
                  <a:gd name="T4" fmla="*/ 28 w 28"/>
                  <a:gd name="T5" fmla="*/ 6 h 17"/>
                  <a:gd name="T6" fmla="*/ 24 w 28"/>
                  <a:gd name="T7" fmla="*/ 6 h 17"/>
                  <a:gd name="T8" fmla="*/ 1 w 28"/>
                  <a:gd name="T9" fmla="*/ 16 h 17"/>
                  <a:gd name="T10" fmla="*/ 10 w 28"/>
                  <a:gd name="T11" fmla="*/ 8 h 17"/>
                  <a:gd name="T12" fmla="*/ 10 w 28"/>
                  <a:gd name="T13" fmla="*/ 8 h 17"/>
                  <a:gd name="T14" fmla="*/ 12 w 28"/>
                  <a:gd name="T15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17">
                    <a:moveTo>
                      <a:pt x="12" y="6"/>
                    </a:moveTo>
                    <a:cubicBezTo>
                      <a:pt x="15" y="4"/>
                      <a:pt x="20" y="4"/>
                      <a:pt x="22" y="0"/>
                    </a:cubicBezTo>
                    <a:cubicBezTo>
                      <a:pt x="26" y="0"/>
                      <a:pt x="28" y="1"/>
                      <a:pt x="28" y="6"/>
                    </a:cubicBezTo>
                    <a:cubicBezTo>
                      <a:pt x="26" y="6"/>
                      <a:pt x="25" y="6"/>
                      <a:pt x="24" y="6"/>
                    </a:cubicBezTo>
                    <a:cubicBezTo>
                      <a:pt x="17" y="10"/>
                      <a:pt x="10" y="17"/>
                      <a:pt x="1" y="16"/>
                    </a:cubicBezTo>
                    <a:cubicBezTo>
                      <a:pt x="0" y="9"/>
                      <a:pt x="7" y="11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1" y="7"/>
                      <a:pt x="12" y="6"/>
                      <a:pt x="12" y="6"/>
                    </a:cubicBezTo>
                    <a:close/>
                  </a:path>
                </a:pathLst>
              </a:custGeom>
              <a:solidFill>
                <a:srgbClr val="FFC9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4" name="Freeform 79"/>
              <p:cNvSpPr/>
              <p:nvPr/>
            </p:nvSpPr>
            <p:spPr bwMode="auto">
              <a:xfrm>
                <a:off x="2715" y="1881"/>
                <a:ext cx="34" cy="31"/>
              </a:xfrm>
              <a:custGeom>
                <a:avLst/>
                <a:gdLst>
                  <a:gd name="T0" fmla="*/ 14 w 14"/>
                  <a:gd name="T1" fmla="*/ 9 h 13"/>
                  <a:gd name="T2" fmla="*/ 12 w 14"/>
                  <a:gd name="T3" fmla="*/ 11 h 13"/>
                  <a:gd name="T4" fmla="*/ 0 w 14"/>
                  <a:gd name="T5" fmla="*/ 4 h 13"/>
                  <a:gd name="T6" fmla="*/ 1 w 14"/>
                  <a:gd name="T7" fmla="*/ 2 h 13"/>
                  <a:gd name="T8" fmla="*/ 9 w 14"/>
                  <a:gd name="T9" fmla="*/ 4 h 13"/>
                  <a:gd name="T10" fmla="*/ 14 w 14"/>
                  <a:gd name="T1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4" y="9"/>
                    </a:moveTo>
                    <a:cubicBezTo>
                      <a:pt x="13" y="10"/>
                      <a:pt x="13" y="11"/>
                      <a:pt x="12" y="11"/>
                    </a:cubicBezTo>
                    <a:cubicBezTo>
                      <a:pt x="8" y="13"/>
                      <a:pt x="1" y="9"/>
                      <a:pt x="0" y="4"/>
                    </a:cubicBezTo>
                    <a:cubicBezTo>
                      <a:pt x="0" y="4"/>
                      <a:pt x="1" y="2"/>
                      <a:pt x="1" y="2"/>
                    </a:cubicBezTo>
                    <a:cubicBezTo>
                      <a:pt x="4" y="0"/>
                      <a:pt x="7" y="4"/>
                      <a:pt x="9" y="4"/>
                    </a:cubicBezTo>
                    <a:cubicBezTo>
                      <a:pt x="13" y="4"/>
                      <a:pt x="11" y="8"/>
                      <a:pt x="14" y="9"/>
                    </a:cubicBez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5" name="Freeform 80"/>
              <p:cNvSpPr/>
              <p:nvPr/>
            </p:nvSpPr>
            <p:spPr bwMode="auto">
              <a:xfrm>
                <a:off x="3033" y="1950"/>
                <a:ext cx="57" cy="41"/>
              </a:xfrm>
              <a:custGeom>
                <a:avLst/>
                <a:gdLst>
                  <a:gd name="T0" fmla="*/ 20 w 24"/>
                  <a:gd name="T1" fmla="*/ 6 h 17"/>
                  <a:gd name="T2" fmla="*/ 18 w 24"/>
                  <a:gd name="T3" fmla="*/ 6 h 17"/>
                  <a:gd name="T4" fmla="*/ 1 w 24"/>
                  <a:gd name="T5" fmla="*/ 17 h 17"/>
                  <a:gd name="T6" fmla="*/ 7 w 24"/>
                  <a:gd name="T7" fmla="*/ 10 h 17"/>
                  <a:gd name="T8" fmla="*/ 9 w 24"/>
                  <a:gd name="T9" fmla="*/ 8 h 17"/>
                  <a:gd name="T10" fmla="*/ 14 w 24"/>
                  <a:gd name="T11" fmla="*/ 4 h 17"/>
                  <a:gd name="T12" fmla="*/ 20 w 24"/>
                  <a:gd name="T13" fmla="*/ 1 h 17"/>
                  <a:gd name="T14" fmla="*/ 24 w 24"/>
                  <a:gd name="T15" fmla="*/ 2 h 17"/>
                  <a:gd name="T16" fmla="*/ 22 w 24"/>
                  <a:gd name="T17" fmla="*/ 4 h 17"/>
                  <a:gd name="T18" fmla="*/ 20 w 24"/>
                  <a:gd name="T19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17">
                    <a:moveTo>
                      <a:pt x="20" y="6"/>
                    </a:moveTo>
                    <a:cubicBezTo>
                      <a:pt x="20" y="6"/>
                      <a:pt x="19" y="6"/>
                      <a:pt x="18" y="6"/>
                    </a:cubicBezTo>
                    <a:cubicBezTo>
                      <a:pt x="13" y="10"/>
                      <a:pt x="7" y="13"/>
                      <a:pt x="1" y="17"/>
                    </a:cubicBezTo>
                    <a:cubicBezTo>
                      <a:pt x="0" y="12"/>
                      <a:pt x="5" y="12"/>
                      <a:pt x="7" y="10"/>
                    </a:cubicBezTo>
                    <a:cubicBezTo>
                      <a:pt x="7" y="9"/>
                      <a:pt x="8" y="8"/>
                      <a:pt x="9" y="8"/>
                    </a:cubicBezTo>
                    <a:cubicBezTo>
                      <a:pt x="9" y="5"/>
                      <a:pt x="13" y="6"/>
                      <a:pt x="14" y="4"/>
                    </a:cubicBezTo>
                    <a:cubicBezTo>
                      <a:pt x="17" y="4"/>
                      <a:pt x="18" y="3"/>
                      <a:pt x="20" y="1"/>
                    </a:cubicBezTo>
                    <a:cubicBezTo>
                      <a:pt x="22" y="0"/>
                      <a:pt x="23" y="0"/>
                      <a:pt x="24" y="2"/>
                    </a:cubicBezTo>
                    <a:cubicBezTo>
                      <a:pt x="23" y="3"/>
                      <a:pt x="23" y="3"/>
                      <a:pt x="22" y="4"/>
                    </a:cubicBezTo>
                    <a:cubicBezTo>
                      <a:pt x="21" y="5"/>
                      <a:pt x="21" y="5"/>
                      <a:pt x="20" y="6"/>
                    </a:cubicBezTo>
                    <a:close/>
                  </a:path>
                </a:pathLst>
              </a:custGeom>
              <a:solidFill>
                <a:srgbClr val="FFD4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6" name="Freeform 81"/>
              <p:cNvSpPr/>
              <p:nvPr/>
            </p:nvSpPr>
            <p:spPr bwMode="auto">
              <a:xfrm>
                <a:off x="2930" y="1881"/>
                <a:ext cx="45" cy="19"/>
              </a:xfrm>
              <a:custGeom>
                <a:avLst/>
                <a:gdLst>
                  <a:gd name="T0" fmla="*/ 19 w 19"/>
                  <a:gd name="T1" fmla="*/ 6 h 8"/>
                  <a:gd name="T2" fmla="*/ 13 w 19"/>
                  <a:gd name="T3" fmla="*/ 8 h 8"/>
                  <a:gd name="T4" fmla="*/ 5 w 19"/>
                  <a:gd name="T5" fmla="*/ 6 h 8"/>
                  <a:gd name="T6" fmla="*/ 0 w 19"/>
                  <a:gd name="T7" fmla="*/ 0 h 8"/>
                  <a:gd name="T8" fmla="*/ 19 w 19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8">
                    <a:moveTo>
                      <a:pt x="19" y="6"/>
                    </a:moveTo>
                    <a:cubicBezTo>
                      <a:pt x="17" y="6"/>
                      <a:pt x="15" y="6"/>
                      <a:pt x="13" y="8"/>
                    </a:cubicBezTo>
                    <a:cubicBezTo>
                      <a:pt x="11" y="7"/>
                      <a:pt x="8" y="6"/>
                      <a:pt x="5" y="6"/>
                    </a:cubicBezTo>
                    <a:cubicBezTo>
                      <a:pt x="2" y="6"/>
                      <a:pt x="0" y="4"/>
                      <a:pt x="0" y="0"/>
                    </a:cubicBezTo>
                    <a:cubicBezTo>
                      <a:pt x="6" y="2"/>
                      <a:pt x="13" y="4"/>
                      <a:pt x="19" y="6"/>
                    </a:cubicBezTo>
                    <a:close/>
                  </a:path>
                </a:pathLst>
              </a:custGeom>
              <a:solidFill>
                <a:srgbClr val="F7F2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7" name="Freeform 82"/>
              <p:cNvSpPr/>
              <p:nvPr/>
            </p:nvSpPr>
            <p:spPr bwMode="auto">
              <a:xfrm>
                <a:off x="2742" y="1879"/>
                <a:ext cx="21" cy="19"/>
              </a:xfrm>
              <a:custGeom>
                <a:avLst/>
                <a:gdLst>
                  <a:gd name="T0" fmla="*/ 9 w 9"/>
                  <a:gd name="T1" fmla="*/ 3 h 8"/>
                  <a:gd name="T2" fmla="*/ 0 w 9"/>
                  <a:gd name="T3" fmla="*/ 5 h 8"/>
                  <a:gd name="T4" fmla="*/ 1 w 9"/>
                  <a:gd name="T5" fmla="*/ 3 h 8"/>
                  <a:gd name="T6" fmla="*/ 9 w 9"/>
                  <a:gd name="T7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8">
                    <a:moveTo>
                      <a:pt x="9" y="3"/>
                    </a:moveTo>
                    <a:cubicBezTo>
                      <a:pt x="6" y="8"/>
                      <a:pt x="3" y="5"/>
                      <a:pt x="0" y="5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3" y="0"/>
                      <a:pt x="6" y="1"/>
                      <a:pt x="9" y="3"/>
                    </a:cubicBez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8" name="Freeform 83"/>
              <p:cNvSpPr/>
              <p:nvPr/>
            </p:nvSpPr>
            <p:spPr bwMode="auto">
              <a:xfrm>
                <a:off x="3119" y="1583"/>
                <a:ext cx="7" cy="38"/>
              </a:xfrm>
              <a:custGeom>
                <a:avLst/>
                <a:gdLst>
                  <a:gd name="T0" fmla="*/ 3 w 3"/>
                  <a:gd name="T1" fmla="*/ 0 h 16"/>
                  <a:gd name="T2" fmla="*/ 3 w 3"/>
                  <a:gd name="T3" fmla="*/ 16 h 16"/>
                  <a:gd name="T4" fmla="*/ 3 w 3"/>
                  <a:gd name="T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6">
                    <a:moveTo>
                      <a:pt x="3" y="0"/>
                    </a:moveTo>
                    <a:cubicBezTo>
                      <a:pt x="3" y="6"/>
                      <a:pt x="3" y="11"/>
                      <a:pt x="3" y="16"/>
                    </a:cubicBezTo>
                    <a:cubicBezTo>
                      <a:pt x="0" y="11"/>
                      <a:pt x="0" y="6"/>
                      <a:pt x="3" y="0"/>
                    </a:cubicBezTo>
                    <a:close/>
                  </a:path>
                </a:pathLst>
              </a:custGeom>
              <a:solidFill>
                <a:srgbClr val="E7E3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9" name="Freeform 84"/>
              <p:cNvSpPr/>
              <p:nvPr/>
            </p:nvSpPr>
            <p:spPr bwMode="auto">
              <a:xfrm>
                <a:off x="2801" y="1879"/>
                <a:ext cx="10" cy="17"/>
              </a:xfrm>
              <a:custGeom>
                <a:avLst/>
                <a:gdLst>
                  <a:gd name="T0" fmla="*/ 4 w 4"/>
                  <a:gd name="T1" fmla="*/ 0 h 7"/>
                  <a:gd name="T2" fmla="*/ 0 w 4"/>
                  <a:gd name="T3" fmla="*/ 7 h 7"/>
                  <a:gd name="T4" fmla="*/ 4 w 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4" y="0"/>
                    </a:moveTo>
                    <a:cubicBezTo>
                      <a:pt x="4" y="3"/>
                      <a:pt x="3" y="5"/>
                      <a:pt x="0" y="7"/>
                    </a:cubicBezTo>
                    <a:cubicBezTo>
                      <a:pt x="0" y="3"/>
                      <a:pt x="2" y="2"/>
                      <a:pt x="4" y="0"/>
                    </a:cubicBezTo>
                    <a:close/>
                  </a:path>
                </a:pathLst>
              </a:custGeom>
              <a:solidFill>
                <a:srgbClr val="FFE9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0" name="Freeform 85"/>
              <p:cNvSpPr/>
              <p:nvPr/>
            </p:nvSpPr>
            <p:spPr bwMode="auto">
              <a:xfrm>
                <a:off x="3130" y="1543"/>
                <a:ext cx="5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1" y="2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E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1" name="Freeform 86"/>
              <p:cNvSpPr/>
              <p:nvPr/>
            </p:nvSpPr>
            <p:spPr bwMode="auto">
              <a:xfrm>
                <a:off x="3126" y="1743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2" name="Freeform 87"/>
              <p:cNvSpPr/>
              <p:nvPr/>
            </p:nvSpPr>
            <p:spPr bwMode="auto">
              <a:xfrm>
                <a:off x="2737" y="1922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3" name="Freeform 88"/>
              <p:cNvSpPr/>
              <p:nvPr/>
            </p:nvSpPr>
            <p:spPr bwMode="auto">
              <a:xfrm>
                <a:off x="2734" y="1924"/>
                <a:ext cx="3" cy="0"/>
              </a:xfrm>
              <a:custGeom>
                <a:avLst/>
                <a:gdLst>
                  <a:gd name="T0" fmla="*/ 3 w 3"/>
                  <a:gd name="T1" fmla="*/ 3 w 3"/>
                  <a:gd name="T2" fmla="*/ 0 w 3"/>
                  <a:gd name="T3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lnTo>
                      <a:pt x="3" y="0"/>
                    </a:lnTo>
                    <a:lnTo>
                      <a:pt x="0" y="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4" name="Freeform 89"/>
              <p:cNvSpPr/>
              <p:nvPr/>
            </p:nvSpPr>
            <p:spPr bwMode="auto">
              <a:xfrm>
                <a:off x="2529" y="1526"/>
                <a:ext cx="115" cy="174"/>
              </a:xfrm>
              <a:custGeom>
                <a:avLst/>
                <a:gdLst>
                  <a:gd name="T0" fmla="*/ 1 w 48"/>
                  <a:gd name="T1" fmla="*/ 48 h 73"/>
                  <a:gd name="T2" fmla="*/ 16 w 48"/>
                  <a:gd name="T3" fmla="*/ 17 h 73"/>
                  <a:gd name="T4" fmla="*/ 19 w 48"/>
                  <a:gd name="T5" fmla="*/ 16 h 73"/>
                  <a:gd name="T6" fmla="*/ 38 w 48"/>
                  <a:gd name="T7" fmla="*/ 5 h 73"/>
                  <a:gd name="T8" fmla="*/ 48 w 48"/>
                  <a:gd name="T9" fmla="*/ 0 h 73"/>
                  <a:gd name="T10" fmla="*/ 43 w 48"/>
                  <a:gd name="T11" fmla="*/ 13 h 73"/>
                  <a:gd name="T12" fmla="*/ 38 w 48"/>
                  <a:gd name="T13" fmla="*/ 33 h 73"/>
                  <a:gd name="T14" fmla="*/ 25 w 48"/>
                  <a:gd name="T15" fmla="*/ 63 h 73"/>
                  <a:gd name="T16" fmla="*/ 4 w 48"/>
                  <a:gd name="T17" fmla="*/ 70 h 73"/>
                  <a:gd name="T18" fmla="*/ 1 w 48"/>
                  <a:gd name="T19" fmla="*/ 64 h 73"/>
                  <a:gd name="T20" fmla="*/ 1 w 48"/>
                  <a:gd name="T21" fmla="*/ 4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73">
                    <a:moveTo>
                      <a:pt x="1" y="48"/>
                    </a:moveTo>
                    <a:cubicBezTo>
                      <a:pt x="4" y="36"/>
                      <a:pt x="8" y="25"/>
                      <a:pt x="16" y="17"/>
                    </a:cubicBezTo>
                    <a:cubicBezTo>
                      <a:pt x="17" y="17"/>
                      <a:pt x="18" y="17"/>
                      <a:pt x="19" y="16"/>
                    </a:cubicBezTo>
                    <a:cubicBezTo>
                      <a:pt x="24" y="11"/>
                      <a:pt x="30" y="7"/>
                      <a:pt x="38" y="5"/>
                    </a:cubicBezTo>
                    <a:cubicBezTo>
                      <a:pt x="41" y="4"/>
                      <a:pt x="42" y="0"/>
                      <a:pt x="48" y="0"/>
                    </a:cubicBezTo>
                    <a:cubicBezTo>
                      <a:pt x="43" y="4"/>
                      <a:pt x="43" y="8"/>
                      <a:pt x="43" y="13"/>
                    </a:cubicBezTo>
                    <a:cubicBezTo>
                      <a:pt x="43" y="20"/>
                      <a:pt x="41" y="27"/>
                      <a:pt x="38" y="33"/>
                    </a:cubicBezTo>
                    <a:cubicBezTo>
                      <a:pt x="33" y="43"/>
                      <a:pt x="30" y="54"/>
                      <a:pt x="25" y="63"/>
                    </a:cubicBezTo>
                    <a:cubicBezTo>
                      <a:pt x="21" y="70"/>
                      <a:pt x="11" y="73"/>
                      <a:pt x="4" y="70"/>
                    </a:cubicBezTo>
                    <a:cubicBezTo>
                      <a:pt x="2" y="69"/>
                      <a:pt x="1" y="67"/>
                      <a:pt x="1" y="64"/>
                    </a:cubicBezTo>
                    <a:cubicBezTo>
                      <a:pt x="0" y="59"/>
                      <a:pt x="0" y="53"/>
                      <a:pt x="1" y="48"/>
                    </a:cubicBezTo>
                    <a:close/>
                  </a:path>
                </a:pathLst>
              </a:custGeom>
              <a:solidFill>
                <a:srgbClr val="FFD4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5" name="Freeform 90"/>
              <p:cNvSpPr/>
              <p:nvPr/>
            </p:nvSpPr>
            <p:spPr bwMode="auto">
              <a:xfrm>
                <a:off x="2450" y="1705"/>
                <a:ext cx="125" cy="155"/>
              </a:xfrm>
              <a:custGeom>
                <a:avLst/>
                <a:gdLst>
                  <a:gd name="T0" fmla="*/ 32 w 52"/>
                  <a:gd name="T1" fmla="*/ 42 h 65"/>
                  <a:gd name="T2" fmla="*/ 22 w 52"/>
                  <a:gd name="T3" fmla="*/ 45 h 65"/>
                  <a:gd name="T4" fmla="*/ 13 w 52"/>
                  <a:gd name="T5" fmla="*/ 63 h 65"/>
                  <a:gd name="T6" fmla="*/ 10 w 52"/>
                  <a:gd name="T7" fmla="*/ 63 h 65"/>
                  <a:gd name="T8" fmla="*/ 5 w 52"/>
                  <a:gd name="T9" fmla="*/ 61 h 65"/>
                  <a:gd name="T10" fmla="*/ 9 w 52"/>
                  <a:gd name="T11" fmla="*/ 46 h 65"/>
                  <a:gd name="T12" fmla="*/ 5 w 52"/>
                  <a:gd name="T13" fmla="*/ 43 h 65"/>
                  <a:gd name="T14" fmla="*/ 3 w 52"/>
                  <a:gd name="T15" fmla="*/ 36 h 65"/>
                  <a:gd name="T16" fmla="*/ 4 w 52"/>
                  <a:gd name="T17" fmla="*/ 32 h 65"/>
                  <a:gd name="T18" fmla="*/ 7 w 52"/>
                  <a:gd name="T19" fmla="*/ 30 h 65"/>
                  <a:gd name="T20" fmla="*/ 13 w 52"/>
                  <a:gd name="T21" fmla="*/ 23 h 65"/>
                  <a:gd name="T22" fmla="*/ 16 w 52"/>
                  <a:gd name="T23" fmla="*/ 16 h 65"/>
                  <a:gd name="T24" fmla="*/ 19 w 52"/>
                  <a:gd name="T25" fmla="*/ 14 h 65"/>
                  <a:gd name="T26" fmla="*/ 26 w 52"/>
                  <a:gd name="T27" fmla="*/ 13 h 65"/>
                  <a:gd name="T28" fmla="*/ 29 w 52"/>
                  <a:gd name="T29" fmla="*/ 14 h 65"/>
                  <a:gd name="T30" fmla="*/ 33 w 52"/>
                  <a:gd name="T31" fmla="*/ 8 h 65"/>
                  <a:gd name="T32" fmla="*/ 33 w 52"/>
                  <a:gd name="T33" fmla="*/ 5 h 65"/>
                  <a:gd name="T34" fmla="*/ 36 w 52"/>
                  <a:gd name="T35" fmla="*/ 6 h 65"/>
                  <a:gd name="T36" fmla="*/ 40 w 52"/>
                  <a:gd name="T37" fmla="*/ 7 h 65"/>
                  <a:gd name="T38" fmla="*/ 48 w 52"/>
                  <a:gd name="T39" fmla="*/ 9 h 65"/>
                  <a:gd name="T40" fmla="*/ 48 w 52"/>
                  <a:gd name="T41" fmla="*/ 27 h 65"/>
                  <a:gd name="T42" fmla="*/ 43 w 52"/>
                  <a:gd name="T43" fmla="*/ 30 h 65"/>
                  <a:gd name="T44" fmla="*/ 32 w 52"/>
                  <a:gd name="T45" fmla="*/ 4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2" h="65">
                    <a:moveTo>
                      <a:pt x="32" y="42"/>
                    </a:moveTo>
                    <a:cubicBezTo>
                      <a:pt x="25" y="39"/>
                      <a:pt x="25" y="39"/>
                      <a:pt x="22" y="45"/>
                    </a:cubicBezTo>
                    <a:cubicBezTo>
                      <a:pt x="19" y="51"/>
                      <a:pt x="16" y="57"/>
                      <a:pt x="13" y="63"/>
                    </a:cubicBezTo>
                    <a:cubicBezTo>
                      <a:pt x="12" y="61"/>
                      <a:pt x="11" y="62"/>
                      <a:pt x="10" y="63"/>
                    </a:cubicBezTo>
                    <a:cubicBezTo>
                      <a:pt x="7" y="65"/>
                      <a:pt x="5" y="64"/>
                      <a:pt x="5" y="61"/>
                    </a:cubicBezTo>
                    <a:cubicBezTo>
                      <a:pt x="5" y="55"/>
                      <a:pt x="4" y="50"/>
                      <a:pt x="9" y="46"/>
                    </a:cubicBezTo>
                    <a:cubicBezTo>
                      <a:pt x="7" y="44"/>
                      <a:pt x="7" y="43"/>
                      <a:pt x="5" y="43"/>
                    </a:cubicBezTo>
                    <a:cubicBezTo>
                      <a:pt x="3" y="41"/>
                      <a:pt x="0" y="40"/>
                      <a:pt x="3" y="36"/>
                    </a:cubicBezTo>
                    <a:cubicBezTo>
                      <a:pt x="5" y="35"/>
                      <a:pt x="5" y="34"/>
                      <a:pt x="4" y="32"/>
                    </a:cubicBezTo>
                    <a:cubicBezTo>
                      <a:pt x="3" y="29"/>
                      <a:pt x="4" y="29"/>
                      <a:pt x="7" y="30"/>
                    </a:cubicBezTo>
                    <a:cubicBezTo>
                      <a:pt x="12" y="31"/>
                      <a:pt x="15" y="28"/>
                      <a:pt x="13" y="23"/>
                    </a:cubicBezTo>
                    <a:cubicBezTo>
                      <a:pt x="11" y="19"/>
                      <a:pt x="12" y="17"/>
                      <a:pt x="16" y="16"/>
                    </a:cubicBezTo>
                    <a:cubicBezTo>
                      <a:pt x="17" y="16"/>
                      <a:pt x="19" y="15"/>
                      <a:pt x="19" y="14"/>
                    </a:cubicBezTo>
                    <a:cubicBezTo>
                      <a:pt x="21" y="10"/>
                      <a:pt x="23" y="9"/>
                      <a:pt x="26" y="13"/>
                    </a:cubicBezTo>
                    <a:cubicBezTo>
                      <a:pt x="27" y="14"/>
                      <a:pt x="28" y="15"/>
                      <a:pt x="29" y="14"/>
                    </a:cubicBezTo>
                    <a:cubicBezTo>
                      <a:pt x="31" y="13"/>
                      <a:pt x="37" y="14"/>
                      <a:pt x="33" y="8"/>
                    </a:cubicBezTo>
                    <a:cubicBezTo>
                      <a:pt x="32" y="7"/>
                      <a:pt x="32" y="6"/>
                      <a:pt x="33" y="5"/>
                    </a:cubicBezTo>
                    <a:cubicBezTo>
                      <a:pt x="35" y="4"/>
                      <a:pt x="36" y="5"/>
                      <a:pt x="36" y="6"/>
                    </a:cubicBezTo>
                    <a:cubicBezTo>
                      <a:pt x="37" y="8"/>
                      <a:pt x="39" y="9"/>
                      <a:pt x="40" y="7"/>
                    </a:cubicBezTo>
                    <a:cubicBezTo>
                      <a:pt x="45" y="0"/>
                      <a:pt x="46" y="7"/>
                      <a:pt x="48" y="9"/>
                    </a:cubicBezTo>
                    <a:cubicBezTo>
                      <a:pt x="52" y="15"/>
                      <a:pt x="48" y="21"/>
                      <a:pt x="48" y="27"/>
                    </a:cubicBezTo>
                    <a:cubicBezTo>
                      <a:pt x="47" y="28"/>
                      <a:pt x="44" y="30"/>
                      <a:pt x="43" y="30"/>
                    </a:cubicBezTo>
                    <a:cubicBezTo>
                      <a:pt x="36" y="31"/>
                      <a:pt x="34" y="36"/>
                      <a:pt x="32" y="42"/>
                    </a:cubicBezTo>
                    <a:close/>
                  </a:path>
                </a:pathLst>
              </a:custGeom>
              <a:solidFill>
                <a:srgbClr val="FFDE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6" name="Freeform 91"/>
              <p:cNvSpPr/>
              <p:nvPr/>
            </p:nvSpPr>
            <p:spPr bwMode="auto">
              <a:xfrm>
                <a:off x="2603" y="1631"/>
                <a:ext cx="119" cy="102"/>
              </a:xfrm>
              <a:custGeom>
                <a:avLst/>
                <a:gdLst>
                  <a:gd name="T0" fmla="*/ 41 w 50"/>
                  <a:gd name="T1" fmla="*/ 8 h 43"/>
                  <a:gd name="T2" fmla="*/ 32 w 50"/>
                  <a:gd name="T3" fmla="*/ 16 h 43"/>
                  <a:gd name="T4" fmla="*/ 12 w 50"/>
                  <a:gd name="T5" fmla="*/ 40 h 43"/>
                  <a:gd name="T6" fmla="*/ 4 w 50"/>
                  <a:gd name="T7" fmla="*/ 41 h 43"/>
                  <a:gd name="T8" fmla="*/ 3 w 50"/>
                  <a:gd name="T9" fmla="*/ 34 h 43"/>
                  <a:gd name="T10" fmla="*/ 21 w 50"/>
                  <a:gd name="T11" fmla="*/ 9 h 43"/>
                  <a:gd name="T12" fmla="*/ 25 w 50"/>
                  <a:gd name="T13" fmla="*/ 7 h 43"/>
                  <a:gd name="T14" fmla="*/ 27 w 50"/>
                  <a:gd name="T15" fmla="*/ 7 h 43"/>
                  <a:gd name="T16" fmla="*/ 31 w 50"/>
                  <a:gd name="T17" fmla="*/ 4 h 43"/>
                  <a:gd name="T18" fmla="*/ 37 w 50"/>
                  <a:gd name="T19" fmla="*/ 0 h 43"/>
                  <a:gd name="T20" fmla="*/ 38 w 50"/>
                  <a:gd name="T21" fmla="*/ 3 h 43"/>
                  <a:gd name="T22" fmla="*/ 50 w 50"/>
                  <a:gd name="T23" fmla="*/ 0 h 43"/>
                  <a:gd name="T24" fmla="*/ 41 w 50"/>
                  <a:gd name="T25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43">
                    <a:moveTo>
                      <a:pt x="41" y="8"/>
                    </a:moveTo>
                    <a:cubicBezTo>
                      <a:pt x="38" y="10"/>
                      <a:pt x="35" y="13"/>
                      <a:pt x="32" y="16"/>
                    </a:cubicBezTo>
                    <a:cubicBezTo>
                      <a:pt x="23" y="22"/>
                      <a:pt x="17" y="31"/>
                      <a:pt x="12" y="40"/>
                    </a:cubicBezTo>
                    <a:cubicBezTo>
                      <a:pt x="10" y="42"/>
                      <a:pt x="7" y="43"/>
                      <a:pt x="4" y="41"/>
                    </a:cubicBezTo>
                    <a:cubicBezTo>
                      <a:pt x="0" y="39"/>
                      <a:pt x="2" y="37"/>
                      <a:pt x="3" y="34"/>
                    </a:cubicBezTo>
                    <a:cubicBezTo>
                      <a:pt x="7" y="24"/>
                      <a:pt x="14" y="17"/>
                      <a:pt x="21" y="9"/>
                    </a:cubicBezTo>
                    <a:cubicBezTo>
                      <a:pt x="22" y="8"/>
                      <a:pt x="23" y="8"/>
                      <a:pt x="25" y="7"/>
                    </a:cubicBezTo>
                    <a:cubicBezTo>
                      <a:pt x="26" y="7"/>
                      <a:pt x="26" y="7"/>
                      <a:pt x="27" y="7"/>
                    </a:cubicBezTo>
                    <a:cubicBezTo>
                      <a:pt x="29" y="7"/>
                      <a:pt x="30" y="5"/>
                      <a:pt x="31" y="4"/>
                    </a:cubicBezTo>
                    <a:cubicBezTo>
                      <a:pt x="32" y="1"/>
                      <a:pt x="34" y="0"/>
                      <a:pt x="37" y="0"/>
                    </a:cubicBezTo>
                    <a:cubicBezTo>
                      <a:pt x="37" y="1"/>
                      <a:pt x="35" y="3"/>
                      <a:pt x="38" y="3"/>
                    </a:cubicBezTo>
                    <a:cubicBezTo>
                      <a:pt x="42" y="2"/>
                      <a:pt x="46" y="0"/>
                      <a:pt x="50" y="0"/>
                    </a:cubicBezTo>
                    <a:cubicBezTo>
                      <a:pt x="48" y="3"/>
                      <a:pt x="42" y="3"/>
                      <a:pt x="41" y="8"/>
                    </a:cubicBezTo>
                    <a:close/>
                  </a:path>
                </a:pathLst>
              </a:custGeom>
              <a:solidFill>
                <a:srgbClr val="FFC5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7" name="Freeform 92"/>
              <p:cNvSpPr/>
              <p:nvPr/>
            </p:nvSpPr>
            <p:spPr bwMode="auto">
              <a:xfrm>
                <a:off x="2591" y="1640"/>
                <a:ext cx="77" cy="129"/>
              </a:xfrm>
              <a:custGeom>
                <a:avLst/>
                <a:gdLst>
                  <a:gd name="T0" fmla="*/ 29 w 32"/>
                  <a:gd name="T1" fmla="*/ 5 h 54"/>
                  <a:gd name="T2" fmla="*/ 10 w 32"/>
                  <a:gd name="T3" fmla="*/ 29 h 54"/>
                  <a:gd name="T4" fmla="*/ 8 w 32"/>
                  <a:gd name="T5" fmla="*/ 36 h 54"/>
                  <a:gd name="T6" fmla="*/ 11 w 32"/>
                  <a:gd name="T7" fmla="*/ 51 h 54"/>
                  <a:gd name="T8" fmla="*/ 0 w 32"/>
                  <a:gd name="T9" fmla="*/ 48 h 54"/>
                  <a:gd name="T10" fmla="*/ 23 w 32"/>
                  <a:gd name="T11" fmla="*/ 5 h 54"/>
                  <a:gd name="T12" fmla="*/ 30 w 32"/>
                  <a:gd name="T13" fmla="*/ 0 h 54"/>
                  <a:gd name="T14" fmla="*/ 32 w 32"/>
                  <a:gd name="T15" fmla="*/ 3 h 54"/>
                  <a:gd name="T16" fmla="*/ 31 w 32"/>
                  <a:gd name="T17" fmla="*/ 4 h 54"/>
                  <a:gd name="T18" fmla="*/ 29 w 32"/>
                  <a:gd name="T19" fmla="*/ 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54">
                    <a:moveTo>
                      <a:pt x="29" y="5"/>
                    </a:moveTo>
                    <a:cubicBezTo>
                      <a:pt x="23" y="13"/>
                      <a:pt x="14" y="19"/>
                      <a:pt x="10" y="29"/>
                    </a:cubicBezTo>
                    <a:cubicBezTo>
                      <a:pt x="9" y="31"/>
                      <a:pt x="8" y="33"/>
                      <a:pt x="8" y="36"/>
                    </a:cubicBezTo>
                    <a:cubicBezTo>
                      <a:pt x="9" y="41"/>
                      <a:pt x="4" y="48"/>
                      <a:pt x="11" y="51"/>
                    </a:cubicBezTo>
                    <a:cubicBezTo>
                      <a:pt x="4" y="54"/>
                      <a:pt x="4" y="54"/>
                      <a:pt x="0" y="48"/>
                    </a:cubicBezTo>
                    <a:cubicBezTo>
                      <a:pt x="4" y="31"/>
                      <a:pt x="12" y="18"/>
                      <a:pt x="23" y="5"/>
                    </a:cubicBezTo>
                    <a:cubicBezTo>
                      <a:pt x="24" y="2"/>
                      <a:pt x="27" y="1"/>
                      <a:pt x="30" y="0"/>
                    </a:cubicBezTo>
                    <a:cubicBezTo>
                      <a:pt x="32" y="0"/>
                      <a:pt x="32" y="2"/>
                      <a:pt x="32" y="3"/>
                    </a:cubicBezTo>
                    <a:cubicBezTo>
                      <a:pt x="32" y="3"/>
                      <a:pt x="31" y="3"/>
                      <a:pt x="31" y="4"/>
                    </a:cubicBezTo>
                    <a:cubicBezTo>
                      <a:pt x="30" y="4"/>
                      <a:pt x="29" y="5"/>
                      <a:pt x="29" y="5"/>
                    </a:cubicBezTo>
                    <a:close/>
                  </a:path>
                </a:pathLst>
              </a:custGeom>
              <a:solidFill>
                <a:srgbClr val="FFF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8" name="Freeform 93"/>
              <p:cNvSpPr/>
              <p:nvPr/>
            </p:nvSpPr>
            <p:spPr bwMode="auto">
              <a:xfrm>
                <a:off x="2431" y="1860"/>
                <a:ext cx="46" cy="52"/>
              </a:xfrm>
              <a:custGeom>
                <a:avLst/>
                <a:gdLst>
                  <a:gd name="T0" fmla="*/ 19 w 19"/>
                  <a:gd name="T1" fmla="*/ 5 h 22"/>
                  <a:gd name="T2" fmla="*/ 15 w 19"/>
                  <a:gd name="T3" fmla="*/ 15 h 22"/>
                  <a:gd name="T4" fmla="*/ 11 w 19"/>
                  <a:gd name="T5" fmla="*/ 16 h 22"/>
                  <a:gd name="T6" fmla="*/ 5 w 19"/>
                  <a:gd name="T7" fmla="*/ 17 h 22"/>
                  <a:gd name="T8" fmla="*/ 6 w 19"/>
                  <a:gd name="T9" fmla="*/ 15 h 22"/>
                  <a:gd name="T10" fmla="*/ 5 w 19"/>
                  <a:gd name="T11" fmla="*/ 16 h 22"/>
                  <a:gd name="T12" fmla="*/ 2 w 19"/>
                  <a:gd name="T13" fmla="*/ 15 h 22"/>
                  <a:gd name="T14" fmla="*/ 0 w 19"/>
                  <a:gd name="T15" fmla="*/ 10 h 22"/>
                  <a:gd name="T16" fmla="*/ 6 w 19"/>
                  <a:gd name="T17" fmla="*/ 5 h 22"/>
                  <a:gd name="T18" fmla="*/ 12 w 19"/>
                  <a:gd name="T19" fmla="*/ 4 h 22"/>
                  <a:gd name="T20" fmla="*/ 19 w 19"/>
                  <a:gd name="T21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22">
                    <a:moveTo>
                      <a:pt x="19" y="5"/>
                    </a:moveTo>
                    <a:cubicBezTo>
                      <a:pt x="18" y="9"/>
                      <a:pt x="17" y="12"/>
                      <a:pt x="15" y="15"/>
                    </a:cubicBezTo>
                    <a:cubicBezTo>
                      <a:pt x="13" y="12"/>
                      <a:pt x="12" y="15"/>
                      <a:pt x="11" y="16"/>
                    </a:cubicBezTo>
                    <a:cubicBezTo>
                      <a:pt x="9" y="18"/>
                      <a:pt x="7" y="22"/>
                      <a:pt x="5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5" y="15"/>
                      <a:pt x="5" y="15"/>
                      <a:pt x="5" y="16"/>
                    </a:cubicBezTo>
                    <a:cubicBezTo>
                      <a:pt x="3" y="16"/>
                      <a:pt x="2" y="16"/>
                      <a:pt x="2" y="15"/>
                    </a:cubicBezTo>
                    <a:cubicBezTo>
                      <a:pt x="1" y="13"/>
                      <a:pt x="0" y="11"/>
                      <a:pt x="0" y="10"/>
                    </a:cubicBezTo>
                    <a:cubicBezTo>
                      <a:pt x="0" y="6"/>
                      <a:pt x="0" y="3"/>
                      <a:pt x="6" y="5"/>
                    </a:cubicBezTo>
                    <a:cubicBezTo>
                      <a:pt x="7" y="5"/>
                      <a:pt x="10" y="5"/>
                      <a:pt x="12" y="4"/>
                    </a:cubicBezTo>
                    <a:cubicBezTo>
                      <a:pt x="15" y="0"/>
                      <a:pt x="17" y="4"/>
                      <a:pt x="19" y="5"/>
                    </a:cubicBezTo>
                    <a:close/>
                  </a:path>
                </a:pathLst>
              </a:custGeom>
              <a:solidFill>
                <a:srgbClr val="FFDE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9" name="Freeform 94"/>
              <p:cNvSpPr/>
              <p:nvPr/>
            </p:nvSpPr>
            <p:spPr bwMode="auto">
              <a:xfrm>
                <a:off x="2553" y="1454"/>
                <a:ext cx="74" cy="31"/>
              </a:xfrm>
              <a:custGeom>
                <a:avLst/>
                <a:gdLst>
                  <a:gd name="T0" fmla="*/ 31 w 31"/>
                  <a:gd name="T1" fmla="*/ 3 h 13"/>
                  <a:gd name="T2" fmla="*/ 22 w 31"/>
                  <a:gd name="T3" fmla="*/ 10 h 13"/>
                  <a:gd name="T4" fmla="*/ 16 w 31"/>
                  <a:gd name="T5" fmla="*/ 12 h 13"/>
                  <a:gd name="T6" fmla="*/ 4 w 31"/>
                  <a:gd name="T7" fmla="*/ 12 h 13"/>
                  <a:gd name="T8" fmla="*/ 0 w 31"/>
                  <a:gd name="T9" fmla="*/ 4 h 13"/>
                  <a:gd name="T10" fmla="*/ 1 w 31"/>
                  <a:gd name="T11" fmla="*/ 2 h 13"/>
                  <a:gd name="T12" fmla="*/ 17 w 31"/>
                  <a:gd name="T13" fmla="*/ 2 h 13"/>
                  <a:gd name="T14" fmla="*/ 30 w 31"/>
                  <a:gd name="T15" fmla="*/ 2 h 13"/>
                  <a:gd name="T16" fmla="*/ 31 w 31"/>
                  <a:gd name="T17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13">
                    <a:moveTo>
                      <a:pt x="31" y="3"/>
                    </a:moveTo>
                    <a:cubicBezTo>
                      <a:pt x="29" y="7"/>
                      <a:pt x="25" y="8"/>
                      <a:pt x="22" y="10"/>
                    </a:cubicBezTo>
                    <a:cubicBezTo>
                      <a:pt x="20" y="12"/>
                      <a:pt x="18" y="12"/>
                      <a:pt x="16" y="12"/>
                    </a:cubicBezTo>
                    <a:cubicBezTo>
                      <a:pt x="12" y="13"/>
                      <a:pt x="8" y="13"/>
                      <a:pt x="4" y="12"/>
                    </a:cubicBezTo>
                    <a:cubicBezTo>
                      <a:pt x="1" y="11"/>
                      <a:pt x="1" y="7"/>
                      <a:pt x="0" y="4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6" y="0"/>
                      <a:pt x="12" y="1"/>
                      <a:pt x="17" y="2"/>
                    </a:cubicBezTo>
                    <a:cubicBezTo>
                      <a:pt x="21" y="2"/>
                      <a:pt x="26" y="2"/>
                      <a:pt x="30" y="2"/>
                    </a:cubicBezTo>
                    <a:cubicBezTo>
                      <a:pt x="31" y="2"/>
                      <a:pt x="31" y="2"/>
                      <a:pt x="31" y="3"/>
                    </a:cubicBezTo>
                    <a:close/>
                  </a:path>
                </a:pathLst>
              </a:custGeom>
              <a:solidFill>
                <a:srgbClr val="FF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0" name="Freeform 95"/>
              <p:cNvSpPr/>
              <p:nvPr/>
            </p:nvSpPr>
            <p:spPr bwMode="auto">
              <a:xfrm>
                <a:off x="2634" y="1392"/>
                <a:ext cx="38" cy="69"/>
              </a:xfrm>
              <a:custGeom>
                <a:avLst/>
                <a:gdLst>
                  <a:gd name="T0" fmla="*/ 11 w 16"/>
                  <a:gd name="T1" fmla="*/ 0 h 29"/>
                  <a:gd name="T2" fmla="*/ 13 w 16"/>
                  <a:gd name="T3" fmla="*/ 8 h 29"/>
                  <a:gd name="T4" fmla="*/ 7 w 16"/>
                  <a:gd name="T5" fmla="*/ 25 h 29"/>
                  <a:gd name="T6" fmla="*/ 7 w 16"/>
                  <a:gd name="T7" fmla="*/ 25 h 29"/>
                  <a:gd name="T8" fmla="*/ 5 w 16"/>
                  <a:gd name="T9" fmla="*/ 27 h 29"/>
                  <a:gd name="T10" fmla="*/ 1 w 16"/>
                  <a:gd name="T11" fmla="*/ 27 h 29"/>
                  <a:gd name="T12" fmla="*/ 0 w 16"/>
                  <a:gd name="T13" fmla="*/ 26 h 29"/>
                  <a:gd name="T14" fmla="*/ 0 w 16"/>
                  <a:gd name="T15" fmla="*/ 25 h 29"/>
                  <a:gd name="T16" fmla="*/ 1 w 16"/>
                  <a:gd name="T17" fmla="*/ 22 h 29"/>
                  <a:gd name="T18" fmla="*/ 2 w 16"/>
                  <a:gd name="T19" fmla="*/ 20 h 29"/>
                  <a:gd name="T20" fmla="*/ 4 w 16"/>
                  <a:gd name="T21" fmla="*/ 15 h 29"/>
                  <a:gd name="T22" fmla="*/ 5 w 16"/>
                  <a:gd name="T23" fmla="*/ 10 h 29"/>
                  <a:gd name="T24" fmla="*/ 6 w 16"/>
                  <a:gd name="T25" fmla="*/ 8 h 29"/>
                  <a:gd name="T26" fmla="*/ 11 w 1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" h="29">
                    <a:moveTo>
                      <a:pt x="11" y="0"/>
                    </a:moveTo>
                    <a:cubicBezTo>
                      <a:pt x="16" y="1"/>
                      <a:pt x="14" y="5"/>
                      <a:pt x="13" y="8"/>
                    </a:cubicBezTo>
                    <a:cubicBezTo>
                      <a:pt x="10" y="13"/>
                      <a:pt x="7" y="19"/>
                      <a:pt x="7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6" y="25"/>
                      <a:pt x="5" y="26"/>
                      <a:pt x="5" y="27"/>
                    </a:cubicBezTo>
                    <a:cubicBezTo>
                      <a:pt x="4" y="27"/>
                      <a:pt x="2" y="29"/>
                      <a:pt x="1" y="27"/>
                    </a:cubicBezTo>
                    <a:cubicBezTo>
                      <a:pt x="1" y="26"/>
                      <a:pt x="0" y="26"/>
                      <a:pt x="0" y="26"/>
                    </a:cubicBezTo>
                    <a:cubicBezTo>
                      <a:pt x="0" y="26"/>
                      <a:pt x="0" y="25"/>
                      <a:pt x="0" y="25"/>
                    </a:cubicBezTo>
                    <a:cubicBezTo>
                      <a:pt x="0" y="24"/>
                      <a:pt x="1" y="23"/>
                      <a:pt x="1" y="22"/>
                    </a:cubicBezTo>
                    <a:cubicBezTo>
                      <a:pt x="2" y="21"/>
                      <a:pt x="2" y="20"/>
                      <a:pt x="2" y="20"/>
                    </a:cubicBezTo>
                    <a:cubicBezTo>
                      <a:pt x="3" y="18"/>
                      <a:pt x="3" y="17"/>
                      <a:pt x="4" y="15"/>
                    </a:cubicBezTo>
                    <a:cubicBezTo>
                      <a:pt x="4" y="14"/>
                      <a:pt x="5" y="12"/>
                      <a:pt x="5" y="10"/>
                    </a:cubicBezTo>
                    <a:cubicBezTo>
                      <a:pt x="6" y="9"/>
                      <a:pt x="6" y="8"/>
                      <a:pt x="6" y="8"/>
                    </a:cubicBezTo>
                    <a:cubicBezTo>
                      <a:pt x="8" y="5"/>
                      <a:pt x="8" y="2"/>
                      <a:pt x="11" y="0"/>
                    </a:cubicBezTo>
                    <a:close/>
                  </a:path>
                </a:pathLst>
              </a:custGeom>
              <a:solidFill>
                <a:srgbClr val="FFED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1" name="Freeform 96"/>
              <p:cNvSpPr/>
              <p:nvPr/>
            </p:nvSpPr>
            <p:spPr bwMode="auto">
              <a:xfrm>
                <a:off x="2541" y="1473"/>
                <a:ext cx="65" cy="19"/>
              </a:xfrm>
              <a:custGeom>
                <a:avLst/>
                <a:gdLst>
                  <a:gd name="T0" fmla="*/ 21 w 27"/>
                  <a:gd name="T1" fmla="*/ 3 h 8"/>
                  <a:gd name="T2" fmla="*/ 27 w 27"/>
                  <a:gd name="T3" fmla="*/ 2 h 8"/>
                  <a:gd name="T4" fmla="*/ 21 w 27"/>
                  <a:gd name="T5" fmla="*/ 8 h 8"/>
                  <a:gd name="T6" fmla="*/ 0 w 27"/>
                  <a:gd name="T7" fmla="*/ 4 h 8"/>
                  <a:gd name="T8" fmla="*/ 21 w 27"/>
                  <a:gd name="T9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8">
                    <a:moveTo>
                      <a:pt x="21" y="3"/>
                    </a:moveTo>
                    <a:cubicBezTo>
                      <a:pt x="23" y="2"/>
                      <a:pt x="25" y="2"/>
                      <a:pt x="27" y="2"/>
                    </a:cubicBezTo>
                    <a:cubicBezTo>
                      <a:pt x="26" y="5"/>
                      <a:pt x="22" y="6"/>
                      <a:pt x="21" y="8"/>
                    </a:cubicBezTo>
                    <a:cubicBezTo>
                      <a:pt x="13" y="8"/>
                      <a:pt x="6" y="7"/>
                      <a:pt x="0" y="4"/>
                    </a:cubicBezTo>
                    <a:cubicBezTo>
                      <a:pt x="6" y="0"/>
                      <a:pt x="14" y="6"/>
                      <a:pt x="21" y="3"/>
                    </a:cubicBezTo>
                    <a:close/>
                  </a:path>
                </a:pathLst>
              </a:custGeom>
              <a:solidFill>
                <a:srgbClr val="FFFA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2" name="Freeform 97"/>
              <p:cNvSpPr/>
              <p:nvPr/>
            </p:nvSpPr>
            <p:spPr bwMode="auto">
              <a:xfrm>
                <a:off x="2649" y="1471"/>
                <a:ext cx="14" cy="12"/>
              </a:xfrm>
              <a:custGeom>
                <a:avLst/>
                <a:gdLst>
                  <a:gd name="T0" fmla="*/ 6 w 6"/>
                  <a:gd name="T1" fmla="*/ 2 h 5"/>
                  <a:gd name="T2" fmla="*/ 3 w 6"/>
                  <a:gd name="T3" fmla="*/ 5 h 5"/>
                  <a:gd name="T4" fmla="*/ 0 w 6"/>
                  <a:gd name="T5" fmla="*/ 2 h 5"/>
                  <a:gd name="T6" fmla="*/ 3 w 6"/>
                  <a:gd name="T7" fmla="*/ 0 h 5"/>
                  <a:gd name="T8" fmla="*/ 6 w 6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5" y="3"/>
                      <a:pt x="5" y="5"/>
                      <a:pt x="3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6" y="0"/>
                      <a:pt x="6" y="2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3" name="Freeform 98"/>
              <p:cNvSpPr/>
              <p:nvPr/>
            </p:nvSpPr>
            <p:spPr bwMode="auto">
              <a:xfrm>
                <a:off x="2701" y="1621"/>
                <a:ext cx="10" cy="5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1" y="2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C5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4" name="Freeform 99"/>
              <p:cNvSpPr/>
              <p:nvPr/>
            </p:nvSpPr>
            <p:spPr bwMode="auto">
              <a:xfrm>
                <a:off x="2691" y="1626"/>
                <a:ext cx="10" cy="5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2" y="2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C5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5" name="Freeform 100"/>
              <p:cNvSpPr/>
              <p:nvPr/>
            </p:nvSpPr>
            <p:spPr bwMode="auto">
              <a:xfrm>
                <a:off x="2477" y="1865"/>
                <a:ext cx="5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1" y="3"/>
                      <a:pt x="0" y="3"/>
                    </a:cubicBezTo>
                    <a:cubicBezTo>
                      <a:pt x="0" y="2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FDE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6" name="Freeform 101"/>
              <p:cNvSpPr/>
              <p:nvPr/>
            </p:nvSpPr>
            <p:spPr bwMode="auto">
              <a:xfrm>
                <a:off x="2632" y="1450"/>
                <a:ext cx="5" cy="7"/>
              </a:xfrm>
              <a:custGeom>
                <a:avLst/>
                <a:gdLst>
                  <a:gd name="T0" fmla="*/ 2 w 2"/>
                  <a:gd name="T1" fmla="*/ 1 h 3"/>
                  <a:gd name="T2" fmla="*/ 2 w 2"/>
                  <a:gd name="T3" fmla="*/ 3 h 3"/>
                  <a:gd name="T4" fmla="*/ 0 w 2"/>
                  <a:gd name="T5" fmla="*/ 3 h 3"/>
                  <a:gd name="T6" fmla="*/ 0 w 2"/>
                  <a:gd name="T7" fmla="*/ 2 h 3"/>
                  <a:gd name="T8" fmla="*/ 2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1"/>
                      <a:pt x="2" y="2"/>
                      <a:pt x="2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1"/>
                    </a:cubicBezTo>
                    <a:close/>
                  </a:path>
                </a:pathLst>
              </a:custGeom>
              <a:solidFill>
                <a:srgbClr val="FFA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7" name="Freeform 102"/>
              <p:cNvSpPr/>
              <p:nvPr/>
            </p:nvSpPr>
            <p:spPr bwMode="auto">
              <a:xfrm>
                <a:off x="2646" y="1452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1"/>
                      <a:pt x="1" y="0"/>
                      <a:pt x="2" y="0"/>
                    </a:cubicBezTo>
                    <a:cubicBezTo>
                      <a:pt x="1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8" name="Freeform 103"/>
              <p:cNvSpPr/>
              <p:nvPr/>
            </p:nvSpPr>
            <p:spPr bwMode="auto">
              <a:xfrm>
                <a:off x="2627" y="1454"/>
                <a:ext cx="5" cy="7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3 h 3"/>
                  <a:gd name="T4" fmla="*/ 0 w 2"/>
                  <a:gd name="T5" fmla="*/ 3 h 3"/>
                  <a:gd name="T6" fmla="*/ 2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0"/>
                      <a:pt x="2" y="1"/>
                    </a:cubicBezTo>
                    <a:close/>
                  </a:path>
                </a:pathLst>
              </a:custGeom>
              <a:solidFill>
                <a:srgbClr val="FF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9" name="Freeform 104"/>
              <p:cNvSpPr/>
              <p:nvPr/>
            </p:nvSpPr>
            <p:spPr bwMode="auto">
              <a:xfrm>
                <a:off x="2746" y="1173"/>
                <a:ext cx="134" cy="160"/>
              </a:xfrm>
              <a:custGeom>
                <a:avLst/>
                <a:gdLst>
                  <a:gd name="T0" fmla="*/ 56 w 56"/>
                  <a:gd name="T1" fmla="*/ 17 h 67"/>
                  <a:gd name="T2" fmla="*/ 56 w 56"/>
                  <a:gd name="T3" fmla="*/ 19 h 67"/>
                  <a:gd name="T4" fmla="*/ 52 w 56"/>
                  <a:gd name="T5" fmla="*/ 22 h 67"/>
                  <a:gd name="T6" fmla="*/ 48 w 56"/>
                  <a:gd name="T7" fmla="*/ 21 h 67"/>
                  <a:gd name="T8" fmla="*/ 44 w 56"/>
                  <a:gd name="T9" fmla="*/ 21 h 67"/>
                  <a:gd name="T10" fmla="*/ 47 w 56"/>
                  <a:gd name="T11" fmla="*/ 25 h 67"/>
                  <a:gd name="T12" fmla="*/ 46 w 56"/>
                  <a:gd name="T13" fmla="*/ 33 h 67"/>
                  <a:gd name="T14" fmla="*/ 28 w 56"/>
                  <a:gd name="T15" fmla="*/ 50 h 67"/>
                  <a:gd name="T16" fmla="*/ 19 w 56"/>
                  <a:gd name="T17" fmla="*/ 63 h 67"/>
                  <a:gd name="T18" fmla="*/ 18 w 56"/>
                  <a:gd name="T19" fmla="*/ 65 h 67"/>
                  <a:gd name="T20" fmla="*/ 11 w 56"/>
                  <a:gd name="T21" fmla="*/ 67 h 67"/>
                  <a:gd name="T22" fmla="*/ 3 w 56"/>
                  <a:gd name="T23" fmla="*/ 52 h 67"/>
                  <a:gd name="T24" fmla="*/ 1 w 56"/>
                  <a:gd name="T25" fmla="*/ 35 h 67"/>
                  <a:gd name="T26" fmla="*/ 10 w 56"/>
                  <a:gd name="T27" fmla="*/ 15 h 67"/>
                  <a:gd name="T28" fmla="*/ 18 w 56"/>
                  <a:gd name="T29" fmla="*/ 6 h 67"/>
                  <a:gd name="T30" fmla="*/ 33 w 56"/>
                  <a:gd name="T31" fmla="*/ 3 h 67"/>
                  <a:gd name="T32" fmla="*/ 41 w 56"/>
                  <a:gd name="T33" fmla="*/ 8 h 67"/>
                  <a:gd name="T34" fmla="*/ 40 w 56"/>
                  <a:gd name="T35" fmla="*/ 15 h 67"/>
                  <a:gd name="T36" fmla="*/ 56 w 56"/>
                  <a:gd name="T37" fmla="*/ 1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" h="67">
                    <a:moveTo>
                      <a:pt x="56" y="17"/>
                    </a:moveTo>
                    <a:cubicBezTo>
                      <a:pt x="56" y="18"/>
                      <a:pt x="56" y="18"/>
                      <a:pt x="56" y="19"/>
                    </a:cubicBezTo>
                    <a:cubicBezTo>
                      <a:pt x="55" y="20"/>
                      <a:pt x="53" y="21"/>
                      <a:pt x="52" y="22"/>
                    </a:cubicBezTo>
                    <a:cubicBezTo>
                      <a:pt x="50" y="22"/>
                      <a:pt x="49" y="22"/>
                      <a:pt x="48" y="21"/>
                    </a:cubicBezTo>
                    <a:cubicBezTo>
                      <a:pt x="47" y="19"/>
                      <a:pt x="45" y="20"/>
                      <a:pt x="44" y="21"/>
                    </a:cubicBezTo>
                    <a:cubicBezTo>
                      <a:pt x="42" y="24"/>
                      <a:pt x="46" y="23"/>
                      <a:pt x="47" y="25"/>
                    </a:cubicBezTo>
                    <a:cubicBezTo>
                      <a:pt x="47" y="27"/>
                      <a:pt x="47" y="30"/>
                      <a:pt x="46" y="33"/>
                    </a:cubicBezTo>
                    <a:cubicBezTo>
                      <a:pt x="42" y="41"/>
                      <a:pt x="37" y="47"/>
                      <a:pt x="28" y="50"/>
                    </a:cubicBezTo>
                    <a:cubicBezTo>
                      <a:pt x="22" y="52"/>
                      <a:pt x="21" y="58"/>
                      <a:pt x="19" y="63"/>
                    </a:cubicBezTo>
                    <a:cubicBezTo>
                      <a:pt x="19" y="64"/>
                      <a:pt x="18" y="65"/>
                      <a:pt x="18" y="65"/>
                    </a:cubicBezTo>
                    <a:cubicBezTo>
                      <a:pt x="16" y="66"/>
                      <a:pt x="13" y="65"/>
                      <a:pt x="11" y="67"/>
                    </a:cubicBezTo>
                    <a:cubicBezTo>
                      <a:pt x="8" y="62"/>
                      <a:pt x="6" y="57"/>
                      <a:pt x="3" y="52"/>
                    </a:cubicBezTo>
                    <a:cubicBezTo>
                      <a:pt x="1" y="47"/>
                      <a:pt x="0" y="41"/>
                      <a:pt x="1" y="35"/>
                    </a:cubicBezTo>
                    <a:cubicBezTo>
                      <a:pt x="3" y="28"/>
                      <a:pt x="5" y="21"/>
                      <a:pt x="10" y="15"/>
                    </a:cubicBezTo>
                    <a:cubicBezTo>
                      <a:pt x="14" y="13"/>
                      <a:pt x="15" y="9"/>
                      <a:pt x="18" y="6"/>
                    </a:cubicBezTo>
                    <a:cubicBezTo>
                      <a:pt x="23" y="2"/>
                      <a:pt x="27" y="0"/>
                      <a:pt x="33" y="3"/>
                    </a:cubicBezTo>
                    <a:cubicBezTo>
                      <a:pt x="36" y="4"/>
                      <a:pt x="38" y="5"/>
                      <a:pt x="41" y="8"/>
                    </a:cubicBezTo>
                    <a:cubicBezTo>
                      <a:pt x="44" y="10"/>
                      <a:pt x="44" y="13"/>
                      <a:pt x="40" y="15"/>
                    </a:cubicBezTo>
                    <a:cubicBezTo>
                      <a:pt x="46" y="13"/>
                      <a:pt x="52" y="8"/>
                      <a:pt x="56" y="17"/>
                    </a:cubicBezTo>
                    <a:close/>
                  </a:path>
                </a:pathLst>
              </a:custGeom>
              <a:solidFill>
                <a:srgbClr val="FFE7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0" name="Freeform 105"/>
              <p:cNvSpPr/>
              <p:nvPr/>
            </p:nvSpPr>
            <p:spPr bwMode="auto">
              <a:xfrm>
                <a:off x="2510" y="1306"/>
                <a:ext cx="155" cy="163"/>
              </a:xfrm>
              <a:custGeom>
                <a:avLst/>
                <a:gdLst>
                  <a:gd name="T0" fmla="*/ 51 w 65"/>
                  <a:gd name="T1" fmla="*/ 63 h 68"/>
                  <a:gd name="T2" fmla="*/ 49 w 65"/>
                  <a:gd name="T3" fmla="*/ 65 h 68"/>
                  <a:gd name="T4" fmla="*/ 32 w 65"/>
                  <a:gd name="T5" fmla="*/ 66 h 68"/>
                  <a:gd name="T6" fmla="*/ 18 w 65"/>
                  <a:gd name="T7" fmla="*/ 65 h 68"/>
                  <a:gd name="T8" fmla="*/ 17 w 65"/>
                  <a:gd name="T9" fmla="*/ 66 h 68"/>
                  <a:gd name="T10" fmla="*/ 13 w 65"/>
                  <a:gd name="T11" fmla="*/ 68 h 68"/>
                  <a:gd name="T12" fmla="*/ 9 w 65"/>
                  <a:gd name="T13" fmla="*/ 68 h 68"/>
                  <a:gd name="T14" fmla="*/ 8 w 65"/>
                  <a:gd name="T15" fmla="*/ 66 h 68"/>
                  <a:gd name="T16" fmla="*/ 8 w 65"/>
                  <a:gd name="T17" fmla="*/ 65 h 68"/>
                  <a:gd name="T18" fmla="*/ 9 w 65"/>
                  <a:gd name="T19" fmla="*/ 65 h 68"/>
                  <a:gd name="T20" fmla="*/ 7 w 65"/>
                  <a:gd name="T21" fmla="*/ 64 h 68"/>
                  <a:gd name="T22" fmla="*/ 5 w 65"/>
                  <a:gd name="T23" fmla="*/ 65 h 68"/>
                  <a:gd name="T24" fmla="*/ 1 w 65"/>
                  <a:gd name="T25" fmla="*/ 63 h 68"/>
                  <a:gd name="T26" fmla="*/ 2 w 65"/>
                  <a:gd name="T27" fmla="*/ 60 h 68"/>
                  <a:gd name="T28" fmla="*/ 4 w 65"/>
                  <a:gd name="T29" fmla="*/ 56 h 68"/>
                  <a:gd name="T30" fmla="*/ 8 w 65"/>
                  <a:gd name="T31" fmla="*/ 55 h 68"/>
                  <a:gd name="T32" fmla="*/ 22 w 65"/>
                  <a:gd name="T33" fmla="*/ 60 h 68"/>
                  <a:gd name="T34" fmla="*/ 25 w 65"/>
                  <a:gd name="T35" fmla="*/ 60 h 68"/>
                  <a:gd name="T36" fmla="*/ 38 w 65"/>
                  <a:gd name="T37" fmla="*/ 59 h 68"/>
                  <a:gd name="T38" fmla="*/ 53 w 65"/>
                  <a:gd name="T39" fmla="*/ 33 h 68"/>
                  <a:gd name="T40" fmla="*/ 43 w 65"/>
                  <a:gd name="T41" fmla="*/ 23 h 68"/>
                  <a:gd name="T42" fmla="*/ 38 w 65"/>
                  <a:gd name="T43" fmla="*/ 22 h 68"/>
                  <a:gd name="T44" fmla="*/ 35 w 65"/>
                  <a:gd name="T45" fmla="*/ 22 h 68"/>
                  <a:gd name="T46" fmla="*/ 33 w 65"/>
                  <a:gd name="T47" fmla="*/ 23 h 68"/>
                  <a:gd name="T48" fmla="*/ 24 w 65"/>
                  <a:gd name="T49" fmla="*/ 33 h 68"/>
                  <a:gd name="T50" fmla="*/ 19 w 65"/>
                  <a:gd name="T51" fmla="*/ 24 h 68"/>
                  <a:gd name="T52" fmla="*/ 18 w 65"/>
                  <a:gd name="T53" fmla="*/ 19 h 68"/>
                  <a:gd name="T54" fmla="*/ 11 w 65"/>
                  <a:gd name="T55" fmla="*/ 10 h 68"/>
                  <a:gd name="T56" fmla="*/ 28 w 65"/>
                  <a:gd name="T57" fmla="*/ 1 h 68"/>
                  <a:gd name="T58" fmla="*/ 42 w 65"/>
                  <a:gd name="T59" fmla="*/ 3 h 68"/>
                  <a:gd name="T60" fmla="*/ 43 w 65"/>
                  <a:gd name="T61" fmla="*/ 5 h 68"/>
                  <a:gd name="T62" fmla="*/ 63 w 65"/>
                  <a:gd name="T63" fmla="*/ 24 h 68"/>
                  <a:gd name="T64" fmla="*/ 64 w 65"/>
                  <a:gd name="T65" fmla="*/ 32 h 68"/>
                  <a:gd name="T66" fmla="*/ 63 w 65"/>
                  <a:gd name="T67" fmla="*/ 34 h 68"/>
                  <a:gd name="T68" fmla="*/ 63 w 65"/>
                  <a:gd name="T69" fmla="*/ 34 h 68"/>
                  <a:gd name="T70" fmla="*/ 59 w 65"/>
                  <a:gd name="T71" fmla="*/ 46 h 68"/>
                  <a:gd name="T72" fmla="*/ 59 w 65"/>
                  <a:gd name="T73" fmla="*/ 45 h 68"/>
                  <a:gd name="T74" fmla="*/ 57 w 65"/>
                  <a:gd name="T75" fmla="*/ 50 h 68"/>
                  <a:gd name="T76" fmla="*/ 56 w 65"/>
                  <a:gd name="T77" fmla="*/ 53 h 68"/>
                  <a:gd name="T78" fmla="*/ 55 w 65"/>
                  <a:gd name="T79" fmla="*/ 57 h 68"/>
                  <a:gd name="T80" fmla="*/ 55 w 65"/>
                  <a:gd name="T81" fmla="*/ 57 h 68"/>
                  <a:gd name="T82" fmla="*/ 53 w 65"/>
                  <a:gd name="T83" fmla="*/ 61 h 68"/>
                  <a:gd name="T84" fmla="*/ 53 w 65"/>
                  <a:gd name="T85" fmla="*/ 61 h 68"/>
                  <a:gd name="T86" fmla="*/ 51 w 65"/>
                  <a:gd name="T87" fmla="*/ 6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5" h="68">
                    <a:moveTo>
                      <a:pt x="51" y="63"/>
                    </a:moveTo>
                    <a:cubicBezTo>
                      <a:pt x="50" y="63"/>
                      <a:pt x="50" y="64"/>
                      <a:pt x="49" y="65"/>
                    </a:cubicBezTo>
                    <a:cubicBezTo>
                      <a:pt x="44" y="68"/>
                      <a:pt x="38" y="66"/>
                      <a:pt x="32" y="66"/>
                    </a:cubicBezTo>
                    <a:cubicBezTo>
                      <a:pt x="28" y="65"/>
                      <a:pt x="23" y="65"/>
                      <a:pt x="18" y="65"/>
                    </a:cubicBezTo>
                    <a:cubicBezTo>
                      <a:pt x="18" y="65"/>
                      <a:pt x="17" y="66"/>
                      <a:pt x="17" y="66"/>
                    </a:cubicBezTo>
                    <a:cubicBezTo>
                      <a:pt x="15" y="67"/>
                      <a:pt x="14" y="67"/>
                      <a:pt x="13" y="68"/>
                    </a:cubicBezTo>
                    <a:cubicBezTo>
                      <a:pt x="12" y="68"/>
                      <a:pt x="11" y="68"/>
                      <a:pt x="9" y="68"/>
                    </a:cubicBezTo>
                    <a:cubicBezTo>
                      <a:pt x="9" y="67"/>
                      <a:pt x="8" y="67"/>
                      <a:pt x="8" y="66"/>
                    </a:cubicBezTo>
                    <a:cubicBezTo>
                      <a:pt x="8" y="66"/>
                      <a:pt x="8" y="65"/>
                      <a:pt x="8" y="65"/>
                    </a:cubicBezTo>
                    <a:cubicBezTo>
                      <a:pt x="9" y="64"/>
                      <a:pt x="9" y="66"/>
                      <a:pt x="9" y="65"/>
                    </a:cubicBezTo>
                    <a:cubicBezTo>
                      <a:pt x="9" y="64"/>
                      <a:pt x="8" y="64"/>
                      <a:pt x="7" y="64"/>
                    </a:cubicBezTo>
                    <a:cubicBezTo>
                      <a:pt x="7" y="64"/>
                      <a:pt x="6" y="65"/>
                      <a:pt x="5" y="65"/>
                    </a:cubicBezTo>
                    <a:cubicBezTo>
                      <a:pt x="4" y="64"/>
                      <a:pt x="2" y="64"/>
                      <a:pt x="1" y="63"/>
                    </a:cubicBezTo>
                    <a:cubicBezTo>
                      <a:pt x="0" y="62"/>
                      <a:pt x="1" y="61"/>
                      <a:pt x="2" y="60"/>
                    </a:cubicBezTo>
                    <a:cubicBezTo>
                      <a:pt x="2" y="58"/>
                      <a:pt x="3" y="57"/>
                      <a:pt x="4" y="56"/>
                    </a:cubicBezTo>
                    <a:cubicBezTo>
                      <a:pt x="5" y="55"/>
                      <a:pt x="6" y="54"/>
                      <a:pt x="8" y="55"/>
                    </a:cubicBezTo>
                    <a:cubicBezTo>
                      <a:pt x="12" y="59"/>
                      <a:pt x="17" y="60"/>
                      <a:pt x="22" y="60"/>
                    </a:cubicBezTo>
                    <a:cubicBezTo>
                      <a:pt x="23" y="60"/>
                      <a:pt x="24" y="60"/>
                      <a:pt x="25" y="60"/>
                    </a:cubicBezTo>
                    <a:cubicBezTo>
                      <a:pt x="30" y="60"/>
                      <a:pt x="34" y="61"/>
                      <a:pt x="38" y="59"/>
                    </a:cubicBezTo>
                    <a:cubicBezTo>
                      <a:pt x="49" y="53"/>
                      <a:pt x="53" y="45"/>
                      <a:pt x="53" y="33"/>
                    </a:cubicBezTo>
                    <a:cubicBezTo>
                      <a:pt x="53" y="26"/>
                      <a:pt x="51" y="22"/>
                      <a:pt x="43" y="23"/>
                    </a:cubicBezTo>
                    <a:cubicBezTo>
                      <a:pt x="41" y="23"/>
                      <a:pt x="40" y="23"/>
                      <a:pt x="38" y="22"/>
                    </a:cubicBezTo>
                    <a:cubicBezTo>
                      <a:pt x="37" y="22"/>
                      <a:pt x="36" y="21"/>
                      <a:pt x="35" y="22"/>
                    </a:cubicBezTo>
                    <a:cubicBezTo>
                      <a:pt x="34" y="22"/>
                      <a:pt x="34" y="22"/>
                      <a:pt x="33" y="23"/>
                    </a:cubicBezTo>
                    <a:cubicBezTo>
                      <a:pt x="29" y="26"/>
                      <a:pt x="28" y="31"/>
                      <a:pt x="24" y="33"/>
                    </a:cubicBezTo>
                    <a:cubicBezTo>
                      <a:pt x="19" y="32"/>
                      <a:pt x="12" y="33"/>
                      <a:pt x="19" y="24"/>
                    </a:cubicBezTo>
                    <a:cubicBezTo>
                      <a:pt x="21" y="23"/>
                      <a:pt x="20" y="20"/>
                      <a:pt x="18" y="19"/>
                    </a:cubicBezTo>
                    <a:cubicBezTo>
                      <a:pt x="14" y="17"/>
                      <a:pt x="12" y="14"/>
                      <a:pt x="11" y="10"/>
                    </a:cubicBezTo>
                    <a:cubicBezTo>
                      <a:pt x="14" y="3"/>
                      <a:pt x="22" y="5"/>
                      <a:pt x="28" y="1"/>
                    </a:cubicBezTo>
                    <a:cubicBezTo>
                      <a:pt x="33" y="2"/>
                      <a:pt x="37" y="0"/>
                      <a:pt x="42" y="3"/>
                    </a:cubicBezTo>
                    <a:cubicBezTo>
                      <a:pt x="42" y="4"/>
                      <a:pt x="42" y="4"/>
                      <a:pt x="43" y="5"/>
                    </a:cubicBezTo>
                    <a:cubicBezTo>
                      <a:pt x="51" y="9"/>
                      <a:pt x="58" y="15"/>
                      <a:pt x="63" y="24"/>
                    </a:cubicBezTo>
                    <a:cubicBezTo>
                      <a:pt x="64" y="27"/>
                      <a:pt x="65" y="29"/>
                      <a:pt x="64" y="32"/>
                    </a:cubicBezTo>
                    <a:cubicBezTo>
                      <a:pt x="64" y="33"/>
                      <a:pt x="63" y="33"/>
                      <a:pt x="63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1" y="38"/>
                      <a:pt x="60" y="42"/>
                      <a:pt x="59" y="46"/>
                    </a:cubicBezTo>
                    <a:cubicBezTo>
                      <a:pt x="59" y="45"/>
                      <a:pt x="59" y="45"/>
                      <a:pt x="59" y="45"/>
                    </a:cubicBezTo>
                    <a:cubicBezTo>
                      <a:pt x="57" y="46"/>
                      <a:pt x="58" y="48"/>
                      <a:pt x="57" y="50"/>
                    </a:cubicBezTo>
                    <a:cubicBezTo>
                      <a:pt x="57" y="50"/>
                      <a:pt x="56" y="51"/>
                      <a:pt x="56" y="53"/>
                    </a:cubicBezTo>
                    <a:cubicBezTo>
                      <a:pt x="56" y="54"/>
                      <a:pt x="56" y="56"/>
                      <a:pt x="55" y="57"/>
                    </a:cubicBezTo>
                    <a:cubicBezTo>
                      <a:pt x="55" y="57"/>
                      <a:pt x="55" y="57"/>
                      <a:pt x="55" y="57"/>
                    </a:cubicBezTo>
                    <a:cubicBezTo>
                      <a:pt x="54" y="58"/>
                      <a:pt x="54" y="60"/>
                      <a:pt x="53" y="61"/>
                    </a:cubicBezTo>
                    <a:cubicBezTo>
                      <a:pt x="53" y="61"/>
                      <a:pt x="53" y="61"/>
                      <a:pt x="53" y="61"/>
                    </a:cubicBezTo>
                    <a:cubicBezTo>
                      <a:pt x="52" y="61"/>
                      <a:pt x="52" y="62"/>
                      <a:pt x="51" y="63"/>
                    </a:cubicBezTo>
                    <a:close/>
                  </a:path>
                </a:pathLst>
              </a:custGeom>
              <a:solidFill>
                <a:srgbClr val="FF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1" name="Freeform 106"/>
              <p:cNvSpPr/>
              <p:nvPr/>
            </p:nvSpPr>
            <p:spPr bwMode="auto">
              <a:xfrm>
                <a:off x="2575" y="1173"/>
                <a:ext cx="121" cy="93"/>
              </a:xfrm>
              <a:custGeom>
                <a:avLst/>
                <a:gdLst>
                  <a:gd name="T0" fmla="*/ 49 w 51"/>
                  <a:gd name="T1" fmla="*/ 13 h 39"/>
                  <a:gd name="T2" fmla="*/ 33 w 51"/>
                  <a:gd name="T3" fmla="*/ 32 h 39"/>
                  <a:gd name="T4" fmla="*/ 28 w 51"/>
                  <a:gd name="T5" fmla="*/ 34 h 39"/>
                  <a:gd name="T6" fmla="*/ 4 w 51"/>
                  <a:gd name="T7" fmla="*/ 30 h 39"/>
                  <a:gd name="T8" fmla="*/ 4 w 51"/>
                  <a:gd name="T9" fmla="*/ 21 h 39"/>
                  <a:gd name="T10" fmla="*/ 20 w 51"/>
                  <a:gd name="T11" fmla="*/ 5 h 39"/>
                  <a:gd name="T12" fmla="*/ 20 w 51"/>
                  <a:gd name="T13" fmla="*/ 5 h 39"/>
                  <a:gd name="T14" fmla="*/ 28 w 51"/>
                  <a:gd name="T15" fmla="*/ 4 h 39"/>
                  <a:gd name="T16" fmla="*/ 30 w 51"/>
                  <a:gd name="T17" fmla="*/ 4 h 39"/>
                  <a:gd name="T18" fmla="*/ 48 w 51"/>
                  <a:gd name="T19" fmla="*/ 5 h 39"/>
                  <a:gd name="T20" fmla="*/ 49 w 51"/>
                  <a:gd name="T21" fmla="*/ 1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1" h="39">
                    <a:moveTo>
                      <a:pt x="49" y="13"/>
                    </a:moveTo>
                    <a:cubicBezTo>
                      <a:pt x="47" y="22"/>
                      <a:pt x="41" y="28"/>
                      <a:pt x="33" y="32"/>
                    </a:cubicBezTo>
                    <a:cubicBezTo>
                      <a:pt x="31" y="33"/>
                      <a:pt x="30" y="34"/>
                      <a:pt x="28" y="34"/>
                    </a:cubicBezTo>
                    <a:cubicBezTo>
                      <a:pt x="19" y="39"/>
                      <a:pt x="11" y="37"/>
                      <a:pt x="4" y="30"/>
                    </a:cubicBezTo>
                    <a:cubicBezTo>
                      <a:pt x="0" y="27"/>
                      <a:pt x="0" y="22"/>
                      <a:pt x="4" y="21"/>
                    </a:cubicBezTo>
                    <a:cubicBezTo>
                      <a:pt x="13" y="19"/>
                      <a:pt x="14" y="10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3" y="5"/>
                      <a:pt x="25" y="3"/>
                      <a:pt x="28" y="4"/>
                    </a:cubicBezTo>
                    <a:cubicBezTo>
                      <a:pt x="29" y="4"/>
                      <a:pt x="29" y="4"/>
                      <a:pt x="30" y="4"/>
                    </a:cubicBezTo>
                    <a:cubicBezTo>
                      <a:pt x="36" y="0"/>
                      <a:pt x="42" y="6"/>
                      <a:pt x="48" y="5"/>
                    </a:cubicBezTo>
                    <a:cubicBezTo>
                      <a:pt x="51" y="5"/>
                      <a:pt x="50" y="10"/>
                      <a:pt x="49" y="13"/>
                    </a:cubicBezTo>
                    <a:close/>
                  </a:path>
                </a:pathLst>
              </a:custGeom>
              <a:solidFill>
                <a:srgbClr val="FFD4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2" name="Freeform 107"/>
              <p:cNvSpPr/>
              <p:nvPr/>
            </p:nvSpPr>
            <p:spPr bwMode="auto">
              <a:xfrm>
                <a:off x="2555" y="1185"/>
                <a:ext cx="86" cy="86"/>
              </a:xfrm>
              <a:custGeom>
                <a:avLst/>
                <a:gdLst>
                  <a:gd name="T0" fmla="*/ 28 w 36"/>
                  <a:gd name="T1" fmla="*/ 0 h 36"/>
                  <a:gd name="T2" fmla="*/ 21 w 36"/>
                  <a:gd name="T3" fmla="*/ 14 h 36"/>
                  <a:gd name="T4" fmla="*/ 10 w 36"/>
                  <a:gd name="T5" fmla="*/ 21 h 36"/>
                  <a:gd name="T6" fmla="*/ 20 w 36"/>
                  <a:gd name="T7" fmla="*/ 29 h 36"/>
                  <a:gd name="T8" fmla="*/ 29 w 36"/>
                  <a:gd name="T9" fmla="*/ 30 h 36"/>
                  <a:gd name="T10" fmla="*/ 36 w 36"/>
                  <a:gd name="T11" fmla="*/ 29 h 36"/>
                  <a:gd name="T12" fmla="*/ 5 w 36"/>
                  <a:gd name="T13" fmla="*/ 33 h 36"/>
                  <a:gd name="T14" fmla="*/ 1 w 36"/>
                  <a:gd name="T15" fmla="*/ 25 h 36"/>
                  <a:gd name="T16" fmla="*/ 7 w 36"/>
                  <a:gd name="T17" fmla="*/ 12 h 36"/>
                  <a:gd name="T18" fmla="*/ 9 w 36"/>
                  <a:gd name="T19" fmla="*/ 10 h 36"/>
                  <a:gd name="T20" fmla="*/ 9 w 36"/>
                  <a:gd name="T21" fmla="*/ 10 h 36"/>
                  <a:gd name="T22" fmla="*/ 28 w 36"/>
                  <a:gd name="T2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" h="36">
                    <a:moveTo>
                      <a:pt x="28" y="0"/>
                    </a:moveTo>
                    <a:cubicBezTo>
                      <a:pt x="28" y="6"/>
                      <a:pt x="23" y="9"/>
                      <a:pt x="21" y="14"/>
                    </a:cubicBezTo>
                    <a:cubicBezTo>
                      <a:pt x="20" y="17"/>
                      <a:pt x="12" y="15"/>
                      <a:pt x="10" y="21"/>
                    </a:cubicBezTo>
                    <a:cubicBezTo>
                      <a:pt x="13" y="24"/>
                      <a:pt x="18" y="25"/>
                      <a:pt x="20" y="29"/>
                    </a:cubicBezTo>
                    <a:cubicBezTo>
                      <a:pt x="22" y="31"/>
                      <a:pt x="26" y="32"/>
                      <a:pt x="29" y="30"/>
                    </a:cubicBezTo>
                    <a:cubicBezTo>
                      <a:pt x="31" y="27"/>
                      <a:pt x="34" y="29"/>
                      <a:pt x="36" y="29"/>
                    </a:cubicBezTo>
                    <a:cubicBezTo>
                      <a:pt x="26" y="36"/>
                      <a:pt x="15" y="33"/>
                      <a:pt x="5" y="33"/>
                    </a:cubicBezTo>
                    <a:cubicBezTo>
                      <a:pt x="0" y="33"/>
                      <a:pt x="2" y="28"/>
                      <a:pt x="1" y="25"/>
                    </a:cubicBezTo>
                    <a:cubicBezTo>
                      <a:pt x="2" y="20"/>
                      <a:pt x="7" y="17"/>
                      <a:pt x="7" y="12"/>
                    </a:cubicBezTo>
                    <a:cubicBezTo>
                      <a:pt x="8" y="11"/>
                      <a:pt x="8" y="11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5" y="6"/>
                      <a:pt x="21" y="1"/>
                      <a:pt x="28" y="0"/>
                    </a:cubicBezTo>
                    <a:close/>
                  </a:path>
                </a:pathLst>
              </a:custGeom>
              <a:solidFill>
                <a:srgbClr val="FFD8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3" name="Freeform 108"/>
              <p:cNvSpPr/>
              <p:nvPr/>
            </p:nvSpPr>
            <p:spPr bwMode="auto">
              <a:xfrm>
                <a:off x="2825" y="1168"/>
                <a:ext cx="81" cy="48"/>
              </a:xfrm>
              <a:custGeom>
                <a:avLst/>
                <a:gdLst>
                  <a:gd name="T0" fmla="*/ 23 w 34"/>
                  <a:gd name="T1" fmla="*/ 19 h 20"/>
                  <a:gd name="T2" fmla="*/ 12 w 34"/>
                  <a:gd name="T3" fmla="*/ 17 h 20"/>
                  <a:gd name="T4" fmla="*/ 3 w 34"/>
                  <a:gd name="T5" fmla="*/ 19 h 20"/>
                  <a:gd name="T6" fmla="*/ 9 w 34"/>
                  <a:gd name="T7" fmla="*/ 13 h 20"/>
                  <a:gd name="T8" fmla="*/ 0 w 34"/>
                  <a:gd name="T9" fmla="*/ 6 h 20"/>
                  <a:gd name="T10" fmla="*/ 0 w 34"/>
                  <a:gd name="T11" fmla="*/ 4 h 20"/>
                  <a:gd name="T12" fmla="*/ 5 w 34"/>
                  <a:gd name="T13" fmla="*/ 2 h 20"/>
                  <a:gd name="T14" fmla="*/ 13 w 34"/>
                  <a:gd name="T15" fmla="*/ 0 h 20"/>
                  <a:gd name="T16" fmla="*/ 25 w 34"/>
                  <a:gd name="T17" fmla="*/ 4 h 20"/>
                  <a:gd name="T18" fmla="*/ 26 w 34"/>
                  <a:gd name="T19" fmla="*/ 8 h 20"/>
                  <a:gd name="T20" fmla="*/ 34 w 34"/>
                  <a:gd name="T21" fmla="*/ 17 h 20"/>
                  <a:gd name="T22" fmla="*/ 23 w 34"/>
                  <a:gd name="T23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" h="20">
                    <a:moveTo>
                      <a:pt x="23" y="19"/>
                    </a:moveTo>
                    <a:cubicBezTo>
                      <a:pt x="19" y="16"/>
                      <a:pt x="16" y="15"/>
                      <a:pt x="12" y="17"/>
                    </a:cubicBezTo>
                    <a:cubicBezTo>
                      <a:pt x="9" y="18"/>
                      <a:pt x="6" y="20"/>
                      <a:pt x="3" y="19"/>
                    </a:cubicBezTo>
                    <a:cubicBezTo>
                      <a:pt x="2" y="15"/>
                      <a:pt x="7" y="16"/>
                      <a:pt x="9" y="13"/>
                    </a:cubicBezTo>
                    <a:cubicBezTo>
                      <a:pt x="7" y="9"/>
                      <a:pt x="1" y="10"/>
                      <a:pt x="0" y="6"/>
                    </a:cubicBezTo>
                    <a:cubicBezTo>
                      <a:pt x="0" y="5"/>
                      <a:pt x="0" y="5"/>
                      <a:pt x="0" y="4"/>
                    </a:cubicBezTo>
                    <a:cubicBezTo>
                      <a:pt x="2" y="3"/>
                      <a:pt x="3" y="3"/>
                      <a:pt x="5" y="2"/>
                    </a:cubicBezTo>
                    <a:cubicBezTo>
                      <a:pt x="7" y="2"/>
                      <a:pt x="10" y="1"/>
                      <a:pt x="13" y="0"/>
                    </a:cubicBezTo>
                    <a:cubicBezTo>
                      <a:pt x="17" y="0"/>
                      <a:pt x="21" y="1"/>
                      <a:pt x="25" y="4"/>
                    </a:cubicBezTo>
                    <a:cubicBezTo>
                      <a:pt x="23" y="6"/>
                      <a:pt x="25" y="7"/>
                      <a:pt x="26" y="8"/>
                    </a:cubicBezTo>
                    <a:cubicBezTo>
                      <a:pt x="30" y="10"/>
                      <a:pt x="32" y="13"/>
                      <a:pt x="34" y="17"/>
                    </a:cubicBezTo>
                    <a:cubicBezTo>
                      <a:pt x="30" y="19"/>
                      <a:pt x="26" y="19"/>
                      <a:pt x="23" y="19"/>
                    </a:cubicBezTo>
                    <a:close/>
                  </a:path>
                </a:pathLst>
              </a:custGeom>
              <a:solidFill>
                <a:srgbClr val="FF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4" name="Freeform 109"/>
              <p:cNvSpPr/>
              <p:nvPr/>
            </p:nvSpPr>
            <p:spPr bwMode="auto">
              <a:xfrm>
                <a:off x="2770" y="1321"/>
                <a:ext cx="74" cy="43"/>
              </a:xfrm>
              <a:custGeom>
                <a:avLst/>
                <a:gdLst>
                  <a:gd name="T0" fmla="*/ 1 w 31"/>
                  <a:gd name="T1" fmla="*/ 5 h 18"/>
                  <a:gd name="T2" fmla="*/ 7 w 31"/>
                  <a:gd name="T3" fmla="*/ 3 h 18"/>
                  <a:gd name="T4" fmla="*/ 25 w 31"/>
                  <a:gd name="T5" fmla="*/ 13 h 18"/>
                  <a:gd name="T6" fmla="*/ 30 w 31"/>
                  <a:gd name="T7" fmla="*/ 18 h 18"/>
                  <a:gd name="T8" fmla="*/ 11 w 31"/>
                  <a:gd name="T9" fmla="*/ 18 h 18"/>
                  <a:gd name="T10" fmla="*/ 9 w 31"/>
                  <a:gd name="T11" fmla="*/ 17 h 18"/>
                  <a:gd name="T12" fmla="*/ 1 w 31"/>
                  <a:gd name="T13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18">
                    <a:moveTo>
                      <a:pt x="1" y="5"/>
                    </a:moveTo>
                    <a:cubicBezTo>
                      <a:pt x="2" y="0"/>
                      <a:pt x="5" y="3"/>
                      <a:pt x="7" y="3"/>
                    </a:cubicBezTo>
                    <a:cubicBezTo>
                      <a:pt x="11" y="9"/>
                      <a:pt x="17" y="13"/>
                      <a:pt x="25" y="13"/>
                    </a:cubicBezTo>
                    <a:cubicBezTo>
                      <a:pt x="28" y="12"/>
                      <a:pt x="31" y="14"/>
                      <a:pt x="30" y="18"/>
                    </a:cubicBezTo>
                    <a:cubicBezTo>
                      <a:pt x="24" y="18"/>
                      <a:pt x="18" y="18"/>
                      <a:pt x="11" y="18"/>
                    </a:cubicBezTo>
                    <a:cubicBezTo>
                      <a:pt x="10" y="18"/>
                      <a:pt x="10" y="17"/>
                      <a:pt x="9" y="17"/>
                    </a:cubicBezTo>
                    <a:cubicBezTo>
                      <a:pt x="0" y="14"/>
                      <a:pt x="0" y="14"/>
                      <a:pt x="1" y="5"/>
                    </a:cubicBezTo>
                    <a:close/>
                  </a:path>
                </a:pathLst>
              </a:custGeom>
              <a:solidFill>
                <a:srgbClr val="FFD2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5" name="Freeform 110"/>
              <p:cNvSpPr/>
              <p:nvPr/>
            </p:nvSpPr>
            <p:spPr bwMode="auto">
              <a:xfrm>
                <a:off x="2503" y="1309"/>
                <a:ext cx="74" cy="31"/>
              </a:xfrm>
              <a:custGeom>
                <a:avLst/>
                <a:gdLst>
                  <a:gd name="T0" fmla="*/ 31 w 31"/>
                  <a:gd name="T1" fmla="*/ 0 h 13"/>
                  <a:gd name="T2" fmla="*/ 14 w 31"/>
                  <a:gd name="T3" fmla="*/ 10 h 13"/>
                  <a:gd name="T4" fmla="*/ 13 w 31"/>
                  <a:gd name="T5" fmla="*/ 11 h 13"/>
                  <a:gd name="T6" fmla="*/ 5 w 31"/>
                  <a:gd name="T7" fmla="*/ 13 h 13"/>
                  <a:gd name="T8" fmla="*/ 0 w 31"/>
                  <a:gd name="T9" fmla="*/ 12 h 13"/>
                  <a:gd name="T10" fmla="*/ 4 w 31"/>
                  <a:gd name="T11" fmla="*/ 6 h 13"/>
                  <a:gd name="T12" fmla="*/ 14 w 31"/>
                  <a:gd name="T13" fmla="*/ 0 h 13"/>
                  <a:gd name="T14" fmla="*/ 31 w 31"/>
                  <a:gd name="T1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13">
                    <a:moveTo>
                      <a:pt x="31" y="0"/>
                    </a:moveTo>
                    <a:cubicBezTo>
                      <a:pt x="27" y="6"/>
                      <a:pt x="18" y="5"/>
                      <a:pt x="14" y="10"/>
                    </a:cubicBezTo>
                    <a:cubicBezTo>
                      <a:pt x="13" y="10"/>
                      <a:pt x="13" y="11"/>
                      <a:pt x="13" y="11"/>
                    </a:cubicBezTo>
                    <a:cubicBezTo>
                      <a:pt x="10" y="12"/>
                      <a:pt x="8" y="13"/>
                      <a:pt x="5" y="13"/>
                    </a:cubicBezTo>
                    <a:cubicBezTo>
                      <a:pt x="3" y="13"/>
                      <a:pt x="2" y="13"/>
                      <a:pt x="0" y="12"/>
                    </a:cubicBezTo>
                    <a:cubicBezTo>
                      <a:pt x="0" y="9"/>
                      <a:pt x="2" y="7"/>
                      <a:pt x="4" y="6"/>
                    </a:cubicBezTo>
                    <a:cubicBezTo>
                      <a:pt x="6" y="2"/>
                      <a:pt x="10" y="1"/>
                      <a:pt x="14" y="0"/>
                    </a:cubicBezTo>
                    <a:cubicBezTo>
                      <a:pt x="20" y="0"/>
                      <a:pt x="25" y="0"/>
                      <a:pt x="31" y="0"/>
                    </a:cubicBezTo>
                    <a:close/>
                  </a:path>
                </a:pathLst>
              </a:custGeom>
              <a:solidFill>
                <a:srgbClr val="FF9A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6" name="Freeform 111"/>
              <p:cNvSpPr/>
              <p:nvPr/>
            </p:nvSpPr>
            <p:spPr bwMode="auto">
              <a:xfrm>
                <a:off x="2770" y="1163"/>
                <a:ext cx="86" cy="48"/>
              </a:xfrm>
              <a:custGeom>
                <a:avLst/>
                <a:gdLst>
                  <a:gd name="T0" fmla="*/ 36 w 36"/>
                  <a:gd name="T1" fmla="*/ 2 h 20"/>
                  <a:gd name="T2" fmla="*/ 27 w 36"/>
                  <a:gd name="T3" fmla="*/ 6 h 20"/>
                  <a:gd name="T4" fmla="*/ 23 w 36"/>
                  <a:gd name="T5" fmla="*/ 8 h 20"/>
                  <a:gd name="T6" fmla="*/ 23 w 36"/>
                  <a:gd name="T7" fmla="*/ 8 h 20"/>
                  <a:gd name="T8" fmla="*/ 8 w 36"/>
                  <a:gd name="T9" fmla="*/ 13 h 20"/>
                  <a:gd name="T10" fmla="*/ 0 w 36"/>
                  <a:gd name="T11" fmla="*/ 19 h 20"/>
                  <a:gd name="T12" fmla="*/ 28 w 36"/>
                  <a:gd name="T13" fmla="*/ 2 h 20"/>
                  <a:gd name="T14" fmla="*/ 36 w 36"/>
                  <a:gd name="T15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" h="20">
                    <a:moveTo>
                      <a:pt x="36" y="2"/>
                    </a:moveTo>
                    <a:cubicBezTo>
                      <a:pt x="33" y="5"/>
                      <a:pt x="30" y="6"/>
                      <a:pt x="27" y="6"/>
                    </a:cubicBezTo>
                    <a:cubicBezTo>
                      <a:pt x="25" y="7"/>
                      <a:pt x="24" y="6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17" y="7"/>
                      <a:pt x="12" y="9"/>
                      <a:pt x="8" y="13"/>
                    </a:cubicBezTo>
                    <a:cubicBezTo>
                      <a:pt x="6" y="16"/>
                      <a:pt x="4" y="20"/>
                      <a:pt x="0" y="19"/>
                    </a:cubicBezTo>
                    <a:cubicBezTo>
                      <a:pt x="5" y="7"/>
                      <a:pt x="15" y="0"/>
                      <a:pt x="28" y="2"/>
                    </a:cubicBezTo>
                    <a:cubicBezTo>
                      <a:pt x="31" y="2"/>
                      <a:pt x="33" y="2"/>
                      <a:pt x="36" y="2"/>
                    </a:cubicBezTo>
                    <a:close/>
                  </a:path>
                </a:pathLst>
              </a:custGeom>
              <a:solidFill>
                <a:srgbClr val="FFD0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7" name="Freeform 112"/>
              <p:cNvSpPr/>
              <p:nvPr/>
            </p:nvSpPr>
            <p:spPr bwMode="auto">
              <a:xfrm>
                <a:off x="2606" y="1314"/>
                <a:ext cx="54" cy="50"/>
              </a:xfrm>
              <a:custGeom>
                <a:avLst/>
                <a:gdLst>
                  <a:gd name="T0" fmla="*/ 23 w 23"/>
                  <a:gd name="T1" fmla="*/ 21 h 21"/>
                  <a:gd name="T2" fmla="*/ 22 w 23"/>
                  <a:gd name="T3" fmla="*/ 21 h 21"/>
                  <a:gd name="T4" fmla="*/ 2 w 23"/>
                  <a:gd name="T5" fmla="*/ 4 h 21"/>
                  <a:gd name="T6" fmla="*/ 2 w 23"/>
                  <a:gd name="T7" fmla="*/ 0 h 21"/>
                  <a:gd name="T8" fmla="*/ 23 w 23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21">
                    <a:moveTo>
                      <a:pt x="23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17" y="14"/>
                      <a:pt x="10" y="8"/>
                      <a:pt x="2" y="4"/>
                    </a:cubicBezTo>
                    <a:cubicBezTo>
                      <a:pt x="1" y="3"/>
                      <a:pt x="0" y="1"/>
                      <a:pt x="2" y="0"/>
                    </a:cubicBezTo>
                    <a:cubicBezTo>
                      <a:pt x="13" y="3"/>
                      <a:pt x="21" y="9"/>
                      <a:pt x="23" y="21"/>
                    </a:cubicBezTo>
                    <a:close/>
                  </a:path>
                </a:pathLst>
              </a:custGeom>
              <a:solidFill>
                <a:srgbClr val="FF95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8" name="Freeform 113"/>
              <p:cNvSpPr/>
              <p:nvPr/>
            </p:nvSpPr>
            <p:spPr bwMode="auto">
              <a:xfrm>
                <a:off x="2646" y="1173"/>
                <a:ext cx="53" cy="31"/>
              </a:xfrm>
              <a:custGeom>
                <a:avLst/>
                <a:gdLst>
                  <a:gd name="T0" fmla="*/ 19 w 22"/>
                  <a:gd name="T1" fmla="*/ 13 h 13"/>
                  <a:gd name="T2" fmla="*/ 19 w 22"/>
                  <a:gd name="T3" fmla="*/ 8 h 13"/>
                  <a:gd name="T4" fmla="*/ 13 w 22"/>
                  <a:gd name="T5" fmla="*/ 7 h 13"/>
                  <a:gd name="T6" fmla="*/ 9 w 22"/>
                  <a:gd name="T7" fmla="*/ 8 h 13"/>
                  <a:gd name="T8" fmla="*/ 0 w 22"/>
                  <a:gd name="T9" fmla="*/ 4 h 13"/>
                  <a:gd name="T10" fmla="*/ 10 w 22"/>
                  <a:gd name="T11" fmla="*/ 2 h 13"/>
                  <a:gd name="T12" fmla="*/ 21 w 22"/>
                  <a:gd name="T13" fmla="*/ 4 h 13"/>
                  <a:gd name="T14" fmla="*/ 19 w 22"/>
                  <a:gd name="T1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13">
                    <a:moveTo>
                      <a:pt x="19" y="13"/>
                    </a:moveTo>
                    <a:cubicBezTo>
                      <a:pt x="19" y="12"/>
                      <a:pt x="19" y="10"/>
                      <a:pt x="19" y="8"/>
                    </a:cubicBezTo>
                    <a:cubicBezTo>
                      <a:pt x="18" y="5"/>
                      <a:pt x="15" y="4"/>
                      <a:pt x="13" y="7"/>
                    </a:cubicBezTo>
                    <a:cubicBezTo>
                      <a:pt x="11" y="9"/>
                      <a:pt x="9" y="10"/>
                      <a:pt x="9" y="8"/>
                    </a:cubicBezTo>
                    <a:cubicBezTo>
                      <a:pt x="8" y="2"/>
                      <a:pt x="3" y="4"/>
                      <a:pt x="0" y="4"/>
                    </a:cubicBezTo>
                    <a:cubicBezTo>
                      <a:pt x="3" y="0"/>
                      <a:pt x="6" y="1"/>
                      <a:pt x="10" y="2"/>
                    </a:cubicBezTo>
                    <a:cubicBezTo>
                      <a:pt x="13" y="3"/>
                      <a:pt x="17" y="3"/>
                      <a:pt x="21" y="4"/>
                    </a:cubicBezTo>
                    <a:cubicBezTo>
                      <a:pt x="21" y="7"/>
                      <a:pt x="22" y="10"/>
                      <a:pt x="19" y="13"/>
                    </a:cubicBezTo>
                    <a:close/>
                  </a:path>
                </a:pathLst>
              </a:custGeom>
              <a:solidFill>
                <a:srgbClr val="FFD8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9" name="Freeform 114"/>
              <p:cNvSpPr/>
              <p:nvPr/>
            </p:nvSpPr>
            <p:spPr bwMode="auto">
              <a:xfrm>
                <a:off x="2646" y="1388"/>
                <a:ext cx="14" cy="28"/>
              </a:xfrm>
              <a:custGeom>
                <a:avLst/>
                <a:gdLst>
                  <a:gd name="T0" fmla="*/ 2 w 6"/>
                  <a:gd name="T1" fmla="*/ 12 h 12"/>
                  <a:gd name="T2" fmla="*/ 6 w 6"/>
                  <a:gd name="T3" fmla="*/ 0 h 12"/>
                  <a:gd name="T4" fmla="*/ 6 w 6"/>
                  <a:gd name="T5" fmla="*/ 2 h 12"/>
                  <a:gd name="T6" fmla="*/ 2 w 6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2">
                    <a:moveTo>
                      <a:pt x="2" y="12"/>
                    </a:moveTo>
                    <a:cubicBezTo>
                      <a:pt x="0" y="6"/>
                      <a:pt x="4" y="4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5" y="5"/>
                      <a:pt x="5" y="9"/>
                      <a:pt x="2" y="12"/>
                    </a:cubicBezTo>
                    <a:close/>
                  </a:path>
                </a:pathLst>
              </a:custGeom>
              <a:solidFill>
                <a:srgbClr val="FFA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0" name="Freeform 115"/>
              <p:cNvSpPr/>
              <p:nvPr/>
            </p:nvSpPr>
            <p:spPr bwMode="auto">
              <a:xfrm>
                <a:off x="2513" y="1309"/>
                <a:ext cx="23" cy="14"/>
              </a:xfrm>
              <a:custGeom>
                <a:avLst/>
                <a:gdLst>
                  <a:gd name="T0" fmla="*/ 10 w 10"/>
                  <a:gd name="T1" fmla="*/ 0 h 6"/>
                  <a:gd name="T2" fmla="*/ 0 w 10"/>
                  <a:gd name="T3" fmla="*/ 6 h 6"/>
                  <a:gd name="T4" fmla="*/ 8 w 10"/>
                  <a:gd name="T5" fmla="*/ 0 h 6"/>
                  <a:gd name="T6" fmla="*/ 10 w 10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6">
                    <a:moveTo>
                      <a:pt x="10" y="0"/>
                    </a:moveTo>
                    <a:cubicBezTo>
                      <a:pt x="7" y="2"/>
                      <a:pt x="3" y="4"/>
                      <a:pt x="0" y="6"/>
                    </a:cubicBezTo>
                    <a:cubicBezTo>
                      <a:pt x="0" y="1"/>
                      <a:pt x="4" y="0"/>
                      <a:pt x="8" y="0"/>
                    </a:cubicBezTo>
                    <a:cubicBezTo>
                      <a:pt x="8" y="0"/>
                      <a:pt x="9" y="0"/>
                      <a:pt x="10" y="0"/>
                    </a:cubicBezTo>
                    <a:close/>
                  </a:path>
                </a:pathLst>
              </a:custGeom>
              <a:solidFill>
                <a:srgbClr val="FFB5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1" name="Freeform 116"/>
              <p:cNvSpPr/>
              <p:nvPr/>
            </p:nvSpPr>
            <p:spPr bwMode="auto">
              <a:xfrm>
                <a:off x="2622" y="1173"/>
                <a:ext cx="19" cy="14"/>
              </a:xfrm>
              <a:custGeom>
                <a:avLst/>
                <a:gdLst>
                  <a:gd name="T0" fmla="*/ 8 w 8"/>
                  <a:gd name="T1" fmla="*/ 4 h 6"/>
                  <a:gd name="T2" fmla="*/ 0 w 8"/>
                  <a:gd name="T3" fmla="*/ 5 h 6"/>
                  <a:gd name="T4" fmla="*/ 8 w 8"/>
                  <a:gd name="T5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8" y="4"/>
                    </a:moveTo>
                    <a:cubicBezTo>
                      <a:pt x="6" y="5"/>
                      <a:pt x="3" y="6"/>
                      <a:pt x="0" y="5"/>
                    </a:cubicBezTo>
                    <a:cubicBezTo>
                      <a:pt x="2" y="3"/>
                      <a:pt x="4" y="0"/>
                      <a:pt x="8" y="4"/>
                    </a:cubicBezTo>
                    <a:close/>
                  </a:path>
                </a:pathLst>
              </a:custGeom>
              <a:solidFill>
                <a:srgbClr val="FFD8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2" name="Freeform 117"/>
              <p:cNvSpPr/>
              <p:nvPr/>
            </p:nvSpPr>
            <p:spPr bwMode="auto">
              <a:xfrm>
                <a:off x="2546" y="1283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1 h 2"/>
                  <a:gd name="T6" fmla="*/ 0 w 2"/>
                  <a:gd name="T7" fmla="*/ 2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E5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3" name="Freeform 118"/>
              <p:cNvSpPr/>
              <p:nvPr/>
            </p:nvSpPr>
            <p:spPr bwMode="auto">
              <a:xfrm>
                <a:off x="2660" y="1383"/>
                <a:ext cx="3" cy="5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A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4" name="Freeform 119"/>
              <p:cNvSpPr/>
              <p:nvPr/>
            </p:nvSpPr>
            <p:spPr bwMode="auto">
              <a:xfrm>
                <a:off x="2369" y="1404"/>
                <a:ext cx="103" cy="134"/>
              </a:xfrm>
              <a:custGeom>
                <a:avLst/>
                <a:gdLst>
                  <a:gd name="T0" fmla="*/ 24 w 43"/>
                  <a:gd name="T1" fmla="*/ 1 h 56"/>
                  <a:gd name="T2" fmla="*/ 26 w 43"/>
                  <a:gd name="T3" fmla="*/ 1 h 56"/>
                  <a:gd name="T4" fmla="*/ 28 w 43"/>
                  <a:gd name="T5" fmla="*/ 1 h 56"/>
                  <a:gd name="T6" fmla="*/ 28 w 43"/>
                  <a:gd name="T7" fmla="*/ 1 h 56"/>
                  <a:gd name="T8" fmla="*/ 28 w 43"/>
                  <a:gd name="T9" fmla="*/ 2 h 56"/>
                  <a:gd name="T10" fmla="*/ 28 w 43"/>
                  <a:gd name="T11" fmla="*/ 3 h 56"/>
                  <a:gd name="T12" fmla="*/ 28 w 43"/>
                  <a:gd name="T13" fmla="*/ 3 h 56"/>
                  <a:gd name="T14" fmla="*/ 28 w 43"/>
                  <a:gd name="T15" fmla="*/ 6 h 56"/>
                  <a:gd name="T16" fmla="*/ 28 w 43"/>
                  <a:gd name="T17" fmla="*/ 6 h 56"/>
                  <a:gd name="T18" fmla="*/ 31 w 43"/>
                  <a:gd name="T19" fmla="*/ 8 h 56"/>
                  <a:gd name="T20" fmla="*/ 31 w 43"/>
                  <a:gd name="T21" fmla="*/ 8 h 56"/>
                  <a:gd name="T22" fmla="*/ 33 w 43"/>
                  <a:gd name="T23" fmla="*/ 10 h 56"/>
                  <a:gd name="T24" fmla="*/ 33 w 43"/>
                  <a:gd name="T25" fmla="*/ 10 h 56"/>
                  <a:gd name="T26" fmla="*/ 42 w 43"/>
                  <a:gd name="T27" fmla="*/ 45 h 56"/>
                  <a:gd name="T28" fmla="*/ 38 w 43"/>
                  <a:gd name="T29" fmla="*/ 54 h 56"/>
                  <a:gd name="T30" fmla="*/ 6 w 43"/>
                  <a:gd name="T31" fmla="*/ 43 h 56"/>
                  <a:gd name="T32" fmla="*/ 3 w 43"/>
                  <a:gd name="T33" fmla="*/ 35 h 56"/>
                  <a:gd name="T34" fmla="*/ 3 w 43"/>
                  <a:gd name="T35" fmla="*/ 35 h 56"/>
                  <a:gd name="T36" fmla="*/ 5 w 43"/>
                  <a:gd name="T37" fmla="*/ 18 h 56"/>
                  <a:gd name="T38" fmla="*/ 5 w 43"/>
                  <a:gd name="T39" fmla="*/ 18 h 56"/>
                  <a:gd name="T40" fmla="*/ 6 w 43"/>
                  <a:gd name="T41" fmla="*/ 16 h 56"/>
                  <a:gd name="T42" fmla="*/ 8 w 43"/>
                  <a:gd name="T43" fmla="*/ 14 h 56"/>
                  <a:gd name="T44" fmla="*/ 10 w 43"/>
                  <a:gd name="T45" fmla="*/ 10 h 56"/>
                  <a:gd name="T46" fmla="*/ 10 w 43"/>
                  <a:gd name="T47" fmla="*/ 10 h 56"/>
                  <a:gd name="T48" fmla="*/ 12 w 43"/>
                  <a:gd name="T49" fmla="*/ 8 h 56"/>
                  <a:gd name="T50" fmla="*/ 14 w 43"/>
                  <a:gd name="T51" fmla="*/ 6 h 56"/>
                  <a:gd name="T52" fmla="*/ 18 w 43"/>
                  <a:gd name="T53" fmla="*/ 4 h 56"/>
                  <a:gd name="T54" fmla="*/ 18 w 43"/>
                  <a:gd name="T55" fmla="*/ 4 h 56"/>
                  <a:gd name="T56" fmla="*/ 20 w 43"/>
                  <a:gd name="T57" fmla="*/ 3 h 56"/>
                  <a:gd name="T58" fmla="*/ 20 w 43"/>
                  <a:gd name="T59" fmla="*/ 3 h 56"/>
                  <a:gd name="T60" fmla="*/ 24 w 43"/>
                  <a:gd name="T61" fmla="*/ 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56">
                    <a:moveTo>
                      <a:pt x="24" y="1"/>
                    </a:moveTo>
                    <a:cubicBezTo>
                      <a:pt x="24" y="1"/>
                      <a:pt x="25" y="1"/>
                      <a:pt x="26" y="1"/>
                    </a:cubicBezTo>
                    <a:cubicBezTo>
                      <a:pt x="26" y="0"/>
                      <a:pt x="27" y="0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1"/>
                      <a:pt x="28" y="1"/>
                      <a:pt x="28" y="2"/>
                    </a:cubicBezTo>
                    <a:cubicBezTo>
                      <a:pt x="28" y="2"/>
                      <a:pt x="28" y="3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6" y="4"/>
                      <a:pt x="26" y="5"/>
                      <a:pt x="28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9" y="8"/>
                      <a:pt x="30" y="7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9"/>
                      <a:pt x="33" y="10"/>
                      <a:pt x="33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6" y="22"/>
                      <a:pt x="39" y="34"/>
                      <a:pt x="42" y="45"/>
                    </a:cubicBezTo>
                    <a:cubicBezTo>
                      <a:pt x="43" y="50"/>
                      <a:pt x="42" y="53"/>
                      <a:pt x="38" y="54"/>
                    </a:cubicBezTo>
                    <a:cubicBezTo>
                      <a:pt x="29" y="56"/>
                      <a:pt x="13" y="53"/>
                      <a:pt x="6" y="43"/>
                    </a:cubicBezTo>
                    <a:cubicBezTo>
                      <a:pt x="5" y="41"/>
                      <a:pt x="3" y="38"/>
                      <a:pt x="3" y="35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0" y="29"/>
                      <a:pt x="2" y="23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7"/>
                      <a:pt x="6" y="17"/>
                      <a:pt x="6" y="16"/>
                    </a:cubicBezTo>
                    <a:cubicBezTo>
                      <a:pt x="7" y="15"/>
                      <a:pt x="8" y="15"/>
                      <a:pt x="8" y="14"/>
                    </a:cubicBezTo>
                    <a:cubicBezTo>
                      <a:pt x="10" y="13"/>
                      <a:pt x="9" y="11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1" y="10"/>
                      <a:pt x="12" y="9"/>
                      <a:pt x="12" y="8"/>
                    </a:cubicBezTo>
                    <a:cubicBezTo>
                      <a:pt x="13" y="8"/>
                      <a:pt x="13" y="7"/>
                      <a:pt x="14" y="6"/>
                    </a:cubicBezTo>
                    <a:cubicBezTo>
                      <a:pt x="15" y="5"/>
                      <a:pt x="17" y="5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9" y="4"/>
                      <a:pt x="19" y="3"/>
                      <a:pt x="20" y="3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1" y="1"/>
                      <a:pt x="23" y="2"/>
                      <a:pt x="24" y="1"/>
                    </a:cubicBezTo>
                    <a:close/>
                  </a:path>
                </a:pathLst>
              </a:custGeom>
              <a:solidFill>
                <a:srgbClr val="FFDA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5" name="Freeform 120"/>
              <p:cNvSpPr/>
              <p:nvPr/>
            </p:nvSpPr>
            <p:spPr bwMode="auto">
              <a:xfrm>
                <a:off x="2484" y="1333"/>
                <a:ext cx="91" cy="150"/>
              </a:xfrm>
              <a:custGeom>
                <a:avLst/>
                <a:gdLst>
                  <a:gd name="T0" fmla="*/ 8 w 38"/>
                  <a:gd name="T1" fmla="*/ 2 h 63"/>
                  <a:gd name="T2" fmla="*/ 14 w 38"/>
                  <a:gd name="T3" fmla="*/ 2 h 63"/>
                  <a:gd name="T4" fmla="*/ 22 w 38"/>
                  <a:gd name="T5" fmla="*/ 0 h 63"/>
                  <a:gd name="T6" fmla="*/ 22 w 38"/>
                  <a:gd name="T7" fmla="*/ 0 h 63"/>
                  <a:gd name="T8" fmla="*/ 35 w 38"/>
                  <a:gd name="T9" fmla="*/ 15 h 63"/>
                  <a:gd name="T10" fmla="*/ 28 w 38"/>
                  <a:gd name="T11" fmla="*/ 17 h 63"/>
                  <a:gd name="T12" fmla="*/ 35 w 38"/>
                  <a:gd name="T13" fmla="*/ 21 h 63"/>
                  <a:gd name="T14" fmla="*/ 34 w 38"/>
                  <a:gd name="T15" fmla="*/ 30 h 63"/>
                  <a:gd name="T16" fmla="*/ 18 w 38"/>
                  <a:gd name="T17" fmla="*/ 44 h 63"/>
                  <a:gd name="T18" fmla="*/ 16 w 38"/>
                  <a:gd name="T19" fmla="*/ 46 h 63"/>
                  <a:gd name="T20" fmla="*/ 14 w 38"/>
                  <a:gd name="T21" fmla="*/ 50 h 63"/>
                  <a:gd name="T22" fmla="*/ 12 w 38"/>
                  <a:gd name="T23" fmla="*/ 52 h 63"/>
                  <a:gd name="T24" fmla="*/ 16 w 38"/>
                  <a:gd name="T25" fmla="*/ 53 h 63"/>
                  <a:gd name="T26" fmla="*/ 19 w 38"/>
                  <a:gd name="T27" fmla="*/ 54 h 63"/>
                  <a:gd name="T28" fmla="*/ 20 w 38"/>
                  <a:gd name="T29" fmla="*/ 56 h 63"/>
                  <a:gd name="T30" fmla="*/ 24 w 38"/>
                  <a:gd name="T31" fmla="*/ 56 h 63"/>
                  <a:gd name="T32" fmla="*/ 28 w 38"/>
                  <a:gd name="T33" fmla="*/ 56 h 63"/>
                  <a:gd name="T34" fmla="*/ 29 w 38"/>
                  <a:gd name="T35" fmla="*/ 56 h 63"/>
                  <a:gd name="T36" fmla="*/ 31 w 38"/>
                  <a:gd name="T37" fmla="*/ 61 h 63"/>
                  <a:gd name="T38" fmla="*/ 22 w 38"/>
                  <a:gd name="T39" fmla="*/ 61 h 63"/>
                  <a:gd name="T40" fmla="*/ 10 w 38"/>
                  <a:gd name="T41" fmla="*/ 56 h 63"/>
                  <a:gd name="T42" fmla="*/ 6 w 38"/>
                  <a:gd name="T43" fmla="*/ 47 h 63"/>
                  <a:gd name="T44" fmla="*/ 5 w 38"/>
                  <a:gd name="T45" fmla="*/ 45 h 63"/>
                  <a:gd name="T46" fmla="*/ 3 w 38"/>
                  <a:gd name="T47" fmla="*/ 42 h 63"/>
                  <a:gd name="T48" fmla="*/ 2 w 38"/>
                  <a:gd name="T49" fmla="*/ 38 h 63"/>
                  <a:gd name="T50" fmla="*/ 1 w 38"/>
                  <a:gd name="T51" fmla="*/ 33 h 63"/>
                  <a:gd name="T52" fmla="*/ 1 w 38"/>
                  <a:gd name="T53" fmla="*/ 28 h 63"/>
                  <a:gd name="T54" fmla="*/ 1 w 38"/>
                  <a:gd name="T55" fmla="*/ 19 h 63"/>
                  <a:gd name="T56" fmla="*/ 3 w 38"/>
                  <a:gd name="T57" fmla="*/ 13 h 63"/>
                  <a:gd name="T58" fmla="*/ 8 w 38"/>
                  <a:gd name="T59" fmla="*/ 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" h="63">
                    <a:moveTo>
                      <a:pt x="8" y="2"/>
                    </a:moveTo>
                    <a:cubicBezTo>
                      <a:pt x="10" y="2"/>
                      <a:pt x="12" y="2"/>
                      <a:pt x="14" y="2"/>
                    </a:cubicBezTo>
                    <a:cubicBezTo>
                      <a:pt x="16" y="0"/>
                      <a:pt x="20" y="2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7" y="3"/>
                      <a:pt x="32" y="9"/>
                      <a:pt x="35" y="15"/>
                    </a:cubicBezTo>
                    <a:cubicBezTo>
                      <a:pt x="33" y="17"/>
                      <a:pt x="30" y="14"/>
                      <a:pt x="28" y="17"/>
                    </a:cubicBezTo>
                    <a:cubicBezTo>
                      <a:pt x="30" y="20"/>
                      <a:pt x="33" y="19"/>
                      <a:pt x="35" y="21"/>
                    </a:cubicBezTo>
                    <a:cubicBezTo>
                      <a:pt x="38" y="25"/>
                      <a:pt x="37" y="28"/>
                      <a:pt x="34" y="30"/>
                    </a:cubicBezTo>
                    <a:cubicBezTo>
                      <a:pt x="28" y="35"/>
                      <a:pt x="24" y="40"/>
                      <a:pt x="18" y="44"/>
                    </a:cubicBezTo>
                    <a:cubicBezTo>
                      <a:pt x="17" y="45"/>
                      <a:pt x="17" y="45"/>
                      <a:pt x="16" y="46"/>
                    </a:cubicBezTo>
                    <a:cubicBezTo>
                      <a:pt x="15" y="47"/>
                      <a:pt x="15" y="49"/>
                      <a:pt x="14" y="50"/>
                    </a:cubicBezTo>
                    <a:cubicBezTo>
                      <a:pt x="13" y="50"/>
                      <a:pt x="13" y="51"/>
                      <a:pt x="12" y="52"/>
                    </a:cubicBezTo>
                    <a:cubicBezTo>
                      <a:pt x="13" y="53"/>
                      <a:pt x="15" y="54"/>
                      <a:pt x="16" y="53"/>
                    </a:cubicBezTo>
                    <a:cubicBezTo>
                      <a:pt x="17" y="53"/>
                      <a:pt x="18" y="53"/>
                      <a:pt x="19" y="54"/>
                    </a:cubicBezTo>
                    <a:cubicBezTo>
                      <a:pt x="19" y="54"/>
                      <a:pt x="19" y="55"/>
                      <a:pt x="20" y="56"/>
                    </a:cubicBezTo>
                    <a:cubicBezTo>
                      <a:pt x="21" y="56"/>
                      <a:pt x="22" y="56"/>
                      <a:pt x="24" y="56"/>
                    </a:cubicBezTo>
                    <a:cubicBezTo>
                      <a:pt x="25" y="56"/>
                      <a:pt x="27" y="56"/>
                      <a:pt x="28" y="56"/>
                    </a:cubicBezTo>
                    <a:cubicBezTo>
                      <a:pt x="29" y="56"/>
                      <a:pt x="29" y="56"/>
                      <a:pt x="29" y="56"/>
                    </a:cubicBezTo>
                    <a:cubicBezTo>
                      <a:pt x="33" y="57"/>
                      <a:pt x="33" y="59"/>
                      <a:pt x="31" y="61"/>
                    </a:cubicBezTo>
                    <a:cubicBezTo>
                      <a:pt x="28" y="63"/>
                      <a:pt x="25" y="63"/>
                      <a:pt x="22" y="61"/>
                    </a:cubicBezTo>
                    <a:cubicBezTo>
                      <a:pt x="17" y="61"/>
                      <a:pt x="13" y="60"/>
                      <a:pt x="10" y="56"/>
                    </a:cubicBezTo>
                    <a:cubicBezTo>
                      <a:pt x="8" y="53"/>
                      <a:pt x="7" y="50"/>
                      <a:pt x="6" y="47"/>
                    </a:cubicBezTo>
                    <a:cubicBezTo>
                      <a:pt x="6" y="46"/>
                      <a:pt x="5" y="46"/>
                      <a:pt x="5" y="45"/>
                    </a:cubicBezTo>
                    <a:cubicBezTo>
                      <a:pt x="4" y="44"/>
                      <a:pt x="4" y="43"/>
                      <a:pt x="3" y="42"/>
                    </a:cubicBezTo>
                    <a:cubicBezTo>
                      <a:pt x="3" y="41"/>
                      <a:pt x="3" y="39"/>
                      <a:pt x="2" y="38"/>
                    </a:cubicBezTo>
                    <a:cubicBezTo>
                      <a:pt x="2" y="37"/>
                      <a:pt x="1" y="35"/>
                      <a:pt x="1" y="33"/>
                    </a:cubicBezTo>
                    <a:cubicBezTo>
                      <a:pt x="0" y="31"/>
                      <a:pt x="1" y="30"/>
                      <a:pt x="1" y="28"/>
                    </a:cubicBezTo>
                    <a:cubicBezTo>
                      <a:pt x="1" y="25"/>
                      <a:pt x="1" y="22"/>
                      <a:pt x="1" y="19"/>
                    </a:cubicBezTo>
                    <a:cubicBezTo>
                      <a:pt x="2" y="17"/>
                      <a:pt x="1" y="15"/>
                      <a:pt x="3" y="13"/>
                    </a:cubicBezTo>
                    <a:cubicBezTo>
                      <a:pt x="5" y="10"/>
                      <a:pt x="4" y="5"/>
                      <a:pt x="8" y="2"/>
                    </a:cubicBezTo>
                    <a:close/>
                  </a:path>
                </a:pathLst>
              </a:custGeom>
              <a:solidFill>
                <a:srgbClr val="FF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6" name="Freeform 121"/>
              <p:cNvSpPr/>
              <p:nvPr/>
            </p:nvSpPr>
            <p:spPr bwMode="auto">
              <a:xfrm>
                <a:off x="2474" y="1364"/>
                <a:ext cx="29" cy="88"/>
              </a:xfrm>
              <a:custGeom>
                <a:avLst/>
                <a:gdLst>
                  <a:gd name="T0" fmla="*/ 7 w 12"/>
                  <a:gd name="T1" fmla="*/ 0 h 37"/>
                  <a:gd name="T2" fmla="*/ 6 w 12"/>
                  <a:gd name="T3" fmla="*/ 6 h 37"/>
                  <a:gd name="T4" fmla="*/ 6 w 12"/>
                  <a:gd name="T5" fmla="*/ 16 h 37"/>
                  <a:gd name="T6" fmla="*/ 7 w 12"/>
                  <a:gd name="T7" fmla="*/ 21 h 37"/>
                  <a:gd name="T8" fmla="*/ 8 w 12"/>
                  <a:gd name="T9" fmla="*/ 25 h 37"/>
                  <a:gd name="T10" fmla="*/ 9 w 12"/>
                  <a:gd name="T11" fmla="*/ 29 h 37"/>
                  <a:gd name="T12" fmla="*/ 10 w 12"/>
                  <a:gd name="T13" fmla="*/ 31 h 37"/>
                  <a:gd name="T14" fmla="*/ 11 w 12"/>
                  <a:gd name="T15" fmla="*/ 33 h 37"/>
                  <a:gd name="T16" fmla="*/ 10 w 12"/>
                  <a:gd name="T17" fmla="*/ 37 h 37"/>
                  <a:gd name="T18" fmla="*/ 3 w 12"/>
                  <a:gd name="T19" fmla="*/ 29 h 37"/>
                  <a:gd name="T20" fmla="*/ 7 w 12"/>
                  <a:gd name="T2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37">
                    <a:moveTo>
                      <a:pt x="7" y="0"/>
                    </a:moveTo>
                    <a:cubicBezTo>
                      <a:pt x="7" y="2"/>
                      <a:pt x="6" y="4"/>
                      <a:pt x="6" y="6"/>
                    </a:cubicBezTo>
                    <a:cubicBezTo>
                      <a:pt x="5" y="9"/>
                      <a:pt x="5" y="12"/>
                      <a:pt x="6" y="16"/>
                    </a:cubicBezTo>
                    <a:cubicBezTo>
                      <a:pt x="7" y="18"/>
                      <a:pt x="7" y="19"/>
                      <a:pt x="7" y="21"/>
                    </a:cubicBezTo>
                    <a:cubicBezTo>
                      <a:pt x="8" y="23"/>
                      <a:pt x="7" y="24"/>
                      <a:pt x="8" y="25"/>
                    </a:cubicBezTo>
                    <a:cubicBezTo>
                      <a:pt x="9" y="27"/>
                      <a:pt x="9" y="28"/>
                      <a:pt x="9" y="29"/>
                    </a:cubicBezTo>
                    <a:cubicBezTo>
                      <a:pt x="9" y="30"/>
                      <a:pt x="10" y="30"/>
                      <a:pt x="10" y="31"/>
                    </a:cubicBezTo>
                    <a:cubicBezTo>
                      <a:pt x="10" y="32"/>
                      <a:pt x="10" y="32"/>
                      <a:pt x="11" y="33"/>
                    </a:cubicBezTo>
                    <a:cubicBezTo>
                      <a:pt x="11" y="34"/>
                      <a:pt x="12" y="36"/>
                      <a:pt x="10" y="37"/>
                    </a:cubicBezTo>
                    <a:cubicBezTo>
                      <a:pt x="8" y="34"/>
                      <a:pt x="6" y="30"/>
                      <a:pt x="3" y="29"/>
                    </a:cubicBezTo>
                    <a:cubicBezTo>
                      <a:pt x="0" y="19"/>
                      <a:pt x="1" y="9"/>
                      <a:pt x="7" y="0"/>
                    </a:cubicBezTo>
                    <a:close/>
                  </a:path>
                </a:pathLst>
              </a:custGeom>
              <a:solidFill>
                <a:srgbClr val="FFF8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7" name="Freeform 122"/>
              <p:cNvSpPr/>
              <p:nvPr/>
            </p:nvSpPr>
            <p:spPr bwMode="auto">
              <a:xfrm>
                <a:off x="2536" y="1478"/>
                <a:ext cx="55" cy="10"/>
              </a:xfrm>
              <a:custGeom>
                <a:avLst/>
                <a:gdLst>
                  <a:gd name="T0" fmla="*/ 0 w 23"/>
                  <a:gd name="T1" fmla="*/ 0 h 4"/>
                  <a:gd name="T2" fmla="*/ 9 w 23"/>
                  <a:gd name="T3" fmla="*/ 0 h 4"/>
                  <a:gd name="T4" fmla="*/ 23 w 23"/>
                  <a:gd name="T5" fmla="*/ 1 h 4"/>
                  <a:gd name="T6" fmla="*/ 2 w 23"/>
                  <a:gd name="T7" fmla="*/ 2 h 4"/>
                  <a:gd name="T8" fmla="*/ 0 w 2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4">
                    <a:moveTo>
                      <a:pt x="0" y="0"/>
                    </a:moveTo>
                    <a:cubicBezTo>
                      <a:pt x="3" y="0"/>
                      <a:pt x="6" y="0"/>
                      <a:pt x="9" y="0"/>
                    </a:cubicBezTo>
                    <a:cubicBezTo>
                      <a:pt x="14" y="0"/>
                      <a:pt x="18" y="0"/>
                      <a:pt x="23" y="1"/>
                    </a:cubicBezTo>
                    <a:cubicBezTo>
                      <a:pt x="16" y="4"/>
                      <a:pt x="9" y="1"/>
                      <a:pt x="2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CB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8" name="Freeform 123"/>
              <p:cNvSpPr/>
              <p:nvPr/>
            </p:nvSpPr>
            <p:spPr bwMode="auto">
              <a:xfrm>
                <a:off x="2498" y="1442"/>
                <a:ext cx="10" cy="24"/>
              </a:xfrm>
              <a:custGeom>
                <a:avLst/>
                <a:gdLst>
                  <a:gd name="T0" fmla="*/ 0 w 4"/>
                  <a:gd name="T1" fmla="*/ 4 h 10"/>
                  <a:gd name="T2" fmla="*/ 1 w 4"/>
                  <a:gd name="T3" fmla="*/ 0 h 10"/>
                  <a:gd name="T4" fmla="*/ 4 w 4"/>
                  <a:gd name="T5" fmla="*/ 10 h 10"/>
                  <a:gd name="T6" fmla="*/ 0 w 4"/>
                  <a:gd name="T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0">
                    <a:moveTo>
                      <a:pt x="0" y="4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3" y="3"/>
                      <a:pt x="4" y="6"/>
                      <a:pt x="4" y="10"/>
                    </a:cubicBezTo>
                    <a:cubicBezTo>
                      <a:pt x="2" y="9"/>
                      <a:pt x="0" y="6"/>
                      <a:pt x="0" y="4"/>
                    </a:cubicBezTo>
                    <a:close/>
                  </a:path>
                </a:pathLst>
              </a:custGeom>
              <a:solidFill>
                <a:srgbClr val="FFC7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9" name="Freeform 124"/>
              <p:cNvSpPr/>
              <p:nvPr/>
            </p:nvSpPr>
            <p:spPr bwMode="auto">
              <a:xfrm>
                <a:off x="2937" y="2012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0" name="Freeform 125"/>
              <p:cNvSpPr/>
              <p:nvPr/>
            </p:nvSpPr>
            <p:spPr bwMode="auto">
              <a:xfrm>
                <a:off x="2949" y="2024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1"/>
                      <a:pt x="1" y="2"/>
                      <a:pt x="0" y="2"/>
                    </a:cubicBezTo>
                    <a:cubicBezTo>
                      <a:pt x="0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1" name="Freeform 126"/>
              <p:cNvSpPr/>
              <p:nvPr/>
            </p:nvSpPr>
            <p:spPr bwMode="auto">
              <a:xfrm>
                <a:off x="2885" y="2055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CC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2" name="Freeform 127"/>
              <p:cNvSpPr/>
              <p:nvPr/>
            </p:nvSpPr>
            <p:spPr bwMode="auto">
              <a:xfrm>
                <a:off x="2737" y="2110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CB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3" name="Freeform 128"/>
              <p:cNvSpPr/>
              <p:nvPr/>
            </p:nvSpPr>
            <p:spPr bwMode="auto">
              <a:xfrm>
                <a:off x="2944" y="1803"/>
                <a:ext cx="124" cy="85"/>
              </a:xfrm>
              <a:custGeom>
                <a:avLst/>
                <a:gdLst>
                  <a:gd name="T0" fmla="*/ 49 w 52"/>
                  <a:gd name="T1" fmla="*/ 23 h 36"/>
                  <a:gd name="T2" fmla="*/ 48 w 52"/>
                  <a:gd name="T3" fmla="*/ 24 h 36"/>
                  <a:gd name="T4" fmla="*/ 14 w 52"/>
                  <a:gd name="T5" fmla="*/ 33 h 36"/>
                  <a:gd name="T6" fmla="*/ 1 w 52"/>
                  <a:gd name="T7" fmla="*/ 26 h 36"/>
                  <a:gd name="T8" fmla="*/ 3 w 52"/>
                  <a:gd name="T9" fmla="*/ 18 h 36"/>
                  <a:gd name="T10" fmla="*/ 8 w 52"/>
                  <a:gd name="T11" fmla="*/ 20 h 36"/>
                  <a:gd name="T12" fmla="*/ 19 w 52"/>
                  <a:gd name="T13" fmla="*/ 19 h 36"/>
                  <a:gd name="T14" fmla="*/ 26 w 52"/>
                  <a:gd name="T15" fmla="*/ 10 h 36"/>
                  <a:gd name="T16" fmla="*/ 40 w 52"/>
                  <a:gd name="T17" fmla="*/ 2 h 36"/>
                  <a:gd name="T18" fmla="*/ 51 w 52"/>
                  <a:gd name="T19" fmla="*/ 10 h 36"/>
                  <a:gd name="T20" fmla="*/ 51 w 52"/>
                  <a:gd name="T21" fmla="*/ 16 h 36"/>
                  <a:gd name="T22" fmla="*/ 49 w 52"/>
                  <a:gd name="T2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" h="36">
                    <a:moveTo>
                      <a:pt x="49" y="23"/>
                    </a:moveTo>
                    <a:cubicBezTo>
                      <a:pt x="49" y="23"/>
                      <a:pt x="48" y="24"/>
                      <a:pt x="48" y="24"/>
                    </a:cubicBezTo>
                    <a:cubicBezTo>
                      <a:pt x="39" y="36"/>
                      <a:pt x="26" y="34"/>
                      <a:pt x="14" y="33"/>
                    </a:cubicBezTo>
                    <a:cubicBezTo>
                      <a:pt x="8" y="33"/>
                      <a:pt x="4" y="30"/>
                      <a:pt x="1" y="26"/>
                    </a:cubicBezTo>
                    <a:cubicBezTo>
                      <a:pt x="0" y="23"/>
                      <a:pt x="0" y="20"/>
                      <a:pt x="3" y="18"/>
                    </a:cubicBezTo>
                    <a:cubicBezTo>
                      <a:pt x="6" y="15"/>
                      <a:pt x="7" y="18"/>
                      <a:pt x="8" y="20"/>
                    </a:cubicBezTo>
                    <a:cubicBezTo>
                      <a:pt x="13" y="24"/>
                      <a:pt x="15" y="24"/>
                      <a:pt x="19" y="19"/>
                    </a:cubicBezTo>
                    <a:cubicBezTo>
                      <a:pt x="22" y="16"/>
                      <a:pt x="24" y="13"/>
                      <a:pt x="26" y="10"/>
                    </a:cubicBezTo>
                    <a:cubicBezTo>
                      <a:pt x="29" y="5"/>
                      <a:pt x="34" y="3"/>
                      <a:pt x="40" y="2"/>
                    </a:cubicBezTo>
                    <a:cubicBezTo>
                      <a:pt x="47" y="0"/>
                      <a:pt x="51" y="4"/>
                      <a:pt x="51" y="10"/>
                    </a:cubicBezTo>
                    <a:cubicBezTo>
                      <a:pt x="52" y="12"/>
                      <a:pt x="51" y="14"/>
                      <a:pt x="51" y="16"/>
                    </a:cubicBezTo>
                    <a:cubicBezTo>
                      <a:pt x="51" y="18"/>
                      <a:pt x="50" y="21"/>
                      <a:pt x="49" y="23"/>
                    </a:cubicBezTo>
                    <a:close/>
                  </a:path>
                </a:pathLst>
              </a:custGeom>
              <a:solidFill>
                <a:srgbClr val="A99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4" name="Freeform 129"/>
              <p:cNvSpPr/>
              <p:nvPr/>
            </p:nvSpPr>
            <p:spPr bwMode="auto">
              <a:xfrm>
                <a:off x="3049" y="1960"/>
                <a:ext cx="17" cy="9"/>
              </a:xfrm>
              <a:custGeom>
                <a:avLst/>
                <a:gdLst>
                  <a:gd name="T0" fmla="*/ 7 w 7"/>
                  <a:gd name="T1" fmla="*/ 0 h 4"/>
                  <a:gd name="T2" fmla="*/ 2 w 7"/>
                  <a:gd name="T3" fmla="*/ 4 h 4"/>
                  <a:gd name="T4" fmla="*/ 3 w 7"/>
                  <a:gd name="T5" fmla="*/ 0 h 4"/>
                  <a:gd name="T6" fmla="*/ 7 w 7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0"/>
                    </a:moveTo>
                    <a:cubicBezTo>
                      <a:pt x="6" y="2"/>
                      <a:pt x="4" y="3"/>
                      <a:pt x="2" y="4"/>
                    </a:cubicBezTo>
                    <a:cubicBezTo>
                      <a:pt x="0" y="2"/>
                      <a:pt x="0" y="1"/>
                      <a:pt x="3" y="0"/>
                    </a:cubicBezTo>
                    <a:cubicBezTo>
                      <a:pt x="4" y="0"/>
                      <a:pt x="6" y="0"/>
                      <a:pt x="7" y="0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5" name="Freeform 130"/>
              <p:cNvSpPr/>
              <p:nvPr/>
            </p:nvSpPr>
            <p:spPr bwMode="auto">
              <a:xfrm>
                <a:off x="2405" y="1881"/>
                <a:ext cx="65" cy="93"/>
              </a:xfrm>
              <a:custGeom>
                <a:avLst/>
                <a:gdLst>
                  <a:gd name="T0" fmla="*/ 13 w 27"/>
                  <a:gd name="T1" fmla="*/ 6 h 39"/>
                  <a:gd name="T2" fmla="*/ 16 w 27"/>
                  <a:gd name="T3" fmla="*/ 6 h 39"/>
                  <a:gd name="T4" fmla="*/ 19 w 27"/>
                  <a:gd name="T5" fmla="*/ 8 h 39"/>
                  <a:gd name="T6" fmla="*/ 23 w 27"/>
                  <a:gd name="T7" fmla="*/ 0 h 39"/>
                  <a:gd name="T8" fmla="*/ 26 w 27"/>
                  <a:gd name="T9" fmla="*/ 6 h 39"/>
                  <a:gd name="T10" fmla="*/ 22 w 27"/>
                  <a:gd name="T11" fmla="*/ 35 h 39"/>
                  <a:gd name="T12" fmla="*/ 14 w 27"/>
                  <a:gd name="T13" fmla="*/ 34 h 39"/>
                  <a:gd name="T14" fmla="*/ 5 w 27"/>
                  <a:gd name="T15" fmla="*/ 34 h 39"/>
                  <a:gd name="T16" fmla="*/ 0 w 27"/>
                  <a:gd name="T17" fmla="*/ 29 h 39"/>
                  <a:gd name="T18" fmla="*/ 4 w 27"/>
                  <a:gd name="T19" fmla="*/ 27 h 39"/>
                  <a:gd name="T20" fmla="*/ 10 w 27"/>
                  <a:gd name="T21" fmla="*/ 26 h 39"/>
                  <a:gd name="T22" fmla="*/ 7 w 27"/>
                  <a:gd name="T23" fmla="*/ 19 h 39"/>
                  <a:gd name="T24" fmla="*/ 4 w 27"/>
                  <a:gd name="T25" fmla="*/ 17 h 39"/>
                  <a:gd name="T26" fmla="*/ 13 w 27"/>
                  <a:gd name="T27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39">
                    <a:moveTo>
                      <a:pt x="13" y="6"/>
                    </a:moveTo>
                    <a:cubicBezTo>
                      <a:pt x="14" y="6"/>
                      <a:pt x="15" y="6"/>
                      <a:pt x="16" y="6"/>
                    </a:cubicBezTo>
                    <a:cubicBezTo>
                      <a:pt x="17" y="8"/>
                      <a:pt x="17" y="9"/>
                      <a:pt x="19" y="8"/>
                    </a:cubicBezTo>
                    <a:cubicBezTo>
                      <a:pt x="22" y="6"/>
                      <a:pt x="22" y="2"/>
                      <a:pt x="23" y="0"/>
                    </a:cubicBezTo>
                    <a:cubicBezTo>
                      <a:pt x="27" y="1"/>
                      <a:pt x="26" y="4"/>
                      <a:pt x="26" y="6"/>
                    </a:cubicBezTo>
                    <a:cubicBezTo>
                      <a:pt x="23" y="15"/>
                      <a:pt x="22" y="25"/>
                      <a:pt x="22" y="35"/>
                    </a:cubicBezTo>
                    <a:cubicBezTo>
                      <a:pt x="20" y="34"/>
                      <a:pt x="17" y="32"/>
                      <a:pt x="14" y="34"/>
                    </a:cubicBezTo>
                    <a:cubicBezTo>
                      <a:pt x="11" y="39"/>
                      <a:pt x="8" y="37"/>
                      <a:pt x="5" y="34"/>
                    </a:cubicBezTo>
                    <a:cubicBezTo>
                      <a:pt x="4" y="32"/>
                      <a:pt x="2" y="30"/>
                      <a:pt x="0" y="29"/>
                    </a:cubicBezTo>
                    <a:cubicBezTo>
                      <a:pt x="1" y="27"/>
                      <a:pt x="2" y="27"/>
                      <a:pt x="4" y="27"/>
                    </a:cubicBezTo>
                    <a:cubicBezTo>
                      <a:pt x="6" y="27"/>
                      <a:pt x="9" y="29"/>
                      <a:pt x="10" y="26"/>
                    </a:cubicBezTo>
                    <a:cubicBezTo>
                      <a:pt x="11" y="23"/>
                      <a:pt x="9" y="21"/>
                      <a:pt x="7" y="19"/>
                    </a:cubicBezTo>
                    <a:cubicBezTo>
                      <a:pt x="7" y="18"/>
                      <a:pt x="5" y="18"/>
                      <a:pt x="4" y="17"/>
                    </a:cubicBezTo>
                    <a:cubicBezTo>
                      <a:pt x="5" y="12"/>
                      <a:pt x="9" y="9"/>
                      <a:pt x="13" y="6"/>
                    </a:cubicBez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6" name="Freeform 131"/>
              <p:cNvSpPr/>
              <p:nvPr/>
            </p:nvSpPr>
            <p:spPr bwMode="auto">
              <a:xfrm>
                <a:off x="2405" y="1974"/>
                <a:ext cx="10" cy="10"/>
              </a:xfrm>
              <a:custGeom>
                <a:avLst/>
                <a:gdLst>
                  <a:gd name="T0" fmla="*/ 1 w 4"/>
                  <a:gd name="T1" fmla="*/ 0 h 4"/>
                  <a:gd name="T2" fmla="*/ 4 w 4"/>
                  <a:gd name="T3" fmla="*/ 2 h 4"/>
                  <a:gd name="T4" fmla="*/ 3 w 4"/>
                  <a:gd name="T5" fmla="*/ 4 h 4"/>
                  <a:gd name="T6" fmla="*/ 0 w 4"/>
                  <a:gd name="T7" fmla="*/ 1 h 4"/>
                  <a:gd name="T8" fmla="*/ 1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2" y="0"/>
                      <a:pt x="3" y="1"/>
                      <a:pt x="4" y="2"/>
                    </a:cubicBezTo>
                    <a:cubicBezTo>
                      <a:pt x="4" y="3"/>
                      <a:pt x="4" y="4"/>
                      <a:pt x="3" y="4"/>
                    </a:cubicBezTo>
                    <a:cubicBezTo>
                      <a:pt x="2" y="4"/>
                      <a:pt x="0" y="3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7" name="Freeform 132"/>
              <p:cNvSpPr/>
              <p:nvPr/>
            </p:nvSpPr>
            <p:spPr bwMode="auto">
              <a:xfrm>
                <a:off x="2405" y="1960"/>
                <a:ext cx="5" cy="7"/>
              </a:xfrm>
              <a:custGeom>
                <a:avLst/>
                <a:gdLst>
                  <a:gd name="T0" fmla="*/ 0 w 2"/>
                  <a:gd name="T1" fmla="*/ 2 h 3"/>
                  <a:gd name="T2" fmla="*/ 1 w 2"/>
                  <a:gd name="T3" fmla="*/ 1 h 3"/>
                  <a:gd name="T4" fmla="*/ 2 w 2"/>
                  <a:gd name="T5" fmla="*/ 2 h 3"/>
                  <a:gd name="T6" fmla="*/ 2 w 2"/>
                  <a:gd name="T7" fmla="*/ 3 h 3"/>
                  <a:gd name="T8" fmla="*/ 0 w 2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1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8" name="Freeform 133"/>
              <p:cNvSpPr/>
              <p:nvPr/>
            </p:nvSpPr>
            <p:spPr bwMode="auto">
              <a:xfrm>
                <a:off x="2381" y="1392"/>
                <a:ext cx="36" cy="27"/>
              </a:xfrm>
              <a:custGeom>
                <a:avLst/>
                <a:gdLst>
                  <a:gd name="T0" fmla="*/ 13 w 15"/>
                  <a:gd name="T1" fmla="*/ 9 h 11"/>
                  <a:gd name="T2" fmla="*/ 9 w 15"/>
                  <a:gd name="T3" fmla="*/ 11 h 11"/>
                  <a:gd name="T4" fmla="*/ 0 w 15"/>
                  <a:gd name="T5" fmla="*/ 6 h 11"/>
                  <a:gd name="T6" fmla="*/ 9 w 15"/>
                  <a:gd name="T7" fmla="*/ 1 h 11"/>
                  <a:gd name="T8" fmla="*/ 13 w 15"/>
                  <a:gd name="T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1">
                    <a:moveTo>
                      <a:pt x="13" y="9"/>
                    </a:moveTo>
                    <a:cubicBezTo>
                      <a:pt x="12" y="11"/>
                      <a:pt x="11" y="11"/>
                      <a:pt x="9" y="11"/>
                    </a:cubicBezTo>
                    <a:cubicBezTo>
                      <a:pt x="8" y="6"/>
                      <a:pt x="4" y="6"/>
                      <a:pt x="0" y="6"/>
                    </a:cubicBezTo>
                    <a:cubicBezTo>
                      <a:pt x="2" y="2"/>
                      <a:pt x="4" y="0"/>
                      <a:pt x="9" y="1"/>
                    </a:cubicBezTo>
                    <a:cubicBezTo>
                      <a:pt x="15" y="3"/>
                      <a:pt x="9" y="8"/>
                      <a:pt x="13" y="9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9" name="Freeform 134"/>
              <p:cNvSpPr/>
              <p:nvPr/>
            </p:nvSpPr>
            <p:spPr bwMode="auto">
              <a:xfrm>
                <a:off x="2367" y="1447"/>
                <a:ext cx="14" cy="41"/>
              </a:xfrm>
              <a:custGeom>
                <a:avLst/>
                <a:gdLst>
                  <a:gd name="T0" fmla="*/ 6 w 6"/>
                  <a:gd name="T1" fmla="*/ 0 h 17"/>
                  <a:gd name="T2" fmla="*/ 4 w 6"/>
                  <a:gd name="T3" fmla="*/ 17 h 17"/>
                  <a:gd name="T4" fmla="*/ 0 w 6"/>
                  <a:gd name="T5" fmla="*/ 15 h 17"/>
                  <a:gd name="T6" fmla="*/ 2 w 6"/>
                  <a:gd name="T7" fmla="*/ 11 h 17"/>
                  <a:gd name="T8" fmla="*/ 6 w 6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7">
                    <a:moveTo>
                      <a:pt x="6" y="0"/>
                    </a:moveTo>
                    <a:cubicBezTo>
                      <a:pt x="6" y="6"/>
                      <a:pt x="3" y="11"/>
                      <a:pt x="4" y="17"/>
                    </a:cubicBezTo>
                    <a:cubicBezTo>
                      <a:pt x="2" y="17"/>
                      <a:pt x="1" y="17"/>
                      <a:pt x="0" y="15"/>
                    </a:cubicBezTo>
                    <a:cubicBezTo>
                      <a:pt x="1" y="14"/>
                      <a:pt x="2" y="13"/>
                      <a:pt x="2" y="11"/>
                    </a:cubicBezTo>
                    <a:cubicBezTo>
                      <a:pt x="0" y="6"/>
                      <a:pt x="2" y="3"/>
                      <a:pt x="6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0" name="Freeform 135"/>
              <p:cNvSpPr/>
              <p:nvPr/>
            </p:nvSpPr>
            <p:spPr bwMode="auto">
              <a:xfrm>
                <a:off x="2367" y="1488"/>
                <a:ext cx="17" cy="19"/>
              </a:xfrm>
              <a:custGeom>
                <a:avLst/>
                <a:gdLst>
                  <a:gd name="T0" fmla="*/ 4 w 7"/>
                  <a:gd name="T1" fmla="*/ 0 h 8"/>
                  <a:gd name="T2" fmla="*/ 7 w 7"/>
                  <a:gd name="T3" fmla="*/ 8 h 8"/>
                  <a:gd name="T4" fmla="*/ 4 w 7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8">
                    <a:moveTo>
                      <a:pt x="4" y="0"/>
                    </a:moveTo>
                    <a:cubicBezTo>
                      <a:pt x="6" y="2"/>
                      <a:pt x="7" y="5"/>
                      <a:pt x="7" y="8"/>
                    </a:cubicBezTo>
                    <a:cubicBezTo>
                      <a:pt x="4" y="6"/>
                      <a:pt x="0" y="5"/>
                      <a:pt x="4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1" name="Freeform 136"/>
              <p:cNvSpPr/>
              <p:nvPr/>
            </p:nvSpPr>
            <p:spPr bwMode="auto">
              <a:xfrm>
                <a:off x="2365" y="1419"/>
                <a:ext cx="12" cy="11"/>
              </a:xfrm>
              <a:custGeom>
                <a:avLst/>
                <a:gdLst>
                  <a:gd name="T0" fmla="*/ 5 w 5"/>
                  <a:gd name="T1" fmla="*/ 3 h 5"/>
                  <a:gd name="T2" fmla="*/ 3 w 5"/>
                  <a:gd name="T3" fmla="*/ 5 h 5"/>
                  <a:gd name="T4" fmla="*/ 1 w 5"/>
                  <a:gd name="T5" fmla="*/ 2 h 5"/>
                  <a:gd name="T6" fmla="*/ 2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4"/>
                      <a:pt x="4" y="5"/>
                      <a:pt x="3" y="5"/>
                    </a:cubicBezTo>
                    <a:cubicBezTo>
                      <a:pt x="1" y="5"/>
                      <a:pt x="1" y="3"/>
                      <a:pt x="1" y="2"/>
                    </a:cubicBezTo>
                    <a:cubicBezTo>
                      <a:pt x="1" y="2"/>
                      <a:pt x="0" y="0"/>
                      <a:pt x="2" y="0"/>
                    </a:cubicBezTo>
                    <a:cubicBezTo>
                      <a:pt x="3" y="1"/>
                      <a:pt x="5" y="1"/>
                      <a:pt x="5" y="3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2" name="Freeform 137"/>
              <p:cNvSpPr/>
              <p:nvPr/>
            </p:nvSpPr>
            <p:spPr bwMode="auto">
              <a:xfrm>
                <a:off x="2360" y="1481"/>
                <a:ext cx="7" cy="4"/>
              </a:xfrm>
              <a:custGeom>
                <a:avLst/>
                <a:gdLst>
                  <a:gd name="T0" fmla="*/ 1 w 3"/>
                  <a:gd name="T1" fmla="*/ 2 h 2"/>
                  <a:gd name="T2" fmla="*/ 0 w 3"/>
                  <a:gd name="T3" fmla="*/ 1 h 2"/>
                  <a:gd name="T4" fmla="*/ 1 w 3"/>
                  <a:gd name="T5" fmla="*/ 0 h 2"/>
                  <a:gd name="T6" fmla="*/ 3 w 3"/>
                  <a:gd name="T7" fmla="*/ 1 h 2"/>
                  <a:gd name="T8" fmla="*/ 1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ubicBezTo>
                      <a:pt x="2" y="1"/>
                      <a:pt x="2" y="2"/>
                      <a:pt x="1" y="2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3" name="Freeform 138"/>
              <p:cNvSpPr/>
              <p:nvPr/>
            </p:nvSpPr>
            <p:spPr bwMode="auto">
              <a:xfrm>
                <a:off x="2405" y="1366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0 w 2"/>
                  <a:gd name="T5" fmla="*/ 0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4" name="Freeform 139"/>
              <p:cNvSpPr/>
              <p:nvPr/>
            </p:nvSpPr>
            <p:spPr bwMode="auto">
              <a:xfrm>
                <a:off x="2377" y="1404"/>
                <a:ext cx="7" cy="7"/>
              </a:xfrm>
              <a:custGeom>
                <a:avLst/>
                <a:gdLst>
                  <a:gd name="T0" fmla="*/ 1 w 3"/>
                  <a:gd name="T1" fmla="*/ 1 h 3"/>
                  <a:gd name="T2" fmla="*/ 1 w 3"/>
                  <a:gd name="T3" fmla="*/ 3 h 3"/>
                  <a:gd name="T4" fmla="*/ 0 w 3"/>
                  <a:gd name="T5" fmla="*/ 2 h 3"/>
                  <a:gd name="T6" fmla="*/ 1 w 3"/>
                  <a:gd name="T7" fmla="*/ 1 h 3"/>
                  <a:gd name="T8" fmla="*/ 1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1"/>
                    </a:moveTo>
                    <a:cubicBezTo>
                      <a:pt x="1" y="2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3" y="1"/>
                      <a:pt x="2" y="0"/>
                      <a:pt x="1" y="1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5" name="Freeform 140"/>
              <p:cNvSpPr/>
              <p:nvPr/>
            </p:nvSpPr>
            <p:spPr bwMode="auto">
              <a:xfrm>
                <a:off x="2417" y="1407"/>
                <a:ext cx="10" cy="4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1" y="1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6" name="Freeform 141"/>
              <p:cNvSpPr/>
              <p:nvPr/>
            </p:nvSpPr>
            <p:spPr bwMode="auto">
              <a:xfrm>
                <a:off x="2465" y="1407"/>
                <a:ext cx="5" cy="2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1 h 1"/>
                  <a:gd name="T6" fmla="*/ 1 w 2"/>
                  <a:gd name="T7" fmla="*/ 0 h 1"/>
                  <a:gd name="T8" fmla="*/ 1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2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7" name="Freeform 142"/>
              <p:cNvSpPr/>
              <p:nvPr/>
            </p:nvSpPr>
            <p:spPr bwMode="auto">
              <a:xfrm>
                <a:off x="2431" y="1411"/>
                <a:ext cx="5" cy="8"/>
              </a:xfrm>
              <a:custGeom>
                <a:avLst/>
                <a:gdLst>
                  <a:gd name="T0" fmla="*/ 2 w 2"/>
                  <a:gd name="T1" fmla="*/ 3 h 3"/>
                  <a:gd name="T2" fmla="*/ 2 w 2"/>
                  <a:gd name="T3" fmla="*/ 0 h 3"/>
                  <a:gd name="T4" fmla="*/ 2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8" name="Freeform 143"/>
              <p:cNvSpPr/>
              <p:nvPr/>
            </p:nvSpPr>
            <p:spPr bwMode="auto">
              <a:xfrm>
                <a:off x="2436" y="1419"/>
                <a:ext cx="7" cy="4"/>
              </a:xfrm>
              <a:custGeom>
                <a:avLst/>
                <a:gdLst>
                  <a:gd name="T0" fmla="*/ 3 w 3"/>
                  <a:gd name="T1" fmla="*/ 2 h 2"/>
                  <a:gd name="T2" fmla="*/ 0 w 3"/>
                  <a:gd name="T3" fmla="*/ 0 h 2"/>
                  <a:gd name="T4" fmla="*/ 3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2" y="2"/>
                      <a:pt x="0" y="2"/>
                      <a:pt x="0" y="0"/>
                    </a:cubicBezTo>
                    <a:cubicBezTo>
                      <a:pt x="1" y="0"/>
                      <a:pt x="3" y="1"/>
                      <a:pt x="3" y="2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9" name="Freeform 144"/>
              <p:cNvSpPr/>
              <p:nvPr/>
            </p:nvSpPr>
            <p:spPr bwMode="auto">
              <a:xfrm>
                <a:off x="2388" y="1428"/>
                <a:ext cx="5" cy="10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2" y="3"/>
                      <a:pt x="0" y="4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0" name="Freeform 145"/>
              <p:cNvSpPr/>
              <p:nvPr/>
            </p:nvSpPr>
            <p:spPr bwMode="auto">
              <a:xfrm>
                <a:off x="2431" y="1402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2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0"/>
                      <a:pt x="1" y="0"/>
                      <a:pt x="2" y="2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1" name="Freeform 146"/>
              <p:cNvSpPr/>
              <p:nvPr/>
            </p:nvSpPr>
            <p:spPr bwMode="auto">
              <a:xfrm>
                <a:off x="2436" y="1407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2" name="Freeform 147"/>
              <p:cNvSpPr/>
              <p:nvPr/>
            </p:nvSpPr>
            <p:spPr bwMode="auto">
              <a:xfrm>
                <a:off x="2412" y="1411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3" name="Freeform 148"/>
              <p:cNvSpPr/>
              <p:nvPr/>
            </p:nvSpPr>
            <p:spPr bwMode="auto">
              <a:xfrm>
                <a:off x="2393" y="1423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1" y="2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4" name="Freeform 149"/>
              <p:cNvSpPr/>
              <p:nvPr/>
            </p:nvSpPr>
            <p:spPr bwMode="auto">
              <a:xfrm>
                <a:off x="2443" y="1423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5" name="Freeform 150"/>
              <p:cNvSpPr/>
              <p:nvPr/>
            </p:nvSpPr>
            <p:spPr bwMode="auto">
              <a:xfrm>
                <a:off x="2384" y="1438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6" name="Freeform 151"/>
              <p:cNvSpPr/>
              <p:nvPr/>
            </p:nvSpPr>
            <p:spPr bwMode="auto">
              <a:xfrm>
                <a:off x="2381" y="1442"/>
                <a:ext cx="3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7" name="Freeform 152"/>
              <p:cNvSpPr/>
              <p:nvPr/>
            </p:nvSpPr>
            <p:spPr bwMode="auto">
              <a:xfrm>
                <a:off x="2572" y="1209"/>
                <a:ext cx="5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8" name="Freeform 153"/>
              <p:cNvSpPr/>
              <p:nvPr/>
            </p:nvSpPr>
            <p:spPr bwMode="auto">
              <a:xfrm>
                <a:off x="3224" y="1259"/>
                <a:ext cx="38" cy="55"/>
              </a:xfrm>
              <a:custGeom>
                <a:avLst/>
                <a:gdLst>
                  <a:gd name="T0" fmla="*/ 9 w 16"/>
                  <a:gd name="T1" fmla="*/ 21 h 23"/>
                  <a:gd name="T2" fmla="*/ 6 w 16"/>
                  <a:gd name="T3" fmla="*/ 23 h 23"/>
                  <a:gd name="T4" fmla="*/ 0 w 16"/>
                  <a:gd name="T5" fmla="*/ 2 h 23"/>
                  <a:gd name="T6" fmla="*/ 0 w 16"/>
                  <a:gd name="T7" fmla="*/ 0 h 23"/>
                  <a:gd name="T8" fmla="*/ 16 w 16"/>
                  <a:gd name="T9" fmla="*/ 2 h 23"/>
                  <a:gd name="T10" fmla="*/ 8 w 16"/>
                  <a:gd name="T11" fmla="*/ 19 h 23"/>
                  <a:gd name="T12" fmla="*/ 9 w 16"/>
                  <a:gd name="T13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23">
                    <a:moveTo>
                      <a:pt x="9" y="21"/>
                    </a:moveTo>
                    <a:cubicBezTo>
                      <a:pt x="8" y="22"/>
                      <a:pt x="7" y="23"/>
                      <a:pt x="6" y="23"/>
                    </a:cubicBezTo>
                    <a:cubicBezTo>
                      <a:pt x="2" y="17"/>
                      <a:pt x="0" y="10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4" y="8"/>
                      <a:pt x="10" y="3"/>
                      <a:pt x="16" y="2"/>
                    </a:cubicBezTo>
                    <a:cubicBezTo>
                      <a:pt x="10" y="7"/>
                      <a:pt x="13" y="14"/>
                      <a:pt x="8" y="19"/>
                    </a:cubicBezTo>
                    <a:cubicBezTo>
                      <a:pt x="8" y="19"/>
                      <a:pt x="9" y="20"/>
                      <a:pt x="9" y="21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09" name="Freeform 154"/>
              <p:cNvSpPr/>
              <p:nvPr/>
            </p:nvSpPr>
            <p:spPr bwMode="auto">
              <a:xfrm>
                <a:off x="3274" y="1249"/>
                <a:ext cx="14" cy="15"/>
              </a:xfrm>
              <a:custGeom>
                <a:avLst/>
                <a:gdLst>
                  <a:gd name="T0" fmla="*/ 6 w 6"/>
                  <a:gd name="T1" fmla="*/ 0 h 6"/>
                  <a:gd name="T2" fmla="*/ 3 w 6"/>
                  <a:gd name="T3" fmla="*/ 6 h 6"/>
                  <a:gd name="T4" fmla="*/ 1 w 6"/>
                  <a:gd name="T5" fmla="*/ 4 h 6"/>
                  <a:gd name="T6" fmla="*/ 6 w 6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0"/>
                    </a:moveTo>
                    <a:cubicBezTo>
                      <a:pt x="5" y="3"/>
                      <a:pt x="5" y="5"/>
                      <a:pt x="3" y="6"/>
                    </a:cubicBezTo>
                    <a:cubicBezTo>
                      <a:pt x="2" y="6"/>
                      <a:pt x="1" y="5"/>
                      <a:pt x="1" y="4"/>
                    </a:cubicBezTo>
                    <a:cubicBezTo>
                      <a:pt x="0" y="1"/>
                      <a:pt x="2" y="1"/>
                      <a:pt x="6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0" name="Freeform 155"/>
              <p:cNvSpPr/>
              <p:nvPr/>
            </p:nvSpPr>
            <p:spPr bwMode="auto">
              <a:xfrm>
                <a:off x="3300" y="1261"/>
                <a:ext cx="12" cy="7"/>
              </a:xfrm>
              <a:custGeom>
                <a:avLst/>
                <a:gdLst>
                  <a:gd name="T0" fmla="*/ 5 w 5"/>
                  <a:gd name="T1" fmla="*/ 1 h 3"/>
                  <a:gd name="T2" fmla="*/ 2 w 5"/>
                  <a:gd name="T3" fmla="*/ 3 h 3"/>
                  <a:gd name="T4" fmla="*/ 0 w 5"/>
                  <a:gd name="T5" fmla="*/ 1 h 3"/>
                  <a:gd name="T6" fmla="*/ 4 w 5"/>
                  <a:gd name="T7" fmla="*/ 0 h 3"/>
                  <a:gd name="T8" fmla="*/ 5 w 5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5" y="1"/>
                    </a:moveTo>
                    <a:cubicBezTo>
                      <a:pt x="5" y="3"/>
                      <a:pt x="4" y="3"/>
                      <a:pt x="2" y="3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1" y="1"/>
                      <a:pt x="2" y="0"/>
                      <a:pt x="4" y="0"/>
                    </a:cubicBezTo>
                    <a:cubicBezTo>
                      <a:pt x="5" y="0"/>
                      <a:pt x="5" y="0"/>
                      <a:pt x="5" y="1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1" name="Freeform 156"/>
              <p:cNvSpPr/>
              <p:nvPr/>
            </p:nvSpPr>
            <p:spPr bwMode="auto">
              <a:xfrm>
                <a:off x="3305" y="1252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2" name="Freeform 157"/>
              <p:cNvSpPr/>
              <p:nvPr/>
            </p:nvSpPr>
            <p:spPr bwMode="auto">
              <a:xfrm>
                <a:off x="3295" y="1261"/>
                <a:ext cx="5" cy="3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0"/>
                      <a:pt x="2" y="0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3" name="Freeform 158"/>
              <p:cNvSpPr/>
              <p:nvPr/>
            </p:nvSpPr>
            <p:spPr bwMode="auto">
              <a:xfrm>
                <a:off x="3283" y="1264"/>
                <a:ext cx="5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2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4" name="Freeform 159"/>
              <p:cNvSpPr/>
              <p:nvPr/>
            </p:nvSpPr>
            <p:spPr bwMode="auto">
              <a:xfrm>
                <a:off x="2651" y="2134"/>
                <a:ext cx="9" cy="5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1" y="2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DF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5" name="Freeform 160"/>
              <p:cNvSpPr/>
              <p:nvPr/>
            </p:nvSpPr>
            <p:spPr bwMode="auto">
              <a:xfrm>
                <a:off x="2973" y="1352"/>
                <a:ext cx="5" cy="2"/>
              </a:xfrm>
              <a:custGeom>
                <a:avLst/>
                <a:gdLst>
                  <a:gd name="T0" fmla="*/ 1 w 2"/>
                  <a:gd name="T1" fmla="*/ 0 h 1"/>
                  <a:gd name="T2" fmla="*/ 2 w 2"/>
                  <a:gd name="T3" fmla="*/ 1 h 1"/>
                  <a:gd name="T4" fmla="*/ 1 w 2"/>
                  <a:gd name="T5" fmla="*/ 1 h 1"/>
                  <a:gd name="T6" fmla="*/ 1 w 2"/>
                  <a:gd name="T7" fmla="*/ 0 h 1"/>
                  <a:gd name="T8" fmla="*/ 1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D7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6" name="Freeform 161"/>
              <p:cNvSpPr/>
              <p:nvPr/>
            </p:nvSpPr>
            <p:spPr bwMode="auto">
              <a:xfrm>
                <a:off x="3286" y="1533"/>
                <a:ext cx="23" cy="79"/>
              </a:xfrm>
              <a:custGeom>
                <a:avLst/>
                <a:gdLst>
                  <a:gd name="T0" fmla="*/ 8 w 10"/>
                  <a:gd name="T1" fmla="*/ 0 h 33"/>
                  <a:gd name="T2" fmla="*/ 10 w 10"/>
                  <a:gd name="T3" fmla="*/ 4 h 33"/>
                  <a:gd name="T4" fmla="*/ 10 w 10"/>
                  <a:gd name="T5" fmla="*/ 23 h 33"/>
                  <a:gd name="T6" fmla="*/ 8 w 10"/>
                  <a:gd name="T7" fmla="*/ 33 h 33"/>
                  <a:gd name="T8" fmla="*/ 5 w 10"/>
                  <a:gd name="T9" fmla="*/ 22 h 33"/>
                  <a:gd name="T10" fmla="*/ 0 w 10"/>
                  <a:gd name="T11" fmla="*/ 0 h 33"/>
                  <a:gd name="T12" fmla="*/ 8 w 10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33">
                    <a:moveTo>
                      <a:pt x="8" y="0"/>
                    </a:moveTo>
                    <a:cubicBezTo>
                      <a:pt x="8" y="2"/>
                      <a:pt x="9" y="3"/>
                      <a:pt x="10" y="4"/>
                    </a:cubicBezTo>
                    <a:cubicBezTo>
                      <a:pt x="10" y="11"/>
                      <a:pt x="10" y="17"/>
                      <a:pt x="10" y="23"/>
                    </a:cubicBezTo>
                    <a:cubicBezTo>
                      <a:pt x="10" y="27"/>
                      <a:pt x="10" y="30"/>
                      <a:pt x="8" y="33"/>
                    </a:cubicBezTo>
                    <a:cubicBezTo>
                      <a:pt x="5" y="30"/>
                      <a:pt x="5" y="25"/>
                      <a:pt x="5" y="22"/>
                    </a:cubicBezTo>
                    <a:cubicBezTo>
                      <a:pt x="4" y="14"/>
                      <a:pt x="1" y="8"/>
                      <a:pt x="0" y="0"/>
                    </a:cubicBezTo>
                    <a:cubicBezTo>
                      <a:pt x="3" y="0"/>
                      <a:pt x="6" y="0"/>
                      <a:pt x="8" y="0"/>
                    </a:cubicBezTo>
                    <a:close/>
                  </a:path>
                </a:pathLst>
              </a:custGeom>
              <a:solidFill>
                <a:srgbClr val="BFE5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7" name="Freeform 162"/>
              <p:cNvSpPr/>
              <p:nvPr/>
            </p:nvSpPr>
            <p:spPr bwMode="auto">
              <a:xfrm>
                <a:off x="3164" y="1657"/>
                <a:ext cx="40" cy="14"/>
              </a:xfrm>
              <a:custGeom>
                <a:avLst/>
                <a:gdLst>
                  <a:gd name="T0" fmla="*/ 17 w 17"/>
                  <a:gd name="T1" fmla="*/ 4 h 6"/>
                  <a:gd name="T2" fmla="*/ 7 w 17"/>
                  <a:gd name="T3" fmla="*/ 6 h 6"/>
                  <a:gd name="T4" fmla="*/ 0 w 17"/>
                  <a:gd name="T5" fmla="*/ 0 h 6"/>
                  <a:gd name="T6" fmla="*/ 2 w 17"/>
                  <a:gd name="T7" fmla="*/ 0 h 6"/>
                  <a:gd name="T8" fmla="*/ 17 w 17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6">
                    <a:moveTo>
                      <a:pt x="17" y="4"/>
                    </a:moveTo>
                    <a:cubicBezTo>
                      <a:pt x="14" y="5"/>
                      <a:pt x="10" y="3"/>
                      <a:pt x="7" y="6"/>
                    </a:cubicBezTo>
                    <a:cubicBezTo>
                      <a:pt x="5" y="4"/>
                      <a:pt x="1" y="4"/>
                      <a:pt x="0" y="0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" y="3"/>
                      <a:pt x="12" y="1"/>
                      <a:pt x="17" y="4"/>
                    </a:cubicBezTo>
                    <a:close/>
                  </a:path>
                </a:pathLst>
              </a:custGeom>
              <a:solidFill>
                <a:srgbClr val="F2F9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8" name="Freeform 163"/>
              <p:cNvSpPr/>
              <p:nvPr/>
            </p:nvSpPr>
            <p:spPr bwMode="auto">
              <a:xfrm>
                <a:off x="3286" y="1328"/>
                <a:ext cx="33" cy="24"/>
              </a:xfrm>
              <a:custGeom>
                <a:avLst/>
                <a:gdLst>
                  <a:gd name="T0" fmla="*/ 1 w 14"/>
                  <a:gd name="T1" fmla="*/ 8 h 10"/>
                  <a:gd name="T2" fmla="*/ 6 w 14"/>
                  <a:gd name="T3" fmla="*/ 0 h 10"/>
                  <a:gd name="T4" fmla="*/ 14 w 14"/>
                  <a:gd name="T5" fmla="*/ 0 h 10"/>
                  <a:gd name="T6" fmla="*/ 6 w 14"/>
                  <a:gd name="T7" fmla="*/ 9 h 10"/>
                  <a:gd name="T8" fmla="*/ 1 w 14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0">
                    <a:moveTo>
                      <a:pt x="1" y="8"/>
                    </a:moveTo>
                    <a:cubicBezTo>
                      <a:pt x="0" y="3"/>
                      <a:pt x="3" y="1"/>
                      <a:pt x="6" y="0"/>
                    </a:cubicBezTo>
                    <a:cubicBezTo>
                      <a:pt x="9" y="0"/>
                      <a:pt x="11" y="0"/>
                      <a:pt x="14" y="0"/>
                    </a:cubicBezTo>
                    <a:cubicBezTo>
                      <a:pt x="13" y="4"/>
                      <a:pt x="10" y="6"/>
                      <a:pt x="6" y="9"/>
                    </a:cubicBezTo>
                    <a:cubicBezTo>
                      <a:pt x="4" y="10"/>
                      <a:pt x="2" y="10"/>
                      <a:pt x="1" y="8"/>
                    </a:cubicBezTo>
                    <a:close/>
                  </a:path>
                </a:pathLst>
              </a:custGeom>
              <a:solidFill>
                <a:srgbClr val="FFCE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19" name="Freeform 164"/>
              <p:cNvSpPr/>
              <p:nvPr/>
            </p:nvSpPr>
            <p:spPr bwMode="auto">
              <a:xfrm>
                <a:off x="2787" y="1328"/>
                <a:ext cx="114" cy="36"/>
              </a:xfrm>
              <a:custGeom>
                <a:avLst/>
                <a:gdLst>
                  <a:gd name="T0" fmla="*/ 23 w 48"/>
                  <a:gd name="T1" fmla="*/ 15 h 15"/>
                  <a:gd name="T2" fmla="*/ 15 w 48"/>
                  <a:gd name="T3" fmla="*/ 11 h 15"/>
                  <a:gd name="T4" fmla="*/ 0 w 48"/>
                  <a:gd name="T5" fmla="*/ 0 h 15"/>
                  <a:gd name="T6" fmla="*/ 0 w 48"/>
                  <a:gd name="T7" fmla="*/ 0 h 15"/>
                  <a:gd name="T8" fmla="*/ 34 w 48"/>
                  <a:gd name="T9" fmla="*/ 5 h 15"/>
                  <a:gd name="T10" fmla="*/ 48 w 48"/>
                  <a:gd name="T11" fmla="*/ 4 h 15"/>
                  <a:gd name="T12" fmla="*/ 48 w 48"/>
                  <a:gd name="T13" fmla="*/ 6 h 15"/>
                  <a:gd name="T14" fmla="*/ 48 w 48"/>
                  <a:gd name="T15" fmla="*/ 6 h 15"/>
                  <a:gd name="T16" fmla="*/ 46 w 48"/>
                  <a:gd name="T17" fmla="*/ 8 h 15"/>
                  <a:gd name="T18" fmla="*/ 23 w 48"/>
                  <a:gd name="T1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15">
                    <a:moveTo>
                      <a:pt x="23" y="15"/>
                    </a:moveTo>
                    <a:cubicBezTo>
                      <a:pt x="22" y="11"/>
                      <a:pt x="18" y="11"/>
                      <a:pt x="15" y="11"/>
                    </a:cubicBezTo>
                    <a:cubicBezTo>
                      <a:pt x="2" y="12"/>
                      <a:pt x="4" y="1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2"/>
                      <a:pt x="22" y="6"/>
                      <a:pt x="34" y="5"/>
                    </a:cubicBezTo>
                    <a:cubicBezTo>
                      <a:pt x="39" y="5"/>
                      <a:pt x="43" y="1"/>
                      <a:pt x="48" y="4"/>
                    </a:cubicBezTo>
                    <a:cubicBezTo>
                      <a:pt x="48" y="4"/>
                      <a:pt x="48" y="5"/>
                      <a:pt x="48" y="6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7" y="7"/>
                      <a:pt x="46" y="8"/>
                    </a:cubicBezTo>
                    <a:cubicBezTo>
                      <a:pt x="39" y="12"/>
                      <a:pt x="32" y="14"/>
                      <a:pt x="23" y="15"/>
                    </a:cubicBezTo>
                    <a:close/>
                  </a:path>
                </a:pathLst>
              </a:custGeom>
              <a:solidFill>
                <a:srgbClr val="FFE7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0" name="Freeform 165"/>
              <p:cNvSpPr/>
              <p:nvPr/>
            </p:nvSpPr>
            <p:spPr bwMode="auto">
              <a:xfrm>
                <a:off x="2897" y="1342"/>
                <a:ext cx="4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E2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1" name="Freeform 166"/>
              <p:cNvSpPr/>
              <p:nvPr/>
            </p:nvSpPr>
            <p:spPr bwMode="auto">
              <a:xfrm>
                <a:off x="3099" y="1259"/>
                <a:ext cx="139" cy="124"/>
              </a:xfrm>
              <a:custGeom>
                <a:avLst/>
                <a:gdLst>
                  <a:gd name="T0" fmla="*/ 52 w 58"/>
                  <a:gd name="T1" fmla="*/ 2 h 52"/>
                  <a:gd name="T2" fmla="*/ 58 w 58"/>
                  <a:gd name="T3" fmla="*/ 23 h 52"/>
                  <a:gd name="T4" fmla="*/ 58 w 58"/>
                  <a:gd name="T5" fmla="*/ 25 h 52"/>
                  <a:gd name="T6" fmla="*/ 57 w 58"/>
                  <a:gd name="T7" fmla="*/ 27 h 52"/>
                  <a:gd name="T8" fmla="*/ 56 w 58"/>
                  <a:gd name="T9" fmla="*/ 29 h 52"/>
                  <a:gd name="T10" fmla="*/ 46 w 58"/>
                  <a:gd name="T11" fmla="*/ 44 h 52"/>
                  <a:gd name="T12" fmla="*/ 37 w 58"/>
                  <a:gd name="T13" fmla="*/ 48 h 52"/>
                  <a:gd name="T14" fmla="*/ 5 w 58"/>
                  <a:gd name="T15" fmla="*/ 46 h 52"/>
                  <a:gd name="T16" fmla="*/ 0 w 58"/>
                  <a:gd name="T17" fmla="*/ 39 h 52"/>
                  <a:gd name="T18" fmla="*/ 5 w 58"/>
                  <a:gd name="T19" fmla="*/ 26 h 52"/>
                  <a:gd name="T20" fmla="*/ 23 w 58"/>
                  <a:gd name="T21" fmla="*/ 7 h 52"/>
                  <a:gd name="T22" fmla="*/ 42 w 58"/>
                  <a:gd name="T23" fmla="*/ 0 h 52"/>
                  <a:gd name="T24" fmla="*/ 52 w 58"/>
                  <a:gd name="T25" fmla="*/ 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" h="52">
                    <a:moveTo>
                      <a:pt x="52" y="2"/>
                    </a:moveTo>
                    <a:cubicBezTo>
                      <a:pt x="56" y="8"/>
                      <a:pt x="58" y="16"/>
                      <a:pt x="58" y="23"/>
                    </a:cubicBezTo>
                    <a:cubicBezTo>
                      <a:pt x="58" y="24"/>
                      <a:pt x="58" y="24"/>
                      <a:pt x="58" y="25"/>
                    </a:cubicBezTo>
                    <a:cubicBezTo>
                      <a:pt x="57" y="26"/>
                      <a:pt x="57" y="26"/>
                      <a:pt x="57" y="27"/>
                    </a:cubicBezTo>
                    <a:cubicBezTo>
                      <a:pt x="57" y="28"/>
                      <a:pt x="56" y="28"/>
                      <a:pt x="56" y="29"/>
                    </a:cubicBezTo>
                    <a:cubicBezTo>
                      <a:pt x="52" y="34"/>
                      <a:pt x="52" y="41"/>
                      <a:pt x="46" y="44"/>
                    </a:cubicBezTo>
                    <a:cubicBezTo>
                      <a:pt x="42" y="44"/>
                      <a:pt x="40" y="47"/>
                      <a:pt x="37" y="48"/>
                    </a:cubicBezTo>
                    <a:cubicBezTo>
                      <a:pt x="26" y="52"/>
                      <a:pt x="15" y="49"/>
                      <a:pt x="5" y="46"/>
                    </a:cubicBezTo>
                    <a:cubicBezTo>
                      <a:pt x="1" y="45"/>
                      <a:pt x="0" y="43"/>
                      <a:pt x="0" y="39"/>
                    </a:cubicBezTo>
                    <a:cubicBezTo>
                      <a:pt x="0" y="34"/>
                      <a:pt x="2" y="30"/>
                      <a:pt x="5" y="26"/>
                    </a:cubicBezTo>
                    <a:cubicBezTo>
                      <a:pt x="12" y="21"/>
                      <a:pt x="18" y="14"/>
                      <a:pt x="23" y="7"/>
                    </a:cubicBezTo>
                    <a:cubicBezTo>
                      <a:pt x="28" y="1"/>
                      <a:pt x="35" y="1"/>
                      <a:pt x="42" y="0"/>
                    </a:cubicBezTo>
                    <a:cubicBezTo>
                      <a:pt x="45" y="3"/>
                      <a:pt x="48" y="2"/>
                      <a:pt x="52" y="2"/>
                    </a:cubicBezTo>
                    <a:close/>
                  </a:path>
                </a:pathLst>
              </a:custGeom>
              <a:solidFill>
                <a:srgbClr val="88F2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2" name="Freeform 167"/>
              <p:cNvSpPr/>
              <p:nvPr/>
            </p:nvSpPr>
            <p:spPr bwMode="auto">
              <a:xfrm>
                <a:off x="3052" y="1390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E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3" name="Freeform 168"/>
              <p:cNvSpPr/>
              <p:nvPr/>
            </p:nvSpPr>
            <p:spPr bwMode="auto">
              <a:xfrm>
                <a:off x="3119" y="1299"/>
                <a:ext cx="4" cy="3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1 h 1"/>
                  <a:gd name="T4" fmla="*/ 0 w 2"/>
                  <a:gd name="T5" fmla="*/ 1 h 1"/>
                  <a:gd name="T6" fmla="*/ 1 w 2"/>
                  <a:gd name="T7" fmla="*/ 0 h 1"/>
                  <a:gd name="T8" fmla="*/ 2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BBF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4" name="Freeform 169"/>
              <p:cNvSpPr/>
              <p:nvPr/>
            </p:nvSpPr>
            <p:spPr bwMode="auto">
              <a:xfrm>
                <a:off x="2787" y="1218"/>
                <a:ext cx="148" cy="134"/>
              </a:xfrm>
              <a:custGeom>
                <a:avLst/>
                <a:gdLst>
                  <a:gd name="T0" fmla="*/ 48 w 62"/>
                  <a:gd name="T1" fmla="*/ 50 h 56"/>
                  <a:gd name="T2" fmla="*/ 9 w 62"/>
                  <a:gd name="T3" fmla="*/ 52 h 56"/>
                  <a:gd name="T4" fmla="*/ 0 w 62"/>
                  <a:gd name="T5" fmla="*/ 46 h 56"/>
                  <a:gd name="T6" fmla="*/ 4 w 62"/>
                  <a:gd name="T7" fmla="*/ 33 h 56"/>
                  <a:gd name="T8" fmla="*/ 7 w 62"/>
                  <a:gd name="T9" fmla="*/ 29 h 56"/>
                  <a:gd name="T10" fmla="*/ 27 w 62"/>
                  <a:gd name="T11" fmla="*/ 13 h 56"/>
                  <a:gd name="T12" fmla="*/ 35 w 62"/>
                  <a:gd name="T13" fmla="*/ 2 h 56"/>
                  <a:gd name="T14" fmla="*/ 39 w 62"/>
                  <a:gd name="T15" fmla="*/ 0 h 56"/>
                  <a:gd name="T16" fmla="*/ 60 w 62"/>
                  <a:gd name="T17" fmla="*/ 0 h 56"/>
                  <a:gd name="T18" fmla="*/ 62 w 62"/>
                  <a:gd name="T19" fmla="*/ 23 h 56"/>
                  <a:gd name="T20" fmla="*/ 53 w 62"/>
                  <a:gd name="T21" fmla="*/ 44 h 56"/>
                  <a:gd name="T22" fmla="*/ 48 w 62"/>
                  <a:gd name="T23" fmla="*/ 5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2" h="56">
                    <a:moveTo>
                      <a:pt x="48" y="50"/>
                    </a:moveTo>
                    <a:cubicBezTo>
                      <a:pt x="35" y="56"/>
                      <a:pt x="22" y="53"/>
                      <a:pt x="9" y="52"/>
                    </a:cubicBezTo>
                    <a:cubicBezTo>
                      <a:pt x="5" y="51"/>
                      <a:pt x="4" y="47"/>
                      <a:pt x="0" y="46"/>
                    </a:cubicBezTo>
                    <a:cubicBezTo>
                      <a:pt x="0" y="41"/>
                      <a:pt x="2" y="37"/>
                      <a:pt x="4" y="33"/>
                    </a:cubicBezTo>
                    <a:cubicBezTo>
                      <a:pt x="5" y="32"/>
                      <a:pt x="6" y="29"/>
                      <a:pt x="7" y="29"/>
                    </a:cubicBezTo>
                    <a:cubicBezTo>
                      <a:pt x="18" y="28"/>
                      <a:pt x="22" y="21"/>
                      <a:pt x="27" y="13"/>
                    </a:cubicBezTo>
                    <a:cubicBezTo>
                      <a:pt x="29" y="9"/>
                      <a:pt x="31" y="4"/>
                      <a:pt x="35" y="2"/>
                    </a:cubicBezTo>
                    <a:cubicBezTo>
                      <a:pt x="36" y="0"/>
                      <a:pt x="37" y="0"/>
                      <a:pt x="39" y="0"/>
                    </a:cubicBezTo>
                    <a:cubicBezTo>
                      <a:pt x="46" y="0"/>
                      <a:pt x="53" y="0"/>
                      <a:pt x="60" y="0"/>
                    </a:cubicBezTo>
                    <a:cubicBezTo>
                      <a:pt x="62" y="8"/>
                      <a:pt x="62" y="15"/>
                      <a:pt x="62" y="23"/>
                    </a:cubicBezTo>
                    <a:cubicBezTo>
                      <a:pt x="59" y="30"/>
                      <a:pt x="54" y="36"/>
                      <a:pt x="53" y="44"/>
                    </a:cubicBezTo>
                    <a:cubicBezTo>
                      <a:pt x="52" y="46"/>
                      <a:pt x="50" y="48"/>
                      <a:pt x="48" y="50"/>
                    </a:cubicBezTo>
                    <a:close/>
                  </a:path>
                </a:pathLst>
              </a:custGeom>
              <a:solidFill>
                <a:srgbClr val="FFD4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5" name="Freeform 170"/>
              <p:cNvSpPr/>
              <p:nvPr/>
            </p:nvSpPr>
            <p:spPr bwMode="auto">
              <a:xfrm>
                <a:off x="2785" y="1748"/>
                <a:ext cx="31" cy="33"/>
              </a:xfrm>
              <a:custGeom>
                <a:avLst/>
                <a:gdLst>
                  <a:gd name="T0" fmla="*/ 13 w 13"/>
                  <a:gd name="T1" fmla="*/ 1 h 14"/>
                  <a:gd name="T2" fmla="*/ 1 w 13"/>
                  <a:gd name="T3" fmla="*/ 14 h 14"/>
                  <a:gd name="T4" fmla="*/ 1 w 13"/>
                  <a:gd name="T5" fmla="*/ 7 h 14"/>
                  <a:gd name="T6" fmla="*/ 6 w 13"/>
                  <a:gd name="T7" fmla="*/ 4 h 14"/>
                  <a:gd name="T8" fmla="*/ 13 w 13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4">
                    <a:moveTo>
                      <a:pt x="13" y="1"/>
                    </a:moveTo>
                    <a:cubicBezTo>
                      <a:pt x="9" y="5"/>
                      <a:pt x="5" y="10"/>
                      <a:pt x="1" y="14"/>
                    </a:cubicBezTo>
                    <a:cubicBezTo>
                      <a:pt x="0" y="12"/>
                      <a:pt x="0" y="10"/>
                      <a:pt x="1" y="7"/>
                    </a:cubicBezTo>
                    <a:cubicBezTo>
                      <a:pt x="2" y="3"/>
                      <a:pt x="4" y="4"/>
                      <a:pt x="6" y="4"/>
                    </a:cubicBezTo>
                    <a:cubicBezTo>
                      <a:pt x="8" y="3"/>
                      <a:pt x="10" y="0"/>
                      <a:pt x="13" y="1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6" name="Freeform 171"/>
              <p:cNvSpPr/>
              <p:nvPr/>
            </p:nvSpPr>
            <p:spPr bwMode="auto">
              <a:xfrm>
                <a:off x="2811" y="1726"/>
                <a:ext cx="26" cy="19"/>
              </a:xfrm>
              <a:custGeom>
                <a:avLst/>
                <a:gdLst>
                  <a:gd name="T0" fmla="*/ 11 w 11"/>
                  <a:gd name="T1" fmla="*/ 4 h 8"/>
                  <a:gd name="T2" fmla="*/ 4 w 11"/>
                  <a:gd name="T3" fmla="*/ 8 h 8"/>
                  <a:gd name="T4" fmla="*/ 0 w 11"/>
                  <a:gd name="T5" fmla="*/ 3 h 8"/>
                  <a:gd name="T6" fmla="*/ 11 w 11"/>
                  <a:gd name="T7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8">
                    <a:moveTo>
                      <a:pt x="11" y="4"/>
                    </a:moveTo>
                    <a:cubicBezTo>
                      <a:pt x="10" y="6"/>
                      <a:pt x="7" y="7"/>
                      <a:pt x="4" y="8"/>
                    </a:cubicBezTo>
                    <a:cubicBezTo>
                      <a:pt x="2" y="6"/>
                      <a:pt x="1" y="4"/>
                      <a:pt x="0" y="3"/>
                    </a:cubicBezTo>
                    <a:cubicBezTo>
                      <a:pt x="4" y="0"/>
                      <a:pt x="8" y="3"/>
                      <a:pt x="11" y="4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7" name="Freeform 172"/>
              <p:cNvSpPr/>
              <p:nvPr/>
            </p:nvSpPr>
            <p:spPr bwMode="auto">
              <a:xfrm>
                <a:off x="2694" y="1817"/>
                <a:ext cx="12" cy="17"/>
              </a:xfrm>
              <a:custGeom>
                <a:avLst/>
                <a:gdLst>
                  <a:gd name="T0" fmla="*/ 2 w 5"/>
                  <a:gd name="T1" fmla="*/ 0 h 7"/>
                  <a:gd name="T2" fmla="*/ 3 w 5"/>
                  <a:gd name="T3" fmla="*/ 1 h 7"/>
                  <a:gd name="T4" fmla="*/ 4 w 5"/>
                  <a:gd name="T5" fmla="*/ 6 h 7"/>
                  <a:gd name="T6" fmla="*/ 2 w 5"/>
                  <a:gd name="T7" fmla="*/ 7 h 7"/>
                  <a:gd name="T8" fmla="*/ 1 w 5"/>
                  <a:gd name="T9" fmla="*/ 1 h 7"/>
                  <a:gd name="T10" fmla="*/ 2 w 5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7">
                    <a:moveTo>
                      <a:pt x="2" y="0"/>
                    </a:moveTo>
                    <a:cubicBezTo>
                      <a:pt x="2" y="0"/>
                      <a:pt x="3" y="1"/>
                      <a:pt x="3" y="1"/>
                    </a:cubicBezTo>
                    <a:cubicBezTo>
                      <a:pt x="4" y="2"/>
                      <a:pt x="5" y="4"/>
                      <a:pt x="4" y="6"/>
                    </a:cubicBezTo>
                    <a:cubicBezTo>
                      <a:pt x="3" y="6"/>
                      <a:pt x="2" y="7"/>
                      <a:pt x="2" y="7"/>
                    </a:cubicBezTo>
                    <a:cubicBezTo>
                      <a:pt x="0" y="5"/>
                      <a:pt x="1" y="3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8" name="Freeform 173"/>
              <p:cNvSpPr/>
              <p:nvPr/>
            </p:nvSpPr>
            <p:spPr bwMode="auto">
              <a:xfrm>
                <a:off x="2842" y="1726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29" name="Freeform 174"/>
              <p:cNvSpPr/>
              <p:nvPr/>
            </p:nvSpPr>
            <p:spPr bwMode="auto">
              <a:xfrm>
                <a:off x="2837" y="1731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0" name="Freeform 175"/>
              <p:cNvSpPr/>
              <p:nvPr/>
            </p:nvSpPr>
            <p:spPr bwMode="auto">
              <a:xfrm>
                <a:off x="2816" y="1745"/>
                <a:ext cx="4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DE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1" name="Freeform 176"/>
              <p:cNvSpPr/>
              <p:nvPr/>
            </p:nvSpPr>
            <p:spPr bwMode="auto">
              <a:xfrm>
                <a:off x="2722" y="1626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0"/>
                      <a:pt x="1" y="1"/>
                      <a:pt x="0" y="2"/>
                    </a:cubicBezTo>
                    <a:cubicBezTo>
                      <a:pt x="1" y="1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C5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2" name="Freeform 177"/>
              <p:cNvSpPr/>
              <p:nvPr/>
            </p:nvSpPr>
            <p:spPr bwMode="auto">
              <a:xfrm>
                <a:off x="2598" y="1726"/>
                <a:ext cx="34" cy="36"/>
              </a:xfrm>
              <a:custGeom>
                <a:avLst/>
                <a:gdLst>
                  <a:gd name="T0" fmla="*/ 8 w 14"/>
                  <a:gd name="T1" fmla="*/ 15 h 15"/>
                  <a:gd name="T2" fmla="*/ 2 w 14"/>
                  <a:gd name="T3" fmla="*/ 7 h 15"/>
                  <a:gd name="T4" fmla="*/ 5 w 14"/>
                  <a:gd name="T5" fmla="*/ 0 h 15"/>
                  <a:gd name="T6" fmla="*/ 14 w 14"/>
                  <a:gd name="T7" fmla="*/ 0 h 15"/>
                  <a:gd name="T8" fmla="*/ 8 w 14"/>
                  <a:gd name="T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5">
                    <a:moveTo>
                      <a:pt x="8" y="15"/>
                    </a:moveTo>
                    <a:cubicBezTo>
                      <a:pt x="0" y="15"/>
                      <a:pt x="0" y="14"/>
                      <a:pt x="2" y="7"/>
                    </a:cubicBezTo>
                    <a:cubicBezTo>
                      <a:pt x="3" y="4"/>
                      <a:pt x="4" y="2"/>
                      <a:pt x="5" y="0"/>
                    </a:cubicBezTo>
                    <a:cubicBezTo>
                      <a:pt x="8" y="0"/>
                      <a:pt x="11" y="0"/>
                      <a:pt x="14" y="0"/>
                    </a:cubicBezTo>
                    <a:cubicBezTo>
                      <a:pt x="13" y="5"/>
                      <a:pt x="11" y="11"/>
                      <a:pt x="8" y="15"/>
                    </a:cubicBezTo>
                    <a:close/>
                  </a:path>
                </a:pathLst>
              </a:custGeom>
              <a:solidFill>
                <a:srgbClr val="FFE1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3" name="Freeform 178"/>
              <p:cNvSpPr/>
              <p:nvPr/>
            </p:nvSpPr>
            <p:spPr bwMode="auto">
              <a:xfrm>
                <a:off x="2660" y="1650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4" name="Freeform 179"/>
              <p:cNvSpPr/>
              <p:nvPr/>
            </p:nvSpPr>
            <p:spPr bwMode="auto">
              <a:xfrm>
                <a:off x="2443" y="1893"/>
                <a:ext cx="3" cy="3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3 w 3"/>
                  <a:gd name="T5" fmla="*/ 3 h 3"/>
                  <a:gd name="T6" fmla="*/ 0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lnTo>
                      <a:pt x="3" y="0"/>
                    </a:lnTo>
                    <a:lnTo>
                      <a:pt x="3" y="3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E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5" name="Freeform 180"/>
              <p:cNvSpPr/>
              <p:nvPr/>
            </p:nvSpPr>
            <p:spPr bwMode="auto">
              <a:xfrm>
                <a:off x="2548" y="1461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0 h 2"/>
                  <a:gd name="T4" fmla="*/ 2 w 2"/>
                  <a:gd name="T5" fmla="*/ 2 h 2"/>
                  <a:gd name="T6" fmla="*/ 2 w 2"/>
                  <a:gd name="T7" fmla="*/ 2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6" name="Freeform 181"/>
              <p:cNvSpPr/>
              <p:nvPr/>
            </p:nvSpPr>
            <p:spPr bwMode="auto">
              <a:xfrm>
                <a:off x="2644" y="1414"/>
                <a:ext cx="7" cy="14"/>
              </a:xfrm>
              <a:custGeom>
                <a:avLst/>
                <a:gdLst>
                  <a:gd name="T0" fmla="*/ 1 w 3"/>
                  <a:gd name="T1" fmla="*/ 4 h 6"/>
                  <a:gd name="T2" fmla="*/ 3 w 3"/>
                  <a:gd name="T3" fmla="*/ 0 h 6"/>
                  <a:gd name="T4" fmla="*/ 1 w 3"/>
                  <a:gd name="T5" fmla="*/ 6 h 6"/>
                  <a:gd name="T6" fmla="*/ 0 w 3"/>
                  <a:gd name="T7" fmla="*/ 5 h 6"/>
                  <a:gd name="T8" fmla="*/ 1 w 3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6">
                    <a:moveTo>
                      <a:pt x="1" y="4"/>
                    </a:moveTo>
                    <a:cubicBezTo>
                      <a:pt x="1" y="3"/>
                      <a:pt x="1" y="1"/>
                      <a:pt x="3" y="0"/>
                    </a:cubicBezTo>
                    <a:cubicBezTo>
                      <a:pt x="3" y="3"/>
                      <a:pt x="3" y="5"/>
                      <a:pt x="1" y="6"/>
                    </a:cubicBezTo>
                    <a:cubicBezTo>
                      <a:pt x="1" y="6"/>
                      <a:pt x="0" y="6"/>
                      <a:pt x="0" y="5"/>
                    </a:cubicBezTo>
                    <a:cubicBezTo>
                      <a:pt x="0" y="5"/>
                      <a:pt x="1" y="5"/>
                      <a:pt x="1" y="4"/>
                    </a:cubicBezTo>
                    <a:close/>
                  </a:path>
                </a:pathLst>
              </a:custGeom>
              <a:solidFill>
                <a:srgbClr val="FFA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7" name="Freeform 182"/>
              <p:cNvSpPr/>
              <p:nvPr/>
            </p:nvSpPr>
            <p:spPr bwMode="auto">
              <a:xfrm>
                <a:off x="2641" y="1428"/>
                <a:ext cx="5" cy="14"/>
              </a:xfrm>
              <a:custGeom>
                <a:avLst/>
                <a:gdLst>
                  <a:gd name="T0" fmla="*/ 0 w 2"/>
                  <a:gd name="T1" fmla="*/ 6 h 6"/>
                  <a:gd name="T2" fmla="*/ 0 w 2"/>
                  <a:gd name="T3" fmla="*/ 0 h 6"/>
                  <a:gd name="T4" fmla="*/ 2 w 2"/>
                  <a:gd name="T5" fmla="*/ 0 h 6"/>
                  <a:gd name="T6" fmla="*/ 2 w 2"/>
                  <a:gd name="T7" fmla="*/ 0 h 6"/>
                  <a:gd name="T8" fmla="*/ 0 w 2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6">
                    <a:moveTo>
                      <a:pt x="0" y="6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5"/>
                      <a:pt x="0" y="6"/>
                    </a:cubicBezTo>
                    <a:close/>
                  </a:path>
                </a:pathLst>
              </a:custGeom>
              <a:solidFill>
                <a:srgbClr val="FFA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8" name="Freeform 183"/>
              <p:cNvSpPr/>
              <p:nvPr/>
            </p:nvSpPr>
            <p:spPr bwMode="auto">
              <a:xfrm>
                <a:off x="2637" y="1442"/>
                <a:ext cx="4" cy="10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2" y="2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FFA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39" name="Freeform 184"/>
              <p:cNvSpPr/>
              <p:nvPr/>
            </p:nvSpPr>
            <p:spPr bwMode="auto">
              <a:xfrm>
                <a:off x="2844" y="1211"/>
                <a:ext cx="19" cy="24"/>
              </a:xfrm>
              <a:custGeom>
                <a:avLst/>
                <a:gdLst>
                  <a:gd name="T0" fmla="*/ 5 w 8"/>
                  <a:gd name="T1" fmla="*/ 9 h 10"/>
                  <a:gd name="T2" fmla="*/ 1 w 8"/>
                  <a:gd name="T3" fmla="*/ 7 h 10"/>
                  <a:gd name="T4" fmla="*/ 3 w 8"/>
                  <a:gd name="T5" fmla="*/ 2 h 10"/>
                  <a:gd name="T6" fmla="*/ 8 w 8"/>
                  <a:gd name="T7" fmla="*/ 2 h 10"/>
                  <a:gd name="T8" fmla="*/ 7 w 8"/>
                  <a:gd name="T9" fmla="*/ 5 h 10"/>
                  <a:gd name="T10" fmla="*/ 5 w 8"/>
                  <a:gd name="T11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10">
                    <a:moveTo>
                      <a:pt x="5" y="9"/>
                    </a:moveTo>
                    <a:cubicBezTo>
                      <a:pt x="3" y="8"/>
                      <a:pt x="1" y="10"/>
                      <a:pt x="1" y="7"/>
                    </a:cubicBezTo>
                    <a:cubicBezTo>
                      <a:pt x="0" y="5"/>
                      <a:pt x="0" y="3"/>
                      <a:pt x="3" y="2"/>
                    </a:cubicBezTo>
                    <a:cubicBezTo>
                      <a:pt x="4" y="2"/>
                      <a:pt x="6" y="0"/>
                      <a:pt x="8" y="2"/>
                    </a:cubicBezTo>
                    <a:cubicBezTo>
                      <a:pt x="8" y="3"/>
                      <a:pt x="7" y="4"/>
                      <a:pt x="7" y="5"/>
                    </a:cubicBezTo>
                    <a:cubicBezTo>
                      <a:pt x="8" y="7"/>
                      <a:pt x="7" y="8"/>
                      <a:pt x="5" y="9"/>
                    </a:cubicBezTo>
                    <a:close/>
                  </a:path>
                </a:pathLst>
              </a:custGeom>
              <a:solidFill>
                <a:srgbClr val="FFE8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0" name="Freeform 185"/>
              <p:cNvSpPr/>
              <p:nvPr/>
            </p:nvSpPr>
            <p:spPr bwMode="auto">
              <a:xfrm>
                <a:off x="2851" y="1223"/>
                <a:ext cx="19" cy="26"/>
              </a:xfrm>
              <a:custGeom>
                <a:avLst/>
                <a:gdLst>
                  <a:gd name="T0" fmla="*/ 2 w 8"/>
                  <a:gd name="T1" fmla="*/ 4 h 11"/>
                  <a:gd name="T2" fmla="*/ 4 w 8"/>
                  <a:gd name="T3" fmla="*/ 0 h 11"/>
                  <a:gd name="T4" fmla="*/ 8 w 8"/>
                  <a:gd name="T5" fmla="*/ 0 h 11"/>
                  <a:gd name="T6" fmla="*/ 0 w 8"/>
                  <a:gd name="T7" fmla="*/ 11 h 11"/>
                  <a:gd name="T8" fmla="*/ 2 w 8"/>
                  <a:gd name="T9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1">
                    <a:moveTo>
                      <a:pt x="2" y="4"/>
                    </a:moveTo>
                    <a:cubicBezTo>
                      <a:pt x="3" y="2"/>
                      <a:pt x="3" y="1"/>
                      <a:pt x="4" y="0"/>
                    </a:cubicBezTo>
                    <a:cubicBezTo>
                      <a:pt x="5" y="0"/>
                      <a:pt x="7" y="0"/>
                      <a:pt x="8" y="0"/>
                    </a:cubicBezTo>
                    <a:cubicBezTo>
                      <a:pt x="6" y="4"/>
                      <a:pt x="3" y="8"/>
                      <a:pt x="0" y="11"/>
                    </a:cubicBezTo>
                    <a:cubicBezTo>
                      <a:pt x="0" y="9"/>
                      <a:pt x="1" y="6"/>
                      <a:pt x="2" y="4"/>
                    </a:cubicBezTo>
                    <a:close/>
                  </a:path>
                </a:pathLst>
              </a:custGeom>
              <a:solidFill>
                <a:srgbClr val="FFDB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1" name="Freeform 186"/>
              <p:cNvSpPr/>
              <p:nvPr/>
            </p:nvSpPr>
            <p:spPr bwMode="auto">
              <a:xfrm>
                <a:off x="2546" y="1354"/>
                <a:ext cx="95" cy="103"/>
              </a:xfrm>
              <a:custGeom>
                <a:avLst/>
                <a:gdLst>
                  <a:gd name="T0" fmla="*/ 9 w 40"/>
                  <a:gd name="T1" fmla="*/ 43 h 43"/>
                  <a:gd name="T2" fmla="*/ 7 w 40"/>
                  <a:gd name="T3" fmla="*/ 43 h 43"/>
                  <a:gd name="T4" fmla="*/ 8 w 40"/>
                  <a:gd name="T5" fmla="*/ 33 h 43"/>
                  <a:gd name="T6" fmla="*/ 10 w 40"/>
                  <a:gd name="T7" fmla="*/ 30 h 43"/>
                  <a:gd name="T8" fmla="*/ 19 w 40"/>
                  <a:gd name="T9" fmla="*/ 0 h 43"/>
                  <a:gd name="T10" fmla="*/ 19 w 40"/>
                  <a:gd name="T11" fmla="*/ 0 h 43"/>
                  <a:gd name="T12" fmla="*/ 21 w 40"/>
                  <a:gd name="T13" fmla="*/ 0 h 43"/>
                  <a:gd name="T14" fmla="*/ 34 w 40"/>
                  <a:gd name="T15" fmla="*/ 1 h 43"/>
                  <a:gd name="T16" fmla="*/ 40 w 40"/>
                  <a:gd name="T17" fmla="*/ 8 h 43"/>
                  <a:gd name="T18" fmla="*/ 40 w 40"/>
                  <a:gd name="T19" fmla="*/ 20 h 43"/>
                  <a:gd name="T20" fmla="*/ 25 w 40"/>
                  <a:gd name="T21" fmla="*/ 41 h 43"/>
                  <a:gd name="T22" fmla="*/ 9 w 40"/>
                  <a:gd name="T23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0" h="43">
                    <a:moveTo>
                      <a:pt x="9" y="43"/>
                    </a:moveTo>
                    <a:cubicBezTo>
                      <a:pt x="9" y="43"/>
                      <a:pt x="8" y="43"/>
                      <a:pt x="7" y="43"/>
                    </a:cubicBezTo>
                    <a:cubicBezTo>
                      <a:pt x="3" y="39"/>
                      <a:pt x="0" y="35"/>
                      <a:pt x="8" y="33"/>
                    </a:cubicBezTo>
                    <a:cubicBezTo>
                      <a:pt x="11" y="32"/>
                      <a:pt x="11" y="31"/>
                      <a:pt x="10" y="30"/>
                    </a:cubicBezTo>
                    <a:cubicBezTo>
                      <a:pt x="6" y="18"/>
                      <a:pt x="13" y="9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20" y="0"/>
                      <a:pt x="21" y="0"/>
                    </a:cubicBezTo>
                    <a:cubicBezTo>
                      <a:pt x="25" y="0"/>
                      <a:pt x="30" y="0"/>
                      <a:pt x="34" y="1"/>
                    </a:cubicBezTo>
                    <a:cubicBezTo>
                      <a:pt x="39" y="1"/>
                      <a:pt x="40" y="3"/>
                      <a:pt x="40" y="8"/>
                    </a:cubicBezTo>
                    <a:cubicBezTo>
                      <a:pt x="40" y="12"/>
                      <a:pt x="40" y="16"/>
                      <a:pt x="40" y="20"/>
                    </a:cubicBezTo>
                    <a:cubicBezTo>
                      <a:pt x="39" y="30"/>
                      <a:pt x="33" y="36"/>
                      <a:pt x="25" y="41"/>
                    </a:cubicBezTo>
                    <a:cubicBezTo>
                      <a:pt x="20" y="43"/>
                      <a:pt x="14" y="40"/>
                      <a:pt x="9" y="43"/>
                    </a:cubicBezTo>
                    <a:close/>
                  </a:path>
                </a:pathLst>
              </a:custGeom>
              <a:solidFill>
                <a:srgbClr val="FF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2" name="Freeform 187"/>
              <p:cNvSpPr/>
              <p:nvPr/>
            </p:nvSpPr>
            <p:spPr bwMode="auto">
              <a:xfrm>
                <a:off x="2527" y="1354"/>
                <a:ext cx="71" cy="103"/>
              </a:xfrm>
              <a:custGeom>
                <a:avLst/>
                <a:gdLst>
                  <a:gd name="T0" fmla="*/ 27 w 30"/>
                  <a:gd name="T1" fmla="*/ 0 h 43"/>
                  <a:gd name="T2" fmla="*/ 24 w 30"/>
                  <a:gd name="T3" fmla="*/ 6 h 43"/>
                  <a:gd name="T4" fmla="*/ 23 w 30"/>
                  <a:gd name="T5" fmla="*/ 9 h 43"/>
                  <a:gd name="T6" fmla="*/ 22 w 30"/>
                  <a:gd name="T7" fmla="*/ 17 h 43"/>
                  <a:gd name="T8" fmla="*/ 20 w 30"/>
                  <a:gd name="T9" fmla="*/ 27 h 43"/>
                  <a:gd name="T10" fmla="*/ 21 w 30"/>
                  <a:gd name="T11" fmla="*/ 29 h 43"/>
                  <a:gd name="T12" fmla="*/ 21 w 30"/>
                  <a:gd name="T13" fmla="*/ 36 h 43"/>
                  <a:gd name="T14" fmla="*/ 14 w 30"/>
                  <a:gd name="T15" fmla="*/ 35 h 43"/>
                  <a:gd name="T16" fmla="*/ 15 w 30"/>
                  <a:gd name="T17" fmla="*/ 43 h 43"/>
                  <a:gd name="T18" fmla="*/ 3 w 30"/>
                  <a:gd name="T19" fmla="*/ 41 h 43"/>
                  <a:gd name="T20" fmla="*/ 0 w 30"/>
                  <a:gd name="T21" fmla="*/ 35 h 43"/>
                  <a:gd name="T22" fmla="*/ 3 w 30"/>
                  <a:gd name="T23" fmla="*/ 28 h 43"/>
                  <a:gd name="T24" fmla="*/ 9 w 30"/>
                  <a:gd name="T25" fmla="*/ 24 h 43"/>
                  <a:gd name="T26" fmla="*/ 17 w 30"/>
                  <a:gd name="T27" fmla="*/ 12 h 43"/>
                  <a:gd name="T28" fmla="*/ 27 w 30"/>
                  <a:gd name="T2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43">
                    <a:moveTo>
                      <a:pt x="27" y="0"/>
                    </a:moveTo>
                    <a:cubicBezTo>
                      <a:pt x="26" y="2"/>
                      <a:pt x="25" y="4"/>
                      <a:pt x="24" y="6"/>
                    </a:cubicBezTo>
                    <a:cubicBezTo>
                      <a:pt x="23" y="7"/>
                      <a:pt x="21" y="9"/>
                      <a:pt x="23" y="9"/>
                    </a:cubicBezTo>
                    <a:cubicBezTo>
                      <a:pt x="30" y="13"/>
                      <a:pt x="24" y="15"/>
                      <a:pt x="22" y="17"/>
                    </a:cubicBezTo>
                    <a:cubicBezTo>
                      <a:pt x="18" y="20"/>
                      <a:pt x="17" y="23"/>
                      <a:pt x="20" y="27"/>
                    </a:cubicBezTo>
                    <a:cubicBezTo>
                      <a:pt x="20" y="28"/>
                      <a:pt x="21" y="29"/>
                      <a:pt x="21" y="29"/>
                    </a:cubicBezTo>
                    <a:cubicBezTo>
                      <a:pt x="22" y="31"/>
                      <a:pt x="24" y="34"/>
                      <a:pt x="21" y="36"/>
                    </a:cubicBezTo>
                    <a:cubicBezTo>
                      <a:pt x="18" y="38"/>
                      <a:pt x="16" y="36"/>
                      <a:pt x="14" y="35"/>
                    </a:cubicBezTo>
                    <a:cubicBezTo>
                      <a:pt x="12" y="38"/>
                      <a:pt x="14" y="40"/>
                      <a:pt x="15" y="43"/>
                    </a:cubicBezTo>
                    <a:cubicBezTo>
                      <a:pt x="11" y="43"/>
                      <a:pt x="7" y="41"/>
                      <a:pt x="3" y="41"/>
                    </a:cubicBezTo>
                    <a:cubicBezTo>
                      <a:pt x="0" y="40"/>
                      <a:pt x="0" y="38"/>
                      <a:pt x="0" y="35"/>
                    </a:cubicBezTo>
                    <a:cubicBezTo>
                      <a:pt x="2" y="34"/>
                      <a:pt x="2" y="31"/>
                      <a:pt x="3" y="28"/>
                    </a:cubicBezTo>
                    <a:cubicBezTo>
                      <a:pt x="5" y="26"/>
                      <a:pt x="6" y="24"/>
                      <a:pt x="9" y="24"/>
                    </a:cubicBezTo>
                    <a:cubicBezTo>
                      <a:pt x="15" y="22"/>
                      <a:pt x="17" y="18"/>
                      <a:pt x="17" y="12"/>
                    </a:cubicBezTo>
                    <a:cubicBezTo>
                      <a:pt x="20" y="8"/>
                      <a:pt x="21" y="2"/>
                      <a:pt x="27" y="0"/>
                    </a:cubicBezTo>
                    <a:close/>
                  </a:path>
                </a:pathLst>
              </a:custGeom>
              <a:solidFill>
                <a:srgbClr val="FF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3" name="Freeform 188"/>
              <p:cNvSpPr/>
              <p:nvPr/>
            </p:nvSpPr>
            <p:spPr bwMode="auto">
              <a:xfrm>
                <a:off x="2567" y="1450"/>
                <a:ext cx="39" cy="11"/>
              </a:xfrm>
              <a:custGeom>
                <a:avLst/>
                <a:gdLst>
                  <a:gd name="T0" fmla="*/ 0 w 16"/>
                  <a:gd name="T1" fmla="*/ 3 h 5"/>
                  <a:gd name="T2" fmla="*/ 16 w 16"/>
                  <a:gd name="T3" fmla="*/ 1 h 5"/>
                  <a:gd name="T4" fmla="*/ 0 w 16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5">
                    <a:moveTo>
                      <a:pt x="0" y="3"/>
                    </a:moveTo>
                    <a:cubicBezTo>
                      <a:pt x="5" y="0"/>
                      <a:pt x="10" y="0"/>
                      <a:pt x="16" y="1"/>
                    </a:cubicBezTo>
                    <a:cubicBezTo>
                      <a:pt x="11" y="5"/>
                      <a:pt x="5" y="2"/>
                      <a:pt x="0" y="3"/>
                    </a:cubicBezTo>
                    <a:close/>
                  </a:path>
                </a:pathLst>
              </a:custGeom>
              <a:solidFill>
                <a:srgbClr val="FF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4" name="Freeform 189"/>
              <p:cNvSpPr/>
              <p:nvPr/>
            </p:nvSpPr>
            <p:spPr bwMode="auto">
              <a:xfrm>
                <a:off x="2541" y="1461"/>
                <a:ext cx="12" cy="15"/>
              </a:xfrm>
              <a:custGeom>
                <a:avLst/>
                <a:gdLst>
                  <a:gd name="T0" fmla="*/ 4 w 5"/>
                  <a:gd name="T1" fmla="*/ 0 h 6"/>
                  <a:gd name="T2" fmla="*/ 5 w 5"/>
                  <a:gd name="T3" fmla="*/ 2 h 6"/>
                  <a:gd name="T4" fmla="*/ 0 w 5"/>
                  <a:gd name="T5" fmla="*/ 2 h 6"/>
                  <a:gd name="T6" fmla="*/ 4 w 5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4" y="0"/>
                    </a:moveTo>
                    <a:cubicBezTo>
                      <a:pt x="4" y="0"/>
                      <a:pt x="5" y="1"/>
                      <a:pt x="5" y="2"/>
                    </a:cubicBezTo>
                    <a:cubicBezTo>
                      <a:pt x="2" y="6"/>
                      <a:pt x="2" y="6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5" name="Freeform 190"/>
              <p:cNvSpPr/>
              <p:nvPr/>
            </p:nvSpPr>
            <p:spPr bwMode="auto">
              <a:xfrm>
                <a:off x="2513" y="1457"/>
                <a:ext cx="16" cy="14"/>
              </a:xfrm>
              <a:custGeom>
                <a:avLst/>
                <a:gdLst>
                  <a:gd name="T0" fmla="*/ 6 w 7"/>
                  <a:gd name="T1" fmla="*/ 2 h 6"/>
                  <a:gd name="T2" fmla="*/ 0 w 7"/>
                  <a:gd name="T3" fmla="*/ 0 h 6"/>
                  <a:gd name="T4" fmla="*/ 6 w 7"/>
                  <a:gd name="T5" fmla="*/ 0 h 6"/>
                  <a:gd name="T6" fmla="*/ 6 w 7"/>
                  <a:gd name="T7" fmla="*/ 1 h 6"/>
                  <a:gd name="T8" fmla="*/ 6 w 7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6" y="2"/>
                    </a:moveTo>
                    <a:cubicBezTo>
                      <a:pt x="2" y="6"/>
                      <a:pt x="1" y="3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7" y="0"/>
                      <a:pt x="7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lose/>
                  </a:path>
                </a:pathLst>
              </a:custGeom>
              <a:solidFill>
                <a:srgbClr val="FF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6" name="Freeform 191"/>
              <p:cNvSpPr/>
              <p:nvPr/>
            </p:nvSpPr>
            <p:spPr bwMode="auto">
              <a:xfrm>
                <a:off x="2517" y="1442"/>
                <a:ext cx="5" cy="10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2" y="2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FF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7" name="Freeform 192"/>
              <p:cNvSpPr/>
              <p:nvPr/>
            </p:nvSpPr>
            <p:spPr bwMode="auto">
              <a:xfrm>
                <a:off x="2591" y="1352"/>
                <a:ext cx="5" cy="2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1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1"/>
                    </a:cubicBezTo>
                    <a:close/>
                  </a:path>
                </a:pathLst>
              </a:custGeom>
              <a:solidFill>
                <a:srgbClr val="FF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8" name="Freeform 193"/>
              <p:cNvSpPr/>
              <p:nvPr/>
            </p:nvSpPr>
            <p:spPr bwMode="auto">
              <a:xfrm>
                <a:off x="2641" y="1423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ubicBezTo>
                      <a:pt x="2" y="1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FF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49" name="Freeform 194"/>
              <p:cNvSpPr/>
              <p:nvPr/>
            </p:nvSpPr>
            <p:spPr bwMode="auto">
              <a:xfrm>
                <a:off x="2527" y="1457"/>
                <a:ext cx="5" cy="4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0 h 2"/>
                  <a:gd name="T4" fmla="*/ 2 w 2"/>
                  <a:gd name="T5" fmla="*/ 0 h 2"/>
                  <a:gd name="T6" fmla="*/ 2 w 2"/>
                  <a:gd name="T7" fmla="*/ 1 h 2"/>
                  <a:gd name="T8" fmla="*/ 2 w 2"/>
                  <a:gd name="T9" fmla="*/ 2 h 2"/>
                  <a:gd name="T10" fmla="*/ 0 w 2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1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F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0" name="Freeform 195"/>
              <p:cNvSpPr/>
              <p:nvPr/>
            </p:nvSpPr>
            <p:spPr bwMode="auto">
              <a:xfrm>
                <a:off x="2532" y="1457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1" name="Freeform 196"/>
              <p:cNvSpPr/>
              <p:nvPr/>
            </p:nvSpPr>
            <p:spPr bwMode="auto">
              <a:xfrm>
                <a:off x="2527" y="1461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0 h 2"/>
                  <a:gd name="T4" fmla="*/ 2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1"/>
                      <a:pt x="2" y="2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2" name="Freeform 197"/>
              <p:cNvSpPr/>
              <p:nvPr/>
            </p:nvSpPr>
            <p:spPr bwMode="auto">
              <a:xfrm>
                <a:off x="2584" y="1252"/>
                <a:ext cx="5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2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D4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3" name="Freeform 198"/>
              <p:cNvSpPr/>
              <p:nvPr/>
            </p:nvSpPr>
            <p:spPr bwMode="auto">
              <a:xfrm>
                <a:off x="2825" y="1178"/>
                <a:ext cx="10" cy="4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0"/>
                      <a:pt x="2" y="0"/>
                      <a:pt x="4" y="0"/>
                    </a:cubicBezTo>
                    <a:cubicBezTo>
                      <a:pt x="3" y="1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E7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4" name="Freeform 199"/>
              <p:cNvSpPr/>
              <p:nvPr/>
            </p:nvSpPr>
            <p:spPr bwMode="auto">
              <a:xfrm>
                <a:off x="2517" y="1330"/>
                <a:ext cx="19" cy="10"/>
              </a:xfrm>
              <a:custGeom>
                <a:avLst/>
                <a:gdLst>
                  <a:gd name="T0" fmla="*/ 8 w 8"/>
                  <a:gd name="T1" fmla="*/ 1 h 4"/>
                  <a:gd name="T2" fmla="*/ 0 w 8"/>
                  <a:gd name="T3" fmla="*/ 3 h 4"/>
                  <a:gd name="T4" fmla="*/ 8 w 8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8" y="1"/>
                    </a:moveTo>
                    <a:cubicBezTo>
                      <a:pt x="6" y="4"/>
                      <a:pt x="3" y="3"/>
                      <a:pt x="0" y="3"/>
                    </a:cubicBezTo>
                    <a:cubicBezTo>
                      <a:pt x="2" y="0"/>
                      <a:pt x="5" y="1"/>
                      <a:pt x="8" y="1"/>
                    </a:cubicBezTo>
                    <a:close/>
                  </a:path>
                </a:pathLst>
              </a:custGeom>
              <a:solidFill>
                <a:srgbClr val="FF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5" name="Freeform 200"/>
              <p:cNvSpPr/>
              <p:nvPr/>
            </p:nvSpPr>
            <p:spPr bwMode="auto">
              <a:xfrm>
                <a:off x="2484" y="1378"/>
                <a:ext cx="5" cy="24"/>
              </a:xfrm>
              <a:custGeom>
                <a:avLst/>
                <a:gdLst>
                  <a:gd name="T0" fmla="*/ 2 w 2"/>
                  <a:gd name="T1" fmla="*/ 10 h 10"/>
                  <a:gd name="T2" fmla="*/ 2 w 2"/>
                  <a:gd name="T3" fmla="*/ 0 h 10"/>
                  <a:gd name="T4" fmla="*/ 2 w 2"/>
                  <a:gd name="T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0">
                    <a:moveTo>
                      <a:pt x="2" y="10"/>
                    </a:moveTo>
                    <a:cubicBezTo>
                      <a:pt x="0" y="6"/>
                      <a:pt x="0" y="3"/>
                      <a:pt x="2" y="0"/>
                    </a:cubicBezTo>
                    <a:cubicBezTo>
                      <a:pt x="2" y="3"/>
                      <a:pt x="2" y="6"/>
                      <a:pt x="2" y="10"/>
                    </a:cubicBezTo>
                    <a:close/>
                  </a:path>
                </a:pathLst>
              </a:custGeom>
              <a:solidFill>
                <a:srgbClr val="FFE5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6" name="Freeform 201"/>
              <p:cNvSpPr/>
              <p:nvPr/>
            </p:nvSpPr>
            <p:spPr bwMode="auto">
              <a:xfrm>
                <a:off x="2491" y="1414"/>
                <a:ext cx="5" cy="9"/>
              </a:xfrm>
              <a:custGeom>
                <a:avLst/>
                <a:gdLst>
                  <a:gd name="T0" fmla="*/ 1 w 2"/>
                  <a:gd name="T1" fmla="*/ 4 h 4"/>
                  <a:gd name="T2" fmla="*/ 0 w 2"/>
                  <a:gd name="T3" fmla="*/ 0 h 4"/>
                  <a:gd name="T4" fmla="*/ 1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1" y="1"/>
                      <a:pt x="2" y="3"/>
                      <a:pt x="1" y="4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7" name="Freeform 202"/>
              <p:cNvSpPr/>
              <p:nvPr/>
            </p:nvSpPr>
            <p:spPr bwMode="auto">
              <a:xfrm>
                <a:off x="2496" y="1433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E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8" name="Freeform 203"/>
              <p:cNvSpPr/>
              <p:nvPr/>
            </p:nvSpPr>
            <p:spPr bwMode="auto">
              <a:xfrm>
                <a:off x="2594" y="1364"/>
                <a:ext cx="14" cy="26"/>
              </a:xfrm>
              <a:custGeom>
                <a:avLst/>
                <a:gdLst>
                  <a:gd name="T0" fmla="*/ 6 w 6"/>
                  <a:gd name="T1" fmla="*/ 0 h 11"/>
                  <a:gd name="T2" fmla="*/ 6 w 6"/>
                  <a:gd name="T3" fmla="*/ 11 h 11"/>
                  <a:gd name="T4" fmla="*/ 6 w 6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11">
                    <a:moveTo>
                      <a:pt x="6" y="0"/>
                    </a:moveTo>
                    <a:cubicBezTo>
                      <a:pt x="6" y="5"/>
                      <a:pt x="6" y="8"/>
                      <a:pt x="6" y="11"/>
                    </a:cubicBezTo>
                    <a:cubicBezTo>
                      <a:pt x="0" y="5"/>
                      <a:pt x="0" y="5"/>
                      <a:pt x="6" y="0"/>
                    </a:cubicBezTo>
                    <a:close/>
                  </a:path>
                </a:pathLst>
              </a:custGeom>
              <a:solidFill>
                <a:srgbClr val="FF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859" name="Freeform 204"/>
              <p:cNvSpPr/>
              <p:nvPr/>
            </p:nvSpPr>
            <p:spPr bwMode="auto">
              <a:xfrm>
                <a:off x="2594" y="1371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2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sp>
          <p:nvSpPr>
            <p:cNvPr id="22" name="Freeform 206"/>
            <p:cNvSpPr/>
            <p:nvPr/>
          </p:nvSpPr>
          <p:spPr bwMode="auto">
            <a:xfrm>
              <a:off x="2257" y="1025"/>
              <a:ext cx="1289" cy="1161"/>
            </a:xfrm>
            <a:custGeom>
              <a:avLst/>
              <a:gdLst>
                <a:gd name="T0" fmla="*/ 70 w 540"/>
                <a:gd name="T1" fmla="*/ 244 h 487"/>
                <a:gd name="T2" fmla="*/ 85 w 540"/>
                <a:gd name="T3" fmla="*/ 303 h 487"/>
                <a:gd name="T4" fmla="*/ 36 w 540"/>
                <a:gd name="T5" fmla="*/ 413 h 487"/>
                <a:gd name="T6" fmla="*/ 84 w 540"/>
                <a:gd name="T7" fmla="*/ 463 h 487"/>
                <a:gd name="T8" fmla="*/ 319 w 540"/>
                <a:gd name="T9" fmla="*/ 406 h 487"/>
                <a:gd name="T10" fmla="*/ 439 w 540"/>
                <a:gd name="T11" fmla="*/ 70 h 487"/>
                <a:gd name="T12" fmla="*/ 115 w 540"/>
                <a:gd name="T13" fmla="*/ 83 h 487"/>
                <a:gd name="T14" fmla="*/ 70 w 540"/>
                <a:gd name="T15" fmla="*/ 244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0" h="487">
                  <a:moveTo>
                    <a:pt x="70" y="244"/>
                  </a:moveTo>
                  <a:cubicBezTo>
                    <a:pt x="81" y="250"/>
                    <a:pt x="117" y="259"/>
                    <a:pt x="85" y="303"/>
                  </a:cubicBezTo>
                  <a:cubicBezTo>
                    <a:pt x="61" y="337"/>
                    <a:pt x="27" y="373"/>
                    <a:pt x="36" y="413"/>
                  </a:cubicBezTo>
                  <a:cubicBezTo>
                    <a:pt x="42" y="437"/>
                    <a:pt x="62" y="455"/>
                    <a:pt x="84" y="463"/>
                  </a:cubicBezTo>
                  <a:cubicBezTo>
                    <a:pt x="150" y="487"/>
                    <a:pt x="256" y="442"/>
                    <a:pt x="319" y="406"/>
                  </a:cubicBezTo>
                  <a:cubicBezTo>
                    <a:pt x="540" y="279"/>
                    <a:pt x="504" y="123"/>
                    <a:pt x="439" y="70"/>
                  </a:cubicBezTo>
                  <a:cubicBezTo>
                    <a:pt x="384" y="25"/>
                    <a:pt x="248" y="0"/>
                    <a:pt x="115" y="83"/>
                  </a:cubicBezTo>
                  <a:cubicBezTo>
                    <a:pt x="70" y="110"/>
                    <a:pt x="0" y="201"/>
                    <a:pt x="70" y="244"/>
                  </a:cubicBezTo>
                  <a:close/>
                </a:path>
              </a:pathLst>
            </a:custGeom>
            <a:noFill/>
            <a:ln w="11113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" name="Freeform 207"/>
            <p:cNvSpPr/>
            <p:nvPr/>
          </p:nvSpPr>
          <p:spPr bwMode="auto">
            <a:xfrm>
              <a:off x="2575" y="1543"/>
              <a:ext cx="255" cy="298"/>
            </a:xfrm>
            <a:custGeom>
              <a:avLst/>
              <a:gdLst>
                <a:gd name="T0" fmla="*/ 25 w 107"/>
                <a:gd name="T1" fmla="*/ 56 h 125"/>
                <a:gd name="T2" fmla="*/ 24 w 107"/>
                <a:gd name="T3" fmla="*/ 122 h 125"/>
                <a:gd name="T4" fmla="*/ 65 w 107"/>
                <a:gd name="T5" fmla="*/ 96 h 125"/>
                <a:gd name="T6" fmla="*/ 25 w 107"/>
                <a:gd name="T7" fmla="*/ 5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125">
                  <a:moveTo>
                    <a:pt x="25" y="56"/>
                  </a:moveTo>
                  <a:cubicBezTo>
                    <a:pt x="0" y="84"/>
                    <a:pt x="7" y="119"/>
                    <a:pt x="24" y="122"/>
                  </a:cubicBezTo>
                  <a:cubicBezTo>
                    <a:pt x="37" y="125"/>
                    <a:pt x="53" y="109"/>
                    <a:pt x="65" y="96"/>
                  </a:cubicBezTo>
                  <a:cubicBezTo>
                    <a:pt x="107" y="51"/>
                    <a:pt x="73" y="0"/>
                    <a:pt x="25" y="56"/>
                  </a:cubicBezTo>
                  <a:close/>
                </a:path>
              </a:pathLst>
            </a:custGeom>
            <a:noFill/>
            <a:ln w="11113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" name="Freeform 208"/>
            <p:cNvSpPr/>
            <p:nvPr/>
          </p:nvSpPr>
          <p:spPr bwMode="auto">
            <a:xfrm>
              <a:off x="2479" y="1299"/>
              <a:ext cx="196" cy="196"/>
            </a:xfrm>
            <a:custGeom>
              <a:avLst/>
              <a:gdLst>
                <a:gd name="T0" fmla="*/ 78 w 82"/>
                <a:gd name="T1" fmla="*/ 49 h 82"/>
                <a:gd name="T2" fmla="*/ 34 w 82"/>
                <a:gd name="T3" fmla="*/ 78 h 82"/>
                <a:gd name="T4" fmla="*/ 4 w 82"/>
                <a:gd name="T5" fmla="*/ 34 h 82"/>
                <a:gd name="T6" fmla="*/ 49 w 82"/>
                <a:gd name="T7" fmla="*/ 4 h 82"/>
                <a:gd name="T8" fmla="*/ 78 w 82"/>
                <a:gd name="T9" fmla="*/ 4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2">
                  <a:moveTo>
                    <a:pt x="78" y="49"/>
                  </a:moveTo>
                  <a:cubicBezTo>
                    <a:pt x="74" y="69"/>
                    <a:pt x="54" y="82"/>
                    <a:pt x="34" y="78"/>
                  </a:cubicBezTo>
                  <a:cubicBezTo>
                    <a:pt x="13" y="74"/>
                    <a:pt x="0" y="54"/>
                    <a:pt x="4" y="34"/>
                  </a:cubicBezTo>
                  <a:cubicBezTo>
                    <a:pt x="8" y="13"/>
                    <a:pt x="28" y="0"/>
                    <a:pt x="49" y="4"/>
                  </a:cubicBezTo>
                  <a:cubicBezTo>
                    <a:pt x="69" y="8"/>
                    <a:pt x="82" y="28"/>
                    <a:pt x="78" y="49"/>
                  </a:cubicBezTo>
                  <a:close/>
                </a:path>
              </a:pathLst>
            </a:custGeom>
            <a:noFill/>
            <a:ln w="11113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" name="Freeform 209"/>
            <p:cNvSpPr/>
            <p:nvPr/>
          </p:nvSpPr>
          <p:spPr bwMode="auto">
            <a:xfrm>
              <a:off x="2744" y="1171"/>
              <a:ext cx="196" cy="195"/>
            </a:xfrm>
            <a:custGeom>
              <a:avLst/>
              <a:gdLst>
                <a:gd name="T0" fmla="*/ 78 w 82"/>
                <a:gd name="T1" fmla="*/ 48 h 82"/>
                <a:gd name="T2" fmla="*/ 33 w 82"/>
                <a:gd name="T3" fmla="*/ 78 h 82"/>
                <a:gd name="T4" fmla="*/ 4 w 82"/>
                <a:gd name="T5" fmla="*/ 33 h 82"/>
                <a:gd name="T6" fmla="*/ 48 w 82"/>
                <a:gd name="T7" fmla="*/ 4 h 82"/>
                <a:gd name="T8" fmla="*/ 78 w 82"/>
                <a:gd name="T9" fmla="*/ 4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2">
                  <a:moveTo>
                    <a:pt x="78" y="48"/>
                  </a:moveTo>
                  <a:cubicBezTo>
                    <a:pt x="73" y="69"/>
                    <a:pt x="54" y="82"/>
                    <a:pt x="33" y="78"/>
                  </a:cubicBezTo>
                  <a:cubicBezTo>
                    <a:pt x="13" y="74"/>
                    <a:pt x="0" y="54"/>
                    <a:pt x="4" y="33"/>
                  </a:cubicBezTo>
                  <a:cubicBezTo>
                    <a:pt x="8" y="13"/>
                    <a:pt x="28" y="0"/>
                    <a:pt x="48" y="4"/>
                  </a:cubicBezTo>
                  <a:cubicBezTo>
                    <a:pt x="69" y="8"/>
                    <a:pt x="82" y="28"/>
                    <a:pt x="78" y="48"/>
                  </a:cubicBezTo>
                  <a:close/>
                </a:path>
              </a:pathLst>
            </a:custGeom>
            <a:noFill/>
            <a:ln w="11113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6" name="Freeform 210"/>
            <p:cNvSpPr/>
            <p:nvPr/>
          </p:nvSpPr>
          <p:spPr bwMode="auto">
            <a:xfrm>
              <a:off x="3054" y="1213"/>
              <a:ext cx="196" cy="196"/>
            </a:xfrm>
            <a:custGeom>
              <a:avLst/>
              <a:gdLst>
                <a:gd name="T0" fmla="*/ 78 w 82"/>
                <a:gd name="T1" fmla="*/ 48 h 82"/>
                <a:gd name="T2" fmla="*/ 34 w 82"/>
                <a:gd name="T3" fmla="*/ 78 h 82"/>
                <a:gd name="T4" fmla="*/ 4 w 82"/>
                <a:gd name="T5" fmla="*/ 33 h 82"/>
                <a:gd name="T6" fmla="*/ 49 w 82"/>
                <a:gd name="T7" fmla="*/ 4 h 82"/>
                <a:gd name="T8" fmla="*/ 78 w 82"/>
                <a:gd name="T9" fmla="*/ 4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2">
                  <a:moveTo>
                    <a:pt x="78" y="48"/>
                  </a:moveTo>
                  <a:cubicBezTo>
                    <a:pt x="74" y="69"/>
                    <a:pt x="54" y="82"/>
                    <a:pt x="34" y="78"/>
                  </a:cubicBezTo>
                  <a:cubicBezTo>
                    <a:pt x="13" y="74"/>
                    <a:pt x="0" y="54"/>
                    <a:pt x="4" y="33"/>
                  </a:cubicBezTo>
                  <a:cubicBezTo>
                    <a:pt x="9" y="13"/>
                    <a:pt x="28" y="0"/>
                    <a:pt x="49" y="4"/>
                  </a:cubicBezTo>
                  <a:cubicBezTo>
                    <a:pt x="69" y="8"/>
                    <a:pt x="82" y="28"/>
                    <a:pt x="78" y="48"/>
                  </a:cubicBezTo>
                  <a:close/>
                </a:path>
              </a:pathLst>
            </a:custGeom>
            <a:noFill/>
            <a:ln w="11113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7" name="Freeform 211"/>
            <p:cNvSpPr/>
            <p:nvPr/>
          </p:nvSpPr>
          <p:spPr bwMode="auto">
            <a:xfrm>
              <a:off x="3123" y="1490"/>
              <a:ext cx="196" cy="196"/>
            </a:xfrm>
            <a:custGeom>
              <a:avLst/>
              <a:gdLst>
                <a:gd name="T0" fmla="*/ 78 w 82"/>
                <a:gd name="T1" fmla="*/ 48 h 82"/>
                <a:gd name="T2" fmla="*/ 33 w 82"/>
                <a:gd name="T3" fmla="*/ 78 h 82"/>
                <a:gd name="T4" fmla="*/ 4 w 82"/>
                <a:gd name="T5" fmla="*/ 33 h 82"/>
                <a:gd name="T6" fmla="*/ 48 w 82"/>
                <a:gd name="T7" fmla="*/ 4 h 82"/>
                <a:gd name="T8" fmla="*/ 78 w 82"/>
                <a:gd name="T9" fmla="*/ 4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2">
                  <a:moveTo>
                    <a:pt x="78" y="48"/>
                  </a:moveTo>
                  <a:cubicBezTo>
                    <a:pt x="74" y="69"/>
                    <a:pt x="54" y="82"/>
                    <a:pt x="33" y="78"/>
                  </a:cubicBezTo>
                  <a:cubicBezTo>
                    <a:pt x="13" y="73"/>
                    <a:pt x="0" y="54"/>
                    <a:pt x="4" y="33"/>
                  </a:cubicBezTo>
                  <a:cubicBezTo>
                    <a:pt x="8" y="13"/>
                    <a:pt x="28" y="0"/>
                    <a:pt x="48" y="4"/>
                  </a:cubicBezTo>
                  <a:cubicBezTo>
                    <a:pt x="69" y="8"/>
                    <a:pt x="82" y="28"/>
                    <a:pt x="78" y="48"/>
                  </a:cubicBezTo>
                  <a:close/>
                </a:path>
              </a:pathLst>
            </a:custGeom>
            <a:noFill/>
            <a:ln w="11113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8" name="Freeform 212"/>
            <p:cNvSpPr/>
            <p:nvPr/>
          </p:nvSpPr>
          <p:spPr bwMode="auto">
            <a:xfrm>
              <a:off x="2894" y="1714"/>
              <a:ext cx="196" cy="196"/>
            </a:xfrm>
            <a:custGeom>
              <a:avLst/>
              <a:gdLst>
                <a:gd name="T0" fmla="*/ 78 w 82"/>
                <a:gd name="T1" fmla="*/ 48 h 82"/>
                <a:gd name="T2" fmla="*/ 33 w 82"/>
                <a:gd name="T3" fmla="*/ 78 h 82"/>
                <a:gd name="T4" fmla="*/ 4 w 82"/>
                <a:gd name="T5" fmla="*/ 33 h 82"/>
                <a:gd name="T6" fmla="*/ 48 w 82"/>
                <a:gd name="T7" fmla="*/ 4 h 82"/>
                <a:gd name="T8" fmla="*/ 78 w 82"/>
                <a:gd name="T9" fmla="*/ 4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2">
                  <a:moveTo>
                    <a:pt x="78" y="48"/>
                  </a:moveTo>
                  <a:cubicBezTo>
                    <a:pt x="73" y="69"/>
                    <a:pt x="54" y="82"/>
                    <a:pt x="33" y="78"/>
                  </a:cubicBezTo>
                  <a:cubicBezTo>
                    <a:pt x="13" y="74"/>
                    <a:pt x="0" y="54"/>
                    <a:pt x="4" y="33"/>
                  </a:cubicBezTo>
                  <a:cubicBezTo>
                    <a:pt x="8" y="13"/>
                    <a:pt x="28" y="0"/>
                    <a:pt x="48" y="4"/>
                  </a:cubicBezTo>
                  <a:cubicBezTo>
                    <a:pt x="69" y="8"/>
                    <a:pt x="82" y="28"/>
                    <a:pt x="78" y="48"/>
                  </a:cubicBezTo>
                  <a:close/>
                </a:path>
              </a:pathLst>
            </a:custGeom>
            <a:noFill/>
            <a:ln w="11113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9" name="Freeform 213"/>
            <p:cNvSpPr/>
            <p:nvPr/>
          </p:nvSpPr>
          <p:spPr bwMode="auto">
            <a:xfrm>
              <a:off x="2601" y="1631"/>
              <a:ext cx="157" cy="169"/>
            </a:xfrm>
            <a:custGeom>
              <a:avLst/>
              <a:gdLst>
                <a:gd name="T0" fmla="*/ 65 w 66"/>
                <a:gd name="T1" fmla="*/ 2 h 71"/>
                <a:gd name="T2" fmla="*/ 23 w 66"/>
                <a:gd name="T3" fmla="*/ 23 h 71"/>
                <a:gd name="T4" fmla="*/ 7 w 66"/>
                <a:gd name="T5" fmla="*/ 44 h 71"/>
                <a:gd name="T6" fmla="*/ 1 w 66"/>
                <a:gd name="T7" fmla="*/ 70 h 71"/>
                <a:gd name="T8" fmla="*/ 3 w 66"/>
                <a:gd name="T9" fmla="*/ 70 h 71"/>
                <a:gd name="T10" fmla="*/ 10 w 66"/>
                <a:gd name="T11" fmla="*/ 46 h 71"/>
                <a:gd name="T12" fmla="*/ 24 w 66"/>
                <a:gd name="T13" fmla="*/ 25 h 71"/>
                <a:gd name="T14" fmla="*/ 65 w 66"/>
                <a:gd name="T15" fmla="*/ 5 h 71"/>
                <a:gd name="T16" fmla="*/ 65 w 66"/>
                <a:gd name="T17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71">
                  <a:moveTo>
                    <a:pt x="65" y="2"/>
                  </a:moveTo>
                  <a:cubicBezTo>
                    <a:pt x="48" y="0"/>
                    <a:pt x="33" y="11"/>
                    <a:pt x="23" y="23"/>
                  </a:cubicBezTo>
                  <a:cubicBezTo>
                    <a:pt x="17" y="29"/>
                    <a:pt x="12" y="37"/>
                    <a:pt x="7" y="44"/>
                  </a:cubicBezTo>
                  <a:cubicBezTo>
                    <a:pt x="3" y="52"/>
                    <a:pt x="0" y="61"/>
                    <a:pt x="1" y="70"/>
                  </a:cubicBezTo>
                  <a:cubicBezTo>
                    <a:pt x="1" y="71"/>
                    <a:pt x="3" y="71"/>
                    <a:pt x="3" y="70"/>
                  </a:cubicBezTo>
                  <a:cubicBezTo>
                    <a:pt x="2" y="61"/>
                    <a:pt x="5" y="53"/>
                    <a:pt x="10" y="46"/>
                  </a:cubicBezTo>
                  <a:cubicBezTo>
                    <a:pt x="14" y="38"/>
                    <a:pt x="19" y="32"/>
                    <a:pt x="24" y="25"/>
                  </a:cubicBezTo>
                  <a:cubicBezTo>
                    <a:pt x="35" y="13"/>
                    <a:pt x="48" y="4"/>
                    <a:pt x="65" y="5"/>
                  </a:cubicBezTo>
                  <a:cubicBezTo>
                    <a:pt x="66" y="5"/>
                    <a:pt x="66" y="3"/>
                    <a:pt x="65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0" name="Freeform 214"/>
            <p:cNvSpPr/>
            <p:nvPr/>
          </p:nvSpPr>
          <p:spPr bwMode="auto">
            <a:xfrm>
              <a:off x="2546" y="1471"/>
              <a:ext cx="888" cy="701"/>
            </a:xfrm>
            <a:custGeom>
              <a:avLst/>
              <a:gdLst>
                <a:gd name="T0" fmla="*/ 368 w 372"/>
                <a:gd name="T1" fmla="*/ 1 h 294"/>
                <a:gd name="T2" fmla="*/ 366 w 372"/>
                <a:gd name="T3" fmla="*/ 2 h 294"/>
                <a:gd name="T4" fmla="*/ 341 w 372"/>
                <a:gd name="T5" fmla="*/ 97 h 294"/>
                <a:gd name="T6" fmla="*/ 274 w 372"/>
                <a:gd name="T7" fmla="*/ 171 h 294"/>
                <a:gd name="T8" fmla="*/ 192 w 372"/>
                <a:gd name="T9" fmla="*/ 227 h 294"/>
                <a:gd name="T10" fmla="*/ 106 w 372"/>
                <a:gd name="T11" fmla="*/ 269 h 294"/>
                <a:gd name="T12" fmla="*/ 2 w 372"/>
                <a:gd name="T13" fmla="*/ 283 h 294"/>
                <a:gd name="T14" fmla="*/ 1 w 372"/>
                <a:gd name="T15" fmla="*/ 284 h 294"/>
                <a:gd name="T16" fmla="*/ 182 w 372"/>
                <a:gd name="T17" fmla="*/ 235 h 294"/>
                <a:gd name="T18" fmla="*/ 268 w 372"/>
                <a:gd name="T19" fmla="*/ 180 h 294"/>
                <a:gd name="T20" fmla="*/ 338 w 372"/>
                <a:gd name="T21" fmla="*/ 108 h 294"/>
                <a:gd name="T22" fmla="*/ 368 w 372"/>
                <a:gd name="T23" fmla="*/ 1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2" h="294">
                  <a:moveTo>
                    <a:pt x="368" y="1"/>
                  </a:moveTo>
                  <a:cubicBezTo>
                    <a:pt x="368" y="0"/>
                    <a:pt x="366" y="0"/>
                    <a:pt x="366" y="2"/>
                  </a:cubicBezTo>
                  <a:cubicBezTo>
                    <a:pt x="367" y="35"/>
                    <a:pt x="358" y="67"/>
                    <a:pt x="341" y="97"/>
                  </a:cubicBezTo>
                  <a:cubicBezTo>
                    <a:pt x="324" y="126"/>
                    <a:pt x="301" y="150"/>
                    <a:pt x="274" y="171"/>
                  </a:cubicBezTo>
                  <a:cubicBezTo>
                    <a:pt x="248" y="192"/>
                    <a:pt x="220" y="210"/>
                    <a:pt x="192" y="227"/>
                  </a:cubicBezTo>
                  <a:cubicBezTo>
                    <a:pt x="164" y="243"/>
                    <a:pt x="136" y="258"/>
                    <a:pt x="106" y="269"/>
                  </a:cubicBezTo>
                  <a:cubicBezTo>
                    <a:pt x="73" y="281"/>
                    <a:pt x="37" y="288"/>
                    <a:pt x="2" y="283"/>
                  </a:cubicBezTo>
                  <a:cubicBezTo>
                    <a:pt x="1" y="282"/>
                    <a:pt x="0" y="284"/>
                    <a:pt x="1" y="284"/>
                  </a:cubicBezTo>
                  <a:cubicBezTo>
                    <a:pt x="66" y="294"/>
                    <a:pt x="128" y="267"/>
                    <a:pt x="182" y="235"/>
                  </a:cubicBezTo>
                  <a:cubicBezTo>
                    <a:pt x="212" y="218"/>
                    <a:pt x="241" y="200"/>
                    <a:pt x="268" y="180"/>
                  </a:cubicBezTo>
                  <a:cubicBezTo>
                    <a:pt x="295" y="159"/>
                    <a:pt x="320" y="136"/>
                    <a:pt x="338" y="108"/>
                  </a:cubicBezTo>
                  <a:cubicBezTo>
                    <a:pt x="358" y="77"/>
                    <a:pt x="372" y="39"/>
                    <a:pt x="36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1" name="Freeform 215"/>
            <p:cNvSpPr/>
            <p:nvPr/>
          </p:nvSpPr>
          <p:spPr bwMode="auto">
            <a:xfrm>
              <a:off x="2391" y="1950"/>
              <a:ext cx="193" cy="148"/>
            </a:xfrm>
            <a:custGeom>
              <a:avLst/>
              <a:gdLst>
                <a:gd name="T0" fmla="*/ 80 w 81"/>
                <a:gd name="T1" fmla="*/ 55 h 62"/>
                <a:gd name="T2" fmla="*/ 23 w 81"/>
                <a:gd name="T3" fmla="*/ 45 h 62"/>
                <a:gd name="T4" fmla="*/ 9 w 81"/>
                <a:gd name="T5" fmla="*/ 1 h 62"/>
                <a:gd name="T6" fmla="*/ 8 w 81"/>
                <a:gd name="T7" fmla="*/ 1 h 62"/>
                <a:gd name="T8" fmla="*/ 19 w 81"/>
                <a:gd name="T9" fmla="*/ 46 h 62"/>
                <a:gd name="T10" fmla="*/ 80 w 81"/>
                <a:gd name="T11" fmla="*/ 58 h 62"/>
                <a:gd name="T12" fmla="*/ 80 w 81"/>
                <a:gd name="T13" fmla="*/ 5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62">
                  <a:moveTo>
                    <a:pt x="80" y="55"/>
                  </a:moveTo>
                  <a:cubicBezTo>
                    <a:pt x="60" y="57"/>
                    <a:pt x="39" y="58"/>
                    <a:pt x="23" y="45"/>
                  </a:cubicBezTo>
                  <a:cubicBezTo>
                    <a:pt x="10" y="35"/>
                    <a:pt x="2" y="17"/>
                    <a:pt x="9" y="1"/>
                  </a:cubicBezTo>
                  <a:cubicBezTo>
                    <a:pt x="10" y="0"/>
                    <a:pt x="9" y="0"/>
                    <a:pt x="8" y="1"/>
                  </a:cubicBezTo>
                  <a:cubicBezTo>
                    <a:pt x="0" y="16"/>
                    <a:pt x="7" y="35"/>
                    <a:pt x="19" y="46"/>
                  </a:cubicBezTo>
                  <a:cubicBezTo>
                    <a:pt x="35" y="60"/>
                    <a:pt x="60" y="62"/>
                    <a:pt x="80" y="58"/>
                  </a:cubicBezTo>
                  <a:cubicBezTo>
                    <a:pt x="81" y="58"/>
                    <a:pt x="81" y="55"/>
                    <a:pt x="80" y="5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2" name="Freeform 216"/>
            <p:cNvSpPr/>
            <p:nvPr/>
          </p:nvSpPr>
          <p:spPr bwMode="auto">
            <a:xfrm>
              <a:off x="2641" y="2070"/>
              <a:ext cx="12" cy="9"/>
            </a:xfrm>
            <a:custGeom>
              <a:avLst/>
              <a:gdLst>
                <a:gd name="T0" fmla="*/ 5 w 5"/>
                <a:gd name="T1" fmla="*/ 2 h 4"/>
                <a:gd name="T2" fmla="*/ 4 w 5"/>
                <a:gd name="T3" fmla="*/ 2 h 4"/>
                <a:gd name="T4" fmla="*/ 4 w 5"/>
                <a:gd name="T5" fmla="*/ 1 h 4"/>
                <a:gd name="T6" fmla="*/ 4 w 5"/>
                <a:gd name="T7" fmla="*/ 1 h 4"/>
                <a:gd name="T8" fmla="*/ 3 w 5"/>
                <a:gd name="T9" fmla="*/ 1 h 4"/>
                <a:gd name="T10" fmla="*/ 3 w 5"/>
                <a:gd name="T11" fmla="*/ 1 h 4"/>
                <a:gd name="T12" fmla="*/ 2 w 5"/>
                <a:gd name="T13" fmla="*/ 1 h 4"/>
                <a:gd name="T14" fmla="*/ 1 w 5"/>
                <a:gd name="T15" fmla="*/ 1 h 4"/>
                <a:gd name="T16" fmla="*/ 0 w 5"/>
                <a:gd name="T17" fmla="*/ 2 h 4"/>
                <a:gd name="T18" fmla="*/ 1 w 5"/>
                <a:gd name="T19" fmla="*/ 2 h 4"/>
                <a:gd name="T20" fmla="*/ 1 w 5"/>
                <a:gd name="T21" fmla="*/ 3 h 4"/>
                <a:gd name="T22" fmla="*/ 1 w 5"/>
                <a:gd name="T23" fmla="*/ 3 h 4"/>
                <a:gd name="T24" fmla="*/ 2 w 5"/>
                <a:gd name="T25" fmla="*/ 4 h 4"/>
                <a:gd name="T26" fmla="*/ 3 w 5"/>
                <a:gd name="T27" fmla="*/ 4 h 4"/>
                <a:gd name="T28" fmla="*/ 3 w 5"/>
                <a:gd name="T29" fmla="*/ 4 h 4"/>
                <a:gd name="T30" fmla="*/ 4 w 5"/>
                <a:gd name="T31" fmla="*/ 4 h 4"/>
                <a:gd name="T32" fmla="*/ 4 w 5"/>
                <a:gd name="T33" fmla="*/ 3 h 4"/>
                <a:gd name="T34" fmla="*/ 4 w 5"/>
                <a:gd name="T35" fmla="*/ 3 h 4"/>
                <a:gd name="T36" fmla="*/ 5 w 5"/>
                <a:gd name="T37" fmla="*/ 3 h 4"/>
                <a:gd name="T38" fmla="*/ 5 w 5"/>
                <a:gd name="T39" fmla="*/ 3 h 4"/>
                <a:gd name="T40" fmla="*/ 5 w 5"/>
                <a:gd name="T4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cubicBezTo>
                    <a:pt x="5" y="2"/>
                    <a:pt x="5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4"/>
                    <a:pt x="4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3" name="Freeform 217"/>
            <p:cNvSpPr/>
            <p:nvPr/>
          </p:nvSpPr>
          <p:spPr bwMode="auto">
            <a:xfrm>
              <a:off x="2703" y="2053"/>
              <a:ext cx="12" cy="7"/>
            </a:xfrm>
            <a:custGeom>
              <a:avLst/>
              <a:gdLst>
                <a:gd name="T0" fmla="*/ 5 w 5"/>
                <a:gd name="T1" fmla="*/ 1 h 3"/>
                <a:gd name="T2" fmla="*/ 3 w 5"/>
                <a:gd name="T3" fmla="*/ 0 h 3"/>
                <a:gd name="T4" fmla="*/ 3 w 5"/>
                <a:gd name="T5" fmla="*/ 0 h 3"/>
                <a:gd name="T6" fmla="*/ 1 w 5"/>
                <a:gd name="T7" fmla="*/ 0 h 3"/>
                <a:gd name="T8" fmla="*/ 0 w 5"/>
                <a:gd name="T9" fmla="*/ 0 h 3"/>
                <a:gd name="T10" fmla="*/ 0 w 5"/>
                <a:gd name="T11" fmla="*/ 1 h 3"/>
                <a:gd name="T12" fmla="*/ 0 w 5"/>
                <a:gd name="T13" fmla="*/ 1 h 3"/>
                <a:gd name="T14" fmla="*/ 0 w 5"/>
                <a:gd name="T15" fmla="*/ 2 h 3"/>
                <a:gd name="T16" fmla="*/ 2 w 5"/>
                <a:gd name="T17" fmla="*/ 2 h 3"/>
                <a:gd name="T18" fmla="*/ 3 w 5"/>
                <a:gd name="T19" fmla="*/ 3 h 3"/>
                <a:gd name="T20" fmla="*/ 4 w 5"/>
                <a:gd name="T21" fmla="*/ 3 h 3"/>
                <a:gd name="T22" fmla="*/ 5 w 5"/>
                <a:gd name="T23" fmla="*/ 2 h 3"/>
                <a:gd name="T24" fmla="*/ 5 w 5"/>
                <a:gd name="T2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4" name="Freeform 218"/>
            <p:cNvSpPr/>
            <p:nvPr/>
          </p:nvSpPr>
          <p:spPr bwMode="auto">
            <a:xfrm>
              <a:off x="2768" y="2039"/>
              <a:ext cx="9" cy="7"/>
            </a:xfrm>
            <a:custGeom>
              <a:avLst/>
              <a:gdLst>
                <a:gd name="T0" fmla="*/ 4 w 4"/>
                <a:gd name="T1" fmla="*/ 1 h 3"/>
                <a:gd name="T2" fmla="*/ 4 w 4"/>
                <a:gd name="T3" fmla="*/ 1 h 3"/>
                <a:gd name="T4" fmla="*/ 3 w 4"/>
                <a:gd name="T5" fmla="*/ 0 h 3"/>
                <a:gd name="T6" fmla="*/ 2 w 4"/>
                <a:gd name="T7" fmla="*/ 0 h 3"/>
                <a:gd name="T8" fmla="*/ 2 w 4"/>
                <a:gd name="T9" fmla="*/ 1 h 3"/>
                <a:gd name="T10" fmla="*/ 1 w 4"/>
                <a:gd name="T11" fmla="*/ 1 h 3"/>
                <a:gd name="T12" fmla="*/ 1 w 4"/>
                <a:gd name="T13" fmla="*/ 1 h 3"/>
                <a:gd name="T14" fmla="*/ 0 w 4"/>
                <a:gd name="T15" fmla="*/ 2 h 3"/>
                <a:gd name="T16" fmla="*/ 0 w 4"/>
                <a:gd name="T17" fmla="*/ 2 h 3"/>
                <a:gd name="T18" fmla="*/ 0 w 4"/>
                <a:gd name="T19" fmla="*/ 3 h 3"/>
                <a:gd name="T20" fmla="*/ 0 w 4"/>
                <a:gd name="T21" fmla="*/ 3 h 3"/>
                <a:gd name="T22" fmla="*/ 0 w 4"/>
                <a:gd name="T23" fmla="*/ 3 h 3"/>
                <a:gd name="T24" fmla="*/ 1 w 4"/>
                <a:gd name="T25" fmla="*/ 3 h 3"/>
                <a:gd name="T26" fmla="*/ 1 w 4"/>
                <a:gd name="T27" fmla="*/ 3 h 3"/>
                <a:gd name="T28" fmla="*/ 2 w 4"/>
                <a:gd name="T29" fmla="*/ 3 h 3"/>
                <a:gd name="T30" fmla="*/ 3 w 4"/>
                <a:gd name="T31" fmla="*/ 3 h 3"/>
                <a:gd name="T32" fmla="*/ 4 w 4"/>
                <a:gd name="T33" fmla="*/ 2 h 3"/>
                <a:gd name="T34" fmla="*/ 4 w 4"/>
                <a:gd name="T3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5" name="Freeform 219"/>
            <p:cNvSpPr/>
            <p:nvPr/>
          </p:nvSpPr>
          <p:spPr bwMode="auto">
            <a:xfrm>
              <a:off x="3331" y="1326"/>
              <a:ext cx="36" cy="119"/>
            </a:xfrm>
            <a:custGeom>
              <a:avLst/>
              <a:gdLst>
                <a:gd name="T0" fmla="*/ 13 w 15"/>
                <a:gd name="T1" fmla="*/ 23 h 50"/>
                <a:gd name="T2" fmla="*/ 2 w 15"/>
                <a:gd name="T3" fmla="*/ 1 h 50"/>
                <a:gd name="T4" fmla="*/ 1 w 15"/>
                <a:gd name="T5" fmla="*/ 2 h 50"/>
                <a:gd name="T6" fmla="*/ 11 w 15"/>
                <a:gd name="T7" fmla="*/ 24 h 50"/>
                <a:gd name="T8" fmla="*/ 10 w 15"/>
                <a:gd name="T9" fmla="*/ 48 h 50"/>
                <a:gd name="T10" fmla="*/ 12 w 15"/>
                <a:gd name="T11" fmla="*/ 48 h 50"/>
                <a:gd name="T12" fmla="*/ 13 w 15"/>
                <a:gd name="T13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0">
                  <a:moveTo>
                    <a:pt x="13" y="23"/>
                  </a:moveTo>
                  <a:cubicBezTo>
                    <a:pt x="11" y="15"/>
                    <a:pt x="8" y="7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  <a:cubicBezTo>
                    <a:pt x="6" y="8"/>
                    <a:pt x="9" y="16"/>
                    <a:pt x="11" y="24"/>
                  </a:cubicBezTo>
                  <a:cubicBezTo>
                    <a:pt x="12" y="32"/>
                    <a:pt x="11" y="40"/>
                    <a:pt x="10" y="48"/>
                  </a:cubicBezTo>
                  <a:cubicBezTo>
                    <a:pt x="10" y="49"/>
                    <a:pt x="12" y="50"/>
                    <a:pt x="12" y="48"/>
                  </a:cubicBezTo>
                  <a:cubicBezTo>
                    <a:pt x="15" y="40"/>
                    <a:pt x="15" y="31"/>
                    <a:pt x="13" y="2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6" name="Freeform 220"/>
            <p:cNvSpPr/>
            <p:nvPr/>
          </p:nvSpPr>
          <p:spPr bwMode="auto">
            <a:xfrm>
              <a:off x="3300" y="1280"/>
              <a:ext cx="12" cy="10"/>
            </a:xfrm>
            <a:custGeom>
              <a:avLst/>
              <a:gdLst>
                <a:gd name="T0" fmla="*/ 4 w 5"/>
                <a:gd name="T1" fmla="*/ 1 h 4"/>
                <a:gd name="T2" fmla="*/ 3 w 5"/>
                <a:gd name="T3" fmla="*/ 1 h 4"/>
                <a:gd name="T4" fmla="*/ 3 w 5"/>
                <a:gd name="T5" fmla="*/ 1 h 4"/>
                <a:gd name="T6" fmla="*/ 2 w 5"/>
                <a:gd name="T7" fmla="*/ 0 h 4"/>
                <a:gd name="T8" fmla="*/ 1 w 5"/>
                <a:gd name="T9" fmla="*/ 1 h 4"/>
                <a:gd name="T10" fmla="*/ 1 w 5"/>
                <a:gd name="T11" fmla="*/ 1 h 4"/>
                <a:gd name="T12" fmla="*/ 1 w 5"/>
                <a:gd name="T13" fmla="*/ 1 h 4"/>
                <a:gd name="T14" fmla="*/ 1 w 5"/>
                <a:gd name="T15" fmla="*/ 1 h 4"/>
                <a:gd name="T16" fmla="*/ 1 w 5"/>
                <a:gd name="T17" fmla="*/ 2 h 4"/>
                <a:gd name="T18" fmla="*/ 1 w 5"/>
                <a:gd name="T19" fmla="*/ 3 h 4"/>
                <a:gd name="T20" fmla="*/ 1 w 5"/>
                <a:gd name="T21" fmla="*/ 3 h 4"/>
                <a:gd name="T22" fmla="*/ 2 w 5"/>
                <a:gd name="T23" fmla="*/ 3 h 4"/>
                <a:gd name="T24" fmla="*/ 2 w 5"/>
                <a:gd name="T25" fmla="*/ 3 h 4"/>
                <a:gd name="T26" fmla="*/ 4 w 5"/>
                <a:gd name="T27" fmla="*/ 3 h 4"/>
                <a:gd name="T28" fmla="*/ 5 w 5"/>
                <a:gd name="T29" fmla="*/ 2 h 4"/>
                <a:gd name="T30" fmla="*/ 4 w 5"/>
                <a:gd name="T3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4" y="1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4"/>
                    <a:pt x="4" y="3"/>
                  </a:cubicBezTo>
                  <a:cubicBezTo>
                    <a:pt x="4" y="3"/>
                    <a:pt x="5" y="3"/>
                    <a:pt x="5" y="2"/>
                  </a:cubicBezTo>
                  <a:cubicBezTo>
                    <a:pt x="5" y="2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7" name="Freeform 221"/>
            <p:cNvSpPr/>
            <p:nvPr/>
          </p:nvSpPr>
          <p:spPr bwMode="auto">
            <a:xfrm>
              <a:off x="3288" y="1247"/>
              <a:ext cx="12" cy="7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1 h 3"/>
                <a:gd name="T4" fmla="*/ 4 w 5"/>
                <a:gd name="T5" fmla="*/ 1 h 3"/>
                <a:gd name="T6" fmla="*/ 4 w 5"/>
                <a:gd name="T7" fmla="*/ 0 h 3"/>
                <a:gd name="T8" fmla="*/ 3 w 5"/>
                <a:gd name="T9" fmla="*/ 0 h 3"/>
                <a:gd name="T10" fmla="*/ 3 w 5"/>
                <a:gd name="T11" fmla="*/ 0 h 3"/>
                <a:gd name="T12" fmla="*/ 3 w 5"/>
                <a:gd name="T13" fmla="*/ 0 h 3"/>
                <a:gd name="T14" fmla="*/ 2 w 5"/>
                <a:gd name="T15" fmla="*/ 0 h 3"/>
                <a:gd name="T16" fmla="*/ 2 w 5"/>
                <a:gd name="T17" fmla="*/ 0 h 3"/>
                <a:gd name="T18" fmla="*/ 1 w 5"/>
                <a:gd name="T19" fmla="*/ 0 h 3"/>
                <a:gd name="T20" fmla="*/ 1 w 5"/>
                <a:gd name="T21" fmla="*/ 0 h 3"/>
                <a:gd name="T22" fmla="*/ 1 w 5"/>
                <a:gd name="T23" fmla="*/ 0 h 3"/>
                <a:gd name="T24" fmla="*/ 0 w 5"/>
                <a:gd name="T25" fmla="*/ 1 h 3"/>
                <a:gd name="T26" fmla="*/ 0 w 5"/>
                <a:gd name="T27" fmla="*/ 1 h 3"/>
                <a:gd name="T28" fmla="*/ 0 w 5"/>
                <a:gd name="T29" fmla="*/ 2 h 3"/>
                <a:gd name="T30" fmla="*/ 0 w 5"/>
                <a:gd name="T31" fmla="*/ 2 h 3"/>
                <a:gd name="T32" fmla="*/ 0 w 5"/>
                <a:gd name="T33" fmla="*/ 2 h 3"/>
                <a:gd name="T34" fmla="*/ 1 w 5"/>
                <a:gd name="T35" fmla="*/ 3 h 3"/>
                <a:gd name="T36" fmla="*/ 2 w 5"/>
                <a:gd name="T37" fmla="*/ 3 h 3"/>
                <a:gd name="T38" fmla="*/ 2 w 5"/>
                <a:gd name="T39" fmla="*/ 3 h 3"/>
                <a:gd name="T40" fmla="*/ 2 w 5"/>
                <a:gd name="T41" fmla="*/ 3 h 3"/>
                <a:gd name="T42" fmla="*/ 3 w 5"/>
                <a:gd name="T43" fmla="*/ 3 h 3"/>
                <a:gd name="T44" fmla="*/ 3 w 5"/>
                <a:gd name="T45" fmla="*/ 3 h 3"/>
                <a:gd name="T46" fmla="*/ 3 w 5"/>
                <a:gd name="T47" fmla="*/ 3 h 3"/>
                <a:gd name="T48" fmla="*/ 4 w 5"/>
                <a:gd name="T49" fmla="*/ 3 h 3"/>
                <a:gd name="T50" fmla="*/ 4 w 5"/>
                <a:gd name="T51" fmla="*/ 3 h 3"/>
                <a:gd name="T52" fmla="*/ 4 w 5"/>
                <a:gd name="T53" fmla="*/ 3 h 3"/>
                <a:gd name="T54" fmla="*/ 5 w 5"/>
                <a:gd name="T55" fmla="*/ 2 h 3"/>
                <a:gd name="T56" fmla="*/ 5 w 5"/>
                <a:gd name="T5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5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" name="Freeform 222"/>
            <p:cNvSpPr/>
            <p:nvPr/>
          </p:nvSpPr>
          <p:spPr bwMode="auto">
            <a:xfrm>
              <a:off x="2567" y="1399"/>
              <a:ext cx="70" cy="62"/>
            </a:xfrm>
            <a:custGeom>
              <a:avLst/>
              <a:gdLst>
                <a:gd name="T0" fmla="*/ 26 w 29"/>
                <a:gd name="T1" fmla="*/ 2 h 26"/>
                <a:gd name="T2" fmla="*/ 1 w 29"/>
                <a:gd name="T3" fmla="*/ 24 h 26"/>
                <a:gd name="T4" fmla="*/ 1 w 29"/>
                <a:gd name="T5" fmla="*/ 26 h 26"/>
                <a:gd name="T6" fmla="*/ 29 w 29"/>
                <a:gd name="T7" fmla="*/ 2 h 26"/>
                <a:gd name="T8" fmla="*/ 26 w 29"/>
                <a:gd name="T9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6">
                  <a:moveTo>
                    <a:pt x="26" y="2"/>
                  </a:moveTo>
                  <a:cubicBezTo>
                    <a:pt x="23" y="13"/>
                    <a:pt x="13" y="22"/>
                    <a:pt x="1" y="24"/>
                  </a:cubicBezTo>
                  <a:cubicBezTo>
                    <a:pt x="0" y="24"/>
                    <a:pt x="0" y="26"/>
                    <a:pt x="1" y="26"/>
                  </a:cubicBezTo>
                  <a:cubicBezTo>
                    <a:pt x="14" y="26"/>
                    <a:pt x="27" y="15"/>
                    <a:pt x="29" y="2"/>
                  </a:cubicBezTo>
                  <a:cubicBezTo>
                    <a:pt x="29" y="1"/>
                    <a:pt x="27" y="0"/>
                    <a:pt x="26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" name="Freeform 223"/>
            <p:cNvSpPr/>
            <p:nvPr/>
          </p:nvSpPr>
          <p:spPr bwMode="auto">
            <a:xfrm>
              <a:off x="2823" y="1273"/>
              <a:ext cx="78" cy="67"/>
            </a:xfrm>
            <a:custGeom>
              <a:avLst/>
              <a:gdLst>
                <a:gd name="T0" fmla="*/ 30 w 33"/>
                <a:gd name="T1" fmla="*/ 2 h 28"/>
                <a:gd name="T2" fmla="*/ 19 w 33"/>
                <a:gd name="T3" fmla="*/ 19 h 28"/>
                <a:gd name="T4" fmla="*/ 2 w 33"/>
                <a:gd name="T5" fmla="*/ 23 h 28"/>
                <a:gd name="T6" fmla="*/ 1 w 33"/>
                <a:gd name="T7" fmla="*/ 25 h 28"/>
                <a:gd name="T8" fmla="*/ 20 w 33"/>
                <a:gd name="T9" fmla="*/ 22 h 28"/>
                <a:gd name="T10" fmla="*/ 32 w 33"/>
                <a:gd name="T11" fmla="*/ 3 h 28"/>
                <a:gd name="T12" fmla="*/ 30 w 33"/>
                <a:gd name="T13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8">
                  <a:moveTo>
                    <a:pt x="30" y="2"/>
                  </a:moveTo>
                  <a:cubicBezTo>
                    <a:pt x="27" y="8"/>
                    <a:pt x="24" y="14"/>
                    <a:pt x="19" y="19"/>
                  </a:cubicBezTo>
                  <a:cubicBezTo>
                    <a:pt x="14" y="23"/>
                    <a:pt x="8" y="26"/>
                    <a:pt x="2" y="23"/>
                  </a:cubicBezTo>
                  <a:cubicBezTo>
                    <a:pt x="1" y="23"/>
                    <a:pt x="0" y="24"/>
                    <a:pt x="1" y="25"/>
                  </a:cubicBezTo>
                  <a:cubicBezTo>
                    <a:pt x="7" y="28"/>
                    <a:pt x="15" y="26"/>
                    <a:pt x="20" y="22"/>
                  </a:cubicBezTo>
                  <a:cubicBezTo>
                    <a:pt x="26" y="17"/>
                    <a:pt x="30" y="10"/>
                    <a:pt x="32" y="3"/>
                  </a:cubicBezTo>
                  <a:cubicBezTo>
                    <a:pt x="33" y="1"/>
                    <a:pt x="31" y="0"/>
                    <a:pt x="30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" name="Freeform 224"/>
            <p:cNvSpPr/>
            <p:nvPr/>
          </p:nvSpPr>
          <p:spPr bwMode="auto">
            <a:xfrm>
              <a:off x="3126" y="1328"/>
              <a:ext cx="83" cy="50"/>
            </a:xfrm>
            <a:custGeom>
              <a:avLst/>
              <a:gdLst>
                <a:gd name="T0" fmla="*/ 32 w 35"/>
                <a:gd name="T1" fmla="*/ 2 h 21"/>
                <a:gd name="T2" fmla="*/ 24 w 35"/>
                <a:gd name="T3" fmla="*/ 9 h 21"/>
                <a:gd name="T4" fmla="*/ 15 w 35"/>
                <a:gd name="T5" fmla="*/ 15 h 21"/>
                <a:gd name="T6" fmla="*/ 7 w 35"/>
                <a:gd name="T7" fmla="*/ 18 h 21"/>
                <a:gd name="T8" fmla="*/ 1 w 35"/>
                <a:gd name="T9" fmla="*/ 15 h 21"/>
                <a:gd name="T10" fmla="*/ 0 w 35"/>
                <a:gd name="T11" fmla="*/ 15 h 21"/>
                <a:gd name="T12" fmla="*/ 5 w 35"/>
                <a:gd name="T13" fmla="*/ 21 h 21"/>
                <a:gd name="T14" fmla="*/ 14 w 35"/>
                <a:gd name="T15" fmla="*/ 19 h 21"/>
                <a:gd name="T16" fmla="*/ 25 w 35"/>
                <a:gd name="T17" fmla="*/ 13 h 21"/>
                <a:gd name="T18" fmla="*/ 34 w 35"/>
                <a:gd name="T19" fmla="*/ 3 h 21"/>
                <a:gd name="T20" fmla="*/ 32 w 35"/>
                <a:gd name="T21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21">
                  <a:moveTo>
                    <a:pt x="32" y="2"/>
                  </a:moveTo>
                  <a:cubicBezTo>
                    <a:pt x="29" y="4"/>
                    <a:pt x="27" y="7"/>
                    <a:pt x="24" y="9"/>
                  </a:cubicBezTo>
                  <a:cubicBezTo>
                    <a:pt x="21" y="11"/>
                    <a:pt x="18" y="13"/>
                    <a:pt x="15" y="15"/>
                  </a:cubicBezTo>
                  <a:cubicBezTo>
                    <a:pt x="12" y="17"/>
                    <a:pt x="10" y="18"/>
                    <a:pt x="7" y="18"/>
                  </a:cubicBezTo>
                  <a:cubicBezTo>
                    <a:pt x="4" y="19"/>
                    <a:pt x="2" y="18"/>
                    <a:pt x="1" y="15"/>
                  </a:cubicBezTo>
                  <a:cubicBezTo>
                    <a:pt x="1" y="15"/>
                    <a:pt x="0" y="15"/>
                    <a:pt x="0" y="15"/>
                  </a:cubicBezTo>
                  <a:cubicBezTo>
                    <a:pt x="0" y="18"/>
                    <a:pt x="2" y="20"/>
                    <a:pt x="5" y="21"/>
                  </a:cubicBezTo>
                  <a:cubicBezTo>
                    <a:pt x="8" y="21"/>
                    <a:pt x="11" y="21"/>
                    <a:pt x="14" y="19"/>
                  </a:cubicBezTo>
                  <a:cubicBezTo>
                    <a:pt x="18" y="17"/>
                    <a:pt x="22" y="15"/>
                    <a:pt x="25" y="13"/>
                  </a:cubicBezTo>
                  <a:cubicBezTo>
                    <a:pt x="28" y="10"/>
                    <a:pt x="32" y="7"/>
                    <a:pt x="34" y="3"/>
                  </a:cubicBezTo>
                  <a:cubicBezTo>
                    <a:pt x="35" y="2"/>
                    <a:pt x="33" y="0"/>
                    <a:pt x="32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" name="Freeform 225"/>
            <p:cNvSpPr/>
            <p:nvPr/>
          </p:nvSpPr>
          <p:spPr bwMode="auto">
            <a:xfrm>
              <a:off x="3202" y="1605"/>
              <a:ext cx="64" cy="38"/>
            </a:xfrm>
            <a:custGeom>
              <a:avLst/>
              <a:gdLst>
                <a:gd name="T0" fmla="*/ 24 w 27"/>
                <a:gd name="T1" fmla="*/ 2 h 16"/>
                <a:gd name="T2" fmla="*/ 14 w 27"/>
                <a:gd name="T3" fmla="*/ 11 h 16"/>
                <a:gd name="T4" fmla="*/ 1 w 27"/>
                <a:gd name="T5" fmla="*/ 13 h 16"/>
                <a:gd name="T6" fmla="*/ 1 w 27"/>
                <a:gd name="T7" fmla="*/ 15 h 16"/>
                <a:gd name="T8" fmla="*/ 16 w 27"/>
                <a:gd name="T9" fmla="*/ 14 h 16"/>
                <a:gd name="T10" fmla="*/ 27 w 27"/>
                <a:gd name="T11" fmla="*/ 3 h 16"/>
                <a:gd name="T12" fmla="*/ 24 w 27"/>
                <a:gd name="T1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6">
                  <a:moveTo>
                    <a:pt x="24" y="2"/>
                  </a:moveTo>
                  <a:cubicBezTo>
                    <a:pt x="22" y="5"/>
                    <a:pt x="18" y="9"/>
                    <a:pt x="14" y="11"/>
                  </a:cubicBezTo>
                  <a:cubicBezTo>
                    <a:pt x="10" y="13"/>
                    <a:pt x="6" y="14"/>
                    <a:pt x="1" y="13"/>
                  </a:cubicBezTo>
                  <a:cubicBezTo>
                    <a:pt x="0" y="13"/>
                    <a:pt x="0" y="15"/>
                    <a:pt x="1" y="15"/>
                  </a:cubicBezTo>
                  <a:cubicBezTo>
                    <a:pt x="6" y="16"/>
                    <a:pt x="11" y="16"/>
                    <a:pt x="16" y="14"/>
                  </a:cubicBezTo>
                  <a:cubicBezTo>
                    <a:pt x="20" y="12"/>
                    <a:pt x="25" y="8"/>
                    <a:pt x="27" y="3"/>
                  </a:cubicBezTo>
                  <a:cubicBezTo>
                    <a:pt x="27" y="2"/>
                    <a:pt x="25" y="0"/>
                    <a:pt x="2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" name="Freeform 226"/>
            <p:cNvSpPr/>
            <p:nvPr/>
          </p:nvSpPr>
          <p:spPr bwMode="auto">
            <a:xfrm>
              <a:off x="2968" y="1843"/>
              <a:ext cx="65" cy="36"/>
            </a:xfrm>
            <a:custGeom>
              <a:avLst/>
              <a:gdLst>
                <a:gd name="T0" fmla="*/ 24 w 27"/>
                <a:gd name="T1" fmla="*/ 1 h 15"/>
                <a:gd name="T2" fmla="*/ 20 w 27"/>
                <a:gd name="T3" fmla="*/ 7 h 15"/>
                <a:gd name="T4" fmla="*/ 15 w 27"/>
                <a:gd name="T5" fmla="*/ 10 h 15"/>
                <a:gd name="T6" fmla="*/ 2 w 27"/>
                <a:gd name="T7" fmla="*/ 11 h 15"/>
                <a:gd name="T8" fmla="*/ 1 w 27"/>
                <a:gd name="T9" fmla="*/ 13 h 15"/>
                <a:gd name="T10" fmla="*/ 16 w 27"/>
                <a:gd name="T11" fmla="*/ 13 h 15"/>
                <a:gd name="T12" fmla="*/ 26 w 27"/>
                <a:gd name="T13" fmla="*/ 2 h 15"/>
                <a:gd name="T14" fmla="*/ 24 w 2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5">
                  <a:moveTo>
                    <a:pt x="24" y="1"/>
                  </a:moveTo>
                  <a:cubicBezTo>
                    <a:pt x="22" y="3"/>
                    <a:pt x="21" y="5"/>
                    <a:pt x="20" y="7"/>
                  </a:cubicBezTo>
                  <a:cubicBezTo>
                    <a:pt x="18" y="8"/>
                    <a:pt x="17" y="9"/>
                    <a:pt x="15" y="10"/>
                  </a:cubicBezTo>
                  <a:cubicBezTo>
                    <a:pt x="11" y="12"/>
                    <a:pt x="6" y="13"/>
                    <a:pt x="2" y="11"/>
                  </a:cubicBezTo>
                  <a:cubicBezTo>
                    <a:pt x="1" y="11"/>
                    <a:pt x="0" y="13"/>
                    <a:pt x="1" y="13"/>
                  </a:cubicBezTo>
                  <a:cubicBezTo>
                    <a:pt x="6" y="15"/>
                    <a:pt x="11" y="15"/>
                    <a:pt x="16" y="13"/>
                  </a:cubicBezTo>
                  <a:cubicBezTo>
                    <a:pt x="20" y="11"/>
                    <a:pt x="25" y="7"/>
                    <a:pt x="26" y="2"/>
                  </a:cubicBezTo>
                  <a:cubicBezTo>
                    <a:pt x="27" y="1"/>
                    <a:pt x="24" y="0"/>
                    <a:pt x="2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1669" name="Group 4"/>
          <p:cNvGrpSpPr>
            <a:grpSpLocks noChangeAspect="1"/>
          </p:cNvGrpSpPr>
          <p:nvPr/>
        </p:nvGrpSpPr>
        <p:grpSpPr bwMode="auto">
          <a:xfrm>
            <a:off x="446705" y="283394"/>
            <a:ext cx="1265237" cy="1490663"/>
            <a:chOff x="532" y="980"/>
            <a:chExt cx="797" cy="939"/>
          </a:xfrm>
        </p:grpSpPr>
        <p:grpSp>
          <p:nvGrpSpPr>
            <p:cNvPr id="1670" name="Group 205"/>
            <p:cNvGrpSpPr/>
            <p:nvPr/>
          </p:nvGrpSpPr>
          <p:grpSpPr bwMode="auto">
            <a:xfrm>
              <a:off x="547" y="980"/>
              <a:ext cx="767" cy="939"/>
              <a:chOff x="547" y="980"/>
              <a:chExt cx="767" cy="939"/>
            </a:xfrm>
          </p:grpSpPr>
          <p:sp>
            <p:nvSpPr>
              <p:cNvPr id="2163" name="Freeform 5"/>
              <p:cNvSpPr/>
              <p:nvPr/>
            </p:nvSpPr>
            <p:spPr bwMode="auto">
              <a:xfrm>
                <a:off x="724" y="1300"/>
                <a:ext cx="453" cy="170"/>
              </a:xfrm>
              <a:custGeom>
                <a:avLst/>
                <a:gdLst>
                  <a:gd name="T0" fmla="*/ 243 w 246"/>
                  <a:gd name="T1" fmla="*/ 73 h 93"/>
                  <a:gd name="T2" fmla="*/ 245 w 246"/>
                  <a:gd name="T3" fmla="*/ 75 h 93"/>
                  <a:gd name="T4" fmla="*/ 244 w 246"/>
                  <a:gd name="T5" fmla="*/ 80 h 93"/>
                  <a:gd name="T6" fmla="*/ 212 w 246"/>
                  <a:gd name="T7" fmla="*/ 55 h 93"/>
                  <a:gd name="T8" fmla="*/ 233 w 246"/>
                  <a:gd name="T9" fmla="*/ 84 h 93"/>
                  <a:gd name="T10" fmla="*/ 228 w 246"/>
                  <a:gd name="T11" fmla="*/ 89 h 93"/>
                  <a:gd name="T12" fmla="*/ 226 w 246"/>
                  <a:gd name="T13" fmla="*/ 92 h 93"/>
                  <a:gd name="T14" fmla="*/ 223 w 246"/>
                  <a:gd name="T15" fmla="*/ 93 h 93"/>
                  <a:gd name="T16" fmla="*/ 213 w 246"/>
                  <a:gd name="T17" fmla="*/ 83 h 93"/>
                  <a:gd name="T18" fmla="*/ 189 w 246"/>
                  <a:gd name="T19" fmla="*/ 59 h 93"/>
                  <a:gd name="T20" fmla="*/ 186 w 246"/>
                  <a:gd name="T21" fmla="*/ 57 h 93"/>
                  <a:gd name="T22" fmla="*/ 181 w 246"/>
                  <a:gd name="T23" fmla="*/ 53 h 93"/>
                  <a:gd name="T24" fmla="*/ 178 w 246"/>
                  <a:gd name="T25" fmla="*/ 48 h 93"/>
                  <a:gd name="T26" fmla="*/ 175 w 246"/>
                  <a:gd name="T27" fmla="*/ 46 h 93"/>
                  <a:gd name="T28" fmla="*/ 144 w 246"/>
                  <a:gd name="T29" fmla="*/ 35 h 93"/>
                  <a:gd name="T30" fmla="*/ 86 w 246"/>
                  <a:gd name="T31" fmla="*/ 36 h 93"/>
                  <a:gd name="T32" fmla="*/ 62 w 246"/>
                  <a:gd name="T33" fmla="*/ 33 h 93"/>
                  <a:gd name="T34" fmla="*/ 68 w 246"/>
                  <a:gd name="T35" fmla="*/ 29 h 93"/>
                  <a:gd name="T36" fmla="*/ 114 w 246"/>
                  <a:gd name="T37" fmla="*/ 16 h 93"/>
                  <a:gd name="T38" fmla="*/ 66 w 246"/>
                  <a:gd name="T39" fmla="*/ 17 h 93"/>
                  <a:gd name="T40" fmla="*/ 60 w 246"/>
                  <a:gd name="T41" fmla="*/ 19 h 93"/>
                  <a:gd name="T42" fmla="*/ 50 w 246"/>
                  <a:gd name="T43" fmla="*/ 22 h 93"/>
                  <a:gd name="T44" fmla="*/ 45 w 246"/>
                  <a:gd name="T45" fmla="*/ 24 h 93"/>
                  <a:gd name="T46" fmla="*/ 41 w 246"/>
                  <a:gd name="T47" fmla="*/ 27 h 93"/>
                  <a:gd name="T48" fmla="*/ 12 w 246"/>
                  <a:gd name="T49" fmla="*/ 47 h 93"/>
                  <a:gd name="T50" fmla="*/ 1 w 246"/>
                  <a:gd name="T51" fmla="*/ 51 h 93"/>
                  <a:gd name="T52" fmla="*/ 1 w 246"/>
                  <a:gd name="T53" fmla="*/ 46 h 93"/>
                  <a:gd name="T54" fmla="*/ 3 w 246"/>
                  <a:gd name="T55" fmla="*/ 44 h 93"/>
                  <a:gd name="T56" fmla="*/ 8 w 246"/>
                  <a:gd name="T57" fmla="*/ 38 h 93"/>
                  <a:gd name="T58" fmla="*/ 19 w 246"/>
                  <a:gd name="T59" fmla="*/ 30 h 93"/>
                  <a:gd name="T60" fmla="*/ 204 w 246"/>
                  <a:gd name="T61" fmla="*/ 29 h 93"/>
                  <a:gd name="T62" fmla="*/ 217 w 246"/>
                  <a:gd name="T63" fmla="*/ 40 h 93"/>
                  <a:gd name="T64" fmla="*/ 222 w 246"/>
                  <a:gd name="T65" fmla="*/ 44 h 93"/>
                  <a:gd name="T66" fmla="*/ 224 w 246"/>
                  <a:gd name="T67" fmla="*/ 46 h 93"/>
                  <a:gd name="T68" fmla="*/ 226 w 246"/>
                  <a:gd name="T69" fmla="*/ 48 h 93"/>
                  <a:gd name="T70" fmla="*/ 228 w 246"/>
                  <a:gd name="T71" fmla="*/ 50 h 93"/>
                  <a:gd name="T72" fmla="*/ 232 w 246"/>
                  <a:gd name="T73" fmla="*/ 56 h 93"/>
                  <a:gd name="T74" fmla="*/ 234 w 246"/>
                  <a:gd name="T75" fmla="*/ 58 h 93"/>
                  <a:gd name="T76" fmla="*/ 236 w 246"/>
                  <a:gd name="T77" fmla="*/ 60 h 93"/>
                  <a:gd name="T78" fmla="*/ 238 w 246"/>
                  <a:gd name="T79" fmla="*/ 63 h 93"/>
                  <a:gd name="T80" fmla="*/ 239 w 246"/>
                  <a:gd name="T81" fmla="*/ 67 h 93"/>
                  <a:gd name="T82" fmla="*/ 241 w 246"/>
                  <a:gd name="T83" fmla="*/ 69 h 93"/>
                  <a:gd name="T84" fmla="*/ 243 w 246"/>
                  <a:gd name="T85" fmla="*/ 7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46" h="93">
                    <a:moveTo>
                      <a:pt x="243" y="71"/>
                    </a:moveTo>
                    <a:cubicBezTo>
                      <a:pt x="243" y="72"/>
                      <a:pt x="243" y="73"/>
                      <a:pt x="243" y="73"/>
                    </a:cubicBezTo>
                    <a:cubicBezTo>
                      <a:pt x="244" y="74"/>
                      <a:pt x="245" y="74"/>
                      <a:pt x="245" y="75"/>
                    </a:cubicBezTo>
                    <a:cubicBezTo>
                      <a:pt x="245" y="75"/>
                      <a:pt x="245" y="75"/>
                      <a:pt x="245" y="75"/>
                    </a:cubicBezTo>
                    <a:cubicBezTo>
                      <a:pt x="246" y="76"/>
                      <a:pt x="246" y="77"/>
                      <a:pt x="246" y="79"/>
                    </a:cubicBezTo>
                    <a:cubicBezTo>
                      <a:pt x="245" y="79"/>
                      <a:pt x="245" y="80"/>
                      <a:pt x="244" y="80"/>
                    </a:cubicBezTo>
                    <a:cubicBezTo>
                      <a:pt x="241" y="81"/>
                      <a:pt x="238" y="79"/>
                      <a:pt x="236" y="78"/>
                    </a:cubicBezTo>
                    <a:cubicBezTo>
                      <a:pt x="228" y="70"/>
                      <a:pt x="221" y="61"/>
                      <a:pt x="212" y="55"/>
                    </a:cubicBezTo>
                    <a:cubicBezTo>
                      <a:pt x="222" y="61"/>
                      <a:pt x="227" y="71"/>
                      <a:pt x="233" y="81"/>
                    </a:cubicBezTo>
                    <a:cubicBezTo>
                      <a:pt x="233" y="82"/>
                      <a:pt x="233" y="83"/>
                      <a:pt x="233" y="84"/>
                    </a:cubicBezTo>
                    <a:cubicBezTo>
                      <a:pt x="232" y="85"/>
                      <a:pt x="231" y="86"/>
                      <a:pt x="230" y="88"/>
                    </a:cubicBezTo>
                    <a:cubicBezTo>
                      <a:pt x="230" y="88"/>
                      <a:pt x="229" y="89"/>
                      <a:pt x="228" y="89"/>
                    </a:cubicBezTo>
                    <a:cubicBezTo>
                      <a:pt x="228" y="90"/>
                      <a:pt x="227" y="90"/>
                      <a:pt x="227" y="91"/>
                    </a:cubicBezTo>
                    <a:cubicBezTo>
                      <a:pt x="227" y="91"/>
                      <a:pt x="226" y="91"/>
                      <a:pt x="226" y="92"/>
                    </a:cubicBezTo>
                    <a:cubicBezTo>
                      <a:pt x="225" y="92"/>
                      <a:pt x="225" y="93"/>
                      <a:pt x="224" y="93"/>
                    </a:cubicBezTo>
                    <a:cubicBezTo>
                      <a:pt x="224" y="93"/>
                      <a:pt x="223" y="93"/>
                      <a:pt x="223" y="93"/>
                    </a:cubicBezTo>
                    <a:cubicBezTo>
                      <a:pt x="222" y="92"/>
                      <a:pt x="221" y="91"/>
                      <a:pt x="220" y="90"/>
                    </a:cubicBezTo>
                    <a:cubicBezTo>
                      <a:pt x="218" y="88"/>
                      <a:pt x="215" y="86"/>
                      <a:pt x="213" y="83"/>
                    </a:cubicBezTo>
                    <a:cubicBezTo>
                      <a:pt x="208" y="76"/>
                      <a:pt x="202" y="70"/>
                      <a:pt x="195" y="65"/>
                    </a:cubicBezTo>
                    <a:cubicBezTo>
                      <a:pt x="193" y="63"/>
                      <a:pt x="191" y="61"/>
                      <a:pt x="189" y="59"/>
                    </a:cubicBezTo>
                    <a:cubicBezTo>
                      <a:pt x="188" y="59"/>
                      <a:pt x="188" y="58"/>
                      <a:pt x="187" y="58"/>
                    </a:cubicBezTo>
                    <a:cubicBezTo>
                      <a:pt x="187" y="57"/>
                      <a:pt x="187" y="57"/>
                      <a:pt x="186" y="57"/>
                    </a:cubicBezTo>
                    <a:cubicBezTo>
                      <a:pt x="186" y="56"/>
                      <a:pt x="185" y="56"/>
                      <a:pt x="185" y="55"/>
                    </a:cubicBezTo>
                    <a:cubicBezTo>
                      <a:pt x="183" y="55"/>
                      <a:pt x="182" y="54"/>
                      <a:pt x="181" y="53"/>
                    </a:cubicBezTo>
                    <a:cubicBezTo>
                      <a:pt x="181" y="52"/>
                      <a:pt x="180" y="51"/>
                      <a:pt x="179" y="50"/>
                    </a:cubicBezTo>
                    <a:cubicBezTo>
                      <a:pt x="179" y="49"/>
                      <a:pt x="178" y="49"/>
                      <a:pt x="178" y="48"/>
                    </a:cubicBezTo>
                    <a:cubicBezTo>
                      <a:pt x="177" y="47"/>
                      <a:pt x="177" y="47"/>
                      <a:pt x="176" y="46"/>
                    </a:cubicBezTo>
                    <a:cubicBezTo>
                      <a:pt x="176" y="46"/>
                      <a:pt x="176" y="46"/>
                      <a:pt x="175" y="46"/>
                    </a:cubicBezTo>
                    <a:cubicBezTo>
                      <a:pt x="175" y="45"/>
                      <a:pt x="174" y="45"/>
                      <a:pt x="173" y="44"/>
                    </a:cubicBezTo>
                    <a:cubicBezTo>
                      <a:pt x="165" y="38"/>
                      <a:pt x="155" y="35"/>
                      <a:pt x="144" y="35"/>
                    </a:cubicBezTo>
                    <a:cubicBezTo>
                      <a:pt x="131" y="35"/>
                      <a:pt x="119" y="35"/>
                      <a:pt x="106" y="32"/>
                    </a:cubicBezTo>
                    <a:cubicBezTo>
                      <a:pt x="100" y="31"/>
                      <a:pt x="93" y="35"/>
                      <a:pt x="86" y="36"/>
                    </a:cubicBezTo>
                    <a:cubicBezTo>
                      <a:pt x="78" y="37"/>
                      <a:pt x="71" y="41"/>
                      <a:pt x="63" y="38"/>
                    </a:cubicBezTo>
                    <a:cubicBezTo>
                      <a:pt x="60" y="37"/>
                      <a:pt x="60" y="35"/>
                      <a:pt x="62" y="33"/>
                    </a:cubicBezTo>
                    <a:cubicBezTo>
                      <a:pt x="62" y="32"/>
                      <a:pt x="63" y="31"/>
                      <a:pt x="64" y="31"/>
                    </a:cubicBezTo>
                    <a:cubicBezTo>
                      <a:pt x="65" y="30"/>
                      <a:pt x="67" y="30"/>
                      <a:pt x="68" y="29"/>
                    </a:cubicBezTo>
                    <a:cubicBezTo>
                      <a:pt x="69" y="29"/>
                      <a:pt x="70" y="29"/>
                      <a:pt x="70" y="28"/>
                    </a:cubicBezTo>
                    <a:cubicBezTo>
                      <a:pt x="84" y="21"/>
                      <a:pt x="100" y="23"/>
                      <a:pt x="114" y="16"/>
                    </a:cubicBezTo>
                    <a:cubicBezTo>
                      <a:pt x="98" y="8"/>
                      <a:pt x="83" y="13"/>
                      <a:pt x="68" y="16"/>
                    </a:cubicBezTo>
                    <a:cubicBezTo>
                      <a:pt x="67" y="16"/>
                      <a:pt x="66" y="16"/>
                      <a:pt x="66" y="17"/>
                    </a:cubicBezTo>
                    <a:cubicBezTo>
                      <a:pt x="64" y="17"/>
                      <a:pt x="63" y="18"/>
                      <a:pt x="62" y="18"/>
                    </a:cubicBezTo>
                    <a:cubicBezTo>
                      <a:pt x="61" y="18"/>
                      <a:pt x="61" y="19"/>
                      <a:pt x="60" y="19"/>
                    </a:cubicBezTo>
                    <a:cubicBezTo>
                      <a:pt x="57" y="20"/>
                      <a:pt x="54" y="20"/>
                      <a:pt x="52" y="21"/>
                    </a:cubicBezTo>
                    <a:cubicBezTo>
                      <a:pt x="51" y="22"/>
                      <a:pt x="51" y="22"/>
                      <a:pt x="50" y="22"/>
                    </a:cubicBezTo>
                    <a:cubicBezTo>
                      <a:pt x="49" y="23"/>
                      <a:pt x="48" y="23"/>
                      <a:pt x="47" y="23"/>
                    </a:cubicBezTo>
                    <a:cubicBezTo>
                      <a:pt x="47" y="24"/>
                      <a:pt x="46" y="24"/>
                      <a:pt x="45" y="24"/>
                    </a:cubicBezTo>
                    <a:cubicBezTo>
                      <a:pt x="44" y="25"/>
                      <a:pt x="43" y="25"/>
                      <a:pt x="42" y="26"/>
                    </a:cubicBezTo>
                    <a:cubicBezTo>
                      <a:pt x="42" y="26"/>
                      <a:pt x="41" y="26"/>
                      <a:pt x="41" y="27"/>
                    </a:cubicBezTo>
                    <a:cubicBezTo>
                      <a:pt x="39" y="27"/>
                      <a:pt x="38" y="28"/>
                      <a:pt x="36" y="29"/>
                    </a:cubicBezTo>
                    <a:cubicBezTo>
                      <a:pt x="27" y="33"/>
                      <a:pt x="19" y="40"/>
                      <a:pt x="12" y="47"/>
                    </a:cubicBezTo>
                    <a:cubicBezTo>
                      <a:pt x="9" y="49"/>
                      <a:pt x="6" y="51"/>
                      <a:pt x="3" y="52"/>
                    </a:cubicBezTo>
                    <a:cubicBezTo>
                      <a:pt x="2" y="52"/>
                      <a:pt x="1" y="52"/>
                      <a:pt x="1" y="51"/>
                    </a:cubicBezTo>
                    <a:cubicBezTo>
                      <a:pt x="1" y="50"/>
                      <a:pt x="0" y="48"/>
                      <a:pt x="2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5"/>
                      <a:pt x="3" y="45"/>
                      <a:pt x="3" y="44"/>
                    </a:cubicBezTo>
                    <a:cubicBezTo>
                      <a:pt x="3" y="44"/>
                      <a:pt x="3" y="44"/>
                      <a:pt x="3" y="44"/>
                    </a:cubicBezTo>
                    <a:cubicBezTo>
                      <a:pt x="4" y="43"/>
                      <a:pt x="4" y="41"/>
                      <a:pt x="5" y="40"/>
                    </a:cubicBezTo>
                    <a:cubicBezTo>
                      <a:pt x="6" y="39"/>
                      <a:pt x="7" y="39"/>
                      <a:pt x="8" y="38"/>
                    </a:cubicBezTo>
                    <a:cubicBezTo>
                      <a:pt x="11" y="38"/>
                      <a:pt x="13" y="37"/>
                      <a:pt x="14" y="35"/>
                    </a:cubicBezTo>
                    <a:cubicBezTo>
                      <a:pt x="16" y="33"/>
                      <a:pt x="18" y="31"/>
                      <a:pt x="19" y="30"/>
                    </a:cubicBezTo>
                    <a:cubicBezTo>
                      <a:pt x="44" y="15"/>
                      <a:pt x="69" y="5"/>
                      <a:pt x="98" y="3"/>
                    </a:cubicBezTo>
                    <a:cubicBezTo>
                      <a:pt x="137" y="0"/>
                      <a:pt x="171" y="13"/>
                      <a:pt x="204" y="29"/>
                    </a:cubicBezTo>
                    <a:cubicBezTo>
                      <a:pt x="205" y="30"/>
                      <a:pt x="206" y="30"/>
                      <a:pt x="206" y="31"/>
                    </a:cubicBezTo>
                    <a:cubicBezTo>
                      <a:pt x="207" y="38"/>
                      <a:pt x="211" y="41"/>
                      <a:pt x="217" y="40"/>
                    </a:cubicBezTo>
                    <a:cubicBezTo>
                      <a:pt x="218" y="40"/>
                      <a:pt x="219" y="41"/>
                      <a:pt x="220" y="41"/>
                    </a:cubicBezTo>
                    <a:cubicBezTo>
                      <a:pt x="221" y="42"/>
                      <a:pt x="222" y="43"/>
                      <a:pt x="222" y="44"/>
                    </a:cubicBezTo>
                    <a:cubicBezTo>
                      <a:pt x="222" y="44"/>
                      <a:pt x="222" y="44"/>
                      <a:pt x="222" y="44"/>
                    </a:cubicBezTo>
                    <a:cubicBezTo>
                      <a:pt x="223" y="45"/>
                      <a:pt x="223" y="45"/>
                      <a:pt x="224" y="46"/>
                    </a:cubicBezTo>
                    <a:cubicBezTo>
                      <a:pt x="224" y="46"/>
                      <a:pt x="224" y="46"/>
                      <a:pt x="224" y="46"/>
                    </a:cubicBezTo>
                    <a:cubicBezTo>
                      <a:pt x="225" y="47"/>
                      <a:pt x="225" y="47"/>
                      <a:pt x="226" y="48"/>
                    </a:cubicBezTo>
                    <a:cubicBezTo>
                      <a:pt x="226" y="48"/>
                      <a:pt x="226" y="48"/>
                      <a:pt x="226" y="48"/>
                    </a:cubicBezTo>
                    <a:cubicBezTo>
                      <a:pt x="227" y="49"/>
                      <a:pt x="227" y="49"/>
                      <a:pt x="228" y="50"/>
                    </a:cubicBezTo>
                    <a:cubicBezTo>
                      <a:pt x="228" y="50"/>
                      <a:pt x="228" y="50"/>
                      <a:pt x="228" y="50"/>
                    </a:cubicBezTo>
                    <a:cubicBezTo>
                      <a:pt x="229" y="52"/>
                      <a:pt x="230" y="54"/>
                      <a:pt x="232" y="56"/>
                    </a:cubicBezTo>
                    <a:cubicBezTo>
                      <a:pt x="232" y="56"/>
                      <a:pt x="232" y="56"/>
                      <a:pt x="232" y="56"/>
                    </a:cubicBezTo>
                    <a:cubicBezTo>
                      <a:pt x="232" y="56"/>
                      <a:pt x="233" y="57"/>
                      <a:pt x="234" y="58"/>
                    </a:cubicBezTo>
                    <a:cubicBezTo>
                      <a:pt x="234" y="58"/>
                      <a:pt x="234" y="58"/>
                      <a:pt x="234" y="58"/>
                    </a:cubicBezTo>
                    <a:cubicBezTo>
                      <a:pt x="234" y="58"/>
                      <a:pt x="235" y="59"/>
                      <a:pt x="236" y="60"/>
                    </a:cubicBezTo>
                    <a:cubicBezTo>
                      <a:pt x="235" y="60"/>
                      <a:pt x="235" y="60"/>
                      <a:pt x="235" y="60"/>
                    </a:cubicBezTo>
                    <a:cubicBezTo>
                      <a:pt x="237" y="61"/>
                      <a:pt x="236" y="62"/>
                      <a:pt x="238" y="63"/>
                    </a:cubicBezTo>
                    <a:cubicBezTo>
                      <a:pt x="238" y="63"/>
                      <a:pt x="238" y="63"/>
                      <a:pt x="238" y="63"/>
                    </a:cubicBezTo>
                    <a:cubicBezTo>
                      <a:pt x="239" y="64"/>
                      <a:pt x="238" y="66"/>
                      <a:pt x="239" y="67"/>
                    </a:cubicBezTo>
                    <a:cubicBezTo>
                      <a:pt x="239" y="67"/>
                      <a:pt x="239" y="67"/>
                      <a:pt x="239" y="67"/>
                    </a:cubicBezTo>
                    <a:cubicBezTo>
                      <a:pt x="240" y="68"/>
                      <a:pt x="241" y="69"/>
                      <a:pt x="241" y="69"/>
                    </a:cubicBezTo>
                    <a:cubicBezTo>
                      <a:pt x="241" y="69"/>
                      <a:pt x="241" y="69"/>
                      <a:pt x="241" y="69"/>
                    </a:cubicBezTo>
                    <a:cubicBezTo>
                      <a:pt x="242" y="70"/>
                      <a:pt x="243" y="71"/>
                      <a:pt x="243" y="71"/>
                    </a:cubicBezTo>
                    <a:close/>
                  </a:path>
                </a:pathLst>
              </a:custGeom>
              <a:solidFill>
                <a:srgbClr val="FFB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4" name="Freeform 6"/>
              <p:cNvSpPr/>
              <p:nvPr/>
            </p:nvSpPr>
            <p:spPr bwMode="auto">
              <a:xfrm>
                <a:off x="584" y="1191"/>
                <a:ext cx="216" cy="186"/>
              </a:xfrm>
              <a:custGeom>
                <a:avLst/>
                <a:gdLst>
                  <a:gd name="T0" fmla="*/ 81 w 117"/>
                  <a:gd name="T1" fmla="*/ 100 h 101"/>
                  <a:gd name="T2" fmla="*/ 72 w 117"/>
                  <a:gd name="T3" fmla="*/ 97 h 101"/>
                  <a:gd name="T4" fmla="*/ 70 w 117"/>
                  <a:gd name="T5" fmla="*/ 90 h 101"/>
                  <a:gd name="T6" fmla="*/ 68 w 117"/>
                  <a:gd name="T7" fmla="*/ 90 h 101"/>
                  <a:gd name="T8" fmla="*/ 64 w 117"/>
                  <a:gd name="T9" fmla="*/ 91 h 101"/>
                  <a:gd name="T10" fmla="*/ 60 w 117"/>
                  <a:gd name="T11" fmla="*/ 93 h 101"/>
                  <a:gd name="T12" fmla="*/ 54 w 117"/>
                  <a:gd name="T13" fmla="*/ 95 h 101"/>
                  <a:gd name="T14" fmla="*/ 32 w 117"/>
                  <a:gd name="T15" fmla="*/ 97 h 101"/>
                  <a:gd name="T16" fmla="*/ 1 w 117"/>
                  <a:gd name="T17" fmla="*/ 97 h 101"/>
                  <a:gd name="T18" fmla="*/ 0 w 117"/>
                  <a:gd name="T19" fmla="*/ 95 h 101"/>
                  <a:gd name="T20" fmla="*/ 6 w 117"/>
                  <a:gd name="T21" fmla="*/ 94 h 101"/>
                  <a:gd name="T22" fmla="*/ 12 w 117"/>
                  <a:gd name="T23" fmla="*/ 77 h 101"/>
                  <a:gd name="T24" fmla="*/ 14 w 117"/>
                  <a:gd name="T25" fmla="*/ 52 h 101"/>
                  <a:gd name="T26" fmla="*/ 24 w 117"/>
                  <a:gd name="T27" fmla="*/ 34 h 101"/>
                  <a:gd name="T28" fmla="*/ 37 w 117"/>
                  <a:gd name="T29" fmla="*/ 41 h 101"/>
                  <a:gd name="T30" fmla="*/ 37 w 117"/>
                  <a:gd name="T31" fmla="*/ 48 h 101"/>
                  <a:gd name="T32" fmla="*/ 44 w 117"/>
                  <a:gd name="T33" fmla="*/ 50 h 101"/>
                  <a:gd name="T34" fmla="*/ 44 w 117"/>
                  <a:gd name="T35" fmla="*/ 50 h 101"/>
                  <a:gd name="T36" fmla="*/ 38 w 117"/>
                  <a:gd name="T37" fmla="*/ 35 h 101"/>
                  <a:gd name="T38" fmla="*/ 62 w 117"/>
                  <a:gd name="T39" fmla="*/ 33 h 101"/>
                  <a:gd name="T40" fmla="*/ 63 w 117"/>
                  <a:gd name="T41" fmla="*/ 26 h 101"/>
                  <a:gd name="T42" fmla="*/ 59 w 117"/>
                  <a:gd name="T43" fmla="*/ 18 h 101"/>
                  <a:gd name="T44" fmla="*/ 46 w 117"/>
                  <a:gd name="T45" fmla="*/ 8 h 101"/>
                  <a:gd name="T46" fmla="*/ 66 w 117"/>
                  <a:gd name="T47" fmla="*/ 6 h 101"/>
                  <a:gd name="T48" fmla="*/ 89 w 117"/>
                  <a:gd name="T49" fmla="*/ 16 h 101"/>
                  <a:gd name="T50" fmla="*/ 103 w 117"/>
                  <a:gd name="T51" fmla="*/ 14 h 101"/>
                  <a:gd name="T52" fmla="*/ 111 w 117"/>
                  <a:gd name="T53" fmla="*/ 11 h 101"/>
                  <a:gd name="T54" fmla="*/ 112 w 117"/>
                  <a:gd name="T55" fmla="*/ 19 h 101"/>
                  <a:gd name="T56" fmla="*/ 107 w 117"/>
                  <a:gd name="T57" fmla="*/ 29 h 101"/>
                  <a:gd name="T58" fmla="*/ 69 w 117"/>
                  <a:gd name="T59" fmla="*/ 46 h 101"/>
                  <a:gd name="T60" fmla="*/ 56 w 117"/>
                  <a:gd name="T61" fmla="*/ 46 h 101"/>
                  <a:gd name="T62" fmla="*/ 66 w 117"/>
                  <a:gd name="T63" fmla="*/ 49 h 101"/>
                  <a:gd name="T64" fmla="*/ 39 w 117"/>
                  <a:gd name="T65" fmla="*/ 80 h 101"/>
                  <a:gd name="T66" fmla="*/ 72 w 117"/>
                  <a:gd name="T67" fmla="*/ 78 h 101"/>
                  <a:gd name="T68" fmla="*/ 79 w 117"/>
                  <a:gd name="T69" fmla="*/ 86 h 101"/>
                  <a:gd name="T70" fmla="*/ 85 w 117"/>
                  <a:gd name="T71" fmla="*/ 99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7" h="101">
                    <a:moveTo>
                      <a:pt x="85" y="99"/>
                    </a:moveTo>
                    <a:cubicBezTo>
                      <a:pt x="84" y="99"/>
                      <a:pt x="83" y="100"/>
                      <a:pt x="81" y="100"/>
                    </a:cubicBezTo>
                    <a:cubicBezTo>
                      <a:pt x="78" y="100"/>
                      <a:pt x="74" y="101"/>
                      <a:pt x="72" y="97"/>
                    </a:cubicBezTo>
                    <a:cubicBezTo>
                      <a:pt x="72" y="97"/>
                      <a:pt x="72" y="97"/>
                      <a:pt x="72" y="97"/>
                    </a:cubicBezTo>
                    <a:cubicBezTo>
                      <a:pt x="70" y="96"/>
                      <a:pt x="71" y="93"/>
                      <a:pt x="70" y="91"/>
                    </a:cubicBezTo>
                    <a:cubicBezTo>
                      <a:pt x="70" y="91"/>
                      <a:pt x="70" y="90"/>
                      <a:pt x="70" y="90"/>
                    </a:cubicBezTo>
                    <a:cubicBezTo>
                      <a:pt x="69" y="89"/>
                      <a:pt x="68" y="89"/>
                      <a:pt x="68" y="90"/>
                    </a:cubicBezTo>
                    <a:cubicBezTo>
                      <a:pt x="68" y="90"/>
                      <a:pt x="68" y="90"/>
                      <a:pt x="68" y="90"/>
                    </a:cubicBezTo>
                    <a:cubicBezTo>
                      <a:pt x="67" y="91"/>
                      <a:pt x="65" y="91"/>
                      <a:pt x="64" y="92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3" y="93"/>
                      <a:pt x="61" y="92"/>
                      <a:pt x="60" y="93"/>
                    </a:cubicBezTo>
                    <a:cubicBezTo>
                      <a:pt x="60" y="93"/>
                      <a:pt x="60" y="93"/>
                      <a:pt x="60" y="93"/>
                    </a:cubicBezTo>
                    <a:cubicBezTo>
                      <a:pt x="59" y="95"/>
                      <a:pt x="56" y="94"/>
                      <a:pt x="54" y="95"/>
                    </a:cubicBezTo>
                    <a:cubicBezTo>
                      <a:pt x="54" y="95"/>
                      <a:pt x="54" y="95"/>
                      <a:pt x="54" y="95"/>
                    </a:cubicBezTo>
                    <a:cubicBezTo>
                      <a:pt x="47" y="98"/>
                      <a:pt x="40" y="95"/>
                      <a:pt x="33" y="97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1" y="97"/>
                      <a:pt x="31" y="97"/>
                      <a:pt x="31" y="97"/>
                    </a:cubicBezTo>
                    <a:cubicBezTo>
                      <a:pt x="21" y="99"/>
                      <a:pt x="11" y="99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0" y="97"/>
                      <a:pt x="0" y="96"/>
                      <a:pt x="0" y="95"/>
                    </a:cubicBezTo>
                    <a:cubicBezTo>
                      <a:pt x="1" y="93"/>
                      <a:pt x="3" y="92"/>
                      <a:pt x="5" y="93"/>
                    </a:cubicBezTo>
                    <a:cubicBezTo>
                      <a:pt x="6" y="93"/>
                      <a:pt x="6" y="93"/>
                      <a:pt x="6" y="94"/>
                    </a:cubicBezTo>
                    <a:cubicBezTo>
                      <a:pt x="6" y="93"/>
                      <a:pt x="5" y="93"/>
                      <a:pt x="4" y="92"/>
                    </a:cubicBezTo>
                    <a:cubicBezTo>
                      <a:pt x="0" y="83"/>
                      <a:pt x="5" y="79"/>
                      <a:pt x="12" y="77"/>
                    </a:cubicBezTo>
                    <a:cubicBezTo>
                      <a:pt x="15" y="71"/>
                      <a:pt x="14" y="64"/>
                      <a:pt x="14" y="58"/>
                    </a:cubicBezTo>
                    <a:cubicBezTo>
                      <a:pt x="14" y="56"/>
                      <a:pt x="15" y="54"/>
                      <a:pt x="14" y="52"/>
                    </a:cubicBezTo>
                    <a:cubicBezTo>
                      <a:pt x="11" y="43"/>
                      <a:pt x="16" y="39"/>
                      <a:pt x="23" y="36"/>
                    </a:cubicBezTo>
                    <a:cubicBezTo>
                      <a:pt x="23" y="35"/>
                      <a:pt x="24" y="35"/>
                      <a:pt x="24" y="34"/>
                    </a:cubicBezTo>
                    <a:cubicBezTo>
                      <a:pt x="26" y="28"/>
                      <a:pt x="29" y="26"/>
                      <a:pt x="33" y="33"/>
                    </a:cubicBezTo>
                    <a:cubicBezTo>
                      <a:pt x="34" y="35"/>
                      <a:pt x="36" y="38"/>
                      <a:pt x="37" y="41"/>
                    </a:cubicBezTo>
                    <a:cubicBezTo>
                      <a:pt x="39" y="43"/>
                      <a:pt x="38" y="45"/>
                      <a:pt x="37" y="47"/>
                    </a:cubicBezTo>
                    <a:cubicBezTo>
                      <a:pt x="37" y="47"/>
                      <a:pt x="37" y="48"/>
                      <a:pt x="37" y="48"/>
                    </a:cubicBezTo>
                    <a:cubicBezTo>
                      <a:pt x="37" y="48"/>
                      <a:pt x="37" y="47"/>
                      <a:pt x="37" y="47"/>
                    </a:cubicBezTo>
                    <a:cubicBezTo>
                      <a:pt x="40" y="47"/>
                      <a:pt x="42" y="48"/>
                      <a:pt x="44" y="50"/>
                    </a:cubicBezTo>
                    <a:cubicBezTo>
                      <a:pt x="44" y="50"/>
                      <a:pt x="44" y="51"/>
                      <a:pt x="45" y="51"/>
                    </a:cubicBezTo>
                    <a:cubicBezTo>
                      <a:pt x="45" y="51"/>
                      <a:pt x="44" y="50"/>
                      <a:pt x="44" y="50"/>
                    </a:cubicBezTo>
                    <a:cubicBezTo>
                      <a:pt x="42" y="47"/>
                      <a:pt x="40" y="43"/>
                      <a:pt x="37" y="41"/>
                    </a:cubicBezTo>
                    <a:cubicBezTo>
                      <a:pt x="36" y="39"/>
                      <a:pt x="35" y="36"/>
                      <a:pt x="38" y="35"/>
                    </a:cubicBezTo>
                    <a:cubicBezTo>
                      <a:pt x="44" y="34"/>
                      <a:pt x="49" y="27"/>
                      <a:pt x="57" y="32"/>
                    </a:cubicBezTo>
                    <a:cubicBezTo>
                      <a:pt x="58" y="33"/>
                      <a:pt x="60" y="33"/>
                      <a:pt x="62" y="33"/>
                    </a:cubicBezTo>
                    <a:cubicBezTo>
                      <a:pt x="65" y="33"/>
                      <a:pt x="67" y="32"/>
                      <a:pt x="67" y="29"/>
                    </a:cubicBezTo>
                    <a:cubicBezTo>
                      <a:pt x="67" y="26"/>
                      <a:pt x="65" y="25"/>
                      <a:pt x="63" y="26"/>
                    </a:cubicBezTo>
                    <a:cubicBezTo>
                      <a:pt x="60" y="26"/>
                      <a:pt x="57" y="26"/>
                      <a:pt x="55" y="23"/>
                    </a:cubicBezTo>
                    <a:cubicBezTo>
                      <a:pt x="55" y="20"/>
                      <a:pt x="56" y="18"/>
                      <a:pt x="59" y="18"/>
                    </a:cubicBezTo>
                    <a:cubicBezTo>
                      <a:pt x="53" y="18"/>
                      <a:pt x="49" y="16"/>
                      <a:pt x="47" y="11"/>
                    </a:cubicBezTo>
                    <a:cubicBezTo>
                      <a:pt x="46" y="10"/>
                      <a:pt x="46" y="9"/>
                      <a:pt x="46" y="8"/>
                    </a:cubicBezTo>
                    <a:cubicBezTo>
                      <a:pt x="49" y="2"/>
                      <a:pt x="53" y="0"/>
                      <a:pt x="59" y="4"/>
                    </a:cubicBezTo>
                    <a:cubicBezTo>
                      <a:pt x="61" y="6"/>
                      <a:pt x="63" y="6"/>
                      <a:pt x="66" y="6"/>
                    </a:cubicBezTo>
                    <a:cubicBezTo>
                      <a:pt x="67" y="6"/>
                      <a:pt x="68" y="6"/>
                      <a:pt x="68" y="6"/>
                    </a:cubicBezTo>
                    <a:cubicBezTo>
                      <a:pt x="75" y="11"/>
                      <a:pt x="81" y="14"/>
                      <a:pt x="89" y="16"/>
                    </a:cubicBezTo>
                    <a:cubicBezTo>
                      <a:pt x="89" y="21"/>
                      <a:pt x="92" y="20"/>
                      <a:pt x="95" y="20"/>
                    </a:cubicBezTo>
                    <a:cubicBezTo>
                      <a:pt x="100" y="19"/>
                      <a:pt x="101" y="16"/>
                      <a:pt x="103" y="14"/>
                    </a:cubicBezTo>
                    <a:cubicBezTo>
                      <a:pt x="104" y="13"/>
                      <a:pt x="105" y="12"/>
                      <a:pt x="106" y="11"/>
                    </a:cubicBezTo>
                    <a:cubicBezTo>
                      <a:pt x="108" y="11"/>
                      <a:pt x="109" y="11"/>
                      <a:pt x="111" y="11"/>
                    </a:cubicBezTo>
                    <a:cubicBezTo>
                      <a:pt x="114" y="10"/>
                      <a:pt x="116" y="11"/>
                      <a:pt x="117" y="14"/>
                    </a:cubicBezTo>
                    <a:cubicBezTo>
                      <a:pt x="117" y="17"/>
                      <a:pt x="115" y="19"/>
                      <a:pt x="112" y="19"/>
                    </a:cubicBezTo>
                    <a:cubicBezTo>
                      <a:pt x="109" y="19"/>
                      <a:pt x="109" y="19"/>
                      <a:pt x="110" y="22"/>
                    </a:cubicBezTo>
                    <a:cubicBezTo>
                      <a:pt x="111" y="25"/>
                      <a:pt x="108" y="29"/>
                      <a:pt x="107" y="29"/>
                    </a:cubicBezTo>
                    <a:cubicBezTo>
                      <a:pt x="101" y="29"/>
                      <a:pt x="99" y="35"/>
                      <a:pt x="93" y="36"/>
                    </a:cubicBezTo>
                    <a:cubicBezTo>
                      <a:pt x="84" y="37"/>
                      <a:pt x="76" y="39"/>
                      <a:pt x="69" y="46"/>
                    </a:cubicBezTo>
                    <a:cubicBezTo>
                      <a:pt x="66" y="49"/>
                      <a:pt x="61" y="48"/>
                      <a:pt x="57" y="46"/>
                    </a:cubicBezTo>
                    <a:cubicBezTo>
                      <a:pt x="57" y="45"/>
                      <a:pt x="57" y="45"/>
                      <a:pt x="56" y="46"/>
                    </a:cubicBezTo>
                    <a:cubicBezTo>
                      <a:pt x="57" y="46"/>
                      <a:pt x="57" y="46"/>
                      <a:pt x="58" y="47"/>
                    </a:cubicBezTo>
                    <a:cubicBezTo>
                      <a:pt x="60" y="49"/>
                      <a:pt x="63" y="49"/>
                      <a:pt x="66" y="49"/>
                    </a:cubicBezTo>
                    <a:cubicBezTo>
                      <a:pt x="70" y="48"/>
                      <a:pt x="73" y="50"/>
                      <a:pt x="74" y="54"/>
                    </a:cubicBezTo>
                    <a:cubicBezTo>
                      <a:pt x="65" y="68"/>
                      <a:pt x="53" y="77"/>
                      <a:pt x="39" y="80"/>
                    </a:cubicBezTo>
                    <a:cubicBezTo>
                      <a:pt x="47" y="80"/>
                      <a:pt x="58" y="79"/>
                      <a:pt x="69" y="77"/>
                    </a:cubicBezTo>
                    <a:cubicBezTo>
                      <a:pt x="70" y="77"/>
                      <a:pt x="71" y="77"/>
                      <a:pt x="72" y="78"/>
                    </a:cubicBezTo>
                    <a:cubicBezTo>
                      <a:pt x="73" y="81"/>
                      <a:pt x="74" y="83"/>
                      <a:pt x="76" y="83"/>
                    </a:cubicBezTo>
                    <a:cubicBezTo>
                      <a:pt x="78" y="84"/>
                      <a:pt x="78" y="84"/>
                      <a:pt x="79" y="86"/>
                    </a:cubicBezTo>
                    <a:cubicBezTo>
                      <a:pt x="80" y="91"/>
                      <a:pt x="87" y="90"/>
                      <a:pt x="90" y="95"/>
                    </a:cubicBezTo>
                    <a:cubicBezTo>
                      <a:pt x="89" y="97"/>
                      <a:pt x="87" y="98"/>
                      <a:pt x="85" y="99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5" name="Freeform 7"/>
              <p:cNvSpPr/>
              <p:nvPr/>
            </p:nvSpPr>
            <p:spPr bwMode="auto">
              <a:xfrm>
                <a:off x="549" y="1149"/>
                <a:ext cx="170" cy="222"/>
              </a:xfrm>
              <a:custGeom>
                <a:avLst/>
                <a:gdLst>
                  <a:gd name="T0" fmla="*/ 77 w 92"/>
                  <a:gd name="T1" fmla="*/ 30 h 121"/>
                  <a:gd name="T2" fmla="*/ 66 w 92"/>
                  <a:gd name="T3" fmla="*/ 32 h 121"/>
                  <a:gd name="T4" fmla="*/ 79 w 92"/>
                  <a:gd name="T5" fmla="*/ 43 h 121"/>
                  <a:gd name="T6" fmla="*/ 79 w 92"/>
                  <a:gd name="T7" fmla="*/ 47 h 121"/>
                  <a:gd name="T8" fmla="*/ 90 w 92"/>
                  <a:gd name="T9" fmla="*/ 50 h 121"/>
                  <a:gd name="T10" fmla="*/ 70 w 92"/>
                  <a:gd name="T11" fmla="*/ 54 h 121"/>
                  <a:gd name="T12" fmla="*/ 59 w 92"/>
                  <a:gd name="T13" fmla="*/ 59 h 121"/>
                  <a:gd name="T14" fmla="*/ 56 w 92"/>
                  <a:gd name="T15" fmla="*/ 65 h 121"/>
                  <a:gd name="T16" fmla="*/ 47 w 92"/>
                  <a:gd name="T17" fmla="*/ 54 h 121"/>
                  <a:gd name="T18" fmla="*/ 45 w 92"/>
                  <a:gd name="T19" fmla="*/ 59 h 121"/>
                  <a:gd name="T20" fmla="*/ 35 w 92"/>
                  <a:gd name="T21" fmla="*/ 72 h 121"/>
                  <a:gd name="T22" fmla="*/ 28 w 92"/>
                  <a:gd name="T23" fmla="*/ 62 h 121"/>
                  <a:gd name="T24" fmla="*/ 26 w 92"/>
                  <a:gd name="T25" fmla="*/ 54 h 121"/>
                  <a:gd name="T26" fmla="*/ 25 w 92"/>
                  <a:gd name="T27" fmla="*/ 47 h 121"/>
                  <a:gd name="T28" fmla="*/ 17 w 92"/>
                  <a:gd name="T29" fmla="*/ 46 h 121"/>
                  <a:gd name="T30" fmla="*/ 14 w 92"/>
                  <a:gd name="T31" fmla="*/ 86 h 121"/>
                  <a:gd name="T32" fmla="*/ 33 w 92"/>
                  <a:gd name="T33" fmla="*/ 101 h 121"/>
                  <a:gd name="T34" fmla="*/ 24 w 92"/>
                  <a:gd name="T35" fmla="*/ 108 h 121"/>
                  <a:gd name="T36" fmla="*/ 25 w 92"/>
                  <a:gd name="T37" fmla="*/ 117 h 121"/>
                  <a:gd name="T38" fmla="*/ 8 w 92"/>
                  <a:gd name="T39" fmla="*/ 113 h 121"/>
                  <a:gd name="T40" fmla="*/ 6 w 92"/>
                  <a:gd name="T41" fmla="*/ 109 h 121"/>
                  <a:gd name="T42" fmla="*/ 4 w 92"/>
                  <a:gd name="T43" fmla="*/ 103 h 121"/>
                  <a:gd name="T44" fmla="*/ 3 w 92"/>
                  <a:gd name="T45" fmla="*/ 84 h 121"/>
                  <a:gd name="T46" fmla="*/ 4 w 92"/>
                  <a:gd name="T47" fmla="*/ 46 h 121"/>
                  <a:gd name="T48" fmla="*/ 6 w 92"/>
                  <a:gd name="T49" fmla="*/ 40 h 121"/>
                  <a:gd name="T50" fmla="*/ 8 w 92"/>
                  <a:gd name="T51" fmla="*/ 34 h 121"/>
                  <a:gd name="T52" fmla="*/ 10 w 92"/>
                  <a:gd name="T53" fmla="*/ 30 h 121"/>
                  <a:gd name="T54" fmla="*/ 12 w 92"/>
                  <a:gd name="T55" fmla="*/ 26 h 121"/>
                  <a:gd name="T56" fmla="*/ 14 w 92"/>
                  <a:gd name="T57" fmla="*/ 24 h 121"/>
                  <a:gd name="T58" fmla="*/ 14 w 92"/>
                  <a:gd name="T59" fmla="*/ 20 h 121"/>
                  <a:gd name="T60" fmla="*/ 14 w 92"/>
                  <a:gd name="T61" fmla="*/ 17 h 121"/>
                  <a:gd name="T62" fmla="*/ 12 w 92"/>
                  <a:gd name="T63" fmla="*/ 11 h 121"/>
                  <a:gd name="T64" fmla="*/ 12 w 92"/>
                  <a:gd name="T65" fmla="*/ 5 h 121"/>
                  <a:gd name="T66" fmla="*/ 14 w 92"/>
                  <a:gd name="T67" fmla="*/ 1 h 121"/>
                  <a:gd name="T68" fmla="*/ 25 w 92"/>
                  <a:gd name="T69" fmla="*/ 2 h 121"/>
                  <a:gd name="T70" fmla="*/ 29 w 92"/>
                  <a:gd name="T71" fmla="*/ 5 h 121"/>
                  <a:gd name="T72" fmla="*/ 39 w 92"/>
                  <a:gd name="T73" fmla="*/ 8 h 121"/>
                  <a:gd name="T74" fmla="*/ 83 w 92"/>
                  <a:gd name="T75" fmla="*/ 25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2" h="121">
                    <a:moveTo>
                      <a:pt x="85" y="30"/>
                    </a:moveTo>
                    <a:cubicBezTo>
                      <a:pt x="82" y="31"/>
                      <a:pt x="80" y="33"/>
                      <a:pt x="77" y="30"/>
                    </a:cubicBezTo>
                    <a:cubicBezTo>
                      <a:pt x="71" y="25"/>
                      <a:pt x="71" y="26"/>
                      <a:pt x="66" y="32"/>
                    </a:cubicBezTo>
                    <a:cubicBezTo>
                      <a:pt x="66" y="32"/>
                      <a:pt x="66" y="32"/>
                      <a:pt x="66" y="32"/>
                    </a:cubicBezTo>
                    <a:cubicBezTo>
                      <a:pt x="70" y="38"/>
                      <a:pt x="77" y="39"/>
                      <a:pt x="85" y="39"/>
                    </a:cubicBezTo>
                    <a:cubicBezTo>
                      <a:pt x="83" y="42"/>
                      <a:pt x="81" y="43"/>
                      <a:pt x="79" y="43"/>
                    </a:cubicBezTo>
                    <a:cubicBezTo>
                      <a:pt x="77" y="43"/>
                      <a:pt x="75" y="43"/>
                      <a:pt x="76" y="45"/>
                    </a:cubicBezTo>
                    <a:cubicBezTo>
                      <a:pt x="76" y="47"/>
                      <a:pt x="77" y="47"/>
                      <a:pt x="79" y="47"/>
                    </a:cubicBezTo>
                    <a:cubicBezTo>
                      <a:pt x="80" y="47"/>
                      <a:pt x="81" y="47"/>
                      <a:pt x="81" y="47"/>
                    </a:cubicBezTo>
                    <a:cubicBezTo>
                      <a:pt x="86" y="43"/>
                      <a:pt x="88" y="48"/>
                      <a:pt x="90" y="50"/>
                    </a:cubicBezTo>
                    <a:cubicBezTo>
                      <a:pt x="92" y="54"/>
                      <a:pt x="82" y="62"/>
                      <a:pt x="81" y="60"/>
                    </a:cubicBezTo>
                    <a:cubicBezTo>
                      <a:pt x="78" y="55"/>
                      <a:pt x="71" y="61"/>
                      <a:pt x="70" y="54"/>
                    </a:cubicBezTo>
                    <a:cubicBezTo>
                      <a:pt x="70" y="53"/>
                      <a:pt x="68" y="54"/>
                      <a:pt x="68" y="55"/>
                    </a:cubicBezTo>
                    <a:cubicBezTo>
                      <a:pt x="67" y="60"/>
                      <a:pt x="62" y="58"/>
                      <a:pt x="59" y="59"/>
                    </a:cubicBezTo>
                    <a:cubicBezTo>
                      <a:pt x="56" y="60"/>
                      <a:pt x="56" y="62"/>
                      <a:pt x="56" y="65"/>
                    </a:cubicBezTo>
                    <a:cubicBezTo>
                      <a:pt x="56" y="65"/>
                      <a:pt x="56" y="65"/>
                      <a:pt x="56" y="65"/>
                    </a:cubicBezTo>
                    <a:cubicBezTo>
                      <a:pt x="54" y="63"/>
                      <a:pt x="52" y="61"/>
                      <a:pt x="50" y="59"/>
                    </a:cubicBezTo>
                    <a:cubicBezTo>
                      <a:pt x="48" y="57"/>
                      <a:pt x="52" y="53"/>
                      <a:pt x="47" y="54"/>
                    </a:cubicBezTo>
                    <a:cubicBezTo>
                      <a:pt x="44" y="54"/>
                      <a:pt x="48" y="58"/>
                      <a:pt x="45" y="59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44" y="62"/>
                      <a:pt x="43" y="62"/>
                      <a:pt x="40" y="63"/>
                    </a:cubicBezTo>
                    <a:cubicBezTo>
                      <a:pt x="34" y="65"/>
                      <a:pt x="33" y="66"/>
                      <a:pt x="35" y="72"/>
                    </a:cubicBezTo>
                    <a:cubicBezTo>
                      <a:pt x="36" y="75"/>
                      <a:pt x="37" y="77"/>
                      <a:pt x="35" y="80"/>
                    </a:cubicBezTo>
                    <a:cubicBezTo>
                      <a:pt x="28" y="76"/>
                      <a:pt x="30" y="68"/>
                      <a:pt x="28" y="62"/>
                    </a:cubicBezTo>
                    <a:cubicBezTo>
                      <a:pt x="28" y="61"/>
                      <a:pt x="28" y="60"/>
                      <a:pt x="28" y="59"/>
                    </a:cubicBezTo>
                    <a:cubicBezTo>
                      <a:pt x="27" y="58"/>
                      <a:pt x="26" y="56"/>
                      <a:pt x="26" y="54"/>
                    </a:cubicBezTo>
                    <a:cubicBezTo>
                      <a:pt x="25" y="53"/>
                      <a:pt x="25" y="52"/>
                      <a:pt x="25" y="51"/>
                    </a:cubicBezTo>
                    <a:cubicBezTo>
                      <a:pt x="25" y="49"/>
                      <a:pt x="25" y="48"/>
                      <a:pt x="25" y="47"/>
                    </a:cubicBezTo>
                    <a:cubicBezTo>
                      <a:pt x="25" y="45"/>
                      <a:pt x="25" y="42"/>
                      <a:pt x="22" y="42"/>
                    </a:cubicBezTo>
                    <a:cubicBezTo>
                      <a:pt x="19" y="41"/>
                      <a:pt x="18" y="43"/>
                      <a:pt x="17" y="46"/>
                    </a:cubicBezTo>
                    <a:cubicBezTo>
                      <a:pt x="16" y="47"/>
                      <a:pt x="16" y="48"/>
                      <a:pt x="16" y="49"/>
                    </a:cubicBezTo>
                    <a:cubicBezTo>
                      <a:pt x="11" y="62"/>
                      <a:pt x="12" y="74"/>
                      <a:pt x="14" y="86"/>
                    </a:cubicBezTo>
                    <a:cubicBezTo>
                      <a:pt x="15" y="92"/>
                      <a:pt x="18" y="96"/>
                      <a:pt x="24" y="97"/>
                    </a:cubicBezTo>
                    <a:cubicBezTo>
                      <a:pt x="27" y="99"/>
                      <a:pt x="31" y="98"/>
                      <a:pt x="33" y="101"/>
                    </a:cubicBezTo>
                    <a:cubicBezTo>
                      <a:pt x="33" y="103"/>
                      <a:pt x="34" y="108"/>
                      <a:pt x="29" y="105"/>
                    </a:cubicBezTo>
                    <a:cubicBezTo>
                      <a:pt x="24" y="102"/>
                      <a:pt x="23" y="103"/>
                      <a:pt x="24" y="108"/>
                    </a:cubicBezTo>
                    <a:cubicBezTo>
                      <a:pt x="25" y="111"/>
                      <a:pt x="23" y="114"/>
                      <a:pt x="25" y="117"/>
                    </a:cubicBezTo>
                    <a:cubicBezTo>
                      <a:pt x="25" y="117"/>
                      <a:pt x="25" y="117"/>
                      <a:pt x="25" y="117"/>
                    </a:cubicBezTo>
                    <a:cubicBezTo>
                      <a:pt x="23" y="116"/>
                      <a:pt x="21" y="118"/>
                      <a:pt x="20" y="119"/>
                    </a:cubicBezTo>
                    <a:cubicBezTo>
                      <a:pt x="13" y="121"/>
                      <a:pt x="11" y="116"/>
                      <a:pt x="8" y="113"/>
                    </a:cubicBezTo>
                    <a:cubicBezTo>
                      <a:pt x="8" y="113"/>
                      <a:pt x="8" y="113"/>
                      <a:pt x="8" y="113"/>
                    </a:cubicBezTo>
                    <a:cubicBezTo>
                      <a:pt x="7" y="112"/>
                      <a:pt x="7" y="110"/>
                      <a:pt x="6" y="109"/>
                    </a:cubicBezTo>
                    <a:cubicBezTo>
                      <a:pt x="6" y="109"/>
                      <a:pt x="6" y="109"/>
                      <a:pt x="6" y="109"/>
                    </a:cubicBezTo>
                    <a:cubicBezTo>
                      <a:pt x="4" y="107"/>
                      <a:pt x="2" y="106"/>
                      <a:pt x="4" y="103"/>
                    </a:cubicBezTo>
                    <a:cubicBezTo>
                      <a:pt x="5" y="103"/>
                      <a:pt x="5" y="102"/>
                      <a:pt x="4" y="102"/>
                    </a:cubicBezTo>
                    <a:cubicBezTo>
                      <a:pt x="6" y="95"/>
                      <a:pt x="3" y="90"/>
                      <a:pt x="3" y="84"/>
                    </a:cubicBezTo>
                    <a:cubicBezTo>
                      <a:pt x="3" y="84"/>
                      <a:pt x="3" y="84"/>
                      <a:pt x="3" y="84"/>
                    </a:cubicBezTo>
                    <a:cubicBezTo>
                      <a:pt x="0" y="71"/>
                      <a:pt x="1" y="58"/>
                      <a:pt x="4" y="4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6" y="44"/>
                      <a:pt x="5" y="41"/>
                      <a:pt x="6" y="40"/>
                    </a:cubicBezTo>
                    <a:cubicBezTo>
                      <a:pt x="6" y="39"/>
                      <a:pt x="7" y="39"/>
                      <a:pt x="6" y="38"/>
                    </a:cubicBezTo>
                    <a:cubicBezTo>
                      <a:pt x="7" y="37"/>
                      <a:pt x="7" y="35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9" y="33"/>
                      <a:pt x="9" y="31"/>
                      <a:pt x="10" y="30"/>
                    </a:cubicBezTo>
                    <a:cubicBezTo>
                      <a:pt x="10" y="30"/>
                      <a:pt x="10" y="29"/>
                      <a:pt x="10" y="29"/>
                    </a:cubicBezTo>
                    <a:cubicBezTo>
                      <a:pt x="11" y="28"/>
                      <a:pt x="11" y="27"/>
                      <a:pt x="12" y="26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6"/>
                      <a:pt x="13" y="25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5" y="23"/>
                      <a:pt x="15" y="22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3" y="19"/>
                      <a:pt x="13" y="18"/>
                      <a:pt x="14" y="17"/>
                    </a:cubicBezTo>
                    <a:cubicBezTo>
                      <a:pt x="14" y="16"/>
                      <a:pt x="14" y="15"/>
                      <a:pt x="14" y="15"/>
                    </a:cubicBezTo>
                    <a:cubicBezTo>
                      <a:pt x="13" y="14"/>
                      <a:pt x="13" y="12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1" y="9"/>
                      <a:pt x="11" y="7"/>
                      <a:pt x="12" y="5"/>
                    </a:cubicBezTo>
                    <a:cubicBezTo>
                      <a:pt x="12" y="5"/>
                      <a:pt x="12" y="4"/>
                      <a:pt x="12" y="4"/>
                    </a:cubicBezTo>
                    <a:cubicBezTo>
                      <a:pt x="12" y="3"/>
                      <a:pt x="13" y="2"/>
                      <a:pt x="14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8" y="0"/>
                      <a:pt x="22" y="0"/>
                      <a:pt x="25" y="2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7" y="2"/>
                      <a:pt x="28" y="4"/>
                      <a:pt x="29" y="5"/>
                    </a:cubicBezTo>
                    <a:cubicBezTo>
                      <a:pt x="29" y="5"/>
                      <a:pt x="29" y="5"/>
                      <a:pt x="29" y="5"/>
                    </a:cubicBezTo>
                    <a:cubicBezTo>
                      <a:pt x="31" y="9"/>
                      <a:pt x="36" y="8"/>
                      <a:pt x="39" y="8"/>
                    </a:cubicBezTo>
                    <a:cubicBezTo>
                      <a:pt x="46" y="11"/>
                      <a:pt x="53" y="12"/>
                      <a:pt x="59" y="13"/>
                    </a:cubicBezTo>
                    <a:cubicBezTo>
                      <a:pt x="69" y="14"/>
                      <a:pt x="75" y="22"/>
                      <a:pt x="83" y="25"/>
                    </a:cubicBezTo>
                    <a:cubicBezTo>
                      <a:pt x="85" y="26"/>
                      <a:pt x="86" y="28"/>
                      <a:pt x="85" y="30"/>
                    </a:cubicBezTo>
                    <a:close/>
                  </a:path>
                </a:pathLst>
              </a:custGeom>
              <a:solidFill>
                <a:srgbClr val="A2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6" name="Freeform 8"/>
              <p:cNvSpPr/>
              <p:nvPr/>
            </p:nvSpPr>
            <p:spPr bwMode="auto">
              <a:xfrm>
                <a:off x="628" y="1439"/>
                <a:ext cx="115" cy="347"/>
              </a:xfrm>
              <a:custGeom>
                <a:avLst/>
                <a:gdLst>
                  <a:gd name="T0" fmla="*/ 7 w 62"/>
                  <a:gd name="T1" fmla="*/ 47 h 189"/>
                  <a:gd name="T2" fmla="*/ 9 w 62"/>
                  <a:gd name="T3" fmla="*/ 40 h 189"/>
                  <a:gd name="T4" fmla="*/ 11 w 62"/>
                  <a:gd name="T5" fmla="*/ 37 h 189"/>
                  <a:gd name="T6" fmla="*/ 13 w 62"/>
                  <a:gd name="T7" fmla="*/ 35 h 189"/>
                  <a:gd name="T8" fmla="*/ 15 w 62"/>
                  <a:gd name="T9" fmla="*/ 30 h 189"/>
                  <a:gd name="T10" fmla="*/ 17 w 62"/>
                  <a:gd name="T11" fmla="*/ 26 h 189"/>
                  <a:gd name="T12" fmla="*/ 19 w 62"/>
                  <a:gd name="T13" fmla="*/ 22 h 189"/>
                  <a:gd name="T14" fmla="*/ 21 w 62"/>
                  <a:gd name="T15" fmla="*/ 16 h 189"/>
                  <a:gd name="T16" fmla="*/ 23 w 62"/>
                  <a:gd name="T17" fmla="*/ 12 h 189"/>
                  <a:gd name="T18" fmla="*/ 25 w 62"/>
                  <a:gd name="T19" fmla="*/ 7 h 189"/>
                  <a:gd name="T20" fmla="*/ 27 w 62"/>
                  <a:gd name="T21" fmla="*/ 5 h 189"/>
                  <a:gd name="T22" fmla="*/ 30 w 62"/>
                  <a:gd name="T23" fmla="*/ 0 h 189"/>
                  <a:gd name="T24" fmla="*/ 35 w 62"/>
                  <a:gd name="T25" fmla="*/ 2 h 189"/>
                  <a:gd name="T26" fmla="*/ 22 w 62"/>
                  <a:gd name="T27" fmla="*/ 34 h 189"/>
                  <a:gd name="T28" fmla="*/ 20 w 62"/>
                  <a:gd name="T29" fmla="*/ 43 h 189"/>
                  <a:gd name="T30" fmla="*/ 20 w 62"/>
                  <a:gd name="T31" fmla="*/ 85 h 189"/>
                  <a:gd name="T32" fmla="*/ 31 w 62"/>
                  <a:gd name="T33" fmla="*/ 79 h 189"/>
                  <a:gd name="T34" fmla="*/ 38 w 62"/>
                  <a:gd name="T35" fmla="*/ 125 h 189"/>
                  <a:gd name="T36" fmla="*/ 52 w 62"/>
                  <a:gd name="T37" fmla="*/ 169 h 189"/>
                  <a:gd name="T38" fmla="*/ 60 w 62"/>
                  <a:gd name="T39" fmla="*/ 180 h 189"/>
                  <a:gd name="T40" fmla="*/ 35 w 62"/>
                  <a:gd name="T41" fmla="*/ 184 h 189"/>
                  <a:gd name="T42" fmla="*/ 32 w 62"/>
                  <a:gd name="T43" fmla="*/ 183 h 189"/>
                  <a:gd name="T44" fmla="*/ 31 w 62"/>
                  <a:gd name="T45" fmla="*/ 181 h 189"/>
                  <a:gd name="T46" fmla="*/ 28 w 62"/>
                  <a:gd name="T47" fmla="*/ 176 h 189"/>
                  <a:gd name="T48" fmla="*/ 27 w 62"/>
                  <a:gd name="T49" fmla="*/ 174 h 189"/>
                  <a:gd name="T50" fmla="*/ 25 w 62"/>
                  <a:gd name="T51" fmla="*/ 172 h 189"/>
                  <a:gd name="T52" fmla="*/ 23 w 62"/>
                  <a:gd name="T53" fmla="*/ 168 h 189"/>
                  <a:gd name="T54" fmla="*/ 21 w 62"/>
                  <a:gd name="T55" fmla="*/ 164 h 189"/>
                  <a:gd name="T56" fmla="*/ 19 w 62"/>
                  <a:gd name="T57" fmla="*/ 162 h 189"/>
                  <a:gd name="T58" fmla="*/ 17 w 62"/>
                  <a:gd name="T59" fmla="*/ 158 h 189"/>
                  <a:gd name="T60" fmla="*/ 15 w 62"/>
                  <a:gd name="T61" fmla="*/ 152 h 189"/>
                  <a:gd name="T62" fmla="*/ 13 w 62"/>
                  <a:gd name="T63" fmla="*/ 145 h 189"/>
                  <a:gd name="T64" fmla="*/ 11 w 62"/>
                  <a:gd name="T65" fmla="*/ 139 h 189"/>
                  <a:gd name="T66" fmla="*/ 9 w 62"/>
                  <a:gd name="T67" fmla="*/ 133 h 189"/>
                  <a:gd name="T68" fmla="*/ 7 w 62"/>
                  <a:gd name="T69" fmla="*/ 124 h 189"/>
                  <a:gd name="T70" fmla="*/ 5 w 62"/>
                  <a:gd name="T71" fmla="*/ 114 h 189"/>
                  <a:gd name="T72" fmla="*/ 4 w 62"/>
                  <a:gd name="T73" fmla="*/ 95 h 189"/>
                  <a:gd name="T74" fmla="*/ 2 w 62"/>
                  <a:gd name="T75" fmla="*/ 85 h 189"/>
                  <a:gd name="T76" fmla="*/ 2 w 62"/>
                  <a:gd name="T77" fmla="*/ 66 h 189"/>
                  <a:gd name="T78" fmla="*/ 4 w 62"/>
                  <a:gd name="T79" fmla="*/ 60 h 189"/>
                  <a:gd name="T80" fmla="*/ 6 w 62"/>
                  <a:gd name="T81" fmla="*/ 5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2" h="189">
                    <a:moveTo>
                      <a:pt x="7" y="49"/>
                    </a:moveTo>
                    <a:cubicBezTo>
                      <a:pt x="8" y="48"/>
                      <a:pt x="8" y="48"/>
                      <a:pt x="7" y="47"/>
                    </a:cubicBezTo>
                    <a:cubicBezTo>
                      <a:pt x="9" y="45"/>
                      <a:pt x="8" y="43"/>
                      <a:pt x="9" y="41"/>
                    </a:cubicBezTo>
                    <a:cubicBezTo>
                      <a:pt x="9" y="41"/>
                      <a:pt x="10" y="40"/>
                      <a:pt x="9" y="40"/>
                    </a:cubicBezTo>
                    <a:cubicBezTo>
                      <a:pt x="10" y="39"/>
                      <a:pt x="10" y="38"/>
                      <a:pt x="11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7"/>
                      <a:pt x="12" y="36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4" y="34"/>
                      <a:pt x="14" y="33"/>
                      <a:pt x="15" y="32"/>
                    </a:cubicBezTo>
                    <a:cubicBezTo>
                      <a:pt x="15" y="31"/>
                      <a:pt x="15" y="30"/>
                      <a:pt x="15" y="30"/>
                    </a:cubicBezTo>
                    <a:cubicBezTo>
                      <a:pt x="16" y="29"/>
                      <a:pt x="16" y="27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5"/>
                      <a:pt x="18" y="23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21" y="20"/>
                      <a:pt x="19" y="18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2" y="15"/>
                      <a:pt x="22" y="13"/>
                      <a:pt x="23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4" y="11"/>
                      <a:pt x="23" y="10"/>
                      <a:pt x="25" y="9"/>
                    </a:cubicBezTo>
                    <a:cubicBezTo>
                      <a:pt x="25" y="8"/>
                      <a:pt x="25" y="8"/>
                      <a:pt x="25" y="7"/>
                    </a:cubicBezTo>
                    <a:cubicBezTo>
                      <a:pt x="25" y="6"/>
                      <a:pt x="26" y="5"/>
                      <a:pt x="27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4"/>
                      <a:pt x="28" y="4"/>
                      <a:pt x="28" y="3"/>
                    </a:cubicBezTo>
                    <a:cubicBezTo>
                      <a:pt x="29" y="2"/>
                      <a:pt x="29" y="1"/>
                      <a:pt x="30" y="0"/>
                    </a:cubicBezTo>
                    <a:cubicBezTo>
                      <a:pt x="31" y="0"/>
                      <a:pt x="31" y="0"/>
                      <a:pt x="32" y="0"/>
                    </a:cubicBezTo>
                    <a:cubicBezTo>
                      <a:pt x="34" y="0"/>
                      <a:pt x="35" y="0"/>
                      <a:pt x="35" y="2"/>
                    </a:cubicBezTo>
                    <a:cubicBezTo>
                      <a:pt x="34" y="10"/>
                      <a:pt x="29" y="16"/>
                      <a:pt x="26" y="24"/>
                    </a:cubicBezTo>
                    <a:cubicBezTo>
                      <a:pt x="24" y="27"/>
                      <a:pt x="22" y="30"/>
                      <a:pt x="22" y="34"/>
                    </a:cubicBezTo>
                    <a:cubicBezTo>
                      <a:pt x="22" y="35"/>
                      <a:pt x="22" y="35"/>
                      <a:pt x="22" y="36"/>
                    </a:cubicBezTo>
                    <a:cubicBezTo>
                      <a:pt x="21" y="38"/>
                      <a:pt x="21" y="40"/>
                      <a:pt x="20" y="43"/>
                    </a:cubicBezTo>
                    <a:cubicBezTo>
                      <a:pt x="16" y="54"/>
                      <a:pt x="17" y="66"/>
                      <a:pt x="18" y="77"/>
                    </a:cubicBezTo>
                    <a:cubicBezTo>
                      <a:pt x="18" y="80"/>
                      <a:pt x="17" y="84"/>
                      <a:pt x="20" y="85"/>
                    </a:cubicBezTo>
                    <a:cubicBezTo>
                      <a:pt x="24" y="87"/>
                      <a:pt x="25" y="83"/>
                      <a:pt x="26" y="81"/>
                    </a:cubicBezTo>
                    <a:cubicBezTo>
                      <a:pt x="28" y="80"/>
                      <a:pt x="29" y="79"/>
                      <a:pt x="31" y="79"/>
                    </a:cubicBezTo>
                    <a:cubicBezTo>
                      <a:pt x="36" y="82"/>
                      <a:pt x="33" y="87"/>
                      <a:pt x="33" y="91"/>
                    </a:cubicBezTo>
                    <a:cubicBezTo>
                      <a:pt x="33" y="102"/>
                      <a:pt x="35" y="114"/>
                      <a:pt x="38" y="125"/>
                    </a:cubicBezTo>
                    <a:cubicBezTo>
                      <a:pt x="40" y="137"/>
                      <a:pt x="48" y="145"/>
                      <a:pt x="52" y="156"/>
                    </a:cubicBezTo>
                    <a:cubicBezTo>
                      <a:pt x="52" y="160"/>
                      <a:pt x="53" y="165"/>
                      <a:pt x="52" y="169"/>
                    </a:cubicBezTo>
                    <a:cubicBezTo>
                      <a:pt x="52" y="171"/>
                      <a:pt x="51" y="173"/>
                      <a:pt x="54" y="173"/>
                    </a:cubicBezTo>
                    <a:cubicBezTo>
                      <a:pt x="60" y="172"/>
                      <a:pt x="62" y="175"/>
                      <a:pt x="60" y="180"/>
                    </a:cubicBezTo>
                    <a:cubicBezTo>
                      <a:pt x="58" y="185"/>
                      <a:pt x="53" y="189"/>
                      <a:pt x="47" y="185"/>
                    </a:cubicBezTo>
                    <a:cubicBezTo>
                      <a:pt x="43" y="182"/>
                      <a:pt x="39" y="184"/>
                      <a:pt x="35" y="184"/>
                    </a:cubicBezTo>
                    <a:cubicBezTo>
                      <a:pt x="34" y="184"/>
                      <a:pt x="33" y="184"/>
                      <a:pt x="32" y="183"/>
                    </a:cubicBezTo>
                    <a:cubicBezTo>
                      <a:pt x="32" y="183"/>
                      <a:pt x="32" y="183"/>
                      <a:pt x="32" y="183"/>
                    </a:cubicBezTo>
                    <a:cubicBezTo>
                      <a:pt x="32" y="183"/>
                      <a:pt x="31" y="182"/>
                      <a:pt x="30" y="181"/>
                    </a:cubicBezTo>
                    <a:cubicBezTo>
                      <a:pt x="31" y="181"/>
                      <a:pt x="31" y="181"/>
                      <a:pt x="31" y="181"/>
                    </a:cubicBezTo>
                    <a:cubicBezTo>
                      <a:pt x="29" y="180"/>
                      <a:pt x="30" y="177"/>
                      <a:pt x="28" y="176"/>
                    </a:cubicBezTo>
                    <a:cubicBezTo>
                      <a:pt x="28" y="176"/>
                      <a:pt x="28" y="176"/>
                      <a:pt x="28" y="176"/>
                    </a:cubicBezTo>
                    <a:cubicBezTo>
                      <a:pt x="28" y="175"/>
                      <a:pt x="27" y="174"/>
                      <a:pt x="27" y="174"/>
                    </a:cubicBezTo>
                    <a:cubicBezTo>
                      <a:pt x="27" y="174"/>
                      <a:pt x="27" y="174"/>
                      <a:pt x="27" y="174"/>
                    </a:cubicBezTo>
                    <a:cubicBezTo>
                      <a:pt x="26" y="173"/>
                      <a:pt x="25" y="172"/>
                      <a:pt x="25" y="172"/>
                    </a:cubicBezTo>
                    <a:cubicBezTo>
                      <a:pt x="25" y="172"/>
                      <a:pt x="25" y="172"/>
                      <a:pt x="25" y="172"/>
                    </a:cubicBezTo>
                    <a:cubicBezTo>
                      <a:pt x="23" y="171"/>
                      <a:pt x="24" y="169"/>
                      <a:pt x="23" y="168"/>
                    </a:cubicBezTo>
                    <a:cubicBezTo>
                      <a:pt x="23" y="168"/>
                      <a:pt x="23" y="168"/>
                      <a:pt x="23" y="168"/>
                    </a:cubicBezTo>
                    <a:cubicBezTo>
                      <a:pt x="22" y="167"/>
                      <a:pt x="22" y="165"/>
                      <a:pt x="21" y="164"/>
                    </a:cubicBezTo>
                    <a:cubicBezTo>
                      <a:pt x="21" y="164"/>
                      <a:pt x="21" y="164"/>
                      <a:pt x="21" y="164"/>
                    </a:cubicBezTo>
                    <a:cubicBezTo>
                      <a:pt x="20" y="163"/>
                      <a:pt x="19" y="163"/>
                      <a:pt x="19" y="162"/>
                    </a:cubicBezTo>
                    <a:cubicBezTo>
                      <a:pt x="19" y="162"/>
                      <a:pt x="19" y="162"/>
                      <a:pt x="19" y="162"/>
                    </a:cubicBezTo>
                    <a:cubicBezTo>
                      <a:pt x="18" y="161"/>
                      <a:pt x="18" y="159"/>
                      <a:pt x="17" y="158"/>
                    </a:cubicBezTo>
                    <a:cubicBezTo>
                      <a:pt x="17" y="158"/>
                      <a:pt x="17" y="158"/>
                      <a:pt x="17" y="158"/>
                    </a:cubicBezTo>
                    <a:cubicBezTo>
                      <a:pt x="15" y="157"/>
                      <a:pt x="17" y="154"/>
                      <a:pt x="15" y="152"/>
                    </a:cubicBezTo>
                    <a:cubicBezTo>
                      <a:pt x="15" y="152"/>
                      <a:pt x="15" y="152"/>
                      <a:pt x="15" y="152"/>
                    </a:cubicBezTo>
                    <a:cubicBezTo>
                      <a:pt x="13" y="151"/>
                      <a:pt x="15" y="148"/>
                      <a:pt x="13" y="146"/>
                    </a:cubicBezTo>
                    <a:cubicBezTo>
                      <a:pt x="13" y="146"/>
                      <a:pt x="13" y="145"/>
                      <a:pt x="13" y="145"/>
                    </a:cubicBezTo>
                    <a:cubicBezTo>
                      <a:pt x="12" y="144"/>
                      <a:pt x="12" y="142"/>
                      <a:pt x="11" y="141"/>
                    </a:cubicBezTo>
                    <a:cubicBezTo>
                      <a:pt x="11" y="140"/>
                      <a:pt x="11" y="140"/>
                      <a:pt x="11" y="139"/>
                    </a:cubicBezTo>
                    <a:cubicBezTo>
                      <a:pt x="9" y="137"/>
                      <a:pt x="11" y="135"/>
                      <a:pt x="9" y="133"/>
                    </a:cubicBezTo>
                    <a:cubicBezTo>
                      <a:pt x="9" y="133"/>
                      <a:pt x="9" y="133"/>
                      <a:pt x="9" y="133"/>
                    </a:cubicBezTo>
                    <a:cubicBezTo>
                      <a:pt x="7" y="131"/>
                      <a:pt x="9" y="128"/>
                      <a:pt x="7" y="125"/>
                    </a:cubicBezTo>
                    <a:cubicBezTo>
                      <a:pt x="8" y="125"/>
                      <a:pt x="8" y="124"/>
                      <a:pt x="7" y="124"/>
                    </a:cubicBezTo>
                    <a:cubicBezTo>
                      <a:pt x="5" y="121"/>
                      <a:pt x="7" y="118"/>
                      <a:pt x="6" y="116"/>
                    </a:cubicBezTo>
                    <a:cubicBezTo>
                      <a:pt x="6" y="115"/>
                      <a:pt x="6" y="115"/>
                      <a:pt x="5" y="114"/>
                    </a:cubicBezTo>
                    <a:cubicBezTo>
                      <a:pt x="3" y="108"/>
                      <a:pt x="6" y="102"/>
                      <a:pt x="4" y="97"/>
                    </a:cubicBezTo>
                    <a:cubicBezTo>
                      <a:pt x="4" y="96"/>
                      <a:pt x="4" y="95"/>
                      <a:pt x="4" y="95"/>
                    </a:cubicBezTo>
                    <a:cubicBezTo>
                      <a:pt x="1" y="92"/>
                      <a:pt x="4" y="88"/>
                      <a:pt x="2" y="85"/>
                    </a:cubicBezTo>
                    <a:cubicBezTo>
                      <a:pt x="2" y="85"/>
                      <a:pt x="2" y="85"/>
                      <a:pt x="2" y="85"/>
                    </a:cubicBezTo>
                    <a:cubicBezTo>
                      <a:pt x="0" y="79"/>
                      <a:pt x="0" y="72"/>
                      <a:pt x="2" y="66"/>
                    </a:cubicBezTo>
                    <a:cubicBezTo>
                      <a:pt x="2" y="66"/>
                      <a:pt x="2" y="66"/>
                      <a:pt x="2" y="66"/>
                    </a:cubicBezTo>
                    <a:cubicBezTo>
                      <a:pt x="3" y="65"/>
                      <a:pt x="2" y="62"/>
                      <a:pt x="4" y="60"/>
                    </a:cubicBezTo>
                    <a:cubicBezTo>
                      <a:pt x="4" y="60"/>
                      <a:pt x="4" y="60"/>
                      <a:pt x="4" y="60"/>
                    </a:cubicBezTo>
                    <a:cubicBezTo>
                      <a:pt x="5" y="59"/>
                      <a:pt x="4" y="56"/>
                      <a:pt x="5" y="55"/>
                    </a:cubicBezTo>
                    <a:cubicBezTo>
                      <a:pt x="6" y="54"/>
                      <a:pt x="6" y="54"/>
                      <a:pt x="6" y="53"/>
                    </a:cubicBezTo>
                    <a:cubicBezTo>
                      <a:pt x="7" y="52"/>
                      <a:pt x="6" y="50"/>
                      <a:pt x="7" y="49"/>
                    </a:cubicBezTo>
                    <a:close/>
                  </a:path>
                </a:pathLst>
              </a:custGeom>
              <a:solidFill>
                <a:srgbClr val="FF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7" name="Freeform 9"/>
              <p:cNvSpPr/>
              <p:nvPr/>
            </p:nvSpPr>
            <p:spPr bwMode="auto">
              <a:xfrm>
                <a:off x="1141" y="1241"/>
                <a:ext cx="165" cy="132"/>
              </a:xfrm>
              <a:custGeom>
                <a:avLst/>
                <a:gdLst>
                  <a:gd name="T0" fmla="*/ 31 w 90"/>
                  <a:gd name="T1" fmla="*/ 69 h 72"/>
                  <a:gd name="T2" fmla="*/ 27 w 90"/>
                  <a:gd name="T3" fmla="*/ 68 h 72"/>
                  <a:gd name="T4" fmla="*/ 21 w 90"/>
                  <a:gd name="T5" fmla="*/ 66 h 72"/>
                  <a:gd name="T6" fmla="*/ 21 w 90"/>
                  <a:gd name="T7" fmla="*/ 66 h 72"/>
                  <a:gd name="T8" fmla="*/ 17 w 90"/>
                  <a:gd name="T9" fmla="*/ 65 h 72"/>
                  <a:gd name="T10" fmla="*/ 17 w 90"/>
                  <a:gd name="T11" fmla="*/ 65 h 72"/>
                  <a:gd name="T12" fmla="*/ 12 w 90"/>
                  <a:gd name="T13" fmla="*/ 63 h 72"/>
                  <a:gd name="T14" fmla="*/ 12 w 90"/>
                  <a:gd name="T15" fmla="*/ 63 h 72"/>
                  <a:gd name="T16" fmla="*/ 7 w 90"/>
                  <a:gd name="T17" fmla="*/ 62 h 72"/>
                  <a:gd name="T18" fmla="*/ 5 w 90"/>
                  <a:gd name="T19" fmla="*/ 59 h 72"/>
                  <a:gd name="T20" fmla="*/ 1 w 90"/>
                  <a:gd name="T21" fmla="*/ 52 h 72"/>
                  <a:gd name="T22" fmla="*/ 5 w 90"/>
                  <a:gd name="T23" fmla="*/ 48 h 72"/>
                  <a:gd name="T24" fmla="*/ 21 w 90"/>
                  <a:gd name="T25" fmla="*/ 46 h 72"/>
                  <a:gd name="T26" fmla="*/ 18 w 90"/>
                  <a:gd name="T27" fmla="*/ 34 h 72"/>
                  <a:gd name="T28" fmla="*/ 6 w 90"/>
                  <a:gd name="T29" fmla="*/ 22 h 72"/>
                  <a:gd name="T30" fmla="*/ 2 w 90"/>
                  <a:gd name="T31" fmla="*/ 13 h 72"/>
                  <a:gd name="T32" fmla="*/ 8 w 90"/>
                  <a:gd name="T33" fmla="*/ 9 h 72"/>
                  <a:gd name="T34" fmla="*/ 33 w 90"/>
                  <a:gd name="T35" fmla="*/ 4 h 72"/>
                  <a:gd name="T36" fmla="*/ 35 w 90"/>
                  <a:gd name="T37" fmla="*/ 4 h 72"/>
                  <a:gd name="T38" fmla="*/ 54 w 90"/>
                  <a:gd name="T39" fmla="*/ 0 h 72"/>
                  <a:gd name="T40" fmla="*/ 57 w 90"/>
                  <a:gd name="T41" fmla="*/ 2 h 72"/>
                  <a:gd name="T42" fmla="*/ 59 w 90"/>
                  <a:gd name="T43" fmla="*/ 18 h 72"/>
                  <a:gd name="T44" fmla="*/ 59 w 90"/>
                  <a:gd name="T45" fmla="*/ 22 h 72"/>
                  <a:gd name="T46" fmla="*/ 56 w 90"/>
                  <a:gd name="T47" fmla="*/ 33 h 72"/>
                  <a:gd name="T48" fmla="*/ 70 w 90"/>
                  <a:gd name="T49" fmla="*/ 50 h 72"/>
                  <a:gd name="T50" fmla="*/ 75 w 90"/>
                  <a:gd name="T51" fmla="*/ 47 h 72"/>
                  <a:gd name="T52" fmla="*/ 82 w 90"/>
                  <a:gd name="T53" fmla="*/ 38 h 72"/>
                  <a:gd name="T54" fmla="*/ 85 w 90"/>
                  <a:gd name="T55" fmla="*/ 24 h 72"/>
                  <a:gd name="T56" fmla="*/ 87 w 90"/>
                  <a:gd name="T57" fmla="*/ 22 h 72"/>
                  <a:gd name="T58" fmla="*/ 89 w 90"/>
                  <a:gd name="T59" fmla="*/ 24 h 72"/>
                  <a:gd name="T60" fmla="*/ 88 w 90"/>
                  <a:gd name="T61" fmla="*/ 38 h 72"/>
                  <a:gd name="T62" fmla="*/ 88 w 90"/>
                  <a:gd name="T63" fmla="*/ 38 h 72"/>
                  <a:gd name="T64" fmla="*/ 84 w 90"/>
                  <a:gd name="T65" fmla="*/ 51 h 72"/>
                  <a:gd name="T66" fmla="*/ 84 w 90"/>
                  <a:gd name="T67" fmla="*/ 51 h 72"/>
                  <a:gd name="T68" fmla="*/ 82 w 90"/>
                  <a:gd name="T69" fmla="*/ 55 h 72"/>
                  <a:gd name="T70" fmla="*/ 82 w 90"/>
                  <a:gd name="T71" fmla="*/ 55 h 72"/>
                  <a:gd name="T72" fmla="*/ 80 w 90"/>
                  <a:gd name="T73" fmla="*/ 59 h 72"/>
                  <a:gd name="T74" fmla="*/ 81 w 90"/>
                  <a:gd name="T75" fmla="*/ 59 h 72"/>
                  <a:gd name="T76" fmla="*/ 79 w 90"/>
                  <a:gd name="T77" fmla="*/ 63 h 72"/>
                  <a:gd name="T78" fmla="*/ 79 w 90"/>
                  <a:gd name="T79" fmla="*/ 63 h 72"/>
                  <a:gd name="T80" fmla="*/ 75 w 90"/>
                  <a:gd name="T81" fmla="*/ 68 h 72"/>
                  <a:gd name="T82" fmla="*/ 75 w 90"/>
                  <a:gd name="T83" fmla="*/ 68 h 72"/>
                  <a:gd name="T84" fmla="*/ 73 w 90"/>
                  <a:gd name="T85" fmla="*/ 70 h 72"/>
                  <a:gd name="T86" fmla="*/ 73 w 90"/>
                  <a:gd name="T87" fmla="*/ 70 h 72"/>
                  <a:gd name="T88" fmla="*/ 40 w 90"/>
                  <a:gd name="T89" fmla="*/ 70 h 72"/>
                  <a:gd name="T90" fmla="*/ 40 w 90"/>
                  <a:gd name="T91" fmla="*/ 70 h 72"/>
                  <a:gd name="T92" fmla="*/ 39 w 90"/>
                  <a:gd name="T93" fmla="*/ 70 h 72"/>
                  <a:gd name="T94" fmla="*/ 31 w 90"/>
                  <a:gd name="T95" fmla="*/ 6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0" h="72">
                    <a:moveTo>
                      <a:pt x="31" y="69"/>
                    </a:moveTo>
                    <a:cubicBezTo>
                      <a:pt x="30" y="68"/>
                      <a:pt x="28" y="68"/>
                      <a:pt x="27" y="68"/>
                    </a:cubicBezTo>
                    <a:cubicBezTo>
                      <a:pt x="25" y="67"/>
                      <a:pt x="23" y="68"/>
                      <a:pt x="21" y="66"/>
                    </a:cubicBezTo>
                    <a:cubicBezTo>
                      <a:pt x="21" y="66"/>
                      <a:pt x="21" y="66"/>
                      <a:pt x="21" y="66"/>
                    </a:cubicBezTo>
                    <a:cubicBezTo>
                      <a:pt x="20" y="65"/>
                      <a:pt x="18" y="66"/>
                      <a:pt x="17" y="65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6" y="63"/>
                      <a:pt x="13" y="65"/>
                      <a:pt x="12" y="63"/>
                    </a:cubicBezTo>
                    <a:cubicBezTo>
                      <a:pt x="12" y="63"/>
                      <a:pt x="12" y="63"/>
                      <a:pt x="12" y="63"/>
                    </a:cubicBezTo>
                    <a:cubicBezTo>
                      <a:pt x="10" y="62"/>
                      <a:pt x="9" y="62"/>
                      <a:pt x="7" y="62"/>
                    </a:cubicBezTo>
                    <a:cubicBezTo>
                      <a:pt x="6" y="61"/>
                      <a:pt x="5" y="61"/>
                      <a:pt x="5" y="59"/>
                    </a:cubicBezTo>
                    <a:cubicBezTo>
                      <a:pt x="4" y="57"/>
                      <a:pt x="0" y="55"/>
                      <a:pt x="1" y="52"/>
                    </a:cubicBezTo>
                    <a:cubicBezTo>
                      <a:pt x="2" y="50"/>
                      <a:pt x="3" y="49"/>
                      <a:pt x="5" y="48"/>
                    </a:cubicBezTo>
                    <a:cubicBezTo>
                      <a:pt x="10" y="46"/>
                      <a:pt x="16" y="48"/>
                      <a:pt x="21" y="46"/>
                    </a:cubicBezTo>
                    <a:cubicBezTo>
                      <a:pt x="25" y="41"/>
                      <a:pt x="21" y="37"/>
                      <a:pt x="18" y="34"/>
                    </a:cubicBezTo>
                    <a:cubicBezTo>
                      <a:pt x="14" y="30"/>
                      <a:pt x="10" y="26"/>
                      <a:pt x="6" y="22"/>
                    </a:cubicBezTo>
                    <a:cubicBezTo>
                      <a:pt x="3" y="20"/>
                      <a:pt x="0" y="17"/>
                      <a:pt x="2" y="13"/>
                    </a:cubicBezTo>
                    <a:cubicBezTo>
                      <a:pt x="4" y="10"/>
                      <a:pt x="6" y="9"/>
                      <a:pt x="8" y="9"/>
                    </a:cubicBezTo>
                    <a:cubicBezTo>
                      <a:pt x="17" y="11"/>
                      <a:pt x="25" y="10"/>
                      <a:pt x="33" y="4"/>
                    </a:cubicBezTo>
                    <a:cubicBezTo>
                      <a:pt x="33" y="3"/>
                      <a:pt x="35" y="3"/>
                      <a:pt x="35" y="4"/>
                    </a:cubicBezTo>
                    <a:cubicBezTo>
                      <a:pt x="43" y="9"/>
                      <a:pt x="48" y="3"/>
                      <a:pt x="54" y="0"/>
                    </a:cubicBezTo>
                    <a:cubicBezTo>
                      <a:pt x="55" y="1"/>
                      <a:pt x="56" y="1"/>
                      <a:pt x="57" y="2"/>
                    </a:cubicBezTo>
                    <a:cubicBezTo>
                      <a:pt x="59" y="7"/>
                      <a:pt x="57" y="13"/>
                      <a:pt x="59" y="18"/>
                    </a:cubicBezTo>
                    <a:cubicBezTo>
                      <a:pt x="59" y="19"/>
                      <a:pt x="59" y="21"/>
                      <a:pt x="59" y="22"/>
                    </a:cubicBezTo>
                    <a:cubicBezTo>
                      <a:pt x="58" y="26"/>
                      <a:pt x="57" y="30"/>
                      <a:pt x="56" y="33"/>
                    </a:cubicBezTo>
                    <a:cubicBezTo>
                      <a:pt x="52" y="47"/>
                      <a:pt x="56" y="51"/>
                      <a:pt x="70" y="50"/>
                    </a:cubicBezTo>
                    <a:cubicBezTo>
                      <a:pt x="72" y="49"/>
                      <a:pt x="74" y="48"/>
                      <a:pt x="75" y="47"/>
                    </a:cubicBezTo>
                    <a:cubicBezTo>
                      <a:pt x="79" y="45"/>
                      <a:pt x="80" y="42"/>
                      <a:pt x="82" y="38"/>
                    </a:cubicBezTo>
                    <a:cubicBezTo>
                      <a:pt x="84" y="34"/>
                      <a:pt x="84" y="29"/>
                      <a:pt x="85" y="24"/>
                    </a:cubicBezTo>
                    <a:cubicBezTo>
                      <a:pt x="85" y="23"/>
                      <a:pt x="86" y="22"/>
                      <a:pt x="87" y="22"/>
                    </a:cubicBezTo>
                    <a:cubicBezTo>
                      <a:pt x="88" y="22"/>
                      <a:pt x="89" y="22"/>
                      <a:pt x="89" y="24"/>
                    </a:cubicBezTo>
                    <a:cubicBezTo>
                      <a:pt x="89" y="28"/>
                      <a:pt x="90" y="33"/>
                      <a:pt x="88" y="38"/>
                    </a:cubicBezTo>
                    <a:cubicBezTo>
                      <a:pt x="88" y="38"/>
                      <a:pt x="88" y="38"/>
                      <a:pt x="88" y="38"/>
                    </a:cubicBezTo>
                    <a:cubicBezTo>
                      <a:pt x="87" y="42"/>
                      <a:pt x="87" y="47"/>
                      <a:pt x="84" y="51"/>
                    </a:cubicBezTo>
                    <a:cubicBezTo>
                      <a:pt x="84" y="51"/>
                      <a:pt x="84" y="51"/>
                      <a:pt x="84" y="51"/>
                    </a:cubicBezTo>
                    <a:cubicBezTo>
                      <a:pt x="83" y="52"/>
                      <a:pt x="84" y="54"/>
                      <a:pt x="82" y="55"/>
                    </a:cubicBezTo>
                    <a:cubicBezTo>
                      <a:pt x="82" y="55"/>
                      <a:pt x="82" y="55"/>
                      <a:pt x="82" y="55"/>
                    </a:cubicBezTo>
                    <a:cubicBezTo>
                      <a:pt x="81" y="56"/>
                      <a:pt x="82" y="58"/>
                      <a:pt x="80" y="59"/>
                    </a:cubicBezTo>
                    <a:cubicBezTo>
                      <a:pt x="81" y="59"/>
                      <a:pt x="81" y="59"/>
                      <a:pt x="81" y="59"/>
                    </a:cubicBezTo>
                    <a:cubicBezTo>
                      <a:pt x="79" y="60"/>
                      <a:pt x="80" y="62"/>
                      <a:pt x="79" y="63"/>
                    </a:cubicBezTo>
                    <a:cubicBezTo>
                      <a:pt x="79" y="63"/>
                      <a:pt x="79" y="63"/>
                      <a:pt x="79" y="63"/>
                    </a:cubicBezTo>
                    <a:cubicBezTo>
                      <a:pt x="77" y="64"/>
                      <a:pt x="76" y="67"/>
                      <a:pt x="75" y="68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74" y="69"/>
                      <a:pt x="74" y="70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62" y="72"/>
                      <a:pt x="51" y="72"/>
                      <a:pt x="40" y="70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39" y="70"/>
                      <a:pt x="39" y="70"/>
                      <a:pt x="39" y="70"/>
                    </a:cubicBezTo>
                    <a:cubicBezTo>
                      <a:pt x="36" y="68"/>
                      <a:pt x="33" y="70"/>
                      <a:pt x="31" y="69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8" name="Freeform 10"/>
              <p:cNvSpPr/>
              <p:nvPr/>
            </p:nvSpPr>
            <p:spPr bwMode="auto">
              <a:xfrm>
                <a:off x="1104" y="1443"/>
                <a:ext cx="129" cy="345"/>
              </a:xfrm>
              <a:custGeom>
                <a:avLst/>
                <a:gdLst>
                  <a:gd name="T0" fmla="*/ 68 w 70"/>
                  <a:gd name="T1" fmla="*/ 78 h 188"/>
                  <a:gd name="T2" fmla="*/ 68 w 70"/>
                  <a:gd name="T3" fmla="*/ 79 h 188"/>
                  <a:gd name="T4" fmla="*/ 68 w 70"/>
                  <a:gd name="T5" fmla="*/ 89 h 188"/>
                  <a:gd name="T6" fmla="*/ 68 w 70"/>
                  <a:gd name="T7" fmla="*/ 89 h 188"/>
                  <a:gd name="T8" fmla="*/ 64 w 70"/>
                  <a:gd name="T9" fmla="*/ 91 h 188"/>
                  <a:gd name="T10" fmla="*/ 64 w 70"/>
                  <a:gd name="T11" fmla="*/ 91 h 188"/>
                  <a:gd name="T12" fmla="*/ 64 w 70"/>
                  <a:gd name="T13" fmla="*/ 97 h 188"/>
                  <a:gd name="T14" fmla="*/ 64 w 70"/>
                  <a:gd name="T15" fmla="*/ 98 h 188"/>
                  <a:gd name="T16" fmla="*/ 62 w 70"/>
                  <a:gd name="T17" fmla="*/ 116 h 188"/>
                  <a:gd name="T18" fmla="*/ 62 w 70"/>
                  <a:gd name="T19" fmla="*/ 118 h 188"/>
                  <a:gd name="T20" fmla="*/ 61 w 70"/>
                  <a:gd name="T21" fmla="*/ 127 h 188"/>
                  <a:gd name="T22" fmla="*/ 58 w 70"/>
                  <a:gd name="T23" fmla="*/ 128 h 188"/>
                  <a:gd name="T24" fmla="*/ 54 w 70"/>
                  <a:gd name="T25" fmla="*/ 115 h 188"/>
                  <a:gd name="T26" fmla="*/ 39 w 70"/>
                  <a:gd name="T27" fmla="*/ 137 h 188"/>
                  <a:gd name="T28" fmla="*/ 26 w 70"/>
                  <a:gd name="T29" fmla="*/ 160 h 188"/>
                  <a:gd name="T30" fmla="*/ 12 w 70"/>
                  <a:gd name="T31" fmla="*/ 182 h 188"/>
                  <a:gd name="T32" fmla="*/ 1 w 70"/>
                  <a:gd name="T33" fmla="*/ 187 h 188"/>
                  <a:gd name="T34" fmla="*/ 0 w 70"/>
                  <a:gd name="T35" fmla="*/ 185 h 188"/>
                  <a:gd name="T36" fmla="*/ 20 w 70"/>
                  <a:gd name="T37" fmla="*/ 154 h 188"/>
                  <a:gd name="T38" fmla="*/ 30 w 70"/>
                  <a:gd name="T39" fmla="*/ 133 h 188"/>
                  <a:gd name="T40" fmla="*/ 37 w 70"/>
                  <a:gd name="T41" fmla="*/ 84 h 188"/>
                  <a:gd name="T42" fmla="*/ 21 w 70"/>
                  <a:gd name="T43" fmla="*/ 26 h 188"/>
                  <a:gd name="T44" fmla="*/ 18 w 70"/>
                  <a:gd name="T45" fmla="*/ 14 h 188"/>
                  <a:gd name="T46" fmla="*/ 18 w 70"/>
                  <a:gd name="T47" fmla="*/ 14 h 188"/>
                  <a:gd name="T48" fmla="*/ 20 w 70"/>
                  <a:gd name="T49" fmla="*/ 12 h 188"/>
                  <a:gd name="T50" fmla="*/ 20 w 70"/>
                  <a:gd name="T51" fmla="*/ 12 h 188"/>
                  <a:gd name="T52" fmla="*/ 22 w 70"/>
                  <a:gd name="T53" fmla="*/ 10 h 188"/>
                  <a:gd name="T54" fmla="*/ 22 w 70"/>
                  <a:gd name="T55" fmla="*/ 10 h 188"/>
                  <a:gd name="T56" fmla="*/ 28 w 70"/>
                  <a:gd name="T57" fmla="*/ 7 h 188"/>
                  <a:gd name="T58" fmla="*/ 31 w 70"/>
                  <a:gd name="T59" fmla="*/ 11 h 188"/>
                  <a:gd name="T60" fmla="*/ 44 w 70"/>
                  <a:gd name="T61" fmla="*/ 40 h 188"/>
                  <a:gd name="T62" fmla="*/ 38 w 70"/>
                  <a:gd name="T63" fmla="*/ 11 h 188"/>
                  <a:gd name="T64" fmla="*/ 39 w 70"/>
                  <a:gd name="T65" fmla="*/ 1 h 188"/>
                  <a:gd name="T66" fmla="*/ 39 w 70"/>
                  <a:gd name="T67" fmla="*/ 0 h 188"/>
                  <a:gd name="T68" fmla="*/ 43 w 70"/>
                  <a:gd name="T69" fmla="*/ 3 h 188"/>
                  <a:gd name="T70" fmla="*/ 43 w 70"/>
                  <a:gd name="T71" fmla="*/ 3 h 188"/>
                  <a:gd name="T72" fmla="*/ 45 w 70"/>
                  <a:gd name="T73" fmla="*/ 7 h 188"/>
                  <a:gd name="T74" fmla="*/ 45 w 70"/>
                  <a:gd name="T75" fmla="*/ 6 h 188"/>
                  <a:gd name="T76" fmla="*/ 47 w 70"/>
                  <a:gd name="T77" fmla="*/ 10 h 188"/>
                  <a:gd name="T78" fmla="*/ 47 w 70"/>
                  <a:gd name="T79" fmla="*/ 10 h 188"/>
                  <a:gd name="T80" fmla="*/ 49 w 70"/>
                  <a:gd name="T81" fmla="*/ 14 h 188"/>
                  <a:gd name="T82" fmla="*/ 49 w 70"/>
                  <a:gd name="T83" fmla="*/ 14 h 188"/>
                  <a:gd name="T84" fmla="*/ 51 w 70"/>
                  <a:gd name="T85" fmla="*/ 18 h 188"/>
                  <a:gd name="T86" fmla="*/ 51 w 70"/>
                  <a:gd name="T87" fmla="*/ 20 h 188"/>
                  <a:gd name="T88" fmla="*/ 53 w 70"/>
                  <a:gd name="T89" fmla="*/ 22 h 188"/>
                  <a:gd name="T90" fmla="*/ 53 w 70"/>
                  <a:gd name="T91" fmla="*/ 24 h 188"/>
                  <a:gd name="T92" fmla="*/ 54 w 70"/>
                  <a:gd name="T93" fmla="*/ 26 h 188"/>
                  <a:gd name="T94" fmla="*/ 55 w 70"/>
                  <a:gd name="T95" fmla="*/ 28 h 188"/>
                  <a:gd name="T96" fmla="*/ 56 w 70"/>
                  <a:gd name="T97" fmla="*/ 34 h 188"/>
                  <a:gd name="T98" fmla="*/ 57 w 70"/>
                  <a:gd name="T99" fmla="*/ 35 h 188"/>
                  <a:gd name="T100" fmla="*/ 58 w 70"/>
                  <a:gd name="T101" fmla="*/ 37 h 188"/>
                  <a:gd name="T102" fmla="*/ 58 w 70"/>
                  <a:gd name="T103" fmla="*/ 37 h 188"/>
                  <a:gd name="T104" fmla="*/ 60 w 70"/>
                  <a:gd name="T105" fmla="*/ 43 h 188"/>
                  <a:gd name="T106" fmla="*/ 60 w 70"/>
                  <a:gd name="T107" fmla="*/ 43 h 188"/>
                  <a:gd name="T108" fmla="*/ 62 w 70"/>
                  <a:gd name="T109" fmla="*/ 51 h 188"/>
                  <a:gd name="T110" fmla="*/ 62 w 70"/>
                  <a:gd name="T111" fmla="*/ 53 h 188"/>
                  <a:gd name="T112" fmla="*/ 64 w 70"/>
                  <a:gd name="T113" fmla="*/ 57 h 188"/>
                  <a:gd name="T114" fmla="*/ 64 w 70"/>
                  <a:gd name="T115" fmla="*/ 60 h 188"/>
                  <a:gd name="T116" fmla="*/ 66 w 70"/>
                  <a:gd name="T117" fmla="*/ 64 h 188"/>
                  <a:gd name="T118" fmla="*/ 66 w 70"/>
                  <a:gd name="T119" fmla="*/ 68 h 188"/>
                  <a:gd name="T120" fmla="*/ 68 w 70"/>
                  <a:gd name="T121" fmla="*/ 7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0" h="188">
                    <a:moveTo>
                      <a:pt x="68" y="78"/>
                    </a:moveTo>
                    <a:cubicBezTo>
                      <a:pt x="68" y="78"/>
                      <a:pt x="68" y="79"/>
                      <a:pt x="68" y="79"/>
                    </a:cubicBezTo>
                    <a:cubicBezTo>
                      <a:pt x="69" y="83"/>
                      <a:pt x="70" y="86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67" y="90"/>
                      <a:pt x="65" y="90"/>
                      <a:pt x="64" y="91"/>
                    </a:cubicBezTo>
                    <a:cubicBezTo>
                      <a:pt x="64" y="91"/>
                      <a:pt x="64" y="91"/>
                      <a:pt x="64" y="91"/>
                    </a:cubicBezTo>
                    <a:cubicBezTo>
                      <a:pt x="63" y="93"/>
                      <a:pt x="63" y="95"/>
                      <a:pt x="64" y="97"/>
                    </a:cubicBezTo>
                    <a:cubicBezTo>
                      <a:pt x="64" y="97"/>
                      <a:pt x="64" y="98"/>
                      <a:pt x="64" y="98"/>
                    </a:cubicBezTo>
                    <a:cubicBezTo>
                      <a:pt x="62" y="104"/>
                      <a:pt x="65" y="110"/>
                      <a:pt x="62" y="116"/>
                    </a:cubicBezTo>
                    <a:cubicBezTo>
                      <a:pt x="62" y="116"/>
                      <a:pt x="62" y="117"/>
                      <a:pt x="62" y="118"/>
                    </a:cubicBezTo>
                    <a:cubicBezTo>
                      <a:pt x="60" y="121"/>
                      <a:pt x="62" y="124"/>
                      <a:pt x="61" y="127"/>
                    </a:cubicBezTo>
                    <a:cubicBezTo>
                      <a:pt x="60" y="128"/>
                      <a:pt x="59" y="128"/>
                      <a:pt x="58" y="128"/>
                    </a:cubicBezTo>
                    <a:cubicBezTo>
                      <a:pt x="55" y="125"/>
                      <a:pt x="57" y="119"/>
                      <a:pt x="54" y="115"/>
                    </a:cubicBezTo>
                    <a:cubicBezTo>
                      <a:pt x="46" y="121"/>
                      <a:pt x="43" y="130"/>
                      <a:pt x="39" y="137"/>
                    </a:cubicBezTo>
                    <a:cubicBezTo>
                      <a:pt x="34" y="144"/>
                      <a:pt x="30" y="152"/>
                      <a:pt x="26" y="160"/>
                    </a:cubicBezTo>
                    <a:cubicBezTo>
                      <a:pt x="23" y="168"/>
                      <a:pt x="19" y="176"/>
                      <a:pt x="12" y="182"/>
                    </a:cubicBezTo>
                    <a:cubicBezTo>
                      <a:pt x="9" y="185"/>
                      <a:pt x="6" y="188"/>
                      <a:pt x="1" y="187"/>
                    </a:cubicBezTo>
                    <a:cubicBezTo>
                      <a:pt x="0" y="187"/>
                      <a:pt x="0" y="186"/>
                      <a:pt x="0" y="185"/>
                    </a:cubicBezTo>
                    <a:cubicBezTo>
                      <a:pt x="5" y="174"/>
                      <a:pt x="15" y="165"/>
                      <a:pt x="20" y="154"/>
                    </a:cubicBezTo>
                    <a:cubicBezTo>
                      <a:pt x="23" y="147"/>
                      <a:pt x="28" y="141"/>
                      <a:pt x="30" y="133"/>
                    </a:cubicBezTo>
                    <a:cubicBezTo>
                      <a:pt x="36" y="118"/>
                      <a:pt x="40" y="101"/>
                      <a:pt x="37" y="84"/>
                    </a:cubicBezTo>
                    <a:cubicBezTo>
                      <a:pt x="37" y="63"/>
                      <a:pt x="33" y="44"/>
                      <a:pt x="21" y="26"/>
                    </a:cubicBezTo>
                    <a:cubicBezTo>
                      <a:pt x="18" y="23"/>
                      <a:pt x="17" y="19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3"/>
                      <a:pt x="19" y="13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2"/>
                      <a:pt x="21" y="11"/>
                      <a:pt x="22" y="10"/>
                    </a:cubicBezTo>
                    <a:cubicBezTo>
                      <a:pt x="22" y="10"/>
                      <a:pt x="22" y="10"/>
                      <a:pt x="22" y="10"/>
                    </a:cubicBezTo>
                    <a:cubicBezTo>
                      <a:pt x="24" y="9"/>
                      <a:pt x="26" y="7"/>
                      <a:pt x="28" y="7"/>
                    </a:cubicBezTo>
                    <a:cubicBezTo>
                      <a:pt x="30" y="8"/>
                      <a:pt x="31" y="9"/>
                      <a:pt x="31" y="11"/>
                    </a:cubicBezTo>
                    <a:cubicBezTo>
                      <a:pt x="35" y="21"/>
                      <a:pt x="38" y="32"/>
                      <a:pt x="44" y="40"/>
                    </a:cubicBezTo>
                    <a:cubicBezTo>
                      <a:pt x="46" y="30"/>
                      <a:pt x="43" y="20"/>
                      <a:pt x="38" y="11"/>
                    </a:cubicBezTo>
                    <a:cubicBezTo>
                      <a:pt x="36" y="8"/>
                      <a:pt x="34" y="4"/>
                      <a:pt x="39" y="1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2" y="0"/>
                      <a:pt x="42" y="2"/>
                      <a:pt x="43" y="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4" y="4"/>
                      <a:pt x="44" y="5"/>
                      <a:pt x="45" y="7"/>
                    </a:cubicBezTo>
                    <a:cubicBezTo>
                      <a:pt x="45" y="6"/>
                      <a:pt x="45" y="6"/>
                      <a:pt x="45" y="6"/>
                    </a:cubicBezTo>
                    <a:cubicBezTo>
                      <a:pt x="46" y="8"/>
                      <a:pt x="46" y="9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8" y="11"/>
                      <a:pt x="48" y="13"/>
                      <a:pt x="49" y="1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50" y="15"/>
                      <a:pt x="50" y="17"/>
                      <a:pt x="51" y="18"/>
                    </a:cubicBezTo>
                    <a:cubicBezTo>
                      <a:pt x="51" y="19"/>
                      <a:pt x="51" y="19"/>
                      <a:pt x="51" y="20"/>
                    </a:cubicBezTo>
                    <a:cubicBezTo>
                      <a:pt x="51" y="21"/>
                      <a:pt x="52" y="21"/>
                      <a:pt x="53" y="22"/>
                    </a:cubicBezTo>
                    <a:cubicBezTo>
                      <a:pt x="52" y="23"/>
                      <a:pt x="52" y="23"/>
                      <a:pt x="53" y="24"/>
                    </a:cubicBezTo>
                    <a:cubicBezTo>
                      <a:pt x="53" y="24"/>
                      <a:pt x="54" y="25"/>
                      <a:pt x="54" y="26"/>
                    </a:cubicBezTo>
                    <a:cubicBezTo>
                      <a:pt x="54" y="27"/>
                      <a:pt x="54" y="27"/>
                      <a:pt x="55" y="28"/>
                    </a:cubicBezTo>
                    <a:cubicBezTo>
                      <a:pt x="56" y="29"/>
                      <a:pt x="55" y="32"/>
                      <a:pt x="56" y="34"/>
                    </a:cubicBezTo>
                    <a:cubicBezTo>
                      <a:pt x="56" y="34"/>
                      <a:pt x="56" y="35"/>
                      <a:pt x="57" y="35"/>
                    </a:cubicBezTo>
                    <a:cubicBezTo>
                      <a:pt x="57" y="36"/>
                      <a:pt x="58" y="37"/>
                      <a:pt x="58" y="37"/>
                    </a:cubicBezTo>
                    <a:cubicBezTo>
                      <a:pt x="58" y="37"/>
                      <a:pt x="58" y="37"/>
                      <a:pt x="58" y="37"/>
                    </a:cubicBezTo>
                    <a:cubicBezTo>
                      <a:pt x="60" y="39"/>
                      <a:pt x="59" y="41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2" y="45"/>
                      <a:pt x="60" y="49"/>
                      <a:pt x="62" y="51"/>
                    </a:cubicBezTo>
                    <a:cubicBezTo>
                      <a:pt x="62" y="51"/>
                      <a:pt x="62" y="52"/>
                      <a:pt x="62" y="53"/>
                    </a:cubicBezTo>
                    <a:cubicBezTo>
                      <a:pt x="63" y="54"/>
                      <a:pt x="63" y="56"/>
                      <a:pt x="64" y="57"/>
                    </a:cubicBezTo>
                    <a:cubicBezTo>
                      <a:pt x="64" y="58"/>
                      <a:pt x="64" y="59"/>
                      <a:pt x="64" y="60"/>
                    </a:cubicBezTo>
                    <a:cubicBezTo>
                      <a:pt x="65" y="61"/>
                      <a:pt x="65" y="63"/>
                      <a:pt x="66" y="64"/>
                    </a:cubicBezTo>
                    <a:cubicBezTo>
                      <a:pt x="66" y="66"/>
                      <a:pt x="66" y="67"/>
                      <a:pt x="66" y="68"/>
                    </a:cubicBezTo>
                    <a:cubicBezTo>
                      <a:pt x="68" y="71"/>
                      <a:pt x="66" y="75"/>
                      <a:pt x="68" y="78"/>
                    </a:cubicBezTo>
                    <a:close/>
                  </a:path>
                </a:pathLst>
              </a:custGeom>
              <a:solidFill>
                <a:srgbClr val="FFB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9" name="Freeform 11"/>
              <p:cNvSpPr/>
              <p:nvPr/>
            </p:nvSpPr>
            <p:spPr bwMode="auto">
              <a:xfrm>
                <a:off x="818" y="1779"/>
                <a:ext cx="291" cy="120"/>
              </a:xfrm>
              <a:custGeom>
                <a:avLst/>
                <a:gdLst>
                  <a:gd name="T0" fmla="*/ 156 w 158"/>
                  <a:gd name="T1" fmla="*/ 2 h 65"/>
                  <a:gd name="T2" fmla="*/ 156 w 158"/>
                  <a:gd name="T3" fmla="*/ 4 h 65"/>
                  <a:gd name="T4" fmla="*/ 154 w 158"/>
                  <a:gd name="T5" fmla="*/ 10 h 65"/>
                  <a:gd name="T6" fmla="*/ 98 w 158"/>
                  <a:gd name="T7" fmla="*/ 44 h 65"/>
                  <a:gd name="T8" fmla="*/ 96 w 158"/>
                  <a:gd name="T9" fmla="*/ 45 h 65"/>
                  <a:gd name="T10" fmla="*/ 56 w 158"/>
                  <a:gd name="T11" fmla="*/ 52 h 65"/>
                  <a:gd name="T12" fmla="*/ 96 w 158"/>
                  <a:gd name="T13" fmla="*/ 59 h 65"/>
                  <a:gd name="T14" fmla="*/ 96 w 158"/>
                  <a:gd name="T15" fmla="*/ 61 h 65"/>
                  <a:gd name="T16" fmla="*/ 95 w 158"/>
                  <a:gd name="T17" fmla="*/ 61 h 65"/>
                  <a:gd name="T18" fmla="*/ 94 w 158"/>
                  <a:gd name="T19" fmla="*/ 62 h 65"/>
                  <a:gd name="T20" fmla="*/ 86 w 158"/>
                  <a:gd name="T21" fmla="*/ 63 h 65"/>
                  <a:gd name="T22" fmla="*/ 83 w 158"/>
                  <a:gd name="T23" fmla="*/ 64 h 65"/>
                  <a:gd name="T24" fmla="*/ 52 w 158"/>
                  <a:gd name="T25" fmla="*/ 64 h 65"/>
                  <a:gd name="T26" fmla="*/ 43 w 158"/>
                  <a:gd name="T27" fmla="*/ 63 h 65"/>
                  <a:gd name="T28" fmla="*/ 18 w 158"/>
                  <a:gd name="T29" fmla="*/ 62 h 65"/>
                  <a:gd name="T30" fmla="*/ 17 w 158"/>
                  <a:gd name="T31" fmla="*/ 61 h 65"/>
                  <a:gd name="T32" fmla="*/ 16 w 158"/>
                  <a:gd name="T33" fmla="*/ 61 h 65"/>
                  <a:gd name="T34" fmla="*/ 10 w 158"/>
                  <a:gd name="T35" fmla="*/ 60 h 65"/>
                  <a:gd name="T36" fmla="*/ 10 w 158"/>
                  <a:gd name="T37" fmla="*/ 60 h 65"/>
                  <a:gd name="T38" fmla="*/ 6 w 158"/>
                  <a:gd name="T39" fmla="*/ 58 h 65"/>
                  <a:gd name="T40" fmla="*/ 6 w 158"/>
                  <a:gd name="T41" fmla="*/ 58 h 65"/>
                  <a:gd name="T42" fmla="*/ 4 w 158"/>
                  <a:gd name="T43" fmla="*/ 56 h 65"/>
                  <a:gd name="T44" fmla="*/ 4 w 158"/>
                  <a:gd name="T45" fmla="*/ 56 h 65"/>
                  <a:gd name="T46" fmla="*/ 0 w 158"/>
                  <a:gd name="T47" fmla="*/ 54 h 65"/>
                  <a:gd name="T48" fmla="*/ 0 w 158"/>
                  <a:gd name="T49" fmla="*/ 54 h 65"/>
                  <a:gd name="T50" fmla="*/ 0 w 158"/>
                  <a:gd name="T51" fmla="*/ 51 h 65"/>
                  <a:gd name="T52" fmla="*/ 1 w 158"/>
                  <a:gd name="T53" fmla="*/ 37 h 65"/>
                  <a:gd name="T54" fmla="*/ 10 w 158"/>
                  <a:gd name="T55" fmla="*/ 29 h 65"/>
                  <a:gd name="T56" fmla="*/ 45 w 158"/>
                  <a:gd name="T57" fmla="*/ 36 h 65"/>
                  <a:gd name="T58" fmla="*/ 62 w 158"/>
                  <a:gd name="T59" fmla="*/ 36 h 65"/>
                  <a:gd name="T60" fmla="*/ 116 w 158"/>
                  <a:gd name="T61" fmla="*/ 24 h 65"/>
                  <a:gd name="T62" fmla="*/ 147 w 158"/>
                  <a:gd name="T63" fmla="*/ 5 h 65"/>
                  <a:gd name="T64" fmla="*/ 156 w 158"/>
                  <a:gd name="T65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58" h="65">
                    <a:moveTo>
                      <a:pt x="156" y="2"/>
                    </a:moveTo>
                    <a:cubicBezTo>
                      <a:pt x="156" y="2"/>
                      <a:pt x="156" y="3"/>
                      <a:pt x="156" y="4"/>
                    </a:cubicBezTo>
                    <a:cubicBezTo>
                      <a:pt x="158" y="7"/>
                      <a:pt x="156" y="9"/>
                      <a:pt x="154" y="10"/>
                    </a:cubicBezTo>
                    <a:cubicBezTo>
                      <a:pt x="136" y="23"/>
                      <a:pt x="119" y="37"/>
                      <a:pt x="98" y="44"/>
                    </a:cubicBezTo>
                    <a:cubicBezTo>
                      <a:pt x="98" y="44"/>
                      <a:pt x="97" y="45"/>
                      <a:pt x="96" y="45"/>
                    </a:cubicBezTo>
                    <a:cubicBezTo>
                      <a:pt x="83" y="49"/>
                      <a:pt x="69" y="48"/>
                      <a:pt x="56" y="52"/>
                    </a:cubicBezTo>
                    <a:cubicBezTo>
                      <a:pt x="69" y="56"/>
                      <a:pt x="83" y="56"/>
                      <a:pt x="96" y="59"/>
                    </a:cubicBezTo>
                    <a:cubicBezTo>
                      <a:pt x="97" y="60"/>
                      <a:pt x="97" y="61"/>
                      <a:pt x="96" y="61"/>
                    </a:cubicBezTo>
                    <a:cubicBezTo>
                      <a:pt x="95" y="61"/>
                      <a:pt x="95" y="61"/>
                      <a:pt x="95" y="61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2" y="64"/>
                      <a:pt x="89" y="61"/>
                      <a:pt x="86" y="63"/>
                    </a:cubicBezTo>
                    <a:cubicBezTo>
                      <a:pt x="85" y="63"/>
                      <a:pt x="84" y="63"/>
                      <a:pt x="83" y="64"/>
                    </a:cubicBezTo>
                    <a:cubicBezTo>
                      <a:pt x="73" y="65"/>
                      <a:pt x="62" y="65"/>
                      <a:pt x="52" y="64"/>
                    </a:cubicBezTo>
                    <a:cubicBezTo>
                      <a:pt x="49" y="64"/>
                      <a:pt x="46" y="63"/>
                      <a:pt x="43" y="63"/>
                    </a:cubicBezTo>
                    <a:cubicBezTo>
                      <a:pt x="35" y="61"/>
                      <a:pt x="26" y="64"/>
                      <a:pt x="18" y="62"/>
                    </a:cubicBezTo>
                    <a:cubicBezTo>
                      <a:pt x="17" y="61"/>
                      <a:pt x="17" y="61"/>
                      <a:pt x="17" y="61"/>
                    </a:cubicBezTo>
                    <a:cubicBezTo>
                      <a:pt x="16" y="61"/>
                      <a:pt x="16" y="61"/>
                      <a:pt x="16" y="61"/>
                    </a:cubicBezTo>
                    <a:cubicBezTo>
                      <a:pt x="14" y="60"/>
                      <a:pt x="12" y="61"/>
                      <a:pt x="10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9" y="59"/>
                      <a:pt x="7" y="59"/>
                      <a:pt x="6" y="58"/>
                    </a:cubicBezTo>
                    <a:cubicBezTo>
                      <a:pt x="6" y="58"/>
                      <a:pt x="6" y="58"/>
                      <a:pt x="6" y="58"/>
                    </a:cubicBezTo>
                    <a:cubicBezTo>
                      <a:pt x="5" y="57"/>
                      <a:pt x="5" y="56"/>
                      <a:pt x="4" y="56"/>
                    </a:cubicBezTo>
                    <a:cubicBezTo>
                      <a:pt x="4" y="56"/>
                      <a:pt x="4" y="56"/>
                      <a:pt x="4" y="56"/>
                    </a:cubicBezTo>
                    <a:cubicBezTo>
                      <a:pt x="3" y="55"/>
                      <a:pt x="1" y="55"/>
                      <a:pt x="0" y="54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3"/>
                      <a:pt x="0" y="52"/>
                      <a:pt x="0" y="51"/>
                    </a:cubicBezTo>
                    <a:cubicBezTo>
                      <a:pt x="0" y="46"/>
                      <a:pt x="2" y="42"/>
                      <a:pt x="1" y="37"/>
                    </a:cubicBezTo>
                    <a:cubicBezTo>
                      <a:pt x="0" y="31"/>
                      <a:pt x="6" y="31"/>
                      <a:pt x="10" y="29"/>
                    </a:cubicBezTo>
                    <a:cubicBezTo>
                      <a:pt x="22" y="30"/>
                      <a:pt x="33" y="33"/>
                      <a:pt x="45" y="36"/>
                    </a:cubicBezTo>
                    <a:cubicBezTo>
                      <a:pt x="51" y="37"/>
                      <a:pt x="56" y="38"/>
                      <a:pt x="62" y="36"/>
                    </a:cubicBezTo>
                    <a:cubicBezTo>
                      <a:pt x="80" y="32"/>
                      <a:pt x="99" y="32"/>
                      <a:pt x="116" y="24"/>
                    </a:cubicBezTo>
                    <a:cubicBezTo>
                      <a:pt x="128" y="20"/>
                      <a:pt x="137" y="12"/>
                      <a:pt x="147" y="5"/>
                    </a:cubicBezTo>
                    <a:cubicBezTo>
                      <a:pt x="149" y="3"/>
                      <a:pt x="152" y="0"/>
                      <a:pt x="156" y="2"/>
                    </a:cubicBezTo>
                    <a:close/>
                  </a:path>
                </a:pathLst>
              </a:custGeom>
              <a:solidFill>
                <a:srgbClr val="FF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0" name="Freeform 12"/>
              <p:cNvSpPr/>
              <p:nvPr/>
            </p:nvSpPr>
            <p:spPr bwMode="auto">
              <a:xfrm>
                <a:off x="691" y="1726"/>
                <a:ext cx="142" cy="149"/>
              </a:xfrm>
              <a:custGeom>
                <a:avLst/>
                <a:gdLst>
                  <a:gd name="T0" fmla="*/ 77 w 77"/>
                  <a:gd name="T1" fmla="*/ 60 h 81"/>
                  <a:gd name="T2" fmla="*/ 74 w 77"/>
                  <a:gd name="T3" fmla="*/ 63 h 81"/>
                  <a:gd name="T4" fmla="*/ 72 w 77"/>
                  <a:gd name="T5" fmla="*/ 66 h 81"/>
                  <a:gd name="T6" fmla="*/ 69 w 77"/>
                  <a:gd name="T7" fmla="*/ 81 h 81"/>
                  <a:gd name="T8" fmla="*/ 68 w 77"/>
                  <a:gd name="T9" fmla="*/ 81 h 81"/>
                  <a:gd name="T10" fmla="*/ 63 w 77"/>
                  <a:gd name="T11" fmla="*/ 78 h 81"/>
                  <a:gd name="T12" fmla="*/ 60 w 77"/>
                  <a:gd name="T13" fmla="*/ 77 h 81"/>
                  <a:gd name="T14" fmla="*/ 60 w 77"/>
                  <a:gd name="T15" fmla="*/ 77 h 81"/>
                  <a:gd name="T16" fmla="*/ 56 w 77"/>
                  <a:gd name="T17" fmla="*/ 75 h 81"/>
                  <a:gd name="T18" fmla="*/ 56 w 77"/>
                  <a:gd name="T19" fmla="*/ 75 h 81"/>
                  <a:gd name="T20" fmla="*/ 51 w 77"/>
                  <a:gd name="T21" fmla="*/ 74 h 81"/>
                  <a:gd name="T22" fmla="*/ 36 w 77"/>
                  <a:gd name="T23" fmla="*/ 65 h 81"/>
                  <a:gd name="T24" fmla="*/ 23 w 77"/>
                  <a:gd name="T25" fmla="*/ 56 h 81"/>
                  <a:gd name="T26" fmla="*/ 23 w 77"/>
                  <a:gd name="T27" fmla="*/ 56 h 81"/>
                  <a:gd name="T28" fmla="*/ 21 w 77"/>
                  <a:gd name="T29" fmla="*/ 54 h 81"/>
                  <a:gd name="T30" fmla="*/ 21 w 77"/>
                  <a:gd name="T31" fmla="*/ 54 h 81"/>
                  <a:gd name="T32" fmla="*/ 19 w 77"/>
                  <a:gd name="T33" fmla="*/ 52 h 81"/>
                  <a:gd name="T34" fmla="*/ 19 w 77"/>
                  <a:gd name="T35" fmla="*/ 52 h 81"/>
                  <a:gd name="T36" fmla="*/ 16 w 77"/>
                  <a:gd name="T37" fmla="*/ 50 h 81"/>
                  <a:gd name="T38" fmla="*/ 16 w 77"/>
                  <a:gd name="T39" fmla="*/ 50 h 81"/>
                  <a:gd name="T40" fmla="*/ 14 w 77"/>
                  <a:gd name="T41" fmla="*/ 48 h 81"/>
                  <a:gd name="T42" fmla="*/ 14 w 77"/>
                  <a:gd name="T43" fmla="*/ 48 h 81"/>
                  <a:gd name="T44" fmla="*/ 12 w 77"/>
                  <a:gd name="T45" fmla="*/ 43 h 81"/>
                  <a:gd name="T46" fmla="*/ 12 w 77"/>
                  <a:gd name="T47" fmla="*/ 43 h 81"/>
                  <a:gd name="T48" fmla="*/ 4 w 77"/>
                  <a:gd name="T49" fmla="*/ 37 h 81"/>
                  <a:gd name="T50" fmla="*/ 4 w 77"/>
                  <a:gd name="T51" fmla="*/ 37 h 81"/>
                  <a:gd name="T52" fmla="*/ 2 w 77"/>
                  <a:gd name="T53" fmla="*/ 33 h 81"/>
                  <a:gd name="T54" fmla="*/ 2 w 77"/>
                  <a:gd name="T55" fmla="*/ 33 h 81"/>
                  <a:gd name="T56" fmla="*/ 0 w 77"/>
                  <a:gd name="T57" fmla="*/ 31 h 81"/>
                  <a:gd name="T58" fmla="*/ 0 w 77"/>
                  <a:gd name="T59" fmla="*/ 29 h 81"/>
                  <a:gd name="T60" fmla="*/ 0 w 77"/>
                  <a:gd name="T61" fmla="*/ 27 h 81"/>
                  <a:gd name="T62" fmla="*/ 7 w 77"/>
                  <a:gd name="T63" fmla="*/ 22 h 81"/>
                  <a:gd name="T64" fmla="*/ 11 w 77"/>
                  <a:gd name="T65" fmla="*/ 25 h 81"/>
                  <a:gd name="T66" fmla="*/ 23 w 77"/>
                  <a:gd name="T67" fmla="*/ 25 h 81"/>
                  <a:gd name="T68" fmla="*/ 25 w 77"/>
                  <a:gd name="T69" fmla="*/ 20 h 81"/>
                  <a:gd name="T70" fmla="*/ 19 w 77"/>
                  <a:gd name="T71" fmla="*/ 20 h 81"/>
                  <a:gd name="T72" fmla="*/ 15 w 77"/>
                  <a:gd name="T73" fmla="*/ 21 h 81"/>
                  <a:gd name="T74" fmla="*/ 15 w 77"/>
                  <a:gd name="T75" fmla="*/ 17 h 81"/>
                  <a:gd name="T76" fmla="*/ 16 w 77"/>
                  <a:gd name="T77" fmla="*/ 0 h 81"/>
                  <a:gd name="T78" fmla="*/ 30 w 77"/>
                  <a:gd name="T79" fmla="*/ 20 h 81"/>
                  <a:gd name="T80" fmla="*/ 39 w 77"/>
                  <a:gd name="T81" fmla="*/ 31 h 81"/>
                  <a:gd name="T82" fmla="*/ 69 w 77"/>
                  <a:gd name="T83" fmla="*/ 51 h 81"/>
                  <a:gd name="T84" fmla="*/ 77 w 77"/>
                  <a:gd name="T85" fmla="*/ 6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7" h="81">
                    <a:moveTo>
                      <a:pt x="77" y="60"/>
                    </a:moveTo>
                    <a:cubicBezTo>
                      <a:pt x="76" y="61"/>
                      <a:pt x="75" y="63"/>
                      <a:pt x="74" y="63"/>
                    </a:cubicBezTo>
                    <a:cubicBezTo>
                      <a:pt x="71" y="63"/>
                      <a:pt x="71" y="65"/>
                      <a:pt x="72" y="66"/>
                    </a:cubicBezTo>
                    <a:cubicBezTo>
                      <a:pt x="76" y="72"/>
                      <a:pt x="71" y="76"/>
                      <a:pt x="69" y="81"/>
                    </a:cubicBezTo>
                    <a:cubicBezTo>
                      <a:pt x="69" y="81"/>
                      <a:pt x="68" y="81"/>
                      <a:pt x="68" y="81"/>
                    </a:cubicBezTo>
                    <a:cubicBezTo>
                      <a:pt x="66" y="80"/>
                      <a:pt x="65" y="79"/>
                      <a:pt x="63" y="78"/>
                    </a:cubicBezTo>
                    <a:cubicBezTo>
                      <a:pt x="62" y="78"/>
                      <a:pt x="61" y="78"/>
                      <a:pt x="60" y="77"/>
                    </a:cubicBezTo>
                    <a:cubicBezTo>
                      <a:pt x="60" y="77"/>
                      <a:pt x="60" y="77"/>
                      <a:pt x="60" y="77"/>
                    </a:cubicBezTo>
                    <a:cubicBezTo>
                      <a:pt x="59" y="76"/>
                      <a:pt x="57" y="76"/>
                      <a:pt x="56" y="75"/>
                    </a:cubicBezTo>
                    <a:cubicBezTo>
                      <a:pt x="56" y="75"/>
                      <a:pt x="56" y="75"/>
                      <a:pt x="56" y="75"/>
                    </a:cubicBezTo>
                    <a:cubicBezTo>
                      <a:pt x="55" y="74"/>
                      <a:pt x="53" y="74"/>
                      <a:pt x="51" y="74"/>
                    </a:cubicBezTo>
                    <a:cubicBezTo>
                      <a:pt x="45" y="72"/>
                      <a:pt x="41" y="68"/>
                      <a:pt x="36" y="65"/>
                    </a:cubicBezTo>
                    <a:cubicBezTo>
                      <a:pt x="32" y="62"/>
                      <a:pt x="27" y="59"/>
                      <a:pt x="23" y="56"/>
                    </a:cubicBezTo>
                    <a:cubicBezTo>
                      <a:pt x="23" y="56"/>
                      <a:pt x="23" y="56"/>
                      <a:pt x="23" y="56"/>
                    </a:cubicBezTo>
                    <a:cubicBezTo>
                      <a:pt x="23" y="55"/>
                      <a:pt x="22" y="55"/>
                      <a:pt x="21" y="54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3"/>
                      <a:pt x="20" y="53"/>
                      <a:pt x="19" y="52"/>
                    </a:cubicBezTo>
                    <a:cubicBezTo>
                      <a:pt x="19" y="52"/>
                      <a:pt x="19" y="52"/>
                      <a:pt x="19" y="52"/>
                    </a:cubicBezTo>
                    <a:cubicBezTo>
                      <a:pt x="18" y="51"/>
                      <a:pt x="17" y="51"/>
                      <a:pt x="16" y="50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5" y="50"/>
                      <a:pt x="14" y="49"/>
                      <a:pt x="14" y="48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2" y="47"/>
                      <a:pt x="14" y="44"/>
                      <a:pt x="12" y="43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9" y="41"/>
                      <a:pt x="5" y="40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3" y="36"/>
                      <a:pt x="3" y="34"/>
                      <a:pt x="2" y="33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1" y="32"/>
                      <a:pt x="1" y="32"/>
                      <a:pt x="0" y="31"/>
                    </a:cubicBezTo>
                    <a:cubicBezTo>
                      <a:pt x="0" y="30"/>
                      <a:pt x="0" y="30"/>
                      <a:pt x="0" y="29"/>
                    </a:cubicBezTo>
                    <a:cubicBezTo>
                      <a:pt x="0" y="28"/>
                      <a:pt x="0" y="28"/>
                      <a:pt x="0" y="27"/>
                    </a:cubicBezTo>
                    <a:cubicBezTo>
                      <a:pt x="4" y="28"/>
                      <a:pt x="4" y="23"/>
                      <a:pt x="7" y="22"/>
                    </a:cubicBezTo>
                    <a:cubicBezTo>
                      <a:pt x="10" y="22"/>
                      <a:pt x="10" y="24"/>
                      <a:pt x="11" y="25"/>
                    </a:cubicBezTo>
                    <a:cubicBezTo>
                      <a:pt x="16" y="30"/>
                      <a:pt x="18" y="30"/>
                      <a:pt x="23" y="25"/>
                    </a:cubicBezTo>
                    <a:cubicBezTo>
                      <a:pt x="25" y="24"/>
                      <a:pt x="26" y="22"/>
                      <a:pt x="25" y="20"/>
                    </a:cubicBezTo>
                    <a:cubicBezTo>
                      <a:pt x="23" y="17"/>
                      <a:pt x="21" y="18"/>
                      <a:pt x="19" y="20"/>
                    </a:cubicBezTo>
                    <a:cubicBezTo>
                      <a:pt x="18" y="21"/>
                      <a:pt x="17" y="22"/>
                      <a:pt x="15" y="21"/>
                    </a:cubicBezTo>
                    <a:cubicBezTo>
                      <a:pt x="14" y="20"/>
                      <a:pt x="14" y="18"/>
                      <a:pt x="15" y="17"/>
                    </a:cubicBezTo>
                    <a:cubicBezTo>
                      <a:pt x="17" y="12"/>
                      <a:pt x="16" y="6"/>
                      <a:pt x="16" y="0"/>
                    </a:cubicBezTo>
                    <a:cubicBezTo>
                      <a:pt x="25" y="3"/>
                      <a:pt x="27" y="13"/>
                      <a:pt x="30" y="20"/>
                    </a:cubicBezTo>
                    <a:cubicBezTo>
                      <a:pt x="32" y="25"/>
                      <a:pt x="34" y="28"/>
                      <a:pt x="39" y="31"/>
                    </a:cubicBezTo>
                    <a:cubicBezTo>
                      <a:pt x="49" y="37"/>
                      <a:pt x="59" y="44"/>
                      <a:pt x="69" y="51"/>
                    </a:cubicBezTo>
                    <a:cubicBezTo>
                      <a:pt x="72" y="53"/>
                      <a:pt x="76" y="55"/>
                      <a:pt x="77" y="60"/>
                    </a:cubicBezTo>
                    <a:close/>
                  </a:path>
                </a:pathLst>
              </a:custGeom>
              <a:solidFill>
                <a:srgbClr val="FF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1" name="Freeform 13"/>
              <p:cNvSpPr/>
              <p:nvPr/>
            </p:nvSpPr>
            <p:spPr bwMode="auto">
              <a:xfrm>
                <a:off x="1111" y="1044"/>
                <a:ext cx="118" cy="184"/>
              </a:xfrm>
              <a:custGeom>
                <a:avLst/>
                <a:gdLst>
                  <a:gd name="T0" fmla="*/ 29 w 64"/>
                  <a:gd name="T1" fmla="*/ 17 h 100"/>
                  <a:gd name="T2" fmla="*/ 29 w 64"/>
                  <a:gd name="T3" fmla="*/ 18 h 100"/>
                  <a:gd name="T4" fmla="*/ 33 w 64"/>
                  <a:gd name="T5" fmla="*/ 28 h 100"/>
                  <a:gd name="T6" fmla="*/ 35 w 64"/>
                  <a:gd name="T7" fmla="*/ 32 h 100"/>
                  <a:gd name="T8" fmla="*/ 35 w 64"/>
                  <a:gd name="T9" fmla="*/ 32 h 100"/>
                  <a:gd name="T10" fmla="*/ 37 w 64"/>
                  <a:gd name="T11" fmla="*/ 35 h 100"/>
                  <a:gd name="T12" fmla="*/ 37 w 64"/>
                  <a:gd name="T13" fmla="*/ 35 h 100"/>
                  <a:gd name="T14" fmla="*/ 39 w 64"/>
                  <a:gd name="T15" fmla="*/ 41 h 100"/>
                  <a:gd name="T16" fmla="*/ 39 w 64"/>
                  <a:gd name="T17" fmla="*/ 41 h 100"/>
                  <a:gd name="T18" fmla="*/ 41 w 64"/>
                  <a:gd name="T19" fmla="*/ 43 h 100"/>
                  <a:gd name="T20" fmla="*/ 41 w 64"/>
                  <a:gd name="T21" fmla="*/ 43 h 100"/>
                  <a:gd name="T22" fmla="*/ 51 w 64"/>
                  <a:gd name="T23" fmla="*/ 56 h 100"/>
                  <a:gd name="T24" fmla="*/ 51 w 64"/>
                  <a:gd name="T25" fmla="*/ 56 h 100"/>
                  <a:gd name="T26" fmla="*/ 52 w 64"/>
                  <a:gd name="T27" fmla="*/ 60 h 100"/>
                  <a:gd name="T28" fmla="*/ 54 w 64"/>
                  <a:gd name="T29" fmla="*/ 60 h 100"/>
                  <a:gd name="T30" fmla="*/ 60 w 64"/>
                  <a:gd name="T31" fmla="*/ 62 h 100"/>
                  <a:gd name="T32" fmla="*/ 60 w 64"/>
                  <a:gd name="T33" fmla="*/ 62 h 100"/>
                  <a:gd name="T34" fmla="*/ 64 w 64"/>
                  <a:gd name="T35" fmla="*/ 64 h 100"/>
                  <a:gd name="T36" fmla="*/ 63 w 64"/>
                  <a:gd name="T37" fmla="*/ 72 h 100"/>
                  <a:gd name="T38" fmla="*/ 60 w 64"/>
                  <a:gd name="T39" fmla="*/ 73 h 100"/>
                  <a:gd name="T40" fmla="*/ 48 w 64"/>
                  <a:gd name="T41" fmla="*/ 74 h 100"/>
                  <a:gd name="T42" fmla="*/ 53 w 64"/>
                  <a:gd name="T43" fmla="*/ 80 h 100"/>
                  <a:gd name="T44" fmla="*/ 53 w 64"/>
                  <a:gd name="T45" fmla="*/ 82 h 100"/>
                  <a:gd name="T46" fmla="*/ 47 w 64"/>
                  <a:gd name="T47" fmla="*/ 89 h 100"/>
                  <a:gd name="T48" fmla="*/ 38 w 64"/>
                  <a:gd name="T49" fmla="*/ 87 h 100"/>
                  <a:gd name="T50" fmla="*/ 34 w 64"/>
                  <a:gd name="T51" fmla="*/ 92 h 100"/>
                  <a:gd name="T52" fmla="*/ 32 w 64"/>
                  <a:gd name="T53" fmla="*/ 91 h 100"/>
                  <a:gd name="T54" fmla="*/ 26 w 64"/>
                  <a:gd name="T55" fmla="*/ 81 h 100"/>
                  <a:gd name="T56" fmla="*/ 21 w 64"/>
                  <a:gd name="T57" fmla="*/ 100 h 100"/>
                  <a:gd name="T58" fmla="*/ 15 w 64"/>
                  <a:gd name="T59" fmla="*/ 93 h 100"/>
                  <a:gd name="T60" fmla="*/ 16 w 64"/>
                  <a:gd name="T61" fmla="*/ 89 h 100"/>
                  <a:gd name="T62" fmla="*/ 18 w 64"/>
                  <a:gd name="T63" fmla="*/ 88 h 100"/>
                  <a:gd name="T64" fmla="*/ 17 w 64"/>
                  <a:gd name="T65" fmla="*/ 86 h 100"/>
                  <a:gd name="T66" fmla="*/ 17 w 64"/>
                  <a:gd name="T67" fmla="*/ 84 h 100"/>
                  <a:gd name="T68" fmla="*/ 18 w 64"/>
                  <a:gd name="T69" fmla="*/ 83 h 100"/>
                  <a:gd name="T70" fmla="*/ 17 w 64"/>
                  <a:gd name="T71" fmla="*/ 81 h 100"/>
                  <a:gd name="T72" fmla="*/ 19 w 64"/>
                  <a:gd name="T73" fmla="*/ 77 h 100"/>
                  <a:gd name="T74" fmla="*/ 21 w 64"/>
                  <a:gd name="T75" fmla="*/ 73 h 100"/>
                  <a:gd name="T76" fmla="*/ 23 w 64"/>
                  <a:gd name="T77" fmla="*/ 72 h 100"/>
                  <a:gd name="T78" fmla="*/ 32 w 64"/>
                  <a:gd name="T79" fmla="*/ 66 h 100"/>
                  <a:gd name="T80" fmla="*/ 13 w 64"/>
                  <a:gd name="T81" fmla="*/ 66 h 100"/>
                  <a:gd name="T82" fmla="*/ 1 w 64"/>
                  <a:gd name="T83" fmla="*/ 67 h 100"/>
                  <a:gd name="T84" fmla="*/ 11 w 64"/>
                  <a:gd name="T85" fmla="*/ 55 h 100"/>
                  <a:gd name="T86" fmla="*/ 27 w 64"/>
                  <a:gd name="T87" fmla="*/ 52 h 100"/>
                  <a:gd name="T88" fmla="*/ 8 w 64"/>
                  <a:gd name="T89" fmla="*/ 13 h 100"/>
                  <a:gd name="T90" fmla="*/ 17 w 64"/>
                  <a:gd name="T91" fmla="*/ 2 h 100"/>
                  <a:gd name="T92" fmla="*/ 19 w 64"/>
                  <a:gd name="T93" fmla="*/ 0 h 100"/>
                  <a:gd name="T94" fmla="*/ 22 w 64"/>
                  <a:gd name="T95" fmla="*/ 3 h 100"/>
                  <a:gd name="T96" fmla="*/ 22 w 64"/>
                  <a:gd name="T97" fmla="*/ 3 h 100"/>
                  <a:gd name="T98" fmla="*/ 25 w 64"/>
                  <a:gd name="T99" fmla="*/ 9 h 100"/>
                  <a:gd name="T100" fmla="*/ 25 w 64"/>
                  <a:gd name="T101" fmla="*/ 8 h 100"/>
                  <a:gd name="T102" fmla="*/ 27 w 64"/>
                  <a:gd name="T103" fmla="*/ 12 h 100"/>
                  <a:gd name="T104" fmla="*/ 27 w 64"/>
                  <a:gd name="T105" fmla="*/ 12 h 100"/>
                  <a:gd name="T106" fmla="*/ 29 w 64"/>
                  <a:gd name="T107" fmla="*/ 17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4" h="100">
                    <a:moveTo>
                      <a:pt x="29" y="17"/>
                    </a:moveTo>
                    <a:cubicBezTo>
                      <a:pt x="29" y="17"/>
                      <a:pt x="29" y="18"/>
                      <a:pt x="29" y="18"/>
                    </a:cubicBezTo>
                    <a:cubicBezTo>
                      <a:pt x="31" y="21"/>
                      <a:pt x="31" y="25"/>
                      <a:pt x="33" y="28"/>
                    </a:cubicBezTo>
                    <a:cubicBezTo>
                      <a:pt x="34" y="29"/>
                      <a:pt x="34" y="30"/>
                      <a:pt x="35" y="32"/>
                    </a:cubicBezTo>
                    <a:cubicBezTo>
                      <a:pt x="35" y="32"/>
                      <a:pt x="35" y="32"/>
                      <a:pt x="35" y="32"/>
                    </a:cubicBezTo>
                    <a:cubicBezTo>
                      <a:pt x="36" y="32"/>
                      <a:pt x="36" y="34"/>
                      <a:pt x="37" y="35"/>
                    </a:cubicBezTo>
                    <a:cubicBezTo>
                      <a:pt x="37" y="35"/>
                      <a:pt x="37" y="35"/>
                      <a:pt x="37" y="35"/>
                    </a:cubicBezTo>
                    <a:cubicBezTo>
                      <a:pt x="39" y="37"/>
                      <a:pt x="37" y="40"/>
                      <a:pt x="39" y="41"/>
                    </a:cubicBezTo>
                    <a:cubicBezTo>
                      <a:pt x="39" y="41"/>
                      <a:pt x="39" y="41"/>
                      <a:pt x="39" y="41"/>
                    </a:cubicBezTo>
                    <a:cubicBezTo>
                      <a:pt x="40" y="42"/>
                      <a:pt x="40" y="42"/>
                      <a:pt x="41" y="43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45" y="47"/>
                      <a:pt x="48" y="52"/>
                      <a:pt x="51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2" y="57"/>
                      <a:pt x="51" y="59"/>
                      <a:pt x="52" y="60"/>
                    </a:cubicBezTo>
                    <a:cubicBezTo>
                      <a:pt x="53" y="60"/>
                      <a:pt x="54" y="60"/>
                      <a:pt x="54" y="60"/>
                    </a:cubicBezTo>
                    <a:cubicBezTo>
                      <a:pt x="56" y="62"/>
                      <a:pt x="59" y="60"/>
                      <a:pt x="60" y="62"/>
                    </a:cubicBezTo>
                    <a:cubicBezTo>
                      <a:pt x="60" y="62"/>
                      <a:pt x="60" y="62"/>
                      <a:pt x="60" y="62"/>
                    </a:cubicBezTo>
                    <a:cubicBezTo>
                      <a:pt x="61" y="64"/>
                      <a:pt x="63" y="63"/>
                      <a:pt x="64" y="64"/>
                    </a:cubicBezTo>
                    <a:cubicBezTo>
                      <a:pt x="63" y="66"/>
                      <a:pt x="62" y="69"/>
                      <a:pt x="63" y="72"/>
                    </a:cubicBezTo>
                    <a:cubicBezTo>
                      <a:pt x="62" y="72"/>
                      <a:pt x="61" y="73"/>
                      <a:pt x="60" y="73"/>
                    </a:cubicBezTo>
                    <a:cubicBezTo>
                      <a:pt x="56" y="73"/>
                      <a:pt x="52" y="76"/>
                      <a:pt x="48" y="74"/>
                    </a:cubicBezTo>
                    <a:cubicBezTo>
                      <a:pt x="50" y="76"/>
                      <a:pt x="52" y="77"/>
                      <a:pt x="53" y="80"/>
                    </a:cubicBezTo>
                    <a:cubicBezTo>
                      <a:pt x="53" y="80"/>
                      <a:pt x="53" y="81"/>
                      <a:pt x="53" y="82"/>
                    </a:cubicBezTo>
                    <a:cubicBezTo>
                      <a:pt x="52" y="85"/>
                      <a:pt x="50" y="88"/>
                      <a:pt x="47" y="89"/>
                    </a:cubicBezTo>
                    <a:cubicBezTo>
                      <a:pt x="44" y="91"/>
                      <a:pt x="41" y="88"/>
                      <a:pt x="38" y="87"/>
                    </a:cubicBezTo>
                    <a:cubicBezTo>
                      <a:pt x="39" y="90"/>
                      <a:pt x="40" y="93"/>
                      <a:pt x="34" y="92"/>
                    </a:cubicBezTo>
                    <a:cubicBezTo>
                      <a:pt x="34" y="92"/>
                      <a:pt x="33" y="92"/>
                      <a:pt x="32" y="91"/>
                    </a:cubicBezTo>
                    <a:cubicBezTo>
                      <a:pt x="29" y="88"/>
                      <a:pt x="27" y="86"/>
                      <a:pt x="26" y="81"/>
                    </a:cubicBezTo>
                    <a:cubicBezTo>
                      <a:pt x="25" y="88"/>
                      <a:pt x="30" y="96"/>
                      <a:pt x="21" y="100"/>
                    </a:cubicBezTo>
                    <a:cubicBezTo>
                      <a:pt x="16" y="100"/>
                      <a:pt x="16" y="96"/>
                      <a:pt x="15" y="93"/>
                    </a:cubicBezTo>
                    <a:cubicBezTo>
                      <a:pt x="15" y="91"/>
                      <a:pt x="15" y="90"/>
                      <a:pt x="16" y="89"/>
                    </a:cubicBezTo>
                    <a:cubicBezTo>
                      <a:pt x="16" y="88"/>
                      <a:pt x="18" y="90"/>
                      <a:pt x="18" y="88"/>
                    </a:cubicBezTo>
                    <a:cubicBezTo>
                      <a:pt x="17" y="88"/>
                      <a:pt x="17" y="87"/>
                      <a:pt x="17" y="86"/>
                    </a:cubicBezTo>
                    <a:cubicBezTo>
                      <a:pt x="17" y="86"/>
                      <a:pt x="17" y="85"/>
                      <a:pt x="17" y="84"/>
                    </a:cubicBezTo>
                    <a:cubicBezTo>
                      <a:pt x="17" y="84"/>
                      <a:pt x="17" y="83"/>
                      <a:pt x="18" y="83"/>
                    </a:cubicBezTo>
                    <a:cubicBezTo>
                      <a:pt x="19" y="81"/>
                      <a:pt x="17" y="82"/>
                      <a:pt x="17" y="81"/>
                    </a:cubicBezTo>
                    <a:cubicBezTo>
                      <a:pt x="17" y="79"/>
                      <a:pt x="18" y="78"/>
                      <a:pt x="19" y="77"/>
                    </a:cubicBezTo>
                    <a:cubicBezTo>
                      <a:pt x="20" y="75"/>
                      <a:pt x="20" y="74"/>
                      <a:pt x="21" y="73"/>
                    </a:cubicBezTo>
                    <a:cubicBezTo>
                      <a:pt x="22" y="73"/>
                      <a:pt x="22" y="72"/>
                      <a:pt x="23" y="72"/>
                    </a:cubicBezTo>
                    <a:cubicBezTo>
                      <a:pt x="26" y="70"/>
                      <a:pt x="30" y="70"/>
                      <a:pt x="32" y="66"/>
                    </a:cubicBezTo>
                    <a:cubicBezTo>
                      <a:pt x="25" y="64"/>
                      <a:pt x="19" y="64"/>
                      <a:pt x="13" y="66"/>
                    </a:cubicBezTo>
                    <a:cubicBezTo>
                      <a:pt x="9" y="66"/>
                      <a:pt x="5" y="68"/>
                      <a:pt x="1" y="67"/>
                    </a:cubicBezTo>
                    <a:cubicBezTo>
                      <a:pt x="0" y="59"/>
                      <a:pt x="6" y="57"/>
                      <a:pt x="11" y="55"/>
                    </a:cubicBezTo>
                    <a:cubicBezTo>
                      <a:pt x="16" y="53"/>
                      <a:pt x="21" y="53"/>
                      <a:pt x="27" y="52"/>
                    </a:cubicBezTo>
                    <a:cubicBezTo>
                      <a:pt x="18" y="40"/>
                      <a:pt x="13" y="26"/>
                      <a:pt x="8" y="13"/>
                    </a:cubicBezTo>
                    <a:cubicBezTo>
                      <a:pt x="17" y="11"/>
                      <a:pt x="17" y="11"/>
                      <a:pt x="17" y="2"/>
                    </a:cubicBezTo>
                    <a:cubicBezTo>
                      <a:pt x="17" y="1"/>
                      <a:pt x="18" y="0"/>
                      <a:pt x="19" y="0"/>
                    </a:cubicBezTo>
                    <a:cubicBezTo>
                      <a:pt x="20" y="0"/>
                      <a:pt x="21" y="2"/>
                      <a:pt x="22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3" y="5"/>
                      <a:pt x="24" y="7"/>
                      <a:pt x="25" y="9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7" y="9"/>
                      <a:pt x="26" y="11"/>
                      <a:pt x="27" y="12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9" y="13"/>
                      <a:pt x="28" y="15"/>
                      <a:pt x="29" y="17"/>
                    </a:cubicBezTo>
                    <a:close/>
                  </a:path>
                </a:pathLst>
              </a:custGeom>
              <a:solidFill>
                <a:srgbClr val="AD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2" name="Freeform 14"/>
              <p:cNvSpPr/>
              <p:nvPr/>
            </p:nvSpPr>
            <p:spPr bwMode="auto">
              <a:xfrm>
                <a:off x="916" y="982"/>
                <a:ext cx="199" cy="66"/>
              </a:xfrm>
              <a:custGeom>
                <a:avLst/>
                <a:gdLst>
                  <a:gd name="T0" fmla="*/ 57 w 108"/>
                  <a:gd name="T1" fmla="*/ 0 h 36"/>
                  <a:gd name="T2" fmla="*/ 64 w 108"/>
                  <a:gd name="T3" fmla="*/ 0 h 36"/>
                  <a:gd name="T4" fmla="*/ 78 w 108"/>
                  <a:gd name="T5" fmla="*/ 2 h 36"/>
                  <a:gd name="T6" fmla="*/ 79 w 108"/>
                  <a:gd name="T7" fmla="*/ 2 h 36"/>
                  <a:gd name="T8" fmla="*/ 82 w 108"/>
                  <a:gd name="T9" fmla="*/ 4 h 36"/>
                  <a:gd name="T10" fmla="*/ 83 w 108"/>
                  <a:gd name="T11" fmla="*/ 4 h 36"/>
                  <a:gd name="T12" fmla="*/ 91 w 108"/>
                  <a:gd name="T13" fmla="*/ 6 h 36"/>
                  <a:gd name="T14" fmla="*/ 91 w 108"/>
                  <a:gd name="T15" fmla="*/ 6 h 36"/>
                  <a:gd name="T16" fmla="*/ 95 w 108"/>
                  <a:gd name="T17" fmla="*/ 8 h 36"/>
                  <a:gd name="T18" fmla="*/ 95 w 108"/>
                  <a:gd name="T19" fmla="*/ 8 h 36"/>
                  <a:gd name="T20" fmla="*/ 99 w 108"/>
                  <a:gd name="T21" fmla="*/ 10 h 36"/>
                  <a:gd name="T22" fmla="*/ 99 w 108"/>
                  <a:gd name="T23" fmla="*/ 10 h 36"/>
                  <a:gd name="T24" fmla="*/ 98 w 108"/>
                  <a:gd name="T25" fmla="*/ 12 h 36"/>
                  <a:gd name="T26" fmla="*/ 91 w 108"/>
                  <a:gd name="T27" fmla="*/ 13 h 36"/>
                  <a:gd name="T28" fmla="*/ 107 w 108"/>
                  <a:gd name="T29" fmla="*/ 31 h 36"/>
                  <a:gd name="T30" fmla="*/ 105 w 108"/>
                  <a:gd name="T31" fmla="*/ 36 h 36"/>
                  <a:gd name="T32" fmla="*/ 91 w 108"/>
                  <a:gd name="T33" fmla="*/ 27 h 36"/>
                  <a:gd name="T34" fmla="*/ 63 w 108"/>
                  <a:gd name="T35" fmla="*/ 18 h 36"/>
                  <a:gd name="T36" fmla="*/ 13 w 108"/>
                  <a:gd name="T37" fmla="*/ 18 h 36"/>
                  <a:gd name="T38" fmla="*/ 1 w 108"/>
                  <a:gd name="T39" fmla="*/ 16 h 36"/>
                  <a:gd name="T40" fmla="*/ 5 w 108"/>
                  <a:gd name="T41" fmla="*/ 12 h 36"/>
                  <a:gd name="T42" fmla="*/ 17 w 108"/>
                  <a:gd name="T43" fmla="*/ 10 h 36"/>
                  <a:gd name="T44" fmla="*/ 12 w 108"/>
                  <a:gd name="T45" fmla="*/ 5 h 36"/>
                  <a:gd name="T46" fmla="*/ 13 w 108"/>
                  <a:gd name="T47" fmla="*/ 2 h 36"/>
                  <a:gd name="T48" fmla="*/ 26 w 108"/>
                  <a:gd name="T49" fmla="*/ 2 h 36"/>
                  <a:gd name="T50" fmla="*/ 44 w 108"/>
                  <a:gd name="T51" fmla="*/ 2 h 36"/>
                  <a:gd name="T52" fmla="*/ 45 w 108"/>
                  <a:gd name="T53" fmla="*/ 2 h 36"/>
                  <a:gd name="T54" fmla="*/ 57 w 108"/>
                  <a:gd name="T5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8" h="36">
                    <a:moveTo>
                      <a:pt x="57" y="0"/>
                    </a:moveTo>
                    <a:cubicBezTo>
                      <a:pt x="59" y="0"/>
                      <a:pt x="62" y="0"/>
                      <a:pt x="64" y="0"/>
                    </a:cubicBezTo>
                    <a:cubicBezTo>
                      <a:pt x="68" y="3"/>
                      <a:pt x="74" y="0"/>
                      <a:pt x="78" y="2"/>
                    </a:cubicBezTo>
                    <a:cubicBezTo>
                      <a:pt x="78" y="2"/>
                      <a:pt x="79" y="2"/>
                      <a:pt x="79" y="2"/>
                    </a:cubicBezTo>
                    <a:cubicBezTo>
                      <a:pt x="80" y="3"/>
                      <a:pt x="81" y="3"/>
                      <a:pt x="82" y="4"/>
                    </a:cubicBezTo>
                    <a:cubicBezTo>
                      <a:pt x="82" y="4"/>
                      <a:pt x="83" y="4"/>
                      <a:pt x="83" y="4"/>
                    </a:cubicBezTo>
                    <a:cubicBezTo>
                      <a:pt x="86" y="6"/>
                      <a:pt x="89" y="4"/>
                      <a:pt x="91" y="6"/>
                    </a:cubicBezTo>
                    <a:cubicBezTo>
                      <a:pt x="91" y="6"/>
                      <a:pt x="91" y="6"/>
                      <a:pt x="91" y="6"/>
                    </a:cubicBezTo>
                    <a:cubicBezTo>
                      <a:pt x="92" y="7"/>
                      <a:pt x="94" y="7"/>
                      <a:pt x="95" y="8"/>
                    </a:cubicBezTo>
                    <a:cubicBezTo>
                      <a:pt x="95" y="8"/>
                      <a:pt x="95" y="8"/>
                      <a:pt x="95" y="8"/>
                    </a:cubicBezTo>
                    <a:cubicBezTo>
                      <a:pt x="96" y="9"/>
                      <a:pt x="98" y="9"/>
                      <a:pt x="99" y="10"/>
                    </a:cubicBezTo>
                    <a:cubicBezTo>
                      <a:pt x="99" y="10"/>
                      <a:pt x="99" y="10"/>
                      <a:pt x="99" y="10"/>
                    </a:cubicBezTo>
                    <a:cubicBezTo>
                      <a:pt x="99" y="11"/>
                      <a:pt x="99" y="12"/>
                      <a:pt x="98" y="12"/>
                    </a:cubicBezTo>
                    <a:cubicBezTo>
                      <a:pt x="96" y="14"/>
                      <a:pt x="94" y="14"/>
                      <a:pt x="91" y="13"/>
                    </a:cubicBezTo>
                    <a:cubicBezTo>
                      <a:pt x="100" y="17"/>
                      <a:pt x="104" y="24"/>
                      <a:pt x="107" y="31"/>
                    </a:cubicBezTo>
                    <a:cubicBezTo>
                      <a:pt x="108" y="33"/>
                      <a:pt x="108" y="35"/>
                      <a:pt x="105" y="36"/>
                    </a:cubicBezTo>
                    <a:cubicBezTo>
                      <a:pt x="99" y="35"/>
                      <a:pt x="95" y="31"/>
                      <a:pt x="91" y="27"/>
                    </a:cubicBezTo>
                    <a:cubicBezTo>
                      <a:pt x="83" y="21"/>
                      <a:pt x="73" y="18"/>
                      <a:pt x="63" y="18"/>
                    </a:cubicBezTo>
                    <a:cubicBezTo>
                      <a:pt x="46" y="19"/>
                      <a:pt x="30" y="18"/>
                      <a:pt x="13" y="18"/>
                    </a:cubicBezTo>
                    <a:cubicBezTo>
                      <a:pt x="9" y="18"/>
                      <a:pt x="5" y="19"/>
                      <a:pt x="1" y="16"/>
                    </a:cubicBezTo>
                    <a:cubicBezTo>
                      <a:pt x="0" y="12"/>
                      <a:pt x="3" y="12"/>
                      <a:pt x="5" y="12"/>
                    </a:cubicBezTo>
                    <a:cubicBezTo>
                      <a:pt x="9" y="11"/>
                      <a:pt x="13" y="11"/>
                      <a:pt x="17" y="10"/>
                    </a:cubicBezTo>
                    <a:cubicBezTo>
                      <a:pt x="16" y="8"/>
                      <a:pt x="12" y="8"/>
                      <a:pt x="12" y="5"/>
                    </a:cubicBezTo>
                    <a:cubicBezTo>
                      <a:pt x="12" y="4"/>
                      <a:pt x="12" y="3"/>
                      <a:pt x="13" y="2"/>
                    </a:cubicBezTo>
                    <a:cubicBezTo>
                      <a:pt x="17" y="2"/>
                      <a:pt x="21" y="2"/>
                      <a:pt x="26" y="2"/>
                    </a:cubicBezTo>
                    <a:cubicBezTo>
                      <a:pt x="32" y="4"/>
                      <a:pt x="38" y="4"/>
                      <a:pt x="44" y="2"/>
                    </a:cubicBezTo>
                    <a:cubicBezTo>
                      <a:pt x="44" y="2"/>
                      <a:pt x="45" y="2"/>
                      <a:pt x="45" y="2"/>
                    </a:cubicBezTo>
                    <a:cubicBezTo>
                      <a:pt x="49" y="0"/>
                      <a:pt x="53" y="3"/>
                      <a:pt x="57" y="0"/>
                    </a:cubicBezTo>
                    <a:close/>
                  </a:path>
                </a:pathLst>
              </a:custGeom>
              <a:solidFill>
                <a:srgbClr val="A9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3" name="Freeform 15"/>
              <p:cNvSpPr/>
              <p:nvPr/>
            </p:nvSpPr>
            <p:spPr bwMode="auto">
              <a:xfrm>
                <a:off x="1072" y="1004"/>
                <a:ext cx="78" cy="70"/>
              </a:xfrm>
              <a:custGeom>
                <a:avLst/>
                <a:gdLst>
                  <a:gd name="T0" fmla="*/ 21 w 42"/>
                  <a:gd name="T1" fmla="*/ 23 h 38"/>
                  <a:gd name="T2" fmla="*/ 0 w 42"/>
                  <a:gd name="T3" fmla="*/ 2 h 38"/>
                  <a:gd name="T4" fmla="*/ 1 w 42"/>
                  <a:gd name="T5" fmla="*/ 0 h 38"/>
                  <a:gd name="T6" fmla="*/ 14 w 42"/>
                  <a:gd name="T7" fmla="*/ 0 h 38"/>
                  <a:gd name="T8" fmla="*/ 15 w 42"/>
                  <a:gd name="T9" fmla="*/ 0 h 38"/>
                  <a:gd name="T10" fmla="*/ 18 w 42"/>
                  <a:gd name="T11" fmla="*/ 1 h 38"/>
                  <a:gd name="T12" fmla="*/ 20 w 42"/>
                  <a:gd name="T13" fmla="*/ 2 h 38"/>
                  <a:gd name="T14" fmla="*/ 20 w 42"/>
                  <a:gd name="T15" fmla="*/ 2 h 38"/>
                  <a:gd name="T16" fmla="*/ 24 w 42"/>
                  <a:gd name="T17" fmla="*/ 4 h 38"/>
                  <a:gd name="T18" fmla="*/ 23 w 42"/>
                  <a:gd name="T19" fmla="*/ 4 h 38"/>
                  <a:gd name="T20" fmla="*/ 25 w 42"/>
                  <a:gd name="T21" fmla="*/ 5 h 38"/>
                  <a:gd name="T22" fmla="*/ 27 w 42"/>
                  <a:gd name="T23" fmla="*/ 6 h 38"/>
                  <a:gd name="T24" fmla="*/ 29 w 42"/>
                  <a:gd name="T25" fmla="*/ 8 h 38"/>
                  <a:gd name="T26" fmla="*/ 29 w 42"/>
                  <a:gd name="T27" fmla="*/ 8 h 38"/>
                  <a:gd name="T28" fmla="*/ 36 w 42"/>
                  <a:gd name="T29" fmla="*/ 15 h 38"/>
                  <a:gd name="T30" fmla="*/ 39 w 42"/>
                  <a:gd name="T31" fmla="*/ 23 h 38"/>
                  <a:gd name="T32" fmla="*/ 41 w 42"/>
                  <a:gd name="T33" fmla="*/ 31 h 38"/>
                  <a:gd name="T34" fmla="*/ 35 w 42"/>
                  <a:gd name="T35" fmla="*/ 36 h 38"/>
                  <a:gd name="T36" fmla="*/ 30 w 42"/>
                  <a:gd name="T37" fmla="*/ 34 h 38"/>
                  <a:gd name="T38" fmla="*/ 21 w 42"/>
                  <a:gd name="T39" fmla="*/ 2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" h="38">
                    <a:moveTo>
                      <a:pt x="21" y="23"/>
                    </a:moveTo>
                    <a:cubicBezTo>
                      <a:pt x="18" y="12"/>
                      <a:pt x="12" y="4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5" y="0"/>
                      <a:pt x="10" y="0"/>
                      <a:pt x="14" y="0"/>
                    </a:cubicBezTo>
                    <a:cubicBezTo>
                      <a:pt x="14" y="0"/>
                      <a:pt x="15" y="0"/>
                      <a:pt x="15" y="0"/>
                    </a:cubicBezTo>
                    <a:cubicBezTo>
                      <a:pt x="16" y="0"/>
                      <a:pt x="17" y="0"/>
                      <a:pt x="18" y="1"/>
                    </a:cubicBezTo>
                    <a:cubicBezTo>
                      <a:pt x="19" y="1"/>
                      <a:pt x="19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1" y="3"/>
                      <a:pt x="23" y="2"/>
                      <a:pt x="24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4" y="4"/>
                      <a:pt x="25" y="5"/>
                      <a:pt x="25" y="5"/>
                    </a:cubicBezTo>
                    <a:cubicBezTo>
                      <a:pt x="26" y="6"/>
                      <a:pt x="26" y="6"/>
                      <a:pt x="27" y="6"/>
                    </a:cubicBezTo>
                    <a:cubicBezTo>
                      <a:pt x="28" y="6"/>
                      <a:pt x="29" y="7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1" y="10"/>
                      <a:pt x="33" y="13"/>
                      <a:pt x="36" y="15"/>
                    </a:cubicBezTo>
                    <a:cubicBezTo>
                      <a:pt x="37" y="18"/>
                      <a:pt x="40" y="19"/>
                      <a:pt x="39" y="23"/>
                    </a:cubicBezTo>
                    <a:cubicBezTo>
                      <a:pt x="39" y="26"/>
                      <a:pt x="40" y="28"/>
                      <a:pt x="41" y="31"/>
                    </a:cubicBezTo>
                    <a:cubicBezTo>
                      <a:pt x="42" y="37"/>
                      <a:pt x="40" y="38"/>
                      <a:pt x="35" y="36"/>
                    </a:cubicBezTo>
                    <a:cubicBezTo>
                      <a:pt x="33" y="36"/>
                      <a:pt x="31" y="35"/>
                      <a:pt x="30" y="34"/>
                    </a:cubicBezTo>
                    <a:cubicBezTo>
                      <a:pt x="24" y="32"/>
                      <a:pt x="21" y="29"/>
                      <a:pt x="21" y="23"/>
                    </a:cubicBezTo>
                    <a:close/>
                  </a:path>
                </a:pathLst>
              </a:custGeom>
              <a:solidFill>
                <a:srgbClr val="91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4" name="Freeform 16"/>
              <p:cNvSpPr/>
              <p:nvPr/>
            </p:nvSpPr>
            <p:spPr bwMode="auto">
              <a:xfrm>
                <a:off x="1087" y="1829"/>
                <a:ext cx="65" cy="77"/>
              </a:xfrm>
              <a:custGeom>
                <a:avLst/>
                <a:gdLst>
                  <a:gd name="T0" fmla="*/ 18 w 35"/>
                  <a:gd name="T1" fmla="*/ 38 h 42"/>
                  <a:gd name="T2" fmla="*/ 18 w 35"/>
                  <a:gd name="T3" fmla="*/ 37 h 42"/>
                  <a:gd name="T4" fmla="*/ 16 w 35"/>
                  <a:gd name="T5" fmla="*/ 31 h 42"/>
                  <a:gd name="T6" fmla="*/ 16 w 35"/>
                  <a:gd name="T7" fmla="*/ 31 h 42"/>
                  <a:gd name="T8" fmla="*/ 8 w 35"/>
                  <a:gd name="T9" fmla="*/ 27 h 42"/>
                  <a:gd name="T10" fmla="*/ 8 w 35"/>
                  <a:gd name="T11" fmla="*/ 27 h 42"/>
                  <a:gd name="T12" fmla="*/ 6 w 35"/>
                  <a:gd name="T13" fmla="*/ 25 h 42"/>
                  <a:gd name="T14" fmla="*/ 6 w 35"/>
                  <a:gd name="T15" fmla="*/ 25 h 42"/>
                  <a:gd name="T16" fmla="*/ 4 w 35"/>
                  <a:gd name="T17" fmla="*/ 23 h 42"/>
                  <a:gd name="T18" fmla="*/ 4 w 35"/>
                  <a:gd name="T19" fmla="*/ 23 h 42"/>
                  <a:gd name="T20" fmla="*/ 2 w 35"/>
                  <a:gd name="T21" fmla="*/ 13 h 42"/>
                  <a:gd name="T22" fmla="*/ 7 w 35"/>
                  <a:gd name="T23" fmla="*/ 5 h 42"/>
                  <a:gd name="T24" fmla="*/ 16 w 35"/>
                  <a:gd name="T25" fmla="*/ 0 h 42"/>
                  <a:gd name="T26" fmla="*/ 22 w 35"/>
                  <a:gd name="T27" fmla="*/ 3 h 42"/>
                  <a:gd name="T28" fmla="*/ 19 w 35"/>
                  <a:gd name="T29" fmla="*/ 9 h 42"/>
                  <a:gd name="T30" fmla="*/ 27 w 35"/>
                  <a:gd name="T31" fmla="*/ 17 h 42"/>
                  <a:gd name="T32" fmla="*/ 29 w 35"/>
                  <a:gd name="T33" fmla="*/ 18 h 42"/>
                  <a:gd name="T34" fmla="*/ 29 w 35"/>
                  <a:gd name="T35" fmla="*/ 19 h 42"/>
                  <a:gd name="T36" fmla="*/ 31 w 35"/>
                  <a:gd name="T37" fmla="*/ 25 h 42"/>
                  <a:gd name="T38" fmla="*/ 31 w 35"/>
                  <a:gd name="T39" fmla="*/ 25 h 42"/>
                  <a:gd name="T40" fmla="*/ 33 w 35"/>
                  <a:gd name="T41" fmla="*/ 31 h 42"/>
                  <a:gd name="T42" fmla="*/ 33 w 35"/>
                  <a:gd name="T43" fmla="*/ 31 h 42"/>
                  <a:gd name="T44" fmla="*/ 35 w 35"/>
                  <a:gd name="T45" fmla="*/ 35 h 42"/>
                  <a:gd name="T46" fmla="*/ 35 w 35"/>
                  <a:gd name="T47" fmla="*/ 36 h 42"/>
                  <a:gd name="T48" fmla="*/ 33 w 35"/>
                  <a:gd name="T49" fmla="*/ 38 h 42"/>
                  <a:gd name="T50" fmla="*/ 33 w 35"/>
                  <a:gd name="T51" fmla="*/ 38 h 42"/>
                  <a:gd name="T52" fmla="*/ 31 w 35"/>
                  <a:gd name="T53" fmla="*/ 40 h 42"/>
                  <a:gd name="T54" fmla="*/ 30 w 35"/>
                  <a:gd name="T55" fmla="*/ 40 h 42"/>
                  <a:gd name="T56" fmla="*/ 29 w 35"/>
                  <a:gd name="T57" fmla="*/ 40 h 42"/>
                  <a:gd name="T58" fmla="*/ 21 w 35"/>
                  <a:gd name="T59" fmla="*/ 40 h 42"/>
                  <a:gd name="T60" fmla="*/ 21 w 35"/>
                  <a:gd name="T61" fmla="*/ 40 h 42"/>
                  <a:gd name="T62" fmla="*/ 20 w 35"/>
                  <a:gd name="T63" fmla="*/ 40 h 42"/>
                  <a:gd name="T64" fmla="*/ 18 w 35"/>
                  <a:gd name="T65" fmla="*/ 3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" h="42">
                    <a:moveTo>
                      <a:pt x="18" y="38"/>
                    </a:moveTo>
                    <a:cubicBezTo>
                      <a:pt x="18" y="38"/>
                      <a:pt x="18" y="37"/>
                      <a:pt x="18" y="37"/>
                    </a:cubicBezTo>
                    <a:cubicBezTo>
                      <a:pt x="19" y="34"/>
                      <a:pt x="18" y="32"/>
                      <a:pt x="16" y="31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3" y="29"/>
                      <a:pt x="9" y="30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7" y="26"/>
                      <a:pt x="7" y="26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5" y="24"/>
                      <a:pt x="5" y="24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2" y="20"/>
                      <a:pt x="0" y="17"/>
                      <a:pt x="2" y="13"/>
                    </a:cubicBezTo>
                    <a:cubicBezTo>
                      <a:pt x="4" y="10"/>
                      <a:pt x="5" y="7"/>
                      <a:pt x="7" y="5"/>
                    </a:cubicBezTo>
                    <a:cubicBezTo>
                      <a:pt x="9" y="2"/>
                      <a:pt x="12" y="0"/>
                      <a:pt x="16" y="0"/>
                    </a:cubicBezTo>
                    <a:cubicBezTo>
                      <a:pt x="18" y="0"/>
                      <a:pt x="21" y="0"/>
                      <a:pt x="22" y="3"/>
                    </a:cubicBezTo>
                    <a:cubicBezTo>
                      <a:pt x="21" y="5"/>
                      <a:pt x="20" y="7"/>
                      <a:pt x="19" y="9"/>
                    </a:cubicBezTo>
                    <a:cubicBezTo>
                      <a:pt x="17" y="16"/>
                      <a:pt x="19" y="18"/>
                      <a:pt x="27" y="17"/>
                    </a:cubicBezTo>
                    <a:cubicBezTo>
                      <a:pt x="28" y="16"/>
                      <a:pt x="28" y="17"/>
                      <a:pt x="29" y="18"/>
                    </a:cubicBezTo>
                    <a:cubicBezTo>
                      <a:pt x="29" y="18"/>
                      <a:pt x="29" y="19"/>
                      <a:pt x="29" y="19"/>
                    </a:cubicBezTo>
                    <a:cubicBezTo>
                      <a:pt x="31" y="21"/>
                      <a:pt x="29" y="23"/>
                      <a:pt x="31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3" y="26"/>
                      <a:pt x="31" y="29"/>
                      <a:pt x="33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4" y="32"/>
                      <a:pt x="34" y="34"/>
                      <a:pt x="35" y="35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4" y="37"/>
                      <a:pt x="34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2" y="39"/>
                      <a:pt x="31" y="40"/>
                      <a:pt x="31" y="40"/>
                    </a:cubicBezTo>
                    <a:cubicBezTo>
                      <a:pt x="30" y="40"/>
                      <a:pt x="30" y="40"/>
                      <a:pt x="30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26" y="42"/>
                      <a:pt x="24" y="42"/>
                      <a:pt x="21" y="40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19" y="40"/>
                      <a:pt x="18" y="39"/>
                      <a:pt x="18" y="38"/>
                    </a:cubicBezTo>
                    <a:close/>
                  </a:path>
                </a:pathLst>
              </a:custGeom>
              <a:solidFill>
                <a:srgbClr val="AC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5" name="Freeform 17"/>
              <p:cNvSpPr/>
              <p:nvPr/>
            </p:nvSpPr>
            <p:spPr bwMode="auto">
              <a:xfrm>
                <a:off x="713" y="1843"/>
                <a:ext cx="53" cy="74"/>
              </a:xfrm>
              <a:custGeom>
                <a:avLst/>
                <a:gdLst>
                  <a:gd name="T0" fmla="*/ 9 w 29"/>
                  <a:gd name="T1" fmla="*/ 15 h 40"/>
                  <a:gd name="T2" fmla="*/ 9 w 29"/>
                  <a:gd name="T3" fmla="*/ 12 h 40"/>
                  <a:gd name="T4" fmla="*/ 9 w 29"/>
                  <a:gd name="T5" fmla="*/ 7 h 40"/>
                  <a:gd name="T6" fmla="*/ 10 w 29"/>
                  <a:gd name="T7" fmla="*/ 7 h 40"/>
                  <a:gd name="T8" fmla="*/ 10 w 29"/>
                  <a:gd name="T9" fmla="*/ 2 h 40"/>
                  <a:gd name="T10" fmla="*/ 9 w 29"/>
                  <a:gd name="T11" fmla="*/ 2 h 40"/>
                  <a:gd name="T12" fmla="*/ 21 w 29"/>
                  <a:gd name="T13" fmla="*/ 0 h 40"/>
                  <a:gd name="T14" fmla="*/ 29 w 29"/>
                  <a:gd name="T15" fmla="*/ 9 h 40"/>
                  <a:gd name="T16" fmla="*/ 23 w 29"/>
                  <a:gd name="T17" fmla="*/ 17 h 40"/>
                  <a:gd name="T18" fmla="*/ 24 w 29"/>
                  <a:gd name="T19" fmla="*/ 28 h 40"/>
                  <a:gd name="T20" fmla="*/ 21 w 29"/>
                  <a:gd name="T21" fmla="*/ 32 h 40"/>
                  <a:gd name="T22" fmla="*/ 21 w 29"/>
                  <a:gd name="T23" fmla="*/ 32 h 40"/>
                  <a:gd name="T24" fmla="*/ 19 w 29"/>
                  <a:gd name="T25" fmla="*/ 34 h 40"/>
                  <a:gd name="T26" fmla="*/ 19 w 29"/>
                  <a:gd name="T27" fmla="*/ 34 h 40"/>
                  <a:gd name="T28" fmla="*/ 15 w 29"/>
                  <a:gd name="T29" fmla="*/ 38 h 40"/>
                  <a:gd name="T30" fmla="*/ 15 w 29"/>
                  <a:gd name="T31" fmla="*/ 38 h 40"/>
                  <a:gd name="T32" fmla="*/ 2 w 29"/>
                  <a:gd name="T33" fmla="*/ 38 h 40"/>
                  <a:gd name="T34" fmla="*/ 2 w 29"/>
                  <a:gd name="T35" fmla="*/ 38 h 40"/>
                  <a:gd name="T36" fmla="*/ 2 w 29"/>
                  <a:gd name="T37" fmla="*/ 32 h 40"/>
                  <a:gd name="T38" fmla="*/ 2 w 29"/>
                  <a:gd name="T39" fmla="*/ 32 h 40"/>
                  <a:gd name="T40" fmla="*/ 4 w 29"/>
                  <a:gd name="T41" fmla="*/ 29 h 40"/>
                  <a:gd name="T42" fmla="*/ 4 w 29"/>
                  <a:gd name="T43" fmla="*/ 29 h 40"/>
                  <a:gd name="T44" fmla="*/ 5 w 29"/>
                  <a:gd name="T45" fmla="*/ 23 h 40"/>
                  <a:gd name="T46" fmla="*/ 6 w 29"/>
                  <a:gd name="T47" fmla="*/ 21 h 40"/>
                  <a:gd name="T48" fmla="*/ 7 w 29"/>
                  <a:gd name="T49" fmla="*/ 19 h 40"/>
                  <a:gd name="T50" fmla="*/ 7 w 29"/>
                  <a:gd name="T51" fmla="*/ 19 h 40"/>
                  <a:gd name="T52" fmla="*/ 9 w 29"/>
                  <a:gd name="T53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" h="40">
                    <a:moveTo>
                      <a:pt x="9" y="15"/>
                    </a:moveTo>
                    <a:cubicBezTo>
                      <a:pt x="9" y="14"/>
                      <a:pt x="9" y="13"/>
                      <a:pt x="9" y="12"/>
                    </a:cubicBezTo>
                    <a:cubicBezTo>
                      <a:pt x="10" y="10"/>
                      <a:pt x="11" y="9"/>
                      <a:pt x="9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8" y="5"/>
                      <a:pt x="8" y="4"/>
                      <a:pt x="10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3" y="0"/>
                      <a:pt x="17" y="1"/>
                      <a:pt x="21" y="0"/>
                    </a:cubicBezTo>
                    <a:cubicBezTo>
                      <a:pt x="25" y="2"/>
                      <a:pt x="28" y="4"/>
                      <a:pt x="29" y="9"/>
                    </a:cubicBezTo>
                    <a:cubicBezTo>
                      <a:pt x="29" y="12"/>
                      <a:pt x="26" y="14"/>
                      <a:pt x="23" y="17"/>
                    </a:cubicBezTo>
                    <a:cubicBezTo>
                      <a:pt x="18" y="21"/>
                      <a:pt x="18" y="24"/>
                      <a:pt x="24" y="28"/>
                    </a:cubicBezTo>
                    <a:cubicBezTo>
                      <a:pt x="24" y="30"/>
                      <a:pt x="22" y="31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0" y="33"/>
                      <a:pt x="20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8" y="36"/>
                      <a:pt x="17" y="37"/>
                      <a:pt x="15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1" y="39"/>
                      <a:pt x="6" y="40"/>
                      <a:pt x="2" y="38"/>
                    </a:cubicBezTo>
                    <a:cubicBezTo>
                      <a:pt x="2" y="38"/>
                      <a:pt x="2" y="38"/>
                      <a:pt x="2" y="38"/>
                    </a:cubicBezTo>
                    <a:cubicBezTo>
                      <a:pt x="0" y="36"/>
                      <a:pt x="0" y="34"/>
                      <a:pt x="2" y="32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3" y="31"/>
                      <a:pt x="2" y="30"/>
                      <a:pt x="4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5" y="27"/>
                      <a:pt x="4" y="24"/>
                      <a:pt x="5" y="23"/>
                    </a:cubicBezTo>
                    <a:cubicBezTo>
                      <a:pt x="6" y="22"/>
                      <a:pt x="6" y="22"/>
                      <a:pt x="6" y="21"/>
                    </a:cubicBezTo>
                    <a:cubicBezTo>
                      <a:pt x="6" y="20"/>
                      <a:pt x="7" y="20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8"/>
                      <a:pt x="8" y="16"/>
                      <a:pt x="9" y="15"/>
                    </a:cubicBez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6" name="Freeform 18"/>
              <p:cNvSpPr/>
              <p:nvPr/>
            </p:nvSpPr>
            <p:spPr bwMode="auto">
              <a:xfrm>
                <a:off x="1133" y="1676"/>
                <a:ext cx="85" cy="144"/>
              </a:xfrm>
              <a:custGeom>
                <a:avLst/>
                <a:gdLst>
                  <a:gd name="T0" fmla="*/ 43 w 46"/>
                  <a:gd name="T1" fmla="*/ 1 h 78"/>
                  <a:gd name="T2" fmla="*/ 44 w 46"/>
                  <a:gd name="T3" fmla="*/ 0 h 78"/>
                  <a:gd name="T4" fmla="*/ 44 w 46"/>
                  <a:gd name="T5" fmla="*/ 18 h 78"/>
                  <a:gd name="T6" fmla="*/ 44 w 46"/>
                  <a:gd name="T7" fmla="*/ 18 h 78"/>
                  <a:gd name="T8" fmla="*/ 42 w 46"/>
                  <a:gd name="T9" fmla="*/ 25 h 78"/>
                  <a:gd name="T10" fmla="*/ 42 w 46"/>
                  <a:gd name="T11" fmla="*/ 25 h 78"/>
                  <a:gd name="T12" fmla="*/ 40 w 46"/>
                  <a:gd name="T13" fmla="*/ 29 h 78"/>
                  <a:gd name="T14" fmla="*/ 40 w 46"/>
                  <a:gd name="T15" fmla="*/ 31 h 78"/>
                  <a:gd name="T16" fmla="*/ 39 w 46"/>
                  <a:gd name="T17" fmla="*/ 35 h 78"/>
                  <a:gd name="T18" fmla="*/ 38 w 46"/>
                  <a:gd name="T19" fmla="*/ 37 h 78"/>
                  <a:gd name="T20" fmla="*/ 37 w 46"/>
                  <a:gd name="T21" fmla="*/ 41 h 78"/>
                  <a:gd name="T22" fmla="*/ 37 w 46"/>
                  <a:gd name="T23" fmla="*/ 41 h 78"/>
                  <a:gd name="T24" fmla="*/ 35 w 46"/>
                  <a:gd name="T25" fmla="*/ 45 h 78"/>
                  <a:gd name="T26" fmla="*/ 35 w 46"/>
                  <a:gd name="T27" fmla="*/ 46 h 78"/>
                  <a:gd name="T28" fmla="*/ 33 w 46"/>
                  <a:gd name="T29" fmla="*/ 48 h 78"/>
                  <a:gd name="T30" fmla="*/ 33 w 46"/>
                  <a:gd name="T31" fmla="*/ 48 h 78"/>
                  <a:gd name="T32" fmla="*/ 31 w 46"/>
                  <a:gd name="T33" fmla="*/ 52 h 78"/>
                  <a:gd name="T34" fmla="*/ 31 w 46"/>
                  <a:gd name="T35" fmla="*/ 52 h 78"/>
                  <a:gd name="T36" fmla="*/ 29 w 46"/>
                  <a:gd name="T37" fmla="*/ 54 h 78"/>
                  <a:gd name="T38" fmla="*/ 29 w 46"/>
                  <a:gd name="T39" fmla="*/ 56 h 78"/>
                  <a:gd name="T40" fmla="*/ 27 w 46"/>
                  <a:gd name="T41" fmla="*/ 58 h 78"/>
                  <a:gd name="T42" fmla="*/ 27 w 46"/>
                  <a:gd name="T43" fmla="*/ 58 h 78"/>
                  <a:gd name="T44" fmla="*/ 25 w 46"/>
                  <a:gd name="T45" fmla="*/ 60 h 78"/>
                  <a:gd name="T46" fmla="*/ 25 w 46"/>
                  <a:gd name="T47" fmla="*/ 60 h 78"/>
                  <a:gd name="T48" fmla="*/ 23 w 46"/>
                  <a:gd name="T49" fmla="*/ 62 h 78"/>
                  <a:gd name="T50" fmla="*/ 23 w 46"/>
                  <a:gd name="T51" fmla="*/ 62 h 78"/>
                  <a:gd name="T52" fmla="*/ 21 w 46"/>
                  <a:gd name="T53" fmla="*/ 64 h 78"/>
                  <a:gd name="T54" fmla="*/ 21 w 46"/>
                  <a:gd name="T55" fmla="*/ 64 h 78"/>
                  <a:gd name="T56" fmla="*/ 19 w 46"/>
                  <a:gd name="T57" fmla="*/ 66 h 78"/>
                  <a:gd name="T58" fmla="*/ 19 w 46"/>
                  <a:gd name="T59" fmla="*/ 66 h 78"/>
                  <a:gd name="T60" fmla="*/ 17 w 46"/>
                  <a:gd name="T61" fmla="*/ 68 h 78"/>
                  <a:gd name="T62" fmla="*/ 17 w 46"/>
                  <a:gd name="T63" fmla="*/ 68 h 78"/>
                  <a:gd name="T64" fmla="*/ 15 w 46"/>
                  <a:gd name="T65" fmla="*/ 70 h 78"/>
                  <a:gd name="T66" fmla="*/ 15 w 46"/>
                  <a:gd name="T67" fmla="*/ 70 h 78"/>
                  <a:gd name="T68" fmla="*/ 13 w 46"/>
                  <a:gd name="T69" fmla="*/ 71 h 78"/>
                  <a:gd name="T70" fmla="*/ 12 w 46"/>
                  <a:gd name="T71" fmla="*/ 72 h 78"/>
                  <a:gd name="T72" fmla="*/ 10 w 46"/>
                  <a:gd name="T73" fmla="*/ 73 h 78"/>
                  <a:gd name="T74" fmla="*/ 10 w 46"/>
                  <a:gd name="T75" fmla="*/ 73 h 78"/>
                  <a:gd name="T76" fmla="*/ 8 w 46"/>
                  <a:gd name="T77" fmla="*/ 75 h 78"/>
                  <a:gd name="T78" fmla="*/ 8 w 46"/>
                  <a:gd name="T79" fmla="*/ 75 h 78"/>
                  <a:gd name="T80" fmla="*/ 4 w 46"/>
                  <a:gd name="T81" fmla="*/ 77 h 78"/>
                  <a:gd name="T82" fmla="*/ 4 w 46"/>
                  <a:gd name="T83" fmla="*/ 77 h 78"/>
                  <a:gd name="T84" fmla="*/ 2 w 46"/>
                  <a:gd name="T85" fmla="*/ 77 h 78"/>
                  <a:gd name="T86" fmla="*/ 5 w 46"/>
                  <a:gd name="T87" fmla="*/ 69 h 78"/>
                  <a:gd name="T88" fmla="*/ 38 w 46"/>
                  <a:gd name="T89" fmla="*/ 10 h 78"/>
                  <a:gd name="T90" fmla="*/ 43 w 46"/>
                  <a:gd name="T91" fmla="*/ 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6" h="78">
                    <a:moveTo>
                      <a:pt x="43" y="1"/>
                    </a:moveTo>
                    <a:cubicBezTo>
                      <a:pt x="43" y="1"/>
                      <a:pt x="44" y="0"/>
                      <a:pt x="44" y="0"/>
                    </a:cubicBezTo>
                    <a:cubicBezTo>
                      <a:pt x="46" y="6"/>
                      <a:pt x="46" y="12"/>
                      <a:pt x="44" y="18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42" y="20"/>
                      <a:pt x="44" y="23"/>
                      <a:pt x="42" y="25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41" y="26"/>
                      <a:pt x="42" y="28"/>
                      <a:pt x="40" y="29"/>
                    </a:cubicBezTo>
                    <a:cubicBezTo>
                      <a:pt x="40" y="30"/>
                      <a:pt x="40" y="30"/>
                      <a:pt x="40" y="31"/>
                    </a:cubicBezTo>
                    <a:cubicBezTo>
                      <a:pt x="39" y="32"/>
                      <a:pt x="40" y="34"/>
                      <a:pt x="39" y="35"/>
                    </a:cubicBezTo>
                    <a:cubicBezTo>
                      <a:pt x="39" y="36"/>
                      <a:pt x="38" y="36"/>
                      <a:pt x="38" y="37"/>
                    </a:cubicBezTo>
                    <a:cubicBezTo>
                      <a:pt x="37" y="38"/>
                      <a:pt x="38" y="40"/>
                      <a:pt x="37" y="41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5" y="42"/>
                      <a:pt x="36" y="44"/>
                      <a:pt x="35" y="45"/>
                    </a:cubicBezTo>
                    <a:cubicBezTo>
                      <a:pt x="35" y="45"/>
                      <a:pt x="35" y="46"/>
                      <a:pt x="35" y="46"/>
                    </a:cubicBezTo>
                    <a:cubicBezTo>
                      <a:pt x="34" y="47"/>
                      <a:pt x="33" y="48"/>
                      <a:pt x="33" y="48"/>
                    </a:cubicBezTo>
                    <a:cubicBezTo>
                      <a:pt x="33" y="48"/>
                      <a:pt x="33" y="48"/>
                      <a:pt x="33" y="48"/>
                    </a:cubicBezTo>
                    <a:cubicBezTo>
                      <a:pt x="32" y="49"/>
                      <a:pt x="32" y="51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0" y="53"/>
                      <a:pt x="30" y="54"/>
                      <a:pt x="29" y="54"/>
                    </a:cubicBezTo>
                    <a:cubicBezTo>
                      <a:pt x="29" y="55"/>
                      <a:pt x="29" y="55"/>
                      <a:pt x="29" y="56"/>
                    </a:cubicBezTo>
                    <a:cubicBezTo>
                      <a:pt x="28" y="57"/>
                      <a:pt x="28" y="57"/>
                      <a:pt x="27" y="58"/>
                    </a:cubicBezTo>
                    <a:cubicBezTo>
                      <a:pt x="27" y="58"/>
                      <a:pt x="27" y="58"/>
                      <a:pt x="27" y="58"/>
                    </a:cubicBezTo>
                    <a:cubicBezTo>
                      <a:pt x="26" y="59"/>
                      <a:pt x="26" y="59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1"/>
                      <a:pt x="24" y="61"/>
                      <a:pt x="23" y="62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3" y="63"/>
                      <a:pt x="22" y="63"/>
                      <a:pt x="21" y="64"/>
                    </a:cubicBezTo>
                    <a:cubicBezTo>
                      <a:pt x="21" y="64"/>
                      <a:pt x="21" y="64"/>
                      <a:pt x="21" y="64"/>
                    </a:cubicBezTo>
                    <a:cubicBezTo>
                      <a:pt x="21" y="64"/>
                      <a:pt x="20" y="65"/>
                      <a:pt x="19" y="66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9" y="66"/>
                      <a:pt x="18" y="67"/>
                      <a:pt x="17" y="68"/>
                    </a:cubicBezTo>
                    <a:cubicBezTo>
                      <a:pt x="17" y="68"/>
                      <a:pt x="17" y="68"/>
                      <a:pt x="17" y="68"/>
                    </a:cubicBezTo>
                    <a:cubicBezTo>
                      <a:pt x="17" y="68"/>
                      <a:pt x="16" y="69"/>
                      <a:pt x="15" y="70"/>
                    </a:cubicBezTo>
                    <a:cubicBezTo>
                      <a:pt x="15" y="70"/>
                      <a:pt x="15" y="70"/>
                      <a:pt x="15" y="70"/>
                    </a:cubicBezTo>
                    <a:cubicBezTo>
                      <a:pt x="15" y="70"/>
                      <a:pt x="14" y="71"/>
                      <a:pt x="13" y="71"/>
                    </a:cubicBezTo>
                    <a:cubicBezTo>
                      <a:pt x="13" y="71"/>
                      <a:pt x="12" y="71"/>
                      <a:pt x="12" y="72"/>
                    </a:cubicBezTo>
                    <a:cubicBezTo>
                      <a:pt x="11" y="72"/>
                      <a:pt x="10" y="73"/>
                      <a:pt x="10" y="73"/>
                    </a:cubicBezTo>
                    <a:cubicBezTo>
                      <a:pt x="10" y="73"/>
                      <a:pt x="10" y="73"/>
                      <a:pt x="10" y="73"/>
                    </a:cubicBezTo>
                    <a:cubicBezTo>
                      <a:pt x="9" y="74"/>
                      <a:pt x="8" y="75"/>
                      <a:pt x="8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7" y="76"/>
                      <a:pt x="5" y="76"/>
                      <a:pt x="4" y="77"/>
                    </a:cubicBezTo>
                    <a:cubicBezTo>
                      <a:pt x="4" y="77"/>
                      <a:pt x="4" y="77"/>
                      <a:pt x="4" y="77"/>
                    </a:cubicBezTo>
                    <a:cubicBezTo>
                      <a:pt x="3" y="78"/>
                      <a:pt x="2" y="78"/>
                      <a:pt x="2" y="77"/>
                    </a:cubicBezTo>
                    <a:cubicBezTo>
                      <a:pt x="0" y="73"/>
                      <a:pt x="2" y="71"/>
                      <a:pt x="5" y="69"/>
                    </a:cubicBezTo>
                    <a:cubicBezTo>
                      <a:pt x="22" y="52"/>
                      <a:pt x="29" y="31"/>
                      <a:pt x="38" y="10"/>
                    </a:cubicBezTo>
                    <a:cubicBezTo>
                      <a:pt x="40" y="7"/>
                      <a:pt x="40" y="3"/>
                      <a:pt x="43" y="1"/>
                    </a:cubicBezTo>
                    <a:close/>
                  </a:path>
                </a:pathLst>
              </a:custGeom>
              <a:solidFill>
                <a:srgbClr val="FF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7" name="Freeform 19"/>
              <p:cNvSpPr/>
              <p:nvPr/>
            </p:nvSpPr>
            <p:spPr bwMode="auto">
              <a:xfrm>
                <a:off x="665" y="1092"/>
                <a:ext cx="70" cy="61"/>
              </a:xfrm>
              <a:custGeom>
                <a:avLst/>
                <a:gdLst>
                  <a:gd name="T0" fmla="*/ 2 w 38"/>
                  <a:gd name="T1" fmla="*/ 27 h 33"/>
                  <a:gd name="T2" fmla="*/ 3 w 38"/>
                  <a:gd name="T3" fmla="*/ 26 h 33"/>
                  <a:gd name="T4" fmla="*/ 5 w 38"/>
                  <a:gd name="T5" fmla="*/ 25 h 33"/>
                  <a:gd name="T6" fmla="*/ 5 w 38"/>
                  <a:gd name="T7" fmla="*/ 25 h 33"/>
                  <a:gd name="T8" fmla="*/ 9 w 38"/>
                  <a:gd name="T9" fmla="*/ 19 h 33"/>
                  <a:gd name="T10" fmla="*/ 9 w 38"/>
                  <a:gd name="T11" fmla="*/ 19 h 33"/>
                  <a:gd name="T12" fmla="*/ 11 w 38"/>
                  <a:gd name="T13" fmla="*/ 17 h 33"/>
                  <a:gd name="T14" fmla="*/ 11 w 38"/>
                  <a:gd name="T15" fmla="*/ 17 h 33"/>
                  <a:gd name="T16" fmla="*/ 12 w 38"/>
                  <a:gd name="T17" fmla="*/ 15 h 33"/>
                  <a:gd name="T18" fmla="*/ 12 w 38"/>
                  <a:gd name="T19" fmla="*/ 15 h 33"/>
                  <a:gd name="T20" fmla="*/ 14 w 38"/>
                  <a:gd name="T21" fmla="*/ 13 h 33"/>
                  <a:gd name="T22" fmla="*/ 14 w 38"/>
                  <a:gd name="T23" fmla="*/ 13 h 33"/>
                  <a:gd name="T24" fmla="*/ 16 w 38"/>
                  <a:gd name="T25" fmla="*/ 11 h 33"/>
                  <a:gd name="T26" fmla="*/ 16 w 38"/>
                  <a:gd name="T27" fmla="*/ 11 h 33"/>
                  <a:gd name="T28" fmla="*/ 18 w 38"/>
                  <a:gd name="T29" fmla="*/ 9 h 33"/>
                  <a:gd name="T30" fmla="*/ 18 w 38"/>
                  <a:gd name="T31" fmla="*/ 9 h 33"/>
                  <a:gd name="T32" fmla="*/ 20 w 38"/>
                  <a:gd name="T33" fmla="*/ 7 h 33"/>
                  <a:gd name="T34" fmla="*/ 20 w 38"/>
                  <a:gd name="T35" fmla="*/ 7 h 33"/>
                  <a:gd name="T36" fmla="*/ 22 w 38"/>
                  <a:gd name="T37" fmla="*/ 5 h 33"/>
                  <a:gd name="T38" fmla="*/ 22 w 38"/>
                  <a:gd name="T39" fmla="*/ 5 h 33"/>
                  <a:gd name="T40" fmla="*/ 24 w 38"/>
                  <a:gd name="T41" fmla="*/ 2 h 33"/>
                  <a:gd name="T42" fmla="*/ 24 w 38"/>
                  <a:gd name="T43" fmla="*/ 2 h 33"/>
                  <a:gd name="T44" fmla="*/ 26 w 38"/>
                  <a:gd name="T45" fmla="*/ 2 h 33"/>
                  <a:gd name="T46" fmla="*/ 32 w 38"/>
                  <a:gd name="T47" fmla="*/ 3 h 33"/>
                  <a:gd name="T48" fmla="*/ 38 w 38"/>
                  <a:gd name="T49" fmla="*/ 2 h 33"/>
                  <a:gd name="T50" fmla="*/ 27 w 38"/>
                  <a:gd name="T51" fmla="*/ 24 h 33"/>
                  <a:gd name="T52" fmla="*/ 19 w 38"/>
                  <a:gd name="T53" fmla="*/ 31 h 33"/>
                  <a:gd name="T54" fmla="*/ 16 w 38"/>
                  <a:gd name="T55" fmla="*/ 33 h 33"/>
                  <a:gd name="T56" fmla="*/ 6 w 38"/>
                  <a:gd name="T57" fmla="*/ 32 h 33"/>
                  <a:gd name="T58" fmla="*/ 4 w 38"/>
                  <a:gd name="T59" fmla="*/ 32 h 33"/>
                  <a:gd name="T60" fmla="*/ 0 w 38"/>
                  <a:gd name="T61" fmla="*/ 30 h 33"/>
                  <a:gd name="T62" fmla="*/ 2 w 38"/>
                  <a:gd name="T63" fmla="*/ 27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8" h="33">
                    <a:moveTo>
                      <a:pt x="2" y="27"/>
                    </a:moveTo>
                    <a:cubicBezTo>
                      <a:pt x="2" y="27"/>
                      <a:pt x="2" y="27"/>
                      <a:pt x="3" y="26"/>
                    </a:cubicBezTo>
                    <a:cubicBezTo>
                      <a:pt x="3" y="26"/>
                      <a:pt x="4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3"/>
                      <a:pt x="7" y="21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8"/>
                      <a:pt x="10" y="18"/>
                      <a:pt x="11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4"/>
                      <a:pt x="14" y="14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7" y="11"/>
                      <a:pt x="17" y="10"/>
                      <a:pt x="18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9" y="9"/>
                      <a:pt x="19" y="8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1" y="7"/>
                      <a:pt x="21" y="6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3" y="4"/>
                      <a:pt x="23" y="3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5" y="1"/>
                      <a:pt x="25" y="1"/>
                      <a:pt x="26" y="2"/>
                    </a:cubicBezTo>
                    <a:cubicBezTo>
                      <a:pt x="28" y="3"/>
                      <a:pt x="29" y="7"/>
                      <a:pt x="32" y="3"/>
                    </a:cubicBezTo>
                    <a:cubicBezTo>
                      <a:pt x="33" y="2"/>
                      <a:pt x="35" y="0"/>
                      <a:pt x="38" y="2"/>
                    </a:cubicBezTo>
                    <a:cubicBezTo>
                      <a:pt x="38" y="11"/>
                      <a:pt x="33" y="18"/>
                      <a:pt x="27" y="24"/>
                    </a:cubicBezTo>
                    <a:cubicBezTo>
                      <a:pt x="24" y="26"/>
                      <a:pt x="21" y="27"/>
                      <a:pt x="19" y="31"/>
                    </a:cubicBezTo>
                    <a:cubicBezTo>
                      <a:pt x="18" y="32"/>
                      <a:pt x="17" y="33"/>
                      <a:pt x="16" y="33"/>
                    </a:cubicBezTo>
                    <a:cubicBezTo>
                      <a:pt x="13" y="32"/>
                      <a:pt x="10" y="30"/>
                      <a:pt x="6" y="32"/>
                    </a:cubicBezTo>
                    <a:cubicBezTo>
                      <a:pt x="6" y="32"/>
                      <a:pt x="5" y="32"/>
                      <a:pt x="4" y="32"/>
                    </a:cubicBezTo>
                    <a:cubicBezTo>
                      <a:pt x="2" y="32"/>
                      <a:pt x="1" y="31"/>
                      <a:pt x="0" y="30"/>
                    </a:cubicBezTo>
                    <a:cubicBezTo>
                      <a:pt x="0" y="29"/>
                      <a:pt x="0" y="27"/>
                      <a:pt x="2" y="27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8" name="Freeform 20"/>
              <p:cNvSpPr/>
              <p:nvPr/>
            </p:nvSpPr>
            <p:spPr bwMode="auto">
              <a:xfrm>
                <a:off x="731" y="985"/>
                <a:ext cx="176" cy="74"/>
              </a:xfrm>
              <a:custGeom>
                <a:avLst/>
                <a:gdLst>
                  <a:gd name="T0" fmla="*/ 57 w 95"/>
                  <a:gd name="T1" fmla="*/ 2 h 40"/>
                  <a:gd name="T2" fmla="*/ 61 w 95"/>
                  <a:gd name="T3" fmla="*/ 2 h 40"/>
                  <a:gd name="T4" fmla="*/ 68 w 95"/>
                  <a:gd name="T5" fmla="*/ 1 h 40"/>
                  <a:gd name="T6" fmla="*/ 93 w 95"/>
                  <a:gd name="T7" fmla="*/ 1 h 40"/>
                  <a:gd name="T8" fmla="*/ 91 w 95"/>
                  <a:gd name="T9" fmla="*/ 6 h 40"/>
                  <a:gd name="T10" fmla="*/ 78 w 95"/>
                  <a:gd name="T11" fmla="*/ 7 h 40"/>
                  <a:gd name="T12" fmla="*/ 47 w 95"/>
                  <a:gd name="T13" fmla="*/ 14 h 40"/>
                  <a:gd name="T14" fmla="*/ 42 w 95"/>
                  <a:gd name="T15" fmla="*/ 16 h 40"/>
                  <a:gd name="T16" fmla="*/ 40 w 95"/>
                  <a:gd name="T17" fmla="*/ 17 h 40"/>
                  <a:gd name="T18" fmla="*/ 37 w 95"/>
                  <a:gd name="T19" fmla="*/ 18 h 40"/>
                  <a:gd name="T20" fmla="*/ 35 w 95"/>
                  <a:gd name="T21" fmla="*/ 19 h 40"/>
                  <a:gd name="T22" fmla="*/ 32 w 95"/>
                  <a:gd name="T23" fmla="*/ 20 h 40"/>
                  <a:gd name="T24" fmla="*/ 30 w 95"/>
                  <a:gd name="T25" fmla="*/ 21 h 40"/>
                  <a:gd name="T26" fmla="*/ 28 w 95"/>
                  <a:gd name="T27" fmla="*/ 22 h 40"/>
                  <a:gd name="T28" fmla="*/ 26 w 95"/>
                  <a:gd name="T29" fmla="*/ 24 h 40"/>
                  <a:gd name="T30" fmla="*/ 9 w 95"/>
                  <a:gd name="T31" fmla="*/ 35 h 40"/>
                  <a:gd name="T32" fmla="*/ 1 w 95"/>
                  <a:gd name="T33" fmla="*/ 38 h 40"/>
                  <a:gd name="T34" fmla="*/ 2 w 95"/>
                  <a:gd name="T35" fmla="*/ 35 h 40"/>
                  <a:gd name="T36" fmla="*/ 1 w 95"/>
                  <a:gd name="T37" fmla="*/ 35 h 40"/>
                  <a:gd name="T38" fmla="*/ 3 w 95"/>
                  <a:gd name="T39" fmla="*/ 33 h 40"/>
                  <a:gd name="T40" fmla="*/ 3 w 95"/>
                  <a:gd name="T41" fmla="*/ 33 h 40"/>
                  <a:gd name="T42" fmla="*/ 5 w 95"/>
                  <a:gd name="T43" fmla="*/ 31 h 40"/>
                  <a:gd name="T44" fmla="*/ 5 w 95"/>
                  <a:gd name="T45" fmla="*/ 31 h 40"/>
                  <a:gd name="T46" fmla="*/ 7 w 95"/>
                  <a:gd name="T47" fmla="*/ 29 h 40"/>
                  <a:gd name="T48" fmla="*/ 7 w 95"/>
                  <a:gd name="T49" fmla="*/ 29 h 40"/>
                  <a:gd name="T50" fmla="*/ 9 w 95"/>
                  <a:gd name="T51" fmla="*/ 27 h 40"/>
                  <a:gd name="T52" fmla="*/ 9 w 95"/>
                  <a:gd name="T53" fmla="*/ 27 h 40"/>
                  <a:gd name="T54" fmla="*/ 11 w 95"/>
                  <a:gd name="T55" fmla="*/ 25 h 40"/>
                  <a:gd name="T56" fmla="*/ 11 w 95"/>
                  <a:gd name="T57" fmla="*/ 25 h 40"/>
                  <a:gd name="T58" fmla="*/ 13 w 95"/>
                  <a:gd name="T59" fmla="*/ 23 h 40"/>
                  <a:gd name="T60" fmla="*/ 13 w 95"/>
                  <a:gd name="T61" fmla="*/ 23 h 40"/>
                  <a:gd name="T62" fmla="*/ 15 w 95"/>
                  <a:gd name="T63" fmla="*/ 21 h 40"/>
                  <a:gd name="T64" fmla="*/ 15 w 95"/>
                  <a:gd name="T65" fmla="*/ 21 h 40"/>
                  <a:gd name="T66" fmla="*/ 21 w 95"/>
                  <a:gd name="T67" fmla="*/ 17 h 40"/>
                  <a:gd name="T68" fmla="*/ 21 w 95"/>
                  <a:gd name="T69" fmla="*/ 18 h 40"/>
                  <a:gd name="T70" fmla="*/ 23 w 95"/>
                  <a:gd name="T71" fmla="*/ 16 h 40"/>
                  <a:gd name="T72" fmla="*/ 22 w 95"/>
                  <a:gd name="T73" fmla="*/ 16 h 40"/>
                  <a:gd name="T74" fmla="*/ 26 w 95"/>
                  <a:gd name="T75" fmla="*/ 14 h 40"/>
                  <a:gd name="T76" fmla="*/ 26 w 95"/>
                  <a:gd name="T77" fmla="*/ 14 h 40"/>
                  <a:gd name="T78" fmla="*/ 30 w 95"/>
                  <a:gd name="T79" fmla="*/ 12 h 40"/>
                  <a:gd name="T80" fmla="*/ 30 w 95"/>
                  <a:gd name="T81" fmla="*/ 12 h 40"/>
                  <a:gd name="T82" fmla="*/ 36 w 95"/>
                  <a:gd name="T83" fmla="*/ 10 h 40"/>
                  <a:gd name="T84" fmla="*/ 36 w 95"/>
                  <a:gd name="T85" fmla="*/ 10 h 40"/>
                  <a:gd name="T86" fmla="*/ 40 w 95"/>
                  <a:gd name="T87" fmla="*/ 8 h 40"/>
                  <a:gd name="T88" fmla="*/ 40 w 95"/>
                  <a:gd name="T89" fmla="*/ 8 h 40"/>
                  <a:gd name="T90" fmla="*/ 45 w 95"/>
                  <a:gd name="T91" fmla="*/ 6 h 40"/>
                  <a:gd name="T92" fmla="*/ 45 w 95"/>
                  <a:gd name="T93" fmla="*/ 6 h 40"/>
                  <a:gd name="T94" fmla="*/ 50 w 95"/>
                  <a:gd name="T95" fmla="*/ 4 h 40"/>
                  <a:gd name="T96" fmla="*/ 51 w 95"/>
                  <a:gd name="T97" fmla="*/ 4 h 40"/>
                  <a:gd name="T98" fmla="*/ 57 w 95"/>
                  <a:gd name="T99" fmla="*/ 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5" h="40">
                    <a:moveTo>
                      <a:pt x="57" y="2"/>
                    </a:moveTo>
                    <a:cubicBezTo>
                      <a:pt x="58" y="2"/>
                      <a:pt x="60" y="2"/>
                      <a:pt x="61" y="2"/>
                    </a:cubicBezTo>
                    <a:cubicBezTo>
                      <a:pt x="63" y="1"/>
                      <a:pt x="65" y="1"/>
                      <a:pt x="68" y="1"/>
                    </a:cubicBezTo>
                    <a:cubicBezTo>
                      <a:pt x="76" y="2"/>
                      <a:pt x="84" y="0"/>
                      <a:pt x="93" y="1"/>
                    </a:cubicBezTo>
                    <a:cubicBezTo>
                      <a:pt x="95" y="4"/>
                      <a:pt x="92" y="5"/>
                      <a:pt x="91" y="6"/>
                    </a:cubicBezTo>
                    <a:cubicBezTo>
                      <a:pt x="87" y="7"/>
                      <a:pt x="82" y="7"/>
                      <a:pt x="78" y="7"/>
                    </a:cubicBezTo>
                    <a:cubicBezTo>
                      <a:pt x="67" y="6"/>
                      <a:pt x="56" y="8"/>
                      <a:pt x="47" y="14"/>
                    </a:cubicBezTo>
                    <a:cubicBezTo>
                      <a:pt x="45" y="14"/>
                      <a:pt x="43" y="15"/>
                      <a:pt x="42" y="16"/>
                    </a:cubicBezTo>
                    <a:cubicBezTo>
                      <a:pt x="41" y="16"/>
                      <a:pt x="40" y="17"/>
                      <a:pt x="40" y="17"/>
                    </a:cubicBezTo>
                    <a:cubicBezTo>
                      <a:pt x="39" y="17"/>
                      <a:pt x="38" y="18"/>
                      <a:pt x="37" y="18"/>
                    </a:cubicBezTo>
                    <a:cubicBezTo>
                      <a:pt x="37" y="18"/>
                      <a:pt x="36" y="19"/>
                      <a:pt x="35" y="19"/>
                    </a:cubicBezTo>
                    <a:cubicBezTo>
                      <a:pt x="34" y="19"/>
                      <a:pt x="33" y="20"/>
                      <a:pt x="32" y="20"/>
                    </a:cubicBezTo>
                    <a:cubicBezTo>
                      <a:pt x="32" y="21"/>
                      <a:pt x="31" y="21"/>
                      <a:pt x="30" y="21"/>
                    </a:cubicBezTo>
                    <a:cubicBezTo>
                      <a:pt x="30" y="22"/>
                      <a:pt x="29" y="22"/>
                      <a:pt x="28" y="22"/>
                    </a:cubicBezTo>
                    <a:cubicBezTo>
                      <a:pt x="28" y="23"/>
                      <a:pt x="27" y="23"/>
                      <a:pt x="26" y="24"/>
                    </a:cubicBezTo>
                    <a:cubicBezTo>
                      <a:pt x="20" y="26"/>
                      <a:pt x="15" y="31"/>
                      <a:pt x="9" y="35"/>
                    </a:cubicBezTo>
                    <a:cubicBezTo>
                      <a:pt x="7" y="37"/>
                      <a:pt x="5" y="40"/>
                      <a:pt x="1" y="38"/>
                    </a:cubicBezTo>
                    <a:cubicBezTo>
                      <a:pt x="0" y="37"/>
                      <a:pt x="0" y="36"/>
                      <a:pt x="2" y="35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2" y="34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4" y="32"/>
                      <a:pt x="4" y="32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6" y="30"/>
                      <a:pt x="6" y="30"/>
                      <a:pt x="7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8" y="28"/>
                      <a:pt x="8" y="28"/>
                      <a:pt x="9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10" y="26"/>
                      <a:pt x="10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2" y="24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2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6" y="20"/>
                      <a:pt x="19" y="19"/>
                      <a:pt x="21" y="17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7"/>
                      <a:pt x="22" y="16"/>
                      <a:pt x="23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4"/>
                      <a:pt x="25" y="15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2"/>
                      <a:pt x="29" y="13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1" y="10"/>
                      <a:pt x="34" y="12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7" y="9"/>
                      <a:pt x="39" y="9"/>
                      <a:pt x="4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1" y="6"/>
                      <a:pt x="44" y="8"/>
                      <a:pt x="45" y="6"/>
                    </a:cubicBezTo>
                    <a:cubicBezTo>
                      <a:pt x="45" y="6"/>
                      <a:pt x="45" y="6"/>
                      <a:pt x="45" y="6"/>
                    </a:cubicBezTo>
                    <a:cubicBezTo>
                      <a:pt x="47" y="5"/>
                      <a:pt x="48" y="5"/>
                      <a:pt x="50" y="4"/>
                    </a:cubicBezTo>
                    <a:cubicBezTo>
                      <a:pt x="50" y="4"/>
                      <a:pt x="51" y="4"/>
                      <a:pt x="51" y="4"/>
                    </a:cubicBezTo>
                    <a:cubicBezTo>
                      <a:pt x="53" y="2"/>
                      <a:pt x="55" y="4"/>
                      <a:pt x="57" y="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79" name="Freeform 21"/>
              <p:cNvSpPr/>
              <p:nvPr/>
            </p:nvSpPr>
            <p:spPr bwMode="auto">
              <a:xfrm>
                <a:off x="1231" y="1138"/>
                <a:ext cx="51" cy="40"/>
              </a:xfrm>
              <a:custGeom>
                <a:avLst/>
                <a:gdLst>
                  <a:gd name="T0" fmla="*/ 26 w 28"/>
                  <a:gd name="T1" fmla="*/ 7 h 22"/>
                  <a:gd name="T2" fmla="*/ 26 w 28"/>
                  <a:gd name="T3" fmla="*/ 9 h 22"/>
                  <a:gd name="T4" fmla="*/ 24 w 28"/>
                  <a:gd name="T5" fmla="*/ 13 h 22"/>
                  <a:gd name="T6" fmla="*/ 24 w 28"/>
                  <a:gd name="T7" fmla="*/ 15 h 22"/>
                  <a:gd name="T8" fmla="*/ 21 w 28"/>
                  <a:gd name="T9" fmla="*/ 22 h 22"/>
                  <a:gd name="T10" fmla="*/ 18 w 28"/>
                  <a:gd name="T11" fmla="*/ 22 h 22"/>
                  <a:gd name="T12" fmla="*/ 3 w 28"/>
                  <a:gd name="T13" fmla="*/ 15 h 22"/>
                  <a:gd name="T14" fmla="*/ 1 w 28"/>
                  <a:gd name="T15" fmla="*/ 14 h 22"/>
                  <a:gd name="T16" fmla="*/ 1 w 28"/>
                  <a:gd name="T17" fmla="*/ 11 h 22"/>
                  <a:gd name="T18" fmla="*/ 1 w 28"/>
                  <a:gd name="T19" fmla="*/ 11 h 22"/>
                  <a:gd name="T20" fmla="*/ 3 w 28"/>
                  <a:gd name="T21" fmla="*/ 7 h 22"/>
                  <a:gd name="T22" fmla="*/ 3 w 28"/>
                  <a:gd name="T23" fmla="*/ 8 h 22"/>
                  <a:gd name="T24" fmla="*/ 5 w 28"/>
                  <a:gd name="T25" fmla="*/ 5 h 22"/>
                  <a:gd name="T26" fmla="*/ 5 w 28"/>
                  <a:gd name="T27" fmla="*/ 6 h 22"/>
                  <a:gd name="T28" fmla="*/ 7 w 28"/>
                  <a:gd name="T29" fmla="*/ 4 h 22"/>
                  <a:gd name="T30" fmla="*/ 9 w 28"/>
                  <a:gd name="T31" fmla="*/ 3 h 22"/>
                  <a:gd name="T32" fmla="*/ 12 w 28"/>
                  <a:gd name="T33" fmla="*/ 2 h 22"/>
                  <a:gd name="T34" fmla="*/ 12 w 28"/>
                  <a:gd name="T35" fmla="*/ 2 h 22"/>
                  <a:gd name="T36" fmla="*/ 24 w 28"/>
                  <a:gd name="T37" fmla="*/ 2 h 22"/>
                  <a:gd name="T38" fmla="*/ 24 w 28"/>
                  <a:gd name="T39" fmla="*/ 2 h 22"/>
                  <a:gd name="T40" fmla="*/ 26 w 28"/>
                  <a:gd name="T41" fmla="*/ 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" h="22">
                    <a:moveTo>
                      <a:pt x="26" y="7"/>
                    </a:moveTo>
                    <a:cubicBezTo>
                      <a:pt x="26" y="8"/>
                      <a:pt x="26" y="8"/>
                      <a:pt x="26" y="9"/>
                    </a:cubicBezTo>
                    <a:cubicBezTo>
                      <a:pt x="25" y="10"/>
                      <a:pt x="25" y="12"/>
                      <a:pt x="24" y="13"/>
                    </a:cubicBezTo>
                    <a:cubicBezTo>
                      <a:pt x="24" y="14"/>
                      <a:pt x="24" y="14"/>
                      <a:pt x="24" y="15"/>
                    </a:cubicBezTo>
                    <a:cubicBezTo>
                      <a:pt x="22" y="17"/>
                      <a:pt x="24" y="20"/>
                      <a:pt x="21" y="22"/>
                    </a:cubicBezTo>
                    <a:cubicBezTo>
                      <a:pt x="20" y="22"/>
                      <a:pt x="19" y="22"/>
                      <a:pt x="18" y="22"/>
                    </a:cubicBezTo>
                    <a:cubicBezTo>
                      <a:pt x="13" y="21"/>
                      <a:pt x="8" y="17"/>
                      <a:pt x="3" y="15"/>
                    </a:cubicBezTo>
                    <a:cubicBezTo>
                      <a:pt x="2" y="15"/>
                      <a:pt x="1" y="14"/>
                      <a:pt x="1" y="14"/>
                    </a:cubicBezTo>
                    <a:cubicBezTo>
                      <a:pt x="0" y="13"/>
                      <a:pt x="0" y="12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0"/>
                      <a:pt x="2" y="8"/>
                      <a:pt x="3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5"/>
                      <a:pt x="6" y="4"/>
                      <a:pt x="7" y="4"/>
                    </a:cubicBezTo>
                    <a:cubicBezTo>
                      <a:pt x="8" y="4"/>
                      <a:pt x="8" y="4"/>
                      <a:pt x="9" y="3"/>
                    </a:cubicBezTo>
                    <a:cubicBezTo>
                      <a:pt x="10" y="2"/>
                      <a:pt x="11" y="3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6" y="0"/>
                      <a:pt x="20" y="0"/>
                      <a:pt x="24" y="2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26" y="3"/>
                      <a:pt x="28" y="5"/>
                      <a:pt x="26" y="7"/>
                    </a:cubicBez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0" name="Freeform 22"/>
              <p:cNvSpPr/>
              <p:nvPr/>
            </p:nvSpPr>
            <p:spPr bwMode="auto">
              <a:xfrm>
                <a:off x="755" y="1843"/>
                <a:ext cx="34" cy="33"/>
              </a:xfrm>
              <a:custGeom>
                <a:avLst/>
                <a:gdLst>
                  <a:gd name="T0" fmla="*/ 6 w 18"/>
                  <a:gd name="T1" fmla="*/ 9 h 18"/>
                  <a:gd name="T2" fmla="*/ 0 w 18"/>
                  <a:gd name="T3" fmla="*/ 2 h 18"/>
                  <a:gd name="T4" fmla="*/ 2 w 18"/>
                  <a:gd name="T5" fmla="*/ 0 h 18"/>
                  <a:gd name="T6" fmla="*/ 17 w 18"/>
                  <a:gd name="T7" fmla="*/ 9 h 18"/>
                  <a:gd name="T8" fmla="*/ 17 w 18"/>
                  <a:gd name="T9" fmla="*/ 11 h 18"/>
                  <a:gd name="T10" fmla="*/ 17 w 18"/>
                  <a:gd name="T11" fmla="*/ 17 h 18"/>
                  <a:gd name="T12" fmla="*/ 15 w 18"/>
                  <a:gd name="T13" fmla="*/ 17 h 18"/>
                  <a:gd name="T14" fmla="*/ 6 w 18"/>
                  <a:gd name="T15" fmla="*/ 9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8">
                    <a:moveTo>
                      <a:pt x="6" y="9"/>
                    </a:moveTo>
                    <a:cubicBezTo>
                      <a:pt x="4" y="7"/>
                      <a:pt x="2" y="4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7" y="2"/>
                      <a:pt x="12" y="6"/>
                      <a:pt x="17" y="9"/>
                    </a:cubicBezTo>
                    <a:cubicBezTo>
                      <a:pt x="18" y="10"/>
                      <a:pt x="18" y="11"/>
                      <a:pt x="17" y="11"/>
                    </a:cubicBezTo>
                    <a:cubicBezTo>
                      <a:pt x="17" y="13"/>
                      <a:pt x="17" y="15"/>
                      <a:pt x="17" y="17"/>
                    </a:cubicBezTo>
                    <a:cubicBezTo>
                      <a:pt x="16" y="18"/>
                      <a:pt x="16" y="18"/>
                      <a:pt x="15" y="17"/>
                    </a:cubicBezTo>
                    <a:cubicBezTo>
                      <a:pt x="12" y="14"/>
                      <a:pt x="8" y="13"/>
                      <a:pt x="6" y="9"/>
                    </a:cubicBezTo>
                    <a:close/>
                  </a:path>
                </a:pathLst>
              </a:custGeom>
              <a:solidFill>
                <a:srgbClr val="EE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1" name="Freeform 23"/>
              <p:cNvSpPr/>
              <p:nvPr/>
            </p:nvSpPr>
            <p:spPr bwMode="auto">
              <a:xfrm>
                <a:off x="684" y="1393"/>
                <a:ext cx="44" cy="48"/>
              </a:xfrm>
              <a:custGeom>
                <a:avLst/>
                <a:gdLst>
                  <a:gd name="T0" fmla="*/ 4 w 24"/>
                  <a:gd name="T1" fmla="*/ 26 h 26"/>
                  <a:gd name="T2" fmla="*/ 1 w 24"/>
                  <a:gd name="T3" fmla="*/ 26 h 26"/>
                  <a:gd name="T4" fmla="*/ 0 w 24"/>
                  <a:gd name="T5" fmla="*/ 25 h 26"/>
                  <a:gd name="T6" fmla="*/ 1 w 24"/>
                  <a:gd name="T7" fmla="*/ 24 h 26"/>
                  <a:gd name="T8" fmla="*/ 0 w 24"/>
                  <a:gd name="T9" fmla="*/ 24 h 26"/>
                  <a:gd name="T10" fmla="*/ 2 w 24"/>
                  <a:gd name="T11" fmla="*/ 22 h 26"/>
                  <a:gd name="T12" fmla="*/ 2 w 24"/>
                  <a:gd name="T13" fmla="*/ 22 h 26"/>
                  <a:gd name="T14" fmla="*/ 4 w 24"/>
                  <a:gd name="T15" fmla="*/ 20 h 26"/>
                  <a:gd name="T16" fmla="*/ 4 w 24"/>
                  <a:gd name="T17" fmla="*/ 20 h 26"/>
                  <a:gd name="T18" fmla="*/ 6 w 24"/>
                  <a:gd name="T19" fmla="*/ 18 h 26"/>
                  <a:gd name="T20" fmla="*/ 6 w 24"/>
                  <a:gd name="T21" fmla="*/ 18 h 26"/>
                  <a:gd name="T22" fmla="*/ 8 w 24"/>
                  <a:gd name="T23" fmla="*/ 14 h 26"/>
                  <a:gd name="T24" fmla="*/ 8 w 24"/>
                  <a:gd name="T25" fmla="*/ 14 h 26"/>
                  <a:gd name="T26" fmla="*/ 10 w 24"/>
                  <a:gd name="T27" fmla="*/ 12 h 26"/>
                  <a:gd name="T28" fmla="*/ 10 w 24"/>
                  <a:gd name="T29" fmla="*/ 11 h 26"/>
                  <a:gd name="T30" fmla="*/ 12 w 24"/>
                  <a:gd name="T31" fmla="*/ 9 h 26"/>
                  <a:gd name="T32" fmla="*/ 12 w 24"/>
                  <a:gd name="T33" fmla="*/ 9 h 26"/>
                  <a:gd name="T34" fmla="*/ 14 w 24"/>
                  <a:gd name="T35" fmla="*/ 7 h 26"/>
                  <a:gd name="T36" fmla="*/ 14 w 24"/>
                  <a:gd name="T37" fmla="*/ 7 h 26"/>
                  <a:gd name="T38" fmla="*/ 16 w 24"/>
                  <a:gd name="T39" fmla="*/ 5 h 26"/>
                  <a:gd name="T40" fmla="*/ 16 w 24"/>
                  <a:gd name="T41" fmla="*/ 5 h 26"/>
                  <a:gd name="T42" fmla="*/ 18 w 24"/>
                  <a:gd name="T43" fmla="*/ 3 h 26"/>
                  <a:gd name="T44" fmla="*/ 18 w 24"/>
                  <a:gd name="T45" fmla="*/ 3 h 26"/>
                  <a:gd name="T46" fmla="*/ 20 w 24"/>
                  <a:gd name="T47" fmla="*/ 1 h 26"/>
                  <a:gd name="T48" fmla="*/ 22 w 24"/>
                  <a:gd name="T49" fmla="*/ 0 h 26"/>
                  <a:gd name="T50" fmla="*/ 22 w 24"/>
                  <a:gd name="T51" fmla="*/ 0 h 26"/>
                  <a:gd name="T52" fmla="*/ 23 w 24"/>
                  <a:gd name="T53" fmla="*/ 0 h 26"/>
                  <a:gd name="T54" fmla="*/ 24 w 24"/>
                  <a:gd name="T55" fmla="*/ 1 h 26"/>
                  <a:gd name="T56" fmla="*/ 4 w 24"/>
                  <a:gd name="T5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6">
                    <a:moveTo>
                      <a:pt x="4" y="26"/>
                    </a:moveTo>
                    <a:cubicBezTo>
                      <a:pt x="3" y="26"/>
                      <a:pt x="2" y="26"/>
                      <a:pt x="1" y="26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4"/>
                      <a:pt x="0" y="24"/>
                      <a:pt x="1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3"/>
                      <a:pt x="2" y="23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3" y="21"/>
                      <a:pt x="4" y="21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5" y="19"/>
                      <a:pt x="6" y="19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7" y="17"/>
                      <a:pt x="7" y="15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9" y="14"/>
                      <a:pt x="9" y="13"/>
                      <a:pt x="10" y="12"/>
                    </a:cubicBezTo>
                    <a:cubicBezTo>
                      <a:pt x="10" y="12"/>
                      <a:pt x="10" y="11"/>
                      <a:pt x="10" y="11"/>
                    </a:cubicBezTo>
                    <a:cubicBezTo>
                      <a:pt x="11" y="10"/>
                      <a:pt x="11" y="9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3" y="8"/>
                      <a:pt x="13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5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7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2"/>
                      <a:pt x="19" y="1"/>
                      <a:pt x="20" y="1"/>
                    </a:cubicBezTo>
                    <a:cubicBezTo>
                      <a:pt x="21" y="1"/>
                      <a:pt x="21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19" y="10"/>
                      <a:pt x="15" y="21"/>
                      <a:pt x="4" y="26"/>
                    </a:cubicBezTo>
                    <a:close/>
                  </a:path>
                </a:pathLst>
              </a:custGeom>
              <a:solidFill>
                <a:srgbClr val="FFB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2" name="Freeform 24"/>
              <p:cNvSpPr/>
              <p:nvPr/>
            </p:nvSpPr>
            <p:spPr bwMode="auto">
              <a:xfrm>
                <a:off x="1288" y="1200"/>
                <a:ext cx="26" cy="57"/>
              </a:xfrm>
              <a:custGeom>
                <a:avLst/>
                <a:gdLst>
                  <a:gd name="T0" fmla="*/ 1 w 14"/>
                  <a:gd name="T1" fmla="*/ 0 h 31"/>
                  <a:gd name="T2" fmla="*/ 8 w 14"/>
                  <a:gd name="T3" fmla="*/ 10 h 31"/>
                  <a:gd name="T4" fmla="*/ 10 w 14"/>
                  <a:gd name="T5" fmla="*/ 31 h 31"/>
                  <a:gd name="T6" fmla="*/ 9 w 14"/>
                  <a:gd name="T7" fmla="*/ 31 h 31"/>
                  <a:gd name="T8" fmla="*/ 7 w 14"/>
                  <a:gd name="T9" fmla="*/ 30 h 31"/>
                  <a:gd name="T10" fmla="*/ 0 w 14"/>
                  <a:gd name="T11" fmla="*/ 1 h 31"/>
                  <a:gd name="T12" fmla="*/ 1 w 14"/>
                  <a:gd name="T13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31">
                    <a:moveTo>
                      <a:pt x="1" y="0"/>
                    </a:moveTo>
                    <a:cubicBezTo>
                      <a:pt x="6" y="1"/>
                      <a:pt x="7" y="6"/>
                      <a:pt x="8" y="10"/>
                    </a:cubicBezTo>
                    <a:cubicBezTo>
                      <a:pt x="11" y="17"/>
                      <a:pt x="14" y="24"/>
                      <a:pt x="10" y="31"/>
                    </a:cubicBezTo>
                    <a:cubicBezTo>
                      <a:pt x="10" y="31"/>
                      <a:pt x="9" y="31"/>
                      <a:pt x="9" y="31"/>
                    </a:cubicBezTo>
                    <a:cubicBezTo>
                      <a:pt x="8" y="31"/>
                      <a:pt x="8" y="30"/>
                      <a:pt x="7" y="30"/>
                    </a:cubicBezTo>
                    <a:cubicBezTo>
                      <a:pt x="6" y="20"/>
                      <a:pt x="3" y="1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3" name="Freeform 25"/>
              <p:cNvSpPr/>
              <p:nvPr/>
            </p:nvSpPr>
            <p:spPr bwMode="auto">
              <a:xfrm>
                <a:off x="1117" y="1818"/>
                <a:ext cx="24" cy="44"/>
              </a:xfrm>
              <a:custGeom>
                <a:avLst/>
                <a:gdLst>
                  <a:gd name="T0" fmla="*/ 11 w 13"/>
                  <a:gd name="T1" fmla="*/ 0 h 24"/>
                  <a:gd name="T2" fmla="*/ 13 w 13"/>
                  <a:gd name="T3" fmla="*/ 0 h 24"/>
                  <a:gd name="T4" fmla="*/ 11 w 13"/>
                  <a:gd name="T5" fmla="*/ 13 h 24"/>
                  <a:gd name="T6" fmla="*/ 13 w 13"/>
                  <a:gd name="T7" fmla="*/ 24 h 24"/>
                  <a:gd name="T8" fmla="*/ 11 w 13"/>
                  <a:gd name="T9" fmla="*/ 23 h 24"/>
                  <a:gd name="T10" fmla="*/ 6 w 13"/>
                  <a:gd name="T11" fmla="*/ 13 h 24"/>
                  <a:gd name="T12" fmla="*/ 5 w 13"/>
                  <a:gd name="T13" fmla="*/ 11 h 24"/>
                  <a:gd name="T14" fmla="*/ 6 w 13"/>
                  <a:gd name="T15" fmla="*/ 10 h 24"/>
                  <a:gd name="T16" fmla="*/ 0 w 13"/>
                  <a:gd name="T17" fmla="*/ 8 h 24"/>
                  <a:gd name="T18" fmla="*/ 11 w 13"/>
                  <a:gd name="T1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24">
                    <a:moveTo>
                      <a:pt x="11" y="0"/>
                    </a:moveTo>
                    <a:cubicBezTo>
                      <a:pt x="12" y="0"/>
                      <a:pt x="12" y="0"/>
                      <a:pt x="13" y="0"/>
                    </a:cubicBezTo>
                    <a:cubicBezTo>
                      <a:pt x="10" y="4"/>
                      <a:pt x="7" y="8"/>
                      <a:pt x="11" y="13"/>
                    </a:cubicBezTo>
                    <a:cubicBezTo>
                      <a:pt x="13" y="16"/>
                      <a:pt x="13" y="20"/>
                      <a:pt x="13" y="24"/>
                    </a:cubicBezTo>
                    <a:cubicBezTo>
                      <a:pt x="12" y="23"/>
                      <a:pt x="12" y="23"/>
                      <a:pt x="11" y="23"/>
                    </a:cubicBezTo>
                    <a:cubicBezTo>
                      <a:pt x="7" y="21"/>
                      <a:pt x="8" y="17"/>
                      <a:pt x="6" y="13"/>
                    </a:cubicBezTo>
                    <a:cubicBezTo>
                      <a:pt x="6" y="12"/>
                      <a:pt x="6" y="12"/>
                      <a:pt x="5" y="11"/>
                    </a:cubicBezTo>
                    <a:cubicBezTo>
                      <a:pt x="5" y="10"/>
                      <a:pt x="6" y="10"/>
                      <a:pt x="6" y="10"/>
                    </a:cubicBezTo>
                    <a:cubicBezTo>
                      <a:pt x="4" y="8"/>
                      <a:pt x="2" y="8"/>
                      <a:pt x="0" y="8"/>
                    </a:cubicBezTo>
                    <a:cubicBezTo>
                      <a:pt x="1" y="1"/>
                      <a:pt x="6" y="0"/>
                      <a:pt x="1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4" name="Freeform 26"/>
              <p:cNvSpPr/>
              <p:nvPr/>
            </p:nvSpPr>
            <p:spPr bwMode="auto">
              <a:xfrm>
                <a:off x="853" y="983"/>
                <a:ext cx="83" cy="13"/>
              </a:xfrm>
              <a:custGeom>
                <a:avLst/>
                <a:gdLst>
                  <a:gd name="T0" fmla="*/ 27 w 45"/>
                  <a:gd name="T1" fmla="*/ 3 h 7"/>
                  <a:gd name="T2" fmla="*/ 0 w 45"/>
                  <a:gd name="T3" fmla="*/ 3 h 7"/>
                  <a:gd name="T4" fmla="*/ 1 w 45"/>
                  <a:gd name="T5" fmla="*/ 1 h 7"/>
                  <a:gd name="T6" fmla="*/ 18 w 45"/>
                  <a:gd name="T7" fmla="*/ 1 h 7"/>
                  <a:gd name="T8" fmla="*/ 41 w 45"/>
                  <a:gd name="T9" fmla="*/ 1 h 7"/>
                  <a:gd name="T10" fmla="*/ 44 w 45"/>
                  <a:gd name="T11" fmla="*/ 1 h 7"/>
                  <a:gd name="T12" fmla="*/ 44 w 45"/>
                  <a:gd name="T13" fmla="*/ 4 h 7"/>
                  <a:gd name="T14" fmla="*/ 27 w 45"/>
                  <a:gd name="T1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7">
                    <a:moveTo>
                      <a:pt x="27" y="3"/>
                    </a:moveTo>
                    <a:cubicBezTo>
                      <a:pt x="18" y="3"/>
                      <a:pt x="9" y="3"/>
                      <a:pt x="0" y="3"/>
                    </a:cubicBezTo>
                    <a:cubicBezTo>
                      <a:pt x="0" y="2"/>
                      <a:pt x="0" y="2"/>
                      <a:pt x="1" y="1"/>
                    </a:cubicBezTo>
                    <a:cubicBezTo>
                      <a:pt x="7" y="1"/>
                      <a:pt x="12" y="1"/>
                      <a:pt x="18" y="1"/>
                    </a:cubicBezTo>
                    <a:cubicBezTo>
                      <a:pt x="25" y="0"/>
                      <a:pt x="33" y="0"/>
                      <a:pt x="41" y="1"/>
                    </a:cubicBezTo>
                    <a:cubicBezTo>
                      <a:pt x="42" y="1"/>
                      <a:pt x="43" y="1"/>
                      <a:pt x="44" y="1"/>
                    </a:cubicBezTo>
                    <a:cubicBezTo>
                      <a:pt x="45" y="2"/>
                      <a:pt x="45" y="3"/>
                      <a:pt x="44" y="4"/>
                    </a:cubicBezTo>
                    <a:cubicBezTo>
                      <a:pt x="38" y="6"/>
                      <a:pt x="33" y="7"/>
                      <a:pt x="27" y="3"/>
                    </a:cubicBezTo>
                    <a:close/>
                  </a:path>
                </a:pathLst>
              </a:custGeom>
              <a:solidFill>
                <a:srgbClr val="A9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5" name="Freeform 27"/>
              <p:cNvSpPr/>
              <p:nvPr/>
            </p:nvSpPr>
            <p:spPr bwMode="auto">
              <a:xfrm>
                <a:off x="547" y="1233"/>
                <a:ext cx="9" cy="70"/>
              </a:xfrm>
              <a:custGeom>
                <a:avLst/>
                <a:gdLst>
                  <a:gd name="T0" fmla="*/ 5 w 5"/>
                  <a:gd name="T1" fmla="*/ 0 h 38"/>
                  <a:gd name="T2" fmla="*/ 4 w 5"/>
                  <a:gd name="T3" fmla="*/ 38 h 38"/>
                  <a:gd name="T4" fmla="*/ 1 w 5"/>
                  <a:gd name="T5" fmla="*/ 28 h 38"/>
                  <a:gd name="T6" fmla="*/ 5 w 5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8">
                    <a:moveTo>
                      <a:pt x="5" y="0"/>
                    </a:moveTo>
                    <a:cubicBezTo>
                      <a:pt x="4" y="12"/>
                      <a:pt x="2" y="25"/>
                      <a:pt x="4" y="38"/>
                    </a:cubicBezTo>
                    <a:cubicBezTo>
                      <a:pt x="0" y="35"/>
                      <a:pt x="1" y="31"/>
                      <a:pt x="1" y="28"/>
                    </a:cubicBezTo>
                    <a:cubicBezTo>
                      <a:pt x="2" y="18"/>
                      <a:pt x="0" y="8"/>
                      <a:pt x="5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6" name="Freeform 28"/>
              <p:cNvSpPr/>
              <p:nvPr/>
            </p:nvSpPr>
            <p:spPr bwMode="auto">
              <a:xfrm>
                <a:off x="1266" y="1165"/>
                <a:ext cx="24" cy="35"/>
              </a:xfrm>
              <a:custGeom>
                <a:avLst/>
                <a:gdLst>
                  <a:gd name="T0" fmla="*/ 1 w 13"/>
                  <a:gd name="T1" fmla="*/ 6 h 19"/>
                  <a:gd name="T2" fmla="*/ 5 w 13"/>
                  <a:gd name="T3" fmla="*/ 0 h 19"/>
                  <a:gd name="T4" fmla="*/ 9 w 13"/>
                  <a:gd name="T5" fmla="*/ 11 h 19"/>
                  <a:gd name="T6" fmla="*/ 13 w 13"/>
                  <a:gd name="T7" fmla="*/ 19 h 19"/>
                  <a:gd name="T8" fmla="*/ 12 w 13"/>
                  <a:gd name="T9" fmla="*/ 19 h 19"/>
                  <a:gd name="T10" fmla="*/ 1 w 13"/>
                  <a:gd name="T11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9">
                    <a:moveTo>
                      <a:pt x="1" y="6"/>
                    </a:moveTo>
                    <a:cubicBezTo>
                      <a:pt x="3" y="4"/>
                      <a:pt x="3" y="1"/>
                      <a:pt x="5" y="0"/>
                    </a:cubicBezTo>
                    <a:cubicBezTo>
                      <a:pt x="5" y="4"/>
                      <a:pt x="5" y="8"/>
                      <a:pt x="9" y="11"/>
                    </a:cubicBezTo>
                    <a:cubicBezTo>
                      <a:pt x="11" y="13"/>
                      <a:pt x="12" y="16"/>
                      <a:pt x="13" y="19"/>
                    </a:cubicBezTo>
                    <a:cubicBezTo>
                      <a:pt x="13" y="19"/>
                      <a:pt x="12" y="19"/>
                      <a:pt x="12" y="19"/>
                    </a:cubicBezTo>
                    <a:cubicBezTo>
                      <a:pt x="6" y="17"/>
                      <a:pt x="0" y="14"/>
                      <a:pt x="1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7" name="Freeform 29"/>
              <p:cNvSpPr/>
              <p:nvPr/>
            </p:nvSpPr>
            <p:spPr bwMode="auto">
              <a:xfrm>
                <a:off x="730" y="1829"/>
                <a:ext cx="29" cy="18"/>
              </a:xfrm>
              <a:custGeom>
                <a:avLst/>
                <a:gdLst>
                  <a:gd name="T0" fmla="*/ 16 w 16"/>
                  <a:gd name="T1" fmla="*/ 8 h 10"/>
                  <a:gd name="T2" fmla="*/ 14 w 16"/>
                  <a:gd name="T3" fmla="*/ 10 h 10"/>
                  <a:gd name="T4" fmla="*/ 0 w 16"/>
                  <a:gd name="T5" fmla="*/ 10 h 10"/>
                  <a:gd name="T6" fmla="*/ 8 w 16"/>
                  <a:gd name="T7" fmla="*/ 7 h 10"/>
                  <a:gd name="T8" fmla="*/ 2 w 16"/>
                  <a:gd name="T9" fmla="*/ 0 h 10"/>
                  <a:gd name="T10" fmla="*/ 16 w 16"/>
                  <a:gd name="T11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10">
                    <a:moveTo>
                      <a:pt x="16" y="8"/>
                    </a:moveTo>
                    <a:cubicBezTo>
                      <a:pt x="15" y="9"/>
                      <a:pt x="14" y="9"/>
                      <a:pt x="14" y="10"/>
                    </a:cubicBezTo>
                    <a:cubicBezTo>
                      <a:pt x="9" y="10"/>
                      <a:pt x="5" y="10"/>
                      <a:pt x="0" y="10"/>
                    </a:cubicBezTo>
                    <a:cubicBezTo>
                      <a:pt x="2" y="7"/>
                      <a:pt x="5" y="8"/>
                      <a:pt x="8" y="7"/>
                    </a:cubicBezTo>
                    <a:cubicBezTo>
                      <a:pt x="7" y="4"/>
                      <a:pt x="3" y="3"/>
                      <a:pt x="2" y="0"/>
                    </a:cubicBezTo>
                    <a:cubicBezTo>
                      <a:pt x="8" y="1"/>
                      <a:pt x="11" y="5"/>
                      <a:pt x="16" y="8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8" name="Freeform 30"/>
              <p:cNvSpPr/>
              <p:nvPr/>
            </p:nvSpPr>
            <p:spPr bwMode="auto">
              <a:xfrm>
                <a:off x="995" y="1878"/>
                <a:ext cx="42" cy="15"/>
              </a:xfrm>
              <a:custGeom>
                <a:avLst/>
                <a:gdLst>
                  <a:gd name="T0" fmla="*/ 0 w 23"/>
                  <a:gd name="T1" fmla="*/ 7 h 8"/>
                  <a:gd name="T2" fmla="*/ 1 w 23"/>
                  <a:gd name="T3" fmla="*/ 6 h 8"/>
                  <a:gd name="T4" fmla="*/ 22 w 23"/>
                  <a:gd name="T5" fmla="*/ 1 h 8"/>
                  <a:gd name="T6" fmla="*/ 23 w 23"/>
                  <a:gd name="T7" fmla="*/ 2 h 8"/>
                  <a:gd name="T8" fmla="*/ 8 w 23"/>
                  <a:gd name="T9" fmla="*/ 7 h 8"/>
                  <a:gd name="T10" fmla="*/ 0 w 23"/>
                  <a:gd name="T11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8">
                    <a:moveTo>
                      <a:pt x="0" y="7"/>
                    </a:moveTo>
                    <a:cubicBezTo>
                      <a:pt x="0" y="7"/>
                      <a:pt x="0" y="6"/>
                      <a:pt x="1" y="6"/>
                    </a:cubicBezTo>
                    <a:cubicBezTo>
                      <a:pt x="7" y="1"/>
                      <a:pt x="15" y="0"/>
                      <a:pt x="22" y="1"/>
                    </a:cubicBezTo>
                    <a:cubicBezTo>
                      <a:pt x="23" y="1"/>
                      <a:pt x="23" y="2"/>
                      <a:pt x="23" y="2"/>
                    </a:cubicBezTo>
                    <a:cubicBezTo>
                      <a:pt x="20" y="7"/>
                      <a:pt x="14" y="6"/>
                      <a:pt x="8" y="7"/>
                    </a:cubicBezTo>
                    <a:cubicBezTo>
                      <a:pt x="6" y="8"/>
                      <a:pt x="3" y="7"/>
                      <a:pt x="0" y="7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89" name="Freeform 31"/>
              <p:cNvSpPr/>
              <p:nvPr/>
            </p:nvSpPr>
            <p:spPr bwMode="auto">
              <a:xfrm>
                <a:off x="1214" y="1369"/>
                <a:ext cx="61" cy="4"/>
              </a:xfrm>
              <a:custGeom>
                <a:avLst/>
                <a:gdLst>
                  <a:gd name="T0" fmla="*/ 0 w 33"/>
                  <a:gd name="T1" fmla="*/ 0 h 2"/>
                  <a:gd name="T2" fmla="*/ 33 w 33"/>
                  <a:gd name="T3" fmla="*/ 0 h 2"/>
                  <a:gd name="T4" fmla="*/ 29 w 33"/>
                  <a:gd name="T5" fmla="*/ 2 h 2"/>
                  <a:gd name="T6" fmla="*/ 4 w 33"/>
                  <a:gd name="T7" fmla="*/ 2 h 2"/>
                  <a:gd name="T8" fmla="*/ 0 w 3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2">
                    <a:moveTo>
                      <a:pt x="0" y="0"/>
                    </a:moveTo>
                    <a:cubicBezTo>
                      <a:pt x="11" y="0"/>
                      <a:pt x="22" y="0"/>
                      <a:pt x="33" y="0"/>
                    </a:cubicBezTo>
                    <a:cubicBezTo>
                      <a:pt x="32" y="2"/>
                      <a:pt x="31" y="2"/>
                      <a:pt x="29" y="2"/>
                    </a:cubicBezTo>
                    <a:cubicBezTo>
                      <a:pt x="21" y="2"/>
                      <a:pt x="13" y="2"/>
                      <a:pt x="4" y="2"/>
                    </a:cubicBezTo>
                    <a:cubicBezTo>
                      <a:pt x="3" y="2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0" name="Freeform 32"/>
              <p:cNvSpPr/>
              <p:nvPr/>
            </p:nvSpPr>
            <p:spPr bwMode="auto">
              <a:xfrm>
                <a:off x="914" y="1897"/>
                <a:ext cx="57" cy="7"/>
              </a:xfrm>
              <a:custGeom>
                <a:avLst/>
                <a:gdLst>
                  <a:gd name="T0" fmla="*/ 0 w 31"/>
                  <a:gd name="T1" fmla="*/ 0 h 4"/>
                  <a:gd name="T2" fmla="*/ 31 w 31"/>
                  <a:gd name="T3" fmla="*/ 0 h 4"/>
                  <a:gd name="T4" fmla="*/ 25 w 31"/>
                  <a:gd name="T5" fmla="*/ 1 h 4"/>
                  <a:gd name="T6" fmla="*/ 0 w 31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4">
                    <a:moveTo>
                      <a:pt x="0" y="0"/>
                    </a:moveTo>
                    <a:cubicBezTo>
                      <a:pt x="10" y="0"/>
                      <a:pt x="21" y="0"/>
                      <a:pt x="31" y="0"/>
                    </a:cubicBezTo>
                    <a:cubicBezTo>
                      <a:pt x="29" y="2"/>
                      <a:pt x="27" y="2"/>
                      <a:pt x="25" y="1"/>
                    </a:cubicBezTo>
                    <a:cubicBezTo>
                      <a:pt x="17" y="0"/>
                      <a:pt x="8" y="4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1" name="Freeform 33"/>
              <p:cNvSpPr/>
              <p:nvPr/>
            </p:nvSpPr>
            <p:spPr bwMode="auto">
              <a:xfrm>
                <a:off x="586" y="1369"/>
                <a:ext cx="55" cy="8"/>
              </a:xfrm>
              <a:custGeom>
                <a:avLst/>
                <a:gdLst>
                  <a:gd name="T0" fmla="*/ 0 w 30"/>
                  <a:gd name="T1" fmla="*/ 0 h 4"/>
                  <a:gd name="T2" fmla="*/ 30 w 30"/>
                  <a:gd name="T3" fmla="*/ 0 h 4"/>
                  <a:gd name="T4" fmla="*/ 8 w 30"/>
                  <a:gd name="T5" fmla="*/ 2 h 4"/>
                  <a:gd name="T6" fmla="*/ 0 w 30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4">
                    <a:moveTo>
                      <a:pt x="0" y="0"/>
                    </a:moveTo>
                    <a:cubicBezTo>
                      <a:pt x="10" y="1"/>
                      <a:pt x="20" y="1"/>
                      <a:pt x="30" y="0"/>
                    </a:cubicBezTo>
                    <a:cubicBezTo>
                      <a:pt x="23" y="4"/>
                      <a:pt x="16" y="2"/>
                      <a:pt x="8" y="2"/>
                    </a:cubicBezTo>
                    <a:cubicBezTo>
                      <a:pt x="5" y="2"/>
                      <a:pt x="2" y="3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2" name="Freeform 34"/>
              <p:cNvSpPr/>
              <p:nvPr/>
            </p:nvSpPr>
            <p:spPr bwMode="auto">
              <a:xfrm>
                <a:off x="1212" y="1660"/>
                <a:ext cx="8" cy="49"/>
              </a:xfrm>
              <a:custGeom>
                <a:avLst/>
                <a:gdLst>
                  <a:gd name="T0" fmla="*/ 1 w 4"/>
                  <a:gd name="T1" fmla="*/ 27 h 27"/>
                  <a:gd name="T2" fmla="*/ 1 w 4"/>
                  <a:gd name="T3" fmla="*/ 9 h 27"/>
                  <a:gd name="T4" fmla="*/ 3 w 4"/>
                  <a:gd name="T5" fmla="*/ 0 h 27"/>
                  <a:gd name="T6" fmla="*/ 3 w 4"/>
                  <a:gd name="T7" fmla="*/ 20 h 27"/>
                  <a:gd name="T8" fmla="*/ 1 w 4"/>
                  <a:gd name="T9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7">
                    <a:moveTo>
                      <a:pt x="1" y="27"/>
                    </a:moveTo>
                    <a:cubicBezTo>
                      <a:pt x="1" y="21"/>
                      <a:pt x="1" y="15"/>
                      <a:pt x="1" y="9"/>
                    </a:cubicBezTo>
                    <a:cubicBezTo>
                      <a:pt x="2" y="6"/>
                      <a:pt x="0" y="2"/>
                      <a:pt x="3" y="0"/>
                    </a:cubicBezTo>
                    <a:cubicBezTo>
                      <a:pt x="3" y="6"/>
                      <a:pt x="3" y="13"/>
                      <a:pt x="3" y="20"/>
                    </a:cubicBezTo>
                    <a:cubicBezTo>
                      <a:pt x="3" y="22"/>
                      <a:pt x="4" y="25"/>
                      <a:pt x="1" y="27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3" name="Freeform 35"/>
              <p:cNvSpPr/>
              <p:nvPr/>
            </p:nvSpPr>
            <p:spPr bwMode="auto">
              <a:xfrm>
                <a:off x="1297" y="1261"/>
                <a:ext cx="11" cy="50"/>
              </a:xfrm>
              <a:custGeom>
                <a:avLst/>
                <a:gdLst>
                  <a:gd name="T0" fmla="*/ 3 w 6"/>
                  <a:gd name="T1" fmla="*/ 27 h 27"/>
                  <a:gd name="T2" fmla="*/ 3 w 6"/>
                  <a:gd name="T3" fmla="*/ 11 h 27"/>
                  <a:gd name="T4" fmla="*/ 4 w 6"/>
                  <a:gd name="T5" fmla="*/ 0 h 27"/>
                  <a:gd name="T6" fmla="*/ 5 w 6"/>
                  <a:gd name="T7" fmla="*/ 0 h 27"/>
                  <a:gd name="T8" fmla="*/ 5 w 6"/>
                  <a:gd name="T9" fmla="*/ 20 h 27"/>
                  <a:gd name="T10" fmla="*/ 3 w 6"/>
                  <a:gd name="T11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27">
                    <a:moveTo>
                      <a:pt x="3" y="27"/>
                    </a:moveTo>
                    <a:cubicBezTo>
                      <a:pt x="3" y="22"/>
                      <a:pt x="3" y="16"/>
                      <a:pt x="3" y="11"/>
                    </a:cubicBezTo>
                    <a:cubicBezTo>
                      <a:pt x="0" y="7"/>
                      <a:pt x="0" y="3"/>
                      <a:pt x="4" y="0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5" y="7"/>
                      <a:pt x="5" y="13"/>
                      <a:pt x="5" y="20"/>
                    </a:cubicBezTo>
                    <a:cubicBezTo>
                      <a:pt x="5" y="22"/>
                      <a:pt x="6" y="25"/>
                      <a:pt x="3" y="27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4" name="Freeform 36"/>
              <p:cNvSpPr/>
              <p:nvPr/>
            </p:nvSpPr>
            <p:spPr bwMode="auto">
              <a:xfrm>
                <a:off x="851" y="1891"/>
                <a:ext cx="46" cy="6"/>
              </a:xfrm>
              <a:custGeom>
                <a:avLst/>
                <a:gdLst>
                  <a:gd name="T0" fmla="*/ 0 w 25"/>
                  <a:gd name="T1" fmla="*/ 1 h 3"/>
                  <a:gd name="T2" fmla="*/ 17 w 25"/>
                  <a:gd name="T3" fmla="*/ 1 h 3"/>
                  <a:gd name="T4" fmla="*/ 25 w 25"/>
                  <a:gd name="T5" fmla="*/ 2 h 3"/>
                  <a:gd name="T6" fmla="*/ 6 w 25"/>
                  <a:gd name="T7" fmla="*/ 2 h 3"/>
                  <a:gd name="T8" fmla="*/ 0 w 25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">
                    <a:moveTo>
                      <a:pt x="0" y="1"/>
                    </a:moveTo>
                    <a:cubicBezTo>
                      <a:pt x="5" y="1"/>
                      <a:pt x="11" y="1"/>
                      <a:pt x="17" y="1"/>
                    </a:cubicBezTo>
                    <a:cubicBezTo>
                      <a:pt x="19" y="1"/>
                      <a:pt x="22" y="0"/>
                      <a:pt x="25" y="2"/>
                    </a:cubicBezTo>
                    <a:cubicBezTo>
                      <a:pt x="18" y="2"/>
                      <a:pt x="12" y="2"/>
                      <a:pt x="6" y="2"/>
                    </a:cubicBezTo>
                    <a:cubicBezTo>
                      <a:pt x="3" y="2"/>
                      <a:pt x="1" y="3"/>
                      <a:pt x="0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5" name="Freeform 37"/>
              <p:cNvSpPr/>
              <p:nvPr/>
            </p:nvSpPr>
            <p:spPr bwMode="auto">
              <a:xfrm>
                <a:off x="886" y="980"/>
                <a:ext cx="43" cy="5"/>
              </a:xfrm>
              <a:custGeom>
                <a:avLst/>
                <a:gdLst>
                  <a:gd name="T0" fmla="*/ 23 w 23"/>
                  <a:gd name="T1" fmla="*/ 3 h 3"/>
                  <a:gd name="T2" fmla="*/ 0 w 23"/>
                  <a:gd name="T3" fmla="*/ 3 h 3"/>
                  <a:gd name="T4" fmla="*/ 23 w 2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3">
                    <a:moveTo>
                      <a:pt x="23" y="3"/>
                    </a:moveTo>
                    <a:cubicBezTo>
                      <a:pt x="15" y="3"/>
                      <a:pt x="7" y="3"/>
                      <a:pt x="0" y="3"/>
                    </a:cubicBezTo>
                    <a:cubicBezTo>
                      <a:pt x="7" y="0"/>
                      <a:pt x="15" y="0"/>
                      <a:pt x="23" y="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6" name="Freeform 38"/>
              <p:cNvSpPr/>
              <p:nvPr/>
            </p:nvSpPr>
            <p:spPr bwMode="auto">
              <a:xfrm>
                <a:off x="1187" y="1123"/>
                <a:ext cx="18" cy="24"/>
              </a:xfrm>
              <a:custGeom>
                <a:avLst/>
                <a:gdLst>
                  <a:gd name="T0" fmla="*/ 10 w 10"/>
                  <a:gd name="T1" fmla="*/ 13 h 13"/>
                  <a:gd name="T2" fmla="*/ 0 w 10"/>
                  <a:gd name="T3" fmla="*/ 0 h 13"/>
                  <a:gd name="T4" fmla="*/ 10 w 10"/>
                  <a:gd name="T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3">
                    <a:moveTo>
                      <a:pt x="10" y="13"/>
                    </a:moveTo>
                    <a:cubicBezTo>
                      <a:pt x="6" y="9"/>
                      <a:pt x="2" y="5"/>
                      <a:pt x="0" y="0"/>
                    </a:cubicBezTo>
                    <a:cubicBezTo>
                      <a:pt x="5" y="3"/>
                      <a:pt x="9" y="7"/>
                      <a:pt x="10" y="1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7" name="Freeform 39"/>
              <p:cNvSpPr/>
              <p:nvPr/>
            </p:nvSpPr>
            <p:spPr bwMode="auto">
              <a:xfrm>
                <a:off x="637" y="1142"/>
                <a:ext cx="32" cy="18"/>
              </a:xfrm>
              <a:custGeom>
                <a:avLst/>
                <a:gdLst>
                  <a:gd name="T0" fmla="*/ 17 w 17"/>
                  <a:gd name="T1" fmla="*/ 0 h 10"/>
                  <a:gd name="T2" fmla="*/ 15 w 17"/>
                  <a:gd name="T3" fmla="*/ 3 h 10"/>
                  <a:gd name="T4" fmla="*/ 1 w 17"/>
                  <a:gd name="T5" fmla="*/ 6 h 10"/>
                  <a:gd name="T6" fmla="*/ 0 w 17"/>
                  <a:gd name="T7" fmla="*/ 5 h 10"/>
                  <a:gd name="T8" fmla="*/ 17 w 17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0">
                    <a:moveTo>
                      <a:pt x="17" y="0"/>
                    </a:moveTo>
                    <a:cubicBezTo>
                      <a:pt x="16" y="1"/>
                      <a:pt x="16" y="2"/>
                      <a:pt x="15" y="3"/>
                    </a:cubicBezTo>
                    <a:cubicBezTo>
                      <a:pt x="12" y="10"/>
                      <a:pt x="7" y="8"/>
                      <a:pt x="1" y="6"/>
                    </a:cubicBezTo>
                    <a:cubicBezTo>
                      <a:pt x="1" y="6"/>
                      <a:pt x="1" y="6"/>
                      <a:pt x="0" y="5"/>
                    </a:cubicBezTo>
                    <a:cubicBezTo>
                      <a:pt x="6" y="3"/>
                      <a:pt x="11" y="2"/>
                      <a:pt x="17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8" name="Freeform 40"/>
              <p:cNvSpPr/>
              <p:nvPr/>
            </p:nvSpPr>
            <p:spPr bwMode="auto">
              <a:xfrm>
                <a:off x="602" y="1154"/>
                <a:ext cx="30" cy="17"/>
              </a:xfrm>
              <a:custGeom>
                <a:avLst/>
                <a:gdLst>
                  <a:gd name="T0" fmla="*/ 10 w 16"/>
                  <a:gd name="T1" fmla="*/ 6 h 9"/>
                  <a:gd name="T2" fmla="*/ 0 w 16"/>
                  <a:gd name="T3" fmla="*/ 2 h 9"/>
                  <a:gd name="T4" fmla="*/ 16 w 16"/>
                  <a:gd name="T5" fmla="*/ 0 h 9"/>
                  <a:gd name="T6" fmla="*/ 16 w 16"/>
                  <a:gd name="T7" fmla="*/ 2 h 9"/>
                  <a:gd name="T8" fmla="*/ 10 w 16"/>
                  <a:gd name="T9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9">
                    <a:moveTo>
                      <a:pt x="10" y="6"/>
                    </a:moveTo>
                    <a:cubicBezTo>
                      <a:pt x="7" y="5"/>
                      <a:pt x="1" y="9"/>
                      <a:pt x="0" y="2"/>
                    </a:cubicBezTo>
                    <a:cubicBezTo>
                      <a:pt x="6" y="7"/>
                      <a:pt x="11" y="2"/>
                      <a:pt x="16" y="0"/>
                    </a:cubicBezTo>
                    <a:cubicBezTo>
                      <a:pt x="16" y="1"/>
                      <a:pt x="16" y="1"/>
                      <a:pt x="16" y="2"/>
                    </a:cubicBezTo>
                    <a:cubicBezTo>
                      <a:pt x="15" y="5"/>
                      <a:pt x="14" y="7"/>
                      <a:pt x="10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99" name="Freeform 41"/>
              <p:cNvSpPr/>
              <p:nvPr/>
            </p:nvSpPr>
            <p:spPr bwMode="auto">
              <a:xfrm>
                <a:off x="645" y="1364"/>
                <a:ext cx="39" cy="9"/>
              </a:xfrm>
              <a:custGeom>
                <a:avLst/>
                <a:gdLst>
                  <a:gd name="T0" fmla="*/ 0 w 21"/>
                  <a:gd name="T1" fmla="*/ 3 h 5"/>
                  <a:gd name="T2" fmla="*/ 21 w 21"/>
                  <a:gd name="T3" fmla="*/ 1 h 5"/>
                  <a:gd name="T4" fmla="*/ 11 w 21"/>
                  <a:gd name="T5" fmla="*/ 3 h 5"/>
                  <a:gd name="T6" fmla="*/ 0 w 21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5">
                    <a:moveTo>
                      <a:pt x="0" y="3"/>
                    </a:moveTo>
                    <a:cubicBezTo>
                      <a:pt x="7" y="0"/>
                      <a:pt x="14" y="3"/>
                      <a:pt x="21" y="1"/>
                    </a:cubicBezTo>
                    <a:cubicBezTo>
                      <a:pt x="18" y="5"/>
                      <a:pt x="14" y="3"/>
                      <a:pt x="11" y="3"/>
                    </a:cubicBezTo>
                    <a:cubicBezTo>
                      <a:pt x="7" y="4"/>
                      <a:pt x="4" y="3"/>
                      <a:pt x="0" y="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0" name="Freeform 42"/>
              <p:cNvSpPr/>
              <p:nvPr/>
            </p:nvSpPr>
            <p:spPr bwMode="auto">
              <a:xfrm>
                <a:off x="626" y="1560"/>
                <a:ext cx="6" cy="35"/>
              </a:xfrm>
              <a:custGeom>
                <a:avLst/>
                <a:gdLst>
                  <a:gd name="T0" fmla="*/ 3 w 3"/>
                  <a:gd name="T1" fmla="*/ 0 h 19"/>
                  <a:gd name="T2" fmla="*/ 3 w 3"/>
                  <a:gd name="T3" fmla="*/ 19 h 19"/>
                  <a:gd name="T4" fmla="*/ 3 w 3"/>
                  <a:gd name="T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9">
                    <a:moveTo>
                      <a:pt x="3" y="0"/>
                    </a:moveTo>
                    <a:cubicBezTo>
                      <a:pt x="3" y="6"/>
                      <a:pt x="3" y="13"/>
                      <a:pt x="3" y="19"/>
                    </a:cubicBezTo>
                    <a:cubicBezTo>
                      <a:pt x="0" y="13"/>
                      <a:pt x="0" y="6"/>
                      <a:pt x="3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1" name="Freeform 43"/>
              <p:cNvSpPr/>
              <p:nvPr/>
            </p:nvSpPr>
            <p:spPr bwMode="auto">
              <a:xfrm>
                <a:off x="761" y="1878"/>
                <a:ext cx="18" cy="19"/>
              </a:xfrm>
              <a:custGeom>
                <a:avLst/>
                <a:gdLst>
                  <a:gd name="T0" fmla="*/ 10 w 10"/>
                  <a:gd name="T1" fmla="*/ 2 h 10"/>
                  <a:gd name="T2" fmla="*/ 1 w 10"/>
                  <a:gd name="T3" fmla="*/ 10 h 10"/>
                  <a:gd name="T4" fmla="*/ 0 w 10"/>
                  <a:gd name="T5" fmla="*/ 9 h 10"/>
                  <a:gd name="T6" fmla="*/ 1 w 10"/>
                  <a:gd name="T7" fmla="*/ 6 h 10"/>
                  <a:gd name="T8" fmla="*/ 9 w 10"/>
                  <a:gd name="T9" fmla="*/ 1 h 10"/>
                  <a:gd name="T10" fmla="*/ 10 w 10"/>
                  <a:gd name="T11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10">
                    <a:moveTo>
                      <a:pt x="10" y="2"/>
                    </a:moveTo>
                    <a:cubicBezTo>
                      <a:pt x="10" y="8"/>
                      <a:pt x="5" y="8"/>
                      <a:pt x="1" y="1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8"/>
                      <a:pt x="0" y="7"/>
                      <a:pt x="1" y="6"/>
                    </a:cubicBezTo>
                    <a:cubicBezTo>
                      <a:pt x="3" y="3"/>
                      <a:pt x="5" y="0"/>
                      <a:pt x="9" y="1"/>
                    </a:cubicBezTo>
                    <a:cubicBezTo>
                      <a:pt x="10" y="1"/>
                      <a:pt x="10" y="2"/>
                      <a:pt x="1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2" name="Freeform 44"/>
              <p:cNvSpPr/>
              <p:nvPr/>
            </p:nvSpPr>
            <p:spPr bwMode="auto">
              <a:xfrm>
                <a:off x="1037" y="1869"/>
                <a:ext cx="22" cy="13"/>
              </a:xfrm>
              <a:custGeom>
                <a:avLst/>
                <a:gdLst>
                  <a:gd name="T0" fmla="*/ 12 w 12"/>
                  <a:gd name="T1" fmla="*/ 1 h 7"/>
                  <a:gd name="T2" fmla="*/ 0 w 12"/>
                  <a:gd name="T3" fmla="*/ 7 h 7"/>
                  <a:gd name="T4" fmla="*/ 0 w 12"/>
                  <a:gd name="T5" fmla="*/ 7 h 7"/>
                  <a:gd name="T6" fmla="*/ 0 w 12"/>
                  <a:gd name="T7" fmla="*/ 4 h 7"/>
                  <a:gd name="T8" fmla="*/ 5 w 12"/>
                  <a:gd name="T9" fmla="*/ 1 h 7"/>
                  <a:gd name="T10" fmla="*/ 11 w 12"/>
                  <a:gd name="T11" fmla="*/ 0 h 7"/>
                  <a:gd name="T12" fmla="*/ 12 w 12"/>
                  <a:gd name="T13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7">
                    <a:moveTo>
                      <a:pt x="12" y="1"/>
                    </a:moveTo>
                    <a:cubicBezTo>
                      <a:pt x="10" y="7"/>
                      <a:pt x="5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2" y="3"/>
                      <a:pt x="3" y="2"/>
                      <a:pt x="5" y="1"/>
                    </a:cubicBezTo>
                    <a:cubicBezTo>
                      <a:pt x="7" y="0"/>
                      <a:pt x="9" y="0"/>
                      <a:pt x="11" y="0"/>
                    </a:cubicBezTo>
                    <a:cubicBezTo>
                      <a:pt x="11" y="1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3" name="Freeform 45"/>
              <p:cNvSpPr/>
              <p:nvPr/>
            </p:nvSpPr>
            <p:spPr bwMode="auto">
              <a:xfrm>
                <a:off x="551" y="1303"/>
                <a:ext cx="13" cy="33"/>
              </a:xfrm>
              <a:custGeom>
                <a:avLst/>
                <a:gdLst>
                  <a:gd name="T0" fmla="*/ 2 w 7"/>
                  <a:gd name="T1" fmla="*/ 0 h 18"/>
                  <a:gd name="T2" fmla="*/ 3 w 7"/>
                  <a:gd name="T3" fmla="*/ 18 h 18"/>
                  <a:gd name="T4" fmla="*/ 2 w 7"/>
                  <a:gd name="T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18">
                    <a:moveTo>
                      <a:pt x="2" y="0"/>
                    </a:moveTo>
                    <a:cubicBezTo>
                      <a:pt x="3" y="6"/>
                      <a:pt x="7" y="11"/>
                      <a:pt x="3" y="18"/>
                    </a:cubicBezTo>
                    <a:cubicBezTo>
                      <a:pt x="3" y="12"/>
                      <a:pt x="0" y="6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4" name="Freeform 46"/>
              <p:cNvSpPr/>
              <p:nvPr/>
            </p:nvSpPr>
            <p:spPr bwMode="auto">
              <a:xfrm>
                <a:off x="964" y="985"/>
                <a:ext cx="33" cy="6"/>
              </a:xfrm>
              <a:custGeom>
                <a:avLst/>
                <a:gdLst>
                  <a:gd name="T0" fmla="*/ 18 w 18"/>
                  <a:gd name="T1" fmla="*/ 0 h 3"/>
                  <a:gd name="T2" fmla="*/ 0 w 18"/>
                  <a:gd name="T3" fmla="*/ 0 h 3"/>
                  <a:gd name="T4" fmla="*/ 18 w 18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3">
                    <a:moveTo>
                      <a:pt x="18" y="0"/>
                    </a:moveTo>
                    <a:cubicBezTo>
                      <a:pt x="12" y="3"/>
                      <a:pt x="6" y="3"/>
                      <a:pt x="0" y="0"/>
                    </a:cubicBezTo>
                    <a:cubicBezTo>
                      <a:pt x="6" y="0"/>
                      <a:pt x="12" y="0"/>
                      <a:pt x="18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5" name="Freeform 47"/>
              <p:cNvSpPr/>
              <p:nvPr/>
            </p:nvSpPr>
            <p:spPr bwMode="auto">
              <a:xfrm>
                <a:off x="564" y="1356"/>
                <a:ext cx="22" cy="13"/>
              </a:xfrm>
              <a:custGeom>
                <a:avLst/>
                <a:gdLst>
                  <a:gd name="T0" fmla="*/ 0 w 12"/>
                  <a:gd name="T1" fmla="*/ 0 h 7"/>
                  <a:gd name="T2" fmla="*/ 12 w 12"/>
                  <a:gd name="T3" fmla="*/ 6 h 7"/>
                  <a:gd name="T4" fmla="*/ 12 w 12"/>
                  <a:gd name="T5" fmla="*/ 7 h 7"/>
                  <a:gd name="T6" fmla="*/ 0 w 12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7">
                    <a:moveTo>
                      <a:pt x="0" y="0"/>
                    </a:moveTo>
                    <a:cubicBezTo>
                      <a:pt x="4" y="2"/>
                      <a:pt x="6" y="6"/>
                      <a:pt x="12" y="6"/>
                    </a:cubicBezTo>
                    <a:cubicBezTo>
                      <a:pt x="12" y="6"/>
                      <a:pt x="12" y="7"/>
                      <a:pt x="12" y="7"/>
                    </a:cubicBezTo>
                    <a:cubicBezTo>
                      <a:pt x="3" y="7"/>
                      <a:pt x="3" y="7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6" name="Freeform 48"/>
              <p:cNvSpPr/>
              <p:nvPr/>
            </p:nvSpPr>
            <p:spPr bwMode="auto">
              <a:xfrm>
                <a:off x="1216" y="1623"/>
                <a:ext cx="9" cy="33"/>
              </a:xfrm>
              <a:custGeom>
                <a:avLst/>
                <a:gdLst>
                  <a:gd name="T0" fmla="*/ 1 w 5"/>
                  <a:gd name="T1" fmla="*/ 18 h 18"/>
                  <a:gd name="T2" fmla="*/ 3 w 5"/>
                  <a:gd name="T3" fmla="*/ 0 h 18"/>
                  <a:gd name="T4" fmla="*/ 1 w 5"/>
                  <a:gd name="T5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8">
                    <a:moveTo>
                      <a:pt x="1" y="18"/>
                    </a:moveTo>
                    <a:cubicBezTo>
                      <a:pt x="2" y="12"/>
                      <a:pt x="0" y="6"/>
                      <a:pt x="3" y="0"/>
                    </a:cubicBezTo>
                    <a:cubicBezTo>
                      <a:pt x="3" y="6"/>
                      <a:pt x="5" y="12"/>
                      <a:pt x="1" y="18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7" name="Freeform 49"/>
              <p:cNvSpPr/>
              <p:nvPr/>
            </p:nvSpPr>
            <p:spPr bwMode="auto">
              <a:xfrm>
                <a:off x="1083" y="1843"/>
                <a:ext cx="11" cy="28"/>
              </a:xfrm>
              <a:custGeom>
                <a:avLst/>
                <a:gdLst>
                  <a:gd name="T0" fmla="*/ 6 w 6"/>
                  <a:gd name="T1" fmla="*/ 5 h 15"/>
                  <a:gd name="T2" fmla="*/ 6 w 6"/>
                  <a:gd name="T3" fmla="*/ 15 h 15"/>
                  <a:gd name="T4" fmla="*/ 0 w 6"/>
                  <a:gd name="T5" fmla="*/ 7 h 15"/>
                  <a:gd name="T6" fmla="*/ 0 w 6"/>
                  <a:gd name="T7" fmla="*/ 6 h 15"/>
                  <a:gd name="T8" fmla="*/ 1 w 6"/>
                  <a:gd name="T9" fmla="*/ 4 h 15"/>
                  <a:gd name="T10" fmla="*/ 6 w 6"/>
                  <a:gd name="T1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5">
                    <a:moveTo>
                      <a:pt x="6" y="5"/>
                    </a:moveTo>
                    <a:cubicBezTo>
                      <a:pt x="3" y="9"/>
                      <a:pt x="5" y="12"/>
                      <a:pt x="6" y="15"/>
                    </a:cubicBezTo>
                    <a:cubicBezTo>
                      <a:pt x="2" y="14"/>
                      <a:pt x="3" y="9"/>
                      <a:pt x="0" y="7"/>
                    </a:cubicBezTo>
                    <a:cubicBezTo>
                      <a:pt x="0" y="7"/>
                      <a:pt x="0" y="7"/>
                      <a:pt x="0" y="6"/>
                    </a:cubicBezTo>
                    <a:cubicBezTo>
                      <a:pt x="0" y="5"/>
                      <a:pt x="0" y="5"/>
                      <a:pt x="1" y="4"/>
                    </a:cubicBezTo>
                    <a:cubicBezTo>
                      <a:pt x="3" y="4"/>
                      <a:pt x="5" y="0"/>
                      <a:pt x="6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8" name="Freeform 50"/>
              <p:cNvSpPr/>
              <p:nvPr/>
            </p:nvSpPr>
            <p:spPr bwMode="auto">
              <a:xfrm>
                <a:off x="632" y="1617"/>
                <a:ext cx="9" cy="32"/>
              </a:xfrm>
              <a:custGeom>
                <a:avLst/>
                <a:gdLst>
                  <a:gd name="T0" fmla="*/ 2 w 5"/>
                  <a:gd name="T1" fmla="*/ 0 h 17"/>
                  <a:gd name="T2" fmla="*/ 3 w 5"/>
                  <a:gd name="T3" fmla="*/ 17 h 17"/>
                  <a:gd name="T4" fmla="*/ 2 w 5"/>
                  <a:gd name="T5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7">
                    <a:moveTo>
                      <a:pt x="2" y="0"/>
                    </a:moveTo>
                    <a:cubicBezTo>
                      <a:pt x="5" y="5"/>
                      <a:pt x="3" y="11"/>
                      <a:pt x="3" y="17"/>
                    </a:cubicBezTo>
                    <a:cubicBezTo>
                      <a:pt x="0" y="12"/>
                      <a:pt x="2" y="5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09" name="Freeform 51"/>
              <p:cNvSpPr/>
              <p:nvPr/>
            </p:nvSpPr>
            <p:spPr bwMode="auto">
              <a:xfrm>
                <a:off x="1295" y="1311"/>
                <a:ext cx="10" cy="23"/>
              </a:xfrm>
              <a:custGeom>
                <a:avLst/>
                <a:gdLst>
                  <a:gd name="T0" fmla="*/ 0 w 5"/>
                  <a:gd name="T1" fmla="*/ 13 h 13"/>
                  <a:gd name="T2" fmla="*/ 4 w 5"/>
                  <a:gd name="T3" fmla="*/ 0 h 13"/>
                  <a:gd name="T4" fmla="*/ 0 w 5"/>
                  <a:gd name="T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3">
                    <a:moveTo>
                      <a:pt x="0" y="13"/>
                    </a:moveTo>
                    <a:cubicBezTo>
                      <a:pt x="1" y="8"/>
                      <a:pt x="2" y="4"/>
                      <a:pt x="4" y="0"/>
                    </a:cubicBezTo>
                    <a:cubicBezTo>
                      <a:pt x="4" y="5"/>
                      <a:pt x="5" y="10"/>
                      <a:pt x="0" y="1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0" name="Freeform 52"/>
              <p:cNvSpPr/>
              <p:nvPr/>
            </p:nvSpPr>
            <p:spPr bwMode="auto">
              <a:xfrm>
                <a:off x="717" y="1913"/>
                <a:ext cx="24" cy="6"/>
              </a:xfrm>
              <a:custGeom>
                <a:avLst/>
                <a:gdLst>
                  <a:gd name="T0" fmla="*/ 0 w 13"/>
                  <a:gd name="T1" fmla="*/ 0 h 3"/>
                  <a:gd name="T2" fmla="*/ 13 w 13"/>
                  <a:gd name="T3" fmla="*/ 0 h 3"/>
                  <a:gd name="T4" fmla="*/ 0 w 1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3">
                    <a:moveTo>
                      <a:pt x="0" y="0"/>
                    </a:moveTo>
                    <a:cubicBezTo>
                      <a:pt x="4" y="0"/>
                      <a:pt x="9" y="0"/>
                      <a:pt x="13" y="0"/>
                    </a:cubicBezTo>
                    <a:cubicBezTo>
                      <a:pt x="9" y="3"/>
                      <a:pt x="4" y="3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1" name="Freeform 53"/>
              <p:cNvSpPr/>
              <p:nvPr/>
            </p:nvSpPr>
            <p:spPr bwMode="auto">
              <a:xfrm>
                <a:off x="1034" y="980"/>
                <a:ext cx="25" cy="7"/>
              </a:xfrm>
              <a:custGeom>
                <a:avLst/>
                <a:gdLst>
                  <a:gd name="T0" fmla="*/ 14 w 14"/>
                  <a:gd name="T1" fmla="*/ 3 h 4"/>
                  <a:gd name="T2" fmla="*/ 0 w 14"/>
                  <a:gd name="T3" fmla="*/ 1 h 4"/>
                  <a:gd name="T4" fmla="*/ 14 w 14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4">
                    <a:moveTo>
                      <a:pt x="14" y="3"/>
                    </a:moveTo>
                    <a:cubicBezTo>
                      <a:pt x="9" y="3"/>
                      <a:pt x="4" y="4"/>
                      <a:pt x="0" y="1"/>
                    </a:cubicBezTo>
                    <a:cubicBezTo>
                      <a:pt x="5" y="2"/>
                      <a:pt x="10" y="0"/>
                      <a:pt x="14" y="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2" name="Freeform 54"/>
              <p:cNvSpPr/>
              <p:nvPr/>
            </p:nvSpPr>
            <p:spPr bwMode="auto">
              <a:xfrm>
                <a:off x="1126" y="1018"/>
                <a:ext cx="15" cy="15"/>
              </a:xfrm>
              <a:custGeom>
                <a:avLst/>
                <a:gdLst>
                  <a:gd name="T0" fmla="*/ 6 w 8"/>
                  <a:gd name="T1" fmla="*/ 7 h 8"/>
                  <a:gd name="T2" fmla="*/ 0 w 8"/>
                  <a:gd name="T3" fmla="*/ 0 h 8"/>
                  <a:gd name="T4" fmla="*/ 8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4" y="5"/>
                      <a:pt x="1" y="3"/>
                      <a:pt x="0" y="0"/>
                    </a:cubicBezTo>
                    <a:cubicBezTo>
                      <a:pt x="4" y="1"/>
                      <a:pt x="6" y="4"/>
                      <a:pt x="8" y="7"/>
                    </a:cubicBezTo>
                    <a:cubicBezTo>
                      <a:pt x="7" y="8"/>
                      <a:pt x="7" y="8"/>
                      <a:pt x="6" y="7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3" name="Freeform 55"/>
              <p:cNvSpPr/>
              <p:nvPr/>
            </p:nvSpPr>
            <p:spPr bwMode="auto">
              <a:xfrm>
                <a:off x="717" y="1369"/>
                <a:ext cx="16" cy="11"/>
              </a:xfrm>
              <a:custGeom>
                <a:avLst/>
                <a:gdLst>
                  <a:gd name="T0" fmla="*/ 0 w 9"/>
                  <a:gd name="T1" fmla="*/ 0 h 6"/>
                  <a:gd name="T2" fmla="*/ 9 w 9"/>
                  <a:gd name="T3" fmla="*/ 3 h 6"/>
                  <a:gd name="T4" fmla="*/ 7 w 9"/>
                  <a:gd name="T5" fmla="*/ 6 h 6"/>
                  <a:gd name="T6" fmla="*/ 4 w 9"/>
                  <a:gd name="T7" fmla="*/ 4 h 6"/>
                  <a:gd name="T8" fmla="*/ 0 w 9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3" y="2"/>
                      <a:pt x="6" y="3"/>
                      <a:pt x="9" y="3"/>
                    </a:cubicBezTo>
                    <a:cubicBezTo>
                      <a:pt x="9" y="4"/>
                      <a:pt x="9" y="5"/>
                      <a:pt x="7" y="6"/>
                    </a:cubicBezTo>
                    <a:cubicBezTo>
                      <a:pt x="6" y="5"/>
                      <a:pt x="5" y="4"/>
                      <a:pt x="4" y="4"/>
                    </a:cubicBezTo>
                    <a:cubicBezTo>
                      <a:pt x="1" y="4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4" name="Freeform 56"/>
              <p:cNvSpPr/>
              <p:nvPr/>
            </p:nvSpPr>
            <p:spPr bwMode="auto">
              <a:xfrm>
                <a:off x="1059" y="1858"/>
                <a:ext cx="19" cy="13"/>
              </a:xfrm>
              <a:custGeom>
                <a:avLst/>
                <a:gdLst>
                  <a:gd name="T0" fmla="*/ 10 w 10"/>
                  <a:gd name="T1" fmla="*/ 1 h 7"/>
                  <a:gd name="T2" fmla="*/ 0 w 10"/>
                  <a:gd name="T3" fmla="*/ 7 h 7"/>
                  <a:gd name="T4" fmla="*/ 0 w 10"/>
                  <a:gd name="T5" fmla="*/ 7 h 7"/>
                  <a:gd name="T6" fmla="*/ 8 w 10"/>
                  <a:gd name="T7" fmla="*/ 0 h 7"/>
                  <a:gd name="T8" fmla="*/ 10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10" y="1"/>
                    </a:moveTo>
                    <a:cubicBezTo>
                      <a:pt x="7" y="5"/>
                      <a:pt x="4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2"/>
                      <a:pt x="4" y="0"/>
                      <a:pt x="8" y="0"/>
                    </a:cubicBezTo>
                    <a:cubicBezTo>
                      <a:pt x="9" y="1"/>
                      <a:pt x="9" y="1"/>
                      <a:pt x="10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5" name="Freeform 57"/>
              <p:cNvSpPr/>
              <p:nvPr/>
            </p:nvSpPr>
            <p:spPr bwMode="auto">
              <a:xfrm>
                <a:off x="1137" y="1031"/>
                <a:ext cx="13" cy="15"/>
              </a:xfrm>
              <a:custGeom>
                <a:avLst/>
                <a:gdLst>
                  <a:gd name="T0" fmla="*/ 0 w 7"/>
                  <a:gd name="T1" fmla="*/ 0 h 8"/>
                  <a:gd name="T2" fmla="*/ 2 w 7"/>
                  <a:gd name="T3" fmla="*/ 0 h 8"/>
                  <a:gd name="T4" fmla="*/ 2 w 7"/>
                  <a:gd name="T5" fmla="*/ 0 h 8"/>
                  <a:gd name="T6" fmla="*/ 4 w 7"/>
                  <a:gd name="T7" fmla="*/ 2 h 8"/>
                  <a:gd name="T8" fmla="*/ 4 w 7"/>
                  <a:gd name="T9" fmla="*/ 2 h 8"/>
                  <a:gd name="T10" fmla="*/ 6 w 7"/>
                  <a:gd name="T11" fmla="*/ 4 h 8"/>
                  <a:gd name="T12" fmla="*/ 6 w 7"/>
                  <a:gd name="T13" fmla="*/ 6 h 8"/>
                  <a:gd name="T14" fmla="*/ 6 w 7"/>
                  <a:gd name="T15" fmla="*/ 7 h 8"/>
                  <a:gd name="T16" fmla="*/ 6 w 7"/>
                  <a:gd name="T17" fmla="*/ 8 h 8"/>
                  <a:gd name="T18" fmla="*/ 4 w 7"/>
                  <a:gd name="T19" fmla="*/ 8 h 8"/>
                  <a:gd name="T20" fmla="*/ 0 w 7"/>
                  <a:gd name="T2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" h="8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3" y="1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3"/>
                      <a:pt x="5" y="3"/>
                      <a:pt x="6" y="4"/>
                    </a:cubicBezTo>
                    <a:cubicBezTo>
                      <a:pt x="6" y="5"/>
                      <a:pt x="6" y="5"/>
                      <a:pt x="6" y="6"/>
                    </a:cubicBezTo>
                    <a:cubicBezTo>
                      <a:pt x="6" y="6"/>
                      <a:pt x="7" y="7"/>
                      <a:pt x="6" y="7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4" y="8"/>
                      <a:pt x="4" y="8"/>
                    </a:cubicBezTo>
                    <a:cubicBezTo>
                      <a:pt x="3" y="5"/>
                      <a:pt x="0" y="4"/>
                      <a:pt x="0" y="0"/>
                    </a:cubicBezTo>
                    <a:close/>
                  </a:path>
                </a:pathLst>
              </a:custGeom>
              <a:solidFill>
                <a:srgbClr val="BBBB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6" name="Freeform 58"/>
              <p:cNvSpPr/>
              <p:nvPr/>
            </p:nvSpPr>
            <p:spPr bwMode="auto">
              <a:xfrm>
                <a:off x="1253" y="1136"/>
                <a:ext cx="22" cy="6"/>
              </a:xfrm>
              <a:custGeom>
                <a:avLst/>
                <a:gdLst>
                  <a:gd name="T0" fmla="*/ 12 w 12"/>
                  <a:gd name="T1" fmla="*/ 3 h 3"/>
                  <a:gd name="T2" fmla="*/ 0 w 12"/>
                  <a:gd name="T3" fmla="*/ 3 h 3"/>
                  <a:gd name="T4" fmla="*/ 12 w 1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3">
                    <a:moveTo>
                      <a:pt x="12" y="3"/>
                    </a:moveTo>
                    <a:cubicBezTo>
                      <a:pt x="8" y="3"/>
                      <a:pt x="4" y="3"/>
                      <a:pt x="0" y="3"/>
                    </a:cubicBezTo>
                    <a:cubicBezTo>
                      <a:pt x="4" y="0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7" name="Freeform 59"/>
              <p:cNvSpPr/>
              <p:nvPr/>
            </p:nvSpPr>
            <p:spPr bwMode="auto">
              <a:xfrm>
                <a:off x="575" y="1145"/>
                <a:ext cx="20" cy="8"/>
              </a:xfrm>
              <a:custGeom>
                <a:avLst/>
                <a:gdLst>
                  <a:gd name="T0" fmla="*/ 11 w 11"/>
                  <a:gd name="T1" fmla="*/ 4 h 4"/>
                  <a:gd name="T2" fmla="*/ 0 w 11"/>
                  <a:gd name="T3" fmla="*/ 4 h 4"/>
                  <a:gd name="T4" fmla="*/ 11 w 11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4">
                    <a:moveTo>
                      <a:pt x="11" y="4"/>
                    </a:moveTo>
                    <a:cubicBezTo>
                      <a:pt x="8" y="4"/>
                      <a:pt x="4" y="4"/>
                      <a:pt x="0" y="4"/>
                    </a:cubicBezTo>
                    <a:cubicBezTo>
                      <a:pt x="4" y="0"/>
                      <a:pt x="8" y="0"/>
                      <a:pt x="11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8" name="Freeform 60"/>
              <p:cNvSpPr/>
              <p:nvPr/>
            </p:nvSpPr>
            <p:spPr bwMode="auto">
              <a:xfrm>
                <a:off x="1165" y="1077"/>
                <a:ext cx="7" cy="19"/>
              </a:xfrm>
              <a:custGeom>
                <a:avLst/>
                <a:gdLst>
                  <a:gd name="T0" fmla="*/ 4 w 4"/>
                  <a:gd name="T1" fmla="*/ 10 h 10"/>
                  <a:gd name="T2" fmla="*/ 0 w 4"/>
                  <a:gd name="T3" fmla="*/ 0 h 10"/>
                  <a:gd name="T4" fmla="*/ 4 w 4"/>
                  <a:gd name="T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0">
                    <a:moveTo>
                      <a:pt x="4" y="10"/>
                    </a:moveTo>
                    <a:cubicBezTo>
                      <a:pt x="2" y="7"/>
                      <a:pt x="0" y="4"/>
                      <a:pt x="0" y="0"/>
                    </a:cubicBezTo>
                    <a:cubicBezTo>
                      <a:pt x="3" y="2"/>
                      <a:pt x="4" y="6"/>
                      <a:pt x="4" y="1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19" name="Freeform 61"/>
              <p:cNvSpPr/>
              <p:nvPr/>
            </p:nvSpPr>
            <p:spPr bwMode="auto">
              <a:xfrm>
                <a:off x="698" y="1794"/>
                <a:ext cx="15" cy="11"/>
              </a:xfrm>
              <a:custGeom>
                <a:avLst/>
                <a:gdLst>
                  <a:gd name="T0" fmla="*/ 0 w 8"/>
                  <a:gd name="T1" fmla="*/ 0 h 6"/>
                  <a:gd name="T2" fmla="*/ 8 w 8"/>
                  <a:gd name="T3" fmla="*/ 6 h 6"/>
                  <a:gd name="T4" fmla="*/ 0 w 8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0" y="0"/>
                    </a:moveTo>
                    <a:cubicBezTo>
                      <a:pt x="3" y="2"/>
                      <a:pt x="5" y="4"/>
                      <a:pt x="8" y="6"/>
                    </a:cubicBezTo>
                    <a:cubicBezTo>
                      <a:pt x="4" y="6"/>
                      <a:pt x="0" y="5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0" name="Freeform 62"/>
              <p:cNvSpPr/>
              <p:nvPr/>
            </p:nvSpPr>
            <p:spPr bwMode="auto">
              <a:xfrm>
                <a:off x="1139" y="1353"/>
                <a:ext cx="16" cy="15"/>
              </a:xfrm>
              <a:custGeom>
                <a:avLst/>
                <a:gdLst>
                  <a:gd name="T0" fmla="*/ 9 w 9"/>
                  <a:gd name="T1" fmla="*/ 2 h 8"/>
                  <a:gd name="T2" fmla="*/ 1 w 9"/>
                  <a:gd name="T3" fmla="*/ 8 h 8"/>
                  <a:gd name="T4" fmla="*/ 0 w 9"/>
                  <a:gd name="T5" fmla="*/ 7 h 8"/>
                  <a:gd name="T6" fmla="*/ 0 w 9"/>
                  <a:gd name="T7" fmla="*/ 4 h 8"/>
                  <a:gd name="T8" fmla="*/ 2 w 9"/>
                  <a:gd name="T9" fmla="*/ 2 h 8"/>
                  <a:gd name="T10" fmla="*/ 8 w 9"/>
                  <a:gd name="T11" fmla="*/ 1 h 8"/>
                  <a:gd name="T12" fmla="*/ 9 w 9"/>
                  <a:gd name="T13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8">
                    <a:moveTo>
                      <a:pt x="9" y="2"/>
                    </a:moveTo>
                    <a:cubicBezTo>
                      <a:pt x="7" y="5"/>
                      <a:pt x="4" y="6"/>
                      <a:pt x="1" y="8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4" y="1"/>
                      <a:pt x="6" y="0"/>
                      <a:pt x="8" y="1"/>
                    </a:cubicBezTo>
                    <a:cubicBezTo>
                      <a:pt x="8" y="1"/>
                      <a:pt x="8" y="1"/>
                      <a:pt x="9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1" name="Freeform 63"/>
              <p:cNvSpPr/>
              <p:nvPr/>
            </p:nvSpPr>
            <p:spPr bwMode="auto">
              <a:xfrm>
                <a:off x="999" y="980"/>
                <a:ext cx="22" cy="7"/>
              </a:xfrm>
              <a:custGeom>
                <a:avLst/>
                <a:gdLst>
                  <a:gd name="T0" fmla="*/ 12 w 12"/>
                  <a:gd name="T1" fmla="*/ 1 h 4"/>
                  <a:gd name="T2" fmla="*/ 0 w 12"/>
                  <a:gd name="T3" fmla="*/ 3 h 4"/>
                  <a:gd name="T4" fmla="*/ 12 w 1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4">
                    <a:moveTo>
                      <a:pt x="12" y="1"/>
                    </a:moveTo>
                    <a:cubicBezTo>
                      <a:pt x="8" y="4"/>
                      <a:pt x="4" y="3"/>
                      <a:pt x="0" y="3"/>
                    </a:cubicBezTo>
                    <a:cubicBezTo>
                      <a:pt x="4" y="0"/>
                      <a:pt x="8" y="2"/>
                      <a:pt x="1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2" name="Freeform 64"/>
              <p:cNvSpPr/>
              <p:nvPr/>
            </p:nvSpPr>
            <p:spPr bwMode="auto">
              <a:xfrm>
                <a:off x="628" y="1595"/>
                <a:ext cx="8" cy="19"/>
              </a:xfrm>
              <a:custGeom>
                <a:avLst/>
                <a:gdLst>
                  <a:gd name="T0" fmla="*/ 2 w 4"/>
                  <a:gd name="T1" fmla="*/ 0 h 10"/>
                  <a:gd name="T2" fmla="*/ 4 w 4"/>
                  <a:gd name="T3" fmla="*/ 10 h 10"/>
                  <a:gd name="T4" fmla="*/ 2 w 4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0">
                    <a:moveTo>
                      <a:pt x="2" y="0"/>
                    </a:moveTo>
                    <a:cubicBezTo>
                      <a:pt x="4" y="3"/>
                      <a:pt x="4" y="7"/>
                      <a:pt x="4" y="10"/>
                    </a:cubicBezTo>
                    <a:cubicBezTo>
                      <a:pt x="0" y="7"/>
                      <a:pt x="2" y="3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3" name="Freeform 65"/>
              <p:cNvSpPr/>
              <p:nvPr/>
            </p:nvSpPr>
            <p:spPr bwMode="auto">
              <a:xfrm>
                <a:off x="1229" y="1588"/>
                <a:ext cx="6" cy="18"/>
              </a:xfrm>
              <a:custGeom>
                <a:avLst/>
                <a:gdLst>
                  <a:gd name="T0" fmla="*/ 0 w 3"/>
                  <a:gd name="T1" fmla="*/ 10 h 10"/>
                  <a:gd name="T2" fmla="*/ 0 w 3"/>
                  <a:gd name="T3" fmla="*/ 0 h 10"/>
                  <a:gd name="T4" fmla="*/ 0 w 3"/>
                  <a:gd name="T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0">
                    <a:moveTo>
                      <a:pt x="0" y="10"/>
                    </a:moveTo>
                    <a:cubicBezTo>
                      <a:pt x="0" y="7"/>
                      <a:pt x="0" y="4"/>
                      <a:pt x="0" y="0"/>
                    </a:cubicBezTo>
                    <a:cubicBezTo>
                      <a:pt x="3" y="4"/>
                      <a:pt x="3" y="7"/>
                      <a:pt x="0" y="1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4" name="Freeform 66"/>
              <p:cNvSpPr/>
              <p:nvPr/>
            </p:nvSpPr>
            <p:spPr bwMode="auto">
              <a:xfrm>
                <a:off x="1102" y="1878"/>
                <a:ext cx="15" cy="10"/>
              </a:xfrm>
              <a:custGeom>
                <a:avLst/>
                <a:gdLst>
                  <a:gd name="T0" fmla="*/ 0 w 8"/>
                  <a:gd name="T1" fmla="*/ 0 h 5"/>
                  <a:gd name="T2" fmla="*/ 8 w 8"/>
                  <a:gd name="T3" fmla="*/ 4 h 5"/>
                  <a:gd name="T4" fmla="*/ 0 w 8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0" y="0"/>
                    </a:moveTo>
                    <a:cubicBezTo>
                      <a:pt x="2" y="1"/>
                      <a:pt x="5" y="2"/>
                      <a:pt x="8" y="4"/>
                    </a:cubicBezTo>
                    <a:cubicBezTo>
                      <a:pt x="5" y="3"/>
                      <a:pt x="1" y="5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5" name="Freeform 67"/>
              <p:cNvSpPr/>
              <p:nvPr/>
            </p:nvSpPr>
            <p:spPr bwMode="auto">
              <a:xfrm>
                <a:off x="1223" y="1568"/>
                <a:ext cx="8" cy="18"/>
              </a:xfrm>
              <a:custGeom>
                <a:avLst/>
                <a:gdLst>
                  <a:gd name="T0" fmla="*/ 3 w 4"/>
                  <a:gd name="T1" fmla="*/ 10 h 10"/>
                  <a:gd name="T2" fmla="*/ 1 w 4"/>
                  <a:gd name="T3" fmla="*/ 0 h 10"/>
                  <a:gd name="T4" fmla="*/ 3 w 4"/>
                  <a:gd name="T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0">
                    <a:moveTo>
                      <a:pt x="3" y="10"/>
                    </a:moveTo>
                    <a:cubicBezTo>
                      <a:pt x="0" y="7"/>
                      <a:pt x="1" y="3"/>
                      <a:pt x="1" y="0"/>
                    </a:cubicBezTo>
                    <a:cubicBezTo>
                      <a:pt x="4" y="3"/>
                      <a:pt x="3" y="6"/>
                      <a:pt x="3" y="1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6" name="Freeform 68"/>
              <p:cNvSpPr/>
              <p:nvPr/>
            </p:nvSpPr>
            <p:spPr bwMode="auto">
              <a:xfrm>
                <a:off x="1211" y="1709"/>
                <a:ext cx="5" cy="13"/>
              </a:xfrm>
              <a:custGeom>
                <a:avLst/>
                <a:gdLst>
                  <a:gd name="T0" fmla="*/ 0 w 3"/>
                  <a:gd name="T1" fmla="*/ 7 h 7"/>
                  <a:gd name="T2" fmla="*/ 2 w 3"/>
                  <a:gd name="T3" fmla="*/ 0 h 7"/>
                  <a:gd name="T4" fmla="*/ 0 w 3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7">
                    <a:moveTo>
                      <a:pt x="0" y="7"/>
                    </a:moveTo>
                    <a:cubicBezTo>
                      <a:pt x="1" y="5"/>
                      <a:pt x="0" y="2"/>
                      <a:pt x="2" y="0"/>
                    </a:cubicBezTo>
                    <a:cubicBezTo>
                      <a:pt x="2" y="2"/>
                      <a:pt x="3" y="5"/>
                      <a:pt x="0" y="7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7" name="Freeform 69"/>
              <p:cNvSpPr/>
              <p:nvPr/>
            </p:nvSpPr>
            <p:spPr bwMode="auto">
              <a:xfrm>
                <a:off x="639" y="1669"/>
                <a:ext cx="8" cy="15"/>
              </a:xfrm>
              <a:custGeom>
                <a:avLst/>
                <a:gdLst>
                  <a:gd name="T0" fmla="*/ 1 w 4"/>
                  <a:gd name="T1" fmla="*/ 0 h 8"/>
                  <a:gd name="T2" fmla="*/ 3 w 4"/>
                  <a:gd name="T3" fmla="*/ 8 h 8"/>
                  <a:gd name="T4" fmla="*/ 1 w 4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1" y="0"/>
                    </a:moveTo>
                    <a:cubicBezTo>
                      <a:pt x="4" y="3"/>
                      <a:pt x="3" y="6"/>
                      <a:pt x="3" y="8"/>
                    </a:cubicBezTo>
                    <a:cubicBezTo>
                      <a:pt x="0" y="6"/>
                      <a:pt x="2" y="3"/>
                      <a:pt x="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8" name="Freeform 70"/>
              <p:cNvSpPr/>
              <p:nvPr/>
            </p:nvSpPr>
            <p:spPr bwMode="auto">
              <a:xfrm>
                <a:off x="1214" y="1522"/>
                <a:ext cx="6" cy="15"/>
              </a:xfrm>
              <a:custGeom>
                <a:avLst/>
                <a:gdLst>
                  <a:gd name="T0" fmla="*/ 2 w 3"/>
                  <a:gd name="T1" fmla="*/ 8 h 8"/>
                  <a:gd name="T2" fmla="*/ 0 w 3"/>
                  <a:gd name="T3" fmla="*/ 0 h 8"/>
                  <a:gd name="T4" fmla="*/ 2 w 3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8">
                    <a:moveTo>
                      <a:pt x="2" y="8"/>
                    </a:moveTo>
                    <a:cubicBezTo>
                      <a:pt x="0" y="6"/>
                      <a:pt x="0" y="3"/>
                      <a:pt x="0" y="0"/>
                    </a:cubicBezTo>
                    <a:cubicBezTo>
                      <a:pt x="3" y="2"/>
                      <a:pt x="2" y="5"/>
                      <a:pt x="2" y="8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29" name="Freeform 71"/>
              <p:cNvSpPr/>
              <p:nvPr/>
            </p:nvSpPr>
            <p:spPr bwMode="auto">
              <a:xfrm>
                <a:off x="1144" y="1391"/>
                <a:ext cx="8" cy="11"/>
              </a:xfrm>
              <a:custGeom>
                <a:avLst/>
                <a:gdLst>
                  <a:gd name="T0" fmla="*/ 4 w 4"/>
                  <a:gd name="T1" fmla="*/ 6 h 6"/>
                  <a:gd name="T2" fmla="*/ 0 w 4"/>
                  <a:gd name="T3" fmla="*/ 0 h 6"/>
                  <a:gd name="T4" fmla="*/ 4 w 4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6">
                    <a:moveTo>
                      <a:pt x="4" y="6"/>
                    </a:moveTo>
                    <a:cubicBezTo>
                      <a:pt x="1" y="5"/>
                      <a:pt x="0" y="3"/>
                      <a:pt x="0" y="0"/>
                    </a:cubicBezTo>
                    <a:cubicBezTo>
                      <a:pt x="2" y="1"/>
                      <a:pt x="4" y="3"/>
                      <a:pt x="4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0" name="Freeform 72"/>
              <p:cNvSpPr/>
              <p:nvPr/>
            </p:nvSpPr>
            <p:spPr bwMode="auto">
              <a:xfrm>
                <a:off x="1117" y="1886"/>
                <a:ext cx="7" cy="11"/>
              </a:xfrm>
              <a:custGeom>
                <a:avLst/>
                <a:gdLst>
                  <a:gd name="T0" fmla="*/ 0 w 4"/>
                  <a:gd name="T1" fmla="*/ 0 h 6"/>
                  <a:gd name="T2" fmla="*/ 2 w 4"/>
                  <a:gd name="T3" fmla="*/ 6 h 6"/>
                  <a:gd name="T4" fmla="*/ 0 w 4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6">
                    <a:moveTo>
                      <a:pt x="0" y="0"/>
                    </a:moveTo>
                    <a:cubicBezTo>
                      <a:pt x="4" y="0"/>
                      <a:pt x="4" y="3"/>
                      <a:pt x="2" y="6"/>
                    </a:cubicBezTo>
                    <a:cubicBezTo>
                      <a:pt x="1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1" name="Freeform 73"/>
              <p:cNvSpPr/>
              <p:nvPr/>
            </p:nvSpPr>
            <p:spPr bwMode="auto">
              <a:xfrm>
                <a:off x="1126" y="1902"/>
                <a:ext cx="15" cy="6"/>
              </a:xfrm>
              <a:custGeom>
                <a:avLst/>
                <a:gdLst>
                  <a:gd name="T0" fmla="*/ 0 w 8"/>
                  <a:gd name="T1" fmla="*/ 0 h 3"/>
                  <a:gd name="T2" fmla="*/ 8 w 8"/>
                  <a:gd name="T3" fmla="*/ 0 h 3"/>
                  <a:gd name="T4" fmla="*/ 0 w 8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">
                    <a:moveTo>
                      <a:pt x="0" y="0"/>
                    </a:moveTo>
                    <a:cubicBezTo>
                      <a:pt x="3" y="0"/>
                      <a:pt x="5" y="0"/>
                      <a:pt x="8" y="0"/>
                    </a:cubicBezTo>
                    <a:cubicBezTo>
                      <a:pt x="5" y="3"/>
                      <a:pt x="3" y="3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2" name="Freeform 74"/>
              <p:cNvSpPr/>
              <p:nvPr/>
            </p:nvSpPr>
            <p:spPr bwMode="auto">
              <a:xfrm>
                <a:off x="551" y="1338"/>
                <a:ext cx="9" cy="11"/>
              </a:xfrm>
              <a:custGeom>
                <a:avLst/>
                <a:gdLst>
                  <a:gd name="T0" fmla="*/ 3 w 5"/>
                  <a:gd name="T1" fmla="*/ 0 h 6"/>
                  <a:gd name="T2" fmla="*/ 5 w 5"/>
                  <a:gd name="T3" fmla="*/ 6 h 6"/>
                  <a:gd name="T4" fmla="*/ 3 w 5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3" y="0"/>
                    </a:moveTo>
                    <a:cubicBezTo>
                      <a:pt x="4" y="2"/>
                      <a:pt x="5" y="4"/>
                      <a:pt x="5" y="6"/>
                    </a:cubicBezTo>
                    <a:cubicBezTo>
                      <a:pt x="1" y="5"/>
                      <a:pt x="0" y="3"/>
                      <a:pt x="3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3" name="Freeform 75"/>
              <p:cNvSpPr/>
              <p:nvPr/>
            </p:nvSpPr>
            <p:spPr bwMode="auto">
              <a:xfrm>
                <a:off x="1198" y="1366"/>
                <a:ext cx="14" cy="5"/>
              </a:xfrm>
              <a:custGeom>
                <a:avLst/>
                <a:gdLst>
                  <a:gd name="T0" fmla="*/ 0 w 8"/>
                  <a:gd name="T1" fmla="*/ 1 h 3"/>
                  <a:gd name="T2" fmla="*/ 8 w 8"/>
                  <a:gd name="T3" fmla="*/ 2 h 3"/>
                  <a:gd name="T4" fmla="*/ 0 w 8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">
                    <a:moveTo>
                      <a:pt x="0" y="1"/>
                    </a:moveTo>
                    <a:cubicBezTo>
                      <a:pt x="3" y="0"/>
                      <a:pt x="5" y="0"/>
                      <a:pt x="8" y="2"/>
                    </a:cubicBezTo>
                    <a:cubicBezTo>
                      <a:pt x="5" y="2"/>
                      <a:pt x="2" y="3"/>
                      <a:pt x="0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4" name="Freeform 76"/>
              <p:cNvSpPr/>
              <p:nvPr/>
            </p:nvSpPr>
            <p:spPr bwMode="auto">
              <a:xfrm>
                <a:off x="637" y="1652"/>
                <a:ext cx="6" cy="15"/>
              </a:xfrm>
              <a:custGeom>
                <a:avLst/>
                <a:gdLst>
                  <a:gd name="T0" fmla="*/ 1 w 3"/>
                  <a:gd name="T1" fmla="*/ 0 h 8"/>
                  <a:gd name="T2" fmla="*/ 2 w 3"/>
                  <a:gd name="T3" fmla="*/ 8 h 8"/>
                  <a:gd name="T4" fmla="*/ 1 w 3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8">
                    <a:moveTo>
                      <a:pt x="1" y="0"/>
                    </a:moveTo>
                    <a:cubicBezTo>
                      <a:pt x="3" y="2"/>
                      <a:pt x="2" y="5"/>
                      <a:pt x="2" y="8"/>
                    </a:cubicBezTo>
                    <a:cubicBezTo>
                      <a:pt x="0" y="6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5" name="Freeform 77"/>
              <p:cNvSpPr/>
              <p:nvPr/>
            </p:nvSpPr>
            <p:spPr bwMode="auto">
              <a:xfrm>
                <a:off x="1279" y="1356"/>
                <a:ext cx="7" cy="10"/>
              </a:xfrm>
              <a:custGeom>
                <a:avLst/>
                <a:gdLst>
                  <a:gd name="T0" fmla="*/ 0 w 4"/>
                  <a:gd name="T1" fmla="*/ 5 h 5"/>
                  <a:gd name="T2" fmla="*/ 4 w 4"/>
                  <a:gd name="T3" fmla="*/ 0 h 5"/>
                  <a:gd name="T4" fmla="*/ 0 w 4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0" y="3"/>
                      <a:pt x="1" y="1"/>
                      <a:pt x="4" y="0"/>
                    </a:cubicBezTo>
                    <a:cubicBezTo>
                      <a:pt x="4" y="3"/>
                      <a:pt x="2" y="5"/>
                      <a:pt x="0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6" name="Freeform 78"/>
              <p:cNvSpPr/>
              <p:nvPr/>
            </p:nvSpPr>
            <p:spPr bwMode="auto">
              <a:xfrm>
                <a:off x="1176" y="1437"/>
                <a:ext cx="7" cy="11"/>
              </a:xfrm>
              <a:custGeom>
                <a:avLst/>
                <a:gdLst>
                  <a:gd name="T0" fmla="*/ 4 w 4"/>
                  <a:gd name="T1" fmla="*/ 6 h 6"/>
                  <a:gd name="T2" fmla="*/ 0 w 4"/>
                  <a:gd name="T3" fmla="*/ 3 h 6"/>
                  <a:gd name="T4" fmla="*/ 0 w 4"/>
                  <a:gd name="T5" fmla="*/ 0 h 6"/>
                  <a:gd name="T6" fmla="*/ 4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4" y="6"/>
                    </a:moveTo>
                    <a:cubicBezTo>
                      <a:pt x="3" y="5"/>
                      <a:pt x="2" y="4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3" y="1"/>
                      <a:pt x="4" y="3"/>
                      <a:pt x="4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7" name="Freeform 79"/>
              <p:cNvSpPr/>
              <p:nvPr/>
            </p:nvSpPr>
            <p:spPr bwMode="auto">
              <a:xfrm>
                <a:off x="752" y="1893"/>
                <a:ext cx="11" cy="9"/>
              </a:xfrm>
              <a:custGeom>
                <a:avLst/>
                <a:gdLst>
                  <a:gd name="T0" fmla="*/ 0 w 6"/>
                  <a:gd name="T1" fmla="*/ 5 h 5"/>
                  <a:gd name="T2" fmla="*/ 2 w 6"/>
                  <a:gd name="T3" fmla="*/ 2 h 5"/>
                  <a:gd name="T4" fmla="*/ 4 w 6"/>
                  <a:gd name="T5" fmla="*/ 0 h 5"/>
                  <a:gd name="T6" fmla="*/ 6 w 6"/>
                  <a:gd name="T7" fmla="*/ 1 h 5"/>
                  <a:gd name="T8" fmla="*/ 6 w 6"/>
                  <a:gd name="T9" fmla="*/ 2 h 5"/>
                  <a:gd name="T10" fmla="*/ 0 w 6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5">
                    <a:moveTo>
                      <a:pt x="0" y="5"/>
                    </a:moveTo>
                    <a:cubicBezTo>
                      <a:pt x="1" y="4"/>
                      <a:pt x="1" y="3"/>
                      <a:pt x="2" y="2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4" y="0"/>
                      <a:pt x="5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4"/>
                      <a:pt x="3" y="5"/>
                      <a:pt x="0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8" name="Freeform 80"/>
              <p:cNvSpPr/>
              <p:nvPr/>
            </p:nvSpPr>
            <p:spPr bwMode="auto">
              <a:xfrm>
                <a:off x="977" y="1891"/>
                <a:ext cx="14" cy="6"/>
              </a:xfrm>
              <a:custGeom>
                <a:avLst/>
                <a:gdLst>
                  <a:gd name="T0" fmla="*/ 0 w 8"/>
                  <a:gd name="T1" fmla="*/ 2 h 3"/>
                  <a:gd name="T2" fmla="*/ 8 w 8"/>
                  <a:gd name="T3" fmla="*/ 1 h 3"/>
                  <a:gd name="T4" fmla="*/ 0 w 8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">
                    <a:moveTo>
                      <a:pt x="0" y="2"/>
                    </a:moveTo>
                    <a:cubicBezTo>
                      <a:pt x="3" y="0"/>
                      <a:pt x="6" y="1"/>
                      <a:pt x="8" y="1"/>
                    </a:cubicBezTo>
                    <a:cubicBezTo>
                      <a:pt x="6" y="3"/>
                      <a:pt x="3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39" name="Freeform 81"/>
              <p:cNvSpPr/>
              <p:nvPr/>
            </p:nvSpPr>
            <p:spPr bwMode="auto">
              <a:xfrm>
                <a:off x="1275" y="1142"/>
                <a:ext cx="9" cy="9"/>
              </a:xfrm>
              <a:custGeom>
                <a:avLst/>
                <a:gdLst>
                  <a:gd name="T0" fmla="*/ 2 w 5"/>
                  <a:gd name="T1" fmla="*/ 5 h 5"/>
                  <a:gd name="T2" fmla="*/ 0 w 5"/>
                  <a:gd name="T3" fmla="*/ 0 h 5"/>
                  <a:gd name="T4" fmla="*/ 2 w 5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2" y="5"/>
                    </a:moveTo>
                    <a:cubicBezTo>
                      <a:pt x="2" y="3"/>
                      <a:pt x="1" y="1"/>
                      <a:pt x="0" y="0"/>
                    </a:cubicBezTo>
                    <a:cubicBezTo>
                      <a:pt x="4" y="0"/>
                      <a:pt x="5" y="2"/>
                      <a:pt x="2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0" name="Freeform 82"/>
              <p:cNvSpPr/>
              <p:nvPr/>
            </p:nvSpPr>
            <p:spPr bwMode="auto">
              <a:xfrm>
                <a:off x="674" y="1127"/>
                <a:ext cx="8" cy="11"/>
              </a:xfrm>
              <a:custGeom>
                <a:avLst/>
                <a:gdLst>
                  <a:gd name="T0" fmla="*/ 4 w 4"/>
                  <a:gd name="T1" fmla="*/ 0 h 6"/>
                  <a:gd name="T2" fmla="*/ 0 w 4"/>
                  <a:gd name="T3" fmla="*/ 6 h 6"/>
                  <a:gd name="T4" fmla="*/ 4 w 4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6">
                    <a:moveTo>
                      <a:pt x="4" y="0"/>
                    </a:moveTo>
                    <a:cubicBezTo>
                      <a:pt x="3" y="3"/>
                      <a:pt x="2" y="4"/>
                      <a:pt x="0" y="6"/>
                    </a:cubicBezTo>
                    <a:cubicBezTo>
                      <a:pt x="0" y="3"/>
                      <a:pt x="1" y="1"/>
                      <a:pt x="4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1" name="Freeform 83"/>
              <p:cNvSpPr/>
              <p:nvPr/>
            </p:nvSpPr>
            <p:spPr bwMode="auto">
              <a:xfrm>
                <a:off x="1152" y="1050"/>
                <a:ext cx="7" cy="11"/>
              </a:xfrm>
              <a:custGeom>
                <a:avLst/>
                <a:gdLst>
                  <a:gd name="T0" fmla="*/ 3 w 4"/>
                  <a:gd name="T1" fmla="*/ 6 h 6"/>
                  <a:gd name="T2" fmla="*/ 0 w 4"/>
                  <a:gd name="T3" fmla="*/ 0 h 6"/>
                  <a:gd name="T4" fmla="*/ 3 w 4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6">
                    <a:moveTo>
                      <a:pt x="3" y="6"/>
                    </a:moveTo>
                    <a:cubicBezTo>
                      <a:pt x="1" y="4"/>
                      <a:pt x="0" y="2"/>
                      <a:pt x="0" y="0"/>
                    </a:cubicBezTo>
                    <a:cubicBezTo>
                      <a:pt x="2" y="1"/>
                      <a:pt x="4" y="3"/>
                      <a:pt x="3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2" name="Freeform 84"/>
              <p:cNvSpPr/>
              <p:nvPr/>
            </p:nvSpPr>
            <p:spPr bwMode="auto">
              <a:xfrm>
                <a:off x="726" y="1050"/>
                <a:ext cx="9" cy="11"/>
              </a:xfrm>
              <a:custGeom>
                <a:avLst/>
                <a:gdLst>
                  <a:gd name="T0" fmla="*/ 5 w 5"/>
                  <a:gd name="T1" fmla="*/ 0 h 6"/>
                  <a:gd name="T2" fmla="*/ 4 w 5"/>
                  <a:gd name="T3" fmla="*/ 3 h 6"/>
                  <a:gd name="T4" fmla="*/ 4 w 5"/>
                  <a:gd name="T5" fmla="*/ 4 h 6"/>
                  <a:gd name="T6" fmla="*/ 1 w 5"/>
                  <a:gd name="T7" fmla="*/ 6 h 6"/>
                  <a:gd name="T8" fmla="*/ 0 w 5"/>
                  <a:gd name="T9" fmla="*/ 5 h 6"/>
                  <a:gd name="T10" fmla="*/ 5 w 5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5" y="0"/>
                    </a:moveTo>
                    <a:cubicBezTo>
                      <a:pt x="4" y="1"/>
                      <a:pt x="4" y="2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5"/>
                      <a:pt x="2" y="6"/>
                      <a:pt x="1" y="6"/>
                    </a:cubicBezTo>
                    <a:cubicBezTo>
                      <a:pt x="1" y="6"/>
                      <a:pt x="1" y="6"/>
                      <a:pt x="0" y="5"/>
                    </a:cubicBezTo>
                    <a:cubicBezTo>
                      <a:pt x="1" y="3"/>
                      <a:pt x="2" y="1"/>
                      <a:pt x="5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3" name="Freeform 85"/>
              <p:cNvSpPr/>
              <p:nvPr/>
            </p:nvSpPr>
            <p:spPr bwMode="auto">
              <a:xfrm>
                <a:off x="759" y="1017"/>
                <a:ext cx="11" cy="7"/>
              </a:xfrm>
              <a:custGeom>
                <a:avLst/>
                <a:gdLst>
                  <a:gd name="T0" fmla="*/ 6 w 6"/>
                  <a:gd name="T1" fmla="*/ 0 h 4"/>
                  <a:gd name="T2" fmla="*/ 0 w 6"/>
                  <a:gd name="T3" fmla="*/ 4 h 4"/>
                  <a:gd name="T4" fmla="*/ 6 w 6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6" y="0"/>
                    </a:moveTo>
                    <a:cubicBezTo>
                      <a:pt x="4" y="3"/>
                      <a:pt x="2" y="4"/>
                      <a:pt x="0" y="4"/>
                    </a:cubicBezTo>
                    <a:cubicBezTo>
                      <a:pt x="1" y="2"/>
                      <a:pt x="3" y="0"/>
                      <a:pt x="6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4" name="Freeform 86"/>
              <p:cNvSpPr/>
              <p:nvPr/>
            </p:nvSpPr>
            <p:spPr bwMode="auto">
              <a:xfrm>
                <a:off x="1069" y="987"/>
                <a:ext cx="14" cy="6"/>
              </a:xfrm>
              <a:custGeom>
                <a:avLst/>
                <a:gdLst>
                  <a:gd name="T0" fmla="*/ 8 w 8"/>
                  <a:gd name="T1" fmla="*/ 3 h 3"/>
                  <a:gd name="T2" fmla="*/ 0 w 8"/>
                  <a:gd name="T3" fmla="*/ 1 h 3"/>
                  <a:gd name="T4" fmla="*/ 8 w 8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3">
                    <a:moveTo>
                      <a:pt x="8" y="3"/>
                    </a:moveTo>
                    <a:cubicBezTo>
                      <a:pt x="6" y="3"/>
                      <a:pt x="3" y="3"/>
                      <a:pt x="0" y="1"/>
                    </a:cubicBezTo>
                    <a:cubicBezTo>
                      <a:pt x="3" y="1"/>
                      <a:pt x="6" y="0"/>
                      <a:pt x="8" y="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5" name="Freeform 87"/>
              <p:cNvSpPr/>
              <p:nvPr/>
            </p:nvSpPr>
            <p:spPr bwMode="auto">
              <a:xfrm>
                <a:off x="652" y="1707"/>
                <a:ext cx="4" cy="11"/>
              </a:xfrm>
              <a:custGeom>
                <a:avLst/>
                <a:gdLst>
                  <a:gd name="T0" fmla="*/ 0 w 2"/>
                  <a:gd name="T1" fmla="*/ 0 h 6"/>
                  <a:gd name="T2" fmla="*/ 2 w 2"/>
                  <a:gd name="T3" fmla="*/ 6 h 6"/>
                  <a:gd name="T4" fmla="*/ 0 w 2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0" y="0"/>
                    </a:moveTo>
                    <a:cubicBezTo>
                      <a:pt x="2" y="2"/>
                      <a:pt x="2" y="4"/>
                      <a:pt x="2" y="6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6" name="Freeform 88"/>
              <p:cNvSpPr/>
              <p:nvPr/>
            </p:nvSpPr>
            <p:spPr bwMode="auto">
              <a:xfrm>
                <a:off x="645" y="1684"/>
                <a:ext cx="4" cy="11"/>
              </a:xfrm>
              <a:custGeom>
                <a:avLst/>
                <a:gdLst>
                  <a:gd name="T0" fmla="*/ 0 w 2"/>
                  <a:gd name="T1" fmla="*/ 0 h 6"/>
                  <a:gd name="T2" fmla="*/ 2 w 2"/>
                  <a:gd name="T3" fmla="*/ 6 h 6"/>
                  <a:gd name="T4" fmla="*/ 0 w 2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0" y="0"/>
                    </a:moveTo>
                    <a:cubicBezTo>
                      <a:pt x="2" y="2"/>
                      <a:pt x="2" y="4"/>
                      <a:pt x="2" y="6"/>
                    </a:cubicBezTo>
                    <a:cubicBezTo>
                      <a:pt x="0" y="5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7" name="Freeform 89"/>
              <p:cNvSpPr/>
              <p:nvPr/>
            </p:nvSpPr>
            <p:spPr bwMode="auto">
              <a:xfrm>
                <a:off x="1218" y="1610"/>
                <a:ext cx="4" cy="11"/>
              </a:xfrm>
              <a:custGeom>
                <a:avLst/>
                <a:gdLst>
                  <a:gd name="T0" fmla="*/ 2 w 2"/>
                  <a:gd name="T1" fmla="*/ 6 h 6"/>
                  <a:gd name="T2" fmla="*/ 2 w 2"/>
                  <a:gd name="T3" fmla="*/ 0 h 6"/>
                  <a:gd name="T4" fmla="*/ 2 w 2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6"/>
                    </a:moveTo>
                    <a:cubicBezTo>
                      <a:pt x="0" y="4"/>
                      <a:pt x="0" y="2"/>
                      <a:pt x="2" y="0"/>
                    </a:cubicBezTo>
                    <a:cubicBezTo>
                      <a:pt x="2" y="2"/>
                      <a:pt x="2" y="4"/>
                      <a:pt x="2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8" name="Freeform 90"/>
              <p:cNvSpPr/>
              <p:nvPr/>
            </p:nvSpPr>
            <p:spPr bwMode="auto">
              <a:xfrm>
                <a:off x="595" y="1151"/>
                <a:ext cx="7" cy="7"/>
              </a:xfrm>
              <a:custGeom>
                <a:avLst/>
                <a:gdLst>
                  <a:gd name="T0" fmla="*/ 4 w 4"/>
                  <a:gd name="T1" fmla="*/ 4 h 4"/>
                  <a:gd name="T2" fmla="*/ 0 w 4"/>
                  <a:gd name="T3" fmla="*/ 0 h 4"/>
                  <a:gd name="T4" fmla="*/ 4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4"/>
                    </a:moveTo>
                    <a:cubicBezTo>
                      <a:pt x="2" y="3"/>
                      <a:pt x="1" y="2"/>
                      <a:pt x="0" y="0"/>
                    </a:cubicBezTo>
                    <a:cubicBezTo>
                      <a:pt x="3" y="0"/>
                      <a:pt x="4" y="2"/>
                      <a:pt x="4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49" name="Freeform 91"/>
              <p:cNvSpPr/>
              <p:nvPr/>
            </p:nvSpPr>
            <p:spPr bwMode="auto">
              <a:xfrm>
                <a:off x="656" y="1718"/>
                <a:ext cx="4" cy="11"/>
              </a:xfrm>
              <a:custGeom>
                <a:avLst/>
                <a:gdLst>
                  <a:gd name="T0" fmla="*/ 0 w 2"/>
                  <a:gd name="T1" fmla="*/ 0 h 6"/>
                  <a:gd name="T2" fmla="*/ 2 w 2"/>
                  <a:gd name="T3" fmla="*/ 6 h 6"/>
                  <a:gd name="T4" fmla="*/ 0 w 2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0" y="0"/>
                    </a:moveTo>
                    <a:cubicBezTo>
                      <a:pt x="2" y="2"/>
                      <a:pt x="2" y="4"/>
                      <a:pt x="2" y="6"/>
                    </a:cubicBezTo>
                    <a:cubicBezTo>
                      <a:pt x="0" y="5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0" name="Freeform 92"/>
              <p:cNvSpPr/>
              <p:nvPr/>
            </p:nvSpPr>
            <p:spPr bwMode="auto">
              <a:xfrm>
                <a:off x="741" y="1906"/>
                <a:ext cx="7" cy="7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1" y="2"/>
                      <a:pt x="2" y="1"/>
                      <a:pt x="4" y="0"/>
                    </a:cubicBezTo>
                    <a:cubicBezTo>
                      <a:pt x="4" y="3"/>
                      <a:pt x="3" y="4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1" name="Freeform 93"/>
              <p:cNvSpPr/>
              <p:nvPr/>
            </p:nvSpPr>
            <p:spPr bwMode="auto">
              <a:xfrm>
                <a:off x="1222" y="1158"/>
                <a:ext cx="11" cy="6"/>
              </a:xfrm>
              <a:custGeom>
                <a:avLst/>
                <a:gdLst>
                  <a:gd name="T0" fmla="*/ 6 w 6"/>
                  <a:gd name="T1" fmla="*/ 0 h 3"/>
                  <a:gd name="T2" fmla="*/ 6 w 6"/>
                  <a:gd name="T3" fmla="*/ 2 h 3"/>
                  <a:gd name="T4" fmla="*/ 4 w 6"/>
                  <a:gd name="T5" fmla="*/ 2 h 3"/>
                  <a:gd name="T6" fmla="*/ 0 w 6"/>
                  <a:gd name="T7" fmla="*/ 0 h 3"/>
                  <a:gd name="T8" fmla="*/ 6 w 6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6" y="0"/>
                    </a:moveTo>
                    <a:cubicBezTo>
                      <a:pt x="6" y="1"/>
                      <a:pt x="6" y="1"/>
                      <a:pt x="6" y="2"/>
                    </a:cubicBezTo>
                    <a:cubicBezTo>
                      <a:pt x="5" y="3"/>
                      <a:pt x="5" y="3"/>
                      <a:pt x="4" y="2"/>
                    </a:cubicBezTo>
                    <a:cubicBezTo>
                      <a:pt x="2" y="2"/>
                      <a:pt x="1" y="2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2" name="Freeform 94"/>
              <p:cNvSpPr/>
              <p:nvPr/>
            </p:nvSpPr>
            <p:spPr bwMode="auto">
              <a:xfrm>
                <a:off x="719" y="1886"/>
                <a:ext cx="5" cy="11"/>
              </a:xfrm>
              <a:custGeom>
                <a:avLst/>
                <a:gdLst>
                  <a:gd name="T0" fmla="*/ 2 w 3"/>
                  <a:gd name="T1" fmla="*/ 0 h 6"/>
                  <a:gd name="T2" fmla="*/ 1 w 3"/>
                  <a:gd name="T3" fmla="*/ 6 h 6"/>
                  <a:gd name="T4" fmla="*/ 2 w 3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2" y="0"/>
                    </a:moveTo>
                    <a:cubicBezTo>
                      <a:pt x="2" y="2"/>
                      <a:pt x="3" y="4"/>
                      <a:pt x="1" y="6"/>
                    </a:cubicBezTo>
                    <a:cubicBezTo>
                      <a:pt x="1" y="3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3" name="Freeform 95"/>
              <p:cNvSpPr/>
              <p:nvPr/>
            </p:nvSpPr>
            <p:spPr bwMode="auto">
              <a:xfrm>
                <a:off x="1163" y="1356"/>
                <a:ext cx="9" cy="4"/>
              </a:xfrm>
              <a:custGeom>
                <a:avLst/>
                <a:gdLst>
                  <a:gd name="T0" fmla="*/ 0 w 5"/>
                  <a:gd name="T1" fmla="*/ 0 h 2"/>
                  <a:gd name="T2" fmla="*/ 5 w 5"/>
                  <a:gd name="T3" fmla="*/ 2 h 2"/>
                  <a:gd name="T4" fmla="*/ 0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2" y="0"/>
                      <a:pt x="4" y="0"/>
                      <a:pt x="5" y="2"/>
                    </a:cubicBezTo>
                    <a:cubicBezTo>
                      <a:pt x="3" y="2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4" name="Freeform 96"/>
              <p:cNvSpPr/>
              <p:nvPr/>
            </p:nvSpPr>
            <p:spPr bwMode="auto">
              <a:xfrm>
                <a:off x="711" y="1358"/>
                <a:ext cx="6" cy="11"/>
              </a:xfrm>
              <a:custGeom>
                <a:avLst/>
                <a:gdLst>
                  <a:gd name="T0" fmla="*/ 1 w 3"/>
                  <a:gd name="T1" fmla="*/ 0 h 6"/>
                  <a:gd name="T2" fmla="*/ 3 w 3"/>
                  <a:gd name="T3" fmla="*/ 6 h 6"/>
                  <a:gd name="T4" fmla="*/ 1 w 3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1" y="0"/>
                    </a:moveTo>
                    <a:cubicBezTo>
                      <a:pt x="3" y="2"/>
                      <a:pt x="3" y="4"/>
                      <a:pt x="3" y="6"/>
                    </a:cubicBezTo>
                    <a:cubicBezTo>
                      <a:pt x="0" y="5"/>
                      <a:pt x="1" y="3"/>
                      <a:pt x="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5" name="Freeform 97"/>
              <p:cNvSpPr/>
              <p:nvPr/>
            </p:nvSpPr>
            <p:spPr bwMode="auto">
              <a:xfrm>
                <a:off x="726" y="1847"/>
                <a:ext cx="5" cy="9"/>
              </a:xfrm>
              <a:custGeom>
                <a:avLst/>
                <a:gdLst>
                  <a:gd name="T0" fmla="*/ 3 w 3"/>
                  <a:gd name="T1" fmla="*/ 0 h 5"/>
                  <a:gd name="T2" fmla="*/ 3 w 3"/>
                  <a:gd name="T3" fmla="*/ 5 h 5"/>
                  <a:gd name="T4" fmla="*/ 3 w 3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0"/>
                    </a:moveTo>
                    <a:cubicBezTo>
                      <a:pt x="3" y="2"/>
                      <a:pt x="3" y="3"/>
                      <a:pt x="3" y="5"/>
                    </a:cubicBezTo>
                    <a:cubicBezTo>
                      <a:pt x="0" y="3"/>
                      <a:pt x="0" y="2"/>
                      <a:pt x="3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6" name="Freeform 98"/>
              <p:cNvSpPr/>
              <p:nvPr/>
            </p:nvSpPr>
            <p:spPr bwMode="auto">
              <a:xfrm>
                <a:off x="556" y="1222"/>
                <a:ext cx="4" cy="11"/>
              </a:xfrm>
              <a:custGeom>
                <a:avLst/>
                <a:gdLst>
                  <a:gd name="T0" fmla="*/ 2 w 2"/>
                  <a:gd name="T1" fmla="*/ 0 h 6"/>
                  <a:gd name="T2" fmla="*/ 0 w 2"/>
                  <a:gd name="T3" fmla="*/ 6 h 6"/>
                  <a:gd name="T4" fmla="*/ 2 w 2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0"/>
                    </a:moveTo>
                    <a:cubicBezTo>
                      <a:pt x="2" y="2"/>
                      <a:pt x="2" y="4"/>
                      <a:pt x="0" y="6"/>
                    </a:cubicBezTo>
                    <a:cubicBezTo>
                      <a:pt x="0" y="3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7" name="Freeform 99"/>
              <p:cNvSpPr/>
              <p:nvPr/>
            </p:nvSpPr>
            <p:spPr bwMode="auto">
              <a:xfrm>
                <a:off x="630" y="1549"/>
                <a:ext cx="6" cy="11"/>
              </a:xfrm>
              <a:custGeom>
                <a:avLst/>
                <a:gdLst>
                  <a:gd name="T0" fmla="*/ 3 w 3"/>
                  <a:gd name="T1" fmla="*/ 0 h 6"/>
                  <a:gd name="T2" fmla="*/ 1 w 3"/>
                  <a:gd name="T3" fmla="*/ 6 h 6"/>
                  <a:gd name="T4" fmla="*/ 3 w 3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3" y="0"/>
                    </a:moveTo>
                    <a:cubicBezTo>
                      <a:pt x="3" y="2"/>
                      <a:pt x="3" y="5"/>
                      <a:pt x="1" y="6"/>
                    </a:cubicBezTo>
                    <a:cubicBezTo>
                      <a:pt x="1" y="4"/>
                      <a:pt x="0" y="2"/>
                      <a:pt x="3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8" name="Freeform 100"/>
              <p:cNvSpPr/>
              <p:nvPr/>
            </p:nvSpPr>
            <p:spPr bwMode="auto">
              <a:xfrm>
                <a:off x="684" y="1362"/>
                <a:ext cx="11" cy="6"/>
              </a:xfrm>
              <a:custGeom>
                <a:avLst/>
                <a:gdLst>
                  <a:gd name="T0" fmla="*/ 0 w 6"/>
                  <a:gd name="T1" fmla="*/ 2 h 3"/>
                  <a:gd name="T2" fmla="*/ 6 w 6"/>
                  <a:gd name="T3" fmla="*/ 0 h 3"/>
                  <a:gd name="T4" fmla="*/ 0 w 6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2"/>
                    </a:moveTo>
                    <a:cubicBezTo>
                      <a:pt x="2" y="0"/>
                      <a:pt x="4" y="0"/>
                      <a:pt x="6" y="0"/>
                    </a:cubicBezTo>
                    <a:cubicBezTo>
                      <a:pt x="5" y="3"/>
                      <a:pt x="2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59" name="Freeform 101"/>
              <p:cNvSpPr/>
              <p:nvPr/>
            </p:nvSpPr>
            <p:spPr bwMode="auto">
              <a:xfrm>
                <a:off x="1211" y="1154"/>
                <a:ext cx="11" cy="4"/>
              </a:xfrm>
              <a:custGeom>
                <a:avLst/>
                <a:gdLst>
                  <a:gd name="T0" fmla="*/ 6 w 6"/>
                  <a:gd name="T1" fmla="*/ 2 h 2"/>
                  <a:gd name="T2" fmla="*/ 0 w 6"/>
                  <a:gd name="T3" fmla="*/ 0 h 2"/>
                  <a:gd name="T4" fmla="*/ 6 w 6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2"/>
                    </a:moveTo>
                    <a:cubicBezTo>
                      <a:pt x="4" y="2"/>
                      <a:pt x="2" y="2"/>
                      <a:pt x="0" y="0"/>
                    </a:cubicBezTo>
                    <a:cubicBezTo>
                      <a:pt x="2" y="0"/>
                      <a:pt x="5" y="0"/>
                      <a:pt x="6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0" name="Freeform 102"/>
              <p:cNvSpPr/>
              <p:nvPr/>
            </p:nvSpPr>
            <p:spPr bwMode="auto">
              <a:xfrm>
                <a:off x="711" y="1805"/>
                <a:ext cx="6" cy="9"/>
              </a:xfrm>
              <a:custGeom>
                <a:avLst/>
                <a:gdLst>
                  <a:gd name="T0" fmla="*/ 1 w 3"/>
                  <a:gd name="T1" fmla="*/ 0 h 5"/>
                  <a:gd name="T2" fmla="*/ 3 w 3"/>
                  <a:gd name="T3" fmla="*/ 5 h 5"/>
                  <a:gd name="T4" fmla="*/ 1 w 3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1" y="0"/>
                    </a:moveTo>
                    <a:cubicBezTo>
                      <a:pt x="3" y="1"/>
                      <a:pt x="3" y="3"/>
                      <a:pt x="3" y="5"/>
                    </a:cubicBezTo>
                    <a:cubicBezTo>
                      <a:pt x="0" y="4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1" name="Freeform 103"/>
              <p:cNvSpPr/>
              <p:nvPr/>
            </p:nvSpPr>
            <p:spPr bwMode="auto">
              <a:xfrm>
                <a:off x="1205" y="1494"/>
                <a:ext cx="4" cy="11"/>
              </a:xfrm>
              <a:custGeom>
                <a:avLst/>
                <a:gdLst>
                  <a:gd name="T0" fmla="*/ 1 w 2"/>
                  <a:gd name="T1" fmla="*/ 6 h 6"/>
                  <a:gd name="T2" fmla="*/ 0 w 2"/>
                  <a:gd name="T3" fmla="*/ 0 h 6"/>
                  <a:gd name="T4" fmla="*/ 1 w 2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1" y="6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2" y="1"/>
                      <a:pt x="1" y="3"/>
                      <a:pt x="1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2" name="Freeform 104"/>
              <p:cNvSpPr/>
              <p:nvPr/>
            </p:nvSpPr>
            <p:spPr bwMode="auto">
              <a:xfrm>
                <a:off x="1179" y="1362"/>
                <a:ext cx="11" cy="6"/>
              </a:xfrm>
              <a:custGeom>
                <a:avLst/>
                <a:gdLst>
                  <a:gd name="T0" fmla="*/ 0 w 6"/>
                  <a:gd name="T1" fmla="*/ 0 h 3"/>
                  <a:gd name="T2" fmla="*/ 6 w 6"/>
                  <a:gd name="T3" fmla="*/ 2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2" y="0"/>
                      <a:pt x="5" y="1"/>
                      <a:pt x="6" y="2"/>
                    </a:cubicBezTo>
                    <a:cubicBezTo>
                      <a:pt x="4" y="2"/>
                      <a:pt x="2" y="3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3" name="Freeform 105"/>
              <p:cNvSpPr/>
              <p:nvPr/>
            </p:nvSpPr>
            <p:spPr bwMode="auto">
              <a:xfrm>
                <a:off x="1144" y="1875"/>
                <a:ext cx="4" cy="11"/>
              </a:xfrm>
              <a:custGeom>
                <a:avLst/>
                <a:gdLst>
                  <a:gd name="T0" fmla="*/ 2 w 2"/>
                  <a:gd name="T1" fmla="*/ 6 h 6"/>
                  <a:gd name="T2" fmla="*/ 0 w 2"/>
                  <a:gd name="T3" fmla="*/ 0 h 6"/>
                  <a:gd name="T4" fmla="*/ 2 w 2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6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2" y="1"/>
                      <a:pt x="2" y="3"/>
                      <a:pt x="2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4" name="Freeform 106"/>
              <p:cNvSpPr/>
              <p:nvPr/>
            </p:nvSpPr>
            <p:spPr bwMode="auto">
              <a:xfrm>
                <a:off x="1139" y="1864"/>
                <a:ext cx="5" cy="11"/>
              </a:xfrm>
              <a:custGeom>
                <a:avLst/>
                <a:gdLst>
                  <a:gd name="T0" fmla="*/ 3 w 3"/>
                  <a:gd name="T1" fmla="*/ 6 h 6"/>
                  <a:gd name="T2" fmla="*/ 1 w 3"/>
                  <a:gd name="T3" fmla="*/ 0 h 6"/>
                  <a:gd name="T4" fmla="*/ 3 w 3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3" y="6"/>
                    </a:moveTo>
                    <a:cubicBezTo>
                      <a:pt x="0" y="5"/>
                      <a:pt x="1" y="2"/>
                      <a:pt x="1" y="0"/>
                    </a:cubicBezTo>
                    <a:cubicBezTo>
                      <a:pt x="3" y="2"/>
                      <a:pt x="3" y="4"/>
                      <a:pt x="3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5" name="Freeform 107"/>
              <p:cNvSpPr/>
              <p:nvPr/>
            </p:nvSpPr>
            <p:spPr bwMode="auto">
              <a:xfrm>
                <a:off x="787" y="1002"/>
                <a:ext cx="11" cy="5"/>
              </a:xfrm>
              <a:custGeom>
                <a:avLst/>
                <a:gdLst>
                  <a:gd name="T0" fmla="*/ 6 w 6"/>
                  <a:gd name="T1" fmla="*/ 1 h 3"/>
                  <a:gd name="T2" fmla="*/ 0 w 6"/>
                  <a:gd name="T3" fmla="*/ 3 h 3"/>
                  <a:gd name="T4" fmla="*/ 6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6" y="1"/>
                    </a:moveTo>
                    <a:cubicBezTo>
                      <a:pt x="4" y="3"/>
                      <a:pt x="2" y="3"/>
                      <a:pt x="0" y="3"/>
                    </a:cubicBezTo>
                    <a:cubicBezTo>
                      <a:pt x="1" y="0"/>
                      <a:pt x="4" y="1"/>
                      <a:pt x="6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6" name="Freeform 108"/>
              <p:cNvSpPr/>
              <p:nvPr/>
            </p:nvSpPr>
            <p:spPr bwMode="auto">
              <a:xfrm>
                <a:off x="1211" y="1511"/>
                <a:ext cx="5" cy="11"/>
              </a:xfrm>
              <a:custGeom>
                <a:avLst/>
                <a:gdLst>
                  <a:gd name="T0" fmla="*/ 2 w 3"/>
                  <a:gd name="T1" fmla="*/ 6 h 6"/>
                  <a:gd name="T2" fmla="*/ 0 w 3"/>
                  <a:gd name="T3" fmla="*/ 0 h 6"/>
                  <a:gd name="T4" fmla="*/ 2 w 3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2" y="6"/>
                    </a:moveTo>
                    <a:cubicBezTo>
                      <a:pt x="0" y="5"/>
                      <a:pt x="0" y="2"/>
                      <a:pt x="0" y="0"/>
                    </a:cubicBezTo>
                    <a:cubicBezTo>
                      <a:pt x="3" y="2"/>
                      <a:pt x="2" y="4"/>
                      <a:pt x="2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7" name="Freeform 109"/>
              <p:cNvSpPr/>
              <p:nvPr/>
            </p:nvSpPr>
            <p:spPr bwMode="auto">
              <a:xfrm>
                <a:off x="663" y="1469"/>
                <a:ext cx="4" cy="11"/>
              </a:xfrm>
              <a:custGeom>
                <a:avLst/>
                <a:gdLst>
                  <a:gd name="T0" fmla="*/ 2 w 2"/>
                  <a:gd name="T1" fmla="*/ 0 h 6"/>
                  <a:gd name="T2" fmla="*/ 0 w 2"/>
                  <a:gd name="T3" fmla="*/ 6 h 6"/>
                  <a:gd name="T4" fmla="*/ 2 w 2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0"/>
                    </a:moveTo>
                    <a:cubicBezTo>
                      <a:pt x="2" y="2"/>
                      <a:pt x="2" y="5"/>
                      <a:pt x="0" y="6"/>
                    </a:cubicBezTo>
                    <a:cubicBezTo>
                      <a:pt x="0" y="4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8" name="Freeform 110"/>
              <p:cNvSpPr/>
              <p:nvPr/>
            </p:nvSpPr>
            <p:spPr bwMode="auto">
              <a:xfrm>
                <a:off x="805" y="996"/>
                <a:ext cx="9" cy="4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2 h 2"/>
                  <a:gd name="T4" fmla="*/ 5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4" y="2"/>
                      <a:pt x="2" y="2"/>
                      <a:pt x="0" y="2"/>
                    </a:cubicBezTo>
                    <a:cubicBezTo>
                      <a:pt x="1" y="0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69" name="Freeform 111"/>
              <p:cNvSpPr/>
              <p:nvPr/>
            </p:nvSpPr>
            <p:spPr bwMode="auto">
              <a:xfrm>
                <a:off x="680" y="1763"/>
                <a:ext cx="5" cy="9"/>
              </a:xfrm>
              <a:custGeom>
                <a:avLst/>
                <a:gdLst>
                  <a:gd name="T0" fmla="*/ 0 w 3"/>
                  <a:gd name="T1" fmla="*/ 0 h 5"/>
                  <a:gd name="T2" fmla="*/ 3 w 3"/>
                  <a:gd name="T3" fmla="*/ 5 h 5"/>
                  <a:gd name="T4" fmla="*/ 0 w 3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0" y="0"/>
                    </a:moveTo>
                    <a:cubicBezTo>
                      <a:pt x="3" y="1"/>
                      <a:pt x="2" y="3"/>
                      <a:pt x="3" y="5"/>
                    </a:cubicBezTo>
                    <a:cubicBezTo>
                      <a:pt x="0" y="4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0" name="Freeform 112"/>
              <p:cNvSpPr/>
              <p:nvPr/>
            </p:nvSpPr>
            <p:spPr bwMode="auto">
              <a:xfrm>
                <a:off x="825" y="989"/>
                <a:ext cx="11" cy="4"/>
              </a:xfrm>
              <a:custGeom>
                <a:avLst/>
                <a:gdLst>
                  <a:gd name="T0" fmla="*/ 6 w 6"/>
                  <a:gd name="T1" fmla="*/ 0 h 2"/>
                  <a:gd name="T2" fmla="*/ 0 w 6"/>
                  <a:gd name="T3" fmla="*/ 2 h 2"/>
                  <a:gd name="T4" fmla="*/ 6 w 6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5" y="2"/>
                      <a:pt x="2" y="2"/>
                      <a:pt x="0" y="2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1" name="Freeform 113"/>
              <p:cNvSpPr/>
              <p:nvPr/>
            </p:nvSpPr>
            <p:spPr bwMode="auto">
              <a:xfrm>
                <a:off x="844" y="985"/>
                <a:ext cx="11" cy="4"/>
              </a:xfrm>
              <a:custGeom>
                <a:avLst/>
                <a:gdLst>
                  <a:gd name="T0" fmla="*/ 6 w 6"/>
                  <a:gd name="T1" fmla="*/ 0 h 2"/>
                  <a:gd name="T2" fmla="*/ 5 w 6"/>
                  <a:gd name="T3" fmla="*/ 2 h 2"/>
                  <a:gd name="T4" fmla="*/ 0 w 6"/>
                  <a:gd name="T5" fmla="*/ 2 h 2"/>
                  <a:gd name="T6" fmla="*/ 6 w 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6" y="1"/>
                      <a:pt x="6" y="1"/>
                      <a:pt x="5" y="2"/>
                    </a:cubicBezTo>
                    <a:cubicBezTo>
                      <a:pt x="4" y="2"/>
                      <a:pt x="2" y="2"/>
                      <a:pt x="0" y="2"/>
                    </a:cubicBezTo>
                    <a:cubicBezTo>
                      <a:pt x="2" y="0"/>
                      <a:pt x="4" y="0"/>
                      <a:pt x="6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2" name="Freeform 114"/>
              <p:cNvSpPr/>
              <p:nvPr/>
            </p:nvSpPr>
            <p:spPr bwMode="auto">
              <a:xfrm>
                <a:off x="836" y="1888"/>
                <a:ext cx="12" cy="5"/>
              </a:xfrm>
              <a:custGeom>
                <a:avLst/>
                <a:gdLst>
                  <a:gd name="T0" fmla="*/ 0 w 6"/>
                  <a:gd name="T1" fmla="*/ 1 h 3"/>
                  <a:gd name="T2" fmla="*/ 6 w 6"/>
                  <a:gd name="T3" fmla="*/ 2 h 3"/>
                  <a:gd name="T4" fmla="*/ 0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1"/>
                    </a:moveTo>
                    <a:cubicBezTo>
                      <a:pt x="2" y="1"/>
                      <a:pt x="4" y="0"/>
                      <a:pt x="6" y="2"/>
                    </a:cubicBezTo>
                    <a:cubicBezTo>
                      <a:pt x="4" y="2"/>
                      <a:pt x="1" y="3"/>
                      <a:pt x="0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3" name="Freeform 115"/>
              <p:cNvSpPr/>
              <p:nvPr/>
            </p:nvSpPr>
            <p:spPr bwMode="auto">
              <a:xfrm>
                <a:off x="1129" y="1371"/>
                <a:ext cx="8" cy="9"/>
              </a:xfrm>
              <a:custGeom>
                <a:avLst/>
                <a:gdLst>
                  <a:gd name="T0" fmla="*/ 2 w 4"/>
                  <a:gd name="T1" fmla="*/ 5 h 5"/>
                  <a:gd name="T2" fmla="*/ 0 w 4"/>
                  <a:gd name="T3" fmla="*/ 3 h 5"/>
                  <a:gd name="T4" fmla="*/ 3 w 4"/>
                  <a:gd name="T5" fmla="*/ 1 h 5"/>
                  <a:gd name="T6" fmla="*/ 4 w 4"/>
                  <a:gd name="T7" fmla="*/ 1 h 5"/>
                  <a:gd name="T8" fmla="*/ 2 w 4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2" y="5"/>
                    </a:moveTo>
                    <a:cubicBezTo>
                      <a:pt x="1" y="5"/>
                      <a:pt x="1" y="4"/>
                      <a:pt x="0" y="3"/>
                    </a:cubicBezTo>
                    <a:cubicBezTo>
                      <a:pt x="0" y="1"/>
                      <a:pt x="1" y="0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3" y="3"/>
                      <a:pt x="3" y="4"/>
                      <a:pt x="2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4" name="Freeform 116"/>
              <p:cNvSpPr/>
              <p:nvPr/>
            </p:nvSpPr>
            <p:spPr bwMode="auto">
              <a:xfrm>
                <a:off x="1179" y="1108"/>
                <a:ext cx="4" cy="11"/>
              </a:xfrm>
              <a:custGeom>
                <a:avLst/>
                <a:gdLst>
                  <a:gd name="T0" fmla="*/ 2 w 2"/>
                  <a:gd name="T1" fmla="*/ 6 h 6"/>
                  <a:gd name="T2" fmla="*/ 0 w 2"/>
                  <a:gd name="T3" fmla="*/ 0 h 6"/>
                  <a:gd name="T4" fmla="*/ 2 w 2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6"/>
                    </a:moveTo>
                    <a:cubicBezTo>
                      <a:pt x="0" y="5"/>
                      <a:pt x="0" y="2"/>
                      <a:pt x="0" y="0"/>
                    </a:cubicBezTo>
                    <a:cubicBezTo>
                      <a:pt x="2" y="2"/>
                      <a:pt x="2" y="4"/>
                      <a:pt x="2" y="6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5" name="Freeform 117"/>
              <p:cNvSpPr/>
              <p:nvPr/>
            </p:nvSpPr>
            <p:spPr bwMode="auto">
              <a:xfrm>
                <a:off x="634" y="1540"/>
                <a:ext cx="5" cy="9"/>
              </a:xfrm>
              <a:custGeom>
                <a:avLst/>
                <a:gdLst>
                  <a:gd name="T0" fmla="*/ 2 w 3"/>
                  <a:gd name="T1" fmla="*/ 0 h 5"/>
                  <a:gd name="T2" fmla="*/ 1 w 3"/>
                  <a:gd name="T3" fmla="*/ 5 h 5"/>
                  <a:gd name="T4" fmla="*/ 2 w 3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2" y="0"/>
                    </a:moveTo>
                    <a:cubicBezTo>
                      <a:pt x="3" y="2"/>
                      <a:pt x="3" y="4"/>
                      <a:pt x="1" y="5"/>
                    </a:cubicBezTo>
                    <a:cubicBezTo>
                      <a:pt x="1" y="3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6" name="Freeform 118"/>
              <p:cNvSpPr/>
              <p:nvPr/>
            </p:nvSpPr>
            <p:spPr bwMode="auto">
              <a:xfrm>
                <a:off x="641" y="1515"/>
                <a:ext cx="4" cy="11"/>
              </a:xfrm>
              <a:custGeom>
                <a:avLst/>
                <a:gdLst>
                  <a:gd name="T0" fmla="*/ 2 w 2"/>
                  <a:gd name="T1" fmla="*/ 0 h 6"/>
                  <a:gd name="T2" fmla="*/ 0 w 2"/>
                  <a:gd name="T3" fmla="*/ 6 h 6"/>
                  <a:gd name="T4" fmla="*/ 2 w 2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0"/>
                    </a:moveTo>
                    <a:cubicBezTo>
                      <a:pt x="2" y="2"/>
                      <a:pt x="2" y="5"/>
                      <a:pt x="0" y="6"/>
                    </a:cubicBezTo>
                    <a:cubicBezTo>
                      <a:pt x="0" y="4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7" name="Freeform 119"/>
              <p:cNvSpPr/>
              <p:nvPr/>
            </p:nvSpPr>
            <p:spPr bwMode="auto">
              <a:xfrm>
                <a:off x="566" y="1158"/>
                <a:ext cx="5" cy="11"/>
              </a:xfrm>
              <a:custGeom>
                <a:avLst/>
                <a:gdLst>
                  <a:gd name="T0" fmla="*/ 3 w 3"/>
                  <a:gd name="T1" fmla="*/ 0 h 6"/>
                  <a:gd name="T2" fmla="*/ 3 w 3"/>
                  <a:gd name="T3" fmla="*/ 6 h 6"/>
                  <a:gd name="T4" fmla="*/ 3 w 3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3" y="0"/>
                    </a:moveTo>
                    <a:cubicBezTo>
                      <a:pt x="3" y="2"/>
                      <a:pt x="3" y="4"/>
                      <a:pt x="3" y="6"/>
                    </a:cubicBezTo>
                    <a:cubicBezTo>
                      <a:pt x="0" y="4"/>
                      <a:pt x="1" y="2"/>
                      <a:pt x="3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8" name="Freeform 120"/>
              <p:cNvSpPr/>
              <p:nvPr/>
            </p:nvSpPr>
            <p:spPr bwMode="auto">
              <a:xfrm>
                <a:off x="711" y="1902"/>
                <a:ext cx="6" cy="11"/>
              </a:xfrm>
              <a:custGeom>
                <a:avLst/>
                <a:gdLst>
                  <a:gd name="T0" fmla="*/ 3 w 3"/>
                  <a:gd name="T1" fmla="*/ 0 h 6"/>
                  <a:gd name="T2" fmla="*/ 3 w 3"/>
                  <a:gd name="T3" fmla="*/ 6 h 6"/>
                  <a:gd name="T4" fmla="*/ 3 w 3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3" y="0"/>
                    </a:moveTo>
                    <a:cubicBezTo>
                      <a:pt x="3" y="2"/>
                      <a:pt x="3" y="4"/>
                      <a:pt x="3" y="6"/>
                    </a:cubicBezTo>
                    <a:cubicBezTo>
                      <a:pt x="0" y="4"/>
                      <a:pt x="0" y="2"/>
                      <a:pt x="3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79" name="Freeform 121"/>
              <p:cNvSpPr/>
              <p:nvPr/>
            </p:nvSpPr>
            <p:spPr bwMode="auto">
              <a:xfrm>
                <a:off x="722" y="1384"/>
                <a:ext cx="6" cy="11"/>
              </a:xfrm>
              <a:custGeom>
                <a:avLst/>
                <a:gdLst>
                  <a:gd name="T0" fmla="*/ 2 w 3"/>
                  <a:gd name="T1" fmla="*/ 5 h 6"/>
                  <a:gd name="T2" fmla="*/ 1 w 3"/>
                  <a:gd name="T3" fmla="*/ 6 h 6"/>
                  <a:gd name="T4" fmla="*/ 1 w 3"/>
                  <a:gd name="T5" fmla="*/ 5 h 6"/>
                  <a:gd name="T6" fmla="*/ 3 w 3"/>
                  <a:gd name="T7" fmla="*/ 0 h 6"/>
                  <a:gd name="T8" fmla="*/ 2 w 3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6">
                    <a:moveTo>
                      <a:pt x="2" y="5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cubicBezTo>
                      <a:pt x="1" y="3"/>
                      <a:pt x="0" y="1"/>
                      <a:pt x="3" y="0"/>
                    </a:cubicBezTo>
                    <a:cubicBezTo>
                      <a:pt x="2" y="2"/>
                      <a:pt x="2" y="4"/>
                      <a:pt x="2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0" name="Freeform 122"/>
              <p:cNvSpPr/>
              <p:nvPr/>
            </p:nvSpPr>
            <p:spPr bwMode="auto">
              <a:xfrm>
                <a:off x="709" y="1088"/>
                <a:ext cx="6" cy="8"/>
              </a:xfrm>
              <a:custGeom>
                <a:avLst/>
                <a:gdLst>
                  <a:gd name="T0" fmla="*/ 1 w 3"/>
                  <a:gd name="T1" fmla="*/ 3 h 4"/>
                  <a:gd name="T2" fmla="*/ 0 w 3"/>
                  <a:gd name="T3" fmla="*/ 4 h 4"/>
                  <a:gd name="T4" fmla="*/ 2 w 3"/>
                  <a:gd name="T5" fmla="*/ 0 h 4"/>
                  <a:gd name="T6" fmla="*/ 2 w 3"/>
                  <a:gd name="T7" fmla="*/ 0 h 4"/>
                  <a:gd name="T8" fmla="*/ 2 w 3"/>
                  <a:gd name="T9" fmla="*/ 3 h 4"/>
                  <a:gd name="T10" fmla="*/ 1 w 3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1" y="3"/>
                    </a:moveTo>
                    <a:cubicBezTo>
                      <a:pt x="1" y="3"/>
                      <a:pt x="0" y="3"/>
                      <a:pt x="0" y="4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3" y="2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1" name="Freeform 123"/>
              <p:cNvSpPr/>
              <p:nvPr/>
            </p:nvSpPr>
            <p:spPr bwMode="auto">
              <a:xfrm>
                <a:off x="713" y="1081"/>
                <a:ext cx="6" cy="7"/>
              </a:xfrm>
              <a:custGeom>
                <a:avLst/>
                <a:gdLst>
                  <a:gd name="T0" fmla="*/ 0 w 3"/>
                  <a:gd name="T1" fmla="*/ 4 h 4"/>
                  <a:gd name="T2" fmla="*/ 2 w 3"/>
                  <a:gd name="T3" fmla="*/ 0 h 4"/>
                  <a:gd name="T4" fmla="*/ 2 w 3"/>
                  <a:gd name="T5" fmla="*/ 1 h 4"/>
                  <a:gd name="T6" fmla="*/ 0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3" y="3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2" name="Freeform 124"/>
              <p:cNvSpPr/>
              <p:nvPr/>
            </p:nvSpPr>
            <p:spPr bwMode="auto">
              <a:xfrm>
                <a:off x="717" y="1074"/>
                <a:ext cx="5" cy="7"/>
              </a:xfrm>
              <a:custGeom>
                <a:avLst/>
                <a:gdLst>
                  <a:gd name="T0" fmla="*/ 0 w 3"/>
                  <a:gd name="T1" fmla="*/ 4 h 4"/>
                  <a:gd name="T2" fmla="*/ 1 w 3"/>
                  <a:gd name="T3" fmla="*/ 0 h 4"/>
                  <a:gd name="T4" fmla="*/ 2 w 3"/>
                  <a:gd name="T5" fmla="*/ 1 h 4"/>
                  <a:gd name="T6" fmla="*/ 0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3" y="3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3" name="Freeform 125"/>
              <p:cNvSpPr/>
              <p:nvPr/>
            </p:nvSpPr>
            <p:spPr bwMode="auto">
              <a:xfrm>
                <a:off x="1161" y="1066"/>
                <a:ext cx="4" cy="9"/>
              </a:xfrm>
              <a:custGeom>
                <a:avLst/>
                <a:gdLst>
                  <a:gd name="T0" fmla="*/ 2 w 2"/>
                  <a:gd name="T1" fmla="*/ 5 h 5"/>
                  <a:gd name="T2" fmla="*/ 0 w 2"/>
                  <a:gd name="T3" fmla="*/ 0 h 5"/>
                  <a:gd name="T4" fmla="*/ 2 w 2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cubicBezTo>
                      <a:pt x="1" y="4"/>
                      <a:pt x="0" y="2"/>
                      <a:pt x="0" y="0"/>
                    </a:cubicBezTo>
                    <a:cubicBezTo>
                      <a:pt x="2" y="1"/>
                      <a:pt x="2" y="3"/>
                      <a:pt x="2" y="5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4" name="Freeform 126"/>
              <p:cNvSpPr/>
              <p:nvPr/>
            </p:nvSpPr>
            <p:spPr bwMode="auto">
              <a:xfrm>
                <a:off x="719" y="1066"/>
                <a:ext cx="5" cy="9"/>
              </a:xfrm>
              <a:custGeom>
                <a:avLst/>
                <a:gdLst>
                  <a:gd name="T0" fmla="*/ 0 w 3"/>
                  <a:gd name="T1" fmla="*/ 4 h 5"/>
                  <a:gd name="T2" fmla="*/ 2 w 3"/>
                  <a:gd name="T3" fmla="*/ 0 h 5"/>
                  <a:gd name="T4" fmla="*/ 3 w 3"/>
                  <a:gd name="T5" fmla="*/ 1 h 5"/>
                  <a:gd name="T6" fmla="*/ 1 w 3"/>
                  <a:gd name="T7" fmla="*/ 4 h 5"/>
                  <a:gd name="T8" fmla="*/ 0 w 3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0" y="4"/>
                    </a:moveTo>
                    <a:cubicBezTo>
                      <a:pt x="1" y="2"/>
                      <a:pt x="1" y="1"/>
                      <a:pt x="2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1" y="4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5" name="Freeform 127"/>
              <p:cNvSpPr/>
              <p:nvPr/>
            </p:nvSpPr>
            <p:spPr bwMode="auto">
              <a:xfrm>
                <a:off x="1157" y="1059"/>
                <a:ext cx="4" cy="7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1" y="4"/>
                      <a:pt x="0" y="2"/>
                      <a:pt x="0" y="0"/>
                    </a:cubicBezTo>
                    <a:cubicBezTo>
                      <a:pt x="2" y="1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6" name="Freeform 128"/>
              <p:cNvSpPr/>
              <p:nvPr/>
            </p:nvSpPr>
            <p:spPr bwMode="auto">
              <a:xfrm>
                <a:off x="722" y="1059"/>
                <a:ext cx="8" cy="9"/>
              </a:xfrm>
              <a:custGeom>
                <a:avLst/>
                <a:gdLst>
                  <a:gd name="T0" fmla="*/ 0 w 4"/>
                  <a:gd name="T1" fmla="*/ 4 h 5"/>
                  <a:gd name="T2" fmla="*/ 2 w 4"/>
                  <a:gd name="T3" fmla="*/ 0 h 5"/>
                  <a:gd name="T4" fmla="*/ 3 w 4"/>
                  <a:gd name="T5" fmla="*/ 1 h 5"/>
                  <a:gd name="T6" fmla="*/ 3 w 4"/>
                  <a:gd name="T7" fmla="*/ 4 h 5"/>
                  <a:gd name="T8" fmla="*/ 2 w 4"/>
                  <a:gd name="T9" fmla="*/ 5 h 5"/>
                  <a:gd name="T10" fmla="*/ 0 w 4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0" y="4"/>
                    </a:moveTo>
                    <a:cubicBezTo>
                      <a:pt x="1" y="3"/>
                      <a:pt x="1" y="1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4" y="2"/>
                      <a:pt x="4" y="3"/>
                      <a:pt x="3" y="4"/>
                    </a:cubicBezTo>
                    <a:cubicBezTo>
                      <a:pt x="3" y="4"/>
                      <a:pt x="3" y="4"/>
                      <a:pt x="2" y="5"/>
                    </a:cubicBezTo>
                    <a:cubicBezTo>
                      <a:pt x="2" y="5"/>
                      <a:pt x="1" y="5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7" name="Freeform 129"/>
              <p:cNvSpPr/>
              <p:nvPr/>
            </p:nvSpPr>
            <p:spPr bwMode="auto">
              <a:xfrm>
                <a:off x="1148" y="1042"/>
                <a:ext cx="4" cy="8"/>
              </a:xfrm>
              <a:custGeom>
                <a:avLst/>
                <a:gdLst>
                  <a:gd name="T0" fmla="*/ 0 w 2"/>
                  <a:gd name="T1" fmla="*/ 2 h 4"/>
                  <a:gd name="T2" fmla="*/ 0 w 2"/>
                  <a:gd name="T3" fmla="*/ 0 h 4"/>
                  <a:gd name="T4" fmla="*/ 2 w 2"/>
                  <a:gd name="T5" fmla="*/ 4 h 4"/>
                  <a:gd name="T6" fmla="*/ 0 w 2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2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1" y="1"/>
                      <a:pt x="2" y="2"/>
                      <a:pt x="2" y="4"/>
                    </a:cubicBezTo>
                    <a:cubicBezTo>
                      <a:pt x="1" y="3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8" name="Freeform 130"/>
              <p:cNvSpPr/>
              <p:nvPr/>
            </p:nvSpPr>
            <p:spPr bwMode="auto">
              <a:xfrm>
                <a:off x="829" y="1886"/>
                <a:ext cx="7" cy="3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2" y="0"/>
                      <a:pt x="3" y="0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89" name="Freeform 131"/>
              <p:cNvSpPr/>
              <p:nvPr/>
            </p:nvSpPr>
            <p:spPr bwMode="auto">
              <a:xfrm>
                <a:off x="660" y="1729"/>
                <a:ext cx="3" cy="8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2" y="1"/>
                      <a:pt x="2" y="2"/>
                      <a:pt x="2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0" name="Freeform 132"/>
              <p:cNvSpPr/>
              <p:nvPr/>
            </p:nvSpPr>
            <p:spPr bwMode="auto">
              <a:xfrm>
                <a:off x="772" y="1011"/>
                <a:ext cx="7" cy="4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4" y="1"/>
                      <a:pt x="2" y="2"/>
                      <a:pt x="0" y="2"/>
                    </a:cubicBezTo>
                    <a:cubicBezTo>
                      <a:pt x="1" y="0"/>
                      <a:pt x="3" y="0"/>
                      <a:pt x="4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1" name="Freeform 133"/>
              <p:cNvSpPr/>
              <p:nvPr/>
            </p:nvSpPr>
            <p:spPr bwMode="auto">
              <a:xfrm>
                <a:off x="1109" y="1007"/>
                <a:ext cx="8" cy="4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0 h 2"/>
                  <a:gd name="T4" fmla="*/ 4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2" y="2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2" name="Freeform 134"/>
              <p:cNvSpPr/>
              <p:nvPr/>
            </p:nvSpPr>
            <p:spPr bwMode="auto">
              <a:xfrm>
                <a:off x="779" y="1007"/>
                <a:ext cx="8" cy="4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2" y="2"/>
                      <a:pt x="0" y="2"/>
                    </a:cubicBezTo>
                    <a:cubicBezTo>
                      <a:pt x="1" y="0"/>
                      <a:pt x="3" y="0"/>
                      <a:pt x="4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3" name="Freeform 135"/>
              <p:cNvSpPr/>
              <p:nvPr/>
            </p:nvSpPr>
            <p:spPr bwMode="auto">
              <a:xfrm>
                <a:off x="1148" y="1886"/>
                <a:ext cx="4" cy="7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0" y="3"/>
                      <a:pt x="0" y="1"/>
                      <a:pt x="0" y="0"/>
                    </a:cubicBezTo>
                    <a:cubicBezTo>
                      <a:pt x="2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4" name="Freeform 136"/>
              <p:cNvSpPr/>
              <p:nvPr/>
            </p:nvSpPr>
            <p:spPr bwMode="auto">
              <a:xfrm>
                <a:off x="1205" y="1733"/>
                <a:ext cx="2" cy="8"/>
              </a:xfrm>
              <a:custGeom>
                <a:avLst/>
                <a:gdLst>
                  <a:gd name="T0" fmla="*/ 0 w 1"/>
                  <a:gd name="T1" fmla="*/ 4 h 4"/>
                  <a:gd name="T2" fmla="*/ 1 w 1"/>
                  <a:gd name="T3" fmla="*/ 0 h 4"/>
                  <a:gd name="T4" fmla="*/ 0 w 1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4">
                    <a:moveTo>
                      <a:pt x="0" y="4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1" y="2"/>
                      <a:pt x="1" y="3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5" name="Freeform 137"/>
              <p:cNvSpPr/>
              <p:nvPr/>
            </p:nvSpPr>
            <p:spPr bwMode="auto">
              <a:xfrm>
                <a:off x="1098" y="1000"/>
                <a:ext cx="8" cy="6"/>
              </a:xfrm>
              <a:custGeom>
                <a:avLst/>
                <a:gdLst>
                  <a:gd name="T0" fmla="*/ 0 w 4"/>
                  <a:gd name="T1" fmla="*/ 2 h 3"/>
                  <a:gd name="T2" fmla="*/ 0 w 4"/>
                  <a:gd name="T3" fmla="*/ 0 h 3"/>
                  <a:gd name="T4" fmla="*/ 4 w 4"/>
                  <a:gd name="T5" fmla="*/ 2 h 3"/>
                  <a:gd name="T6" fmla="*/ 3 w 4"/>
                  <a:gd name="T7" fmla="*/ 3 h 3"/>
                  <a:gd name="T8" fmla="*/ 0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2"/>
                    </a:cubicBezTo>
                    <a:cubicBezTo>
                      <a:pt x="4" y="2"/>
                      <a:pt x="3" y="2"/>
                      <a:pt x="3" y="3"/>
                    </a:cubicBezTo>
                    <a:cubicBezTo>
                      <a:pt x="2" y="3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6" name="Freeform 138"/>
              <p:cNvSpPr/>
              <p:nvPr/>
            </p:nvSpPr>
            <p:spPr bwMode="auto">
              <a:xfrm>
                <a:off x="798" y="1000"/>
                <a:ext cx="7" cy="4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1"/>
                      <a:pt x="1" y="2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7" name="Freeform 139"/>
              <p:cNvSpPr/>
              <p:nvPr/>
            </p:nvSpPr>
            <p:spPr bwMode="auto">
              <a:xfrm>
                <a:off x="1222" y="1553"/>
                <a:ext cx="3" cy="7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1" y="3"/>
                      <a:pt x="0" y="2"/>
                      <a:pt x="0" y="0"/>
                    </a:cubicBezTo>
                    <a:cubicBezTo>
                      <a:pt x="2" y="1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8" name="Freeform 140"/>
              <p:cNvSpPr/>
              <p:nvPr/>
            </p:nvSpPr>
            <p:spPr bwMode="auto">
              <a:xfrm>
                <a:off x="1091" y="996"/>
                <a:ext cx="7" cy="4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0 h 2"/>
                  <a:gd name="T4" fmla="*/ 4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2" y="2"/>
                      <a:pt x="1" y="2"/>
                      <a:pt x="0" y="0"/>
                    </a:cubicBezTo>
                    <a:cubicBezTo>
                      <a:pt x="2" y="0"/>
                      <a:pt x="3" y="0"/>
                      <a:pt x="4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299" name="Freeform 141"/>
              <p:cNvSpPr/>
              <p:nvPr/>
            </p:nvSpPr>
            <p:spPr bwMode="auto">
              <a:xfrm>
                <a:off x="1083" y="993"/>
                <a:ext cx="8" cy="3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0 h 2"/>
                  <a:gd name="T4" fmla="*/ 4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2" y="2"/>
                      <a:pt x="1" y="2"/>
                      <a:pt x="0" y="0"/>
                    </a:cubicBezTo>
                    <a:cubicBezTo>
                      <a:pt x="2" y="0"/>
                      <a:pt x="3" y="0"/>
                      <a:pt x="4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0" name="Freeform 142"/>
              <p:cNvSpPr/>
              <p:nvPr/>
            </p:nvSpPr>
            <p:spPr bwMode="auto">
              <a:xfrm>
                <a:off x="814" y="993"/>
                <a:ext cx="10" cy="3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2 h 2"/>
                  <a:gd name="T4" fmla="*/ 5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4" y="2"/>
                      <a:pt x="2" y="2"/>
                      <a:pt x="0" y="2"/>
                    </a:cubicBezTo>
                    <a:cubicBezTo>
                      <a:pt x="1" y="0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1" name="Freeform 143"/>
              <p:cNvSpPr/>
              <p:nvPr/>
            </p:nvSpPr>
            <p:spPr bwMode="auto">
              <a:xfrm>
                <a:off x="1218" y="1540"/>
                <a:ext cx="4" cy="8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1" y="3"/>
                      <a:pt x="0" y="1"/>
                      <a:pt x="0" y="0"/>
                    </a:cubicBezTo>
                    <a:cubicBezTo>
                      <a:pt x="2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2" name="Freeform 144"/>
              <p:cNvSpPr/>
              <p:nvPr/>
            </p:nvSpPr>
            <p:spPr bwMode="auto">
              <a:xfrm>
                <a:off x="667" y="1741"/>
                <a:ext cx="4" cy="7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1"/>
                      <a:pt x="2" y="2"/>
                      <a:pt x="2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3" name="Freeform 145"/>
              <p:cNvSpPr/>
              <p:nvPr/>
            </p:nvSpPr>
            <p:spPr bwMode="auto">
              <a:xfrm>
                <a:off x="1201" y="1744"/>
                <a:ext cx="4" cy="8"/>
              </a:xfrm>
              <a:custGeom>
                <a:avLst/>
                <a:gdLst>
                  <a:gd name="T0" fmla="*/ 0 w 2"/>
                  <a:gd name="T1" fmla="*/ 4 h 4"/>
                  <a:gd name="T2" fmla="*/ 1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1"/>
                      <a:pt x="1" y="3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4" name="Freeform 146"/>
              <p:cNvSpPr/>
              <p:nvPr/>
            </p:nvSpPr>
            <p:spPr bwMode="auto">
              <a:xfrm>
                <a:off x="1135" y="1366"/>
                <a:ext cx="6" cy="7"/>
              </a:xfrm>
              <a:custGeom>
                <a:avLst/>
                <a:gdLst>
                  <a:gd name="T0" fmla="*/ 3 w 3"/>
                  <a:gd name="T1" fmla="*/ 1 h 4"/>
                  <a:gd name="T2" fmla="*/ 1 w 3"/>
                  <a:gd name="T3" fmla="*/ 4 h 4"/>
                  <a:gd name="T4" fmla="*/ 1 w 3"/>
                  <a:gd name="T5" fmla="*/ 4 h 4"/>
                  <a:gd name="T6" fmla="*/ 3 w 3"/>
                  <a:gd name="T7" fmla="*/ 0 h 4"/>
                  <a:gd name="T8" fmla="*/ 3 w 3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1"/>
                    </a:moveTo>
                    <a:cubicBezTo>
                      <a:pt x="3" y="2"/>
                      <a:pt x="3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2"/>
                      <a:pt x="0" y="0"/>
                      <a:pt x="3" y="0"/>
                    </a:cubicBezTo>
                    <a:lnTo>
                      <a:pt x="3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5" name="Freeform 147"/>
              <p:cNvSpPr/>
              <p:nvPr/>
            </p:nvSpPr>
            <p:spPr bwMode="auto">
              <a:xfrm>
                <a:off x="671" y="1748"/>
                <a:ext cx="3" cy="7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1"/>
                      <a:pt x="2" y="2"/>
                      <a:pt x="2" y="4"/>
                    </a:cubicBezTo>
                    <a:cubicBezTo>
                      <a:pt x="0" y="3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6" name="Freeform 148"/>
              <p:cNvSpPr/>
              <p:nvPr/>
            </p:nvSpPr>
            <p:spPr bwMode="auto">
              <a:xfrm>
                <a:off x="1275" y="1154"/>
                <a:ext cx="4" cy="8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2" y="2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7" name="Freeform 149"/>
              <p:cNvSpPr/>
              <p:nvPr/>
            </p:nvSpPr>
            <p:spPr bwMode="auto">
              <a:xfrm>
                <a:off x="1198" y="1752"/>
                <a:ext cx="3" cy="7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2" y="1"/>
                      <a:pt x="1" y="3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8" name="Freeform 150"/>
              <p:cNvSpPr/>
              <p:nvPr/>
            </p:nvSpPr>
            <p:spPr bwMode="auto">
              <a:xfrm>
                <a:off x="575" y="1186"/>
                <a:ext cx="5" cy="7"/>
              </a:xfrm>
              <a:custGeom>
                <a:avLst/>
                <a:gdLst>
                  <a:gd name="T0" fmla="*/ 0 w 3"/>
                  <a:gd name="T1" fmla="*/ 0 h 4"/>
                  <a:gd name="T2" fmla="*/ 0 w 3"/>
                  <a:gd name="T3" fmla="*/ 4 h 4"/>
                  <a:gd name="T4" fmla="*/ 0 w 3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0"/>
                    </a:moveTo>
                    <a:cubicBezTo>
                      <a:pt x="3" y="2"/>
                      <a:pt x="2" y="3"/>
                      <a:pt x="0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09" name="Freeform 151"/>
              <p:cNvSpPr/>
              <p:nvPr/>
            </p:nvSpPr>
            <p:spPr bwMode="auto">
              <a:xfrm>
                <a:off x="1172" y="1360"/>
                <a:ext cx="7" cy="4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1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2" y="0"/>
                      <a:pt x="3" y="0"/>
                      <a:pt x="4" y="1"/>
                    </a:cubicBezTo>
                    <a:cubicBezTo>
                      <a:pt x="3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0" name="Freeform 152"/>
              <p:cNvSpPr/>
              <p:nvPr/>
            </p:nvSpPr>
            <p:spPr bwMode="auto">
              <a:xfrm>
                <a:off x="695" y="1358"/>
                <a:ext cx="7" cy="6"/>
              </a:xfrm>
              <a:custGeom>
                <a:avLst/>
                <a:gdLst>
                  <a:gd name="T0" fmla="*/ 0 w 4"/>
                  <a:gd name="T1" fmla="*/ 2 h 3"/>
                  <a:gd name="T2" fmla="*/ 4 w 4"/>
                  <a:gd name="T3" fmla="*/ 0 h 3"/>
                  <a:gd name="T4" fmla="*/ 0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1" y="1"/>
                      <a:pt x="2" y="0"/>
                      <a:pt x="4" y="0"/>
                    </a:cubicBezTo>
                    <a:cubicBezTo>
                      <a:pt x="3" y="2"/>
                      <a:pt x="2" y="3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1" name="Freeform 153"/>
              <p:cNvSpPr/>
              <p:nvPr/>
            </p:nvSpPr>
            <p:spPr bwMode="auto">
              <a:xfrm>
                <a:off x="702" y="1356"/>
                <a:ext cx="7" cy="4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0"/>
                      <a:pt x="2" y="0"/>
                      <a:pt x="4" y="0"/>
                    </a:cubicBezTo>
                    <a:cubicBezTo>
                      <a:pt x="3" y="1"/>
                      <a:pt x="2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2" name="Freeform 154"/>
              <p:cNvSpPr/>
              <p:nvPr/>
            </p:nvSpPr>
            <p:spPr bwMode="auto">
              <a:xfrm>
                <a:off x="1153" y="1353"/>
                <a:ext cx="10" cy="3"/>
              </a:xfrm>
              <a:custGeom>
                <a:avLst/>
                <a:gdLst>
                  <a:gd name="T0" fmla="*/ 1 w 5"/>
                  <a:gd name="T1" fmla="*/ 0 h 2"/>
                  <a:gd name="T2" fmla="*/ 5 w 5"/>
                  <a:gd name="T3" fmla="*/ 2 h 2"/>
                  <a:gd name="T4" fmla="*/ 1 w 5"/>
                  <a:gd name="T5" fmla="*/ 2 h 2"/>
                  <a:gd name="T6" fmla="*/ 1 w 5"/>
                  <a:gd name="T7" fmla="*/ 2 h 2"/>
                  <a:gd name="T8" fmla="*/ 0 w 5"/>
                  <a:gd name="T9" fmla="*/ 0 h 2"/>
                  <a:gd name="T10" fmla="*/ 1 w 5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1" y="0"/>
                    </a:moveTo>
                    <a:cubicBezTo>
                      <a:pt x="2" y="0"/>
                      <a:pt x="4" y="0"/>
                      <a:pt x="5" y="2"/>
                    </a:cubicBezTo>
                    <a:cubicBezTo>
                      <a:pt x="3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3" name="Freeform 155"/>
              <p:cNvSpPr/>
              <p:nvPr/>
            </p:nvSpPr>
            <p:spPr bwMode="auto">
              <a:xfrm>
                <a:off x="1233" y="1151"/>
                <a:ext cx="3" cy="7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1" y="3"/>
                      <a:pt x="0" y="4"/>
                    </a:cubicBezTo>
                    <a:cubicBezTo>
                      <a:pt x="0" y="3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4" name="Freeform 156"/>
              <p:cNvSpPr/>
              <p:nvPr/>
            </p:nvSpPr>
            <p:spPr bwMode="auto">
              <a:xfrm>
                <a:off x="1286" y="1349"/>
                <a:ext cx="4" cy="7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2" y="1"/>
                      <a:pt x="1" y="3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5" name="Freeform 157"/>
              <p:cNvSpPr/>
              <p:nvPr/>
            </p:nvSpPr>
            <p:spPr bwMode="auto">
              <a:xfrm>
                <a:off x="717" y="1897"/>
                <a:ext cx="3" cy="5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1" y="3"/>
                      <a:pt x="0" y="3"/>
                    </a:cubicBezTo>
                    <a:cubicBezTo>
                      <a:pt x="0" y="2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6" name="Freeform 158"/>
              <p:cNvSpPr/>
              <p:nvPr/>
            </p:nvSpPr>
            <p:spPr bwMode="auto">
              <a:xfrm>
                <a:off x="560" y="1349"/>
                <a:ext cx="4" cy="7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2" y="1"/>
                      <a:pt x="2" y="2"/>
                      <a:pt x="2" y="4"/>
                    </a:cubicBezTo>
                    <a:cubicBezTo>
                      <a:pt x="1" y="3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7" name="Freeform 159"/>
              <p:cNvSpPr/>
              <p:nvPr/>
            </p:nvSpPr>
            <p:spPr bwMode="auto">
              <a:xfrm>
                <a:off x="1190" y="1764"/>
                <a:ext cx="4" cy="8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3"/>
                      <a:pt x="0" y="1"/>
                      <a:pt x="2" y="0"/>
                    </a:cubicBezTo>
                    <a:cubicBezTo>
                      <a:pt x="2" y="2"/>
                      <a:pt x="1" y="3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8" name="Freeform 160"/>
              <p:cNvSpPr/>
              <p:nvPr/>
            </p:nvSpPr>
            <p:spPr bwMode="auto">
              <a:xfrm>
                <a:off x="730" y="1856"/>
                <a:ext cx="3" cy="9"/>
              </a:xfrm>
              <a:custGeom>
                <a:avLst/>
                <a:gdLst>
                  <a:gd name="T0" fmla="*/ 0 w 2"/>
                  <a:gd name="T1" fmla="*/ 0 h 5"/>
                  <a:gd name="T2" fmla="*/ 0 w 2"/>
                  <a:gd name="T3" fmla="*/ 5 h 5"/>
                  <a:gd name="T4" fmla="*/ 0 w 2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cubicBezTo>
                      <a:pt x="2" y="2"/>
                      <a:pt x="2" y="3"/>
                      <a:pt x="0" y="5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19" name="Freeform 161"/>
              <p:cNvSpPr/>
              <p:nvPr/>
            </p:nvSpPr>
            <p:spPr bwMode="auto">
              <a:xfrm>
                <a:off x="1076" y="1854"/>
                <a:ext cx="7" cy="6"/>
              </a:xfrm>
              <a:custGeom>
                <a:avLst/>
                <a:gdLst>
                  <a:gd name="T0" fmla="*/ 4 w 4"/>
                  <a:gd name="T1" fmla="*/ 1 h 3"/>
                  <a:gd name="T2" fmla="*/ 1 w 4"/>
                  <a:gd name="T3" fmla="*/ 3 h 3"/>
                  <a:gd name="T4" fmla="*/ 0 w 4"/>
                  <a:gd name="T5" fmla="*/ 3 h 3"/>
                  <a:gd name="T6" fmla="*/ 4 w 4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3" y="3"/>
                      <a:pt x="2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0" name="Freeform 162"/>
              <p:cNvSpPr/>
              <p:nvPr/>
            </p:nvSpPr>
            <p:spPr bwMode="auto">
              <a:xfrm>
                <a:off x="1288" y="1342"/>
                <a:ext cx="4" cy="7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1" y="2"/>
                      <a:pt x="1" y="1"/>
                      <a:pt x="2" y="0"/>
                    </a:cubicBezTo>
                    <a:cubicBezTo>
                      <a:pt x="2" y="2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1" name="Freeform 163"/>
              <p:cNvSpPr/>
              <p:nvPr/>
            </p:nvSpPr>
            <p:spPr bwMode="auto">
              <a:xfrm>
                <a:off x="637" y="1529"/>
                <a:ext cx="4" cy="8"/>
              </a:xfrm>
              <a:custGeom>
                <a:avLst/>
                <a:gdLst>
                  <a:gd name="T0" fmla="*/ 2 w 2"/>
                  <a:gd name="T1" fmla="*/ 0 h 4"/>
                  <a:gd name="T2" fmla="*/ 1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3"/>
                      <a:pt x="1" y="4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2" name="Freeform 164"/>
              <p:cNvSpPr/>
              <p:nvPr/>
            </p:nvSpPr>
            <p:spPr bwMode="auto">
              <a:xfrm>
                <a:off x="1292" y="1334"/>
                <a:ext cx="3" cy="8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2" y="2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3" name="Freeform 165"/>
              <p:cNvSpPr/>
              <p:nvPr/>
            </p:nvSpPr>
            <p:spPr bwMode="auto">
              <a:xfrm>
                <a:off x="787" y="1860"/>
                <a:ext cx="7" cy="4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0 h 2"/>
                  <a:gd name="T4" fmla="*/ 4 w 4"/>
                  <a:gd name="T5" fmla="*/ 2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0" y="2"/>
                      <a:pt x="0" y="1"/>
                      <a:pt x="0" y="0"/>
                    </a:cubicBezTo>
                    <a:cubicBezTo>
                      <a:pt x="2" y="0"/>
                      <a:pt x="3" y="1"/>
                      <a:pt x="4" y="2"/>
                    </a:cubicBezTo>
                    <a:cubicBezTo>
                      <a:pt x="3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4" name="Freeform 166"/>
              <p:cNvSpPr/>
              <p:nvPr/>
            </p:nvSpPr>
            <p:spPr bwMode="auto">
              <a:xfrm>
                <a:off x="571" y="1180"/>
                <a:ext cx="4" cy="7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2"/>
                      <a:pt x="2" y="4"/>
                    </a:cubicBezTo>
                    <a:cubicBezTo>
                      <a:pt x="0" y="2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5" name="Freeform 167"/>
              <p:cNvSpPr/>
              <p:nvPr/>
            </p:nvSpPr>
            <p:spPr bwMode="auto">
              <a:xfrm>
                <a:off x="632" y="1151"/>
                <a:ext cx="7" cy="7"/>
              </a:xfrm>
              <a:custGeom>
                <a:avLst/>
                <a:gdLst>
                  <a:gd name="T0" fmla="*/ 0 w 4"/>
                  <a:gd name="T1" fmla="*/ 2 h 4"/>
                  <a:gd name="T2" fmla="*/ 3 w 4"/>
                  <a:gd name="T3" fmla="*/ 0 h 4"/>
                  <a:gd name="T4" fmla="*/ 4 w 4"/>
                  <a:gd name="T5" fmla="*/ 1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cubicBezTo>
                      <a:pt x="0" y="1"/>
                      <a:pt x="2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3" y="3"/>
                      <a:pt x="2" y="4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6" name="Freeform 168"/>
              <p:cNvSpPr/>
              <p:nvPr/>
            </p:nvSpPr>
            <p:spPr bwMode="auto">
              <a:xfrm>
                <a:off x="794" y="1864"/>
                <a:ext cx="7" cy="3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1" y="0"/>
                      <a:pt x="3" y="1"/>
                      <a:pt x="4" y="2"/>
                    </a:cubicBezTo>
                    <a:cubicBezTo>
                      <a:pt x="2" y="2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7" name="Freeform 169"/>
              <p:cNvSpPr/>
              <p:nvPr/>
            </p:nvSpPr>
            <p:spPr bwMode="auto">
              <a:xfrm>
                <a:off x="652" y="1498"/>
                <a:ext cx="4" cy="5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2" y="3"/>
                      <a:pt x="0" y="3"/>
                    </a:cubicBezTo>
                    <a:cubicBezTo>
                      <a:pt x="0" y="2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8" name="Freeform 170"/>
              <p:cNvSpPr/>
              <p:nvPr/>
            </p:nvSpPr>
            <p:spPr bwMode="auto">
              <a:xfrm>
                <a:off x="695" y="1786"/>
                <a:ext cx="3" cy="8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2" y="1"/>
                      <a:pt x="2" y="2"/>
                      <a:pt x="2" y="4"/>
                    </a:cubicBezTo>
                    <a:cubicBezTo>
                      <a:pt x="1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29" name="Freeform 171"/>
              <p:cNvSpPr/>
              <p:nvPr/>
            </p:nvSpPr>
            <p:spPr bwMode="auto">
              <a:xfrm>
                <a:off x="801" y="1867"/>
                <a:ext cx="8" cy="4"/>
              </a:xfrm>
              <a:custGeom>
                <a:avLst/>
                <a:gdLst>
                  <a:gd name="T0" fmla="*/ 0 w 4"/>
                  <a:gd name="T1" fmla="*/ 0 h 2"/>
                  <a:gd name="T2" fmla="*/ 3 w 4"/>
                  <a:gd name="T3" fmla="*/ 0 h 2"/>
                  <a:gd name="T4" fmla="*/ 4 w 4"/>
                  <a:gd name="T5" fmla="*/ 1 h 2"/>
                  <a:gd name="T6" fmla="*/ 4 w 4"/>
                  <a:gd name="T7" fmla="*/ 2 h 2"/>
                  <a:gd name="T8" fmla="*/ 0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1" y="0"/>
                      <a:pt x="2" y="0"/>
                      <a:pt x="3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2" y="2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0" name="Freeform 172"/>
              <p:cNvSpPr/>
              <p:nvPr/>
            </p:nvSpPr>
            <p:spPr bwMode="auto">
              <a:xfrm>
                <a:off x="1222" y="1606"/>
                <a:ext cx="7" cy="4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0"/>
                      <a:pt x="2" y="0"/>
                      <a:pt x="4" y="0"/>
                    </a:cubicBezTo>
                    <a:cubicBezTo>
                      <a:pt x="3" y="2"/>
                      <a:pt x="2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1" name="Freeform 173"/>
              <p:cNvSpPr/>
              <p:nvPr/>
            </p:nvSpPr>
            <p:spPr bwMode="auto">
              <a:xfrm>
                <a:off x="560" y="1211"/>
                <a:ext cx="4" cy="8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2" y="3"/>
                      <a:pt x="0" y="4"/>
                    </a:cubicBezTo>
                    <a:cubicBezTo>
                      <a:pt x="0" y="2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2" name="Freeform 174"/>
              <p:cNvSpPr/>
              <p:nvPr/>
            </p:nvSpPr>
            <p:spPr bwMode="auto">
              <a:xfrm>
                <a:off x="726" y="1871"/>
                <a:ext cx="4" cy="7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2" y="3"/>
                      <a:pt x="0" y="4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3" name="Freeform 175"/>
              <p:cNvSpPr/>
              <p:nvPr/>
            </p:nvSpPr>
            <p:spPr bwMode="auto">
              <a:xfrm>
                <a:off x="656" y="1487"/>
                <a:ext cx="4" cy="7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3"/>
                      <a:pt x="0" y="4"/>
                    </a:cubicBezTo>
                    <a:cubicBezTo>
                      <a:pt x="0" y="2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4" name="Freeform 176"/>
              <p:cNvSpPr/>
              <p:nvPr/>
            </p:nvSpPr>
            <p:spPr bwMode="auto">
              <a:xfrm>
                <a:off x="660" y="1480"/>
                <a:ext cx="3" cy="7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2" y="3"/>
                      <a:pt x="0" y="4"/>
                    </a:cubicBezTo>
                    <a:cubicBezTo>
                      <a:pt x="0" y="2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5" name="Freeform 177"/>
              <p:cNvSpPr/>
              <p:nvPr/>
            </p:nvSpPr>
            <p:spPr bwMode="auto">
              <a:xfrm>
                <a:off x="1194" y="1469"/>
                <a:ext cx="4" cy="7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1" y="1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6" name="Freeform 178"/>
              <p:cNvSpPr/>
              <p:nvPr/>
            </p:nvSpPr>
            <p:spPr bwMode="auto">
              <a:xfrm>
                <a:off x="811" y="1873"/>
                <a:ext cx="7" cy="5"/>
              </a:xfrm>
              <a:custGeom>
                <a:avLst/>
                <a:gdLst>
                  <a:gd name="T0" fmla="*/ 4 w 4"/>
                  <a:gd name="T1" fmla="*/ 1 h 3"/>
                  <a:gd name="T2" fmla="*/ 4 w 4"/>
                  <a:gd name="T3" fmla="*/ 3 h 3"/>
                  <a:gd name="T4" fmla="*/ 0 w 4"/>
                  <a:gd name="T5" fmla="*/ 1 h 3"/>
                  <a:gd name="T6" fmla="*/ 1 w 4"/>
                  <a:gd name="T7" fmla="*/ 0 h 3"/>
                  <a:gd name="T8" fmla="*/ 4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4" y="2"/>
                      <a:pt x="4" y="2"/>
                      <a:pt x="4" y="3"/>
                    </a:cubicBezTo>
                    <a:cubicBezTo>
                      <a:pt x="3" y="3"/>
                      <a:pt x="1" y="3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7" name="Freeform 179"/>
              <p:cNvSpPr/>
              <p:nvPr/>
            </p:nvSpPr>
            <p:spPr bwMode="auto">
              <a:xfrm>
                <a:off x="1190" y="1461"/>
                <a:ext cx="4" cy="8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1" y="1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8" name="Freeform 180"/>
              <p:cNvSpPr/>
              <p:nvPr/>
            </p:nvSpPr>
            <p:spPr bwMode="auto">
              <a:xfrm>
                <a:off x="667" y="1461"/>
                <a:ext cx="4" cy="8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1" y="3"/>
                      <a:pt x="0" y="4"/>
                    </a:cubicBezTo>
                    <a:cubicBezTo>
                      <a:pt x="0" y="3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39" name="Freeform 181"/>
              <p:cNvSpPr/>
              <p:nvPr/>
            </p:nvSpPr>
            <p:spPr bwMode="auto">
              <a:xfrm>
                <a:off x="1187" y="1454"/>
                <a:ext cx="3" cy="7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1" y="1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0" name="Freeform 182"/>
              <p:cNvSpPr/>
              <p:nvPr/>
            </p:nvSpPr>
            <p:spPr bwMode="auto">
              <a:xfrm>
                <a:off x="1183" y="1448"/>
                <a:ext cx="4" cy="8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0" y="3"/>
                      <a:pt x="0" y="1"/>
                      <a:pt x="0" y="0"/>
                    </a:cubicBezTo>
                    <a:cubicBezTo>
                      <a:pt x="2" y="0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1" name="Freeform 183"/>
              <p:cNvSpPr/>
              <p:nvPr/>
            </p:nvSpPr>
            <p:spPr bwMode="auto">
              <a:xfrm>
                <a:off x="678" y="1441"/>
                <a:ext cx="4" cy="7"/>
              </a:xfrm>
              <a:custGeom>
                <a:avLst/>
                <a:gdLst>
                  <a:gd name="T0" fmla="*/ 1 w 2"/>
                  <a:gd name="T1" fmla="*/ 4 h 4"/>
                  <a:gd name="T2" fmla="*/ 0 w 2"/>
                  <a:gd name="T3" fmla="*/ 4 h 4"/>
                  <a:gd name="T4" fmla="*/ 1 w 2"/>
                  <a:gd name="T5" fmla="*/ 0 h 4"/>
                  <a:gd name="T6" fmla="*/ 2 w 2"/>
                  <a:gd name="T7" fmla="*/ 1 h 4"/>
                  <a:gd name="T8" fmla="*/ 1 w 2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1" y="4"/>
                      <a:pt x="0" y="4"/>
                      <a:pt x="0" y="4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2"/>
                      <a:pt x="2" y="3"/>
                      <a:pt x="1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2" name="Freeform 184"/>
              <p:cNvSpPr/>
              <p:nvPr/>
            </p:nvSpPr>
            <p:spPr bwMode="auto">
              <a:xfrm>
                <a:off x="818" y="1878"/>
                <a:ext cx="7" cy="4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2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2" y="0"/>
                      <a:pt x="3" y="0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3" name="Freeform 185"/>
              <p:cNvSpPr/>
              <p:nvPr/>
            </p:nvSpPr>
            <p:spPr bwMode="auto">
              <a:xfrm>
                <a:off x="695" y="1419"/>
                <a:ext cx="3" cy="7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2" y="3"/>
                      <a:pt x="0" y="4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4" name="Freeform 186"/>
              <p:cNvSpPr/>
              <p:nvPr/>
            </p:nvSpPr>
            <p:spPr bwMode="auto">
              <a:xfrm>
                <a:off x="1163" y="1415"/>
                <a:ext cx="2" cy="8"/>
              </a:xfrm>
              <a:custGeom>
                <a:avLst/>
                <a:gdLst>
                  <a:gd name="T0" fmla="*/ 1 w 1"/>
                  <a:gd name="T1" fmla="*/ 4 h 4"/>
                  <a:gd name="T2" fmla="*/ 0 w 1"/>
                  <a:gd name="T3" fmla="*/ 0 h 4"/>
                  <a:gd name="T4" fmla="*/ 1 w 1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4">
                    <a:moveTo>
                      <a:pt x="1" y="4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1" y="1"/>
                      <a:pt x="1" y="3"/>
                      <a:pt x="1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5" name="Freeform 187"/>
              <p:cNvSpPr/>
              <p:nvPr/>
            </p:nvSpPr>
            <p:spPr bwMode="auto">
              <a:xfrm>
                <a:off x="564" y="1204"/>
                <a:ext cx="3" cy="7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2" y="3"/>
                      <a:pt x="0" y="4"/>
                    </a:cubicBezTo>
                    <a:cubicBezTo>
                      <a:pt x="0" y="2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6" name="Freeform 188"/>
              <p:cNvSpPr/>
              <p:nvPr/>
            </p:nvSpPr>
            <p:spPr bwMode="auto">
              <a:xfrm>
                <a:off x="649" y="1698"/>
                <a:ext cx="3" cy="8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2" y="1"/>
                      <a:pt x="2" y="2"/>
                      <a:pt x="2" y="4"/>
                    </a:cubicBezTo>
                    <a:cubicBezTo>
                      <a:pt x="0" y="3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7" name="Freeform 189"/>
              <p:cNvSpPr/>
              <p:nvPr/>
            </p:nvSpPr>
            <p:spPr bwMode="auto">
              <a:xfrm>
                <a:off x="1157" y="1410"/>
                <a:ext cx="6" cy="5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0 h 3"/>
                  <a:gd name="T4" fmla="*/ 3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1" y="3"/>
                      <a:pt x="1" y="1"/>
                      <a:pt x="0" y="0"/>
                    </a:cubicBezTo>
                    <a:cubicBezTo>
                      <a:pt x="2" y="0"/>
                      <a:pt x="2" y="2"/>
                      <a:pt x="3" y="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8" name="Freeform 190"/>
              <p:cNvSpPr/>
              <p:nvPr/>
            </p:nvSpPr>
            <p:spPr bwMode="auto">
              <a:xfrm>
                <a:off x="671" y="1456"/>
                <a:ext cx="3" cy="5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0" y="2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49" name="Freeform 191"/>
              <p:cNvSpPr/>
              <p:nvPr/>
            </p:nvSpPr>
            <p:spPr bwMode="auto">
              <a:xfrm>
                <a:off x="1141" y="1814"/>
                <a:ext cx="7" cy="4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1"/>
                      <a:pt x="2" y="0"/>
                      <a:pt x="4" y="0"/>
                    </a:cubicBezTo>
                    <a:cubicBezTo>
                      <a:pt x="3" y="2"/>
                      <a:pt x="2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0" name="Freeform 192"/>
              <p:cNvSpPr/>
              <p:nvPr/>
            </p:nvSpPr>
            <p:spPr bwMode="auto">
              <a:xfrm>
                <a:off x="571" y="1169"/>
                <a:ext cx="4" cy="7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2" y="1"/>
                      <a:pt x="2" y="2"/>
                      <a:pt x="2" y="4"/>
                    </a:cubicBezTo>
                    <a:cubicBezTo>
                      <a:pt x="0" y="3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1" name="Freeform 193"/>
              <p:cNvSpPr/>
              <p:nvPr/>
            </p:nvSpPr>
            <p:spPr bwMode="auto">
              <a:xfrm>
                <a:off x="720" y="1818"/>
                <a:ext cx="6" cy="3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1" y="0"/>
                      <a:pt x="3" y="1"/>
                      <a:pt x="3" y="2"/>
                    </a:cubicBezTo>
                    <a:cubicBezTo>
                      <a:pt x="2" y="2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2" name="Freeform 194"/>
              <p:cNvSpPr/>
              <p:nvPr/>
            </p:nvSpPr>
            <p:spPr bwMode="auto">
              <a:xfrm>
                <a:off x="1205" y="1147"/>
                <a:ext cx="2" cy="7"/>
              </a:xfrm>
              <a:custGeom>
                <a:avLst/>
                <a:gdLst>
                  <a:gd name="T0" fmla="*/ 1 w 1"/>
                  <a:gd name="T1" fmla="*/ 4 h 4"/>
                  <a:gd name="T2" fmla="*/ 0 w 1"/>
                  <a:gd name="T3" fmla="*/ 0 h 4"/>
                  <a:gd name="T4" fmla="*/ 1 w 1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4">
                    <a:moveTo>
                      <a:pt x="1" y="4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1" y="1"/>
                      <a:pt x="1" y="2"/>
                      <a:pt x="1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3" name="Freeform 195"/>
              <p:cNvSpPr/>
              <p:nvPr/>
            </p:nvSpPr>
            <p:spPr bwMode="auto">
              <a:xfrm>
                <a:off x="1247" y="1142"/>
                <a:ext cx="6" cy="1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2" y="1"/>
                      <a:pt x="1" y="1"/>
                      <a:pt x="0" y="1"/>
                    </a:cubicBezTo>
                    <a:cubicBezTo>
                      <a:pt x="0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4" name="Freeform 196"/>
              <p:cNvSpPr/>
              <p:nvPr/>
            </p:nvSpPr>
            <p:spPr bwMode="auto">
              <a:xfrm>
                <a:off x="1207" y="1722"/>
                <a:ext cx="4" cy="7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0" y="3"/>
                      <a:pt x="1" y="1"/>
                      <a:pt x="2" y="0"/>
                    </a:cubicBezTo>
                    <a:cubicBezTo>
                      <a:pt x="2" y="2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5" name="Freeform 197"/>
              <p:cNvSpPr/>
              <p:nvPr/>
            </p:nvSpPr>
            <p:spPr bwMode="auto">
              <a:xfrm>
                <a:off x="1176" y="1103"/>
                <a:ext cx="3" cy="5"/>
              </a:xfrm>
              <a:custGeom>
                <a:avLst/>
                <a:gdLst>
                  <a:gd name="T0" fmla="*/ 2 w 2"/>
                  <a:gd name="T1" fmla="*/ 3 h 3"/>
                  <a:gd name="T2" fmla="*/ 0 w 2"/>
                  <a:gd name="T3" fmla="*/ 0 h 3"/>
                  <a:gd name="T4" fmla="*/ 2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1" y="3"/>
                      <a:pt x="0" y="1"/>
                      <a:pt x="0" y="0"/>
                    </a:cubicBezTo>
                    <a:cubicBezTo>
                      <a:pt x="2" y="0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6" name="Freeform 198"/>
              <p:cNvSpPr/>
              <p:nvPr/>
            </p:nvSpPr>
            <p:spPr bwMode="auto">
              <a:xfrm>
                <a:off x="1172" y="1096"/>
                <a:ext cx="4" cy="7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1" y="3"/>
                      <a:pt x="0" y="1"/>
                      <a:pt x="0" y="0"/>
                    </a:cubicBezTo>
                    <a:cubicBezTo>
                      <a:pt x="2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7" name="Freeform 199"/>
              <p:cNvSpPr/>
              <p:nvPr/>
            </p:nvSpPr>
            <p:spPr bwMode="auto">
              <a:xfrm>
                <a:off x="706" y="1096"/>
                <a:ext cx="3" cy="5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1" y="3"/>
                      <a:pt x="0" y="3"/>
                    </a:cubicBezTo>
                    <a:cubicBezTo>
                      <a:pt x="0" y="2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8" name="Freeform 200"/>
              <p:cNvSpPr/>
              <p:nvPr/>
            </p:nvSpPr>
            <p:spPr bwMode="auto">
              <a:xfrm>
                <a:off x="752" y="1028"/>
                <a:ext cx="3" cy="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59" name="Freeform 201"/>
              <p:cNvSpPr/>
              <p:nvPr/>
            </p:nvSpPr>
            <p:spPr bwMode="auto">
              <a:xfrm>
                <a:off x="755" y="1024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60" name="Freeform 202"/>
              <p:cNvSpPr/>
              <p:nvPr/>
            </p:nvSpPr>
            <p:spPr bwMode="auto">
              <a:xfrm>
                <a:off x="1122" y="1015"/>
                <a:ext cx="4" cy="3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1" y="0"/>
                      <a:pt x="0" y="0"/>
                    </a:cubicBezTo>
                    <a:cubicBezTo>
                      <a:pt x="1" y="0"/>
                      <a:pt x="2" y="0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61" name="Freeform 203"/>
              <p:cNvSpPr/>
              <p:nvPr/>
            </p:nvSpPr>
            <p:spPr bwMode="auto">
              <a:xfrm>
                <a:off x="770" y="1015"/>
                <a:ext cx="4" cy="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362" name="Freeform 204"/>
              <p:cNvSpPr/>
              <p:nvPr/>
            </p:nvSpPr>
            <p:spPr bwMode="auto">
              <a:xfrm>
                <a:off x="1115" y="1011"/>
                <a:ext cx="3" cy="2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1" y="0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860" name="Group 406"/>
            <p:cNvGrpSpPr/>
            <p:nvPr/>
          </p:nvGrpSpPr>
          <p:grpSpPr bwMode="auto">
            <a:xfrm>
              <a:off x="562" y="985"/>
              <a:ext cx="748" cy="921"/>
              <a:chOff x="562" y="985"/>
              <a:chExt cx="748" cy="921"/>
            </a:xfrm>
          </p:grpSpPr>
          <p:sp>
            <p:nvSpPr>
              <p:cNvPr id="1963" name="Freeform 206"/>
              <p:cNvSpPr/>
              <p:nvPr/>
            </p:nvSpPr>
            <p:spPr bwMode="auto">
              <a:xfrm>
                <a:off x="1104" y="1004"/>
                <a:ext cx="5" cy="3"/>
              </a:xfrm>
              <a:custGeom>
                <a:avLst/>
                <a:gdLst>
                  <a:gd name="T0" fmla="*/ 3 w 3"/>
                  <a:gd name="T1" fmla="*/ 2 h 2"/>
                  <a:gd name="T2" fmla="*/ 1 w 3"/>
                  <a:gd name="T3" fmla="*/ 2 h 2"/>
                  <a:gd name="T4" fmla="*/ 0 w 3"/>
                  <a:gd name="T5" fmla="*/ 1 h 2"/>
                  <a:gd name="T6" fmla="*/ 0 w 3"/>
                  <a:gd name="T7" fmla="*/ 0 h 2"/>
                  <a:gd name="T8" fmla="*/ 1 w 3"/>
                  <a:gd name="T9" fmla="*/ 0 h 2"/>
                  <a:gd name="T10" fmla="*/ 3 w 3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2" y="2"/>
                      <a:pt x="1" y="2"/>
                      <a:pt x="1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64" name="Freeform 207"/>
              <p:cNvSpPr/>
              <p:nvPr/>
            </p:nvSpPr>
            <p:spPr bwMode="auto">
              <a:xfrm>
                <a:off x="1061" y="985"/>
                <a:ext cx="6" cy="4"/>
              </a:xfrm>
              <a:custGeom>
                <a:avLst/>
                <a:gdLst>
                  <a:gd name="T0" fmla="*/ 3 w 3"/>
                  <a:gd name="T1" fmla="*/ 2 h 2"/>
                  <a:gd name="T2" fmla="*/ 0 w 3"/>
                  <a:gd name="T3" fmla="*/ 0 h 2"/>
                  <a:gd name="T4" fmla="*/ 3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2" y="1"/>
                      <a:pt x="1" y="1"/>
                      <a:pt x="0" y="0"/>
                    </a:cubicBezTo>
                    <a:cubicBezTo>
                      <a:pt x="1" y="1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65" name="Freeform 208"/>
              <p:cNvSpPr/>
              <p:nvPr/>
            </p:nvSpPr>
            <p:spPr bwMode="auto">
              <a:xfrm>
                <a:off x="934" y="985"/>
                <a:ext cx="6" cy="6"/>
              </a:xfrm>
              <a:custGeom>
                <a:avLst/>
                <a:gdLst>
                  <a:gd name="T0" fmla="*/ 1 w 3"/>
                  <a:gd name="T1" fmla="*/ 2 h 3"/>
                  <a:gd name="T2" fmla="*/ 0 w 3"/>
                  <a:gd name="T3" fmla="*/ 0 h 3"/>
                  <a:gd name="T4" fmla="*/ 3 w 3"/>
                  <a:gd name="T5" fmla="*/ 0 h 3"/>
                  <a:gd name="T6" fmla="*/ 3 w 3"/>
                  <a:gd name="T7" fmla="*/ 2 h 3"/>
                  <a:gd name="T8" fmla="*/ 1 w 3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2" y="3"/>
                      <a:pt x="1" y="3"/>
                      <a:pt x="1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66" name="Freeform 209"/>
              <p:cNvSpPr/>
              <p:nvPr/>
            </p:nvSpPr>
            <p:spPr bwMode="auto">
              <a:xfrm>
                <a:off x="1209" y="1507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0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67" name="Freeform 210"/>
              <p:cNvSpPr/>
              <p:nvPr/>
            </p:nvSpPr>
            <p:spPr bwMode="auto">
              <a:xfrm>
                <a:off x="645" y="1507"/>
                <a:ext cx="4" cy="6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68" name="Freeform 211"/>
              <p:cNvSpPr/>
              <p:nvPr/>
            </p:nvSpPr>
            <p:spPr bwMode="auto">
              <a:xfrm>
                <a:off x="649" y="1503"/>
                <a:ext cx="3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1" y="2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69" name="Freeform 212"/>
              <p:cNvSpPr/>
              <p:nvPr/>
            </p:nvSpPr>
            <p:spPr bwMode="auto">
              <a:xfrm>
                <a:off x="1201" y="1487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1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0" name="Freeform 213"/>
              <p:cNvSpPr/>
              <p:nvPr/>
            </p:nvSpPr>
            <p:spPr bwMode="auto">
              <a:xfrm>
                <a:off x="1198" y="1480"/>
                <a:ext cx="3" cy="3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1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1" name="Freeform 214"/>
              <p:cNvSpPr/>
              <p:nvPr/>
            </p:nvSpPr>
            <p:spPr bwMode="auto">
              <a:xfrm>
                <a:off x="674" y="1448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2" name="Freeform 215"/>
              <p:cNvSpPr/>
              <p:nvPr/>
            </p:nvSpPr>
            <p:spPr bwMode="auto">
              <a:xfrm>
                <a:off x="680" y="1437"/>
                <a:ext cx="5" cy="6"/>
              </a:xfrm>
              <a:custGeom>
                <a:avLst/>
                <a:gdLst>
                  <a:gd name="T0" fmla="*/ 3 w 3"/>
                  <a:gd name="T1" fmla="*/ 0 h 3"/>
                  <a:gd name="T2" fmla="*/ 3 w 3"/>
                  <a:gd name="T3" fmla="*/ 2 h 3"/>
                  <a:gd name="T4" fmla="*/ 2 w 3"/>
                  <a:gd name="T5" fmla="*/ 2 h 3"/>
                  <a:gd name="T6" fmla="*/ 1 w 3"/>
                  <a:gd name="T7" fmla="*/ 2 h 3"/>
                  <a:gd name="T8" fmla="*/ 0 w 3"/>
                  <a:gd name="T9" fmla="*/ 2 h 3"/>
                  <a:gd name="T10" fmla="*/ 3 w 3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3"/>
                      <a:pt x="1" y="3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3" name="Freeform 216"/>
              <p:cNvSpPr/>
              <p:nvPr/>
            </p:nvSpPr>
            <p:spPr bwMode="auto">
              <a:xfrm>
                <a:off x="1172" y="1434"/>
                <a:ext cx="4" cy="3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0" y="0"/>
                    </a:cubicBezTo>
                    <a:cubicBezTo>
                      <a:pt x="1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4" name="Freeform 217"/>
              <p:cNvSpPr/>
              <p:nvPr/>
            </p:nvSpPr>
            <p:spPr bwMode="auto">
              <a:xfrm>
                <a:off x="684" y="1434"/>
                <a:ext cx="3" cy="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5" name="Freeform 218"/>
              <p:cNvSpPr/>
              <p:nvPr/>
            </p:nvSpPr>
            <p:spPr bwMode="auto">
              <a:xfrm>
                <a:off x="687" y="1430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6" name="Freeform 219"/>
              <p:cNvSpPr/>
              <p:nvPr/>
            </p:nvSpPr>
            <p:spPr bwMode="auto">
              <a:xfrm>
                <a:off x="1168" y="1426"/>
                <a:ext cx="4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7" name="Freeform 220"/>
              <p:cNvSpPr/>
              <p:nvPr/>
            </p:nvSpPr>
            <p:spPr bwMode="auto">
              <a:xfrm>
                <a:off x="691" y="1426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8" name="Freeform 221"/>
              <p:cNvSpPr/>
              <p:nvPr/>
            </p:nvSpPr>
            <p:spPr bwMode="auto">
              <a:xfrm>
                <a:off x="1165" y="1423"/>
                <a:ext cx="3" cy="3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2"/>
                      <a:pt x="1" y="1"/>
                      <a:pt x="0" y="0"/>
                    </a:cubicBezTo>
                    <a:cubicBezTo>
                      <a:pt x="1" y="1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79" name="Freeform 222"/>
              <p:cNvSpPr/>
              <p:nvPr/>
            </p:nvSpPr>
            <p:spPr bwMode="auto">
              <a:xfrm>
                <a:off x="698" y="1415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0" name="Freeform 223"/>
              <p:cNvSpPr/>
              <p:nvPr/>
            </p:nvSpPr>
            <p:spPr bwMode="auto">
              <a:xfrm>
                <a:off x="702" y="1410"/>
                <a:ext cx="4" cy="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1" name="Freeform 224"/>
              <p:cNvSpPr/>
              <p:nvPr/>
            </p:nvSpPr>
            <p:spPr bwMode="auto">
              <a:xfrm>
                <a:off x="1155" y="1406"/>
                <a:ext cx="4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2" name="Freeform 225"/>
              <p:cNvSpPr/>
              <p:nvPr/>
            </p:nvSpPr>
            <p:spPr bwMode="auto">
              <a:xfrm>
                <a:off x="706" y="1406"/>
                <a:ext cx="3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3" name="Freeform 226"/>
              <p:cNvSpPr/>
              <p:nvPr/>
            </p:nvSpPr>
            <p:spPr bwMode="auto">
              <a:xfrm>
                <a:off x="1152" y="1402"/>
                <a:ext cx="3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4" name="Freeform 227"/>
              <p:cNvSpPr/>
              <p:nvPr/>
            </p:nvSpPr>
            <p:spPr bwMode="auto">
              <a:xfrm>
                <a:off x="709" y="1402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5" name="Freeform 228"/>
              <p:cNvSpPr/>
              <p:nvPr/>
            </p:nvSpPr>
            <p:spPr bwMode="auto">
              <a:xfrm>
                <a:off x="713" y="1399"/>
                <a:ext cx="4" cy="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6" name="Freeform 229"/>
              <p:cNvSpPr/>
              <p:nvPr/>
            </p:nvSpPr>
            <p:spPr bwMode="auto">
              <a:xfrm>
                <a:off x="717" y="1395"/>
                <a:ext cx="3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7" name="Freeform 230"/>
              <p:cNvSpPr/>
              <p:nvPr/>
            </p:nvSpPr>
            <p:spPr bwMode="auto">
              <a:xfrm>
                <a:off x="1141" y="1388"/>
                <a:ext cx="3" cy="3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8" name="Freeform 231"/>
              <p:cNvSpPr/>
              <p:nvPr/>
            </p:nvSpPr>
            <p:spPr bwMode="auto">
              <a:xfrm>
                <a:off x="1137" y="1384"/>
                <a:ext cx="4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89" name="Freeform 232"/>
              <p:cNvSpPr/>
              <p:nvPr/>
            </p:nvSpPr>
            <p:spPr bwMode="auto">
              <a:xfrm>
                <a:off x="1133" y="1380"/>
                <a:ext cx="4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0" name="Freeform 233"/>
              <p:cNvSpPr/>
              <p:nvPr/>
            </p:nvSpPr>
            <p:spPr bwMode="auto">
              <a:xfrm>
                <a:off x="726" y="1380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1" y="2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1" name="Freeform 234"/>
              <p:cNvSpPr/>
              <p:nvPr/>
            </p:nvSpPr>
            <p:spPr bwMode="auto">
              <a:xfrm>
                <a:off x="663" y="1737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2" y="2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2" name="Freeform 235"/>
              <p:cNvSpPr/>
              <p:nvPr/>
            </p:nvSpPr>
            <p:spPr bwMode="auto">
              <a:xfrm>
                <a:off x="1275" y="1366"/>
                <a:ext cx="4" cy="3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1"/>
                      <a:pt x="1" y="1"/>
                      <a:pt x="2" y="0"/>
                    </a:cubicBezTo>
                    <a:cubicBezTo>
                      <a:pt x="1" y="1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3" name="Freeform 236"/>
              <p:cNvSpPr/>
              <p:nvPr/>
            </p:nvSpPr>
            <p:spPr bwMode="auto">
              <a:xfrm>
                <a:off x="674" y="1755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1" y="1"/>
                      <a:pt x="2" y="2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4" name="Freeform 237"/>
              <p:cNvSpPr/>
              <p:nvPr/>
            </p:nvSpPr>
            <p:spPr bwMode="auto">
              <a:xfrm>
                <a:off x="678" y="1759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1" y="1"/>
                      <a:pt x="1" y="2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5" name="Freeform 238"/>
              <p:cNvSpPr/>
              <p:nvPr/>
            </p:nvSpPr>
            <p:spPr bwMode="auto">
              <a:xfrm>
                <a:off x="709" y="1353"/>
                <a:ext cx="4" cy="3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0"/>
                      <a:pt x="1" y="0"/>
                      <a:pt x="2" y="2"/>
                    </a:cubicBezTo>
                    <a:cubicBezTo>
                      <a:pt x="1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6" name="Freeform 239"/>
              <p:cNvSpPr/>
              <p:nvPr/>
            </p:nvSpPr>
            <p:spPr bwMode="auto">
              <a:xfrm>
                <a:off x="1194" y="1761"/>
                <a:ext cx="4" cy="3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7" name="Freeform 240"/>
              <p:cNvSpPr/>
              <p:nvPr/>
            </p:nvSpPr>
            <p:spPr bwMode="auto">
              <a:xfrm>
                <a:off x="684" y="1772"/>
                <a:ext cx="3" cy="3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2"/>
                      <a:pt x="2" y="2"/>
                    </a:cubicBezTo>
                    <a:cubicBezTo>
                      <a:pt x="2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8" name="Freeform 241"/>
              <p:cNvSpPr/>
              <p:nvPr/>
            </p:nvSpPr>
            <p:spPr bwMode="auto">
              <a:xfrm>
                <a:off x="1187" y="1772"/>
                <a:ext cx="3" cy="3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1"/>
                      <a:pt x="2" y="0"/>
                    </a:cubicBezTo>
                    <a:cubicBezTo>
                      <a:pt x="1" y="1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999" name="Freeform 242"/>
              <p:cNvSpPr/>
              <p:nvPr/>
            </p:nvSpPr>
            <p:spPr bwMode="auto">
              <a:xfrm>
                <a:off x="687" y="1775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0" name="Freeform 243"/>
              <p:cNvSpPr/>
              <p:nvPr/>
            </p:nvSpPr>
            <p:spPr bwMode="auto">
              <a:xfrm>
                <a:off x="1183" y="1779"/>
                <a:ext cx="4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1"/>
                      <a:pt x="1" y="1"/>
                      <a:pt x="2" y="0"/>
                    </a:cubicBezTo>
                    <a:cubicBezTo>
                      <a:pt x="1" y="1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1" name="Freeform 244"/>
              <p:cNvSpPr/>
              <p:nvPr/>
            </p:nvSpPr>
            <p:spPr bwMode="auto">
              <a:xfrm>
                <a:off x="691" y="1783"/>
                <a:ext cx="4" cy="3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2" y="2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2" name="Freeform 245"/>
              <p:cNvSpPr/>
              <p:nvPr/>
            </p:nvSpPr>
            <p:spPr bwMode="auto">
              <a:xfrm>
                <a:off x="1179" y="1783"/>
                <a:ext cx="4" cy="3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1"/>
                      <a:pt x="1" y="1"/>
                      <a:pt x="2" y="0"/>
                    </a:cubicBezTo>
                    <a:cubicBezTo>
                      <a:pt x="1" y="1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3" name="Freeform 246"/>
              <p:cNvSpPr/>
              <p:nvPr/>
            </p:nvSpPr>
            <p:spPr bwMode="auto">
              <a:xfrm>
                <a:off x="1176" y="1786"/>
                <a:ext cx="3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1"/>
                      <a:pt x="1" y="1"/>
                      <a:pt x="2" y="0"/>
                    </a:cubicBezTo>
                    <a:cubicBezTo>
                      <a:pt x="1" y="1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4" name="Freeform 247"/>
              <p:cNvSpPr/>
              <p:nvPr/>
            </p:nvSpPr>
            <p:spPr bwMode="auto">
              <a:xfrm>
                <a:off x="1172" y="1790"/>
                <a:ext cx="4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5" name="Freeform 248"/>
              <p:cNvSpPr/>
              <p:nvPr/>
            </p:nvSpPr>
            <p:spPr bwMode="auto">
              <a:xfrm>
                <a:off x="1165" y="1797"/>
                <a:ext cx="3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6" name="Freeform 249"/>
              <p:cNvSpPr/>
              <p:nvPr/>
            </p:nvSpPr>
            <p:spPr bwMode="auto">
              <a:xfrm>
                <a:off x="1161" y="1801"/>
                <a:ext cx="4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7" name="Freeform 250"/>
              <p:cNvSpPr/>
              <p:nvPr/>
            </p:nvSpPr>
            <p:spPr bwMode="auto">
              <a:xfrm>
                <a:off x="1157" y="1805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8" name="Freeform 251"/>
              <p:cNvSpPr/>
              <p:nvPr/>
            </p:nvSpPr>
            <p:spPr bwMode="auto">
              <a:xfrm>
                <a:off x="1152" y="1808"/>
                <a:ext cx="3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09" name="Freeform 252"/>
              <p:cNvSpPr/>
              <p:nvPr/>
            </p:nvSpPr>
            <p:spPr bwMode="auto">
              <a:xfrm>
                <a:off x="1148" y="1810"/>
                <a:ext cx="4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0" name="Freeform 253"/>
              <p:cNvSpPr/>
              <p:nvPr/>
            </p:nvSpPr>
            <p:spPr bwMode="auto">
              <a:xfrm>
                <a:off x="717" y="1814"/>
                <a:ext cx="3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1" y="2"/>
                      <a:pt x="2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1" name="Freeform 254"/>
              <p:cNvSpPr/>
              <p:nvPr/>
            </p:nvSpPr>
            <p:spPr bwMode="auto">
              <a:xfrm>
                <a:off x="726" y="1821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2" name="Freeform 255"/>
              <p:cNvSpPr/>
              <p:nvPr/>
            </p:nvSpPr>
            <p:spPr bwMode="auto">
              <a:xfrm>
                <a:off x="730" y="1825"/>
                <a:ext cx="3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3" name="Freeform 256"/>
              <p:cNvSpPr/>
              <p:nvPr/>
            </p:nvSpPr>
            <p:spPr bwMode="auto">
              <a:xfrm>
                <a:off x="1305" y="1257"/>
                <a:ext cx="5" cy="4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2 h 2"/>
                  <a:gd name="T4" fmla="*/ 1 w 3"/>
                  <a:gd name="T5" fmla="*/ 2 h 2"/>
                  <a:gd name="T6" fmla="*/ 1 w 3"/>
                  <a:gd name="T7" fmla="*/ 1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3" y="1"/>
                      <a:pt x="3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0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4" name="Freeform 257"/>
              <p:cNvSpPr/>
              <p:nvPr/>
            </p:nvSpPr>
            <p:spPr bwMode="auto">
              <a:xfrm>
                <a:off x="809" y="1869"/>
                <a:ext cx="4" cy="6"/>
              </a:xfrm>
              <a:custGeom>
                <a:avLst/>
                <a:gdLst>
                  <a:gd name="T0" fmla="*/ 1 w 2"/>
                  <a:gd name="T1" fmla="*/ 3 h 3"/>
                  <a:gd name="T2" fmla="*/ 0 w 2"/>
                  <a:gd name="T3" fmla="*/ 1 h 3"/>
                  <a:gd name="T4" fmla="*/ 0 w 2"/>
                  <a:gd name="T5" fmla="*/ 1 h 3"/>
                  <a:gd name="T6" fmla="*/ 2 w 2"/>
                  <a:gd name="T7" fmla="*/ 3 h 3"/>
                  <a:gd name="T8" fmla="*/ 1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2" y="1"/>
                      <a:pt x="2" y="3"/>
                    </a:cubicBez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5" name="Freeform 258"/>
              <p:cNvSpPr/>
              <p:nvPr/>
            </p:nvSpPr>
            <p:spPr bwMode="auto">
              <a:xfrm>
                <a:off x="1094" y="1871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2" y="2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6" name="Freeform 259"/>
              <p:cNvSpPr/>
              <p:nvPr/>
            </p:nvSpPr>
            <p:spPr bwMode="auto">
              <a:xfrm>
                <a:off x="783" y="1875"/>
                <a:ext cx="4" cy="3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0 h 2"/>
                  <a:gd name="T4" fmla="*/ 0 w 2"/>
                  <a:gd name="T5" fmla="*/ 2 h 2"/>
                  <a:gd name="T6" fmla="*/ 0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1"/>
                      <a:pt x="1" y="1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7" name="Freeform 260"/>
              <p:cNvSpPr/>
              <p:nvPr/>
            </p:nvSpPr>
            <p:spPr bwMode="auto">
              <a:xfrm>
                <a:off x="1098" y="1875"/>
                <a:ext cx="4" cy="3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1"/>
                      <a:pt x="2" y="2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8" name="Freeform 261"/>
              <p:cNvSpPr/>
              <p:nvPr/>
            </p:nvSpPr>
            <p:spPr bwMode="auto">
              <a:xfrm>
                <a:off x="724" y="1878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19" name="Freeform 262"/>
              <p:cNvSpPr/>
              <p:nvPr/>
            </p:nvSpPr>
            <p:spPr bwMode="auto">
              <a:xfrm>
                <a:off x="779" y="1876"/>
                <a:ext cx="4" cy="6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3 h 3"/>
                  <a:gd name="T4" fmla="*/ 0 w 2"/>
                  <a:gd name="T5" fmla="*/ 2 h 3"/>
                  <a:gd name="T6" fmla="*/ 2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2"/>
                      <a:pt x="1" y="2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0" name="Freeform 263"/>
              <p:cNvSpPr/>
              <p:nvPr/>
            </p:nvSpPr>
            <p:spPr bwMode="auto">
              <a:xfrm>
                <a:off x="567" y="1197"/>
                <a:ext cx="4" cy="5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1" name="Freeform 264"/>
              <p:cNvSpPr/>
              <p:nvPr/>
            </p:nvSpPr>
            <p:spPr bwMode="auto">
              <a:xfrm>
                <a:off x="1168" y="1794"/>
                <a:ext cx="4" cy="3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1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2" name="Freeform 265"/>
              <p:cNvSpPr/>
              <p:nvPr/>
            </p:nvSpPr>
            <p:spPr bwMode="auto">
              <a:xfrm>
                <a:off x="825" y="1882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3" name="Freeform 266"/>
              <p:cNvSpPr/>
              <p:nvPr/>
            </p:nvSpPr>
            <p:spPr bwMode="auto">
              <a:xfrm>
                <a:off x="571" y="1193"/>
                <a:ext cx="4" cy="5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4" name="Freeform 267"/>
              <p:cNvSpPr/>
              <p:nvPr/>
            </p:nvSpPr>
            <p:spPr bwMode="auto">
              <a:xfrm>
                <a:off x="1148" y="1895"/>
                <a:ext cx="4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1" y="1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5" name="Freeform 268"/>
              <p:cNvSpPr/>
              <p:nvPr/>
            </p:nvSpPr>
            <p:spPr bwMode="auto">
              <a:xfrm>
                <a:off x="1120" y="1899"/>
                <a:ext cx="4" cy="3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1"/>
                      <a:pt x="1" y="1"/>
                      <a:pt x="2" y="2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6" name="Freeform 269"/>
              <p:cNvSpPr/>
              <p:nvPr/>
            </p:nvSpPr>
            <p:spPr bwMode="auto">
              <a:xfrm>
                <a:off x="1144" y="1899"/>
                <a:ext cx="4" cy="3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7" name="Freeform 270"/>
              <p:cNvSpPr/>
              <p:nvPr/>
            </p:nvSpPr>
            <p:spPr bwMode="auto">
              <a:xfrm>
                <a:off x="748" y="1902"/>
                <a:ext cx="4" cy="4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1"/>
                      <a:pt x="1" y="1"/>
                      <a:pt x="2" y="0"/>
                    </a:cubicBezTo>
                    <a:cubicBezTo>
                      <a:pt x="1" y="1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8" name="Freeform 271"/>
              <p:cNvSpPr/>
              <p:nvPr/>
            </p:nvSpPr>
            <p:spPr bwMode="auto">
              <a:xfrm>
                <a:off x="571" y="1151"/>
                <a:ext cx="4" cy="5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29" name="Freeform 272"/>
              <p:cNvSpPr/>
              <p:nvPr/>
            </p:nvSpPr>
            <p:spPr bwMode="auto">
              <a:xfrm>
                <a:off x="1236" y="1147"/>
                <a:ext cx="4" cy="6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1" y="2"/>
                      <a:pt x="0" y="3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0" name="Freeform 273"/>
              <p:cNvSpPr/>
              <p:nvPr/>
            </p:nvSpPr>
            <p:spPr bwMode="auto">
              <a:xfrm>
                <a:off x="1240" y="1145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1" name="Freeform 274"/>
              <p:cNvSpPr/>
              <p:nvPr/>
            </p:nvSpPr>
            <p:spPr bwMode="auto">
              <a:xfrm>
                <a:off x="671" y="1138"/>
                <a:ext cx="3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2" name="Freeform 275"/>
              <p:cNvSpPr/>
              <p:nvPr/>
            </p:nvSpPr>
            <p:spPr bwMode="auto">
              <a:xfrm>
                <a:off x="682" y="1123"/>
                <a:ext cx="3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3" name="Freeform 276"/>
              <p:cNvSpPr/>
              <p:nvPr/>
            </p:nvSpPr>
            <p:spPr bwMode="auto">
              <a:xfrm>
                <a:off x="1183" y="1119"/>
                <a:ext cx="4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4" name="Freeform 277"/>
              <p:cNvSpPr/>
              <p:nvPr/>
            </p:nvSpPr>
            <p:spPr bwMode="auto">
              <a:xfrm>
                <a:off x="685" y="1119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5" name="Freeform 278"/>
              <p:cNvSpPr/>
              <p:nvPr/>
            </p:nvSpPr>
            <p:spPr bwMode="auto">
              <a:xfrm>
                <a:off x="687" y="1116"/>
                <a:ext cx="4" cy="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1" y="2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6" name="Freeform 279"/>
              <p:cNvSpPr/>
              <p:nvPr/>
            </p:nvSpPr>
            <p:spPr bwMode="auto">
              <a:xfrm>
                <a:off x="691" y="1112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7" name="Freeform 280"/>
              <p:cNvSpPr/>
              <p:nvPr/>
            </p:nvSpPr>
            <p:spPr bwMode="auto">
              <a:xfrm>
                <a:off x="695" y="1108"/>
                <a:ext cx="3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1" y="2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8" name="Freeform 281"/>
              <p:cNvSpPr/>
              <p:nvPr/>
            </p:nvSpPr>
            <p:spPr bwMode="auto">
              <a:xfrm>
                <a:off x="698" y="1105"/>
                <a:ext cx="4" cy="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39" name="Freeform 282"/>
              <p:cNvSpPr/>
              <p:nvPr/>
            </p:nvSpPr>
            <p:spPr bwMode="auto">
              <a:xfrm>
                <a:off x="702" y="1101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2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0" name="Freeform 283"/>
              <p:cNvSpPr/>
              <p:nvPr/>
            </p:nvSpPr>
            <p:spPr bwMode="auto">
              <a:xfrm>
                <a:off x="733" y="1046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1" name="Freeform 284"/>
              <p:cNvSpPr/>
              <p:nvPr/>
            </p:nvSpPr>
            <p:spPr bwMode="auto">
              <a:xfrm>
                <a:off x="737" y="1042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2" name="Freeform 285"/>
              <p:cNvSpPr/>
              <p:nvPr/>
            </p:nvSpPr>
            <p:spPr bwMode="auto">
              <a:xfrm>
                <a:off x="741" y="1039"/>
                <a:ext cx="3" cy="3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3" name="Freeform 286"/>
              <p:cNvSpPr/>
              <p:nvPr/>
            </p:nvSpPr>
            <p:spPr bwMode="auto">
              <a:xfrm>
                <a:off x="1144" y="1035"/>
                <a:ext cx="4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4" name="Freeform 287"/>
              <p:cNvSpPr/>
              <p:nvPr/>
            </p:nvSpPr>
            <p:spPr bwMode="auto">
              <a:xfrm>
                <a:off x="744" y="1035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5" name="Freeform 288"/>
              <p:cNvSpPr/>
              <p:nvPr/>
            </p:nvSpPr>
            <p:spPr bwMode="auto">
              <a:xfrm>
                <a:off x="1141" y="1031"/>
                <a:ext cx="3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6" name="Freeform 289"/>
              <p:cNvSpPr/>
              <p:nvPr/>
            </p:nvSpPr>
            <p:spPr bwMode="auto">
              <a:xfrm>
                <a:off x="748" y="1031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7" name="Freeform 290"/>
              <p:cNvSpPr/>
              <p:nvPr/>
            </p:nvSpPr>
            <p:spPr bwMode="auto">
              <a:xfrm>
                <a:off x="695" y="1377"/>
                <a:ext cx="436" cy="476"/>
              </a:xfrm>
              <a:custGeom>
                <a:avLst/>
                <a:gdLst>
                  <a:gd name="T0" fmla="*/ 30 w 237"/>
                  <a:gd name="T1" fmla="*/ 220 h 259"/>
                  <a:gd name="T2" fmla="*/ 14 w 237"/>
                  <a:gd name="T3" fmla="*/ 190 h 259"/>
                  <a:gd name="T4" fmla="*/ 0 w 237"/>
                  <a:gd name="T5" fmla="*/ 160 h 259"/>
                  <a:gd name="T6" fmla="*/ 13 w 237"/>
                  <a:gd name="T7" fmla="*/ 175 h 259"/>
                  <a:gd name="T8" fmla="*/ 44 w 237"/>
                  <a:gd name="T9" fmla="*/ 202 h 259"/>
                  <a:gd name="T10" fmla="*/ 45 w 237"/>
                  <a:gd name="T11" fmla="*/ 183 h 259"/>
                  <a:gd name="T12" fmla="*/ 49 w 237"/>
                  <a:gd name="T13" fmla="*/ 99 h 259"/>
                  <a:gd name="T14" fmla="*/ 79 w 237"/>
                  <a:gd name="T15" fmla="*/ 51 h 259"/>
                  <a:gd name="T16" fmla="*/ 104 w 237"/>
                  <a:gd name="T17" fmla="*/ 32 h 259"/>
                  <a:gd name="T18" fmla="*/ 127 w 237"/>
                  <a:gd name="T19" fmla="*/ 60 h 259"/>
                  <a:gd name="T20" fmla="*/ 128 w 237"/>
                  <a:gd name="T21" fmla="*/ 84 h 259"/>
                  <a:gd name="T22" fmla="*/ 123 w 237"/>
                  <a:gd name="T23" fmla="*/ 128 h 259"/>
                  <a:gd name="T24" fmla="*/ 97 w 237"/>
                  <a:gd name="T25" fmla="*/ 148 h 259"/>
                  <a:gd name="T26" fmla="*/ 131 w 237"/>
                  <a:gd name="T27" fmla="*/ 131 h 259"/>
                  <a:gd name="T28" fmla="*/ 135 w 237"/>
                  <a:gd name="T29" fmla="*/ 106 h 259"/>
                  <a:gd name="T30" fmla="*/ 180 w 237"/>
                  <a:gd name="T31" fmla="*/ 108 h 259"/>
                  <a:gd name="T32" fmla="*/ 171 w 237"/>
                  <a:gd name="T33" fmla="*/ 82 h 259"/>
                  <a:gd name="T34" fmla="*/ 175 w 237"/>
                  <a:gd name="T35" fmla="*/ 46 h 259"/>
                  <a:gd name="T36" fmla="*/ 168 w 237"/>
                  <a:gd name="T37" fmla="*/ 30 h 259"/>
                  <a:gd name="T38" fmla="*/ 187 w 237"/>
                  <a:gd name="T39" fmla="*/ 21 h 259"/>
                  <a:gd name="T40" fmla="*/ 182 w 237"/>
                  <a:gd name="T41" fmla="*/ 1 h 259"/>
                  <a:gd name="T42" fmla="*/ 194 w 237"/>
                  <a:gd name="T43" fmla="*/ 4 h 259"/>
                  <a:gd name="T44" fmla="*/ 196 w 237"/>
                  <a:gd name="T45" fmla="*/ 6 h 259"/>
                  <a:gd name="T46" fmla="*/ 198 w 237"/>
                  <a:gd name="T47" fmla="*/ 10 h 259"/>
                  <a:gd name="T48" fmla="*/ 203 w 237"/>
                  <a:gd name="T49" fmla="*/ 14 h 259"/>
                  <a:gd name="T50" fmla="*/ 205 w 237"/>
                  <a:gd name="T51" fmla="*/ 16 h 259"/>
                  <a:gd name="T52" fmla="*/ 231 w 237"/>
                  <a:gd name="T53" fmla="*/ 40 h 259"/>
                  <a:gd name="T54" fmla="*/ 220 w 237"/>
                  <a:gd name="T55" fmla="*/ 55 h 259"/>
                  <a:gd name="T56" fmla="*/ 213 w 237"/>
                  <a:gd name="T57" fmla="*/ 52 h 259"/>
                  <a:gd name="T58" fmla="*/ 211 w 237"/>
                  <a:gd name="T59" fmla="*/ 49 h 259"/>
                  <a:gd name="T60" fmla="*/ 207 w 237"/>
                  <a:gd name="T61" fmla="*/ 45 h 259"/>
                  <a:gd name="T62" fmla="*/ 201 w 237"/>
                  <a:gd name="T63" fmla="*/ 44 h 259"/>
                  <a:gd name="T64" fmla="*/ 195 w 237"/>
                  <a:gd name="T65" fmla="*/ 43 h 259"/>
                  <a:gd name="T66" fmla="*/ 190 w 237"/>
                  <a:gd name="T67" fmla="*/ 45 h 259"/>
                  <a:gd name="T68" fmla="*/ 193 w 237"/>
                  <a:gd name="T69" fmla="*/ 55 h 259"/>
                  <a:gd name="T70" fmla="*/ 195 w 237"/>
                  <a:gd name="T71" fmla="*/ 61 h 259"/>
                  <a:gd name="T72" fmla="*/ 189 w 237"/>
                  <a:gd name="T73" fmla="*/ 70 h 259"/>
                  <a:gd name="T74" fmla="*/ 197 w 237"/>
                  <a:gd name="T75" fmla="*/ 80 h 259"/>
                  <a:gd name="T76" fmla="*/ 197 w 237"/>
                  <a:gd name="T77" fmla="*/ 85 h 259"/>
                  <a:gd name="T78" fmla="*/ 197 w 237"/>
                  <a:gd name="T79" fmla="*/ 87 h 259"/>
                  <a:gd name="T80" fmla="*/ 197 w 237"/>
                  <a:gd name="T81" fmla="*/ 94 h 259"/>
                  <a:gd name="T82" fmla="*/ 198 w 237"/>
                  <a:gd name="T83" fmla="*/ 97 h 259"/>
                  <a:gd name="T84" fmla="*/ 186 w 237"/>
                  <a:gd name="T85" fmla="*/ 183 h 259"/>
                  <a:gd name="T86" fmla="*/ 138 w 237"/>
                  <a:gd name="T87" fmla="*/ 226 h 259"/>
                  <a:gd name="T88" fmla="*/ 173 w 237"/>
                  <a:gd name="T89" fmla="*/ 241 h 259"/>
                  <a:gd name="T90" fmla="*/ 184 w 237"/>
                  <a:gd name="T91" fmla="*/ 244 h 259"/>
                  <a:gd name="T92" fmla="*/ 128 w 237"/>
                  <a:gd name="T93" fmla="*/ 258 h 259"/>
                  <a:gd name="T94" fmla="*/ 75 w 237"/>
                  <a:gd name="T95" fmla="*/ 25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7" h="259">
                    <a:moveTo>
                      <a:pt x="75" y="250"/>
                    </a:moveTo>
                    <a:cubicBezTo>
                      <a:pt x="60" y="239"/>
                      <a:pt x="46" y="229"/>
                      <a:pt x="30" y="220"/>
                    </a:cubicBezTo>
                    <a:cubicBezTo>
                      <a:pt x="29" y="219"/>
                      <a:pt x="26" y="218"/>
                      <a:pt x="26" y="217"/>
                    </a:cubicBezTo>
                    <a:cubicBezTo>
                      <a:pt x="27" y="205"/>
                      <a:pt x="19" y="198"/>
                      <a:pt x="14" y="190"/>
                    </a:cubicBezTo>
                    <a:cubicBezTo>
                      <a:pt x="11" y="183"/>
                      <a:pt x="5" y="176"/>
                      <a:pt x="2" y="169"/>
                    </a:cubicBezTo>
                    <a:cubicBezTo>
                      <a:pt x="1" y="166"/>
                      <a:pt x="0" y="163"/>
                      <a:pt x="0" y="160"/>
                    </a:cubicBezTo>
                    <a:cubicBezTo>
                      <a:pt x="0" y="160"/>
                      <a:pt x="1" y="159"/>
                      <a:pt x="1" y="159"/>
                    </a:cubicBezTo>
                    <a:cubicBezTo>
                      <a:pt x="7" y="163"/>
                      <a:pt x="10" y="169"/>
                      <a:pt x="13" y="175"/>
                    </a:cubicBezTo>
                    <a:cubicBezTo>
                      <a:pt x="17" y="186"/>
                      <a:pt x="26" y="193"/>
                      <a:pt x="35" y="200"/>
                    </a:cubicBezTo>
                    <a:cubicBezTo>
                      <a:pt x="37" y="203"/>
                      <a:pt x="41" y="204"/>
                      <a:pt x="44" y="202"/>
                    </a:cubicBezTo>
                    <a:cubicBezTo>
                      <a:pt x="48" y="200"/>
                      <a:pt x="46" y="196"/>
                      <a:pt x="47" y="193"/>
                    </a:cubicBezTo>
                    <a:cubicBezTo>
                      <a:pt x="47" y="190"/>
                      <a:pt x="46" y="186"/>
                      <a:pt x="45" y="183"/>
                    </a:cubicBezTo>
                    <a:cubicBezTo>
                      <a:pt x="40" y="161"/>
                      <a:pt x="38" y="138"/>
                      <a:pt x="42" y="115"/>
                    </a:cubicBezTo>
                    <a:cubicBezTo>
                      <a:pt x="43" y="109"/>
                      <a:pt x="46" y="104"/>
                      <a:pt x="49" y="99"/>
                    </a:cubicBezTo>
                    <a:cubicBezTo>
                      <a:pt x="53" y="91"/>
                      <a:pt x="55" y="81"/>
                      <a:pt x="60" y="73"/>
                    </a:cubicBezTo>
                    <a:cubicBezTo>
                      <a:pt x="66" y="65"/>
                      <a:pt x="71" y="57"/>
                      <a:pt x="79" y="51"/>
                    </a:cubicBezTo>
                    <a:cubicBezTo>
                      <a:pt x="86" y="47"/>
                      <a:pt x="90" y="38"/>
                      <a:pt x="95" y="31"/>
                    </a:cubicBezTo>
                    <a:cubicBezTo>
                      <a:pt x="98" y="29"/>
                      <a:pt x="103" y="29"/>
                      <a:pt x="104" y="32"/>
                    </a:cubicBezTo>
                    <a:cubicBezTo>
                      <a:pt x="109" y="40"/>
                      <a:pt x="118" y="42"/>
                      <a:pt x="124" y="48"/>
                    </a:cubicBezTo>
                    <a:cubicBezTo>
                      <a:pt x="126" y="52"/>
                      <a:pt x="125" y="56"/>
                      <a:pt x="127" y="60"/>
                    </a:cubicBezTo>
                    <a:cubicBezTo>
                      <a:pt x="128" y="63"/>
                      <a:pt x="127" y="67"/>
                      <a:pt x="128" y="70"/>
                    </a:cubicBezTo>
                    <a:cubicBezTo>
                      <a:pt x="128" y="75"/>
                      <a:pt x="128" y="80"/>
                      <a:pt x="128" y="84"/>
                    </a:cubicBezTo>
                    <a:cubicBezTo>
                      <a:pt x="126" y="95"/>
                      <a:pt x="129" y="105"/>
                      <a:pt x="130" y="116"/>
                    </a:cubicBezTo>
                    <a:cubicBezTo>
                      <a:pt x="131" y="122"/>
                      <a:pt x="129" y="125"/>
                      <a:pt x="123" y="128"/>
                    </a:cubicBezTo>
                    <a:cubicBezTo>
                      <a:pt x="115" y="132"/>
                      <a:pt x="107" y="137"/>
                      <a:pt x="100" y="143"/>
                    </a:cubicBezTo>
                    <a:cubicBezTo>
                      <a:pt x="99" y="145"/>
                      <a:pt x="95" y="146"/>
                      <a:pt x="97" y="148"/>
                    </a:cubicBezTo>
                    <a:cubicBezTo>
                      <a:pt x="98" y="150"/>
                      <a:pt x="100" y="149"/>
                      <a:pt x="102" y="148"/>
                    </a:cubicBezTo>
                    <a:cubicBezTo>
                      <a:pt x="113" y="144"/>
                      <a:pt x="122" y="137"/>
                      <a:pt x="131" y="131"/>
                    </a:cubicBezTo>
                    <a:cubicBezTo>
                      <a:pt x="135" y="127"/>
                      <a:pt x="134" y="123"/>
                      <a:pt x="134" y="118"/>
                    </a:cubicBezTo>
                    <a:cubicBezTo>
                      <a:pt x="134" y="114"/>
                      <a:pt x="133" y="110"/>
                      <a:pt x="135" y="106"/>
                    </a:cubicBezTo>
                    <a:cubicBezTo>
                      <a:pt x="142" y="106"/>
                      <a:pt x="146" y="111"/>
                      <a:pt x="152" y="112"/>
                    </a:cubicBezTo>
                    <a:cubicBezTo>
                      <a:pt x="162" y="114"/>
                      <a:pt x="172" y="118"/>
                      <a:pt x="180" y="108"/>
                    </a:cubicBezTo>
                    <a:cubicBezTo>
                      <a:pt x="173" y="106"/>
                      <a:pt x="170" y="101"/>
                      <a:pt x="172" y="93"/>
                    </a:cubicBezTo>
                    <a:cubicBezTo>
                      <a:pt x="173" y="89"/>
                      <a:pt x="172" y="86"/>
                      <a:pt x="171" y="82"/>
                    </a:cubicBezTo>
                    <a:cubicBezTo>
                      <a:pt x="171" y="80"/>
                      <a:pt x="172" y="54"/>
                      <a:pt x="172" y="51"/>
                    </a:cubicBezTo>
                    <a:cubicBezTo>
                      <a:pt x="173" y="49"/>
                      <a:pt x="174" y="48"/>
                      <a:pt x="175" y="46"/>
                    </a:cubicBezTo>
                    <a:cubicBezTo>
                      <a:pt x="179" y="43"/>
                      <a:pt x="179" y="40"/>
                      <a:pt x="173" y="37"/>
                    </a:cubicBezTo>
                    <a:cubicBezTo>
                      <a:pt x="170" y="36"/>
                      <a:pt x="167" y="34"/>
                      <a:pt x="168" y="30"/>
                    </a:cubicBezTo>
                    <a:cubicBezTo>
                      <a:pt x="169" y="25"/>
                      <a:pt x="172" y="23"/>
                      <a:pt x="176" y="23"/>
                    </a:cubicBezTo>
                    <a:cubicBezTo>
                      <a:pt x="180" y="23"/>
                      <a:pt x="183" y="23"/>
                      <a:pt x="187" y="21"/>
                    </a:cubicBezTo>
                    <a:cubicBezTo>
                      <a:pt x="180" y="21"/>
                      <a:pt x="172" y="20"/>
                      <a:pt x="171" y="13"/>
                    </a:cubicBezTo>
                    <a:cubicBezTo>
                      <a:pt x="170" y="7"/>
                      <a:pt x="176" y="3"/>
                      <a:pt x="182" y="1"/>
                    </a:cubicBezTo>
                    <a:cubicBezTo>
                      <a:pt x="185" y="0"/>
                      <a:pt x="187" y="0"/>
                      <a:pt x="189" y="1"/>
                    </a:cubicBezTo>
                    <a:cubicBezTo>
                      <a:pt x="191" y="2"/>
                      <a:pt x="192" y="3"/>
                      <a:pt x="194" y="4"/>
                    </a:cubicBezTo>
                    <a:cubicBezTo>
                      <a:pt x="194" y="4"/>
                      <a:pt x="194" y="4"/>
                      <a:pt x="194" y="4"/>
                    </a:cubicBezTo>
                    <a:cubicBezTo>
                      <a:pt x="195" y="5"/>
                      <a:pt x="195" y="5"/>
                      <a:pt x="196" y="6"/>
                    </a:cubicBezTo>
                    <a:cubicBezTo>
                      <a:pt x="196" y="6"/>
                      <a:pt x="196" y="6"/>
                      <a:pt x="196" y="6"/>
                    </a:cubicBezTo>
                    <a:cubicBezTo>
                      <a:pt x="197" y="7"/>
                      <a:pt x="197" y="9"/>
                      <a:pt x="198" y="10"/>
                    </a:cubicBezTo>
                    <a:cubicBezTo>
                      <a:pt x="199" y="11"/>
                      <a:pt x="201" y="11"/>
                      <a:pt x="202" y="12"/>
                    </a:cubicBezTo>
                    <a:cubicBezTo>
                      <a:pt x="202" y="13"/>
                      <a:pt x="203" y="13"/>
                      <a:pt x="203" y="14"/>
                    </a:cubicBezTo>
                    <a:cubicBezTo>
                      <a:pt x="204" y="14"/>
                      <a:pt x="204" y="14"/>
                      <a:pt x="204" y="14"/>
                    </a:cubicBezTo>
                    <a:cubicBezTo>
                      <a:pt x="204" y="14"/>
                      <a:pt x="205" y="15"/>
                      <a:pt x="205" y="16"/>
                    </a:cubicBezTo>
                    <a:cubicBezTo>
                      <a:pt x="208" y="17"/>
                      <a:pt x="210" y="19"/>
                      <a:pt x="211" y="21"/>
                    </a:cubicBezTo>
                    <a:cubicBezTo>
                      <a:pt x="218" y="27"/>
                      <a:pt x="223" y="36"/>
                      <a:pt x="231" y="40"/>
                    </a:cubicBezTo>
                    <a:cubicBezTo>
                      <a:pt x="234" y="43"/>
                      <a:pt x="236" y="45"/>
                      <a:pt x="237" y="48"/>
                    </a:cubicBezTo>
                    <a:cubicBezTo>
                      <a:pt x="229" y="45"/>
                      <a:pt x="226" y="53"/>
                      <a:pt x="220" y="55"/>
                    </a:cubicBezTo>
                    <a:cubicBezTo>
                      <a:pt x="218" y="55"/>
                      <a:pt x="216" y="55"/>
                      <a:pt x="215" y="54"/>
                    </a:cubicBezTo>
                    <a:cubicBezTo>
                      <a:pt x="214" y="53"/>
                      <a:pt x="213" y="52"/>
                      <a:pt x="213" y="52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11" y="49"/>
                      <a:pt x="211" y="49"/>
                    </a:cubicBezTo>
                    <a:cubicBezTo>
                      <a:pt x="211" y="48"/>
                      <a:pt x="211" y="48"/>
                      <a:pt x="210" y="47"/>
                    </a:cubicBezTo>
                    <a:cubicBezTo>
                      <a:pt x="211" y="44"/>
                      <a:pt x="209" y="45"/>
                      <a:pt x="207" y="45"/>
                    </a:cubicBezTo>
                    <a:cubicBezTo>
                      <a:pt x="206" y="46"/>
                      <a:pt x="205" y="46"/>
                      <a:pt x="204" y="46"/>
                    </a:cubicBezTo>
                    <a:cubicBezTo>
                      <a:pt x="203" y="45"/>
                      <a:pt x="202" y="45"/>
                      <a:pt x="201" y="44"/>
                    </a:cubicBezTo>
                    <a:cubicBezTo>
                      <a:pt x="200" y="44"/>
                      <a:pt x="200" y="44"/>
                      <a:pt x="199" y="43"/>
                    </a:cubicBezTo>
                    <a:cubicBezTo>
                      <a:pt x="198" y="43"/>
                      <a:pt x="196" y="43"/>
                      <a:pt x="195" y="43"/>
                    </a:cubicBezTo>
                    <a:cubicBezTo>
                      <a:pt x="194" y="43"/>
                      <a:pt x="193" y="43"/>
                      <a:pt x="192" y="43"/>
                    </a:cubicBezTo>
                    <a:cubicBezTo>
                      <a:pt x="191" y="44"/>
                      <a:pt x="191" y="44"/>
                      <a:pt x="190" y="45"/>
                    </a:cubicBezTo>
                    <a:cubicBezTo>
                      <a:pt x="190" y="46"/>
                      <a:pt x="190" y="47"/>
                      <a:pt x="190" y="48"/>
                    </a:cubicBezTo>
                    <a:cubicBezTo>
                      <a:pt x="190" y="51"/>
                      <a:pt x="191" y="53"/>
                      <a:pt x="193" y="55"/>
                    </a:cubicBezTo>
                    <a:cubicBezTo>
                      <a:pt x="193" y="55"/>
                      <a:pt x="194" y="56"/>
                      <a:pt x="194" y="57"/>
                    </a:cubicBezTo>
                    <a:cubicBezTo>
                      <a:pt x="194" y="58"/>
                      <a:pt x="195" y="59"/>
                      <a:pt x="195" y="61"/>
                    </a:cubicBezTo>
                    <a:cubicBezTo>
                      <a:pt x="195" y="61"/>
                      <a:pt x="195" y="62"/>
                      <a:pt x="194" y="63"/>
                    </a:cubicBezTo>
                    <a:cubicBezTo>
                      <a:pt x="193" y="65"/>
                      <a:pt x="192" y="69"/>
                      <a:pt x="189" y="70"/>
                    </a:cubicBezTo>
                    <a:cubicBezTo>
                      <a:pt x="193" y="70"/>
                      <a:pt x="195" y="73"/>
                      <a:pt x="197" y="76"/>
                    </a:cubicBezTo>
                    <a:cubicBezTo>
                      <a:pt x="197" y="77"/>
                      <a:pt x="197" y="78"/>
                      <a:pt x="197" y="80"/>
                    </a:cubicBezTo>
                    <a:cubicBezTo>
                      <a:pt x="197" y="81"/>
                      <a:pt x="197" y="83"/>
                      <a:pt x="197" y="84"/>
                    </a:cubicBezTo>
                    <a:cubicBezTo>
                      <a:pt x="197" y="84"/>
                      <a:pt x="197" y="85"/>
                      <a:pt x="197" y="85"/>
                    </a:cubicBezTo>
                    <a:cubicBezTo>
                      <a:pt x="197" y="86"/>
                      <a:pt x="197" y="86"/>
                      <a:pt x="197" y="86"/>
                    </a:cubicBezTo>
                    <a:cubicBezTo>
                      <a:pt x="197" y="87"/>
                      <a:pt x="197" y="87"/>
                      <a:pt x="197" y="87"/>
                    </a:cubicBezTo>
                    <a:cubicBezTo>
                      <a:pt x="197" y="88"/>
                      <a:pt x="197" y="90"/>
                      <a:pt x="197" y="91"/>
                    </a:cubicBezTo>
                    <a:cubicBezTo>
                      <a:pt x="197" y="92"/>
                      <a:pt x="197" y="93"/>
                      <a:pt x="197" y="94"/>
                    </a:cubicBezTo>
                    <a:cubicBezTo>
                      <a:pt x="197" y="95"/>
                      <a:pt x="195" y="94"/>
                      <a:pt x="196" y="96"/>
                    </a:cubicBezTo>
                    <a:cubicBezTo>
                      <a:pt x="197" y="96"/>
                      <a:pt x="197" y="97"/>
                      <a:pt x="198" y="97"/>
                    </a:cubicBezTo>
                    <a:cubicBezTo>
                      <a:pt x="198" y="99"/>
                      <a:pt x="200" y="101"/>
                      <a:pt x="201" y="102"/>
                    </a:cubicBezTo>
                    <a:cubicBezTo>
                      <a:pt x="210" y="124"/>
                      <a:pt x="206" y="165"/>
                      <a:pt x="186" y="183"/>
                    </a:cubicBezTo>
                    <a:cubicBezTo>
                      <a:pt x="175" y="193"/>
                      <a:pt x="164" y="203"/>
                      <a:pt x="151" y="211"/>
                    </a:cubicBezTo>
                    <a:cubicBezTo>
                      <a:pt x="145" y="215"/>
                      <a:pt x="141" y="220"/>
                      <a:pt x="138" y="226"/>
                    </a:cubicBezTo>
                    <a:cubicBezTo>
                      <a:pt x="136" y="233"/>
                      <a:pt x="137" y="237"/>
                      <a:pt x="144" y="239"/>
                    </a:cubicBezTo>
                    <a:cubicBezTo>
                      <a:pt x="153" y="243"/>
                      <a:pt x="163" y="242"/>
                      <a:pt x="173" y="241"/>
                    </a:cubicBezTo>
                    <a:cubicBezTo>
                      <a:pt x="177" y="240"/>
                      <a:pt x="181" y="239"/>
                      <a:pt x="184" y="242"/>
                    </a:cubicBezTo>
                    <a:cubicBezTo>
                      <a:pt x="185" y="242"/>
                      <a:pt x="185" y="243"/>
                      <a:pt x="184" y="244"/>
                    </a:cubicBezTo>
                    <a:cubicBezTo>
                      <a:pt x="176" y="251"/>
                      <a:pt x="165" y="251"/>
                      <a:pt x="155" y="253"/>
                    </a:cubicBezTo>
                    <a:cubicBezTo>
                      <a:pt x="146" y="255"/>
                      <a:pt x="137" y="256"/>
                      <a:pt x="128" y="258"/>
                    </a:cubicBezTo>
                    <a:cubicBezTo>
                      <a:pt x="123" y="259"/>
                      <a:pt x="119" y="259"/>
                      <a:pt x="114" y="258"/>
                    </a:cubicBezTo>
                    <a:cubicBezTo>
                      <a:pt x="101" y="255"/>
                      <a:pt x="88" y="252"/>
                      <a:pt x="75" y="250"/>
                    </a:cubicBezTo>
                    <a:close/>
                  </a:path>
                </a:pathLst>
              </a:custGeom>
              <a:solidFill>
                <a:srgbClr val="E7FD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8" name="Freeform 291"/>
              <p:cNvSpPr/>
              <p:nvPr/>
            </p:nvSpPr>
            <p:spPr bwMode="auto">
              <a:xfrm>
                <a:off x="866" y="1351"/>
                <a:ext cx="182" cy="244"/>
              </a:xfrm>
              <a:custGeom>
                <a:avLst/>
                <a:gdLst>
                  <a:gd name="T0" fmla="*/ 90 w 99"/>
                  <a:gd name="T1" fmla="*/ 16 h 133"/>
                  <a:gd name="T2" fmla="*/ 79 w 99"/>
                  <a:gd name="T3" fmla="*/ 27 h 133"/>
                  <a:gd name="T4" fmla="*/ 94 w 99"/>
                  <a:gd name="T5" fmla="*/ 32 h 133"/>
                  <a:gd name="T6" fmla="*/ 98 w 99"/>
                  <a:gd name="T7" fmla="*/ 33 h 133"/>
                  <a:gd name="T8" fmla="*/ 96 w 99"/>
                  <a:gd name="T9" fmla="*/ 38 h 133"/>
                  <a:gd name="T10" fmla="*/ 87 w 99"/>
                  <a:gd name="T11" fmla="*/ 39 h 133"/>
                  <a:gd name="T12" fmla="*/ 77 w 99"/>
                  <a:gd name="T13" fmla="*/ 48 h 133"/>
                  <a:gd name="T14" fmla="*/ 86 w 99"/>
                  <a:gd name="T15" fmla="*/ 51 h 133"/>
                  <a:gd name="T16" fmla="*/ 87 w 99"/>
                  <a:gd name="T17" fmla="*/ 60 h 133"/>
                  <a:gd name="T18" fmla="*/ 81 w 99"/>
                  <a:gd name="T19" fmla="*/ 70 h 133"/>
                  <a:gd name="T20" fmla="*/ 75 w 99"/>
                  <a:gd name="T21" fmla="*/ 81 h 133"/>
                  <a:gd name="T22" fmla="*/ 81 w 99"/>
                  <a:gd name="T23" fmla="*/ 110 h 133"/>
                  <a:gd name="T24" fmla="*/ 86 w 99"/>
                  <a:gd name="T25" fmla="*/ 119 h 133"/>
                  <a:gd name="T26" fmla="*/ 95 w 99"/>
                  <a:gd name="T27" fmla="*/ 125 h 133"/>
                  <a:gd name="T28" fmla="*/ 78 w 99"/>
                  <a:gd name="T29" fmla="*/ 131 h 133"/>
                  <a:gd name="T30" fmla="*/ 69 w 99"/>
                  <a:gd name="T31" fmla="*/ 131 h 133"/>
                  <a:gd name="T32" fmla="*/ 52 w 99"/>
                  <a:gd name="T33" fmla="*/ 127 h 133"/>
                  <a:gd name="T34" fmla="*/ 43 w 99"/>
                  <a:gd name="T35" fmla="*/ 120 h 133"/>
                  <a:gd name="T36" fmla="*/ 43 w 99"/>
                  <a:gd name="T37" fmla="*/ 119 h 133"/>
                  <a:gd name="T38" fmla="*/ 41 w 99"/>
                  <a:gd name="T39" fmla="*/ 118 h 133"/>
                  <a:gd name="T40" fmla="*/ 40 w 99"/>
                  <a:gd name="T41" fmla="*/ 116 h 133"/>
                  <a:gd name="T42" fmla="*/ 39 w 99"/>
                  <a:gd name="T43" fmla="*/ 113 h 133"/>
                  <a:gd name="T44" fmla="*/ 41 w 99"/>
                  <a:gd name="T45" fmla="*/ 105 h 133"/>
                  <a:gd name="T46" fmla="*/ 44 w 99"/>
                  <a:gd name="T47" fmla="*/ 107 h 133"/>
                  <a:gd name="T48" fmla="*/ 45 w 99"/>
                  <a:gd name="T49" fmla="*/ 103 h 133"/>
                  <a:gd name="T50" fmla="*/ 38 w 99"/>
                  <a:gd name="T51" fmla="*/ 68 h 133"/>
                  <a:gd name="T52" fmla="*/ 34 w 99"/>
                  <a:gd name="T53" fmla="*/ 61 h 133"/>
                  <a:gd name="T54" fmla="*/ 32 w 99"/>
                  <a:gd name="T55" fmla="*/ 62 h 133"/>
                  <a:gd name="T56" fmla="*/ 30 w 99"/>
                  <a:gd name="T57" fmla="*/ 62 h 133"/>
                  <a:gd name="T58" fmla="*/ 18 w 99"/>
                  <a:gd name="T59" fmla="*/ 58 h 133"/>
                  <a:gd name="T60" fmla="*/ 13 w 99"/>
                  <a:gd name="T61" fmla="*/ 52 h 133"/>
                  <a:gd name="T62" fmla="*/ 3 w 99"/>
                  <a:gd name="T63" fmla="*/ 47 h 133"/>
                  <a:gd name="T64" fmla="*/ 10 w 99"/>
                  <a:gd name="T65" fmla="*/ 37 h 133"/>
                  <a:gd name="T66" fmla="*/ 28 w 99"/>
                  <a:gd name="T67" fmla="*/ 37 h 133"/>
                  <a:gd name="T68" fmla="*/ 50 w 99"/>
                  <a:gd name="T69" fmla="*/ 34 h 133"/>
                  <a:gd name="T70" fmla="*/ 60 w 99"/>
                  <a:gd name="T71" fmla="*/ 26 h 133"/>
                  <a:gd name="T72" fmla="*/ 51 w 99"/>
                  <a:gd name="T73" fmla="*/ 13 h 133"/>
                  <a:gd name="T74" fmla="*/ 29 w 99"/>
                  <a:gd name="T75" fmla="*/ 9 h 133"/>
                  <a:gd name="T76" fmla="*/ 10 w 99"/>
                  <a:gd name="T77" fmla="*/ 8 h 133"/>
                  <a:gd name="T78" fmla="*/ 9 w 99"/>
                  <a:gd name="T79" fmla="*/ 6 h 133"/>
                  <a:gd name="T80" fmla="*/ 40 w 99"/>
                  <a:gd name="T81" fmla="*/ 4 h 133"/>
                  <a:gd name="T82" fmla="*/ 58 w 99"/>
                  <a:gd name="T83" fmla="*/ 4 h 133"/>
                  <a:gd name="T84" fmla="*/ 68 w 99"/>
                  <a:gd name="T85" fmla="*/ 5 h 133"/>
                  <a:gd name="T86" fmla="*/ 82 w 99"/>
                  <a:gd name="T87" fmla="*/ 9 h 133"/>
                  <a:gd name="T88" fmla="*/ 90 w 99"/>
                  <a:gd name="T89" fmla="*/ 1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9" h="133">
                    <a:moveTo>
                      <a:pt x="90" y="16"/>
                    </a:moveTo>
                    <a:cubicBezTo>
                      <a:pt x="85" y="19"/>
                      <a:pt x="82" y="22"/>
                      <a:pt x="79" y="27"/>
                    </a:cubicBezTo>
                    <a:cubicBezTo>
                      <a:pt x="84" y="30"/>
                      <a:pt x="87" y="35"/>
                      <a:pt x="94" y="32"/>
                    </a:cubicBezTo>
                    <a:cubicBezTo>
                      <a:pt x="96" y="31"/>
                      <a:pt x="98" y="32"/>
                      <a:pt x="98" y="33"/>
                    </a:cubicBezTo>
                    <a:cubicBezTo>
                      <a:pt x="99" y="36"/>
                      <a:pt x="98" y="37"/>
                      <a:pt x="96" y="38"/>
                    </a:cubicBezTo>
                    <a:cubicBezTo>
                      <a:pt x="93" y="40"/>
                      <a:pt x="90" y="39"/>
                      <a:pt x="87" y="39"/>
                    </a:cubicBezTo>
                    <a:cubicBezTo>
                      <a:pt x="79" y="39"/>
                      <a:pt x="79" y="39"/>
                      <a:pt x="77" y="48"/>
                    </a:cubicBezTo>
                    <a:cubicBezTo>
                      <a:pt x="80" y="49"/>
                      <a:pt x="83" y="49"/>
                      <a:pt x="86" y="51"/>
                    </a:cubicBezTo>
                    <a:cubicBezTo>
                      <a:pt x="90" y="53"/>
                      <a:pt x="91" y="57"/>
                      <a:pt x="87" y="60"/>
                    </a:cubicBezTo>
                    <a:cubicBezTo>
                      <a:pt x="82" y="62"/>
                      <a:pt x="81" y="65"/>
                      <a:pt x="81" y="70"/>
                    </a:cubicBezTo>
                    <a:cubicBezTo>
                      <a:pt x="82" y="75"/>
                      <a:pt x="80" y="79"/>
                      <a:pt x="75" y="81"/>
                    </a:cubicBezTo>
                    <a:cubicBezTo>
                      <a:pt x="81" y="90"/>
                      <a:pt x="83" y="100"/>
                      <a:pt x="81" y="110"/>
                    </a:cubicBezTo>
                    <a:cubicBezTo>
                      <a:pt x="79" y="116"/>
                      <a:pt x="83" y="117"/>
                      <a:pt x="86" y="119"/>
                    </a:cubicBezTo>
                    <a:cubicBezTo>
                      <a:pt x="88" y="121"/>
                      <a:pt x="92" y="121"/>
                      <a:pt x="95" y="125"/>
                    </a:cubicBezTo>
                    <a:cubicBezTo>
                      <a:pt x="87" y="123"/>
                      <a:pt x="83" y="128"/>
                      <a:pt x="78" y="131"/>
                    </a:cubicBezTo>
                    <a:cubicBezTo>
                      <a:pt x="74" y="133"/>
                      <a:pt x="72" y="133"/>
                      <a:pt x="69" y="131"/>
                    </a:cubicBezTo>
                    <a:cubicBezTo>
                      <a:pt x="64" y="128"/>
                      <a:pt x="57" y="129"/>
                      <a:pt x="52" y="127"/>
                    </a:cubicBezTo>
                    <a:cubicBezTo>
                      <a:pt x="48" y="125"/>
                      <a:pt x="45" y="123"/>
                      <a:pt x="43" y="120"/>
                    </a:cubicBezTo>
                    <a:cubicBezTo>
                      <a:pt x="43" y="120"/>
                      <a:pt x="43" y="119"/>
                      <a:pt x="43" y="119"/>
                    </a:cubicBezTo>
                    <a:cubicBezTo>
                      <a:pt x="42" y="119"/>
                      <a:pt x="42" y="118"/>
                      <a:pt x="41" y="118"/>
                    </a:cubicBezTo>
                    <a:cubicBezTo>
                      <a:pt x="41" y="118"/>
                      <a:pt x="40" y="117"/>
                      <a:pt x="40" y="116"/>
                    </a:cubicBezTo>
                    <a:cubicBezTo>
                      <a:pt x="40" y="115"/>
                      <a:pt x="39" y="114"/>
                      <a:pt x="39" y="113"/>
                    </a:cubicBezTo>
                    <a:cubicBezTo>
                      <a:pt x="39" y="110"/>
                      <a:pt x="39" y="107"/>
                      <a:pt x="41" y="105"/>
                    </a:cubicBezTo>
                    <a:cubicBezTo>
                      <a:pt x="43" y="104"/>
                      <a:pt x="44" y="105"/>
                      <a:pt x="44" y="107"/>
                    </a:cubicBezTo>
                    <a:cubicBezTo>
                      <a:pt x="46" y="106"/>
                      <a:pt x="45" y="104"/>
                      <a:pt x="45" y="103"/>
                    </a:cubicBezTo>
                    <a:cubicBezTo>
                      <a:pt x="43" y="91"/>
                      <a:pt x="41" y="80"/>
                      <a:pt x="38" y="68"/>
                    </a:cubicBezTo>
                    <a:cubicBezTo>
                      <a:pt x="37" y="66"/>
                      <a:pt x="36" y="63"/>
                      <a:pt x="34" y="61"/>
                    </a:cubicBezTo>
                    <a:cubicBezTo>
                      <a:pt x="33" y="61"/>
                      <a:pt x="32" y="61"/>
                      <a:pt x="32" y="62"/>
                    </a:cubicBezTo>
                    <a:cubicBezTo>
                      <a:pt x="31" y="62"/>
                      <a:pt x="31" y="62"/>
                      <a:pt x="30" y="62"/>
                    </a:cubicBezTo>
                    <a:cubicBezTo>
                      <a:pt x="26" y="62"/>
                      <a:pt x="23" y="58"/>
                      <a:pt x="18" y="58"/>
                    </a:cubicBezTo>
                    <a:cubicBezTo>
                      <a:pt x="14" y="58"/>
                      <a:pt x="15" y="54"/>
                      <a:pt x="13" y="52"/>
                    </a:cubicBezTo>
                    <a:cubicBezTo>
                      <a:pt x="11" y="48"/>
                      <a:pt x="9" y="43"/>
                      <a:pt x="3" y="47"/>
                    </a:cubicBezTo>
                    <a:cubicBezTo>
                      <a:pt x="0" y="39"/>
                      <a:pt x="5" y="38"/>
                      <a:pt x="10" y="37"/>
                    </a:cubicBezTo>
                    <a:cubicBezTo>
                      <a:pt x="16" y="36"/>
                      <a:pt x="22" y="36"/>
                      <a:pt x="28" y="37"/>
                    </a:cubicBezTo>
                    <a:cubicBezTo>
                      <a:pt x="36" y="37"/>
                      <a:pt x="43" y="36"/>
                      <a:pt x="50" y="34"/>
                    </a:cubicBezTo>
                    <a:cubicBezTo>
                      <a:pt x="54" y="33"/>
                      <a:pt x="60" y="32"/>
                      <a:pt x="60" y="26"/>
                    </a:cubicBezTo>
                    <a:cubicBezTo>
                      <a:pt x="61" y="20"/>
                      <a:pt x="57" y="15"/>
                      <a:pt x="51" y="13"/>
                    </a:cubicBezTo>
                    <a:cubicBezTo>
                      <a:pt x="44" y="10"/>
                      <a:pt x="36" y="9"/>
                      <a:pt x="29" y="9"/>
                    </a:cubicBezTo>
                    <a:cubicBezTo>
                      <a:pt x="22" y="9"/>
                      <a:pt x="16" y="10"/>
                      <a:pt x="10" y="8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19" y="2"/>
                      <a:pt x="29" y="0"/>
                      <a:pt x="40" y="4"/>
                    </a:cubicBezTo>
                    <a:cubicBezTo>
                      <a:pt x="46" y="6"/>
                      <a:pt x="52" y="5"/>
                      <a:pt x="58" y="4"/>
                    </a:cubicBezTo>
                    <a:cubicBezTo>
                      <a:pt x="62" y="3"/>
                      <a:pt x="65" y="4"/>
                      <a:pt x="68" y="5"/>
                    </a:cubicBezTo>
                    <a:cubicBezTo>
                      <a:pt x="73" y="6"/>
                      <a:pt x="78" y="7"/>
                      <a:pt x="82" y="9"/>
                    </a:cubicBezTo>
                    <a:cubicBezTo>
                      <a:pt x="86" y="10"/>
                      <a:pt x="90" y="11"/>
                      <a:pt x="90" y="16"/>
                    </a:cubicBezTo>
                    <a:close/>
                  </a:path>
                </a:pathLst>
              </a:custGeom>
              <a:solidFill>
                <a:srgbClr val="E4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49" name="Freeform 292"/>
              <p:cNvSpPr/>
              <p:nvPr/>
            </p:nvSpPr>
            <p:spPr bwMode="auto">
              <a:xfrm>
                <a:off x="663" y="1327"/>
                <a:ext cx="197" cy="206"/>
              </a:xfrm>
              <a:custGeom>
                <a:avLst/>
                <a:gdLst>
                  <a:gd name="T0" fmla="*/ 15 w 107"/>
                  <a:gd name="T1" fmla="*/ 62 h 112"/>
                  <a:gd name="T2" fmla="*/ 20 w 107"/>
                  <a:gd name="T3" fmla="*/ 57 h 112"/>
                  <a:gd name="T4" fmla="*/ 35 w 107"/>
                  <a:gd name="T5" fmla="*/ 37 h 112"/>
                  <a:gd name="T6" fmla="*/ 62 w 107"/>
                  <a:gd name="T7" fmla="*/ 15 h 112"/>
                  <a:gd name="T8" fmla="*/ 71 w 107"/>
                  <a:gd name="T9" fmla="*/ 12 h 112"/>
                  <a:gd name="T10" fmla="*/ 75 w 107"/>
                  <a:gd name="T11" fmla="*/ 10 h 112"/>
                  <a:gd name="T12" fmla="*/ 75 w 107"/>
                  <a:gd name="T13" fmla="*/ 10 h 112"/>
                  <a:gd name="T14" fmla="*/ 79 w 107"/>
                  <a:gd name="T15" fmla="*/ 8 h 112"/>
                  <a:gd name="T16" fmla="*/ 79 w 107"/>
                  <a:gd name="T17" fmla="*/ 8 h 112"/>
                  <a:gd name="T18" fmla="*/ 82 w 107"/>
                  <a:gd name="T19" fmla="*/ 6 h 112"/>
                  <a:gd name="T20" fmla="*/ 82 w 107"/>
                  <a:gd name="T21" fmla="*/ 6 h 112"/>
                  <a:gd name="T22" fmla="*/ 86 w 107"/>
                  <a:gd name="T23" fmla="*/ 7 h 112"/>
                  <a:gd name="T24" fmla="*/ 90 w 107"/>
                  <a:gd name="T25" fmla="*/ 11 h 112"/>
                  <a:gd name="T26" fmla="*/ 92 w 107"/>
                  <a:gd name="T27" fmla="*/ 12 h 112"/>
                  <a:gd name="T28" fmla="*/ 92 w 107"/>
                  <a:gd name="T29" fmla="*/ 10 h 112"/>
                  <a:gd name="T30" fmla="*/ 94 w 107"/>
                  <a:gd name="T31" fmla="*/ 2 h 112"/>
                  <a:gd name="T32" fmla="*/ 94 w 107"/>
                  <a:gd name="T33" fmla="*/ 2 h 112"/>
                  <a:gd name="T34" fmla="*/ 98 w 107"/>
                  <a:gd name="T35" fmla="*/ 0 h 112"/>
                  <a:gd name="T36" fmla="*/ 98 w 107"/>
                  <a:gd name="T37" fmla="*/ 0 h 112"/>
                  <a:gd name="T38" fmla="*/ 104 w 107"/>
                  <a:gd name="T39" fmla="*/ 9 h 112"/>
                  <a:gd name="T40" fmla="*/ 102 w 107"/>
                  <a:gd name="T41" fmla="*/ 16 h 112"/>
                  <a:gd name="T42" fmla="*/ 102 w 107"/>
                  <a:gd name="T43" fmla="*/ 16 h 112"/>
                  <a:gd name="T44" fmla="*/ 98 w 107"/>
                  <a:gd name="T45" fmla="*/ 18 h 112"/>
                  <a:gd name="T46" fmla="*/ 96 w 107"/>
                  <a:gd name="T47" fmla="*/ 18 h 112"/>
                  <a:gd name="T48" fmla="*/ 85 w 107"/>
                  <a:gd name="T49" fmla="*/ 25 h 112"/>
                  <a:gd name="T50" fmla="*/ 48 w 107"/>
                  <a:gd name="T51" fmla="*/ 56 h 112"/>
                  <a:gd name="T52" fmla="*/ 28 w 107"/>
                  <a:gd name="T53" fmla="*/ 82 h 112"/>
                  <a:gd name="T54" fmla="*/ 21 w 107"/>
                  <a:gd name="T55" fmla="*/ 102 h 112"/>
                  <a:gd name="T56" fmla="*/ 16 w 107"/>
                  <a:gd name="T57" fmla="*/ 112 h 112"/>
                  <a:gd name="T58" fmla="*/ 10 w 107"/>
                  <a:gd name="T59" fmla="*/ 104 h 112"/>
                  <a:gd name="T60" fmla="*/ 2 w 107"/>
                  <a:gd name="T61" fmla="*/ 96 h 112"/>
                  <a:gd name="T62" fmla="*/ 2 w 107"/>
                  <a:gd name="T63" fmla="*/ 89 h 112"/>
                  <a:gd name="T64" fmla="*/ 15 w 107"/>
                  <a:gd name="T65" fmla="*/ 6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7" h="112">
                    <a:moveTo>
                      <a:pt x="15" y="62"/>
                    </a:moveTo>
                    <a:cubicBezTo>
                      <a:pt x="17" y="61"/>
                      <a:pt x="18" y="59"/>
                      <a:pt x="20" y="57"/>
                    </a:cubicBezTo>
                    <a:cubicBezTo>
                      <a:pt x="24" y="50"/>
                      <a:pt x="29" y="43"/>
                      <a:pt x="35" y="37"/>
                    </a:cubicBezTo>
                    <a:cubicBezTo>
                      <a:pt x="44" y="30"/>
                      <a:pt x="52" y="21"/>
                      <a:pt x="62" y="15"/>
                    </a:cubicBezTo>
                    <a:cubicBezTo>
                      <a:pt x="65" y="14"/>
                      <a:pt x="67" y="11"/>
                      <a:pt x="71" y="12"/>
                    </a:cubicBezTo>
                    <a:cubicBezTo>
                      <a:pt x="72" y="11"/>
                      <a:pt x="74" y="11"/>
                      <a:pt x="75" y="10"/>
                    </a:cubicBezTo>
                    <a:cubicBezTo>
                      <a:pt x="75" y="10"/>
                      <a:pt x="75" y="10"/>
                      <a:pt x="75" y="10"/>
                    </a:cubicBezTo>
                    <a:cubicBezTo>
                      <a:pt x="76" y="9"/>
                      <a:pt x="78" y="9"/>
                      <a:pt x="79" y="8"/>
                    </a:cubicBezTo>
                    <a:cubicBezTo>
                      <a:pt x="79" y="8"/>
                      <a:pt x="79" y="8"/>
                      <a:pt x="79" y="8"/>
                    </a:cubicBezTo>
                    <a:cubicBezTo>
                      <a:pt x="80" y="7"/>
                      <a:pt x="81" y="7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4" y="5"/>
                      <a:pt x="87" y="5"/>
                      <a:pt x="86" y="7"/>
                    </a:cubicBezTo>
                    <a:cubicBezTo>
                      <a:pt x="85" y="12"/>
                      <a:pt x="88" y="11"/>
                      <a:pt x="90" y="11"/>
                    </a:cubicBezTo>
                    <a:cubicBezTo>
                      <a:pt x="91" y="11"/>
                      <a:pt x="91" y="12"/>
                      <a:pt x="92" y="12"/>
                    </a:cubicBezTo>
                    <a:cubicBezTo>
                      <a:pt x="93" y="11"/>
                      <a:pt x="91" y="10"/>
                      <a:pt x="92" y="10"/>
                    </a:cubicBezTo>
                    <a:cubicBezTo>
                      <a:pt x="94" y="8"/>
                      <a:pt x="94" y="5"/>
                      <a:pt x="94" y="2"/>
                    </a:cubicBezTo>
                    <a:cubicBezTo>
                      <a:pt x="94" y="2"/>
                      <a:pt x="94" y="2"/>
                      <a:pt x="94" y="2"/>
                    </a:cubicBezTo>
                    <a:cubicBezTo>
                      <a:pt x="95" y="1"/>
                      <a:pt x="97" y="2"/>
                      <a:pt x="9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5" y="0"/>
                      <a:pt x="107" y="2"/>
                      <a:pt x="104" y="9"/>
                    </a:cubicBezTo>
                    <a:cubicBezTo>
                      <a:pt x="103" y="11"/>
                      <a:pt x="102" y="13"/>
                      <a:pt x="102" y="16"/>
                    </a:cubicBezTo>
                    <a:cubicBezTo>
                      <a:pt x="102" y="16"/>
                      <a:pt x="102" y="16"/>
                      <a:pt x="102" y="16"/>
                    </a:cubicBezTo>
                    <a:cubicBezTo>
                      <a:pt x="101" y="17"/>
                      <a:pt x="99" y="16"/>
                      <a:pt x="98" y="18"/>
                    </a:cubicBezTo>
                    <a:cubicBezTo>
                      <a:pt x="97" y="18"/>
                      <a:pt x="97" y="18"/>
                      <a:pt x="96" y="18"/>
                    </a:cubicBezTo>
                    <a:cubicBezTo>
                      <a:pt x="92" y="19"/>
                      <a:pt x="88" y="22"/>
                      <a:pt x="85" y="25"/>
                    </a:cubicBezTo>
                    <a:cubicBezTo>
                      <a:pt x="71" y="34"/>
                      <a:pt x="57" y="42"/>
                      <a:pt x="48" y="56"/>
                    </a:cubicBezTo>
                    <a:cubicBezTo>
                      <a:pt x="40" y="64"/>
                      <a:pt x="34" y="73"/>
                      <a:pt x="28" y="82"/>
                    </a:cubicBezTo>
                    <a:cubicBezTo>
                      <a:pt x="24" y="88"/>
                      <a:pt x="21" y="95"/>
                      <a:pt x="21" y="102"/>
                    </a:cubicBezTo>
                    <a:cubicBezTo>
                      <a:pt x="19" y="106"/>
                      <a:pt x="20" y="110"/>
                      <a:pt x="16" y="112"/>
                    </a:cubicBezTo>
                    <a:cubicBezTo>
                      <a:pt x="12" y="111"/>
                      <a:pt x="10" y="108"/>
                      <a:pt x="10" y="104"/>
                    </a:cubicBezTo>
                    <a:cubicBezTo>
                      <a:pt x="10" y="99"/>
                      <a:pt x="6" y="97"/>
                      <a:pt x="2" y="96"/>
                    </a:cubicBezTo>
                    <a:cubicBezTo>
                      <a:pt x="1" y="94"/>
                      <a:pt x="0" y="92"/>
                      <a:pt x="2" y="89"/>
                    </a:cubicBezTo>
                    <a:cubicBezTo>
                      <a:pt x="7" y="80"/>
                      <a:pt x="11" y="71"/>
                      <a:pt x="15" y="62"/>
                    </a:cubicBez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0" name="Freeform 293"/>
              <p:cNvSpPr/>
              <p:nvPr/>
            </p:nvSpPr>
            <p:spPr bwMode="auto">
              <a:xfrm>
                <a:off x="1096" y="1456"/>
                <a:ext cx="85" cy="139"/>
              </a:xfrm>
              <a:custGeom>
                <a:avLst/>
                <a:gdLst>
                  <a:gd name="T0" fmla="*/ 1 w 46"/>
                  <a:gd name="T1" fmla="*/ 11 h 76"/>
                  <a:gd name="T2" fmla="*/ 7 w 46"/>
                  <a:gd name="T3" fmla="*/ 6 h 76"/>
                  <a:gd name="T4" fmla="*/ 16 w 46"/>
                  <a:gd name="T5" fmla="*/ 4 h 76"/>
                  <a:gd name="T6" fmla="*/ 19 w 46"/>
                  <a:gd name="T7" fmla="*/ 5 h 76"/>
                  <a:gd name="T8" fmla="*/ 22 w 46"/>
                  <a:gd name="T9" fmla="*/ 7 h 76"/>
                  <a:gd name="T10" fmla="*/ 34 w 46"/>
                  <a:gd name="T11" fmla="*/ 28 h 76"/>
                  <a:gd name="T12" fmla="*/ 35 w 46"/>
                  <a:gd name="T13" fmla="*/ 30 h 76"/>
                  <a:gd name="T14" fmla="*/ 43 w 46"/>
                  <a:gd name="T15" fmla="*/ 76 h 76"/>
                  <a:gd name="T16" fmla="*/ 30 w 46"/>
                  <a:gd name="T17" fmla="*/ 55 h 76"/>
                  <a:gd name="T18" fmla="*/ 5 w 46"/>
                  <a:gd name="T19" fmla="*/ 17 h 76"/>
                  <a:gd name="T20" fmla="*/ 1 w 46"/>
                  <a:gd name="T21" fmla="*/ 1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76">
                    <a:moveTo>
                      <a:pt x="1" y="11"/>
                    </a:moveTo>
                    <a:cubicBezTo>
                      <a:pt x="5" y="11"/>
                      <a:pt x="5" y="8"/>
                      <a:pt x="7" y="6"/>
                    </a:cubicBezTo>
                    <a:cubicBezTo>
                      <a:pt x="10" y="0"/>
                      <a:pt x="10" y="0"/>
                      <a:pt x="16" y="4"/>
                    </a:cubicBezTo>
                    <a:cubicBezTo>
                      <a:pt x="17" y="5"/>
                      <a:pt x="18" y="5"/>
                      <a:pt x="19" y="5"/>
                    </a:cubicBezTo>
                    <a:cubicBezTo>
                      <a:pt x="20" y="6"/>
                      <a:pt x="21" y="7"/>
                      <a:pt x="22" y="7"/>
                    </a:cubicBezTo>
                    <a:cubicBezTo>
                      <a:pt x="25" y="15"/>
                      <a:pt x="28" y="22"/>
                      <a:pt x="34" y="28"/>
                    </a:cubicBezTo>
                    <a:cubicBezTo>
                      <a:pt x="35" y="28"/>
                      <a:pt x="35" y="29"/>
                      <a:pt x="35" y="30"/>
                    </a:cubicBezTo>
                    <a:cubicBezTo>
                      <a:pt x="37" y="46"/>
                      <a:pt x="46" y="60"/>
                      <a:pt x="43" y="76"/>
                    </a:cubicBezTo>
                    <a:cubicBezTo>
                      <a:pt x="35" y="72"/>
                      <a:pt x="34" y="62"/>
                      <a:pt x="30" y="55"/>
                    </a:cubicBezTo>
                    <a:cubicBezTo>
                      <a:pt x="27" y="39"/>
                      <a:pt x="16" y="28"/>
                      <a:pt x="5" y="17"/>
                    </a:cubicBezTo>
                    <a:cubicBezTo>
                      <a:pt x="3" y="15"/>
                      <a:pt x="0" y="14"/>
                      <a:pt x="1" y="11"/>
                    </a:cubicBezTo>
                    <a:close/>
                  </a:path>
                </a:pathLst>
              </a:custGeom>
              <a:solidFill>
                <a:srgbClr val="E4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1" name="Freeform 294"/>
              <p:cNvSpPr/>
              <p:nvPr/>
            </p:nvSpPr>
            <p:spPr bwMode="auto">
              <a:xfrm>
                <a:off x="840" y="1316"/>
                <a:ext cx="100" cy="40"/>
              </a:xfrm>
              <a:custGeom>
                <a:avLst/>
                <a:gdLst>
                  <a:gd name="T0" fmla="*/ 6 w 54"/>
                  <a:gd name="T1" fmla="*/ 22 h 22"/>
                  <a:gd name="T2" fmla="*/ 9 w 54"/>
                  <a:gd name="T3" fmla="*/ 12 h 22"/>
                  <a:gd name="T4" fmla="*/ 2 w 54"/>
                  <a:gd name="T5" fmla="*/ 6 h 22"/>
                  <a:gd name="T6" fmla="*/ 43 w 54"/>
                  <a:gd name="T7" fmla="*/ 1 h 22"/>
                  <a:gd name="T8" fmla="*/ 54 w 54"/>
                  <a:gd name="T9" fmla="*/ 7 h 22"/>
                  <a:gd name="T10" fmla="*/ 30 w 54"/>
                  <a:gd name="T11" fmla="*/ 15 h 22"/>
                  <a:gd name="T12" fmla="*/ 10 w 54"/>
                  <a:gd name="T13" fmla="*/ 21 h 22"/>
                  <a:gd name="T14" fmla="*/ 6 w 54"/>
                  <a:gd name="T1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22">
                    <a:moveTo>
                      <a:pt x="6" y="22"/>
                    </a:moveTo>
                    <a:cubicBezTo>
                      <a:pt x="0" y="17"/>
                      <a:pt x="6" y="14"/>
                      <a:pt x="9" y="12"/>
                    </a:cubicBezTo>
                    <a:cubicBezTo>
                      <a:pt x="6" y="9"/>
                      <a:pt x="5" y="7"/>
                      <a:pt x="2" y="6"/>
                    </a:cubicBezTo>
                    <a:cubicBezTo>
                      <a:pt x="15" y="1"/>
                      <a:pt x="29" y="0"/>
                      <a:pt x="43" y="1"/>
                    </a:cubicBezTo>
                    <a:cubicBezTo>
                      <a:pt x="47" y="1"/>
                      <a:pt x="51" y="4"/>
                      <a:pt x="54" y="7"/>
                    </a:cubicBezTo>
                    <a:cubicBezTo>
                      <a:pt x="47" y="14"/>
                      <a:pt x="39" y="14"/>
                      <a:pt x="30" y="15"/>
                    </a:cubicBezTo>
                    <a:cubicBezTo>
                      <a:pt x="23" y="16"/>
                      <a:pt x="17" y="18"/>
                      <a:pt x="10" y="21"/>
                    </a:cubicBezTo>
                    <a:cubicBezTo>
                      <a:pt x="9" y="22"/>
                      <a:pt x="7" y="22"/>
                      <a:pt x="6" y="22"/>
                    </a:cubicBezTo>
                    <a:close/>
                  </a:path>
                </a:pathLst>
              </a:custGeom>
              <a:solidFill>
                <a:srgbClr val="FF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2" name="Freeform 295"/>
              <p:cNvSpPr/>
              <p:nvPr/>
            </p:nvSpPr>
            <p:spPr bwMode="auto">
              <a:xfrm>
                <a:off x="1150" y="1439"/>
                <a:ext cx="46" cy="83"/>
              </a:xfrm>
              <a:custGeom>
                <a:avLst/>
                <a:gdLst>
                  <a:gd name="T0" fmla="*/ 14 w 25"/>
                  <a:gd name="T1" fmla="*/ 3 h 45"/>
                  <a:gd name="T2" fmla="*/ 17 w 25"/>
                  <a:gd name="T3" fmla="*/ 15 h 45"/>
                  <a:gd name="T4" fmla="*/ 19 w 25"/>
                  <a:gd name="T5" fmla="*/ 45 h 45"/>
                  <a:gd name="T6" fmla="*/ 5 w 25"/>
                  <a:gd name="T7" fmla="*/ 15 h 45"/>
                  <a:gd name="T8" fmla="*/ 3 w 25"/>
                  <a:gd name="T9" fmla="*/ 10 h 45"/>
                  <a:gd name="T10" fmla="*/ 1 w 25"/>
                  <a:gd name="T11" fmla="*/ 8 h 45"/>
                  <a:gd name="T12" fmla="*/ 1 w 25"/>
                  <a:gd name="T13" fmla="*/ 7 h 45"/>
                  <a:gd name="T14" fmla="*/ 7 w 25"/>
                  <a:gd name="T15" fmla="*/ 1 h 45"/>
                  <a:gd name="T16" fmla="*/ 14 w 25"/>
                  <a:gd name="T17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45">
                    <a:moveTo>
                      <a:pt x="14" y="3"/>
                    </a:moveTo>
                    <a:cubicBezTo>
                      <a:pt x="11" y="8"/>
                      <a:pt x="15" y="11"/>
                      <a:pt x="17" y="15"/>
                    </a:cubicBezTo>
                    <a:cubicBezTo>
                      <a:pt x="22" y="25"/>
                      <a:pt x="25" y="34"/>
                      <a:pt x="19" y="45"/>
                    </a:cubicBezTo>
                    <a:cubicBezTo>
                      <a:pt x="11" y="37"/>
                      <a:pt x="8" y="26"/>
                      <a:pt x="5" y="15"/>
                    </a:cubicBezTo>
                    <a:cubicBezTo>
                      <a:pt x="5" y="14"/>
                      <a:pt x="5" y="12"/>
                      <a:pt x="3" y="10"/>
                    </a:cubicBezTo>
                    <a:cubicBezTo>
                      <a:pt x="2" y="10"/>
                      <a:pt x="1" y="10"/>
                      <a:pt x="1" y="8"/>
                    </a:cubicBezTo>
                    <a:cubicBezTo>
                      <a:pt x="1" y="8"/>
                      <a:pt x="1" y="7"/>
                      <a:pt x="1" y="7"/>
                    </a:cubicBezTo>
                    <a:cubicBezTo>
                      <a:pt x="0" y="2"/>
                      <a:pt x="2" y="0"/>
                      <a:pt x="7" y="1"/>
                    </a:cubicBezTo>
                    <a:cubicBezTo>
                      <a:pt x="9" y="2"/>
                      <a:pt x="11" y="3"/>
                      <a:pt x="14" y="3"/>
                    </a:cubicBezTo>
                    <a:close/>
                  </a:path>
                </a:pathLst>
              </a:custGeom>
              <a:solidFill>
                <a:srgbClr val="FF8F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3" name="Freeform 296"/>
              <p:cNvSpPr/>
              <p:nvPr/>
            </p:nvSpPr>
            <p:spPr bwMode="auto">
              <a:xfrm>
                <a:off x="1102" y="1325"/>
                <a:ext cx="46" cy="52"/>
              </a:xfrm>
              <a:custGeom>
                <a:avLst/>
                <a:gdLst>
                  <a:gd name="T0" fmla="*/ 0 w 25"/>
                  <a:gd name="T1" fmla="*/ 17 h 28"/>
                  <a:gd name="T2" fmla="*/ 9 w 25"/>
                  <a:gd name="T3" fmla="*/ 5 h 28"/>
                  <a:gd name="T4" fmla="*/ 16 w 25"/>
                  <a:gd name="T5" fmla="*/ 1 h 28"/>
                  <a:gd name="T6" fmla="*/ 18 w 25"/>
                  <a:gd name="T7" fmla="*/ 0 h 28"/>
                  <a:gd name="T8" fmla="*/ 21 w 25"/>
                  <a:gd name="T9" fmla="*/ 0 h 28"/>
                  <a:gd name="T10" fmla="*/ 23 w 25"/>
                  <a:gd name="T11" fmla="*/ 0 h 28"/>
                  <a:gd name="T12" fmla="*/ 25 w 25"/>
                  <a:gd name="T13" fmla="*/ 2 h 28"/>
                  <a:gd name="T14" fmla="*/ 25 w 25"/>
                  <a:gd name="T15" fmla="*/ 3 h 28"/>
                  <a:gd name="T16" fmla="*/ 23 w 25"/>
                  <a:gd name="T17" fmla="*/ 7 h 28"/>
                  <a:gd name="T18" fmla="*/ 21 w 25"/>
                  <a:gd name="T19" fmla="*/ 8 h 28"/>
                  <a:gd name="T20" fmla="*/ 12 w 25"/>
                  <a:gd name="T21" fmla="*/ 14 h 28"/>
                  <a:gd name="T22" fmla="*/ 21 w 25"/>
                  <a:gd name="T23" fmla="*/ 19 h 28"/>
                  <a:gd name="T24" fmla="*/ 21 w 25"/>
                  <a:gd name="T25" fmla="*/ 22 h 28"/>
                  <a:gd name="T26" fmla="*/ 19 w 25"/>
                  <a:gd name="T27" fmla="*/ 26 h 28"/>
                  <a:gd name="T28" fmla="*/ 15 w 25"/>
                  <a:gd name="T29" fmla="*/ 28 h 28"/>
                  <a:gd name="T30" fmla="*/ 13 w 25"/>
                  <a:gd name="T31" fmla="*/ 28 h 28"/>
                  <a:gd name="T32" fmla="*/ 0 w 25"/>
                  <a:gd name="T33" fmla="*/ 19 h 28"/>
                  <a:gd name="T34" fmla="*/ 0 w 25"/>
                  <a:gd name="T35" fmla="*/ 1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8">
                    <a:moveTo>
                      <a:pt x="0" y="17"/>
                    </a:moveTo>
                    <a:cubicBezTo>
                      <a:pt x="1" y="11"/>
                      <a:pt x="4" y="8"/>
                      <a:pt x="9" y="5"/>
                    </a:cubicBezTo>
                    <a:cubicBezTo>
                      <a:pt x="10" y="2"/>
                      <a:pt x="14" y="3"/>
                      <a:pt x="16" y="1"/>
                    </a:cubicBezTo>
                    <a:cubicBezTo>
                      <a:pt x="17" y="1"/>
                      <a:pt x="18" y="0"/>
                      <a:pt x="18" y="0"/>
                    </a:cubicBezTo>
                    <a:cubicBezTo>
                      <a:pt x="19" y="0"/>
                      <a:pt x="20" y="0"/>
                      <a:pt x="21" y="0"/>
                    </a:cubicBezTo>
                    <a:cubicBezTo>
                      <a:pt x="21" y="0"/>
                      <a:pt x="22" y="0"/>
                      <a:pt x="23" y="0"/>
                    </a:cubicBezTo>
                    <a:cubicBezTo>
                      <a:pt x="24" y="1"/>
                      <a:pt x="24" y="1"/>
                      <a:pt x="25" y="2"/>
                    </a:cubicBezTo>
                    <a:cubicBezTo>
                      <a:pt x="25" y="2"/>
                      <a:pt x="25" y="3"/>
                      <a:pt x="25" y="3"/>
                    </a:cubicBezTo>
                    <a:cubicBezTo>
                      <a:pt x="24" y="5"/>
                      <a:pt x="24" y="6"/>
                      <a:pt x="23" y="7"/>
                    </a:cubicBezTo>
                    <a:cubicBezTo>
                      <a:pt x="22" y="8"/>
                      <a:pt x="22" y="8"/>
                      <a:pt x="21" y="8"/>
                    </a:cubicBezTo>
                    <a:cubicBezTo>
                      <a:pt x="18" y="10"/>
                      <a:pt x="13" y="9"/>
                      <a:pt x="12" y="14"/>
                    </a:cubicBezTo>
                    <a:cubicBezTo>
                      <a:pt x="12" y="19"/>
                      <a:pt x="19" y="16"/>
                      <a:pt x="21" y="19"/>
                    </a:cubicBezTo>
                    <a:cubicBezTo>
                      <a:pt x="21" y="20"/>
                      <a:pt x="21" y="21"/>
                      <a:pt x="21" y="22"/>
                    </a:cubicBezTo>
                    <a:cubicBezTo>
                      <a:pt x="19" y="23"/>
                      <a:pt x="19" y="25"/>
                      <a:pt x="19" y="26"/>
                    </a:cubicBezTo>
                    <a:cubicBezTo>
                      <a:pt x="17" y="27"/>
                      <a:pt x="16" y="27"/>
                      <a:pt x="15" y="28"/>
                    </a:cubicBezTo>
                    <a:cubicBezTo>
                      <a:pt x="14" y="28"/>
                      <a:pt x="14" y="28"/>
                      <a:pt x="13" y="28"/>
                    </a:cubicBezTo>
                    <a:cubicBezTo>
                      <a:pt x="8" y="26"/>
                      <a:pt x="4" y="23"/>
                      <a:pt x="0" y="19"/>
                    </a:cubicBezTo>
                    <a:cubicBezTo>
                      <a:pt x="0" y="18"/>
                      <a:pt x="0" y="18"/>
                      <a:pt x="0" y="17"/>
                    </a:cubicBezTo>
                    <a:close/>
                  </a:path>
                </a:pathLst>
              </a:custGeom>
              <a:solidFill>
                <a:srgbClr val="AB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4" name="Freeform 297"/>
              <p:cNvSpPr/>
              <p:nvPr/>
            </p:nvSpPr>
            <p:spPr bwMode="auto">
              <a:xfrm>
                <a:off x="1104" y="1393"/>
                <a:ext cx="59" cy="59"/>
              </a:xfrm>
              <a:custGeom>
                <a:avLst/>
                <a:gdLst>
                  <a:gd name="T0" fmla="*/ 32 w 32"/>
                  <a:gd name="T1" fmla="*/ 26 h 32"/>
                  <a:gd name="T2" fmla="*/ 26 w 32"/>
                  <a:gd name="T3" fmla="*/ 32 h 32"/>
                  <a:gd name="T4" fmla="*/ 0 w 32"/>
                  <a:gd name="T5" fmla="*/ 0 h 32"/>
                  <a:gd name="T6" fmla="*/ 32 w 32"/>
                  <a:gd name="T7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32">
                    <a:moveTo>
                      <a:pt x="32" y="26"/>
                    </a:moveTo>
                    <a:cubicBezTo>
                      <a:pt x="28" y="27"/>
                      <a:pt x="27" y="29"/>
                      <a:pt x="26" y="32"/>
                    </a:cubicBezTo>
                    <a:cubicBezTo>
                      <a:pt x="19" y="20"/>
                      <a:pt x="11" y="9"/>
                      <a:pt x="0" y="0"/>
                    </a:cubicBezTo>
                    <a:cubicBezTo>
                      <a:pt x="13" y="6"/>
                      <a:pt x="23" y="15"/>
                      <a:pt x="32" y="26"/>
                    </a:cubicBezTo>
                    <a:close/>
                  </a:path>
                </a:pathLst>
              </a:custGeom>
              <a:solidFill>
                <a:srgbClr val="FF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5" name="Freeform 298"/>
              <p:cNvSpPr/>
              <p:nvPr/>
            </p:nvSpPr>
            <p:spPr bwMode="auto">
              <a:xfrm>
                <a:off x="800" y="1362"/>
                <a:ext cx="83" cy="35"/>
              </a:xfrm>
              <a:custGeom>
                <a:avLst/>
                <a:gdLst>
                  <a:gd name="T0" fmla="*/ 20 w 45"/>
                  <a:gd name="T1" fmla="*/ 2 h 19"/>
                  <a:gd name="T2" fmla="*/ 45 w 45"/>
                  <a:gd name="T3" fmla="*/ 0 h 19"/>
                  <a:gd name="T4" fmla="*/ 45 w 45"/>
                  <a:gd name="T5" fmla="*/ 1 h 19"/>
                  <a:gd name="T6" fmla="*/ 45 w 45"/>
                  <a:gd name="T7" fmla="*/ 2 h 19"/>
                  <a:gd name="T8" fmla="*/ 4 w 45"/>
                  <a:gd name="T9" fmla="*/ 19 h 19"/>
                  <a:gd name="T10" fmla="*/ 5 w 45"/>
                  <a:gd name="T11" fmla="*/ 11 h 19"/>
                  <a:gd name="T12" fmla="*/ 18 w 45"/>
                  <a:gd name="T13" fmla="*/ 2 h 19"/>
                  <a:gd name="T14" fmla="*/ 20 w 45"/>
                  <a:gd name="T15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19">
                    <a:moveTo>
                      <a:pt x="20" y="2"/>
                    </a:moveTo>
                    <a:cubicBezTo>
                      <a:pt x="28" y="4"/>
                      <a:pt x="36" y="0"/>
                      <a:pt x="45" y="0"/>
                    </a:cubicBezTo>
                    <a:cubicBezTo>
                      <a:pt x="45" y="0"/>
                      <a:pt x="45" y="1"/>
                      <a:pt x="45" y="1"/>
                    </a:cubicBezTo>
                    <a:cubicBezTo>
                      <a:pt x="45" y="1"/>
                      <a:pt x="45" y="2"/>
                      <a:pt x="45" y="2"/>
                    </a:cubicBezTo>
                    <a:cubicBezTo>
                      <a:pt x="31" y="8"/>
                      <a:pt x="19" y="17"/>
                      <a:pt x="4" y="19"/>
                    </a:cubicBezTo>
                    <a:cubicBezTo>
                      <a:pt x="0" y="15"/>
                      <a:pt x="4" y="13"/>
                      <a:pt x="5" y="11"/>
                    </a:cubicBezTo>
                    <a:cubicBezTo>
                      <a:pt x="9" y="8"/>
                      <a:pt x="13" y="4"/>
                      <a:pt x="18" y="2"/>
                    </a:cubicBezTo>
                    <a:cubicBezTo>
                      <a:pt x="19" y="2"/>
                      <a:pt x="19" y="2"/>
                      <a:pt x="20" y="2"/>
                    </a:cubicBezTo>
                    <a:close/>
                  </a:path>
                </a:pathLst>
              </a:custGeom>
              <a:solidFill>
                <a:srgbClr val="E5F9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6" name="Freeform 299"/>
              <p:cNvSpPr/>
              <p:nvPr/>
            </p:nvSpPr>
            <p:spPr bwMode="auto">
              <a:xfrm>
                <a:off x="726" y="1338"/>
                <a:ext cx="33" cy="30"/>
              </a:xfrm>
              <a:custGeom>
                <a:avLst/>
                <a:gdLst>
                  <a:gd name="T0" fmla="*/ 14 w 18"/>
                  <a:gd name="T1" fmla="*/ 8 h 16"/>
                  <a:gd name="T2" fmla="*/ 18 w 18"/>
                  <a:gd name="T3" fmla="*/ 11 h 16"/>
                  <a:gd name="T4" fmla="*/ 14 w 18"/>
                  <a:gd name="T5" fmla="*/ 16 h 16"/>
                  <a:gd name="T6" fmla="*/ 12 w 18"/>
                  <a:gd name="T7" fmla="*/ 15 h 16"/>
                  <a:gd name="T8" fmla="*/ 9 w 18"/>
                  <a:gd name="T9" fmla="*/ 14 h 16"/>
                  <a:gd name="T10" fmla="*/ 0 w 18"/>
                  <a:gd name="T11" fmla="*/ 6 h 16"/>
                  <a:gd name="T12" fmla="*/ 2 w 18"/>
                  <a:gd name="T13" fmla="*/ 2 h 16"/>
                  <a:gd name="T14" fmla="*/ 4 w 18"/>
                  <a:gd name="T15" fmla="*/ 1 h 16"/>
                  <a:gd name="T16" fmla="*/ 14 w 18"/>
                  <a:gd name="T17" fmla="*/ 8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6">
                    <a:moveTo>
                      <a:pt x="14" y="8"/>
                    </a:moveTo>
                    <a:cubicBezTo>
                      <a:pt x="15" y="9"/>
                      <a:pt x="17" y="10"/>
                      <a:pt x="18" y="11"/>
                    </a:cubicBezTo>
                    <a:cubicBezTo>
                      <a:pt x="17" y="13"/>
                      <a:pt x="16" y="15"/>
                      <a:pt x="14" y="16"/>
                    </a:cubicBezTo>
                    <a:cubicBezTo>
                      <a:pt x="13" y="16"/>
                      <a:pt x="13" y="16"/>
                      <a:pt x="12" y="15"/>
                    </a:cubicBezTo>
                    <a:cubicBezTo>
                      <a:pt x="11" y="14"/>
                      <a:pt x="10" y="14"/>
                      <a:pt x="9" y="14"/>
                    </a:cubicBezTo>
                    <a:cubicBezTo>
                      <a:pt x="3" y="14"/>
                      <a:pt x="1" y="11"/>
                      <a:pt x="0" y="6"/>
                    </a:cubicBezTo>
                    <a:cubicBezTo>
                      <a:pt x="1" y="5"/>
                      <a:pt x="1" y="3"/>
                      <a:pt x="2" y="2"/>
                    </a:cubicBezTo>
                    <a:cubicBezTo>
                      <a:pt x="2" y="1"/>
                      <a:pt x="3" y="1"/>
                      <a:pt x="4" y="1"/>
                    </a:cubicBezTo>
                    <a:cubicBezTo>
                      <a:pt x="10" y="0"/>
                      <a:pt x="12" y="3"/>
                      <a:pt x="14" y="8"/>
                    </a:cubicBezTo>
                    <a:close/>
                  </a:path>
                </a:pathLst>
              </a:custGeom>
              <a:solidFill>
                <a:srgbClr val="8F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7" name="Freeform 300"/>
              <p:cNvSpPr/>
              <p:nvPr/>
            </p:nvSpPr>
            <p:spPr bwMode="auto">
              <a:xfrm>
                <a:off x="813" y="1331"/>
                <a:ext cx="31" cy="24"/>
              </a:xfrm>
              <a:custGeom>
                <a:avLst/>
                <a:gdLst>
                  <a:gd name="T0" fmla="*/ 11 w 17"/>
                  <a:gd name="T1" fmla="*/ 10 h 13"/>
                  <a:gd name="T2" fmla="*/ 2 w 17"/>
                  <a:gd name="T3" fmla="*/ 13 h 13"/>
                  <a:gd name="T4" fmla="*/ 4 w 17"/>
                  <a:gd name="T5" fmla="*/ 7 h 13"/>
                  <a:gd name="T6" fmla="*/ 1 w 17"/>
                  <a:gd name="T7" fmla="*/ 4 h 13"/>
                  <a:gd name="T8" fmla="*/ 13 w 17"/>
                  <a:gd name="T9" fmla="*/ 0 h 13"/>
                  <a:gd name="T10" fmla="*/ 17 w 17"/>
                  <a:gd name="T11" fmla="*/ 3 h 13"/>
                  <a:gd name="T12" fmla="*/ 11 w 17"/>
                  <a:gd name="T13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13">
                    <a:moveTo>
                      <a:pt x="11" y="10"/>
                    </a:moveTo>
                    <a:cubicBezTo>
                      <a:pt x="7" y="9"/>
                      <a:pt x="5" y="12"/>
                      <a:pt x="2" y="13"/>
                    </a:cubicBezTo>
                    <a:cubicBezTo>
                      <a:pt x="0" y="9"/>
                      <a:pt x="3" y="9"/>
                      <a:pt x="4" y="7"/>
                    </a:cubicBezTo>
                    <a:cubicBezTo>
                      <a:pt x="4" y="5"/>
                      <a:pt x="3" y="4"/>
                      <a:pt x="1" y="4"/>
                    </a:cubicBezTo>
                    <a:cubicBezTo>
                      <a:pt x="4" y="0"/>
                      <a:pt x="9" y="0"/>
                      <a:pt x="13" y="0"/>
                    </a:cubicBezTo>
                    <a:cubicBezTo>
                      <a:pt x="14" y="2"/>
                      <a:pt x="16" y="2"/>
                      <a:pt x="17" y="3"/>
                    </a:cubicBezTo>
                    <a:cubicBezTo>
                      <a:pt x="17" y="7"/>
                      <a:pt x="13" y="7"/>
                      <a:pt x="11" y="10"/>
                    </a:cubicBezTo>
                    <a:close/>
                  </a:path>
                </a:pathLst>
              </a:custGeom>
              <a:solidFill>
                <a:srgbClr val="FF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8" name="Freeform 301"/>
              <p:cNvSpPr/>
              <p:nvPr/>
            </p:nvSpPr>
            <p:spPr bwMode="auto">
              <a:xfrm>
                <a:off x="991" y="1358"/>
                <a:ext cx="57" cy="24"/>
              </a:xfrm>
              <a:custGeom>
                <a:avLst/>
                <a:gdLst>
                  <a:gd name="T0" fmla="*/ 22 w 31"/>
                  <a:gd name="T1" fmla="*/ 12 h 13"/>
                  <a:gd name="T2" fmla="*/ 10 w 31"/>
                  <a:gd name="T3" fmla="*/ 5 h 13"/>
                  <a:gd name="T4" fmla="*/ 0 w 31"/>
                  <a:gd name="T5" fmla="*/ 1 h 13"/>
                  <a:gd name="T6" fmla="*/ 31 w 31"/>
                  <a:gd name="T7" fmla="*/ 12 h 13"/>
                  <a:gd name="T8" fmla="*/ 29 w 31"/>
                  <a:gd name="T9" fmla="*/ 12 h 13"/>
                  <a:gd name="T10" fmla="*/ 22 w 31"/>
                  <a:gd name="T11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13">
                    <a:moveTo>
                      <a:pt x="22" y="12"/>
                    </a:moveTo>
                    <a:cubicBezTo>
                      <a:pt x="19" y="8"/>
                      <a:pt x="14" y="7"/>
                      <a:pt x="10" y="5"/>
                    </a:cubicBezTo>
                    <a:cubicBezTo>
                      <a:pt x="7" y="4"/>
                      <a:pt x="3" y="3"/>
                      <a:pt x="0" y="1"/>
                    </a:cubicBezTo>
                    <a:cubicBezTo>
                      <a:pt x="12" y="0"/>
                      <a:pt x="22" y="4"/>
                      <a:pt x="31" y="12"/>
                    </a:cubicBezTo>
                    <a:cubicBezTo>
                      <a:pt x="31" y="13"/>
                      <a:pt x="30" y="13"/>
                      <a:pt x="29" y="12"/>
                    </a:cubicBezTo>
                    <a:cubicBezTo>
                      <a:pt x="27" y="12"/>
                      <a:pt x="24" y="12"/>
                      <a:pt x="22" y="12"/>
                    </a:cubicBezTo>
                    <a:close/>
                  </a:path>
                </a:pathLst>
              </a:custGeom>
              <a:solidFill>
                <a:srgbClr val="E9B5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59" name="Freeform 302"/>
              <p:cNvSpPr/>
              <p:nvPr/>
            </p:nvSpPr>
            <p:spPr bwMode="auto">
              <a:xfrm>
                <a:off x="1083" y="1415"/>
                <a:ext cx="37" cy="37"/>
              </a:xfrm>
              <a:custGeom>
                <a:avLst/>
                <a:gdLst>
                  <a:gd name="T0" fmla="*/ 20 w 20"/>
                  <a:gd name="T1" fmla="*/ 19 h 20"/>
                  <a:gd name="T2" fmla="*/ 12 w 20"/>
                  <a:gd name="T3" fmla="*/ 17 h 20"/>
                  <a:gd name="T4" fmla="*/ 0 w 20"/>
                  <a:gd name="T5" fmla="*/ 0 h 20"/>
                  <a:gd name="T6" fmla="*/ 20 w 20"/>
                  <a:gd name="T7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0">
                    <a:moveTo>
                      <a:pt x="20" y="19"/>
                    </a:moveTo>
                    <a:cubicBezTo>
                      <a:pt x="17" y="20"/>
                      <a:pt x="14" y="20"/>
                      <a:pt x="12" y="17"/>
                    </a:cubicBezTo>
                    <a:cubicBezTo>
                      <a:pt x="9" y="11"/>
                      <a:pt x="2" y="7"/>
                      <a:pt x="0" y="0"/>
                    </a:cubicBezTo>
                    <a:cubicBezTo>
                      <a:pt x="9" y="4"/>
                      <a:pt x="15" y="11"/>
                      <a:pt x="20" y="19"/>
                    </a:cubicBezTo>
                    <a:close/>
                  </a:path>
                </a:pathLst>
              </a:custGeom>
              <a:solidFill>
                <a:srgbClr val="FDFA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0" name="Freeform 303"/>
              <p:cNvSpPr/>
              <p:nvPr/>
            </p:nvSpPr>
            <p:spPr bwMode="auto">
              <a:xfrm>
                <a:off x="1102" y="1360"/>
                <a:ext cx="24" cy="17"/>
              </a:xfrm>
              <a:custGeom>
                <a:avLst/>
                <a:gdLst>
                  <a:gd name="T0" fmla="*/ 0 w 13"/>
                  <a:gd name="T1" fmla="*/ 0 h 9"/>
                  <a:gd name="T2" fmla="*/ 13 w 13"/>
                  <a:gd name="T3" fmla="*/ 9 h 9"/>
                  <a:gd name="T4" fmla="*/ 7 w 13"/>
                  <a:gd name="T5" fmla="*/ 9 h 9"/>
                  <a:gd name="T6" fmla="*/ 0 w 13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0" y="0"/>
                    </a:moveTo>
                    <a:cubicBezTo>
                      <a:pt x="6" y="1"/>
                      <a:pt x="10" y="4"/>
                      <a:pt x="13" y="9"/>
                    </a:cubicBezTo>
                    <a:cubicBezTo>
                      <a:pt x="11" y="9"/>
                      <a:pt x="9" y="9"/>
                      <a:pt x="7" y="9"/>
                    </a:cubicBezTo>
                    <a:cubicBezTo>
                      <a:pt x="1" y="8"/>
                      <a:pt x="0" y="7"/>
                      <a:pt x="0" y="0"/>
                    </a:cubicBezTo>
                    <a:close/>
                  </a:path>
                </a:pathLst>
              </a:custGeom>
              <a:solidFill>
                <a:srgbClr val="B17F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1" name="Freeform 304"/>
              <p:cNvSpPr/>
              <p:nvPr/>
            </p:nvSpPr>
            <p:spPr bwMode="auto">
              <a:xfrm>
                <a:off x="818" y="1355"/>
                <a:ext cx="22" cy="20"/>
              </a:xfrm>
              <a:custGeom>
                <a:avLst/>
                <a:gdLst>
                  <a:gd name="T0" fmla="*/ 0 w 12"/>
                  <a:gd name="T1" fmla="*/ 8 h 11"/>
                  <a:gd name="T2" fmla="*/ 12 w 12"/>
                  <a:gd name="T3" fmla="*/ 3 h 11"/>
                  <a:gd name="T4" fmla="*/ 10 w 12"/>
                  <a:gd name="T5" fmla="*/ 6 h 11"/>
                  <a:gd name="T6" fmla="*/ 10 w 12"/>
                  <a:gd name="T7" fmla="*/ 6 h 11"/>
                  <a:gd name="T8" fmla="*/ 0 w 12"/>
                  <a:gd name="T9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1">
                    <a:moveTo>
                      <a:pt x="0" y="8"/>
                    </a:moveTo>
                    <a:cubicBezTo>
                      <a:pt x="4" y="5"/>
                      <a:pt x="6" y="0"/>
                      <a:pt x="12" y="3"/>
                    </a:cubicBezTo>
                    <a:cubicBezTo>
                      <a:pt x="11" y="4"/>
                      <a:pt x="11" y="5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7" y="7"/>
                      <a:pt x="4" y="11"/>
                      <a:pt x="0" y="8"/>
                    </a:cubicBezTo>
                    <a:close/>
                  </a:path>
                </a:pathLst>
              </a:custGeom>
              <a:solidFill>
                <a:srgbClr val="FF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2" name="Freeform 305"/>
              <p:cNvSpPr/>
              <p:nvPr/>
            </p:nvSpPr>
            <p:spPr bwMode="auto">
              <a:xfrm>
                <a:off x="1144" y="1454"/>
                <a:ext cx="11" cy="7"/>
              </a:xfrm>
              <a:custGeom>
                <a:avLst/>
                <a:gdLst>
                  <a:gd name="T0" fmla="*/ 4 w 6"/>
                  <a:gd name="T1" fmla="*/ 0 h 4"/>
                  <a:gd name="T2" fmla="*/ 6 w 6"/>
                  <a:gd name="T3" fmla="*/ 2 h 4"/>
                  <a:gd name="T4" fmla="*/ 0 w 6"/>
                  <a:gd name="T5" fmla="*/ 4 h 4"/>
                  <a:gd name="T6" fmla="*/ 4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4" y="0"/>
                    </a:moveTo>
                    <a:cubicBezTo>
                      <a:pt x="4" y="1"/>
                      <a:pt x="5" y="2"/>
                      <a:pt x="6" y="2"/>
                    </a:cubicBezTo>
                    <a:cubicBezTo>
                      <a:pt x="4" y="3"/>
                      <a:pt x="2" y="4"/>
                      <a:pt x="0" y="4"/>
                    </a:cubicBezTo>
                    <a:cubicBezTo>
                      <a:pt x="0" y="2"/>
                      <a:pt x="1" y="1"/>
                      <a:pt x="4" y="0"/>
                    </a:cubicBezTo>
                    <a:close/>
                  </a:path>
                </a:pathLst>
              </a:custGeom>
              <a:solidFill>
                <a:srgbClr val="FF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3" name="Freeform 306"/>
              <p:cNvSpPr/>
              <p:nvPr/>
            </p:nvSpPr>
            <p:spPr bwMode="auto">
              <a:xfrm>
                <a:off x="741" y="1366"/>
                <a:ext cx="11" cy="9"/>
              </a:xfrm>
              <a:custGeom>
                <a:avLst/>
                <a:gdLst>
                  <a:gd name="T0" fmla="*/ 4 w 6"/>
                  <a:gd name="T1" fmla="*/ 0 h 5"/>
                  <a:gd name="T2" fmla="*/ 6 w 6"/>
                  <a:gd name="T3" fmla="*/ 1 h 5"/>
                  <a:gd name="T4" fmla="*/ 0 w 6"/>
                  <a:gd name="T5" fmla="*/ 4 h 5"/>
                  <a:gd name="T6" fmla="*/ 4 w 6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4" y="0"/>
                    </a:moveTo>
                    <a:cubicBezTo>
                      <a:pt x="5" y="0"/>
                      <a:pt x="5" y="1"/>
                      <a:pt x="6" y="1"/>
                    </a:cubicBezTo>
                    <a:cubicBezTo>
                      <a:pt x="5" y="3"/>
                      <a:pt x="3" y="5"/>
                      <a:pt x="0" y="4"/>
                    </a:cubicBezTo>
                    <a:cubicBezTo>
                      <a:pt x="1" y="2"/>
                      <a:pt x="2" y="1"/>
                      <a:pt x="4" y="0"/>
                    </a:cubicBezTo>
                    <a:close/>
                  </a:path>
                </a:pathLst>
              </a:custGeom>
              <a:solidFill>
                <a:srgbClr val="BB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4" name="Freeform 307"/>
              <p:cNvSpPr/>
              <p:nvPr/>
            </p:nvSpPr>
            <p:spPr bwMode="auto">
              <a:xfrm>
                <a:off x="1045" y="1380"/>
                <a:ext cx="7" cy="4"/>
              </a:xfrm>
              <a:custGeom>
                <a:avLst/>
                <a:gdLst>
                  <a:gd name="T0" fmla="*/ 0 w 4"/>
                  <a:gd name="T1" fmla="*/ 0 h 2"/>
                  <a:gd name="T2" fmla="*/ 2 w 4"/>
                  <a:gd name="T3" fmla="*/ 0 h 2"/>
                  <a:gd name="T4" fmla="*/ 4 w 4"/>
                  <a:gd name="T5" fmla="*/ 2 h 2"/>
                  <a:gd name="T6" fmla="*/ 0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3" y="1"/>
                      <a:pt x="3" y="1"/>
                      <a:pt x="4" y="2"/>
                    </a:cubicBezTo>
                    <a:cubicBezTo>
                      <a:pt x="2" y="2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E4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5" name="Freeform 308"/>
              <p:cNvSpPr/>
              <p:nvPr/>
            </p:nvSpPr>
            <p:spPr bwMode="auto">
              <a:xfrm>
                <a:off x="844" y="1356"/>
                <a:ext cx="7" cy="4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0"/>
                      <a:pt x="2" y="0"/>
                      <a:pt x="4" y="0"/>
                    </a:cubicBezTo>
                    <a:cubicBezTo>
                      <a:pt x="3" y="1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F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6" name="Freeform 309"/>
              <p:cNvSpPr/>
              <p:nvPr/>
            </p:nvSpPr>
            <p:spPr bwMode="auto">
              <a:xfrm>
                <a:off x="794" y="1345"/>
                <a:ext cx="7" cy="4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7" name="Freeform 310"/>
              <p:cNvSpPr/>
              <p:nvPr/>
            </p:nvSpPr>
            <p:spPr bwMode="auto">
              <a:xfrm>
                <a:off x="801" y="1342"/>
                <a:ext cx="8" cy="3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8" name="Freeform 311"/>
              <p:cNvSpPr/>
              <p:nvPr/>
            </p:nvSpPr>
            <p:spPr bwMode="auto">
              <a:xfrm>
                <a:off x="809" y="1338"/>
                <a:ext cx="5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0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69" name="Freeform 312"/>
              <p:cNvSpPr/>
              <p:nvPr/>
            </p:nvSpPr>
            <p:spPr bwMode="auto">
              <a:xfrm>
                <a:off x="836" y="1327"/>
                <a:ext cx="8" cy="4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1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0" name="Freeform 313"/>
              <p:cNvSpPr/>
              <p:nvPr/>
            </p:nvSpPr>
            <p:spPr bwMode="auto">
              <a:xfrm>
                <a:off x="1056" y="1388"/>
                <a:ext cx="3" cy="7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1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E4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1" name="Freeform 314"/>
              <p:cNvSpPr/>
              <p:nvPr/>
            </p:nvSpPr>
            <p:spPr bwMode="auto">
              <a:xfrm>
                <a:off x="1137" y="1465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2" name="Freeform 315"/>
              <p:cNvSpPr/>
              <p:nvPr/>
            </p:nvSpPr>
            <p:spPr bwMode="auto">
              <a:xfrm>
                <a:off x="1141" y="1461"/>
                <a:ext cx="3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3" name="Freeform 316"/>
              <p:cNvSpPr/>
              <p:nvPr/>
            </p:nvSpPr>
            <p:spPr bwMode="auto">
              <a:xfrm>
                <a:off x="1071" y="1402"/>
                <a:ext cx="1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E4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4" name="Freeform 317"/>
              <p:cNvSpPr/>
              <p:nvPr/>
            </p:nvSpPr>
            <p:spPr bwMode="auto">
              <a:xfrm>
                <a:off x="1067" y="1399"/>
                <a:ext cx="2" cy="3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E4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5" name="Freeform 318"/>
              <p:cNvSpPr/>
              <p:nvPr/>
            </p:nvSpPr>
            <p:spPr bwMode="auto">
              <a:xfrm>
                <a:off x="1052" y="1384"/>
                <a:ext cx="4" cy="4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2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1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E4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6" name="Freeform 319"/>
              <p:cNvSpPr/>
              <p:nvPr/>
            </p:nvSpPr>
            <p:spPr bwMode="auto">
              <a:xfrm>
                <a:off x="621" y="1140"/>
                <a:ext cx="145" cy="81"/>
              </a:xfrm>
              <a:custGeom>
                <a:avLst/>
                <a:gdLst>
                  <a:gd name="T0" fmla="*/ 6 w 79"/>
                  <a:gd name="T1" fmla="*/ 8 h 44"/>
                  <a:gd name="T2" fmla="*/ 10 w 79"/>
                  <a:gd name="T3" fmla="*/ 7 h 44"/>
                  <a:gd name="T4" fmla="*/ 24 w 79"/>
                  <a:gd name="T5" fmla="*/ 4 h 44"/>
                  <a:gd name="T6" fmla="*/ 29 w 79"/>
                  <a:gd name="T7" fmla="*/ 4 h 44"/>
                  <a:gd name="T8" fmla="*/ 31 w 79"/>
                  <a:gd name="T9" fmla="*/ 5 h 44"/>
                  <a:gd name="T10" fmla="*/ 31 w 79"/>
                  <a:gd name="T11" fmla="*/ 4 h 44"/>
                  <a:gd name="T12" fmla="*/ 40 w 79"/>
                  <a:gd name="T13" fmla="*/ 6 h 44"/>
                  <a:gd name="T14" fmla="*/ 61 w 79"/>
                  <a:gd name="T15" fmla="*/ 21 h 44"/>
                  <a:gd name="T16" fmla="*/ 71 w 79"/>
                  <a:gd name="T17" fmla="*/ 23 h 44"/>
                  <a:gd name="T18" fmla="*/ 79 w 79"/>
                  <a:gd name="T19" fmla="*/ 29 h 44"/>
                  <a:gd name="T20" fmla="*/ 72 w 79"/>
                  <a:gd name="T21" fmla="*/ 34 h 44"/>
                  <a:gd name="T22" fmla="*/ 66 w 79"/>
                  <a:gd name="T23" fmla="*/ 40 h 44"/>
                  <a:gd name="T24" fmla="*/ 59 w 79"/>
                  <a:gd name="T25" fmla="*/ 42 h 44"/>
                  <a:gd name="T26" fmla="*/ 48 w 79"/>
                  <a:gd name="T27" fmla="*/ 35 h 44"/>
                  <a:gd name="T28" fmla="*/ 46 w 79"/>
                  <a:gd name="T29" fmla="*/ 35 h 44"/>
                  <a:gd name="T30" fmla="*/ 46 w 79"/>
                  <a:gd name="T31" fmla="*/ 34 h 44"/>
                  <a:gd name="T32" fmla="*/ 34 w 79"/>
                  <a:gd name="T33" fmla="*/ 28 h 44"/>
                  <a:gd name="T34" fmla="*/ 23 w 79"/>
                  <a:gd name="T35" fmla="*/ 21 h 44"/>
                  <a:gd name="T36" fmla="*/ 3 w 79"/>
                  <a:gd name="T37" fmla="*/ 18 h 44"/>
                  <a:gd name="T38" fmla="*/ 0 w 79"/>
                  <a:gd name="T39" fmla="*/ 14 h 44"/>
                  <a:gd name="T40" fmla="*/ 6 w 79"/>
                  <a:gd name="T41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9" h="44">
                    <a:moveTo>
                      <a:pt x="6" y="8"/>
                    </a:moveTo>
                    <a:cubicBezTo>
                      <a:pt x="7" y="8"/>
                      <a:pt x="9" y="8"/>
                      <a:pt x="10" y="7"/>
                    </a:cubicBezTo>
                    <a:cubicBezTo>
                      <a:pt x="15" y="6"/>
                      <a:pt x="20" y="7"/>
                      <a:pt x="24" y="4"/>
                    </a:cubicBezTo>
                    <a:cubicBezTo>
                      <a:pt x="26" y="4"/>
                      <a:pt x="27" y="4"/>
                      <a:pt x="29" y="4"/>
                    </a:cubicBezTo>
                    <a:cubicBezTo>
                      <a:pt x="29" y="5"/>
                      <a:pt x="30" y="6"/>
                      <a:pt x="31" y="5"/>
                    </a:cubicBezTo>
                    <a:cubicBezTo>
                      <a:pt x="32" y="5"/>
                      <a:pt x="30" y="5"/>
                      <a:pt x="31" y="4"/>
                    </a:cubicBezTo>
                    <a:cubicBezTo>
                      <a:pt x="35" y="0"/>
                      <a:pt x="37" y="4"/>
                      <a:pt x="40" y="6"/>
                    </a:cubicBezTo>
                    <a:cubicBezTo>
                      <a:pt x="47" y="11"/>
                      <a:pt x="57" y="12"/>
                      <a:pt x="61" y="21"/>
                    </a:cubicBezTo>
                    <a:cubicBezTo>
                      <a:pt x="63" y="24"/>
                      <a:pt x="68" y="23"/>
                      <a:pt x="71" y="23"/>
                    </a:cubicBezTo>
                    <a:cubicBezTo>
                      <a:pt x="75" y="24"/>
                      <a:pt x="78" y="25"/>
                      <a:pt x="79" y="29"/>
                    </a:cubicBezTo>
                    <a:cubicBezTo>
                      <a:pt x="79" y="34"/>
                      <a:pt x="76" y="34"/>
                      <a:pt x="72" y="34"/>
                    </a:cubicBezTo>
                    <a:cubicBezTo>
                      <a:pt x="69" y="34"/>
                      <a:pt x="68" y="38"/>
                      <a:pt x="66" y="40"/>
                    </a:cubicBezTo>
                    <a:cubicBezTo>
                      <a:pt x="63" y="43"/>
                      <a:pt x="59" y="44"/>
                      <a:pt x="59" y="42"/>
                    </a:cubicBezTo>
                    <a:cubicBezTo>
                      <a:pt x="58" y="33"/>
                      <a:pt x="51" y="38"/>
                      <a:pt x="48" y="35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5"/>
                      <a:pt x="46" y="35"/>
                      <a:pt x="46" y="34"/>
                    </a:cubicBezTo>
                    <a:cubicBezTo>
                      <a:pt x="43" y="29"/>
                      <a:pt x="36" y="31"/>
                      <a:pt x="34" y="28"/>
                    </a:cubicBezTo>
                    <a:cubicBezTo>
                      <a:pt x="32" y="22"/>
                      <a:pt x="28" y="22"/>
                      <a:pt x="23" y="21"/>
                    </a:cubicBezTo>
                    <a:cubicBezTo>
                      <a:pt x="16" y="20"/>
                      <a:pt x="10" y="17"/>
                      <a:pt x="3" y="18"/>
                    </a:cubicBezTo>
                    <a:cubicBezTo>
                      <a:pt x="1" y="18"/>
                      <a:pt x="0" y="16"/>
                      <a:pt x="0" y="14"/>
                    </a:cubicBezTo>
                    <a:cubicBezTo>
                      <a:pt x="2" y="12"/>
                      <a:pt x="4" y="10"/>
                      <a:pt x="6" y="8"/>
                    </a:cubicBezTo>
                    <a:close/>
                  </a:path>
                </a:pathLst>
              </a:custGeom>
              <a:solidFill>
                <a:srgbClr val="87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7" name="Freeform 320"/>
              <p:cNvSpPr/>
              <p:nvPr/>
            </p:nvSpPr>
            <p:spPr bwMode="auto">
              <a:xfrm>
                <a:off x="649" y="1257"/>
                <a:ext cx="134" cy="87"/>
              </a:xfrm>
              <a:custGeom>
                <a:avLst/>
                <a:gdLst>
                  <a:gd name="T0" fmla="*/ 35 w 73"/>
                  <a:gd name="T1" fmla="*/ 42 h 47"/>
                  <a:gd name="T2" fmla="*/ 0 w 73"/>
                  <a:gd name="T3" fmla="*/ 45 h 47"/>
                  <a:gd name="T4" fmla="*/ 39 w 73"/>
                  <a:gd name="T5" fmla="*/ 17 h 47"/>
                  <a:gd name="T6" fmla="*/ 42 w 73"/>
                  <a:gd name="T7" fmla="*/ 11 h 47"/>
                  <a:gd name="T8" fmla="*/ 45 w 73"/>
                  <a:gd name="T9" fmla="*/ 8 h 47"/>
                  <a:gd name="T10" fmla="*/ 47 w 73"/>
                  <a:gd name="T11" fmla="*/ 6 h 47"/>
                  <a:gd name="T12" fmla="*/ 56 w 73"/>
                  <a:gd name="T13" fmla="*/ 3 h 47"/>
                  <a:gd name="T14" fmla="*/ 59 w 73"/>
                  <a:gd name="T15" fmla="*/ 2 h 47"/>
                  <a:gd name="T16" fmla="*/ 65 w 73"/>
                  <a:gd name="T17" fmla="*/ 0 h 47"/>
                  <a:gd name="T18" fmla="*/ 69 w 73"/>
                  <a:gd name="T19" fmla="*/ 11 h 47"/>
                  <a:gd name="T20" fmla="*/ 45 w 73"/>
                  <a:gd name="T21" fmla="*/ 38 h 47"/>
                  <a:gd name="T22" fmla="*/ 35 w 73"/>
                  <a:gd name="T23" fmla="*/ 42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3" h="47">
                    <a:moveTo>
                      <a:pt x="35" y="42"/>
                    </a:moveTo>
                    <a:cubicBezTo>
                      <a:pt x="24" y="47"/>
                      <a:pt x="12" y="47"/>
                      <a:pt x="0" y="45"/>
                    </a:cubicBezTo>
                    <a:cubicBezTo>
                      <a:pt x="15" y="39"/>
                      <a:pt x="28" y="30"/>
                      <a:pt x="39" y="17"/>
                    </a:cubicBezTo>
                    <a:cubicBezTo>
                      <a:pt x="39" y="14"/>
                      <a:pt x="40" y="13"/>
                      <a:pt x="42" y="11"/>
                    </a:cubicBezTo>
                    <a:cubicBezTo>
                      <a:pt x="43" y="10"/>
                      <a:pt x="44" y="9"/>
                      <a:pt x="45" y="8"/>
                    </a:cubicBezTo>
                    <a:cubicBezTo>
                      <a:pt x="46" y="7"/>
                      <a:pt x="47" y="6"/>
                      <a:pt x="47" y="6"/>
                    </a:cubicBezTo>
                    <a:cubicBezTo>
                      <a:pt x="50" y="5"/>
                      <a:pt x="54" y="4"/>
                      <a:pt x="56" y="3"/>
                    </a:cubicBezTo>
                    <a:cubicBezTo>
                      <a:pt x="57" y="3"/>
                      <a:pt x="58" y="2"/>
                      <a:pt x="59" y="2"/>
                    </a:cubicBezTo>
                    <a:cubicBezTo>
                      <a:pt x="61" y="1"/>
                      <a:pt x="63" y="1"/>
                      <a:pt x="65" y="0"/>
                    </a:cubicBezTo>
                    <a:cubicBezTo>
                      <a:pt x="73" y="1"/>
                      <a:pt x="71" y="6"/>
                      <a:pt x="69" y="11"/>
                    </a:cubicBezTo>
                    <a:cubicBezTo>
                      <a:pt x="64" y="23"/>
                      <a:pt x="57" y="32"/>
                      <a:pt x="45" y="38"/>
                    </a:cubicBezTo>
                    <a:cubicBezTo>
                      <a:pt x="42" y="40"/>
                      <a:pt x="38" y="41"/>
                      <a:pt x="35" y="42"/>
                    </a:cubicBezTo>
                    <a:close/>
                  </a:path>
                </a:pathLst>
              </a:custGeom>
              <a:solidFill>
                <a:srgbClr val="8B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8" name="Freeform 321"/>
              <p:cNvSpPr/>
              <p:nvPr/>
            </p:nvSpPr>
            <p:spPr bwMode="auto">
              <a:xfrm>
                <a:off x="693" y="1145"/>
                <a:ext cx="96" cy="81"/>
              </a:xfrm>
              <a:custGeom>
                <a:avLst/>
                <a:gdLst>
                  <a:gd name="T0" fmla="*/ 9 w 52"/>
                  <a:gd name="T1" fmla="*/ 32 h 44"/>
                  <a:gd name="T2" fmla="*/ 14 w 52"/>
                  <a:gd name="T3" fmla="*/ 31 h 44"/>
                  <a:gd name="T4" fmla="*/ 20 w 52"/>
                  <a:gd name="T5" fmla="*/ 30 h 44"/>
                  <a:gd name="T6" fmla="*/ 21 w 52"/>
                  <a:gd name="T7" fmla="*/ 35 h 44"/>
                  <a:gd name="T8" fmla="*/ 22 w 52"/>
                  <a:gd name="T9" fmla="*/ 38 h 44"/>
                  <a:gd name="T10" fmla="*/ 24 w 52"/>
                  <a:gd name="T11" fmla="*/ 37 h 44"/>
                  <a:gd name="T12" fmla="*/ 29 w 52"/>
                  <a:gd name="T13" fmla="*/ 26 h 44"/>
                  <a:gd name="T14" fmla="*/ 34 w 52"/>
                  <a:gd name="T15" fmla="*/ 29 h 44"/>
                  <a:gd name="T16" fmla="*/ 38 w 52"/>
                  <a:gd name="T17" fmla="*/ 28 h 44"/>
                  <a:gd name="T18" fmla="*/ 36 w 52"/>
                  <a:gd name="T19" fmla="*/ 24 h 44"/>
                  <a:gd name="T20" fmla="*/ 26 w 52"/>
                  <a:gd name="T21" fmla="*/ 22 h 44"/>
                  <a:gd name="T22" fmla="*/ 18 w 52"/>
                  <a:gd name="T23" fmla="*/ 20 h 44"/>
                  <a:gd name="T24" fmla="*/ 17 w 52"/>
                  <a:gd name="T25" fmla="*/ 12 h 44"/>
                  <a:gd name="T26" fmla="*/ 11 w 52"/>
                  <a:gd name="T27" fmla="*/ 12 h 44"/>
                  <a:gd name="T28" fmla="*/ 5 w 52"/>
                  <a:gd name="T29" fmla="*/ 9 h 44"/>
                  <a:gd name="T30" fmla="*/ 1 w 52"/>
                  <a:gd name="T31" fmla="*/ 3 h 44"/>
                  <a:gd name="T32" fmla="*/ 3 w 52"/>
                  <a:gd name="T33" fmla="*/ 1 h 44"/>
                  <a:gd name="T34" fmla="*/ 35 w 52"/>
                  <a:gd name="T35" fmla="*/ 11 h 44"/>
                  <a:gd name="T36" fmla="*/ 48 w 52"/>
                  <a:gd name="T37" fmla="*/ 24 h 44"/>
                  <a:gd name="T38" fmla="*/ 47 w 52"/>
                  <a:gd name="T39" fmla="*/ 38 h 44"/>
                  <a:gd name="T40" fmla="*/ 45 w 52"/>
                  <a:gd name="T41" fmla="*/ 40 h 44"/>
                  <a:gd name="T42" fmla="*/ 39 w 52"/>
                  <a:gd name="T43" fmla="*/ 43 h 44"/>
                  <a:gd name="T44" fmla="*/ 32 w 52"/>
                  <a:gd name="T45" fmla="*/ 43 h 44"/>
                  <a:gd name="T46" fmla="*/ 30 w 52"/>
                  <a:gd name="T47" fmla="*/ 42 h 44"/>
                  <a:gd name="T48" fmla="*/ 9 w 52"/>
                  <a:gd name="T49" fmla="*/ 3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2" h="44">
                    <a:moveTo>
                      <a:pt x="9" y="32"/>
                    </a:moveTo>
                    <a:cubicBezTo>
                      <a:pt x="11" y="32"/>
                      <a:pt x="13" y="32"/>
                      <a:pt x="14" y="31"/>
                    </a:cubicBezTo>
                    <a:cubicBezTo>
                      <a:pt x="16" y="28"/>
                      <a:pt x="18" y="29"/>
                      <a:pt x="20" y="30"/>
                    </a:cubicBezTo>
                    <a:cubicBezTo>
                      <a:pt x="22" y="31"/>
                      <a:pt x="21" y="34"/>
                      <a:pt x="21" y="35"/>
                    </a:cubicBezTo>
                    <a:cubicBezTo>
                      <a:pt x="20" y="37"/>
                      <a:pt x="19" y="38"/>
                      <a:pt x="22" y="38"/>
                    </a:cubicBezTo>
                    <a:cubicBezTo>
                      <a:pt x="23" y="39"/>
                      <a:pt x="24" y="38"/>
                      <a:pt x="24" y="37"/>
                    </a:cubicBezTo>
                    <a:cubicBezTo>
                      <a:pt x="29" y="31"/>
                      <a:pt x="29" y="31"/>
                      <a:pt x="29" y="26"/>
                    </a:cubicBezTo>
                    <a:cubicBezTo>
                      <a:pt x="31" y="26"/>
                      <a:pt x="32" y="28"/>
                      <a:pt x="34" y="29"/>
                    </a:cubicBezTo>
                    <a:cubicBezTo>
                      <a:pt x="35" y="30"/>
                      <a:pt x="37" y="30"/>
                      <a:pt x="38" y="28"/>
                    </a:cubicBezTo>
                    <a:cubicBezTo>
                      <a:pt x="39" y="26"/>
                      <a:pt x="38" y="24"/>
                      <a:pt x="36" y="24"/>
                    </a:cubicBezTo>
                    <a:cubicBezTo>
                      <a:pt x="33" y="23"/>
                      <a:pt x="30" y="22"/>
                      <a:pt x="26" y="22"/>
                    </a:cubicBezTo>
                    <a:cubicBezTo>
                      <a:pt x="23" y="22"/>
                      <a:pt x="21" y="21"/>
                      <a:pt x="18" y="20"/>
                    </a:cubicBezTo>
                    <a:cubicBezTo>
                      <a:pt x="15" y="18"/>
                      <a:pt x="20" y="15"/>
                      <a:pt x="17" y="12"/>
                    </a:cubicBezTo>
                    <a:cubicBezTo>
                      <a:pt x="15" y="11"/>
                      <a:pt x="11" y="14"/>
                      <a:pt x="11" y="12"/>
                    </a:cubicBezTo>
                    <a:cubicBezTo>
                      <a:pt x="11" y="8"/>
                      <a:pt x="8" y="9"/>
                      <a:pt x="5" y="9"/>
                    </a:cubicBezTo>
                    <a:cubicBezTo>
                      <a:pt x="0" y="10"/>
                      <a:pt x="4" y="4"/>
                      <a:pt x="1" y="3"/>
                    </a:cubicBezTo>
                    <a:cubicBezTo>
                      <a:pt x="2" y="3"/>
                      <a:pt x="3" y="2"/>
                      <a:pt x="3" y="1"/>
                    </a:cubicBezTo>
                    <a:cubicBezTo>
                      <a:pt x="15" y="0"/>
                      <a:pt x="26" y="3"/>
                      <a:pt x="35" y="11"/>
                    </a:cubicBezTo>
                    <a:cubicBezTo>
                      <a:pt x="39" y="16"/>
                      <a:pt x="44" y="19"/>
                      <a:pt x="48" y="24"/>
                    </a:cubicBezTo>
                    <a:cubicBezTo>
                      <a:pt x="52" y="29"/>
                      <a:pt x="52" y="33"/>
                      <a:pt x="47" y="38"/>
                    </a:cubicBezTo>
                    <a:cubicBezTo>
                      <a:pt x="47" y="39"/>
                      <a:pt x="46" y="39"/>
                      <a:pt x="45" y="40"/>
                    </a:cubicBezTo>
                    <a:cubicBezTo>
                      <a:pt x="43" y="41"/>
                      <a:pt x="42" y="43"/>
                      <a:pt x="39" y="43"/>
                    </a:cubicBezTo>
                    <a:cubicBezTo>
                      <a:pt x="37" y="44"/>
                      <a:pt x="35" y="44"/>
                      <a:pt x="32" y="43"/>
                    </a:cubicBezTo>
                    <a:cubicBezTo>
                      <a:pt x="31" y="43"/>
                      <a:pt x="31" y="42"/>
                      <a:pt x="30" y="42"/>
                    </a:cubicBezTo>
                    <a:cubicBezTo>
                      <a:pt x="21" y="43"/>
                      <a:pt x="14" y="39"/>
                      <a:pt x="9" y="32"/>
                    </a:cubicBezTo>
                    <a:close/>
                  </a:path>
                </a:pathLst>
              </a:custGeom>
              <a:solidFill>
                <a:srgbClr val="8E8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79" name="Freeform 322"/>
              <p:cNvSpPr/>
              <p:nvPr/>
            </p:nvSpPr>
            <p:spPr bwMode="auto">
              <a:xfrm>
                <a:off x="726" y="1189"/>
                <a:ext cx="83" cy="149"/>
              </a:xfrm>
              <a:custGeom>
                <a:avLst/>
                <a:gdLst>
                  <a:gd name="T0" fmla="*/ 29 w 45"/>
                  <a:gd name="T1" fmla="*/ 14 h 81"/>
                  <a:gd name="T2" fmla="*/ 30 w 45"/>
                  <a:gd name="T3" fmla="*/ 0 h 81"/>
                  <a:gd name="T4" fmla="*/ 42 w 45"/>
                  <a:gd name="T5" fmla="*/ 28 h 81"/>
                  <a:gd name="T6" fmla="*/ 32 w 45"/>
                  <a:gd name="T7" fmla="*/ 47 h 81"/>
                  <a:gd name="T8" fmla="*/ 22 w 45"/>
                  <a:gd name="T9" fmla="*/ 60 h 81"/>
                  <a:gd name="T10" fmla="*/ 13 w 45"/>
                  <a:gd name="T11" fmla="*/ 73 h 81"/>
                  <a:gd name="T12" fmla="*/ 6 w 45"/>
                  <a:gd name="T13" fmla="*/ 81 h 81"/>
                  <a:gd name="T14" fmla="*/ 1 w 45"/>
                  <a:gd name="T15" fmla="*/ 73 h 81"/>
                  <a:gd name="T16" fmla="*/ 19 w 45"/>
                  <a:gd name="T17" fmla="*/ 58 h 81"/>
                  <a:gd name="T18" fmla="*/ 27 w 45"/>
                  <a:gd name="T19" fmla="*/ 44 h 81"/>
                  <a:gd name="T20" fmla="*/ 22 w 45"/>
                  <a:gd name="T21" fmla="*/ 39 h 81"/>
                  <a:gd name="T22" fmla="*/ 16 w 45"/>
                  <a:gd name="T23" fmla="*/ 36 h 81"/>
                  <a:gd name="T24" fmla="*/ 16 w 45"/>
                  <a:gd name="T25" fmla="*/ 35 h 81"/>
                  <a:gd name="T26" fmla="*/ 22 w 45"/>
                  <a:gd name="T27" fmla="*/ 33 h 81"/>
                  <a:gd name="T28" fmla="*/ 19 w 45"/>
                  <a:gd name="T29" fmla="*/ 26 h 81"/>
                  <a:gd name="T30" fmla="*/ 26 w 45"/>
                  <a:gd name="T31" fmla="*/ 30 h 81"/>
                  <a:gd name="T32" fmla="*/ 29 w 45"/>
                  <a:gd name="T33" fmla="*/ 21 h 81"/>
                  <a:gd name="T34" fmla="*/ 30 w 45"/>
                  <a:gd name="T35" fmla="*/ 19 h 81"/>
                  <a:gd name="T36" fmla="*/ 36 w 45"/>
                  <a:gd name="T37" fmla="*/ 18 h 81"/>
                  <a:gd name="T38" fmla="*/ 38 w 45"/>
                  <a:gd name="T39" fmla="*/ 15 h 81"/>
                  <a:gd name="T40" fmla="*/ 35 w 45"/>
                  <a:gd name="T41" fmla="*/ 14 h 81"/>
                  <a:gd name="T42" fmla="*/ 29 w 45"/>
                  <a:gd name="T43" fmla="*/ 14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" h="81">
                    <a:moveTo>
                      <a:pt x="29" y="14"/>
                    </a:moveTo>
                    <a:cubicBezTo>
                      <a:pt x="31" y="9"/>
                      <a:pt x="32" y="5"/>
                      <a:pt x="30" y="0"/>
                    </a:cubicBezTo>
                    <a:cubicBezTo>
                      <a:pt x="38" y="5"/>
                      <a:pt x="45" y="19"/>
                      <a:pt x="42" y="28"/>
                    </a:cubicBezTo>
                    <a:cubicBezTo>
                      <a:pt x="40" y="35"/>
                      <a:pt x="37" y="42"/>
                      <a:pt x="32" y="47"/>
                    </a:cubicBezTo>
                    <a:cubicBezTo>
                      <a:pt x="28" y="51"/>
                      <a:pt x="25" y="55"/>
                      <a:pt x="22" y="60"/>
                    </a:cubicBezTo>
                    <a:cubicBezTo>
                      <a:pt x="20" y="65"/>
                      <a:pt x="16" y="69"/>
                      <a:pt x="13" y="73"/>
                    </a:cubicBezTo>
                    <a:cubicBezTo>
                      <a:pt x="10" y="75"/>
                      <a:pt x="7" y="78"/>
                      <a:pt x="6" y="81"/>
                    </a:cubicBezTo>
                    <a:cubicBezTo>
                      <a:pt x="1" y="81"/>
                      <a:pt x="0" y="78"/>
                      <a:pt x="1" y="73"/>
                    </a:cubicBezTo>
                    <a:cubicBezTo>
                      <a:pt x="7" y="69"/>
                      <a:pt x="15" y="65"/>
                      <a:pt x="19" y="58"/>
                    </a:cubicBezTo>
                    <a:cubicBezTo>
                      <a:pt x="22" y="54"/>
                      <a:pt x="25" y="49"/>
                      <a:pt x="27" y="44"/>
                    </a:cubicBezTo>
                    <a:cubicBezTo>
                      <a:pt x="28" y="39"/>
                      <a:pt x="25" y="39"/>
                      <a:pt x="22" y="39"/>
                    </a:cubicBezTo>
                    <a:cubicBezTo>
                      <a:pt x="19" y="40"/>
                      <a:pt x="18" y="38"/>
                      <a:pt x="16" y="36"/>
                    </a:cubicBezTo>
                    <a:cubicBezTo>
                      <a:pt x="16" y="36"/>
                      <a:pt x="16" y="35"/>
                      <a:pt x="16" y="35"/>
                    </a:cubicBezTo>
                    <a:cubicBezTo>
                      <a:pt x="17" y="33"/>
                      <a:pt x="20" y="34"/>
                      <a:pt x="22" y="33"/>
                    </a:cubicBezTo>
                    <a:cubicBezTo>
                      <a:pt x="23" y="30"/>
                      <a:pt x="18" y="29"/>
                      <a:pt x="19" y="26"/>
                    </a:cubicBezTo>
                    <a:cubicBezTo>
                      <a:pt x="23" y="24"/>
                      <a:pt x="25" y="27"/>
                      <a:pt x="26" y="30"/>
                    </a:cubicBezTo>
                    <a:cubicBezTo>
                      <a:pt x="29" y="27"/>
                      <a:pt x="29" y="27"/>
                      <a:pt x="29" y="21"/>
                    </a:cubicBezTo>
                    <a:cubicBezTo>
                      <a:pt x="29" y="20"/>
                      <a:pt x="30" y="19"/>
                      <a:pt x="30" y="19"/>
                    </a:cubicBezTo>
                    <a:cubicBezTo>
                      <a:pt x="32" y="19"/>
                      <a:pt x="34" y="18"/>
                      <a:pt x="36" y="18"/>
                    </a:cubicBezTo>
                    <a:cubicBezTo>
                      <a:pt x="37" y="17"/>
                      <a:pt x="38" y="17"/>
                      <a:pt x="38" y="15"/>
                    </a:cubicBezTo>
                    <a:cubicBezTo>
                      <a:pt x="38" y="13"/>
                      <a:pt x="37" y="13"/>
                      <a:pt x="35" y="14"/>
                    </a:cubicBezTo>
                    <a:cubicBezTo>
                      <a:pt x="33" y="16"/>
                      <a:pt x="31" y="14"/>
                      <a:pt x="29" y="14"/>
                    </a:cubicBez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0" name="Freeform 323"/>
              <p:cNvSpPr/>
              <p:nvPr/>
            </p:nvSpPr>
            <p:spPr bwMode="auto">
              <a:xfrm>
                <a:off x="687" y="1254"/>
                <a:ext cx="70" cy="35"/>
              </a:xfrm>
              <a:custGeom>
                <a:avLst/>
                <a:gdLst>
                  <a:gd name="T0" fmla="*/ 23 w 38"/>
                  <a:gd name="T1" fmla="*/ 13 h 19"/>
                  <a:gd name="T2" fmla="*/ 18 w 38"/>
                  <a:gd name="T3" fmla="*/ 19 h 19"/>
                  <a:gd name="T4" fmla="*/ 7 w 38"/>
                  <a:gd name="T5" fmla="*/ 17 h 19"/>
                  <a:gd name="T6" fmla="*/ 0 w 38"/>
                  <a:gd name="T7" fmla="*/ 12 h 19"/>
                  <a:gd name="T8" fmla="*/ 0 w 38"/>
                  <a:gd name="T9" fmla="*/ 12 h 19"/>
                  <a:gd name="T10" fmla="*/ 6 w 38"/>
                  <a:gd name="T11" fmla="*/ 11 h 19"/>
                  <a:gd name="T12" fmla="*/ 15 w 38"/>
                  <a:gd name="T13" fmla="*/ 8 h 19"/>
                  <a:gd name="T14" fmla="*/ 22 w 38"/>
                  <a:gd name="T15" fmla="*/ 0 h 19"/>
                  <a:gd name="T16" fmla="*/ 31 w 38"/>
                  <a:gd name="T17" fmla="*/ 1 h 19"/>
                  <a:gd name="T18" fmla="*/ 37 w 38"/>
                  <a:gd name="T19" fmla="*/ 0 h 19"/>
                  <a:gd name="T20" fmla="*/ 37 w 38"/>
                  <a:gd name="T21" fmla="*/ 0 h 19"/>
                  <a:gd name="T22" fmla="*/ 37 w 38"/>
                  <a:gd name="T23" fmla="*/ 6 h 19"/>
                  <a:gd name="T24" fmla="*/ 37 w 38"/>
                  <a:gd name="T25" fmla="*/ 6 h 19"/>
                  <a:gd name="T26" fmla="*/ 25 w 38"/>
                  <a:gd name="T27" fmla="*/ 10 h 19"/>
                  <a:gd name="T28" fmla="*/ 25 w 38"/>
                  <a:gd name="T29" fmla="*/ 10 h 19"/>
                  <a:gd name="T30" fmla="*/ 19 w 38"/>
                  <a:gd name="T31" fmla="*/ 11 h 19"/>
                  <a:gd name="T32" fmla="*/ 19 w 38"/>
                  <a:gd name="T33" fmla="*/ 11 h 19"/>
                  <a:gd name="T34" fmla="*/ 23 w 38"/>
                  <a:gd name="T35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8" h="19">
                    <a:moveTo>
                      <a:pt x="23" y="13"/>
                    </a:moveTo>
                    <a:cubicBezTo>
                      <a:pt x="21" y="15"/>
                      <a:pt x="19" y="17"/>
                      <a:pt x="18" y="19"/>
                    </a:cubicBezTo>
                    <a:cubicBezTo>
                      <a:pt x="15" y="16"/>
                      <a:pt x="11" y="17"/>
                      <a:pt x="7" y="17"/>
                    </a:cubicBezTo>
                    <a:cubicBezTo>
                      <a:pt x="3" y="18"/>
                      <a:pt x="0" y="17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1"/>
                      <a:pt x="4" y="10"/>
                      <a:pt x="6" y="11"/>
                    </a:cubicBezTo>
                    <a:cubicBezTo>
                      <a:pt x="9" y="13"/>
                      <a:pt x="14" y="10"/>
                      <a:pt x="15" y="8"/>
                    </a:cubicBezTo>
                    <a:cubicBezTo>
                      <a:pt x="17" y="5"/>
                      <a:pt x="23" y="5"/>
                      <a:pt x="22" y="0"/>
                    </a:cubicBezTo>
                    <a:cubicBezTo>
                      <a:pt x="25" y="1"/>
                      <a:pt x="28" y="1"/>
                      <a:pt x="31" y="1"/>
                    </a:cubicBezTo>
                    <a:cubicBezTo>
                      <a:pt x="33" y="1"/>
                      <a:pt x="35" y="1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8" y="2"/>
                      <a:pt x="38" y="4"/>
                      <a:pt x="37" y="6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3" y="7"/>
                      <a:pt x="28" y="6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4" y="12"/>
                      <a:pt x="21" y="10"/>
                      <a:pt x="19" y="11"/>
                    </a:cubicBezTo>
                    <a:cubicBezTo>
                      <a:pt x="18" y="11"/>
                      <a:pt x="20" y="12"/>
                      <a:pt x="19" y="11"/>
                    </a:cubicBezTo>
                    <a:cubicBezTo>
                      <a:pt x="21" y="11"/>
                      <a:pt x="24" y="10"/>
                      <a:pt x="23" y="13"/>
                    </a:cubicBezTo>
                    <a:close/>
                  </a:path>
                </a:pathLst>
              </a:custGeom>
              <a:solidFill>
                <a:srgbClr val="ACAC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1" name="Freeform 324"/>
              <p:cNvSpPr/>
              <p:nvPr/>
            </p:nvSpPr>
            <p:spPr bwMode="auto">
              <a:xfrm>
                <a:off x="591" y="1257"/>
                <a:ext cx="26" cy="79"/>
              </a:xfrm>
              <a:custGeom>
                <a:avLst/>
                <a:gdLst>
                  <a:gd name="T0" fmla="*/ 6 w 14"/>
                  <a:gd name="T1" fmla="*/ 0 h 43"/>
                  <a:gd name="T2" fmla="*/ 10 w 14"/>
                  <a:gd name="T3" fmla="*/ 17 h 43"/>
                  <a:gd name="T4" fmla="*/ 12 w 14"/>
                  <a:gd name="T5" fmla="*/ 21 h 43"/>
                  <a:gd name="T6" fmla="*/ 10 w 14"/>
                  <a:gd name="T7" fmla="*/ 42 h 43"/>
                  <a:gd name="T8" fmla="*/ 0 w 14"/>
                  <a:gd name="T9" fmla="*/ 40 h 43"/>
                  <a:gd name="T10" fmla="*/ 3 w 14"/>
                  <a:gd name="T11" fmla="*/ 30 h 43"/>
                  <a:gd name="T12" fmla="*/ 6 w 14"/>
                  <a:gd name="T13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43">
                    <a:moveTo>
                      <a:pt x="6" y="0"/>
                    </a:moveTo>
                    <a:cubicBezTo>
                      <a:pt x="9" y="5"/>
                      <a:pt x="9" y="11"/>
                      <a:pt x="10" y="17"/>
                    </a:cubicBezTo>
                    <a:cubicBezTo>
                      <a:pt x="10" y="19"/>
                      <a:pt x="11" y="20"/>
                      <a:pt x="12" y="21"/>
                    </a:cubicBezTo>
                    <a:cubicBezTo>
                      <a:pt x="12" y="28"/>
                      <a:pt x="14" y="35"/>
                      <a:pt x="10" y="42"/>
                    </a:cubicBezTo>
                    <a:cubicBezTo>
                      <a:pt x="7" y="42"/>
                      <a:pt x="3" y="43"/>
                      <a:pt x="0" y="40"/>
                    </a:cubicBezTo>
                    <a:cubicBezTo>
                      <a:pt x="3" y="37"/>
                      <a:pt x="4" y="35"/>
                      <a:pt x="3" y="30"/>
                    </a:cubicBezTo>
                    <a:cubicBezTo>
                      <a:pt x="1" y="20"/>
                      <a:pt x="0" y="10"/>
                      <a:pt x="6" y="0"/>
                    </a:cubicBezTo>
                    <a:close/>
                  </a:path>
                </a:pathLst>
              </a:custGeom>
              <a:solidFill>
                <a:srgbClr val="88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2" name="Freeform 325"/>
              <p:cNvSpPr/>
              <p:nvPr/>
            </p:nvSpPr>
            <p:spPr bwMode="auto">
              <a:xfrm>
                <a:off x="741" y="1219"/>
                <a:ext cx="35" cy="18"/>
              </a:xfrm>
              <a:custGeom>
                <a:avLst/>
                <a:gdLst>
                  <a:gd name="T0" fmla="*/ 4 w 19"/>
                  <a:gd name="T1" fmla="*/ 2 h 10"/>
                  <a:gd name="T2" fmla="*/ 6 w 19"/>
                  <a:gd name="T3" fmla="*/ 2 h 10"/>
                  <a:gd name="T4" fmla="*/ 14 w 19"/>
                  <a:gd name="T5" fmla="*/ 2 h 10"/>
                  <a:gd name="T6" fmla="*/ 19 w 19"/>
                  <a:gd name="T7" fmla="*/ 0 h 10"/>
                  <a:gd name="T8" fmla="*/ 3 w 19"/>
                  <a:gd name="T9" fmla="*/ 9 h 10"/>
                  <a:gd name="T10" fmla="*/ 1 w 19"/>
                  <a:gd name="T11" fmla="*/ 5 h 10"/>
                  <a:gd name="T12" fmla="*/ 4 w 1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0">
                    <a:moveTo>
                      <a:pt x="4" y="2"/>
                    </a:moveTo>
                    <a:cubicBezTo>
                      <a:pt x="5" y="2"/>
                      <a:pt x="5" y="2"/>
                      <a:pt x="6" y="2"/>
                    </a:cubicBezTo>
                    <a:cubicBezTo>
                      <a:pt x="8" y="3"/>
                      <a:pt x="11" y="3"/>
                      <a:pt x="14" y="2"/>
                    </a:cubicBezTo>
                    <a:cubicBezTo>
                      <a:pt x="15" y="1"/>
                      <a:pt x="17" y="0"/>
                      <a:pt x="19" y="0"/>
                    </a:cubicBezTo>
                    <a:cubicBezTo>
                      <a:pt x="18" y="9"/>
                      <a:pt x="9" y="6"/>
                      <a:pt x="3" y="9"/>
                    </a:cubicBezTo>
                    <a:cubicBezTo>
                      <a:pt x="1" y="10"/>
                      <a:pt x="0" y="7"/>
                      <a:pt x="1" y="5"/>
                    </a:cubicBezTo>
                    <a:cubicBezTo>
                      <a:pt x="1" y="4"/>
                      <a:pt x="3" y="3"/>
                      <a:pt x="4" y="2"/>
                    </a:cubicBezTo>
                    <a:close/>
                  </a:path>
                </a:pathLst>
              </a:custGeom>
              <a:solidFill>
                <a:srgbClr val="AB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3" name="Freeform 326"/>
              <p:cNvSpPr/>
              <p:nvPr/>
            </p:nvSpPr>
            <p:spPr bwMode="auto">
              <a:xfrm>
                <a:off x="713" y="1323"/>
                <a:ext cx="39" cy="30"/>
              </a:xfrm>
              <a:custGeom>
                <a:avLst/>
                <a:gdLst>
                  <a:gd name="T0" fmla="*/ 8 w 21"/>
                  <a:gd name="T1" fmla="*/ 0 h 16"/>
                  <a:gd name="T2" fmla="*/ 13 w 21"/>
                  <a:gd name="T3" fmla="*/ 8 h 16"/>
                  <a:gd name="T4" fmla="*/ 21 w 21"/>
                  <a:gd name="T5" fmla="*/ 16 h 16"/>
                  <a:gd name="T6" fmla="*/ 9 w 21"/>
                  <a:gd name="T7" fmla="*/ 10 h 16"/>
                  <a:gd name="T8" fmla="*/ 2 w 21"/>
                  <a:gd name="T9" fmla="*/ 8 h 16"/>
                  <a:gd name="T10" fmla="*/ 0 w 21"/>
                  <a:gd name="T11" fmla="*/ 6 h 16"/>
                  <a:gd name="T12" fmla="*/ 8 w 21"/>
                  <a:gd name="T1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6">
                    <a:moveTo>
                      <a:pt x="8" y="0"/>
                    </a:moveTo>
                    <a:cubicBezTo>
                      <a:pt x="9" y="3"/>
                      <a:pt x="11" y="6"/>
                      <a:pt x="13" y="8"/>
                    </a:cubicBezTo>
                    <a:cubicBezTo>
                      <a:pt x="19" y="8"/>
                      <a:pt x="21" y="11"/>
                      <a:pt x="21" y="16"/>
                    </a:cubicBezTo>
                    <a:cubicBezTo>
                      <a:pt x="18" y="12"/>
                      <a:pt x="15" y="9"/>
                      <a:pt x="9" y="10"/>
                    </a:cubicBezTo>
                    <a:cubicBezTo>
                      <a:pt x="7" y="10"/>
                      <a:pt x="4" y="11"/>
                      <a:pt x="2" y="8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2" y="4"/>
                      <a:pt x="5" y="2"/>
                      <a:pt x="8" y="0"/>
                    </a:cubicBezTo>
                    <a:close/>
                  </a:path>
                </a:pathLst>
              </a:custGeom>
              <a:solidFill>
                <a:srgbClr val="9B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4" name="Freeform 327"/>
              <p:cNvSpPr/>
              <p:nvPr/>
            </p:nvSpPr>
            <p:spPr bwMode="auto">
              <a:xfrm>
                <a:off x="649" y="1263"/>
                <a:ext cx="22" cy="22"/>
              </a:xfrm>
              <a:custGeom>
                <a:avLst/>
                <a:gdLst>
                  <a:gd name="T0" fmla="*/ 0 w 12"/>
                  <a:gd name="T1" fmla="*/ 10 h 12"/>
                  <a:gd name="T2" fmla="*/ 2 w 12"/>
                  <a:gd name="T3" fmla="*/ 3 h 12"/>
                  <a:gd name="T4" fmla="*/ 2 w 12"/>
                  <a:gd name="T5" fmla="*/ 3 h 12"/>
                  <a:gd name="T6" fmla="*/ 8 w 12"/>
                  <a:gd name="T7" fmla="*/ 4 h 12"/>
                  <a:gd name="T8" fmla="*/ 10 w 12"/>
                  <a:gd name="T9" fmla="*/ 12 h 12"/>
                  <a:gd name="T10" fmla="*/ 10 w 12"/>
                  <a:gd name="T11" fmla="*/ 12 h 12"/>
                  <a:gd name="T12" fmla="*/ 0 w 12"/>
                  <a:gd name="T13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0" y="10"/>
                    </a:moveTo>
                    <a:cubicBezTo>
                      <a:pt x="0" y="8"/>
                      <a:pt x="1" y="5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4" y="2"/>
                      <a:pt x="7" y="0"/>
                      <a:pt x="8" y="4"/>
                    </a:cubicBezTo>
                    <a:cubicBezTo>
                      <a:pt x="8" y="7"/>
                      <a:pt x="12" y="9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7" y="11"/>
                      <a:pt x="4" y="8"/>
                      <a:pt x="0" y="10"/>
                    </a:cubicBezTo>
                    <a:close/>
                  </a:path>
                </a:pathLst>
              </a:custGeom>
              <a:solidFill>
                <a:srgbClr val="A2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5" name="Freeform 328"/>
              <p:cNvSpPr/>
              <p:nvPr/>
            </p:nvSpPr>
            <p:spPr bwMode="auto">
              <a:xfrm>
                <a:off x="713" y="1336"/>
                <a:ext cx="17" cy="15"/>
              </a:xfrm>
              <a:custGeom>
                <a:avLst/>
                <a:gdLst>
                  <a:gd name="T0" fmla="*/ 2 w 9"/>
                  <a:gd name="T1" fmla="*/ 1 h 8"/>
                  <a:gd name="T2" fmla="*/ 9 w 9"/>
                  <a:gd name="T3" fmla="*/ 3 h 8"/>
                  <a:gd name="T4" fmla="*/ 9 w 9"/>
                  <a:gd name="T5" fmla="*/ 3 h 8"/>
                  <a:gd name="T6" fmla="*/ 6 w 9"/>
                  <a:gd name="T7" fmla="*/ 5 h 8"/>
                  <a:gd name="T8" fmla="*/ 1 w 9"/>
                  <a:gd name="T9" fmla="*/ 5 h 8"/>
                  <a:gd name="T10" fmla="*/ 2 w 9"/>
                  <a:gd name="T11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8">
                    <a:moveTo>
                      <a:pt x="2" y="1"/>
                    </a:moveTo>
                    <a:cubicBezTo>
                      <a:pt x="4" y="1"/>
                      <a:pt x="7" y="0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4"/>
                      <a:pt x="7" y="4"/>
                      <a:pt x="6" y="5"/>
                    </a:cubicBezTo>
                    <a:cubicBezTo>
                      <a:pt x="4" y="5"/>
                      <a:pt x="2" y="8"/>
                      <a:pt x="1" y="5"/>
                    </a:cubicBezTo>
                    <a:cubicBezTo>
                      <a:pt x="0" y="4"/>
                      <a:pt x="1" y="3"/>
                      <a:pt x="2" y="1"/>
                    </a:cubicBezTo>
                    <a:close/>
                  </a:path>
                </a:pathLst>
              </a:custGeom>
              <a:solidFill>
                <a:srgbClr val="7C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6" name="Freeform 329"/>
              <p:cNvSpPr/>
              <p:nvPr/>
            </p:nvSpPr>
            <p:spPr bwMode="auto">
              <a:xfrm>
                <a:off x="678" y="1266"/>
                <a:ext cx="11" cy="11"/>
              </a:xfrm>
              <a:custGeom>
                <a:avLst/>
                <a:gdLst>
                  <a:gd name="T0" fmla="*/ 5 w 6"/>
                  <a:gd name="T1" fmla="*/ 5 h 6"/>
                  <a:gd name="T2" fmla="*/ 0 w 6"/>
                  <a:gd name="T3" fmla="*/ 3 h 6"/>
                  <a:gd name="T4" fmla="*/ 3 w 6"/>
                  <a:gd name="T5" fmla="*/ 0 h 6"/>
                  <a:gd name="T6" fmla="*/ 5 w 6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5" y="5"/>
                    </a:moveTo>
                    <a:cubicBezTo>
                      <a:pt x="3" y="5"/>
                      <a:pt x="1" y="6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6" y="0"/>
                      <a:pt x="5" y="3"/>
                      <a:pt x="5" y="5"/>
                    </a:cubicBezTo>
                    <a:close/>
                  </a:path>
                </a:pathLst>
              </a:custGeom>
              <a:solidFill>
                <a:srgbClr val="A2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7" name="Freeform 330"/>
              <p:cNvSpPr/>
              <p:nvPr/>
            </p:nvSpPr>
            <p:spPr bwMode="auto">
              <a:xfrm>
                <a:off x="676" y="1283"/>
                <a:ext cx="6" cy="2"/>
              </a:xfrm>
              <a:custGeom>
                <a:avLst/>
                <a:gdLst>
                  <a:gd name="T0" fmla="*/ 2 w 3"/>
                  <a:gd name="T1" fmla="*/ 0 h 1"/>
                  <a:gd name="T2" fmla="*/ 3 w 3"/>
                  <a:gd name="T3" fmla="*/ 0 h 1"/>
                  <a:gd name="T4" fmla="*/ 2 w 3"/>
                  <a:gd name="T5" fmla="*/ 1 h 1"/>
                  <a:gd name="T6" fmla="*/ 0 w 3"/>
                  <a:gd name="T7" fmla="*/ 0 h 1"/>
                  <a:gd name="T8" fmla="*/ 2 w 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2" y="0"/>
                      <a:pt x="3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A2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8" name="Freeform 331"/>
              <p:cNvSpPr/>
              <p:nvPr/>
            </p:nvSpPr>
            <p:spPr bwMode="auto">
              <a:xfrm>
                <a:off x="724" y="1342"/>
                <a:ext cx="6" cy="7"/>
              </a:xfrm>
              <a:custGeom>
                <a:avLst/>
                <a:gdLst>
                  <a:gd name="T0" fmla="*/ 0 w 3"/>
                  <a:gd name="T1" fmla="*/ 2 h 4"/>
                  <a:gd name="T2" fmla="*/ 3 w 3"/>
                  <a:gd name="T3" fmla="*/ 0 h 4"/>
                  <a:gd name="T4" fmla="*/ 1 w 3"/>
                  <a:gd name="T5" fmla="*/ 4 h 4"/>
                  <a:gd name="T6" fmla="*/ 0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0" y="0"/>
                      <a:pt x="2" y="0"/>
                      <a:pt x="3" y="0"/>
                    </a:cubicBezTo>
                    <a:cubicBezTo>
                      <a:pt x="3" y="2"/>
                      <a:pt x="3" y="3"/>
                      <a:pt x="1" y="4"/>
                    </a:cubicBezTo>
                    <a:cubicBezTo>
                      <a:pt x="1" y="3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rgbClr val="9B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89" name="Freeform 332"/>
              <p:cNvSpPr/>
              <p:nvPr/>
            </p:nvSpPr>
            <p:spPr bwMode="auto">
              <a:xfrm>
                <a:off x="595" y="136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A2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0" name="Freeform 333"/>
              <p:cNvSpPr/>
              <p:nvPr/>
            </p:nvSpPr>
            <p:spPr bwMode="auto">
              <a:xfrm>
                <a:off x="667" y="128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A2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1" name="Freeform 334"/>
              <p:cNvSpPr/>
              <p:nvPr/>
            </p:nvSpPr>
            <p:spPr bwMode="auto">
              <a:xfrm>
                <a:off x="647" y="128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A2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2" name="Freeform 335"/>
              <p:cNvSpPr/>
              <p:nvPr/>
            </p:nvSpPr>
            <p:spPr bwMode="auto">
              <a:xfrm>
                <a:off x="562" y="1233"/>
                <a:ext cx="42" cy="100"/>
              </a:xfrm>
              <a:custGeom>
                <a:avLst/>
                <a:gdLst>
                  <a:gd name="T0" fmla="*/ 22 w 23"/>
                  <a:gd name="T1" fmla="*/ 13 h 54"/>
                  <a:gd name="T2" fmla="*/ 21 w 23"/>
                  <a:gd name="T3" fmla="*/ 44 h 54"/>
                  <a:gd name="T4" fmla="*/ 16 w 23"/>
                  <a:gd name="T5" fmla="*/ 53 h 54"/>
                  <a:gd name="T6" fmla="*/ 6 w 23"/>
                  <a:gd name="T7" fmla="*/ 46 h 54"/>
                  <a:gd name="T8" fmla="*/ 7 w 23"/>
                  <a:gd name="T9" fmla="*/ 1 h 54"/>
                  <a:gd name="T10" fmla="*/ 20 w 23"/>
                  <a:gd name="T11" fmla="*/ 5 h 54"/>
                  <a:gd name="T12" fmla="*/ 20 w 23"/>
                  <a:gd name="T13" fmla="*/ 9 h 54"/>
                  <a:gd name="T14" fmla="*/ 22 w 23"/>
                  <a:gd name="T15" fmla="*/ 1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54">
                    <a:moveTo>
                      <a:pt x="22" y="13"/>
                    </a:moveTo>
                    <a:cubicBezTo>
                      <a:pt x="20" y="20"/>
                      <a:pt x="20" y="39"/>
                      <a:pt x="21" y="44"/>
                    </a:cubicBezTo>
                    <a:cubicBezTo>
                      <a:pt x="23" y="50"/>
                      <a:pt x="23" y="50"/>
                      <a:pt x="16" y="53"/>
                    </a:cubicBezTo>
                    <a:cubicBezTo>
                      <a:pt x="11" y="54"/>
                      <a:pt x="8" y="51"/>
                      <a:pt x="6" y="46"/>
                    </a:cubicBezTo>
                    <a:cubicBezTo>
                      <a:pt x="2" y="31"/>
                      <a:pt x="0" y="16"/>
                      <a:pt x="7" y="1"/>
                    </a:cubicBezTo>
                    <a:cubicBezTo>
                      <a:pt x="12" y="0"/>
                      <a:pt x="17" y="0"/>
                      <a:pt x="20" y="5"/>
                    </a:cubicBezTo>
                    <a:cubicBezTo>
                      <a:pt x="20" y="7"/>
                      <a:pt x="20" y="8"/>
                      <a:pt x="20" y="9"/>
                    </a:cubicBezTo>
                    <a:cubicBezTo>
                      <a:pt x="21" y="10"/>
                      <a:pt x="21" y="12"/>
                      <a:pt x="22" y="13"/>
                    </a:cubicBez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3" name="Freeform 336"/>
              <p:cNvSpPr/>
              <p:nvPr/>
            </p:nvSpPr>
            <p:spPr bwMode="auto">
              <a:xfrm>
                <a:off x="575" y="1217"/>
                <a:ext cx="26" cy="26"/>
              </a:xfrm>
              <a:custGeom>
                <a:avLst/>
                <a:gdLst>
                  <a:gd name="T0" fmla="*/ 13 w 14"/>
                  <a:gd name="T1" fmla="*/ 14 h 14"/>
                  <a:gd name="T2" fmla="*/ 0 w 14"/>
                  <a:gd name="T3" fmla="*/ 10 h 14"/>
                  <a:gd name="T4" fmla="*/ 1 w 14"/>
                  <a:gd name="T5" fmla="*/ 7 h 14"/>
                  <a:gd name="T6" fmla="*/ 9 w 14"/>
                  <a:gd name="T7" fmla="*/ 1 h 14"/>
                  <a:gd name="T8" fmla="*/ 13 w 14"/>
                  <a:gd name="T9" fmla="*/ 10 h 14"/>
                  <a:gd name="T10" fmla="*/ 13 w 14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4">
                    <a:moveTo>
                      <a:pt x="13" y="14"/>
                    </a:moveTo>
                    <a:cubicBezTo>
                      <a:pt x="9" y="11"/>
                      <a:pt x="4" y="13"/>
                      <a:pt x="0" y="10"/>
                    </a:cubicBezTo>
                    <a:cubicBezTo>
                      <a:pt x="0" y="9"/>
                      <a:pt x="0" y="8"/>
                      <a:pt x="1" y="7"/>
                    </a:cubicBezTo>
                    <a:cubicBezTo>
                      <a:pt x="2" y="3"/>
                      <a:pt x="4" y="0"/>
                      <a:pt x="9" y="1"/>
                    </a:cubicBezTo>
                    <a:cubicBezTo>
                      <a:pt x="14" y="2"/>
                      <a:pt x="13" y="6"/>
                      <a:pt x="13" y="10"/>
                    </a:cubicBezTo>
                    <a:cubicBezTo>
                      <a:pt x="13" y="11"/>
                      <a:pt x="13" y="13"/>
                      <a:pt x="13" y="14"/>
                    </a:cubicBezTo>
                    <a:close/>
                  </a:path>
                </a:pathLst>
              </a:custGeom>
              <a:solidFill>
                <a:srgbClr val="87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4" name="Freeform 337"/>
              <p:cNvSpPr/>
              <p:nvPr/>
            </p:nvSpPr>
            <p:spPr bwMode="auto">
              <a:xfrm>
                <a:off x="586" y="1169"/>
                <a:ext cx="16" cy="18"/>
              </a:xfrm>
              <a:custGeom>
                <a:avLst/>
                <a:gdLst>
                  <a:gd name="T0" fmla="*/ 9 w 9"/>
                  <a:gd name="T1" fmla="*/ 0 h 10"/>
                  <a:gd name="T2" fmla="*/ 0 w 9"/>
                  <a:gd name="T3" fmla="*/ 10 h 10"/>
                  <a:gd name="T4" fmla="*/ 9 w 9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0">
                    <a:moveTo>
                      <a:pt x="9" y="0"/>
                    </a:moveTo>
                    <a:cubicBezTo>
                      <a:pt x="6" y="8"/>
                      <a:pt x="6" y="8"/>
                      <a:pt x="0" y="10"/>
                    </a:cubicBezTo>
                    <a:cubicBezTo>
                      <a:pt x="3" y="7"/>
                      <a:pt x="4" y="3"/>
                      <a:pt x="9" y="0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5" name="Freeform 338"/>
              <p:cNvSpPr/>
              <p:nvPr/>
            </p:nvSpPr>
            <p:spPr bwMode="auto">
              <a:xfrm>
                <a:off x="643" y="1221"/>
                <a:ext cx="7" cy="5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1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2"/>
                      <a:pt x="3" y="3"/>
                      <a:pt x="2" y="3"/>
                    </a:cubicBezTo>
                    <a:cubicBezTo>
                      <a:pt x="2" y="3"/>
                      <a:pt x="1" y="2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6" name="Oval 339"/>
              <p:cNvSpPr>
                <a:spLocks noChangeArrowheads="1"/>
              </p:cNvSpPr>
              <p:nvPr/>
            </p:nvSpPr>
            <p:spPr bwMode="auto">
              <a:xfrm>
                <a:off x="656" y="1211"/>
                <a:ext cx="4" cy="4"/>
              </a:xfrm>
              <a:prstGeom prst="ellipse">
                <a:avLst/>
              </a:pr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7" name="Freeform 340"/>
              <p:cNvSpPr/>
              <p:nvPr/>
            </p:nvSpPr>
            <p:spPr bwMode="auto">
              <a:xfrm>
                <a:off x="658" y="1226"/>
                <a:ext cx="3" cy="4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0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1" y="0"/>
                      <a:pt x="2" y="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8" name="Freeform 341"/>
              <p:cNvSpPr/>
              <p:nvPr/>
            </p:nvSpPr>
            <p:spPr bwMode="auto">
              <a:xfrm>
                <a:off x="599" y="1250"/>
                <a:ext cx="3" cy="7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1" y="3"/>
                      <a:pt x="0" y="2"/>
                      <a:pt x="0" y="0"/>
                    </a:cubicBezTo>
                    <a:cubicBezTo>
                      <a:pt x="2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88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099" name="Freeform 342"/>
              <p:cNvSpPr/>
              <p:nvPr/>
            </p:nvSpPr>
            <p:spPr bwMode="auto">
              <a:xfrm>
                <a:off x="586" y="1351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0" name="Freeform 343"/>
              <p:cNvSpPr/>
              <p:nvPr/>
            </p:nvSpPr>
            <p:spPr bwMode="auto">
              <a:xfrm>
                <a:off x="630" y="1255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1" name="Freeform 344"/>
              <p:cNvSpPr/>
              <p:nvPr/>
            </p:nvSpPr>
            <p:spPr bwMode="auto">
              <a:xfrm>
                <a:off x="669" y="1208"/>
                <a:ext cx="2" cy="1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2" name="Freeform 345"/>
              <p:cNvSpPr/>
              <p:nvPr/>
            </p:nvSpPr>
            <p:spPr bwMode="auto">
              <a:xfrm>
                <a:off x="650" y="1498"/>
                <a:ext cx="48" cy="108"/>
              </a:xfrm>
              <a:custGeom>
                <a:avLst/>
                <a:gdLst>
                  <a:gd name="T0" fmla="*/ 9 w 26"/>
                  <a:gd name="T1" fmla="*/ 3 h 59"/>
                  <a:gd name="T2" fmla="*/ 17 w 26"/>
                  <a:gd name="T3" fmla="*/ 0 h 59"/>
                  <a:gd name="T4" fmla="*/ 22 w 26"/>
                  <a:gd name="T5" fmla="*/ 19 h 59"/>
                  <a:gd name="T6" fmla="*/ 22 w 26"/>
                  <a:gd name="T7" fmla="*/ 32 h 59"/>
                  <a:gd name="T8" fmla="*/ 20 w 26"/>
                  <a:gd name="T9" fmla="*/ 45 h 59"/>
                  <a:gd name="T10" fmla="*/ 18 w 26"/>
                  <a:gd name="T11" fmla="*/ 48 h 59"/>
                  <a:gd name="T12" fmla="*/ 13 w 26"/>
                  <a:gd name="T13" fmla="*/ 55 h 59"/>
                  <a:gd name="T14" fmla="*/ 4 w 26"/>
                  <a:gd name="T15" fmla="*/ 54 h 59"/>
                  <a:gd name="T16" fmla="*/ 3 w 26"/>
                  <a:gd name="T17" fmla="*/ 51 h 59"/>
                  <a:gd name="T18" fmla="*/ 7 w 26"/>
                  <a:gd name="T19" fmla="*/ 9 h 59"/>
                  <a:gd name="T20" fmla="*/ 11 w 26"/>
                  <a:gd name="T21" fmla="*/ 14 h 59"/>
                  <a:gd name="T22" fmla="*/ 9 w 26"/>
                  <a:gd name="T23" fmla="*/ 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" h="59">
                    <a:moveTo>
                      <a:pt x="9" y="3"/>
                    </a:moveTo>
                    <a:cubicBezTo>
                      <a:pt x="11" y="2"/>
                      <a:pt x="14" y="2"/>
                      <a:pt x="17" y="0"/>
                    </a:cubicBezTo>
                    <a:cubicBezTo>
                      <a:pt x="18" y="7"/>
                      <a:pt x="19" y="13"/>
                      <a:pt x="22" y="19"/>
                    </a:cubicBezTo>
                    <a:cubicBezTo>
                      <a:pt x="26" y="24"/>
                      <a:pt x="23" y="28"/>
                      <a:pt x="22" y="32"/>
                    </a:cubicBezTo>
                    <a:cubicBezTo>
                      <a:pt x="20" y="36"/>
                      <a:pt x="21" y="41"/>
                      <a:pt x="20" y="45"/>
                    </a:cubicBezTo>
                    <a:cubicBezTo>
                      <a:pt x="20" y="46"/>
                      <a:pt x="19" y="47"/>
                      <a:pt x="18" y="48"/>
                    </a:cubicBezTo>
                    <a:cubicBezTo>
                      <a:pt x="16" y="49"/>
                      <a:pt x="15" y="53"/>
                      <a:pt x="13" y="55"/>
                    </a:cubicBezTo>
                    <a:cubicBezTo>
                      <a:pt x="10" y="59"/>
                      <a:pt x="7" y="59"/>
                      <a:pt x="4" y="54"/>
                    </a:cubicBezTo>
                    <a:cubicBezTo>
                      <a:pt x="4" y="53"/>
                      <a:pt x="3" y="52"/>
                      <a:pt x="3" y="51"/>
                    </a:cubicBezTo>
                    <a:cubicBezTo>
                      <a:pt x="3" y="37"/>
                      <a:pt x="0" y="23"/>
                      <a:pt x="7" y="9"/>
                    </a:cubicBezTo>
                    <a:cubicBezTo>
                      <a:pt x="8" y="10"/>
                      <a:pt x="11" y="14"/>
                      <a:pt x="11" y="14"/>
                    </a:cubicBezTo>
                    <a:cubicBezTo>
                      <a:pt x="15" y="10"/>
                      <a:pt x="6" y="8"/>
                      <a:pt x="9" y="3"/>
                    </a:cubicBezTo>
                    <a:close/>
                  </a:path>
                </a:pathLst>
              </a:custGeom>
              <a:solidFill>
                <a:srgbClr val="FF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3" name="Freeform 346"/>
              <p:cNvSpPr/>
              <p:nvPr/>
            </p:nvSpPr>
            <p:spPr bwMode="auto">
              <a:xfrm>
                <a:off x="684" y="1463"/>
                <a:ext cx="53" cy="208"/>
              </a:xfrm>
              <a:custGeom>
                <a:avLst/>
                <a:gdLst>
                  <a:gd name="T0" fmla="*/ 2 w 29"/>
                  <a:gd name="T1" fmla="*/ 51 h 113"/>
                  <a:gd name="T2" fmla="*/ 4 w 29"/>
                  <a:gd name="T3" fmla="*/ 38 h 113"/>
                  <a:gd name="T4" fmla="*/ 8 w 29"/>
                  <a:gd name="T5" fmla="*/ 28 h 113"/>
                  <a:gd name="T6" fmla="*/ 18 w 29"/>
                  <a:gd name="T7" fmla="*/ 8 h 113"/>
                  <a:gd name="T8" fmla="*/ 27 w 29"/>
                  <a:gd name="T9" fmla="*/ 5 h 113"/>
                  <a:gd name="T10" fmla="*/ 24 w 29"/>
                  <a:gd name="T11" fmla="*/ 20 h 113"/>
                  <a:gd name="T12" fmla="*/ 9 w 29"/>
                  <a:gd name="T13" fmla="*/ 99 h 113"/>
                  <a:gd name="T14" fmla="*/ 6 w 29"/>
                  <a:gd name="T15" fmla="*/ 113 h 113"/>
                  <a:gd name="T16" fmla="*/ 6 w 29"/>
                  <a:gd name="T17" fmla="*/ 113 h 113"/>
                  <a:gd name="T18" fmla="*/ 1 w 29"/>
                  <a:gd name="T19" fmla="*/ 81 h 113"/>
                  <a:gd name="T20" fmla="*/ 0 w 29"/>
                  <a:gd name="T21" fmla="*/ 67 h 113"/>
                  <a:gd name="T22" fmla="*/ 0 w 29"/>
                  <a:gd name="T23" fmla="*/ 65 h 113"/>
                  <a:gd name="T24" fmla="*/ 2 w 29"/>
                  <a:gd name="T25" fmla="*/ 5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" h="113">
                    <a:moveTo>
                      <a:pt x="2" y="51"/>
                    </a:moveTo>
                    <a:cubicBezTo>
                      <a:pt x="2" y="47"/>
                      <a:pt x="5" y="43"/>
                      <a:pt x="4" y="38"/>
                    </a:cubicBezTo>
                    <a:cubicBezTo>
                      <a:pt x="7" y="35"/>
                      <a:pt x="5" y="31"/>
                      <a:pt x="8" y="28"/>
                    </a:cubicBezTo>
                    <a:cubicBezTo>
                      <a:pt x="10" y="21"/>
                      <a:pt x="13" y="14"/>
                      <a:pt x="18" y="8"/>
                    </a:cubicBezTo>
                    <a:cubicBezTo>
                      <a:pt x="20" y="5"/>
                      <a:pt x="22" y="0"/>
                      <a:pt x="27" y="5"/>
                    </a:cubicBezTo>
                    <a:cubicBezTo>
                      <a:pt x="29" y="10"/>
                      <a:pt x="26" y="16"/>
                      <a:pt x="24" y="20"/>
                    </a:cubicBezTo>
                    <a:cubicBezTo>
                      <a:pt x="13" y="46"/>
                      <a:pt x="9" y="72"/>
                      <a:pt x="9" y="99"/>
                    </a:cubicBezTo>
                    <a:cubicBezTo>
                      <a:pt x="9" y="104"/>
                      <a:pt x="10" y="109"/>
                      <a:pt x="6" y="113"/>
                    </a:cubicBezTo>
                    <a:cubicBezTo>
                      <a:pt x="6" y="113"/>
                      <a:pt x="6" y="113"/>
                      <a:pt x="6" y="113"/>
                    </a:cubicBezTo>
                    <a:cubicBezTo>
                      <a:pt x="2" y="103"/>
                      <a:pt x="1" y="92"/>
                      <a:pt x="1" y="81"/>
                    </a:cubicBezTo>
                    <a:cubicBezTo>
                      <a:pt x="2" y="76"/>
                      <a:pt x="1" y="71"/>
                      <a:pt x="0" y="67"/>
                    </a:cubicBezTo>
                    <a:cubicBezTo>
                      <a:pt x="1" y="66"/>
                      <a:pt x="1" y="65"/>
                      <a:pt x="0" y="65"/>
                    </a:cubicBezTo>
                    <a:cubicBezTo>
                      <a:pt x="3" y="60"/>
                      <a:pt x="0" y="55"/>
                      <a:pt x="2" y="51"/>
                    </a:cubicBezTo>
                    <a:close/>
                  </a:path>
                </a:pathLst>
              </a:custGeom>
              <a:solidFill>
                <a:srgbClr val="E5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4" name="Freeform 347"/>
              <p:cNvSpPr/>
              <p:nvPr/>
            </p:nvSpPr>
            <p:spPr bwMode="auto">
              <a:xfrm>
                <a:off x="663" y="1503"/>
                <a:ext cx="17" cy="28"/>
              </a:xfrm>
              <a:custGeom>
                <a:avLst/>
                <a:gdLst>
                  <a:gd name="T0" fmla="*/ 2 w 9"/>
                  <a:gd name="T1" fmla="*/ 0 h 15"/>
                  <a:gd name="T2" fmla="*/ 3 w 9"/>
                  <a:gd name="T3" fmla="*/ 3 h 15"/>
                  <a:gd name="T4" fmla="*/ 0 w 9"/>
                  <a:gd name="T5" fmla="*/ 15 h 15"/>
                  <a:gd name="T6" fmla="*/ 0 w 9"/>
                  <a:gd name="T7" fmla="*/ 6 h 15"/>
                  <a:gd name="T8" fmla="*/ 2 w 9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5">
                    <a:moveTo>
                      <a:pt x="2" y="0"/>
                    </a:moveTo>
                    <a:cubicBezTo>
                      <a:pt x="2" y="1"/>
                      <a:pt x="2" y="2"/>
                      <a:pt x="3" y="3"/>
                    </a:cubicBezTo>
                    <a:cubicBezTo>
                      <a:pt x="9" y="9"/>
                      <a:pt x="9" y="10"/>
                      <a:pt x="0" y="15"/>
                    </a:cubicBezTo>
                    <a:cubicBezTo>
                      <a:pt x="2" y="11"/>
                      <a:pt x="4" y="8"/>
                      <a:pt x="0" y="6"/>
                    </a:cubicBezTo>
                    <a:cubicBezTo>
                      <a:pt x="0" y="4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F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5" name="Freeform 348"/>
              <p:cNvSpPr/>
              <p:nvPr/>
            </p:nvSpPr>
            <p:spPr bwMode="auto">
              <a:xfrm>
                <a:off x="680" y="1441"/>
                <a:ext cx="4" cy="7"/>
              </a:xfrm>
              <a:custGeom>
                <a:avLst/>
                <a:gdLst>
                  <a:gd name="T0" fmla="*/ 1 w 2"/>
                  <a:gd name="T1" fmla="*/ 0 h 4"/>
                  <a:gd name="T2" fmla="*/ 2 w 2"/>
                  <a:gd name="T3" fmla="*/ 0 h 4"/>
                  <a:gd name="T4" fmla="*/ 0 w 2"/>
                  <a:gd name="T5" fmla="*/ 4 h 4"/>
                  <a:gd name="T6" fmla="*/ 1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2"/>
                      <a:pt x="2" y="3"/>
                      <a:pt x="0" y="4"/>
                    </a:cubicBezTo>
                    <a:cubicBezTo>
                      <a:pt x="0" y="2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B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6" name="Freeform 349"/>
              <p:cNvSpPr/>
              <p:nvPr/>
            </p:nvSpPr>
            <p:spPr bwMode="auto">
              <a:xfrm>
                <a:off x="1104" y="1171"/>
                <a:ext cx="136" cy="95"/>
              </a:xfrm>
              <a:custGeom>
                <a:avLst/>
                <a:gdLst>
                  <a:gd name="T0" fmla="*/ 56 w 74"/>
                  <a:gd name="T1" fmla="*/ 12 h 52"/>
                  <a:gd name="T2" fmla="*/ 51 w 74"/>
                  <a:gd name="T3" fmla="*/ 0 h 52"/>
                  <a:gd name="T4" fmla="*/ 59 w 74"/>
                  <a:gd name="T5" fmla="*/ 2 h 52"/>
                  <a:gd name="T6" fmla="*/ 64 w 74"/>
                  <a:gd name="T7" fmla="*/ 3 h 52"/>
                  <a:gd name="T8" fmla="*/ 67 w 74"/>
                  <a:gd name="T9" fmla="*/ 6 h 52"/>
                  <a:gd name="T10" fmla="*/ 68 w 74"/>
                  <a:gd name="T11" fmla="*/ 9 h 52"/>
                  <a:gd name="T12" fmla="*/ 67 w 74"/>
                  <a:gd name="T13" fmla="*/ 10 h 52"/>
                  <a:gd name="T14" fmla="*/ 66 w 74"/>
                  <a:gd name="T15" fmla="*/ 12 h 52"/>
                  <a:gd name="T16" fmla="*/ 65 w 74"/>
                  <a:gd name="T17" fmla="*/ 27 h 52"/>
                  <a:gd name="T18" fmla="*/ 74 w 74"/>
                  <a:gd name="T19" fmla="*/ 37 h 52"/>
                  <a:gd name="T20" fmla="*/ 74 w 74"/>
                  <a:gd name="T21" fmla="*/ 39 h 52"/>
                  <a:gd name="T22" fmla="*/ 65 w 74"/>
                  <a:gd name="T23" fmla="*/ 47 h 52"/>
                  <a:gd name="T24" fmla="*/ 59 w 74"/>
                  <a:gd name="T25" fmla="*/ 46 h 52"/>
                  <a:gd name="T26" fmla="*/ 52 w 74"/>
                  <a:gd name="T27" fmla="*/ 47 h 52"/>
                  <a:gd name="T28" fmla="*/ 51 w 74"/>
                  <a:gd name="T29" fmla="*/ 48 h 52"/>
                  <a:gd name="T30" fmla="*/ 34 w 74"/>
                  <a:gd name="T31" fmla="*/ 50 h 52"/>
                  <a:gd name="T32" fmla="*/ 22 w 74"/>
                  <a:gd name="T33" fmla="*/ 51 h 52"/>
                  <a:gd name="T34" fmla="*/ 21 w 74"/>
                  <a:gd name="T35" fmla="*/ 51 h 52"/>
                  <a:gd name="T36" fmla="*/ 16 w 74"/>
                  <a:gd name="T37" fmla="*/ 50 h 52"/>
                  <a:gd name="T38" fmla="*/ 12 w 74"/>
                  <a:gd name="T39" fmla="*/ 46 h 52"/>
                  <a:gd name="T40" fmla="*/ 0 w 74"/>
                  <a:gd name="T41" fmla="*/ 33 h 52"/>
                  <a:gd name="T42" fmla="*/ 10 w 74"/>
                  <a:gd name="T43" fmla="*/ 26 h 52"/>
                  <a:gd name="T44" fmla="*/ 0 w 74"/>
                  <a:gd name="T45" fmla="*/ 20 h 52"/>
                  <a:gd name="T46" fmla="*/ 10 w 74"/>
                  <a:gd name="T47" fmla="*/ 13 h 52"/>
                  <a:gd name="T48" fmla="*/ 13 w 74"/>
                  <a:gd name="T49" fmla="*/ 12 h 52"/>
                  <a:gd name="T50" fmla="*/ 16 w 74"/>
                  <a:gd name="T51" fmla="*/ 9 h 52"/>
                  <a:gd name="T52" fmla="*/ 24 w 74"/>
                  <a:gd name="T53" fmla="*/ 6 h 52"/>
                  <a:gd name="T54" fmla="*/ 24 w 74"/>
                  <a:gd name="T55" fmla="*/ 9 h 52"/>
                  <a:gd name="T56" fmla="*/ 22 w 74"/>
                  <a:gd name="T57" fmla="*/ 12 h 52"/>
                  <a:gd name="T58" fmla="*/ 22 w 74"/>
                  <a:gd name="T59" fmla="*/ 14 h 52"/>
                  <a:gd name="T60" fmla="*/ 22 w 74"/>
                  <a:gd name="T61" fmla="*/ 14 h 52"/>
                  <a:gd name="T62" fmla="*/ 22 w 74"/>
                  <a:gd name="T63" fmla="*/ 18 h 52"/>
                  <a:gd name="T64" fmla="*/ 22 w 74"/>
                  <a:gd name="T65" fmla="*/ 19 h 52"/>
                  <a:gd name="T66" fmla="*/ 22 w 74"/>
                  <a:gd name="T67" fmla="*/ 20 h 52"/>
                  <a:gd name="T68" fmla="*/ 20 w 74"/>
                  <a:gd name="T69" fmla="*/ 22 h 52"/>
                  <a:gd name="T70" fmla="*/ 26 w 74"/>
                  <a:gd name="T71" fmla="*/ 30 h 52"/>
                  <a:gd name="T72" fmla="*/ 27 w 74"/>
                  <a:gd name="T73" fmla="*/ 17 h 52"/>
                  <a:gd name="T74" fmla="*/ 30 w 74"/>
                  <a:gd name="T75" fmla="*/ 9 h 52"/>
                  <a:gd name="T76" fmla="*/ 33 w 74"/>
                  <a:gd name="T77" fmla="*/ 10 h 52"/>
                  <a:gd name="T78" fmla="*/ 37 w 74"/>
                  <a:gd name="T79" fmla="*/ 22 h 52"/>
                  <a:gd name="T80" fmla="*/ 37 w 74"/>
                  <a:gd name="T81" fmla="*/ 22 h 52"/>
                  <a:gd name="T82" fmla="*/ 41 w 74"/>
                  <a:gd name="T83" fmla="*/ 19 h 52"/>
                  <a:gd name="T84" fmla="*/ 41 w 74"/>
                  <a:gd name="T85" fmla="*/ 14 h 52"/>
                  <a:gd name="T86" fmla="*/ 49 w 74"/>
                  <a:gd name="T87" fmla="*/ 19 h 52"/>
                  <a:gd name="T88" fmla="*/ 56 w 74"/>
                  <a:gd name="T89" fmla="*/ 1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4" h="52">
                    <a:moveTo>
                      <a:pt x="56" y="12"/>
                    </a:moveTo>
                    <a:cubicBezTo>
                      <a:pt x="53" y="9"/>
                      <a:pt x="50" y="6"/>
                      <a:pt x="51" y="0"/>
                    </a:cubicBezTo>
                    <a:cubicBezTo>
                      <a:pt x="54" y="2"/>
                      <a:pt x="56" y="6"/>
                      <a:pt x="59" y="2"/>
                    </a:cubicBezTo>
                    <a:cubicBezTo>
                      <a:pt x="61" y="1"/>
                      <a:pt x="63" y="1"/>
                      <a:pt x="64" y="3"/>
                    </a:cubicBezTo>
                    <a:cubicBezTo>
                      <a:pt x="65" y="4"/>
                      <a:pt x="67" y="4"/>
                      <a:pt x="67" y="6"/>
                    </a:cubicBezTo>
                    <a:cubicBezTo>
                      <a:pt x="68" y="7"/>
                      <a:pt x="68" y="8"/>
                      <a:pt x="68" y="9"/>
                    </a:cubicBezTo>
                    <a:cubicBezTo>
                      <a:pt x="67" y="9"/>
                      <a:pt x="67" y="10"/>
                      <a:pt x="67" y="10"/>
                    </a:cubicBezTo>
                    <a:cubicBezTo>
                      <a:pt x="67" y="11"/>
                      <a:pt x="67" y="12"/>
                      <a:pt x="66" y="12"/>
                    </a:cubicBezTo>
                    <a:cubicBezTo>
                      <a:pt x="66" y="17"/>
                      <a:pt x="67" y="22"/>
                      <a:pt x="65" y="27"/>
                    </a:cubicBezTo>
                    <a:cubicBezTo>
                      <a:pt x="63" y="30"/>
                      <a:pt x="70" y="34"/>
                      <a:pt x="74" y="37"/>
                    </a:cubicBezTo>
                    <a:cubicBezTo>
                      <a:pt x="74" y="38"/>
                      <a:pt x="74" y="38"/>
                      <a:pt x="74" y="39"/>
                    </a:cubicBezTo>
                    <a:cubicBezTo>
                      <a:pt x="73" y="44"/>
                      <a:pt x="68" y="44"/>
                      <a:pt x="65" y="47"/>
                    </a:cubicBezTo>
                    <a:cubicBezTo>
                      <a:pt x="63" y="50"/>
                      <a:pt x="61" y="47"/>
                      <a:pt x="59" y="46"/>
                    </a:cubicBezTo>
                    <a:cubicBezTo>
                      <a:pt x="56" y="44"/>
                      <a:pt x="53" y="40"/>
                      <a:pt x="52" y="47"/>
                    </a:cubicBezTo>
                    <a:cubicBezTo>
                      <a:pt x="52" y="47"/>
                      <a:pt x="51" y="48"/>
                      <a:pt x="51" y="48"/>
                    </a:cubicBezTo>
                    <a:cubicBezTo>
                      <a:pt x="45" y="49"/>
                      <a:pt x="39" y="52"/>
                      <a:pt x="34" y="50"/>
                    </a:cubicBezTo>
                    <a:cubicBezTo>
                      <a:pt x="29" y="49"/>
                      <a:pt x="26" y="50"/>
                      <a:pt x="22" y="51"/>
                    </a:cubicBezTo>
                    <a:cubicBezTo>
                      <a:pt x="21" y="51"/>
                      <a:pt x="21" y="51"/>
                      <a:pt x="21" y="51"/>
                    </a:cubicBezTo>
                    <a:cubicBezTo>
                      <a:pt x="19" y="51"/>
                      <a:pt x="18" y="50"/>
                      <a:pt x="16" y="50"/>
                    </a:cubicBezTo>
                    <a:cubicBezTo>
                      <a:pt x="15" y="49"/>
                      <a:pt x="13" y="47"/>
                      <a:pt x="12" y="46"/>
                    </a:cubicBezTo>
                    <a:cubicBezTo>
                      <a:pt x="9" y="40"/>
                      <a:pt x="1" y="40"/>
                      <a:pt x="0" y="33"/>
                    </a:cubicBezTo>
                    <a:cubicBezTo>
                      <a:pt x="3" y="30"/>
                      <a:pt x="6" y="28"/>
                      <a:pt x="10" y="26"/>
                    </a:cubicBezTo>
                    <a:cubicBezTo>
                      <a:pt x="8" y="21"/>
                      <a:pt x="2" y="25"/>
                      <a:pt x="0" y="20"/>
                    </a:cubicBezTo>
                    <a:cubicBezTo>
                      <a:pt x="1" y="15"/>
                      <a:pt x="7" y="16"/>
                      <a:pt x="10" y="13"/>
                    </a:cubicBezTo>
                    <a:cubicBezTo>
                      <a:pt x="11" y="12"/>
                      <a:pt x="12" y="12"/>
                      <a:pt x="13" y="12"/>
                    </a:cubicBezTo>
                    <a:cubicBezTo>
                      <a:pt x="16" y="12"/>
                      <a:pt x="16" y="11"/>
                      <a:pt x="16" y="9"/>
                    </a:cubicBezTo>
                    <a:cubicBezTo>
                      <a:pt x="18" y="6"/>
                      <a:pt x="21" y="5"/>
                      <a:pt x="24" y="6"/>
                    </a:cubicBezTo>
                    <a:cubicBezTo>
                      <a:pt x="25" y="7"/>
                      <a:pt x="25" y="8"/>
                      <a:pt x="24" y="9"/>
                    </a:cubicBezTo>
                    <a:cubicBezTo>
                      <a:pt x="23" y="10"/>
                      <a:pt x="23" y="11"/>
                      <a:pt x="22" y="12"/>
                    </a:cubicBezTo>
                    <a:cubicBezTo>
                      <a:pt x="22" y="13"/>
                      <a:pt x="22" y="13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0" y="16"/>
                      <a:pt x="21" y="17"/>
                      <a:pt x="22" y="18"/>
                    </a:cubicBezTo>
                    <a:cubicBezTo>
                      <a:pt x="22" y="19"/>
                      <a:pt x="23" y="19"/>
                      <a:pt x="22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1" y="21"/>
                      <a:pt x="21" y="21"/>
                      <a:pt x="20" y="22"/>
                    </a:cubicBezTo>
                    <a:cubicBezTo>
                      <a:pt x="19" y="27"/>
                      <a:pt x="18" y="31"/>
                      <a:pt x="26" y="30"/>
                    </a:cubicBezTo>
                    <a:cubicBezTo>
                      <a:pt x="28" y="26"/>
                      <a:pt x="31" y="22"/>
                      <a:pt x="27" y="17"/>
                    </a:cubicBezTo>
                    <a:cubicBezTo>
                      <a:pt x="25" y="14"/>
                      <a:pt x="29" y="12"/>
                      <a:pt x="30" y="9"/>
                    </a:cubicBezTo>
                    <a:cubicBezTo>
                      <a:pt x="30" y="8"/>
                      <a:pt x="33" y="9"/>
                      <a:pt x="33" y="10"/>
                    </a:cubicBezTo>
                    <a:cubicBezTo>
                      <a:pt x="31" y="15"/>
                      <a:pt x="37" y="17"/>
                      <a:pt x="37" y="22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8" y="21"/>
                      <a:pt x="42" y="24"/>
                      <a:pt x="41" y="19"/>
                    </a:cubicBezTo>
                    <a:cubicBezTo>
                      <a:pt x="40" y="18"/>
                      <a:pt x="40" y="16"/>
                      <a:pt x="41" y="14"/>
                    </a:cubicBezTo>
                    <a:cubicBezTo>
                      <a:pt x="44" y="15"/>
                      <a:pt x="45" y="19"/>
                      <a:pt x="49" y="19"/>
                    </a:cubicBezTo>
                    <a:cubicBezTo>
                      <a:pt x="53" y="19"/>
                      <a:pt x="54" y="14"/>
                      <a:pt x="56" y="12"/>
                    </a:cubicBez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7" name="Freeform 350"/>
              <p:cNvSpPr/>
              <p:nvPr/>
            </p:nvSpPr>
            <p:spPr bwMode="auto">
              <a:xfrm>
                <a:off x="1225" y="1175"/>
                <a:ext cx="81" cy="106"/>
              </a:xfrm>
              <a:custGeom>
                <a:avLst/>
                <a:gdLst>
                  <a:gd name="T0" fmla="*/ 8 w 44"/>
                  <a:gd name="T1" fmla="*/ 37 h 58"/>
                  <a:gd name="T2" fmla="*/ 8 w 44"/>
                  <a:gd name="T3" fmla="*/ 35 h 58"/>
                  <a:gd name="T4" fmla="*/ 0 w 44"/>
                  <a:gd name="T5" fmla="*/ 9 h 58"/>
                  <a:gd name="T6" fmla="*/ 0 w 44"/>
                  <a:gd name="T7" fmla="*/ 9 h 58"/>
                  <a:gd name="T8" fmla="*/ 1 w 44"/>
                  <a:gd name="T9" fmla="*/ 7 h 58"/>
                  <a:gd name="T10" fmla="*/ 0 w 44"/>
                  <a:gd name="T11" fmla="*/ 6 h 58"/>
                  <a:gd name="T12" fmla="*/ 0 w 44"/>
                  <a:gd name="T13" fmla="*/ 5 h 58"/>
                  <a:gd name="T14" fmla="*/ 2 w 44"/>
                  <a:gd name="T15" fmla="*/ 0 h 58"/>
                  <a:gd name="T16" fmla="*/ 6 w 44"/>
                  <a:gd name="T17" fmla="*/ 0 h 58"/>
                  <a:gd name="T18" fmla="*/ 18 w 44"/>
                  <a:gd name="T19" fmla="*/ 4 h 58"/>
                  <a:gd name="T20" fmla="*/ 19 w 44"/>
                  <a:gd name="T21" fmla="*/ 2 h 58"/>
                  <a:gd name="T22" fmla="*/ 21 w 44"/>
                  <a:gd name="T23" fmla="*/ 1 h 58"/>
                  <a:gd name="T24" fmla="*/ 23 w 44"/>
                  <a:gd name="T25" fmla="*/ 1 h 58"/>
                  <a:gd name="T26" fmla="*/ 34 w 44"/>
                  <a:gd name="T27" fmla="*/ 14 h 58"/>
                  <a:gd name="T28" fmla="*/ 44 w 44"/>
                  <a:gd name="T29" fmla="*/ 45 h 58"/>
                  <a:gd name="T30" fmla="*/ 44 w 44"/>
                  <a:gd name="T31" fmla="*/ 47 h 58"/>
                  <a:gd name="T32" fmla="*/ 42 w 44"/>
                  <a:gd name="T33" fmla="*/ 58 h 58"/>
                  <a:gd name="T34" fmla="*/ 40 w 44"/>
                  <a:gd name="T35" fmla="*/ 58 h 58"/>
                  <a:gd name="T36" fmla="*/ 34 w 44"/>
                  <a:gd name="T37" fmla="*/ 52 h 58"/>
                  <a:gd name="T38" fmla="*/ 32 w 44"/>
                  <a:gd name="T39" fmla="*/ 39 h 58"/>
                  <a:gd name="T40" fmla="*/ 35 w 44"/>
                  <a:gd name="T41" fmla="*/ 38 h 58"/>
                  <a:gd name="T42" fmla="*/ 32 w 44"/>
                  <a:gd name="T43" fmla="*/ 33 h 58"/>
                  <a:gd name="T44" fmla="*/ 25 w 44"/>
                  <a:gd name="T45" fmla="*/ 28 h 58"/>
                  <a:gd name="T46" fmla="*/ 22 w 44"/>
                  <a:gd name="T47" fmla="*/ 43 h 58"/>
                  <a:gd name="T48" fmla="*/ 20 w 44"/>
                  <a:gd name="T49" fmla="*/ 44 h 58"/>
                  <a:gd name="T50" fmla="*/ 12 w 44"/>
                  <a:gd name="T51" fmla="*/ 40 h 58"/>
                  <a:gd name="T52" fmla="*/ 10 w 44"/>
                  <a:gd name="T53" fmla="*/ 37 h 58"/>
                  <a:gd name="T54" fmla="*/ 8 w 44"/>
                  <a:gd name="T55" fmla="*/ 3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4" h="58">
                    <a:moveTo>
                      <a:pt x="8" y="37"/>
                    </a:moveTo>
                    <a:cubicBezTo>
                      <a:pt x="8" y="37"/>
                      <a:pt x="8" y="36"/>
                      <a:pt x="8" y="35"/>
                    </a:cubicBezTo>
                    <a:cubicBezTo>
                      <a:pt x="5" y="27"/>
                      <a:pt x="3" y="1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8"/>
                      <a:pt x="1" y="8"/>
                      <a:pt x="1" y="7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1" y="3"/>
                      <a:pt x="1" y="1"/>
                      <a:pt x="2" y="0"/>
                    </a:cubicBezTo>
                    <a:cubicBezTo>
                      <a:pt x="4" y="0"/>
                      <a:pt x="5" y="0"/>
                      <a:pt x="6" y="0"/>
                    </a:cubicBezTo>
                    <a:cubicBezTo>
                      <a:pt x="9" y="4"/>
                      <a:pt x="13" y="5"/>
                      <a:pt x="18" y="4"/>
                    </a:cubicBezTo>
                    <a:cubicBezTo>
                      <a:pt x="18" y="3"/>
                      <a:pt x="19" y="3"/>
                      <a:pt x="19" y="2"/>
                    </a:cubicBezTo>
                    <a:cubicBezTo>
                      <a:pt x="20" y="2"/>
                      <a:pt x="21" y="1"/>
                      <a:pt x="21" y="1"/>
                    </a:cubicBezTo>
                    <a:cubicBezTo>
                      <a:pt x="22" y="1"/>
                      <a:pt x="22" y="1"/>
                      <a:pt x="23" y="1"/>
                    </a:cubicBezTo>
                    <a:cubicBezTo>
                      <a:pt x="25" y="7"/>
                      <a:pt x="31" y="10"/>
                      <a:pt x="34" y="14"/>
                    </a:cubicBezTo>
                    <a:cubicBezTo>
                      <a:pt x="41" y="24"/>
                      <a:pt x="43" y="34"/>
                      <a:pt x="44" y="45"/>
                    </a:cubicBezTo>
                    <a:cubicBezTo>
                      <a:pt x="44" y="46"/>
                      <a:pt x="44" y="46"/>
                      <a:pt x="44" y="47"/>
                    </a:cubicBezTo>
                    <a:cubicBezTo>
                      <a:pt x="41" y="50"/>
                      <a:pt x="43" y="55"/>
                      <a:pt x="42" y="58"/>
                    </a:cubicBezTo>
                    <a:cubicBezTo>
                      <a:pt x="42" y="58"/>
                      <a:pt x="41" y="58"/>
                      <a:pt x="40" y="58"/>
                    </a:cubicBezTo>
                    <a:cubicBezTo>
                      <a:pt x="37" y="57"/>
                      <a:pt x="37" y="53"/>
                      <a:pt x="34" y="52"/>
                    </a:cubicBezTo>
                    <a:cubicBezTo>
                      <a:pt x="27" y="48"/>
                      <a:pt x="28" y="44"/>
                      <a:pt x="32" y="39"/>
                    </a:cubicBezTo>
                    <a:cubicBezTo>
                      <a:pt x="33" y="39"/>
                      <a:pt x="34" y="38"/>
                      <a:pt x="35" y="38"/>
                    </a:cubicBezTo>
                    <a:cubicBezTo>
                      <a:pt x="38" y="34"/>
                      <a:pt x="35" y="34"/>
                      <a:pt x="32" y="33"/>
                    </a:cubicBezTo>
                    <a:cubicBezTo>
                      <a:pt x="29" y="33"/>
                      <a:pt x="24" y="34"/>
                      <a:pt x="25" y="28"/>
                    </a:cubicBezTo>
                    <a:cubicBezTo>
                      <a:pt x="24" y="33"/>
                      <a:pt x="30" y="39"/>
                      <a:pt x="22" y="43"/>
                    </a:cubicBezTo>
                    <a:cubicBezTo>
                      <a:pt x="22" y="44"/>
                      <a:pt x="21" y="44"/>
                      <a:pt x="20" y="44"/>
                    </a:cubicBezTo>
                    <a:cubicBezTo>
                      <a:pt x="17" y="43"/>
                      <a:pt x="14" y="42"/>
                      <a:pt x="12" y="40"/>
                    </a:cubicBezTo>
                    <a:cubicBezTo>
                      <a:pt x="11" y="39"/>
                      <a:pt x="10" y="38"/>
                      <a:pt x="10" y="37"/>
                    </a:cubicBezTo>
                    <a:cubicBezTo>
                      <a:pt x="9" y="37"/>
                      <a:pt x="8" y="37"/>
                      <a:pt x="8" y="37"/>
                    </a:cubicBezTo>
                    <a:close/>
                  </a:path>
                </a:pathLst>
              </a:custGeom>
              <a:solidFill>
                <a:srgbClr val="87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8" name="Freeform 351"/>
              <p:cNvSpPr/>
              <p:nvPr/>
            </p:nvSpPr>
            <p:spPr bwMode="auto">
              <a:xfrm>
                <a:off x="1111" y="1244"/>
                <a:ext cx="77" cy="87"/>
              </a:xfrm>
              <a:custGeom>
                <a:avLst/>
                <a:gdLst>
                  <a:gd name="T0" fmla="*/ 10 w 42"/>
                  <a:gd name="T1" fmla="*/ 5 h 47"/>
                  <a:gd name="T2" fmla="*/ 14 w 42"/>
                  <a:gd name="T3" fmla="*/ 9 h 47"/>
                  <a:gd name="T4" fmla="*/ 18 w 42"/>
                  <a:gd name="T5" fmla="*/ 11 h 47"/>
                  <a:gd name="T6" fmla="*/ 18 w 42"/>
                  <a:gd name="T7" fmla="*/ 11 h 47"/>
                  <a:gd name="T8" fmla="*/ 35 w 42"/>
                  <a:gd name="T9" fmla="*/ 30 h 47"/>
                  <a:gd name="T10" fmla="*/ 42 w 42"/>
                  <a:gd name="T11" fmla="*/ 44 h 47"/>
                  <a:gd name="T12" fmla="*/ 39 w 42"/>
                  <a:gd name="T13" fmla="*/ 45 h 47"/>
                  <a:gd name="T14" fmla="*/ 17 w 42"/>
                  <a:gd name="T15" fmla="*/ 44 h 47"/>
                  <a:gd name="T16" fmla="*/ 13 w 42"/>
                  <a:gd name="T17" fmla="*/ 35 h 47"/>
                  <a:gd name="T18" fmla="*/ 17 w 42"/>
                  <a:gd name="T19" fmla="*/ 22 h 47"/>
                  <a:gd name="T20" fmla="*/ 18 w 42"/>
                  <a:gd name="T21" fmla="*/ 21 h 47"/>
                  <a:gd name="T22" fmla="*/ 16 w 42"/>
                  <a:gd name="T23" fmla="*/ 22 h 47"/>
                  <a:gd name="T24" fmla="*/ 4 w 42"/>
                  <a:gd name="T25" fmla="*/ 13 h 47"/>
                  <a:gd name="T26" fmla="*/ 4 w 42"/>
                  <a:gd name="T27" fmla="*/ 10 h 47"/>
                  <a:gd name="T28" fmla="*/ 3 w 42"/>
                  <a:gd name="T29" fmla="*/ 1 h 47"/>
                  <a:gd name="T30" fmla="*/ 10 w 42"/>
                  <a:gd name="T31" fmla="*/ 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" h="47">
                    <a:moveTo>
                      <a:pt x="10" y="5"/>
                    </a:moveTo>
                    <a:cubicBezTo>
                      <a:pt x="11" y="7"/>
                      <a:pt x="12" y="8"/>
                      <a:pt x="14" y="9"/>
                    </a:cubicBezTo>
                    <a:cubicBezTo>
                      <a:pt x="15" y="10"/>
                      <a:pt x="17" y="10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22" y="19"/>
                      <a:pt x="29" y="24"/>
                      <a:pt x="35" y="30"/>
                    </a:cubicBezTo>
                    <a:cubicBezTo>
                      <a:pt x="39" y="34"/>
                      <a:pt x="40" y="39"/>
                      <a:pt x="42" y="44"/>
                    </a:cubicBezTo>
                    <a:cubicBezTo>
                      <a:pt x="42" y="45"/>
                      <a:pt x="40" y="45"/>
                      <a:pt x="39" y="45"/>
                    </a:cubicBezTo>
                    <a:cubicBezTo>
                      <a:pt x="32" y="47"/>
                      <a:pt x="24" y="46"/>
                      <a:pt x="17" y="44"/>
                    </a:cubicBezTo>
                    <a:cubicBezTo>
                      <a:pt x="13" y="43"/>
                      <a:pt x="10" y="40"/>
                      <a:pt x="13" y="35"/>
                    </a:cubicBezTo>
                    <a:cubicBezTo>
                      <a:pt x="16" y="31"/>
                      <a:pt x="16" y="26"/>
                      <a:pt x="17" y="22"/>
                    </a:cubicBezTo>
                    <a:cubicBezTo>
                      <a:pt x="17" y="21"/>
                      <a:pt x="18" y="21"/>
                      <a:pt x="18" y="21"/>
                    </a:cubicBezTo>
                    <a:cubicBezTo>
                      <a:pt x="17" y="20"/>
                      <a:pt x="17" y="22"/>
                      <a:pt x="16" y="22"/>
                    </a:cubicBezTo>
                    <a:cubicBezTo>
                      <a:pt x="6" y="23"/>
                      <a:pt x="5" y="22"/>
                      <a:pt x="4" y="13"/>
                    </a:cubicBezTo>
                    <a:cubicBezTo>
                      <a:pt x="4" y="12"/>
                      <a:pt x="4" y="11"/>
                      <a:pt x="4" y="10"/>
                    </a:cubicBezTo>
                    <a:cubicBezTo>
                      <a:pt x="3" y="7"/>
                      <a:pt x="0" y="4"/>
                      <a:pt x="3" y="1"/>
                    </a:cubicBezTo>
                    <a:cubicBezTo>
                      <a:pt x="6" y="0"/>
                      <a:pt x="8" y="4"/>
                      <a:pt x="10" y="5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09" name="Freeform 352"/>
              <p:cNvSpPr/>
              <p:nvPr/>
            </p:nvSpPr>
            <p:spPr bwMode="auto">
              <a:xfrm>
                <a:off x="1242" y="1254"/>
                <a:ext cx="59" cy="68"/>
              </a:xfrm>
              <a:custGeom>
                <a:avLst/>
                <a:gdLst>
                  <a:gd name="T0" fmla="*/ 10 w 32"/>
                  <a:gd name="T1" fmla="*/ 0 h 37"/>
                  <a:gd name="T2" fmla="*/ 12 w 32"/>
                  <a:gd name="T3" fmla="*/ 0 h 37"/>
                  <a:gd name="T4" fmla="*/ 14 w 32"/>
                  <a:gd name="T5" fmla="*/ 4 h 37"/>
                  <a:gd name="T6" fmla="*/ 23 w 32"/>
                  <a:gd name="T7" fmla="*/ 13 h 37"/>
                  <a:gd name="T8" fmla="*/ 26 w 32"/>
                  <a:gd name="T9" fmla="*/ 14 h 37"/>
                  <a:gd name="T10" fmla="*/ 26 w 32"/>
                  <a:gd name="T11" fmla="*/ 15 h 37"/>
                  <a:gd name="T12" fmla="*/ 25 w 32"/>
                  <a:gd name="T13" fmla="*/ 18 h 37"/>
                  <a:gd name="T14" fmla="*/ 26 w 32"/>
                  <a:gd name="T15" fmla="*/ 15 h 37"/>
                  <a:gd name="T16" fmla="*/ 31 w 32"/>
                  <a:gd name="T17" fmla="*/ 17 h 37"/>
                  <a:gd name="T18" fmla="*/ 28 w 32"/>
                  <a:gd name="T19" fmla="*/ 33 h 37"/>
                  <a:gd name="T20" fmla="*/ 12 w 32"/>
                  <a:gd name="T21" fmla="*/ 27 h 37"/>
                  <a:gd name="T22" fmla="*/ 8 w 32"/>
                  <a:gd name="T23" fmla="*/ 30 h 37"/>
                  <a:gd name="T24" fmla="*/ 2 w 32"/>
                  <a:gd name="T25" fmla="*/ 32 h 37"/>
                  <a:gd name="T26" fmla="*/ 1 w 32"/>
                  <a:gd name="T27" fmla="*/ 27 h 37"/>
                  <a:gd name="T28" fmla="*/ 3 w 32"/>
                  <a:gd name="T29" fmla="*/ 15 h 37"/>
                  <a:gd name="T30" fmla="*/ 3 w 32"/>
                  <a:gd name="T31" fmla="*/ 12 h 37"/>
                  <a:gd name="T32" fmla="*/ 2 w 32"/>
                  <a:gd name="T33" fmla="*/ 5 h 37"/>
                  <a:gd name="T34" fmla="*/ 10 w 32"/>
                  <a:gd name="T3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37">
                    <a:moveTo>
                      <a:pt x="10" y="0"/>
                    </a:moveTo>
                    <a:cubicBezTo>
                      <a:pt x="11" y="0"/>
                      <a:pt x="12" y="0"/>
                      <a:pt x="12" y="0"/>
                    </a:cubicBezTo>
                    <a:cubicBezTo>
                      <a:pt x="16" y="0"/>
                      <a:pt x="14" y="2"/>
                      <a:pt x="14" y="4"/>
                    </a:cubicBezTo>
                    <a:cubicBezTo>
                      <a:pt x="12" y="13"/>
                      <a:pt x="13" y="14"/>
                      <a:pt x="23" y="13"/>
                    </a:cubicBezTo>
                    <a:cubicBezTo>
                      <a:pt x="24" y="12"/>
                      <a:pt x="25" y="13"/>
                      <a:pt x="26" y="14"/>
                    </a:cubicBezTo>
                    <a:cubicBezTo>
                      <a:pt x="26" y="14"/>
                      <a:pt x="26" y="14"/>
                      <a:pt x="26" y="15"/>
                    </a:cubicBezTo>
                    <a:cubicBezTo>
                      <a:pt x="26" y="16"/>
                      <a:pt x="24" y="17"/>
                      <a:pt x="25" y="18"/>
                    </a:cubicBezTo>
                    <a:cubicBezTo>
                      <a:pt x="25" y="17"/>
                      <a:pt x="25" y="16"/>
                      <a:pt x="26" y="15"/>
                    </a:cubicBezTo>
                    <a:cubicBezTo>
                      <a:pt x="28" y="14"/>
                      <a:pt x="30" y="16"/>
                      <a:pt x="31" y="17"/>
                    </a:cubicBezTo>
                    <a:cubicBezTo>
                      <a:pt x="31" y="23"/>
                      <a:pt x="32" y="28"/>
                      <a:pt x="28" y="33"/>
                    </a:cubicBezTo>
                    <a:cubicBezTo>
                      <a:pt x="20" y="37"/>
                      <a:pt x="15" y="34"/>
                      <a:pt x="12" y="27"/>
                    </a:cubicBezTo>
                    <a:cubicBezTo>
                      <a:pt x="9" y="26"/>
                      <a:pt x="9" y="29"/>
                      <a:pt x="8" y="30"/>
                    </a:cubicBezTo>
                    <a:cubicBezTo>
                      <a:pt x="6" y="32"/>
                      <a:pt x="5" y="34"/>
                      <a:pt x="2" y="32"/>
                    </a:cubicBezTo>
                    <a:cubicBezTo>
                      <a:pt x="0" y="31"/>
                      <a:pt x="1" y="29"/>
                      <a:pt x="1" y="27"/>
                    </a:cubicBezTo>
                    <a:cubicBezTo>
                      <a:pt x="2" y="23"/>
                      <a:pt x="2" y="19"/>
                      <a:pt x="3" y="15"/>
                    </a:cubicBezTo>
                    <a:cubicBezTo>
                      <a:pt x="3" y="14"/>
                      <a:pt x="3" y="13"/>
                      <a:pt x="3" y="12"/>
                    </a:cubicBezTo>
                    <a:cubicBezTo>
                      <a:pt x="1" y="10"/>
                      <a:pt x="2" y="7"/>
                      <a:pt x="2" y="5"/>
                    </a:cubicBezTo>
                    <a:cubicBezTo>
                      <a:pt x="4" y="3"/>
                      <a:pt x="6" y="0"/>
                      <a:pt x="10" y="0"/>
                    </a:cubicBezTo>
                    <a:close/>
                  </a:path>
                </a:pathLst>
              </a:custGeom>
              <a:solidFill>
                <a:srgbClr val="88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0" name="Freeform 353"/>
              <p:cNvSpPr/>
              <p:nvPr/>
            </p:nvSpPr>
            <p:spPr bwMode="auto">
              <a:xfrm>
                <a:off x="1255" y="1221"/>
                <a:ext cx="46" cy="69"/>
              </a:xfrm>
              <a:custGeom>
                <a:avLst/>
                <a:gdLst>
                  <a:gd name="T0" fmla="*/ 19 w 25"/>
                  <a:gd name="T1" fmla="*/ 33 h 38"/>
                  <a:gd name="T2" fmla="*/ 14 w 25"/>
                  <a:gd name="T3" fmla="*/ 33 h 38"/>
                  <a:gd name="T4" fmla="*/ 7 w 25"/>
                  <a:gd name="T5" fmla="*/ 32 h 38"/>
                  <a:gd name="T6" fmla="*/ 0 w 25"/>
                  <a:gd name="T7" fmla="*/ 29 h 38"/>
                  <a:gd name="T8" fmla="*/ 5 w 25"/>
                  <a:gd name="T9" fmla="*/ 18 h 38"/>
                  <a:gd name="T10" fmla="*/ 7 w 25"/>
                  <a:gd name="T11" fmla="*/ 7 h 38"/>
                  <a:gd name="T12" fmla="*/ 7 w 25"/>
                  <a:gd name="T13" fmla="*/ 4 h 38"/>
                  <a:gd name="T14" fmla="*/ 11 w 25"/>
                  <a:gd name="T15" fmla="*/ 0 h 38"/>
                  <a:gd name="T16" fmla="*/ 13 w 25"/>
                  <a:gd name="T17" fmla="*/ 1 h 38"/>
                  <a:gd name="T18" fmla="*/ 10 w 25"/>
                  <a:gd name="T19" fmla="*/ 6 h 38"/>
                  <a:gd name="T20" fmla="*/ 21 w 25"/>
                  <a:gd name="T21" fmla="*/ 6 h 38"/>
                  <a:gd name="T22" fmla="*/ 23 w 25"/>
                  <a:gd name="T23" fmla="*/ 13 h 38"/>
                  <a:gd name="T24" fmla="*/ 19 w 25"/>
                  <a:gd name="T25" fmla="*/ 14 h 38"/>
                  <a:gd name="T26" fmla="*/ 18 w 25"/>
                  <a:gd name="T27" fmla="*/ 14 h 38"/>
                  <a:gd name="T28" fmla="*/ 18 w 25"/>
                  <a:gd name="T29" fmla="*/ 13 h 38"/>
                  <a:gd name="T30" fmla="*/ 17 w 25"/>
                  <a:gd name="T31" fmla="*/ 13 h 38"/>
                  <a:gd name="T32" fmla="*/ 18 w 25"/>
                  <a:gd name="T33" fmla="*/ 14 h 38"/>
                  <a:gd name="T34" fmla="*/ 19 w 25"/>
                  <a:gd name="T35" fmla="*/ 14 h 38"/>
                  <a:gd name="T36" fmla="*/ 15 w 25"/>
                  <a:gd name="T37" fmla="*/ 22 h 38"/>
                  <a:gd name="T38" fmla="*/ 17 w 25"/>
                  <a:gd name="T39" fmla="*/ 24 h 38"/>
                  <a:gd name="T40" fmla="*/ 24 w 25"/>
                  <a:gd name="T41" fmla="*/ 33 h 38"/>
                  <a:gd name="T42" fmla="*/ 24 w 25"/>
                  <a:gd name="T43" fmla="*/ 35 h 38"/>
                  <a:gd name="T44" fmla="*/ 19 w 25"/>
                  <a:gd name="T45" fmla="*/ 3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38">
                    <a:moveTo>
                      <a:pt x="19" y="33"/>
                    </a:moveTo>
                    <a:cubicBezTo>
                      <a:pt x="17" y="31"/>
                      <a:pt x="15" y="32"/>
                      <a:pt x="14" y="33"/>
                    </a:cubicBezTo>
                    <a:cubicBezTo>
                      <a:pt x="11" y="38"/>
                      <a:pt x="7" y="36"/>
                      <a:pt x="7" y="32"/>
                    </a:cubicBezTo>
                    <a:cubicBezTo>
                      <a:pt x="5" y="28"/>
                      <a:pt x="2" y="31"/>
                      <a:pt x="0" y="29"/>
                    </a:cubicBezTo>
                    <a:cubicBezTo>
                      <a:pt x="4" y="26"/>
                      <a:pt x="6" y="23"/>
                      <a:pt x="5" y="18"/>
                    </a:cubicBezTo>
                    <a:cubicBezTo>
                      <a:pt x="7" y="15"/>
                      <a:pt x="11" y="12"/>
                      <a:pt x="7" y="7"/>
                    </a:cubicBezTo>
                    <a:cubicBezTo>
                      <a:pt x="6" y="6"/>
                      <a:pt x="6" y="5"/>
                      <a:pt x="7" y="4"/>
                    </a:cubicBezTo>
                    <a:cubicBezTo>
                      <a:pt x="8" y="2"/>
                      <a:pt x="8" y="0"/>
                      <a:pt x="11" y="0"/>
                    </a:cubicBezTo>
                    <a:cubicBezTo>
                      <a:pt x="11" y="0"/>
                      <a:pt x="13" y="1"/>
                      <a:pt x="13" y="1"/>
                    </a:cubicBezTo>
                    <a:cubicBezTo>
                      <a:pt x="14" y="3"/>
                      <a:pt x="10" y="3"/>
                      <a:pt x="10" y="6"/>
                    </a:cubicBezTo>
                    <a:cubicBezTo>
                      <a:pt x="14" y="6"/>
                      <a:pt x="18" y="6"/>
                      <a:pt x="21" y="6"/>
                    </a:cubicBezTo>
                    <a:cubicBezTo>
                      <a:pt x="23" y="8"/>
                      <a:pt x="23" y="11"/>
                      <a:pt x="23" y="13"/>
                    </a:cubicBezTo>
                    <a:cubicBezTo>
                      <a:pt x="23" y="18"/>
                      <a:pt x="20" y="14"/>
                      <a:pt x="19" y="14"/>
                    </a:cubicBezTo>
                    <a:cubicBezTo>
                      <a:pt x="19" y="14"/>
                      <a:pt x="18" y="14"/>
                      <a:pt x="18" y="14"/>
                    </a:cubicBezTo>
                    <a:cubicBezTo>
                      <a:pt x="18" y="14"/>
                      <a:pt x="18" y="13"/>
                      <a:pt x="18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7" y="13"/>
                      <a:pt x="18" y="14"/>
                      <a:pt x="18" y="14"/>
                    </a:cubicBezTo>
                    <a:cubicBezTo>
                      <a:pt x="18" y="14"/>
                      <a:pt x="19" y="14"/>
                      <a:pt x="19" y="14"/>
                    </a:cubicBezTo>
                    <a:cubicBezTo>
                      <a:pt x="16" y="16"/>
                      <a:pt x="15" y="19"/>
                      <a:pt x="15" y="22"/>
                    </a:cubicBezTo>
                    <a:cubicBezTo>
                      <a:pt x="16" y="23"/>
                      <a:pt x="15" y="25"/>
                      <a:pt x="17" y="24"/>
                    </a:cubicBezTo>
                    <a:cubicBezTo>
                      <a:pt x="25" y="23"/>
                      <a:pt x="22" y="30"/>
                      <a:pt x="24" y="33"/>
                    </a:cubicBezTo>
                    <a:cubicBezTo>
                      <a:pt x="24" y="34"/>
                      <a:pt x="24" y="35"/>
                      <a:pt x="24" y="35"/>
                    </a:cubicBezTo>
                    <a:cubicBezTo>
                      <a:pt x="22" y="35"/>
                      <a:pt x="20" y="34"/>
                      <a:pt x="19" y="33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1" name="Freeform 354"/>
              <p:cNvSpPr/>
              <p:nvPr/>
            </p:nvSpPr>
            <p:spPr bwMode="auto">
              <a:xfrm>
                <a:off x="1233" y="1281"/>
                <a:ext cx="61" cy="61"/>
              </a:xfrm>
              <a:custGeom>
                <a:avLst/>
                <a:gdLst>
                  <a:gd name="T0" fmla="*/ 8 w 33"/>
                  <a:gd name="T1" fmla="*/ 0 h 33"/>
                  <a:gd name="T2" fmla="*/ 8 w 33"/>
                  <a:gd name="T3" fmla="*/ 13 h 33"/>
                  <a:gd name="T4" fmla="*/ 8 w 33"/>
                  <a:gd name="T5" fmla="*/ 17 h 33"/>
                  <a:gd name="T6" fmla="*/ 17 w 33"/>
                  <a:gd name="T7" fmla="*/ 8 h 33"/>
                  <a:gd name="T8" fmla="*/ 19 w 33"/>
                  <a:gd name="T9" fmla="*/ 11 h 33"/>
                  <a:gd name="T10" fmla="*/ 30 w 33"/>
                  <a:gd name="T11" fmla="*/ 17 h 33"/>
                  <a:gd name="T12" fmla="*/ 33 w 33"/>
                  <a:gd name="T13" fmla="*/ 18 h 33"/>
                  <a:gd name="T14" fmla="*/ 27 w 33"/>
                  <a:gd name="T15" fmla="*/ 27 h 33"/>
                  <a:gd name="T16" fmla="*/ 16 w 33"/>
                  <a:gd name="T17" fmla="*/ 18 h 33"/>
                  <a:gd name="T18" fmla="*/ 16 w 33"/>
                  <a:gd name="T19" fmla="*/ 18 h 33"/>
                  <a:gd name="T20" fmla="*/ 16 w 33"/>
                  <a:gd name="T21" fmla="*/ 19 h 33"/>
                  <a:gd name="T22" fmla="*/ 21 w 33"/>
                  <a:gd name="T23" fmla="*/ 29 h 33"/>
                  <a:gd name="T24" fmla="*/ 5 w 33"/>
                  <a:gd name="T25" fmla="*/ 27 h 33"/>
                  <a:gd name="T26" fmla="*/ 3 w 33"/>
                  <a:gd name="T27" fmla="*/ 13 h 33"/>
                  <a:gd name="T28" fmla="*/ 8 w 33"/>
                  <a:gd name="T2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3" h="33">
                    <a:moveTo>
                      <a:pt x="8" y="0"/>
                    </a:moveTo>
                    <a:cubicBezTo>
                      <a:pt x="12" y="5"/>
                      <a:pt x="9" y="9"/>
                      <a:pt x="8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13" y="15"/>
                      <a:pt x="11" y="9"/>
                      <a:pt x="17" y="8"/>
                    </a:cubicBezTo>
                    <a:cubicBezTo>
                      <a:pt x="17" y="9"/>
                      <a:pt x="18" y="10"/>
                      <a:pt x="19" y="11"/>
                    </a:cubicBezTo>
                    <a:cubicBezTo>
                      <a:pt x="23" y="17"/>
                      <a:pt x="23" y="17"/>
                      <a:pt x="30" y="17"/>
                    </a:cubicBezTo>
                    <a:cubicBezTo>
                      <a:pt x="31" y="17"/>
                      <a:pt x="32" y="17"/>
                      <a:pt x="33" y="18"/>
                    </a:cubicBezTo>
                    <a:cubicBezTo>
                      <a:pt x="32" y="22"/>
                      <a:pt x="31" y="25"/>
                      <a:pt x="27" y="27"/>
                    </a:cubicBezTo>
                    <a:cubicBezTo>
                      <a:pt x="23" y="25"/>
                      <a:pt x="19" y="22"/>
                      <a:pt x="16" y="18"/>
                    </a:cubicBezTo>
                    <a:cubicBezTo>
                      <a:pt x="16" y="17"/>
                      <a:pt x="15" y="19"/>
                      <a:pt x="16" y="18"/>
                    </a:cubicBezTo>
                    <a:cubicBezTo>
                      <a:pt x="16" y="18"/>
                      <a:pt x="16" y="19"/>
                      <a:pt x="16" y="19"/>
                    </a:cubicBezTo>
                    <a:cubicBezTo>
                      <a:pt x="19" y="22"/>
                      <a:pt x="15" y="28"/>
                      <a:pt x="21" y="29"/>
                    </a:cubicBezTo>
                    <a:cubicBezTo>
                      <a:pt x="15" y="33"/>
                      <a:pt x="9" y="30"/>
                      <a:pt x="5" y="27"/>
                    </a:cubicBezTo>
                    <a:cubicBezTo>
                      <a:pt x="0" y="25"/>
                      <a:pt x="1" y="18"/>
                      <a:pt x="3" y="13"/>
                    </a:cubicBezTo>
                    <a:cubicBezTo>
                      <a:pt x="5" y="9"/>
                      <a:pt x="5" y="4"/>
                      <a:pt x="8" y="0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2" name="Freeform 355"/>
              <p:cNvSpPr/>
              <p:nvPr/>
            </p:nvSpPr>
            <p:spPr bwMode="auto">
              <a:xfrm>
                <a:off x="1115" y="1338"/>
                <a:ext cx="38" cy="24"/>
              </a:xfrm>
              <a:custGeom>
                <a:avLst/>
                <a:gdLst>
                  <a:gd name="T0" fmla="*/ 14 w 21"/>
                  <a:gd name="T1" fmla="*/ 12 h 13"/>
                  <a:gd name="T2" fmla="*/ 4 w 21"/>
                  <a:gd name="T3" fmla="*/ 11 h 13"/>
                  <a:gd name="T4" fmla="*/ 3 w 21"/>
                  <a:gd name="T5" fmla="*/ 4 h 13"/>
                  <a:gd name="T6" fmla="*/ 16 w 21"/>
                  <a:gd name="T7" fmla="*/ 0 h 13"/>
                  <a:gd name="T8" fmla="*/ 19 w 21"/>
                  <a:gd name="T9" fmla="*/ 3 h 13"/>
                  <a:gd name="T10" fmla="*/ 20 w 21"/>
                  <a:gd name="T11" fmla="*/ 6 h 13"/>
                  <a:gd name="T12" fmla="*/ 14 w 21"/>
                  <a:gd name="T13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3">
                    <a:moveTo>
                      <a:pt x="14" y="12"/>
                    </a:moveTo>
                    <a:cubicBezTo>
                      <a:pt x="11" y="13"/>
                      <a:pt x="7" y="13"/>
                      <a:pt x="4" y="11"/>
                    </a:cubicBezTo>
                    <a:cubicBezTo>
                      <a:pt x="0" y="10"/>
                      <a:pt x="0" y="7"/>
                      <a:pt x="3" y="4"/>
                    </a:cubicBezTo>
                    <a:cubicBezTo>
                      <a:pt x="7" y="0"/>
                      <a:pt x="11" y="0"/>
                      <a:pt x="16" y="0"/>
                    </a:cubicBezTo>
                    <a:cubicBezTo>
                      <a:pt x="17" y="1"/>
                      <a:pt x="18" y="2"/>
                      <a:pt x="19" y="3"/>
                    </a:cubicBezTo>
                    <a:cubicBezTo>
                      <a:pt x="21" y="4"/>
                      <a:pt x="21" y="5"/>
                      <a:pt x="20" y="6"/>
                    </a:cubicBezTo>
                    <a:cubicBezTo>
                      <a:pt x="15" y="5"/>
                      <a:pt x="14" y="8"/>
                      <a:pt x="14" y="12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3" name="Freeform 356"/>
              <p:cNvSpPr/>
              <p:nvPr/>
            </p:nvSpPr>
            <p:spPr bwMode="auto">
              <a:xfrm>
                <a:off x="1251" y="1309"/>
                <a:ext cx="31" cy="25"/>
              </a:xfrm>
              <a:custGeom>
                <a:avLst/>
                <a:gdLst>
                  <a:gd name="T0" fmla="*/ 11 w 17"/>
                  <a:gd name="T1" fmla="*/ 14 h 14"/>
                  <a:gd name="T2" fmla="*/ 6 w 17"/>
                  <a:gd name="T3" fmla="*/ 8 h 14"/>
                  <a:gd name="T4" fmla="*/ 5 w 17"/>
                  <a:gd name="T5" fmla="*/ 0 h 14"/>
                  <a:gd name="T6" fmla="*/ 16 w 17"/>
                  <a:gd name="T7" fmla="*/ 9 h 14"/>
                  <a:gd name="T8" fmla="*/ 17 w 17"/>
                  <a:gd name="T9" fmla="*/ 12 h 14"/>
                  <a:gd name="T10" fmla="*/ 11 w 17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4">
                    <a:moveTo>
                      <a:pt x="11" y="14"/>
                    </a:moveTo>
                    <a:cubicBezTo>
                      <a:pt x="4" y="14"/>
                      <a:pt x="4" y="13"/>
                      <a:pt x="6" y="8"/>
                    </a:cubicBezTo>
                    <a:cubicBezTo>
                      <a:pt x="8" y="4"/>
                      <a:pt x="0" y="3"/>
                      <a:pt x="5" y="0"/>
                    </a:cubicBezTo>
                    <a:cubicBezTo>
                      <a:pt x="9" y="1"/>
                      <a:pt x="11" y="8"/>
                      <a:pt x="16" y="9"/>
                    </a:cubicBezTo>
                    <a:cubicBezTo>
                      <a:pt x="17" y="9"/>
                      <a:pt x="17" y="11"/>
                      <a:pt x="17" y="12"/>
                    </a:cubicBezTo>
                    <a:cubicBezTo>
                      <a:pt x="15" y="13"/>
                      <a:pt x="13" y="14"/>
                      <a:pt x="11" y="14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4" name="Freeform 357"/>
              <p:cNvSpPr/>
              <p:nvPr/>
            </p:nvSpPr>
            <p:spPr bwMode="auto">
              <a:xfrm>
                <a:off x="1133" y="1344"/>
                <a:ext cx="22" cy="16"/>
              </a:xfrm>
              <a:custGeom>
                <a:avLst/>
                <a:gdLst>
                  <a:gd name="T0" fmla="*/ 4 w 12"/>
                  <a:gd name="T1" fmla="*/ 9 h 9"/>
                  <a:gd name="T2" fmla="*/ 1 w 12"/>
                  <a:gd name="T3" fmla="*/ 1 h 9"/>
                  <a:gd name="T4" fmla="*/ 10 w 12"/>
                  <a:gd name="T5" fmla="*/ 3 h 9"/>
                  <a:gd name="T6" fmla="*/ 12 w 12"/>
                  <a:gd name="T7" fmla="*/ 5 h 9"/>
                  <a:gd name="T8" fmla="*/ 12 w 12"/>
                  <a:gd name="T9" fmla="*/ 7 h 9"/>
                  <a:gd name="T10" fmla="*/ 4 w 12"/>
                  <a:gd name="T1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4" y="9"/>
                    </a:moveTo>
                    <a:cubicBezTo>
                      <a:pt x="5" y="5"/>
                      <a:pt x="0" y="5"/>
                      <a:pt x="1" y="1"/>
                    </a:cubicBezTo>
                    <a:cubicBezTo>
                      <a:pt x="4" y="0"/>
                      <a:pt x="7" y="2"/>
                      <a:pt x="10" y="3"/>
                    </a:cubicBezTo>
                    <a:cubicBezTo>
                      <a:pt x="10" y="3"/>
                      <a:pt x="11" y="4"/>
                      <a:pt x="12" y="5"/>
                    </a:cubicBezTo>
                    <a:cubicBezTo>
                      <a:pt x="12" y="5"/>
                      <a:pt x="12" y="6"/>
                      <a:pt x="12" y="7"/>
                    </a:cubicBezTo>
                    <a:cubicBezTo>
                      <a:pt x="9" y="7"/>
                      <a:pt x="7" y="8"/>
                      <a:pt x="4" y="9"/>
                    </a:cubicBezTo>
                    <a:close/>
                  </a:path>
                </a:pathLst>
              </a:custGeom>
              <a:solidFill>
                <a:srgbClr val="C9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5" name="Freeform 358"/>
              <p:cNvSpPr/>
              <p:nvPr/>
            </p:nvSpPr>
            <p:spPr bwMode="auto">
              <a:xfrm>
                <a:off x="1139" y="1323"/>
                <a:ext cx="44" cy="11"/>
              </a:xfrm>
              <a:custGeom>
                <a:avLst/>
                <a:gdLst>
                  <a:gd name="T0" fmla="*/ 1 w 24"/>
                  <a:gd name="T1" fmla="*/ 0 h 6"/>
                  <a:gd name="T2" fmla="*/ 24 w 24"/>
                  <a:gd name="T3" fmla="*/ 2 h 6"/>
                  <a:gd name="T4" fmla="*/ 5 w 24"/>
                  <a:gd name="T5" fmla="*/ 4 h 6"/>
                  <a:gd name="T6" fmla="*/ 5 w 24"/>
                  <a:gd name="T7" fmla="*/ 4 h 6"/>
                  <a:gd name="T8" fmla="*/ 3 w 24"/>
                  <a:gd name="T9" fmla="*/ 2 h 6"/>
                  <a:gd name="T10" fmla="*/ 1 w 24"/>
                  <a:gd name="T11" fmla="*/ 2 h 6"/>
                  <a:gd name="T12" fmla="*/ 0 w 24"/>
                  <a:gd name="T13" fmla="*/ 1 h 6"/>
                  <a:gd name="T14" fmla="*/ 1 w 24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6">
                    <a:moveTo>
                      <a:pt x="1" y="0"/>
                    </a:moveTo>
                    <a:cubicBezTo>
                      <a:pt x="9" y="0"/>
                      <a:pt x="16" y="4"/>
                      <a:pt x="24" y="2"/>
                    </a:cubicBezTo>
                    <a:cubicBezTo>
                      <a:pt x="18" y="6"/>
                      <a:pt x="11" y="3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3"/>
                      <a:pt x="3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6" name="Freeform 359"/>
              <p:cNvSpPr/>
              <p:nvPr/>
            </p:nvSpPr>
            <p:spPr bwMode="auto">
              <a:xfrm>
                <a:off x="1240" y="1243"/>
                <a:ext cx="9" cy="33"/>
              </a:xfrm>
              <a:custGeom>
                <a:avLst/>
                <a:gdLst>
                  <a:gd name="T0" fmla="*/ 4 w 5"/>
                  <a:gd name="T1" fmla="*/ 10 h 18"/>
                  <a:gd name="T2" fmla="*/ 4 w 5"/>
                  <a:gd name="T3" fmla="*/ 18 h 18"/>
                  <a:gd name="T4" fmla="*/ 2 w 5"/>
                  <a:gd name="T5" fmla="*/ 0 h 18"/>
                  <a:gd name="T6" fmla="*/ 4 w 5"/>
                  <a:gd name="T7" fmla="*/ 2 h 18"/>
                  <a:gd name="T8" fmla="*/ 5 w 5"/>
                  <a:gd name="T9" fmla="*/ 4 h 18"/>
                  <a:gd name="T10" fmla="*/ 5 w 5"/>
                  <a:gd name="T11" fmla="*/ 8 h 18"/>
                  <a:gd name="T12" fmla="*/ 4 w 5"/>
                  <a:gd name="T13" fmla="*/ 1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8">
                    <a:moveTo>
                      <a:pt x="4" y="10"/>
                    </a:moveTo>
                    <a:cubicBezTo>
                      <a:pt x="4" y="12"/>
                      <a:pt x="4" y="15"/>
                      <a:pt x="4" y="18"/>
                    </a:cubicBezTo>
                    <a:cubicBezTo>
                      <a:pt x="0" y="12"/>
                      <a:pt x="2" y="6"/>
                      <a:pt x="2" y="0"/>
                    </a:cubicBezTo>
                    <a:cubicBezTo>
                      <a:pt x="2" y="1"/>
                      <a:pt x="3" y="2"/>
                      <a:pt x="4" y="2"/>
                    </a:cubicBezTo>
                    <a:cubicBezTo>
                      <a:pt x="4" y="3"/>
                      <a:pt x="5" y="3"/>
                      <a:pt x="5" y="4"/>
                    </a:cubicBezTo>
                    <a:cubicBezTo>
                      <a:pt x="5" y="5"/>
                      <a:pt x="5" y="7"/>
                      <a:pt x="5" y="8"/>
                    </a:cubicBezTo>
                    <a:cubicBezTo>
                      <a:pt x="5" y="9"/>
                      <a:pt x="4" y="9"/>
                      <a:pt x="4" y="10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7" name="Freeform 360"/>
              <p:cNvSpPr/>
              <p:nvPr/>
            </p:nvSpPr>
            <p:spPr bwMode="auto">
              <a:xfrm>
                <a:off x="999" y="1647"/>
                <a:ext cx="213" cy="228"/>
              </a:xfrm>
              <a:custGeom>
                <a:avLst/>
                <a:gdLst>
                  <a:gd name="T0" fmla="*/ 46 w 116"/>
                  <a:gd name="T1" fmla="*/ 114 h 124"/>
                  <a:gd name="T2" fmla="*/ 42 w 116"/>
                  <a:gd name="T3" fmla="*/ 116 h 124"/>
                  <a:gd name="T4" fmla="*/ 33 w 116"/>
                  <a:gd name="T5" fmla="*/ 122 h 124"/>
                  <a:gd name="T6" fmla="*/ 27 w 116"/>
                  <a:gd name="T7" fmla="*/ 124 h 124"/>
                  <a:gd name="T8" fmla="*/ 22 w 116"/>
                  <a:gd name="T9" fmla="*/ 119 h 124"/>
                  <a:gd name="T10" fmla="*/ 14 w 116"/>
                  <a:gd name="T11" fmla="*/ 118 h 124"/>
                  <a:gd name="T12" fmla="*/ 0 w 116"/>
                  <a:gd name="T13" fmla="*/ 114 h 124"/>
                  <a:gd name="T14" fmla="*/ 44 w 116"/>
                  <a:gd name="T15" fmla="*/ 88 h 124"/>
                  <a:gd name="T16" fmla="*/ 56 w 116"/>
                  <a:gd name="T17" fmla="*/ 80 h 124"/>
                  <a:gd name="T18" fmla="*/ 58 w 116"/>
                  <a:gd name="T19" fmla="*/ 76 h 124"/>
                  <a:gd name="T20" fmla="*/ 78 w 116"/>
                  <a:gd name="T21" fmla="*/ 54 h 124"/>
                  <a:gd name="T22" fmla="*/ 81 w 116"/>
                  <a:gd name="T23" fmla="*/ 47 h 124"/>
                  <a:gd name="T24" fmla="*/ 84 w 116"/>
                  <a:gd name="T25" fmla="*/ 46 h 124"/>
                  <a:gd name="T26" fmla="*/ 87 w 116"/>
                  <a:gd name="T27" fmla="*/ 46 h 124"/>
                  <a:gd name="T28" fmla="*/ 95 w 116"/>
                  <a:gd name="T29" fmla="*/ 41 h 124"/>
                  <a:gd name="T30" fmla="*/ 95 w 116"/>
                  <a:gd name="T31" fmla="*/ 40 h 124"/>
                  <a:gd name="T32" fmla="*/ 94 w 116"/>
                  <a:gd name="T33" fmla="*/ 26 h 124"/>
                  <a:gd name="T34" fmla="*/ 112 w 116"/>
                  <a:gd name="T35" fmla="*/ 0 h 124"/>
                  <a:gd name="T36" fmla="*/ 116 w 116"/>
                  <a:gd name="T37" fmla="*/ 17 h 124"/>
                  <a:gd name="T38" fmla="*/ 100 w 116"/>
                  <a:gd name="T39" fmla="*/ 55 h 124"/>
                  <a:gd name="T40" fmla="*/ 94 w 116"/>
                  <a:gd name="T41" fmla="*/ 69 h 124"/>
                  <a:gd name="T42" fmla="*/ 83 w 116"/>
                  <a:gd name="T43" fmla="*/ 83 h 124"/>
                  <a:gd name="T44" fmla="*/ 75 w 116"/>
                  <a:gd name="T45" fmla="*/ 93 h 124"/>
                  <a:gd name="T46" fmla="*/ 64 w 116"/>
                  <a:gd name="T47" fmla="*/ 101 h 124"/>
                  <a:gd name="T48" fmla="*/ 56 w 116"/>
                  <a:gd name="T49" fmla="*/ 105 h 124"/>
                  <a:gd name="T50" fmla="*/ 46 w 116"/>
                  <a:gd name="T51" fmla="*/ 113 h 124"/>
                  <a:gd name="T52" fmla="*/ 46 w 116"/>
                  <a:gd name="T53" fmla="*/ 11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6" h="124">
                    <a:moveTo>
                      <a:pt x="46" y="114"/>
                    </a:moveTo>
                    <a:cubicBezTo>
                      <a:pt x="44" y="114"/>
                      <a:pt x="43" y="115"/>
                      <a:pt x="42" y="116"/>
                    </a:cubicBezTo>
                    <a:cubicBezTo>
                      <a:pt x="38" y="117"/>
                      <a:pt x="36" y="120"/>
                      <a:pt x="33" y="122"/>
                    </a:cubicBezTo>
                    <a:cubicBezTo>
                      <a:pt x="31" y="123"/>
                      <a:pt x="29" y="123"/>
                      <a:pt x="27" y="124"/>
                    </a:cubicBezTo>
                    <a:cubicBezTo>
                      <a:pt x="25" y="123"/>
                      <a:pt x="23" y="122"/>
                      <a:pt x="22" y="119"/>
                    </a:cubicBezTo>
                    <a:cubicBezTo>
                      <a:pt x="20" y="114"/>
                      <a:pt x="19" y="112"/>
                      <a:pt x="14" y="118"/>
                    </a:cubicBezTo>
                    <a:cubicBezTo>
                      <a:pt x="9" y="123"/>
                      <a:pt x="4" y="118"/>
                      <a:pt x="0" y="114"/>
                    </a:cubicBezTo>
                    <a:cubicBezTo>
                      <a:pt x="16" y="107"/>
                      <a:pt x="30" y="99"/>
                      <a:pt x="44" y="88"/>
                    </a:cubicBezTo>
                    <a:cubicBezTo>
                      <a:pt x="48" y="85"/>
                      <a:pt x="52" y="83"/>
                      <a:pt x="56" y="80"/>
                    </a:cubicBezTo>
                    <a:cubicBezTo>
                      <a:pt x="57" y="79"/>
                      <a:pt x="58" y="78"/>
                      <a:pt x="58" y="76"/>
                    </a:cubicBezTo>
                    <a:cubicBezTo>
                      <a:pt x="68" y="71"/>
                      <a:pt x="75" y="65"/>
                      <a:pt x="78" y="54"/>
                    </a:cubicBezTo>
                    <a:cubicBezTo>
                      <a:pt x="78" y="52"/>
                      <a:pt x="81" y="50"/>
                      <a:pt x="81" y="47"/>
                    </a:cubicBezTo>
                    <a:cubicBezTo>
                      <a:pt x="82" y="46"/>
                      <a:pt x="83" y="46"/>
                      <a:pt x="84" y="46"/>
                    </a:cubicBezTo>
                    <a:cubicBezTo>
                      <a:pt x="85" y="46"/>
                      <a:pt x="86" y="46"/>
                      <a:pt x="87" y="46"/>
                    </a:cubicBezTo>
                    <a:cubicBezTo>
                      <a:pt x="91" y="47"/>
                      <a:pt x="93" y="43"/>
                      <a:pt x="95" y="41"/>
                    </a:cubicBezTo>
                    <a:cubicBezTo>
                      <a:pt x="97" y="40"/>
                      <a:pt x="97" y="41"/>
                      <a:pt x="95" y="40"/>
                    </a:cubicBezTo>
                    <a:cubicBezTo>
                      <a:pt x="88" y="36"/>
                      <a:pt x="91" y="31"/>
                      <a:pt x="94" y="26"/>
                    </a:cubicBezTo>
                    <a:cubicBezTo>
                      <a:pt x="98" y="14"/>
                      <a:pt x="102" y="8"/>
                      <a:pt x="112" y="0"/>
                    </a:cubicBezTo>
                    <a:cubicBezTo>
                      <a:pt x="116" y="5"/>
                      <a:pt x="115" y="11"/>
                      <a:pt x="116" y="17"/>
                    </a:cubicBezTo>
                    <a:cubicBezTo>
                      <a:pt x="114" y="31"/>
                      <a:pt x="107" y="43"/>
                      <a:pt x="100" y="55"/>
                    </a:cubicBezTo>
                    <a:cubicBezTo>
                      <a:pt x="98" y="60"/>
                      <a:pt x="95" y="64"/>
                      <a:pt x="94" y="69"/>
                    </a:cubicBezTo>
                    <a:cubicBezTo>
                      <a:pt x="93" y="75"/>
                      <a:pt x="87" y="79"/>
                      <a:pt x="83" y="83"/>
                    </a:cubicBezTo>
                    <a:cubicBezTo>
                      <a:pt x="80" y="86"/>
                      <a:pt x="76" y="88"/>
                      <a:pt x="75" y="93"/>
                    </a:cubicBezTo>
                    <a:cubicBezTo>
                      <a:pt x="71" y="95"/>
                      <a:pt x="67" y="97"/>
                      <a:pt x="64" y="101"/>
                    </a:cubicBezTo>
                    <a:cubicBezTo>
                      <a:pt x="61" y="101"/>
                      <a:pt x="59" y="103"/>
                      <a:pt x="56" y="105"/>
                    </a:cubicBezTo>
                    <a:cubicBezTo>
                      <a:pt x="54" y="109"/>
                      <a:pt x="49" y="110"/>
                      <a:pt x="46" y="113"/>
                    </a:cubicBezTo>
                    <a:cubicBezTo>
                      <a:pt x="46" y="113"/>
                      <a:pt x="46" y="113"/>
                      <a:pt x="46" y="114"/>
                    </a:cubicBezTo>
                    <a:close/>
                  </a:path>
                </a:pathLst>
              </a:custGeom>
              <a:solidFill>
                <a:srgbClr val="FF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8" name="Freeform 361"/>
              <p:cNvSpPr/>
              <p:nvPr/>
            </p:nvSpPr>
            <p:spPr bwMode="auto">
              <a:xfrm>
                <a:off x="1117" y="1557"/>
                <a:ext cx="66" cy="196"/>
              </a:xfrm>
              <a:custGeom>
                <a:avLst/>
                <a:gdLst>
                  <a:gd name="T0" fmla="*/ 21 w 36"/>
                  <a:gd name="T1" fmla="*/ 0 h 107"/>
                  <a:gd name="T2" fmla="*/ 32 w 36"/>
                  <a:gd name="T3" fmla="*/ 21 h 107"/>
                  <a:gd name="T4" fmla="*/ 24 w 36"/>
                  <a:gd name="T5" fmla="*/ 73 h 107"/>
                  <a:gd name="T6" fmla="*/ 9 w 36"/>
                  <a:gd name="T7" fmla="*/ 99 h 107"/>
                  <a:gd name="T8" fmla="*/ 1 w 36"/>
                  <a:gd name="T9" fmla="*/ 105 h 107"/>
                  <a:gd name="T10" fmla="*/ 0 w 36"/>
                  <a:gd name="T11" fmla="*/ 101 h 107"/>
                  <a:gd name="T12" fmla="*/ 19 w 36"/>
                  <a:gd name="T13" fmla="*/ 9 h 107"/>
                  <a:gd name="T14" fmla="*/ 20 w 36"/>
                  <a:gd name="T15" fmla="*/ 1 h 107"/>
                  <a:gd name="T16" fmla="*/ 21 w 36"/>
                  <a:gd name="T17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107">
                    <a:moveTo>
                      <a:pt x="21" y="0"/>
                    </a:moveTo>
                    <a:cubicBezTo>
                      <a:pt x="26" y="7"/>
                      <a:pt x="27" y="15"/>
                      <a:pt x="32" y="21"/>
                    </a:cubicBezTo>
                    <a:cubicBezTo>
                      <a:pt x="36" y="39"/>
                      <a:pt x="32" y="57"/>
                      <a:pt x="24" y="73"/>
                    </a:cubicBezTo>
                    <a:cubicBezTo>
                      <a:pt x="18" y="81"/>
                      <a:pt x="15" y="91"/>
                      <a:pt x="9" y="99"/>
                    </a:cubicBezTo>
                    <a:cubicBezTo>
                      <a:pt x="7" y="102"/>
                      <a:pt x="6" y="107"/>
                      <a:pt x="1" y="105"/>
                    </a:cubicBezTo>
                    <a:cubicBezTo>
                      <a:pt x="0" y="104"/>
                      <a:pt x="0" y="102"/>
                      <a:pt x="0" y="101"/>
                    </a:cubicBezTo>
                    <a:cubicBezTo>
                      <a:pt x="17" y="72"/>
                      <a:pt x="23" y="42"/>
                      <a:pt x="19" y="9"/>
                    </a:cubicBezTo>
                    <a:cubicBezTo>
                      <a:pt x="18" y="6"/>
                      <a:pt x="18" y="4"/>
                      <a:pt x="20" y="1"/>
                    </a:cubicBezTo>
                    <a:cubicBezTo>
                      <a:pt x="20" y="1"/>
                      <a:pt x="20" y="1"/>
                      <a:pt x="21" y="0"/>
                    </a:cubicBezTo>
                    <a:close/>
                  </a:path>
                </a:pathLst>
              </a:custGeom>
              <a:solidFill>
                <a:srgbClr val="D6F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19" name="Freeform 362"/>
              <p:cNvSpPr/>
              <p:nvPr/>
            </p:nvSpPr>
            <p:spPr bwMode="auto">
              <a:xfrm>
                <a:off x="1032" y="1691"/>
                <a:ext cx="129" cy="134"/>
              </a:xfrm>
              <a:custGeom>
                <a:avLst/>
                <a:gdLst>
                  <a:gd name="T0" fmla="*/ 47 w 70"/>
                  <a:gd name="T1" fmla="*/ 33 h 73"/>
                  <a:gd name="T2" fmla="*/ 63 w 70"/>
                  <a:gd name="T3" fmla="*/ 9 h 73"/>
                  <a:gd name="T4" fmla="*/ 70 w 70"/>
                  <a:gd name="T5" fmla="*/ 0 h 73"/>
                  <a:gd name="T6" fmla="*/ 45 w 70"/>
                  <a:gd name="T7" fmla="*/ 44 h 73"/>
                  <a:gd name="T8" fmla="*/ 40 w 70"/>
                  <a:gd name="T9" fmla="*/ 50 h 73"/>
                  <a:gd name="T10" fmla="*/ 19 w 70"/>
                  <a:gd name="T11" fmla="*/ 64 h 73"/>
                  <a:gd name="T12" fmla="*/ 1 w 70"/>
                  <a:gd name="T13" fmla="*/ 73 h 73"/>
                  <a:gd name="T14" fmla="*/ 1 w 70"/>
                  <a:gd name="T15" fmla="*/ 71 h 73"/>
                  <a:gd name="T16" fmla="*/ 5 w 70"/>
                  <a:gd name="T17" fmla="*/ 64 h 73"/>
                  <a:gd name="T18" fmla="*/ 42 w 70"/>
                  <a:gd name="T19" fmla="*/ 35 h 73"/>
                  <a:gd name="T20" fmla="*/ 46 w 70"/>
                  <a:gd name="T21" fmla="*/ 33 h 73"/>
                  <a:gd name="T22" fmla="*/ 47 w 70"/>
                  <a:gd name="T23" fmla="*/ 3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" h="73">
                    <a:moveTo>
                      <a:pt x="47" y="33"/>
                    </a:moveTo>
                    <a:cubicBezTo>
                      <a:pt x="55" y="26"/>
                      <a:pt x="59" y="18"/>
                      <a:pt x="63" y="9"/>
                    </a:cubicBezTo>
                    <a:cubicBezTo>
                      <a:pt x="65" y="5"/>
                      <a:pt x="67" y="2"/>
                      <a:pt x="70" y="0"/>
                    </a:cubicBezTo>
                    <a:cubicBezTo>
                      <a:pt x="65" y="16"/>
                      <a:pt x="56" y="31"/>
                      <a:pt x="45" y="44"/>
                    </a:cubicBezTo>
                    <a:cubicBezTo>
                      <a:pt x="43" y="46"/>
                      <a:pt x="41" y="48"/>
                      <a:pt x="40" y="50"/>
                    </a:cubicBezTo>
                    <a:cubicBezTo>
                      <a:pt x="33" y="55"/>
                      <a:pt x="26" y="59"/>
                      <a:pt x="19" y="64"/>
                    </a:cubicBezTo>
                    <a:cubicBezTo>
                      <a:pt x="14" y="68"/>
                      <a:pt x="8" y="72"/>
                      <a:pt x="1" y="73"/>
                    </a:cubicBezTo>
                    <a:cubicBezTo>
                      <a:pt x="1" y="73"/>
                      <a:pt x="1" y="72"/>
                      <a:pt x="1" y="71"/>
                    </a:cubicBezTo>
                    <a:cubicBezTo>
                      <a:pt x="0" y="68"/>
                      <a:pt x="3" y="66"/>
                      <a:pt x="5" y="64"/>
                    </a:cubicBezTo>
                    <a:cubicBezTo>
                      <a:pt x="19" y="57"/>
                      <a:pt x="30" y="45"/>
                      <a:pt x="42" y="35"/>
                    </a:cubicBezTo>
                    <a:cubicBezTo>
                      <a:pt x="43" y="34"/>
                      <a:pt x="44" y="33"/>
                      <a:pt x="46" y="33"/>
                    </a:cubicBezTo>
                    <a:cubicBezTo>
                      <a:pt x="47" y="33"/>
                      <a:pt x="47" y="33"/>
                      <a:pt x="47" y="33"/>
                    </a:cubicBezTo>
                    <a:close/>
                  </a:path>
                </a:pathLst>
              </a:custGeom>
              <a:solidFill>
                <a:srgbClr val="FA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0" name="Freeform 363"/>
              <p:cNvSpPr/>
              <p:nvPr/>
            </p:nvSpPr>
            <p:spPr bwMode="auto">
              <a:xfrm>
                <a:off x="1148" y="1695"/>
                <a:ext cx="37" cy="44"/>
              </a:xfrm>
              <a:custGeom>
                <a:avLst/>
                <a:gdLst>
                  <a:gd name="T0" fmla="*/ 13 w 20"/>
                  <a:gd name="T1" fmla="*/ 0 h 24"/>
                  <a:gd name="T2" fmla="*/ 13 w 20"/>
                  <a:gd name="T3" fmla="*/ 12 h 24"/>
                  <a:gd name="T4" fmla="*/ 20 w 20"/>
                  <a:gd name="T5" fmla="*/ 10 h 24"/>
                  <a:gd name="T6" fmla="*/ 12 w 20"/>
                  <a:gd name="T7" fmla="*/ 22 h 24"/>
                  <a:gd name="T8" fmla="*/ 4 w 20"/>
                  <a:gd name="T9" fmla="*/ 21 h 24"/>
                  <a:gd name="T10" fmla="*/ 4 w 20"/>
                  <a:gd name="T11" fmla="*/ 21 h 24"/>
                  <a:gd name="T12" fmla="*/ 0 w 20"/>
                  <a:gd name="T13" fmla="*/ 21 h 24"/>
                  <a:gd name="T14" fmla="*/ 8 w 20"/>
                  <a:gd name="T15" fmla="*/ 7 h 24"/>
                  <a:gd name="T16" fmla="*/ 13 w 20"/>
                  <a:gd name="T1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24">
                    <a:moveTo>
                      <a:pt x="13" y="0"/>
                    </a:moveTo>
                    <a:cubicBezTo>
                      <a:pt x="12" y="4"/>
                      <a:pt x="11" y="8"/>
                      <a:pt x="13" y="12"/>
                    </a:cubicBezTo>
                    <a:cubicBezTo>
                      <a:pt x="17" y="14"/>
                      <a:pt x="16" y="8"/>
                      <a:pt x="20" y="10"/>
                    </a:cubicBezTo>
                    <a:cubicBezTo>
                      <a:pt x="19" y="15"/>
                      <a:pt x="14" y="18"/>
                      <a:pt x="12" y="22"/>
                    </a:cubicBezTo>
                    <a:cubicBezTo>
                      <a:pt x="10" y="24"/>
                      <a:pt x="6" y="24"/>
                      <a:pt x="4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2" y="21"/>
                      <a:pt x="1" y="21"/>
                      <a:pt x="0" y="21"/>
                    </a:cubicBezTo>
                    <a:cubicBezTo>
                      <a:pt x="2" y="17"/>
                      <a:pt x="5" y="12"/>
                      <a:pt x="8" y="7"/>
                    </a:cubicBezTo>
                    <a:cubicBezTo>
                      <a:pt x="9" y="5"/>
                      <a:pt x="10" y="1"/>
                      <a:pt x="13" y="0"/>
                    </a:cubicBezTo>
                    <a:close/>
                  </a:path>
                </a:pathLst>
              </a:custGeom>
              <a:solidFill>
                <a:srgbClr val="FF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1" name="Freeform 364"/>
              <p:cNvSpPr/>
              <p:nvPr/>
            </p:nvSpPr>
            <p:spPr bwMode="auto">
              <a:xfrm>
                <a:off x="908" y="1856"/>
                <a:ext cx="129" cy="33"/>
              </a:xfrm>
              <a:custGeom>
                <a:avLst/>
                <a:gdLst>
                  <a:gd name="T0" fmla="*/ 70 w 70"/>
                  <a:gd name="T1" fmla="*/ 12 h 18"/>
                  <a:gd name="T2" fmla="*/ 70 w 70"/>
                  <a:gd name="T3" fmla="*/ 14 h 18"/>
                  <a:gd name="T4" fmla="*/ 48 w 70"/>
                  <a:gd name="T5" fmla="*/ 18 h 18"/>
                  <a:gd name="T6" fmla="*/ 0 w 70"/>
                  <a:gd name="T7" fmla="*/ 10 h 18"/>
                  <a:gd name="T8" fmla="*/ 21 w 70"/>
                  <a:gd name="T9" fmla="*/ 4 h 18"/>
                  <a:gd name="T10" fmla="*/ 47 w 70"/>
                  <a:gd name="T11" fmla="*/ 0 h 18"/>
                  <a:gd name="T12" fmla="*/ 64 w 70"/>
                  <a:gd name="T13" fmla="*/ 10 h 18"/>
                  <a:gd name="T14" fmla="*/ 70 w 70"/>
                  <a:gd name="T15" fmla="*/ 1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0" h="18">
                    <a:moveTo>
                      <a:pt x="70" y="12"/>
                    </a:moveTo>
                    <a:cubicBezTo>
                      <a:pt x="70" y="13"/>
                      <a:pt x="70" y="13"/>
                      <a:pt x="70" y="14"/>
                    </a:cubicBezTo>
                    <a:cubicBezTo>
                      <a:pt x="63" y="15"/>
                      <a:pt x="55" y="18"/>
                      <a:pt x="48" y="18"/>
                    </a:cubicBezTo>
                    <a:cubicBezTo>
                      <a:pt x="31" y="18"/>
                      <a:pt x="16" y="15"/>
                      <a:pt x="0" y="10"/>
                    </a:cubicBezTo>
                    <a:cubicBezTo>
                      <a:pt x="7" y="7"/>
                      <a:pt x="14" y="5"/>
                      <a:pt x="21" y="4"/>
                    </a:cubicBezTo>
                    <a:cubicBezTo>
                      <a:pt x="30" y="4"/>
                      <a:pt x="39" y="2"/>
                      <a:pt x="47" y="0"/>
                    </a:cubicBezTo>
                    <a:cubicBezTo>
                      <a:pt x="51" y="7"/>
                      <a:pt x="58" y="7"/>
                      <a:pt x="64" y="10"/>
                    </a:cubicBezTo>
                    <a:cubicBezTo>
                      <a:pt x="66" y="11"/>
                      <a:pt x="69" y="10"/>
                      <a:pt x="70" y="12"/>
                    </a:cubicBezTo>
                    <a:close/>
                  </a:path>
                </a:pathLst>
              </a:custGeom>
              <a:solidFill>
                <a:srgbClr val="FF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2" name="Freeform 365"/>
              <p:cNvSpPr/>
              <p:nvPr/>
            </p:nvSpPr>
            <p:spPr bwMode="auto">
              <a:xfrm>
                <a:off x="989" y="1851"/>
                <a:ext cx="59" cy="31"/>
              </a:xfrm>
              <a:custGeom>
                <a:avLst/>
                <a:gdLst>
                  <a:gd name="T0" fmla="*/ 26 w 32"/>
                  <a:gd name="T1" fmla="*/ 15 h 17"/>
                  <a:gd name="T2" fmla="*/ 23 w 32"/>
                  <a:gd name="T3" fmla="*/ 15 h 17"/>
                  <a:gd name="T4" fmla="*/ 14 w 32"/>
                  <a:gd name="T5" fmla="*/ 15 h 17"/>
                  <a:gd name="T6" fmla="*/ 12 w 32"/>
                  <a:gd name="T7" fmla="*/ 11 h 17"/>
                  <a:gd name="T8" fmla="*/ 4 w 32"/>
                  <a:gd name="T9" fmla="*/ 9 h 17"/>
                  <a:gd name="T10" fmla="*/ 3 w 32"/>
                  <a:gd name="T11" fmla="*/ 3 h 17"/>
                  <a:gd name="T12" fmla="*/ 5 w 32"/>
                  <a:gd name="T13" fmla="*/ 3 h 17"/>
                  <a:gd name="T14" fmla="*/ 10 w 32"/>
                  <a:gd name="T15" fmla="*/ 5 h 17"/>
                  <a:gd name="T16" fmla="*/ 18 w 32"/>
                  <a:gd name="T17" fmla="*/ 3 h 17"/>
                  <a:gd name="T18" fmla="*/ 20 w 32"/>
                  <a:gd name="T19" fmla="*/ 0 h 17"/>
                  <a:gd name="T20" fmla="*/ 27 w 32"/>
                  <a:gd name="T21" fmla="*/ 1 h 17"/>
                  <a:gd name="T22" fmla="*/ 28 w 32"/>
                  <a:gd name="T23" fmla="*/ 6 h 17"/>
                  <a:gd name="T24" fmla="*/ 32 w 32"/>
                  <a:gd name="T25" fmla="*/ 13 h 17"/>
                  <a:gd name="T26" fmla="*/ 26 w 32"/>
                  <a:gd name="T27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7">
                    <a:moveTo>
                      <a:pt x="26" y="15"/>
                    </a:moveTo>
                    <a:cubicBezTo>
                      <a:pt x="25" y="15"/>
                      <a:pt x="24" y="15"/>
                      <a:pt x="23" y="15"/>
                    </a:cubicBezTo>
                    <a:cubicBezTo>
                      <a:pt x="20" y="15"/>
                      <a:pt x="17" y="15"/>
                      <a:pt x="14" y="15"/>
                    </a:cubicBezTo>
                    <a:cubicBezTo>
                      <a:pt x="8" y="17"/>
                      <a:pt x="16" y="11"/>
                      <a:pt x="12" y="11"/>
                    </a:cubicBezTo>
                    <a:cubicBezTo>
                      <a:pt x="9" y="11"/>
                      <a:pt x="6" y="10"/>
                      <a:pt x="4" y="9"/>
                    </a:cubicBezTo>
                    <a:cubicBezTo>
                      <a:pt x="0" y="7"/>
                      <a:pt x="3" y="5"/>
                      <a:pt x="3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7" y="4"/>
                      <a:pt x="8" y="3"/>
                      <a:pt x="10" y="5"/>
                    </a:cubicBezTo>
                    <a:cubicBezTo>
                      <a:pt x="14" y="9"/>
                      <a:pt x="17" y="8"/>
                      <a:pt x="18" y="3"/>
                    </a:cubicBezTo>
                    <a:cubicBezTo>
                      <a:pt x="18" y="1"/>
                      <a:pt x="19" y="0"/>
                      <a:pt x="20" y="0"/>
                    </a:cubicBezTo>
                    <a:cubicBezTo>
                      <a:pt x="22" y="0"/>
                      <a:pt x="25" y="0"/>
                      <a:pt x="27" y="1"/>
                    </a:cubicBezTo>
                    <a:cubicBezTo>
                      <a:pt x="31" y="2"/>
                      <a:pt x="28" y="4"/>
                      <a:pt x="28" y="6"/>
                    </a:cubicBezTo>
                    <a:cubicBezTo>
                      <a:pt x="28" y="8"/>
                      <a:pt x="32" y="10"/>
                      <a:pt x="32" y="13"/>
                    </a:cubicBezTo>
                    <a:cubicBezTo>
                      <a:pt x="30" y="14"/>
                      <a:pt x="29" y="15"/>
                      <a:pt x="26" y="15"/>
                    </a:cubicBezTo>
                    <a:close/>
                  </a:path>
                </a:pathLst>
              </a:custGeom>
              <a:solidFill>
                <a:srgbClr val="FF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3" name="Freeform 366"/>
              <p:cNvSpPr/>
              <p:nvPr/>
            </p:nvSpPr>
            <p:spPr bwMode="auto">
              <a:xfrm>
                <a:off x="807" y="1867"/>
                <a:ext cx="11" cy="8"/>
              </a:xfrm>
              <a:custGeom>
                <a:avLst/>
                <a:gdLst>
                  <a:gd name="T0" fmla="*/ 3 w 6"/>
                  <a:gd name="T1" fmla="*/ 4 h 4"/>
                  <a:gd name="T2" fmla="*/ 1 w 6"/>
                  <a:gd name="T3" fmla="*/ 2 h 4"/>
                  <a:gd name="T4" fmla="*/ 0 w 6"/>
                  <a:gd name="T5" fmla="*/ 0 h 4"/>
                  <a:gd name="T6" fmla="*/ 6 w 6"/>
                  <a:gd name="T7" fmla="*/ 4 h 4"/>
                  <a:gd name="T8" fmla="*/ 3 w 6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4">
                    <a:moveTo>
                      <a:pt x="3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3" y="0"/>
                      <a:pt x="5" y="1"/>
                      <a:pt x="6" y="4"/>
                    </a:cubicBezTo>
                    <a:cubicBezTo>
                      <a:pt x="5" y="4"/>
                      <a:pt x="4" y="4"/>
                      <a:pt x="3" y="4"/>
                    </a:cubicBezTo>
                    <a:close/>
                  </a:path>
                </a:pathLst>
              </a:custGeom>
              <a:solidFill>
                <a:srgbClr val="FF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4" name="Freeform 367"/>
              <p:cNvSpPr/>
              <p:nvPr/>
            </p:nvSpPr>
            <p:spPr bwMode="auto">
              <a:xfrm>
                <a:off x="1094" y="1158"/>
                <a:ext cx="72" cy="44"/>
              </a:xfrm>
              <a:custGeom>
                <a:avLst/>
                <a:gdLst>
                  <a:gd name="T0" fmla="*/ 29 w 39"/>
                  <a:gd name="T1" fmla="*/ 14 h 24"/>
                  <a:gd name="T2" fmla="*/ 21 w 39"/>
                  <a:gd name="T3" fmla="*/ 17 h 24"/>
                  <a:gd name="T4" fmla="*/ 19 w 39"/>
                  <a:gd name="T5" fmla="*/ 19 h 24"/>
                  <a:gd name="T6" fmla="*/ 17 w 39"/>
                  <a:gd name="T7" fmla="*/ 21 h 24"/>
                  <a:gd name="T8" fmla="*/ 12 w 39"/>
                  <a:gd name="T9" fmla="*/ 21 h 24"/>
                  <a:gd name="T10" fmla="*/ 12 w 39"/>
                  <a:gd name="T11" fmla="*/ 19 h 24"/>
                  <a:gd name="T12" fmla="*/ 11 w 39"/>
                  <a:gd name="T13" fmla="*/ 21 h 24"/>
                  <a:gd name="T14" fmla="*/ 8 w 39"/>
                  <a:gd name="T15" fmla="*/ 23 h 24"/>
                  <a:gd name="T16" fmla="*/ 5 w 39"/>
                  <a:gd name="T17" fmla="*/ 17 h 24"/>
                  <a:gd name="T18" fmla="*/ 6 w 39"/>
                  <a:gd name="T19" fmla="*/ 16 h 24"/>
                  <a:gd name="T20" fmla="*/ 4 w 39"/>
                  <a:gd name="T21" fmla="*/ 17 h 24"/>
                  <a:gd name="T22" fmla="*/ 2 w 39"/>
                  <a:gd name="T23" fmla="*/ 10 h 24"/>
                  <a:gd name="T24" fmla="*/ 6 w 39"/>
                  <a:gd name="T25" fmla="*/ 6 h 24"/>
                  <a:gd name="T26" fmla="*/ 10 w 39"/>
                  <a:gd name="T27" fmla="*/ 4 h 24"/>
                  <a:gd name="T28" fmla="*/ 23 w 39"/>
                  <a:gd name="T29" fmla="*/ 2 h 24"/>
                  <a:gd name="T30" fmla="*/ 39 w 39"/>
                  <a:gd name="T31" fmla="*/ 7 h 24"/>
                  <a:gd name="T32" fmla="*/ 31 w 39"/>
                  <a:gd name="T33" fmla="*/ 12 h 24"/>
                  <a:gd name="T34" fmla="*/ 31 w 39"/>
                  <a:gd name="T35" fmla="*/ 14 h 24"/>
                  <a:gd name="T36" fmla="*/ 29 w 39"/>
                  <a:gd name="T37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24">
                    <a:moveTo>
                      <a:pt x="29" y="14"/>
                    </a:moveTo>
                    <a:cubicBezTo>
                      <a:pt x="26" y="15"/>
                      <a:pt x="23" y="15"/>
                      <a:pt x="21" y="17"/>
                    </a:cubicBezTo>
                    <a:cubicBezTo>
                      <a:pt x="21" y="19"/>
                      <a:pt x="20" y="19"/>
                      <a:pt x="19" y="19"/>
                    </a:cubicBezTo>
                    <a:cubicBezTo>
                      <a:pt x="19" y="20"/>
                      <a:pt x="18" y="21"/>
                      <a:pt x="17" y="21"/>
                    </a:cubicBezTo>
                    <a:cubicBezTo>
                      <a:pt x="15" y="23"/>
                      <a:pt x="14" y="23"/>
                      <a:pt x="12" y="21"/>
                    </a:cubicBezTo>
                    <a:cubicBezTo>
                      <a:pt x="11" y="21"/>
                      <a:pt x="11" y="20"/>
                      <a:pt x="12" y="19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2"/>
                      <a:pt x="10" y="24"/>
                      <a:pt x="8" y="23"/>
                    </a:cubicBezTo>
                    <a:cubicBezTo>
                      <a:pt x="6" y="22"/>
                      <a:pt x="5" y="20"/>
                      <a:pt x="5" y="17"/>
                    </a:cubicBezTo>
                    <a:cubicBezTo>
                      <a:pt x="5" y="16"/>
                      <a:pt x="6" y="16"/>
                      <a:pt x="6" y="16"/>
                    </a:cubicBezTo>
                    <a:cubicBezTo>
                      <a:pt x="5" y="15"/>
                      <a:pt x="5" y="17"/>
                      <a:pt x="4" y="17"/>
                    </a:cubicBezTo>
                    <a:cubicBezTo>
                      <a:pt x="0" y="15"/>
                      <a:pt x="1" y="12"/>
                      <a:pt x="2" y="10"/>
                    </a:cubicBezTo>
                    <a:cubicBezTo>
                      <a:pt x="3" y="8"/>
                      <a:pt x="5" y="7"/>
                      <a:pt x="6" y="6"/>
                    </a:cubicBezTo>
                    <a:cubicBezTo>
                      <a:pt x="7" y="5"/>
                      <a:pt x="8" y="5"/>
                      <a:pt x="10" y="4"/>
                    </a:cubicBezTo>
                    <a:cubicBezTo>
                      <a:pt x="14" y="3"/>
                      <a:pt x="18" y="1"/>
                      <a:pt x="23" y="2"/>
                    </a:cubicBezTo>
                    <a:cubicBezTo>
                      <a:pt x="29" y="0"/>
                      <a:pt x="34" y="2"/>
                      <a:pt x="39" y="7"/>
                    </a:cubicBezTo>
                    <a:cubicBezTo>
                      <a:pt x="37" y="10"/>
                      <a:pt x="33" y="10"/>
                      <a:pt x="31" y="12"/>
                    </a:cubicBezTo>
                    <a:cubicBezTo>
                      <a:pt x="31" y="12"/>
                      <a:pt x="31" y="13"/>
                      <a:pt x="31" y="14"/>
                    </a:cubicBezTo>
                    <a:cubicBezTo>
                      <a:pt x="30" y="14"/>
                      <a:pt x="30" y="14"/>
                      <a:pt x="29" y="14"/>
                    </a:cubicBezTo>
                    <a:close/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5" name="Freeform 368"/>
              <p:cNvSpPr/>
              <p:nvPr/>
            </p:nvSpPr>
            <p:spPr bwMode="auto">
              <a:xfrm>
                <a:off x="1137" y="1156"/>
                <a:ext cx="40" cy="24"/>
              </a:xfrm>
              <a:custGeom>
                <a:avLst/>
                <a:gdLst>
                  <a:gd name="T0" fmla="*/ 8 w 22"/>
                  <a:gd name="T1" fmla="*/ 13 h 13"/>
                  <a:gd name="T2" fmla="*/ 14 w 22"/>
                  <a:gd name="T3" fmla="*/ 7 h 13"/>
                  <a:gd name="T4" fmla="*/ 0 w 22"/>
                  <a:gd name="T5" fmla="*/ 3 h 13"/>
                  <a:gd name="T6" fmla="*/ 19 w 22"/>
                  <a:gd name="T7" fmla="*/ 2 h 13"/>
                  <a:gd name="T8" fmla="*/ 22 w 22"/>
                  <a:gd name="T9" fmla="*/ 5 h 13"/>
                  <a:gd name="T10" fmla="*/ 20 w 22"/>
                  <a:gd name="T11" fmla="*/ 8 h 13"/>
                  <a:gd name="T12" fmla="*/ 8 w 22"/>
                  <a:gd name="T13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13">
                    <a:moveTo>
                      <a:pt x="8" y="13"/>
                    </a:moveTo>
                    <a:cubicBezTo>
                      <a:pt x="9" y="10"/>
                      <a:pt x="12" y="10"/>
                      <a:pt x="14" y="7"/>
                    </a:cubicBezTo>
                    <a:cubicBezTo>
                      <a:pt x="9" y="7"/>
                      <a:pt x="5" y="2"/>
                      <a:pt x="0" y="3"/>
                    </a:cubicBezTo>
                    <a:cubicBezTo>
                      <a:pt x="6" y="0"/>
                      <a:pt x="13" y="1"/>
                      <a:pt x="19" y="2"/>
                    </a:cubicBezTo>
                    <a:cubicBezTo>
                      <a:pt x="21" y="3"/>
                      <a:pt x="22" y="4"/>
                      <a:pt x="22" y="5"/>
                    </a:cubicBezTo>
                    <a:cubicBezTo>
                      <a:pt x="22" y="7"/>
                      <a:pt x="21" y="8"/>
                      <a:pt x="20" y="8"/>
                    </a:cubicBezTo>
                    <a:cubicBezTo>
                      <a:pt x="16" y="10"/>
                      <a:pt x="13" y="13"/>
                      <a:pt x="8" y="13"/>
                    </a:cubicBezTo>
                    <a:close/>
                  </a:path>
                </a:pathLst>
              </a:custGeom>
              <a:solidFill>
                <a:srgbClr val="94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6" name="Freeform 369"/>
              <p:cNvSpPr/>
              <p:nvPr/>
            </p:nvSpPr>
            <p:spPr bwMode="auto">
              <a:xfrm>
                <a:off x="1179" y="1145"/>
                <a:ext cx="21" cy="15"/>
              </a:xfrm>
              <a:custGeom>
                <a:avLst/>
                <a:gdLst>
                  <a:gd name="T0" fmla="*/ 11 w 11"/>
                  <a:gd name="T1" fmla="*/ 5 h 8"/>
                  <a:gd name="T2" fmla="*/ 6 w 11"/>
                  <a:gd name="T3" fmla="*/ 7 h 8"/>
                  <a:gd name="T4" fmla="*/ 1 w 11"/>
                  <a:gd name="T5" fmla="*/ 3 h 8"/>
                  <a:gd name="T6" fmla="*/ 7 w 11"/>
                  <a:gd name="T7" fmla="*/ 3 h 8"/>
                  <a:gd name="T8" fmla="*/ 11 w 11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11" y="5"/>
                    </a:moveTo>
                    <a:cubicBezTo>
                      <a:pt x="9" y="8"/>
                      <a:pt x="7" y="7"/>
                      <a:pt x="6" y="7"/>
                    </a:cubicBezTo>
                    <a:cubicBezTo>
                      <a:pt x="3" y="7"/>
                      <a:pt x="0" y="6"/>
                      <a:pt x="1" y="3"/>
                    </a:cubicBezTo>
                    <a:cubicBezTo>
                      <a:pt x="2" y="0"/>
                      <a:pt x="5" y="2"/>
                      <a:pt x="7" y="3"/>
                    </a:cubicBezTo>
                    <a:cubicBezTo>
                      <a:pt x="8" y="3"/>
                      <a:pt x="10" y="3"/>
                      <a:pt x="11" y="5"/>
                    </a:cubicBez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7" name="Freeform 370"/>
              <p:cNvSpPr/>
              <p:nvPr/>
            </p:nvSpPr>
            <p:spPr bwMode="auto">
              <a:xfrm>
                <a:off x="1131" y="1211"/>
                <a:ext cx="21" cy="21"/>
              </a:xfrm>
              <a:custGeom>
                <a:avLst/>
                <a:gdLst>
                  <a:gd name="T0" fmla="*/ 11 w 11"/>
                  <a:gd name="T1" fmla="*/ 8 h 11"/>
                  <a:gd name="T2" fmla="*/ 3 w 11"/>
                  <a:gd name="T3" fmla="*/ 7 h 11"/>
                  <a:gd name="T4" fmla="*/ 5 w 11"/>
                  <a:gd name="T5" fmla="*/ 0 h 11"/>
                  <a:gd name="T6" fmla="*/ 11 w 11"/>
                  <a:gd name="T7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1">
                    <a:moveTo>
                      <a:pt x="11" y="8"/>
                    </a:moveTo>
                    <a:cubicBezTo>
                      <a:pt x="8" y="11"/>
                      <a:pt x="5" y="9"/>
                      <a:pt x="3" y="7"/>
                    </a:cubicBezTo>
                    <a:cubicBezTo>
                      <a:pt x="0" y="4"/>
                      <a:pt x="3" y="2"/>
                      <a:pt x="5" y="0"/>
                    </a:cubicBezTo>
                    <a:cubicBezTo>
                      <a:pt x="7" y="2"/>
                      <a:pt x="6" y="7"/>
                      <a:pt x="11" y="8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8" name="Freeform 371"/>
              <p:cNvSpPr/>
              <p:nvPr/>
            </p:nvSpPr>
            <p:spPr bwMode="auto">
              <a:xfrm>
                <a:off x="1223" y="1162"/>
                <a:ext cx="23" cy="16"/>
              </a:xfrm>
              <a:custGeom>
                <a:avLst/>
                <a:gdLst>
                  <a:gd name="T0" fmla="*/ 7 w 12"/>
                  <a:gd name="T1" fmla="*/ 8 h 9"/>
                  <a:gd name="T2" fmla="*/ 3 w 12"/>
                  <a:gd name="T3" fmla="*/ 8 h 9"/>
                  <a:gd name="T4" fmla="*/ 1 w 12"/>
                  <a:gd name="T5" fmla="*/ 8 h 9"/>
                  <a:gd name="T6" fmla="*/ 3 w 12"/>
                  <a:gd name="T7" fmla="*/ 0 h 9"/>
                  <a:gd name="T8" fmla="*/ 5 w 12"/>
                  <a:gd name="T9" fmla="*/ 0 h 9"/>
                  <a:gd name="T10" fmla="*/ 5 w 12"/>
                  <a:gd name="T11" fmla="*/ 1 h 9"/>
                  <a:gd name="T12" fmla="*/ 7 w 12"/>
                  <a:gd name="T1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9">
                    <a:moveTo>
                      <a:pt x="7" y="8"/>
                    </a:moveTo>
                    <a:cubicBezTo>
                      <a:pt x="6" y="8"/>
                      <a:pt x="4" y="8"/>
                      <a:pt x="3" y="8"/>
                    </a:cubicBezTo>
                    <a:cubicBezTo>
                      <a:pt x="2" y="9"/>
                      <a:pt x="2" y="9"/>
                      <a:pt x="1" y="8"/>
                    </a:cubicBezTo>
                    <a:cubicBezTo>
                      <a:pt x="0" y="5"/>
                      <a:pt x="0" y="2"/>
                      <a:pt x="3" y="0"/>
                    </a:cubicBezTo>
                    <a:cubicBezTo>
                      <a:pt x="3" y="0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1"/>
                    </a:cubicBezTo>
                    <a:cubicBezTo>
                      <a:pt x="7" y="3"/>
                      <a:pt x="12" y="4"/>
                      <a:pt x="7" y="8"/>
                    </a:cubicBez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29" name="Freeform 372"/>
              <p:cNvSpPr/>
              <p:nvPr/>
            </p:nvSpPr>
            <p:spPr bwMode="auto">
              <a:xfrm>
                <a:off x="1222" y="1176"/>
                <a:ext cx="7" cy="8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0 h 4"/>
                  <a:gd name="T4" fmla="*/ 2 w 4"/>
                  <a:gd name="T5" fmla="*/ 4 h 4"/>
                  <a:gd name="T6" fmla="*/ 0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0"/>
                      <a:pt x="3" y="0"/>
                      <a:pt x="4" y="0"/>
                    </a:cubicBezTo>
                    <a:cubicBezTo>
                      <a:pt x="4" y="1"/>
                      <a:pt x="4" y="3"/>
                      <a:pt x="2" y="4"/>
                    </a:cubicBezTo>
                    <a:cubicBezTo>
                      <a:pt x="1" y="2"/>
                      <a:pt x="1" y="1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0" name="Freeform 373"/>
              <p:cNvSpPr/>
              <p:nvPr/>
            </p:nvSpPr>
            <p:spPr bwMode="auto">
              <a:xfrm>
                <a:off x="1139" y="1197"/>
                <a:ext cx="5" cy="7"/>
              </a:xfrm>
              <a:custGeom>
                <a:avLst/>
                <a:gdLst>
                  <a:gd name="T0" fmla="*/ 3 w 3"/>
                  <a:gd name="T1" fmla="*/ 4 h 4"/>
                  <a:gd name="T2" fmla="*/ 1 w 3"/>
                  <a:gd name="T3" fmla="*/ 1 h 4"/>
                  <a:gd name="T4" fmla="*/ 3 w 3"/>
                  <a:gd name="T5" fmla="*/ 0 h 4"/>
                  <a:gd name="T6" fmla="*/ 3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3"/>
                      <a:pt x="0" y="3"/>
                      <a:pt x="1" y="1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3" y="2"/>
                      <a:pt x="3" y="3"/>
                      <a:pt x="3" y="4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1" name="Freeform 374"/>
              <p:cNvSpPr/>
              <p:nvPr/>
            </p:nvSpPr>
            <p:spPr bwMode="auto">
              <a:xfrm>
                <a:off x="1144" y="1204"/>
                <a:ext cx="4" cy="5"/>
              </a:xfrm>
              <a:custGeom>
                <a:avLst/>
                <a:gdLst>
                  <a:gd name="T0" fmla="*/ 0 w 2"/>
                  <a:gd name="T1" fmla="*/ 2 h 3"/>
                  <a:gd name="T2" fmla="*/ 0 w 2"/>
                  <a:gd name="T3" fmla="*/ 0 h 3"/>
                  <a:gd name="T4" fmla="*/ 1 w 2"/>
                  <a:gd name="T5" fmla="*/ 3 h 3"/>
                  <a:gd name="T6" fmla="*/ 0 w 2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1" y="1"/>
                      <a:pt x="2" y="1"/>
                      <a:pt x="1" y="3"/>
                    </a:cubicBezTo>
                    <a:cubicBezTo>
                      <a:pt x="1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2" name="Freeform 375"/>
              <p:cNvSpPr/>
              <p:nvPr/>
            </p:nvSpPr>
            <p:spPr bwMode="auto">
              <a:xfrm>
                <a:off x="1144" y="1193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1"/>
                      <a:pt x="0" y="0"/>
                    </a:cubicBezTo>
                    <a:cubicBezTo>
                      <a:pt x="1" y="1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3" name="Freeform 376"/>
              <p:cNvSpPr/>
              <p:nvPr/>
            </p:nvSpPr>
            <p:spPr bwMode="auto">
              <a:xfrm>
                <a:off x="1148" y="1184"/>
                <a:ext cx="4" cy="3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0 h 2"/>
                  <a:gd name="T4" fmla="*/ 0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4" name="Freeform 377"/>
              <p:cNvSpPr/>
              <p:nvPr/>
            </p:nvSpPr>
            <p:spPr bwMode="auto">
              <a:xfrm>
                <a:off x="778" y="989"/>
                <a:ext cx="176" cy="50"/>
              </a:xfrm>
              <a:custGeom>
                <a:avLst/>
                <a:gdLst>
                  <a:gd name="T0" fmla="*/ 76 w 96"/>
                  <a:gd name="T1" fmla="*/ 10 h 27"/>
                  <a:gd name="T2" fmla="*/ 73 w 96"/>
                  <a:gd name="T3" fmla="*/ 10 h 27"/>
                  <a:gd name="T4" fmla="*/ 49 w 96"/>
                  <a:gd name="T5" fmla="*/ 12 h 27"/>
                  <a:gd name="T6" fmla="*/ 42 w 96"/>
                  <a:gd name="T7" fmla="*/ 12 h 27"/>
                  <a:gd name="T8" fmla="*/ 40 w 96"/>
                  <a:gd name="T9" fmla="*/ 13 h 27"/>
                  <a:gd name="T10" fmla="*/ 36 w 96"/>
                  <a:gd name="T11" fmla="*/ 15 h 27"/>
                  <a:gd name="T12" fmla="*/ 34 w 96"/>
                  <a:gd name="T13" fmla="*/ 15 h 27"/>
                  <a:gd name="T14" fmla="*/ 29 w 96"/>
                  <a:gd name="T15" fmla="*/ 16 h 27"/>
                  <a:gd name="T16" fmla="*/ 25 w 96"/>
                  <a:gd name="T17" fmla="*/ 16 h 27"/>
                  <a:gd name="T18" fmla="*/ 19 w 96"/>
                  <a:gd name="T19" fmla="*/ 18 h 27"/>
                  <a:gd name="T20" fmla="*/ 19 w 96"/>
                  <a:gd name="T21" fmla="*/ 18 h 27"/>
                  <a:gd name="T22" fmla="*/ 15 w 96"/>
                  <a:gd name="T23" fmla="*/ 20 h 27"/>
                  <a:gd name="T24" fmla="*/ 15 w 96"/>
                  <a:gd name="T25" fmla="*/ 19 h 27"/>
                  <a:gd name="T26" fmla="*/ 7 w 96"/>
                  <a:gd name="T27" fmla="*/ 24 h 27"/>
                  <a:gd name="T28" fmla="*/ 3 w 96"/>
                  <a:gd name="T29" fmla="*/ 19 h 27"/>
                  <a:gd name="T30" fmla="*/ 3 w 96"/>
                  <a:gd name="T31" fmla="*/ 19 h 27"/>
                  <a:gd name="T32" fmla="*/ 5 w 96"/>
                  <a:gd name="T33" fmla="*/ 17 h 27"/>
                  <a:gd name="T34" fmla="*/ 7 w 96"/>
                  <a:gd name="T35" fmla="*/ 17 h 27"/>
                  <a:gd name="T36" fmla="*/ 11 w 96"/>
                  <a:gd name="T37" fmla="*/ 15 h 27"/>
                  <a:gd name="T38" fmla="*/ 11 w 96"/>
                  <a:gd name="T39" fmla="*/ 15 h 27"/>
                  <a:gd name="T40" fmla="*/ 13 w 96"/>
                  <a:gd name="T41" fmla="*/ 14 h 27"/>
                  <a:gd name="T42" fmla="*/ 15 w 96"/>
                  <a:gd name="T43" fmla="*/ 13 h 27"/>
                  <a:gd name="T44" fmla="*/ 18 w 96"/>
                  <a:gd name="T45" fmla="*/ 11 h 27"/>
                  <a:gd name="T46" fmla="*/ 41 w 96"/>
                  <a:gd name="T47" fmla="*/ 2 h 27"/>
                  <a:gd name="T48" fmla="*/ 61 w 96"/>
                  <a:gd name="T49" fmla="*/ 2 h 27"/>
                  <a:gd name="T50" fmla="*/ 68 w 96"/>
                  <a:gd name="T51" fmla="*/ 0 h 27"/>
                  <a:gd name="T52" fmla="*/ 86 w 96"/>
                  <a:gd name="T53" fmla="*/ 0 h 27"/>
                  <a:gd name="T54" fmla="*/ 88 w 96"/>
                  <a:gd name="T55" fmla="*/ 0 h 27"/>
                  <a:gd name="T56" fmla="*/ 96 w 96"/>
                  <a:gd name="T57" fmla="*/ 5 h 27"/>
                  <a:gd name="T58" fmla="*/ 85 w 96"/>
                  <a:gd name="T59" fmla="*/ 10 h 27"/>
                  <a:gd name="T60" fmla="*/ 76 w 96"/>
                  <a:gd name="T61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6" h="27">
                    <a:moveTo>
                      <a:pt x="76" y="10"/>
                    </a:moveTo>
                    <a:cubicBezTo>
                      <a:pt x="75" y="10"/>
                      <a:pt x="74" y="10"/>
                      <a:pt x="73" y="10"/>
                    </a:cubicBezTo>
                    <a:cubicBezTo>
                      <a:pt x="65" y="12"/>
                      <a:pt x="57" y="13"/>
                      <a:pt x="49" y="12"/>
                    </a:cubicBezTo>
                    <a:cubicBezTo>
                      <a:pt x="47" y="12"/>
                      <a:pt x="45" y="11"/>
                      <a:pt x="42" y="12"/>
                    </a:cubicBezTo>
                    <a:cubicBezTo>
                      <a:pt x="42" y="13"/>
                      <a:pt x="41" y="13"/>
                      <a:pt x="40" y="13"/>
                    </a:cubicBezTo>
                    <a:cubicBezTo>
                      <a:pt x="39" y="13"/>
                      <a:pt x="37" y="14"/>
                      <a:pt x="36" y="15"/>
                    </a:cubicBezTo>
                    <a:cubicBezTo>
                      <a:pt x="35" y="15"/>
                      <a:pt x="34" y="15"/>
                      <a:pt x="34" y="15"/>
                    </a:cubicBezTo>
                    <a:cubicBezTo>
                      <a:pt x="32" y="15"/>
                      <a:pt x="31" y="16"/>
                      <a:pt x="29" y="16"/>
                    </a:cubicBezTo>
                    <a:cubicBezTo>
                      <a:pt x="28" y="16"/>
                      <a:pt x="27" y="16"/>
                      <a:pt x="25" y="16"/>
                    </a:cubicBezTo>
                    <a:cubicBezTo>
                      <a:pt x="23" y="17"/>
                      <a:pt x="20" y="15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7" y="18"/>
                      <a:pt x="16" y="18"/>
                      <a:pt x="15" y="20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2" y="21"/>
                      <a:pt x="9" y="22"/>
                      <a:pt x="7" y="24"/>
                    </a:cubicBezTo>
                    <a:cubicBezTo>
                      <a:pt x="0" y="27"/>
                      <a:pt x="2" y="22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4" y="19"/>
                      <a:pt x="4" y="18"/>
                      <a:pt x="5" y="17"/>
                    </a:cubicBezTo>
                    <a:cubicBezTo>
                      <a:pt x="6" y="17"/>
                      <a:pt x="6" y="17"/>
                      <a:pt x="7" y="17"/>
                    </a:cubicBezTo>
                    <a:cubicBezTo>
                      <a:pt x="8" y="16"/>
                      <a:pt x="10" y="17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5"/>
                      <a:pt x="12" y="14"/>
                      <a:pt x="13" y="14"/>
                    </a:cubicBezTo>
                    <a:cubicBezTo>
                      <a:pt x="13" y="13"/>
                      <a:pt x="14" y="13"/>
                      <a:pt x="15" y="13"/>
                    </a:cubicBezTo>
                    <a:cubicBezTo>
                      <a:pt x="16" y="12"/>
                      <a:pt x="18" y="13"/>
                      <a:pt x="18" y="11"/>
                    </a:cubicBezTo>
                    <a:cubicBezTo>
                      <a:pt x="25" y="6"/>
                      <a:pt x="33" y="2"/>
                      <a:pt x="41" y="2"/>
                    </a:cubicBezTo>
                    <a:cubicBezTo>
                      <a:pt x="48" y="2"/>
                      <a:pt x="55" y="2"/>
                      <a:pt x="61" y="2"/>
                    </a:cubicBezTo>
                    <a:cubicBezTo>
                      <a:pt x="64" y="2"/>
                      <a:pt x="67" y="2"/>
                      <a:pt x="68" y="0"/>
                    </a:cubicBezTo>
                    <a:cubicBezTo>
                      <a:pt x="74" y="0"/>
                      <a:pt x="80" y="0"/>
                      <a:pt x="86" y="0"/>
                    </a:cubicBezTo>
                    <a:cubicBezTo>
                      <a:pt x="86" y="0"/>
                      <a:pt x="87" y="0"/>
                      <a:pt x="88" y="0"/>
                    </a:cubicBezTo>
                    <a:cubicBezTo>
                      <a:pt x="89" y="3"/>
                      <a:pt x="94" y="2"/>
                      <a:pt x="96" y="5"/>
                    </a:cubicBezTo>
                    <a:cubicBezTo>
                      <a:pt x="93" y="8"/>
                      <a:pt x="90" y="10"/>
                      <a:pt x="85" y="10"/>
                    </a:cubicBezTo>
                    <a:cubicBezTo>
                      <a:pt x="82" y="10"/>
                      <a:pt x="79" y="10"/>
                      <a:pt x="76" y="10"/>
                    </a:cubicBezTo>
                    <a:close/>
                  </a:path>
                </a:pathLst>
              </a:custGeom>
              <a:solidFill>
                <a:srgbClr val="8A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5" name="Freeform 378"/>
              <p:cNvSpPr/>
              <p:nvPr/>
            </p:nvSpPr>
            <p:spPr bwMode="auto">
              <a:xfrm>
                <a:off x="1098" y="1004"/>
                <a:ext cx="8" cy="3"/>
              </a:xfrm>
              <a:custGeom>
                <a:avLst/>
                <a:gdLst>
                  <a:gd name="T0" fmla="*/ 3 w 4"/>
                  <a:gd name="T1" fmla="*/ 0 h 2"/>
                  <a:gd name="T2" fmla="*/ 4 w 4"/>
                  <a:gd name="T3" fmla="*/ 2 h 2"/>
                  <a:gd name="T4" fmla="*/ 0 w 4"/>
                  <a:gd name="T5" fmla="*/ 0 h 2"/>
                  <a:gd name="T6" fmla="*/ 3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3" y="0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2" y="2"/>
                      <a:pt x="1" y="1"/>
                      <a:pt x="0" y="0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A9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6" name="Freeform 379"/>
              <p:cNvSpPr/>
              <p:nvPr/>
            </p:nvSpPr>
            <p:spPr bwMode="auto">
              <a:xfrm>
                <a:off x="1113" y="1836"/>
                <a:ext cx="24" cy="35"/>
              </a:xfrm>
              <a:custGeom>
                <a:avLst/>
                <a:gdLst>
                  <a:gd name="T0" fmla="*/ 10 w 13"/>
                  <a:gd name="T1" fmla="*/ 2 h 19"/>
                  <a:gd name="T2" fmla="*/ 13 w 13"/>
                  <a:gd name="T3" fmla="*/ 13 h 19"/>
                  <a:gd name="T4" fmla="*/ 3 w 13"/>
                  <a:gd name="T5" fmla="*/ 14 h 19"/>
                  <a:gd name="T6" fmla="*/ 8 w 13"/>
                  <a:gd name="T7" fmla="*/ 0 h 19"/>
                  <a:gd name="T8" fmla="*/ 7 w 13"/>
                  <a:gd name="T9" fmla="*/ 0 h 19"/>
                  <a:gd name="T10" fmla="*/ 10 w 13"/>
                  <a:gd name="T11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9">
                    <a:moveTo>
                      <a:pt x="10" y="2"/>
                    </a:moveTo>
                    <a:cubicBezTo>
                      <a:pt x="12" y="5"/>
                      <a:pt x="12" y="9"/>
                      <a:pt x="13" y="13"/>
                    </a:cubicBezTo>
                    <a:cubicBezTo>
                      <a:pt x="9" y="18"/>
                      <a:pt x="5" y="19"/>
                      <a:pt x="3" y="14"/>
                    </a:cubicBezTo>
                    <a:cubicBezTo>
                      <a:pt x="0" y="8"/>
                      <a:pt x="1" y="4"/>
                      <a:pt x="8" y="0"/>
                    </a:cubicBezTo>
                    <a:cubicBezTo>
                      <a:pt x="8" y="0"/>
                      <a:pt x="7" y="0"/>
                      <a:pt x="7" y="0"/>
                    </a:cubicBezTo>
                    <a:cubicBezTo>
                      <a:pt x="8" y="1"/>
                      <a:pt x="9" y="1"/>
                      <a:pt x="10" y="2"/>
                    </a:cubicBezTo>
                    <a:close/>
                  </a:path>
                </a:pathLst>
              </a:custGeom>
              <a:solidFill>
                <a:srgbClr val="91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7" name="Freeform 380"/>
              <p:cNvSpPr/>
              <p:nvPr/>
            </p:nvSpPr>
            <p:spPr bwMode="auto">
              <a:xfrm>
                <a:off x="1083" y="1840"/>
                <a:ext cx="19" cy="14"/>
              </a:xfrm>
              <a:custGeom>
                <a:avLst/>
                <a:gdLst>
                  <a:gd name="T0" fmla="*/ 0 w 10"/>
                  <a:gd name="T1" fmla="*/ 8 h 8"/>
                  <a:gd name="T2" fmla="*/ 10 w 10"/>
                  <a:gd name="T3" fmla="*/ 0 h 8"/>
                  <a:gd name="T4" fmla="*/ 6 w 10"/>
                  <a:gd name="T5" fmla="*/ 7 h 8"/>
                  <a:gd name="T6" fmla="*/ 0 w 10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8">
                    <a:moveTo>
                      <a:pt x="0" y="8"/>
                    </a:moveTo>
                    <a:cubicBezTo>
                      <a:pt x="2" y="4"/>
                      <a:pt x="7" y="2"/>
                      <a:pt x="10" y="0"/>
                    </a:cubicBezTo>
                    <a:cubicBezTo>
                      <a:pt x="10" y="3"/>
                      <a:pt x="8" y="5"/>
                      <a:pt x="6" y="7"/>
                    </a:cubicBezTo>
                    <a:cubicBezTo>
                      <a:pt x="4" y="5"/>
                      <a:pt x="2" y="8"/>
                      <a:pt x="0" y="8"/>
                    </a:cubicBezTo>
                    <a:close/>
                  </a:path>
                </a:pathLst>
              </a:custGeom>
              <a:solidFill>
                <a:srgbClr val="F0C3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8" name="Freeform 381"/>
              <p:cNvSpPr/>
              <p:nvPr/>
            </p:nvSpPr>
            <p:spPr bwMode="auto">
              <a:xfrm>
                <a:off x="737" y="1860"/>
                <a:ext cx="46" cy="37"/>
              </a:xfrm>
              <a:custGeom>
                <a:avLst/>
                <a:gdLst>
                  <a:gd name="T0" fmla="*/ 25 w 25"/>
                  <a:gd name="T1" fmla="*/ 10 h 20"/>
                  <a:gd name="T2" fmla="*/ 23 w 25"/>
                  <a:gd name="T3" fmla="*/ 11 h 20"/>
                  <a:gd name="T4" fmla="*/ 14 w 25"/>
                  <a:gd name="T5" fmla="*/ 18 h 20"/>
                  <a:gd name="T6" fmla="*/ 12 w 25"/>
                  <a:gd name="T7" fmla="*/ 19 h 20"/>
                  <a:gd name="T8" fmla="*/ 10 w 25"/>
                  <a:gd name="T9" fmla="*/ 20 h 20"/>
                  <a:gd name="T10" fmla="*/ 8 w 25"/>
                  <a:gd name="T11" fmla="*/ 18 h 20"/>
                  <a:gd name="T12" fmla="*/ 5 w 25"/>
                  <a:gd name="T13" fmla="*/ 10 h 20"/>
                  <a:gd name="T14" fmla="*/ 16 w 25"/>
                  <a:gd name="T15" fmla="*/ 0 h 20"/>
                  <a:gd name="T16" fmla="*/ 25 w 25"/>
                  <a:gd name="T17" fmla="*/ 8 h 20"/>
                  <a:gd name="T18" fmla="*/ 25 w 25"/>
                  <a:gd name="T19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20">
                    <a:moveTo>
                      <a:pt x="25" y="10"/>
                    </a:moveTo>
                    <a:cubicBezTo>
                      <a:pt x="24" y="10"/>
                      <a:pt x="24" y="11"/>
                      <a:pt x="23" y="11"/>
                    </a:cubicBezTo>
                    <a:cubicBezTo>
                      <a:pt x="19" y="12"/>
                      <a:pt x="18" y="16"/>
                      <a:pt x="14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11" y="20"/>
                      <a:pt x="11" y="20"/>
                      <a:pt x="10" y="20"/>
                    </a:cubicBezTo>
                    <a:cubicBezTo>
                      <a:pt x="9" y="19"/>
                      <a:pt x="9" y="18"/>
                      <a:pt x="8" y="18"/>
                    </a:cubicBezTo>
                    <a:cubicBezTo>
                      <a:pt x="1" y="17"/>
                      <a:pt x="0" y="15"/>
                      <a:pt x="5" y="10"/>
                    </a:cubicBezTo>
                    <a:cubicBezTo>
                      <a:pt x="8" y="7"/>
                      <a:pt x="11" y="3"/>
                      <a:pt x="16" y="0"/>
                    </a:cubicBezTo>
                    <a:cubicBezTo>
                      <a:pt x="20" y="1"/>
                      <a:pt x="24" y="3"/>
                      <a:pt x="25" y="8"/>
                    </a:cubicBezTo>
                    <a:cubicBezTo>
                      <a:pt x="25" y="9"/>
                      <a:pt x="25" y="9"/>
                      <a:pt x="25" y="10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39" name="Freeform 382"/>
              <p:cNvSpPr/>
              <p:nvPr/>
            </p:nvSpPr>
            <p:spPr bwMode="auto">
              <a:xfrm>
                <a:off x="709" y="1024"/>
                <a:ext cx="96" cy="86"/>
              </a:xfrm>
              <a:custGeom>
                <a:avLst/>
                <a:gdLst>
                  <a:gd name="T0" fmla="*/ 40 w 52"/>
                  <a:gd name="T1" fmla="*/ 0 h 47"/>
                  <a:gd name="T2" fmla="*/ 43 w 52"/>
                  <a:gd name="T3" fmla="*/ 3 h 47"/>
                  <a:gd name="T4" fmla="*/ 52 w 52"/>
                  <a:gd name="T5" fmla="*/ 0 h 47"/>
                  <a:gd name="T6" fmla="*/ 31 w 52"/>
                  <a:gd name="T7" fmla="*/ 17 h 47"/>
                  <a:gd name="T8" fmla="*/ 13 w 52"/>
                  <a:gd name="T9" fmla="*/ 39 h 47"/>
                  <a:gd name="T10" fmla="*/ 3 w 52"/>
                  <a:gd name="T11" fmla="*/ 47 h 47"/>
                  <a:gd name="T12" fmla="*/ 1 w 52"/>
                  <a:gd name="T13" fmla="*/ 38 h 47"/>
                  <a:gd name="T14" fmla="*/ 1 w 52"/>
                  <a:gd name="T15" fmla="*/ 38 h 47"/>
                  <a:gd name="T16" fmla="*/ 9 w 52"/>
                  <a:gd name="T17" fmla="*/ 23 h 47"/>
                  <a:gd name="T18" fmla="*/ 9 w 52"/>
                  <a:gd name="T19" fmla="*/ 23 h 47"/>
                  <a:gd name="T20" fmla="*/ 13 w 52"/>
                  <a:gd name="T21" fmla="*/ 17 h 47"/>
                  <a:gd name="T22" fmla="*/ 13 w 52"/>
                  <a:gd name="T23" fmla="*/ 17 h 47"/>
                  <a:gd name="T24" fmla="*/ 27 w 52"/>
                  <a:gd name="T25" fmla="*/ 7 h 47"/>
                  <a:gd name="T26" fmla="*/ 40 w 52"/>
                  <a:gd name="T2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2" h="47">
                    <a:moveTo>
                      <a:pt x="40" y="0"/>
                    </a:moveTo>
                    <a:cubicBezTo>
                      <a:pt x="41" y="4"/>
                      <a:pt x="41" y="4"/>
                      <a:pt x="43" y="3"/>
                    </a:cubicBezTo>
                    <a:cubicBezTo>
                      <a:pt x="46" y="2"/>
                      <a:pt x="49" y="1"/>
                      <a:pt x="52" y="0"/>
                    </a:cubicBezTo>
                    <a:cubicBezTo>
                      <a:pt x="46" y="7"/>
                      <a:pt x="38" y="11"/>
                      <a:pt x="31" y="17"/>
                    </a:cubicBezTo>
                    <a:cubicBezTo>
                      <a:pt x="25" y="24"/>
                      <a:pt x="18" y="30"/>
                      <a:pt x="13" y="39"/>
                    </a:cubicBezTo>
                    <a:cubicBezTo>
                      <a:pt x="9" y="40"/>
                      <a:pt x="7" y="45"/>
                      <a:pt x="3" y="47"/>
                    </a:cubicBezTo>
                    <a:cubicBezTo>
                      <a:pt x="0" y="45"/>
                      <a:pt x="4" y="41"/>
                      <a:pt x="1" y="38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5" y="34"/>
                      <a:pt x="10" y="30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11" y="22"/>
                      <a:pt x="13" y="20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8" y="14"/>
                      <a:pt x="22" y="11"/>
                      <a:pt x="27" y="7"/>
                    </a:cubicBezTo>
                    <a:cubicBezTo>
                      <a:pt x="31" y="4"/>
                      <a:pt x="35" y="1"/>
                      <a:pt x="40" y="0"/>
                    </a:cubicBezTo>
                    <a:close/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0" name="Freeform 383"/>
              <p:cNvSpPr/>
              <p:nvPr/>
            </p:nvSpPr>
            <p:spPr bwMode="auto">
              <a:xfrm>
                <a:off x="674" y="1147"/>
                <a:ext cx="11" cy="6"/>
              </a:xfrm>
              <a:custGeom>
                <a:avLst/>
                <a:gdLst>
                  <a:gd name="T0" fmla="*/ 2 w 6"/>
                  <a:gd name="T1" fmla="*/ 0 h 3"/>
                  <a:gd name="T2" fmla="*/ 6 w 6"/>
                  <a:gd name="T3" fmla="*/ 1 h 3"/>
                  <a:gd name="T4" fmla="*/ 0 w 6"/>
                  <a:gd name="T5" fmla="*/ 0 h 3"/>
                  <a:gd name="T6" fmla="*/ 2 w 6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3">
                    <a:moveTo>
                      <a:pt x="2" y="0"/>
                    </a:moveTo>
                    <a:cubicBezTo>
                      <a:pt x="3" y="1"/>
                      <a:pt x="5" y="0"/>
                      <a:pt x="6" y="1"/>
                    </a:cubicBezTo>
                    <a:cubicBezTo>
                      <a:pt x="3" y="3"/>
                      <a:pt x="1" y="3"/>
                      <a:pt x="0" y="0"/>
                    </a:cubicBezTo>
                    <a:cubicBezTo>
                      <a:pt x="0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1" name="Freeform 384"/>
              <p:cNvSpPr/>
              <p:nvPr/>
            </p:nvSpPr>
            <p:spPr bwMode="auto">
              <a:xfrm>
                <a:off x="790" y="1017"/>
                <a:ext cx="8" cy="3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2" y="2"/>
                      <a:pt x="0" y="2"/>
                    </a:cubicBezTo>
                    <a:cubicBezTo>
                      <a:pt x="1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2" name="Freeform 385"/>
              <p:cNvSpPr/>
              <p:nvPr/>
            </p:nvSpPr>
            <p:spPr bwMode="auto">
              <a:xfrm>
                <a:off x="805" y="1009"/>
                <a:ext cx="6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0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3" name="Freeform 386"/>
              <p:cNvSpPr/>
              <p:nvPr/>
            </p:nvSpPr>
            <p:spPr bwMode="auto">
              <a:xfrm>
                <a:off x="783" y="1020"/>
                <a:ext cx="4" cy="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4" name="Freeform 387"/>
              <p:cNvSpPr/>
              <p:nvPr/>
            </p:nvSpPr>
            <p:spPr bwMode="auto">
              <a:xfrm>
                <a:off x="798" y="1015"/>
                <a:ext cx="3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5" name="Freeform 388"/>
              <p:cNvSpPr/>
              <p:nvPr/>
            </p:nvSpPr>
            <p:spPr bwMode="auto">
              <a:xfrm>
                <a:off x="1231" y="1162"/>
                <a:ext cx="33" cy="27"/>
              </a:xfrm>
              <a:custGeom>
                <a:avLst/>
                <a:gdLst>
                  <a:gd name="T0" fmla="*/ 3 w 18"/>
                  <a:gd name="T1" fmla="*/ 8 h 15"/>
                  <a:gd name="T2" fmla="*/ 1 w 18"/>
                  <a:gd name="T3" fmla="*/ 1 h 15"/>
                  <a:gd name="T4" fmla="*/ 18 w 18"/>
                  <a:gd name="T5" fmla="*/ 8 h 15"/>
                  <a:gd name="T6" fmla="*/ 18 w 18"/>
                  <a:gd name="T7" fmla="*/ 10 h 15"/>
                  <a:gd name="T8" fmla="*/ 13 w 18"/>
                  <a:gd name="T9" fmla="*/ 10 h 15"/>
                  <a:gd name="T10" fmla="*/ 18 w 18"/>
                  <a:gd name="T11" fmla="*/ 12 h 15"/>
                  <a:gd name="T12" fmla="*/ 5 w 18"/>
                  <a:gd name="T13" fmla="*/ 13 h 15"/>
                  <a:gd name="T14" fmla="*/ 3 w 18"/>
                  <a:gd name="T15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3" y="8"/>
                    </a:moveTo>
                    <a:cubicBezTo>
                      <a:pt x="6" y="5"/>
                      <a:pt x="0" y="3"/>
                      <a:pt x="1" y="1"/>
                    </a:cubicBezTo>
                    <a:cubicBezTo>
                      <a:pt x="8" y="0"/>
                      <a:pt x="13" y="4"/>
                      <a:pt x="18" y="8"/>
                    </a:cubicBezTo>
                    <a:cubicBezTo>
                      <a:pt x="18" y="9"/>
                      <a:pt x="18" y="9"/>
                      <a:pt x="18" y="10"/>
                    </a:cubicBezTo>
                    <a:cubicBezTo>
                      <a:pt x="16" y="12"/>
                      <a:pt x="15" y="9"/>
                      <a:pt x="13" y="10"/>
                    </a:cubicBezTo>
                    <a:cubicBezTo>
                      <a:pt x="15" y="10"/>
                      <a:pt x="17" y="11"/>
                      <a:pt x="18" y="12"/>
                    </a:cubicBezTo>
                    <a:cubicBezTo>
                      <a:pt x="14" y="15"/>
                      <a:pt x="10" y="14"/>
                      <a:pt x="5" y="13"/>
                    </a:cubicBezTo>
                    <a:cubicBezTo>
                      <a:pt x="3" y="13"/>
                      <a:pt x="3" y="10"/>
                      <a:pt x="3" y="8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6" name="Freeform 389"/>
              <p:cNvSpPr/>
              <p:nvPr/>
            </p:nvSpPr>
            <p:spPr bwMode="auto">
              <a:xfrm>
                <a:off x="1126" y="1836"/>
                <a:ext cx="5" cy="4"/>
              </a:xfrm>
              <a:custGeom>
                <a:avLst/>
                <a:gdLst>
                  <a:gd name="T0" fmla="*/ 3 w 3"/>
                  <a:gd name="T1" fmla="*/ 2 h 2"/>
                  <a:gd name="T2" fmla="*/ 0 w 3"/>
                  <a:gd name="T3" fmla="*/ 0 h 2"/>
                  <a:gd name="T4" fmla="*/ 3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2" y="0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AC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7" name="Freeform 390"/>
              <p:cNvSpPr/>
              <p:nvPr/>
            </p:nvSpPr>
            <p:spPr bwMode="auto">
              <a:xfrm>
                <a:off x="759" y="1893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2 w 2"/>
                  <a:gd name="T5" fmla="*/ 1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8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8" name="Freeform 391"/>
              <p:cNvSpPr/>
              <p:nvPr/>
            </p:nvSpPr>
            <p:spPr bwMode="auto">
              <a:xfrm>
                <a:off x="726" y="1055"/>
                <a:ext cx="13" cy="11"/>
              </a:xfrm>
              <a:custGeom>
                <a:avLst/>
                <a:gdLst>
                  <a:gd name="T0" fmla="*/ 4 w 7"/>
                  <a:gd name="T1" fmla="*/ 0 h 6"/>
                  <a:gd name="T2" fmla="*/ 0 w 7"/>
                  <a:gd name="T3" fmla="*/ 6 h 6"/>
                  <a:gd name="T4" fmla="*/ 1 w 7"/>
                  <a:gd name="T5" fmla="*/ 3 h 6"/>
                  <a:gd name="T6" fmla="*/ 4 w 7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4" y="0"/>
                    </a:moveTo>
                    <a:cubicBezTo>
                      <a:pt x="7" y="5"/>
                      <a:pt x="4" y="6"/>
                      <a:pt x="0" y="6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2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49" name="Freeform 392"/>
              <p:cNvSpPr/>
              <p:nvPr/>
            </p:nvSpPr>
            <p:spPr bwMode="auto">
              <a:xfrm>
                <a:off x="711" y="1066"/>
                <a:ext cx="24" cy="28"/>
              </a:xfrm>
              <a:custGeom>
                <a:avLst/>
                <a:gdLst>
                  <a:gd name="T0" fmla="*/ 8 w 13"/>
                  <a:gd name="T1" fmla="*/ 0 h 15"/>
                  <a:gd name="T2" fmla="*/ 10 w 13"/>
                  <a:gd name="T3" fmla="*/ 6 h 15"/>
                  <a:gd name="T4" fmla="*/ 0 w 13"/>
                  <a:gd name="T5" fmla="*/ 15 h 15"/>
                  <a:gd name="T6" fmla="*/ 1 w 13"/>
                  <a:gd name="T7" fmla="*/ 12 h 15"/>
                  <a:gd name="T8" fmla="*/ 3 w 13"/>
                  <a:gd name="T9" fmla="*/ 8 h 15"/>
                  <a:gd name="T10" fmla="*/ 5 w 13"/>
                  <a:gd name="T11" fmla="*/ 4 h 15"/>
                  <a:gd name="T12" fmla="*/ 6 w 13"/>
                  <a:gd name="T13" fmla="*/ 0 h 15"/>
                  <a:gd name="T14" fmla="*/ 8 w 13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5">
                    <a:moveTo>
                      <a:pt x="8" y="0"/>
                    </a:moveTo>
                    <a:cubicBezTo>
                      <a:pt x="9" y="2"/>
                      <a:pt x="13" y="3"/>
                      <a:pt x="10" y="6"/>
                    </a:cubicBezTo>
                    <a:cubicBezTo>
                      <a:pt x="7" y="9"/>
                      <a:pt x="6" y="15"/>
                      <a:pt x="0" y="15"/>
                    </a:cubicBezTo>
                    <a:cubicBezTo>
                      <a:pt x="1" y="14"/>
                      <a:pt x="1" y="13"/>
                      <a:pt x="1" y="12"/>
                    </a:cubicBezTo>
                    <a:cubicBezTo>
                      <a:pt x="2" y="11"/>
                      <a:pt x="3" y="10"/>
                      <a:pt x="3" y="8"/>
                    </a:cubicBezTo>
                    <a:cubicBezTo>
                      <a:pt x="4" y="7"/>
                      <a:pt x="5" y="6"/>
                      <a:pt x="5" y="4"/>
                    </a:cubicBezTo>
                    <a:cubicBezTo>
                      <a:pt x="6" y="3"/>
                      <a:pt x="6" y="2"/>
                      <a:pt x="6" y="0"/>
                    </a:cubicBezTo>
                    <a:cubicBezTo>
                      <a:pt x="7" y="0"/>
                      <a:pt x="8" y="0"/>
                      <a:pt x="8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0" name="Freeform 393"/>
              <p:cNvSpPr/>
              <p:nvPr/>
            </p:nvSpPr>
            <p:spPr bwMode="auto">
              <a:xfrm>
                <a:off x="1041" y="1175"/>
                <a:ext cx="90" cy="158"/>
              </a:xfrm>
              <a:custGeom>
                <a:avLst/>
                <a:gdLst>
                  <a:gd name="T0" fmla="*/ 35 w 49"/>
                  <a:gd name="T1" fmla="*/ 18 h 86"/>
                  <a:gd name="T2" fmla="*/ 39 w 49"/>
                  <a:gd name="T3" fmla="*/ 19 h 86"/>
                  <a:gd name="T4" fmla="*/ 46 w 49"/>
                  <a:gd name="T5" fmla="*/ 22 h 86"/>
                  <a:gd name="T6" fmla="*/ 46 w 49"/>
                  <a:gd name="T7" fmla="*/ 26 h 86"/>
                  <a:gd name="T8" fmla="*/ 35 w 49"/>
                  <a:gd name="T9" fmla="*/ 32 h 86"/>
                  <a:gd name="T10" fmla="*/ 28 w 49"/>
                  <a:gd name="T11" fmla="*/ 50 h 86"/>
                  <a:gd name="T12" fmla="*/ 47 w 49"/>
                  <a:gd name="T13" fmla="*/ 78 h 86"/>
                  <a:gd name="T14" fmla="*/ 39 w 49"/>
                  <a:gd name="T15" fmla="*/ 86 h 86"/>
                  <a:gd name="T16" fmla="*/ 11 w 49"/>
                  <a:gd name="T17" fmla="*/ 57 h 86"/>
                  <a:gd name="T18" fmla="*/ 4 w 49"/>
                  <a:gd name="T19" fmla="*/ 45 h 86"/>
                  <a:gd name="T20" fmla="*/ 2 w 49"/>
                  <a:gd name="T21" fmla="*/ 29 h 86"/>
                  <a:gd name="T22" fmla="*/ 18 w 49"/>
                  <a:gd name="T23" fmla="*/ 10 h 86"/>
                  <a:gd name="T24" fmla="*/ 29 w 49"/>
                  <a:gd name="T25" fmla="*/ 0 h 86"/>
                  <a:gd name="T26" fmla="*/ 30 w 49"/>
                  <a:gd name="T27" fmla="*/ 1 h 86"/>
                  <a:gd name="T28" fmla="*/ 29 w 49"/>
                  <a:gd name="T29" fmla="*/ 7 h 86"/>
                  <a:gd name="T30" fmla="*/ 35 w 49"/>
                  <a:gd name="T31" fmla="*/ 1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9" h="86">
                    <a:moveTo>
                      <a:pt x="35" y="18"/>
                    </a:moveTo>
                    <a:cubicBezTo>
                      <a:pt x="36" y="19"/>
                      <a:pt x="39" y="20"/>
                      <a:pt x="39" y="19"/>
                    </a:cubicBezTo>
                    <a:cubicBezTo>
                      <a:pt x="44" y="14"/>
                      <a:pt x="44" y="22"/>
                      <a:pt x="46" y="22"/>
                    </a:cubicBezTo>
                    <a:cubicBezTo>
                      <a:pt x="48" y="23"/>
                      <a:pt x="46" y="26"/>
                      <a:pt x="46" y="26"/>
                    </a:cubicBezTo>
                    <a:cubicBezTo>
                      <a:pt x="41" y="26"/>
                      <a:pt x="39" y="32"/>
                      <a:pt x="35" y="32"/>
                    </a:cubicBezTo>
                    <a:cubicBezTo>
                      <a:pt x="24" y="37"/>
                      <a:pt x="24" y="38"/>
                      <a:pt x="28" y="50"/>
                    </a:cubicBezTo>
                    <a:cubicBezTo>
                      <a:pt x="31" y="62"/>
                      <a:pt x="40" y="69"/>
                      <a:pt x="47" y="78"/>
                    </a:cubicBezTo>
                    <a:cubicBezTo>
                      <a:pt x="49" y="86"/>
                      <a:pt x="41" y="83"/>
                      <a:pt x="39" y="86"/>
                    </a:cubicBezTo>
                    <a:cubicBezTo>
                      <a:pt x="26" y="79"/>
                      <a:pt x="17" y="69"/>
                      <a:pt x="11" y="57"/>
                    </a:cubicBezTo>
                    <a:cubicBezTo>
                      <a:pt x="9" y="53"/>
                      <a:pt x="7" y="49"/>
                      <a:pt x="4" y="45"/>
                    </a:cubicBezTo>
                    <a:cubicBezTo>
                      <a:pt x="0" y="41"/>
                      <a:pt x="0" y="35"/>
                      <a:pt x="2" y="29"/>
                    </a:cubicBezTo>
                    <a:cubicBezTo>
                      <a:pt x="6" y="22"/>
                      <a:pt x="10" y="14"/>
                      <a:pt x="18" y="10"/>
                    </a:cubicBezTo>
                    <a:cubicBezTo>
                      <a:pt x="22" y="7"/>
                      <a:pt x="25" y="4"/>
                      <a:pt x="29" y="0"/>
                    </a:cubicBezTo>
                    <a:cubicBezTo>
                      <a:pt x="29" y="1"/>
                      <a:pt x="30" y="1"/>
                      <a:pt x="30" y="1"/>
                    </a:cubicBezTo>
                    <a:cubicBezTo>
                      <a:pt x="30" y="3"/>
                      <a:pt x="30" y="5"/>
                      <a:pt x="29" y="7"/>
                    </a:cubicBezTo>
                    <a:cubicBezTo>
                      <a:pt x="25" y="13"/>
                      <a:pt x="27" y="17"/>
                      <a:pt x="35" y="18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1" name="Freeform 394"/>
              <p:cNvSpPr/>
              <p:nvPr/>
            </p:nvSpPr>
            <p:spPr bwMode="auto">
              <a:xfrm>
                <a:off x="824" y="1006"/>
                <a:ext cx="88" cy="14"/>
              </a:xfrm>
              <a:custGeom>
                <a:avLst/>
                <a:gdLst>
                  <a:gd name="T0" fmla="*/ 15 w 48"/>
                  <a:gd name="T1" fmla="*/ 3 h 8"/>
                  <a:gd name="T2" fmla="*/ 17 w 48"/>
                  <a:gd name="T3" fmla="*/ 2 h 8"/>
                  <a:gd name="T4" fmla="*/ 22 w 48"/>
                  <a:gd name="T5" fmla="*/ 1 h 8"/>
                  <a:gd name="T6" fmla="*/ 33 w 48"/>
                  <a:gd name="T7" fmla="*/ 2 h 8"/>
                  <a:gd name="T8" fmla="*/ 48 w 48"/>
                  <a:gd name="T9" fmla="*/ 1 h 8"/>
                  <a:gd name="T10" fmla="*/ 42 w 48"/>
                  <a:gd name="T11" fmla="*/ 4 h 8"/>
                  <a:gd name="T12" fmla="*/ 5 w 48"/>
                  <a:gd name="T13" fmla="*/ 8 h 8"/>
                  <a:gd name="T14" fmla="*/ 1 w 48"/>
                  <a:gd name="T15" fmla="*/ 8 h 8"/>
                  <a:gd name="T16" fmla="*/ 1 w 48"/>
                  <a:gd name="T17" fmla="*/ 7 h 8"/>
                  <a:gd name="T18" fmla="*/ 1 w 48"/>
                  <a:gd name="T19" fmla="*/ 6 h 8"/>
                  <a:gd name="T20" fmla="*/ 5 w 48"/>
                  <a:gd name="T21" fmla="*/ 6 h 8"/>
                  <a:gd name="T22" fmla="*/ 9 w 48"/>
                  <a:gd name="T23" fmla="*/ 5 h 8"/>
                  <a:gd name="T24" fmla="*/ 11 w 48"/>
                  <a:gd name="T25" fmla="*/ 4 h 8"/>
                  <a:gd name="T26" fmla="*/ 15 w 48"/>
                  <a:gd name="T27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8" h="8">
                    <a:moveTo>
                      <a:pt x="15" y="3"/>
                    </a:moveTo>
                    <a:cubicBezTo>
                      <a:pt x="15" y="3"/>
                      <a:pt x="16" y="3"/>
                      <a:pt x="17" y="2"/>
                    </a:cubicBezTo>
                    <a:cubicBezTo>
                      <a:pt x="18" y="1"/>
                      <a:pt x="21" y="2"/>
                      <a:pt x="22" y="1"/>
                    </a:cubicBezTo>
                    <a:cubicBezTo>
                      <a:pt x="26" y="3"/>
                      <a:pt x="29" y="3"/>
                      <a:pt x="33" y="2"/>
                    </a:cubicBezTo>
                    <a:cubicBezTo>
                      <a:pt x="38" y="0"/>
                      <a:pt x="43" y="1"/>
                      <a:pt x="48" y="1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29" y="4"/>
                      <a:pt x="17" y="7"/>
                      <a:pt x="5" y="8"/>
                    </a:cubicBezTo>
                    <a:cubicBezTo>
                      <a:pt x="4" y="8"/>
                      <a:pt x="2" y="8"/>
                      <a:pt x="1" y="8"/>
                    </a:cubicBezTo>
                    <a:cubicBezTo>
                      <a:pt x="1" y="8"/>
                      <a:pt x="0" y="7"/>
                      <a:pt x="1" y="7"/>
                    </a:cubicBezTo>
                    <a:cubicBezTo>
                      <a:pt x="1" y="7"/>
                      <a:pt x="1" y="6"/>
                      <a:pt x="1" y="6"/>
                    </a:cubicBezTo>
                    <a:cubicBezTo>
                      <a:pt x="3" y="6"/>
                      <a:pt x="4" y="6"/>
                      <a:pt x="5" y="6"/>
                    </a:cubicBezTo>
                    <a:cubicBezTo>
                      <a:pt x="6" y="5"/>
                      <a:pt x="8" y="6"/>
                      <a:pt x="9" y="5"/>
                    </a:cubicBezTo>
                    <a:cubicBezTo>
                      <a:pt x="10" y="5"/>
                      <a:pt x="10" y="5"/>
                      <a:pt x="11" y="4"/>
                    </a:cubicBezTo>
                    <a:cubicBezTo>
                      <a:pt x="12" y="3"/>
                      <a:pt x="14" y="4"/>
                      <a:pt x="15" y="3"/>
                    </a:cubicBezTo>
                    <a:close/>
                  </a:path>
                </a:pathLst>
              </a:custGeom>
              <a:solidFill>
                <a:srgbClr val="A9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2" name="Freeform 395"/>
              <p:cNvSpPr/>
              <p:nvPr/>
            </p:nvSpPr>
            <p:spPr bwMode="auto">
              <a:xfrm>
                <a:off x="1111" y="1318"/>
                <a:ext cx="26" cy="18"/>
              </a:xfrm>
              <a:custGeom>
                <a:avLst/>
                <a:gdLst>
                  <a:gd name="T0" fmla="*/ 1 w 14"/>
                  <a:gd name="T1" fmla="*/ 8 h 10"/>
                  <a:gd name="T2" fmla="*/ 5 w 14"/>
                  <a:gd name="T3" fmla="*/ 4 h 10"/>
                  <a:gd name="T4" fmla="*/ 8 w 14"/>
                  <a:gd name="T5" fmla="*/ 2 h 10"/>
                  <a:gd name="T6" fmla="*/ 12 w 14"/>
                  <a:gd name="T7" fmla="*/ 5 h 10"/>
                  <a:gd name="T8" fmla="*/ 10 w 14"/>
                  <a:gd name="T9" fmla="*/ 9 h 10"/>
                  <a:gd name="T10" fmla="*/ 4 w 14"/>
                  <a:gd name="T11" fmla="*/ 9 h 10"/>
                  <a:gd name="T12" fmla="*/ 1 w 14"/>
                  <a:gd name="T13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10">
                    <a:moveTo>
                      <a:pt x="1" y="8"/>
                    </a:moveTo>
                    <a:cubicBezTo>
                      <a:pt x="0" y="4"/>
                      <a:pt x="3" y="4"/>
                      <a:pt x="5" y="4"/>
                    </a:cubicBezTo>
                    <a:cubicBezTo>
                      <a:pt x="7" y="4"/>
                      <a:pt x="9" y="4"/>
                      <a:pt x="8" y="2"/>
                    </a:cubicBezTo>
                    <a:cubicBezTo>
                      <a:pt x="12" y="0"/>
                      <a:pt x="14" y="1"/>
                      <a:pt x="12" y="5"/>
                    </a:cubicBezTo>
                    <a:cubicBezTo>
                      <a:pt x="13" y="7"/>
                      <a:pt x="14" y="10"/>
                      <a:pt x="10" y="9"/>
                    </a:cubicBezTo>
                    <a:cubicBezTo>
                      <a:pt x="8" y="8"/>
                      <a:pt x="6" y="8"/>
                      <a:pt x="4" y="9"/>
                    </a:cubicBezTo>
                    <a:cubicBezTo>
                      <a:pt x="3" y="9"/>
                      <a:pt x="1" y="9"/>
                      <a:pt x="1" y="8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3" name="Freeform 396"/>
              <p:cNvSpPr/>
              <p:nvPr/>
            </p:nvSpPr>
            <p:spPr bwMode="auto">
              <a:xfrm>
                <a:off x="1094" y="1169"/>
                <a:ext cx="12" cy="9"/>
              </a:xfrm>
              <a:custGeom>
                <a:avLst/>
                <a:gdLst>
                  <a:gd name="T0" fmla="*/ 6 w 6"/>
                  <a:gd name="T1" fmla="*/ 0 h 5"/>
                  <a:gd name="T2" fmla="*/ 4 w 6"/>
                  <a:gd name="T3" fmla="*/ 4 h 5"/>
                  <a:gd name="T4" fmla="*/ 0 w 6"/>
                  <a:gd name="T5" fmla="*/ 4 h 5"/>
                  <a:gd name="T6" fmla="*/ 0 w 6"/>
                  <a:gd name="T7" fmla="*/ 3 h 5"/>
                  <a:gd name="T8" fmla="*/ 6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0"/>
                    </a:moveTo>
                    <a:cubicBezTo>
                      <a:pt x="5" y="1"/>
                      <a:pt x="4" y="2"/>
                      <a:pt x="4" y="4"/>
                    </a:cubicBezTo>
                    <a:cubicBezTo>
                      <a:pt x="3" y="5"/>
                      <a:pt x="2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1"/>
                      <a:pt x="3" y="0"/>
                      <a:pt x="6" y="0"/>
                    </a:cubicBez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4" name="Freeform 397"/>
              <p:cNvSpPr/>
              <p:nvPr/>
            </p:nvSpPr>
            <p:spPr bwMode="auto">
              <a:xfrm>
                <a:off x="813" y="1015"/>
                <a:ext cx="12" cy="7"/>
              </a:xfrm>
              <a:custGeom>
                <a:avLst/>
                <a:gdLst>
                  <a:gd name="T0" fmla="*/ 7 w 7"/>
                  <a:gd name="T1" fmla="*/ 1 h 4"/>
                  <a:gd name="T2" fmla="*/ 7 w 7"/>
                  <a:gd name="T3" fmla="*/ 3 h 4"/>
                  <a:gd name="T4" fmla="*/ 0 w 7"/>
                  <a:gd name="T5" fmla="*/ 4 h 4"/>
                  <a:gd name="T6" fmla="*/ 7 w 7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1"/>
                    </a:moveTo>
                    <a:cubicBezTo>
                      <a:pt x="7" y="2"/>
                      <a:pt x="7" y="2"/>
                      <a:pt x="7" y="3"/>
                    </a:cubicBezTo>
                    <a:cubicBezTo>
                      <a:pt x="5" y="3"/>
                      <a:pt x="2" y="3"/>
                      <a:pt x="0" y="4"/>
                    </a:cubicBezTo>
                    <a:cubicBezTo>
                      <a:pt x="1" y="0"/>
                      <a:pt x="5" y="2"/>
                      <a:pt x="7" y="1"/>
                    </a:cubicBezTo>
                    <a:close/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5" name="Freeform 398"/>
              <p:cNvSpPr/>
              <p:nvPr/>
            </p:nvSpPr>
            <p:spPr bwMode="auto">
              <a:xfrm>
                <a:off x="805" y="1020"/>
                <a:ext cx="8" cy="6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1 h 3"/>
                  <a:gd name="T4" fmla="*/ 0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0" y="1"/>
                      <a:pt x="2" y="0"/>
                      <a:pt x="4" y="1"/>
                    </a:cubicBezTo>
                    <a:cubicBezTo>
                      <a:pt x="3" y="2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8C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6" name="Freeform 399"/>
              <p:cNvSpPr/>
              <p:nvPr/>
            </p:nvSpPr>
            <p:spPr bwMode="auto">
              <a:xfrm>
                <a:off x="693" y="1362"/>
                <a:ext cx="293" cy="393"/>
              </a:xfrm>
              <a:custGeom>
                <a:avLst/>
                <a:gdLst>
                  <a:gd name="T0" fmla="*/ 1 w 159"/>
                  <a:gd name="T1" fmla="*/ 168 h 214"/>
                  <a:gd name="T2" fmla="*/ 4 w 159"/>
                  <a:gd name="T3" fmla="*/ 120 h 214"/>
                  <a:gd name="T4" fmla="*/ 16 w 159"/>
                  <a:gd name="T5" fmla="*/ 77 h 214"/>
                  <a:gd name="T6" fmla="*/ 20 w 159"/>
                  <a:gd name="T7" fmla="*/ 58 h 214"/>
                  <a:gd name="T8" fmla="*/ 21 w 159"/>
                  <a:gd name="T9" fmla="*/ 57 h 214"/>
                  <a:gd name="T10" fmla="*/ 27 w 159"/>
                  <a:gd name="T11" fmla="*/ 57 h 214"/>
                  <a:gd name="T12" fmla="*/ 25 w 159"/>
                  <a:gd name="T13" fmla="*/ 78 h 214"/>
                  <a:gd name="T14" fmla="*/ 27 w 159"/>
                  <a:gd name="T15" fmla="*/ 92 h 214"/>
                  <a:gd name="T16" fmla="*/ 35 w 159"/>
                  <a:gd name="T17" fmla="*/ 78 h 214"/>
                  <a:gd name="T18" fmla="*/ 83 w 159"/>
                  <a:gd name="T19" fmla="*/ 36 h 214"/>
                  <a:gd name="T20" fmla="*/ 87 w 159"/>
                  <a:gd name="T21" fmla="*/ 35 h 214"/>
                  <a:gd name="T22" fmla="*/ 93 w 159"/>
                  <a:gd name="T23" fmla="*/ 30 h 214"/>
                  <a:gd name="T24" fmla="*/ 86 w 159"/>
                  <a:gd name="T25" fmla="*/ 25 h 214"/>
                  <a:gd name="T26" fmla="*/ 45 w 159"/>
                  <a:gd name="T27" fmla="*/ 36 h 214"/>
                  <a:gd name="T28" fmla="*/ 36 w 159"/>
                  <a:gd name="T29" fmla="*/ 41 h 214"/>
                  <a:gd name="T30" fmla="*/ 38 w 159"/>
                  <a:gd name="T31" fmla="*/ 32 h 214"/>
                  <a:gd name="T32" fmla="*/ 60 w 159"/>
                  <a:gd name="T33" fmla="*/ 18 h 214"/>
                  <a:gd name="T34" fmla="*/ 65 w 159"/>
                  <a:gd name="T35" fmla="*/ 17 h 214"/>
                  <a:gd name="T36" fmla="*/ 103 w 159"/>
                  <a:gd name="T37" fmla="*/ 1 h 214"/>
                  <a:gd name="T38" fmla="*/ 141 w 159"/>
                  <a:gd name="T39" fmla="*/ 2 h 214"/>
                  <a:gd name="T40" fmla="*/ 158 w 159"/>
                  <a:gd name="T41" fmla="*/ 21 h 214"/>
                  <a:gd name="T42" fmla="*/ 154 w 159"/>
                  <a:gd name="T43" fmla="*/ 27 h 214"/>
                  <a:gd name="T44" fmla="*/ 127 w 159"/>
                  <a:gd name="T45" fmla="*/ 33 h 214"/>
                  <a:gd name="T46" fmla="*/ 105 w 159"/>
                  <a:gd name="T47" fmla="*/ 33 h 214"/>
                  <a:gd name="T48" fmla="*/ 97 w 159"/>
                  <a:gd name="T49" fmla="*/ 41 h 214"/>
                  <a:gd name="T50" fmla="*/ 75 w 159"/>
                  <a:gd name="T51" fmla="*/ 66 h 214"/>
                  <a:gd name="T52" fmla="*/ 70 w 159"/>
                  <a:gd name="T53" fmla="*/ 72 h 214"/>
                  <a:gd name="T54" fmla="*/ 52 w 159"/>
                  <a:gd name="T55" fmla="*/ 107 h 214"/>
                  <a:gd name="T56" fmla="*/ 48 w 159"/>
                  <a:gd name="T57" fmla="*/ 117 h 214"/>
                  <a:gd name="T58" fmla="*/ 43 w 159"/>
                  <a:gd name="T59" fmla="*/ 146 h 214"/>
                  <a:gd name="T60" fmla="*/ 44 w 159"/>
                  <a:gd name="T61" fmla="*/ 166 h 214"/>
                  <a:gd name="T62" fmla="*/ 48 w 159"/>
                  <a:gd name="T63" fmla="*/ 187 h 214"/>
                  <a:gd name="T64" fmla="*/ 51 w 159"/>
                  <a:gd name="T65" fmla="*/ 207 h 214"/>
                  <a:gd name="T66" fmla="*/ 44 w 159"/>
                  <a:gd name="T67" fmla="*/ 214 h 214"/>
                  <a:gd name="T68" fmla="*/ 34 w 159"/>
                  <a:gd name="T69" fmla="*/ 211 h 214"/>
                  <a:gd name="T70" fmla="*/ 15 w 159"/>
                  <a:gd name="T71" fmla="*/ 191 h 214"/>
                  <a:gd name="T72" fmla="*/ 4 w 159"/>
                  <a:gd name="T73" fmla="*/ 172 h 214"/>
                  <a:gd name="T74" fmla="*/ 1 w 159"/>
                  <a:gd name="T75" fmla="*/ 16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9" h="214">
                    <a:moveTo>
                      <a:pt x="1" y="168"/>
                    </a:moveTo>
                    <a:cubicBezTo>
                      <a:pt x="0" y="152"/>
                      <a:pt x="1" y="136"/>
                      <a:pt x="4" y="120"/>
                    </a:cubicBezTo>
                    <a:cubicBezTo>
                      <a:pt x="6" y="106"/>
                      <a:pt x="9" y="91"/>
                      <a:pt x="16" y="77"/>
                    </a:cubicBezTo>
                    <a:cubicBezTo>
                      <a:pt x="19" y="71"/>
                      <a:pt x="21" y="65"/>
                      <a:pt x="20" y="58"/>
                    </a:cubicBezTo>
                    <a:cubicBezTo>
                      <a:pt x="21" y="58"/>
                      <a:pt x="21" y="57"/>
                      <a:pt x="21" y="57"/>
                    </a:cubicBezTo>
                    <a:cubicBezTo>
                      <a:pt x="23" y="56"/>
                      <a:pt x="25" y="54"/>
                      <a:pt x="27" y="57"/>
                    </a:cubicBezTo>
                    <a:cubicBezTo>
                      <a:pt x="27" y="64"/>
                      <a:pt x="26" y="71"/>
                      <a:pt x="25" y="78"/>
                    </a:cubicBezTo>
                    <a:cubicBezTo>
                      <a:pt x="24" y="82"/>
                      <a:pt x="25" y="86"/>
                      <a:pt x="27" y="92"/>
                    </a:cubicBezTo>
                    <a:cubicBezTo>
                      <a:pt x="31" y="87"/>
                      <a:pt x="33" y="82"/>
                      <a:pt x="35" y="78"/>
                    </a:cubicBezTo>
                    <a:cubicBezTo>
                      <a:pt x="44" y="56"/>
                      <a:pt x="61" y="43"/>
                      <a:pt x="83" y="36"/>
                    </a:cubicBezTo>
                    <a:cubicBezTo>
                      <a:pt x="84" y="36"/>
                      <a:pt x="85" y="36"/>
                      <a:pt x="87" y="35"/>
                    </a:cubicBezTo>
                    <a:cubicBezTo>
                      <a:pt x="89" y="34"/>
                      <a:pt x="93" y="34"/>
                      <a:pt x="93" y="30"/>
                    </a:cubicBezTo>
                    <a:cubicBezTo>
                      <a:pt x="92" y="26"/>
                      <a:pt x="89" y="25"/>
                      <a:pt x="86" y="25"/>
                    </a:cubicBezTo>
                    <a:cubicBezTo>
                      <a:pt x="71" y="23"/>
                      <a:pt x="57" y="25"/>
                      <a:pt x="45" y="36"/>
                    </a:cubicBezTo>
                    <a:cubicBezTo>
                      <a:pt x="43" y="38"/>
                      <a:pt x="40" y="42"/>
                      <a:pt x="36" y="41"/>
                    </a:cubicBezTo>
                    <a:cubicBezTo>
                      <a:pt x="33" y="38"/>
                      <a:pt x="36" y="35"/>
                      <a:pt x="38" y="32"/>
                    </a:cubicBezTo>
                    <a:cubicBezTo>
                      <a:pt x="45" y="27"/>
                      <a:pt x="50" y="18"/>
                      <a:pt x="60" y="18"/>
                    </a:cubicBezTo>
                    <a:cubicBezTo>
                      <a:pt x="62" y="17"/>
                      <a:pt x="64" y="17"/>
                      <a:pt x="65" y="17"/>
                    </a:cubicBezTo>
                    <a:cubicBezTo>
                      <a:pt x="78" y="12"/>
                      <a:pt x="90" y="5"/>
                      <a:pt x="103" y="1"/>
                    </a:cubicBezTo>
                    <a:cubicBezTo>
                      <a:pt x="116" y="1"/>
                      <a:pt x="128" y="0"/>
                      <a:pt x="141" y="2"/>
                    </a:cubicBezTo>
                    <a:cubicBezTo>
                      <a:pt x="151" y="4"/>
                      <a:pt x="158" y="11"/>
                      <a:pt x="158" y="21"/>
                    </a:cubicBezTo>
                    <a:cubicBezTo>
                      <a:pt x="159" y="24"/>
                      <a:pt x="157" y="26"/>
                      <a:pt x="154" y="27"/>
                    </a:cubicBezTo>
                    <a:cubicBezTo>
                      <a:pt x="146" y="31"/>
                      <a:pt x="137" y="33"/>
                      <a:pt x="127" y="33"/>
                    </a:cubicBezTo>
                    <a:cubicBezTo>
                      <a:pt x="120" y="33"/>
                      <a:pt x="113" y="33"/>
                      <a:pt x="105" y="33"/>
                    </a:cubicBezTo>
                    <a:cubicBezTo>
                      <a:pt x="100" y="33"/>
                      <a:pt x="97" y="35"/>
                      <a:pt x="97" y="41"/>
                    </a:cubicBezTo>
                    <a:cubicBezTo>
                      <a:pt x="91" y="51"/>
                      <a:pt x="85" y="60"/>
                      <a:pt x="75" y="66"/>
                    </a:cubicBezTo>
                    <a:cubicBezTo>
                      <a:pt x="73" y="67"/>
                      <a:pt x="72" y="70"/>
                      <a:pt x="70" y="72"/>
                    </a:cubicBezTo>
                    <a:cubicBezTo>
                      <a:pt x="62" y="83"/>
                      <a:pt x="57" y="95"/>
                      <a:pt x="52" y="107"/>
                    </a:cubicBezTo>
                    <a:cubicBezTo>
                      <a:pt x="51" y="111"/>
                      <a:pt x="49" y="114"/>
                      <a:pt x="48" y="117"/>
                    </a:cubicBezTo>
                    <a:cubicBezTo>
                      <a:pt x="44" y="126"/>
                      <a:pt x="42" y="136"/>
                      <a:pt x="43" y="146"/>
                    </a:cubicBezTo>
                    <a:cubicBezTo>
                      <a:pt x="43" y="153"/>
                      <a:pt x="45" y="159"/>
                      <a:pt x="44" y="166"/>
                    </a:cubicBezTo>
                    <a:cubicBezTo>
                      <a:pt x="44" y="173"/>
                      <a:pt x="45" y="180"/>
                      <a:pt x="48" y="187"/>
                    </a:cubicBezTo>
                    <a:cubicBezTo>
                      <a:pt x="50" y="194"/>
                      <a:pt x="50" y="200"/>
                      <a:pt x="51" y="207"/>
                    </a:cubicBezTo>
                    <a:cubicBezTo>
                      <a:pt x="52" y="212"/>
                      <a:pt x="50" y="213"/>
                      <a:pt x="44" y="214"/>
                    </a:cubicBezTo>
                    <a:cubicBezTo>
                      <a:pt x="41" y="214"/>
                      <a:pt x="37" y="213"/>
                      <a:pt x="34" y="211"/>
                    </a:cubicBezTo>
                    <a:cubicBezTo>
                      <a:pt x="28" y="205"/>
                      <a:pt x="20" y="199"/>
                      <a:pt x="15" y="191"/>
                    </a:cubicBezTo>
                    <a:cubicBezTo>
                      <a:pt x="11" y="185"/>
                      <a:pt x="8" y="178"/>
                      <a:pt x="4" y="172"/>
                    </a:cubicBezTo>
                    <a:cubicBezTo>
                      <a:pt x="3" y="171"/>
                      <a:pt x="2" y="169"/>
                      <a:pt x="1" y="168"/>
                    </a:cubicBezTo>
                    <a:close/>
                  </a:path>
                </a:pathLst>
              </a:custGeom>
              <a:solidFill>
                <a:srgbClr val="CFFA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7" name="Freeform 400"/>
              <p:cNvSpPr/>
              <p:nvPr/>
            </p:nvSpPr>
            <p:spPr bwMode="auto">
              <a:xfrm>
                <a:off x="938" y="1452"/>
                <a:ext cx="217" cy="375"/>
              </a:xfrm>
              <a:custGeom>
                <a:avLst/>
                <a:gdLst>
                  <a:gd name="T0" fmla="*/ 95 w 118"/>
                  <a:gd name="T1" fmla="*/ 165 h 204"/>
                  <a:gd name="T2" fmla="*/ 63 w 118"/>
                  <a:gd name="T3" fmla="*/ 192 h 204"/>
                  <a:gd name="T4" fmla="*/ 52 w 118"/>
                  <a:gd name="T5" fmla="*/ 201 h 204"/>
                  <a:gd name="T6" fmla="*/ 24 w 118"/>
                  <a:gd name="T7" fmla="*/ 203 h 204"/>
                  <a:gd name="T8" fmla="*/ 6 w 118"/>
                  <a:gd name="T9" fmla="*/ 199 h 204"/>
                  <a:gd name="T10" fmla="*/ 2 w 118"/>
                  <a:gd name="T11" fmla="*/ 188 h 204"/>
                  <a:gd name="T12" fmla="*/ 23 w 118"/>
                  <a:gd name="T13" fmla="*/ 164 h 204"/>
                  <a:gd name="T14" fmla="*/ 48 w 118"/>
                  <a:gd name="T15" fmla="*/ 144 h 204"/>
                  <a:gd name="T16" fmla="*/ 51 w 118"/>
                  <a:gd name="T17" fmla="*/ 140 h 204"/>
                  <a:gd name="T18" fmla="*/ 70 w 118"/>
                  <a:gd name="T19" fmla="*/ 78 h 204"/>
                  <a:gd name="T20" fmla="*/ 70 w 118"/>
                  <a:gd name="T21" fmla="*/ 69 h 204"/>
                  <a:gd name="T22" fmla="*/ 66 w 118"/>
                  <a:gd name="T23" fmla="*/ 61 h 204"/>
                  <a:gd name="T24" fmla="*/ 64 w 118"/>
                  <a:gd name="T25" fmla="*/ 55 h 204"/>
                  <a:gd name="T26" fmla="*/ 64 w 118"/>
                  <a:gd name="T27" fmla="*/ 55 h 204"/>
                  <a:gd name="T28" fmla="*/ 64 w 118"/>
                  <a:gd name="T29" fmla="*/ 54 h 204"/>
                  <a:gd name="T30" fmla="*/ 64 w 118"/>
                  <a:gd name="T31" fmla="*/ 53 h 204"/>
                  <a:gd name="T32" fmla="*/ 64 w 118"/>
                  <a:gd name="T33" fmla="*/ 49 h 204"/>
                  <a:gd name="T34" fmla="*/ 64 w 118"/>
                  <a:gd name="T35" fmla="*/ 46 h 204"/>
                  <a:gd name="T36" fmla="*/ 64 w 118"/>
                  <a:gd name="T37" fmla="*/ 46 h 204"/>
                  <a:gd name="T38" fmla="*/ 64 w 118"/>
                  <a:gd name="T39" fmla="*/ 44 h 204"/>
                  <a:gd name="T40" fmla="*/ 64 w 118"/>
                  <a:gd name="T41" fmla="*/ 44 h 204"/>
                  <a:gd name="T42" fmla="*/ 64 w 118"/>
                  <a:gd name="T43" fmla="*/ 44 h 204"/>
                  <a:gd name="T44" fmla="*/ 64 w 118"/>
                  <a:gd name="T45" fmla="*/ 40 h 204"/>
                  <a:gd name="T46" fmla="*/ 64 w 118"/>
                  <a:gd name="T47" fmla="*/ 36 h 204"/>
                  <a:gd name="T48" fmla="*/ 62 w 118"/>
                  <a:gd name="T49" fmla="*/ 21 h 204"/>
                  <a:gd name="T50" fmla="*/ 62 w 118"/>
                  <a:gd name="T51" fmla="*/ 19 h 204"/>
                  <a:gd name="T52" fmla="*/ 60 w 118"/>
                  <a:gd name="T53" fmla="*/ 17 h 204"/>
                  <a:gd name="T54" fmla="*/ 60 w 118"/>
                  <a:gd name="T55" fmla="*/ 15 h 204"/>
                  <a:gd name="T56" fmla="*/ 56 w 118"/>
                  <a:gd name="T57" fmla="*/ 7 h 204"/>
                  <a:gd name="T58" fmla="*/ 56 w 118"/>
                  <a:gd name="T59" fmla="*/ 1 h 204"/>
                  <a:gd name="T60" fmla="*/ 58 w 118"/>
                  <a:gd name="T61" fmla="*/ 0 h 204"/>
                  <a:gd name="T62" fmla="*/ 62 w 118"/>
                  <a:gd name="T63" fmla="*/ 0 h 204"/>
                  <a:gd name="T64" fmla="*/ 68 w 118"/>
                  <a:gd name="T65" fmla="*/ 1 h 204"/>
                  <a:gd name="T66" fmla="*/ 70 w 118"/>
                  <a:gd name="T67" fmla="*/ 1 h 204"/>
                  <a:gd name="T68" fmla="*/ 72 w 118"/>
                  <a:gd name="T69" fmla="*/ 3 h 204"/>
                  <a:gd name="T70" fmla="*/ 74 w 118"/>
                  <a:gd name="T71" fmla="*/ 3 h 204"/>
                  <a:gd name="T72" fmla="*/ 79 w 118"/>
                  <a:gd name="T73" fmla="*/ 7 h 204"/>
                  <a:gd name="T74" fmla="*/ 79 w 118"/>
                  <a:gd name="T75" fmla="*/ 7 h 204"/>
                  <a:gd name="T76" fmla="*/ 81 w 118"/>
                  <a:gd name="T77" fmla="*/ 9 h 204"/>
                  <a:gd name="T78" fmla="*/ 81 w 118"/>
                  <a:gd name="T79" fmla="*/ 9 h 204"/>
                  <a:gd name="T80" fmla="*/ 83 w 118"/>
                  <a:gd name="T81" fmla="*/ 11 h 204"/>
                  <a:gd name="T82" fmla="*/ 87 w 118"/>
                  <a:gd name="T83" fmla="*/ 13 h 204"/>
                  <a:gd name="T84" fmla="*/ 112 w 118"/>
                  <a:gd name="T85" fmla="*/ 40 h 204"/>
                  <a:gd name="T86" fmla="*/ 118 w 118"/>
                  <a:gd name="T87" fmla="*/ 57 h 204"/>
                  <a:gd name="T88" fmla="*/ 118 w 118"/>
                  <a:gd name="T89" fmla="*/ 57 h 204"/>
                  <a:gd name="T90" fmla="*/ 103 w 118"/>
                  <a:gd name="T91" fmla="*/ 47 h 204"/>
                  <a:gd name="T92" fmla="*/ 94 w 118"/>
                  <a:gd name="T93" fmla="*/ 43 h 204"/>
                  <a:gd name="T94" fmla="*/ 90 w 118"/>
                  <a:gd name="T95" fmla="*/ 52 h 204"/>
                  <a:gd name="T96" fmla="*/ 84 w 118"/>
                  <a:gd name="T97" fmla="*/ 97 h 204"/>
                  <a:gd name="T98" fmla="*/ 68 w 118"/>
                  <a:gd name="T99" fmla="*/ 137 h 204"/>
                  <a:gd name="T100" fmla="*/ 61 w 118"/>
                  <a:gd name="T101" fmla="*/ 154 h 204"/>
                  <a:gd name="T102" fmla="*/ 68 w 118"/>
                  <a:gd name="T103" fmla="*/ 164 h 204"/>
                  <a:gd name="T104" fmla="*/ 93 w 118"/>
                  <a:gd name="T105" fmla="*/ 162 h 204"/>
                  <a:gd name="T106" fmla="*/ 94 w 118"/>
                  <a:gd name="T107" fmla="*/ 162 h 204"/>
                  <a:gd name="T108" fmla="*/ 95 w 118"/>
                  <a:gd name="T109" fmla="*/ 16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8" h="204">
                    <a:moveTo>
                      <a:pt x="95" y="165"/>
                    </a:moveTo>
                    <a:cubicBezTo>
                      <a:pt x="84" y="174"/>
                      <a:pt x="76" y="186"/>
                      <a:pt x="63" y="192"/>
                    </a:cubicBezTo>
                    <a:cubicBezTo>
                      <a:pt x="59" y="194"/>
                      <a:pt x="55" y="196"/>
                      <a:pt x="52" y="201"/>
                    </a:cubicBezTo>
                    <a:cubicBezTo>
                      <a:pt x="43" y="202"/>
                      <a:pt x="34" y="204"/>
                      <a:pt x="24" y="203"/>
                    </a:cubicBezTo>
                    <a:cubicBezTo>
                      <a:pt x="18" y="203"/>
                      <a:pt x="12" y="201"/>
                      <a:pt x="6" y="199"/>
                    </a:cubicBezTo>
                    <a:cubicBezTo>
                      <a:pt x="3" y="198"/>
                      <a:pt x="0" y="191"/>
                      <a:pt x="2" y="188"/>
                    </a:cubicBezTo>
                    <a:cubicBezTo>
                      <a:pt x="6" y="177"/>
                      <a:pt x="13" y="170"/>
                      <a:pt x="23" y="164"/>
                    </a:cubicBezTo>
                    <a:cubicBezTo>
                      <a:pt x="33" y="159"/>
                      <a:pt x="42" y="154"/>
                      <a:pt x="48" y="144"/>
                    </a:cubicBezTo>
                    <a:cubicBezTo>
                      <a:pt x="48" y="142"/>
                      <a:pt x="50" y="141"/>
                      <a:pt x="51" y="140"/>
                    </a:cubicBezTo>
                    <a:cubicBezTo>
                      <a:pt x="71" y="123"/>
                      <a:pt x="73" y="101"/>
                      <a:pt x="70" y="78"/>
                    </a:cubicBezTo>
                    <a:cubicBezTo>
                      <a:pt x="70" y="75"/>
                      <a:pt x="70" y="72"/>
                      <a:pt x="70" y="69"/>
                    </a:cubicBezTo>
                    <a:cubicBezTo>
                      <a:pt x="70" y="66"/>
                      <a:pt x="69" y="63"/>
                      <a:pt x="66" y="61"/>
                    </a:cubicBezTo>
                    <a:cubicBezTo>
                      <a:pt x="64" y="59"/>
                      <a:pt x="66" y="57"/>
                      <a:pt x="64" y="55"/>
                    </a:cubicBezTo>
                    <a:cubicBezTo>
                      <a:pt x="64" y="55"/>
                      <a:pt x="64" y="55"/>
                      <a:pt x="64" y="55"/>
                    </a:cubicBezTo>
                    <a:cubicBezTo>
                      <a:pt x="64" y="55"/>
                      <a:pt x="63" y="54"/>
                      <a:pt x="64" y="54"/>
                    </a:cubicBezTo>
                    <a:cubicBezTo>
                      <a:pt x="64" y="54"/>
                      <a:pt x="64" y="53"/>
                      <a:pt x="64" y="53"/>
                    </a:cubicBezTo>
                    <a:cubicBezTo>
                      <a:pt x="64" y="52"/>
                      <a:pt x="64" y="51"/>
                      <a:pt x="64" y="49"/>
                    </a:cubicBezTo>
                    <a:cubicBezTo>
                      <a:pt x="63" y="48"/>
                      <a:pt x="63" y="47"/>
                      <a:pt x="64" y="46"/>
                    </a:cubicBezTo>
                    <a:cubicBezTo>
                      <a:pt x="64" y="46"/>
                      <a:pt x="64" y="46"/>
                      <a:pt x="64" y="46"/>
                    </a:cubicBezTo>
                    <a:cubicBezTo>
                      <a:pt x="64" y="45"/>
                      <a:pt x="65" y="45"/>
                      <a:pt x="64" y="44"/>
                    </a:cubicBezTo>
                    <a:cubicBezTo>
                      <a:pt x="64" y="44"/>
                      <a:pt x="64" y="44"/>
                      <a:pt x="64" y="44"/>
                    </a:cubicBezTo>
                    <a:cubicBezTo>
                      <a:pt x="64" y="44"/>
                      <a:pt x="64" y="44"/>
                      <a:pt x="64" y="44"/>
                    </a:cubicBezTo>
                    <a:cubicBezTo>
                      <a:pt x="63" y="42"/>
                      <a:pt x="63" y="41"/>
                      <a:pt x="64" y="40"/>
                    </a:cubicBezTo>
                    <a:cubicBezTo>
                      <a:pt x="64" y="39"/>
                      <a:pt x="64" y="37"/>
                      <a:pt x="64" y="36"/>
                    </a:cubicBezTo>
                    <a:cubicBezTo>
                      <a:pt x="62" y="31"/>
                      <a:pt x="59" y="26"/>
                      <a:pt x="62" y="21"/>
                    </a:cubicBezTo>
                    <a:cubicBezTo>
                      <a:pt x="62" y="20"/>
                      <a:pt x="62" y="19"/>
                      <a:pt x="62" y="19"/>
                    </a:cubicBezTo>
                    <a:cubicBezTo>
                      <a:pt x="61" y="18"/>
                      <a:pt x="61" y="17"/>
                      <a:pt x="60" y="17"/>
                    </a:cubicBezTo>
                    <a:cubicBezTo>
                      <a:pt x="60" y="16"/>
                      <a:pt x="60" y="16"/>
                      <a:pt x="60" y="15"/>
                    </a:cubicBezTo>
                    <a:cubicBezTo>
                      <a:pt x="58" y="13"/>
                      <a:pt x="58" y="10"/>
                      <a:pt x="56" y="7"/>
                    </a:cubicBezTo>
                    <a:cubicBezTo>
                      <a:pt x="56" y="5"/>
                      <a:pt x="56" y="3"/>
                      <a:pt x="56" y="1"/>
                    </a:cubicBezTo>
                    <a:cubicBezTo>
                      <a:pt x="57" y="1"/>
                      <a:pt x="58" y="0"/>
                      <a:pt x="58" y="0"/>
                    </a:cubicBezTo>
                    <a:cubicBezTo>
                      <a:pt x="59" y="0"/>
                      <a:pt x="61" y="0"/>
                      <a:pt x="62" y="0"/>
                    </a:cubicBezTo>
                    <a:cubicBezTo>
                      <a:pt x="64" y="1"/>
                      <a:pt x="66" y="0"/>
                      <a:pt x="68" y="1"/>
                    </a:cubicBezTo>
                    <a:cubicBezTo>
                      <a:pt x="68" y="1"/>
                      <a:pt x="69" y="1"/>
                      <a:pt x="70" y="1"/>
                    </a:cubicBezTo>
                    <a:cubicBezTo>
                      <a:pt x="70" y="2"/>
                      <a:pt x="71" y="3"/>
                      <a:pt x="72" y="3"/>
                    </a:cubicBezTo>
                    <a:cubicBezTo>
                      <a:pt x="72" y="3"/>
                      <a:pt x="73" y="3"/>
                      <a:pt x="74" y="3"/>
                    </a:cubicBezTo>
                    <a:cubicBezTo>
                      <a:pt x="76" y="4"/>
                      <a:pt x="78" y="4"/>
                      <a:pt x="79" y="7"/>
                    </a:cubicBezTo>
                    <a:cubicBezTo>
                      <a:pt x="79" y="7"/>
                      <a:pt x="79" y="7"/>
                      <a:pt x="79" y="7"/>
                    </a:cubicBezTo>
                    <a:cubicBezTo>
                      <a:pt x="80" y="8"/>
                      <a:pt x="81" y="9"/>
                      <a:pt x="81" y="9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82" y="10"/>
                      <a:pt x="83" y="10"/>
                      <a:pt x="83" y="11"/>
                    </a:cubicBezTo>
                    <a:cubicBezTo>
                      <a:pt x="84" y="12"/>
                      <a:pt x="86" y="12"/>
                      <a:pt x="87" y="13"/>
                    </a:cubicBezTo>
                    <a:cubicBezTo>
                      <a:pt x="97" y="20"/>
                      <a:pt x="105" y="30"/>
                      <a:pt x="112" y="40"/>
                    </a:cubicBezTo>
                    <a:cubicBezTo>
                      <a:pt x="116" y="45"/>
                      <a:pt x="117" y="51"/>
                      <a:pt x="118" y="57"/>
                    </a:cubicBezTo>
                    <a:cubicBezTo>
                      <a:pt x="118" y="57"/>
                      <a:pt x="118" y="57"/>
                      <a:pt x="118" y="57"/>
                    </a:cubicBezTo>
                    <a:cubicBezTo>
                      <a:pt x="111" y="56"/>
                      <a:pt x="108" y="51"/>
                      <a:pt x="103" y="47"/>
                    </a:cubicBezTo>
                    <a:cubicBezTo>
                      <a:pt x="100" y="45"/>
                      <a:pt x="98" y="41"/>
                      <a:pt x="94" y="43"/>
                    </a:cubicBezTo>
                    <a:cubicBezTo>
                      <a:pt x="90" y="44"/>
                      <a:pt x="90" y="49"/>
                      <a:pt x="90" y="52"/>
                    </a:cubicBezTo>
                    <a:cubicBezTo>
                      <a:pt x="86" y="67"/>
                      <a:pt x="87" y="82"/>
                      <a:pt x="84" y="97"/>
                    </a:cubicBezTo>
                    <a:cubicBezTo>
                      <a:pt x="81" y="111"/>
                      <a:pt x="76" y="125"/>
                      <a:pt x="68" y="137"/>
                    </a:cubicBezTo>
                    <a:cubicBezTo>
                      <a:pt x="64" y="142"/>
                      <a:pt x="62" y="148"/>
                      <a:pt x="61" y="154"/>
                    </a:cubicBezTo>
                    <a:cubicBezTo>
                      <a:pt x="59" y="161"/>
                      <a:pt x="62" y="164"/>
                      <a:pt x="68" y="164"/>
                    </a:cubicBezTo>
                    <a:cubicBezTo>
                      <a:pt x="76" y="164"/>
                      <a:pt x="85" y="165"/>
                      <a:pt x="93" y="162"/>
                    </a:cubicBezTo>
                    <a:cubicBezTo>
                      <a:pt x="93" y="162"/>
                      <a:pt x="94" y="162"/>
                      <a:pt x="94" y="162"/>
                    </a:cubicBezTo>
                    <a:cubicBezTo>
                      <a:pt x="95" y="163"/>
                      <a:pt x="95" y="164"/>
                      <a:pt x="95" y="165"/>
                    </a:cubicBezTo>
                    <a:close/>
                  </a:path>
                </a:pathLst>
              </a:custGeom>
              <a:solidFill>
                <a:srgbClr val="D1FB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8" name="Freeform 401"/>
              <p:cNvSpPr/>
              <p:nvPr/>
            </p:nvSpPr>
            <p:spPr bwMode="auto">
              <a:xfrm>
                <a:off x="873" y="1606"/>
                <a:ext cx="65" cy="46"/>
              </a:xfrm>
              <a:custGeom>
                <a:avLst/>
                <a:gdLst>
                  <a:gd name="T0" fmla="*/ 34 w 35"/>
                  <a:gd name="T1" fmla="*/ 8 h 25"/>
                  <a:gd name="T2" fmla="*/ 13 w 35"/>
                  <a:gd name="T3" fmla="*/ 23 h 25"/>
                  <a:gd name="T4" fmla="*/ 5 w 35"/>
                  <a:gd name="T5" fmla="*/ 25 h 25"/>
                  <a:gd name="T6" fmla="*/ 7 w 35"/>
                  <a:gd name="T7" fmla="*/ 14 h 25"/>
                  <a:gd name="T8" fmla="*/ 25 w 35"/>
                  <a:gd name="T9" fmla="*/ 3 h 25"/>
                  <a:gd name="T10" fmla="*/ 34 w 35"/>
                  <a:gd name="T1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25">
                    <a:moveTo>
                      <a:pt x="34" y="8"/>
                    </a:moveTo>
                    <a:cubicBezTo>
                      <a:pt x="28" y="13"/>
                      <a:pt x="20" y="18"/>
                      <a:pt x="13" y="23"/>
                    </a:cubicBezTo>
                    <a:cubicBezTo>
                      <a:pt x="10" y="24"/>
                      <a:pt x="8" y="25"/>
                      <a:pt x="5" y="25"/>
                    </a:cubicBezTo>
                    <a:cubicBezTo>
                      <a:pt x="0" y="20"/>
                      <a:pt x="4" y="18"/>
                      <a:pt x="7" y="14"/>
                    </a:cubicBezTo>
                    <a:cubicBezTo>
                      <a:pt x="12" y="10"/>
                      <a:pt x="19" y="6"/>
                      <a:pt x="25" y="3"/>
                    </a:cubicBezTo>
                    <a:cubicBezTo>
                      <a:pt x="32" y="0"/>
                      <a:pt x="35" y="2"/>
                      <a:pt x="34" y="8"/>
                    </a:cubicBezTo>
                    <a:close/>
                  </a:path>
                </a:pathLst>
              </a:custGeom>
              <a:solidFill>
                <a:srgbClr val="96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59" name="Freeform 402"/>
              <p:cNvSpPr/>
              <p:nvPr/>
            </p:nvSpPr>
            <p:spPr bwMode="auto">
              <a:xfrm>
                <a:off x="875" y="1568"/>
                <a:ext cx="70" cy="75"/>
              </a:xfrm>
              <a:custGeom>
                <a:avLst/>
                <a:gdLst>
                  <a:gd name="T0" fmla="*/ 33 w 38"/>
                  <a:gd name="T1" fmla="*/ 29 h 41"/>
                  <a:gd name="T2" fmla="*/ 31 w 38"/>
                  <a:gd name="T3" fmla="*/ 25 h 41"/>
                  <a:gd name="T4" fmla="*/ 21 w 38"/>
                  <a:gd name="T5" fmla="*/ 27 h 41"/>
                  <a:gd name="T6" fmla="*/ 6 w 38"/>
                  <a:gd name="T7" fmla="*/ 37 h 41"/>
                  <a:gd name="T8" fmla="*/ 0 w 38"/>
                  <a:gd name="T9" fmla="*/ 39 h 41"/>
                  <a:gd name="T10" fmla="*/ 25 w 38"/>
                  <a:gd name="T11" fmla="*/ 21 h 41"/>
                  <a:gd name="T12" fmla="*/ 31 w 38"/>
                  <a:gd name="T13" fmla="*/ 14 h 41"/>
                  <a:gd name="T14" fmla="*/ 37 w 38"/>
                  <a:gd name="T15" fmla="*/ 0 h 41"/>
                  <a:gd name="T16" fmla="*/ 38 w 38"/>
                  <a:gd name="T17" fmla="*/ 0 h 41"/>
                  <a:gd name="T18" fmla="*/ 38 w 38"/>
                  <a:gd name="T19" fmla="*/ 0 h 41"/>
                  <a:gd name="T20" fmla="*/ 38 w 38"/>
                  <a:gd name="T21" fmla="*/ 2 h 41"/>
                  <a:gd name="T22" fmla="*/ 38 w 38"/>
                  <a:gd name="T23" fmla="*/ 21 h 41"/>
                  <a:gd name="T24" fmla="*/ 33 w 38"/>
                  <a:gd name="T25" fmla="*/ 2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41">
                    <a:moveTo>
                      <a:pt x="33" y="29"/>
                    </a:moveTo>
                    <a:cubicBezTo>
                      <a:pt x="33" y="27"/>
                      <a:pt x="34" y="25"/>
                      <a:pt x="31" y="25"/>
                    </a:cubicBezTo>
                    <a:cubicBezTo>
                      <a:pt x="27" y="24"/>
                      <a:pt x="24" y="25"/>
                      <a:pt x="21" y="27"/>
                    </a:cubicBezTo>
                    <a:cubicBezTo>
                      <a:pt x="16" y="30"/>
                      <a:pt x="11" y="33"/>
                      <a:pt x="6" y="37"/>
                    </a:cubicBezTo>
                    <a:cubicBezTo>
                      <a:pt x="4" y="38"/>
                      <a:pt x="3" y="41"/>
                      <a:pt x="0" y="39"/>
                    </a:cubicBezTo>
                    <a:cubicBezTo>
                      <a:pt x="7" y="31"/>
                      <a:pt x="16" y="26"/>
                      <a:pt x="25" y="21"/>
                    </a:cubicBezTo>
                    <a:cubicBezTo>
                      <a:pt x="29" y="20"/>
                      <a:pt x="31" y="18"/>
                      <a:pt x="31" y="14"/>
                    </a:cubicBezTo>
                    <a:cubicBezTo>
                      <a:pt x="34" y="10"/>
                      <a:pt x="33" y="4"/>
                      <a:pt x="37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1"/>
                      <a:pt x="38" y="1"/>
                      <a:pt x="38" y="2"/>
                    </a:cubicBezTo>
                    <a:cubicBezTo>
                      <a:pt x="38" y="8"/>
                      <a:pt x="38" y="15"/>
                      <a:pt x="38" y="21"/>
                    </a:cubicBezTo>
                    <a:cubicBezTo>
                      <a:pt x="38" y="25"/>
                      <a:pt x="38" y="28"/>
                      <a:pt x="33" y="29"/>
                    </a:cubicBezTo>
                    <a:close/>
                  </a:path>
                </a:pathLst>
              </a:custGeom>
              <a:solidFill>
                <a:srgbClr val="F4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0" name="Freeform 403"/>
              <p:cNvSpPr/>
              <p:nvPr/>
            </p:nvSpPr>
            <p:spPr bwMode="auto">
              <a:xfrm>
                <a:off x="925" y="1491"/>
                <a:ext cx="20" cy="75"/>
              </a:xfrm>
              <a:custGeom>
                <a:avLst/>
                <a:gdLst>
                  <a:gd name="T0" fmla="*/ 10 w 11"/>
                  <a:gd name="T1" fmla="*/ 29 h 41"/>
                  <a:gd name="T2" fmla="*/ 9 w 11"/>
                  <a:gd name="T3" fmla="*/ 38 h 41"/>
                  <a:gd name="T4" fmla="*/ 1 w 11"/>
                  <a:gd name="T5" fmla="*/ 33 h 41"/>
                  <a:gd name="T6" fmla="*/ 0 w 11"/>
                  <a:gd name="T7" fmla="*/ 23 h 41"/>
                  <a:gd name="T8" fmla="*/ 0 w 11"/>
                  <a:gd name="T9" fmla="*/ 7 h 41"/>
                  <a:gd name="T10" fmla="*/ 9 w 11"/>
                  <a:gd name="T11" fmla="*/ 11 h 41"/>
                  <a:gd name="T12" fmla="*/ 11 w 11"/>
                  <a:gd name="T13" fmla="*/ 23 h 41"/>
                  <a:gd name="T14" fmla="*/ 10 w 11"/>
                  <a:gd name="T15" fmla="*/ 2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41">
                    <a:moveTo>
                      <a:pt x="10" y="29"/>
                    </a:moveTo>
                    <a:cubicBezTo>
                      <a:pt x="10" y="32"/>
                      <a:pt x="10" y="35"/>
                      <a:pt x="9" y="38"/>
                    </a:cubicBezTo>
                    <a:cubicBezTo>
                      <a:pt x="4" y="41"/>
                      <a:pt x="2" y="37"/>
                      <a:pt x="1" y="33"/>
                    </a:cubicBezTo>
                    <a:cubicBezTo>
                      <a:pt x="0" y="30"/>
                      <a:pt x="2" y="26"/>
                      <a:pt x="0" y="23"/>
                    </a:cubicBezTo>
                    <a:cubicBezTo>
                      <a:pt x="0" y="18"/>
                      <a:pt x="0" y="13"/>
                      <a:pt x="0" y="7"/>
                    </a:cubicBezTo>
                    <a:cubicBezTo>
                      <a:pt x="7" y="0"/>
                      <a:pt x="7" y="8"/>
                      <a:pt x="9" y="11"/>
                    </a:cubicBezTo>
                    <a:cubicBezTo>
                      <a:pt x="10" y="15"/>
                      <a:pt x="10" y="19"/>
                      <a:pt x="11" y="23"/>
                    </a:cubicBezTo>
                    <a:cubicBezTo>
                      <a:pt x="11" y="25"/>
                      <a:pt x="11" y="27"/>
                      <a:pt x="10" y="29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1" name="Freeform 404"/>
              <p:cNvSpPr/>
              <p:nvPr/>
            </p:nvSpPr>
            <p:spPr bwMode="auto">
              <a:xfrm>
                <a:off x="923" y="1533"/>
                <a:ext cx="20" cy="61"/>
              </a:xfrm>
              <a:custGeom>
                <a:avLst/>
                <a:gdLst>
                  <a:gd name="T0" fmla="*/ 1 w 11"/>
                  <a:gd name="T1" fmla="*/ 0 h 33"/>
                  <a:gd name="T2" fmla="*/ 3 w 11"/>
                  <a:gd name="T3" fmla="*/ 8 h 33"/>
                  <a:gd name="T4" fmla="*/ 10 w 11"/>
                  <a:gd name="T5" fmla="*/ 15 h 33"/>
                  <a:gd name="T6" fmla="*/ 11 w 11"/>
                  <a:gd name="T7" fmla="*/ 19 h 33"/>
                  <a:gd name="T8" fmla="*/ 11 w 11"/>
                  <a:gd name="T9" fmla="*/ 27 h 33"/>
                  <a:gd name="T10" fmla="*/ 5 w 11"/>
                  <a:gd name="T11" fmla="*/ 33 h 33"/>
                  <a:gd name="T12" fmla="*/ 1 w 11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3">
                    <a:moveTo>
                      <a:pt x="1" y="0"/>
                    </a:moveTo>
                    <a:cubicBezTo>
                      <a:pt x="4" y="2"/>
                      <a:pt x="2" y="5"/>
                      <a:pt x="3" y="8"/>
                    </a:cubicBezTo>
                    <a:cubicBezTo>
                      <a:pt x="4" y="12"/>
                      <a:pt x="5" y="15"/>
                      <a:pt x="10" y="15"/>
                    </a:cubicBezTo>
                    <a:cubicBezTo>
                      <a:pt x="11" y="16"/>
                      <a:pt x="11" y="18"/>
                      <a:pt x="11" y="19"/>
                    </a:cubicBezTo>
                    <a:cubicBezTo>
                      <a:pt x="11" y="22"/>
                      <a:pt x="11" y="25"/>
                      <a:pt x="11" y="27"/>
                    </a:cubicBezTo>
                    <a:cubicBezTo>
                      <a:pt x="11" y="32"/>
                      <a:pt x="8" y="33"/>
                      <a:pt x="5" y="33"/>
                    </a:cubicBezTo>
                    <a:cubicBezTo>
                      <a:pt x="2" y="22"/>
                      <a:pt x="0" y="11"/>
                      <a:pt x="1" y="0"/>
                    </a:cubicBezTo>
                    <a:close/>
                  </a:path>
                </a:pathLst>
              </a:custGeom>
              <a:solidFill>
                <a:srgbClr val="A7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2162" name="Freeform 405"/>
              <p:cNvSpPr/>
              <p:nvPr/>
            </p:nvSpPr>
            <p:spPr bwMode="auto">
              <a:xfrm>
                <a:off x="921" y="1472"/>
                <a:ext cx="21" cy="39"/>
              </a:xfrm>
              <a:custGeom>
                <a:avLst/>
                <a:gdLst>
                  <a:gd name="T0" fmla="*/ 10 w 11"/>
                  <a:gd name="T1" fmla="*/ 21 h 21"/>
                  <a:gd name="T2" fmla="*/ 2 w 11"/>
                  <a:gd name="T3" fmla="*/ 17 h 21"/>
                  <a:gd name="T4" fmla="*/ 2 w 11"/>
                  <a:gd name="T5" fmla="*/ 8 h 21"/>
                  <a:gd name="T6" fmla="*/ 4 w 11"/>
                  <a:gd name="T7" fmla="*/ 1 h 21"/>
                  <a:gd name="T8" fmla="*/ 10 w 11"/>
                  <a:gd name="T9" fmla="*/ 2 h 21"/>
                  <a:gd name="T10" fmla="*/ 11 w 11"/>
                  <a:gd name="T11" fmla="*/ 17 h 21"/>
                  <a:gd name="T12" fmla="*/ 10 w 11"/>
                  <a:gd name="T13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21">
                    <a:moveTo>
                      <a:pt x="10" y="21"/>
                    </a:moveTo>
                    <a:cubicBezTo>
                      <a:pt x="7" y="19"/>
                      <a:pt x="7" y="13"/>
                      <a:pt x="2" y="17"/>
                    </a:cubicBezTo>
                    <a:cubicBezTo>
                      <a:pt x="2" y="14"/>
                      <a:pt x="2" y="11"/>
                      <a:pt x="2" y="8"/>
                    </a:cubicBezTo>
                    <a:cubicBezTo>
                      <a:pt x="1" y="5"/>
                      <a:pt x="0" y="2"/>
                      <a:pt x="4" y="1"/>
                    </a:cubicBezTo>
                    <a:cubicBezTo>
                      <a:pt x="6" y="0"/>
                      <a:pt x="8" y="0"/>
                      <a:pt x="10" y="2"/>
                    </a:cubicBezTo>
                    <a:cubicBezTo>
                      <a:pt x="11" y="7"/>
                      <a:pt x="11" y="12"/>
                      <a:pt x="11" y="17"/>
                    </a:cubicBezTo>
                    <a:cubicBezTo>
                      <a:pt x="11" y="19"/>
                      <a:pt x="11" y="20"/>
                      <a:pt x="10" y="21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sp>
          <p:nvSpPr>
            <p:cNvPr id="1861" name="Freeform 407"/>
            <p:cNvSpPr/>
            <p:nvPr/>
          </p:nvSpPr>
          <p:spPr bwMode="auto">
            <a:xfrm>
              <a:off x="862" y="1636"/>
              <a:ext cx="24" cy="22"/>
            </a:xfrm>
            <a:custGeom>
              <a:avLst/>
              <a:gdLst>
                <a:gd name="T0" fmla="*/ 7 w 13"/>
                <a:gd name="T1" fmla="*/ 2 h 12"/>
                <a:gd name="T2" fmla="*/ 13 w 13"/>
                <a:gd name="T3" fmla="*/ 0 h 12"/>
                <a:gd name="T4" fmla="*/ 11 w 13"/>
                <a:gd name="T5" fmla="*/ 9 h 12"/>
                <a:gd name="T6" fmla="*/ 8 w 13"/>
                <a:gd name="T7" fmla="*/ 11 h 12"/>
                <a:gd name="T8" fmla="*/ 1 w 13"/>
                <a:gd name="T9" fmla="*/ 8 h 12"/>
                <a:gd name="T10" fmla="*/ 5 w 13"/>
                <a:gd name="T11" fmla="*/ 3 h 12"/>
                <a:gd name="T12" fmla="*/ 7 w 13"/>
                <a:gd name="T1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2">
                  <a:moveTo>
                    <a:pt x="7" y="2"/>
                  </a:moveTo>
                  <a:cubicBezTo>
                    <a:pt x="9" y="1"/>
                    <a:pt x="11" y="0"/>
                    <a:pt x="13" y="0"/>
                  </a:cubicBezTo>
                  <a:cubicBezTo>
                    <a:pt x="13" y="3"/>
                    <a:pt x="8" y="5"/>
                    <a:pt x="11" y="9"/>
                  </a:cubicBezTo>
                  <a:cubicBezTo>
                    <a:pt x="10" y="10"/>
                    <a:pt x="9" y="11"/>
                    <a:pt x="8" y="11"/>
                  </a:cubicBezTo>
                  <a:cubicBezTo>
                    <a:pt x="5" y="11"/>
                    <a:pt x="1" y="12"/>
                    <a:pt x="1" y="8"/>
                  </a:cubicBezTo>
                  <a:cubicBezTo>
                    <a:pt x="0" y="6"/>
                    <a:pt x="3" y="5"/>
                    <a:pt x="5" y="3"/>
                  </a:cubicBezTo>
                  <a:cubicBezTo>
                    <a:pt x="6" y="3"/>
                    <a:pt x="6" y="2"/>
                    <a:pt x="7" y="2"/>
                  </a:cubicBezTo>
                  <a:close/>
                </a:path>
              </a:pathLst>
            </a:custGeom>
            <a:solidFill>
              <a:srgbClr val="B4B7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2" name="Freeform 408"/>
            <p:cNvSpPr/>
            <p:nvPr/>
          </p:nvSpPr>
          <p:spPr bwMode="auto">
            <a:xfrm>
              <a:off x="919" y="1456"/>
              <a:ext cx="21" cy="31"/>
            </a:xfrm>
            <a:custGeom>
              <a:avLst/>
              <a:gdLst>
                <a:gd name="T0" fmla="*/ 5 w 11"/>
                <a:gd name="T1" fmla="*/ 10 h 17"/>
                <a:gd name="T2" fmla="*/ 3 w 11"/>
                <a:gd name="T3" fmla="*/ 17 h 17"/>
                <a:gd name="T4" fmla="*/ 1 w 11"/>
                <a:gd name="T5" fmla="*/ 5 h 17"/>
                <a:gd name="T6" fmla="*/ 1 w 11"/>
                <a:gd name="T7" fmla="*/ 3 h 17"/>
                <a:gd name="T8" fmla="*/ 3 w 11"/>
                <a:gd name="T9" fmla="*/ 1 h 17"/>
                <a:gd name="T10" fmla="*/ 11 w 11"/>
                <a:gd name="T11" fmla="*/ 9 h 17"/>
                <a:gd name="T12" fmla="*/ 10 w 11"/>
                <a:gd name="T13" fmla="*/ 10 h 17"/>
                <a:gd name="T14" fmla="*/ 5 w 11"/>
                <a:gd name="T15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7">
                  <a:moveTo>
                    <a:pt x="5" y="10"/>
                  </a:moveTo>
                  <a:cubicBezTo>
                    <a:pt x="3" y="12"/>
                    <a:pt x="3" y="14"/>
                    <a:pt x="3" y="17"/>
                  </a:cubicBezTo>
                  <a:cubicBezTo>
                    <a:pt x="0" y="13"/>
                    <a:pt x="2" y="9"/>
                    <a:pt x="1" y="5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2" y="3"/>
                    <a:pt x="2" y="2"/>
                    <a:pt x="3" y="1"/>
                  </a:cubicBezTo>
                  <a:cubicBezTo>
                    <a:pt x="9" y="0"/>
                    <a:pt x="9" y="6"/>
                    <a:pt x="11" y="9"/>
                  </a:cubicBezTo>
                  <a:cubicBezTo>
                    <a:pt x="10" y="9"/>
                    <a:pt x="10" y="10"/>
                    <a:pt x="10" y="10"/>
                  </a:cubicBezTo>
                  <a:cubicBezTo>
                    <a:pt x="8" y="10"/>
                    <a:pt x="7" y="10"/>
                    <a:pt x="5" y="10"/>
                  </a:cubicBezTo>
                  <a:close/>
                </a:path>
              </a:pathLst>
            </a:custGeom>
            <a:solidFill>
              <a:srgbClr val="F5F9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3" name="Freeform 409"/>
            <p:cNvSpPr/>
            <p:nvPr/>
          </p:nvSpPr>
          <p:spPr bwMode="auto">
            <a:xfrm>
              <a:off x="1041" y="1491"/>
              <a:ext cx="17" cy="27"/>
            </a:xfrm>
            <a:custGeom>
              <a:avLst/>
              <a:gdLst>
                <a:gd name="T0" fmla="*/ 6 w 9"/>
                <a:gd name="T1" fmla="*/ 0 h 15"/>
                <a:gd name="T2" fmla="*/ 8 w 9"/>
                <a:gd name="T3" fmla="*/ 15 h 15"/>
                <a:gd name="T4" fmla="*/ 5 w 9"/>
                <a:gd name="T5" fmla="*/ 13 h 15"/>
                <a:gd name="T6" fmla="*/ 0 w 9"/>
                <a:gd name="T7" fmla="*/ 8 h 15"/>
                <a:gd name="T8" fmla="*/ 6 w 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6" y="0"/>
                  </a:moveTo>
                  <a:cubicBezTo>
                    <a:pt x="6" y="5"/>
                    <a:pt x="9" y="10"/>
                    <a:pt x="8" y="15"/>
                  </a:cubicBezTo>
                  <a:cubicBezTo>
                    <a:pt x="7" y="14"/>
                    <a:pt x="5" y="14"/>
                    <a:pt x="5" y="13"/>
                  </a:cubicBezTo>
                  <a:cubicBezTo>
                    <a:pt x="4" y="10"/>
                    <a:pt x="0" y="9"/>
                    <a:pt x="0" y="8"/>
                  </a:cubicBezTo>
                  <a:cubicBezTo>
                    <a:pt x="2" y="5"/>
                    <a:pt x="2" y="1"/>
                    <a:pt x="6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4" name="Freeform 410"/>
            <p:cNvSpPr/>
            <p:nvPr/>
          </p:nvSpPr>
          <p:spPr bwMode="auto">
            <a:xfrm>
              <a:off x="1028" y="1526"/>
              <a:ext cx="20" cy="22"/>
            </a:xfrm>
            <a:custGeom>
              <a:avLst/>
              <a:gdLst>
                <a:gd name="T0" fmla="*/ 3 w 11"/>
                <a:gd name="T1" fmla="*/ 12 h 12"/>
                <a:gd name="T2" fmla="*/ 5 w 11"/>
                <a:gd name="T3" fmla="*/ 3 h 12"/>
                <a:gd name="T4" fmla="*/ 10 w 11"/>
                <a:gd name="T5" fmla="*/ 2 h 12"/>
                <a:gd name="T6" fmla="*/ 8 w 11"/>
                <a:gd name="T7" fmla="*/ 7 h 12"/>
                <a:gd name="T8" fmla="*/ 3 w 11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3" y="12"/>
                  </a:moveTo>
                  <a:cubicBezTo>
                    <a:pt x="0" y="8"/>
                    <a:pt x="0" y="5"/>
                    <a:pt x="5" y="3"/>
                  </a:cubicBezTo>
                  <a:cubicBezTo>
                    <a:pt x="6" y="2"/>
                    <a:pt x="8" y="0"/>
                    <a:pt x="10" y="2"/>
                  </a:cubicBezTo>
                  <a:cubicBezTo>
                    <a:pt x="11" y="4"/>
                    <a:pt x="9" y="5"/>
                    <a:pt x="8" y="7"/>
                  </a:cubicBezTo>
                  <a:cubicBezTo>
                    <a:pt x="6" y="9"/>
                    <a:pt x="5" y="10"/>
                    <a:pt x="3" y="12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5" name="Freeform 411"/>
            <p:cNvSpPr/>
            <p:nvPr/>
          </p:nvSpPr>
          <p:spPr bwMode="auto">
            <a:xfrm>
              <a:off x="1056" y="1406"/>
              <a:ext cx="11" cy="13"/>
            </a:xfrm>
            <a:custGeom>
              <a:avLst/>
              <a:gdLst>
                <a:gd name="T0" fmla="*/ 6 w 6"/>
                <a:gd name="T1" fmla="*/ 4 h 7"/>
                <a:gd name="T2" fmla="*/ 3 w 6"/>
                <a:gd name="T3" fmla="*/ 7 h 7"/>
                <a:gd name="T4" fmla="*/ 0 w 6"/>
                <a:gd name="T5" fmla="*/ 4 h 7"/>
                <a:gd name="T6" fmla="*/ 4 w 6"/>
                <a:gd name="T7" fmla="*/ 0 h 7"/>
                <a:gd name="T8" fmla="*/ 6 w 6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6" y="4"/>
                  </a:moveTo>
                  <a:cubicBezTo>
                    <a:pt x="6" y="6"/>
                    <a:pt x="5" y="7"/>
                    <a:pt x="3" y="7"/>
                  </a:cubicBezTo>
                  <a:cubicBezTo>
                    <a:pt x="1" y="7"/>
                    <a:pt x="0" y="6"/>
                    <a:pt x="0" y="4"/>
                  </a:cubicBezTo>
                  <a:cubicBezTo>
                    <a:pt x="1" y="2"/>
                    <a:pt x="2" y="0"/>
                    <a:pt x="4" y="0"/>
                  </a:cubicBezTo>
                  <a:cubicBezTo>
                    <a:pt x="6" y="0"/>
                    <a:pt x="6" y="2"/>
                    <a:pt x="6" y="4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6" name="Freeform 412"/>
            <p:cNvSpPr/>
            <p:nvPr/>
          </p:nvSpPr>
          <p:spPr bwMode="auto">
            <a:xfrm>
              <a:off x="1074" y="1448"/>
              <a:ext cx="19" cy="17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1 w 10"/>
                <a:gd name="T5" fmla="*/ 5 h 9"/>
                <a:gd name="T6" fmla="*/ 7 w 10"/>
                <a:gd name="T7" fmla="*/ 3 h 9"/>
                <a:gd name="T8" fmla="*/ 5 w 10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8"/>
                    <a:pt x="1" y="8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3" y="3"/>
                    <a:pt x="5" y="0"/>
                    <a:pt x="7" y="3"/>
                  </a:cubicBezTo>
                  <a:cubicBezTo>
                    <a:pt x="10" y="6"/>
                    <a:pt x="6" y="7"/>
                    <a:pt x="5" y="9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7" name="Freeform 413"/>
            <p:cNvSpPr/>
            <p:nvPr/>
          </p:nvSpPr>
          <p:spPr bwMode="auto">
            <a:xfrm>
              <a:off x="1041" y="1465"/>
              <a:ext cx="7" cy="15"/>
            </a:xfrm>
            <a:custGeom>
              <a:avLst/>
              <a:gdLst>
                <a:gd name="T0" fmla="*/ 0 w 4"/>
                <a:gd name="T1" fmla="*/ 0 h 8"/>
                <a:gd name="T2" fmla="*/ 4 w 4"/>
                <a:gd name="T3" fmla="*/ 8 h 8"/>
                <a:gd name="T4" fmla="*/ 0 w 4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8">
                  <a:moveTo>
                    <a:pt x="0" y="0"/>
                  </a:moveTo>
                  <a:cubicBezTo>
                    <a:pt x="3" y="2"/>
                    <a:pt x="4" y="5"/>
                    <a:pt x="4" y="8"/>
                  </a:cubicBezTo>
                  <a:cubicBezTo>
                    <a:pt x="1" y="6"/>
                    <a:pt x="0" y="4"/>
                    <a:pt x="0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8" name="Freeform 414"/>
            <p:cNvSpPr/>
            <p:nvPr/>
          </p:nvSpPr>
          <p:spPr bwMode="auto">
            <a:xfrm>
              <a:off x="1056" y="1553"/>
              <a:ext cx="3" cy="11"/>
            </a:xfrm>
            <a:custGeom>
              <a:avLst/>
              <a:gdLst>
                <a:gd name="T0" fmla="*/ 0 w 2"/>
                <a:gd name="T1" fmla="*/ 0 h 6"/>
                <a:gd name="T2" fmla="*/ 2 w 2"/>
                <a:gd name="T3" fmla="*/ 6 h 6"/>
                <a:gd name="T4" fmla="*/ 0 w 2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6">
                  <a:moveTo>
                    <a:pt x="0" y="0"/>
                  </a:moveTo>
                  <a:cubicBezTo>
                    <a:pt x="2" y="2"/>
                    <a:pt x="2" y="4"/>
                    <a:pt x="2" y="6"/>
                  </a:cubicBezTo>
                  <a:cubicBezTo>
                    <a:pt x="0" y="5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9" name="Freeform 415"/>
            <p:cNvSpPr/>
            <p:nvPr/>
          </p:nvSpPr>
          <p:spPr bwMode="auto">
            <a:xfrm>
              <a:off x="1052" y="1450"/>
              <a:ext cx="11" cy="6"/>
            </a:xfrm>
            <a:custGeom>
              <a:avLst/>
              <a:gdLst>
                <a:gd name="T0" fmla="*/ 6 w 6"/>
                <a:gd name="T1" fmla="*/ 2 h 3"/>
                <a:gd name="T2" fmla="*/ 0 w 6"/>
                <a:gd name="T3" fmla="*/ 1 h 3"/>
                <a:gd name="T4" fmla="*/ 6 w 6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2"/>
                  </a:moveTo>
                  <a:cubicBezTo>
                    <a:pt x="4" y="2"/>
                    <a:pt x="1" y="3"/>
                    <a:pt x="0" y="1"/>
                  </a:cubicBezTo>
                  <a:cubicBezTo>
                    <a:pt x="2" y="1"/>
                    <a:pt x="4" y="0"/>
                    <a:pt x="6" y="2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0" name="Freeform 416"/>
            <p:cNvSpPr/>
            <p:nvPr/>
          </p:nvSpPr>
          <p:spPr bwMode="auto">
            <a:xfrm>
              <a:off x="1052" y="1537"/>
              <a:ext cx="4" cy="5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3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2" y="2"/>
                    <a:pt x="2" y="3"/>
                  </a:cubicBezTo>
                  <a:cubicBezTo>
                    <a:pt x="0" y="2"/>
                    <a:pt x="0" y="1"/>
                    <a:pt x="2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1" name="Freeform 417"/>
            <p:cNvSpPr/>
            <p:nvPr/>
          </p:nvSpPr>
          <p:spPr bwMode="auto">
            <a:xfrm>
              <a:off x="1052" y="1526"/>
              <a:ext cx="4" cy="7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2 w 2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1"/>
                    <a:pt x="2" y="2"/>
                    <a:pt x="2" y="4"/>
                  </a:cubicBezTo>
                  <a:cubicBezTo>
                    <a:pt x="0" y="2"/>
                    <a:pt x="0" y="1"/>
                    <a:pt x="2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2" name="Freeform 418"/>
            <p:cNvSpPr/>
            <p:nvPr/>
          </p:nvSpPr>
          <p:spPr bwMode="auto">
            <a:xfrm>
              <a:off x="1054" y="1549"/>
              <a:ext cx="2" cy="4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0" y="2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3" name="Freeform 419"/>
            <p:cNvSpPr/>
            <p:nvPr/>
          </p:nvSpPr>
          <p:spPr bwMode="auto">
            <a:xfrm>
              <a:off x="1048" y="1483"/>
              <a:ext cx="4" cy="4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4" name="Freeform 420"/>
            <p:cNvSpPr/>
            <p:nvPr/>
          </p:nvSpPr>
          <p:spPr bwMode="auto">
            <a:xfrm>
              <a:off x="1087" y="1469"/>
              <a:ext cx="4" cy="3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5" name="Freeform 421"/>
            <p:cNvSpPr/>
            <p:nvPr/>
          </p:nvSpPr>
          <p:spPr bwMode="auto">
            <a:xfrm>
              <a:off x="1083" y="1465"/>
              <a:ext cx="4" cy="4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1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6" name="Freeform 422"/>
            <p:cNvSpPr/>
            <p:nvPr/>
          </p:nvSpPr>
          <p:spPr bwMode="auto">
            <a:xfrm>
              <a:off x="1067" y="1454"/>
              <a:ext cx="4" cy="4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2"/>
                    <a:pt x="0" y="1"/>
                    <a:pt x="0" y="0"/>
                  </a:cubicBezTo>
                  <a:cubicBezTo>
                    <a:pt x="0" y="1"/>
                    <a:pt x="1" y="2"/>
                    <a:pt x="2" y="2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7" name="Freeform 423"/>
            <p:cNvSpPr/>
            <p:nvPr/>
          </p:nvSpPr>
          <p:spPr bwMode="auto">
            <a:xfrm>
              <a:off x="1041" y="1452"/>
              <a:ext cx="4" cy="2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8" name="Freeform 424"/>
            <p:cNvSpPr/>
            <p:nvPr/>
          </p:nvSpPr>
          <p:spPr bwMode="auto">
            <a:xfrm>
              <a:off x="1056" y="1533"/>
              <a:ext cx="2" cy="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0"/>
                    <a:pt x="1" y="1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9" name="Freeform 425"/>
            <p:cNvSpPr/>
            <p:nvPr/>
          </p:nvSpPr>
          <p:spPr bwMode="auto">
            <a:xfrm>
              <a:off x="936" y="1472"/>
              <a:ext cx="18" cy="79"/>
            </a:xfrm>
            <a:custGeom>
              <a:avLst/>
              <a:gdLst>
                <a:gd name="T0" fmla="*/ 2 w 10"/>
                <a:gd name="T1" fmla="*/ 18 h 43"/>
                <a:gd name="T2" fmla="*/ 1 w 10"/>
                <a:gd name="T3" fmla="*/ 2 h 43"/>
                <a:gd name="T4" fmla="*/ 2 w 10"/>
                <a:gd name="T5" fmla="*/ 0 h 43"/>
                <a:gd name="T6" fmla="*/ 2 w 10"/>
                <a:gd name="T7" fmla="*/ 0 h 43"/>
                <a:gd name="T8" fmla="*/ 7 w 10"/>
                <a:gd name="T9" fmla="*/ 24 h 43"/>
                <a:gd name="T10" fmla="*/ 9 w 10"/>
                <a:gd name="T11" fmla="*/ 35 h 43"/>
                <a:gd name="T12" fmla="*/ 7 w 10"/>
                <a:gd name="T13" fmla="*/ 43 h 43"/>
                <a:gd name="T14" fmla="*/ 4 w 10"/>
                <a:gd name="T15" fmla="*/ 39 h 43"/>
                <a:gd name="T16" fmla="*/ 3 w 10"/>
                <a:gd name="T17" fmla="*/ 33 h 43"/>
                <a:gd name="T18" fmla="*/ 2 w 10"/>
                <a:gd name="T19" fmla="*/ 1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43">
                  <a:moveTo>
                    <a:pt x="2" y="18"/>
                  </a:moveTo>
                  <a:cubicBezTo>
                    <a:pt x="1" y="13"/>
                    <a:pt x="1" y="8"/>
                    <a:pt x="1" y="2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" y="8"/>
                    <a:pt x="5" y="16"/>
                    <a:pt x="7" y="24"/>
                  </a:cubicBezTo>
                  <a:cubicBezTo>
                    <a:pt x="8" y="28"/>
                    <a:pt x="7" y="32"/>
                    <a:pt x="9" y="35"/>
                  </a:cubicBezTo>
                  <a:cubicBezTo>
                    <a:pt x="10" y="38"/>
                    <a:pt x="8" y="40"/>
                    <a:pt x="7" y="43"/>
                  </a:cubicBezTo>
                  <a:cubicBezTo>
                    <a:pt x="5" y="42"/>
                    <a:pt x="6" y="39"/>
                    <a:pt x="4" y="39"/>
                  </a:cubicBezTo>
                  <a:cubicBezTo>
                    <a:pt x="4" y="37"/>
                    <a:pt x="4" y="35"/>
                    <a:pt x="3" y="33"/>
                  </a:cubicBezTo>
                  <a:cubicBezTo>
                    <a:pt x="1" y="28"/>
                    <a:pt x="3" y="23"/>
                    <a:pt x="2" y="18"/>
                  </a:cubicBezTo>
                  <a:close/>
                </a:path>
              </a:pathLst>
            </a:custGeom>
            <a:solidFill>
              <a:srgbClr val="E7F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0" name="Freeform 426"/>
            <p:cNvSpPr/>
            <p:nvPr/>
          </p:nvSpPr>
          <p:spPr bwMode="auto">
            <a:xfrm>
              <a:off x="945" y="1562"/>
              <a:ext cx="6" cy="6"/>
            </a:xfrm>
            <a:custGeom>
              <a:avLst/>
              <a:gdLst>
                <a:gd name="T0" fmla="*/ 0 w 3"/>
                <a:gd name="T1" fmla="*/ 3 h 3"/>
                <a:gd name="T2" fmla="*/ 1 w 3"/>
                <a:gd name="T3" fmla="*/ 0 h 3"/>
                <a:gd name="T4" fmla="*/ 0 w 3"/>
                <a:gd name="T5" fmla="*/ 3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2"/>
                    <a:pt x="1" y="1"/>
                    <a:pt x="1" y="0"/>
                  </a:cubicBezTo>
                  <a:cubicBezTo>
                    <a:pt x="3" y="2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E7F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1" name="Freeform 427"/>
            <p:cNvSpPr/>
            <p:nvPr/>
          </p:nvSpPr>
          <p:spPr bwMode="auto">
            <a:xfrm>
              <a:off x="912" y="1441"/>
              <a:ext cx="4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1 h 1"/>
                <a:gd name="T4" fmla="*/ 1 w 2"/>
                <a:gd name="T5" fmla="*/ 0 h 1"/>
                <a:gd name="T6" fmla="*/ 2 w 2"/>
                <a:gd name="T7" fmla="*/ 1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7F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2" name="Freeform 428"/>
            <p:cNvSpPr/>
            <p:nvPr/>
          </p:nvSpPr>
          <p:spPr bwMode="auto">
            <a:xfrm>
              <a:off x="921" y="1458"/>
              <a:ext cx="4" cy="3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1"/>
                    <a:pt x="1" y="2"/>
                    <a:pt x="0" y="2"/>
                  </a:cubicBezTo>
                  <a:cubicBezTo>
                    <a:pt x="1" y="2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E7F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3" name="Freeform 429"/>
            <p:cNvSpPr/>
            <p:nvPr/>
          </p:nvSpPr>
          <p:spPr bwMode="auto">
            <a:xfrm>
              <a:off x="698" y="1419"/>
              <a:ext cx="67" cy="96"/>
            </a:xfrm>
            <a:custGeom>
              <a:avLst/>
              <a:gdLst>
                <a:gd name="T0" fmla="*/ 36 w 36"/>
                <a:gd name="T1" fmla="*/ 2 h 52"/>
                <a:gd name="T2" fmla="*/ 33 w 36"/>
                <a:gd name="T3" fmla="*/ 10 h 52"/>
                <a:gd name="T4" fmla="*/ 28 w 36"/>
                <a:gd name="T5" fmla="*/ 19 h 52"/>
                <a:gd name="T6" fmla="*/ 17 w 36"/>
                <a:gd name="T7" fmla="*/ 27 h 52"/>
                <a:gd name="T8" fmla="*/ 17 w 36"/>
                <a:gd name="T9" fmla="*/ 27 h 52"/>
                <a:gd name="T10" fmla="*/ 5 w 36"/>
                <a:gd name="T11" fmla="*/ 44 h 52"/>
                <a:gd name="T12" fmla="*/ 0 w 36"/>
                <a:gd name="T13" fmla="*/ 52 h 52"/>
                <a:gd name="T14" fmla="*/ 3 w 36"/>
                <a:gd name="T15" fmla="*/ 38 h 52"/>
                <a:gd name="T16" fmla="*/ 27 w 36"/>
                <a:gd name="T17" fmla="*/ 4 h 52"/>
                <a:gd name="T18" fmla="*/ 36 w 36"/>
                <a:gd name="T19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52">
                  <a:moveTo>
                    <a:pt x="36" y="2"/>
                  </a:moveTo>
                  <a:cubicBezTo>
                    <a:pt x="36" y="5"/>
                    <a:pt x="32" y="7"/>
                    <a:pt x="33" y="10"/>
                  </a:cubicBezTo>
                  <a:cubicBezTo>
                    <a:pt x="33" y="14"/>
                    <a:pt x="30" y="16"/>
                    <a:pt x="28" y="19"/>
                  </a:cubicBezTo>
                  <a:cubicBezTo>
                    <a:pt x="25" y="22"/>
                    <a:pt x="21" y="24"/>
                    <a:pt x="17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0" y="31"/>
                    <a:pt x="9" y="39"/>
                    <a:pt x="5" y="44"/>
                  </a:cubicBezTo>
                  <a:cubicBezTo>
                    <a:pt x="3" y="47"/>
                    <a:pt x="3" y="51"/>
                    <a:pt x="0" y="52"/>
                  </a:cubicBezTo>
                  <a:cubicBezTo>
                    <a:pt x="0" y="47"/>
                    <a:pt x="1" y="43"/>
                    <a:pt x="3" y="38"/>
                  </a:cubicBezTo>
                  <a:cubicBezTo>
                    <a:pt x="9" y="26"/>
                    <a:pt x="18" y="15"/>
                    <a:pt x="27" y="4"/>
                  </a:cubicBezTo>
                  <a:cubicBezTo>
                    <a:pt x="30" y="3"/>
                    <a:pt x="33" y="0"/>
                    <a:pt x="36" y="2"/>
                  </a:cubicBezTo>
                  <a:close/>
                </a:path>
              </a:pathLst>
            </a:custGeom>
            <a:solidFill>
              <a:srgbClr val="FE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4" name="Freeform 430"/>
            <p:cNvSpPr/>
            <p:nvPr/>
          </p:nvSpPr>
          <p:spPr bwMode="auto">
            <a:xfrm>
              <a:off x="748" y="1366"/>
              <a:ext cx="88" cy="62"/>
            </a:xfrm>
            <a:custGeom>
              <a:avLst/>
              <a:gdLst>
                <a:gd name="T0" fmla="*/ 9 w 48"/>
                <a:gd name="T1" fmla="*/ 31 h 34"/>
                <a:gd name="T2" fmla="*/ 0 w 48"/>
                <a:gd name="T3" fmla="*/ 33 h 34"/>
                <a:gd name="T4" fmla="*/ 30 w 48"/>
                <a:gd name="T5" fmla="*/ 7 h 34"/>
                <a:gd name="T6" fmla="*/ 38 w 48"/>
                <a:gd name="T7" fmla="*/ 2 h 34"/>
                <a:gd name="T8" fmla="*/ 48 w 48"/>
                <a:gd name="T9" fmla="*/ 0 h 34"/>
                <a:gd name="T10" fmla="*/ 30 w 48"/>
                <a:gd name="T11" fmla="*/ 16 h 34"/>
                <a:gd name="T12" fmla="*/ 9 w 48"/>
                <a:gd name="T13" fmla="*/ 3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4">
                  <a:moveTo>
                    <a:pt x="9" y="31"/>
                  </a:moveTo>
                  <a:cubicBezTo>
                    <a:pt x="6" y="32"/>
                    <a:pt x="3" y="34"/>
                    <a:pt x="0" y="33"/>
                  </a:cubicBezTo>
                  <a:cubicBezTo>
                    <a:pt x="9" y="23"/>
                    <a:pt x="17" y="13"/>
                    <a:pt x="30" y="7"/>
                  </a:cubicBezTo>
                  <a:cubicBezTo>
                    <a:pt x="33" y="6"/>
                    <a:pt x="36" y="4"/>
                    <a:pt x="38" y="2"/>
                  </a:cubicBezTo>
                  <a:cubicBezTo>
                    <a:pt x="42" y="2"/>
                    <a:pt x="44" y="0"/>
                    <a:pt x="48" y="0"/>
                  </a:cubicBezTo>
                  <a:cubicBezTo>
                    <a:pt x="43" y="6"/>
                    <a:pt x="35" y="9"/>
                    <a:pt x="30" y="16"/>
                  </a:cubicBezTo>
                  <a:cubicBezTo>
                    <a:pt x="23" y="20"/>
                    <a:pt x="16" y="25"/>
                    <a:pt x="9" y="31"/>
                  </a:cubicBezTo>
                  <a:close/>
                </a:path>
              </a:pathLst>
            </a:custGeom>
            <a:solidFill>
              <a:srgbClr val="FCA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5" name="Freeform 431"/>
            <p:cNvSpPr/>
            <p:nvPr/>
          </p:nvSpPr>
          <p:spPr bwMode="auto">
            <a:xfrm>
              <a:off x="833" y="1349"/>
              <a:ext cx="2" cy="2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0 h 2"/>
                <a:gd name="T4" fmla="*/ 0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90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6" name="Freeform 432"/>
            <p:cNvSpPr/>
            <p:nvPr/>
          </p:nvSpPr>
          <p:spPr bwMode="auto">
            <a:xfrm>
              <a:off x="1080" y="1228"/>
              <a:ext cx="68" cy="99"/>
            </a:xfrm>
            <a:custGeom>
              <a:avLst/>
              <a:gdLst>
                <a:gd name="T0" fmla="*/ 29 w 37"/>
                <a:gd name="T1" fmla="*/ 54 h 54"/>
                <a:gd name="T2" fmla="*/ 25 w 37"/>
                <a:gd name="T3" fmla="*/ 51 h 54"/>
                <a:gd name="T4" fmla="*/ 3 w 37"/>
                <a:gd name="T5" fmla="*/ 17 h 54"/>
                <a:gd name="T6" fmla="*/ 14 w 37"/>
                <a:gd name="T7" fmla="*/ 3 h 54"/>
                <a:gd name="T8" fmla="*/ 27 w 37"/>
                <a:gd name="T9" fmla="*/ 14 h 54"/>
                <a:gd name="T10" fmla="*/ 20 w 37"/>
                <a:gd name="T11" fmla="*/ 12 h 54"/>
                <a:gd name="T12" fmla="*/ 23 w 37"/>
                <a:gd name="T13" fmla="*/ 26 h 54"/>
                <a:gd name="T14" fmla="*/ 29 w 37"/>
                <a:gd name="T15" fmla="*/ 29 h 54"/>
                <a:gd name="T16" fmla="*/ 35 w 37"/>
                <a:gd name="T17" fmla="*/ 29 h 54"/>
                <a:gd name="T18" fmla="*/ 31 w 37"/>
                <a:gd name="T19" fmla="*/ 46 h 54"/>
                <a:gd name="T20" fmla="*/ 33 w 37"/>
                <a:gd name="T21" fmla="*/ 52 h 54"/>
                <a:gd name="T22" fmla="*/ 33 w 37"/>
                <a:gd name="T23" fmla="*/ 52 h 54"/>
                <a:gd name="T24" fmla="*/ 31 w 37"/>
                <a:gd name="T25" fmla="*/ 54 h 54"/>
                <a:gd name="T26" fmla="*/ 29 w 37"/>
                <a:gd name="T2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" h="54">
                  <a:moveTo>
                    <a:pt x="29" y="54"/>
                  </a:moveTo>
                  <a:cubicBezTo>
                    <a:pt x="29" y="52"/>
                    <a:pt x="28" y="51"/>
                    <a:pt x="25" y="51"/>
                  </a:cubicBezTo>
                  <a:cubicBezTo>
                    <a:pt x="15" y="42"/>
                    <a:pt x="7" y="31"/>
                    <a:pt x="3" y="17"/>
                  </a:cubicBezTo>
                  <a:cubicBezTo>
                    <a:pt x="0" y="8"/>
                    <a:pt x="2" y="0"/>
                    <a:pt x="14" y="3"/>
                  </a:cubicBezTo>
                  <a:cubicBezTo>
                    <a:pt x="18" y="7"/>
                    <a:pt x="24" y="8"/>
                    <a:pt x="27" y="14"/>
                  </a:cubicBezTo>
                  <a:cubicBezTo>
                    <a:pt x="25" y="15"/>
                    <a:pt x="23" y="12"/>
                    <a:pt x="20" y="12"/>
                  </a:cubicBezTo>
                  <a:cubicBezTo>
                    <a:pt x="21" y="16"/>
                    <a:pt x="26" y="20"/>
                    <a:pt x="23" y="26"/>
                  </a:cubicBezTo>
                  <a:cubicBezTo>
                    <a:pt x="22" y="27"/>
                    <a:pt x="26" y="31"/>
                    <a:pt x="29" y="29"/>
                  </a:cubicBezTo>
                  <a:cubicBezTo>
                    <a:pt x="31" y="28"/>
                    <a:pt x="33" y="30"/>
                    <a:pt x="35" y="29"/>
                  </a:cubicBezTo>
                  <a:cubicBezTo>
                    <a:pt x="35" y="35"/>
                    <a:pt x="37" y="41"/>
                    <a:pt x="31" y="46"/>
                  </a:cubicBezTo>
                  <a:cubicBezTo>
                    <a:pt x="28" y="48"/>
                    <a:pt x="33" y="50"/>
                    <a:pt x="33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3"/>
                    <a:pt x="32" y="54"/>
                    <a:pt x="31" y="54"/>
                  </a:cubicBezTo>
                  <a:cubicBezTo>
                    <a:pt x="30" y="54"/>
                    <a:pt x="30" y="54"/>
                    <a:pt x="29" y="54"/>
                  </a:cubicBezTo>
                  <a:close/>
                </a:path>
              </a:pathLst>
            </a:custGeom>
            <a:solidFill>
              <a:srgbClr val="9090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7" name="Freeform 433"/>
            <p:cNvSpPr/>
            <p:nvPr/>
          </p:nvSpPr>
          <p:spPr bwMode="auto">
            <a:xfrm>
              <a:off x="1144" y="1327"/>
              <a:ext cx="4" cy="4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1" y="2"/>
                    <a:pt x="2" y="2"/>
                  </a:cubicBezTo>
                  <a:cubicBezTo>
                    <a:pt x="1" y="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8" name="Freeform 434"/>
            <p:cNvSpPr/>
            <p:nvPr/>
          </p:nvSpPr>
          <p:spPr bwMode="auto">
            <a:xfrm>
              <a:off x="1137" y="1323"/>
              <a:ext cx="4" cy="4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2 w 2"/>
                <a:gd name="T5" fmla="*/ 2 h 2"/>
                <a:gd name="T6" fmla="*/ 0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1" y="2"/>
                    <a:pt x="1" y="1"/>
                    <a:pt x="2" y="0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1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9" name="Freeform 435"/>
            <p:cNvSpPr/>
            <p:nvPr/>
          </p:nvSpPr>
          <p:spPr bwMode="auto">
            <a:xfrm>
              <a:off x="698" y="1169"/>
              <a:ext cx="13" cy="13"/>
            </a:xfrm>
            <a:custGeom>
              <a:avLst/>
              <a:gdLst>
                <a:gd name="T0" fmla="*/ 6 w 7"/>
                <a:gd name="T1" fmla="*/ 6 h 7"/>
                <a:gd name="T2" fmla="*/ 2 w 7"/>
                <a:gd name="T3" fmla="*/ 5 h 7"/>
                <a:gd name="T4" fmla="*/ 1 w 7"/>
                <a:gd name="T5" fmla="*/ 2 h 7"/>
                <a:gd name="T6" fmla="*/ 4 w 7"/>
                <a:gd name="T7" fmla="*/ 2 h 7"/>
                <a:gd name="T8" fmla="*/ 6 w 7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6" y="6"/>
                  </a:moveTo>
                  <a:cubicBezTo>
                    <a:pt x="4" y="7"/>
                    <a:pt x="3" y="6"/>
                    <a:pt x="2" y="5"/>
                  </a:cubicBezTo>
                  <a:cubicBezTo>
                    <a:pt x="0" y="5"/>
                    <a:pt x="0" y="3"/>
                    <a:pt x="1" y="2"/>
                  </a:cubicBezTo>
                  <a:cubicBezTo>
                    <a:pt x="2" y="0"/>
                    <a:pt x="3" y="1"/>
                    <a:pt x="4" y="2"/>
                  </a:cubicBezTo>
                  <a:cubicBezTo>
                    <a:pt x="5" y="3"/>
                    <a:pt x="7" y="4"/>
                    <a:pt x="6" y="6"/>
                  </a:cubicBez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0" name="Freeform 436"/>
            <p:cNvSpPr/>
            <p:nvPr/>
          </p:nvSpPr>
          <p:spPr bwMode="auto">
            <a:xfrm>
              <a:off x="733" y="1259"/>
              <a:ext cx="22" cy="13"/>
            </a:xfrm>
            <a:custGeom>
              <a:avLst/>
              <a:gdLst>
                <a:gd name="T0" fmla="*/ 0 w 12"/>
                <a:gd name="T1" fmla="*/ 7 h 7"/>
                <a:gd name="T2" fmla="*/ 12 w 12"/>
                <a:gd name="T3" fmla="*/ 3 h 7"/>
                <a:gd name="T4" fmla="*/ 0 w 12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7">
                  <a:moveTo>
                    <a:pt x="0" y="7"/>
                  </a:moveTo>
                  <a:cubicBezTo>
                    <a:pt x="2" y="0"/>
                    <a:pt x="7" y="3"/>
                    <a:pt x="12" y="3"/>
                  </a:cubicBezTo>
                  <a:cubicBezTo>
                    <a:pt x="8" y="6"/>
                    <a:pt x="5" y="7"/>
                    <a:pt x="0" y="7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1" name="Freeform 437"/>
            <p:cNvSpPr/>
            <p:nvPr/>
          </p:nvSpPr>
          <p:spPr bwMode="auto">
            <a:xfrm>
              <a:off x="755" y="1254"/>
              <a:ext cx="11" cy="11"/>
            </a:xfrm>
            <a:custGeom>
              <a:avLst/>
              <a:gdLst>
                <a:gd name="T0" fmla="*/ 0 w 6"/>
                <a:gd name="T1" fmla="*/ 6 h 6"/>
                <a:gd name="T2" fmla="*/ 0 w 6"/>
                <a:gd name="T3" fmla="*/ 0 h 6"/>
                <a:gd name="T4" fmla="*/ 6 w 6"/>
                <a:gd name="T5" fmla="*/ 4 h 6"/>
                <a:gd name="T6" fmla="*/ 0 w 6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3" y="0"/>
                    <a:pt x="4" y="3"/>
                    <a:pt x="6" y="4"/>
                  </a:cubicBezTo>
                  <a:cubicBezTo>
                    <a:pt x="4" y="6"/>
                    <a:pt x="2" y="6"/>
                    <a:pt x="0" y="6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2" name="Freeform 438"/>
            <p:cNvSpPr/>
            <p:nvPr/>
          </p:nvSpPr>
          <p:spPr bwMode="auto">
            <a:xfrm>
              <a:off x="722" y="1270"/>
              <a:ext cx="11" cy="7"/>
            </a:xfrm>
            <a:custGeom>
              <a:avLst/>
              <a:gdLst>
                <a:gd name="T0" fmla="*/ 4 w 6"/>
                <a:gd name="T1" fmla="*/ 4 h 4"/>
                <a:gd name="T2" fmla="*/ 0 w 6"/>
                <a:gd name="T3" fmla="*/ 1 h 4"/>
                <a:gd name="T4" fmla="*/ 6 w 6"/>
                <a:gd name="T5" fmla="*/ 1 h 4"/>
                <a:gd name="T6" fmla="*/ 4 w 6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4" y="4"/>
                  </a:moveTo>
                  <a:cubicBezTo>
                    <a:pt x="3" y="3"/>
                    <a:pt x="2" y="2"/>
                    <a:pt x="0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6" y="2"/>
                    <a:pt x="6" y="4"/>
                    <a:pt x="4" y="4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3" name="Freeform 439"/>
            <p:cNvSpPr/>
            <p:nvPr/>
          </p:nvSpPr>
          <p:spPr bwMode="auto">
            <a:xfrm>
              <a:off x="752" y="1222"/>
              <a:ext cx="14" cy="4"/>
            </a:xfrm>
            <a:custGeom>
              <a:avLst/>
              <a:gdLst>
                <a:gd name="T0" fmla="*/ 8 w 8"/>
                <a:gd name="T1" fmla="*/ 0 h 2"/>
                <a:gd name="T2" fmla="*/ 0 w 8"/>
                <a:gd name="T3" fmla="*/ 0 h 2"/>
                <a:gd name="T4" fmla="*/ 8 w 8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cubicBezTo>
                    <a:pt x="5" y="2"/>
                    <a:pt x="2" y="2"/>
                    <a:pt x="0" y="0"/>
                  </a:cubicBezTo>
                  <a:cubicBezTo>
                    <a:pt x="2" y="0"/>
                    <a:pt x="5" y="0"/>
                    <a:pt x="8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4" name="Freeform 440"/>
            <p:cNvSpPr/>
            <p:nvPr/>
          </p:nvSpPr>
          <p:spPr bwMode="auto">
            <a:xfrm>
              <a:off x="682" y="1557"/>
              <a:ext cx="7" cy="25"/>
            </a:xfrm>
            <a:custGeom>
              <a:avLst/>
              <a:gdLst>
                <a:gd name="T0" fmla="*/ 3 w 4"/>
                <a:gd name="T1" fmla="*/ 0 h 14"/>
                <a:gd name="T2" fmla="*/ 1 w 4"/>
                <a:gd name="T3" fmla="*/ 14 h 14"/>
                <a:gd name="T4" fmla="*/ 3 w 4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4">
                  <a:moveTo>
                    <a:pt x="3" y="0"/>
                  </a:moveTo>
                  <a:cubicBezTo>
                    <a:pt x="3" y="5"/>
                    <a:pt x="4" y="9"/>
                    <a:pt x="1" y="14"/>
                  </a:cubicBezTo>
                  <a:cubicBezTo>
                    <a:pt x="2" y="9"/>
                    <a:pt x="0" y="4"/>
                    <a:pt x="3" y="0"/>
                  </a:cubicBezTo>
                  <a:close/>
                </a:path>
              </a:pathLst>
            </a:custGeom>
            <a:solidFill>
              <a:srgbClr val="FF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5" name="Freeform 441"/>
            <p:cNvSpPr/>
            <p:nvPr/>
          </p:nvSpPr>
          <p:spPr bwMode="auto">
            <a:xfrm>
              <a:off x="1211" y="1191"/>
              <a:ext cx="29" cy="53"/>
            </a:xfrm>
            <a:custGeom>
              <a:avLst/>
              <a:gdLst>
                <a:gd name="T0" fmla="*/ 8 w 16"/>
                <a:gd name="T1" fmla="*/ 0 h 29"/>
                <a:gd name="T2" fmla="*/ 16 w 16"/>
                <a:gd name="T3" fmla="*/ 26 h 29"/>
                <a:gd name="T4" fmla="*/ 10 w 16"/>
                <a:gd name="T5" fmla="*/ 23 h 29"/>
                <a:gd name="T6" fmla="*/ 4 w 16"/>
                <a:gd name="T7" fmla="*/ 20 h 29"/>
                <a:gd name="T8" fmla="*/ 3 w 16"/>
                <a:gd name="T9" fmla="*/ 15 h 29"/>
                <a:gd name="T10" fmla="*/ 6 w 16"/>
                <a:gd name="T11" fmla="*/ 5 h 29"/>
                <a:gd name="T12" fmla="*/ 8 w 16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9">
                  <a:moveTo>
                    <a:pt x="8" y="0"/>
                  </a:moveTo>
                  <a:cubicBezTo>
                    <a:pt x="14" y="7"/>
                    <a:pt x="16" y="17"/>
                    <a:pt x="16" y="26"/>
                  </a:cubicBezTo>
                  <a:cubicBezTo>
                    <a:pt x="14" y="25"/>
                    <a:pt x="9" y="29"/>
                    <a:pt x="10" y="23"/>
                  </a:cubicBezTo>
                  <a:cubicBezTo>
                    <a:pt x="10" y="22"/>
                    <a:pt x="6" y="21"/>
                    <a:pt x="4" y="20"/>
                  </a:cubicBezTo>
                  <a:cubicBezTo>
                    <a:pt x="1" y="19"/>
                    <a:pt x="0" y="16"/>
                    <a:pt x="3" y="15"/>
                  </a:cubicBezTo>
                  <a:cubicBezTo>
                    <a:pt x="9" y="12"/>
                    <a:pt x="7" y="8"/>
                    <a:pt x="6" y="5"/>
                  </a:cubicBezTo>
                  <a:cubicBezTo>
                    <a:pt x="5" y="2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6" name="Freeform 442"/>
            <p:cNvSpPr/>
            <p:nvPr/>
          </p:nvSpPr>
          <p:spPr bwMode="auto">
            <a:xfrm>
              <a:off x="1080" y="1176"/>
              <a:ext cx="46" cy="39"/>
            </a:xfrm>
            <a:custGeom>
              <a:avLst/>
              <a:gdLst>
                <a:gd name="T0" fmla="*/ 8 w 25"/>
                <a:gd name="T1" fmla="*/ 0 h 21"/>
                <a:gd name="T2" fmla="*/ 12 w 25"/>
                <a:gd name="T3" fmla="*/ 0 h 21"/>
                <a:gd name="T4" fmla="*/ 14 w 25"/>
                <a:gd name="T5" fmla="*/ 6 h 21"/>
                <a:gd name="T6" fmla="*/ 14 w 25"/>
                <a:gd name="T7" fmla="*/ 6 h 21"/>
                <a:gd name="T8" fmla="*/ 15 w 25"/>
                <a:gd name="T9" fmla="*/ 9 h 21"/>
                <a:gd name="T10" fmla="*/ 20 w 25"/>
                <a:gd name="T11" fmla="*/ 9 h 21"/>
                <a:gd name="T12" fmla="*/ 20 w 25"/>
                <a:gd name="T13" fmla="*/ 9 h 21"/>
                <a:gd name="T14" fmla="*/ 25 w 25"/>
                <a:gd name="T15" fmla="*/ 11 h 21"/>
                <a:gd name="T16" fmla="*/ 14 w 25"/>
                <a:gd name="T17" fmla="*/ 17 h 21"/>
                <a:gd name="T18" fmla="*/ 3 w 25"/>
                <a:gd name="T19" fmla="*/ 18 h 21"/>
                <a:gd name="T20" fmla="*/ 5 w 25"/>
                <a:gd name="T21" fmla="*/ 7 h 21"/>
                <a:gd name="T22" fmla="*/ 8 w 25"/>
                <a:gd name="T2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21">
                  <a:moveTo>
                    <a:pt x="8" y="0"/>
                  </a:moveTo>
                  <a:cubicBezTo>
                    <a:pt x="9" y="0"/>
                    <a:pt x="11" y="0"/>
                    <a:pt x="12" y="0"/>
                  </a:cubicBezTo>
                  <a:cubicBezTo>
                    <a:pt x="11" y="2"/>
                    <a:pt x="9" y="5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7"/>
                    <a:pt x="14" y="8"/>
                    <a:pt x="15" y="9"/>
                  </a:cubicBezTo>
                  <a:cubicBezTo>
                    <a:pt x="16" y="14"/>
                    <a:pt x="18" y="11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12"/>
                    <a:pt x="23" y="11"/>
                    <a:pt x="25" y="11"/>
                  </a:cubicBezTo>
                  <a:cubicBezTo>
                    <a:pt x="22" y="15"/>
                    <a:pt x="17" y="14"/>
                    <a:pt x="14" y="17"/>
                  </a:cubicBezTo>
                  <a:cubicBezTo>
                    <a:pt x="10" y="17"/>
                    <a:pt x="6" y="21"/>
                    <a:pt x="3" y="18"/>
                  </a:cubicBezTo>
                  <a:cubicBezTo>
                    <a:pt x="0" y="14"/>
                    <a:pt x="4" y="11"/>
                    <a:pt x="5" y="7"/>
                  </a:cubicBezTo>
                  <a:cubicBezTo>
                    <a:pt x="6" y="5"/>
                    <a:pt x="7" y="3"/>
                    <a:pt x="8" y="0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7" name="Freeform 443"/>
            <p:cNvSpPr/>
            <p:nvPr/>
          </p:nvSpPr>
          <p:spPr bwMode="auto">
            <a:xfrm>
              <a:off x="1129" y="1189"/>
              <a:ext cx="10" cy="8"/>
            </a:xfrm>
            <a:custGeom>
              <a:avLst/>
              <a:gdLst>
                <a:gd name="T0" fmla="*/ 0 w 5"/>
                <a:gd name="T1" fmla="*/ 2 h 4"/>
                <a:gd name="T2" fmla="*/ 2 w 5"/>
                <a:gd name="T3" fmla="*/ 0 h 4"/>
                <a:gd name="T4" fmla="*/ 5 w 5"/>
                <a:gd name="T5" fmla="*/ 1 h 4"/>
                <a:gd name="T6" fmla="*/ 0 w 5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2"/>
                  </a:moveTo>
                  <a:cubicBezTo>
                    <a:pt x="1" y="2"/>
                    <a:pt x="2" y="1"/>
                    <a:pt x="2" y="0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3" y="3"/>
                    <a:pt x="2" y="4"/>
                    <a:pt x="0" y="2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8" name="Freeform 444"/>
            <p:cNvSpPr/>
            <p:nvPr/>
          </p:nvSpPr>
          <p:spPr bwMode="auto">
            <a:xfrm>
              <a:off x="1137" y="1261"/>
              <a:ext cx="7" cy="4"/>
            </a:xfrm>
            <a:custGeom>
              <a:avLst/>
              <a:gdLst>
                <a:gd name="T0" fmla="*/ 4 w 4"/>
                <a:gd name="T1" fmla="*/ 2 h 2"/>
                <a:gd name="T2" fmla="*/ 0 w 4"/>
                <a:gd name="T3" fmla="*/ 0 h 2"/>
                <a:gd name="T4" fmla="*/ 4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2" y="2"/>
                    <a:pt x="1" y="1"/>
                    <a:pt x="0" y="0"/>
                  </a:cubicBezTo>
                  <a:cubicBezTo>
                    <a:pt x="2" y="0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9" name="Freeform 445"/>
            <p:cNvSpPr/>
            <p:nvPr/>
          </p:nvSpPr>
          <p:spPr bwMode="auto">
            <a:xfrm>
              <a:off x="1168" y="1211"/>
              <a:ext cx="4" cy="4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2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2" y="2"/>
                    <a:pt x="2" y="2"/>
                  </a:cubicBezTo>
                  <a:cubicBezTo>
                    <a:pt x="0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0" name="Freeform 446"/>
            <p:cNvSpPr/>
            <p:nvPr/>
          </p:nvSpPr>
          <p:spPr bwMode="auto">
            <a:xfrm>
              <a:off x="1207" y="1193"/>
              <a:ext cx="2" cy="2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1" name="Freeform 447"/>
            <p:cNvSpPr/>
            <p:nvPr/>
          </p:nvSpPr>
          <p:spPr bwMode="auto">
            <a:xfrm>
              <a:off x="1225" y="1186"/>
              <a:ext cx="2" cy="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1"/>
                    <a:pt x="1" y="2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2" name="Freeform 448"/>
            <p:cNvSpPr/>
            <p:nvPr/>
          </p:nvSpPr>
          <p:spPr bwMode="auto">
            <a:xfrm>
              <a:off x="1240" y="1171"/>
              <a:ext cx="24" cy="15"/>
            </a:xfrm>
            <a:custGeom>
              <a:avLst/>
              <a:gdLst>
                <a:gd name="T0" fmla="*/ 13 w 13"/>
                <a:gd name="T1" fmla="*/ 7 h 8"/>
                <a:gd name="T2" fmla="*/ 0 w 13"/>
                <a:gd name="T3" fmla="*/ 5 h 8"/>
                <a:gd name="T4" fmla="*/ 13 w 13"/>
                <a:gd name="T5" fmla="*/ 5 h 8"/>
                <a:gd name="T6" fmla="*/ 13 w 1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8">
                  <a:moveTo>
                    <a:pt x="13" y="7"/>
                  </a:moveTo>
                  <a:cubicBezTo>
                    <a:pt x="9" y="6"/>
                    <a:pt x="5" y="8"/>
                    <a:pt x="0" y="5"/>
                  </a:cubicBezTo>
                  <a:cubicBezTo>
                    <a:pt x="5" y="0"/>
                    <a:pt x="9" y="5"/>
                    <a:pt x="13" y="5"/>
                  </a:cubicBezTo>
                  <a:cubicBezTo>
                    <a:pt x="13" y="5"/>
                    <a:pt x="13" y="6"/>
                    <a:pt x="13" y="7"/>
                  </a:cubicBez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3" name="Freeform 449"/>
            <p:cNvSpPr/>
            <p:nvPr/>
          </p:nvSpPr>
          <p:spPr bwMode="auto">
            <a:xfrm>
              <a:off x="1247" y="1246"/>
              <a:ext cx="13" cy="22"/>
            </a:xfrm>
            <a:custGeom>
              <a:avLst/>
              <a:gdLst>
                <a:gd name="T0" fmla="*/ 0 w 7"/>
                <a:gd name="T1" fmla="*/ 8 h 12"/>
                <a:gd name="T2" fmla="*/ 0 w 7"/>
                <a:gd name="T3" fmla="*/ 6 h 12"/>
                <a:gd name="T4" fmla="*/ 0 w 7"/>
                <a:gd name="T5" fmla="*/ 2 h 12"/>
                <a:gd name="T6" fmla="*/ 0 w 7"/>
                <a:gd name="T7" fmla="*/ 0 h 12"/>
                <a:gd name="T8" fmla="*/ 7 w 7"/>
                <a:gd name="T9" fmla="*/ 4 h 12"/>
                <a:gd name="T10" fmla="*/ 0 w 7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2">
                  <a:moveTo>
                    <a:pt x="0" y="8"/>
                  </a:moveTo>
                  <a:cubicBezTo>
                    <a:pt x="0" y="7"/>
                    <a:pt x="0" y="7"/>
                    <a:pt x="0" y="6"/>
                  </a:cubicBezTo>
                  <a:cubicBezTo>
                    <a:pt x="1" y="5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3" y="1"/>
                    <a:pt x="5" y="2"/>
                    <a:pt x="7" y="4"/>
                  </a:cubicBezTo>
                  <a:cubicBezTo>
                    <a:pt x="5" y="6"/>
                    <a:pt x="5" y="12"/>
                    <a:pt x="0" y="8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4" name="Freeform 450"/>
            <p:cNvSpPr/>
            <p:nvPr/>
          </p:nvSpPr>
          <p:spPr bwMode="auto">
            <a:xfrm>
              <a:off x="1144" y="1281"/>
              <a:ext cx="2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90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5" name="Freeform 451"/>
            <p:cNvSpPr/>
            <p:nvPr/>
          </p:nvSpPr>
          <p:spPr bwMode="auto">
            <a:xfrm>
              <a:off x="1284" y="1281"/>
              <a:ext cx="6" cy="6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3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2" y="2"/>
                    <a:pt x="2" y="3"/>
                  </a:cubicBezTo>
                  <a:cubicBezTo>
                    <a:pt x="0" y="1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6" name="Freeform 452"/>
            <p:cNvSpPr/>
            <p:nvPr/>
          </p:nvSpPr>
          <p:spPr bwMode="auto">
            <a:xfrm>
              <a:off x="1281" y="1239"/>
              <a:ext cx="5" cy="4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1 h 2"/>
                <a:gd name="T4" fmla="*/ 0 w 3"/>
                <a:gd name="T5" fmla="*/ 0 h 2"/>
                <a:gd name="T6" fmla="*/ 3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2" y="1"/>
                    <a:pt x="3" y="2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7" name="Freeform 453"/>
            <p:cNvSpPr/>
            <p:nvPr/>
          </p:nvSpPr>
          <p:spPr bwMode="auto">
            <a:xfrm>
              <a:off x="1290" y="1241"/>
              <a:ext cx="0" cy="2"/>
            </a:xfrm>
            <a:custGeom>
              <a:avLst/>
              <a:gdLst>
                <a:gd name="T0" fmla="*/ 2 h 2"/>
                <a:gd name="T1" fmla="*/ 0 h 2"/>
                <a:gd name="T2" fmla="*/ 2 h 2"/>
                <a:gd name="T3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8" name="Freeform 454"/>
            <p:cNvSpPr/>
            <p:nvPr/>
          </p:nvSpPr>
          <p:spPr bwMode="auto">
            <a:xfrm>
              <a:off x="1286" y="1243"/>
              <a:ext cx="4" cy="3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2 h 2"/>
                <a:gd name="T4" fmla="*/ 2 w 2"/>
                <a:gd name="T5" fmla="*/ 2 h 2"/>
                <a:gd name="T6" fmla="*/ 0 w 2"/>
                <a:gd name="T7" fmla="*/ 0 h 2"/>
                <a:gd name="T8" fmla="*/ 0 w 2"/>
                <a:gd name="T9" fmla="*/ 0 h 2"/>
                <a:gd name="T10" fmla="*/ 2 w 2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9" name="Freeform 455"/>
            <p:cNvSpPr/>
            <p:nvPr/>
          </p:nvSpPr>
          <p:spPr bwMode="auto">
            <a:xfrm>
              <a:off x="1247" y="1250"/>
              <a:ext cx="4" cy="7"/>
            </a:xfrm>
            <a:custGeom>
              <a:avLst/>
              <a:gdLst>
                <a:gd name="T0" fmla="*/ 0 w 2"/>
                <a:gd name="T1" fmla="*/ 0 h 4"/>
                <a:gd name="T2" fmla="*/ 2 w 2"/>
                <a:gd name="T3" fmla="*/ 3 h 4"/>
                <a:gd name="T4" fmla="*/ 0 w 2"/>
                <a:gd name="T5" fmla="*/ 4 h 4"/>
                <a:gd name="T6" fmla="*/ 0 w 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1" y="1"/>
                    <a:pt x="2" y="1"/>
                    <a:pt x="2" y="3"/>
                  </a:cubicBezTo>
                  <a:cubicBezTo>
                    <a:pt x="2" y="4"/>
                    <a:pt x="0" y="4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88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0" name="Freeform 456"/>
            <p:cNvSpPr/>
            <p:nvPr/>
          </p:nvSpPr>
          <p:spPr bwMode="auto">
            <a:xfrm>
              <a:off x="1041" y="1520"/>
              <a:ext cx="118" cy="239"/>
            </a:xfrm>
            <a:custGeom>
              <a:avLst/>
              <a:gdLst>
                <a:gd name="T0" fmla="*/ 39 w 64"/>
                <a:gd name="T1" fmla="*/ 126 h 130"/>
                <a:gd name="T2" fmla="*/ 26 w 64"/>
                <a:gd name="T3" fmla="*/ 130 h 130"/>
                <a:gd name="T4" fmla="*/ 11 w 64"/>
                <a:gd name="T5" fmla="*/ 130 h 130"/>
                <a:gd name="T6" fmla="*/ 2 w 64"/>
                <a:gd name="T7" fmla="*/ 117 h 130"/>
                <a:gd name="T8" fmla="*/ 13 w 64"/>
                <a:gd name="T9" fmla="*/ 95 h 130"/>
                <a:gd name="T10" fmla="*/ 20 w 64"/>
                <a:gd name="T11" fmla="*/ 78 h 130"/>
                <a:gd name="T12" fmla="*/ 28 w 64"/>
                <a:gd name="T13" fmla="*/ 36 h 130"/>
                <a:gd name="T14" fmla="*/ 33 w 64"/>
                <a:gd name="T15" fmla="*/ 6 h 130"/>
                <a:gd name="T16" fmla="*/ 45 w 64"/>
                <a:gd name="T17" fmla="*/ 4 h 130"/>
                <a:gd name="T18" fmla="*/ 62 w 64"/>
                <a:gd name="T19" fmla="*/ 20 h 130"/>
                <a:gd name="T20" fmla="*/ 64 w 64"/>
                <a:gd name="T21" fmla="*/ 53 h 130"/>
                <a:gd name="T22" fmla="*/ 56 w 64"/>
                <a:gd name="T23" fmla="*/ 94 h 130"/>
                <a:gd name="T24" fmla="*/ 42 w 64"/>
                <a:gd name="T25" fmla="*/ 122 h 130"/>
                <a:gd name="T26" fmla="*/ 39 w 64"/>
                <a:gd name="T27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30">
                  <a:moveTo>
                    <a:pt x="39" y="126"/>
                  </a:moveTo>
                  <a:cubicBezTo>
                    <a:pt x="35" y="129"/>
                    <a:pt x="31" y="130"/>
                    <a:pt x="26" y="130"/>
                  </a:cubicBezTo>
                  <a:cubicBezTo>
                    <a:pt x="21" y="129"/>
                    <a:pt x="16" y="130"/>
                    <a:pt x="11" y="130"/>
                  </a:cubicBezTo>
                  <a:cubicBezTo>
                    <a:pt x="2" y="129"/>
                    <a:pt x="0" y="126"/>
                    <a:pt x="2" y="117"/>
                  </a:cubicBezTo>
                  <a:cubicBezTo>
                    <a:pt x="4" y="109"/>
                    <a:pt x="7" y="101"/>
                    <a:pt x="13" y="95"/>
                  </a:cubicBezTo>
                  <a:cubicBezTo>
                    <a:pt x="17" y="90"/>
                    <a:pt x="18" y="84"/>
                    <a:pt x="20" y="78"/>
                  </a:cubicBezTo>
                  <a:cubicBezTo>
                    <a:pt x="26" y="65"/>
                    <a:pt x="28" y="51"/>
                    <a:pt x="28" y="36"/>
                  </a:cubicBezTo>
                  <a:cubicBezTo>
                    <a:pt x="28" y="26"/>
                    <a:pt x="31" y="16"/>
                    <a:pt x="33" y="6"/>
                  </a:cubicBezTo>
                  <a:cubicBezTo>
                    <a:pt x="34" y="1"/>
                    <a:pt x="42" y="0"/>
                    <a:pt x="45" y="4"/>
                  </a:cubicBezTo>
                  <a:cubicBezTo>
                    <a:pt x="49" y="11"/>
                    <a:pt x="57" y="14"/>
                    <a:pt x="62" y="20"/>
                  </a:cubicBezTo>
                  <a:cubicBezTo>
                    <a:pt x="63" y="31"/>
                    <a:pt x="64" y="42"/>
                    <a:pt x="64" y="53"/>
                  </a:cubicBezTo>
                  <a:cubicBezTo>
                    <a:pt x="64" y="67"/>
                    <a:pt x="61" y="81"/>
                    <a:pt x="56" y="94"/>
                  </a:cubicBezTo>
                  <a:cubicBezTo>
                    <a:pt x="53" y="104"/>
                    <a:pt x="50" y="114"/>
                    <a:pt x="42" y="122"/>
                  </a:cubicBezTo>
                  <a:cubicBezTo>
                    <a:pt x="41" y="123"/>
                    <a:pt x="41" y="125"/>
                    <a:pt x="39" y="126"/>
                  </a:cubicBezTo>
                  <a:close/>
                </a:path>
              </a:pathLst>
            </a:custGeom>
            <a:solidFill>
              <a:srgbClr val="BDF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1" name="Freeform 457"/>
            <p:cNvSpPr/>
            <p:nvPr/>
          </p:nvSpPr>
          <p:spPr bwMode="auto">
            <a:xfrm>
              <a:off x="1113" y="1744"/>
              <a:ext cx="5" cy="9"/>
            </a:xfrm>
            <a:custGeom>
              <a:avLst/>
              <a:gdLst>
                <a:gd name="T0" fmla="*/ 0 w 3"/>
                <a:gd name="T1" fmla="*/ 4 h 5"/>
                <a:gd name="T2" fmla="*/ 3 w 3"/>
                <a:gd name="T3" fmla="*/ 0 h 5"/>
                <a:gd name="T4" fmla="*/ 3 w 3"/>
                <a:gd name="T5" fmla="*/ 4 h 5"/>
                <a:gd name="T6" fmla="*/ 3 w 3"/>
                <a:gd name="T7" fmla="*/ 4 h 5"/>
                <a:gd name="T8" fmla="*/ 0 w 3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4"/>
                  </a:moveTo>
                  <a:cubicBezTo>
                    <a:pt x="0" y="2"/>
                    <a:pt x="2" y="1"/>
                    <a:pt x="3" y="0"/>
                  </a:cubicBezTo>
                  <a:cubicBezTo>
                    <a:pt x="3" y="1"/>
                    <a:pt x="3" y="2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5"/>
                    <a:pt x="1" y="5"/>
                    <a:pt x="0" y="4"/>
                  </a:cubicBezTo>
                  <a:close/>
                </a:path>
              </a:pathLst>
            </a:custGeom>
            <a:solidFill>
              <a:srgbClr val="D1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2" name="Freeform 458"/>
            <p:cNvSpPr/>
            <p:nvPr/>
          </p:nvSpPr>
          <p:spPr bwMode="auto">
            <a:xfrm>
              <a:off x="1113" y="1752"/>
              <a:ext cx="5" cy="3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1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6F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3" name="Freeform 459"/>
            <p:cNvSpPr/>
            <p:nvPr/>
          </p:nvSpPr>
          <p:spPr bwMode="auto">
            <a:xfrm>
              <a:off x="1155" y="1729"/>
              <a:ext cx="4" cy="6"/>
            </a:xfrm>
            <a:custGeom>
              <a:avLst/>
              <a:gdLst>
                <a:gd name="T0" fmla="*/ 0 w 2"/>
                <a:gd name="T1" fmla="*/ 2 h 3"/>
                <a:gd name="T2" fmla="*/ 2 w 2"/>
                <a:gd name="T3" fmla="*/ 1 h 3"/>
                <a:gd name="T4" fmla="*/ 0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1"/>
                    <a:pt x="1" y="0"/>
                    <a:pt x="2" y="1"/>
                  </a:cubicBezTo>
                  <a:cubicBezTo>
                    <a:pt x="2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F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4" name="Freeform 460"/>
            <p:cNvSpPr/>
            <p:nvPr/>
          </p:nvSpPr>
          <p:spPr bwMode="auto">
            <a:xfrm>
              <a:off x="1117" y="1193"/>
              <a:ext cx="1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5" name="Freeform 461"/>
            <p:cNvSpPr/>
            <p:nvPr/>
          </p:nvSpPr>
          <p:spPr bwMode="auto">
            <a:xfrm>
              <a:off x="1106" y="1186"/>
              <a:ext cx="1" cy="1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6" name="Freeform 462"/>
            <p:cNvSpPr/>
            <p:nvPr/>
          </p:nvSpPr>
          <p:spPr bwMode="auto">
            <a:xfrm>
              <a:off x="855" y="1000"/>
              <a:ext cx="9" cy="11"/>
            </a:xfrm>
            <a:custGeom>
              <a:avLst/>
              <a:gdLst>
                <a:gd name="T0" fmla="*/ 5 w 5"/>
                <a:gd name="T1" fmla="*/ 4 h 6"/>
                <a:gd name="T2" fmla="*/ 0 w 5"/>
                <a:gd name="T3" fmla="*/ 5 h 6"/>
                <a:gd name="T4" fmla="*/ 5 w 5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6"/>
                    <a:pt x="2" y="5"/>
                    <a:pt x="0" y="5"/>
                  </a:cubicBezTo>
                  <a:cubicBezTo>
                    <a:pt x="0" y="0"/>
                    <a:pt x="3" y="4"/>
                    <a:pt x="5" y="4"/>
                  </a:cubicBez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7" name="Freeform 463"/>
            <p:cNvSpPr/>
            <p:nvPr/>
          </p:nvSpPr>
          <p:spPr bwMode="auto">
            <a:xfrm>
              <a:off x="833" y="1015"/>
              <a:ext cx="7" cy="2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4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3" y="1"/>
                    <a:pt x="2" y="1"/>
                    <a:pt x="0" y="1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8" name="Freeform 464"/>
            <p:cNvSpPr/>
            <p:nvPr/>
          </p:nvSpPr>
          <p:spPr bwMode="auto">
            <a:xfrm>
              <a:off x="844" y="1011"/>
              <a:ext cx="7" cy="2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4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3" y="1"/>
                    <a:pt x="1" y="1"/>
                    <a:pt x="0" y="1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8C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9" name="Freeform 465"/>
            <p:cNvSpPr/>
            <p:nvPr/>
          </p:nvSpPr>
          <p:spPr bwMode="auto">
            <a:xfrm>
              <a:off x="733" y="1401"/>
              <a:ext cx="139" cy="137"/>
            </a:xfrm>
            <a:custGeom>
              <a:avLst/>
              <a:gdLst>
                <a:gd name="T0" fmla="*/ 8 w 75"/>
                <a:gd name="T1" fmla="*/ 28 h 75"/>
                <a:gd name="T2" fmla="*/ 14 w 75"/>
                <a:gd name="T3" fmla="*/ 20 h 75"/>
                <a:gd name="T4" fmla="*/ 19 w 75"/>
                <a:gd name="T5" fmla="*/ 15 h 75"/>
                <a:gd name="T6" fmla="*/ 64 w 75"/>
                <a:gd name="T7" fmla="*/ 1 h 75"/>
                <a:gd name="T8" fmla="*/ 67 w 75"/>
                <a:gd name="T9" fmla="*/ 1 h 75"/>
                <a:gd name="T10" fmla="*/ 75 w 75"/>
                <a:gd name="T11" fmla="*/ 9 h 75"/>
                <a:gd name="T12" fmla="*/ 67 w 75"/>
                <a:gd name="T13" fmla="*/ 16 h 75"/>
                <a:gd name="T14" fmla="*/ 39 w 75"/>
                <a:gd name="T15" fmla="*/ 28 h 75"/>
                <a:gd name="T16" fmla="*/ 16 w 75"/>
                <a:gd name="T17" fmla="*/ 56 h 75"/>
                <a:gd name="T18" fmla="*/ 7 w 75"/>
                <a:gd name="T19" fmla="*/ 75 h 75"/>
                <a:gd name="T20" fmla="*/ 0 w 75"/>
                <a:gd name="T21" fmla="*/ 62 h 75"/>
                <a:gd name="T22" fmla="*/ 4 w 75"/>
                <a:gd name="T23" fmla="*/ 35 h 75"/>
                <a:gd name="T24" fmla="*/ 8 w 75"/>
                <a:gd name="T25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75">
                  <a:moveTo>
                    <a:pt x="8" y="28"/>
                  </a:moveTo>
                  <a:cubicBezTo>
                    <a:pt x="10" y="25"/>
                    <a:pt x="12" y="22"/>
                    <a:pt x="14" y="20"/>
                  </a:cubicBezTo>
                  <a:cubicBezTo>
                    <a:pt x="16" y="19"/>
                    <a:pt x="18" y="17"/>
                    <a:pt x="19" y="15"/>
                  </a:cubicBezTo>
                  <a:cubicBezTo>
                    <a:pt x="32" y="1"/>
                    <a:pt x="47" y="0"/>
                    <a:pt x="64" y="1"/>
                  </a:cubicBezTo>
                  <a:cubicBezTo>
                    <a:pt x="65" y="1"/>
                    <a:pt x="66" y="1"/>
                    <a:pt x="67" y="1"/>
                  </a:cubicBezTo>
                  <a:cubicBezTo>
                    <a:pt x="70" y="3"/>
                    <a:pt x="74" y="5"/>
                    <a:pt x="75" y="9"/>
                  </a:cubicBezTo>
                  <a:cubicBezTo>
                    <a:pt x="75" y="14"/>
                    <a:pt x="70" y="15"/>
                    <a:pt x="67" y="16"/>
                  </a:cubicBezTo>
                  <a:cubicBezTo>
                    <a:pt x="56" y="17"/>
                    <a:pt x="48" y="23"/>
                    <a:pt x="39" y="28"/>
                  </a:cubicBezTo>
                  <a:cubicBezTo>
                    <a:pt x="28" y="35"/>
                    <a:pt x="21" y="44"/>
                    <a:pt x="16" y="56"/>
                  </a:cubicBezTo>
                  <a:cubicBezTo>
                    <a:pt x="13" y="62"/>
                    <a:pt x="9" y="68"/>
                    <a:pt x="7" y="75"/>
                  </a:cubicBezTo>
                  <a:cubicBezTo>
                    <a:pt x="1" y="72"/>
                    <a:pt x="0" y="67"/>
                    <a:pt x="0" y="62"/>
                  </a:cubicBezTo>
                  <a:cubicBezTo>
                    <a:pt x="1" y="53"/>
                    <a:pt x="2" y="44"/>
                    <a:pt x="4" y="35"/>
                  </a:cubicBezTo>
                  <a:cubicBezTo>
                    <a:pt x="4" y="32"/>
                    <a:pt x="7" y="30"/>
                    <a:pt x="8" y="28"/>
                  </a:cubicBezTo>
                  <a:close/>
                </a:path>
              </a:pathLst>
            </a:custGeom>
            <a:solidFill>
              <a:srgbClr val="BAF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0" name="Freeform 466"/>
            <p:cNvSpPr/>
            <p:nvPr/>
          </p:nvSpPr>
          <p:spPr bwMode="auto">
            <a:xfrm>
              <a:off x="730" y="1452"/>
              <a:ext cx="18" cy="17"/>
            </a:xfrm>
            <a:custGeom>
              <a:avLst/>
              <a:gdLst>
                <a:gd name="T0" fmla="*/ 10 w 10"/>
                <a:gd name="T1" fmla="*/ 0 h 9"/>
                <a:gd name="T2" fmla="*/ 6 w 10"/>
                <a:gd name="T3" fmla="*/ 7 h 9"/>
                <a:gd name="T4" fmla="*/ 0 w 10"/>
                <a:gd name="T5" fmla="*/ 9 h 9"/>
                <a:gd name="T6" fmla="*/ 10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10" y="0"/>
                  </a:moveTo>
                  <a:cubicBezTo>
                    <a:pt x="10" y="3"/>
                    <a:pt x="9" y="5"/>
                    <a:pt x="6" y="7"/>
                  </a:cubicBezTo>
                  <a:cubicBezTo>
                    <a:pt x="4" y="8"/>
                    <a:pt x="2" y="9"/>
                    <a:pt x="0" y="9"/>
                  </a:cubicBezTo>
                  <a:cubicBezTo>
                    <a:pt x="3" y="5"/>
                    <a:pt x="6" y="2"/>
                    <a:pt x="10" y="0"/>
                  </a:cubicBezTo>
                  <a:close/>
                </a:path>
              </a:pathLst>
            </a:custGeom>
            <a:solidFill>
              <a:srgbClr val="E5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1" name="Freeform 467"/>
            <p:cNvSpPr/>
            <p:nvPr/>
          </p:nvSpPr>
          <p:spPr bwMode="auto">
            <a:xfrm>
              <a:off x="938" y="1505"/>
              <a:ext cx="7" cy="28"/>
            </a:xfrm>
            <a:custGeom>
              <a:avLst/>
              <a:gdLst>
                <a:gd name="T0" fmla="*/ 1 w 4"/>
                <a:gd name="T1" fmla="*/ 0 h 15"/>
                <a:gd name="T2" fmla="*/ 2 w 4"/>
                <a:gd name="T3" fmla="*/ 15 h 15"/>
                <a:gd name="T4" fmla="*/ 1 w 4"/>
                <a:gd name="T5" fmla="*/ 3 h 15"/>
                <a:gd name="T6" fmla="*/ 1 w 4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5">
                  <a:moveTo>
                    <a:pt x="1" y="0"/>
                  </a:moveTo>
                  <a:cubicBezTo>
                    <a:pt x="4" y="5"/>
                    <a:pt x="2" y="10"/>
                    <a:pt x="2" y="15"/>
                  </a:cubicBezTo>
                  <a:cubicBezTo>
                    <a:pt x="0" y="11"/>
                    <a:pt x="1" y="7"/>
                    <a:pt x="1" y="3"/>
                  </a:cubicBezTo>
                  <a:cubicBezTo>
                    <a:pt x="1" y="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2" name="Freeform 468"/>
            <p:cNvSpPr/>
            <p:nvPr/>
          </p:nvSpPr>
          <p:spPr bwMode="auto">
            <a:xfrm>
              <a:off x="929" y="1472"/>
              <a:ext cx="11" cy="4"/>
            </a:xfrm>
            <a:custGeom>
              <a:avLst/>
              <a:gdLst>
                <a:gd name="T0" fmla="*/ 6 w 6"/>
                <a:gd name="T1" fmla="*/ 0 h 2"/>
                <a:gd name="T2" fmla="*/ 5 w 6"/>
                <a:gd name="T3" fmla="*/ 2 h 2"/>
                <a:gd name="T4" fmla="*/ 0 w 6"/>
                <a:gd name="T5" fmla="*/ 1 h 2"/>
                <a:gd name="T6" fmla="*/ 6 w 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6" y="1"/>
                    <a:pt x="5" y="2"/>
                    <a:pt x="5" y="2"/>
                  </a:cubicBezTo>
                  <a:cubicBezTo>
                    <a:pt x="4" y="2"/>
                    <a:pt x="2" y="2"/>
                    <a:pt x="0" y="1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E4F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3" name="Oval 469"/>
            <p:cNvSpPr>
              <a:spLocks noChangeArrowheads="1"/>
            </p:cNvSpPr>
            <p:nvPr/>
          </p:nvSpPr>
          <p:spPr bwMode="auto">
            <a:xfrm>
              <a:off x="634" y="1307"/>
              <a:ext cx="593" cy="592"/>
            </a:xfrm>
            <a:prstGeom prst="ellipse">
              <a:avLst/>
            </a:prstGeom>
            <a:noFill/>
            <a:ln w="9525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4" name="Oval 470"/>
            <p:cNvSpPr>
              <a:spLocks noChangeArrowheads="1"/>
            </p:cNvSpPr>
            <p:nvPr/>
          </p:nvSpPr>
          <p:spPr bwMode="auto">
            <a:xfrm>
              <a:off x="682" y="1355"/>
              <a:ext cx="497" cy="496"/>
            </a:xfrm>
            <a:prstGeom prst="ellipse">
              <a:avLst/>
            </a:prstGeom>
            <a:noFill/>
            <a:ln w="9525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5" name="Freeform 471"/>
            <p:cNvSpPr/>
            <p:nvPr/>
          </p:nvSpPr>
          <p:spPr bwMode="auto">
            <a:xfrm>
              <a:off x="1048" y="1129"/>
              <a:ext cx="281" cy="250"/>
            </a:xfrm>
            <a:custGeom>
              <a:avLst/>
              <a:gdLst>
                <a:gd name="T0" fmla="*/ 107 w 152"/>
                <a:gd name="T1" fmla="*/ 22 h 136"/>
                <a:gd name="T2" fmla="*/ 5 w 152"/>
                <a:gd name="T3" fmla="*/ 45 h 136"/>
                <a:gd name="T4" fmla="*/ 0 w 152"/>
                <a:gd name="T5" fmla="*/ 54 h 136"/>
                <a:gd name="T6" fmla="*/ 48 w 152"/>
                <a:gd name="T7" fmla="*/ 116 h 136"/>
                <a:gd name="T8" fmla="*/ 124 w 152"/>
                <a:gd name="T9" fmla="*/ 132 h 136"/>
                <a:gd name="T10" fmla="*/ 130 w 152"/>
                <a:gd name="T11" fmla="*/ 124 h 136"/>
                <a:gd name="T12" fmla="*/ 107 w 152"/>
                <a:gd name="T13" fmla="*/ 2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36">
                  <a:moveTo>
                    <a:pt x="107" y="22"/>
                  </a:moveTo>
                  <a:cubicBezTo>
                    <a:pt x="73" y="0"/>
                    <a:pt x="27" y="10"/>
                    <a:pt x="5" y="45"/>
                  </a:cubicBezTo>
                  <a:cubicBezTo>
                    <a:pt x="3" y="48"/>
                    <a:pt x="2" y="51"/>
                    <a:pt x="0" y="54"/>
                  </a:cubicBezTo>
                  <a:cubicBezTo>
                    <a:pt x="8" y="79"/>
                    <a:pt x="24" y="101"/>
                    <a:pt x="48" y="116"/>
                  </a:cubicBezTo>
                  <a:cubicBezTo>
                    <a:pt x="71" y="131"/>
                    <a:pt x="98" y="136"/>
                    <a:pt x="124" y="132"/>
                  </a:cubicBezTo>
                  <a:cubicBezTo>
                    <a:pt x="126" y="130"/>
                    <a:pt x="128" y="127"/>
                    <a:pt x="130" y="124"/>
                  </a:cubicBezTo>
                  <a:cubicBezTo>
                    <a:pt x="152" y="89"/>
                    <a:pt x="142" y="44"/>
                    <a:pt x="107" y="22"/>
                  </a:cubicBezTo>
                  <a:close/>
                </a:path>
              </a:pathLst>
            </a:custGeom>
            <a:noFill/>
            <a:ln w="9525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6" name="Freeform 472"/>
            <p:cNvSpPr/>
            <p:nvPr/>
          </p:nvSpPr>
          <p:spPr bwMode="auto">
            <a:xfrm>
              <a:off x="532" y="1129"/>
              <a:ext cx="281" cy="250"/>
            </a:xfrm>
            <a:custGeom>
              <a:avLst/>
              <a:gdLst>
                <a:gd name="T0" fmla="*/ 45 w 152"/>
                <a:gd name="T1" fmla="*/ 22 h 136"/>
                <a:gd name="T2" fmla="*/ 147 w 152"/>
                <a:gd name="T3" fmla="*/ 45 h 136"/>
                <a:gd name="T4" fmla="*/ 152 w 152"/>
                <a:gd name="T5" fmla="*/ 54 h 136"/>
                <a:gd name="T6" fmla="*/ 104 w 152"/>
                <a:gd name="T7" fmla="*/ 116 h 136"/>
                <a:gd name="T8" fmla="*/ 28 w 152"/>
                <a:gd name="T9" fmla="*/ 132 h 136"/>
                <a:gd name="T10" fmla="*/ 22 w 152"/>
                <a:gd name="T11" fmla="*/ 124 h 136"/>
                <a:gd name="T12" fmla="*/ 45 w 152"/>
                <a:gd name="T13" fmla="*/ 2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36">
                  <a:moveTo>
                    <a:pt x="45" y="22"/>
                  </a:moveTo>
                  <a:cubicBezTo>
                    <a:pt x="79" y="0"/>
                    <a:pt x="125" y="10"/>
                    <a:pt x="147" y="45"/>
                  </a:cubicBezTo>
                  <a:cubicBezTo>
                    <a:pt x="149" y="48"/>
                    <a:pt x="150" y="51"/>
                    <a:pt x="152" y="54"/>
                  </a:cubicBezTo>
                  <a:cubicBezTo>
                    <a:pt x="144" y="79"/>
                    <a:pt x="128" y="101"/>
                    <a:pt x="104" y="116"/>
                  </a:cubicBezTo>
                  <a:cubicBezTo>
                    <a:pt x="81" y="131"/>
                    <a:pt x="54" y="136"/>
                    <a:pt x="28" y="132"/>
                  </a:cubicBezTo>
                  <a:cubicBezTo>
                    <a:pt x="26" y="130"/>
                    <a:pt x="24" y="127"/>
                    <a:pt x="22" y="124"/>
                  </a:cubicBezTo>
                  <a:cubicBezTo>
                    <a:pt x="0" y="89"/>
                    <a:pt x="10" y="44"/>
                    <a:pt x="45" y="22"/>
                  </a:cubicBezTo>
                  <a:close/>
                </a:path>
              </a:pathLst>
            </a:custGeom>
            <a:noFill/>
            <a:ln w="9525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7" name="Freeform 473"/>
            <p:cNvSpPr/>
            <p:nvPr/>
          </p:nvSpPr>
          <p:spPr bwMode="auto">
            <a:xfrm>
              <a:off x="720" y="1832"/>
              <a:ext cx="74" cy="83"/>
            </a:xfrm>
            <a:custGeom>
              <a:avLst/>
              <a:gdLst>
                <a:gd name="T0" fmla="*/ 37 w 40"/>
                <a:gd name="T1" fmla="*/ 19 h 45"/>
                <a:gd name="T2" fmla="*/ 22 w 40"/>
                <a:gd name="T3" fmla="*/ 33 h 45"/>
                <a:gd name="T4" fmla="*/ 13 w 40"/>
                <a:gd name="T5" fmla="*/ 38 h 45"/>
                <a:gd name="T6" fmla="*/ 3 w 40"/>
                <a:gd name="T7" fmla="*/ 41 h 45"/>
                <a:gd name="T8" fmla="*/ 4 w 40"/>
                <a:gd name="T9" fmla="*/ 36 h 45"/>
                <a:gd name="T10" fmla="*/ 5 w 40"/>
                <a:gd name="T11" fmla="*/ 30 h 45"/>
                <a:gd name="T12" fmla="*/ 9 w 40"/>
                <a:gd name="T13" fmla="*/ 20 h 45"/>
                <a:gd name="T14" fmla="*/ 12 w 40"/>
                <a:gd name="T15" fmla="*/ 10 h 45"/>
                <a:gd name="T16" fmla="*/ 14 w 40"/>
                <a:gd name="T17" fmla="*/ 5 h 45"/>
                <a:gd name="T18" fmla="*/ 16 w 40"/>
                <a:gd name="T19" fmla="*/ 0 h 45"/>
                <a:gd name="T20" fmla="*/ 14 w 40"/>
                <a:gd name="T21" fmla="*/ 0 h 45"/>
                <a:gd name="T22" fmla="*/ 12 w 40"/>
                <a:gd name="T23" fmla="*/ 3 h 45"/>
                <a:gd name="T24" fmla="*/ 10 w 40"/>
                <a:gd name="T25" fmla="*/ 7 h 45"/>
                <a:gd name="T26" fmla="*/ 7 w 40"/>
                <a:gd name="T27" fmla="*/ 17 h 45"/>
                <a:gd name="T28" fmla="*/ 1 w 40"/>
                <a:gd name="T29" fmla="*/ 36 h 45"/>
                <a:gd name="T30" fmla="*/ 1 w 40"/>
                <a:gd name="T31" fmla="*/ 43 h 45"/>
                <a:gd name="T32" fmla="*/ 7 w 40"/>
                <a:gd name="T33" fmla="*/ 44 h 45"/>
                <a:gd name="T34" fmla="*/ 23 w 40"/>
                <a:gd name="T35" fmla="*/ 35 h 45"/>
                <a:gd name="T36" fmla="*/ 39 w 40"/>
                <a:gd name="T37" fmla="*/ 21 h 45"/>
                <a:gd name="T38" fmla="*/ 37 w 40"/>
                <a:gd name="T39" fmla="*/ 1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0" h="45">
                  <a:moveTo>
                    <a:pt x="37" y="19"/>
                  </a:moveTo>
                  <a:cubicBezTo>
                    <a:pt x="32" y="24"/>
                    <a:pt x="27" y="29"/>
                    <a:pt x="22" y="33"/>
                  </a:cubicBezTo>
                  <a:cubicBezTo>
                    <a:pt x="19" y="34"/>
                    <a:pt x="16" y="36"/>
                    <a:pt x="13" y="38"/>
                  </a:cubicBezTo>
                  <a:cubicBezTo>
                    <a:pt x="11" y="39"/>
                    <a:pt x="4" y="43"/>
                    <a:pt x="3" y="41"/>
                  </a:cubicBezTo>
                  <a:cubicBezTo>
                    <a:pt x="3" y="39"/>
                    <a:pt x="4" y="37"/>
                    <a:pt x="4" y="36"/>
                  </a:cubicBezTo>
                  <a:cubicBezTo>
                    <a:pt x="5" y="34"/>
                    <a:pt x="5" y="32"/>
                    <a:pt x="5" y="30"/>
                  </a:cubicBezTo>
                  <a:cubicBezTo>
                    <a:pt x="6" y="27"/>
                    <a:pt x="7" y="23"/>
                    <a:pt x="9" y="20"/>
                  </a:cubicBezTo>
                  <a:cubicBezTo>
                    <a:pt x="10" y="16"/>
                    <a:pt x="11" y="13"/>
                    <a:pt x="12" y="10"/>
                  </a:cubicBezTo>
                  <a:cubicBezTo>
                    <a:pt x="13" y="8"/>
                    <a:pt x="14" y="6"/>
                    <a:pt x="14" y="5"/>
                  </a:cubicBezTo>
                  <a:cubicBezTo>
                    <a:pt x="15" y="3"/>
                    <a:pt x="16" y="2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3" y="0"/>
                    <a:pt x="13" y="2"/>
                    <a:pt x="12" y="3"/>
                  </a:cubicBezTo>
                  <a:cubicBezTo>
                    <a:pt x="12" y="4"/>
                    <a:pt x="11" y="6"/>
                    <a:pt x="10" y="7"/>
                  </a:cubicBezTo>
                  <a:cubicBezTo>
                    <a:pt x="9" y="11"/>
                    <a:pt x="8" y="14"/>
                    <a:pt x="7" y="17"/>
                  </a:cubicBezTo>
                  <a:cubicBezTo>
                    <a:pt x="5" y="23"/>
                    <a:pt x="3" y="30"/>
                    <a:pt x="1" y="36"/>
                  </a:cubicBezTo>
                  <a:cubicBezTo>
                    <a:pt x="0" y="39"/>
                    <a:pt x="0" y="41"/>
                    <a:pt x="1" y="43"/>
                  </a:cubicBezTo>
                  <a:cubicBezTo>
                    <a:pt x="3" y="45"/>
                    <a:pt x="5" y="45"/>
                    <a:pt x="7" y="44"/>
                  </a:cubicBezTo>
                  <a:cubicBezTo>
                    <a:pt x="13" y="42"/>
                    <a:pt x="18" y="38"/>
                    <a:pt x="23" y="35"/>
                  </a:cubicBezTo>
                  <a:cubicBezTo>
                    <a:pt x="29" y="31"/>
                    <a:pt x="35" y="27"/>
                    <a:pt x="39" y="21"/>
                  </a:cubicBezTo>
                  <a:cubicBezTo>
                    <a:pt x="40" y="20"/>
                    <a:pt x="38" y="18"/>
                    <a:pt x="37" y="19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8" name="Freeform 474"/>
            <p:cNvSpPr/>
            <p:nvPr/>
          </p:nvSpPr>
          <p:spPr bwMode="auto">
            <a:xfrm>
              <a:off x="1085" y="1818"/>
              <a:ext cx="72" cy="88"/>
            </a:xfrm>
            <a:custGeom>
              <a:avLst/>
              <a:gdLst>
                <a:gd name="T0" fmla="*/ 38 w 39"/>
                <a:gd name="T1" fmla="*/ 44 h 48"/>
                <a:gd name="T2" fmla="*/ 33 w 39"/>
                <a:gd name="T3" fmla="*/ 22 h 48"/>
                <a:gd name="T4" fmla="*/ 29 w 39"/>
                <a:gd name="T5" fmla="*/ 12 h 48"/>
                <a:gd name="T6" fmla="*/ 25 w 39"/>
                <a:gd name="T7" fmla="*/ 2 h 48"/>
                <a:gd name="T8" fmla="*/ 22 w 39"/>
                <a:gd name="T9" fmla="*/ 3 h 48"/>
                <a:gd name="T10" fmla="*/ 26 w 39"/>
                <a:gd name="T11" fmla="*/ 13 h 48"/>
                <a:gd name="T12" fmla="*/ 30 w 39"/>
                <a:gd name="T13" fmla="*/ 24 h 48"/>
                <a:gd name="T14" fmla="*/ 35 w 39"/>
                <a:gd name="T15" fmla="*/ 43 h 48"/>
                <a:gd name="T16" fmla="*/ 19 w 39"/>
                <a:gd name="T17" fmla="*/ 34 h 48"/>
                <a:gd name="T18" fmla="*/ 2 w 39"/>
                <a:gd name="T19" fmla="*/ 20 h 48"/>
                <a:gd name="T20" fmla="*/ 1 w 39"/>
                <a:gd name="T21" fmla="*/ 21 h 48"/>
                <a:gd name="T22" fmla="*/ 20 w 39"/>
                <a:gd name="T23" fmla="*/ 38 h 48"/>
                <a:gd name="T24" fmla="*/ 37 w 39"/>
                <a:gd name="T25" fmla="*/ 46 h 48"/>
                <a:gd name="T26" fmla="*/ 38 w 39"/>
                <a:gd name="T2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48">
                  <a:moveTo>
                    <a:pt x="38" y="44"/>
                  </a:moveTo>
                  <a:cubicBezTo>
                    <a:pt x="37" y="37"/>
                    <a:pt x="35" y="29"/>
                    <a:pt x="33" y="22"/>
                  </a:cubicBezTo>
                  <a:cubicBezTo>
                    <a:pt x="32" y="19"/>
                    <a:pt x="30" y="15"/>
                    <a:pt x="29" y="12"/>
                  </a:cubicBezTo>
                  <a:cubicBezTo>
                    <a:pt x="28" y="8"/>
                    <a:pt x="27" y="5"/>
                    <a:pt x="25" y="2"/>
                  </a:cubicBezTo>
                  <a:cubicBezTo>
                    <a:pt x="25" y="0"/>
                    <a:pt x="22" y="1"/>
                    <a:pt x="22" y="3"/>
                  </a:cubicBezTo>
                  <a:cubicBezTo>
                    <a:pt x="23" y="7"/>
                    <a:pt x="25" y="10"/>
                    <a:pt x="26" y="13"/>
                  </a:cubicBezTo>
                  <a:cubicBezTo>
                    <a:pt x="27" y="17"/>
                    <a:pt x="28" y="20"/>
                    <a:pt x="30" y="24"/>
                  </a:cubicBezTo>
                  <a:cubicBezTo>
                    <a:pt x="32" y="30"/>
                    <a:pt x="33" y="36"/>
                    <a:pt x="35" y="43"/>
                  </a:cubicBezTo>
                  <a:cubicBezTo>
                    <a:pt x="29" y="44"/>
                    <a:pt x="23" y="37"/>
                    <a:pt x="19" y="34"/>
                  </a:cubicBezTo>
                  <a:cubicBezTo>
                    <a:pt x="13" y="29"/>
                    <a:pt x="8" y="24"/>
                    <a:pt x="2" y="20"/>
                  </a:cubicBezTo>
                  <a:cubicBezTo>
                    <a:pt x="1" y="19"/>
                    <a:pt x="0" y="21"/>
                    <a:pt x="1" y="21"/>
                  </a:cubicBezTo>
                  <a:cubicBezTo>
                    <a:pt x="7" y="27"/>
                    <a:pt x="13" y="33"/>
                    <a:pt x="20" y="38"/>
                  </a:cubicBezTo>
                  <a:cubicBezTo>
                    <a:pt x="24" y="42"/>
                    <a:pt x="30" y="48"/>
                    <a:pt x="37" y="46"/>
                  </a:cubicBezTo>
                  <a:cubicBezTo>
                    <a:pt x="38" y="45"/>
                    <a:pt x="39" y="45"/>
                    <a:pt x="38" y="4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9" name="Freeform 475"/>
            <p:cNvSpPr/>
            <p:nvPr/>
          </p:nvSpPr>
          <p:spPr bwMode="auto">
            <a:xfrm>
              <a:off x="711" y="1345"/>
              <a:ext cx="28" cy="35"/>
            </a:xfrm>
            <a:custGeom>
              <a:avLst/>
              <a:gdLst>
                <a:gd name="T0" fmla="*/ 14 w 15"/>
                <a:gd name="T1" fmla="*/ 14 h 19"/>
                <a:gd name="T2" fmla="*/ 12 w 15"/>
                <a:gd name="T3" fmla="*/ 12 h 19"/>
                <a:gd name="T4" fmla="*/ 9 w 15"/>
                <a:gd name="T5" fmla="*/ 8 h 19"/>
                <a:gd name="T6" fmla="*/ 3 w 15"/>
                <a:gd name="T7" fmla="*/ 1 h 19"/>
                <a:gd name="T8" fmla="*/ 1 w 15"/>
                <a:gd name="T9" fmla="*/ 3 h 19"/>
                <a:gd name="T10" fmla="*/ 7 w 15"/>
                <a:gd name="T11" fmla="*/ 10 h 19"/>
                <a:gd name="T12" fmla="*/ 9 w 15"/>
                <a:gd name="T13" fmla="*/ 14 h 19"/>
                <a:gd name="T14" fmla="*/ 11 w 15"/>
                <a:gd name="T15" fmla="*/ 16 h 19"/>
                <a:gd name="T16" fmla="*/ 12 w 15"/>
                <a:gd name="T17" fmla="*/ 18 h 19"/>
                <a:gd name="T18" fmla="*/ 15 w 15"/>
                <a:gd name="T19" fmla="*/ 17 h 19"/>
                <a:gd name="T20" fmla="*/ 14 w 15"/>
                <a:gd name="T21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9">
                  <a:moveTo>
                    <a:pt x="14" y="14"/>
                  </a:moveTo>
                  <a:cubicBezTo>
                    <a:pt x="13" y="13"/>
                    <a:pt x="13" y="13"/>
                    <a:pt x="12" y="12"/>
                  </a:cubicBezTo>
                  <a:cubicBezTo>
                    <a:pt x="11" y="11"/>
                    <a:pt x="10" y="9"/>
                    <a:pt x="9" y="8"/>
                  </a:cubicBezTo>
                  <a:cubicBezTo>
                    <a:pt x="7" y="5"/>
                    <a:pt x="5" y="3"/>
                    <a:pt x="3" y="1"/>
                  </a:cubicBezTo>
                  <a:cubicBezTo>
                    <a:pt x="1" y="0"/>
                    <a:pt x="0" y="1"/>
                    <a:pt x="1" y="3"/>
                  </a:cubicBezTo>
                  <a:cubicBezTo>
                    <a:pt x="3" y="5"/>
                    <a:pt x="5" y="8"/>
                    <a:pt x="7" y="10"/>
                  </a:cubicBezTo>
                  <a:cubicBezTo>
                    <a:pt x="8" y="11"/>
                    <a:pt x="9" y="13"/>
                    <a:pt x="9" y="14"/>
                  </a:cubicBezTo>
                  <a:cubicBezTo>
                    <a:pt x="10" y="14"/>
                    <a:pt x="10" y="15"/>
                    <a:pt x="11" y="16"/>
                  </a:cubicBezTo>
                  <a:cubicBezTo>
                    <a:pt x="11" y="17"/>
                    <a:pt x="12" y="18"/>
                    <a:pt x="12" y="18"/>
                  </a:cubicBezTo>
                  <a:cubicBezTo>
                    <a:pt x="14" y="19"/>
                    <a:pt x="15" y="18"/>
                    <a:pt x="15" y="17"/>
                  </a:cubicBezTo>
                  <a:cubicBezTo>
                    <a:pt x="15" y="16"/>
                    <a:pt x="14" y="15"/>
                    <a:pt x="14" y="1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0" name="Freeform 476"/>
            <p:cNvSpPr/>
            <p:nvPr/>
          </p:nvSpPr>
          <p:spPr bwMode="auto">
            <a:xfrm>
              <a:off x="739" y="1329"/>
              <a:ext cx="22" cy="33"/>
            </a:xfrm>
            <a:custGeom>
              <a:avLst/>
              <a:gdLst>
                <a:gd name="T0" fmla="*/ 11 w 12"/>
                <a:gd name="T1" fmla="*/ 13 h 18"/>
                <a:gd name="T2" fmla="*/ 10 w 12"/>
                <a:gd name="T3" fmla="*/ 12 h 18"/>
                <a:gd name="T4" fmla="*/ 7 w 12"/>
                <a:gd name="T5" fmla="*/ 8 h 18"/>
                <a:gd name="T6" fmla="*/ 5 w 12"/>
                <a:gd name="T7" fmla="*/ 5 h 18"/>
                <a:gd name="T8" fmla="*/ 4 w 12"/>
                <a:gd name="T9" fmla="*/ 3 h 18"/>
                <a:gd name="T10" fmla="*/ 3 w 12"/>
                <a:gd name="T11" fmla="*/ 2 h 18"/>
                <a:gd name="T12" fmla="*/ 2 w 12"/>
                <a:gd name="T13" fmla="*/ 1 h 18"/>
                <a:gd name="T14" fmla="*/ 1 w 12"/>
                <a:gd name="T15" fmla="*/ 2 h 18"/>
                <a:gd name="T16" fmla="*/ 1 w 12"/>
                <a:gd name="T17" fmla="*/ 3 h 18"/>
                <a:gd name="T18" fmla="*/ 1 w 12"/>
                <a:gd name="T19" fmla="*/ 4 h 18"/>
                <a:gd name="T20" fmla="*/ 2 w 12"/>
                <a:gd name="T21" fmla="*/ 6 h 18"/>
                <a:gd name="T22" fmla="*/ 4 w 12"/>
                <a:gd name="T23" fmla="*/ 10 h 18"/>
                <a:gd name="T24" fmla="*/ 7 w 12"/>
                <a:gd name="T25" fmla="*/ 14 h 18"/>
                <a:gd name="T26" fmla="*/ 8 w 12"/>
                <a:gd name="T27" fmla="*/ 15 h 18"/>
                <a:gd name="T28" fmla="*/ 10 w 12"/>
                <a:gd name="T29" fmla="*/ 17 h 18"/>
                <a:gd name="T30" fmla="*/ 12 w 12"/>
                <a:gd name="T31" fmla="*/ 15 h 18"/>
                <a:gd name="T32" fmla="*/ 11 w 12"/>
                <a:gd name="T33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18">
                  <a:moveTo>
                    <a:pt x="11" y="13"/>
                  </a:moveTo>
                  <a:cubicBezTo>
                    <a:pt x="11" y="13"/>
                    <a:pt x="10" y="12"/>
                    <a:pt x="10" y="12"/>
                  </a:cubicBezTo>
                  <a:cubicBezTo>
                    <a:pt x="9" y="11"/>
                    <a:pt x="8" y="9"/>
                    <a:pt x="7" y="8"/>
                  </a:cubicBezTo>
                  <a:cubicBezTo>
                    <a:pt x="7" y="7"/>
                    <a:pt x="6" y="6"/>
                    <a:pt x="5" y="5"/>
                  </a:cubicBezTo>
                  <a:cubicBezTo>
                    <a:pt x="5" y="4"/>
                    <a:pt x="4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3" y="2"/>
                    <a:pt x="3" y="1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3" y="7"/>
                    <a:pt x="4" y="9"/>
                    <a:pt x="4" y="10"/>
                  </a:cubicBezTo>
                  <a:cubicBezTo>
                    <a:pt x="5" y="11"/>
                    <a:pt x="6" y="12"/>
                    <a:pt x="7" y="14"/>
                  </a:cubicBezTo>
                  <a:cubicBezTo>
                    <a:pt x="7" y="14"/>
                    <a:pt x="8" y="15"/>
                    <a:pt x="8" y="15"/>
                  </a:cubicBezTo>
                  <a:cubicBezTo>
                    <a:pt x="8" y="16"/>
                    <a:pt x="9" y="17"/>
                    <a:pt x="10" y="17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15"/>
                    <a:pt x="11" y="14"/>
                    <a:pt x="11" y="1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1" name="Freeform 477"/>
            <p:cNvSpPr/>
            <p:nvPr/>
          </p:nvSpPr>
          <p:spPr bwMode="auto">
            <a:xfrm>
              <a:off x="1100" y="1329"/>
              <a:ext cx="28" cy="33"/>
            </a:xfrm>
            <a:custGeom>
              <a:avLst/>
              <a:gdLst>
                <a:gd name="T0" fmla="*/ 12 w 15"/>
                <a:gd name="T1" fmla="*/ 1 h 18"/>
                <a:gd name="T2" fmla="*/ 6 w 15"/>
                <a:gd name="T3" fmla="*/ 8 h 18"/>
                <a:gd name="T4" fmla="*/ 3 w 15"/>
                <a:gd name="T5" fmla="*/ 12 h 18"/>
                <a:gd name="T6" fmla="*/ 2 w 15"/>
                <a:gd name="T7" fmla="*/ 13 h 18"/>
                <a:gd name="T8" fmla="*/ 1 w 15"/>
                <a:gd name="T9" fmla="*/ 15 h 18"/>
                <a:gd name="T10" fmla="*/ 3 w 15"/>
                <a:gd name="T11" fmla="*/ 17 h 18"/>
                <a:gd name="T12" fmla="*/ 5 w 15"/>
                <a:gd name="T13" fmla="*/ 15 h 18"/>
                <a:gd name="T14" fmla="*/ 6 w 15"/>
                <a:gd name="T15" fmla="*/ 14 h 18"/>
                <a:gd name="T16" fmla="*/ 9 w 15"/>
                <a:gd name="T17" fmla="*/ 10 h 18"/>
                <a:gd name="T18" fmla="*/ 14 w 15"/>
                <a:gd name="T19" fmla="*/ 3 h 18"/>
                <a:gd name="T20" fmla="*/ 12 w 15"/>
                <a:gd name="T21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8">
                  <a:moveTo>
                    <a:pt x="12" y="1"/>
                  </a:moveTo>
                  <a:cubicBezTo>
                    <a:pt x="10" y="3"/>
                    <a:pt x="8" y="6"/>
                    <a:pt x="6" y="8"/>
                  </a:cubicBezTo>
                  <a:cubicBezTo>
                    <a:pt x="5" y="9"/>
                    <a:pt x="4" y="10"/>
                    <a:pt x="3" y="12"/>
                  </a:cubicBezTo>
                  <a:cubicBezTo>
                    <a:pt x="3" y="12"/>
                    <a:pt x="3" y="13"/>
                    <a:pt x="2" y="13"/>
                  </a:cubicBezTo>
                  <a:cubicBezTo>
                    <a:pt x="2" y="14"/>
                    <a:pt x="1" y="15"/>
                    <a:pt x="1" y="15"/>
                  </a:cubicBezTo>
                  <a:cubicBezTo>
                    <a:pt x="0" y="17"/>
                    <a:pt x="2" y="18"/>
                    <a:pt x="3" y="17"/>
                  </a:cubicBezTo>
                  <a:cubicBezTo>
                    <a:pt x="4" y="16"/>
                    <a:pt x="4" y="16"/>
                    <a:pt x="5" y="15"/>
                  </a:cubicBezTo>
                  <a:cubicBezTo>
                    <a:pt x="5" y="15"/>
                    <a:pt x="6" y="14"/>
                    <a:pt x="6" y="14"/>
                  </a:cubicBezTo>
                  <a:cubicBezTo>
                    <a:pt x="7" y="13"/>
                    <a:pt x="8" y="12"/>
                    <a:pt x="9" y="10"/>
                  </a:cubicBezTo>
                  <a:cubicBezTo>
                    <a:pt x="11" y="8"/>
                    <a:pt x="13" y="6"/>
                    <a:pt x="14" y="3"/>
                  </a:cubicBezTo>
                  <a:cubicBezTo>
                    <a:pt x="15" y="2"/>
                    <a:pt x="13" y="0"/>
                    <a:pt x="1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2" name="Freeform 478"/>
            <p:cNvSpPr/>
            <p:nvPr/>
          </p:nvSpPr>
          <p:spPr bwMode="auto">
            <a:xfrm>
              <a:off x="1131" y="1349"/>
              <a:ext cx="22" cy="33"/>
            </a:xfrm>
            <a:custGeom>
              <a:avLst/>
              <a:gdLst>
                <a:gd name="T0" fmla="*/ 10 w 12"/>
                <a:gd name="T1" fmla="*/ 0 h 18"/>
                <a:gd name="T2" fmla="*/ 6 w 12"/>
                <a:gd name="T3" fmla="*/ 3 h 18"/>
                <a:gd name="T4" fmla="*/ 3 w 12"/>
                <a:gd name="T5" fmla="*/ 8 h 18"/>
                <a:gd name="T6" fmla="*/ 0 w 12"/>
                <a:gd name="T7" fmla="*/ 17 h 18"/>
                <a:gd name="T8" fmla="*/ 1 w 12"/>
                <a:gd name="T9" fmla="*/ 17 h 18"/>
                <a:gd name="T10" fmla="*/ 6 w 12"/>
                <a:gd name="T11" fmla="*/ 9 h 18"/>
                <a:gd name="T12" fmla="*/ 9 w 12"/>
                <a:gd name="T13" fmla="*/ 5 h 18"/>
                <a:gd name="T14" fmla="*/ 11 w 12"/>
                <a:gd name="T15" fmla="*/ 1 h 18"/>
                <a:gd name="T16" fmla="*/ 10 w 12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8">
                  <a:moveTo>
                    <a:pt x="10" y="0"/>
                  </a:moveTo>
                  <a:cubicBezTo>
                    <a:pt x="8" y="0"/>
                    <a:pt x="7" y="2"/>
                    <a:pt x="6" y="3"/>
                  </a:cubicBezTo>
                  <a:cubicBezTo>
                    <a:pt x="5" y="5"/>
                    <a:pt x="4" y="6"/>
                    <a:pt x="3" y="8"/>
                  </a:cubicBezTo>
                  <a:cubicBezTo>
                    <a:pt x="2" y="10"/>
                    <a:pt x="0" y="14"/>
                    <a:pt x="0" y="17"/>
                  </a:cubicBezTo>
                  <a:cubicBezTo>
                    <a:pt x="0" y="18"/>
                    <a:pt x="1" y="18"/>
                    <a:pt x="1" y="17"/>
                  </a:cubicBezTo>
                  <a:cubicBezTo>
                    <a:pt x="3" y="15"/>
                    <a:pt x="4" y="12"/>
                    <a:pt x="6" y="9"/>
                  </a:cubicBezTo>
                  <a:cubicBezTo>
                    <a:pt x="7" y="8"/>
                    <a:pt x="8" y="7"/>
                    <a:pt x="9" y="5"/>
                  </a:cubicBezTo>
                  <a:cubicBezTo>
                    <a:pt x="10" y="4"/>
                    <a:pt x="11" y="3"/>
                    <a:pt x="11" y="1"/>
                  </a:cubicBezTo>
                  <a:cubicBezTo>
                    <a:pt x="12" y="0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3" name="Freeform 479"/>
            <p:cNvSpPr/>
            <p:nvPr/>
          </p:nvSpPr>
          <p:spPr bwMode="auto">
            <a:xfrm>
              <a:off x="571" y="1142"/>
              <a:ext cx="44" cy="49"/>
            </a:xfrm>
            <a:custGeom>
              <a:avLst/>
              <a:gdLst>
                <a:gd name="T0" fmla="*/ 24 w 24"/>
                <a:gd name="T1" fmla="*/ 15 h 27"/>
                <a:gd name="T2" fmla="*/ 9 w 24"/>
                <a:gd name="T3" fmla="*/ 1 h 27"/>
                <a:gd name="T4" fmla="*/ 1 w 24"/>
                <a:gd name="T5" fmla="*/ 7 h 27"/>
                <a:gd name="T6" fmla="*/ 2 w 24"/>
                <a:gd name="T7" fmla="*/ 16 h 27"/>
                <a:gd name="T8" fmla="*/ 10 w 24"/>
                <a:gd name="T9" fmla="*/ 26 h 27"/>
                <a:gd name="T10" fmla="*/ 12 w 24"/>
                <a:gd name="T11" fmla="*/ 24 h 27"/>
                <a:gd name="T12" fmla="*/ 4 w 24"/>
                <a:gd name="T13" fmla="*/ 9 h 27"/>
                <a:gd name="T14" fmla="*/ 8 w 24"/>
                <a:gd name="T15" fmla="*/ 5 h 27"/>
                <a:gd name="T16" fmla="*/ 15 w 24"/>
                <a:gd name="T17" fmla="*/ 7 h 27"/>
                <a:gd name="T18" fmla="*/ 20 w 24"/>
                <a:gd name="T19" fmla="*/ 17 h 27"/>
                <a:gd name="T20" fmla="*/ 24 w 24"/>
                <a:gd name="T21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27">
                  <a:moveTo>
                    <a:pt x="24" y="15"/>
                  </a:moveTo>
                  <a:cubicBezTo>
                    <a:pt x="22" y="8"/>
                    <a:pt x="17" y="0"/>
                    <a:pt x="9" y="1"/>
                  </a:cubicBezTo>
                  <a:cubicBezTo>
                    <a:pt x="5" y="1"/>
                    <a:pt x="3" y="4"/>
                    <a:pt x="1" y="7"/>
                  </a:cubicBezTo>
                  <a:cubicBezTo>
                    <a:pt x="0" y="10"/>
                    <a:pt x="1" y="13"/>
                    <a:pt x="2" y="16"/>
                  </a:cubicBezTo>
                  <a:cubicBezTo>
                    <a:pt x="4" y="20"/>
                    <a:pt x="7" y="23"/>
                    <a:pt x="10" y="26"/>
                  </a:cubicBezTo>
                  <a:cubicBezTo>
                    <a:pt x="12" y="27"/>
                    <a:pt x="13" y="25"/>
                    <a:pt x="12" y="24"/>
                  </a:cubicBezTo>
                  <a:cubicBezTo>
                    <a:pt x="8" y="20"/>
                    <a:pt x="3" y="15"/>
                    <a:pt x="4" y="9"/>
                  </a:cubicBezTo>
                  <a:cubicBezTo>
                    <a:pt x="5" y="7"/>
                    <a:pt x="6" y="5"/>
                    <a:pt x="8" y="5"/>
                  </a:cubicBezTo>
                  <a:cubicBezTo>
                    <a:pt x="11" y="4"/>
                    <a:pt x="14" y="5"/>
                    <a:pt x="15" y="7"/>
                  </a:cubicBezTo>
                  <a:cubicBezTo>
                    <a:pt x="18" y="10"/>
                    <a:pt x="19" y="13"/>
                    <a:pt x="20" y="17"/>
                  </a:cubicBezTo>
                  <a:cubicBezTo>
                    <a:pt x="21" y="19"/>
                    <a:pt x="24" y="17"/>
                    <a:pt x="24" y="1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4" name="Freeform 480"/>
            <p:cNvSpPr/>
            <p:nvPr/>
          </p:nvSpPr>
          <p:spPr bwMode="auto">
            <a:xfrm>
              <a:off x="1236" y="1132"/>
              <a:ext cx="48" cy="52"/>
            </a:xfrm>
            <a:custGeom>
              <a:avLst/>
              <a:gdLst>
                <a:gd name="T0" fmla="*/ 25 w 26"/>
                <a:gd name="T1" fmla="*/ 6 h 28"/>
                <a:gd name="T2" fmla="*/ 17 w 26"/>
                <a:gd name="T3" fmla="*/ 0 h 28"/>
                <a:gd name="T4" fmla="*/ 7 w 26"/>
                <a:gd name="T5" fmla="*/ 4 h 28"/>
                <a:gd name="T6" fmla="*/ 3 w 26"/>
                <a:gd name="T7" fmla="*/ 9 h 28"/>
                <a:gd name="T8" fmla="*/ 1 w 26"/>
                <a:gd name="T9" fmla="*/ 12 h 28"/>
                <a:gd name="T10" fmla="*/ 0 w 26"/>
                <a:gd name="T11" fmla="*/ 15 h 28"/>
                <a:gd name="T12" fmla="*/ 1 w 26"/>
                <a:gd name="T13" fmla="*/ 16 h 28"/>
                <a:gd name="T14" fmla="*/ 3 w 26"/>
                <a:gd name="T15" fmla="*/ 14 h 28"/>
                <a:gd name="T16" fmla="*/ 4 w 26"/>
                <a:gd name="T17" fmla="*/ 12 h 28"/>
                <a:gd name="T18" fmla="*/ 7 w 26"/>
                <a:gd name="T19" fmla="*/ 8 h 28"/>
                <a:gd name="T20" fmla="*/ 15 w 26"/>
                <a:gd name="T21" fmla="*/ 4 h 28"/>
                <a:gd name="T22" fmla="*/ 21 w 26"/>
                <a:gd name="T23" fmla="*/ 7 h 28"/>
                <a:gd name="T24" fmla="*/ 20 w 26"/>
                <a:gd name="T25" fmla="*/ 16 h 28"/>
                <a:gd name="T26" fmla="*/ 18 w 26"/>
                <a:gd name="T27" fmla="*/ 21 h 28"/>
                <a:gd name="T28" fmla="*/ 15 w 26"/>
                <a:gd name="T29" fmla="*/ 26 h 28"/>
                <a:gd name="T30" fmla="*/ 18 w 26"/>
                <a:gd name="T31" fmla="*/ 28 h 28"/>
                <a:gd name="T32" fmla="*/ 21 w 26"/>
                <a:gd name="T33" fmla="*/ 23 h 28"/>
                <a:gd name="T34" fmla="*/ 24 w 26"/>
                <a:gd name="T35" fmla="*/ 18 h 28"/>
                <a:gd name="T36" fmla="*/ 25 w 26"/>
                <a:gd name="T3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5" y="6"/>
                  </a:moveTo>
                  <a:cubicBezTo>
                    <a:pt x="24" y="3"/>
                    <a:pt x="21" y="0"/>
                    <a:pt x="17" y="0"/>
                  </a:cubicBezTo>
                  <a:cubicBezTo>
                    <a:pt x="13" y="0"/>
                    <a:pt x="10" y="2"/>
                    <a:pt x="7" y="4"/>
                  </a:cubicBezTo>
                  <a:cubicBezTo>
                    <a:pt x="5" y="6"/>
                    <a:pt x="4" y="8"/>
                    <a:pt x="3" y="9"/>
                  </a:cubicBezTo>
                  <a:cubicBezTo>
                    <a:pt x="2" y="10"/>
                    <a:pt x="1" y="11"/>
                    <a:pt x="1" y="12"/>
                  </a:cubicBezTo>
                  <a:cubicBezTo>
                    <a:pt x="1" y="13"/>
                    <a:pt x="0" y="14"/>
                    <a:pt x="0" y="15"/>
                  </a:cubicBezTo>
                  <a:cubicBezTo>
                    <a:pt x="0" y="16"/>
                    <a:pt x="1" y="17"/>
                    <a:pt x="1" y="16"/>
                  </a:cubicBezTo>
                  <a:cubicBezTo>
                    <a:pt x="2" y="16"/>
                    <a:pt x="2" y="15"/>
                    <a:pt x="3" y="14"/>
                  </a:cubicBezTo>
                  <a:cubicBezTo>
                    <a:pt x="3" y="13"/>
                    <a:pt x="4" y="13"/>
                    <a:pt x="4" y="12"/>
                  </a:cubicBezTo>
                  <a:cubicBezTo>
                    <a:pt x="5" y="11"/>
                    <a:pt x="6" y="9"/>
                    <a:pt x="7" y="8"/>
                  </a:cubicBezTo>
                  <a:cubicBezTo>
                    <a:pt x="10" y="6"/>
                    <a:pt x="12" y="4"/>
                    <a:pt x="15" y="4"/>
                  </a:cubicBezTo>
                  <a:cubicBezTo>
                    <a:pt x="18" y="3"/>
                    <a:pt x="20" y="4"/>
                    <a:pt x="21" y="7"/>
                  </a:cubicBezTo>
                  <a:cubicBezTo>
                    <a:pt x="22" y="10"/>
                    <a:pt x="21" y="13"/>
                    <a:pt x="20" y="16"/>
                  </a:cubicBezTo>
                  <a:cubicBezTo>
                    <a:pt x="20" y="18"/>
                    <a:pt x="19" y="19"/>
                    <a:pt x="18" y="21"/>
                  </a:cubicBezTo>
                  <a:cubicBezTo>
                    <a:pt x="17" y="23"/>
                    <a:pt x="16" y="24"/>
                    <a:pt x="15" y="26"/>
                  </a:cubicBezTo>
                  <a:cubicBezTo>
                    <a:pt x="15" y="27"/>
                    <a:pt x="16" y="28"/>
                    <a:pt x="18" y="28"/>
                  </a:cubicBezTo>
                  <a:cubicBezTo>
                    <a:pt x="19" y="27"/>
                    <a:pt x="21" y="25"/>
                    <a:pt x="21" y="23"/>
                  </a:cubicBezTo>
                  <a:cubicBezTo>
                    <a:pt x="22" y="21"/>
                    <a:pt x="23" y="20"/>
                    <a:pt x="24" y="18"/>
                  </a:cubicBezTo>
                  <a:cubicBezTo>
                    <a:pt x="25" y="14"/>
                    <a:pt x="26" y="10"/>
                    <a:pt x="25" y="6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5" name="Freeform 481"/>
            <p:cNvSpPr/>
            <p:nvPr/>
          </p:nvSpPr>
          <p:spPr bwMode="auto">
            <a:xfrm>
              <a:off x="671" y="1244"/>
              <a:ext cx="112" cy="103"/>
            </a:xfrm>
            <a:custGeom>
              <a:avLst/>
              <a:gdLst>
                <a:gd name="T0" fmla="*/ 58 w 61"/>
                <a:gd name="T1" fmla="*/ 1 h 56"/>
                <a:gd name="T2" fmla="*/ 35 w 61"/>
                <a:gd name="T3" fmla="*/ 33 h 56"/>
                <a:gd name="T4" fmla="*/ 1 w 61"/>
                <a:gd name="T5" fmla="*/ 54 h 56"/>
                <a:gd name="T6" fmla="*/ 2 w 61"/>
                <a:gd name="T7" fmla="*/ 55 h 56"/>
                <a:gd name="T8" fmla="*/ 37 w 61"/>
                <a:gd name="T9" fmla="*/ 35 h 56"/>
                <a:gd name="T10" fmla="*/ 60 w 61"/>
                <a:gd name="T11" fmla="*/ 2 h 56"/>
                <a:gd name="T12" fmla="*/ 58 w 61"/>
                <a:gd name="T13" fmla="*/ 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56">
                  <a:moveTo>
                    <a:pt x="58" y="1"/>
                  </a:moveTo>
                  <a:cubicBezTo>
                    <a:pt x="52" y="13"/>
                    <a:pt x="45" y="24"/>
                    <a:pt x="35" y="33"/>
                  </a:cubicBezTo>
                  <a:cubicBezTo>
                    <a:pt x="26" y="42"/>
                    <a:pt x="14" y="49"/>
                    <a:pt x="1" y="54"/>
                  </a:cubicBezTo>
                  <a:cubicBezTo>
                    <a:pt x="0" y="54"/>
                    <a:pt x="1" y="56"/>
                    <a:pt x="2" y="55"/>
                  </a:cubicBezTo>
                  <a:cubicBezTo>
                    <a:pt x="15" y="51"/>
                    <a:pt x="27" y="44"/>
                    <a:pt x="37" y="35"/>
                  </a:cubicBezTo>
                  <a:cubicBezTo>
                    <a:pt x="47" y="26"/>
                    <a:pt x="56" y="15"/>
                    <a:pt x="60" y="2"/>
                  </a:cubicBezTo>
                  <a:cubicBezTo>
                    <a:pt x="61" y="1"/>
                    <a:pt x="59" y="0"/>
                    <a:pt x="5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6" name="Freeform 482"/>
            <p:cNvSpPr/>
            <p:nvPr/>
          </p:nvSpPr>
          <p:spPr bwMode="auto">
            <a:xfrm>
              <a:off x="1106" y="1279"/>
              <a:ext cx="130" cy="76"/>
            </a:xfrm>
            <a:custGeom>
              <a:avLst/>
              <a:gdLst>
                <a:gd name="T0" fmla="*/ 69 w 71"/>
                <a:gd name="T1" fmla="*/ 33 h 41"/>
                <a:gd name="T2" fmla="*/ 50 w 71"/>
                <a:gd name="T3" fmla="*/ 32 h 41"/>
                <a:gd name="T4" fmla="*/ 31 w 71"/>
                <a:gd name="T5" fmla="*/ 25 h 41"/>
                <a:gd name="T6" fmla="*/ 2 w 71"/>
                <a:gd name="T7" fmla="*/ 0 h 41"/>
                <a:gd name="T8" fmla="*/ 1 w 71"/>
                <a:gd name="T9" fmla="*/ 1 h 41"/>
                <a:gd name="T10" fmla="*/ 31 w 71"/>
                <a:gd name="T11" fmla="*/ 29 h 41"/>
                <a:gd name="T12" fmla="*/ 70 w 71"/>
                <a:gd name="T13" fmla="*/ 36 h 41"/>
                <a:gd name="T14" fmla="*/ 69 w 71"/>
                <a:gd name="T15" fmla="*/ 3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41">
                  <a:moveTo>
                    <a:pt x="69" y="33"/>
                  </a:moveTo>
                  <a:cubicBezTo>
                    <a:pt x="63" y="33"/>
                    <a:pt x="56" y="34"/>
                    <a:pt x="50" y="32"/>
                  </a:cubicBezTo>
                  <a:cubicBezTo>
                    <a:pt x="43" y="31"/>
                    <a:pt x="37" y="29"/>
                    <a:pt x="31" y="25"/>
                  </a:cubicBezTo>
                  <a:cubicBezTo>
                    <a:pt x="20" y="19"/>
                    <a:pt x="11" y="1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9" y="12"/>
                    <a:pt x="19" y="22"/>
                    <a:pt x="31" y="29"/>
                  </a:cubicBezTo>
                  <a:cubicBezTo>
                    <a:pt x="42" y="36"/>
                    <a:pt x="57" y="41"/>
                    <a:pt x="70" y="36"/>
                  </a:cubicBezTo>
                  <a:cubicBezTo>
                    <a:pt x="71" y="36"/>
                    <a:pt x="71" y="33"/>
                    <a:pt x="69" y="3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7" name="Freeform 483"/>
            <p:cNvSpPr/>
            <p:nvPr/>
          </p:nvSpPr>
          <p:spPr bwMode="auto">
            <a:xfrm>
              <a:off x="1257" y="1340"/>
              <a:ext cx="7" cy="7"/>
            </a:xfrm>
            <a:custGeom>
              <a:avLst/>
              <a:gdLst>
                <a:gd name="T0" fmla="*/ 4 w 4"/>
                <a:gd name="T1" fmla="*/ 1 h 4"/>
                <a:gd name="T2" fmla="*/ 3 w 4"/>
                <a:gd name="T3" fmla="*/ 0 h 4"/>
                <a:gd name="T4" fmla="*/ 3 w 4"/>
                <a:gd name="T5" fmla="*/ 0 h 4"/>
                <a:gd name="T6" fmla="*/ 3 w 4"/>
                <a:gd name="T7" fmla="*/ 0 h 4"/>
                <a:gd name="T8" fmla="*/ 2 w 4"/>
                <a:gd name="T9" fmla="*/ 0 h 4"/>
                <a:gd name="T10" fmla="*/ 2 w 4"/>
                <a:gd name="T11" fmla="*/ 0 h 4"/>
                <a:gd name="T12" fmla="*/ 1 w 4"/>
                <a:gd name="T13" fmla="*/ 0 h 4"/>
                <a:gd name="T14" fmla="*/ 1 w 4"/>
                <a:gd name="T15" fmla="*/ 1 h 4"/>
                <a:gd name="T16" fmla="*/ 1 w 4"/>
                <a:gd name="T17" fmla="*/ 1 h 4"/>
                <a:gd name="T18" fmla="*/ 1 w 4"/>
                <a:gd name="T19" fmla="*/ 1 h 4"/>
                <a:gd name="T20" fmla="*/ 1 w 4"/>
                <a:gd name="T21" fmla="*/ 1 h 4"/>
                <a:gd name="T22" fmla="*/ 0 w 4"/>
                <a:gd name="T23" fmla="*/ 1 h 4"/>
                <a:gd name="T24" fmla="*/ 0 w 4"/>
                <a:gd name="T25" fmla="*/ 2 h 4"/>
                <a:gd name="T26" fmla="*/ 0 w 4"/>
                <a:gd name="T27" fmla="*/ 2 h 4"/>
                <a:gd name="T28" fmla="*/ 0 w 4"/>
                <a:gd name="T29" fmla="*/ 3 h 4"/>
                <a:gd name="T30" fmla="*/ 0 w 4"/>
                <a:gd name="T31" fmla="*/ 3 h 4"/>
                <a:gd name="T32" fmla="*/ 0 w 4"/>
                <a:gd name="T33" fmla="*/ 4 h 4"/>
                <a:gd name="T34" fmla="*/ 1 w 4"/>
                <a:gd name="T35" fmla="*/ 4 h 4"/>
                <a:gd name="T36" fmla="*/ 1 w 4"/>
                <a:gd name="T37" fmla="*/ 4 h 4"/>
                <a:gd name="T38" fmla="*/ 1 w 4"/>
                <a:gd name="T39" fmla="*/ 4 h 4"/>
                <a:gd name="T40" fmla="*/ 2 w 4"/>
                <a:gd name="T41" fmla="*/ 4 h 4"/>
                <a:gd name="T42" fmla="*/ 3 w 4"/>
                <a:gd name="T43" fmla="*/ 3 h 4"/>
                <a:gd name="T44" fmla="*/ 3 w 4"/>
                <a:gd name="T45" fmla="*/ 3 h 4"/>
                <a:gd name="T46" fmla="*/ 3 w 4"/>
                <a:gd name="T47" fmla="*/ 3 h 4"/>
                <a:gd name="T48" fmla="*/ 3 w 4"/>
                <a:gd name="T49" fmla="*/ 3 h 4"/>
                <a:gd name="T50" fmla="*/ 3 w 4"/>
                <a:gd name="T51" fmla="*/ 3 h 4"/>
                <a:gd name="T52" fmla="*/ 3 w 4"/>
                <a:gd name="T53" fmla="*/ 3 h 4"/>
                <a:gd name="T54" fmla="*/ 3 w 4"/>
                <a:gd name="T55" fmla="*/ 3 h 4"/>
                <a:gd name="T56" fmla="*/ 4 w 4"/>
                <a:gd name="T57" fmla="*/ 2 h 4"/>
                <a:gd name="T58" fmla="*/ 4 w 4"/>
                <a:gd name="T59" fmla="*/ 2 h 4"/>
                <a:gd name="T60" fmla="*/ 4 w 4"/>
                <a:gd name="T61" fmla="*/ 1 h 4"/>
                <a:gd name="T62" fmla="*/ 4 w 4"/>
                <a:gd name="T6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4" y="1"/>
                    <a:pt x="4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8" name="Freeform 484"/>
            <p:cNvSpPr/>
            <p:nvPr/>
          </p:nvSpPr>
          <p:spPr bwMode="auto">
            <a:xfrm>
              <a:off x="1271" y="1336"/>
              <a:ext cx="8" cy="8"/>
            </a:xfrm>
            <a:custGeom>
              <a:avLst/>
              <a:gdLst>
                <a:gd name="T0" fmla="*/ 4 w 4"/>
                <a:gd name="T1" fmla="*/ 0 h 4"/>
                <a:gd name="T2" fmla="*/ 3 w 4"/>
                <a:gd name="T3" fmla="*/ 0 h 4"/>
                <a:gd name="T4" fmla="*/ 2 w 4"/>
                <a:gd name="T5" fmla="*/ 0 h 4"/>
                <a:gd name="T6" fmla="*/ 1 w 4"/>
                <a:gd name="T7" fmla="*/ 1 h 4"/>
                <a:gd name="T8" fmla="*/ 1 w 4"/>
                <a:gd name="T9" fmla="*/ 1 h 4"/>
                <a:gd name="T10" fmla="*/ 1 w 4"/>
                <a:gd name="T11" fmla="*/ 2 h 4"/>
                <a:gd name="T12" fmla="*/ 0 w 4"/>
                <a:gd name="T13" fmla="*/ 2 h 4"/>
                <a:gd name="T14" fmla="*/ 0 w 4"/>
                <a:gd name="T15" fmla="*/ 2 h 4"/>
                <a:gd name="T16" fmla="*/ 0 w 4"/>
                <a:gd name="T17" fmla="*/ 3 h 4"/>
                <a:gd name="T18" fmla="*/ 0 w 4"/>
                <a:gd name="T19" fmla="*/ 3 h 4"/>
                <a:gd name="T20" fmla="*/ 0 w 4"/>
                <a:gd name="T21" fmla="*/ 4 h 4"/>
                <a:gd name="T22" fmla="*/ 0 w 4"/>
                <a:gd name="T23" fmla="*/ 4 h 4"/>
                <a:gd name="T24" fmla="*/ 0 w 4"/>
                <a:gd name="T25" fmla="*/ 4 h 4"/>
                <a:gd name="T26" fmla="*/ 1 w 4"/>
                <a:gd name="T27" fmla="*/ 4 h 4"/>
                <a:gd name="T28" fmla="*/ 1 w 4"/>
                <a:gd name="T29" fmla="*/ 4 h 4"/>
                <a:gd name="T30" fmla="*/ 2 w 4"/>
                <a:gd name="T31" fmla="*/ 4 h 4"/>
                <a:gd name="T32" fmla="*/ 2 w 4"/>
                <a:gd name="T33" fmla="*/ 3 h 4"/>
                <a:gd name="T34" fmla="*/ 3 w 4"/>
                <a:gd name="T35" fmla="*/ 3 h 4"/>
                <a:gd name="T36" fmla="*/ 3 w 4"/>
                <a:gd name="T37" fmla="*/ 2 h 4"/>
                <a:gd name="T38" fmla="*/ 4 w 4"/>
                <a:gd name="T39" fmla="*/ 2 h 4"/>
                <a:gd name="T40" fmla="*/ 4 w 4"/>
                <a:gd name="T41" fmla="*/ 1 h 4"/>
                <a:gd name="T42" fmla="*/ 4 w 4"/>
                <a:gd name="T4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9" name="Freeform 485"/>
            <p:cNvSpPr/>
            <p:nvPr/>
          </p:nvSpPr>
          <p:spPr bwMode="auto">
            <a:xfrm>
              <a:off x="789" y="1230"/>
              <a:ext cx="5" cy="5"/>
            </a:xfrm>
            <a:custGeom>
              <a:avLst/>
              <a:gdLst>
                <a:gd name="T0" fmla="*/ 3 w 3"/>
                <a:gd name="T1" fmla="*/ 1 h 3"/>
                <a:gd name="T2" fmla="*/ 2 w 3"/>
                <a:gd name="T3" fmla="*/ 0 h 3"/>
                <a:gd name="T4" fmla="*/ 0 w 3"/>
                <a:gd name="T5" fmla="*/ 1 h 3"/>
                <a:gd name="T6" fmla="*/ 0 w 3"/>
                <a:gd name="T7" fmla="*/ 1 h 3"/>
                <a:gd name="T8" fmla="*/ 0 w 3"/>
                <a:gd name="T9" fmla="*/ 2 h 3"/>
                <a:gd name="T10" fmla="*/ 1 w 3"/>
                <a:gd name="T11" fmla="*/ 2 h 3"/>
                <a:gd name="T12" fmla="*/ 1 w 3"/>
                <a:gd name="T13" fmla="*/ 2 h 3"/>
                <a:gd name="T14" fmla="*/ 1 w 3"/>
                <a:gd name="T15" fmla="*/ 3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2 w 3"/>
                <a:gd name="T23" fmla="*/ 3 h 3"/>
                <a:gd name="T24" fmla="*/ 2 w 3"/>
                <a:gd name="T25" fmla="*/ 3 h 3"/>
                <a:gd name="T26" fmla="*/ 2 w 3"/>
                <a:gd name="T27" fmla="*/ 3 h 3"/>
                <a:gd name="T28" fmla="*/ 2 w 3"/>
                <a:gd name="T29" fmla="*/ 3 h 3"/>
                <a:gd name="T30" fmla="*/ 2 w 3"/>
                <a:gd name="T31" fmla="*/ 2 h 3"/>
                <a:gd name="T32" fmla="*/ 2 w 3"/>
                <a:gd name="T33" fmla="*/ 2 h 3"/>
                <a:gd name="T34" fmla="*/ 3 w 3"/>
                <a:gd name="T35" fmla="*/ 2 h 3"/>
                <a:gd name="T36" fmla="*/ 3 w 3"/>
                <a:gd name="T37" fmla="*/ 2 h 3"/>
                <a:gd name="T38" fmla="*/ 3 w 3"/>
                <a:gd name="T39" fmla="*/ 1 h 3"/>
                <a:gd name="T40" fmla="*/ 3 w 3"/>
                <a:gd name="T4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0" name="Freeform 486"/>
            <p:cNvSpPr/>
            <p:nvPr/>
          </p:nvSpPr>
          <p:spPr bwMode="auto">
            <a:xfrm>
              <a:off x="789" y="1219"/>
              <a:ext cx="5" cy="5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3 h 3"/>
                <a:gd name="T4" fmla="*/ 2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0" y="0"/>
                    <a:pt x="0" y="3"/>
                    <a:pt x="2" y="3"/>
                  </a:cubicBezTo>
                  <a:cubicBezTo>
                    <a:pt x="3" y="3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1" name="Freeform 487"/>
            <p:cNvSpPr/>
            <p:nvPr/>
          </p:nvSpPr>
          <p:spPr bwMode="auto">
            <a:xfrm>
              <a:off x="630" y="980"/>
              <a:ext cx="603" cy="182"/>
            </a:xfrm>
            <a:custGeom>
              <a:avLst/>
              <a:gdLst>
                <a:gd name="T0" fmla="*/ 326 w 327"/>
                <a:gd name="T1" fmla="*/ 96 h 99"/>
                <a:gd name="T2" fmla="*/ 282 w 327"/>
                <a:gd name="T3" fmla="*/ 29 h 99"/>
                <a:gd name="T4" fmla="*/ 217 w 327"/>
                <a:gd name="T5" fmla="*/ 1 h 99"/>
                <a:gd name="T6" fmla="*/ 173 w 327"/>
                <a:gd name="T7" fmla="*/ 1 h 99"/>
                <a:gd name="T8" fmla="*/ 130 w 327"/>
                <a:gd name="T9" fmla="*/ 2 h 99"/>
                <a:gd name="T10" fmla="*/ 64 w 327"/>
                <a:gd name="T11" fmla="*/ 28 h 99"/>
                <a:gd name="T12" fmla="*/ 40 w 327"/>
                <a:gd name="T13" fmla="*/ 67 h 99"/>
                <a:gd name="T14" fmla="*/ 1 w 327"/>
                <a:gd name="T15" fmla="*/ 97 h 99"/>
                <a:gd name="T16" fmla="*/ 1 w 327"/>
                <a:gd name="T17" fmla="*/ 99 h 99"/>
                <a:gd name="T18" fmla="*/ 34 w 327"/>
                <a:gd name="T19" fmla="*/ 79 h 99"/>
                <a:gd name="T20" fmla="*/ 55 w 327"/>
                <a:gd name="T21" fmla="*/ 44 h 99"/>
                <a:gd name="T22" fmla="*/ 83 w 327"/>
                <a:gd name="T23" fmla="*/ 17 h 99"/>
                <a:gd name="T24" fmla="*/ 120 w 327"/>
                <a:gd name="T25" fmla="*/ 7 h 99"/>
                <a:gd name="T26" fmla="*/ 158 w 327"/>
                <a:gd name="T27" fmla="*/ 4 h 99"/>
                <a:gd name="T28" fmla="*/ 206 w 327"/>
                <a:gd name="T29" fmla="*/ 4 h 99"/>
                <a:gd name="T30" fmla="*/ 278 w 327"/>
                <a:gd name="T31" fmla="*/ 29 h 99"/>
                <a:gd name="T32" fmla="*/ 298 w 327"/>
                <a:gd name="T33" fmla="*/ 71 h 99"/>
                <a:gd name="T34" fmla="*/ 325 w 327"/>
                <a:gd name="T35" fmla="*/ 99 h 99"/>
                <a:gd name="T36" fmla="*/ 326 w 327"/>
                <a:gd name="T37" fmla="*/ 96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7" h="99">
                  <a:moveTo>
                    <a:pt x="326" y="96"/>
                  </a:moveTo>
                  <a:cubicBezTo>
                    <a:pt x="299" y="83"/>
                    <a:pt x="297" y="52"/>
                    <a:pt x="282" y="29"/>
                  </a:cubicBezTo>
                  <a:cubicBezTo>
                    <a:pt x="267" y="7"/>
                    <a:pt x="242" y="2"/>
                    <a:pt x="217" y="1"/>
                  </a:cubicBezTo>
                  <a:cubicBezTo>
                    <a:pt x="202" y="0"/>
                    <a:pt x="187" y="1"/>
                    <a:pt x="173" y="1"/>
                  </a:cubicBezTo>
                  <a:cubicBezTo>
                    <a:pt x="158" y="1"/>
                    <a:pt x="144" y="1"/>
                    <a:pt x="130" y="2"/>
                  </a:cubicBezTo>
                  <a:cubicBezTo>
                    <a:pt x="106" y="4"/>
                    <a:pt x="81" y="10"/>
                    <a:pt x="64" y="28"/>
                  </a:cubicBezTo>
                  <a:cubicBezTo>
                    <a:pt x="53" y="39"/>
                    <a:pt x="48" y="54"/>
                    <a:pt x="40" y="67"/>
                  </a:cubicBezTo>
                  <a:cubicBezTo>
                    <a:pt x="31" y="82"/>
                    <a:pt x="18" y="93"/>
                    <a:pt x="1" y="97"/>
                  </a:cubicBezTo>
                  <a:cubicBezTo>
                    <a:pt x="0" y="97"/>
                    <a:pt x="0" y="99"/>
                    <a:pt x="1" y="99"/>
                  </a:cubicBezTo>
                  <a:cubicBezTo>
                    <a:pt x="14" y="96"/>
                    <a:pt x="26" y="89"/>
                    <a:pt x="34" y="79"/>
                  </a:cubicBezTo>
                  <a:cubicBezTo>
                    <a:pt x="43" y="69"/>
                    <a:pt x="48" y="56"/>
                    <a:pt x="55" y="44"/>
                  </a:cubicBezTo>
                  <a:cubicBezTo>
                    <a:pt x="62" y="32"/>
                    <a:pt x="71" y="23"/>
                    <a:pt x="83" y="17"/>
                  </a:cubicBezTo>
                  <a:cubicBezTo>
                    <a:pt x="95" y="11"/>
                    <a:pt x="107" y="8"/>
                    <a:pt x="120" y="7"/>
                  </a:cubicBezTo>
                  <a:cubicBezTo>
                    <a:pt x="133" y="5"/>
                    <a:pt x="146" y="5"/>
                    <a:pt x="158" y="4"/>
                  </a:cubicBezTo>
                  <a:cubicBezTo>
                    <a:pt x="174" y="4"/>
                    <a:pt x="190" y="4"/>
                    <a:pt x="206" y="4"/>
                  </a:cubicBezTo>
                  <a:cubicBezTo>
                    <a:pt x="232" y="4"/>
                    <a:pt x="261" y="7"/>
                    <a:pt x="278" y="29"/>
                  </a:cubicBezTo>
                  <a:cubicBezTo>
                    <a:pt x="287" y="42"/>
                    <a:pt x="290" y="58"/>
                    <a:pt x="298" y="71"/>
                  </a:cubicBezTo>
                  <a:cubicBezTo>
                    <a:pt x="303" y="83"/>
                    <a:pt x="312" y="95"/>
                    <a:pt x="325" y="99"/>
                  </a:cubicBezTo>
                  <a:cubicBezTo>
                    <a:pt x="326" y="99"/>
                    <a:pt x="327" y="97"/>
                    <a:pt x="326" y="96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2" name="Freeform 488"/>
            <p:cNvSpPr/>
            <p:nvPr/>
          </p:nvSpPr>
          <p:spPr bwMode="auto">
            <a:xfrm>
              <a:off x="687" y="1006"/>
              <a:ext cx="501" cy="145"/>
            </a:xfrm>
            <a:custGeom>
              <a:avLst/>
              <a:gdLst>
                <a:gd name="T0" fmla="*/ 271 w 272"/>
                <a:gd name="T1" fmla="*/ 76 h 79"/>
                <a:gd name="T2" fmla="*/ 251 w 272"/>
                <a:gd name="T3" fmla="*/ 50 h 79"/>
                <a:gd name="T4" fmla="*/ 234 w 272"/>
                <a:gd name="T5" fmla="*/ 24 h 79"/>
                <a:gd name="T6" fmla="*/ 209 w 272"/>
                <a:gd name="T7" fmla="*/ 5 h 79"/>
                <a:gd name="T8" fmla="*/ 176 w 272"/>
                <a:gd name="T9" fmla="*/ 0 h 79"/>
                <a:gd name="T10" fmla="*/ 93 w 272"/>
                <a:gd name="T11" fmla="*/ 5 h 79"/>
                <a:gd name="T12" fmla="*/ 38 w 272"/>
                <a:gd name="T13" fmla="*/ 28 h 79"/>
                <a:gd name="T14" fmla="*/ 1 w 272"/>
                <a:gd name="T15" fmla="*/ 77 h 79"/>
                <a:gd name="T16" fmla="*/ 1 w 272"/>
                <a:gd name="T17" fmla="*/ 78 h 79"/>
                <a:gd name="T18" fmla="*/ 34 w 272"/>
                <a:gd name="T19" fmla="*/ 40 h 79"/>
                <a:gd name="T20" fmla="*/ 54 w 272"/>
                <a:gd name="T21" fmla="*/ 18 h 79"/>
                <a:gd name="T22" fmla="*/ 85 w 272"/>
                <a:gd name="T23" fmla="*/ 9 h 79"/>
                <a:gd name="T24" fmla="*/ 166 w 272"/>
                <a:gd name="T25" fmla="*/ 3 h 79"/>
                <a:gd name="T26" fmla="*/ 205 w 272"/>
                <a:gd name="T27" fmla="*/ 7 h 79"/>
                <a:gd name="T28" fmla="*/ 231 w 272"/>
                <a:gd name="T29" fmla="*/ 25 h 79"/>
                <a:gd name="T30" fmla="*/ 251 w 272"/>
                <a:gd name="T31" fmla="*/ 55 h 79"/>
                <a:gd name="T32" fmla="*/ 270 w 272"/>
                <a:gd name="T33" fmla="*/ 78 h 79"/>
                <a:gd name="T34" fmla="*/ 271 w 272"/>
                <a:gd name="T35" fmla="*/ 7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2" h="79">
                  <a:moveTo>
                    <a:pt x="271" y="76"/>
                  </a:moveTo>
                  <a:cubicBezTo>
                    <a:pt x="260" y="72"/>
                    <a:pt x="256" y="60"/>
                    <a:pt x="251" y="50"/>
                  </a:cubicBezTo>
                  <a:cubicBezTo>
                    <a:pt x="246" y="41"/>
                    <a:pt x="241" y="32"/>
                    <a:pt x="234" y="24"/>
                  </a:cubicBezTo>
                  <a:cubicBezTo>
                    <a:pt x="227" y="16"/>
                    <a:pt x="219" y="10"/>
                    <a:pt x="209" y="5"/>
                  </a:cubicBezTo>
                  <a:cubicBezTo>
                    <a:pt x="199" y="1"/>
                    <a:pt x="187" y="0"/>
                    <a:pt x="176" y="0"/>
                  </a:cubicBezTo>
                  <a:cubicBezTo>
                    <a:pt x="148" y="0"/>
                    <a:pt x="120" y="1"/>
                    <a:pt x="93" y="5"/>
                  </a:cubicBezTo>
                  <a:cubicBezTo>
                    <a:pt x="73" y="7"/>
                    <a:pt x="52" y="12"/>
                    <a:pt x="38" y="28"/>
                  </a:cubicBezTo>
                  <a:cubicBezTo>
                    <a:pt x="25" y="44"/>
                    <a:pt x="20" y="67"/>
                    <a:pt x="1" y="77"/>
                  </a:cubicBezTo>
                  <a:cubicBezTo>
                    <a:pt x="0" y="77"/>
                    <a:pt x="0" y="79"/>
                    <a:pt x="1" y="78"/>
                  </a:cubicBezTo>
                  <a:cubicBezTo>
                    <a:pt x="18" y="72"/>
                    <a:pt x="25" y="54"/>
                    <a:pt x="34" y="40"/>
                  </a:cubicBezTo>
                  <a:cubicBezTo>
                    <a:pt x="39" y="31"/>
                    <a:pt x="45" y="24"/>
                    <a:pt x="54" y="18"/>
                  </a:cubicBezTo>
                  <a:cubicBezTo>
                    <a:pt x="64" y="13"/>
                    <a:pt x="75" y="10"/>
                    <a:pt x="85" y="9"/>
                  </a:cubicBezTo>
                  <a:cubicBezTo>
                    <a:pt x="112" y="4"/>
                    <a:pt x="139" y="3"/>
                    <a:pt x="166" y="3"/>
                  </a:cubicBezTo>
                  <a:cubicBezTo>
                    <a:pt x="179" y="3"/>
                    <a:pt x="192" y="2"/>
                    <a:pt x="205" y="7"/>
                  </a:cubicBezTo>
                  <a:cubicBezTo>
                    <a:pt x="215" y="10"/>
                    <a:pt x="224" y="17"/>
                    <a:pt x="231" y="25"/>
                  </a:cubicBezTo>
                  <a:cubicBezTo>
                    <a:pt x="239" y="34"/>
                    <a:pt x="245" y="44"/>
                    <a:pt x="251" y="55"/>
                  </a:cubicBezTo>
                  <a:cubicBezTo>
                    <a:pt x="255" y="64"/>
                    <a:pt x="260" y="75"/>
                    <a:pt x="270" y="78"/>
                  </a:cubicBezTo>
                  <a:cubicBezTo>
                    <a:pt x="271" y="79"/>
                    <a:pt x="272" y="77"/>
                    <a:pt x="271" y="76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3" name="Freeform 489"/>
            <p:cNvSpPr/>
            <p:nvPr/>
          </p:nvSpPr>
          <p:spPr bwMode="auto">
            <a:xfrm>
              <a:off x="899" y="1384"/>
              <a:ext cx="20" cy="59"/>
            </a:xfrm>
            <a:custGeom>
              <a:avLst/>
              <a:gdLst>
                <a:gd name="T0" fmla="*/ 11 w 11"/>
                <a:gd name="T1" fmla="*/ 16 h 32"/>
                <a:gd name="T2" fmla="*/ 11 w 11"/>
                <a:gd name="T3" fmla="*/ 2 h 32"/>
                <a:gd name="T4" fmla="*/ 8 w 11"/>
                <a:gd name="T5" fmla="*/ 1 h 32"/>
                <a:gd name="T6" fmla="*/ 0 w 11"/>
                <a:gd name="T7" fmla="*/ 16 h 32"/>
                <a:gd name="T8" fmla="*/ 2 w 11"/>
                <a:gd name="T9" fmla="*/ 17 h 32"/>
                <a:gd name="T10" fmla="*/ 8 w 11"/>
                <a:gd name="T11" fmla="*/ 8 h 32"/>
                <a:gd name="T12" fmla="*/ 8 w 11"/>
                <a:gd name="T13" fmla="*/ 16 h 32"/>
                <a:gd name="T14" fmla="*/ 8 w 11"/>
                <a:gd name="T15" fmla="*/ 30 h 32"/>
                <a:gd name="T16" fmla="*/ 11 w 11"/>
                <a:gd name="T17" fmla="*/ 30 h 32"/>
                <a:gd name="T18" fmla="*/ 11 w 11"/>
                <a:gd name="T19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32">
                  <a:moveTo>
                    <a:pt x="11" y="16"/>
                  </a:moveTo>
                  <a:cubicBezTo>
                    <a:pt x="11" y="11"/>
                    <a:pt x="11" y="7"/>
                    <a:pt x="11" y="2"/>
                  </a:cubicBezTo>
                  <a:cubicBezTo>
                    <a:pt x="11" y="0"/>
                    <a:pt x="9" y="0"/>
                    <a:pt x="8" y="1"/>
                  </a:cubicBezTo>
                  <a:cubicBezTo>
                    <a:pt x="6" y="6"/>
                    <a:pt x="3" y="11"/>
                    <a:pt x="0" y="16"/>
                  </a:cubicBezTo>
                  <a:cubicBezTo>
                    <a:pt x="0" y="17"/>
                    <a:pt x="1" y="18"/>
                    <a:pt x="2" y="17"/>
                  </a:cubicBezTo>
                  <a:cubicBezTo>
                    <a:pt x="4" y="14"/>
                    <a:pt x="6" y="11"/>
                    <a:pt x="8" y="8"/>
                  </a:cubicBezTo>
                  <a:cubicBezTo>
                    <a:pt x="8" y="11"/>
                    <a:pt x="8" y="13"/>
                    <a:pt x="8" y="16"/>
                  </a:cubicBezTo>
                  <a:cubicBezTo>
                    <a:pt x="8" y="21"/>
                    <a:pt x="8" y="26"/>
                    <a:pt x="8" y="30"/>
                  </a:cubicBezTo>
                  <a:cubicBezTo>
                    <a:pt x="8" y="32"/>
                    <a:pt x="11" y="32"/>
                    <a:pt x="11" y="30"/>
                  </a:cubicBezTo>
                  <a:cubicBezTo>
                    <a:pt x="11" y="26"/>
                    <a:pt x="11" y="21"/>
                    <a:pt x="11" y="16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4" name="Freeform 490"/>
            <p:cNvSpPr/>
            <p:nvPr/>
          </p:nvSpPr>
          <p:spPr bwMode="auto">
            <a:xfrm>
              <a:off x="932" y="1386"/>
              <a:ext cx="45" cy="57"/>
            </a:xfrm>
            <a:custGeom>
              <a:avLst/>
              <a:gdLst>
                <a:gd name="T0" fmla="*/ 22 w 24"/>
                <a:gd name="T1" fmla="*/ 25 h 31"/>
                <a:gd name="T2" fmla="*/ 12 w 24"/>
                <a:gd name="T3" fmla="*/ 26 h 31"/>
                <a:gd name="T4" fmla="*/ 5 w 24"/>
                <a:gd name="T5" fmla="*/ 28 h 31"/>
                <a:gd name="T6" fmla="*/ 11 w 24"/>
                <a:gd name="T7" fmla="*/ 18 h 31"/>
                <a:gd name="T8" fmla="*/ 15 w 24"/>
                <a:gd name="T9" fmla="*/ 6 h 31"/>
                <a:gd name="T10" fmla="*/ 8 w 24"/>
                <a:gd name="T11" fmla="*/ 0 h 31"/>
                <a:gd name="T12" fmla="*/ 0 w 24"/>
                <a:gd name="T13" fmla="*/ 6 h 31"/>
                <a:gd name="T14" fmla="*/ 2 w 24"/>
                <a:gd name="T15" fmla="*/ 7 h 31"/>
                <a:gd name="T16" fmla="*/ 9 w 24"/>
                <a:gd name="T17" fmla="*/ 3 h 31"/>
                <a:gd name="T18" fmla="*/ 13 w 24"/>
                <a:gd name="T19" fmla="*/ 10 h 31"/>
                <a:gd name="T20" fmla="*/ 10 w 24"/>
                <a:gd name="T21" fmla="*/ 15 h 31"/>
                <a:gd name="T22" fmla="*/ 7 w 24"/>
                <a:gd name="T23" fmla="*/ 19 h 31"/>
                <a:gd name="T24" fmla="*/ 1 w 24"/>
                <a:gd name="T25" fmla="*/ 29 h 31"/>
                <a:gd name="T26" fmla="*/ 2 w 24"/>
                <a:gd name="T27" fmla="*/ 31 h 31"/>
                <a:gd name="T28" fmla="*/ 12 w 24"/>
                <a:gd name="T29" fmla="*/ 30 h 31"/>
                <a:gd name="T30" fmla="*/ 22 w 24"/>
                <a:gd name="T31" fmla="*/ 28 h 31"/>
                <a:gd name="T32" fmla="*/ 22 w 24"/>
                <a:gd name="T33" fmla="*/ 2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31">
                  <a:moveTo>
                    <a:pt x="22" y="25"/>
                  </a:moveTo>
                  <a:cubicBezTo>
                    <a:pt x="19" y="25"/>
                    <a:pt x="15" y="26"/>
                    <a:pt x="12" y="26"/>
                  </a:cubicBezTo>
                  <a:cubicBezTo>
                    <a:pt x="9" y="27"/>
                    <a:pt x="7" y="27"/>
                    <a:pt x="5" y="28"/>
                  </a:cubicBezTo>
                  <a:cubicBezTo>
                    <a:pt x="7" y="24"/>
                    <a:pt x="9" y="21"/>
                    <a:pt x="11" y="18"/>
                  </a:cubicBezTo>
                  <a:cubicBezTo>
                    <a:pt x="14" y="15"/>
                    <a:pt x="17" y="11"/>
                    <a:pt x="15" y="6"/>
                  </a:cubicBezTo>
                  <a:cubicBezTo>
                    <a:pt x="14" y="3"/>
                    <a:pt x="11" y="0"/>
                    <a:pt x="8" y="0"/>
                  </a:cubicBezTo>
                  <a:cubicBezTo>
                    <a:pt x="4" y="0"/>
                    <a:pt x="1" y="3"/>
                    <a:pt x="0" y="6"/>
                  </a:cubicBezTo>
                  <a:cubicBezTo>
                    <a:pt x="0" y="7"/>
                    <a:pt x="2" y="8"/>
                    <a:pt x="2" y="7"/>
                  </a:cubicBezTo>
                  <a:cubicBezTo>
                    <a:pt x="3" y="4"/>
                    <a:pt x="6" y="2"/>
                    <a:pt x="9" y="3"/>
                  </a:cubicBezTo>
                  <a:cubicBezTo>
                    <a:pt x="12" y="4"/>
                    <a:pt x="14" y="7"/>
                    <a:pt x="13" y="10"/>
                  </a:cubicBezTo>
                  <a:cubicBezTo>
                    <a:pt x="12" y="12"/>
                    <a:pt x="11" y="13"/>
                    <a:pt x="10" y="15"/>
                  </a:cubicBezTo>
                  <a:cubicBezTo>
                    <a:pt x="9" y="16"/>
                    <a:pt x="8" y="18"/>
                    <a:pt x="7" y="19"/>
                  </a:cubicBezTo>
                  <a:cubicBezTo>
                    <a:pt x="5" y="23"/>
                    <a:pt x="3" y="26"/>
                    <a:pt x="1" y="29"/>
                  </a:cubicBezTo>
                  <a:cubicBezTo>
                    <a:pt x="0" y="30"/>
                    <a:pt x="1" y="31"/>
                    <a:pt x="2" y="31"/>
                  </a:cubicBezTo>
                  <a:cubicBezTo>
                    <a:pt x="5" y="30"/>
                    <a:pt x="9" y="30"/>
                    <a:pt x="12" y="30"/>
                  </a:cubicBezTo>
                  <a:cubicBezTo>
                    <a:pt x="16" y="29"/>
                    <a:pt x="19" y="29"/>
                    <a:pt x="22" y="28"/>
                  </a:cubicBezTo>
                  <a:cubicBezTo>
                    <a:pt x="24" y="27"/>
                    <a:pt x="24" y="25"/>
                    <a:pt x="22" y="2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5" name="Freeform 491"/>
            <p:cNvSpPr>
              <a:spLocks noEditPoints="1"/>
            </p:cNvSpPr>
            <p:nvPr/>
          </p:nvSpPr>
          <p:spPr bwMode="auto">
            <a:xfrm>
              <a:off x="918" y="1746"/>
              <a:ext cx="40" cy="66"/>
            </a:xfrm>
            <a:custGeom>
              <a:avLst/>
              <a:gdLst>
                <a:gd name="T0" fmla="*/ 21 w 22"/>
                <a:gd name="T1" fmla="*/ 1 h 36"/>
                <a:gd name="T2" fmla="*/ 11 w 22"/>
                <a:gd name="T3" fmla="*/ 3 h 36"/>
                <a:gd name="T4" fmla="*/ 4 w 22"/>
                <a:gd name="T5" fmla="*/ 10 h 36"/>
                <a:gd name="T6" fmla="*/ 4 w 22"/>
                <a:gd name="T7" fmla="*/ 29 h 36"/>
                <a:gd name="T8" fmla="*/ 18 w 22"/>
                <a:gd name="T9" fmla="*/ 32 h 36"/>
                <a:gd name="T10" fmla="*/ 16 w 22"/>
                <a:gd name="T11" fmla="*/ 19 h 36"/>
                <a:gd name="T12" fmla="*/ 5 w 22"/>
                <a:gd name="T13" fmla="*/ 23 h 36"/>
                <a:gd name="T14" fmla="*/ 6 w 22"/>
                <a:gd name="T15" fmla="*/ 11 h 36"/>
                <a:gd name="T16" fmla="*/ 13 w 22"/>
                <a:gd name="T17" fmla="*/ 6 h 36"/>
                <a:gd name="T18" fmla="*/ 17 w 22"/>
                <a:gd name="T19" fmla="*/ 4 h 36"/>
                <a:gd name="T20" fmla="*/ 21 w 22"/>
                <a:gd name="T21" fmla="*/ 3 h 36"/>
                <a:gd name="T22" fmla="*/ 21 w 22"/>
                <a:gd name="T23" fmla="*/ 1 h 36"/>
                <a:gd name="T24" fmla="*/ 7 w 22"/>
                <a:gd name="T25" fmla="*/ 26 h 36"/>
                <a:gd name="T26" fmla="*/ 14 w 22"/>
                <a:gd name="T27" fmla="*/ 21 h 36"/>
                <a:gd name="T28" fmla="*/ 16 w 22"/>
                <a:gd name="T29" fmla="*/ 30 h 36"/>
                <a:gd name="T30" fmla="*/ 6 w 22"/>
                <a:gd name="T31" fmla="*/ 27 h 36"/>
                <a:gd name="T32" fmla="*/ 7 w 22"/>
                <a:gd name="T33" fmla="*/ 2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36">
                  <a:moveTo>
                    <a:pt x="21" y="1"/>
                  </a:moveTo>
                  <a:cubicBezTo>
                    <a:pt x="18" y="0"/>
                    <a:pt x="14" y="2"/>
                    <a:pt x="11" y="3"/>
                  </a:cubicBezTo>
                  <a:cubicBezTo>
                    <a:pt x="8" y="5"/>
                    <a:pt x="6" y="7"/>
                    <a:pt x="4" y="10"/>
                  </a:cubicBezTo>
                  <a:cubicBezTo>
                    <a:pt x="1" y="16"/>
                    <a:pt x="0" y="24"/>
                    <a:pt x="4" y="29"/>
                  </a:cubicBezTo>
                  <a:cubicBezTo>
                    <a:pt x="7" y="34"/>
                    <a:pt x="14" y="36"/>
                    <a:pt x="18" y="32"/>
                  </a:cubicBezTo>
                  <a:cubicBezTo>
                    <a:pt x="21" y="28"/>
                    <a:pt x="22" y="21"/>
                    <a:pt x="16" y="19"/>
                  </a:cubicBezTo>
                  <a:cubicBezTo>
                    <a:pt x="12" y="17"/>
                    <a:pt x="6" y="19"/>
                    <a:pt x="5" y="23"/>
                  </a:cubicBezTo>
                  <a:cubicBezTo>
                    <a:pt x="4" y="19"/>
                    <a:pt x="4" y="15"/>
                    <a:pt x="6" y="11"/>
                  </a:cubicBezTo>
                  <a:cubicBezTo>
                    <a:pt x="8" y="9"/>
                    <a:pt x="10" y="7"/>
                    <a:pt x="13" y="6"/>
                  </a:cubicBezTo>
                  <a:cubicBezTo>
                    <a:pt x="14" y="5"/>
                    <a:pt x="15" y="4"/>
                    <a:pt x="17" y="4"/>
                  </a:cubicBezTo>
                  <a:cubicBezTo>
                    <a:pt x="18" y="4"/>
                    <a:pt x="19" y="3"/>
                    <a:pt x="21" y="3"/>
                  </a:cubicBezTo>
                  <a:cubicBezTo>
                    <a:pt x="22" y="3"/>
                    <a:pt x="22" y="2"/>
                    <a:pt x="21" y="1"/>
                  </a:cubicBezTo>
                  <a:close/>
                  <a:moveTo>
                    <a:pt x="7" y="26"/>
                  </a:moveTo>
                  <a:cubicBezTo>
                    <a:pt x="7" y="23"/>
                    <a:pt x="11" y="20"/>
                    <a:pt x="14" y="21"/>
                  </a:cubicBezTo>
                  <a:cubicBezTo>
                    <a:pt x="18" y="22"/>
                    <a:pt x="18" y="27"/>
                    <a:pt x="16" y="30"/>
                  </a:cubicBezTo>
                  <a:cubicBezTo>
                    <a:pt x="13" y="33"/>
                    <a:pt x="8" y="30"/>
                    <a:pt x="6" y="27"/>
                  </a:cubicBezTo>
                  <a:cubicBezTo>
                    <a:pt x="6" y="27"/>
                    <a:pt x="7" y="26"/>
                    <a:pt x="7" y="26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6" name="Freeform 492"/>
            <p:cNvSpPr/>
            <p:nvPr/>
          </p:nvSpPr>
          <p:spPr bwMode="auto">
            <a:xfrm>
              <a:off x="1113" y="1551"/>
              <a:ext cx="31" cy="66"/>
            </a:xfrm>
            <a:custGeom>
              <a:avLst/>
              <a:gdLst>
                <a:gd name="T0" fmla="*/ 9 w 17"/>
                <a:gd name="T1" fmla="*/ 17 h 36"/>
                <a:gd name="T2" fmla="*/ 12 w 17"/>
                <a:gd name="T3" fmla="*/ 3 h 36"/>
                <a:gd name="T4" fmla="*/ 5 w 17"/>
                <a:gd name="T5" fmla="*/ 0 h 36"/>
                <a:gd name="T6" fmla="*/ 1 w 17"/>
                <a:gd name="T7" fmla="*/ 4 h 36"/>
                <a:gd name="T8" fmla="*/ 2 w 17"/>
                <a:gd name="T9" fmla="*/ 5 h 36"/>
                <a:gd name="T10" fmla="*/ 6 w 17"/>
                <a:gd name="T11" fmla="*/ 2 h 36"/>
                <a:gd name="T12" fmla="*/ 10 w 17"/>
                <a:gd name="T13" fmla="*/ 6 h 36"/>
                <a:gd name="T14" fmla="*/ 4 w 17"/>
                <a:gd name="T15" fmla="*/ 18 h 36"/>
                <a:gd name="T16" fmla="*/ 6 w 17"/>
                <a:gd name="T17" fmla="*/ 20 h 36"/>
                <a:gd name="T18" fmla="*/ 14 w 17"/>
                <a:gd name="T19" fmla="*/ 26 h 36"/>
                <a:gd name="T20" fmla="*/ 3 w 17"/>
                <a:gd name="T21" fmla="*/ 31 h 36"/>
                <a:gd name="T22" fmla="*/ 2 w 17"/>
                <a:gd name="T23" fmla="*/ 34 h 36"/>
                <a:gd name="T24" fmla="*/ 17 w 17"/>
                <a:gd name="T25" fmla="*/ 26 h 36"/>
                <a:gd name="T26" fmla="*/ 9 w 17"/>
                <a:gd name="T27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36">
                  <a:moveTo>
                    <a:pt x="9" y="17"/>
                  </a:moveTo>
                  <a:cubicBezTo>
                    <a:pt x="12" y="13"/>
                    <a:pt x="15" y="8"/>
                    <a:pt x="12" y="3"/>
                  </a:cubicBezTo>
                  <a:cubicBezTo>
                    <a:pt x="10" y="1"/>
                    <a:pt x="8" y="0"/>
                    <a:pt x="5" y="0"/>
                  </a:cubicBezTo>
                  <a:cubicBezTo>
                    <a:pt x="3" y="1"/>
                    <a:pt x="1" y="2"/>
                    <a:pt x="1" y="4"/>
                  </a:cubicBezTo>
                  <a:cubicBezTo>
                    <a:pt x="1" y="5"/>
                    <a:pt x="2" y="6"/>
                    <a:pt x="2" y="5"/>
                  </a:cubicBezTo>
                  <a:cubicBezTo>
                    <a:pt x="3" y="3"/>
                    <a:pt x="4" y="2"/>
                    <a:pt x="6" y="2"/>
                  </a:cubicBezTo>
                  <a:cubicBezTo>
                    <a:pt x="8" y="3"/>
                    <a:pt x="10" y="4"/>
                    <a:pt x="10" y="6"/>
                  </a:cubicBezTo>
                  <a:cubicBezTo>
                    <a:pt x="11" y="11"/>
                    <a:pt x="7" y="15"/>
                    <a:pt x="4" y="18"/>
                  </a:cubicBezTo>
                  <a:cubicBezTo>
                    <a:pt x="3" y="19"/>
                    <a:pt x="5" y="21"/>
                    <a:pt x="6" y="20"/>
                  </a:cubicBezTo>
                  <a:cubicBezTo>
                    <a:pt x="10" y="17"/>
                    <a:pt x="15" y="22"/>
                    <a:pt x="14" y="26"/>
                  </a:cubicBezTo>
                  <a:cubicBezTo>
                    <a:pt x="12" y="31"/>
                    <a:pt x="7" y="32"/>
                    <a:pt x="3" y="31"/>
                  </a:cubicBezTo>
                  <a:cubicBezTo>
                    <a:pt x="1" y="31"/>
                    <a:pt x="0" y="34"/>
                    <a:pt x="2" y="34"/>
                  </a:cubicBezTo>
                  <a:cubicBezTo>
                    <a:pt x="8" y="36"/>
                    <a:pt x="16" y="32"/>
                    <a:pt x="17" y="26"/>
                  </a:cubicBezTo>
                  <a:cubicBezTo>
                    <a:pt x="17" y="21"/>
                    <a:pt x="13" y="17"/>
                    <a:pt x="9" y="17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7" name="Freeform 493"/>
            <p:cNvSpPr>
              <a:spLocks noEditPoints="1"/>
            </p:cNvSpPr>
            <p:nvPr/>
          </p:nvSpPr>
          <p:spPr bwMode="auto">
            <a:xfrm>
              <a:off x="715" y="1586"/>
              <a:ext cx="35" cy="59"/>
            </a:xfrm>
            <a:custGeom>
              <a:avLst/>
              <a:gdLst>
                <a:gd name="T0" fmla="*/ 16 w 19"/>
                <a:gd name="T1" fmla="*/ 6 h 32"/>
                <a:gd name="T2" fmla="*/ 15 w 19"/>
                <a:gd name="T3" fmla="*/ 4 h 32"/>
                <a:gd name="T4" fmla="*/ 7 w 19"/>
                <a:gd name="T5" fmla="*/ 1 h 32"/>
                <a:gd name="T6" fmla="*/ 0 w 19"/>
                <a:gd name="T7" fmla="*/ 9 h 32"/>
                <a:gd name="T8" fmla="*/ 8 w 19"/>
                <a:gd name="T9" fmla="*/ 15 h 32"/>
                <a:gd name="T10" fmla="*/ 13 w 19"/>
                <a:gd name="T11" fmla="*/ 11 h 32"/>
                <a:gd name="T12" fmla="*/ 13 w 19"/>
                <a:gd name="T13" fmla="*/ 25 h 32"/>
                <a:gd name="T14" fmla="*/ 8 w 19"/>
                <a:gd name="T15" fmla="*/ 29 h 32"/>
                <a:gd name="T16" fmla="*/ 3 w 19"/>
                <a:gd name="T17" fmla="*/ 26 h 32"/>
                <a:gd name="T18" fmla="*/ 0 w 19"/>
                <a:gd name="T19" fmla="*/ 28 h 32"/>
                <a:gd name="T20" fmla="*/ 7 w 19"/>
                <a:gd name="T21" fmla="*/ 32 h 32"/>
                <a:gd name="T22" fmla="*/ 14 w 19"/>
                <a:gd name="T23" fmla="*/ 29 h 32"/>
                <a:gd name="T24" fmla="*/ 16 w 19"/>
                <a:gd name="T25" fmla="*/ 6 h 32"/>
                <a:gd name="T26" fmla="*/ 8 w 19"/>
                <a:gd name="T27" fmla="*/ 12 h 32"/>
                <a:gd name="T28" fmla="*/ 3 w 19"/>
                <a:gd name="T29" fmla="*/ 9 h 32"/>
                <a:gd name="T30" fmla="*/ 7 w 19"/>
                <a:gd name="T31" fmla="*/ 3 h 32"/>
                <a:gd name="T32" fmla="*/ 13 w 19"/>
                <a:gd name="T33" fmla="*/ 6 h 32"/>
                <a:gd name="T34" fmla="*/ 8 w 19"/>
                <a:gd name="T35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32">
                  <a:moveTo>
                    <a:pt x="16" y="6"/>
                  </a:moveTo>
                  <a:cubicBezTo>
                    <a:pt x="16" y="5"/>
                    <a:pt x="16" y="5"/>
                    <a:pt x="15" y="4"/>
                  </a:cubicBezTo>
                  <a:cubicBezTo>
                    <a:pt x="13" y="2"/>
                    <a:pt x="10" y="0"/>
                    <a:pt x="7" y="1"/>
                  </a:cubicBezTo>
                  <a:cubicBezTo>
                    <a:pt x="3" y="1"/>
                    <a:pt x="0" y="5"/>
                    <a:pt x="0" y="9"/>
                  </a:cubicBezTo>
                  <a:cubicBezTo>
                    <a:pt x="0" y="13"/>
                    <a:pt x="3" y="16"/>
                    <a:pt x="8" y="15"/>
                  </a:cubicBezTo>
                  <a:cubicBezTo>
                    <a:pt x="10" y="15"/>
                    <a:pt x="12" y="13"/>
                    <a:pt x="13" y="11"/>
                  </a:cubicBezTo>
                  <a:cubicBezTo>
                    <a:pt x="14" y="16"/>
                    <a:pt x="15" y="21"/>
                    <a:pt x="13" y="25"/>
                  </a:cubicBezTo>
                  <a:cubicBezTo>
                    <a:pt x="12" y="27"/>
                    <a:pt x="10" y="29"/>
                    <a:pt x="8" y="29"/>
                  </a:cubicBezTo>
                  <a:cubicBezTo>
                    <a:pt x="5" y="29"/>
                    <a:pt x="4" y="28"/>
                    <a:pt x="3" y="26"/>
                  </a:cubicBezTo>
                  <a:cubicBezTo>
                    <a:pt x="2" y="25"/>
                    <a:pt x="0" y="27"/>
                    <a:pt x="0" y="28"/>
                  </a:cubicBezTo>
                  <a:cubicBezTo>
                    <a:pt x="1" y="31"/>
                    <a:pt x="4" y="32"/>
                    <a:pt x="7" y="32"/>
                  </a:cubicBezTo>
                  <a:cubicBezTo>
                    <a:pt x="10" y="32"/>
                    <a:pt x="12" y="31"/>
                    <a:pt x="14" y="29"/>
                  </a:cubicBezTo>
                  <a:cubicBezTo>
                    <a:pt x="19" y="22"/>
                    <a:pt x="16" y="13"/>
                    <a:pt x="16" y="6"/>
                  </a:cubicBezTo>
                  <a:close/>
                  <a:moveTo>
                    <a:pt x="8" y="12"/>
                  </a:moveTo>
                  <a:cubicBezTo>
                    <a:pt x="6" y="13"/>
                    <a:pt x="3" y="12"/>
                    <a:pt x="3" y="9"/>
                  </a:cubicBezTo>
                  <a:cubicBezTo>
                    <a:pt x="3" y="6"/>
                    <a:pt x="5" y="4"/>
                    <a:pt x="7" y="3"/>
                  </a:cubicBezTo>
                  <a:cubicBezTo>
                    <a:pt x="9" y="3"/>
                    <a:pt x="12" y="4"/>
                    <a:pt x="13" y="6"/>
                  </a:cubicBezTo>
                  <a:cubicBezTo>
                    <a:pt x="12" y="8"/>
                    <a:pt x="11" y="11"/>
                    <a:pt x="8" y="1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8" name="Freeform 494"/>
            <p:cNvSpPr/>
            <p:nvPr/>
          </p:nvSpPr>
          <p:spPr bwMode="auto">
            <a:xfrm>
              <a:off x="724" y="1507"/>
              <a:ext cx="33" cy="11"/>
            </a:xfrm>
            <a:custGeom>
              <a:avLst/>
              <a:gdLst>
                <a:gd name="T0" fmla="*/ 16 w 18"/>
                <a:gd name="T1" fmla="*/ 3 h 6"/>
                <a:gd name="T2" fmla="*/ 12 w 18"/>
                <a:gd name="T3" fmla="*/ 3 h 6"/>
                <a:gd name="T4" fmla="*/ 9 w 18"/>
                <a:gd name="T5" fmla="*/ 2 h 6"/>
                <a:gd name="T6" fmla="*/ 6 w 18"/>
                <a:gd name="T7" fmla="*/ 1 h 6"/>
                <a:gd name="T8" fmla="*/ 4 w 18"/>
                <a:gd name="T9" fmla="*/ 1 h 6"/>
                <a:gd name="T10" fmla="*/ 2 w 18"/>
                <a:gd name="T11" fmla="*/ 0 h 6"/>
                <a:gd name="T12" fmla="*/ 1 w 18"/>
                <a:gd name="T13" fmla="*/ 2 h 6"/>
                <a:gd name="T14" fmla="*/ 3 w 18"/>
                <a:gd name="T15" fmla="*/ 3 h 6"/>
                <a:gd name="T16" fmla="*/ 5 w 18"/>
                <a:gd name="T17" fmla="*/ 4 h 6"/>
                <a:gd name="T18" fmla="*/ 8 w 18"/>
                <a:gd name="T19" fmla="*/ 5 h 6"/>
                <a:gd name="T20" fmla="*/ 12 w 18"/>
                <a:gd name="T21" fmla="*/ 6 h 6"/>
                <a:gd name="T22" fmla="*/ 16 w 18"/>
                <a:gd name="T23" fmla="*/ 5 h 6"/>
                <a:gd name="T24" fmla="*/ 16 w 18"/>
                <a:gd name="T2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6">
                  <a:moveTo>
                    <a:pt x="16" y="3"/>
                  </a:moveTo>
                  <a:cubicBezTo>
                    <a:pt x="15" y="3"/>
                    <a:pt x="14" y="3"/>
                    <a:pt x="12" y="3"/>
                  </a:cubicBezTo>
                  <a:cubicBezTo>
                    <a:pt x="11" y="3"/>
                    <a:pt x="10" y="2"/>
                    <a:pt x="9" y="2"/>
                  </a:cubicBezTo>
                  <a:cubicBezTo>
                    <a:pt x="8" y="2"/>
                    <a:pt x="7" y="2"/>
                    <a:pt x="6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3"/>
                    <a:pt x="4" y="3"/>
                    <a:pt x="5" y="4"/>
                  </a:cubicBezTo>
                  <a:cubicBezTo>
                    <a:pt x="6" y="4"/>
                    <a:pt x="7" y="5"/>
                    <a:pt x="8" y="5"/>
                  </a:cubicBezTo>
                  <a:cubicBezTo>
                    <a:pt x="10" y="5"/>
                    <a:pt x="11" y="6"/>
                    <a:pt x="12" y="6"/>
                  </a:cubicBezTo>
                  <a:cubicBezTo>
                    <a:pt x="14" y="6"/>
                    <a:pt x="15" y="6"/>
                    <a:pt x="16" y="5"/>
                  </a:cubicBezTo>
                  <a:cubicBezTo>
                    <a:pt x="18" y="5"/>
                    <a:pt x="18" y="3"/>
                    <a:pt x="16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9" name="Freeform 495"/>
            <p:cNvSpPr/>
            <p:nvPr/>
          </p:nvSpPr>
          <p:spPr bwMode="auto">
            <a:xfrm>
              <a:off x="794" y="1426"/>
              <a:ext cx="19" cy="19"/>
            </a:xfrm>
            <a:custGeom>
              <a:avLst/>
              <a:gdLst>
                <a:gd name="T0" fmla="*/ 9 w 10"/>
                <a:gd name="T1" fmla="*/ 8 h 10"/>
                <a:gd name="T2" fmla="*/ 7 w 10"/>
                <a:gd name="T3" fmla="*/ 6 h 10"/>
                <a:gd name="T4" fmla="*/ 7 w 10"/>
                <a:gd name="T5" fmla="*/ 6 h 10"/>
                <a:gd name="T6" fmla="*/ 6 w 10"/>
                <a:gd name="T7" fmla="*/ 5 h 10"/>
                <a:gd name="T8" fmla="*/ 6 w 10"/>
                <a:gd name="T9" fmla="*/ 5 h 10"/>
                <a:gd name="T10" fmla="*/ 6 w 10"/>
                <a:gd name="T11" fmla="*/ 5 h 10"/>
                <a:gd name="T12" fmla="*/ 6 w 10"/>
                <a:gd name="T13" fmla="*/ 5 h 10"/>
                <a:gd name="T14" fmla="*/ 5 w 10"/>
                <a:gd name="T15" fmla="*/ 4 h 10"/>
                <a:gd name="T16" fmla="*/ 3 w 10"/>
                <a:gd name="T17" fmla="*/ 3 h 10"/>
                <a:gd name="T18" fmla="*/ 2 w 10"/>
                <a:gd name="T19" fmla="*/ 2 h 10"/>
                <a:gd name="T20" fmla="*/ 1 w 10"/>
                <a:gd name="T21" fmla="*/ 1 h 10"/>
                <a:gd name="T22" fmla="*/ 1 w 10"/>
                <a:gd name="T23" fmla="*/ 1 h 10"/>
                <a:gd name="T24" fmla="*/ 0 w 10"/>
                <a:gd name="T25" fmla="*/ 2 h 10"/>
                <a:gd name="T26" fmla="*/ 0 w 10"/>
                <a:gd name="T27" fmla="*/ 2 h 10"/>
                <a:gd name="T28" fmla="*/ 0 w 10"/>
                <a:gd name="T29" fmla="*/ 3 h 10"/>
                <a:gd name="T30" fmla="*/ 0 w 10"/>
                <a:gd name="T31" fmla="*/ 3 h 10"/>
                <a:gd name="T32" fmla="*/ 1 w 10"/>
                <a:gd name="T33" fmla="*/ 4 h 10"/>
                <a:gd name="T34" fmla="*/ 3 w 10"/>
                <a:gd name="T35" fmla="*/ 7 h 10"/>
                <a:gd name="T36" fmla="*/ 4 w 10"/>
                <a:gd name="T37" fmla="*/ 8 h 10"/>
                <a:gd name="T38" fmla="*/ 4 w 10"/>
                <a:gd name="T39" fmla="*/ 8 h 10"/>
                <a:gd name="T40" fmla="*/ 5 w 10"/>
                <a:gd name="T41" fmla="*/ 8 h 10"/>
                <a:gd name="T42" fmla="*/ 5 w 10"/>
                <a:gd name="T43" fmla="*/ 8 h 10"/>
                <a:gd name="T44" fmla="*/ 5 w 10"/>
                <a:gd name="T45" fmla="*/ 8 h 10"/>
                <a:gd name="T46" fmla="*/ 6 w 10"/>
                <a:gd name="T47" fmla="*/ 9 h 10"/>
                <a:gd name="T48" fmla="*/ 8 w 10"/>
                <a:gd name="T49" fmla="*/ 10 h 10"/>
                <a:gd name="T50" fmla="*/ 9 w 10"/>
                <a:gd name="T51" fmla="*/ 9 h 10"/>
                <a:gd name="T52" fmla="*/ 9 w 10"/>
                <a:gd name="T5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" h="10">
                  <a:moveTo>
                    <a:pt x="9" y="8"/>
                  </a:moveTo>
                  <a:cubicBezTo>
                    <a:pt x="8" y="7"/>
                    <a:pt x="8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4" y="4"/>
                    <a:pt x="4" y="3"/>
                    <a:pt x="3" y="3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5"/>
                    <a:pt x="2" y="6"/>
                    <a:pt x="3" y="7"/>
                  </a:cubicBezTo>
                  <a:cubicBezTo>
                    <a:pt x="3" y="7"/>
                    <a:pt x="3" y="7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9"/>
                    <a:pt x="6" y="9"/>
                  </a:cubicBezTo>
                  <a:cubicBezTo>
                    <a:pt x="7" y="9"/>
                    <a:pt x="7" y="10"/>
                    <a:pt x="8" y="10"/>
                  </a:cubicBezTo>
                  <a:cubicBezTo>
                    <a:pt x="8" y="10"/>
                    <a:pt x="9" y="10"/>
                    <a:pt x="9" y="9"/>
                  </a:cubicBezTo>
                  <a:cubicBezTo>
                    <a:pt x="10" y="9"/>
                    <a:pt x="10" y="8"/>
                    <a:pt x="9" y="8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0" name="Freeform 496"/>
            <p:cNvSpPr/>
            <p:nvPr/>
          </p:nvSpPr>
          <p:spPr bwMode="auto">
            <a:xfrm>
              <a:off x="1021" y="1404"/>
              <a:ext cx="35" cy="43"/>
            </a:xfrm>
            <a:custGeom>
              <a:avLst/>
              <a:gdLst>
                <a:gd name="T0" fmla="*/ 16 w 19"/>
                <a:gd name="T1" fmla="*/ 1 h 23"/>
                <a:gd name="T2" fmla="*/ 14 w 19"/>
                <a:gd name="T3" fmla="*/ 4 h 23"/>
                <a:gd name="T4" fmla="*/ 13 w 19"/>
                <a:gd name="T5" fmla="*/ 6 h 23"/>
                <a:gd name="T6" fmla="*/ 9 w 19"/>
                <a:gd name="T7" fmla="*/ 11 h 23"/>
                <a:gd name="T8" fmla="*/ 1 w 19"/>
                <a:gd name="T9" fmla="*/ 20 h 23"/>
                <a:gd name="T10" fmla="*/ 3 w 19"/>
                <a:gd name="T11" fmla="*/ 22 h 23"/>
                <a:gd name="T12" fmla="*/ 12 w 19"/>
                <a:gd name="T13" fmla="*/ 13 h 23"/>
                <a:gd name="T14" fmla="*/ 16 w 19"/>
                <a:gd name="T15" fmla="*/ 9 h 23"/>
                <a:gd name="T16" fmla="*/ 18 w 19"/>
                <a:gd name="T17" fmla="*/ 6 h 23"/>
                <a:gd name="T18" fmla="*/ 19 w 19"/>
                <a:gd name="T19" fmla="*/ 3 h 23"/>
                <a:gd name="T20" fmla="*/ 16 w 19"/>
                <a:gd name="T2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3">
                  <a:moveTo>
                    <a:pt x="16" y="1"/>
                  </a:moveTo>
                  <a:cubicBezTo>
                    <a:pt x="15" y="2"/>
                    <a:pt x="15" y="3"/>
                    <a:pt x="14" y="4"/>
                  </a:cubicBezTo>
                  <a:cubicBezTo>
                    <a:pt x="14" y="4"/>
                    <a:pt x="13" y="5"/>
                    <a:pt x="13" y="6"/>
                  </a:cubicBezTo>
                  <a:cubicBezTo>
                    <a:pt x="11" y="8"/>
                    <a:pt x="10" y="10"/>
                    <a:pt x="9" y="11"/>
                  </a:cubicBezTo>
                  <a:cubicBezTo>
                    <a:pt x="7" y="14"/>
                    <a:pt x="4" y="17"/>
                    <a:pt x="1" y="20"/>
                  </a:cubicBezTo>
                  <a:cubicBezTo>
                    <a:pt x="0" y="21"/>
                    <a:pt x="2" y="23"/>
                    <a:pt x="3" y="22"/>
                  </a:cubicBezTo>
                  <a:cubicBezTo>
                    <a:pt x="6" y="19"/>
                    <a:pt x="9" y="17"/>
                    <a:pt x="12" y="13"/>
                  </a:cubicBezTo>
                  <a:cubicBezTo>
                    <a:pt x="13" y="12"/>
                    <a:pt x="15" y="10"/>
                    <a:pt x="16" y="9"/>
                  </a:cubicBezTo>
                  <a:cubicBezTo>
                    <a:pt x="16" y="8"/>
                    <a:pt x="17" y="7"/>
                    <a:pt x="18" y="6"/>
                  </a:cubicBezTo>
                  <a:cubicBezTo>
                    <a:pt x="18" y="5"/>
                    <a:pt x="19" y="4"/>
                    <a:pt x="19" y="3"/>
                  </a:cubicBezTo>
                  <a:cubicBezTo>
                    <a:pt x="19" y="1"/>
                    <a:pt x="17" y="0"/>
                    <a:pt x="1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1" name="Freeform 497"/>
            <p:cNvSpPr/>
            <p:nvPr/>
          </p:nvSpPr>
          <p:spPr bwMode="auto">
            <a:xfrm>
              <a:off x="1078" y="1476"/>
              <a:ext cx="35" cy="18"/>
            </a:xfrm>
            <a:custGeom>
              <a:avLst/>
              <a:gdLst>
                <a:gd name="T0" fmla="*/ 16 w 19"/>
                <a:gd name="T1" fmla="*/ 1 h 10"/>
                <a:gd name="T2" fmla="*/ 12 w 19"/>
                <a:gd name="T3" fmla="*/ 3 h 10"/>
                <a:gd name="T4" fmla="*/ 9 w 19"/>
                <a:gd name="T5" fmla="*/ 5 h 10"/>
                <a:gd name="T6" fmla="*/ 1 w 19"/>
                <a:gd name="T7" fmla="*/ 7 h 10"/>
                <a:gd name="T8" fmla="*/ 1 w 19"/>
                <a:gd name="T9" fmla="*/ 8 h 10"/>
                <a:gd name="T10" fmla="*/ 1 w 19"/>
                <a:gd name="T11" fmla="*/ 8 h 10"/>
                <a:gd name="T12" fmla="*/ 1 w 19"/>
                <a:gd name="T13" fmla="*/ 9 h 10"/>
                <a:gd name="T14" fmla="*/ 1 w 19"/>
                <a:gd name="T15" fmla="*/ 9 h 10"/>
                <a:gd name="T16" fmla="*/ 2 w 19"/>
                <a:gd name="T17" fmla="*/ 10 h 10"/>
                <a:gd name="T18" fmla="*/ 10 w 19"/>
                <a:gd name="T19" fmla="*/ 8 h 10"/>
                <a:gd name="T20" fmla="*/ 14 w 19"/>
                <a:gd name="T21" fmla="*/ 6 h 10"/>
                <a:gd name="T22" fmla="*/ 18 w 19"/>
                <a:gd name="T23" fmla="*/ 3 h 10"/>
                <a:gd name="T24" fmla="*/ 16 w 19"/>
                <a:gd name="T25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10">
                  <a:moveTo>
                    <a:pt x="16" y="1"/>
                  </a:moveTo>
                  <a:cubicBezTo>
                    <a:pt x="15" y="2"/>
                    <a:pt x="14" y="2"/>
                    <a:pt x="12" y="3"/>
                  </a:cubicBezTo>
                  <a:cubicBezTo>
                    <a:pt x="11" y="4"/>
                    <a:pt x="10" y="4"/>
                    <a:pt x="9" y="5"/>
                  </a:cubicBezTo>
                  <a:cubicBezTo>
                    <a:pt x="6" y="6"/>
                    <a:pt x="4" y="6"/>
                    <a:pt x="1" y="7"/>
                  </a:cubicBezTo>
                  <a:cubicBezTo>
                    <a:pt x="1" y="7"/>
                    <a:pt x="1" y="7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2" y="10"/>
                  </a:cubicBezTo>
                  <a:cubicBezTo>
                    <a:pt x="5" y="10"/>
                    <a:pt x="7" y="9"/>
                    <a:pt x="10" y="8"/>
                  </a:cubicBezTo>
                  <a:cubicBezTo>
                    <a:pt x="11" y="7"/>
                    <a:pt x="13" y="7"/>
                    <a:pt x="14" y="6"/>
                  </a:cubicBezTo>
                  <a:cubicBezTo>
                    <a:pt x="15" y="5"/>
                    <a:pt x="17" y="4"/>
                    <a:pt x="18" y="3"/>
                  </a:cubicBezTo>
                  <a:cubicBezTo>
                    <a:pt x="19" y="2"/>
                    <a:pt x="17" y="0"/>
                    <a:pt x="1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2" name="Freeform 498"/>
            <p:cNvSpPr/>
            <p:nvPr/>
          </p:nvSpPr>
          <p:spPr bwMode="auto">
            <a:xfrm>
              <a:off x="765" y="1700"/>
              <a:ext cx="33" cy="24"/>
            </a:xfrm>
            <a:custGeom>
              <a:avLst/>
              <a:gdLst>
                <a:gd name="T0" fmla="*/ 15 w 18"/>
                <a:gd name="T1" fmla="*/ 1 h 13"/>
                <a:gd name="T2" fmla="*/ 11 w 18"/>
                <a:gd name="T3" fmla="*/ 3 h 13"/>
                <a:gd name="T4" fmla="*/ 7 w 18"/>
                <a:gd name="T5" fmla="*/ 6 h 13"/>
                <a:gd name="T6" fmla="*/ 4 w 18"/>
                <a:gd name="T7" fmla="*/ 8 h 13"/>
                <a:gd name="T8" fmla="*/ 0 w 18"/>
                <a:gd name="T9" fmla="*/ 11 h 13"/>
                <a:gd name="T10" fmla="*/ 1 w 18"/>
                <a:gd name="T11" fmla="*/ 12 h 13"/>
                <a:gd name="T12" fmla="*/ 5 w 18"/>
                <a:gd name="T13" fmla="*/ 11 h 13"/>
                <a:gd name="T14" fmla="*/ 9 w 18"/>
                <a:gd name="T15" fmla="*/ 8 h 13"/>
                <a:gd name="T16" fmla="*/ 13 w 18"/>
                <a:gd name="T17" fmla="*/ 6 h 13"/>
                <a:gd name="T18" fmla="*/ 16 w 18"/>
                <a:gd name="T19" fmla="*/ 3 h 13"/>
                <a:gd name="T20" fmla="*/ 15 w 18"/>
                <a:gd name="T21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3">
                  <a:moveTo>
                    <a:pt x="15" y="1"/>
                  </a:moveTo>
                  <a:cubicBezTo>
                    <a:pt x="14" y="2"/>
                    <a:pt x="12" y="2"/>
                    <a:pt x="11" y="3"/>
                  </a:cubicBezTo>
                  <a:cubicBezTo>
                    <a:pt x="10" y="4"/>
                    <a:pt x="9" y="5"/>
                    <a:pt x="7" y="6"/>
                  </a:cubicBezTo>
                  <a:cubicBezTo>
                    <a:pt x="6" y="6"/>
                    <a:pt x="5" y="7"/>
                    <a:pt x="4" y="8"/>
                  </a:cubicBezTo>
                  <a:cubicBezTo>
                    <a:pt x="2" y="9"/>
                    <a:pt x="1" y="10"/>
                    <a:pt x="0" y="11"/>
                  </a:cubicBezTo>
                  <a:cubicBezTo>
                    <a:pt x="0" y="12"/>
                    <a:pt x="0" y="13"/>
                    <a:pt x="1" y="12"/>
                  </a:cubicBezTo>
                  <a:cubicBezTo>
                    <a:pt x="2" y="12"/>
                    <a:pt x="4" y="11"/>
                    <a:pt x="5" y="11"/>
                  </a:cubicBezTo>
                  <a:cubicBezTo>
                    <a:pt x="6" y="10"/>
                    <a:pt x="8" y="9"/>
                    <a:pt x="9" y="8"/>
                  </a:cubicBezTo>
                  <a:cubicBezTo>
                    <a:pt x="10" y="8"/>
                    <a:pt x="11" y="7"/>
                    <a:pt x="13" y="6"/>
                  </a:cubicBezTo>
                  <a:cubicBezTo>
                    <a:pt x="14" y="5"/>
                    <a:pt x="15" y="4"/>
                    <a:pt x="16" y="3"/>
                  </a:cubicBezTo>
                  <a:cubicBezTo>
                    <a:pt x="18" y="2"/>
                    <a:pt x="16" y="0"/>
                    <a:pt x="1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3" name="Freeform 499"/>
            <p:cNvSpPr/>
            <p:nvPr/>
          </p:nvSpPr>
          <p:spPr bwMode="auto">
            <a:xfrm>
              <a:off x="822" y="1753"/>
              <a:ext cx="18" cy="39"/>
            </a:xfrm>
            <a:custGeom>
              <a:avLst/>
              <a:gdLst>
                <a:gd name="T0" fmla="*/ 8 w 10"/>
                <a:gd name="T1" fmla="*/ 1 h 21"/>
                <a:gd name="T2" fmla="*/ 5 w 10"/>
                <a:gd name="T3" fmla="*/ 5 h 21"/>
                <a:gd name="T4" fmla="*/ 3 w 10"/>
                <a:gd name="T5" fmla="*/ 10 h 21"/>
                <a:gd name="T6" fmla="*/ 2 w 10"/>
                <a:gd name="T7" fmla="*/ 14 h 21"/>
                <a:gd name="T8" fmla="*/ 0 w 10"/>
                <a:gd name="T9" fmla="*/ 19 h 21"/>
                <a:gd name="T10" fmla="*/ 2 w 10"/>
                <a:gd name="T11" fmla="*/ 20 h 21"/>
                <a:gd name="T12" fmla="*/ 5 w 10"/>
                <a:gd name="T13" fmla="*/ 16 h 21"/>
                <a:gd name="T14" fmla="*/ 7 w 10"/>
                <a:gd name="T15" fmla="*/ 11 h 21"/>
                <a:gd name="T16" fmla="*/ 9 w 10"/>
                <a:gd name="T17" fmla="*/ 7 h 21"/>
                <a:gd name="T18" fmla="*/ 10 w 10"/>
                <a:gd name="T19" fmla="*/ 2 h 21"/>
                <a:gd name="T20" fmla="*/ 8 w 10"/>
                <a:gd name="T2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1">
                  <a:moveTo>
                    <a:pt x="8" y="1"/>
                  </a:moveTo>
                  <a:cubicBezTo>
                    <a:pt x="7" y="2"/>
                    <a:pt x="6" y="4"/>
                    <a:pt x="5" y="5"/>
                  </a:cubicBezTo>
                  <a:cubicBezTo>
                    <a:pt x="5" y="7"/>
                    <a:pt x="4" y="9"/>
                    <a:pt x="3" y="10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1" y="17"/>
                    <a:pt x="0" y="19"/>
                  </a:cubicBezTo>
                  <a:cubicBezTo>
                    <a:pt x="0" y="20"/>
                    <a:pt x="2" y="21"/>
                    <a:pt x="2" y="20"/>
                  </a:cubicBezTo>
                  <a:cubicBezTo>
                    <a:pt x="3" y="18"/>
                    <a:pt x="4" y="17"/>
                    <a:pt x="5" y="16"/>
                  </a:cubicBezTo>
                  <a:cubicBezTo>
                    <a:pt x="5" y="14"/>
                    <a:pt x="6" y="13"/>
                    <a:pt x="7" y="11"/>
                  </a:cubicBezTo>
                  <a:cubicBezTo>
                    <a:pt x="7" y="10"/>
                    <a:pt x="8" y="9"/>
                    <a:pt x="9" y="7"/>
                  </a:cubicBezTo>
                  <a:cubicBezTo>
                    <a:pt x="9" y="6"/>
                    <a:pt x="10" y="4"/>
                    <a:pt x="10" y="2"/>
                  </a:cubicBezTo>
                  <a:cubicBezTo>
                    <a:pt x="10" y="1"/>
                    <a:pt x="8" y="0"/>
                    <a:pt x="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4" name="Freeform 500"/>
            <p:cNvSpPr/>
            <p:nvPr/>
          </p:nvSpPr>
          <p:spPr bwMode="auto">
            <a:xfrm>
              <a:off x="1032" y="1737"/>
              <a:ext cx="31" cy="38"/>
            </a:xfrm>
            <a:custGeom>
              <a:avLst/>
              <a:gdLst>
                <a:gd name="T0" fmla="*/ 13 w 17"/>
                <a:gd name="T1" fmla="*/ 14 h 21"/>
                <a:gd name="T2" fmla="*/ 10 w 17"/>
                <a:gd name="T3" fmla="*/ 10 h 21"/>
                <a:gd name="T4" fmla="*/ 3 w 17"/>
                <a:gd name="T5" fmla="*/ 1 h 21"/>
                <a:gd name="T6" fmla="*/ 1 w 17"/>
                <a:gd name="T7" fmla="*/ 2 h 21"/>
                <a:gd name="T8" fmla="*/ 7 w 17"/>
                <a:gd name="T9" fmla="*/ 11 h 21"/>
                <a:gd name="T10" fmla="*/ 10 w 17"/>
                <a:gd name="T11" fmla="*/ 16 h 21"/>
                <a:gd name="T12" fmla="*/ 14 w 17"/>
                <a:gd name="T13" fmla="*/ 20 h 21"/>
                <a:gd name="T14" fmla="*/ 16 w 17"/>
                <a:gd name="T15" fmla="*/ 18 h 21"/>
                <a:gd name="T16" fmla="*/ 13 w 17"/>
                <a:gd name="T17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1">
                  <a:moveTo>
                    <a:pt x="13" y="14"/>
                  </a:moveTo>
                  <a:cubicBezTo>
                    <a:pt x="12" y="12"/>
                    <a:pt x="11" y="11"/>
                    <a:pt x="10" y="10"/>
                  </a:cubicBezTo>
                  <a:cubicBezTo>
                    <a:pt x="7" y="7"/>
                    <a:pt x="5" y="4"/>
                    <a:pt x="3" y="1"/>
                  </a:cubicBezTo>
                  <a:cubicBezTo>
                    <a:pt x="2" y="0"/>
                    <a:pt x="0" y="1"/>
                    <a:pt x="1" y="2"/>
                  </a:cubicBezTo>
                  <a:cubicBezTo>
                    <a:pt x="3" y="5"/>
                    <a:pt x="5" y="8"/>
                    <a:pt x="7" y="11"/>
                  </a:cubicBezTo>
                  <a:cubicBezTo>
                    <a:pt x="8" y="13"/>
                    <a:pt x="9" y="14"/>
                    <a:pt x="10" y="16"/>
                  </a:cubicBezTo>
                  <a:cubicBezTo>
                    <a:pt x="11" y="17"/>
                    <a:pt x="13" y="19"/>
                    <a:pt x="14" y="20"/>
                  </a:cubicBezTo>
                  <a:cubicBezTo>
                    <a:pt x="15" y="21"/>
                    <a:pt x="17" y="20"/>
                    <a:pt x="16" y="18"/>
                  </a:cubicBezTo>
                  <a:cubicBezTo>
                    <a:pt x="16" y="17"/>
                    <a:pt x="14" y="15"/>
                    <a:pt x="13" y="1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5" name="Freeform 501"/>
            <p:cNvSpPr/>
            <p:nvPr/>
          </p:nvSpPr>
          <p:spPr bwMode="auto">
            <a:xfrm>
              <a:off x="1093" y="1689"/>
              <a:ext cx="40" cy="6"/>
            </a:xfrm>
            <a:custGeom>
              <a:avLst/>
              <a:gdLst>
                <a:gd name="T0" fmla="*/ 21 w 22"/>
                <a:gd name="T1" fmla="*/ 0 h 3"/>
                <a:gd name="T2" fmla="*/ 11 w 22"/>
                <a:gd name="T3" fmla="*/ 0 h 3"/>
                <a:gd name="T4" fmla="*/ 6 w 22"/>
                <a:gd name="T5" fmla="*/ 0 h 3"/>
                <a:gd name="T6" fmla="*/ 1 w 22"/>
                <a:gd name="T7" fmla="*/ 1 h 3"/>
                <a:gd name="T8" fmla="*/ 1 w 22"/>
                <a:gd name="T9" fmla="*/ 2 h 3"/>
                <a:gd name="T10" fmla="*/ 6 w 22"/>
                <a:gd name="T11" fmla="*/ 3 h 3"/>
                <a:gd name="T12" fmla="*/ 11 w 22"/>
                <a:gd name="T13" fmla="*/ 3 h 3"/>
                <a:gd name="T14" fmla="*/ 21 w 22"/>
                <a:gd name="T15" fmla="*/ 2 h 3"/>
                <a:gd name="T16" fmla="*/ 21 w 22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3">
                  <a:moveTo>
                    <a:pt x="21" y="0"/>
                  </a:moveTo>
                  <a:cubicBezTo>
                    <a:pt x="18" y="0"/>
                    <a:pt x="14" y="0"/>
                    <a:pt x="11" y="0"/>
                  </a:cubicBezTo>
                  <a:cubicBezTo>
                    <a:pt x="9" y="0"/>
                    <a:pt x="8" y="0"/>
                    <a:pt x="6" y="0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3" y="3"/>
                    <a:pt x="5" y="3"/>
                    <a:pt x="6" y="3"/>
                  </a:cubicBezTo>
                  <a:cubicBezTo>
                    <a:pt x="8" y="3"/>
                    <a:pt x="9" y="3"/>
                    <a:pt x="11" y="3"/>
                  </a:cubicBezTo>
                  <a:cubicBezTo>
                    <a:pt x="14" y="3"/>
                    <a:pt x="18" y="3"/>
                    <a:pt x="21" y="2"/>
                  </a:cubicBezTo>
                  <a:cubicBezTo>
                    <a:pt x="22" y="2"/>
                    <a:pt x="22" y="0"/>
                    <a:pt x="2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6" name="Freeform 502"/>
            <p:cNvSpPr/>
            <p:nvPr/>
          </p:nvSpPr>
          <p:spPr bwMode="auto">
            <a:xfrm>
              <a:off x="1096" y="1720"/>
              <a:ext cx="85" cy="103"/>
            </a:xfrm>
            <a:custGeom>
              <a:avLst/>
              <a:gdLst>
                <a:gd name="T0" fmla="*/ 43 w 46"/>
                <a:gd name="T1" fmla="*/ 2 h 56"/>
                <a:gd name="T2" fmla="*/ 25 w 46"/>
                <a:gd name="T3" fmla="*/ 30 h 56"/>
                <a:gd name="T4" fmla="*/ 1 w 46"/>
                <a:gd name="T5" fmla="*/ 54 h 56"/>
                <a:gd name="T6" fmla="*/ 2 w 46"/>
                <a:gd name="T7" fmla="*/ 56 h 56"/>
                <a:gd name="T8" fmla="*/ 46 w 46"/>
                <a:gd name="T9" fmla="*/ 3 h 56"/>
                <a:gd name="T10" fmla="*/ 43 w 46"/>
                <a:gd name="T11" fmla="*/ 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6">
                  <a:moveTo>
                    <a:pt x="43" y="2"/>
                  </a:moveTo>
                  <a:cubicBezTo>
                    <a:pt x="38" y="12"/>
                    <a:pt x="32" y="21"/>
                    <a:pt x="25" y="30"/>
                  </a:cubicBezTo>
                  <a:cubicBezTo>
                    <a:pt x="18" y="39"/>
                    <a:pt x="10" y="47"/>
                    <a:pt x="1" y="54"/>
                  </a:cubicBezTo>
                  <a:cubicBezTo>
                    <a:pt x="0" y="55"/>
                    <a:pt x="1" y="56"/>
                    <a:pt x="2" y="56"/>
                  </a:cubicBezTo>
                  <a:cubicBezTo>
                    <a:pt x="21" y="43"/>
                    <a:pt x="38" y="24"/>
                    <a:pt x="46" y="3"/>
                  </a:cubicBezTo>
                  <a:cubicBezTo>
                    <a:pt x="46" y="1"/>
                    <a:pt x="44" y="0"/>
                    <a:pt x="4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7" name="Freeform 503"/>
            <p:cNvSpPr/>
            <p:nvPr/>
          </p:nvSpPr>
          <p:spPr bwMode="auto">
            <a:xfrm>
              <a:off x="1187" y="1700"/>
              <a:ext cx="5" cy="6"/>
            </a:xfrm>
            <a:custGeom>
              <a:avLst/>
              <a:gdLst>
                <a:gd name="T0" fmla="*/ 3 w 3"/>
                <a:gd name="T1" fmla="*/ 1 h 3"/>
                <a:gd name="T2" fmla="*/ 3 w 3"/>
                <a:gd name="T3" fmla="*/ 1 h 3"/>
                <a:gd name="T4" fmla="*/ 3 w 3"/>
                <a:gd name="T5" fmla="*/ 0 h 3"/>
                <a:gd name="T6" fmla="*/ 2 w 3"/>
                <a:gd name="T7" fmla="*/ 0 h 3"/>
                <a:gd name="T8" fmla="*/ 2 w 3"/>
                <a:gd name="T9" fmla="*/ 0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0 w 3"/>
                <a:gd name="T17" fmla="*/ 1 h 3"/>
                <a:gd name="T18" fmla="*/ 0 w 3"/>
                <a:gd name="T19" fmla="*/ 2 h 3"/>
                <a:gd name="T20" fmla="*/ 0 w 3"/>
                <a:gd name="T21" fmla="*/ 3 h 3"/>
                <a:gd name="T22" fmla="*/ 1 w 3"/>
                <a:gd name="T23" fmla="*/ 3 h 3"/>
                <a:gd name="T24" fmla="*/ 2 w 3"/>
                <a:gd name="T25" fmla="*/ 3 h 3"/>
                <a:gd name="T26" fmla="*/ 2 w 3"/>
                <a:gd name="T27" fmla="*/ 3 h 3"/>
                <a:gd name="T28" fmla="*/ 3 w 3"/>
                <a:gd name="T29" fmla="*/ 3 h 3"/>
                <a:gd name="T30" fmla="*/ 3 w 3"/>
                <a:gd name="T31" fmla="*/ 2 h 3"/>
                <a:gd name="T32" fmla="*/ 3 w 3"/>
                <a:gd name="T33" fmla="*/ 2 h 3"/>
                <a:gd name="T34" fmla="*/ 3 w 3"/>
                <a:gd name="T35" fmla="*/ 1 h 3"/>
                <a:gd name="T36" fmla="*/ 3 w 3"/>
                <a:gd name="T3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8" name="Freeform 504"/>
            <p:cNvSpPr/>
            <p:nvPr/>
          </p:nvSpPr>
          <p:spPr bwMode="auto">
            <a:xfrm>
              <a:off x="1192" y="1684"/>
              <a:ext cx="6" cy="7"/>
            </a:xfrm>
            <a:custGeom>
              <a:avLst/>
              <a:gdLst>
                <a:gd name="T0" fmla="*/ 3 w 3"/>
                <a:gd name="T1" fmla="*/ 2 h 4"/>
                <a:gd name="T2" fmla="*/ 3 w 3"/>
                <a:gd name="T3" fmla="*/ 1 h 4"/>
                <a:gd name="T4" fmla="*/ 2 w 3"/>
                <a:gd name="T5" fmla="*/ 1 h 4"/>
                <a:gd name="T6" fmla="*/ 2 w 3"/>
                <a:gd name="T7" fmla="*/ 1 h 4"/>
                <a:gd name="T8" fmla="*/ 1 w 3"/>
                <a:gd name="T9" fmla="*/ 0 h 4"/>
                <a:gd name="T10" fmla="*/ 1 w 3"/>
                <a:gd name="T11" fmla="*/ 1 h 4"/>
                <a:gd name="T12" fmla="*/ 0 w 3"/>
                <a:gd name="T13" fmla="*/ 1 h 4"/>
                <a:gd name="T14" fmla="*/ 0 w 3"/>
                <a:gd name="T15" fmla="*/ 1 h 4"/>
                <a:gd name="T16" fmla="*/ 0 w 3"/>
                <a:gd name="T17" fmla="*/ 2 h 4"/>
                <a:gd name="T18" fmla="*/ 0 w 3"/>
                <a:gd name="T19" fmla="*/ 2 h 4"/>
                <a:gd name="T20" fmla="*/ 0 w 3"/>
                <a:gd name="T21" fmla="*/ 3 h 4"/>
                <a:gd name="T22" fmla="*/ 0 w 3"/>
                <a:gd name="T23" fmla="*/ 3 h 4"/>
                <a:gd name="T24" fmla="*/ 0 w 3"/>
                <a:gd name="T25" fmla="*/ 4 h 4"/>
                <a:gd name="T26" fmla="*/ 0 w 3"/>
                <a:gd name="T27" fmla="*/ 4 h 4"/>
                <a:gd name="T28" fmla="*/ 1 w 3"/>
                <a:gd name="T29" fmla="*/ 4 h 4"/>
                <a:gd name="T30" fmla="*/ 1 w 3"/>
                <a:gd name="T31" fmla="*/ 4 h 4"/>
                <a:gd name="T32" fmla="*/ 2 w 3"/>
                <a:gd name="T33" fmla="*/ 4 h 4"/>
                <a:gd name="T34" fmla="*/ 2 w 3"/>
                <a:gd name="T35" fmla="*/ 4 h 4"/>
                <a:gd name="T36" fmla="*/ 2 w 3"/>
                <a:gd name="T37" fmla="*/ 4 h 4"/>
                <a:gd name="T38" fmla="*/ 3 w 3"/>
                <a:gd name="T39" fmla="*/ 3 h 4"/>
                <a:gd name="T40" fmla="*/ 3 w 3"/>
                <a:gd name="T41" fmla="*/ 3 h 4"/>
                <a:gd name="T42" fmla="*/ 3 w 3"/>
                <a:gd name="T43" fmla="*/ 3 h 4"/>
                <a:gd name="T44" fmla="*/ 3 w 3"/>
                <a:gd name="T4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9" name="Freeform 505"/>
            <p:cNvSpPr/>
            <p:nvPr/>
          </p:nvSpPr>
          <p:spPr bwMode="auto">
            <a:xfrm>
              <a:off x="647" y="1518"/>
              <a:ext cx="31" cy="171"/>
            </a:xfrm>
            <a:custGeom>
              <a:avLst/>
              <a:gdLst>
                <a:gd name="T0" fmla="*/ 13 w 17"/>
                <a:gd name="T1" fmla="*/ 2 h 93"/>
                <a:gd name="T2" fmla="*/ 11 w 17"/>
                <a:gd name="T3" fmla="*/ 2 h 93"/>
                <a:gd name="T4" fmla="*/ 15 w 17"/>
                <a:gd name="T5" fmla="*/ 92 h 93"/>
                <a:gd name="T6" fmla="*/ 17 w 17"/>
                <a:gd name="T7" fmla="*/ 92 h 93"/>
                <a:gd name="T8" fmla="*/ 13 w 17"/>
                <a:gd name="T9" fmla="*/ 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3">
                  <a:moveTo>
                    <a:pt x="13" y="2"/>
                  </a:moveTo>
                  <a:cubicBezTo>
                    <a:pt x="13" y="1"/>
                    <a:pt x="11" y="0"/>
                    <a:pt x="11" y="2"/>
                  </a:cubicBezTo>
                  <a:cubicBezTo>
                    <a:pt x="0" y="31"/>
                    <a:pt x="3" y="65"/>
                    <a:pt x="15" y="92"/>
                  </a:cubicBezTo>
                  <a:cubicBezTo>
                    <a:pt x="15" y="93"/>
                    <a:pt x="17" y="93"/>
                    <a:pt x="17" y="92"/>
                  </a:cubicBezTo>
                  <a:cubicBezTo>
                    <a:pt x="5" y="63"/>
                    <a:pt x="5" y="32"/>
                    <a:pt x="1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60" name="Freeform 506"/>
            <p:cNvSpPr/>
            <p:nvPr/>
          </p:nvSpPr>
          <p:spPr bwMode="auto">
            <a:xfrm>
              <a:off x="676" y="1498"/>
              <a:ext cx="6" cy="4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0"/>
                    <a:pt x="0" y="2"/>
                    <a:pt x="1" y="2"/>
                  </a:cubicBezTo>
                  <a:cubicBezTo>
                    <a:pt x="3" y="2"/>
                    <a:pt x="3" y="0"/>
                    <a:pt x="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61" name="Freeform 507"/>
            <p:cNvSpPr/>
            <p:nvPr/>
          </p:nvSpPr>
          <p:spPr bwMode="auto">
            <a:xfrm>
              <a:off x="684" y="1481"/>
              <a:ext cx="5" cy="6"/>
            </a:xfrm>
            <a:custGeom>
              <a:avLst/>
              <a:gdLst>
                <a:gd name="T0" fmla="*/ 3 w 3"/>
                <a:gd name="T1" fmla="*/ 1 h 3"/>
                <a:gd name="T2" fmla="*/ 3 w 3"/>
                <a:gd name="T3" fmla="*/ 1 h 3"/>
                <a:gd name="T4" fmla="*/ 3 w 3"/>
                <a:gd name="T5" fmla="*/ 0 h 3"/>
                <a:gd name="T6" fmla="*/ 3 w 3"/>
                <a:gd name="T7" fmla="*/ 0 h 3"/>
                <a:gd name="T8" fmla="*/ 2 w 3"/>
                <a:gd name="T9" fmla="*/ 0 h 3"/>
                <a:gd name="T10" fmla="*/ 2 w 3"/>
                <a:gd name="T11" fmla="*/ 0 h 3"/>
                <a:gd name="T12" fmla="*/ 1 w 3"/>
                <a:gd name="T13" fmla="*/ 0 h 3"/>
                <a:gd name="T14" fmla="*/ 1 w 3"/>
                <a:gd name="T15" fmla="*/ 0 h 3"/>
                <a:gd name="T16" fmla="*/ 1 w 3"/>
                <a:gd name="T17" fmla="*/ 0 h 3"/>
                <a:gd name="T18" fmla="*/ 0 w 3"/>
                <a:gd name="T19" fmla="*/ 0 h 3"/>
                <a:gd name="T20" fmla="*/ 0 w 3"/>
                <a:gd name="T21" fmla="*/ 1 h 3"/>
                <a:gd name="T22" fmla="*/ 0 w 3"/>
                <a:gd name="T23" fmla="*/ 1 h 3"/>
                <a:gd name="T24" fmla="*/ 0 w 3"/>
                <a:gd name="T25" fmla="*/ 1 h 3"/>
                <a:gd name="T26" fmla="*/ 0 w 3"/>
                <a:gd name="T27" fmla="*/ 2 h 3"/>
                <a:gd name="T28" fmla="*/ 0 w 3"/>
                <a:gd name="T29" fmla="*/ 2 h 3"/>
                <a:gd name="T30" fmla="*/ 0 w 3"/>
                <a:gd name="T31" fmla="*/ 2 h 3"/>
                <a:gd name="T32" fmla="*/ 1 w 3"/>
                <a:gd name="T33" fmla="*/ 2 h 3"/>
                <a:gd name="T34" fmla="*/ 1 w 3"/>
                <a:gd name="T35" fmla="*/ 3 h 3"/>
                <a:gd name="T36" fmla="*/ 1 w 3"/>
                <a:gd name="T37" fmla="*/ 3 h 3"/>
                <a:gd name="T38" fmla="*/ 2 w 3"/>
                <a:gd name="T39" fmla="*/ 3 h 3"/>
                <a:gd name="T40" fmla="*/ 2 w 3"/>
                <a:gd name="T41" fmla="*/ 3 h 3"/>
                <a:gd name="T42" fmla="*/ 2 w 3"/>
                <a:gd name="T43" fmla="*/ 3 h 3"/>
                <a:gd name="T44" fmla="*/ 3 w 3"/>
                <a:gd name="T45" fmla="*/ 2 h 3"/>
                <a:gd name="T46" fmla="*/ 3 w 3"/>
                <a:gd name="T47" fmla="*/ 2 h 3"/>
                <a:gd name="T48" fmla="*/ 3 w 3"/>
                <a:gd name="T49" fmla="*/ 2 h 3"/>
                <a:gd name="T50" fmla="*/ 3 w 3"/>
                <a:gd name="T5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62" name="Freeform 508"/>
            <p:cNvSpPr>
              <a:spLocks noEditPoints="1"/>
            </p:cNvSpPr>
            <p:nvPr/>
          </p:nvSpPr>
          <p:spPr bwMode="auto">
            <a:xfrm>
              <a:off x="853" y="1458"/>
              <a:ext cx="100" cy="211"/>
            </a:xfrm>
            <a:custGeom>
              <a:avLst/>
              <a:gdLst>
                <a:gd name="T0" fmla="*/ 53 w 54"/>
                <a:gd name="T1" fmla="*/ 79 h 115"/>
                <a:gd name="T2" fmla="*/ 51 w 54"/>
                <a:gd name="T3" fmla="*/ 77 h 115"/>
                <a:gd name="T4" fmla="*/ 50 w 54"/>
                <a:gd name="T5" fmla="*/ 76 h 115"/>
                <a:gd name="T6" fmla="*/ 50 w 54"/>
                <a:gd name="T7" fmla="*/ 76 h 115"/>
                <a:gd name="T8" fmla="*/ 46 w 54"/>
                <a:gd name="T9" fmla="*/ 2 h 115"/>
                <a:gd name="T10" fmla="*/ 43 w 54"/>
                <a:gd name="T11" fmla="*/ 2 h 115"/>
                <a:gd name="T12" fmla="*/ 45 w 54"/>
                <a:gd name="T13" fmla="*/ 75 h 115"/>
                <a:gd name="T14" fmla="*/ 45 w 54"/>
                <a:gd name="T15" fmla="*/ 75 h 115"/>
                <a:gd name="T16" fmla="*/ 43 w 54"/>
                <a:gd name="T17" fmla="*/ 77 h 115"/>
                <a:gd name="T18" fmla="*/ 41 w 54"/>
                <a:gd name="T19" fmla="*/ 79 h 115"/>
                <a:gd name="T20" fmla="*/ 41 w 54"/>
                <a:gd name="T21" fmla="*/ 81 h 115"/>
                <a:gd name="T22" fmla="*/ 41 w 54"/>
                <a:gd name="T23" fmla="*/ 82 h 115"/>
                <a:gd name="T24" fmla="*/ 21 w 54"/>
                <a:gd name="T25" fmla="*/ 92 h 115"/>
                <a:gd name="T26" fmla="*/ 1 w 54"/>
                <a:gd name="T27" fmla="*/ 112 h 115"/>
                <a:gd name="T28" fmla="*/ 3 w 54"/>
                <a:gd name="T29" fmla="*/ 115 h 115"/>
                <a:gd name="T30" fmla="*/ 31 w 54"/>
                <a:gd name="T31" fmla="*/ 103 h 115"/>
                <a:gd name="T32" fmla="*/ 49 w 54"/>
                <a:gd name="T33" fmla="*/ 87 h 115"/>
                <a:gd name="T34" fmla="*/ 49 w 54"/>
                <a:gd name="T35" fmla="*/ 86 h 115"/>
                <a:gd name="T36" fmla="*/ 51 w 54"/>
                <a:gd name="T37" fmla="*/ 85 h 115"/>
                <a:gd name="T38" fmla="*/ 52 w 54"/>
                <a:gd name="T39" fmla="*/ 83 h 115"/>
                <a:gd name="T40" fmla="*/ 53 w 54"/>
                <a:gd name="T41" fmla="*/ 81 h 115"/>
                <a:gd name="T42" fmla="*/ 53 w 54"/>
                <a:gd name="T43" fmla="*/ 79 h 115"/>
                <a:gd name="T44" fmla="*/ 44 w 54"/>
                <a:gd name="T45" fmla="*/ 7 h 115"/>
                <a:gd name="T46" fmla="*/ 47 w 54"/>
                <a:gd name="T47" fmla="*/ 74 h 115"/>
                <a:gd name="T48" fmla="*/ 40 w 54"/>
                <a:gd name="T49" fmla="*/ 42 h 115"/>
                <a:gd name="T50" fmla="*/ 44 w 54"/>
                <a:gd name="T51" fmla="*/ 7 h 115"/>
                <a:gd name="T52" fmla="*/ 40 w 54"/>
                <a:gd name="T53" fmla="*/ 92 h 115"/>
                <a:gd name="T54" fmla="*/ 28 w 54"/>
                <a:gd name="T55" fmla="*/ 100 h 115"/>
                <a:gd name="T56" fmla="*/ 7 w 54"/>
                <a:gd name="T57" fmla="*/ 110 h 115"/>
                <a:gd name="T58" fmla="*/ 23 w 54"/>
                <a:gd name="T59" fmla="*/ 94 h 115"/>
                <a:gd name="T60" fmla="*/ 42 w 54"/>
                <a:gd name="T61" fmla="*/ 85 h 115"/>
                <a:gd name="T62" fmla="*/ 43 w 54"/>
                <a:gd name="T63" fmla="*/ 85 h 115"/>
                <a:gd name="T64" fmla="*/ 44 w 54"/>
                <a:gd name="T65" fmla="*/ 86 h 115"/>
                <a:gd name="T66" fmla="*/ 45 w 54"/>
                <a:gd name="T67" fmla="*/ 87 h 115"/>
                <a:gd name="T68" fmla="*/ 40 w 54"/>
                <a:gd name="T69" fmla="*/ 9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" h="115">
                  <a:moveTo>
                    <a:pt x="53" y="79"/>
                  </a:moveTo>
                  <a:cubicBezTo>
                    <a:pt x="52" y="78"/>
                    <a:pt x="52" y="77"/>
                    <a:pt x="51" y="77"/>
                  </a:cubicBezTo>
                  <a:cubicBezTo>
                    <a:pt x="51" y="76"/>
                    <a:pt x="50" y="76"/>
                    <a:pt x="50" y="76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54" y="51"/>
                    <a:pt x="53" y="26"/>
                    <a:pt x="46" y="2"/>
                  </a:cubicBezTo>
                  <a:cubicBezTo>
                    <a:pt x="46" y="0"/>
                    <a:pt x="44" y="0"/>
                    <a:pt x="43" y="2"/>
                  </a:cubicBezTo>
                  <a:cubicBezTo>
                    <a:pt x="35" y="25"/>
                    <a:pt x="34" y="53"/>
                    <a:pt x="45" y="75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4" y="76"/>
                    <a:pt x="43" y="76"/>
                    <a:pt x="43" y="77"/>
                  </a:cubicBezTo>
                  <a:cubicBezTo>
                    <a:pt x="42" y="77"/>
                    <a:pt x="42" y="78"/>
                    <a:pt x="41" y="79"/>
                  </a:cubicBezTo>
                  <a:cubicBezTo>
                    <a:pt x="41" y="79"/>
                    <a:pt x="41" y="80"/>
                    <a:pt x="41" y="81"/>
                  </a:cubicBezTo>
                  <a:cubicBezTo>
                    <a:pt x="41" y="81"/>
                    <a:pt x="41" y="82"/>
                    <a:pt x="41" y="82"/>
                  </a:cubicBezTo>
                  <a:cubicBezTo>
                    <a:pt x="34" y="84"/>
                    <a:pt x="27" y="88"/>
                    <a:pt x="21" y="92"/>
                  </a:cubicBezTo>
                  <a:cubicBezTo>
                    <a:pt x="13" y="98"/>
                    <a:pt x="6" y="105"/>
                    <a:pt x="1" y="112"/>
                  </a:cubicBezTo>
                  <a:cubicBezTo>
                    <a:pt x="0" y="114"/>
                    <a:pt x="1" y="115"/>
                    <a:pt x="3" y="115"/>
                  </a:cubicBezTo>
                  <a:cubicBezTo>
                    <a:pt x="12" y="111"/>
                    <a:pt x="22" y="108"/>
                    <a:pt x="31" y="103"/>
                  </a:cubicBezTo>
                  <a:cubicBezTo>
                    <a:pt x="38" y="99"/>
                    <a:pt x="45" y="93"/>
                    <a:pt x="49" y="87"/>
                  </a:cubicBezTo>
                  <a:cubicBezTo>
                    <a:pt x="49" y="87"/>
                    <a:pt x="49" y="87"/>
                    <a:pt x="49" y="86"/>
                  </a:cubicBezTo>
                  <a:cubicBezTo>
                    <a:pt x="50" y="86"/>
                    <a:pt x="51" y="86"/>
                    <a:pt x="51" y="85"/>
                  </a:cubicBezTo>
                  <a:cubicBezTo>
                    <a:pt x="52" y="85"/>
                    <a:pt x="52" y="84"/>
                    <a:pt x="52" y="83"/>
                  </a:cubicBezTo>
                  <a:cubicBezTo>
                    <a:pt x="53" y="82"/>
                    <a:pt x="53" y="82"/>
                    <a:pt x="53" y="81"/>
                  </a:cubicBezTo>
                  <a:cubicBezTo>
                    <a:pt x="53" y="80"/>
                    <a:pt x="53" y="80"/>
                    <a:pt x="53" y="79"/>
                  </a:cubicBezTo>
                  <a:close/>
                  <a:moveTo>
                    <a:pt x="44" y="7"/>
                  </a:moveTo>
                  <a:cubicBezTo>
                    <a:pt x="50" y="29"/>
                    <a:pt x="51" y="52"/>
                    <a:pt x="47" y="74"/>
                  </a:cubicBezTo>
                  <a:cubicBezTo>
                    <a:pt x="43" y="64"/>
                    <a:pt x="40" y="53"/>
                    <a:pt x="40" y="42"/>
                  </a:cubicBezTo>
                  <a:cubicBezTo>
                    <a:pt x="39" y="30"/>
                    <a:pt x="41" y="18"/>
                    <a:pt x="44" y="7"/>
                  </a:cubicBezTo>
                  <a:close/>
                  <a:moveTo>
                    <a:pt x="40" y="92"/>
                  </a:moveTo>
                  <a:cubicBezTo>
                    <a:pt x="37" y="95"/>
                    <a:pt x="33" y="98"/>
                    <a:pt x="28" y="100"/>
                  </a:cubicBezTo>
                  <a:cubicBezTo>
                    <a:pt x="22" y="104"/>
                    <a:pt x="14" y="107"/>
                    <a:pt x="7" y="110"/>
                  </a:cubicBezTo>
                  <a:cubicBezTo>
                    <a:pt x="11" y="104"/>
                    <a:pt x="17" y="99"/>
                    <a:pt x="23" y="94"/>
                  </a:cubicBezTo>
                  <a:cubicBezTo>
                    <a:pt x="29" y="90"/>
                    <a:pt x="36" y="87"/>
                    <a:pt x="42" y="85"/>
                  </a:cubicBezTo>
                  <a:cubicBezTo>
                    <a:pt x="42" y="85"/>
                    <a:pt x="43" y="85"/>
                    <a:pt x="43" y="85"/>
                  </a:cubicBezTo>
                  <a:cubicBezTo>
                    <a:pt x="43" y="85"/>
                    <a:pt x="43" y="86"/>
                    <a:pt x="44" y="86"/>
                  </a:cubicBezTo>
                  <a:cubicBezTo>
                    <a:pt x="44" y="86"/>
                    <a:pt x="45" y="86"/>
                    <a:pt x="45" y="87"/>
                  </a:cubicBezTo>
                  <a:cubicBezTo>
                    <a:pt x="43" y="88"/>
                    <a:pt x="42" y="90"/>
                    <a:pt x="40" y="9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2365" name="组合 2364"/>
          <p:cNvGrpSpPr/>
          <p:nvPr/>
        </p:nvGrpSpPr>
        <p:grpSpPr>
          <a:xfrm>
            <a:off x="6249355" y="3480580"/>
            <a:ext cx="351836" cy="348341"/>
            <a:chOff x="3362325" y="293688"/>
            <a:chExt cx="479425" cy="474663"/>
          </a:xfrm>
        </p:grpSpPr>
        <p:sp>
          <p:nvSpPr>
            <p:cNvPr id="2366" name="Freeform 2191"/>
            <p:cNvSpPr/>
            <p:nvPr/>
          </p:nvSpPr>
          <p:spPr bwMode="auto">
            <a:xfrm>
              <a:off x="3367088" y="304801"/>
              <a:ext cx="346075" cy="419100"/>
            </a:xfrm>
            <a:custGeom>
              <a:avLst/>
              <a:gdLst>
                <a:gd name="T0" fmla="*/ 37 w 92"/>
                <a:gd name="T1" fmla="*/ 104 h 111"/>
                <a:gd name="T2" fmla="*/ 28 w 92"/>
                <a:gd name="T3" fmla="*/ 111 h 111"/>
                <a:gd name="T4" fmla="*/ 16 w 92"/>
                <a:gd name="T5" fmla="*/ 111 h 111"/>
                <a:gd name="T6" fmla="*/ 14 w 92"/>
                <a:gd name="T7" fmla="*/ 106 h 111"/>
                <a:gd name="T8" fmla="*/ 20 w 92"/>
                <a:gd name="T9" fmla="*/ 93 h 111"/>
                <a:gd name="T10" fmla="*/ 22 w 92"/>
                <a:gd name="T11" fmla="*/ 88 h 111"/>
                <a:gd name="T12" fmla="*/ 27 w 92"/>
                <a:gd name="T13" fmla="*/ 73 h 111"/>
                <a:gd name="T14" fmla="*/ 25 w 92"/>
                <a:gd name="T15" fmla="*/ 68 h 111"/>
                <a:gd name="T16" fmla="*/ 25 w 92"/>
                <a:gd name="T17" fmla="*/ 66 h 111"/>
                <a:gd name="T18" fmla="*/ 22 w 92"/>
                <a:gd name="T19" fmla="*/ 63 h 111"/>
                <a:gd name="T20" fmla="*/ 9 w 92"/>
                <a:gd name="T21" fmla="*/ 46 h 111"/>
                <a:gd name="T22" fmla="*/ 2 w 92"/>
                <a:gd name="T23" fmla="*/ 40 h 111"/>
                <a:gd name="T24" fmla="*/ 0 w 92"/>
                <a:gd name="T25" fmla="*/ 37 h 111"/>
                <a:gd name="T26" fmla="*/ 3 w 92"/>
                <a:gd name="T27" fmla="*/ 34 h 111"/>
                <a:gd name="T28" fmla="*/ 11 w 92"/>
                <a:gd name="T29" fmla="*/ 33 h 111"/>
                <a:gd name="T30" fmla="*/ 16 w 92"/>
                <a:gd name="T31" fmla="*/ 34 h 111"/>
                <a:gd name="T32" fmla="*/ 29 w 92"/>
                <a:gd name="T33" fmla="*/ 36 h 111"/>
                <a:gd name="T34" fmla="*/ 36 w 92"/>
                <a:gd name="T35" fmla="*/ 36 h 111"/>
                <a:gd name="T36" fmla="*/ 39 w 92"/>
                <a:gd name="T37" fmla="*/ 35 h 111"/>
                <a:gd name="T38" fmla="*/ 55 w 92"/>
                <a:gd name="T39" fmla="*/ 6 h 111"/>
                <a:gd name="T40" fmla="*/ 56 w 92"/>
                <a:gd name="T41" fmla="*/ 5 h 111"/>
                <a:gd name="T42" fmla="*/ 65 w 92"/>
                <a:gd name="T43" fmla="*/ 1 h 111"/>
                <a:gd name="T44" fmla="*/ 71 w 92"/>
                <a:gd name="T45" fmla="*/ 0 h 111"/>
                <a:gd name="T46" fmla="*/ 72 w 92"/>
                <a:gd name="T47" fmla="*/ 0 h 111"/>
                <a:gd name="T48" fmla="*/ 74 w 92"/>
                <a:gd name="T49" fmla="*/ 10 h 111"/>
                <a:gd name="T50" fmla="*/ 75 w 92"/>
                <a:gd name="T51" fmla="*/ 15 h 111"/>
                <a:gd name="T52" fmla="*/ 72 w 92"/>
                <a:gd name="T53" fmla="*/ 14 h 111"/>
                <a:gd name="T54" fmla="*/ 67 w 92"/>
                <a:gd name="T55" fmla="*/ 9 h 111"/>
                <a:gd name="T56" fmla="*/ 61 w 92"/>
                <a:gd name="T57" fmla="*/ 15 h 111"/>
                <a:gd name="T58" fmla="*/ 74 w 92"/>
                <a:gd name="T59" fmla="*/ 33 h 111"/>
                <a:gd name="T60" fmla="*/ 73 w 92"/>
                <a:gd name="T61" fmla="*/ 43 h 111"/>
                <a:gd name="T62" fmla="*/ 70 w 92"/>
                <a:gd name="T63" fmla="*/ 44 h 111"/>
                <a:gd name="T64" fmla="*/ 66 w 92"/>
                <a:gd name="T65" fmla="*/ 41 h 111"/>
                <a:gd name="T66" fmla="*/ 70 w 92"/>
                <a:gd name="T67" fmla="*/ 43 h 111"/>
                <a:gd name="T68" fmla="*/ 75 w 92"/>
                <a:gd name="T69" fmla="*/ 45 h 111"/>
                <a:gd name="T70" fmla="*/ 86 w 92"/>
                <a:gd name="T71" fmla="*/ 44 h 111"/>
                <a:gd name="T72" fmla="*/ 91 w 92"/>
                <a:gd name="T73" fmla="*/ 54 h 111"/>
                <a:gd name="T74" fmla="*/ 87 w 92"/>
                <a:gd name="T75" fmla="*/ 56 h 111"/>
                <a:gd name="T76" fmla="*/ 85 w 92"/>
                <a:gd name="T77" fmla="*/ 54 h 111"/>
                <a:gd name="T78" fmla="*/ 85 w 92"/>
                <a:gd name="T79" fmla="*/ 49 h 111"/>
                <a:gd name="T80" fmla="*/ 80 w 92"/>
                <a:gd name="T81" fmla="*/ 50 h 111"/>
                <a:gd name="T82" fmla="*/ 77 w 92"/>
                <a:gd name="T83" fmla="*/ 61 h 111"/>
                <a:gd name="T84" fmla="*/ 79 w 92"/>
                <a:gd name="T85" fmla="*/ 60 h 111"/>
                <a:gd name="T86" fmla="*/ 82 w 92"/>
                <a:gd name="T87" fmla="*/ 57 h 111"/>
                <a:gd name="T88" fmla="*/ 83 w 92"/>
                <a:gd name="T89" fmla="*/ 62 h 111"/>
                <a:gd name="T90" fmla="*/ 83 w 92"/>
                <a:gd name="T91" fmla="*/ 63 h 111"/>
                <a:gd name="T92" fmla="*/ 73 w 92"/>
                <a:gd name="T93" fmla="*/ 70 h 111"/>
                <a:gd name="T94" fmla="*/ 70 w 92"/>
                <a:gd name="T95" fmla="*/ 71 h 111"/>
                <a:gd name="T96" fmla="*/ 60 w 92"/>
                <a:gd name="T97" fmla="*/ 69 h 111"/>
                <a:gd name="T98" fmla="*/ 59 w 92"/>
                <a:gd name="T99" fmla="*/ 72 h 111"/>
                <a:gd name="T100" fmla="*/ 62 w 92"/>
                <a:gd name="T101" fmla="*/ 72 h 111"/>
                <a:gd name="T102" fmla="*/ 66 w 92"/>
                <a:gd name="T103" fmla="*/ 74 h 111"/>
                <a:gd name="T104" fmla="*/ 62 w 92"/>
                <a:gd name="T105" fmla="*/ 77 h 111"/>
                <a:gd name="T106" fmla="*/ 61 w 92"/>
                <a:gd name="T107" fmla="*/ 80 h 111"/>
                <a:gd name="T108" fmla="*/ 58 w 92"/>
                <a:gd name="T109" fmla="*/ 82 h 111"/>
                <a:gd name="T110" fmla="*/ 59 w 92"/>
                <a:gd name="T111" fmla="*/ 84 h 111"/>
                <a:gd name="T112" fmla="*/ 60 w 92"/>
                <a:gd name="T113" fmla="*/ 86 h 111"/>
                <a:gd name="T114" fmla="*/ 60 w 92"/>
                <a:gd name="T115" fmla="*/ 88 h 111"/>
                <a:gd name="T116" fmla="*/ 55 w 92"/>
                <a:gd name="T117" fmla="*/ 92 h 111"/>
                <a:gd name="T118" fmla="*/ 51 w 92"/>
                <a:gd name="T119" fmla="*/ 93 h 111"/>
                <a:gd name="T120" fmla="*/ 42 w 92"/>
                <a:gd name="T121" fmla="*/ 94 h 111"/>
                <a:gd name="T122" fmla="*/ 25 w 92"/>
                <a:gd name="T123" fmla="*/ 102 h 111"/>
                <a:gd name="T124" fmla="*/ 37 w 92"/>
                <a:gd name="T125" fmla="*/ 10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2" h="111">
                  <a:moveTo>
                    <a:pt x="37" y="104"/>
                  </a:moveTo>
                  <a:cubicBezTo>
                    <a:pt x="34" y="106"/>
                    <a:pt x="32" y="109"/>
                    <a:pt x="28" y="111"/>
                  </a:cubicBezTo>
                  <a:cubicBezTo>
                    <a:pt x="24" y="111"/>
                    <a:pt x="20" y="111"/>
                    <a:pt x="16" y="111"/>
                  </a:cubicBezTo>
                  <a:cubicBezTo>
                    <a:pt x="13" y="110"/>
                    <a:pt x="13" y="108"/>
                    <a:pt x="14" y="106"/>
                  </a:cubicBezTo>
                  <a:cubicBezTo>
                    <a:pt x="15" y="101"/>
                    <a:pt x="19" y="98"/>
                    <a:pt x="20" y="93"/>
                  </a:cubicBezTo>
                  <a:cubicBezTo>
                    <a:pt x="22" y="92"/>
                    <a:pt x="22" y="90"/>
                    <a:pt x="22" y="88"/>
                  </a:cubicBezTo>
                  <a:cubicBezTo>
                    <a:pt x="23" y="83"/>
                    <a:pt x="24" y="78"/>
                    <a:pt x="27" y="73"/>
                  </a:cubicBezTo>
                  <a:cubicBezTo>
                    <a:pt x="28" y="71"/>
                    <a:pt x="27" y="70"/>
                    <a:pt x="25" y="68"/>
                  </a:cubicBezTo>
                  <a:cubicBezTo>
                    <a:pt x="25" y="67"/>
                    <a:pt x="25" y="67"/>
                    <a:pt x="25" y="66"/>
                  </a:cubicBezTo>
                  <a:cubicBezTo>
                    <a:pt x="24" y="66"/>
                    <a:pt x="23" y="64"/>
                    <a:pt x="22" y="63"/>
                  </a:cubicBezTo>
                  <a:cubicBezTo>
                    <a:pt x="18" y="57"/>
                    <a:pt x="14" y="52"/>
                    <a:pt x="9" y="46"/>
                  </a:cubicBezTo>
                  <a:cubicBezTo>
                    <a:pt x="7" y="44"/>
                    <a:pt x="5" y="41"/>
                    <a:pt x="2" y="40"/>
                  </a:cubicBezTo>
                  <a:cubicBezTo>
                    <a:pt x="1" y="40"/>
                    <a:pt x="0" y="39"/>
                    <a:pt x="0" y="37"/>
                  </a:cubicBezTo>
                  <a:cubicBezTo>
                    <a:pt x="1" y="36"/>
                    <a:pt x="2" y="34"/>
                    <a:pt x="3" y="34"/>
                  </a:cubicBezTo>
                  <a:cubicBezTo>
                    <a:pt x="6" y="33"/>
                    <a:pt x="8" y="33"/>
                    <a:pt x="11" y="33"/>
                  </a:cubicBezTo>
                  <a:cubicBezTo>
                    <a:pt x="12" y="34"/>
                    <a:pt x="14" y="33"/>
                    <a:pt x="16" y="34"/>
                  </a:cubicBezTo>
                  <a:cubicBezTo>
                    <a:pt x="20" y="34"/>
                    <a:pt x="24" y="36"/>
                    <a:pt x="29" y="36"/>
                  </a:cubicBezTo>
                  <a:cubicBezTo>
                    <a:pt x="31" y="37"/>
                    <a:pt x="34" y="36"/>
                    <a:pt x="36" y="36"/>
                  </a:cubicBezTo>
                  <a:cubicBezTo>
                    <a:pt x="37" y="37"/>
                    <a:pt x="38" y="36"/>
                    <a:pt x="39" y="35"/>
                  </a:cubicBezTo>
                  <a:cubicBezTo>
                    <a:pt x="46" y="26"/>
                    <a:pt x="53" y="17"/>
                    <a:pt x="55" y="6"/>
                  </a:cubicBezTo>
                  <a:cubicBezTo>
                    <a:pt x="55" y="6"/>
                    <a:pt x="56" y="5"/>
                    <a:pt x="56" y="5"/>
                  </a:cubicBezTo>
                  <a:cubicBezTo>
                    <a:pt x="58" y="2"/>
                    <a:pt x="61" y="0"/>
                    <a:pt x="65" y="1"/>
                  </a:cubicBezTo>
                  <a:cubicBezTo>
                    <a:pt x="67" y="1"/>
                    <a:pt x="69" y="1"/>
                    <a:pt x="71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6" y="3"/>
                    <a:pt x="74" y="6"/>
                    <a:pt x="74" y="10"/>
                  </a:cubicBezTo>
                  <a:cubicBezTo>
                    <a:pt x="75" y="11"/>
                    <a:pt x="75" y="13"/>
                    <a:pt x="75" y="15"/>
                  </a:cubicBezTo>
                  <a:cubicBezTo>
                    <a:pt x="73" y="17"/>
                    <a:pt x="73" y="15"/>
                    <a:pt x="72" y="14"/>
                  </a:cubicBezTo>
                  <a:cubicBezTo>
                    <a:pt x="71" y="12"/>
                    <a:pt x="70" y="10"/>
                    <a:pt x="67" y="9"/>
                  </a:cubicBezTo>
                  <a:cubicBezTo>
                    <a:pt x="63" y="8"/>
                    <a:pt x="60" y="10"/>
                    <a:pt x="61" y="15"/>
                  </a:cubicBezTo>
                  <a:cubicBezTo>
                    <a:pt x="62" y="23"/>
                    <a:pt x="66" y="30"/>
                    <a:pt x="74" y="33"/>
                  </a:cubicBezTo>
                  <a:cubicBezTo>
                    <a:pt x="75" y="36"/>
                    <a:pt x="72" y="39"/>
                    <a:pt x="73" y="43"/>
                  </a:cubicBezTo>
                  <a:cubicBezTo>
                    <a:pt x="74" y="46"/>
                    <a:pt x="71" y="44"/>
                    <a:pt x="70" y="44"/>
                  </a:cubicBezTo>
                  <a:cubicBezTo>
                    <a:pt x="69" y="43"/>
                    <a:pt x="67" y="43"/>
                    <a:pt x="66" y="41"/>
                  </a:cubicBezTo>
                  <a:cubicBezTo>
                    <a:pt x="67" y="43"/>
                    <a:pt x="69" y="43"/>
                    <a:pt x="70" y="43"/>
                  </a:cubicBezTo>
                  <a:cubicBezTo>
                    <a:pt x="71" y="45"/>
                    <a:pt x="73" y="45"/>
                    <a:pt x="75" y="45"/>
                  </a:cubicBezTo>
                  <a:cubicBezTo>
                    <a:pt x="78" y="43"/>
                    <a:pt x="82" y="46"/>
                    <a:pt x="86" y="44"/>
                  </a:cubicBezTo>
                  <a:cubicBezTo>
                    <a:pt x="88" y="43"/>
                    <a:pt x="92" y="52"/>
                    <a:pt x="91" y="54"/>
                  </a:cubicBezTo>
                  <a:cubicBezTo>
                    <a:pt x="90" y="55"/>
                    <a:pt x="89" y="55"/>
                    <a:pt x="87" y="56"/>
                  </a:cubicBezTo>
                  <a:cubicBezTo>
                    <a:pt x="86" y="56"/>
                    <a:pt x="85" y="55"/>
                    <a:pt x="85" y="54"/>
                  </a:cubicBezTo>
                  <a:cubicBezTo>
                    <a:pt x="84" y="52"/>
                    <a:pt x="84" y="51"/>
                    <a:pt x="85" y="49"/>
                  </a:cubicBezTo>
                  <a:cubicBezTo>
                    <a:pt x="83" y="50"/>
                    <a:pt x="82" y="50"/>
                    <a:pt x="80" y="50"/>
                  </a:cubicBezTo>
                  <a:cubicBezTo>
                    <a:pt x="84" y="55"/>
                    <a:pt x="84" y="55"/>
                    <a:pt x="77" y="61"/>
                  </a:cubicBezTo>
                  <a:cubicBezTo>
                    <a:pt x="77" y="61"/>
                    <a:pt x="78" y="61"/>
                    <a:pt x="79" y="60"/>
                  </a:cubicBezTo>
                  <a:cubicBezTo>
                    <a:pt x="80" y="59"/>
                    <a:pt x="80" y="56"/>
                    <a:pt x="82" y="57"/>
                  </a:cubicBezTo>
                  <a:cubicBezTo>
                    <a:pt x="84" y="58"/>
                    <a:pt x="83" y="60"/>
                    <a:pt x="83" y="62"/>
                  </a:cubicBezTo>
                  <a:cubicBezTo>
                    <a:pt x="83" y="62"/>
                    <a:pt x="83" y="63"/>
                    <a:pt x="83" y="63"/>
                  </a:cubicBezTo>
                  <a:cubicBezTo>
                    <a:pt x="78" y="64"/>
                    <a:pt x="76" y="67"/>
                    <a:pt x="73" y="70"/>
                  </a:cubicBezTo>
                  <a:cubicBezTo>
                    <a:pt x="71" y="69"/>
                    <a:pt x="71" y="70"/>
                    <a:pt x="70" y="71"/>
                  </a:cubicBezTo>
                  <a:cubicBezTo>
                    <a:pt x="65" y="74"/>
                    <a:pt x="64" y="73"/>
                    <a:pt x="60" y="69"/>
                  </a:cubicBezTo>
                  <a:cubicBezTo>
                    <a:pt x="60" y="70"/>
                    <a:pt x="58" y="70"/>
                    <a:pt x="59" y="72"/>
                  </a:cubicBezTo>
                  <a:cubicBezTo>
                    <a:pt x="59" y="73"/>
                    <a:pt x="61" y="72"/>
                    <a:pt x="62" y="72"/>
                  </a:cubicBezTo>
                  <a:cubicBezTo>
                    <a:pt x="63" y="72"/>
                    <a:pt x="66" y="72"/>
                    <a:pt x="66" y="74"/>
                  </a:cubicBezTo>
                  <a:cubicBezTo>
                    <a:pt x="66" y="76"/>
                    <a:pt x="65" y="77"/>
                    <a:pt x="62" y="77"/>
                  </a:cubicBezTo>
                  <a:cubicBezTo>
                    <a:pt x="60" y="77"/>
                    <a:pt x="60" y="78"/>
                    <a:pt x="61" y="80"/>
                  </a:cubicBezTo>
                  <a:cubicBezTo>
                    <a:pt x="61" y="83"/>
                    <a:pt x="61" y="83"/>
                    <a:pt x="58" y="82"/>
                  </a:cubicBezTo>
                  <a:cubicBezTo>
                    <a:pt x="58" y="83"/>
                    <a:pt x="59" y="83"/>
                    <a:pt x="59" y="84"/>
                  </a:cubicBezTo>
                  <a:cubicBezTo>
                    <a:pt x="60" y="85"/>
                    <a:pt x="60" y="86"/>
                    <a:pt x="60" y="86"/>
                  </a:cubicBezTo>
                  <a:cubicBezTo>
                    <a:pt x="60" y="87"/>
                    <a:pt x="60" y="87"/>
                    <a:pt x="60" y="88"/>
                  </a:cubicBezTo>
                  <a:cubicBezTo>
                    <a:pt x="60" y="91"/>
                    <a:pt x="58" y="93"/>
                    <a:pt x="55" y="92"/>
                  </a:cubicBezTo>
                  <a:cubicBezTo>
                    <a:pt x="53" y="92"/>
                    <a:pt x="52" y="93"/>
                    <a:pt x="51" y="93"/>
                  </a:cubicBezTo>
                  <a:cubicBezTo>
                    <a:pt x="48" y="94"/>
                    <a:pt x="45" y="94"/>
                    <a:pt x="42" y="94"/>
                  </a:cubicBezTo>
                  <a:cubicBezTo>
                    <a:pt x="35" y="93"/>
                    <a:pt x="30" y="97"/>
                    <a:pt x="25" y="102"/>
                  </a:cubicBezTo>
                  <a:cubicBezTo>
                    <a:pt x="29" y="104"/>
                    <a:pt x="33" y="102"/>
                    <a:pt x="37" y="104"/>
                  </a:cubicBezTo>
                  <a:close/>
                </a:path>
              </a:pathLst>
            </a:custGeom>
            <a:solidFill>
              <a:srgbClr val="FEE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7" name="Freeform 2192"/>
            <p:cNvSpPr/>
            <p:nvPr/>
          </p:nvSpPr>
          <p:spPr bwMode="auto">
            <a:xfrm>
              <a:off x="3578226" y="304801"/>
              <a:ext cx="55563" cy="19050"/>
            </a:xfrm>
            <a:custGeom>
              <a:avLst/>
              <a:gdLst>
                <a:gd name="T0" fmla="*/ 15 w 15"/>
                <a:gd name="T1" fmla="*/ 0 h 5"/>
                <a:gd name="T2" fmla="*/ 10 w 15"/>
                <a:gd name="T3" fmla="*/ 1 h 5"/>
                <a:gd name="T4" fmla="*/ 0 w 15"/>
                <a:gd name="T5" fmla="*/ 5 h 5"/>
                <a:gd name="T6" fmla="*/ 2 w 15"/>
                <a:gd name="T7" fmla="*/ 0 h 5"/>
                <a:gd name="T8" fmla="*/ 15 w 1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15" y="0"/>
                  </a:moveTo>
                  <a:cubicBezTo>
                    <a:pt x="14" y="2"/>
                    <a:pt x="12" y="1"/>
                    <a:pt x="10" y="1"/>
                  </a:cubicBezTo>
                  <a:cubicBezTo>
                    <a:pt x="6" y="1"/>
                    <a:pt x="3" y="2"/>
                    <a:pt x="0" y="5"/>
                  </a:cubicBezTo>
                  <a:cubicBezTo>
                    <a:pt x="1" y="3"/>
                    <a:pt x="1" y="2"/>
                    <a:pt x="2" y="0"/>
                  </a:cubicBezTo>
                  <a:cubicBezTo>
                    <a:pt x="6" y="0"/>
                    <a:pt x="11" y="0"/>
                    <a:pt x="15" y="0"/>
                  </a:cubicBezTo>
                  <a:close/>
                </a:path>
              </a:pathLst>
            </a:custGeom>
            <a:solidFill>
              <a:srgbClr val="FEF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8" name="Freeform 2193"/>
            <p:cNvSpPr/>
            <p:nvPr/>
          </p:nvSpPr>
          <p:spPr bwMode="auto">
            <a:xfrm>
              <a:off x="3619501" y="342901"/>
              <a:ext cx="195263" cy="241300"/>
            </a:xfrm>
            <a:custGeom>
              <a:avLst/>
              <a:gdLst>
                <a:gd name="T0" fmla="*/ 2 w 52"/>
                <a:gd name="T1" fmla="*/ 33 h 64"/>
                <a:gd name="T2" fmla="*/ 6 w 52"/>
                <a:gd name="T3" fmla="*/ 33 h 64"/>
                <a:gd name="T4" fmla="*/ 5 w 52"/>
                <a:gd name="T5" fmla="*/ 28 h 64"/>
                <a:gd name="T6" fmla="*/ 6 w 52"/>
                <a:gd name="T7" fmla="*/ 27 h 64"/>
                <a:gd name="T8" fmla="*/ 7 w 52"/>
                <a:gd name="T9" fmla="*/ 23 h 64"/>
                <a:gd name="T10" fmla="*/ 7 w 52"/>
                <a:gd name="T11" fmla="*/ 6 h 64"/>
                <a:gd name="T12" fmla="*/ 7 w 52"/>
                <a:gd name="T13" fmla="*/ 0 h 64"/>
                <a:gd name="T14" fmla="*/ 15 w 52"/>
                <a:gd name="T15" fmla="*/ 24 h 64"/>
                <a:gd name="T16" fmla="*/ 23 w 52"/>
                <a:gd name="T17" fmla="*/ 31 h 64"/>
                <a:gd name="T18" fmla="*/ 49 w 52"/>
                <a:gd name="T19" fmla="*/ 36 h 64"/>
                <a:gd name="T20" fmla="*/ 51 w 52"/>
                <a:gd name="T21" fmla="*/ 45 h 64"/>
                <a:gd name="T22" fmla="*/ 36 w 52"/>
                <a:gd name="T23" fmla="*/ 58 h 64"/>
                <a:gd name="T24" fmla="*/ 26 w 52"/>
                <a:gd name="T25" fmla="*/ 64 h 64"/>
                <a:gd name="T26" fmla="*/ 24 w 52"/>
                <a:gd name="T27" fmla="*/ 63 h 64"/>
                <a:gd name="T28" fmla="*/ 24 w 52"/>
                <a:gd name="T29" fmla="*/ 61 h 64"/>
                <a:gd name="T30" fmla="*/ 25 w 52"/>
                <a:gd name="T31" fmla="*/ 60 h 64"/>
                <a:gd name="T32" fmla="*/ 32 w 52"/>
                <a:gd name="T33" fmla="*/ 53 h 64"/>
                <a:gd name="T34" fmla="*/ 41 w 52"/>
                <a:gd name="T35" fmla="*/ 39 h 64"/>
                <a:gd name="T36" fmla="*/ 24 w 52"/>
                <a:gd name="T37" fmla="*/ 49 h 64"/>
                <a:gd name="T38" fmla="*/ 16 w 52"/>
                <a:gd name="T39" fmla="*/ 52 h 64"/>
                <a:gd name="T40" fmla="*/ 15 w 52"/>
                <a:gd name="T41" fmla="*/ 48 h 64"/>
                <a:gd name="T42" fmla="*/ 12 w 52"/>
                <a:gd name="T43" fmla="*/ 50 h 64"/>
                <a:gd name="T44" fmla="*/ 7 w 52"/>
                <a:gd name="T45" fmla="*/ 51 h 64"/>
                <a:gd name="T46" fmla="*/ 15 w 52"/>
                <a:gd name="T47" fmla="*/ 46 h 64"/>
                <a:gd name="T48" fmla="*/ 14 w 52"/>
                <a:gd name="T49" fmla="*/ 43 h 64"/>
                <a:gd name="T50" fmla="*/ 11 w 52"/>
                <a:gd name="T51" fmla="*/ 40 h 64"/>
                <a:gd name="T52" fmla="*/ 18 w 52"/>
                <a:gd name="T53" fmla="*/ 37 h 64"/>
                <a:gd name="T54" fmla="*/ 19 w 52"/>
                <a:gd name="T55" fmla="*/ 39 h 64"/>
                <a:gd name="T56" fmla="*/ 19 w 52"/>
                <a:gd name="T57" fmla="*/ 43 h 64"/>
                <a:gd name="T58" fmla="*/ 22 w 52"/>
                <a:gd name="T59" fmla="*/ 44 h 64"/>
                <a:gd name="T60" fmla="*/ 20 w 52"/>
                <a:gd name="T61" fmla="*/ 36 h 64"/>
                <a:gd name="T62" fmla="*/ 17 w 52"/>
                <a:gd name="T63" fmla="*/ 35 h 64"/>
                <a:gd name="T64" fmla="*/ 17 w 52"/>
                <a:gd name="T65" fmla="*/ 36 h 64"/>
                <a:gd name="T66" fmla="*/ 2 w 52"/>
                <a:gd name="T6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64">
                  <a:moveTo>
                    <a:pt x="2" y="33"/>
                  </a:moveTo>
                  <a:cubicBezTo>
                    <a:pt x="4" y="33"/>
                    <a:pt x="5" y="34"/>
                    <a:pt x="6" y="33"/>
                  </a:cubicBezTo>
                  <a:cubicBezTo>
                    <a:pt x="4" y="32"/>
                    <a:pt x="0" y="30"/>
                    <a:pt x="5" y="28"/>
                  </a:cubicBezTo>
                  <a:cubicBezTo>
                    <a:pt x="6" y="28"/>
                    <a:pt x="6" y="27"/>
                    <a:pt x="6" y="27"/>
                  </a:cubicBezTo>
                  <a:cubicBezTo>
                    <a:pt x="3" y="24"/>
                    <a:pt x="6" y="24"/>
                    <a:pt x="7" y="23"/>
                  </a:cubicBezTo>
                  <a:cubicBezTo>
                    <a:pt x="7" y="17"/>
                    <a:pt x="6" y="11"/>
                    <a:pt x="7" y="6"/>
                  </a:cubicBezTo>
                  <a:cubicBezTo>
                    <a:pt x="7" y="4"/>
                    <a:pt x="7" y="2"/>
                    <a:pt x="7" y="0"/>
                  </a:cubicBezTo>
                  <a:cubicBezTo>
                    <a:pt x="9" y="8"/>
                    <a:pt x="14" y="15"/>
                    <a:pt x="15" y="24"/>
                  </a:cubicBezTo>
                  <a:cubicBezTo>
                    <a:pt x="16" y="28"/>
                    <a:pt x="18" y="31"/>
                    <a:pt x="23" y="31"/>
                  </a:cubicBezTo>
                  <a:cubicBezTo>
                    <a:pt x="32" y="31"/>
                    <a:pt x="41" y="34"/>
                    <a:pt x="49" y="36"/>
                  </a:cubicBezTo>
                  <a:cubicBezTo>
                    <a:pt x="52" y="39"/>
                    <a:pt x="51" y="42"/>
                    <a:pt x="51" y="45"/>
                  </a:cubicBezTo>
                  <a:cubicBezTo>
                    <a:pt x="47" y="51"/>
                    <a:pt x="42" y="55"/>
                    <a:pt x="36" y="58"/>
                  </a:cubicBezTo>
                  <a:cubicBezTo>
                    <a:pt x="33" y="60"/>
                    <a:pt x="30" y="63"/>
                    <a:pt x="26" y="64"/>
                  </a:cubicBezTo>
                  <a:cubicBezTo>
                    <a:pt x="25" y="64"/>
                    <a:pt x="24" y="64"/>
                    <a:pt x="24" y="63"/>
                  </a:cubicBezTo>
                  <a:cubicBezTo>
                    <a:pt x="24" y="62"/>
                    <a:pt x="24" y="62"/>
                    <a:pt x="24" y="61"/>
                  </a:cubicBezTo>
                  <a:cubicBezTo>
                    <a:pt x="24" y="61"/>
                    <a:pt x="24" y="60"/>
                    <a:pt x="25" y="60"/>
                  </a:cubicBezTo>
                  <a:cubicBezTo>
                    <a:pt x="27" y="57"/>
                    <a:pt x="29" y="55"/>
                    <a:pt x="32" y="53"/>
                  </a:cubicBezTo>
                  <a:cubicBezTo>
                    <a:pt x="35" y="49"/>
                    <a:pt x="39" y="46"/>
                    <a:pt x="41" y="39"/>
                  </a:cubicBezTo>
                  <a:cubicBezTo>
                    <a:pt x="34" y="42"/>
                    <a:pt x="29" y="45"/>
                    <a:pt x="24" y="49"/>
                  </a:cubicBezTo>
                  <a:cubicBezTo>
                    <a:pt x="21" y="50"/>
                    <a:pt x="19" y="52"/>
                    <a:pt x="16" y="52"/>
                  </a:cubicBezTo>
                  <a:cubicBezTo>
                    <a:pt x="14" y="51"/>
                    <a:pt x="17" y="49"/>
                    <a:pt x="15" y="48"/>
                  </a:cubicBezTo>
                  <a:cubicBezTo>
                    <a:pt x="13" y="47"/>
                    <a:pt x="13" y="50"/>
                    <a:pt x="12" y="50"/>
                  </a:cubicBezTo>
                  <a:cubicBezTo>
                    <a:pt x="11" y="52"/>
                    <a:pt x="9" y="52"/>
                    <a:pt x="7" y="51"/>
                  </a:cubicBezTo>
                  <a:cubicBezTo>
                    <a:pt x="11" y="51"/>
                    <a:pt x="11" y="47"/>
                    <a:pt x="15" y="46"/>
                  </a:cubicBezTo>
                  <a:cubicBezTo>
                    <a:pt x="15" y="46"/>
                    <a:pt x="16" y="44"/>
                    <a:pt x="14" y="43"/>
                  </a:cubicBezTo>
                  <a:cubicBezTo>
                    <a:pt x="13" y="42"/>
                    <a:pt x="12" y="41"/>
                    <a:pt x="11" y="40"/>
                  </a:cubicBezTo>
                  <a:cubicBezTo>
                    <a:pt x="13" y="37"/>
                    <a:pt x="16" y="40"/>
                    <a:pt x="18" y="37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40"/>
                    <a:pt x="18" y="42"/>
                    <a:pt x="19" y="43"/>
                  </a:cubicBezTo>
                  <a:cubicBezTo>
                    <a:pt x="20" y="45"/>
                    <a:pt x="21" y="45"/>
                    <a:pt x="22" y="44"/>
                  </a:cubicBezTo>
                  <a:cubicBezTo>
                    <a:pt x="24" y="41"/>
                    <a:pt x="21" y="39"/>
                    <a:pt x="20" y="36"/>
                  </a:cubicBezTo>
                  <a:cubicBezTo>
                    <a:pt x="20" y="35"/>
                    <a:pt x="19" y="34"/>
                    <a:pt x="17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4" y="37"/>
                    <a:pt x="4" y="35"/>
                    <a:pt x="2" y="33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9" name="Freeform 2194"/>
            <p:cNvSpPr/>
            <p:nvPr/>
          </p:nvSpPr>
          <p:spPr bwMode="auto">
            <a:xfrm>
              <a:off x="3584576" y="622301"/>
              <a:ext cx="128588" cy="123825"/>
            </a:xfrm>
            <a:custGeom>
              <a:avLst/>
              <a:gdLst>
                <a:gd name="T0" fmla="*/ 1 w 34"/>
                <a:gd name="T1" fmla="*/ 3 h 33"/>
                <a:gd name="T2" fmla="*/ 1 w 34"/>
                <a:gd name="T3" fmla="*/ 3 h 33"/>
                <a:gd name="T4" fmla="*/ 9 w 34"/>
                <a:gd name="T5" fmla="*/ 4 h 33"/>
                <a:gd name="T6" fmla="*/ 14 w 34"/>
                <a:gd name="T7" fmla="*/ 6 h 33"/>
                <a:gd name="T8" fmla="*/ 18 w 34"/>
                <a:gd name="T9" fmla="*/ 5 h 33"/>
                <a:gd name="T10" fmla="*/ 20 w 34"/>
                <a:gd name="T11" fmla="*/ 7 h 33"/>
                <a:gd name="T12" fmla="*/ 20 w 34"/>
                <a:gd name="T13" fmla="*/ 9 h 33"/>
                <a:gd name="T14" fmla="*/ 22 w 34"/>
                <a:gd name="T15" fmla="*/ 15 h 33"/>
                <a:gd name="T16" fmla="*/ 23 w 34"/>
                <a:gd name="T17" fmla="*/ 16 h 33"/>
                <a:gd name="T18" fmla="*/ 26 w 34"/>
                <a:gd name="T19" fmla="*/ 18 h 33"/>
                <a:gd name="T20" fmla="*/ 27 w 34"/>
                <a:gd name="T21" fmla="*/ 19 h 33"/>
                <a:gd name="T22" fmla="*/ 34 w 34"/>
                <a:gd name="T23" fmla="*/ 21 h 33"/>
                <a:gd name="T24" fmla="*/ 32 w 34"/>
                <a:gd name="T25" fmla="*/ 24 h 33"/>
                <a:gd name="T26" fmla="*/ 28 w 34"/>
                <a:gd name="T27" fmla="*/ 29 h 33"/>
                <a:gd name="T28" fmla="*/ 24 w 34"/>
                <a:gd name="T29" fmla="*/ 32 h 33"/>
                <a:gd name="T30" fmla="*/ 19 w 34"/>
                <a:gd name="T31" fmla="*/ 32 h 33"/>
                <a:gd name="T32" fmla="*/ 14 w 34"/>
                <a:gd name="T33" fmla="*/ 24 h 33"/>
                <a:gd name="T34" fmla="*/ 10 w 34"/>
                <a:gd name="T35" fmla="*/ 21 h 33"/>
                <a:gd name="T36" fmla="*/ 1 w 34"/>
                <a:gd name="T37" fmla="*/ 16 h 33"/>
                <a:gd name="T38" fmla="*/ 0 w 34"/>
                <a:gd name="T39" fmla="*/ 12 h 33"/>
                <a:gd name="T40" fmla="*/ 1 w 34"/>
                <a:gd name="T4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33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6" y="0"/>
                    <a:pt x="6" y="0"/>
                    <a:pt x="9" y="4"/>
                  </a:cubicBezTo>
                  <a:cubicBezTo>
                    <a:pt x="10" y="6"/>
                    <a:pt x="12" y="7"/>
                    <a:pt x="14" y="6"/>
                  </a:cubicBezTo>
                  <a:cubicBezTo>
                    <a:pt x="15" y="5"/>
                    <a:pt x="17" y="5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0" y="9"/>
                    <a:pt x="20" y="9"/>
                  </a:cubicBezTo>
                  <a:cubicBezTo>
                    <a:pt x="19" y="12"/>
                    <a:pt x="21" y="13"/>
                    <a:pt x="22" y="15"/>
                  </a:cubicBezTo>
                  <a:cubicBezTo>
                    <a:pt x="22" y="15"/>
                    <a:pt x="22" y="16"/>
                    <a:pt x="23" y="16"/>
                  </a:cubicBezTo>
                  <a:cubicBezTo>
                    <a:pt x="24" y="17"/>
                    <a:pt x="25" y="17"/>
                    <a:pt x="26" y="18"/>
                  </a:cubicBezTo>
                  <a:cubicBezTo>
                    <a:pt x="26" y="18"/>
                    <a:pt x="26" y="18"/>
                    <a:pt x="27" y="19"/>
                  </a:cubicBezTo>
                  <a:cubicBezTo>
                    <a:pt x="29" y="20"/>
                    <a:pt x="32" y="19"/>
                    <a:pt x="34" y="21"/>
                  </a:cubicBezTo>
                  <a:cubicBezTo>
                    <a:pt x="34" y="23"/>
                    <a:pt x="33" y="23"/>
                    <a:pt x="32" y="24"/>
                  </a:cubicBezTo>
                  <a:cubicBezTo>
                    <a:pt x="30" y="25"/>
                    <a:pt x="29" y="26"/>
                    <a:pt x="28" y="29"/>
                  </a:cubicBezTo>
                  <a:cubicBezTo>
                    <a:pt x="28" y="32"/>
                    <a:pt x="26" y="33"/>
                    <a:pt x="24" y="32"/>
                  </a:cubicBezTo>
                  <a:cubicBezTo>
                    <a:pt x="22" y="31"/>
                    <a:pt x="21" y="32"/>
                    <a:pt x="19" y="32"/>
                  </a:cubicBezTo>
                  <a:cubicBezTo>
                    <a:pt x="16" y="30"/>
                    <a:pt x="16" y="26"/>
                    <a:pt x="14" y="24"/>
                  </a:cubicBezTo>
                  <a:cubicBezTo>
                    <a:pt x="13" y="22"/>
                    <a:pt x="12" y="20"/>
                    <a:pt x="10" y="21"/>
                  </a:cubicBezTo>
                  <a:cubicBezTo>
                    <a:pt x="6" y="21"/>
                    <a:pt x="3" y="19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9"/>
                    <a:pt x="1" y="6"/>
                    <a:pt x="1" y="3"/>
                  </a:cubicBezTo>
                  <a:close/>
                </a:path>
              </a:pathLst>
            </a:custGeom>
            <a:solidFill>
              <a:srgbClr val="FEE7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0" name="Freeform 2195"/>
            <p:cNvSpPr/>
            <p:nvPr/>
          </p:nvSpPr>
          <p:spPr bwMode="auto">
            <a:xfrm>
              <a:off x="3656013" y="579439"/>
              <a:ext cx="71438" cy="174625"/>
            </a:xfrm>
            <a:custGeom>
              <a:avLst/>
              <a:gdLst>
                <a:gd name="T0" fmla="*/ 0 w 19"/>
                <a:gd name="T1" fmla="*/ 43 h 46"/>
                <a:gd name="T2" fmla="*/ 5 w 19"/>
                <a:gd name="T3" fmla="*/ 41 h 46"/>
                <a:gd name="T4" fmla="*/ 8 w 19"/>
                <a:gd name="T5" fmla="*/ 41 h 46"/>
                <a:gd name="T6" fmla="*/ 14 w 19"/>
                <a:gd name="T7" fmla="*/ 33 h 46"/>
                <a:gd name="T8" fmla="*/ 15 w 19"/>
                <a:gd name="T9" fmla="*/ 32 h 46"/>
                <a:gd name="T10" fmla="*/ 12 w 19"/>
                <a:gd name="T11" fmla="*/ 6 h 46"/>
                <a:gd name="T12" fmla="*/ 12 w 19"/>
                <a:gd name="T13" fmla="*/ 2 h 46"/>
                <a:gd name="T14" fmla="*/ 15 w 19"/>
                <a:gd name="T15" fmla="*/ 0 h 46"/>
                <a:gd name="T16" fmla="*/ 16 w 19"/>
                <a:gd name="T17" fmla="*/ 1 h 46"/>
                <a:gd name="T18" fmla="*/ 18 w 19"/>
                <a:gd name="T19" fmla="*/ 14 h 46"/>
                <a:gd name="T20" fmla="*/ 18 w 19"/>
                <a:gd name="T21" fmla="*/ 24 h 46"/>
                <a:gd name="T22" fmla="*/ 18 w 19"/>
                <a:gd name="T23" fmla="*/ 36 h 46"/>
                <a:gd name="T24" fmla="*/ 10 w 19"/>
                <a:gd name="T25" fmla="*/ 44 h 46"/>
                <a:gd name="T26" fmla="*/ 0 w 19"/>
                <a:gd name="T2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46">
                  <a:moveTo>
                    <a:pt x="0" y="43"/>
                  </a:moveTo>
                  <a:cubicBezTo>
                    <a:pt x="1" y="41"/>
                    <a:pt x="2" y="38"/>
                    <a:pt x="5" y="41"/>
                  </a:cubicBezTo>
                  <a:cubicBezTo>
                    <a:pt x="6" y="43"/>
                    <a:pt x="9" y="42"/>
                    <a:pt x="8" y="41"/>
                  </a:cubicBezTo>
                  <a:cubicBezTo>
                    <a:pt x="7" y="35"/>
                    <a:pt x="11" y="35"/>
                    <a:pt x="14" y="33"/>
                  </a:cubicBezTo>
                  <a:cubicBezTo>
                    <a:pt x="14" y="33"/>
                    <a:pt x="14" y="32"/>
                    <a:pt x="15" y="32"/>
                  </a:cubicBezTo>
                  <a:cubicBezTo>
                    <a:pt x="16" y="23"/>
                    <a:pt x="12" y="15"/>
                    <a:pt x="12" y="6"/>
                  </a:cubicBezTo>
                  <a:cubicBezTo>
                    <a:pt x="12" y="5"/>
                    <a:pt x="11" y="4"/>
                    <a:pt x="12" y="2"/>
                  </a:cubicBezTo>
                  <a:cubicBezTo>
                    <a:pt x="12" y="1"/>
                    <a:pt x="13" y="0"/>
                    <a:pt x="15" y="0"/>
                  </a:cubicBezTo>
                  <a:cubicBezTo>
                    <a:pt x="15" y="0"/>
                    <a:pt x="15" y="1"/>
                    <a:pt x="16" y="1"/>
                  </a:cubicBezTo>
                  <a:cubicBezTo>
                    <a:pt x="15" y="6"/>
                    <a:pt x="17" y="10"/>
                    <a:pt x="18" y="14"/>
                  </a:cubicBezTo>
                  <a:cubicBezTo>
                    <a:pt x="19" y="18"/>
                    <a:pt x="19" y="21"/>
                    <a:pt x="18" y="24"/>
                  </a:cubicBezTo>
                  <a:cubicBezTo>
                    <a:pt x="17" y="28"/>
                    <a:pt x="19" y="32"/>
                    <a:pt x="18" y="36"/>
                  </a:cubicBezTo>
                  <a:cubicBezTo>
                    <a:pt x="18" y="42"/>
                    <a:pt x="16" y="44"/>
                    <a:pt x="10" y="44"/>
                  </a:cubicBezTo>
                  <a:cubicBezTo>
                    <a:pt x="7" y="44"/>
                    <a:pt x="3" y="46"/>
                    <a:pt x="0" y="43"/>
                  </a:cubicBezTo>
                  <a:close/>
                </a:path>
              </a:pathLst>
            </a:custGeom>
            <a:solidFill>
              <a:srgbClr val="FEE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1" name="Freeform 2196"/>
            <p:cNvSpPr/>
            <p:nvPr/>
          </p:nvSpPr>
          <p:spPr bwMode="auto">
            <a:xfrm>
              <a:off x="3449638" y="652464"/>
              <a:ext cx="109538" cy="44450"/>
            </a:xfrm>
            <a:custGeom>
              <a:avLst/>
              <a:gdLst>
                <a:gd name="T0" fmla="*/ 15 w 29"/>
                <a:gd name="T1" fmla="*/ 12 h 12"/>
                <a:gd name="T2" fmla="*/ 3 w 29"/>
                <a:gd name="T3" fmla="*/ 12 h 12"/>
                <a:gd name="T4" fmla="*/ 2 w 29"/>
                <a:gd name="T5" fmla="*/ 9 h 12"/>
                <a:gd name="T6" fmla="*/ 20 w 29"/>
                <a:gd name="T7" fmla="*/ 0 h 12"/>
                <a:gd name="T8" fmla="*/ 17 w 29"/>
                <a:gd name="T9" fmla="*/ 8 h 12"/>
                <a:gd name="T10" fmla="*/ 25 w 29"/>
                <a:gd name="T11" fmla="*/ 4 h 12"/>
                <a:gd name="T12" fmla="*/ 28 w 29"/>
                <a:gd name="T13" fmla="*/ 4 h 12"/>
                <a:gd name="T14" fmla="*/ 28 w 29"/>
                <a:gd name="T15" fmla="*/ 5 h 12"/>
                <a:gd name="T16" fmla="*/ 28 w 29"/>
                <a:gd name="T17" fmla="*/ 5 h 12"/>
                <a:gd name="T18" fmla="*/ 23 w 29"/>
                <a:gd name="T19" fmla="*/ 9 h 12"/>
                <a:gd name="T20" fmla="*/ 18 w 29"/>
                <a:gd name="T21" fmla="*/ 11 h 12"/>
                <a:gd name="T22" fmla="*/ 15 w 29"/>
                <a:gd name="T2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12">
                  <a:moveTo>
                    <a:pt x="15" y="12"/>
                  </a:moveTo>
                  <a:cubicBezTo>
                    <a:pt x="11" y="12"/>
                    <a:pt x="7" y="12"/>
                    <a:pt x="3" y="12"/>
                  </a:cubicBezTo>
                  <a:cubicBezTo>
                    <a:pt x="1" y="12"/>
                    <a:pt x="0" y="11"/>
                    <a:pt x="2" y="9"/>
                  </a:cubicBezTo>
                  <a:cubicBezTo>
                    <a:pt x="6" y="4"/>
                    <a:pt x="12" y="0"/>
                    <a:pt x="20" y="0"/>
                  </a:cubicBezTo>
                  <a:cubicBezTo>
                    <a:pt x="21" y="4"/>
                    <a:pt x="20" y="6"/>
                    <a:pt x="17" y="8"/>
                  </a:cubicBezTo>
                  <a:cubicBezTo>
                    <a:pt x="20" y="7"/>
                    <a:pt x="23" y="7"/>
                    <a:pt x="25" y="4"/>
                  </a:cubicBezTo>
                  <a:cubicBezTo>
                    <a:pt x="26" y="3"/>
                    <a:pt x="27" y="3"/>
                    <a:pt x="28" y="4"/>
                  </a:cubicBezTo>
                  <a:cubicBezTo>
                    <a:pt x="28" y="4"/>
                    <a:pt x="29" y="4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6"/>
                    <a:pt x="25" y="8"/>
                    <a:pt x="23" y="9"/>
                  </a:cubicBezTo>
                  <a:cubicBezTo>
                    <a:pt x="22" y="10"/>
                    <a:pt x="20" y="10"/>
                    <a:pt x="18" y="11"/>
                  </a:cubicBezTo>
                  <a:cubicBezTo>
                    <a:pt x="17" y="11"/>
                    <a:pt x="16" y="11"/>
                    <a:pt x="15" y="12"/>
                  </a:cubicBezTo>
                  <a:close/>
                </a:path>
              </a:pathLst>
            </a:custGeom>
            <a:solidFill>
              <a:srgbClr val="FED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2" name="Freeform 2197"/>
            <p:cNvSpPr/>
            <p:nvPr/>
          </p:nvSpPr>
          <p:spPr bwMode="auto">
            <a:xfrm>
              <a:off x="3551238" y="633414"/>
              <a:ext cx="49213" cy="49213"/>
            </a:xfrm>
            <a:custGeom>
              <a:avLst/>
              <a:gdLst>
                <a:gd name="T0" fmla="*/ 1 w 13"/>
                <a:gd name="T1" fmla="*/ 10 h 13"/>
                <a:gd name="T2" fmla="*/ 1 w 13"/>
                <a:gd name="T3" fmla="*/ 9 h 13"/>
                <a:gd name="T4" fmla="*/ 2 w 13"/>
                <a:gd name="T5" fmla="*/ 4 h 13"/>
                <a:gd name="T6" fmla="*/ 5 w 13"/>
                <a:gd name="T7" fmla="*/ 4 h 13"/>
                <a:gd name="T8" fmla="*/ 10 w 13"/>
                <a:gd name="T9" fmla="*/ 0 h 13"/>
                <a:gd name="T10" fmla="*/ 10 w 13"/>
                <a:gd name="T11" fmla="*/ 13 h 13"/>
                <a:gd name="T12" fmla="*/ 1 w 13"/>
                <a:gd name="T13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1" y="10"/>
                  </a:moveTo>
                  <a:cubicBezTo>
                    <a:pt x="1" y="10"/>
                    <a:pt x="1" y="9"/>
                    <a:pt x="1" y="9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9" y="5"/>
                    <a:pt x="9" y="3"/>
                    <a:pt x="10" y="0"/>
                  </a:cubicBezTo>
                  <a:cubicBezTo>
                    <a:pt x="13" y="5"/>
                    <a:pt x="10" y="9"/>
                    <a:pt x="10" y="13"/>
                  </a:cubicBezTo>
                  <a:cubicBezTo>
                    <a:pt x="7" y="11"/>
                    <a:pt x="5" y="9"/>
                    <a:pt x="1" y="10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3" name="Freeform 2198"/>
            <p:cNvSpPr/>
            <p:nvPr/>
          </p:nvSpPr>
          <p:spPr bwMode="auto">
            <a:xfrm>
              <a:off x="3427413" y="723901"/>
              <a:ext cx="44450" cy="3175"/>
            </a:xfrm>
            <a:custGeom>
              <a:avLst/>
              <a:gdLst>
                <a:gd name="T0" fmla="*/ 0 w 12"/>
                <a:gd name="T1" fmla="*/ 0 h 1"/>
                <a:gd name="T2" fmla="*/ 12 w 12"/>
                <a:gd name="T3" fmla="*/ 0 h 1"/>
                <a:gd name="T4" fmla="*/ 0 w 1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">
                  <a:moveTo>
                    <a:pt x="0" y="0"/>
                  </a:moveTo>
                  <a:cubicBezTo>
                    <a:pt x="4" y="0"/>
                    <a:pt x="8" y="0"/>
                    <a:pt x="12" y="0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4" name="Freeform 2199"/>
            <p:cNvSpPr/>
            <p:nvPr/>
          </p:nvSpPr>
          <p:spPr bwMode="auto">
            <a:xfrm>
              <a:off x="3724276" y="633414"/>
              <a:ext cx="7938" cy="36513"/>
            </a:xfrm>
            <a:custGeom>
              <a:avLst/>
              <a:gdLst>
                <a:gd name="T0" fmla="*/ 0 w 2"/>
                <a:gd name="T1" fmla="*/ 10 h 10"/>
                <a:gd name="T2" fmla="*/ 0 w 2"/>
                <a:gd name="T3" fmla="*/ 0 h 10"/>
                <a:gd name="T4" fmla="*/ 0 w 2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2" y="4"/>
                    <a:pt x="2" y="7"/>
                    <a:pt x="0" y="1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5" name="Freeform 2200"/>
            <p:cNvSpPr/>
            <p:nvPr/>
          </p:nvSpPr>
          <p:spPr bwMode="auto">
            <a:xfrm>
              <a:off x="3803651" y="477839"/>
              <a:ext cx="14288" cy="34925"/>
            </a:xfrm>
            <a:custGeom>
              <a:avLst/>
              <a:gdLst>
                <a:gd name="T0" fmla="*/ 2 w 4"/>
                <a:gd name="T1" fmla="*/ 9 h 9"/>
                <a:gd name="T2" fmla="*/ 0 w 4"/>
                <a:gd name="T3" fmla="*/ 0 h 9"/>
                <a:gd name="T4" fmla="*/ 2 w 4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2" y="9"/>
                  </a:moveTo>
                  <a:cubicBezTo>
                    <a:pt x="2" y="6"/>
                    <a:pt x="2" y="3"/>
                    <a:pt x="0" y="0"/>
                  </a:cubicBezTo>
                  <a:cubicBezTo>
                    <a:pt x="4" y="3"/>
                    <a:pt x="3" y="6"/>
                    <a:pt x="2" y="9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6" name="Freeform 2201"/>
            <p:cNvSpPr/>
            <p:nvPr/>
          </p:nvSpPr>
          <p:spPr bwMode="auto">
            <a:xfrm>
              <a:off x="3475038" y="436564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2" y="2"/>
                    <a:pt x="0" y="1"/>
                  </a:cubicBezTo>
                  <a:cubicBezTo>
                    <a:pt x="2" y="1"/>
                    <a:pt x="5" y="0"/>
                    <a:pt x="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7" name="Freeform 2202"/>
            <p:cNvSpPr/>
            <p:nvPr/>
          </p:nvSpPr>
          <p:spPr bwMode="auto">
            <a:xfrm>
              <a:off x="3460751" y="561976"/>
              <a:ext cx="14288" cy="17463"/>
            </a:xfrm>
            <a:custGeom>
              <a:avLst/>
              <a:gdLst>
                <a:gd name="T0" fmla="*/ 0 w 4"/>
                <a:gd name="T1" fmla="*/ 0 h 5"/>
                <a:gd name="T2" fmla="*/ 2 w 4"/>
                <a:gd name="T3" fmla="*/ 5 h 5"/>
                <a:gd name="T4" fmla="*/ 0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3" y="1"/>
                    <a:pt x="4" y="3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8" name="Freeform 2203"/>
            <p:cNvSpPr/>
            <p:nvPr/>
          </p:nvSpPr>
          <p:spPr bwMode="auto">
            <a:xfrm>
              <a:off x="3367088" y="433389"/>
              <a:ext cx="11113" cy="11113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3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2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9" name="Freeform 2204"/>
            <p:cNvSpPr/>
            <p:nvPr/>
          </p:nvSpPr>
          <p:spPr bwMode="auto">
            <a:xfrm>
              <a:off x="3441701" y="636589"/>
              <a:ext cx="11113" cy="19050"/>
            </a:xfrm>
            <a:custGeom>
              <a:avLst/>
              <a:gdLst>
                <a:gd name="T0" fmla="*/ 2 w 3"/>
                <a:gd name="T1" fmla="*/ 0 h 5"/>
                <a:gd name="T2" fmla="*/ 0 w 3"/>
                <a:gd name="T3" fmla="*/ 5 h 5"/>
                <a:gd name="T4" fmla="*/ 2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2" y="2"/>
                    <a:pt x="3" y="4"/>
                    <a:pt x="0" y="5"/>
                  </a:cubicBezTo>
                  <a:cubicBezTo>
                    <a:pt x="1" y="4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0" name="Freeform 2205"/>
            <p:cNvSpPr/>
            <p:nvPr/>
          </p:nvSpPr>
          <p:spPr bwMode="auto">
            <a:xfrm>
              <a:off x="3449638" y="542926"/>
              <a:ext cx="11113" cy="1111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0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1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1" name="Freeform 2206"/>
            <p:cNvSpPr/>
            <p:nvPr/>
          </p:nvSpPr>
          <p:spPr bwMode="auto">
            <a:xfrm>
              <a:off x="3517901" y="685801"/>
              <a:ext cx="17463" cy="7938"/>
            </a:xfrm>
            <a:custGeom>
              <a:avLst/>
              <a:gdLst>
                <a:gd name="T0" fmla="*/ 0 w 5"/>
                <a:gd name="T1" fmla="*/ 2 h 2"/>
                <a:gd name="T2" fmla="*/ 5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cubicBezTo>
                    <a:pt x="2" y="1"/>
                    <a:pt x="4" y="0"/>
                    <a:pt x="5" y="0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2" name="Freeform 2207"/>
            <p:cNvSpPr/>
            <p:nvPr/>
          </p:nvSpPr>
          <p:spPr bwMode="auto">
            <a:xfrm>
              <a:off x="3408363" y="425451"/>
              <a:ext cx="19050" cy="7938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1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2"/>
                    <a:pt x="1" y="2"/>
                    <a:pt x="0" y="1"/>
                  </a:cubicBezTo>
                  <a:cubicBezTo>
                    <a:pt x="1" y="1"/>
                    <a:pt x="3" y="0"/>
                    <a:pt x="5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3" name="Freeform 2208"/>
            <p:cNvSpPr/>
            <p:nvPr/>
          </p:nvSpPr>
          <p:spPr bwMode="auto">
            <a:xfrm>
              <a:off x="3633788" y="534989"/>
              <a:ext cx="87313" cy="165100"/>
            </a:xfrm>
            <a:custGeom>
              <a:avLst/>
              <a:gdLst>
                <a:gd name="T0" fmla="*/ 19 w 23"/>
                <a:gd name="T1" fmla="*/ 14 h 44"/>
                <a:gd name="T2" fmla="*/ 22 w 23"/>
                <a:gd name="T3" fmla="*/ 36 h 44"/>
                <a:gd name="T4" fmla="*/ 21 w 23"/>
                <a:gd name="T5" fmla="*/ 44 h 44"/>
                <a:gd name="T6" fmla="*/ 13 w 23"/>
                <a:gd name="T7" fmla="*/ 42 h 44"/>
                <a:gd name="T8" fmla="*/ 12 w 23"/>
                <a:gd name="T9" fmla="*/ 37 h 44"/>
                <a:gd name="T10" fmla="*/ 11 w 23"/>
                <a:gd name="T11" fmla="*/ 32 h 44"/>
                <a:gd name="T12" fmla="*/ 11 w 23"/>
                <a:gd name="T13" fmla="*/ 28 h 44"/>
                <a:gd name="T14" fmla="*/ 14 w 23"/>
                <a:gd name="T15" fmla="*/ 26 h 44"/>
                <a:gd name="T16" fmla="*/ 9 w 23"/>
                <a:gd name="T17" fmla="*/ 24 h 44"/>
                <a:gd name="T18" fmla="*/ 10 w 23"/>
                <a:gd name="T19" fmla="*/ 18 h 44"/>
                <a:gd name="T20" fmla="*/ 8 w 23"/>
                <a:gd name="T21" fmla="*/ 21 h 44"/>
                <a:gd name="T22" fmla="*/ 6 w 23"/>
                <a:gd name="T23" fmla="*/ 30 h 44"/>
                <a:gd name="T24" fmla="*/ 5 w 23"/>
                <a:gd name="T25" fmla="*/ 28 h 44"/>
                <a:gd name="T26" fmla="*/ 1 w 23"/>
                <a:gd name="T27" fmla="*/ 8 h 44"/>
                <a:gd name="T28" fmla="*/ 12 w 23"/>
                <a:gd name="T29" fmla="*/ 1 h 44"/>
                <a:gd name="T30" fmla="*/ 13 w 23"/>
                <a:gd name="T31" fmla="*/ 4 h 44"/>
                <a:gd name="T32" fmla="*/ 14 w 23"/>
                <a:gd name="T33" fmla="*/ 4 h 44"/>
                <a:gd name="T34" fmla="*/ 13 w 23"/>
                <a:gd name="T35" fmla="*/ 4 h 44"/>
                <a:gd name="T36" fmla="*/ 18 w 23"/>
                <a:gd name="T37" fmla="*/ 0 h 44"/>
                <a:gd name="T38" fmla="*/ 21 w 23"/>
                <a:gd name="T39" fmla="*/ 3 h 44"/>
                <a:gd name="T40" fmla="*/ 21 w 23"/>
                <a:gd name="T41" fmla="*/ 10 h 44"/>
                <a:gd name="T42" fmla="*/ 21 w 23"/>
                <a:gd name="T43" fmla="*/ 10 h 44"/>
                <a:gd name="T44" fmla="*/ 18 w 23"/>
                <a:gd name="T45" fmla="*/ 9 h 44"/>
                <a:gd name="T46" fmla="*/ 19 w 23"/>
                <a:gd name="T47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44">
                  <a:moveTo>
                    <a:pt x="19" y="14"/>
                  </a:moveTo>
                  <a:cubicBezTo>
                    <a:pt x="19" y="22"/>
                    <a:pt x="21" y="29"/>
                    <a:pt x="22" y="36"/>
                  </a:cubicBezTo>
                  <a:cubicBezTo>
                    <a:pt x="23" y="39"/>
                    <a:pt x="23" y="42"/>
                    <a:pt x="21" y="44"/>
                  </a:cubicBezTo>
                  <a:cubicBezTo>
                    <a:pt x="18" y="44"/>
                    <a:pt x="15" y="44"/>
                    <a:pt x="13" y="42"/>
                  </a:cubicBezTo>
                  <a:cubicBezTo>
                    <a:pt x="14" y="40"/>
                    <a:pt x="15" y="39"/>
                    <a:pt x="12" y="37"/>
                  </a:cubicBezTo>
                  <a:cubicBezTo>
                    <a:pt x="11" y="36"/>
                    <a:pt x="10" y="34"/>
                    <a:pt x="11" y="32"/>
                  </a:cubicBezTo>
                  <a:cubicBezTo>
                    <a:pt x="11" y="31"/>
                    <a:pt x="11" y="29"/>
                    <a:pt x="11" y="28"/>
                  </a:cubicBezTo>
                  <a:cubicBezTo>
                    <a:pt x="10" y="25"/>
                    <a:pt x="12" y="25"/>
                    <a:pt x="14" y="26"/>
                  </a:cubicBezTo>
                  <a:cubicBezTo>
                    <a:pt x="13" y="23"/>
                    <a:pt x="9" y="26"/>
                    <a:pt x="9" y="24"/>
                  </a:cubicBezTo>
                  <a:cubicBezTo>
                    <a:pt x="8" y="22"/>
                    <a:pt x="9" y="20"/>
                    <a:pt x="10" y="18"/>
                  </a:cubicBezTo>
                  <a:cubicBezTo>
                    <a:pt x="9" y="19"/>
                    <a:pt x="8" y="19"/>
                    <a:pt x="8" y="21"/>
                  </a:cubicBezTo>
                  <a:cubicBezTo>
                    <a:pt x="8" y="24"/>
                    <a:pt x="10" y="28"/>
                    <a:pt x="6" y="30"/>
                  </a:cubicBezTo>
                  <a:cubicBezTo>
                    <a:pt x="5" y="30"/>
                    <a:pt x="5" y="29"/>
                    <a:pt x="5" y="28"/>
                  </a:cubicBezTo>
                  <a:cubicBezTo>
                    <a:pt x="1" y="22"/>
                    <a:pt x="0" y="16"/>
                    <a:pt x="1" y="8"/>
                  </a:cubicBezTo>
                  <a:cubicBezTo>
                    <a:pt x="4" y="5"/>
                    <a:pt x="7" y="1"/>
                    <a:pt x="12" y="1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5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0"/>
                    <a:pt x="17" y="2"/>
                    <a:pt x="18" y="0"/>
                  </a:cubicBezTo>
                  <a:cubicBezTo>
                    <a:pt x="18" y="0"/>
                    <a:pt x="21" y="2"/>
                    <a:pt x="21" y="3"/>
                  </a:cubicBezTo>
                  <a:cubicBezTo>
                    <a:pt x="20" y="6"/>
                    <a:pt x="22" y="8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9" y="11"/>
                    <a:pt x="19" y="11"/>
                    <a:pt x="18" y="9"/>
                  </a:cubicBezTo>
                  <a:cubicBezTo>
                    <a:pt x="18" y="11"/>
                    <a:pt x="20" y="12"/>
                    <a:pt x="19" y="14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4" name="Freeform 2209"/>
            <p:cNvSpPr/>
            <p:nvPr/>
          </p:nvSpPr>
          <p:spPr bwMode="auto">
            <a:xfrm>
              <a:off x="3578226" y="554039"/>
              <a:ext cx="74613" cy="101600"/>
            </a:xfrm>
            <a:custGeom>
              <a:avLst/>
              <a:gdLst>
                <a:gd name="T0" fmla="*/ 16 w 20"/>
                <a:gd name="T1" fmla="*/ 3 h 27"/>
                <a:gd name="T2" fmla="*/ 20 w 20"/>
                <a:gd name="T3" fmla="*/ 23 h 27"/>
                <a:gd name="T4" fmla="*/ 15 w 20"/>
                <a:gd name="T5" fmla="*/ 26 h 27"/>
                <a:gd name="T6" fmla="*/ 10 w 20"/>
                <a:gd name="T7" fmla="*/ 22 h 27"/>
                <a:gd name="T8" fmla="*/ 6 w 20"/>
                <a:gd name="T9" fmla="*/ 21 h 27"/>
                <a:gd name="T10" fmla="*/ 3 w 20"/>
                <a:gd name="T11" fmla="*/ 21 h 27"/>
                <a:gd name="T12" fmla="*/ 1 w 20"/>
                <a:gd name="T13" fmla="*/ 15 h 27"/>
                <a:gd name="T14" fmla="*/ 4 w 20"/>
                <a:gd name="T15" fmla="*/ 16 h 27"/>
                <a:gd name="T16" fmla="*/ 3 w 20"/>
                <a:gd name="T17" fmla="*/ 14 h 27"/>
                <a:gd name="T18" fmla="*/ 6 w 20"/>
                <a:gd name="T19" fmla="*/ 10 h 27"/>
                <a:gd name="T20" fmla="*/ 9 w 20"/>
                <a:gd name="T21" fmla="*/ 9 h 27"/>
                <a:gd name="T22" fmla="*/ 8 w 20"/>
                <a:gd name="T23" fmla="*/ 7 h 27"/>
                <a:gd name="T24" fmla="*/ 6 w 20"/>
                <a:gd name="T25" fmla="*/ 8 h 27"/>
                <a:gd name="T26" fmla="*/ 1 w 20"/>
                <a:gd name="T27" fmla="*/ 7 h 27"/>
                <a:gd name="T28" fmla="*/ 2 w 20"/>
                <a:gd name="T29" fmla="*/ 4 h 27"/>
                <a:gd name="T30" fmla="*/ 5 w 20"/>
                <a:gd name="T31" fmla="*/ 0 h 27"/>
                <a:gd name="T32" fmla="*/ 6 w 20"/>
                <a:gd name="T33" fmla="*/ 1 h 27"/>
                <a:gd name="T34" fmla="*/ 14 w 20"/>
                <a:gd name="T35" fmla="*/ 3 h 27"/>
                <a:gd name="T36" fmla="*/ 16 w 20"/>
                <a:gd name="T37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3"/>
                  </a:moveTo>
                  <a:cubicBezTo>
                    <a:pt x="17" y="10"/>
                    <a:pt x="18" y="17"/>
                    <a:pt x="20" y="23"/>
                  </a:cubicBezTo>
                  <a:cubicBezTo>
                    <a:pt x="19" y="25"/>
                    <a:pt x="17" y="25"/>
                    <a:pt x="15" y="26"/>
                  </a:cubicBezTo>
                  <a:cubicBezTo>
                    <a:pt x="13" y="27"/>
                    <a:pt x="11" y="25"/>
                    <a:pt x="10" y="22"/>
                  </a:cubicBezTo>
                  <a:cubicBezTo>
                    <a:pt x="9" y="19"/>
                    <a:pt x="8" y="19"/>
                    <a:pt x="6" y="21"/>
                  </a:cubicBezTo>
                  <a:cubicBezTo>
                    <a:pt x="4" y="23"/>
                    <a:pt x="4" y="20"/>
                    <a:pt x="3" y="21"/>
                  </a:cubicBezTo>
                  <a:cubicBezTo>
                    <a:pt x="4" y="18"/>
                    <a:pt x="0" y="17"/>
                    <a:pt x="1" y="15"/>
                  </a:cubicBezTo>
                  <a:cubicBezTo>
                    <a:pt x="2" y="15"/>
                    <a:pt x="2" y="17"/>
                    <a:pt x="4" y="16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1"/>
                    <a:pt x="2" y="9"/>
                    <a:pt x="6" y="10"/>
                  </a:cubicBezTo>
                  <a:cubicBezTo>
                    <a:pt x="7" y="10"/>
                    <a:pt x="8" y="11"/>
                    <a:pt x="9" y="9"/>
                  </a:cubicBezTo>
                  <a:cubicBezTo>
                    <a:pt x="9" y="8"/>
                    <a:pt x="10" y="7"/>
                    <a:pt x="8" y="7"/>
                  </a:cubicBezTo>
                  <a:cubicBezTo>
                    <a:pt x="7" y="7"/>
                    <a:pt x="7" y="6"/>
                    <a:pt x="6" y="8"/>
                  </a:cubicBezTo>
                  <a:cubicBezTo>
                    <a:pt x="3" y="11"/>
                    <a:pt x="3" y="5"/>
                    <a:pt x="1" y="7"/>
                  </a:cubicBezTo>
                  <a:cubicBezTo>
                    <a:pt x="0" y="5"/>
                    <a:pt x="1" y="5"/>
                    <a:pt x="2" y="4"/>
                  </a:cubicBezTo>
                  <a:cubicBezTo>
                    <a:pt x="3" y="3"/>
                    <a:pt x="3" y="1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6"/>
                    <a:pt x="9" y="7"/>
                    <a:pt x="14" y="3"/>
                  </a:cubicBezTo>
                  <a:cubicBezTo>
                    <a:pt x="15" y="2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5" name="Freeform 2210"/>
            <p:cNvSpPr/>
            <p:nvPr/>
          </p:nvSpPr>
          <p:spPr bwMode="auto">
            <a:xfrm>
              <a:off x="3589338" y="331789"/>
              <a:ext cx="66675" cy="96838"/>
            </a:xfrm>
            <a:custGeom>
              <a:avLst/>
              <a:gdLst>
                <a:gd name="T0" fmla="*/ 15 w 18"/>
                <a:gd name="T1" fmla="*/ 9 h 26"/>
                <a:gd name="T2" fmla="*/ 15 w 18"/>
                <a:gd name="T3" fmla="*/ 26 h 26"/>
                <a:gd name="T4" fmla="*/ 3 w 18"/>
                <a:gd name="T5" fmla="*/ 15 h 26"/>
                <a:gd name="T6" fmla="*/ 1 w 18"/>
                <a:gd name="T7" fmla="*/ 7 h 26"/>
                <a:gd name="T8" fmla="*/ 3 w 18"/>
                <a:gd name="T9" fmla="*/ 1 h 26"/>
                <a:gd name="T10" fmla="*/ 12 w 18"/>
                <a:gd name="T11" fmla="*/ 2 h 26"/>
                <a:gd name="T12" fmla="*/ 15 w 18"/>
                <a:gd name="T13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6">
                  <a:moveTo>
                    <a:pt x="15" y="9"/>
                  </a:moveTo>
                  <a:cubicBezTo>
                    <a:pt x="16" y="14"/>
                    <a:pt x="18" y="20"/>
                    <a:pt x="15" y="26"/>
                  </a:cubicBezTo>
                  <a:cubicBezTo>
                    <a:pt x="9" y="25"/>
                    <a:pt x="3" y="21"/>
                    <a:pt x="3" y="15"/>
                  </a:cubicBezTo>
                  <a:cubicBezTo>
                    <a:pt x="2" y="12"/>
                    <a:pt x="0" y="10"/>
                    <a:pt x="1" y="7"/>
                  </a:cubicBezTo>
                  <a:cubicBezTo>
                    <a:pt x="1" y="5"/>
                    <a:pt x="0" y="2"/>
                    <a:pt x="3" y="1"/>
                  </a:cubicBezTo>
                  <a:cubicBezTo>
                    <a:pt x="6" y="0"/>
                    <a:pt x="9" y="0"/>
                    <a:pt x="12" y="2"/>
                  </a:cubicBezTo>
                  <a:cubicBezTo>
                    <a:pt x="14" y="4"/>
                    <a:pt x="14" y="7"/>
                    <a:pt x="15" y="9"/>
                  </a:cubicBezTo>
                  <a:close/>
                </a:path>
              </a:pathLst>
            </a:custGeom>
            <a:solidFill>
              <a:srgbClr val="FED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6" name="Freeform 2211"/>
            <p:cNvSpPr/>
            <p:nvPr/>
          </p:nvSpPr>
          <p:spPr bwMode="auto">
            <a:xfrm>
              <a:off x="3408363" y="455614"/>
              <a:ext cx="82550" cy="82550"/>
            </a:xfrm>
            <a:custGeom>
              <a:avLst/>
              <a:gdLst>
                <a:gd name="T0" fmla="*/ 21 w 22"/>
                <a:gd name="T1" fmla="*/ 18 h 22"/>
                <a:gd name="T2" fmla="*/ 20 w 22"/>
                <a:gd name="T3" fmla="*/ 21 h 22"/>
                <a:gd name="T4" fmla="*/ 16 w 22"/>
                <a:gd name="T5" fmla="*/ 20 h 22"/>
                <a:gd name="T6" fmla="*/ 2 w 22"/>
                <a:gd name="T7" fmla="*/ 5 h 22"/>
                <a:gd name="T8" fmla="*/ 1 w 22"/>
                <a:gd name="T9" fmla="*/ 1 h 22"/>
                <a:gd name="T10" fmla="*/ 5 w 22"/>
                <a:gd name="T11" fmla="*/ 0 h 22"/>
                <a:gd name="T12" fmla="*/ 21 w 22"/>
                <a:gd name="T1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21" y="18"/>
                  </a:moveTo>
                  <a:cubicBezTo>
                    <a:pt x="21" y="18"/>
                    <a:pt x="21" y="20"/>
                    <a:pt x="20" y="21"/>
                  </a:cubicBezTo>
                  <a:cubicBezTo>
                    <a:pt x="19" y="22"/>
                    <a:pt x="17" y="20"/>
                    <a:pt x="16" y="20"/>
                  </a:cubicBezTo>
                  <a:cubicBezTo>
                    <a:pt x="9" y="16"/>
                    <a:pt x="6" y="11"/>
                    <a:pt x="2" y="5"/>
                  </a:cubicBezTo>
                  <a:cubicBezTo>
                    <a:pt x="1" y="4"/>
                    <a:pt x="0" y="2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11" y="0"/>
                    <a:pt x="22" y="11"/>
                    <a:pt x="21" y="18"/>
                  </a:cubicBezTo>
                  <a:close/>
                </a:path>
              </a:pathLst>
            </a:custGeom>
            <a:solidFill>
              <a:srgbClr val="FEDC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7" name="Freeform 2212"/>
            <p:cNvSpPr/>
            <p:nvPr/>
          </p:nvSpPr>
          <p:spPr bwMode="auto">
            <a:xfrm>
              <a:off x="3675063" y="508001"/>
              <a:ext cx="76200" cy="65088"/>
            </a:xfrm>
            <a:custGeom>
              <a:avLst/>
              <a:gdLst>
                <a:gd name="T0" fmla="*/ 10 w 20"/>
                <a:gd name="T1" fmla="*/ 17 h 17"/>
                <a:gd name="T2" fmla="*/ 7 w 20"/>
                <a:gd name="T3" fmla="*/ 8 h 17"/>
                <a:gd name="T4" fmla="*/ 3 w 20"/>
                <a:gd name="T5" fmla="*/ 10 h 17"/>
                <a:gd name="T6" fmla="*/ 3 w 20"/>
                <a:gd name="T7" fmla="*/ 11 h 17"/>
                <a:gd name="T8" fmla="*/ 3 w 20"/>
                <a:gd name="T9" fmla="*/ 14 h 17"/>
                <a:gd name="T10" fmla="*/ 2 w 20"/>
                <a:gd name="T11" fmla="*/ 12 h 17"/>
                <a:gd name="T12" fmla="*/ 1 w 20"/>
                <a:gd name="T13" fmla="*/ 8 h 17"/>
                <a:gd name="T14" fmla="*/ 1 w 20"/>
                <a:gd name="T15" fmla="*/ 8 h 17"/>
                <a:gd name="T16" fmla="*/ 9 w 20"/>
                <a:gd name="T17" fmla="*/ 4 h 17"/>
                <a:gd name="T18" fmla="*/ 13 w 20"/>
                <a:gd name="T19" fmla="*/ 2 h 17"/>
                <a:gd name="T20" fmla="*/ 14 w 20"/>
                <a:gd name="T21" fmla="*/ 2 h 17"/>
                <a:gd name="T22" fmla="*/ 18 w 20"/>
                <a:gd name="T23" fmla="*/ 0 h 17"/>
                <a:gd name="T24" fmla="*/ 20 w 20"/>
                <a:gd name="T25" fmla="*/ 2 h 17"/>
                <a:gd name="T26" fmla="*/ 18 w 20"/>
                <a:gd name="T27" fmla="*/ 7 h 17"/>
                <a:gd name="T28" fmla="*/ 17 w 20"/>
                <a:gd name="T29" fmla="*/ 10 h 17"/>
                <a:gd name="T30" fmla="*/ 10 w 20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7">
                  <a:moveTo>
                    <a:pt x="10" y="17"/>
                  </a:moveTo>
                  <a:cubicBezTo>
                    <a:pt x="7" y="14"/>
                    <a:pt x="10" y="11"/>
                    <a:pt x="7" y="8"/>
                  </a:cubicBezTo>
                  <a:cubicBezTo>
                    <a:pt x="7" y="13"/>
                    <a:pt x="4" y="8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2"/>
                    <a:pt x="4" y="14"/>
                    <a:pt x="3" y="14"/>
                  </a:cubicBezTo>
                  <a:cubicBezTo>
                    <a:pt x="0" y="14"/>
                    <a:pt x="2" y="12"/>
                    <a:pt x="2" y="12"/>
                  </a:cubicBezTo>
                  <a:cubicBezTo>
                    <a:pt x="1" y="11"/>
                    <a:pt x="1" y="9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6"/>
                    <a:pt x="6" y="5"/>
                    <a:pt x="9" y="4"/>
                  </a:cubicBezTo>
                  <a:cubicBezTo>
                    <a:pt x="10" y="3"/>
                    <a:pt x="11" y="3"/>
                    <a:pt x="13" y="2"/>
                  </a:cubicBezTo>
                  <a:cubicBezTo>
                    <a:pt x="13" y="1"/>
                    <a:pt x="13" y="3"/>
                    <a:pt x="14" y="2"/>
                  </a:cubicBezTo>
                  <a:cubicBezTo>
                    <a:pt x="14" y="0"/>
                    <a:pt x="16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4"/>
                    <a:pt x="20" y="6"/>
                    <a:pt x="18" y="7"/>
                  </a:cubicBezTo>
                  <a:cubicBezTo>
                    <a:pt x="15" y="7"/>
                    <a:pt x="18" y="9"/>
                    <a:pt x="17" y="10"/>
                  </a:cubicBezTo>
                  <a:cubicBezTo>
                    <a:pt x="15" y="12"/>
                    <a:pt x="12" y="15"/>
                    <a:pt x="10" y="1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8" name="Freeform 2213"/>
            <p:cNvSpPr/>
            <p:nvPr/>
          </p:nvSpPr>
          <p:spPr bwMode="auto">
            <a:xfrm>
              <a:off x="3509963" y="647701"/>
              <a:ext cx="49213" cy="41275"/>
            </a:xfrm>
            <a:custGeom>
              <a:avLst/>
              <a:gdLst>
                <a:gd name="T0" fmla="*/ 13 w 13"/>
                <a:gd name="T1" fmla="*/ 0 h 11"/>
                <a:gd name="T2" fmla="*/ 12 w 13"/>
                <a:gd name="T3" fmla="*/ 5 h 11"/>
                <a:gd name="T4" fmla="*/ 10 w 13"/>
                <a:gd name="T5" fmla="*/ 5 h 11"/>
                <a:gd name="T6" fmla="*/ 0 w 13"/>
                <a:gd name="T7" fmla="*/ 11 h 11"/>
                <a:gd name="T8" fmla="*/ 4 w 13"/>
                <a:gd name="T9" fmla="*/ 1 h 11"/>
                <a:gd name="T10" fmla="*/ 13 w 1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1">
                  <a:moveTo>
                    <a:pt x="13" y="0"/>
                  </a:moveTo>
                  <a:cubicBezTo>
                    <a:pt x="13" y="2"/>
                    <a:pt x="13" y="3"/>
                    <a:pt x="12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8" y="11"/>
                    <a:pt x="2" y="8"/>
                    <a:pt x="0" y="11"/>
                  </a:cubicBezTo>
                  <a:cubicBezTo>
                    <a:pt x="1" y="8"/>
                    <a:pt x="4" y="5"/>
                    <a:pt x="4" y="1"/>
                  </a:cubicBezTo>
                  <a:cubicBezTo>
                    <a:pt x="7" y="1"/>
                    <a:pt x="10" y="2"/>
                    <a:pt x="13" y="0"/>
                  </a:cubicBezTo>
                  <a:close/>
                </a:path>
              </a:pathLst>
            </a:custGeom>
            <a:solidFill>
              <a:srgbClr val="FED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9" name="Freeform 2214"/>
            <p:cNvSpPr/>
            <p:nvPr/>
          </p:nvSpPr>
          <p:spPr bwMode="auto">
            <a:xfrm>
              <a:off x="3608388" y="452439"/>
              <a:ext cx="17463" cy="22225"/>
            </a:xfrm>
            <a:custGeom>
              <a:avLst/>
              <a:gdLst>
                <a:gd name="T0" fmla="*/ 5 w 5"/>
                <a:gd name="T1" fmla="*/ 4 h 6"/>
                <a:gd name="T2" fmla="*/ 1 w 5"/>
                <a:gd name="T3" fmla="*/ 3 h 6"/>
                <a:gd name="T4" fmla="*/ 1 w 5"/>
                <a:gd name="T5" fmla="*/ 1 h 6"/>
                <a:gd name="T6" fmla="*/ 3 w 5"/>
                <a:gd name="T7" fmla="*/ 2 h 6"/>
                <a:gd name="T8" fmla="*/ 5 w 5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6"/>
                    <a:pt x="3" y="4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2" y="1"/>
                    <a:pt x="2" y="0"/>
                    <a:pt x="3" y="2"/>
                  </a:cubicBezTo>
                  <a:cubicBezTo>
                    <a:pt x="4" y="3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0" name="Freeform 2216"/>
            <p:cNvSpPr/>
            <p:nvPr/>
          </p:nvSpPr>
          <p:spPr bwMode="auto">
            <a:xfrm>
              <a:off x="3614738" y="554038"/>
              <a:ext cx="7938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1" name="Freeform 2217"/>
            <p:cNvSpPr/>
            <p:nvPr/>
          </p:nvSpPr>
          <p:spPr bwMode="auto">
            <a:xfrm>
              <a:off x="3709988" y="485776"/>
              <a:ext cx="66675" cy="60325"/>
            </a:xfrm>
            <a:custGeom>
              <a:avLst/>
              <a:gdLst>
                <a:gd name="T0" fmla="*/ 8 w 18"/>
                <a:gd name="T1" fmla="*/ 16 h 16"/>
                <a:gd name="T2" fmla="*/ 6 w 18"/>
                <a:gd name="T3" fmla="*/ 13 h 16"/>
                <a:gd name="T4" fmla="*/ 10 w 18"/>
                <a:gd name="T5" fmla="*/ 9 h 16"/>
                <a:gd name="T6" fmla="*/ 8 w 18"/>
                <a:gd name="T7" fmla="*/ 6 h 16"/>
                <a:gd name="T8" fmla="*/ 5 w 18"/>
                <a:gd name="T9" fmla="*/ 10 h 16"/>
                <a:gd name="T10" fmla="*/ 2 w 18"/>
                <a:gd name="T11" fmla="*/ 10 h 16"/>
                <a:gd name="T12" fmla="*/ 0 w 18"/>
                <a:gd name="T13" fmla="*/ 10 h 16"/>
                <a:gd name="T14" fmla="*/ 14 w 18"/>
                <a:gd name="T15" fmla="*/ 1 h 16"/>
                <a:gd name="T16" fmla="*/ 17 w 18"/>
                <a:gd name="T17" fmla="*/ 1 h 16"/>
                <a:gd name="T18" fmla="*/ 17 w 18"/>
                <a:gd name="T19" fmla="*/ 4 h 16"/>
                <a:gd name="T20" fmla="*/ 8 w 18"/>
                <a:gd name="T2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6">
                  <a:moveTo>
                    <a:pt x="8" y="16"/>
                  </a:moveTo>
                  <a:cubicBezTo>
                    <a:pt x="8" y="15"/>
                    <a:pt x="7" y="14"/>
                    <a:pt x="6" y="13"/>
                  </a:cubicBezTo>
                  <a:cubicBezTo>
                    <a:pt x="9" y="13"/>
                    <a:pt x="10" y="12"/>
                    <a:pt x="10" y="9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5" y="6"/>
                    <a:pt x="6" y="10"/>
                    <a:pt x="5" y="10"/>
                  </a:cubicBezTo>
                  <a:cubicBezTo>
                    <a:pt x="3" y="12"/>
                    <a:pt x="5" y="5"/>
                    <a:pt x="2" y="10"/>
                  </a:cubicBezTo>
                  <a:cubicBezTo>
                    <a:pt x="2" y="10"/>
                    <a:pt x="0" y="10"/>
                    <a:pt x="0" y="10"/>
                  </a:cubicBezTo>
                  <a:cubicBezTo>
                    <a:pt x="4" y="6"/>
                    <a:pt x="9" y="4"/>
                    <a:pt x="14" y="1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8" y="1"/>
                    <a:pt x="18" y="3"/>
                    <a:pt x="17" y="4"/>
                  </a:cubicBezTo>
                  <a:cubicBezTo>
                    <a:pt x="16" y="9"/>
                    <a:pt x="12" y="12"/>
                    <a:pt x="8" y="16"/>
                  </a:cubicBezTo>
                  <a:close/>
                </a:path>
              </a:pathLst>
            </a:custGeom>
            <a:solidFill>
              <a:srgbClr val="FED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2" name="Freeform 2218"/>
            <p:cNvSpPr/>
            <p:nvPr/>
          </p:nvSpPr>
          <p:spPr bwMode="auto">
            <a:xfrm>
              <a:off x="3694113" y="561976"/>
              <a:ext cx="19050" cy="25400"/>
            </a:xfrm>
            <a:custGeom>
              <a:avLst/>
              <a:gdLst>
                <a:gd name="T0" fmla="*/ 3 w 5"/>
                <a:gd name="T1" fmla="*/ 7 h 7"/>
                <a:gd name="T2" fmla="*/ 0 w 5"/>
                <a:gd name="T3" fmla="*/ 0 h 7"/>
                <a:gd name="T4" fmla="*/ 5 w 5"/>
                <a:gd name="T5" fmla="*/ 3 h 7"/>
                <a:gd name="T6" fmla="*/ 5 w 5"/>
                <a:gd name="T7" fmla="*/ 5 h 7"/>
                <a:gd name="T8" fmla="*/ 3 w 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7"/>
                  </a:moveTo>
                  <a:cubicBezTo>
                    <a:pt x="3" y="4"/>
                    <a:pt x="1" y="2"/>
                    <a:pt x="0" y="0"/>
                  </a:cubicBezTo>
                  <a:cubicBezTo>
                    <a:pt x="3" y="0"/>
                    <a:pt x="2" y="3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5" y="6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3" name="Freeform 2219"/>
            <p:cNvSpPr/>
            <p:nvPr/>
          </p:nvSpPr>
          <p:spPr bwMode="auto">
            <a:xfrm>
              <a:off x="3652838" y="592138"/>
              <a:ext cx="44450" cy="101600"/>
            </a:xfrm>
            <a:custGeom>
              <a:avLst/>
              <a:gdLst>
                <a:gd name="T0" fmla="*/ 1 w 12"/>
                <a:gd name="T1" fmla="*/ 15 h 27"/>
                <a:gd name="T2" fmla="*/ 1 w 12"/>
                <a:gd name="T3" fmla="*/ 6 h 27"/>
                <a:gd name="T4" fmla="*/ 1 w 12"/>
                <a:gd name="T5" fmla="*/ 4 h 27"/>
                <a:gd name="T6" fmla="*/ 5 w 12"/>
                <a:gd name="T7" fmla="*/ 2 h 27"/>
                <a:gd name="T8" fmla="*/ 7 w 12"/>
                <a:gd name="T9" fmla="*/ 4 h 27"/>
                <a:gd name="T10" fmla="*/ 6 w 12"/>
                <a:gd name="T11" fmla="*/ 5 h 27"/>
                <a:gd name="T12" fmla="*/ 4 w 12"/>
                <a:gd name="T13" fmla="*/ 9 h 27"/>
                <a:gd name="T14" fmla="*/ 11 w 12"/>
                <a:gd name="T15" fmla="*/ 9 h 27"/>
                <a:gd name="T16" fmla="*/ 6 w 12"/>
                <a:gd name="T17" fmla="*/ 10 h 27"/>
                <a:gd name="T18" fmla="*/ 6 w 12"/>
                <a:gd name="T19" fmla="*/ 18 h 27"/>
                <a:gd name="T20" fmla="*/ 9 w 12"/>
                <a:gd name="T21" fmla="*/ 22 h 27"/>
                <a:gd name="T22" fmla="*/ 8 w 12"/>
                <a:gd name="T23" fmla="*/ 27 h 27"/>
                <a:gd name="T24" fmla="*/ 8 w 12"/>
                <a:gd name="T25" fmla="*/ 27 h 27"/>
                <a:gd name="T26" fmla="*/ 4 w 12"/>
                <a:gd name="T27" fmla="*/ 24 h 27"/>
                <a:gd name="T28" fmla="*/ 4 w 12"/>
                <a:gd name="T29" fmla="*/ 24 h 27"/>
                <a:gd name="T30" fmla="*/ 1 w 12"/>
                <a:gd name="T31" fmla="*/ 17 h 27"/>
                <a:gd name="T32" fmla="*/ 1 w 12"/>
                <a:gd name="T33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27">
                  <a:moveTo>
                    <a:pt x="1" y="15"/>
                  </a:moveTo>
                  <a:cubicBezTo>
                    <a:pt x="2" y="12"/>
                    <a:pt x="2" y="9"/>
                    <a:pt x="1" y="6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4" y="5"/>
                    <a:pt x="2" y="0"/>
                    <a:pt x="5" y="2"/>
                  </a:cubicBezTo>
                  <a:cubicBezTo>
                    <a:pt x="6" y="2"/>
                    <a:pt x="7" y="2"/>
                    <a:pt x="7" y="4"/>
                  </a:cubicBezTo>
                  <a:cubicBezTo>
                    <a:pt x="8" y="5"/>
                    <a:pt x="5" y="3"/>
                    <a:pt x="6" y="5"/>
                  </a:cubicBezTo>
                  <a:cubicBezTo>
                    <a:pt x="6" y="6"/>
                    <a:pt x="5" y="7"/>
                    <a:pt x="4" y="9"/>
                  </a:cubicBezTo>
                  <a:cubicBezTo>
                    <a:pt x="7" y="9"/>
                    <a:pt x="9" y="9"/>
                    <a:pt x="11" y="9"/>
                  </a:cubicBezTo>
                  <a:cubicBezTo>
                    <a:pt x="9" y="9"/>
                    <a:pt x="10" y="15"/>
                    <a:pt x="6" y="10"/>
                  </a:cubicBezTo>
                  <a:cubicBezTo>
                    <a:pt x="6" y="13"/>
                    <a:pt x="8" y="16"/>
                    <a:pt x="6" y="18"/>
                  </a:cubicBezTo>
                  <a:cubicBezTo>
                    <a:pt x="5" y="20"/>
                    <a:pt x="7" y="21"/>
                    <a:pt x="9" y="22"/>
                  </a:cubicBezTo>
                  <a:cubicBezTo>
                    <a:pt x="12" y="24"/>
                    <a:pt x="11" y="26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5" y="25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2"/>
                    <a:pt x="2" y="19"/>
                    <a:pt x="1" y="17"/>
                  </a:cubicBezTo>
                  <a:cubicBezTo>
                    <a:pt x="1" y="17"/>
                    <a:pt x="1" y="16"/>
                    <a:pt x="1" y="15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4" name="Freeform 2220"/>
            <p:cNvSpPr/>
            <p:nvPr/>
          </p:nvSpPr>
          <p:spPr bwMode="auto">
            <a:xfrm>
              <a:off x="3652838" y="655638"/>
              <a:ext cx="19050" cy="26988"/>
            </a:xfrm>
            <a:custGeom>
              <a:avLst/>
              <a:gdLst>
                <a:gd name="T0" fmla="*/ 1 w 5"/>
                <a:gd name="T1" fmla="*/ 0 h 7"/>
                <a:gd name="T2" fmla="*/ 4 w 5"/>
                <a:gd name="T3" fmla="*/ 7 h 7"/>
                <a:gd name="T4" fmla="*/ 1 w 5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1" y="0"/>
                  </a:moveTo>
                  <a:cubicBezTo>
                    <a:pt x="5" y="1"/>
                    <a:pt x="3" y="5"/>
                    <a:pt x="4" y="7"/>
                  </a:cubicBezTo>
                  <a:cubicBezTo>
                    <a:pt x="2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5" name="Freeform 2221"/>
            <p:cNvSpPr/>
            <p:nvPr/>
          </p:nvSpPr>
          <p:spPr bwMode="auto">
            <a:xfrm>
              <a:off x="3614738" y="655638"/>
              <a:ext cx="11113" cy="14288"/>
            </a:xfrm>
            <a:custGeom>
              <a:avLst/>
              <a:gdLst>
                <a:gd name="T0" fmla="*/ 0 w 3"/>
                <a:gd name="T1" fmla="*/ 2 h 4"/>
                <a:gd name="T2" fmla="*/ 1 w 3"/>
                <a:gd name="T3" fmla="*/ 0 h 4"/>
                <a:gd name="T4" fmla="*/ 3 w 3"/>
                <a:gd name="T5" fmla="*/ 2 h 4"/>
                <a:gd name="T6" fmla="*/ 1 w 3"/>
                <a:gd name="T7" fmla="*/ 4 h 4"/>
                <a:gd name="T8" fmla="*/ 0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3" y="2"/>
                  </a:cubicBezTo>
                  <a:cubicBezTo>
                    <a:pt x="2" y="2"/>
                    <a:pt x="3" y="4"/>
                    <a:pt x="1" y="4"/>
                  </a:cubicBezTo>
                  <a:cubicBezTo>
                    <a:pt x="1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6" name="Freeform 2222"/>
            <p:cNvSpPr/>
            <p:nvPr/>
          </p:nvSpPr>
          <p:spPr bwMode="auto">
            <a:xfrm>
              <a:off x="3667125" y="68262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3" y="1"/>
                    <a:pt x="4" y="3"/>
                  </a:cubicBezTo>
                  <a:cubicBezTo>
                    <a:pt x="2" y="2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7" name="Freeform 2223"/>
            <p:cNvSpPr/>
            <p:nvPr/>
          </p:nvSpPr>
          <p:spPr bwMode="auto">
            <a:xfrm>
              <a:off x="3362325" y="293688"/>
              <a:ext cx="479425" cy="474663"/>
            </a:xfrm>
            <a:custGeom>
              <a:avLst/>
              <a:gdLst>
                <a:gd name="T0" fmla="*/ 302 w 302"/>
                <a:gd name="T1" fmla="*/ 128 h 299"/>
                <a:gd name="T2" fmla="*/ 216 w 302"/>
                <a:gd name="T3" fmla="*/ 192 h 299"/>
                <a:gd name="T4" fmla="*/ 223 w 302"/>
                <a:gd name="T5" fmla="*/ 299 h 299"/>
                <a:gd name="T6" fmla="*/ 136 w 302"/>
                <a:gd name="T7" fmla="*/ 240 h 299"/>
                <a:gd name="T8" fmla="*/ 36 w 302"/>
                <a:gd name="T9" fmla="*/ 278 h 299"/>
                <a:gd name="T10" fmla="*/ 67 w 302"/>
                <a:gd name="T11" fmla="*/ 176 h 299"/>
                <a:gd name="T12" fmla="*/ 0 w 302"/>
                <a:gd name="T13" fmla="*/ 92 h 299"/>
                <a:gd name="T14" fmla="*/ 105 w 302"/>
                <a:gd name="T15" fmla="*/ 90 h 299"/>
                <a:gd name="T16" fmla="*/ 164 w 302"/>
                <a:gd name="T17" fmla="*/ 0 h 299"/>
                <a:gd name="T18" fmla="*/ 200 w 302"/>
                <a:gd name="T19" fmla="*/ 100 h 299"/>
                <a:gd name="T20" fmla="*/ 302 w 302"/>
                <a:gd name="T21" fmla="*/ 12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2" h="299">
                  <a:moveTo>
                    <a:pt x="302" y="128"/>
                  </a:moveTo>
                  <a:lnTo>
                    <a:pt x="216" y="192"/>
                  </a:lnTo>
                  <a:lnTo>
                    <a:pt x="223" y="299"/>
                  </a:lnTo>
                  <a:lnTo>
                    <a:pt x="136" y="240"/>
                  </a:lnTo>
                  <a:lnTo>
                    <a:pt x="36" y="278"/>
                  </a:lnTo>
                  <a:lnTo>
                    <a:pt x="67" y="176"/>
                  </a:lnTo>
                  <a:lnTo>
                    <a:pt x="0" y="92"/>
                  </a:lnTo>
                  <a:lnTo>
                    <a:pt x="105" y="90"/>
                  </a:lnTo>
                  <a:lnTo>
                    <a:pt x="164" y="0"/>
                  </a:lnTo>
                  <a:lnTo>
                    <a:pt x="200" y="100"/>
                  </a:lnTo>
                  <a:lnTo>
                    <a:pt x="302" y="128"/>
                  </a:ln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pic>
        <p:nvPicPr>
          <p:cNvPr id="2" name="Awaken Cinematic with only Jhin and Camille Scenes - League of Legends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7689,000000" end="8913,000000"/>
                </p14:media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887855" y="1088390"/>
            <a:ext cx="5500370" cy="3173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52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showWhenStopped="1">
                <p:cTn id="7" fill="remove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4" name="组合 2563"/>
          <p:cNvGrpSpPr/>
          <p:nvPr/>
        </p:nvGrpSpPr>
        <p:grpSpPr>
          <a:xfrm>
            <a:off x="6398903" y="4506011"/>
            <a:ext cx="1099574" cy="435991"/>
            <a:chOff x="4692650" y="4043363"/>
            <a:chExt cx="1909763" cy="757238"/>
          </a:xfrm>
        </p:grpSpPr>
        <p:sp>
          <p:nvSpPr>
            <p:cNvPr id="2357" name="Freeform 5"/>
            <p:cNvSpPr/>
            <p:nvPr/>
          </p:nvSpPr>
          <p:spPr bwMode="auto">
            <a:xfrm>
              <a:off x="5743575" y="4111626"/>
              <a:ext cx="581025" cy="346075"/>
            </a:xfrm>
            <a:custGeom>
              <a:avLst/>
              <a:gdLst>
                <a:gd name="T0" fmla="*/ 127 w 154"/>
                <a:gd name="T1" fmla="*/ 88 h 92"/>
                <a:gd name="T2" fmla="*/ 112 w 154"/>
                <a:gd name="T3" fmla="*/ 92 h 92"/>
                <a:gd name="T4" fmla="*/ 116 w 154"/>
                <a:gd name="T5" fmla="*/ 84 h 92"/>
                <a:gd name="T6" fmla="*/ 125 w 154"/>
                <a:gd name="T7" fmla="*/ 84 h 92"/>
                <a:gd name="T8" fmla="*/ 131 w 154"/>
                <a:gd name="T9" fmla="*/ 83 h 92"/>
                <a:gd name="T10" fmla="*/ 132 w 154"/>
                <a:gd name="T11" fmla="*/ 79 h 92"/>
                <a:gd name="T12" fmla="*/ 133 w 154"/>
                <a:gd name="T13" fmla="*/ 68 h 92"/>
                <a:gd name="T14" fmla="*/ 124 w 154"/>
                <a:gd name="T15" fmla="*/ 66 h 92"/>
                <a:gd name="T16" fmla="*/ 127 w 154"/>
                <a:gd name="T17" fmla="*/ 67 h 92"/>
                <a:gd name="T18" fmla="*/ 130 w 154"/>
                <a:gd name="T19" fmla="*/ 69 h 92"/>
                <a:gd name="T20" fmla="*/ 128 w 154"/>
                <a:gd name="T21" fmla="*/ 72 h 92"/>
                <a:gd name="T22" fmla="*/ 126 w 154"/>
                <a:gd name="T23" fmla="*/ 73 h 92"/>
                <a:gd name="T24" fmla="*/ 114 w 154"/>
                <a:gd name="T25" fmla="*/ 71 h 92"/>
                <a:gd name="T26" fmla="*/ 112 w 154"/>
                <a:gd name="T27" fmla="*/ 63 h 92"/>
                <a:gd name="T28" fmla="*/ 110 w 154"/>
                <a:gd name="T29" fmla="*/ 55 h 92"/>
                <a:gd name="T30" fmla="*/ 99 w 154"/>
                <a:gd name="T31" fmla="*/ 50 h 92"/>
                <a:gd name="T32" fmla="*/ 88 w 154"/>
                <a:gd name="T33" fmla="*/ 48 h 92"/>
                <a:gd name="T34" fmla="*/ 87 w 154"/>
                <a:gd name="T35" fmla="*/ 45 h 92"/>
                <a:gd name="T36" fmla="*/ 80 w 154"/>
                <a:gd name="T37" fmla="*/ 50 h 92"/>
                <a:gd name="T38" fmla="*/ 77 w 154"/>
                <a:gd name="T39" fmla="*/ 51 h 92"/>
                <a:gd name="T40" fmla="*/ 60 w 154"/>
                <a:gd name="T41" fmla="*/ 55 h 92"/>
                <a:gd name="T42" fmla="*/ 50 w 154"/>
                <a:gd name="T43" fmla="*/ 57 h 92"/>
                <a:gd name="T44" fmla="*/ 45 w 154"/>
                <a:gd name="T45" fmla="*/ 58 h 92"/>
                <a:gd name="T46" fmla="*/ 42 w 154"/>
                <a:gd name="T47" fmla="*/ 56 h 92"/>
                <a:gd name="T48" fmla="*/ 45 w 154"/>
                <a:gd name="T49" fmla="*/ 52 h 92"/>
                <a:gd name="T50" fmla="*/ 42 w 154"/>
                <a:gd name="T51" fmla="*/ 55 h 92"/>
                <a:gd name="T52" fmla="*/ 41 w 154"/>
                <a:gd name="T53" fmla="*/ 61 h 92"/>
                <a:gd name="T54" fmla="*/ 29 w 154"/>
                <a:gd name="T55" fmla="*/ 63 h 92"/>
                <a:gd name="T56" fmla="*/ 15 w 154"/>
                <a:gd name="T57" fmla="*/ 67 h 92"/>
                <a:gd name="T58" fmla="*/ 9 w 154"/>
                <a:gd name="T59" fmla="*/ 65 h 92"/>
                <a:gd name="T60" fmla="*/ 9 w 154"/>
                <a:gd name="T61" fmla="*/ 58 h 92"/>
                <a:gd name="T62" fmla="*/ 2 w 154"/>
                <a:gd name="T63" fmla="*/ 56 h 92"/>
                <a:gd name="T64" fmla="*/ 1 w 154"/>
                <a:gd name="T65" fmla="*/ 54 h 92"/>
                <a:gd name="T66" fmla="*/ 3 w 154"/>
                <a:gd name="T67" fmla="*/ 52 h 92"/>
                <a:gd name="T68" fmla="*/ 8 w 154"/>
                <a:gd name="T69" fmla="*/ 50 h 92"/>
                <a:gd name="T70" fmla="*/ 14 w 154"/>
                <a:gd name="T71" fmla="*/ 48 h 92"/>
                <a:gd name="T72" fmla="*/ 48 w 154"/>
                <a:gd name="T73" fmla="*/ 38 h 92"/>
                <a:gd name="T74" fmla="*/ 75 w 154"/>
                <a:gd name="T75" fmla="*/ 29 h 92"/>
                <a:gd name="T76" fmla="*/ 112 w 154"/>
                <a:gd name="T77" fmla="*/ 19 h 92"/>
                <a:gd name="T78" fmla="*/ 125 w 154"/>
                <a:gd name="T79" fmla="*/ 14 h 92"/>
                <a:gd name="T80" fmla="*/ 129 w 154"/>
                <a:gd name="T81" fmla="*/ 13 h 92"/>
                <a:gd name="T82" fmla="*/ 103 w 154"/>
                <a:gd name="T83" fmla="*/ 11 h 92"/>
                <a:gd name="T84" fmla="*/ 97 w 154"/>
                <a:gd name="T85" fmla="*/ 11 h 92"/>
                <a:gd name="T86" fmla="*/ 98 w 154"/>
                <a:gd name="T87" fmla="*/ 8 h 92"/>
                <a:gd name="T88" fmla="*/ 131 w 154"/>
                <a:gd name="T89" fmla="*/ 1 h 92"/>
                <a:gd name="T90" fmla="*/ 134 w 154"/>
                <a:gd name="T91" fmla="*/ 1 h 92"/>
                <a:gd name="T92" fmla="*/ 135 w 154"/>
                <a:gd name="T93" fmla="*/ 3 h 92"/>
                <a:gd name="T94" fmla="*/ 139 w 154"/>
                <a:gd name="T95" fmla="*/ 21 h 92"/>
                <a:gd name="T96" fmla="*/ 142 w 154"/>
                <a:gd name="T97" fmla="*/ 27 h 92"/>
                <a:gd name="T98" fmla="*/ 149 w 154"/>
                <a:gd name="T99" fmla="*/ 54 h 92"/>
                <a:gd name="T100" fmla="*/ 150 w 154"/>
                <a:gd name="T101" fmla="*/ 59 h 92"/>
                <a:gd name="T102" fmla="*/ 151 w 154"/>
                <a:gd name="T103" fmla="*/ 61 h 92"/>
                <a:gd name="T104" fmla="*/ 152 w 154"/>
                <a:gd name="T105" fmla="*/ 64 h 92"/>
                <a:gd name="T106" fmla="*/ 154 w 154"/>
                <a:gd name="T107" fmla="*/ 78 h 92"/>
                <a:gd name="T108" fmla="*/ 154 w 154"/>
                <a:gd name="T109" fmla="*/ 80 h 92"/>
                <a:gd name="T110" fmla="*/ 149 w 154"/>
                <a:gd name="T111" fmla="*/ 82 h 92"/>
                <a:gd name="T112" fmla="*/ 138 w 154"/>
                <a:gd name="T113" fmla="*/ 84 h 92"/>
                <a:gd name="T114" fmla="*/ 132 w 154"/>
                <a:gd name="T115" fmla="*/ 86 h 92"/>
                <a:gd name="T116" fmla="*/ 131 w 154"/>
                <a:gd name="T117" fmla="*/ 86 h 92"/>
                <a:gd name="T118" fmla="*/ 127 w 154"/>
                <a:gd name="T119" fmla="*/ 8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54" h="92">
                  <a:moveTo>
                    <a:pt x="127" y="88"/>
                  </a:moveTo>
                  <a:cubicBezTo>
                    <a:pt x="122" y="89"/>
                    <a:pt x="117" y="92"/>
                    <a:pt x="112" y="92"/>
                  </a:cubicBezTo>
                  <a:cubicBezTo>
                    <a:pt x="110" y="89"/>
                    <a:pt x="112" y="85"/>
                    <a:pt x="116" y="84"/>
                  </a:cubicBezTo>
                  <a:cubicBezTo>
                    <a:pt x="119" y="84"/>
                    <a:pt x="122" y="83"/>
                    <a:pt x="125" y="84"/>
                  </a:cubicBezTo>
                  <a:cubicBezTo>
                    <a:pt x="127" y="84"/>
                    <a:pt x="129" y="84"/>
                    <a:pt x="131" y="83"/>
                  </a:cubicBezTo>
                  <a:cubicBezTo>
                    <a:pt x="133" y="82"/>
                    <a:pt x="136" y="81"/>
                    <a:pt x="132" y="79"/>
                  </a:cubicBezTo>
                  <a:cubicBezTo>
                    <a:pt x="130" y="77"/>
                    <a:pt x="131" y="70"/>
                    <a:pt x="133" y="68"/>
                  </a:cubicBezTo>
                  <a:cubicBezTo>
                    <a:pt x="130" y="69"/>
                    <a:pt x="127" y="64"/>
                    <a:pt x="124" y="66"/>
                  </a:cubicBezTo>
                  <a:cubicBezTo>
                    <a:pt x="124" y="67"/>
                    <a:pt x="125" y="68"/>
                    <a:pt x="127" y="67"/>
                  </a:cubicBezTo>
                  <a:cubicBezTo>
                    <a:pt x="129" y="67"/>
                    <a:pt x="130" y="67"/>
                    <a:pt x="130" y="69"/>
                  </a:cubicBezTo>
                  <a:cubicBezTo>
                    <a:pt x="130" y="70"/>
                    <a:pt x="129" y="72"/>
                    <a:pt x="128" y="72"/>
                  </a:cubicBezTo>
                  <a:cubicBezTo>
                    <a:pt x="128" y="73"/>
                    <a:pt x="127" y="73"/>
                    <a:pt x="126" y="73"/>
                  </a:cubicBezTo>
                  <a:cubicBezTo>
                    <a:pt x="122" y="73"/>
                    <a:pt x="119" y="69"/>
                    <a:pt x="114" y="71"/>
                  </a:cubicBezTo>
                  <a:cubicBezTo>
                    <a:pt x="112" y="71"/>
                    <a:pt x="112" y="66"/>
                    <a:pt x="112" y="63"/>
                  </a:cubicBezTo>
                  <a:cubicBezTo>
                    <a:pt x="114" y="60"/>
                    <a:pt x="112" y="58"/>
                    <a:pt x="110" y="55"/>
                  </a:cubicBezTo>
                  <a:cubicBezTo>
                    <a:pt x="107" y="52"/>
                    <a:pt x="103" y="51"/>
                    <a:pt x="99" y="50"/>
                  </a:cubicBezTo>
                  <a:cubicBezTo>
                    <a:pt x="95" y="50"/>
                    <a:pt x="91" y="50"/>
                    <a:pt x="88" y="48"/>
                  </a:cubicBezTo>
                  <a:cubicBezTo>
                    <a:pt x="86" y="47"/>
                    <a:pt x="87" y="46"/>
                    <a:pt x="87" y="45"/>
                  </a:cubicBezTo>
                  <a:cubicBezTo>
                    <a:pt x="84" y="46"/>
                    <a:pt x="82" y="48"/>
                    <a:pt x="80" y="50"/>
                  </a:cubicBezTo>
                  <a:cubicBezTo>
                    <a:pt x="79" y="50"/>
                    <a:pt x="78" y="50"/>
                    <a:pt x="77" y="51"/>
                  </a:cubicBezTo>
                  <a:cubicBezTo>
                    <a:pt x="72" y="52"/>
                    <a:pt x="65" y="52"/>
                    <a:pt x="60" y="55"/>
                  </a:cubicBezTo>
                  <a:cubicBezTo>
                    <a:pt x="56" y="55"/>
                    <a:pt x="53" y="56"/>
                    <a:pt x="50" y="57"/>
                  </a:cubicBezTo>
                  <a:cubicBezTo>
                    <a:pt x="48" y="57"/>
                    <a:pt x="47" y="57"/>
                    <a:pt x="45" y="58"/>
                  </a:cubicBezTo>
                  <a:cubicBezTo>
                    <a:pt x="43" y="58"/>
                    <a:pt x="42" y="58"/>
                    <a:pt x="42" y="56"/>
                  </a:cubicBezTo>
                  <a:cubicBezTo>
                    <a:pt x="43" y="55"/>
                    <a:pt x="43" y="53"/>
                    <a:pt x="45" y="52"/>
                  </a:cubicBezTo>
                  <a:cubicBezTo>
                    <a:pt x="42" y="53"/>
                    <a:pt x="42" y="54"/>
                    <a:pt x="42" y="55"/>
                  </a:cubicBezTo>
                  <a:cubicBezTo>
                    <a:pt x="41" y="57"/>
                    <a:pt x="43" y="60"/>
                    <a:pt x="41" y="61"/>
                  </a:cubicBezTo>
                  <a:cubicBezTo>
                    <a:pt x="37" y="63"/>
                    <a:pt x="33" y="63"/>
                    <a:pt x="29" y="63"/>
                  </a:cubicBezTo>
                  <a:cubicBezTo>
                    <a:pt x="24" y="64"/>
                    <a:pt x="20" y="65"/>
                    <a:pt x="15" y="67"/>
                  </a:cubicBezTo>
                  <a:cubicBezTo>
                    <a:pt x="13" y="67"/>
                    <a:pt x="11" y="68"/>
                    <a:pt x="9" y="65"/>
                  </a:cubicBezTo>
                  <a:cubicBezTo>
                    <a:pt x="8" y="62"/>
                    <a:pt x="6" y="62"/>
                    <a:pt x="9" y="58"/>
                  </a:cubicBezTo>
                  <a:cubicBezTo>
                    <a:pt x="6" y="58"/>
                    <a:pt x="4" y="57"/>
                    <a:pt x="2" y="56"/>
                  </a:cubicBezTo>
                  <a:cubicBezTo>
                    <a:pt x="1" y="55"/>
                    <a:pt x="0" y="55"/>
                    <a:pt x="1" y="54"/>
                  </a:cubicBezTo>
                  <a:cubicBezTo>
                    <a:pt x="1" y="52"/>
                    <a:pt x="2" y="52"/>
                    <a:pt x="3" y="52"/>
                  </a:cubicBezTo>
                  <a:cubicBezTo>
                    <a:pt x="5" y="52"/>
                    <a:pt x="7" y="52"/>
                    <a:pt x="8" y="50"/>
                  </a:cubicBezTo>
                  <a:cubicBezTo>
                    <a:pt x="9" y="48"/>
                    <a:pt x="12" y="48"/>
                    <a:pt x="14" y="48"/>
                  </a:cubicBezTo>
                  <a:cubicBezTo>
                    <a:pt x="25" y="45"/>
                    <a:pt x="37" y="42"/>
                    <a:pt x="48" y="38"/>
                  </a:cubicBezTo>
                  <a:cubicBezTo>
                    <a:pt x="57" y="36"/>
                    <a:pt x="66" y="31"/>
                    <a:pt x="75" y="29"/>
                  </a:cubicBezTo>
                  <a:cubicBezTo>
                    <a:pt x="87" y="27"/>
                    <a:pt x="100" y="22"/>
                    <a:pt x="112" y="19"/>
                  </a:cubicBezTo>
                  <a:cubicBezTo>
                    <a:pt x="117" y="18"/>
                    <a:pt x="121" y="16"/>
                    <a:pt x="125" y="14"/>
                  </a:cubicBezTo>
                  <a:cubicBezTo>
                    <a:pt x="126" y="13"/>
                    <a:pt x="127" y="12"/>
                    <a:pt x="129" y="13"/>
                  </a:cubicBezTo>
                  <a:cubicBezTo>
                    <a:pt x="120" y="10"/>
                    <a:pt x="111" y="10"/>
                    <a:pt x="103" y="11"/>
                  </a:cubicBezTo>
                  <a:cubicBezTo>
                    <a:pt x="101" y="11"/>
                    <a:pt x="99" y="12"/>
                    <a:pt x="97" y="11"/>
                  </a:cubicBezTo>
                  <a:cubicBezTo>
                    <a:pt x="96" y="9"/>
                    <a:pt x="97" y="8"/>
                    <a:pt x="98" y="8"/>
                  </a:cubicBezTo>
                  <a:cubicBezTo>
                    <a:pt x="108" y="1"/>
                    <a:pt x="119" y="0"/>
                    <a:pt x="131" y="1"/>
                  </a:cubicBezTo>
                  <a:cubicBezTo>
                    <a:pt x="132" y="1"/>
                    <a:pt x="133" y="1"/>
                    <a:pt x="134" y="1"/>
                  </a:cubicBezTo>
                  <a:cubicBezTo>
                    <a:pt x="135" y="2"/>
                    <a:pt x="135" y="2"/>
                    <a:pt x="135" y="3"/>
                  </a:cubicBezTo>
                  <a:cubicBezTo>
                    <a:pt x="137" y="9"/>
                    <a:pt x="139" y="15"/>
                    <a:pt x="139" y="21"/>
                  </a:cubicBezTo>
                  <a:cubicBezTo>
                    <a:pt x="140" y="23"/>
                    <a:pt x="140" y="25"/>
                    <a:pt x="142" y="27"/>
                  </a:cubicBezTo>
                  <a:cubicBezTo>
                    <a:pt x="145" y="36"/>
                    <a:pt x="147" y="45"/>
                    <a:pt x="149" y="54"/>
                  </a:cubicBezTo>
                  <a:cubicBezTo>
                    <a:pt x="149" y="56"/>
                    <a:pt x="150" y="58"/>
                    <a:pt x="150" y="59"/>
                  </a:cubicBezTo>
                  <a:cubicBezTo>
                    <a:pt x="151" y="60"/>
                    <a:pt x="151" y="61"/>
                    <a:pt x="151" y="61"/>
                  </a:cubicBezTo>
                  <a:cubicBezTo>
                    <a:pt x="152" y="62"/>
                    <a:pt x="152" y="63"/>
                    <a:pt x="152" y="64"/>
                  </a:cubicBezTo>
                  <a:cubicBezTo>
                    <a:pt x="153" y="69"/>
                    <a:pt x="154" y="73"/>
                    <a:pt x="154" y="78"/>
                  </a:cubicBezTo>
                  <a:cubicBezTo>
                    <a:pt x="154" y="79"/>
                    <a:pt x="154" y="79"/>
                    <a:pt x="154" y="80"/>
                  </a:cubicBezTo>
                  <a:cubicBezTo>
                    <a:pt x="153" y="82"/>
                    <a:pt x="150" y="82"/>
                    <a:pt x="149" y="82"/>
                  </a:cubicBezTo>
                  <a:cubicBezTo>
                    <a:pt x="145" y="83"/>
                    <a:pt x="142" y="84"/>
                    <a:pt x="138" y="84"/>
                  </a:cubicBezTo>
                  <a:cubicBezTo>
                    <a:pt x="136" y="85"/>
                    <a:pt x="134" y="85"/>
                    <a:pt x="132" y="86"/>
                  </a:cubicBezTo>
                  <a:cubicBezTo>
                    <a:pt x="132" y="86"/>
                    <a:pt x="131" y="86"/>
                    <a:pt x="131" y="86"/>
                  </a:cubicBezTo>
                  <a:cubicBezTo>
                    <a:pt x="129" y="87"/>
                    <a:pt x="128" y="88"/>
                    <a:pt x="127" y="88"/>
                  </a:cubicBezTo>
                  <a:close/>
                </a:path>
              </a:pathLst>
            </a:custGeom>
            <a:solidFill>
              <a:srgbClr val="FEE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58" name="Freeform 6"/>
            <p:cNvSpPr/>
            <p:nvPr/>
          </p:nvSpPr>
          <p:spPr bwMode="auto">
            <a:xfrm>
              <a:off x="6342063" y="4057651"/>
              <a:ext cx="249238" cy="314325"/>
            </a:xfrm>
            <a:custGeom>
              <a:avLst/>
              <a:gdLst>
                <a:gd name="T0" fmla="*/ 2 w 66"/>
                <a:gd name="T1" fmla="*/ 9 h 83"/>
                <a:gd name="T2" fmla="*/ 15 w 66"/>
                <a:gd name="T3" fmla="*/ 1 h 83"/>
                <a:gd name="T4" fmla="*/ 27 w 66"/>
                <a:gd name="T5" fmla="*/ 0 h 83"/>
                <a:gd name="T6" fmla="*/ 32 w 66"/>
                <a:gd name="T7" fmla="*/ 1 h 83"/>
                <a:gd name="T8" fmla="*/ 44 w 66"/>
                <a:gd name="T9" fmla="*/ 8 h 83"/>
                <a:gd name="T10" fmla="*/ 47 w 66"/>
                <a:gd name="T11" fmla="*/ 9 h 83"/>
                <a:gd name="T12" fmla="*/ 51 w 66"/>
                <a:gd name="T13" fmla="*/ 13 h 83"/>
                <a:gd name="T14" fmla="*/ 56 w 66"/>
                <a:gd name="T15" fmla="*/ 31 h 83"/>
                <a:gd name="T16" fmla="*/ 58 w 66"/>
                <a:gd name="T17" fmla="*/ 42 h 83"/>
                <a:gd name="T18" fmla="*/ 58 w 66"/>
                <a:gd name="T19" fmla="*/ 45 h 83"/>
                <a:gd name="T20" fmla="*/ 52 w 66"/>
                <a:gd name="T21" fmla="*/ 36 h 83"/>
                <a:gd name="T22" fmla="*/ 41 w 66"/>
                <a:gd name="T23" fmla="*/ 20 h 83"/>
                <a:gd name="T24" fmla="*/ 38 w 66"/>
                <a:gd name="T25" fmla="*/ 18 h 83"/>
                <a:gd name="T26" fmla="*/ 37 w 66"/>
                <a:gd name="T27" fmla="*/ 21 h 83"/>
                <a:gd name="T28" fmla="*/ 37 w 66"/>
                <a:gd name="T29" fmla="*/ 28 h 83"/>
                <a:gd name="T30" fmla="*/ 35 w 66"/>
                <a:gd name="T31" fmla="*/ 57 h 83"/>
                <a:gd name="T32" fmla="*/ 42 w 66"/>
                <a:gd name="T33" fmla="*/ 66 h 83"/>
                <a:gd name="T34" fmla="*/ 57 w 66"/>
                <a:gd name="T35" fmla="*/ 51 h 83"/>
                <a:gd name="T36" fmla="*/ 58 w 66"/>
                <a:gd name="T37" fmla="*/ 45 h 83"/>
                <a:gd name="T38" fmla="*/ 59 w 66"/>
                <a:gd name="T39" fmla="*/ 47 h 83"/>
                <a:gd name="T40" fmla="*/ 66 w 66"/>
                <a:gd name="T41" fmla="*/ 54 h 83"/>
                <a:gd name="T42" fmla="*/ 65 w 66"/>
                <a:gd name="T43" fmla="*/ 58 h 83"/>
                <a:gd name="T44" fmla="*/ 44 w 66"/>
                <a:gd name="T45" fmla="*/ 79 h 83"/>
                <a:gd name="T46" fmla="*/ 39 w 66"/>
                <a:gd name="T47" fmla="*/ 82 h 83"/>
                <a:gd name="T48" fmla="*/ 24 w 66"/>
                <a:gd name="T49" fmla="*/ 82 h 83"/>
                <a:gd name="T50" fmla="*/ 22 w 66"/>
                <a:gd name="T51" fmla="*/ 74 h 83"/>
                <a:gd name="T52" fmla="*/ 18 w 66"/>
                <a:gd name="T53" fmla="*/ 61 h 83"/>
                <a:gd name="T54" fmla="*/ 5 w 66"/>
                <a:gd name="T55" fmla="*/ 22 h 83"/>
                <a:gd name="T56" fmla="*/ 4 w 66"/>
                <a:gd name="T57" fmla="*/ 19 h 83"/>
                <a:gd name="T58" fmla="*/ 2 w 66"/>
                <a:gd name="T59" fmla="*/ 17 h 83"/>
                <a:gd name="T60" fmla="*/ 2 w 66"/>
                <a:gd name="T61" fmla="*/ 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6" h="83">
                  <a:moveTo>
                    <a:pt x="2" y="9"/>
                  </a:moveTo>
                  <a:cubicBezTo>
                    <a:pt x="4" y="3"/>
                    <a:pt x="9" y="1"/>
                    <a:pt x="15" y="1"/>
                  </a:cubicBezTo>
                  <a:cubicBezTo>
                    <a:pt x="19" y="2"/>
                    <a:pt x="23" y="0"/>
                    <a:pt x="27" y="0"/>
                  </a:cubicBezTo>
                  <a:cubicBezTo>
                    <a:pt x="29" y="2"/>
                    <a:pt x="31" y="0"/>
                    <a:pt x="32" y="1"/>
                  </a:cubicBezTo>
                  <a:cubicBezTo>
                    <a:pt x="37" y="2"/>
                    <a:pt x="42" y="2"/>
                    <a:pt x="44" y="8"/>
                  </a:cubicBezTo>
                  <a:cubicBezTo>
                    <a:pt x="44" y="9"/>
                    <a:pt x="46" y="9"/>
                    <a:pt x="47" y="9"/>
                  </a:cubicBezTo>
                  <a:cubicBezTo>
                    <a:pt x="49" y="10"/>
                    <a:pt x="50" y="11"/>
                    <a:pt x="51" y="13"/>
                  </a:cubicBezTo>
                  <a:cubicBezTo>
                    <a:pt x="53" y="19"/>
                    <a:pt x="55" y="25"/>
                    <a:pt x="56" y="31"/>
                  </a:cubicBezTo>
                  <a:cubicBezTo>
                    <a:pt x="56" y="35"/>
                    <a:pt x="59" y="38"/>
                    <a:pt x="58" y="42"/>
                  </a:cubicBezTo>
                  <a:cubicBezTo>
                    <a:pt x="59" y="43"/>
                    <a:pt x="59" y="44"/>
                    <a:pt x="58" y="45"/>
                  </a:cubicBezTo>
                  <a:cubicBezTo>
                    <a:pt x="55" y="43"/>
                    <a:pt x="54" y="39"/>
                    <a:pt x="52" y="36"/>
                  </a:cubicBezTo>
                  <a:cubicBezTo>
                    <a:pt x="48" y="31"/>
                    <a:pt x="44" y="25"/>
                    <a:pt x="41" y="20"/>
                  </a:cubicBezTo>
                  <a:cubicBezTo>
                    <a:pt x="40" y="19"/>
                    <a:pt x="40" y="17"/>
                    <a:pt x="38" y="18"/>
                  </a:cubicBezTo>
                  <a:cubicBezTo>
                    <a:pt x="37" y="18"/>
                    <a:pt x="37" y="20"/>
                    <a:pt x="37" y="21"/>
                  </a:cubicBezTo>
                  <a:cubicBezTo>
                    <a:pt x="36" y="23"/>
                    <a:pt x="36" y="26"/>
                    <a:pt x="37" y="28"/>
                  </a:cubicBezTo>
                  <a:cubicBezTo>
                    <a:pt x="39" y="38"/>
                    <a:pt x="37" y="47"/>
                    <a:pt x="35" y="57"/>
                  </a:cubicBezTo>
                  <a:cubicBezTo>
                    <a:pt x="33" y="64"/>
                    <a:pt x="35" y="66"/>
                    <a:pt x="42" y="66"/>
                  </a:cubicBezTo>
                  <a:cubicBezTo>
                    <a:pt x="54" y="67"/>
                    <a:pt x="58" y="63"/>
                    <a:pt x="57" y="51"/>
                  </a:cubicBezTo>
                  <a:cubicBezTo>
                    <a:pt x="57" y="48"/>
                    <a:pt x="56" y="46"/>
                    <a:pt x="58" y="45"/>
                  </a:cubicBezTo>
                  <a:cubicBezTo>
                    <a:pt x="60" y="45"/>
                    <a:pt x="59" y="45"/>
                    <a:pt x="59" y="47"/>
                  </a:cubicBezTo>
                  <a:cubicBezTo>
                    <a:pt x="58" y="52"/>
                    <a:pt x="63" y="52"/>
                    <a:pt x="66" y="54"/>
                  </a:cubicBezTo>
                  <a:cubicBezTo>
                    <a:pt x="66" y="56"/>
                    <a:pt x="65" y="57"/>
                    <a:pt x="65" y="58"/>
                  </a:cubicBezTo>
                  <a:cubicBezTo>
                    <a:pt x="60" y="67"/>
                    <a:pt x="53" y="74"/>
                    <a:pt x="44" y="79"/>
                  </a:cubicBezTo>
                  <a:cubicBezTo>
                    <a:pt x="42" y="80"/>
                    <a:pt x="41" y="82"/>
                    <a:pt x="39" y="82"/>
                  </a:cubicBezTo>
                  <a:cubicBezTo>
                    <a:pt x="34" y="83"/>
                    <a:pt x="29" y="83"/>
                    <a:pt x="24" y="82"/>
                  </a:cubicBezTo>
                  <a:cubicBezTo>
                    <a:pt x="21" y="80"/>
                    <a:pt x="22" y="77"/>
                    <a:pt x="22" y="74"/>
                  </a:cubicBezTo>
                  <a:cubicBezTo>
                    <a:pt x="21" y="69"/>
                    <a:pt x="20" y="65"/>
                    <a:pt x="18" y="61"/>
                  </a:cubicBezTo>
                  <a:cubicBezTo>
                    <a:pt x="13" y="48"/>
                    <a:pt x="8" y="35"/>
                    <a:pt x="5" y="22"/>
                  </a:cubicBezTo>
                  <a:cubicBezTo>
                    <a:pt x="4" y="21"/>
                    <a:pt x="4" y="20"/>
                    <a:pt x="4" y="19"/>
                  </a:cubicBezTo>
                  <a:cubicBezTo>
                    <a:pt x="4" y="18"/>
                    <a:pt x="5" y="16"/>
                    <a:pt x="2" y="17"/>
                  </a:cubicBezTo>
                  <a:cubicBezTo>
                    <a:pt x="1" y="14"/>
                    <a:pt x="0" y="12"/>
                    <a:pt x="2" y="9"/>
                  </a:cubicBezTo>
                  <a:close/>
                </a:path>
              </a:pathLst>
            </a:custGeom>
            <a:solidFill>
              <a:srgbClr val="FED6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59" name="Freeform 7"/>
            <p:cNvSpPr/>
            <p:nvPr/>
          </p:nvSpPr>
          <p:spPr bwMode="auto">
            <a:xfrm>
              <a:off x="5084763" y="4570413"/>
              <a:ext cx="620713" cy="207963"/>
            </a:xfrm>
            <a:custGeom>
              <a:avLst/>
              <a:gdLst>
                <a:gd name="T0" fmla="*/ 154 w 165"/>
                <a:gd name="T1" fmla="*/ 8 h 55"/>
                <a:gd name="T2" fmla="*/ 145 w 165"/>
                <a:gd name="T3" fmla="*/ 12 h 55"/>
                <a:gd name="T4" fmla="*/ 136 w 165"/>
                <a:gd name="T5" fmla="*/ 14 h 55"/>
                <a:gd name="T6" fmla="*/ 117 w 165"/>
                <a:gd name="T7" fmla="*/ 20 h 55"/>
                <a:gd name="T8" fmla="*/ 113 w 165"/>
                <a:gd name="T9" fmla="*/ 22 h 55"/>
                <a:gd name="T10" fmla="*/ 81 w 165"/>
                <a:gd name="T11" fmla="*/ 32 h 55"/>
                <a:gd name="T12" fmla="*/ 77 w 165"/>
                <a:gd name="T13" fmla="*/ 34 h 55"/>
                <a:gd name="T14" fmla="*/ 53 w 165"/>
                <a:gd name="T15" fmla="*/ 42 h 55"/>
                <a:gd name="T16" fmla="*/ 22 w 165"/>
                <a:gd name="T17" fmla="*/ 53 h 55"/>
                <a:gd name="T18" fmla="*/ 5 w 165"/>
                <a:gd name="T19" fmla="*/ 54 h 55"/>
                <a:gd name="T20" fmla="*/ 3 w 165"/>
                <a:gd name="T21" fmla="*/ 54 h 55"/>
                <a:gd name="T22" fmla="*/ 0 w 165"/>
                <a:gd name="T23" fmla="*/ 53 h 55"/>
                <a:gd name="T24" fmla="*/ 1 w 165"/>
                <a:gd name="T25" fmla="*/ 51 h 55"/>
                <a:gd name="T26" fmla="*/ 5 w 165"/>
                <a:gd name="T27" fmla="*/ 36 h 55"/>
                <a:gd name="T28" fmla="*/ 6 w 165"/>
                <a:gd name="T29" fmla="*/ 29 h 55"/>
                <a:gd name="T30" fmla="*/ 8 w 165"/>
                <a:gd name="T31" fmla="*/ 29 h 55"/>
                <a:gd name="T32" fmla="*/ 13 w 165"/>
                <a:gd name="T33" fmla="*/ 26 h 55"/>
                <a:gd name="T34" fmla="*/ 19 w 165"/>
                <a:gd name="T35" fmla="*/ 34 h 55"/>
                <a:gd name="T36" fmla="*/ 16 w 165"/>
                <a:gd name="T37" fmla="*/ 29 h 55"/>
                <a:gd name="T38" fmla="*/ 17 w 165"/>
                <a:gd name="T39" fmla="*/ 26 h 55"/>
                <a:gd name="T40" fmla="*/ 24 w 165"/>
                <a:gd name="T41" fmla="*/ 23 h 55"/>
                <a:gd name="T42" fmla="*/ 35 w 165"/>
                <a:gd name="T43" fmla="*/ 23 h 55"/>
                <a:gd name="T44" fmla="*/ 46 w 165"/>
                <a:gd name="T45" fmla="*/ 21 h 55"/>
                <a:gd name="T46" fmla="*/ 74 w 165"/>
                <a:gd name="T47" fmla="*/ 16 h 55"/>
                <a:gd name="T48" fmla="*/ 81 w 165"/>
                <a:gd name="T49" fmla="*/ 14 h 55"/>
                <a:gd name="T50" fmla="*/ 82 w 165"/>
                <a:gd name="T51" fmla="*/ 14 h 55"/>
                <a:gd name="T52" fmla="*/ 108 w 165"/>
                <a:gd name="T53" fmla="*/ 12 h 55"/>
                <a:gd name="T54" fmla="*/ 143 w 165"/>
                <a:gd name="T55" fmla="*/ 5 h 55"/>
                <a:gd name="T56" fmla="*/ 150 w 165"/>
                <a:gd name="T57" fmla="*/ 3 h 55"/>
                <a:gd name="T58" fmla="*/ 156 w 165"/>
                <a:gd name="T59" fmla="*/ 1 h 55"/>
                <a:gd name="T60" fmla="*/ 157 w 165"/>
                <a:gd name="T61" fmla="*/ 1 h 55"/>
                <a:gd name="T62" fmla="*/ 164 w 165"/>
                <a:gd name="T63" fmla="*/ 2 h 55"/>
                <a:gd name="T64" fmla="*/ 165 w 165"/>
                <a:gd name="T65" fmla="*/ 5 h 55"/>
                <a:gd name="T66" fmla="*/ 165 w 165"/>
                <a:gd name="T67" fmla="*/ 6 h 55"/>
                <a:gd name="T68" fmla="*/ 161 w 165"/>
                <a:gd name="T69" fmla="*/ 7 h 55"/>
                <a:gd name="T70" fmla="*/ 161 w 165"/>
                <a:gd name="T71" fmla="*/ 7 h 55"/>
                <a:gd name="T72" fmla="*/ 154 w 165"/>
                <a:gd name="T73" fmla="*/ 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5" h="55">
                  <a:moveTo>
                    <a:pt x="154" y="8"/>
                  </a:moveTo>
                  <a:cubicBezTo>
                    <a:pt x="151" y="9"/>
                    <a:pt x="148" y="11"/>
                    <a:pt x="145" y="12"/>
                  </a:cubicBezTo>
                  <a:cubicBezTo>
                    <a:pt x="142" y="14"/>
                    <a:pt x="139" y="13"/>
                    <a:pt x="136" y="14"/>
                  </a:cubicBezTo>
                  <a:cubicBezTo>
                    <a:pt x="130" y="16"/>
                    <a:pt x="123" y="18"/>
                    <a:pt x="117" y="20"/>
                  </a:cubicBezTo>
                  <a:cubicBezTo>
                    <a:pt x="116" y="21"/>
                    <a:pt x="115" y="21"/>
                    <a:pt x="113" y="22"/>
                  </a:cubicBezTo>
                  <a:cubicBezTo>
                    <a:pt x="102" y="24"/>
                    <a:pt x="91" y="28"/>
                    <a:pt x="81" y="32"/>
                  </a:cubicBezTo>
                  <a:cubicBezTo>
                    <a:pt x="80" y="33"/>
                    <a:pt x="78" y="33"/>
                    <a:pt x="77" y="34"/>
                  </a:cubicBezTo>
                  <a:cubicBezTo>
                    <a:pt x="68" y="35"/>
                    <a:pt x="62" y="42"/>
                    <a:pt x="53" y="42"/>
                  </a:cubicBezTo>
                  <a:cubicBezTo>
                    <a:pt x="42" y="43"/>
                    <a:pt x="33" y="49"/>
                    <a:pt x="22" y="53"/>
                  </a:cubicBezTo>
                  <a:cubicBezTo>
                    <a:pt x="17" y="55"/>
                    <a:pt x="11" y="54"/>
                    <a:pt x="5" y="54"/>
                  </a:cubicBezTo>
                  <a:cubicBezTo>
                    <a:pt x="4" y="54"/>
                    <a:pt x="4" y="54"/>
                    <a:pt x="3" y="54"/>
                  </a:cubicBezTo>
                  <a:cubicBezTo>
                    <a:pt x="2" y="54"/>
                    <a:pt x="1" y="54"/>
                    <a:pt x="0" y="53"/>
                  </a:cubicBezTo>
                  <a:cubicBezTo>
                    <a:pt x="0" y="52"/>
                    <a:pt x="0" y="52"/>
                    <a:pt x="1" y="51"/>
                  </a:cubicBezTo>
                  <a:cubicBezTo>
                    <a:pt x="5" y="47"/>
                    <a:pt x="7" y="42"/>
                    <a:pt x="5" y="36"/>
                  </a:cubicBezTo>
                  <a:cubicBezTo>
                    <a:pt x="4" y="34"/>
                    <a:pt x="3" y="31"/>
                    <a:pt x="6" y="29"/>
                  </a:cubicBezTo>
                  <a:cubicBezTo>
                    <a:pt x="6" y="29"/>
                    <a:pt x="7" y="29"/>
                    <a:pt x="8" y="29"/>
                  </a:cubicBezTo>
                  <a:cubicBezTo>
                    <a:pt x="9" y="27"/>
                    <a:pt x="10" y="25"/>
                    <a:pt x="13" y="26"/>
                  </a:cubicBezTo>
                  <a:cubicBezTo>
                    <a:pt x="15" y="27"/>
                    <a:pt x="19" y="32"/>
                    <a:pt x="19" y="34"/>
                  </a:cubicBezTo>
                  <a:cubicBezTo>
                    <a:pt x="20" y="32"/>
                    <a:pt x="18" y="30"/>
                    <a:pt x="16" y="29"/>
                  </a:cubicBezTo>
                  <a:cubicBezTo>
                    <a:pt x="15" y="28"/>
                    <a:pt x="15" y="26"/>
                    <a:pt x="17" y="26"/>
                  </a:cubicBezTo>
                  <a:cubicBezTo>
                    <a:pt x="21" y="27"/>
                    <a:pt x="22" y="24"/>
                    <a:pt x="24" y="23"/>
                  </a:cubicBezTo>
                  <a:cubicBezTo>
                    <a:pt x="27" y="22"/>
                    <a:pt x="31" y="23"/>
                    <a:pt x="35" y="23"/>
                  </a:cubicBezTo>
                  <a:cubicBezTo>
                    <a:pt x="39" y="23"/>
                    <a:pt x="42" y="22"/>
                    <a:pt x="46" y="21"/>
                  </a:cubicBezTo>
                  <a:cubicBezTo>
                    <a:pt x="55" y="18"/>
                    <a:pt x="64" y="18"/>
                    <a:pt x="74" y="16"/>
                  </a:cubicBezTo>
                  <a:cubicBezTo>
                    <a:pt x="76" y="15"/>
                    <a:pt x="78" y="15"/>
                    <a:pt x="81" y="14"/>
                  </a:cubicBezTo>
                  <a:cubicBezTo>
                    <a:pt x="81" y="14"/>
                    <a:pt x="82" y="14"/>
                    <a:pt x="82" y="14"/>
                  </a:cubicBezTo>
                  <a:cubicBezTo>
                    <a:pt x="91" y="13"/>
                    <a:pt x="99" y="12"/>
                    <a:pt x="108" y="12"/>
                  </a:cubicBezTo>
                  <a:cubicBezTo>
                    <a:pt x="120" y="11"/>
                    <a:pt x="131" y="8"/>
                    <a:pt x="143" y="5"/>
                  </a:cubicBezTo>
                  <a:cubicBezTo>
                    <a:pt x="145" y="4"/>
                    <a:pt x="148" y="4"/>
                    <a:pt x="150" y="3"/>
                  </a:cubicBezTo>
                  <a:cubicBezTo>
                    <a:pt x="152" y="2"/>
                    <a:pt x="154" y="2"/>
                    <a:pt x="156" y="1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9" y="1"/>
                    <a:pt x="162" y="0"/>
                    <a:pt x="164" y="2"/>
                  </a:cubicBezTo>
                  <a:cubicBezTo>
                    <a:pt x="164" y="3"/>
                    <a:pt x="165" y="4"/>
                    <a:pt x="165" y="5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4" y="8"/>
                    <a:pt x="162" y="6"/>
                    <a:pt x="161" y="7"/>
                  </a:cubicBezTo>
                  <a:cubicBezTo>
                    <a:pt x="161" y="7"/>
                    <a:pt x="161" y="7"/>
                    <a:pt x="161" y="7"/>
                  </a:cubicBezTo>
                  <a:cubicBezTo>
                    <a:pt x="158" y="9"/>
                    <a:pt x="156" y="7"/>
                    <a:pt x="154" y="8"/>
                  </a:cubicBezTo>
                  <a:close/>
                </a:path>
              </a:pathLst>
            </a:custGeom>
            <a:solidFill>
              <a:srgbClr val="FEE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0" name="Freeform 8"/>
            <p:cNvSpPr/>
            <p:nvPr/>
          </p:nvSpPr>
          <p:spPr bwMode="auto">
            <a:xfrm>
              <a:off x="4835525" y="4495801"/>
              <a:ext cx="257175" cy="158750"/>
            </a:xfrm>
            <a:custGeom>
              <a:avLst/>
              <a:gdLst>
                <a:gd name="T0" fmla="*/ 2 w 68"/>
                <a:gd name="T1" fmla="*/ 27 h 42"/>
                <a:gd name="T2" fmla="*/ 5 w 68"/>
                <a:gd name="T3" fmla="*/ 25 h 42"/>
                <a:gd name="T4" fmla="*/ 25 w 68"/>
                <a:gd name="T5" fmla="*/ 8 h 42"/>
                <a:gd name="T6" fmla="*/ 26 w 68"/>
                <a:gd name="T7" fmla="*/ 6 h 42"/>
                <a:gd name="T8" fmla="*/ 35 w 68"/>
                <a:gd name="T9" fmla="*/ 0 h 42"/>
                <a:gd name="T10" fmla="*/ 40 w 68"/>
                <a:gd name="T11" fmla="*/ 0 h 42"/>
                <a:gd name="T12" fmla="*/ 43 w 68"/>
                <a:gd name="T13" fmla="*/ 0 h 42"/>
                <a:gd name="T14" fmla="*/ 49 w 68"/>
                <a:gd name="T15" fmla="*/ 0 h 42"/>
                <a:gd name="T16" fmla="*/ 53 w 68"/>
                <a:gd name="T17" fmla="*/ 5 h 42"/>
                <a:gd name="T18" fmla="*/ 59 w 68"/>
                <a:gd name="T19" fmla="*/ 13 h 42"/>
                <a:gd name="T20" fmla="*/ 59 w 68"/>
                <a:gd name="T21" fmla="*/ 15 h 42"/>
                <a:gd name="T22" fmla="*/ 49 w 68"/>
                <a:gd name="T23" fmla="*/ 24 h 42"/>
                <a:gd name="T24" fmla="*/ 61 w 68"/>
                <a:gd name="T25" fmla="*/ 21 h 42"/>
                <a:gd name="T26" fmla="*/ 63 w 68"/>
                <a:gd name="T27" fmla="*/ 21 h 42"/>
                <a:gd name="T28" fmla="*/ 67 w 68"/>
                <a:gd name="T29" fmla="*/ 38 h 42"/>
                <a:gd name="T30" fmla="*/ 65 w 68"/>
                <a:gd name="T31" fmla="*/ 41 h 42"/>
                <a:gd name="T32" fmla="*/ 65 w 68"/>
                <a:gd name="T33" fmla="*/ 42 h 42"/>
                <a:gd name="T34" fmla="*/ 35 w 68"/>
                <a:gd name="T35" fmla="*/ 38 h 42"/>
                <a:gd name="T36" fmla="*/ 30 w 68"/>
                <a:gd name="T37" fmla="*/ 36 h 42"/>
                <a:gd name="T38" fmla="*/ 8 w 68"/>
                <a:gd name="T39" fmla="*/ 37 h 42"/>
                <a:gd name="T40" fmla="*/ 2 w 68"/>
                <a:gd name="T4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8" h="42">
                  <a:moveTo>
                    <a:pt x="2" y="27"/>
                  </a:moveTo>
                  <a:cubicBezTo>
                    <a:pt x="3" y="26"/>
                    <a:pt x="4" y="25"/>
                    <a:pt x="5" y="25"/>
                  </a:cubicBezTo>
                  <a:cubicBezTo>
                    <a:pt x="12" y="20"/>
                    <a:pt x="18" y="14"/>
                    <a:pt x="25" y="8"/>
                  </a:cubicBezTo>
                  <a:cubicBezTo>
                    <a:pt x="25" y="8"/>
                    <a:pt x="26" y="7"/>
                    <a:pt x="26" y="6"/>
                  </a:cubicBezTo>
                  <a:cubicBezTo>
                    <a:pt x="27" y="2"/>
                    <a:pt x="31" y="0"/>
                    <a:pt x="35" y="0"/>
                  </a:cubicBezTo>
                  <a:cubicBezTo>
                    <a:pt x="37" y="0"/>
                    <a:pt x="39" y="1"/>
                    <a:pt x="40" y="0"/>
                  </a:cubicBezTo>
                  <a:cubicBezTo>
                    <a:pt x="41" y="0"/>
                    <a:pt x="42" y="0"/>
                    <a:pt x="43" y="0"/>
                  </a:cubicBezTo>
                  <a:cubicBezTo>
                    <a:pt x="45" y="1"/>
                    <a:pt x="47" y="0"/>
                    <a:pt x="49" y="0"/>
                  </a:cubicBezTo>
                  <a:cubicBezTo>
                    <a:pt x="51" y="1"/>
                    <a:pt x="51" y="3"/>
                    <a:pt x="53" y="5"/>
                  </a:cubicBezTo>
                  <a:cubicBezTo>
                    <a:pt x="55" y="8"/>
                    <a:pt x="58" y="10"/>
                    <a:pt x="59" y="13"/>
                  </a:cubicBezTo>
                  <a:cubicBezTo>
                    <a:pt x="59" y="14"/>
                    <a:pt x="59" y="15"/>
                    <a:pt x="59" y="15"/>
                  </a:cubicBezTo>
                  <a:cubicBezTo>
                    <a:pt x="57" y="19"/>
                    <a:pt x="53" y="21"/>
                    <a:pt x="49" y="24"/>
                  </a:cubicBezTo>
                  <a:cubicBezTo>
                    <a:pt x="54" y="23"/>
                    <a:pt x="59" y="27"/>
                    <a:pt x="61" y="21"/>
                  </a:cubicBezTo>
                  <a:cubicBezTo>
                    <a:pt x="62" y="20"/>
                    <a:pt x="62" y="20"/>
                    <a:pt x="63" y="21"/>
                  </a:cubicBezTo>
                  <a:cubicBezTo>
                    <a:pt x="65" y="26"/>
                    <a:pt x="68" y="32"/>
                    <a:pt x="67" y="38"/>
                  </a:cubicBezTo>
                  <a:cubicBezTo>
                    <a:pt x="67" y="40"/>
                    <a:pt x="66" y="41"/>
                    <a:pt x="65" y="41"/>
                  </a:cubicBezTo>
                  <a:cubicBezTo>
                    <a:pt x="64" y="42"/>
                    <a:pt x="65" y="42"/>
                    <a:pt x="65" y="42"/>
                  </a:cubicBezTo>
                  <a:cubicBezTo>
                    <a:pt x="55" y="39"/>
                    <a:pt x="44" y="40"/>
                    <a:pt x="35" y="38"/>
                  </a:cubicBezTo>
                  <a:cubicBezTo>
                    <a:pt x="33" y="37"/>
                    <a:pt x="32" y="36"/>
                    <a:pt x="30" y="36"/>
                  </a:cubicBezTo>
                  <a:cubicBezTo>
                    <a:pt x="23" y="38"/>
                    <a:pt x="16" y="37"/>
                    <a:pt x="8" y="37"/>
                  </a:cubicBezTo>
                  <a:cubicBezTo>
                    <a:pt x="2" y="36"/>
                    <a:pt x="0" y="33"/>
                    <a:pt x="2" y="27"/>
                  </a:cubicBezTo>
                  <a:close/>
                </a:path>
              </a:pathLst>
            </a:custGeom>
            <a:solidFill>
              <a:srgbClr val="F8F4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1" name="Freeform 9"/>
            <p:cNvSpPr/>
            <p:nvPr/>
          </p:nvSpPr>
          <p:spPr bwMode="auto">
            <a:xfrm>
              <a:off x="6245225" y="4081463"/>
              <a:ext cx="176213" cy="331788"/>
            </a:xfrm>
            <a:custGeom>
              <a:avLst/>
              <a:gdLst>
                <a:gd name="T0" fmla="*/ 28 w 47"/>
                <a:gd name="T1" fmla="*/ 3 h 88"/>
                <a:gd name="T2" fmla="*/ 29 w 47"/>
                <a:gd name="T3" fmla="*/ 11 h 88"/>
                <a:gd name="T4" fmla="*/ 37 w 47"/>
                <a:gd name="T5" fmla="*/ 36 h 88"/>
                <a:gd name="T6" fmla="*/ 41 w 47"/>
                <a:gd name="T7" fmla="*/ 47 h 88"/>
                <a:gd name="T8" fmla="*/ 43 w 47"/>
                <a:gd name="T9" fmla="*/ 59 h 88"/>
                <a:gd name="T10" fmla="*/ 45 w 47"/>
                <a:gd name="T11" fmla="*/ 69 h 88"/>
                <a:gd name="T12" fmla="*/ 47 w 47"/>
                <a:gd name="T13" fmla="*/ 79 h 88"/>
                <a:gd name="T14" fmla="*/ 43 w 47"/>
                <a:gd name="T15" fmla="*/ 83 h 88"/>
                <a:gd name="T16" fmla="*/ 23 w 47"/>
                <a:gd name="T17" fmla="*/ 88 h 88"/>
                <a:gd name="T18" fmla="*/ 21 w 47"/>
                <a:gd name="T19" fmla="*/ 88 h 88"/>
                <a:gd name="T20" fmla="*/ 21 w 47"/>
                <a:gd name="T21" fmla="*/ 87 h 88"/>
                <a:gd name="T22" fmla="*/ 27 w 47"/>
                <a:gd name="T23" fmla="*/ 78 h 88"/>
                <a:gd name="T24" fmla="*/ 32 w 47"/>
                <a:gd name="T25" fmla="*/ 80 h 88"/>
                <a:gd name="T26" fmla="*/ 36 w 47"/>
                <a:gd name="T27" fmla="*/ 68 h 88"/>
                <a:gd name="T28" fmla="*/ 31 w 47"/>
                <a:gd name="T29" fmla="*/ 53 h 88"/>
                <a:gd name="T30" fmla="*/ 29 w 47"/>
                <a:gd name="T31" fmla="*/ 49 h 88"/>
                <a:gd name="T32" fmla="*/ 17 w 47"/>
                <a:gd name="T33" fmla="*/ 47 h 88"/>
                <a:gd name="T34" fmla="*/ 16 w 47"/>
                <a:gd name="T35" fmla="*/ 49 h 88"/>
                <a:gd name="T36" fmla="*/ 16 w 47"/>
                <a:gd name="T37" fmla="*/ 56 h 88"/>
                <a:gd name="T38" fmla="*/ 17 w 47"/>
                <a:gd name="T39" fmla="*/ 59 h 88"/>
                <a:gd name="T40" fmla="*/ 18 w 47"/>
                <a:gd name="T41" fmla="*/ 63 h 88"/>
                <a:gd name="T42" fmla="*/ 17 w 47"/>
                <a:gd name="T43" fmla="*/ 68 h 88"/>
                <a:gd name="T44" fmla="*/ 9 w 47"/>
                <a:gd name="T45" fmla="*/ 39 h 88"/>
                <a:gd name="T46" fmla="*/ 8 w 47"/>
                <a:gd name="T47" fmla="*/ 35 h 88"/>
                <a:gd name="T48" fmla="*/ 6 w 47"/>
                <a:gd name="T49" fmla="*/ 29 h 88"/>
                <a:gd name="T50" fmla="*/ 1 w 47"/>
                <a:gd name="T51" fmla="*/ 11 h 88"/>
                <a:gd name="T52" fmla="*/ 1 w 47"/>
                <a:gd name="T53" fmla="*/ 10 h 88"/>
                <a:gd name="T54" fmla="*/ 0 w 47"/>
                <a:gd name="T55" fmla="*/ 9 h 88"/>
                <a:gd name="T56" fmla="*/ 24 w 47"/>
                <a:gd name="T57" fmla="*/ 0 h 88"/>
                <a:gd name="T58" fmla="*/ 28 w 47"/>
                <a:gd name="T5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7" h="88">
                  <a:moveTo>
                    <a:pt x="28" y="3"/>
                  </a:moveTo>
                  <a:cubicBezTo>
                    <a:pt x="28" y="6"/>
                    <a:pt x="28" y="8"/>
                    <a:pt x="29" y="11"/>
                  </a:cubicBezTo>
                  <a:cubicBezTo>
                    <a:pt x="32" y="19"/>
                    <a:pt x="35" y="28"/>
                    <a:pt x="37" y="36"/>
                  </a:cubicBezTo>
                  <a:cubicBezTo>
                    <a:pt x="38" y="40"/>
                    <a:pt x="40" y="43"/>
                    <a:pt x="41" y="47"/>
                  </a:cubicBezTo>
                  <a:cubicBezTo>
                    <a:pt x="42" y="51"/>
                    <a:pt x="42" y="55"/>
                    <a:pt x="43" y="59"/>
                  </a:cubicBezTo>
                  <a:cubicBezTo>
                    <a:pt x="42" y="63"/>
                    <a:pt x="45" y="66"/>
                    <a:pt x="45" y="69"/>
                  </a:cubicBezTo>
                  <a:cubicBezTo>
                    <a:pt x="46" y="73"/>
                    <a:pt x="47" y="76"/>
                    <a:pt x="47" y="79"/>
                  </a:cubicBezTo>
                  <a:cubicBezTo>
                    <a:pt x="47" y="82"/>
                    <a:pt x="45" y="83"/>
                    <a:pt x="43" y="83"/>
                  </a:cubicBezTo>
                  <a:cubicBezTo>
                    <a:pt x="36" y="83"/>
                    <a:pt x="30" y="87"/>
                    <a:pt x="23" y="88"/>
                  </a:cubicBezTo>
                  <a:cubicBezTo>
                    <a:pt x="23" y="88"/>
                    <a:pt x="22" y="88"/>
                    <a:pt x="21" y="88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4" y="85"/>
                    <a:pt x="24" y="81"/>
                    <a:pt x="27" y="78"/>
                  </a:cubicBezTo>
                  <a:cubicBezTo>
                    <a:pt x="29" y="78"/>
                    <a:pt x="31" y="78"/>
                    <a:pt x="32" y="80"/>
                  </a:cubicBezTo>
                  <a:cubicBezTo>
                    <a:pt x="33" y="76"/>
                    <a:pt x="36" y="73"/>
                    <a:pt x="36" y="68"/>
                  </a:cubicBezTo>
                  <a:cubicBezTo>
                    <a:pt x="35" y="63"/>
                    <a:pt x="33" y="58"/>
                    <a:pt x="31" y="53"/>
                  </a:cubicBezTo>
                  <a:cubicBezTo>
                    <a:pt x="30" y="52"/>
                    <a:pt x="29" y="51"/>
                    <a:pt x="29" y="49"/>
                  </a:cubicBezTo>
                  <a:cubicBezTo>
                    <a:pt x="25" y="45"/>
                    <a:pt x="22" y="44"/>
                    <a:pt x="17" y="47"/>
                  </a:cubicBezTo>
                  <a:cubicBezTo>
                    <a:pt x="17" y="47"/>
                    <a:pt x="17" y="48"/>
                    <a:pt x="16" y="49"/>
                  </a:cubicBezTo>
                  <a:cubicBezTo>
                    <a:pt x="15" y="51"/>
                    <a:pt x="15" y="53"/>
                    <a:pt x="16" y="56"/>
                  </a:cubicBezTo>
                  <a:cubicBezTo>
                    <a:pt x="16" y="57"/>
                    <a:pt x="16" y="58"/>
                    <a:pt x="17" y="59"/>
                  </a:cubicBezTo>
                  <a:cubicBezTo>
                    <a:pt x="17" y="61"/>
                    <a:pt x="17" y="62"/>
                    <a:pt x="18" y="63"/>
                  </a:cubicBezTo>
                  <a:cubicBezTo>
                    <a:pt x="18" y="65"/>
                    <a:pt x="18" y="67"/>
                    <a:pt x="17" y="68"/>
                  </a:cubicBezTo>
                  <a:cubicBezTo>
                    <a:pt x="14" y="59"/>
                    <a:pt x="12" y="49"/>
                    <a:pt x="9" y="39"/>
                  </a:cubicBezTo>
                  <a:cubicBezTo>
                    <a:pt x="9" y="38"/>
                    <a:pt x="8" y="36"/>
                    <a:pt x="8" y="35"/>
                  </a:cubicBezTo>
                  <a:cubicBezTo>
                    <a:pt x="7" y="33"/>
                    <a:pt x="6" y="31"/>
                    <a:pt x="6" y="29"/>
                  </a:cubicBezTo>
                  <a:cubicBezTo>
                    <a:pt x="7" y="23"/>
                    <a:pt x="4" y="17"/>
                    <a:pt x="1" y="11"/>
                  </a:cubicBezTo>
                  <a:cubicBezTo>
                    <a:pt x="1" y="11"/>
                    <a:pt x="1" y="10"/>
                    <a:pt x="1" y="10"/>
                  </a:cubicBezTo>
                  <a:cubicBezTo>
                    <a:pt x="0" y="10"/>
                    <a:pt x="0" y="9"/>
                    <a:pt x="0" y="9"/>
                  </a:cubicBezTo>
                  <a:cubicBezTo>
                    <a:pt x="6" y="0"/>
                    <a:pt x="15" y="0"/>
                    <a:pt x="24" y="0"/>
                  </a:cubicBezTo>
                  <a:cubicBezTo>
                    <a:pt x="26" y="0"/>
                    <a:pt x="27" y="2"/>
                    <a:pt x="28" y="3"/>
                  </a:cubicBez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2" name="Freeform 10"/>
            <p:cNvSpPr/>
            <p:nvPr/>
          </p:nvSpPr>
          <p:spPr bwMode="auto">
            <a:xfrm>
              <a:off x="5789613" y="4141788"/>
              <a:ext cx="447675" cy="142875"/>
            </a:xfrm>
            <a:custGeom>
              <a:avLst/>
              <a:gdLst>
                <a:gd name="T0" fmla="*/ 85 w 119"/>
                <a:gd name="T1" fmla="*/ 3 h 38"/>
                <a:gd name="T2" fmla="*/ 97 w 119"/>
                <a:gd name="T3" fmla="*/ 1 h 38"/>
                <a:gd name="T4" fmla="*/ 119 w 119"/>
                <a:gd name="T5" fmla="*/ 4 h 38"/>
                <a:gd name="T6" fmla="*/ 95 w 119"/>
                <a:gd name="T7" fmla="*/ 13 h 38"/>
                <a:gd name="T8" fmla="*/ 78 w 119"/>
                <a:gd name="T9" fmla="*/ 19 h 38"/>
                <a:gd name="T10" fmla="*/ 52 w 119"/>
                <a:gd name="T11" fmla="*/ 26 h 38"/>
                <a:gd name="T12" fmla="*/ 36 w 119"/>
                <a:gd name="T13" fmla="*/ 30 h 38"/>
                <a:gd name="T14" fmla="*/ 35 w 119"/>
                <a:gd name="T15" fmla="*/ 28 h 38"/>
                <a:gd name="T16" fmla="*/ 38 w 119"/>
                <a:gd name="T17" fmla="*/ 26 h 38"/>
                <a:gd name="T18" fmla="*/ 44 w 119"/>
                <a:gd name="T19" fmla="*/ 26 h 38"/>
                <a:gd name="T20" fmla="*/ 45 w 119"/>
                <a:gd name="T21" fmla="*/ 24 h 38"/>
                <a:gd name="T22" fmla="*/ 43 w 119"/>
                <a:gd name="T23" fmla="*/ 22 h 38"/>
                <a:gd name="T24" fmla="*/ 25 w 119"/>
                <a:gd name="T25" fmla="*/ 28 h 38"/>
                <a:gd name="T26" fmla="*/ 19 w 119"/>
                <a:gd name="T27" fmla="*/ 32 h 38"/>
                <a:gd name="T28" fmla="*/ 17 w 119"/>
                <a:gd name="T29" fmla="*/ 33 h 38"/>
                <a:gd name="T30" fmla="*/ 14 w 119"/>
                <a:gd name="T31" fmla="*/ 34 h 38"/>
                <a:gd name="T32" fmla="*/ 14 w 119"/>
                <a:gd name="T33" fmla="*/ 31 h 38"/>
                <a:gd name="T34" fmla="*/ 5 w 119"/>
                <a:gd name="T35" fmla="*/ 35 h 38"/>
                <a:gd name="T36" fmla="*/ 0 w 119"/>
                <a:gd name="T37" fmla="*/ 32 h 38"/>
                <a:gd name="T38" fmla="*/ 1 w 119"/>
                <a:gd name="T39" fmla="*/ 30 h 38"/>
                <a:gd name="T40" fmla="*/ 8 w 119"/>
                <a:gd name="T41" fmla="*/ 27 h 38"/>
                <a:gd name="T42" fmla="*/ 14 w 119"/>
                <a:gd name="T43" fmla="*/ 26 h 38"/>
                <a:gd name="T44" fmla="*/ 19 w 119"/>
                <a:gd name="T45" fmla="*/ 24 h 38"/>
                <a:gd name="T46" fmla="*/ 24 w 119"/>
                <a:gd name="T47" fmla="*/ 22 h 38"/>
                <a:gd name="T48" fmla="*/ 32 w 119"/>
                <a:gd name="T49" fmla="*/ 19 h 38"/>
                <a:gd name="T50" fmla="*/ 38 w 119"/>
                <a:gd name="T51" fmla="*/ 17 h 38"/>
                <a:gd name="T52" fmla="*/ 69 w 119"/>
                <a:gd name="T53" fmla="*/ 7 h 38"/>
                <a:gd name="T54" fmla="*/ 74 w 119"/>
                <a:gd name="T55" fmla="*/ 5 h 38"/>
                <a:gd name="T56" fmla="*/ 85 w 119"/>
                <a:gd name="T57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9" h="38">
                  <a:moveTo>
                    <a:pt x="85" y="3"/>
                  </a:moveTo>
                  <a:cubicBezTo>
                    <a:pt x="89" y="3"/>
                    <a:pt x="93" y="2"/>
                    <a:pt x="97" y="1"/>
                  </a:cubicBezTo>
                  <a:cubicBezTo>
                    <a:pt x="104" y="0"/>
                    <a:pt x="112" y="2"/>
                    <a:pt x="119" y="4"/>
                  </a:cubicBezTo>
                  <a:cubicBezTo>
                    <a:pt x="111" y="8"/>
                    <a:pt x="104" y="12"/>
                    <a:pt x="95" y="13"/>
                  </a:cubicBezTo>
                  <a:cubicBezTo>
                    <a:pt x="90" y="15"/>
                    <a:pt x="84" y="17"/>
                    <a:pt x="78" y="19"/>
                  </a:cubicBezTo>
                  <a:cubicBezTo>
                    <a:pt x="70" y="21"/>
                    <a:pt x="61" y="23"/>
                    <a:pt x="52" y="26"/>
                  </a:cubicBezTo>
                  <a:cubicBezTo>
                    <a:pt x="47" y="27"/>
                    <a:pt x="42" y="31"/>
                    <a:pt x="36" y="30"/>
                  </a:cubicBezTo>
                  <a:cubicBezTo>
                    <a:pt x="35" y="30"/>
                    <a:pt x="34" y="29"/>
                    <a:pt x="35" y="28"/>
                  </a:cubicBezTo>
                  <a:cubicBezTo>
                    <a:pt x="35" y="26"/>
                    <a:pt x="37" y="26"/>
                    <a:pt x="38" y="26"/>
                  </a:cubicBezTo>
                  <a:cubicBezTo>
                    <a:pt x="40" y="27"/>
                    <a:pt x="42" y="27"/>
                    <a:pt x="44" y="26"/>
                  </a:cubicBezTo>
                  <a:cubicBezTo>
                    <a:pt x="45" y="26"/>
                    <a:pt x="46" y="25"/>
                    <a:pt x="45" y="24"/>
                  </a:cubicBezTo>
                  <a:cubicBezTo>
                    <a:pt x="45" y="23"/>
                    <a:pt x="44" y="22"/>
                    <a:pt x="43" y="22"/>
                  </a:cubicBezTo>
                  <a:cubicBezTo>
                    <a:pt x="36" y="23"/>
                    <a:pt x="30" y="22"/>
                    <a:pt x="25" y="28"/>
                  </a:cubicBezTo>
                  <a:cubicBezTo>
                    <a:pt x="24" y="30"/>
                    <a:pt x="21" y="30"/>
                    <a:pt x="19" y="32"/>
                  </a:cubicBezTo>
                  <a:cubicBezTo>
                    <a:pt x="18" y="32"/>
                    <a:pt x="17" y="32"/>
                    <a:pt x="17" y="33"/>
                  </a:cubicBezTo>
                  <a:cubicBezTo>
                    <a:pt x="16" y="34"/>
                    <a:pt x="16" y="35"/>
                    <a:pt x="14" y="34"/>
                  </a:cubicBezTo>
                  <a:cubicBezTo>
                    <a:pt x="14" y="34"/>
                    <a:pt x="14" y="34"/>
                    <a:pt x="14" y="31"/>
                  </a:cubicBezTo>
                  <a:cubicBezTo>
                    <a:pt x="11" y="32"/>
                    <a:pt x="8" y="34"/>
                    <a:pt x="5" y="35"/>
                  </a:cubicBezTo>
                  <a:cubicBezTo>
                    <a:pt x="2" y="38"/>
                    <a:pt x="1" y="33"/>
                    <a:pt x="0" y="32"/>
                  </a:cubicBezTo>
                  <a:cubicBezTo>
                    <a:pt x="0" y="31"/>
                    <a:pt x="0" y="31"/>
                    <a:pt x="1" y="30"/>
                  </a:cubicBezTo>
                  <a:cubicBezTo>
                    <a:pt x="3" y="29"/>
                    <a:pt x="6" y="28"/>
                    <a:pt x="8" y="27"/>
                  </a:cubicBezTo>
                  <a:cubicBezTo>
                    <a:pt x="10" y="26"/>
                    <a:pt x="12" y="26"/>
                    <a:pt x="14" y="26"/>
                  </a:cubicBezTo>
                  <a:cubicBezTo>
                    <a:pt x="16" y="25"/>
                    <a:pt x="17" y="24"/>
                    <a:pt x="19" y="24"/>
                  </a:cubicBezTo>
                  <a:cubicBezTo>
                    <a:pt x="20" y="22"/>
                    <a:pt x="22" y="22"/>
                    <a:pt x="24" y="22"/>
                  </a:cubicBezTo>
                  <a:cubicBezTo>
                    <a:pt x="27" y="21"/>
                    <a:pt x="29" y="20"/>
                    <a:pt x="32" y="19"/>
                  </a:cubicBezTo>
                  <a:cubicBezTo>
                    <a:pt x="34" y="18"/>
                    <a:pt x="36" y="18"/>
                    <a:pt x="38" y="17"/>
                  </a:cubicBezTo>
                  <a:cubicBezTo>
                    <a:pt x="48" y="14"/>
                    <a:pt x="58" y="10"/>
                    <a:pt x="69" y="7"/>
                  </a:cubicBezTo>
                  <a:cubicBezTo>
                    <a:pt x="71" y="6"/>
                    <a:pt x="73" y="6"/>
                    <a:pt x="74" y="5"/>
                  </a:cubicBezTo>
                  <a:cubicBezTo>
                    <a:pt x="78" y="4"/>
                    <a:pt x="81" y="2"/>
                    <a:pt x="85" y="3"/>
                  </a:cubicBezTo>
                  <a:close/>
                </a:path>
              </a:pathLst>
            </a:custGeom>
            <a:solidFill>
              <a:srgbClr val="FED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3" name="Freeform 11"/>
            <p:cNvSpPr/>
            <p:nvPr/>
          </p:nvSpPr>
          <p:spPr bwMode="auto">
            <a:xfrm>
              <a:off x="5946775" y="4348163"/>
              <a:ext cx="312738" cy="180975"/>
            </a:xfrm>
            <a:custGeom>
              <a:avLst/>
              <a:gdLst>
                <a:gd name="T0" fmla="*/ 59 w 83"/>
                <a:gd name="T1" fmla="*/ 0 h 48"/>
                <a:gd name="T2" fmla="*/ 61 w 83"/>
                <a:gd name="T3" fmla="*/ 7 h 48"/>
                <a:gd name="T4" fmla="*/ 67 w 83"/>
                <a:gd name="T5" fmla="*/ 4 h 48"/>
                <a:gd name="T6" fmla="*/ 70 w 83"/>
                <a:gd name="T7" fmla="*/ 9 h 48"/>
                <a:gd name="T8" fmla="*/ 75 w 83"/>
                <a:gd name="T9" fmla="*/ 5 h 48"/>
                <a:gd name="T10" fmla="*/ 68 w 83"/>
                <a:gd name="T11" fmla="*/ 0 h 48"/>
                <a:gd name="T12" fmla="*/ 83 w 83"/>
                <a:gd name="T13" fmla="*/ 2 h 48"/>
                <a:gd name="T14" fmla="*/ 81 w 83"/>
                <a:gd name="T15" fmla="*/ 5 h 48"/>
                <a:gd name="T16" fmla="*/ 79 w 83"/>
                <a:gd name="T17" fmla="*/ 11 h 48"/>
                <a:gd name="T18" fmla="*/ 78 w 83"/>
                <a:gd name="T19" fmla="*/ 14 h 48"/>
                <a:gd name="T20" fmla="*/ 82 w 83"/>
                <a:gd name="T21" fmla="*/ 17 h 48"/>
                <a:gd name="T22" fmla="*/ 81 w 83"/>
                <a:gd name="T23" fmla="*/ 18 h 48"/>
                <a:gd name="T24" fmla="*/ 73 w 83"/>
                <a:gd name="T25" fmla="*/ 22 h 48"/>
                <a:gd name="T26" fmla="*/ 63 w 83"/>
                <a:gd name="T27" fmla="*/ 22 h 48"/>
                <a:gd name="T28" fmla="*/ 58 w 83"/>
                <a:gd name="T29" fmla="*/ 29 h 48"/>
                <a:gd name="T30" fmla="*/ 25 w 83"/>
                <a:gd name="T31" fmla="*/ 41 h 48"/>
                <a:gd name="T32" fmla="*/ 3 w 83"/>
                <a:gd name="T33" fmla="*/ 48 h 48"/>
                <a:gd name="T34" fmla="*/ 0 w 83"/>
                <a:gd name="T35" fmla="*/ 47 h 48"/>
                <a:gd name="T36" fmla="*/ 8 w 83"/>
                <a:gd name="T37" fmla="*/ 41 h 48"/>
                <a:gd name="T38" fmla="*/ 16 w 83"/>
                <a:gd name="T39" fmla="*/ 31 h 48"/>
                <a:gd name="T40" fmla="*/ 16 w 83"/>
                <a:gd name="T41" fmla="*/ 30 h 48"/>
                <a:gd name="T42" fmla="*/ 31 w 83"/>
                <a:gd name="T43" fmla="*/ 27 h 48"/>
                <a:gd name="T44" fmla="*/ 38 w 83"/>
                <a:gd name="T45" fmla="*/ 26 h 48"/>
                <a:gd name="T46" fmla="*/ 42 w 83"/>
                <a:gd name="T47" fmla="*/ 22 h 48"/>
                <a:gd name="T48" fmla="*/ 43 w 83"/>
                <a:gd name="T49" fmla="*/ 21 h 48"/>
                <a:gd name="T50" fmla="*/ 56 w 83"/>
                <a:gd name="T51" fmla="*/ 8 h 48"/>
                <a:gd name="T52" fmla="*/ 58 w 83"/>
                <a:gd name="T53" fmla="*/ 0 h 48"/>
                <a:gd name="T54" fmla="*/ 59 w 83"/>
                <a:gd name="T5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3" h="48">
                  <a:moveTo>
                    <a:pt x="59" y="0"/>
                  </a:moveTo>
                  <a:cubicBezTo>
                    <a:pt x="59" y="3"/>
                    <a:pt x="58" y="6"/>
                    <a:pt x="61" y="7"/>
                  </a:cubicBezTo>
                  <a:cubicBezTo>
                    <a:pt x="63" y="8"/>
                    <a:pt x="65" y="5"/>
                    <a:pt x="67" y="4"/>
                  </a:cubicBezTo>
                  <a:cubicBezTo>
                    <a:pt x="68" y="6"/>
                    <a:pt x="67" y="9"/>
                    <a:pt x="70" y="9"/>
                  </a:cubicBezTo>
                  <a:cubicBezTo>
                    <a:pt x="72" y="8"/>
                    <a:pt x="75" y="10"/>
                    <a:pt x="75" y="5"/>
                  </a:cubicBezTo>
                  <a:cubicBezTo>
                    <a:pt x="68" y="9"/>
                    <a:pt x="70" y="3"/>
                    <a:pt x="68" y="0"/>
                  </a:cubicBezTo>
                  <a:cubicBezTo>
                    <a:pt x="73" y="1"/>
                    <a:pt x="77" y="6"/>
                    <a:pt x="83" y="2"/>
                  </a:cubicBezTo>
                  <a:cubicBezTo>
                    <a:pt x="83" y="4"/>
                    <a:pt x="82" y="4"/>
                    <a:pt x="81" y="5"/>
                  </a:cubicBezTo>
                  <a:cubicBezTo>
                    <a:pt x="79" y="6"/>
                    <a:pt x="76" y="8"/>
                    <a:pt x="79" y="11"/>
                  </a:cubicBezTo>
                  <a:cubicBezTo>
                    <a:pt x="81" y="13"/>
                    <a:pt x="76" y="12"/>
                    <a:pt x="78" y="14"/>
                  </a:cubicBezTo>
                  <a:cubicBezTo>
                    <a:pt x="79" y="16"/>
                    <a:pt x="81" y="15"/>
                    <a:pt x="82" y="17"/>
                  </a:cubicBezTo>
                  <a:cubicBezTo>
                    <a:pt x="82" y="17"/>
                    <a:pt x="82" y="18"/>
                    <a:pt x="81" y="18"/>
                  </a:cubicBezTo>
                  <a:cubicBezTo>
                    <a:pt x="79" y="21"/>
                    <a:pt x="77" y="23"/>
                    <a:pt x="73" y="22"/>
                  </a:cubicBezTo>
                  <a:cubicBezTo>
                    <a:pt x="70" y="22"/>
                    <a:pt x="66" y="22"/>
                    <a:pt x="63" y="22"/>
                  </a:cubicBezTo>
                  <a:cubicBezTo>
                    <a:pt x="59" y="23"/>
                    <a:pt x="57" y="25"/>
                    <a:pt x="58" y="29"/>
                  </a:cubicBezTo>
                  <a:cubicBezTo>
                    <a:pt x="47" y="33"/>
                    <a:pt x="36" y="38"/>
                    <a:pt x="25" y="41"/>
                  </a:cubicBezTo>
                  <a:cubicBezTo>
                    <a:pt x="17" y="43"/>
                    <a:pt x="10" y="46"/>
                    <a:pt x="3" y="48"/>
                  </a:cubicBezTo>
                  <a:cubicBezTo>
                    <a:pt x="2" y="48"/>
                    <a:pt x="1" y="48"/>
                    <a:pt x="0" y="47"/>
                  </a:cubicBezTo>
                  <a:cubicBezTo>
                    <a:pt x="3" y="44"/>
                    <a:pt x="6" y="43"/>
                    <a:pt x="8" y="41"/>
                  </a:cubicBezTo>
                  <a:cubicBezTo>
                    <a:pt x="11" y="38"/>
                    <a:pt x="16" y="36"/>
                    <a:pt x="16" y="31"/>
                  </a:cubicBezTo>
                  <a:cubicBezTo>
                    <a:pt x="16" y="31"/>
                    <a:pt x="16" y="30"/>
                    <a:pt x="16" y="30"/>
                  </a:cubicBezTo>
                  <a:cubicBezTo>
                    <a:pt x="21" y="27"/>
                    <a:pt x="26" y="28"/>
                    <a:pt x="31" y="27"/>
                  </a:cubicBezTo>
                  <a:cubicBezTo>
                    <a:pt x="34" y="27"/>
                    <a:pt x="36" y="26"/>
                    <a:pt x="38" y="26"/>
                  </a:cubicBezTo>
                  <a:cubicBezTo>
                    <a:pt x="41" y="26"/>
                    <a:pt x="42" y="25"/>
                    <a:pt x="42" y="22"/>
                  </a:cubicBezTo>
                  <a:cubicBezTo>
                    <a:pt x="42" y="22"/>
                    <a:pt x="43" y="21"/>
                    <a:pt x="43" y="21"/>
                  </a:cubicBezTo>
                  <a:cubicBezTo>
                    <a:pt x="49" y="18"/>
                    <a:pt x="54" y="15"/>
                    <a:pt x="56" y="8"/>
                  </a:cubicBezTo>
                  <a:cubicBezTo>
                    <a:pt x="56" y="6"/>
                    <a:pt x="56" y="3"/>
                    <a:pt x="58" y="0"/>
                  </a:cubicBezTo>
                  <a:cubicBezTo>
                    <a:pt x="58" y="0"/>
                    <a:pt x="59" y="0"/>
                    <a:pt x="59" y="0"/>
                  </a:cubicBezTo>
                  <a:close/>
                </a:path>
              </a:pathLst>
            </a:custGeom>
            <a:solidFill>
              <a:srgbClr val="FEE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4" name="Freeform 12"/>
            <p:cNvSpPr/>
            <p:nvPr/>
          </p:nvSpPr>
          <p:spPr bwMode="auto">
            <a:xfrm>
              <a:off x="5140325" y="4254501"/>
              <a:ext cx="652463" cy="195263"/>
            </a:xfrm>
            <a:custGeom>
              <a:avLst/>
              <a:gdLst>
                <a:gd name="T0" fmla="*/ 173 w 173"/>
                <a:gd name="T1" fmla="*/ 0 h 52"/>
                <a:gd name="T2" fmla="*/ 172 w 173"/>
                <a:gd name="T3" fmla="*/ 1 h 52"/>
                <a:gd name="T4" fmla="*/ 155 w 173"/>
                <a:gd name="T5" fmla="*/ 7 h 52"/>
                <a:gd name="T6" fmla="*/ 122 w 173"/>
                <a:gd name="T7" fmla="*/ 18 h 52"/>
                <a:gd name="T8" fmla="*/ 106 w 173"/>
                <a:gd name="T9" fmla="*/ 22 h 52"/>
                <a:gd name="T10" fmla="*/ 74 w 173"/>
                <a:gd name="T11" fmla="*/ 30 h 52"/>
                <a:gd name="T12" fmla="*/ 35 w 173"/>
                <a:gd name="T13" fmla="*/ 42 h 52"/>
                <a:gd name="T14" fmla="*/ 8 w 173"/>
                <a:gd name="T15" fmla="*/ 50 h 52"/>
                <a:gd name="T16" fmla="*/ 1 w 173"/>
                <a:gd name="T17" fmla="*/ 50 h 52"/>
                <a:gd name="T18" fmla="*/ 2 w 173"/>
                <a:gd name="T19" fmla="*/ 45 h 52"/>
                <a:gd name="T20" fmla="*/ 12 w 173"/>
                <a:gd name="T21" fmla="*/ 41 h 52"/>
                <a:gd name="T22" fmla="*/ 31 w 173"/>
                <a:gd name="T23" fmla="*/ 35 h 52"/>
                <a:gd name="T24" fmla="*/ 39 w 173"/>
                <a:gd name="T25" fmla="*/ 33 h 52"/>
                <a:gd name="T26" fmla="*/ 56 w 173"/>
                <a:gd name="T27" fmla="*/ 28 h 52"/>
                <a:gd name="T28" fmla="*/ 62 w 173"/>
                <a:gd name="T29" fmla="*/ 27 h 52"/>
                <a:gd name="T30" fmla="*/ 79 w 173"/>
                <a:gd name="T31" fmla="*/ 23 h 52"/>
                <a:gd name="T32" fmla="*/ 84 w 173"/>
                <a:gd name="T33" fmla="*/ 22 h 52"/>
                <a:gd name="T34" fmla="*/ 117 w 173"/>
                <a:gd name="T35" fmla="*/ 14 h 52"/>
                <a:gd name="T36" fmla="*/ 128 w 173"/>
                <a:gd name="T37" fmla="*/ 10 h 52"/>
                <a:gd name="T38" fmla="*/ 138 w 173"/>
                <a:gd name="T39" fmla="*/ 7 h 52"/>
                <a:gd name="T40" fmla="*/ 145 w 173"/>
                <a:gd name="T41" fmla="*/ 6 h 52"/>
                <a:gd name="T42" fmla="*/ 152 w 173"/>
                <a:gd name="T43" fmla="*/ 4 h 52"/>
                <a:gd name="T44" fmla="*/ 158 w 173"/>
                <a:gd name="T45" fmla="*/ 2 h 52"/>
                <a:gd name="T46" fmla="*/ 173 w 173"/>
                <a:gd name="T4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52">
                  <a:moveTo>
                    <a:pt x="173" y="0"/>
                  </a:moveTo>
                  <a:cubicBezTo>
                    <a:pt x="173" y="1"/>
                    <a:pt x="172" y="1"/>
                    <a:pt x="172" y="1"/>
                  </a:cubicBezTo>
                  <a:cubicBezTo>
                    <a:pt x="167" y="5"/>
                    <a:pt x="160" y="5"/>
                    <a:pt x="155" y="7"/>
                  </a:cubicBezTo>
                  <a:cubicBezTo>
                    <a:pt x="144" y="11"/>
                    <a:pt x="133" y="15"/>
                    <a:pt x="122" y="18"/>
                  </a:cubicBezTo>
                  <a:cubicBezTo>
                    <a:pt x="117" y="20"/>
                    <a:pt x="112" y="21"/>
                    <a:pt x="106" y="22"/>
                  </a:cubicBezTo>
                  <a:cubicBezTo>
                    <a:pt x="95" y="25"/>
                    <a:pt x="84" y="27"/>
                    <a:pt x="74" y="30"/>
                  </a:cubicBezTo>
                  <a:cubicBezTo>
                    <a:pt x="60" y="33"/>
                    <a:pt x="48" y="38"/>
                    <a:pt x="35" y="42"/>
                  </a:cubicBezTo>
                  <a:cubicBezTo>
                    <a:pt x="26" y="44"/>
                    <a:pt x="17" y="47"/>
                    <a:pt x="8" y="50"/>
                  </a:cubicBezTo>
                  <a:cubicBezTo>
                    <a:pt x="6" y="51"/>
                    <a:pt x="3" y="52"/>
                    <a:pt x="1" y="50"/>
                  </a:cubicBezTo>
                  <a:cubicBezTo>
                    <a:pt x="0" y="48"/>
                    <a:pt x="0" y="46"/>
                    <a:pt x="2" y="45"/>
                  </a:cubicBezTo>
                  <a:cubicBezTo>
                    <a:pt x="5" y="42"/>
                    <a:pt x="9" y="42"/>
                    <a:pt x="12" y="41"/>
                  </a:cubicBezTo>
                  <a:cubicBezTo>
                    <a:pt x="19" y="39"/>
                    <a:pt x="25" y="37"/>
                    <a:pt x="31" y="35"/>
                  </a:cubicBezTo>
                  <a:cubicBezTo>
                    <a:pt x="34" y="34"/>
                    <a:pt x="37" y="34"/>
                    <a:pt x="39" y="33"/>
                  </a:cubicBezTo>
                  <a:cubicBezTo>
                    <a:pt x="44" y="30"/>
                    <a:pt x="51" y="30"/>
                    <a:pt x="56" y="28"/>
                  </a:cubicBezTo>
                  <a:cubicBezTo>
                    <a:pt x="58" y="27"/>
                    <a:pt x="60" y="28"/>
                    <a:pt x="62" y="27"/>
                  </a:cubicBezTo>
                  <a:cubicBezTo>
                    <a:pt x="68" y="27"/>
                    <a:pt x="74" y="24"/>
                    <a:pt x="79" y="23"/>
                  </a:cubicBezTo>
                  <a:cubicBezTo>
                    <a:pt x="81" y="22"/>
                    <a:pt x="83" y="23"/>
                    <a:pt x="84" y="22"/>
                  </a:cubicBezTo>
                  <a:cubicBezTo>
                    <a:pt x="95" y="19"/>
                    <a:pt x="106" y="17"/>
                    <a:pt x="117" y="14"/>
                  </a:cubicBezTo>
                  <a:cubicBezTo>
                    <a:pt x="120" y="12"/>
                    <a:pt x="125" y="12"/>
                    <a:pt x="128" y="10"/>
                  </a:cubicBezTo>
                  <a:cubicBezTo>
                    <a:pt x="132" y="10"/>
                    <a:pt x="135" y="9"/>
                    <a:pt x="138" y="7"/>
                  </a:cubicBezTo>
                  <a:cubicBezTo>
                    <a:pt x="140" y="6"/>
                    <a:pt x="143" y="7"/>
                    <a:pt x="145" y="6"/>
                  </a:cubicBezTo>
                  <a:cubicBezTo>
                    <a:pt x="147" y="5"/>
                    <a:pt x="150" y="5"/>
                    <a:pt x="152" y="4"/>
                  </a:cubicBezTo>
                  <a:cubicBezTo>
                    <a:pt x="154" y="3"/>
                    <a:pt x="156" y="3"/>
                    <a:pt x="158" y="2"/>
                  </a:cubicBezTo>
                  <a:cubicBezTo>
                    <a:pt x="163" y="2"/>
                    <a:pt x="168" y="0"/>
                    <a:pt x="173" y="0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5" name="Freeform 13"/>
            <p:cNvSpPr/>
            <p:nvPr/>
          </p:nvSpPr>
          <p:spPr bwMode="auto">
            <a:xfrm>
              <a:off x="5019675" y="4424363"/>
              <a:ext cx="133350" cy="150813"/>
            </a:xfrm>
            <a:custGeom>
              <a:avLst/>
              <a:gdLst>
                <a:gd name="T0" fmla="*/ 34 w 35"/>
                <a:gd name="T1" fmla="*/ 0 h 40"/>
                <a:gd name="T2" fmla="*/ 34 w 35"/>
                <a:gd name="T3" fmla="*/ 5 h 40"/>
                <a:gd name="T4" fmla="*/ 27 w 35"/>
                <a:gd name="T5" fmla="*/ 8 h 40"/>
                <a:gd name="T6" fmla="*/ 26 w 35"/>
                <a:gd name="T7" fmla="*/ 9 h 40"/>
                <a:gd name="T8" fmla="*/ 34 w 35"/>
                <a:gd name="T9" fmla="*/ 8 h 40"/>
                <a:gd name="T10" fmla="*/ 32 w 35"/>
                <a:gd name="T11" fmla="*/ 21 h 40"/>
                <a:gd name="T12" fmla="*/ 26 w 35"/>
                <a:gd name="T13" fmla="*/ 16 h 40"/>
                <a:gd name="T14" fmla="*/ 29 w 35"/>
                <a:gd name="T15" fmla="*/ 22 h 40"/>
                <a:gd name="T16" fmla="*/ 30 w 35"/>
                <a:gd name="T17" fmla="*/ 25 h 40"/>
                <a:gd name="T18" fmla="*/ 26 w 35"/>
                <a:gd name="T19" fmla="*/ 26 h 40"/>
                <a:gd name="T20" fmla="*/ 16 w 35"/>
                <a:gd name="T21" fmla="*/ 25 h 40"/>
                <a:gd name="T22" fmla="*/ 16 w 35"/>
                <a:gd name="T23" fmla="*/ 39 h 40"/>
                <a:gd name="T24" fmla="*/ 13 w 35"/>
                <a:gd name="T25" fmla="*/ 40 h 40"/>
                <a:gd name="T26" fmla="*/ 13 w 35"/>
                <a:gd name="T27" fmla="*/ 40 h 40"/>
                <a:gd name="T28" fmla="*/ 10 w 35"/>
                <a:gd name="T29" fmla="*/ 34 h 40"/>
                <a:gd name="T30" fmla="*/ 10 w 35"/>
                <a:gd name="T31" fmla="*/ 32 h 40"/>
                <a:gd name="T32" fmla="*/ 11 w 35"/>
                <a:gd name="T33" fmla="*/ 31 h 40"/>
                <a:gd name="T34" fmla="*/ 5 w 35"/>
                <a:gd name="T35" fmla="*/ 21 h 40"/>
                <a:gd name="T36" fmla="*/ 3 w 35"/>
                <a:gd name="T37" fmla="*/ 24 h 40"/>
                <a:gd name="T38" fmla="*/ 0 w 35"/>
                <a:gd name="T39" fmla="*/ 20 h 40"/>
                <a:gd name="T40" fmla="*/ 0 w 35"/>
                <a:gd name="T41" fmla="*/ 19 h 40"/>
                <a:gd name="T42" fmla="*/ 0 w 35"/>
                <a:gd name="T43" fmla="*/ 19 h 40"/>
                <a:gd name="T44" fmla="*/ 11 w 35"/>
                <a:gd name="T45" fmla="*/ 11 h 40"/>
                <a:gd name="T46" fmla="*/ 20 w 35"/>
                <a:gd name="T47" fmla="*/ 7 h 40"/>
                <a:gd name="T48" fmla="*/ 34 w 35"/>
                <a:gd name="T4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" h="40">
                  <a:moveTo>
                    <a:pt x="34" y="0"/>
                  </a:moveTo>
                  <a:cubicBezTo>
                    <a:pt x="34" y="1"/>
                    <a:pt x="34" y="3"/>
                    <a:pt x="34" y="5"/>
                  </a:cubicBezTo>
                  <a:cubicBezTo>
                    <a:pt x="32" y="8"/>
                    <a:pt x="29" y="7"/>
                    <a:pt x="27" y="8"/>
                  </a:cubicBezTo>
                  <a:cubicBezTo>
                    <a:pt x="25" y="9"/>
                    <a:pt x="26" y="9"/>
                    <a:pt x="26" y="9"/>
                  </a:cubicBezTo>
                  <a:cubicBezTo>
                    <a:pt x="28" y="8"/>
                    <a:pt x="31" y="6"/>
                    <a:pt x="34" y="8"/>
                  </a:cubicBezTo>
                  <a:cubicBezTo>
                    <a:pt x="34" y="12"/>
                    <a:pt x="35" y="17"/>
                    <a:pt x="32" y="21"/>
                  </a:cubicBezTo>
                  <a:cubicBezTo>
                    <a:pt x="28" y="21"/>
                    <a:pt x="28" y="17"/>
                    <a:pt x="26" y="16"/>
                  </a:cubicBezTo>
                  <a:cubicBezTo>
                    <a:pt x="26" y="18"/>
                    <a:pt x="27" y="20"/>
                    <a:pt x="29" y="22"/>
                  </a:cubicBezTo>
                  <a:cubicBezTo>
                    <a:pt x="30" y="22"/>
                    <a:pt x="31" y="24"/>
                    <a:pt x="30" y="25"/>
                  </a:cubicBezTo>
                  <a:cubicBezTo>
                    <a:pt x="29" y="26"/>
                    <a:pt x="27" y="26"/>
                    <a:pt x="26" y="26"/>
                  </a:cubicBezTo>
                  <a:cubicBezTo>
                    <a:pt x="23" y="23"/>
                    <a:pt x="19" y="26"/>
                    <a:pt x="16" y="25"/>
                  </a:cubicBezTo>
                  <a:cubicBezTo>
                    <a:pt x="18" y="29"/>
                    <a:pt x="17" y="34"/>
                    <a:pt x="16" y="39"/>
                  </a:cubicBezTo>
                  <a:cubicBezTo>
                    <a:pt x="16" y="40"/>
                    <a:pt x="15" y="40"/>
                    <a:pt x="13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0" y="39"/>
                    <a:pt x="10" y="36"/>
                    <a:pt x="10" y="34"/>
                  </a:cubicBezTo>
                  <a:cubicBezTo>
                    <a:pt x="10" y="33"/>
                    <a:pt x="10" y="33"/>
                    <a:pt x="10" y="32"/>
                  </a:cubicBezTo>
                  <a:cubicBezTo>
                    <a:pt x="10" y="32"/>
                    <a:pt x="11" y="31"/>
                    <a:pt x="11" y="31"/>
                  </a:cubicBezTo>
                  <a:cubicBezTo>
                    <a:pt x="8" y="28"/>
                    <a:pt x="8" y="23"/>
                    <a:pt x="5" y="21"/>
                  </a:cubicBezTo>
                  <a:cubicBezTo>
                    <a:pt x="3" y="21"/>
                    <a:pt x="4" y="23"/>
                    <a:pt x="3" y="24"/>
                  </a:cubicBezTo>
                  <a:cubicBezTo>
                    <a:pt x="1" y="23"/>
                    <a:pt x="1" y="21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3"/>
                    <a:pt x="5" y="11"/>
                    <a:pt x="11" y="11"/>
                  </a:cubicBezTo>
                  <a:cubicBezTo>
                    <a:pt x="14" y="11"/>
                    <a:pt x="17" y="9"/>
                    <a:pt x="20" y="7"/>
                  </a:cubicBezTo>
                  <a:cubicBezTo>
                    <a:pt x="24" y="3"/>
                    <a:pt x="28" y="1"/>
                    <a:pt x="34" y="0"/>
                  </a:cubicBezTo>
                  <a:close/>
                </a:path>
              </a:pathLst>
            </a:custGeom>
            <a:solidFill>
              <a:srgbClr val="FEEB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6" name="Freeform 14"/>
            <p:cNvSpPr/>
            <p:nvPr/>
          </p:nvSpPr>
          <p:spPr bwMode="auto">
            <a:xfrm>
              <a:off x="4692650" y="4646613"/>
              <a:ext cx="153988" cy="120650"/>
            </a:xfrm>
            <a:custGeom>
              <a:avLst/>
              <a:gdLst>
                <a:gd name="T0" fmla="*/ 27 w 41"/>
                <a:gd name="T1" fmla="*/ 31 h 32"/>
                <a:gd name="T2" fmla="*/ 5 w 41"/>
                <a:gd name="T3" fmla="*/ 28 h 32"/>
                <a:gd name="T4" fmla="*/ 1 w 41"/>
                <a:gd name="T5" fmla="*/ 25 h 32"/>
                <a:gd name="T6" fmla="*/ 3 w 41"/>
                <a:gd name="T7" fmla="*/ 20 h 32"/>
                <a:gd name="T8" fmla="*/ 9 w 41"/>
                <a:gd name="T9" fmla="*/ 15 h 32"/>
                <a:gd name="T10" fmla="*/ 20 w 41"/>
                <a:gd name="T11" fmla="*/ 2 h 32"/>
                <a:gd name="T12" fmla="*/ 22 w 41"/>
                <a:gd name="T13" fmla="*/ 1 h 32"/>
                <a:gd name="T14" fmla="*/ 29 w 41"/>
                <a:gd name="T15" fmla="*/ 5 h 32"/>
                <a:gd name="T16" fmla="*/ 31 w 41"/>
                <a:gd name="T17" fmla="*/ 12 h 32"/>
                <a:gd name="T18" fmla="*/ 38 w 41"/>
                <a:gd name="T19" fmla="*/ 13 h 32"/>
                <a:gd name="T20" fmla="*/ 38 w 41"/>
                <a:gd name="T21" fmla="*/ 15 h 32"/>
                <a:gd name="T22" fmla="*/ 32 w 41"/>
                <a:gd name="T23" fmla="*/ 16 h 32"/>
                <a:gd name="T24" fmla="*/ 18 w 41"/>
                <a:gd name="T25" fmla="*/ 22 h 32"/>
                <a:gd name="T26" fmla="*/ 32 w 41"/>
                <a:gd name="T27" fmla="*/ 25 h 32"/>
                <a:gd name="T28" fmla="*/ 40 w 41"/>
                <a:gd name="T29" fmla="*/ 26 h 32"/>
                <a:gd name="T30" fmla="*/ 36 w 41"/>
                <a:gd name="T31" fmla="*/ 31 h 32"/>
                <a:gd name="T32" fmla="*/ 27 w 41"/>
                <a:gd name="T33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" h="32">
                  <a:moveTo>
                    <a:pt x="27" y="31"/>
                  </a:moveTo>
                  <a:cubicBezTo>
                    <a:pt x="20" y="29"/>
                    <a:pt x="12" y="31"/>
                    <a:pt x="5" y="28"/>
                  </a:cubicBezTo>
                  <a:cubicBezTo>
                    <a:pt x="3" y="27"/>
                    <a:pt x="1" y="28"/>
                    <a:pt x="1" y="25"/>
                  </a:cubicBezTo>
                  <a:cubicBezTo>
                    <a:pt x="0" y="23"/>
                    <a:pt x="0" y="21"/>
                    <a:pt x="3" y="20"/>
                  </a:cubicBezTo>
                  <a:cubicBezTo>
                    <a:pt x="5" y="19"/>
                    <a:pt x="8" y="18"/>
                    <a:pt x="9" y="15"/>
                  </a:cubicBezTo>
                  <a:cubicBezTo>
                    <a:pt x="13" y="11"/>
                    <a:pt x="17" y="7"/>
                    <a:pt x="20" y="2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6" y="0"/>
                    <a:pt x="28" y="0"/>
                    <a:pt x="29" y="5"/>
                  </a:cubicBezTo>
                  <a:cubicBezTo>
                    <a:pt x="29" y="7"/>
                    <a:pt x="31" y="9"/>
                    <a:pt x="31" y="12"/>
                  </a:cubicBezTo>
                  <a:cubicBezTo>
                    <a:pt x="34" y="12"/>
                    <a:pt x="37" y="10"/>
                    <a:pt x="38" y="13"/>
                  </a:cubicBezTo>
                  <a:cubicBezTo>
                    <a:pt x="38" y="14"/>
                    <a:pt x="38" y="14"/>
                    <a:pt x="38" y="15"/>
                  </a:cubicBezTo>
                  <a:cubicBezTo>
                    <a:pt x="36" y="16"/>
                    <a:pt x="34" y="16"/>
                    <a:pt x="32" y="16"/>
                  </a:cubicBezTo>
                  <a:cubicBezTo>
                    <a:pt x="27" y="17"/>
                    <a:pt x="23" y="20"/>
                    <a:pt x="18" y="22"/>
                  </a:cubicBezTo>
                  <a:cubicBezTo>
                    <a:pt x="23" y="25"/>
                    <a:pt x="28" y="25"/>
                    <a:pt x="32" y="25"/>
                  </a:cubicBezTo>
                  <a:cubicBezTo>
                    <a:pt x="35" y="28"/>
                    <a:pt x="38" y="24"/>
                    <a:pt x="40" y="26"/>
                  </a:cubicBezTo>
                  <a:cubicBezTo>
                    <a:pt x="41" y="29"/>
                    <a:pt x="39" y="30"/>
                    <a:pt x="36" y="31"/>
                  </a:cubicBezTo>
                  <a:cubicBezTo>
                    <a:pt x="33" y="31"/>
                    <a:pt x="30" y="32"/>
                    <a:pt x="27" y="31"/>
                  </a:cubicBezTo>
                  <a:close/>
                </a:path>
              </a:pathLst>
            </a:custGeom>
            <a:solidFill>
              <a:srgbClr val="9A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7" name="Freeform 15"/>
            <p:cNvSpPr/>
            <p:nvPr/>
          </p:nvSpPr>
          <p:spPr bwMode="auto">
            <a:xfrm>
              <a:off x="4832350" y="4657726"/>
              <a:ext cx="180975" cy="131763"/>
            </a:xfrm>
            <a:custGeom>
              <a:avLst/>
              <a:gdLst>
                <a:gd name="T0" fmla="*/ 0 w 48"/>
                <a:gd name="T1" fmla="*/ 28 h 35"/>
                <a:gd name="T2" fmla="*/ 3 w 48"/>
                <a:gd name="T3" fmla="*/ 23 h 35"/>
                <a:gd name="T4" fmla="*/ 1 w 48"/>
                <a:gd name="T5" fmla="*/ 12 h 35"/>
                <a:gd name="T6" fmla="*/ 4 w 48"/>
                <a:gd name="T7" fmla="*/ 6 h 35"/>
                <a:gd name="T8" fmla="*/ 12 w 48"/>
                <a:gd name="T9" fmla="*/ 1 h 35"/>
                <a:gd name="T10" fmla="*/ 12 w 48"/>
                <a:gd name="T11" fmla="*/ 2 h 35"/>
                <a:gd name="T12" fmla="*/ 10 w 48"/>
                <a:gd name="T13" fmla="*/ 17 h 35"/>
                <a:gd name="T14" fmla="*/ 11 w 48"/>
                <a:gd name="T15" fmla="*/ 20 h 35"/>
                <a:gd name="T16" fmla="*/ 36 w 48"/>
                <a:gd name="T17" fmla="*/ 30 h 35"/>
                <a:gd name="T18" fmla="*/ 48 w 48"/>
                <a:gd name="T19" fmla="*/ 32 h 35"/>
                <a:gd name="T20" fmla="*/ 48 w 48"/>
                <a:gd name="T21" fmla="*/ 34 h 35"/>
                <a:gd name="T22" fmla="*/ 20 w 48"/>
                <a:gd name="T23" fmla="*/ 33 h 35"/>
                <a:gd name="T24" fmla="*/ 20 w 48"/>
                <a:gd name="T25" fmla="*/ 33 h 35"/>
                <a:gd name="T26" fmla="*/ 15 w 48"/>
                <a:gd name="T27" fmla="*/ 32 h 35"/>
                <a:gd name="T28" fmla="*/ 10 w 48"/>
                <a:gd name="T29" fmla="*/ 32 h 35"/>
                <a:gd name="T30" fmla="*/ 0 w 48"/>
                <a:gd name="T31" fmla="*/ 2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8" h="35">
                  <a:moveTo>
                    <a:pt x="0" y="28"/>
                  </a:moveTo>
                  <a:cubicBezTo>
                    <a:pt x="1" y="26"/>
                    <a:pt x="3" y="25"/>
                    <a:pt x="3" y="23"/>
                  </a:cubicBezTo>
                  <a:cubicBezTo>
                    <a:pt x="1" y="19"/>
                    <a:pt x="1" y="16"/>
                    <a:pt x="1" y="12"/>
                  </a:cubicBezTo>
                  <a:cubicBezTo>
                    <a:pt x="2" y="10"/>
                    <a:pt x="3" y="8"/>
                    <a:pt x="4" y="6"/>
                  </a:cubicBezTo>
                  <a:cubicBezTo>
                    <a:pt x="5" y="2"/>
                    <a:pt x="7" y="0"/>
                    <a:pt x="12" y="1"/>
                  </a:cubicBezTo>
                  <a:cubicBezTo>
                    <a:pt x="12" y="1"/>
                    <a:pt x="12" y="1"/>
                    <a:pt x="12" y="2"/>
                  </a:cubicBezTo>
                  <a:cubicBezTo>
                    <a:pt x="9" y="7"/>
                    <a:pt x="7" y="11"/>
                    <a:pt x="10" y="17"/>
                  </a:cubicBezTo>
                  <a:cubicBezTo>
                    <a:pt x="10" y="18"/>
                    <a:pt x="10" y="19"/>
                    <a:pt x="11" y="20"/>
                  </a:cubicBezTo>
                  <a:cubicBezTo>
                    <a:pt x="19" y="24"/>
                    <a:pt x="25" y="31"/>
                    <a:pt x="36" y="30"/>
                  </a:cubicBezTo>
                  <a:cubicBezTo>
                    <a:pt x="40" y="30"/>
                    <a:pt x="44" y="31"/>
                    <a:pt x="48" y="32"/>
                  </a:cubicBezTo>
                  <a:cubicBezTo>
                    <a:pt x="48" y="33"/>
                    <a:pt x="48" y="33"/>
                    <a:pt x="48" y="34"/>
                  </a:cubicBezTo>
                  <a:cubicBezTo>
                    <a:pt x="39" y="35"/>
                    <a:pt x="29" y="34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18" y="32"/>
                    <a:pt x="16" y="34"/>
                    <a:pt x="15" y="32"/>
                  </a:cubicBezTo>
                  <a:cubicBezTo>
                    <a:pt x="13" y="33"/>
                    <a:pt x="11" y="32"/>
                    <a:pt x="10" y="32"/>
                  </a:cubicBezTo>
                  <a:cubicBezTo>
                    <a:pt x="7" y="30"/>
                    <a:pt x="3" y="31"/>
                    <a:pt x="0" y="28"/>
                  </a:cubicBezTo>
                  <a:close/>
                </a:path>
              </a:pathLst>
            </a:custGeom>
            <a:solidFill>
              <a:srgbClr val="F8F6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8" name="Freeform 16"/>
            <p:cNvSpPr/>
            <p:nvPr/>
          </p:nvSpPr>
          <p:spPr bwMode="auto">
            <a:xfrm>
              <a:off x="5732463" y="4514851"/>
              <a:ext cx="225425" cy="68263"/>
            </a:xfrm>
            <a:custGeom>
              <a:avLst/>
              <a:gdLst>
                <a:gd name="T0" fmla="*/ 58 w 60"/>
                <a:gd name="T1" fmla="*/ 3 h 18"/>
                <a:gd name="T2" fmla="*/ 60 w 60"/>
                <a:gd name="T3" fmla="*/ 4 h 18"/>
                <a:gd name="T4" fmla="*/ 50 w 60"/>
                <a:gd name="T5" fmla="*/ 6 h 18"/>
                <a:gd name="T6" fmla="*/ 44 w 60"/>
                <a:gd name="T7" fmla="*/ 8 h 18"/>
                <a:gd name="T8" fmla="*/ 34 w 60"/>
                <a:gd name="T9" fmla="*/ 10 h 18"/>
                <a:gd name="T10" fmla="*/ 24 w 60"/>
                <a:gd name="T11" fmla="*/ 14 h 18"/>
                <a:gd name="T12" fmla="*/ 6 w 60"/>
                <a:gd name="T13" fmla="*/ 17 h 18"/>
                <a:gd name="T14" fmla="*/ 1 w 60"/>
                <a:gd name="T15" fmla="*/ 13 h 18"/>
                <a:gd name="T16" fmla="*/ 1 w 60"/>
                <a:gd name="T17" fmla="*/ 11 h 18"/>
                <a:gd name="T18" fmla="*/ 2 w 60"/>
                <a:gd name="T19" fmla="*/ 10 h 18"/>
                <a:gd name="T20" fmla="*/ 16 w 60"/>
                <a:gd name="T21" fmla="*/ 5 h 18"/>
                <a:gd name="T22" fmla="*/ 17 w 60"/>
                <a:gd name="T23" fmla="*/ 4 h 18"/>
                <a:gd name="T24" fmla="*/ 28 w 60"/>
                <a:gd name="T25" fmla="*/ 2 h 18"/>
                <a:gd name="T26" fmla="*/ 34 w 60"/>
                <a:gd name="T27" fmla="*/ 1 h 18"/>
                <a:gd name="T28" fmla="*/ 37 w 60"/>
                <a:gd name="T29" fmla="*/ 2 h 18"/>
                <a:gd name="T30" fmla="*/ 34 w 60"/>
                <a:gd name="T31" fmla="*/ 5 h 18"/>
                <a:gd name="T32" fmla="*/ 31 w 60"/>
                <a:gd name="T33" fmla="*/ 6 h 18"/>
                <a:gd name="T34" fmla="*/ 38 w 60"/>
                <a:gd name="T35" fmla="*/ 4 h 18"/>
                <a:gd name="T36" fmla="*/ 39 w 60"/>
                <a:gd name="T37" fmla="*/ 3 h 18"/>
                <a:gd name="T38" fmla="*/ 55 w 60"/>
                <a:gd name="T39" fmla="*/ 2 h 18"/>
                <a:gd name="T40" fmla="*/ 58 w 60"/>
                <a:gd name="T4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" h="18">
                  <a:moveTo>
                    <a:pt x="58" y="3"/>
                  </a:moveTo>
                  <a:cubicBezTo>
                    <a:pt x="58" y="4"/>
                    <a:pt x="59" y="4"/>
                    <a:pt x="60" y="4"/>
                  </a:cubicBezTo>
                  <a:cubicBezTo>
                    <a:pt x="56" y="5"/>
                    <a:pt x="53" y="5"/>
                    <a:pt x="50" y="6"/>
                  </a:cubicBezTo>
                  <a:cubicBezTo>
                    <a:pt x="48" y="8"/>
                    <a:pt x="46" y="7"/>
                    <a:pt x="44" y="8"/>
                  </a:cubicBezTo>
                  <a:cubicBezTo>
                    <a:pt x="41" y="8"/>
                    <a:pt x="37" y="9"/>
                    <a:pt x="34" y="10"/>
                  </a:cubicBezTo>
                  <a:cubicBezTo>
                    <a:pt x="31" y="12"/>
                    <a:pt x="27" y="13"/>
                    <a:pt x="24" y="14"/>
                  </a:cubicBezTo>
                  <a:cubicBezTo>
                    <a:pt x="18" y="16"/>
                    <a:pt x="12" y="16"/>
                    <a:pt x="6" y="17"/>
                  </a:cubicBezTo>
                  <a:cubicBezTo>
                    <a:pt x="3" y="18"/>
                    <a:pt x="3" y="14"/>
                    <a:pt x="1" y="13"/>
                  </a:cubicBezTo>
                  <a:cubicBezTo>
                    <a:pt x="1" y="12"/>
                    <a:pt x="0" y="12"/>
                    <a:pt x="1" y="11"/>
                  </a:cubicBezTo>
                  <a:cubicBezTo>
                    <a:pt x="1" y="11"/>
                    <a:pt x="1" y="10"/>
                    <a:pt x="2" y="10"/>
                  </a:cubicBezTo>
                  <a:cubicBezTo>
                    <a:pt x="6" y="8"/>
                    <a:pt x="12" y="8"/>
                    <a:pt x="16" y="5"/>
                  </a:cubicBezTo>
                  <a:cubicBezTo>
                    <a:pt x="17" y="5"/>
                    <a:pt x="17" y="5"/>
                    <a:pt x="17" y="4"/>
                  </a:cubicBezTo>
                  <a:cubicBezTo>
                    <a:pt x="21" y="3"/>
                    <a:pt x="24" y="3"/>
                    <a:pt x="28" y="2"/>
                  </a:cubicBezTo>
                  <a:cubicBezTo>
                    <a:pt x="30" y="1"/>
                    <a:pt x="32" y="0"/>
                    <a:pt x="34" y="1"/>
                  </a:cubicBezTo>
                  <a:cubicBezTo>
                    <a:pt x="35" y="1"/>
                    <a:pt x="36" y="1"/>
                    <a:pt x="37" y="2"/>
                  </a:cubicBezTo>
                  <a:cubicBezTo>
                    <a:pt x="37" y="4"/>
                    <a:pt x="35" y="4"/>
                    <a:pt x="34" y="5"/>
                  </a:cubicBezTo>
                  <a:cubicBezTo>
                    <a:pt x="33" y="5"/>
                    <a:pt x="32" y="5"/>
                    <a:pt x="31" y="6"/>
                  </a:cubicBezTo>
                  <a:cubicBezTo>
                    <a:pt x="33" y="5"/>
                    <a:pt x="37" y="8"/>
                    <a:pt x="38" y="4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44" y="5"/>
                    <a:pt x="49" y="2"/>
                    <a:pt x="55" y="2"/>
                  </a:cubicBezTo>
                  <a:cubicBezTo>
                    <a:pt x="56" y="2"/>
                    <a:pt x="57" y="2"/>
                    <a:pt x="58" y="3"/>
                  </a:cubicBezTo>
                  <a:close/>
                </a:path>
              </a:pathLst>
            </a:custGeom>
            <a:solidFill>
              <a:srgbClr val="FEE7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69" name="Freeform 17"/>
            <p:cNvSpPr/>
            <p:nvPr/>
          </p:nvSpPr>
          <p:spPr bwMode="auto">
            <a:xfrm>
              <a:off x="4824413" y="4597401"/>
              <a:ext cx="142875" cy="106363"/>
            </a:xfrm>
            <a:custGeom>
              <a:avLst/>
              <a:gdLst>
                <a:gd name="T0" fmla="*/ 14 w 38"/>
                <a:gd name="T1" fmla="*/ 17 h 28"/>
                <a:gd name="T2" fmla="*/ 7 w 38"/>
                <a:gd name="T3" fmla="*/ 25 h 28"/>
                <a:gd name="T4" fmla="*/ 4 w 38"/>
                <a:gd name="T5" fmla="*/ 27 h 28"/>
                <a:gd name="T6" fmla="*/ 3 w 38"/>
                <a:gd name="T7" fmla="*/ 27 h 28"/>
                <a:gd name="T8" fmla="*/ 3 w 38"/>
                <a:gd name="T9" fmla="*/ 26 h 28"/>
                <a:gd name="T10" fmla="*/ 1 w 38"/>
                <a:gd name="T11" fmla="*/ 15 h 28"/>
                <a:gd name="T12" fmla="*/ 2 w 38"/>
                <a:gd name="T13" fmla="*/ 12 h 28"/>
                <a:gd name="T14" fmla="*/ 1 w 38"/>
                <a:gd name="T15" fmla="*/ 7 h 28"/>
                <a:gd name="T16" fmla="*/ 5 w 38"/>
                <a:gd name="T17" fmla="*/ 0 h 28"/>
                <a:gd name="T18" fmla="*/ 12 w 38"/>
                <a:gd name="T19" fmla="*/ 8 h 28"/>
                <a:gd name="T20" fmla="*/ 34 w 38"/>
                <a:gd name="T21" fmla="*/ 7 h 28"/>
                <a:gd name="T22" fmla="*/ 38 w 38"/>
                <a:gd name="T23" fmla="*/ 10 h 28"/>
                <a:gd name="T24" fmla="*/ 37 w 38"/>
                <a:gd name="T25" fmla="*/ 12 h 28"/>
                <a:gd name="T26" fmla="*/ 23 w 38"/>
                <a:gd name="T27" fmla="*/ 12 h 28"/>
                <a:gd name="T28" fmla="*/ 15 w 38"/>
                <a:gd name="T29" fmla="*/ 15 h 28"/>
                <a:gd name="T30" fmla="*/ 14 w 38"/>
                <a:gd name="T31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28">
                  <a:moveTo>
                    <a:pt x="14" y="17"/>
                  </a:moveTo>
                  <a:cubicBezTo>
                    <a:pt x="10" y="18"/>
                    <a:pt x="7" y="20"/>
                    <a:pt x="7" y="25"/>
                  </a:cubicBezTo>
                  <a:cubicBezTo>
                    <a:pt x="7" y="26"/>
                    <a:pt x="6" y="27"/>
                    <a:pt x="4" y="27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7"/>
                    <a:pt x="3" y="27"/>
                    <a:pt x="3" y="26"/>
                  </a:cubicBezTo>
                  <a:cubicBezTo>
                    <a:pt x="2" y="23"/>
                    <a:pt x="0" y="19"/>
                    <a:pt x="1" y="15"/>
                  </a:cubicBezTo>
                  <a:cubicBezTo>
                    <a:pt x="1" y="14"/>
                    <a:pt x="2" y="13"/>
                    <a:pt x="2" y="12"/>
                  </a:cubicBezTo>
                  <a:cubicBezTo>
                    <a:pt x="1" y="11"/>
                    <a:pt x="0" y="9"/>
                    <a:pt x="1" y="7"/>
                  </a:cubicBezTo>
                  <a:cubicBezTo>
                    <a:pt x="3" y="5"/>
                    <a:pt x="2" y="2"/>
                    <a:pt x="5" y="0"/>
                  </a:cubicBezTo>
                  <a:cubicBezTo>
                    <a:pt x="5" y="7"/>
                    <a:pt x="6" y="8"/>
                    <a:pt x="12" y="8"/>
                  </a:cubicBezTo>
                  <a:cubicBezTo>
                    <a:pt x="20" y="9"/>
                    <a:pt x="27" y="10"/>
                    <a:pt x="34" y="7"/>
                  </a:cubicBezTo>
                  <a:cubicBezTo>
                    <a:pt x="36" y="7"/>
                    <a:pt x="38" y="8"/>
                    <a:pt x="38" y="10"/>
                  </a:cubicBezTo>
                  <a:cubicBezTo>
                    <a:pt x="38" y="11"/>
                    <a:pt x="37" y="11"/>
                    <a:pt x="37" y="12"/>
                  </a:cubicBezTo>
                  <a:cubicBezTo>
                    <a:pt x="32" y="13"/>
                    <a:pt x="28" y="13"/>
                    <a:pt x="23" y="12"/>
                  </a:cubicBezTo>
                  <a:cubicBezTo>
                    <a:pt x="20" y="11"/>
                    <a:pt x="17" y="11"/>
                    <a:pt x="15" y="15"/>
                  </a:cubicBezTo>
                  <a:cubicBezTo>
                    <a:pt x="15" y="16"/>
                    <a:pt x="14" y="17"/>
                    <a:pt x="14" y="17"/>
                  </a:cubicBezTo>
                  <a:close/>
                </a:path>
              </a:pathLst>
            </a:custGeom>
            <a:solidFill>
              <a:srgbClr val="FAF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0" name="Freeform 18"/>
            <p:cNvSpPr/>
            <p:nvPr/>
          </p:nvSpPr>
          <p:spPr bwMode="auto">
            <a:xfrm>
              <a:off x="4854575" y="4495801"/>
              <a:ext cx="112713" cy="98425"/>
            </a:xfrm>
            <a:custGeom>
              <a:avLst/>
              <a:gdLst>
                <a:gd name="T0" fmla="*/ 30 w 30"/>
                <a:gd name="T1" fmla="*/ 1 h 26"/>
                <a:gd name="T2" fmla="*/ 20 w 30"/>
                <a:gd name="T3" fmla="*/ 9 h 26"/>
                <a:gd name="T4" fmla="*/ 3 w 30"/>
                <a:gd name="T5" fmla="*/ 24 h 26"/>
                <a:gd name="T6" fmla="*/ 0 w 30"/>
                <a:gd name="T7" fmla="*/ 25 h 26"/>
                <a:gd name="T8" fmla="*/ 1 w 30"/>
                <a:gd name="T9" fmla="*/ 20 h 26"/>
                <a:gd name="T10" fmla="*/ 16 w 30"/>
                <a:gd name="T11" fmla="*/ 6 h 26"/>
                <a:gd name="T12" fmla="*/ 18 w 30"/>
                <a:gd name="T13" fmla="*/ 3 h 26"/>
                <a:gd name="T14" fmla="*/ 23 w 30"/>
                <a:gd name="T15" fmla="*/ 1 h 26"/>
                <a:gd name="T16" fmla="*/ 30 w 30"/>
                <a:gd name="T17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26">
                  <a:moveTo>
                    <a:pt x="30" y="1"/>
                  </a:moveTo>
                  <a:cubicBezTo>
                    <a:pt x="24" y="1"/>
                    <a:pt x="23" y="6"/>
                    <a:pt x="20" y="9"/>
                  </a:cubicBezTo>
                  <a:cubicBezTo>
                    <a:pt x="15" y="14"/>
                    <a:pt x="9" y="19"/>
                    <a:pt x="3" y="24"/>
                  </a:cubicBezTo>
                  <a:cubicBezTo>
                    <a:pt x="2" y="25"/>
                    <a:pt x="1" y="26"/>
                    <a:pt x="0" y="25"/>
                  </a:cubicBezTo>
                  <a:cubicBezTo>
                    <a:pt x="0" y="23"/>
                    <a:pt x="0" y="21"/>
                    <a:pt x="1" y="20"/>
                  </a:cubicBezTo>
                  <a:cubicBezTo>
                    <a:pt x="8" y="17"/>
                    <a:pt x="10" y="9"/>
                    <a:pt x="16" y="6"/>
                  </a:cubicBezTo>
                  <a:cubicBezTo>
                    <a:pt x="17" y="5"/>
                    <a:pt x="17" y="4"/>
                    <a:pt x="18" y="3"/>
                  </a:cubicBezTo>
                  <a:cubicBezTo>
                    <a:pt x="19" y="2"/>
                    <a:pt x="21" y="1"/>
                    <a:pt x="23" y="1"/>
                  </a:cubicBezTo>
                  <a:cubicBezTo>
                    <a:pt x="25" y="0"/>
                    <a:pt x="27" y="0"/>
                    <a:pt x="30" y="1"/>
                  </a:cubicBezTo>
                  <a:close/>
                </a:path>
              </a:pathLst>
            </a:custGeom>
            <a:solidFill>
              <a:srgbClr val="FAF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1" name="Freeform 19"/>
            <p:cNvSpPr/>
            <p:nvPr/>
          </p:nvSpPr>
          <p:spPr bwMode="auto">
            <a:xfrm>
              <a:off x="4775200" y="4643438"/>
              <a:ext cx="65088" cy="60325"/>
            </a:xfrm>
            <a:custGeom>
              <a:avLst/>
              <a:gdLst>
                <a:gd name="T0" fmla="*/ 14 w 17"/>
                <a:gd name="T1" fmla="*/ 3 h 16"/>
                <a:gd name="T2" fmla="*/ 16 w 17"/>
                <a:gd name="T3" fmla="*/ 14 h 16"/>
                <a:gd name="T4" fmla="*/ 7 w 17"/>
                <a:gd name="T5" fmla="*/ 16 h 16"/>
                <a:gd name="T6" fmla="*/ 6 w 17"/>
                <a:gd name="T7" fmla="*/ 8 h 16"/>
                <a:gd name="T8" fmla="*/ 5 w 17"/>
                <a:gd name="T9" fmla="*/ 7 h 16"/>
                <a:gd name="T10" fmla="*/ 0 w 17"/>
                <a:gd name="T11" fmla="*/ 2 h 16"/>
                <a:gd name="T12" fmla="*/ 14 w 17"/>
                <a:gd name="T1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6">
                  <a:moveTo>
                    <a:pt x="14" y="3"/>
                  </a:moveTo>
                  <a:cubicBezTo>
                    <a:pt x="15" y="7"/>
                    <a:pt x="17" y="10"/>
                    <a:pt x="16" y="14"/>
                  </a:cubicBezTo>
                  <a:cubicBezTo>
                    <a:pt x="13" y="13"/>
                    <a:pt x="10" y="14"/>
                    <a:pt x="7" y="16"/>
                  </a:cubicBezTo>
                  <a:cubicBezTo>
                    <a:pt x="8" y="12"/>
                    <a:pt x="9" y="10"/>
                    <a:pt x="6" y="8"/>
                  </a:cubicBezTo>
                  <a:cubicBezTo>
                    <a:pt x="5" y="8"/>
                    <a:pt x="5" y="7"/>
                    <a:pt x="5" y="7"/>
                  </a:cubicBezTo>
                  <a:cubicBezTo>
                    <a:pt x="6" y="1"/>
                    <a:pt x="3" y="2"/>
                    <a:pt x="0" y="2"/>
                  </a:cubicBezTo>
                  <a:cubicBezTo>
                    <a:pt x="5" y="0"/>
                    <a:pt x="9" y="1"/>
                    <a:pt x="14" y="3"/>
                  </a:cubicBezTo>
                  <a:close/>
                </a:path>
              </a:pathLst>
            </a:custGeom>
            <a:solidFill>
              <a:srgbClr val="A5A5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2" name="Freeform 20"/>
            <p:cNvSpPr/>
            <p:nvPr/>
          </p:nvSpPr>
          <p:spPr bwMode="auto">
            <a:xfrm>
              <a:off x="6354763" y="4111626"/>
              <a:ext cx="60325" cy="192088"/>
            </a:xfrm>
            <a:custGeom>
              <a:avLst/>
              <a:gdLst>
                <a:gd name="T0" fmla="*/ 14 w 16"/>
                <a:gd name="T1" fmla="*/ 51 h 51"/>
                <a:gd name="T2" fmla="*/ 1 w 16"/>
                <a:gd name="T3" fmla="*/ 9 h 51"/>
                <a:gd name="T4" fmla="*/ 0 w 16"/>
                <a:gd name="T5" fmla="*/ 3 h 51"/>
                <a:gd name="T6" fmla="*/ 2 w 16"/>
                <a:gd name="T7" fmla="*/ 4 h 51"/>
                <a:gd name="T8" fmla="*/ 9 w 16"/>
                <a:gd name="T9" fmla="*/ 28 h 51"/>
                <a:gd name="T10" fmla="*/ 15 w 16"/>
                <a:gd name="T11" fmla="*/ 41 h 51"/>
                <a:gd name="T12" fmla="*/ 15 w 16"/>
                <a:gd name="T13" fmla="*/ 47 h 51"/>
                <a:gd name="T14" fmla="*/ 14 w 16"/>
                <a:gd name="T1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51">
                  <a:moveTo>
                    <a:pt x="14" y="51"/>
                  </a:moveTo>
                  <a:cubicBezTo>
                    <a:pt x="9" y="37"/>
                    <a:pt x="6" y="23"/>
                    <a:pt x="1" y="9"/>
                  </a:cubicBezTo>
                  <a:cubicBezTo>
                    <a:pt x="0" y="7"/>
                    <a:pt x="0" y="5"/>
                    <a:pt x="0" y="3"/>
                  </a:cubicBezTo>
                  <a:cubicBezTo>
                    <a:pt x="2" y="0"/>
                    <a:pt x="2" y="3"/>
                    <a:pt x="2" y="4"/>
                  </a:cubicBezTo>
                  <a:cubicBezTo>
                    <a:pt x="4" y="12"/>
                    <a:pt x="6" y="20"/>
                    <a:pt x="9" y="28"/>
                  </a:cubicBezTo>
                  <a:cubicBezTo>
                    <a:pt x="10" y="32"/>
                    <a:pt x="13" y="37"/>
                    <a:pt x="15" y="41"/>
                  </a:cubicBezTo>
                  <a:cubicBezTo>
                    <a:pt x="16" y="43"/>
                    <a:pt x="14" y="45"/>
                    <a:pt x="15" y="47"/>
                  </a:cubicBezTo>
                  <a:cubicBezTo>
                    <a:pt x="13" y="48"/>
                    <a:pt x="14" y="50"/>
                    <a:pt x="14" y="5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3" name="Freeform 21"/>
            <p:cNvSpPr/>
            <p:nvPr/>
          </p:nvSpPr>
          <p:spPr bwMode="auto">
            <a:xfrm>
              <a:off x="5702300" y="4559301"/>
              <a:ext cx="52388" cy="38100"/>
            </a:xfrm>
            <a:custGeom>
              <a:avLst/>
              <a:gdLst>
                <a:gd name="T0" fmla="*/ 9 w 14"/>
                <a:gd name="T1" fmla="*/ 1 h 10"/>
                <a:gd name="T2" fmla="*/ 14 w 14"/>
                <a:gd name="T3" fmla="*/ 5 h 10"/>
                <a:gd name="T4" fmla="*/ 9 w 14"/>
                <a:gd name="T5" fmla="*/ 7 h 10"/>
                <a:gd name="T6" fmla="*/ 1 w 14"/>
                <a:gd name="T7" fmla="*/ 9 h 10"/>
                <a:gd name="T8" fmla="*/ 0 w 14"/>
                <a:gd name="T9" fmla="*/ 8 h 10"/>
                <a:gd name="T10" fmla="*/ 7 w 14"/>
                <a:gd name="T11" fmla="*/ 2 h 10"/>
                <a:gd name="T12" fmla="*/ 8 w 14"/>
                <a:gd name="T13" fmla="*/ 2 h 10"/>
                <a:gd name="T14" fmla="*/ 9 w 14"/>
                <a:gd name="T15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0">
                  <a:moveTo>
                    <a:pt x="9" y="1"/>
                  </a:moveTo>
                  <a:cubicBezTo>
                    <a:pt x="13" y="0"/>
                    <a:pt x="11" y="5"/>
                    <a:pt x="14" y="5"/>
                  </a:cubicBezTo>
                  <a:cubicBezTo>
                    <a:pt x="13" y="6"/>
                    <a:pt x="10" y="6"/>
                    <a:pt x="9" y="7"/>
                  </a:cubicBezTo>
                  <a:cubicBezTo>
                    <a:pt x="6" y="9"/>
                    <a:pt x="4" y="10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6"/>
                    <a:pt x="5" y="3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9" y="1"/>
                    <a:pt x="9" y="1"/>
                  </a:cubicBezTo>
                  <a:close/>
                </a:path>
              </a:pathLst>
            </a:custGeom>
            <a:solidFill>
              <a:srgbClr val="FEE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4" name="Freeform 22"/>
            <p:cNvSpPr/>
            <p:nvPr/>
          </p:nvSpPr>
          <p:spPr bwMode="auto">
            <a:xfrm>
              <a:off x="5013325" y="4764088"/>
              <a:ext cx="82550" cy="25400"/>
            </a:xfrm>
            <a:custGeom>
              <a:avLst/>
              <a:gdLst>
                <a:gd name="T0" fmla="*/ 19 w 22"/>
                <a:gd name="T1" fmla="*/ 1 h 7"/>
                <a:gd name="T2" fmla="*/ 22 w 22"/>
                <a:gd name="T3" fmla="*/ 3 h 7"/>
                <a:gd name="T4" fmla="*/ 22 w 22"/>
                <a:gd name="T5" fmla="*/ 3 h 7"/>
                <a:gd name="T6" fmla="*/ 9 w 22"/>
                <a:gd name="T7" fmla="*/ 5 h 7"/>
                <a:gd name="T8" fmla="*/ 8 w 22"/>
                <a:gd name="T9" fmla="*/ 5 h 7"/>
                <a:gd name="T10" fmla="*/ 0 w 22"/>
                <a:gd name="T11" fmla="*/ 4 h 7"/>
                <a:gd name="T12" fmla="*/ 0 w 22"/>
                <a:gd name="T13" fmla="*/ 4 h 7"/>
                <a:gd name="T14" fmla="*/ 4 w 22"/>
                <a:gd name="T15" fmla="*/ 2 h 7"/>
                <a:gd name="T16" fmla="*/ 17 w 22"/>
                <a:gd name="T17" fmla="*/ 0 h 7"/>
                <a:gd name="T18" fmla="*/ 19 w 22"/>
                <a:gd name="T1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7">
                  <a:moveTo>
                    <a:pt x="19" y="1"/>
                  </a:moveTo>
                  <a:cubicBezTo>
                    <a:pt x="20" y="2"/>
                    <a:pt x="21" y="2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8" y="5"/>
                    <a:pt x="13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6"/>
                    <a:pt x="2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2"/>
                    <a:pt x="4" y="2"/>
                  </a:cubicBezTo>
                  <a:cubicBezTo>
                    <a:pt x="8" y="3"/>
                    <a:pt x="13" y="2"/>
                    <a:pt x="17" y="0"/>
                  </a:cubicBezTo>
                  <a:cubicBezTo>
                    <a:pt x="18" y="0"/>
                    <a:pt x="19" y="0"/>
                    <a:pt x="19" y="1"/>
                  </a:cubicBezTo>
                  <a:close/>
                </a:path>
              </a:pathLst>
            </a:custGeom>
            <a:solidFill>
              <a:srgbClr val="F8F6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5" name="Freeform 23"/>
            <p:cNvSpPr/>
            <p:nvPr/>
          </p:nvSpPr>
          <p:spPr bwMode="auto">
            <a:xfrm>
              <a:off x="4906963" y="4778376"/>
              <a:ext cx="136525" cy="11113"/>
            </a:xfrm>
            <a:custGeom>
              <a:avLst/>
              <a:gdLst>
                <a:gd name="T0" fmla="*/ 28 w 36"/>
                <a:gd name="T1" fmla="*/ 0 h 3"/>
                <a:gd name="T2" fmla="*/ 36 w 36"/>
                <a:gd name="T3" fmla="*/ 1 h 3"/>
                <a:gd name="T4" fmla="*/ 18 w 36"/>
                <a:gd name="T5" fmla="*/ 3 h 3"/>
                <a:gd name="T6" fmla="*/ 3 w 36"/>
                <a:gd name="T7" fmla="*/ 2 h 3"/>
                <a:gd name="T8" fmla="*/ 0 w 36"/>
                <a:gd name="T9" fmla="*/ 1 h 3"/>
                <a:gd name="T10" fmla="*/ 25 w 36"/>
                <a:gd name="T11" fmla="*/ 1 h 3"/>
                <a:gd name="T12" fmla="*/ 28 w 36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">
                  <a:moveTo>
                    <a:pt x="28" y="0"/>
                  </a:moveTo>
                  <a:cubicBezTo>
                    <a:pt x="31" y="2"/>
                    <a:pt x="33" y="1"/>
                    <a:pt x="36" y="1"/>
                  </a:cubicBezTo>
                  <a:cubicBezTo>
                    <a:pt x="30" y="3"/>
                    <a:pt x="24" y="3"/>
                    <a:pt x="18" y="3"/>
                  </a:cubicBezTo>
                  <a:cubicBezTo>
                    <a:pt x="13" y="3"/>
                    <a:pt x="8" y="2"/>
                    <a:pt x="3" y="2"/>
                  </a:cubicBezTo>
                  <a:cubicBezTo>
                    <a:pt x="2" y="2"/>
                    <a:pt x="1" y="2"/>
                    <a:pt x="0" y="1"/>
                  </a:cubicBezTo>
                  <a:cubicBezTo>
                    <a:pt x="8" y="1"/>
                    <a:pt x="17" y="1"/>
                    <a:pt x="25" y="1"/>
                  </a:cubicBezTo>
                  <a:cubicBezTo>
                    <a:pt x="26" y="1"/>
                    <a:pt x="27" y="2"/>
                    <a:pt x="28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6" name="Freeform 24"/>
            <p:cNvSpPr/>
            <p:nvPr/>
          </p:nvSpPr>
          <p:spPr bwMode="auto">
            <a:xfrm>
              <a:off x="6064250" y="4141788"/>
              <a:ext cx="49213" cy="22225"/>
            </a:xfrm>
            <a:custGeom>
              <a:avLst/>
              <a:gdLst>
                <a:gd name="T0" fmla="*/ 12 w 13"/>
                <a:gd name="T1" fmla="*/ 3 h 6"/>
                <a:gd name="T2" fmla="*/ 1 w 13"/>
                <a:gd name="T3" fmla="*/ 5 h 6"/>
                <a:gd name="T4" fmla="*/ 0 w 13"/>
                <a:gd name="T5" fmla="*/ 4 h 6"/>
                <a:gd name="T6" fmla="*/ 13 w 13"/>
                <a:gd name="T7" fmla="*/ 0 h 6"/>
                <a:gd name="T8" fmla="*/ 12 w 1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6">
                  <a:moveTo>
                    <a:pt x="12" y="3"/>
                  </a:moveTo>
                  <a:cubicBezTo>
                    <a:pt x="9" y="4"/>
                    <a:pt x="5" y="5"/>
                    <a:pt x="1" y="5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4" y="2"/>
                    <a:pt x="8" y="0"/>
                    <a:pt x="13" y="0"/>
                  </a:cubicBezTo>
                  <a:cubicBezTo>
                    <a:pt x="13" y="1"/>
                    <a:pt x="12" y="2"/>
                    <a:pt x="12" y="3"/>
                  </a:cubicBezTo>
                  <a:close/>
                </a:path>
              </a:pathLst>
            </a:custGeom>
            <a:solidFill>
              <a:srgbClr val="FEE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7" name="Freeform 25"/>
            <p:cNvSpPr/>
            <p:nvPr/>
          </p:nvSpPr>
          <p:spPr bwMode="auto">
            <a:xfrm>
              <a:off x="4794250" y="4764088"/>
              <a:ext cx="76200" cy="14288"/>
            </a:xfrm>
            <a:custGeom>
              <a:avLst/>
              <a:gdLst>
                <a:gd name="T0" fmla="*/ 10 w 20"/>
                <a:gd name="T1" fmla="*/ 0 h 4"/>
                <a:gd name="T2" fmla="*/ 20 w 20"/>
                <a:gd name="T3" fmla="*/ 4 h 4"/>
                <a:gd name="T4" fmla="*/ 0 w 20"/>
                <a:gd name="T5" fmla="*/ 0 h 4"/>
                <a:gd name="T6" fmla="*/ 10 w 20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4">
                  <a:moveTo>
                    <a:pt x="10" y="0"/>
                  </a:moveTo>
                  <a:cubicBezTo>
                    <a:pt x="13" y="1"/>
                    <a:pt x="17" y="1"/>
                    <a:pt x="20" y="4"/>
                  </a:cubicBezTo>
                  <a:cubicBezTo>
                    <a:pt x="13" y="3"/>
                    <a:pt x="7" y="0"/>
                    <a:pt x="0" y="0"/>
                  </a:cubicBezTo>
                  <a:cubicBezTo>
                    <a:pt x="4" y="0"/>
                    <a:pt x="7" y="0"/>
                    <a:pt x="1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8" name="Freeform 26"/>
            <p:cNvSpPr/>
            <p:nvPr/>
          </p:nvSpPr>
          <p:spPr bwMode="auto">
            <a:xfrm>
              <a:off x="4703763" y="4703763"/>
              <a:ext cx="22225" cy="22225"/>
            </a:xfrm>
            <a:custGeom>
              <a:avLst/>
              <a:gdLst>
                <a:gd name="T0" fmla="*/ 6 w 6"/>
                <a:gd name="T1" fmla="*/ 0 h 6"/>
                <a:gd name="T2" fmla="*/ 0 w 6"/>
                <a:gd name="T3" fmla="*/ 5 h 6"/>
                <a:gd name="T4" fmla="*/ 6 w 6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cubicBezTo>
                    <a:pt x="6" y="5"/>
                    <a:pt x="4" y="6"/>
                    <a:pt x="0" y="5"/>
                  </a:cubicBezTo>
                  <a:cubicBezTo>
                    <a:pt x="0" y="1"/>
                    <a:pt x="4" y="2"/>
                    <a:pt x="6" y="0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79" name="Freeform 27"/>
            <p:cNvSpPr/>
            <p:nvPr/>
          </p:nvSpPr>
          <p:spPr bwMode="auto">
            <a:xfrm>
              <a:off x="5103813" y="4770438"/>
              <a:ext cx="63500" cy="12700"/>
            </a:xfrm>
            <a:custGeom>
              <a:avLst/>
              <a:gdLst>
                <a:gd name="T0" fmla="*/ 0 w 17"/>
                <a:gd name="T1" fmla="*/ 1 h 3"/>
                <a:gd name="T2" fmla="*/ 17 w 17"/>
                <a:gd name="T3" fmla="*/ 0 h 3"/>
                <a:gd name="T4" fmla="*/ 0 w 1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">
                  <a:moveTo>
                    <a:pt x="0" y="1"/>
                  </a:moveTo>
                  <a:cubicBezTo>
                    <a:pt x="6" y="0"/>
                    <a:pt x="12" y="1"/>
                    <a:pt x="17" y="0"/>
                  </a:cubicBezTo>
                  <a:cubicBezTo>
                    <a:pt x="12" y="3"/>
                    <a:pt x="6" y="2"/>
                    <a:pt x="0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0" name="Freeform 28"/>
            <p:cNvSpPr/>
            <p:nvPr/>
          </p:nvSpPr>
          <p:spPr bwMode="auto">
            <a:xfrm>
              <a:off x="5046663" y="4775201"/>
              <a:ext cx="49213" cy="11113"/>
            </a:xfrm>
            <a:custGeom>
              <a:avLst/>
              <a:gdLst>
                <a:gd name="T0" fmla="*/ 0 w 13"/>
                <a:gd name="T1" fmla="*/ 2 h 3"/>
                <a:gd name="T2" fmla="*/ 13 w 13"/>
                <a:gd name="T3" fmla="*/ 0 h 3"/>
                <a:gd name="T4" fmla="*/ 0 w 1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3">
                  <a:moveTo>
                    <a:pt x="0" y="2"/>
                  </a:moveTo>
                  <a:cubicBezTo>
                    <a:pt x="4" y="1"/>
                    <a:pt x="9" y="1"/>
                    <a:pt x="13" y="0"/>
                  </a:cubicBezTo>
                  <a:cubicBezTo>
                    <a:pt x="9" y="3"/>
                    <a:pt x="4" y="3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1" name="Freeform 29"/>
            <p:cNvSpPr/>
            <p:nvPr/>
          </p:nvSpPr>
          <p:spPr bwMode="auto">
            <a:xfrm>
              <a:off x="5581650" y="4292601"/>
              <a:ext cx="41275" cy="14288"/>
            </a:xfrm>
            <a:custGeom>
              <a:avLst/>
              <a:gdLst>
                <a:gd name="T0" fmla="*/ 11 w 11"/>
                <a:gd name="T1" fmla="*/ 0 h 4"/>
                <a:gd name="T2" fmla="*/ 0 w 11"/>
                <a:gd name="T3" fmla="*/ 4 h 4"/>
                <a:gd name="T4" fmla="*/ 11 w 1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">
                  <a:moveTo>
                    <a:pt x="11" y="0"/>
                  </a:moveTo>
                  <a:cubicBezTo>
                    <a:pt x="8" y="3"/>
                    <a:pt x="4" y="2"/>
                    <a:pt x="0" y="4"/>
                  </a:cubicBezTo>
                  <a:cubicBezTo>
                    <a:pt x="3" y="1"/>
                    <a:pt x="7" y="1"/>
                    <a:pt x="11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2" name="Freeform 30"/>
            <p:cNvSpPr/>
            <p:nvPr/>
          </p:nvSpPr>
          <p:spPr bwMode="auto">
            <a:xfrm>
              <a:off x="5691188" y="4586288"/>
              <a:ext cx="44450" cy="14288"/>
            </a:xfrm>
            <a:custGeom>
              <a:avLst/>
              <a:gdLst>
                <a:gd name="T0" fmla="*/ 4 w 12"/>
                <a:gd name="T1" fmla="*/ 2 h 4"/>
                <a:gd name="T2" fmla="*/ 12 w 12"/>
                <a:gd name="T3" fmla="*/ 0 h 4"/>
                <a:gd name="T4" fmla="*/ 0 w 12"/>
                <a:gd name="T5" fmla="*/ 3 h 4"/>
                <a:gd name="T6" fmla="*/ 4 w 12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4" y="2"/>
                  </a:moveTo>
                  <a:cubicBezTo>
                    <a:pt x="6" y="2"/>
                    <a:pt x="9" y="0"/>
                    <a:pt x="12" y="0"/>
                  </a:cubicBezTo>
                  <a:cubicBezTo>
                    <a:pt x="8" y="4"/>
                    <a:pt x="4" y="3"/>
                    <a:pt x="0" y="3"/>
                  </a:cubicBezTo>
                  <a:cubicBezTo>
                    <a:pt x="1" y="3"/>
                    <a:pt x="2" y="2"/>
                    <a:pt x="4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3" name="Freeform 31"/>
            <p:cNvSpPr/>
            <p:nvPr/>
          </p:nvSpPr>
          <p:spPr bwMode="auto">
            <a:xfrm>
              <a:off x="6432550" y="4367213"/>
              <a:ext cx="57150" cy="7938"/>
            </a:xfrm>
            <a:custGeom>
              <a:avLst/>
              <a:gdLst>
                <a:gd name="T0" fmla="*/ 0 w 15"/>
                <a:gd name="T1" fmla="*/ 0 h 2"/>
                <a:gd name="T2" fmla="*/ 15 w 15"/>
                <a:gd name="T3" fmla="*/ 0 h 2"/>
                <a:gd name="T4" fmla="*/ 0 w 1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">
                  <a:moveTo>
                    <a:pt x="0" y="0"/>
                  </a:moveTo>
                  <a:cubicBezTo>
                    <a:pt x="5" y="0"/>
                    <a:pt x="10" y="0"/>
                    <a:pt x="15" y="0"/>
                  </a:cubicBezTo>
                  <a:cubicBezTo>
                    <a:pt x="10" y="2"/>
                    <a:pt x="5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4" name="Freeform 32"/>
            <p:cNvSpPr/>
            <p:nvPr/>
          </p:nvSpPr>
          <p:spPr bwMode="auto">
            <a:xfrm>
              <a:off x="5822950" y="4552951"/>
              <a:ext cx="38100" cy="14288"/>
            </a:xfrm>
            <a:custGeom>
              <a:avLst/>
              <a:gdLst>
                <a:gd name="T0" fmla="*/ 0 w 10"/>
                <a:gd name="T1" fmla="*/ 4 h 4"/>
                <a:gd name="T2" fmla="*/ 10 w 10"/>
                <a:gd name="T3" fmla="*/ 0 h 4"/>
                <a:gd name="T4" fmla="*/ 0 w 10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3" y="2"/>
                    <a:pt x="6" y="1"/>
                    <a:pt x="10" y="0"/>
                  </a:cubicBezTo>
                  <a:cubicBezTo>
                    <a:pt x="7" y="3"/>
                    <a:pt x="4" y="4"/>
                    <a:pt x="0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5" name="Freeform 33"/>
            <p:cNvSpPr/>
            <p:nvPr/>
          </p:nvSpPr>
          <p:spPr bwMode="auto">
            <a:xfrm>
              <a:off x="4941888" y="4487863"/>
              <a:ext cx="44450" cy="11113"/>
            </a:xfrm>
            <a:custGeom>
              <a:avLst/>
              <a:gdLst>
                <a:gd name="T0" fmla="*/ 7 w 12"/>
                <a:gd name="T1" fmla="*/ 3 h 3"/>
                <a:gd name="T2" fmla="*/ 0 w 12"/>
                <a:gd name="T3" fmla="*/ 3 h 3"/>
                <a:gd name="T4" fmla="*/ 12 w 12"/>
                <a:gd name="T5" fmla="*/ 2 h 3"/>
                <a:gd name="T6" fmla="*/ 7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7" y="3"/>
                  </a:moveTo>
                  <a:cubicBezTo>
                    <a:pt x="4" y="3"/>
                    <a:pt x="2" y="3"/>
                    <a:pt x="0" y="3"/>
                  </a:cubicBezTo>
                  <a:cubicBezTo>
                    <a:pt x="4" y="0"/>
                    <a:pt x="8" y="2"/>
                    <a:pt x="12" y="2"/>
                  </a:cubicBezTo>
                  <a:cubicBezTo>
                    <a:pt x="11" y="3"/>
                    <a:pt x="9" y="2"/>
                    <a:pt x="7" y="3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6" name="Freeform 34"/>
            <p:cNvSpPr/>
            <p:nvPr/>
          </p:nvSpPr>
          <p:spPr bwMode="auto">
            <a:xfrm>
              <a:off x="6305550" y="4413251"/>
              <a:ext cx="25400" cy="11113"/>
            </a:xfrm>
            <a:custGeom>
              <a:avLst/>
              <a:gdLst>
                <a:gd name="T0" fmla="*/ 5 w 7"/>
                <a:gd name="T1" fmla="*/ 0 h 3"/>
                <a:gd name="T2" fmla="*/ 7 w 7"/>
                <a:gd name="T3" fmla="*/ 0 h 3"/>
                <a:gd name="T4" fmla="*/ 0 w 7"/>
                <a:gd name="T5" fmla="*/ 2 h 3"/>
                <a:gd name="T6" fmla="*/ 5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5" y="0"/>
                  </a:moveTo>
                  <a:cubicBezTo>
                    <a:pt x="6" y="0"/>
                    <a:pt x="7" y="0"/>
                    <a:pt x="7" y="0"/>
                  </a:cubicBezTo>
                  <a:cubicBezTo>
                    <a:pt x="5" y="2"/>
                    <a:pt x="3" y="3"/>
                    <a:pt x="0" y="2"/>
                  </a:cubicBezTo>
                  <a:cubicBezTo>
                    <a:pt x="1" y="1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7" name="Freeform 35"/>
            <p:cNvSpPr/>
            <p:nvPr/>
          </p:nvSpPr>
          <p:spPr bwMode="auto">
            <a:xfrm>
              <a:off x="5597525" y="4616451"/>
              <a:ext cx="33338" cy="11113"/>
            </a:xfrm>
            <a:custGeom>
              <a:avLst/>
              <a:gdLst>
                <a:gd name="T0" fmla="*/ 0 w 9"/>
                <a:gd name="T1" fmla="*/ 2 h 3"/>
                <a:gd name="T2" fmla="*/ 9 w 9"/>
                <a:gd name="T3" fmla="*/ 0 h 3"/>
                <a:gd name="T4" fmla="*/ 0 w 9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3" y="1"/>
                    <a:pt x="6" y="1"/>
                    <a:pt x="9" y="0"/>
                  </a:cubicBezTo>
                  <a:cubicBezTo>
                    <a:pt x="6" y="3"/>
                    <a:pt x="3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8" name="Freeform 36"/>
            <p:cNvSpPr/>
            <p:nvPr/>
          </p:nvSpPr>
          <p:spPr bwMode="auto">
            <a:xfrm>
              <a:off x="6048375" y="4156076"/>
              <a:ext cx="19050" cy="15875"/>
            </a:xfrm>
            <a:custGeom>
              <a:avLst/>
              <a:gdLst>
                <a:gd name="T0" fmla="*/ 4 w 5"/>
                <a:gd name="T1" fmla="*/ 0 h 4"/>
                <a:gd name="T2" fmla="*/ 5 w 5"/>
                <a:gd name="T3" fmla="*/ 1 h 4"/>
                <a:gd name="T4" fmla="*/ 0 w 5"/>
                <a:gd name="T5" fmla="*/ 3 h 4"/>
                <a:gd name="T6" fmla="*/ 4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0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4" y="4"/>
                    <a:pt x="2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FEE8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9" name="Freeform 37"/>
            <p:cNvSpPr/>
            <p:nvPr/>
          </p:nvSpPr>
          <p:spPr bwMode="auto">
            <a:xfrm>
              <a:off x="5257800" y="4378326"/>
              <a:ext cx="30163" cy="7938"/>
            </a:xfrm>
            <a:custGeom>
              <a:avLst/>
              <a:gdLst>
                <a:gd name="T0" fmla="*/ 8 w 8"/>
                <a:gd name="T1" fmla="*/ 0 h 2"/>
                <a:gd name="T2" fmla="*/ 0 w 8"/>
                <a:gd name="T3" fmla="*/ 2 h 2"/>
                <a:gd name="T4" fmla="*/ 8 w 8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cubicBezTo>
                    <a:pt x="6" y="2"/>
                    <a:pt x="3" y="2"/>
                    <a:pt x="0" y="2"/>
                  </a:cubicBezTo>
                  <a:cubicBezTo>
                    <a:pt x="3" y="0"/>
                    <a:pt x="5" y="0"/>
                    <a:pt x="8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0" name="Freeform 38"/>
            <p:cNvSpPr/>
            <p:nvPr/>
          </p:nvSpPr>
          <p:spPr bwMode="auto">
            <a:xfrm>
              <a:off x="4821238" y="4624388"/>
              <a:ext cx="11113" cy="19050"/>
            </a:xfrm>
            <a:custGeom>
              <a:avLst/>
              <a:gdLst>
                <a:gd name="T0" fmla="*/ 2 w 3"/>
                <a:gd name="T1" fmla="*/ 0 h 5"/>
                <a:gd name="T2" fmla="*/ 3 w 3"/>
                <a:gd name="T3" fmla="*/ 5 h 5"/>
                <a:gd name="T4" fmla="*/ 2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2" y="2"/>
                    <a:pt x="3" y="3"/>
                    <a:pt x="3" y="5"/>
                  </a:cubicBezTo>
                  <a:cubicBezTo>
                    <a:pt x="0" y="4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1" name="Freeform 39"/>
            <p:cNvSpPr/>
            <p:nvPr/>
          </p:nvSpPr>
          <p:spPr bwMode="auto">
            <a:xfrm>
              <a:off x="5713413" y="4257676"/>
              <a:ext cx="22225" cy="11113"/>
            </a:xfrm>
            <a:custGeom>
              <a:avLst/>
              <a:gdLst>
                <a:gd name="T0" fmla="*/ 6 w 6"/>
                <a:gd name="T1" fmla="*/ 1 h 3"/>
                <a:gd name="T2" fmla="*/ 0 w 6"/>
                <a:gd name="T3" fmla="*/ 3 h 3"/>
                <a:gd name="T4" fmla="*/ 6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1"/>
                  </a:moveTo>
                  <a:cubicBezTo>
                    <a:pt x="4" y="2"/>
                    <a:pt x="2" y="3"/>
                    <a:pt x="0" y="3"/>
                  </a:cubicBezTo>
                  <a:cubicBezTo>
                    <a:pt x="2" y="0"/>
                    <a:pt x="4" y="1"/>
                    <a:pt x="6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2" name="Freeform 40"/>
            <p:cNvSpPr/>
            <p:nvPr/>
          </p:nvSpPr>
          <p:spPr bwMode="auto">
            <a:xfrm>
              <a:off x="5910263" y="4205288"/>
              <a:ext cx="22225" cy="7938"/>
            </a:xfrm>
            <a:custGeom>
              <a:avLst/>
              <a:gdLst>
                <a:gd name="T0" fmla="*/ 6 w 6"/>
                <a:gd name="T1" fmla="*/ 0 h 2"/>
                <a:gd name="T2" fmla="*/ 0 w 6"/>
                <a:gd name="T3" fmla="*/ 2 h 2"/>
                <a:gd name="T4" fmla="*/ 6 w 6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4" y="1"/>
                    <a:pt x="2" y="2"/>
                    <a:pt x="0" y="2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3" name="Freeform 41"/>
            <p:cNvSpPr/>
            <p:nvPr/>
          </p:nvSpPr>
          <p:spPr bwMode="auto">
            <a:xfrm>
              <a:off x="5661025" y="4273551"/>
              <a:ext cx="26988" cy="11113"/>
            </a:xfrm>
            <a:custGeom>
              <a:avLst/>
              <a:gdLst>
                <a:gd name="T0" fmla="*/ 7 w 7"/>
                <a:gd name="T1" fmla="*/ 1 h 3"/>
                <a:gd name="T2" fmla="*/ 0 w 7"/>
                <a:gd name="T3" fmla="*/ 2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5" y="3"/>
                    <a:pt x="2" y="2"/>
                    <a:pt x="0" y="2"/>
                  </a:cubicBezTo>
                  <a:cubicBezTo>
                    <a:pt x="2" y="0"/>
                    <a:pt x="4" y="1"/>
                    <a:pt x="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4" name="Freeform 42"/>
            <p:cNvSpPr/>
            <p:nvPr/>
          </p:nvSpPr>
          <p:spPr bwMode="auto">
            <a:xfrm>
              <a:off x="5664200" y="4597401"/>
              <a:ext cx="26988" cy="7938"/>
            </a:xfrm>
            <a:custGeom>
              <a:avLst/>
              <a:gdLst>
                <a:gd name="T0" fmla="*/ 0 w 7"/>
                <a:gd name="T1" fmla="*/ 1 h 2"/>
                <a:gd name="T2" fmla="*/ 7 w 7"/>
                <a:gd name="T3" fmla="*/ 0 h 2"/>
                <a:gd name="T4" fmla="*/ 0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0" y="1"/>
                  </a:moveTo>
                  <a:cubicBezTo>
                    <a:pt x="2" y="0"/>
                    <a:pt x="4" y="1"/>
                    <a:pt x="7" y="0"/>
                  </a:cubicBezTo>
                  <a:cubicBezTo>
                    <a:pt x="5" y="2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5" name="Freeform 43"/>
            <p:cNvSpPr/>
            <p:nvPr/>
          </p:nvSpPr>
          <p:spPr bwMode="auto">
            <a:xfrm>
              <a:off x="5819775" y="4235451"/>
              <a:ext cx="22225" cy="7938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2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4" y="2"/>
                    <a:pt x="2" y="2"/>
                    <a:pt x="0" y="2"/>
                  </a:cubicBezTo>
                  <a:cubicBezTo>
                    <a:pt x="2" y="0"/>
                    <a:pt x="4" y="0"/>
                    <a:pt x="6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6" name="Freeform 44"/>
            <p:cNvSpPr/>
            <p:nvPr/>
          </p:nvSpPr>
          <p:spPr bwMode="auto">
            <a:xfrm>
              <a:off x="5897563" y="4537076"/>
              <a:ext cx="23813" cy="11113"/>
            </a:xfrm>
            <a:custGeom>
              <a:avLst/>
              <a:gdLst>
                <a:gd name="T0" fmla="*/ 0 w 6"/>
                <a:gd name="T1" fmla="*/ 2 h 3"/>
                <a:gd name="T2" fmla="*/ 6 w 6"/>
                <a:gd name="T3" fmla="*/ 0 h 3"/>
                <a:gd name="T4" fmla="*/ 0 w 6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0" y="2"/>
                  </a:moveTo>
                  <a:cubicBezTo>
                    <a:pt x="2" y="1"/>
                    <a:pt x="4" y="1"/>
                    <a:pt x="6" y="0"/>
                  </a:cubicBezTo>
                  <a:cubicBezTo>
                    <a:pt x="5" y="3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7" name="Freeform 45"/>
            <p:cNvSpPr/>
            <p:nvPr/>
          </p:nvSpPr>
          <p:spPr bwMode="auto">
            <a:xfrm>
              <a:off x="6240463" y="4427538"/>
              <a:ext cx="23813" cy="7938"/>
            </a:xfrm>
            <a:custGeom>
              <a:avLst/>
              <a:gdLst>
                <a:gd name="T0" fmla="*/ 0 w 6"/>
                <a:gd name="T1" fmla="*/ 2 h 2"/>
                <a:gd name="T2" fmla="*/ 6 w 6"/>
                <a:gd name="T3" fmla="*/ 0 h 2"/>
                <a:gd name="T4" fmla="*/ 0 w 6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2" y="1"/>
                    <a:pt x="4" y="0"/>
                    <a:pt x="6" y="0"/>
                  </a:cubicBezTo>
                  <a:cubicBezTo>
                    <a:pt x="5" y="2"/>
                    <a:pt x="3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8" name="Freeform 46"/>
            <p:cNvSpPr/>
            <p:nvPr/>
          </p:nvSpPr>
          <p:spPr bwMode="auto">
            <a:xfrm>
              <a:off x="5351463" y="4352926"/>
              <a:ext cx="23813" cy="11113"/>
            </a:xfrm>
            <a:custGeom>
              <a:avLst/>
              <a:gdLst>
                <a:gd name="T0" fmla="*/ 6 w 6"/>
                <a:gd name="T1" fmla="*/ 1 h 3"/>
                <a:gd name="T2" fmla="*/ 0 w 6"/>
                <a:gd name="T3" fmla="*/ 2 h 3"/>
                <a:gd name="T4" fmla="*/ 6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1"/>
                  </a:moveTo>
                  <a:cubicBezTo>
                    <a:pt x="4" y="3"/>
                    <a:pt x="2" y="2"/>
                    <a:pt x="0" y="2"/>
                  </a:cubicBezTo>
                  <a:cubicBezTo>
                    <a:pt x="2" y="0"/>
                    <a:pt x="4" y="1"/>
                    <a:pt x="6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99" name="Freeform 47"/>
            <p:cNvSpPr/>
            <p:nvPr/>
          </p:nvSpPr>
          <p:spPr bwMode="auto">
            <a:xfrm>
              <a:off x="4997450" y="4495801"/>
              <a:ext cx="22225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1 h 1"/>
                <a:gd name="T4" fmla="*/ 0 w 6"/>
                <a:gd name="T5" fmla="*/ 0 h 1"/>
                <a:gd name="T6" fmla="*/ 6 w 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cubicBezTo>
                    <a:pt x="6" y="0"/>
                    <a:pt x="6" y="0"/>
                    <a:pt x="6" y="1"/>
                  </a:cubicBezTo>
                  <a:cubicBezTo>
                    <a:pt x="4" y="0"/>
                    <a:pt x="2" y="1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0" name="Freeform 48"/>
            <p:cNvSpPr/>
            <p:nvPr/>
          </p:nvSpPr>
          <p:spPr bwMode="auto">
            <a:xfrm>
              <a:off x="6588125" y="4262438"/>
              <a:ext cx="11113" cy="14288"/>
            </a:xfrm>
            <a:custGeom>
              <a:avLst/>
              <a:gdLst>
                <a:gd name="T0" fmla="*/ 0 w 3"/>
                <a:gd name="T1" fmla="*/ 4 h 4"/>
                <a:gd name="T2" fmla="*/ 1 w 3"/>
                <a:gd name="T3" fmla="*/ 0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3"/>
                    <a:pt x="0" y="1"/>
                    <a:pt x="1" y="0"/>
                  </a:cubicBezTo>
                  <a:cubicBezTo>
                    <a:pt x="3" y="2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1" name="Freeform 49"/>
            <p:cNvSpPr/>
            <p:nvPr/>
          </p:nvSpPr>
          <p:spPr bwMode="auto">
            <a:xfrm>
              <a:off x="5861050" y="4219576"/>
              <a:ext cx="19050" cy="12700"/>
            </a:xfrm>
            <a:custGeom>
              <a:avLst/>
              <a:gdLst>
                <a:gd name="T0" fmla="*/ 5 w 5"/>
                <a:gd name="T1" fmla="*/ 1 h 3"/>
                <a:gd name="T2" fmla="*/ 0 w 5"/>
                <a:gd name="T3" fmla="*/ 3 h 3"/>
                <a:gd name="T4" fmla="*/ 5 w 5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3" y="2"/>
                    <a:pt x="2" y="2"/>
                    <a:pt x="0" y="3"/>
                  </a:cubicBezTo>
                  <a:cubicBezTo>
                    <a:pt x="1" y="0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2" name="Freeform 50"/>
            <p:cNvSpPr/>
            <p:nvPr/>
          </p:nvSpPr>
          <p:spPr bwMode="auto">
            <a:xfrm>
              <a:off x="6561138" y="4216401"/>
              <a:ext cx="11113" cy="19050"/>
            </a:xfrm>
            <a:custGeom>
              <a:avLst/>
              <a:gdLst>
                <a:gd name="T0" fmla="*/ 0 w 3"/>
                <a:gd name="T1" fmla="*/ 3 h 5"/>
                <a:gd name="T2" fmla="*/ 0 w 3"/>
                <a:gd name="T3" fmla="*/ 0 h 5"/>
                <a:gd name="T4" fmla="*/ 1 w 3"/>
                <a:gd name="T5" fmla="*/ 5 h 5"/>
                <a:gd name="T6" fmla="*/ 0 w 3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3" y="3"/>
                    <a:pt x="1" y="5"/>
                  </a:cubicBezTo>
                  <a:cubicBezTo>
                    <a:pt x="1" y="4"/>
                    <a:pt x="1" y="3"/>
                    <a:pt x="0" y="3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3" name="Freeform 51"/>
            <p:cNvSpPr/>
            <p:nvPr/>
          </p:nvSpPr>
          <p:spPr bwMode="auto">
            <a:xfrm>
              <a:off x="4887913" y="4778376"/>
              <a:ext cx="19050" cy="7938"/>
            </a:xfrm>
            <a:custGeom>
              <a:avLst/>
              <a:gdLst>
                <a:gd name="T0" fmla="*/ 0 w 5"/>
                <a:gd name="T1" fmla="*/ 0 h 2"/>
                <a:gd name="T2" fmla="*/ 5 w 5"/>
                <a:gd name="T3" fmla="*/ 1 h 2"/>
                <a:gd name="T4" fmla="*/ 0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cubicBezTo>
                    <a:pt x="1" y="1"/>
                    <a:pt x="4" y="0"/>
                    <a:pt x="5" y="1"/>
                  </a:cubicBezTo>
                  <a:cubicBezTo>
                    <a:pt x="3" y="1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4" name="Freeform 52"/>
            <p:cNvSpPr/>
            <p:nvPr/>
          </p:nvSpPr>
          <p:spPr bwMode="auto">
            <a:xfrm>
              <a:off x="6445250" y="4057651"/>
              <a:ext cx="17463" cy="7938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0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3" y="1"/>
                    <a:pt x="2" y="2"/>
                    <a:pt x="0" y="0"/>
                  </a:cubicBezTo>
                  <a:cubicBezTo>
                    <a:pt x="2" y="1"/>
                    <a:pt x="4" y="0"/>
                    <a:pt x="5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5" name="Freeform 53"/>
            <p:cNvSpPr/>
            <p:nvPr/>
          </p:nvSpPr>
          <p:spPr bwMode="auto">
            <a:xfrm>
              <a:off x="4914900" y="4506913"/>
              <a:ext cx="7938" cy="111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2"/>
                    <a:pt x="1" y="3"/>
                    <a:pt x="0" y="3"/>
                  </a:cubicBezTo>
                  <a:cubicBezTo>
                    <a:pt x="0" y="2"/>
                    <a:pt x="0" y="1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6" name="Freeform 54"/>
            <p:cNvSpPr/>
            <p:nvPr/>
          </p:nvSpPr>
          <p:spPr bwMode="auto">
            <a:xfrm>
              <a:off x="6237288" y="4106863"/>
              <a:ext cx="11113" cy="11113"/>
            </a:xfrm>
            <a:custGeom>
              <a:avLst/>
              <a:gdLst>
                <a:gd name="T0" fmla="*/ 2 w 3"/>
                <a:gd name="T1" fmla="*/ 2 h 3"/>
                <a:gd name="T2" fmla="*/ 3 w 3"/>
                <a:gd name="T3" fmla="*/ 3 h 3"/>
                <a:gd name="T4" fmla="*/ 0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2"/>
                    <a:pt x="3" y="2"/>
                    <a:pt x="3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0"/>
                    <a:pt x="1" y="2"/>
                    <a:pt x="2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7" name="Freeform 55"/>
            <p:cNvSpPr/>
            <p:nvPr/>
          </p:nvSpPr>
          <p:spPr bwMode="auto">
            <a:xfrm>
              <a:off x="5510213" y="4646613"/>
              <a:ext cx="14288" cy="7938"/>
            </a:xfrm>
            <a:custGeom>
              <a:avLst/>
              <a:gdLst>
                <a:gd name="T0" fmla="*/ 0 w 4"/>
                <a:gd name="T1" fmla="*/ 2 h 2"/>
                <a:gd name="T2" fmla="*/ 4 w 4"/>
                <a:gd name="T3" fmla="*/ 0 h 2"/>
                <a:gd name="T4" fmla="*/ 0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3" y="1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8" name="Freeform 56"/>
            <p:cNvSpPr/>
            <p:nvPr/>
          </p:nvSpPr>
          <p:spPr bwMode="auto">
            <a:xfrm>
              <a:off x="6221413" y="4435476"/>
              <a:ext cx="15875" cy="7938"/>
            </a:xfrm>
            <a:custGeom>
              <a:avLst/>
              <a:gdLst>
                <a:gd name="T0" fmla="*/ 0 w 4"/>
                <a:gd name="T1" fmla="*/ 2 h 2"/>
                <a:gd name="T2" fmla="*/ 4 w 4"/>
                <a:gd name="T3" fmla="*/ 0 h 2"/>
                <a:gd name="T4" fmla="*/ 0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3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09" name="Freeform 57"/>
            <p:cNvSpPr/>
            <p:nvPr/>
          </p:nvSpPr>
          <p:spPr bwMode="auto">
            <a:xfrm>
              <a:off x="5438775" y="4337051"/>
              <a:ext cx="19050" cy="7938"/>
            </a:xfrm>
            <a:custGeom>
              <a:avLst/>
              <a:gdLst>
                <a:gd name="T0" fmla="*/ 5 w 5"/>
                <a:gd name="T1" fmla="*/ 0 h 2"/>
                <a:gd name="T2" fmla="*/ 0 w 5"/>
                <a:gd name="T3" fmla="*/ 1 h 2"/>
                <a:gd name="T4" fmla="*/ 5 w 5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4" y="2"/>
                    <a:pt x="2" y="1"/>
                    <a:pt x="0" y="1"/>
                  </a:cubicBezTo>
                  <a:cubicBezTo>
                    <a:pt x="2" y="0"/>
                    <a:pt x="4" y="1"/>
                    <a:pt x="5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0" name="Freeform 58"/>
            <p:cNvSpPr/>
            <p:nvPr/>
          </p:nvSpPr>
          <p:spPr bwMode="auto">
            <a:xfrm>
              <a:off x="5375275" y="4692651"/>
              <a:ext cx="14288" cy="6350"/>
            </a:xfrm>
            <a:custGeom>
              <a:avLst/>
              <a:gdLst>
                <a:gd name="T0" fmla="*/ 0 w 4"/>
                <a:gd name="T1" fmla="*/ 2 h 2"/>
                <a:gd name="T2" fmla="*/ 4 w 4"/>
                <a:gd name="T3" fmla="*/ 0 h 2"/>
                <a:gd name="T4" fmla="*/ 0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3" y="2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1" name="Freeform 59"/>
            <p:cNvSpPr/>
            <p:nvPr/>
          </p:nvSpPr>
          <p:spPr bwMode="auto">
            <a:xfrm>
              <a:off x="5416550" y="4216401"/>
              <a:ext cx="552450" cy="161925"/>
            </a:xfrm>
            <a:custGeom>
              <a:avLst/>
              <a:gdLst>
                <a:gd name="T0" fmla="*/ 1 w 147"/>
                <a:gd name="T1" fmla="*/ 39 h 43"/>
                <a:gd name="T2" fmla="*/ 44 w 147"/>
                <a:gd name="T3" fmla="*/ 28 h 43"/>
                <a:gd name="T4" fmla="*/ 75 w 147"/>
                <a:gd name="T5" fmla="*/ 18 h 43"/>
                <a:gd name="T6" fmla="*/ 99 w 147"/>
                <a:gd name="T7" fmla="*/ 11 h 43"/>
                <a:gd name="T8" fmla="*/ 103 w 147"/>
                <a:gd name="T9" fmla="*/ 16 h 43"/>
                <a:gd name="T10" fmla="*/ 113 w 147"/>
                <a:gd name="T11" fmla="*/ 9 h 43"/>
                <a:gd name="T12" fmla="*/ 114 w 147"/>
                <a:gd name="T13" fmla="*/ 14 h 43"/>
                <a:gd name="T14" fmla="*/ 118 w 147"/>
                <a:gd name="T15" fmla="*/ 11 h 43"/>
                <a:gd name="T16" fmla="*/ 119 w 147"/>
                <a:gd name="T17" fmla="*/ 9 h 43"/>
                <a:gd name="T18" fmla="*/ 120 w 147"/>
                <a:gd name="T19" fmla="*/ 7 h 43"/>
                <a:gd name="T20" fmla="*/ 132 w 147"/>
                <a:gd name="T21" fmla="*/ 2 h 43"/>
                <a:gd name="T22" fmla="*/ 143 w 147"/>
                <a:gd name="T23" fmla="*/ 0 h 43"/>
                <a:gd name="T24" fmla="*/ 146 w 147"/>
                <a:gd name="T25" fmla="*/ 5 h 43"/>
                <a:gd name="T26" fmla="*/ 143 w 147"/>
                <a:gd name="T27" fmla="*/ 7 h 43"/>
                <a:gd name="T28" fmla="*/ 137 w 147"/>
                <a:gd name="T29" fmla="*/ 7 h 43"/>
                <a:gd name="T30" fmla="*/ 135 w 147"/>
                <a:gd name="T31" fmla="*/ 10 h 43"/>
                <a:gd name="T32" fmla="*/ 117 w 147"/>
                <a:gd name="T33" fmla="*/ 17 h 43"/>
                <a:gd name="T34" fmla="*/ 95 w 147"/>
                <a:gd name="T35" fmla="*/ 23 h 43"/>
                <a:gd name="T36" fmla="*/ 84 w 147"/>
                <a:gd name="T37" fmla="*/ 26 h 43"/>
                <a:gd name="T38" fmla="*/ 70 w 147"/>
                <a:gd name="T39" fmla="*/ 31 h 43"/>
                <a:gd name="T40" fmla="*/ 35 w 147"/>
                <a:gd name="T41" fmla="*/ 38 h 43"/>
                <a:gd name="T42" fmla="*/ 15 w 147"/>
                <a:gd name="T43" fmla="*/ 42 h 43"/>
                <a:gd name="T44" fmla="*/ 10 w 147"/>
                <a:gd name="T45" fmla="*/ 43 h 43"/>
                <a:gd name="T46" fmla="*/ 8 w 147"/>
                <a:gd name="T47" fmla="*/ 43 h 43"/>
                <a:gd name="T48" fmla="*/ 3 w 147"/>
                <a:gd name="T49" fmla="*/ 42 h 43"/>
                <a:gd name="T50" fmla="*/ 1 w 147"/>
                <a:gd name="T51" fmla="*/ 3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7" h="43">
                  <a:moveTo>
                    <a:pt x="1" y="39"/>
                  </a:moveTo>
                  <a:cubicBezTo>
                    <a:pt x="15" y="34"/>
                    <a:pt x="30" y="32"/>
                    <a:pt x="44" y="28"/>
                  </a:cubicBezTo>
                  <a:cubicBezTo>
                    <a:pt x="55" y="25"/>
                    <a:pt x="65" y="21"/>
                    <a:pt x="75" y="18"/>
                  </a:cubicBezTo>
                  <a:cubicBezTo>
                    <a:pt x="83" y="16"/>
                    <a:pt x="91" y="14"/>
                    <a:pt x="99" y="11"/>
                  </a:cubicBezTo>
                  <a:cubicBezTo>
                    <a:pt x="101" y="13"/>
                    <a:pt x="102" y="14"/>
                    <a:pt x="103" y="16"/>
                  </a:cubicBezTo>
                  <a:cubicBezTo>
                    <a:pt x="105" y="11"/>
                    <a:pt x="110" y="12"/>
                    <a:pt x="113" y="9"/>
                  </a:cubicBezTo>
                  <a:cubicBezTo>
                    <a:pt x="114" y="10"/>
                    <a:pt x="114" y="12"/>
                    <a:pt x="114" y="14"/>
                  </a:cubicBezTo>
                  <a:cubicBezTo>
                    <a:pt x="115" y="12"/>
                    <a:pt x="115" y="8"/>
                    <a:pt x="118" y="11"/>
                  </a:cubicBezTo>
                  <a:cubicBezTo>
                    <a:pt x="119" y="11"/>
                    <a:pt x="119" y="10"/>
                    <a:pt x="119" y="9"/>
                  </a:cubicBezTo>
                  <a:cubicBezTo>
                    <a:pt x="120" y="8"/>
                    <a:pt x="120" y="7"/>
                    <a:pt x="120" y="7"/>
                  </a:cubicBezTo>
                  <a:cubicBezTo>
                    <a:pt x="126" y="9"/>
                    <a:pt x="127" y="2"/>
                    <a:pt x="132" y="2"/>
                  </a:cubicBezTo>
                  <a:cubicBezTo>
                    <a:pt x="136" y="2"/>
                    <a:pt x="139" y="1"/>
                    <a:pt x="143" y="0"/>
                  </a:cubicBezTo>
                  <a:cubicBezTo>
                    <a:pt x="144" y="0"/>
                    <a:pt x="145" y="3"/>
                    <a:pt x="146" y="5"/>
                  </a:cubicBezTo>
                  <a:cubicBezTo>
                    <a:pt x="147" y="7"/>
                    <a:pt x="144" y="7"/>
                    <a:pt x="143" y="7"/>
                  </a:cubicBezTo>
                  <a:cubicBezTo>
                    <a:pt x="141" y="8"/>
                    <a:pt x="140" y="10"/>
                    <a:pt x="137" y="7"/>
                  </a:cubicBezTo>
                  <a:cubicBezTo>
                    <a:pt x="135" y="6"/>
                    <a:pt x="134" y="8"/>
                    <a:pt x="135" y="10"/>
                  </a:cubicBezTo>
                  <a:cubicBezTo>
                    <a:pt x="130" y="14"/>
                    <a:pt x="123" y="15"/>
                    <a:pt x="117" y="17"/>
                  </a:cubicBezTo>
                  <a:cubicBezTo>
                    <a:pt x="110" y="19"/>
                    <a:pt x="102" y="21"/>
                    <a:pt x="95" y="23"/>
                  </a:cubicBezTo>
                  <a:cubicBezTo>
                    <a:pt x="92" y="25"/>
                    <a:pt x="87" y="24"/>
                    <a:pt x="84" y="26"/>
                  </a:cubicBezTo>
                  <a:cubicBezTo>
                    <a:pt x="79" y="28"/>
                    <a:pt x="75" y="29"/>
                    <a:pt x="70" y="31"/>
                  </a:cubicBezTo>
                  <a:cubicBezTo>
                    <a:pt x="59" y="34"/>
                    <a:pt x="47" y="36"/>
                    <a:pt x="35" y="38"/>
                  </a:cubicBezTo>
                  <a:cubicBezTo>
                    <a:pt x="29" y="39"/>
                    <a:pt x="22" y="41"/>
                    <a:pt x="15" y="42"/>
                  </a:cubicBezTo>
                  <a:cubicBezTo>
                    <a:pt x="14" y="42"/>
                    <a:pt x="12" y="42"/>
                    <a:pt x="10" y="43"/>
                  </a:cubicBezTo>
                  <a:cubicBezTo>
                    <a:pt x="9" y="43"/>
                    <a:pt x="9" y="43"/>
                    <a:pt x="8" y="43"/>
                  </a:cubicBezTo>
                  <a:cubicBezTo>
                    <a:pt x="6" y="42"/>
                    <a:pt x="5" y="42"/>
                    <a:pt x="3" y="42"/>
                  </a:cubicBezTo>
                  <a:cubicBezTo>
                    <a:pt x="2" y="42"/>
                    <a:pt x="0" y="41"/>
                    <a:pt x="1" y="39"/>
                  </a:cubicBezTo>
                  <a:close/>
                </a:path>
              </a:pathLst>
            </a:custGeom>
            <a:solidFill>
              <a:srgbClr val="FED5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2" name="Freeform 60"/>
            <p:cNvSpPr/>
            <p:nvPr/>
          </p:nvSpPr>
          <p:spPr bwMode="auto">
            <a:xfrm>
              <a:off x="5710238" y="4314826"/>
              <a:ext cx="258763" cy="161925"/>
            </a:xfrm>
            <a:custGeom>
              <a:avLst/>
              <a:gdLst>
                <a:gd name="T0" fmla="*/ 23 w 69"/>
                <a:gd name="T1" fmla="*/ 12 h 43"/>
                <a:gd name="T2" fmla="*/ 44 w 69"/>
                <a:gd name="T3" fmla="*/ 7 h 43"/>
                <a:gd name="T4" fmla="*/ 50 w 69"/>
                <a:gd name="T5" fmla="*/ 6 h 43"/>
                <a:gd name="T6" fmla="*/ 57 w 69"/>
                <a:gd name="T7" fmla="*/ 3 h 43"/>
                <a:gd name="T8" fmla="*/ 68 w 69"/>
                <a:gd name="T9" fmla="*/ 0 h 43"/>
                <a:gd name="T10" fmla="*/ 69 w 69"/>
                <a:gd name="T11" fmla="*/ 1 h 43"/>
                <a:gd name="T12" fmla="*/ 66 w 69"/>
                <a:gd name="T13" fmla="*/ 7 h 43"/>
                <a:gd name="T14" fmla="*/ 65 w 69"/>
                <a:gd name="T15" fmla="*/ 10 h 43"/>
                <a:gd name="T16" fmla="*/ 65 w 69"/>
                <a:gd name="T17" fmla="*/ 14 h 43"/>
                <a:gd name="T18" fmla="*/ 63 w 69"/>
                <a:gd name="T19" fmla="*/ 18 h 43"/>
                <a:gd name="T20" fmla="*/ 60 w 69"/>
                <a:gd name="T21" fmla="*/ 16 h 43"/>
                <a:gd name="T22" fmla="*/ 57 w 69"/>
                <a:gd name="T23" fmla="*/ 15 h 43"/>
                <a:gd name="T24" fmla="*/ 53 w 69"/>
                <a:gd name="T25" fmla="*/ 16 h 43"/>
                <a:gd name="T26" fmla="*/ 52 w 69"/>
                <a:gd name="T27" fmla="*/ 7 h 43"/>
                <a:gd name="T28" fmla="*/ 53 w 69"/>
                <a:gd name="T29" fmla="*/ 16 h 43"/>
                <a:gd name="T30" fmla="*/ 49 w 69"/>
                <a:gd name="T31" fmla="*/ 31 h 43"/>
                <a:gd name="T32" fmla="*/ 43 w 69"/>
                <a:gd name="T33" fmla="*/ 35 h 43"/>
                <a:gd name="T34" fmla="*/ 39 w 69"/>
                <a:gd name="T35" fmla="*/ 32 h 43"/>
                <a:gd name="T36" fmla="*/ 36 w 69"/>
                <a:gd name="T37" fmla="*/ 28 h 43"/>
                <a:gd name="T38" fmla="*/ 33 w 69"/>
                <a:gd name="T39" fmla="*/ 33 h 43"/>
                <a:gd name="T40" fmla="*/ 27 w 69"/>
                <a:gd name="T41" fmla="*/ 36 h 43"/>
                <a:gd name="T42" fmla="*/ 27 w 69"/>
                <a:gd name="T43" fmla="*/ 38 h 43"/>
                <a:gd name="T44" fmla="*/ 27 w 69"/>
                <a:gd name="T45" fmla="*/ 42 h 43"/>
                <a:gd name="T46" fmla="*/ 24 w 69"/>
                <a:gd name="T47" fmla="*/ 41 h 43"/>
                <a:gd name="T48" fmla="*/ 21 w 69"/>
                <a:gd name="T49" fmla="*/ 37 h 43"/>
                <a:gd name="T50" fmla="*/ 18 w 69"/>
                <a:gd name="T51" fmla="*/ 27 h 43"/>
                <a:gd name="T52" fmla="*/ 16 w 69"/>
                <a:gd name="T53" fmla="*/ 21 h 43"/>
                <a:gd name="T54" fmla="*/ 15 w 69"/>
                <a:gd name="T55" fmla="*/ 25 h 43"/>
                <a:gd name="T56" fmla="*/ 13 w 69"/>
                <a:gd name="T57" fmla="*/ 28 h 43"/>
                <a:gd name="T58" fmla="*/ 1 w 69"/>
                <a:gd name="T59" fmla="*/ 27 h 43"/>
                <a:gd name="T60" fmla="*/ 0 w 69"/>
                <a:gd name="T61" fmla="*/ 26 h 43"/>
                <a:gd name="T62" fmla="*/ 4 w 69"/>
                <a:gd name="T63" fmla="*/ 21 h 43"/>
                <a:gd name="T64" fmla="*/ 14 w 69"/>
                <a:gd name="T65" fmla="*/ 17 h 43"/>
                <a:gd name="T66" fmla="*/ 23 w 69"/>
                <a:gd name="T67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9" h="43">
                  <a:moveTo>
                    <a:pt x="23" y="12"/>
                  </a:moveTo>
                  <a:cubicBezTo>
                    <a:pt x="29" y="7"/>
                    <a:pt x="37" y="9"/>
                    <a:pt x="44" y="7"/>
                  </a:cubicBezTo>
                  <a:cubicBezTo>
                    <a:pt x="46" y="7"/>
                    <a:pt x="48" y="7"/>
                    <a:pt x="50" y="6"/>
                  </a:cubicBezTo>
                  <a:cubicBezTo>
                    <a:pt x="52" y="4"/>
                    <a:pt x="55" y="3"/>
                    <a:pt x="57" y="3"/>
                  </a:cubicBezTo>
                  <a:cubicBezTo>
                    <a:pt x="61" y="2"/>
                    <a:pt x="65" y="2"/>
                    <a:pt x="68" y="0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69" y="4"/>
                    <a:pt x="69" y="6"/>
                    <a:pt x="66" y="7"/>
                  </a:cubicBezTo>
                  <a:cubicBezTo>
                    <a:pt x="65" y="7"/>
                    <a:pt x="64" y="9"/>
                    <a:pt x="65" y="10"/>
                  </a:cubicBezTo>
                  <a:cubicBezTo>
                    <a:pt x="65" y="12"/>
                    <a:pt x="65" y="13"/>
                    <a:pt x="65" y="14"/>
                  </a:cubicBezTo>
                  <a:cubicBezTo>
                    <a:pt x="64" y="16"/>
                    <a:pt x="65" y="18"/>
                    <a:pt x="63" y="18"/>
                  </a:cubicBezTo>
                  <a:cubicBezTo>
                    <a:pt x="61" y="19"/>
                    <a:pt x="61" y="17"/>
                    <a:pt x="60" y="16"/>
                  </a:cubicBezTo>
                  <a:cubicBezTo>
                    <a:pt x="59" y="15"/>
                    <a:pt x="58" y="14"/>
                    <a:pt x="57" y="15"/>
                  </a:cubicBezTo>
                  <a:cubicBezTo>
                    <a:pt x="56" y="16"/>
                    <a:pt x="55" y="17"/>
                    <a:pt x="53" y="16"/>
                  </a:cubicBezTo>
                  <a:cubicBezTo>
                    <a:pt x="52" y="14"/>
                    <a:pt x="52" y="11"/>
                    <a:pt x="52" y="7"/>
                  </a:cubicBezTo>
                  <a:cubicBezTo>
                    <a:pt x="51" y="11"/>
                    <a:pt x="51" y="14"/>
                    <a:pt x="53" y="16"/>
                  </a:cubicBezTo>
                  <a:cubicBezTo>
                    <a:pt x="51" y="21"/>
                    <a:pt x="52" y="27"/>
                    <a:pt x="49" y="31"/>
                  </a:cubicBezTo>
                  <a:cubicBezTo>
                    <a:pt x="48" y="34"/>
                    <a:pt x="45" y="34"/>
                    <a:pt x="43" y="35"/>
                  </a:cubicBezTo>
                  <a:cubicBezTo>
                    <a:pt x="41" y="35"/>
                    <a:pt x="40" y="34"/>
                    <a:pt x="39" y="32"/>
                  </a:cubicBezTo>
                  <a:cubicBezTo>
                    <a:pt x="38" y="31"/>
                    <a:pt x="37" y="29"/>
                    <a:pt x="36" y="28"/>
                  </a:cubicBezTo>
                  <a:cubicBezTo>
                    <a:pt x="34" y="29"/>
                    <a:pt x="32" y="31"/>
                    <a:pt x="33" y="33"/>
                  </a:cubicBezTo>
                  <a:cubicBezTo>
                    <a:pt x="33" y="38"/>
                    <a:pt x="33" y="38"/>
                    <a:pt x="27" y="36"/>
                  </a:cubicBezTo>
                  <a:cubicBezTo>
                    <a:pt x="27" y="37"/>
                    <a:pt x="27" y="37"/>
                    <a:pt x="27" y="38"/>
                  </a:cubicBezTo>
                  <a:cubicBezTo>
                    <a:pt x="27" y="39"/>
                    <a:pt x="28" y="41"/>
                    <a:pt x="27" y="42"/>
                  </a:cubicBezTo>
                  <a:cubicBezTo>
                    <a:pt x="26" y="43"/>
                    <a:pt x="25" y="42"/>
                    <a:pt x="24" y="41"/>
                  </a:cubicBezTo>
                  <a:cubicBezTo>
                    <a:pt x="23" y="40"/>
                    <a:pt x="20" y="39"/>
                    <a:pt x="21" y="37"/>
                  </a:cubicBezTo>
                  <a:cubicBezTo>
                    <a:pt x="24" y="32"/>
                    <a:pt x="22" y="29"/>
                    <a:pt x="18" y="27"/>
                  </a:cubicBezTo>
                  <a:cubicBezTo>
                    <a:pt x="16" y="26"/>
                    <a:pt x="16" y="23"/>
                    <a:pt x="16" y="21"/>
                  </a:cubicBezTo>
                  <a:cubicBezTo>
                    <a:pt x="16" y="22"/>
                    <a:pt x="13" y="23"/>
                    <a:pt x="15" y="25"/>
                  </a:cubicBezTo>
                  <a:cubicBezTo>
                    <a:pt x="16" y="28"/>
                    <a:pt x="14" y="29"/>
                    <a:pt x="13" y="28"/>
                  </a:cubicBezTo>
                  <a:cubicBezTo>
                    <a:pt x="9" y="24"/>
                    <a:pt x="5" y="27"/>
                    <a:pt x="1" y="27"/>
                  </a:cubicBezTo>
                  <a:cubicBezTo>
                    <a:pt x="1" y="27"/>
                    <a:pt x="0" y="26"/>
                    <a:pt x="0" y="26"/>
                  </a:cubicBezTo>
                  <a:cubicBezTo>
                    <a:pt x="0" y="23"/>
                    <a:pt x="3" y="23"/>
                    <a:pt x="4" y="21"/>
                  </a:cubicBezTo>
                  <a:cubicBezTo>
                    <a:pt x="7" y="19"/>
                    <a:pt x="10" y="18"/>
                    <a:pt x="14" y="17"/>
                  </a:cubicBezTo>
                  <a:cubicBezTo>
                    <a:pt x="18" y="17"/>
                    <a:pt x="21" y="15"/>
                    <a:pt x="23" y="12"/>
                  </a:cubicBezTo>
                  <a:close/>
                </a:path>
              </a:pathLst>
            </a:custGeom>
            <a:solidFill>
              <a:srgbClr val="FED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3" name="Freeform 61"/>
            <p:cNvSpPr/>
            <p:nvPr/>
          </p:nvSpPr>
          <p:spPr bwMode="auto">
            <a:xfrm>
              <a:off x="5965825" y="4287838"/>
              <a:ext cx="211138" cy="136525"/>
            </a:xfrm>
            <a:custGeom>
              <a:avLst/>
              <a:gdLst>
                <a:gd name="T0" fmla="*/ 54 w 56"/>
                <a:gd name="T1" fmla="*/ 16 h 36"/>
                <a:gd name="T2" fmla="*/ 53 w 56"/>
                <a:gd name="T3" fmla="*/ 16 h 36"/>
                <a:gd name="T4" fmla="*/ 49 w 56"/>
                <a:gd name="T5" fmla="*/ 14 h 36"/>
                <a:gd name="T6" fmla="*/ 46 w 56"/>
                <a:gd name="T7" fmla="*/ 14 h 36"/>
                <a:gd name="T8" fmla="*/ 34 w 56"/>
                <a:gd name="T9" fmla="*/ 19 h 36"/>
                <a:gd name="T10" fmla="*/ 32 w 56"/>
                <a:gd name="T11" fmla="*/ 20 h 36"/>
                <a:gd name="T12" fmla="*/ 29 w 56"/>
                <a:gd name="T13" fmla="*/ 20 h 36"/>
                <a:gd name="T14" fmla="*/ 24 w 56"/>
                <a:gd name="T15" fmla="*/ 24 h 36"/>
                <a:gd name="T16" fmla="*/ 23 w 56"/>
                <a:gd name="T17" fmla="*/ 26 h 36"/>
                <a:gd name="T18" fmla="*/ 24 w 56"/>
                <a:gd name="T19" fmla="*/ 29 h 36"/>
                <a:gd name="T20" fmla="*/ 22 w 56"/>
                <a:gd name="T21" fmla="*/ 35 h 36"/>
                <a:gd name="T22" fmla="*/ 20 w 56"/>
                <a:gd name="T23" fmla="*/ 36 h 36"/>
                <a:gd name="T24" fmla="*/ 15 w 56"/>
                <a:gd name="T25" fmla="*/ 28 h 36"/>
                <a:gd name="T26" fmla="*/ 14 w 56"/>
                <a:gd name="T27" fmla="*/ 28 h 36"/>
                <a:gd name="T28" fmla="*/ 10 w 56"/>
                <a:gd name="T29" fmla="*/ 27 h 36"/>
                <a:gd name="T30" fmla="*/ 9 w 56"/>
                <a:gd name="T31" fmla="*/ 22 h 36"/>
                <a:gd name="T32" fmla="*/ 11 w 56"/>
                <a:gd name="T33" fmla="*/ 17 h 36"/>
                <a:gd name="T34" fmla="*/ 12 w 56"/>
                <a:gd name="T35" fmla="*/ 11 h 36"/>
                <a:gd name="T36" fmla="*/ 7 w 56"/>
                <a:gd name="T37" fmla="*/ 11 h 36"/>
                <a:gd name="T38" fmla="*/ 1 w 56"/>
                <a:gd name="T39" fmla="*/ 8 h 36"/>
                <a:gd name="T40" fmla="*/ 1 w 56"/>
                <a:gd name="T41" fmla="*/ 8 h 36"/>
                <a:gd name="T42" fmla="*/ 0 w 56"/>
                <a:gd name="T43" fmla="*/ 7 h 36"/>
                <a:gd name="T44" fmla="*/ 1 w 56"/>
                <a:gd name="T45" fmla="*/ 7 h 36"/>
                <a:gd name="T46" fmla="*/ 19 w 56"/>
                <a:gd name="T47" fmla="*/ 3 h 36"/>
                <a:gd name="T48" fmla="*/ 30 w 56"/>
                <a:gd name="T49" fmla="*/ 4 h 36"/>
                <a:gd name="T50" fmla="*/ 31 w 56"/>
                <a:gd name="T51" fmla="*/ 4 h 36"/>
                <a:gd name="T52" fmla="*/ 51 w 56"/>
                <a:gd name="T53" fmla="*/ 9 h 36"/>
                <a:gd name="T54" fmla="*/ 54 w 56"/>
                <a:gd name="T55" fmla="*/ 1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6" h="36">
                  <a:moveTo>
                    <a:pt x="54" y="16"/>
                  </a:moveTo>
                  <a:cubicBezTo>
                    <a:pt x="54" y="16"/>
                    <a:pt x="54" y="16"/>
                    <a:pt x="53" y="16"/>
                  </a:cubicBezTo>
                  <a:cubicBezTo>
                    <a:pt x="52" y="15"/>
                    <a:pt x="51" y="13"/>
                    <a:pt x="49" y="14"/>
                  </a:cubicBezTo>
                  <a:cubicBezTo>
                    <a:pt x="48" y="14"/>
                    <a:pt x="47" y="14"/>
                    <a:pt x="46" y="14"/>
                  </a:cubicBezTo>
                  <a:cubicBezTo>
                    <a:pt x="41" y="13"/>
                    <a:pt x="36" y="14"/>
                    <a:pt x="34" y="19"/>
                  </a:cubicBezTo>
                  <a:cubicBezTo>
                    <a:pt x="34" y="20"/>
                    <a:pt x="33" y="20"/>
                    <a:pt x="32" y="20"/>
                  </a:cubicBezTo>
                  <a:cubicBezTo>
                    <a:pt x="31" y="20"/>
                    <a:pt x="30" y="20"/>
                    <a:pt x="29" y="20"/>
                  </a:cubicBezTo>
                  <a:cubicBezTo>
                    <a:pt x="27" y="21"/>
                    <a:pt x="23" y="20"/>
                    <a:pt x="24" y="24"/>
                  </a:cubicBezTo>
                  <a:cubicBezTo>
                    <a:pt x="24" y="25"/>
                    <a:pt x="23" y="25"/>
                    <a:pt x="23" y="26"/>
                  </a:cubicBezTo>
                  <a:cubicBezTo>
                    <a:pt x="21" y="28"/>
                    <a:pt x="25" y="27"/>
                    <a:pt x="24" y="29"/>
                  </a:cubicBezTo>
                  <a:cubicBezTo>
                    <a:pt x="25" y="32"/>
                    <a:pt x="22" y="33"/>
                    <a:pt x="22" y="35"/>
                  </a:cubicBezTo>
                  <a:cubicBezTo>
                    <a:pt x="21" y="36"/>
                    <a:pt x="20" y="36"/>
                    <a:pt x="20" y="36"/>
                  </a:cubicBezTo>
                  <a:cubicBezTo>
                    <a:pt x="18" y="33"/>
                    <a:pt x="14" y="32"/>
                    <a:pt x="15" y="28"/>
                  </a:cubicBezTo>
                  <a:cubicBezTo>
                    <a:pt x="15" y="27"/>
                    <a:pt x="14" y="28"/>
                    <a:pt x="14" y="28"/>
                  </a:cubicBezTo>
                  <a:cubicBezTo>
                    <a:pt x="13" y="28"/>
                    <a:pt x="11" y="27"/>
                    <a:pt x="10" y="27"/>
                  </a:cubicBezTo>
                  <a:cubicBezTo>
                    <a:pt x="5" y="25"/>
                    <a:pt x="5" y="24"/>
                    <a:pt x="9" y="22"/>
                  </a:cubicBezTo>
                  <a:cubicBezTo>
                    <a:pt x="11" y="20"/>
                    <a:pt x="11" y="19"/>
                    <a:pt x="11" y="17"/>
                  </a:cubicBezTo>
                  <a:cubicBezTo>
                    <a:pt x="9" y="13"/>
                    <a:pt x="9" y="13"/>
                    <a:pt x="12" y="11"/>
                  </a:cubicBezTo>
                  <a:cubicBezTo>
                    <a:pt x="11" y="9"/>
                    <a:pt x="9" y="10"/>
                    <a:pt x="7" y="11"/>
                  </a:cubicBezTo>
                  <a:cubicBezTo>
                    <a:pt x="4" y="12"/>
                    <a:pt x="2" y="11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1" y="7"/>
                  </a:cubicBezTo>
                  <a:cubicBezTo>
                    <a:pt x="6" y="4"/>
                    <a:pt x="13" y="4"/>
                    <a:pt x="19" y="3"/>
                  </a:cubicBezTo>
                  <a:cubicBezTo>
                    <a:pt x="22" y="4"/>
                    <a:pt x="27" y="0"/>
                    <a:pt x="30" y="4"/>
                  </a:cubicBezTo>
                  <a:cubicBezTo>
                    <a:pt x="31" y="5"/>
                    <a:pt x="31" y="4"/>
                    <a:pt x="31" y="4"/>
                  </a:cubicBezTo>
                  <a:cubicBezTo>
                    <a:pt x="38" y="1"/>
                    <a:pt x="46" y="3"/>
                    <a:pt x="51" y="9"/>
                  </a:cubicBezTo>
                  <a:cubicBezTo>
                    <a:pt x="55" y="10"/>
                    <a:pt x="56" y="13"/>
                    <a:pt x="54" y="16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4" name="Freeform 62"/>
            <p:cNvSpPr/>
            <p:nvPr/>
          </p:nvSpPr>
          <p:spPr bwMode="auto">
            <a:xfrm>
              <a:off x="5661025" y="4303713"/>
              <a:ext cx="134938" cy="115888"/>
            </a:xfrm>
            <a:custGeom>
              <a:avLst/>
              <a:gdLst>
                <a:gd name="T0" fmla="*/ 36 w 36"/>
                <a:gd name="T1" fmla="*/ 15 h 31"/>
                <a:gd name="T2" fmla="*/ 31 w 36"/>
                <a:gd name="T3" fmla="*/ 21 h 31"/>
                <a:gd name="T4" fmla="*/ 17 w 36"/>
                <a:gd name="T5" fmla="*/ 25 h 31"/>
                <a:gd name="T6" fmla="*/ 2 w 36"/>
                <a:gd name="T7" fmla="*/ 31 h 31"/>
                <a:gd name="T8" fmla="*/ 1 w 36"/>
                <a:gd name="T9" fmla="*/ 30 h 31"/>
                <a:gd name="T10" fmla="*/ 2 w 36"/>
                <a:gd name="T11" fmla="*/ 27 h 31"/>
                <a:gd name="T12" fmla="*/ 3 w 36"/>
                <a:gd name="T13" fmla="*/ 23 h 31"/>
                <a:gd name="T14" fmla="*/ 4 w 36"/>
                <a:gd name="T15" fmla="*/ 7 h 31"/>
                <a:gd name="T16" fmla="*/ 5 w 36"/>
                <a:gd name="T17" fmla="*/ 6 h 31"/>
                <a:gd name="T18" fmla="*/ 30 w 36"/>
                <a:gd name="T19" fmla="*/ 0 h 31"/>
                <a:gd name="T20" fmla="*/ 24 w 36"/>
                <a:gd name="T21" fmla="*/ 3 h 31"/>
                <a:gd name="T22" fmla="*/ 30 w 36"/>
                <a:gd name="T23" fmla="*/ 6 h 31"/>
                <a:gd name="T24" fmla="*/ 33 w 36"/>
                <a:gd name="T25" fmla="*/ 7 h 31"/>
                <a:gd name="T26" fmla="*/ 32 w 36"/>
                <a:gd name="T27" fmla="*/ 9 h 31"/>
                <a:gd name="T28" fmla="*/ 29 w 36"/>
                <a:gd name="T29" fmla="*/ 13 h 31"/>
                <a:gd name="T30" fmla="*/ 33 w 36"/>
                <a:gd name="T31" fmla="*/ 15 h 31"/>
                <a:gd name="T32" fmla="*/ 36 w 36"/>
                <a:gd name="T33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31">
                  <a:moveTo>
                    <a:pt x="36" y="15"/>
                  </a:moveTo>
                  <a:cubicBezTo>
                    <a:pt x="36" y="19"/>
                    <a:pt x="33" y="21"/>
                    <a:pt x="31" y="21"/>
                  </a:cubicBezTo>
                  <a:cubicBezTo>
                    <a:pt x="26" y="21"/>
                    <a:pt x="22" y="23"/>
                    <a:pt x="17" y="25"/>
                  </a:cubicBezTo>
                  <a:cubicBezTo>
                    <a:pt x="12" y="28"/>
                    <a:pt x="7" y="28"/>
                    <a:pt x="2" y="31"/>
                  </a:cubicBezTo>
                  <a:cubicBezTo>
                    <a:pt x="2" y="31"/>
                    <a:pt x="1" y="31"/>
                    <a:pt x="1" y="30"/>
                  </a:cubicBezTo>
                  <a:cubicBezTo>
                    <a:pt x="0" y="29"/>
                    <a:pt x="1" y="28"/>
                    <a:pt x="2" y="27"/>
                  </a:cubicBezTo>
                  <a:cubicBezTo>
                    <a:pt x="3" y="25"/>
                    <a:pt x="3" y="25"/>
                    <a:pt x="3" y="23"/>
                  </a:cubicBezTo>
                  <a:cubicBezTo>
                    <a:pt x="1" y="18"/>
                    <a:pt x="3" y="12"/>
                    <a:pt x="4" y="7"/>
                  </a:cubicBezTo>
                  <a:cubicBezTo>
                    <a:pt x="4" y="7"/>
                    <a:pt x="4" y="7"/>
                    <a:pt x="5" y="6"/>
                  </a:cubicBezTo>
                  <a:cubicBezTo>
                    <a:pt x="13" y="4"/>
                    <a:pt x="21" y="1"/>
                    <a:pt x="30" y="0"/>
                  </a:cubicBezTo>
                  <a:cubicBezTo>
                    <a:pt x="30" y="6"/>
                    <a:pt x="25" y="0"/>
                    <a:pt x="24" y="3"/>
                  </a:cubicBezTo>
                  <a:cubicBezTo>
                    <a:pt x="25" y="4"/>
                    <a:pt x="27" y="7"/>
                    <a:pt x="30" y="6"/>
                  </a:cubicBezTo>
                  <a:cubicBezTo>
                    <a:pt x="31" y="5"/>
                    <a:pt x="33" y="6"/>
                    <a:pt x="33" y="7"/>
                  </a:cubicBezTo>
                  <a:cubicBezTo>
                    <a:pt x="34" y="8"/>
                    <a:pt x="32" y="9"/>
                    <a:pt x="32" y="9"/>
                  </a:cubicBezTo>
                  <a:cubicBezTo>
                    <a:pt x="29" y="10"/>
                    <a:pt x="30" y="12"/>
                    <a:pt x="29" y="13"/>
                  </a:cubicBezTo>
                  <a:cubicBezTo>
                    <a:pt x="30" y="15"/>
                    <a:pt x="33" y="10"/>
                    <a:pt x="33" y="15"/>
                  </a:cubicBezTo>
                  <a:cubicBezTo>
                    <a:pt x="32" y="16"/>
                    <a:pt x="35" y="15"/>
                    <a:pt x="36" y="15"/>
                  </a:cubicBezTo>
                  <a:close/>
                </a:path>
              </a:pathLst>
            </a:custGeom>
            <a:solidFill>
              <a:srgbClr val="FEE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5" name="Freeform 63"/>
            <p:cNvSpPr/>
            <p:nvPr/>
          </p:nvSpPr>
          <p:spPr bwMode="auto">
            <a:xfrm>
              <a:off x="6300788" y="4246563"/>
              <a:ext cx="84138" cy="139700"/>
            </a:xfrm>
            <a:custGeom>
              <a:avLst/>
              <a:gdLst>
                <a:gd name="T0" fmla="*/ 14 w 22"/>
                <a:gd name="T1" fmla="*/ 4 h 37"/>
                <a:gd name="T2" fmla="*/ 22 w 22"/>
                <a:gd name="T3" fmla="*/ 22 h 37"/>
                <a:gd name="T4" fmla="*/ 22 w 22"/>
                <a:gd name="T5" fmla="*/ 28 h 37"/>
                <a:gd name="T6" fmla="*/ 11 w 22"/>
                <a:gd name="T7" fmla="*/ 35 h 37"/>
                <a:gd name="T8" fmla="*/ 10 w 22"/>
                <a:gd name="T9" fmla="*/ 34 h 37"/>
                <a:gd name="T10" fmla="*/ 3 w 22"/>
                <a:gd name="T11" fmla="*/ 25 h 37"/>
                <a:gd name="T12" fmla="*/ 2 w 22"/>
                <a:gd name="T13" fmla="*/ 24 h 37"/>
                <a:gd name="T14" fmla="*/ 2 w 22"/>
                <a:gd name="T15" fmla="*/ 19 h 37"/>
                <a:gd name="T16" fmla="*/ 4 w 22"/>
                <a:gd name="T17" fmla="*/ 16 h 37"/>
                <a:gd name="T18" fmla="*/ 5 w 22"/>
                <a:gd name="T19" fmla="*/ 16 h 37"/>
                <a:gd name="T20" fmla="*/ 6 w 22"/>
                <a:gd name="T21" fmla="*/ 18 h 37"/>
                <a:gd name="T22" fmla="*/ 7 w 22"/>
                <a:gd name="T23" fmla="*/ 17 h 37"/>
                <a:gd name="T24" fmla="*/ 4 w 22"/>
                <a:gd name="T25" fmla="*/ 16 h 37"/>
                <a:gd name="T26" fmla="*/ 1 w 22"/>
                <a:gd name="T27" fmla="*/ 15 h 37"/>
                <a:gd name="T28" fmla="*/ 0 w 22"/>
                <a:gd name="T29" fmla="*/ 12 h 37"/>
                <a:gd name="T30" fmla="*/ 1 w 22"/>
                <a:gd name="T31" fmla="*/ 4 h 37"/>
                <a:gd name="T32" fmla="*/ 1 w 22"/>
                <a:gd name="T33" fmla="*/ 2 h 37"/>
                <a:gd name="T34" fmla="*/ 4 w 22"/>
                <a:gd name="T35" fmla="*/ 3 h 37"/>
                <a:gd name="T36" fmla="*/ 8 w 22"/>
                <a:gd name="T37" fmla="*/ 3 h 37"/>
                <a:gd name="T38" fmla="*/ 14 w 22"/>
                <a:gd name="T39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37">
                  <a:moveTo>
                    <a:pt x="14" y="4"/>
                  </a:moveTo>
                  <a:cubicBezTo>
                    <a:pt x="19" y="9"/>
                    <a:pt x="20" y="16"/>
                    <a:pt x="22" y="22"/>
                  </a:cubicBezTo>
                  <a:cubicBezTo>
                    <a:pt x="22" y="24"/>
                    <a:pt x="22" y="26"/>
                    <a:pt x="22" y="28"/>
                  </a:cubicBezTo>
                  <a:cubicBezTo>
                    <a:pt x="20" y="35"/>
                    <a:pt x="18" y="37"/>
                    <a:pt x="11" y="35"/>
                  </a:cubicBezTo>
                  <a:cubicBezTo>
                    <a:pt x="11" y="35"/>
                    <a:pt x="10" y="35"/>
                    <a:pt x="10" y="34"/>
                  </a:cubicBezTo>
                  <a:cubicBezTo>
                    <a:pt x="9" y="29"/>
                    <a:pt x="8" y="26"/>
                    <a:pt x="3" y="25"/>
                  </a:cubicBezTo>
                  <a:cubicBezTo>
                    <a:pt x="2" y="25"/>
                    <a:pt x="2" y="25"/>
                    <a:pt x="2" y="24"/>
                  </a:cubicBezTo>
                  <a:cubicBezTo>
                    <a:pt x="2" y="23"/>
                    <a:pt x="2" y="21"/>
                    <a:pt x="2" y="19"/>
                  </a:cubicBezTo>
                  <a:cubicBezTo>
                    <a:pt x="0" y="16"/>
                    <a:pt x="3" y="17"/>
                    <a:pt x="4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6" y="16"/>
                    <a:pt x="6" y="17"/>
                    <a:pt x="6" y="18"/>
                  </a:cubicBezTo>
                  <a:cubicBezTo>
                    <a:pt x="6" y="17"/>
                    <a:pt x="7" y="17"/>
                    <a:pt x="7" y="17"/>
                  </a:cubicBezTo>
                  <a:cubicBezTo>
                    <a:pt x="6" y="15"/>
                    <a:pt x="5" y="15"/>
                    <a:pt x="4" y="16"/>
                  </a:cubicBezTo>
                  <a:cubicBezTo>
                    <a:pt x="3" y="17"/>
                    <a:pt x="2" y="16"/>
                    <a:pt x="1" y="15"/>
                  </a:cubicBezTo>
                  <a:cubicBezTo>
                    <a:pt x="0" y="14"/>
                    <a:pt x="0" y="13"/>
                    <a:pt x="0" y="12"/>
                  </a:cubicBezTo>
                  <a:cubicBezTo>
                    <a:pt x="1" y="9"/>
                    <a:pt x="1" y="7"/>
                    <a:pt x="1" y="4"/>
                  </a:cubicBezTo>
                  <a:cubicBezTo>
                    <a:pt x="1" y="4"/>
                    <a:pt x="1" y="3"/>
                    <a:pt x="1" y="2"/>
                  </a:cubicBezTo>
                  <a:cubicBezTo>
                    <a:pt x="2" y="1"/>
                    <a:pt x="3" y="2"/>
                    <a:pt x="4" y="3"/>
                  </a:cubicBezTo>
                  <a:cubicBezTo>
                    <a:pt x="6" y="3"/>
                    <a:pt x="6" y="4"/>
                    <a:pt x="8" y="3"/>
                  </a:cubicBezTo>
                  <a:cubicBezTo>
                    <a:pt x="10" y="0"/>
                    <a:pt x="12" y="3"/>
                    <a:pt x="14" y="4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6" name="Freeform 64"/>
            <p:cNvSpPr/>
            <p:nvPr/>
          </p:nvSpPr>
          <p:spPr bwMode="auto">
            <a:xfrm>
              <a:off x="6072188" y="4224338"/>
              <a:ext cx="104775" cy="52388"/>
            </a:xfrm>
            <a:custGeom>
              <a:avLst/>
              <a:gdLst>
                <a:gd name="T0" fmla="*/ 16 w 28"/>
                <a:gd name="T1" fmla="*/ 2 h 14"/>
                <a:gd name="T2" fmla="*/ 19 w 28"/>
                <a:gd name="T3" fmla="*/ 3 h 14"/>
                <a:gd name="T4" fmla="*/ 17 w 28"/>
                <a:gd name="T5" fmla="*/ 0 h 14"/>
                <a:gd name="T6" fmla="*/ 27 w 28"/>
                <a:gd name="T7" fmla="*/ 3 h 14"/>
                <a:gd name="T8" fmla="*/ 27 w 28"/>
                <a:gd name="T9" fmla="*/ 5 h 14"/>
                <a:gd name="T10" fmla="*/ 23 w 28"/>
                <a:gd name="T11" fmla="*/ 9 h 14"/>
                <a:gd name="T12" fmla="*/ 12 w 28"/>
                <a:gd name="T13" fmla="*/ 13 h 14"/>
                <a:gd name="T14" fmla="*/ 8 w 28"/>
                <a:gd name="T15" fmla="*/ 14 h 14"/>
                <a:gd name="T16" fmla="*/ 7 w 28"/>
                <a:gd name="T17" fmla="*/ 13 h 14"/>
                <a:gd name="T18" fmla="*/ 9 w 28"/>
                <a:gd name="T19" fmla="*/ 10 h 14"/>
                <a:gd name="T20" fmla="*/ 9 w 28"/>
                <a:gd name="T21" fmla="*/ 9 h 14"/>
                <a:gd name="T22" fmla="*/ 7 w 28"/>
                <a:gd name="T23" fmla="*/ 8 h 14"/>
                <a:gd name="T24" fmla="*/ 5 w 28"/>
                <a:gd name="T25" fmla="*/ 11 h 14"/>
                <a:gd name="T26" fmla="*/ 2 w 28"/>
                <a:gd name="T27" fmla="*/ 11 h 14"/>
                <a:gd name="T28" fmla="*/ 3 w 28"/>
                <a:gd name="T29" fmla="*/ 9 h 14"/>
                <a:gd name="T30" fmla="*/ 11 w 28"/>
                <a:gd name="T31" fmla="*/ 8 h 14"/>
                <a:gd name="T32" fmla="*/ 14 w 28"/>
                <a:gd name="T33" fmla="*/ 7 h 14"/>
                <a:gd name="T34" fmla="*/ 16 w 28"/>
                <a:gd name="T3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14">
                  <a:moveTo>
                    <a:pt x="16" y="2"/>
                  </a:moveTo>
                  <a:cubicBezTo>
                    <a:pt x="17" y="2"/>
                    <a:pt x="18" y="2"/>
                    <a:pt x="19" y="3"/>
                  </a:cubicBezTo>
                  <a:cubicBezTo>
                    <a:pt x="20" y="1"/>
                    <a:pt x="18" y="1"/>
                    <a:pt x="17" y="0"/>
                  </a:cubicBezTo>
                  <a:cubicBezTo>
                    <a:pt x="21" y="0"/>
                    <a:pt x="23" y="4"/>
                    <a:pt x="27" y="3"/>
                  </a:cubicBezTo>
                  <a:cubicBezTo>
                    <a:pt x="28" y="2"/>
                    <a:pt x="27" y="4"/>
                    <a:pt x="27" y="5"/>
                  </a:cubicBezTo>
                  <a:cubicBezTo>
                    <a:pt x="26" y="6"/>
                    <a:pt x="24" y="7"/>
                    <a:pt x="23" y="9"/>
                  </a:cubicBezTo>
                  <a:cubicBezTo>
                    <a:pt x="19" y="10"/>
                    <a:pt x="14" y="8"/>
                    <a:pt x="12" y="13"/>
                  </a:cubicBezTo>
                  <a:cubicBezTo>
                    <a:pt x="11" y="14"/>
                    <a:pt x="10" y="14"/>
                    <a:pt x="8" y="14"/>
                  </a:cubicBezTo>
                  <a:cubicBezTo>
                    <a:pt x="8" y="14"/>
                    <a:pt x="7" y="13"/>
                    <a:pt x="7" y="13"/>
                  </a:cubicBezTo>
                  <a:cubicBezTo>
                    <a:pt x="7" y="12"/>
                    <a:pt x="8" y="11"/>
                    <a:pt x="9" y="10"/>
                  </a:cubicBezTo>
                  <a:cubicBezTo>
                    <a:pt x="9" y="10"/>
                    <a:pt x="11" y="10"/>
                    <a:pt x="9" y="9"/>
                  </a:cubicBezTo>
                  <a:cubicBezTo>
                    <a:pt x="9" y="8"/>
                    <a:pt x="8" y="7"/>
                    <a:pt x="7" y="8"/>
                  </a:cubicBezTo>
                  <a:cubicBezTo>
                    <a:pt x="6" y="9"/>
                    <a:pt x="6" y="10"/>
                    <a:pt x="5" y="11"/>
                  </a:cubicBezTo>
                  <a:cubicBezTo>
                    <a:pt x="4" y="12"/>
                    <a:pt x="3" y="12"/>
                    <a:pt x="2" y="11"/>
                  </a:cubicBezTo>
                  <a:cubicBezTo>
                    <a:pt x="0" y="8"/>
                    <a:pt x="3" y="10"/>
                    <a:pt x="3" y="9"/>
                  </a:cubicBezTo>
                  <a:cubicBezTo>
                    <a:pt x="5" y="4"/>
                    <a:pt x="8" y="4"/>
                    <a:pt x="11" y="8"/>
                  </a:cubicBezTo>
                  <a:cubicBezTo>
                    <a:pt x="12" y="9"/>
                    <a:pt x="13" y="8"/>
                    <a:pt x="14" y="7"/>
                  </a:cubicBezTo>
                  <a:cubicBezTo>
                    <a:pt x="14" y="5"/>
                    <a:pt x="16" y="4"/>
                    <a:pt x="16" y="2"/>
                  </a:cubicBezTo>
                  <a:close/>
                </a:path>
              </a:pathLst>
            </a:custGeom>
            <a:solidFill>
              <a:srgbClr val="FEEA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7" name="Freeform 65"/>
            <p:cNvSpPr/>
            <p:nvPr/>
          </p:nvSpPr>
          <p:spPr bwMode="auto">
            <a:xfrm>
              <a:off x="6037263" y="4284663"/>
              <a:ext cx="120650" cy="38100"/>
            </a:xfrm>
            <a:custGeom>
              <a:avLst/>
              <a:gdLst>
                <a:gd name="T0" fmla="*/ 32 w 32"/>
                <a:gd name="T1" fmla="*/ 10 h 10"/>
                <a:gd name="T2" fmla="*/ 21 w 32"/>
                <a:gd name="T3" fmla="*/ 5 h 10"/>
                <a:gd name="T4" fmla="*/ 14 w 32"/>
                <a:gd name="T5" fmla="*/ 4 h 10"/>
                <a:gd name="T6" fmla="*/ 13 w 32"/>
                <a:gd name="T7" fmla="*/ 9 h 10"/>
                <a:gd name="T8" fmla="*/ 0 w 32"/>
                <a:gd name="T9" fmla="*/ 4 h 10"/>
                <a:gd name="T10" fmla="*/ 2 w 32"/>
                <a:gd name="T11" fmla="*/ 3 h 10"/>
                <a:gd name="T12" fmla="*/ 9 w 32"/>
                <a:gd name="T13" fmla="*/ 2 h 10"/>
                <a:gd name="T14" fmla="*/ 28 w 32"/>
                <a:gd name="T15" fmla="*/ 5 h 10"/>
                <a:gd name="T16" fmla="*/ 32 w 32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10">
                  <a:moveTo>
                    <a:pt x="32" y="10"/>
                  </a:moveTo>
                  <a:cubicBezTo>
                    <a:pt x="29" y="6"/>
                    <a:pt x="25" y="6"/>
                    <a:pt x="21" y="5"/>
                  </a:cubicBezTo>
                  <a:cubicBezTo>
                    <a:pt x="20" y="4"/>
                    <a:pt x="16" y="4"/>
                    <a:pt x="14" y="4"/>
                  </a:cubicBezTo>
                  <a:cubicBezTo>
                    <a:pt x="12" y="5"/>
                    <a:pt x="13" y="7"/>
                    <a:pt x="13" y="9"/>
                  </a:cubicBezTo>
                  <a:cubicBezTo>
                    <a:pt x="10" y="1"/>
                    <a:pt x="3" y="7"/>
                    <a:pt x="0" y="4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4" y="2"/>
                    <a:pt x="7" y="0"/>
                    <a:pt x="9" y="2"/>
                  </a:cubicBezTo>
                  <a:cubicBezTo>
                    <a:pt x="16" y="3"/>
                    <a:pt x="22" y="2"/>
                    <a:pt x="28" y="5"/>
                  </a:cubicBezTo>
                  <a:cubicBezTo>
                    <a:pt x="30" y="6"/>
                    <a:pt x="32" y="6"/>
                    <a:pt x="32" y="10"/>
                  </a:cubicBezTo>
                  <a:close/>
                </a:path>
              </a:pathLst>
            </a:custGeom>
            <a:solidFill>
              <a:srgbClr val="FED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8" name="Freeform 66"/>
            <p:cNvSpPr/>
            <p:nvPr/>
          </p:nvSpPr>
          <p:spPr bwMode="auto">
            <a:xfrm>
              <a:off x="6311900" y="4352926"/>
              <a:ext cx="30163" cy="55563"/>
            </a:xfrm>
            <a:custGeom>
              <a:avLst/>
              <a:gdLst>
                <a:gd name="T0" fmla="*/ 7 w 8"/>
                <a:gd name="T1" fmla="*/ 6 h 15"/>
                <a:gd name="T2" fmla="*/ 8 w 8"/>
                <a:gd name="T3" fmla="*/ 7 h 15"/>
                <a:gd name="T4" fmla="*/ 3 w 8"/>
                <a:gd name="T5" fmla="*/ 15 h 15"/>
                <a:gd name="T6" fmla="*/ 2 w 8"/>
                <a:gd name="T7" fmla="*/ 10 h 15"/>
                <a:gd name="T8" fmla="*/ 0 w 8"/>
                <a:gd name="T9" fmla="*/ 0 h 15"/>
                <a:gd name="T10" fmla="*/ 7 w 8"/>
                <a:gd name="T1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5">
                  <a:moveTo>
                    <a:pt x="7" y="6"/>
                  </a:moveTo>
                  <a:cubicBezTo>
                    <a:pt x="8" y="6"/>
                    <a:pt x="8" y="7"/>
                    <a:pt x="8" y="7"/>
                  </a:cubicBezTo>
                  <a:cubicBezTo>
                    <a:pt x="7" y="10"/>
                    <a:pt x="8" y="14"/>
                    <a:pt x="3" y="15"/>
                  </a:cubicBezTo>
                  <a:cubicBezTo>
                    <a:pt x="1" y="13"/>
                    <a:pt x="2" y="11"/>
                    <a:pt x="2" y="10"/>
                  </a:cubicBezTo>
                  <a:cubicBezTo>
                    <a:pt x="1" y="7"/>
                    <a:pt x="0" y="3"/>
                    <a:pt x="0" y="0"/>
                  </a:cubicBezTo>
                  <a:cubicBezTo>
                    <a:pt x="4" y="0"/>
                    <a:pt x="5" y="4"/>
                    <a:pt x="7" y="6"/>
                  </a:cubicBezTo>
                  <a:close/>
                </a:path>
              </a:pathLst>
            </a:custGeom>
            <a:solidFill>
              <a:srgbClr val="9C8F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19" name="Freeform 67"/>
            <p:cNvSpPr/>
            <p:nvPr/>
          </p:nvSpPr>
          <p:spPr bwMode="auto">
            <a:xfrm>
              <a:off x="6248400" y="4122738"/>
              <a:ext cx="26988" cy="90488"/>
            </a:xfrm>
            <a:custGeom>
              <a:avLst/>
              <a:gdLst>
                <a:gd name="T0" fmla="*/ 0 w 7"/>
                <a:gd name="T1" fmla="*/ 0 h 24"/>
                <a:gd name="T2" fmla="*/ 6 w 7"/>
                <a:gd name="T3" fmla="*/ 18 h 24"/>
                <a:gd name="T4" fmla="*/ 7 w 7"/>
                <a:gd name="T5" fmla="*/ 24 h 24"/>
                <a:gd name="T6" fmla="*/ 4 w 7"/>
                <a:gd name="T7" fmla="*/ 19 h 24"/>
                <a:gd name="T8" fmla="*/ 0 w 7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4">
                  <a:moveTo>
                    <a:pt x="0" y="0"/>
                  </a:moveTo>
                  <a:cubicBezTo>
                    <a:pt x="5" y="5"/>
                    <a:pt x="7" y="11"/>
                    <a:pt x="6" y="18"/>
                  </a:cubicBezTo>
                  <a:cubicBezTo>
                    <a:pt x="6" y="20"/>
                    <a:pt x="7" y="22"/>
                    <a:pt x="7" y="24"/>
                  </a:cubicBezTo>
                  <a:cubicBezTo>
                    <a:pt x="4" y="23"/>
                    <a:pt x="5" y="21"/>
                    <a:pt x="4" y="19"/>
                  </a:cubicBezTo>
                  <a:cubicBezTo>
                    <a:pt x="3" y="13"/>
                    <a:pt x="2" y="6"/>
                    <a:pt x="0" y="0"/>
                  </a:cubicBezTo>
                  <a:close/>
                </a:path>
              </a:pathLst>
            </a:custGeom>
            <a:solidFill>
              <a:srgbClr val="A297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0" name="Freeform 68"/>
            <p:cNvSpPr/>
            <p:nvPr/>
          </p:nvSpPr>
          <p:spPr bwMode="auto">
            <a:xfrm>
              <a:off x="6311900" y="4337051"/>
              <a:ext cx="26988" cy="38100"/>
            </a:xfrm>
            <a:custGeom>
              <a:avLst/>
              <a:gdLst>
                <a:gd name="T0" fmla="*/ 7 w 7"/>
                <a:gd name="T1" fmla="*/ 10 h 10"/>
                <a:gd name="T2" fmla="*/ 0 w 7"/>
                <a:gd name="T3" fmla="*/ 4 h 10"/>
                <a:gd name="T4" fmla="*/ 0 w 7"/>
                <a:gd name="T5" fmla="*/ 1 h 10"/>
                <a:gd name="T6" fmla="*/ 7 w 7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7" y="10"/>
                  </a:moveTo>
                  <a:cubicBezTo>
                    <a:pt x="4" y="10"/>
                    <a:pt x="3" y="5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5" y="0"/>
                    <a:pt x="7" y="3"/>
                    <a:pt x="7" y="10"/>
                  </a:cubicBezTo>
                  <a:close/>
                </a:path>
              </a:pathLst>
            </a:custGeom>
            <a:solidFill>
              <a:srgbClr val="7E7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1" name="Freeform 69"/>
            <p:cNvSpPr/>
            <p:nvPr/>
          </p:nvSpPr>
          <p:spPr bwMode="auto">
            <a:xfrm>
              <a:off x="6045200" y="4268788"/>
              <a:ext cx="33338" cy="26988"/>
            </a:xfrm>
            <a:custGeom>
              <a:avLst/>
              <a:gdLst>
                <a:gd name="T0" fmla="*/ 7 w 9"/>
                <a:gd name="T1" fmla="*/ 6 h 7"/>
                <a:gd name="T2" fmla="*/ 0 w 9"/>
                <a:gd name="T3" fmla="*/ 7 h 7"/>
                <a:gd name="T4" fmla="*/ 6 w 9"/>
                <a:gd name="T5" fmla="*/ 1 h 7"/>
                <a:gd name="T6" fmla="*/ 8 w 9"/>
                <a:gd name="T7" fmla="*/ 1 h 7"/>
                <a:gd name="T8" fmla="*/ 9 w 9"/>
                <a:gd name="T9" fmla="*/ 3 h 7"/>
                <a:gd name="T10" fmla="*/ 7 w 9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7" y="6"/>
                  </a:moveTo>
                  <a:cubicBezTo>
                    <a:pt x="5" y="6"/>
                    <a:pt x="2" y="7"/>
                    <a:pt x="0" y="7"/>
                  </a:cubicBezTo>
                  <a:cubicBezTo>
                    <a:pt x="1" y="3"/>
                    <a:pt x="5" y="4"/>
                    <a:pt x="6" y="1"/>
                  </a:cubicBezTo>
                  <a:cubicBezTo>
                    <a:pt x="6" y="0"/>
                    <a:pt x="7" y="0"/>
                    <a:pt x="8" y="1"/>
                  </a:cubicBezTo>
                  <a:cubicBezTo>
                    <a:pt x="8" y="1"/>
                    <a:pt x="9" y="2"/>
                    <a:pt x="9" y="3"/>
                  </a:cubicBezTo>
                  <a:cubicBezTo>
                    <a:pt x="9" y="4"/>
                    <a:pt x="8" y="5"/>
                    <a:pt x="7" y="6"/>
                  </a:cubicBezTo>
                  <a:close/>
                </a:path>
              </a:pathLst>
            </a:custGeom>
            <a:solidFill>
              <a:srgbClr val="FEE5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2" name="Freeform 70"/>
            <p:cNvSpPr/>
            <p:nvPr/>
          </p:nvSpPr>
          <p:spPr bwMode="auto">
            <a:xfrm>
              <a:off x="5927725" y="4314826"/>
              <a:ext cx="41275" cy="14288"/>
            </a:xfrm>
            <a:custGeom>
              <a:avLst/>
              <a:gdLst>
                <a:gd name="T0" fmla="*/ 11 w 11"/>
                <a:gd name="T1" fmla="*/ 0 h 4"/>
                <a:gd name="T2" fmla="*/ 11 w 11"/>
                <a:gd name="T3" fmla="*/ 1 h 4"/>
                <a:gd name="T4" fmla="*/ 0 w 11"/>
                <a:gd name="T5" fmla="*/ 3 h 4"/>
                <a:gd name="T6" fmla="*/ 0 w 11"/>
                <a:gd name="T7" fmla="*/ 3 h 4"/>
                <a:gd name="T8" fmla="*/ 0 w 11"/>
                <a:gd name="T9" fmla="*/ 3 h 4"/>
                <a:gd name="T10" fmla="*/ 11 w 11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4">
                  <a:moveTo>
                    <a:pt x="11" y="0"/>
                  </a:moveTo>
                  <a:cubicBezTo>
                    <a:pt x="11" y="0"/>
                    <a:pt x="11" y="0"/>
                    <a:pt x="11" y="1"/>
                  </a:cubicBezTo>
                  <a:cubicBezTo>
                    <a:pt x="8" y="4"/>
                    <a:pt x="4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" y="1"/>
                    <a:pt x="7" y="0"/>
                    <a:pt x="11" y="0"/>
                  </a:cubicBezTo>
                  <a:close/>
                </a:path>
              </a:pathLst>
            </a:custGeom>
            <a:solidFill>
              <a:srgbClr val="FED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3" name="Freeform 71"/>
            <p:cNvSpPr/>
            <p:nvPr/>
          </p:nvSpPr>
          <p:spPr bwMode="auto">
            <a:xfrm>
              <a:off x="5891213" y="4318001"/>
              <a:ext cx="36513" cy="19050"/>
            </a:xfrm>
            <a:custGeom>
              <a:avLst/>
              <a:gdLst>
                <a:gd name="T0" fmla="*/ 10 w 10"/>
                <a:gd name="T1" fmla="*/ 2 h 5"/>
                <a:gd name="T2" fmla="*/ 10 w 10"/>
                <a:gd name="T3" fmla="*/ 2 h 5"/>
                <a:gd name="T4" fmla="*/ 2 w 10"/>
                <a:gd name="T5" fmla="*/ 5 h 5"/>
                <a:gd name="T6" fmla="*/ 3 w 10"/>
                <a:gd name="T7" fmla="*/ 1 h 5"/>
                <a:gd name="T8" fmla="*/ 10 w 10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5">
                  <a:moveTo>
                    <a:pt x="10" y="2"/>
                  </a:moveTo>
                  <a:cubicBezTo>
                    <a:pt x="10" y="2"/>
                    <a:pt x="10" y="2"/>
                    <a:pt x="10" y="2"/>
                  </a:cubicBezTo>
                  <a:cubicBezTo>
                    <a:pt x="7" y="2"/>
                    <a:pt x="5" y="4"/>
                    <a:pt x="2" y="5"/>
                  </a:cubicBezTo>
                  <a:cubicBezTo>
                    <a:pt x="2" y="4"/>
                    <a:pt x="0" y="2"/>
                    <a:pt x="3" y="1"/>
                  </a:cubicBezTo>
                  <a:cubicBezTo>
                    <a:pt x="5" y="4"/>
                    <a:pt x="8" y="0"/>
                    <a:pt x="10" y="2"/>
                  </a:cubicBezTo>
                  <a:close/>
                </a:path>
              </a:pathLst>
            </a:custGeom>
            <a:solidFill>
              <a:srgbClr val="FEE5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4" name="Freeform 72"/>
            <p:cNvSpPr/>
            <p:nvPr/>
          </p:nvSpPr>
          <p:spPr bwMode="auto">
            <a:xfrm>
              <a:off x="6248400" y="4359276"/>
              <a:ext cx="26988" cy="19050"/>
            </a:xfrm>
            <a:custGeom>
              <a:avLst/>
              <a:gdLst>
                <a:gd name="T0" fmla="*/ 0 w 7"/>
                <a:gd name="T1" fmla="*/ 5 h 5"/>
                <a:gd name="T2" fmla="*/ 7 w 7"/>
                <a:gd name="T3" fmla="*/ 0 h 5"/>
                <a:gd name="T4" fmla="*/ 0 w 7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0" y="5"/>
                  </a:moveTo>
                  <a:cubicBezTo>
                    <a:pt x="3" y="3"/>
                    <a:pt x="5" y="2"/>
                    <a:pt x="7" y="0"/>
                  </a:cubicBezTo>
                  <a:cubicBezTo>
                    <a:pt x="6" y="4"/>
                    <a:pt x="5" y="5"/>
                    <a:pt x="0" y="5"/>
                  </a:cubicBezTo>
                  <a:close/>
                </a:path>
              </a:pathLst>
            </a:custGeom>
            <a:solidFill>
              <a:srgbClr val="FEE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5" name="Freeform 73"/>
            <p:cNvSpPr/>
            <p:nvPr/>
          </p:nvSpPr>
          <p:spPr bwMode="auto">
            <a:xfrm>
              <a:off x="5894388" y="4303713"/>
              <a:ext cx="22225" cy="22225"/>
            </a:xfrm>
            <a:custGeom>
              <a:avLst/>
              <a:gdLst>
                <a:gd name="T0" fmla="*/ 0 w 6"/>
                <a:gd name="T1" fmla="*/ 3 h 6"/>
                <a:gd name="T2" fmla="*/ 6 w 6"/>
                <a:gd name="T3" fmla="*/ 1 h 6"/>
                <a:gd name="T4" fmla="*/ 0 w 6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6">
                  <a:moveTo>
                    <a:pt x="0" y="3"/>
                  </a:moveTo>
                  <a:cubicBezTo>
                    <a:pt x="2" y="1"/>
                    <a:pt x="3" y="0"/>
                    <a:pt x="6" y="1"/>
                  </a:cubicBezTo>
                  <a:cubicBezTo>
                    <a:pt x="4" y="3"/>
                    <a:pt x="3" y="6"/>
                    <a:pt x="0" y="3"/>
                  </a:cubicBezTo>
                  <a:close/>
                </a:path>
              </a:pathLst>
            </a:custGeom>
            <a:solidFill>
              <a:srgbClr val="FEE5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6" name="Freeform 74"/>
            <p:cNvSpPr/>
            <p:nvPr/>
          </p:nvSpPr>
          <p:spPr bwMode="auto">
            <a:xfrm>
              <a:off x="6173788" y="4438651"/>
              <a:ext cx="11113" cy="11113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1"/>
                    <a:pt x="2" y="0"/>
                    <a:pt x="3" y="0"/>
                  </a:cubicBezTo>
                  <a:cubicBezTo>
                    <a:pt x="3" y="3"/>
                    <a:pt x="3" y="3"/>
                    <a:pt x="0" y="3"/>
                  </a:cubicBezTo>
                  <a:close/>
                </a:path>
              </a:pathLst>
            </a:custGeom>
            <a:solidFill>
              <a:srgbClr val="FEE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7" name="Freeform 75"/>
            <p:cNvSpPr/>
            <p:nvPr/>
          </p:nvSpPr>
          <p:spPr bwMode="auto">
            <a:xfrm>
              <a:off x="6119813" y="4213226"/>
              <a:ext cx="15875" cy="19050"/>
            </a:xfrm>
            <a:custGeom>
              <a:avLst/>
              <a:gdLst>
                <a:gd name="T0" fmla="*/ 0 w 4"/>
                <a:gd name="T1" fmla="*/ 3 h 5"/>
                <a:gd name="T2" fmla="*/ 2 w 4"/>
                <a:gd name="T3" fmla="*/ 1 h 5"/>
                <a:gd name="T4" fmla="*/ 4 w 4"/>
                <a:gd name="T5" fmla="*/ 2 h 5"/>
                <a:gd name="T6" fmla="*/ 2 w 4"/>
                <a:gd name="T7" fmla="*/ 4 h 5"/>
                <a:gd name="T8" fmla="*/ 0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0" y="3"/>
                  </a:moveTo>
                  <a:cubicBezTo>
                    <a:pt x="1" y="2"/>
                    <a:pt x="0" y="0"/>
                    <a:pt x="2" y="1"/>
                  </a:cubicBezTo>
                  <a:cubicBezTo>
                    <a:pt x="3" y="1"/>
                    <a:pt x="4" y="0"/>
                    <a:pt x="4" y="2"/>
                  </a:cubicBezTo>
                  <a:cubicBezTo>
                    <a:pt x="3" y="3"/>
                    <a:pt x="3" y="4"/>
                    <a:pt x="2" y="4"/>
                  </a:cubicBezTo>
                  <a:cubicBezTo>
                    <a:pt x="2" y="5"/>
                    <a:pt x="0" y="4"/>
                    <a:pt x="0" y="3"/>
                  </a:cubicBezTo>
                  <a:close/>
                </a:path>
              </a:pathLst>
            </a:custGeom>
            <a:solidFill>
              <a:srgbClr val="FEEA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8" name="Freeform 76"/>
            <p:cNvSpPr/>
            <p:nvPr/>
          </p:nvSpPr>
          <p:spPr bwMode="auto">
            <a:xfrm>
              <a:off x="6157913" y="4254501"/>
              <a:ext cx="15875" cy="11113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0 w 4"/>
                <a:gd name="T5" fmla="*/ 2 h 3"/>
                <a:gd name="T6" fmla="*/ 4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1" y="2"/>
                    <a:pt x="0" y="2"/>
                  </a:cubicBezTo>
                  <a:cubicBezTo>
                    <a:pt x="1" y="1"/>
                    <a:pt x="2" y="1"/>
                    <a:pt x="4" y="0"/>
                  </a:cubicBezTo>
                  <a:close/>
                </a:path>
              </a:pathLst>
            </a:custGeom>
            <a:solidFill>
              <a:srgbClr val="FEEA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29" name="Freeform 77"/>
            <p:cNvSpPr/>
            <p:nvPr/>
          </p:nvSpPr>
          <p:spPr bwMode="auto">
            <a:xfrm>
              <a:off x="6462713" y="4111626"/>
              <a:ext cx="101600" cy="203200"/>
            </a:xfrm>
            <a:custGeom>
              <a:avLst/>
              <a:gdLst>
                <a:gd name="T0" fmla="*/ 26 w 27"/>
                <a:gd name="T1" fmla="*/ 31 h 54"/>
                <a:gd name="T2" fmla="*/ 25 w 27"/>
                <a:gd name="T3" fmla="*/ 47 h 54"/>
                <a:gd name="T4" fmla="*/ 20 w 27"/>
                <a:gd name="T5" fmla="*/ 53 h 54"/>
                <a:gd name="T6" fmla="*/ 4 w 27"/>
                <a:gd name="T7" fmla="*/ 53 h 54"/>
                <a:gd name="T8" fmla="*/ 1 w 27"/>
                <a:gd name="T9" fmla="*/ 44 h 54"/>
                <a:gd name="T10" fmla="*/ 3 w 27"/>
                <a:gd name="T11" fmla="*/ 14 h 54"/>
                <a:gd name="T12" fmla="*/ 4 w 27"/>
                <a:gd name="T13" fmla="*/ 4 h 54"/>
                <a:gd name="T14" fmla="*/ 9 w 27"/>
                <a:gd name="T15" fmla="*/ 3 h 54"/>
                <a:gd name="T16" fmla="*/ 21 w 27"/>
                <a:gd name="T17" fmla="*/ 21 h 54"/>
                <a:gd name="T18" fmla="*/ 26 w 27"/>
                <a:gd name="T19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4">
                  <a:moveTo>
                    <a:pt x="26" y="31"/>
                  </a:moveTo>
                  <a:cubicBezTo>
                    <a:pt x="26" y="36"/>
                    <a:pt x="27" y="42"/>
                    <a:pt x="25" y="47"/>
                  </a:cubicBezTo>
                  <a:cubicBezTo>
                    <a:pt x="24" y="50"/>
                    <a:pt x="23" y="52"/>
                    <a:pt x="20" y="53"/>
                  </a:cubicBezTo>
                  <a:cubicBezTo>
                    <a:pt x="15" y="54"/>
                    <a:pt x="9" y="54"/>
                    <a:pt x="4" y="53"/>
                  </a:cubicBezTo>
                  <a:cubicBezTo>
                    <a:pt x="0" y="51"/>
                    <a:pt x="0" y="47"/>
                    <a:pt x="1" y="44"/>
                  </a:cubicBezTo>
                  <a:cubicBezTo>
                    <a:pt x="4" y="34"/>
                    <a:pt x="6" y="25"/>
                    <a:pt x="3" y="14"/>
                  </a:cubicBezTo>
                  <a:cubicBezTo>
                    <a:pt x="2" y="11"/>
                    <a:pt x="3" y="7"/>
                    <a:pt x="4" y="4"/>
                  </a:cubicBezTo>
                  <a:cubicBezTo>
                    <a:pt x="5" y="1"/>
                    <a:pt x="7" y="0"/>
                    <a:pt x="9" y="3"/>
                  </a:cubicBezTo>
                  <a:cubicBezTo>
                    <a:pt x="13" y="9"/>
                    <a:pt x="16" y="15"/>
                    <a:pt x="21" y="21"/>
                  </a:cubicBezTo>
                  <a:cubicBezTo>
                    <a:pt x="23" y="24"/>
                    <a:pt x="25" y="27"/>
                    <a:pt x="26" y="31"/>
                  </a:cubicBezTo>
                  <a:close/>
                </a:path>
              </a:pathLst>
            </a:custGeom>
            <a:solidFill>
              <a:srgbClr val="FEB4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0" name="Freeform 78"/>
            <p:cNvSpPr/>
            <p:nvPr/>
          </p:nvSpPr>
          <p:spPr bwMode="auto">
            <a:xfrm>
              <a:off x="5186363" y="4443413"/>
              <a:ext cx="501650" cy="217488"/>
            </a:xfrm>
            <a:custGeom>
              <a:avLst/>
              <a:gdLst>
                <a:gd name="T0" fmla="*/ 55 w 133"/>
                <a:gd name="T1" fmla="*/ 49 h 58"/>
                <a:gd name="T2" fmla="*/ 54 w 133"/>
                <a:gd name="T3" fmla="*/ 49 h 58"/>
                <a:gd name="T4" fmla="*/ 51 w 133"/>
                <a:gd name="T5" fmla="*/ 40 h 58"/>
                <a:gd name="T6" fmla="*/ 50 w 133"/>
                <a:gd name="T7" fmla="*/ 37 h 58"/>
                <a:gd name="T8" fmla="*/ 47 w 133"/>
                <a:gd name="T9" fmla="*/ 38 h 58"/>
                <a:gd name="T10" fmla="*/ 44 w 133"/>
                <a:gd name="T11" fmla="*/ 41 h 58"/>
                <a:gd name="T12" fmla="*/ 47 w 133"/>
                <a:gd name="T13" fmla="*/ 51 h 58"/>
                <a:gd name="T14" fmla="*/ 19 w 133"/>
                <a:gd name="T15" fmla="*/ 56 h 58"/>
                <a:gd name="T16" fmla="*/ 8 w 133"/>
                <a:gd name="T17" fmla="*/ 57 h 58"/>
                <a:gd name="T18" fmla="*/ 4 w 133"/>
                <a:gd name="T19" fmla="*/ 57 h 58"/>
                <a:gd name="T20" fmla="*/ 1 w 133"/>
                <a:gd name="T21" fmla="*/ 54 h 58"/>
                <a:gd name="T22" fmla="*/ 3 w 133"/>
                <a:gd name="T23" fmla="*/ 50 h 58"/>
                <a:gd name="T24" fmla="*/ 8 w 133"/>
                <a:gd name="T25" fmla="*/ 44 h 58"/>
                <a:gd name="T26" fmla="*/ 20 w 133"/>
                <a:gd name="T27" fmla="*/ 38 h 58"/>
                <a:gd name="T28" fmla="*/ 47 w 133"/>
                <a:gd name="T29" fmla="*/ 28 h 58"/>
                <a:gd name="T30" fmla="*/ 50 w 133"/>
                <a:gd name="T31" fmla="*/ 27 h 58"/>
                <a:gd name="T32" fmla="*/ 56 w 133"/>
                <a:gd name="T33" fmla="*/ 24 h 58"/>
                <a:gd name="T34" fmla="*/ 58 w 133"/>
                <a:gd name="T35" fmla="*/ 24 h 58"/>
                <a:gd name="T36" fmla="*/ 69 w 133"/>
                <a:gd name="T37" fmla="*/ 21 h 58"/>
                <a:gd name="T38" fmla="*/ 77 w 133"/>
                <a:gd name="T39" fmla="*/ 18 h 58"/>
                <a:gd name="T40" fmla="*/ 78 w 133"/>
                <a:gd name="T41" fmla="*/ 18 h 58"/>
                <a:gd name="T42" fmla="*/ 87 w 133"/>
                <a:gd name="T43" fmla="*/ 13 h 58"/>
                <a:gd name="T44" fmla="*/ 95 w 133"/>
                <a:gd name="T45" fmla="*/ 10 h 58"/>
                <a:gd name="T46" fmla="*/ 113 w 133"/>
                <a:gd name="T47" fmla="*/ 1 h 58"/>
                <a:gd name="T48" fmla="*/ 114 w 133"/>
                <a:gd name="T49" fmla="*/ 1 h 58"/>
                <a:gd name="T50" fmla="*/ 114 w 133"/>
                <a:gd name="T51" fmla="*/ 9 h 58"/>
                <a:gd name="T52" fmla="*/ 105 w 133"/>
                <a:gd name="T53" fmla="*/ 10 h 58"/>
                <a:gd name="T54" fmla="*/ 110 w 133"/>
                <a:gd name="T55" fmla="*/ 17 h 58"/>
                <a:gd name="T56" fmla="*/ 112 w 133"/>
                <a:gd name="T57" fmla="*/ 22 h 58"/>
                <a:gd name="T58" fmla="*/ 118 w 133"/>
                <a:gd name="T59" fmla="*/ 23 h 58"/>
                <a:gd name="T60" fmla="*/ 121 w 133"/>
                <a:gd name="T61" fmla="*/ 23 h 58"/>
                <a:gd name="T62" fmla="*/ 126 w 133"/>
                <a:gd name="T63" fmla="*/ 25 h 58"/>
                <a:gd name="T64" fmla="*/ 122 w 133"/>
                <a:gd name="T65" fmla="*/ 28 h 58"/>
                <a:gd name="T66" fmla="*/ 120 w 133"/>
                <a:gd name="T67" fmla="*/ 31 h 58"/>
                <a:gd name="T68" fmla="*/ 123 w 133"/>
                <a:gd name="T69" fmla="*/ 33 h 58"/>
                <a:gd name="T70" fmla="*/ 132 w 133"/>
                <a:gd name="T71" fmla="*/ 33 h 58"/>
                <a:gd name="T72" fmla="*/ 130 w 133"/>
                <a:gd name="T73" fmla="*/ 36 h 58"/>
                <a:gd name="T74" fmla="*/ 130 w 133"/>
                <a:gd name="T75" fmla="*/ 36 h 58"/>
                <a:gd name="T76" fmla="*/ 124 w 133"/>
                <a:gd name="T77" fmla="*/ 38 h 58"/>
                <a:gd name="T78" fmla="*/ 116 w 133"/>
                <a:gd name="T79" fmla="*/ 40 h 58"/>
                <a:gd name="T80" fmla="*/ 106 w 133"/>
                <a:gd name="T81" fmla="*/ 39 h 58"/>
                <a:gd name="T82" fmla="*/ 99 w 133"/>
                <a:gd name="T83" fmla="*/ 38 h 58"/>
                <a:gd name="T84" fmla="*/ 90 w 133"/>
                <a:gd name="T85" fmla="*/ 32 h 58"/>
                <a:gd name="T86" fmla="*/ 81 w 133"/>
                <a:gd name="T87" fmla="*/ 41 h 58"/>
                <a:gd name="T88" fmla="*/ 78 w 133"/>
                <a:gd name="T89" fmla="*/ 41 h 58"/>
                <a:gd name="T90" fmla="*/ 76 w 133"/>
                <a:gd name="T91" fmla="*/ 35 h 58"/>
                <a:gd name="T92" fmla="*/ 78 w 133"/>
                <a:gd name="T93" fmla="*/ 29 h 58"/>
                <a:gd name="T94" fmla="*/ 73 w 133"/>
                <a:gd name="T95" fmla="*/ 37 h 58"/>
                <a:gd name="T96" fmla="*/ 68 w 133"/>
                <a:gd name="T97" fmla="*/ 44 h 58"/>
                <a:gd name="T98" fmla="*/ 65 w 133"/>
                <a:gd name="T99" fmla="*/ 47 h 58"/>
                <a:gd name="T100" fmla="*/ 62 w 133"/>
                <a:gd name="T101" fmla="*/ 45 h 58"/>
                <a:gd name="T102" fmla="*/ 62 w 133"/>
                <a:gd name="T103" fmla="*/ 41 h 58"/>
                <a:gd name="T104" fmla="*/ 60 w 133"/>
                <a:gd name="T105" fmla="*/ 41 h 58"/>
                <a:gd name="T106" fmla="*/ 60 w 133"/>
                <a:gd name="T107" fmla="*/ 43 h 58"/>
                <a:gd name="T108" fmla="*/ 58 w 133"/>
                <a:gd name="T109" fmla="*/ 47 h 58"/>
                <a:gd name="T110" fmla="*/ 55 w 133"/>
                <a:gd name="T111" fmla="*/ 4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3" h="58">
                  <a:moveTo>
                    <a:pt x="55" y="49"/>
                  </a:moveTo>
                  <a:cubicBezTo>
                    <a:pt x="55" y="49"/>
                    <a:pt x="54" y="49"/>
                    <a:pt x="54" y="49"/>
                  </a:cubicBezTo>
                  <a:cubicBezTo>
                    <a:pt x="51" y="47"/>
                    <a:pt x="49" y="44"/>
                    <a:pt x="51" y="40"/>
                  </a:cubicBezTo>
                  <a:cubicBezTo>
                    <a:pt x="51" y="39"/>
                    <a:pt x="52" y="38"/>
                    <a:pt x="50" y="37"/>
                  </a:cubicBezTo>
                  <a:cubicBezTo>
                    <a:pt x="50" y="36"/>
                    <a:pt x="48" y="37"/>
                    <a:pt x="47" y="38"/>
                  </a:cubicBezTo>
                  <a:cubicBezTo>
                    <a:pt x="46" y="39"/>
                    <a:pt x="45" y="40"/>
                    <a:pt x="44" y="41"/>
                  </a:cubicBezTo>
                  <a:cubicBezTo>
                    <a:pt x="49" y="42"/>
                    <a:pt x="50" y="45"/>
                    <a:pt x="47" y="51"/>
                  </a:cubicBezTo>
                  <a:cubicBezTo>
                    <a:pt x="38" y="53"/>
                    <a:pt x="29" y="54"/>
                    <a:pt x="19" y="56"/>
                  </a:cubicBezTo>
                  <a:cubicBezTo>
                    <a:pt x="16" y="56"/>
                    <a:pt x="12" y="58"/>
                    <a:pt x="8" y="57"/>
                  </a:cubicBezTo>
                  <a:cubicBezTo>
                    <a:pt x="7" y="57"/>
                    <a:pt x="6" y="57"/>
                    <a:pt x="4" y="57"/>
                  </a:cubicBezTo>
                  <a:cubicBezTo>
                    <a:pt x="2" y="57"/>
                    <a:pt x="1" y="55"/>
                    <a:pt x="1" y="54"/>
                  </a:cubicBezTo>
                  <a:cubicBezTo>
                    <a:pt x="0" y="52"/>
                    <a:pt x="2" y="51"/>
                    <a:pt x="3" y="50"/>
                  </a:cubicBezTo>
                  <a:cubicBezTo>
                    <a:pt x="5" y="49"/>
                    <a:pt x="8" y="48"/>
                    <a:pt x="8" y="44"/>
                  </a:cubicBezTo>
                  <a:cubicBezTo>
                    <a:pt x="11" y="40"/>
                    <a:pt x="15" y="39"/>
                    <a:pt x="20" y="38"/>
                  </a:cubicBezTo>
                  <a:cubicBezTo>
                    <a:pt x="29" y="35"/>
                    <a:pt x="38" y="32"/>
                    <a:pt x="47" y="28"/>
                  </a:cubicBezTo>
                  <a:cubicBezTo>
                    <a:pt x="48" y="28"/>
                    <a:pt x="49" y="28"/>
                    <a:pt x="50" y="27"/>
                  </a:cubicBezTo>
                  <a:cubicBezTo>
                    <a:pt x="52" y="27"/>
                    <a:pt x="54" y="25"/>
                    <a:pt x="56" y="24"/>
                  </a:cubicBezTo>
                  <a:cubicBezTo>
                    <a:pt x="57" y="24"/>
                    <a:pt x="57" y="24"/>
                    <a:pt x="58" y="24"/>
                  </a:cubicBezTo>
                  <a:cubicBezTo>
                    <a:pt x="62" y="24"/>
                    <a:pt x="65" y="22"/>
                    <a:pt x="69" y="21"/>
                  </a:cubicBezTo>
                  <a:cubicBezTo>
                    <a:pt x="72" y="21"/>
                    <a:pt x="75" y="20"/>
                    <a:pt x="77" y="18"/>
                  </a:cubicBezTo>
                  <a:cubicBezTo>
                    <a:pt x="77" y="18"/>
                    <a:pt x="78" y="18"/>
                    <a:pt x="78" y="18"/>
                  </a:cubicBezTo>
                  <a:cubicBezTo>
                    <a:pt x="82" y="17"/>
                    <a:pt x="84" y="15"/>
                    <a:pt x="87" y="13"/>
                  </a:cubicBezTo>
                  <a:cubicBezTo>
                    <a:pt x="89" y="12"/>
                    <a:pt x="92" y="11"/>
                    <a:pt x="95" y="10"/>
                  </a:cubicBezTo>
                  <a:cubicBezTo>
                    <a:pt x="100" y="5"/>
                    <a:pt x="107" y="5"/>
                    <a:pt x="113" y="1"/>
                  </a:cubicBezTo>
                  <a:cubicBezTo>
                    <a:pt x="113" y="0"/>
                    <a:pt x="114" y="1"/>
                    <a:pt x="114" y="1"/>
                  </a:cubicBezTo>
                  <a:cubicBezTo>
                    <a:pt x="118" y="4"/>
                    <a:pt x="116" y="7"/>
                    <a:pt x="114" y="9"/>
                  </a:cubicBezTo>
                  <a:cubicBezTo>
                    <a:pt x="111" y="13"/>
                    <a:pt x="108" y="12"/>
                    <a:pt x="105" y="10"/>
                  </a:cubicBezTo>
                  <a:cubicBezTo>
                    <a:pt x="106" y="13"/>
                    <a:pt x="112" y="12"/>
                    <a:pt x="110" y="17"/>
                  </a:cubicBezTo>
                  <a:cubicBezTo>
                    <a:pt x="113" y="17"/>
                    <a:pt x="114" y="19"/>
                    <a:pt x="112" y="22"/>
                  </a:cubicBezTo>
                  <a:cubicBezTo>
                    <a:pt x="114" y="22"/>
                    <a:pt x="115" y="24"/>
                    <a:pt x="118" y="23"/>
                  </a:cubicBezTo>
                  <a:cubicBezTo>
                    <a:pt x="119" y="23"/>
                    <a:pt x="120" y="23"/>
                    <a:pt x="121" y="23"/>
                  </a:cubicBezTo>
                  <a:cubicBezTo>
                    <a:pt x="123" y="23"/>
                    <a:pt x="125" y="23"/>
                    <a:pt x="126" y="25"/>
                  </a:cubicBezTo>
                  <a:cubicBezTo>
                    <a:pt x="126" y="28"/>
                    <a:pt x="124" y="28"/>
                    <a:pt x="122" y="28"/>
                  </a:cubicBezTo>
                  <a:cubicBezTo>
                    <a:pt x="120" y="28"/>
                    <a:pt x="120" y="30"/>
                    <a:pt x="120" y="31"/>
                  </a:cubicBezTo>
                  <a:cubicBezTo>
                    <a:pt x="120" y="33"/>
                    <a:pt x="121" y="33"/>
                    <a:pt x="123" y="33"/>
                  </a:cubicBezTo>
                  <a:cubicBezTo>
                    <a:pt x="126" y="33"/>
                    <a:pt x="129" y="32"/>
                    <a:pt x="132" y="33"/>
                  </a:cubicBezTo>
                  <a:cubicBezTo>
                    <a:pt x="133" y="35"/>
                    <a:pt x="131" y="35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8" y="36"/>
                    <a:pt x="126" y="37"/>
                    <a:pt x="124" y="38"/>
                  </a:cubicBezTo>
                  <a:cubicBezTo>
                    <a:pt x="122" y="39"/>
                    <a:pt x="119" y="40"/>
                    <a:pt x="116" y="40"/>
                  </a:cubicBezTo>
                  <a:cubicBezTo>
                    <a:pt x="113" y="42"/>
                    <a:pt x="109" y="40"/>
                    <a:pt x="106" y="39"/>
                  </a:cubicBezTo>
                  <a:cubicBezTo>
                    <a:pt x="104" y="38"/>
                    <a:pt x="103" y="35"/>
                    <a:pt x="99" y="38"/>
                  </a:cubicBezTo>
                  <a:cubicBezTo>
                    <a:pt x="97" y="40"/>
                    <a:pt x="91" y="36"/>
                    <a:pt x="90" y="32"/>
                  </a:cubicBezTo>
                  <a:cubicBezTo>
                    <a:pt x="89" y="37"/>
                    <a:pt x="86" y="40"/>
                    <a:pt x="81" y="41"/>
                  </a:cubicBezTo>
                  <a:cubicBezTo>
                    <a:pt x="80" y="42"/>
                    <a:pt x="78" y="43"/>
                    <a:pt x="78" y="41"/>
                  </a:cubicBezTo>
                  <a:cubicBezTo>
                    <a:pt x="77" y="39"/>
                    <a:pt x="74" y="36"/>
                    <a:pt x="76" y="35"/>
                  </a:cubicBezTo>
                  <a:cubicBezTo>
                    <a:pt x="80" y="34"/>
                    <a:pt x="78" y="31"/>
                    <a:pt x="78" y="29"/>
                  </a:cubicBezTo>
                  <a:cubicBezTo>
                    <a:pt x="75" y="31"/>
                    <a:pt x="72" y="32"/>
                    <a:pt x="73" y="37"/>
                  </a:cubicBezTo>
                  <a:cubicBezTo>
                    <a:pt x="73" y="39"/>
                    <a:pt x="69" y="41"/>
                    <a:pt x="68" y="44"/>
                  </a:cubicBezTo>
                  <a:cubicBezTo>
                    <a:pt x="68" y="46"/>
                    <a:pt x="66" y="46"/>
                    <a:pt x="65" y="47"/>
                  </a:cubicBezTo>
                  <a:cubicBezTo>
                    <a:pt x="63" y="48"/>
                    <a:pt x="62" y="47"/>
                    <a:pt x="62" y="45"/>
                  </a:cubicBezTo>
                  <a:cubicBezTo>
                    <a:pt x="63" y="43"/>
                    <a:pt x="60" y="42"/>
                    <a:pt x="62" y="41"/>
                  </a:cubicBezTo>
                  <a:cubicBezTo>
                    <a:pt x="61" y="40"/>
                    <a:pt x="61" y="41"/>
                    <a:pt x="60" y="41"/>
                  </a:cubicBezTo>
                  <a:cubicBezTo>
                    <a:pt x="60" y="42"/>
                    <a:pt x="59" y="42"/>
                    <a:pt x="60" y="43"/>
                  </a:cubicBezTo>
                  <a:cubicBezTo>
                    <a:pt x="64" y="46"/>
                    <a:pt x="61" y="47"/>
                    <a:pt x="58" y="47"/>
                  </a:cubicBezTo>
                  <a:cubicBezTo>
                    <a:pt x="57" y="47"/>
                    <a:pt x="56" y="49"/>
                    <a:pt x="55" y="49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1" name="Freeform 79"/>
            <p:cNvSpPr/>
            <p:nvPr/>
          </p:nvSpPr>
          <p:spPr bwMode="auto">
            <a:xfrm>
              <a:off x="5068888" y="4473576"/>
              <a:ext cx="169863" cy="233363"/>
            </a:xfrm>
            <a:custGeom>
              <a:avLst/>
              <a:gdLst>
                <a:gd name="T0" fmla="*/ 0 w 45"/>
                <a:gd name="T1" fmla="*/ 27 h 62"/>
                <a:gd name="T2" fmla="*/ 3 w 45"/>
                <a:gd name="T3" fmla="*/ 21 h 62"/>
                <a:gd name="T4" fmla="*/ 0 w 45"/>
                <a:gd name="T5" fmla="*/ 12 h 62"/>
                <a:gd name="T6" fmla="*/ 14 w 45"/>
                <a:gd name="T7" fmla="*/ 12 h 62"/>
                <a:gd name="T8" fmla="*/ 16 w 45"/>
                <a:gd name="T9" fmla="*/ 11 h 62"/>
                <a:gd name="T10" fmla="*/ 10 w 45"/>
                <a:gd name="T11" fmla="*/ 5 h 62"/>
                <a:gd name="T12" fmla="*/ 12 w 45"/>
                <a:gd name="T13" fmla="*/ 2 h 62"/>
                <a:gd name="T14" fmla="*/ 15 w 45"/>
                <a:gd name="T15" fmla="*/ 3 h 62"/>
                <a:gd name="T16" fmla="*/ 19 w 45"/>
                <a:gd name="T17" fmla="*/ 8 h 62"/>
                <a:gd name="T18" fmla="*/ 20 w 45"/>
                <a:gd name="T19" fmla="*/ 10 h 62"/>
                <a:gd name="T20" fmla="*/ 24 w 45"/>
                <a:gd name="T21" fmla="*/ 6 h 62"/>
                <a:gd name="T22" fmla="*/ 28 w 45"/>
                <a:gd name="T23" fmla="*/ 4 h 62"/>
                <a:gd name="T24" fmla="*/ 30 w 45"/>
                <a:gd name="T25" fmla="*/ 7 h 62"/>
                <a:gd name="T26" fmla="*/ 35 w 45"/>
                <a:gd name="T27" fmla="*/ 11 h 62"/>
                <a:gd name="T28" fmla="*/ 36 w 45"/>
                <a:gd name="T29" fmla="*/ 10 h 62"/>
                <a:gd name="T30" fmla="*/ 34 w 45"/>
                <a:gd name="T31" fmla="*/ 8 h 62"/>
                <a:gd name="T32" fmla="*/ 31 w 45"/>
                <a:gd name="T33" fmla="*/ 4 h 62"/>
                <a:gd name="T34" fmla="*/ 34 w 45"/>
                <a:gd name="T35" fmla="*/ 1 h 62"/>
                <a:gd name="T36" fmla="*/ 38 w 45"/>
                <a:gd name="T37" fmla="*/ 2 h 62"/>
                <a:gd name="T38" fmla="*/ 44 w 45"/>
                <a:gd name="T39" fmla="*/ 11 h 62"/>
                <a:gd name="T40" fmla="*/ 40 w 45"/>
                <a:gd name="T41" fmla="*/ 14 h 62"/>
                <a:gd name="T42" fmla="*/ 43 w 45"/>
                <a:gd name="T43" fmla="*/ 15 h 62"/>
                <a:gd name="T44" fmla="*/ 44 w 45"/>
                <a:gd name="T45" fmla="*/ 19 h 62"/>
                <a:gd name="T46" fmla="*/ 41 w 45"/>
                <a:gd name="T47" fmla="*/ 20 h 62"/>
                <a:gd name="T48" fmla="*/ 30 w 45"/>
                <a:gd name="T49" fmla="*/ 18 h 62"/>
                <a:gd name="T50" fmla="*/ 28 w 45"/>
                <a:gd name="T51" fmla="*/ 18 h 62"/>
                <a:gd name="T52" fmla="*/ 30 w 45"/>
                <a:gd name="T53" fmla="*/ 22 h 62"/>
                <a:gd name="T54" fmla="*/ 35 w 45"/>
                <a:gd name="T55" fmla="*/ 22 h 62"/>
                <a:gd name="T56" fmla="*/ 39 w 45"/>
                <a:gd name="T57" fmla="*/ 23 h 62"/>
                <a:gd name="T58" fmla="*/ 37 w 45"/>
                <a:gd name="T59" fmla="*/ 29 h 62"/>
                <a:gd name="T60" fmla="*/ 34 w 45"/>
                <a:gd name="T61" fmla="*/ 29 h 62"/>
                <a:gd name="T62" fmla="*/ 23 w 45"/>
                <a:gd name="T63" fmla="*/ 25 h 62"/>
                <a:gd name="T64" fmla="*/ 25 w 45"/>
                <a:gd name="T65" fmla="*/ 29 h 62"/>
                <a:gd name="T66" fmla="*/ 27 w 45"/>
                <a:gd name="T67" fmla="*/ 33 h 62"/>
                <a:gd name="T68" fmla="*/ 26 w 45"/>
                <a:gd name="T69" fmla="*/ 38 h 62"/>
                <a:gd name="T70" fmla="*/ 33 w 45"/>
                <a:gd name="T71" fmla="*/ 36 h 62"/>
                <a:gd name="T72" fmla="*/ 33 w 45"/>
                <a:gd name="T73" fmla="*/ 38 h 62"/>
                <a:gd name="T74" fmla="*/ 26 w 45"/>
                <a:gd name="T75" fmla="*/ 43 h 62"/>
                <a:gd name="T76" fmla="*/ 26 w 45"/>
                <a:gd name="T77" fmla="*/ 49 h 62"/>
                <a:gd name="T78" fmla="*/ 26 w 45"/>
                <a:gd name="T79" fmla="*/ 50 h 62"/>
                <a:gd name="T80" fmla="*/ 20 w 45"/>
                <a:gd name="T81" fmla="*/ 53 h 62"/>
                <a:gd name="T82" fmla="*/ 24 w 45"/>
                <a:gd name="T83" fmla="*/ 57 h 62"/>
                <a:gd name="T84" fmla="*/ 22 w 45"/>
                <a:gd name="T85" fmla="*/ 62 h 62"/>
                <a:gd name="T86" fmla="*/ 19 w 45"/>
                <a:gd name="T87" fmla="*/ 55 h 62"/>
                <a:gd name="T88" fmla="*/ 13 w 45"/>
                <a:gd name="T89" fmla="*/ 56 h 62"/>
                <a:gd name="T90" fmla="*/ 10 w 45"/>
                <a:gd name="T91" fmla="*/ 56 h 62"/>
                <a:gd name="T92" fmla="*/ 8 w 45"/>
                <a:gd name="T93" fmla="*/ 51 h 62"/>
                <a:gd name="T94" fmla="*/ 4 w 45"/>
                <a:gd name="T95" fmla="*/ 44 h 62"/>
                <a:gd name="T96" fmla="*/ 0 w 45"/>
                <a:gd name="T97" fmla="*/ 2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62">
                  <a:moveTo>
                    <a:pt x="0" y="27"/>
                  </a:moveTo>
                  <a:cubicBezTo>
                    <a:pt x="5" y="26"/>
                    <a:pt x="3" y="22"/>
                    <a:pt x="3" y="21"/>
                  </a:cubicBezTo>
                  <a:cubicBezTo>
                    <a:pt x="2" y="18"/>
                    <a:pt x="6" y="13"/>
                    <a:pt x="0" y="12"/>
                  </a:cubicBezTo>
                  <a:cubicBezTo>
                    <a:pt x="5" y="12"/>
                    <a:pt x="9" y="8"/>
                    <a:pt x="14" y="12"/>
                  </a:cubicBezTo>
                  <a:cubicBezTo>
                    <a:pt x="15" y="12"/>
                    <a:pt x="17" y="12"/>
                    <a:pt x="16" y="11"/>
                  </a:cubicBezTo>
                  <a:cubicBezTo>
                    <a:pt x="14" y="9"/>
                    <a:pt x="14" y="5"/>
                    <a:pt x="10" y="5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3" y="1"/>
                    <a:pt x="15" y="0"/>
                    <a:pt x="15" y="3"/>
                  </a:cubicBezTo>
                  <a:cubicBezTo>
                    <a:pt x="14" y="4"/>
                    <a:pt x="16" y="7"/>
                    <a:pt x="19" y="8"/>
                  </a:cubicBezTo>
                  <a:cubicBezTo>
                    <a:pt x="20" y="8"/>
                    <a:pt x="20" y="9"/>
                    <a:pt x="20" y="10"/>
                  </a:cubicBezTo>
                  <a:cubicBezTo>
                    <a:pt x="22" y="9"/>
                    <a:pt x="22" y="7"/>
                    <a:pt x="24" y="6"/>
                  </a:cubicBezTo>
                  <a:cubicBezTo>
                    <a:pt x="25" y="4"/>
                    <a:pt x="26" y="3"/>
                    <a:pt x="28" y="4"/>
                  </a:cubicBezTo>
                  <a:cubicBezTo>
                    <a:pt x="30" y="4"/>
                    <a:pt x="30" y="5"/>
                    <a:pt x="30" y="7"/>
                  </a:cubicBezTo>
                  <a:cubicBezTo>
                    <a:pt x="30" y="12"/>
                    <a:pt x="35" y="7"/>
                    <a:pt x="35" y="11"/>
                  </a:cubicBezTo>
                  <a:cubicBezTo>
                    <a:pt x="35" y="11"/>
                    <a:pt x="36" y="10"/>
                    <a:pt x="36" y="10"/>
                  </a:cubicBezTo>
                  <a:cubicBezTo>
                    <a:pt x="36" y="9"/>
                    <a:pt x="35" y="8"/>
                    <a:pt x="34" y="8"/>
                  </a:cubicBezTo>
                  <a:cubicBezTo>
                    <a:pt x="32" y="7"/>
                    <a:pt x="31" y="6"/>
                    <a:pt x="31" y="4"/>
                  </a:cubicBezTo>
                  <a:cubicBezTo>
                    <a:pt x="31" y="3"/>
                    <a:pt x="33" y="2"/>
                    <a:pt x="34" y="1"/>
                  </a:cubicBezTo>
                  <a:cubicBezTo>
                    <a:pt x="35" y="0"/>
                    <a:pt x="37" y="3"/>
                    <a:pt x="38" y="2"/>
                  </a:cubicBezTo>
                  <a:cubicBezTo>
                    <a:pt x="44" y="3"/>
                    <a:pt x="43" y="8"/>
                    <a:pt x="44" y="11"/>
                  </a:cubicBezTo>
                  <a:cubicBezTo>
                    <a:pt x="45" y="13"/>
                    <a:pt x="44" y="14"/>
                    <a:pt x="40" y="14"/>
                  </a:cubicBezTo>
                  <a:cubicBezTo>
                    <a:pt x="41" y="15"/>
                    <a:pt x="42" y="14"/>
                    <a:pt x="43" y="15"/>
                  </a:cubicBezTo>
                  <a:cubicBezTo>
                    <a:pt x="44" y="16"/>
                    <a:pt x="45" y="17"/>
                    <a:pt x="44" y="19"/>
                  </a:cubicBezTo>
                  <a:cubicBezTo>
                    <a:pt x="43" y="20"/>
                    <a:pt x="42" y="20"/>
                    <a:pt x="41" y="20"/>
                  </a:cubicBezTo>
                  <a:cubicBezTo>
                    <a:pt x="37" y="19"/>
                    <a:pt x="34" y="17"/>
                    <a:pt x="30" y="18"/>
                  </a:cubicBezTo>
                  <a:cubicBezTo>
                    <a:pt x="30" y="18"/>
                    <a:pt x="28" y="16"/>
                    <a:pt x="28" y="18"/>
                  </a:cubicBezTo>
                  <a:cubicBezTo>
                    <a:pt x="29" y="20"/>
                    <a:pt x="29" y="22"/>
                    <a:pt x="30" y="22"/>
                  </a:cubicBezTo>
                  <a:cubicBezTo>
                    <a:pt x="32" y="23"/>
                    <a:pt x="33" y="22"/>
                    <a:pt x="35" y="22"/>
                  </a:cubicBezTo>
                  <a:cubicBezTo>
                    <a:pt x="37" y="21"/>
                    <a:pt x="38" y="22"/>
                    <a:pt x="39" y="23"/>
                  </a:cubicBezTo>
                  <a:cubicBezTo>
                    <a:pt x="40" y="26"/>
                    <a:pt x="38" y="27"/>
                    <a:pt x="37" y="29"/>
                  </a:cubicBezTo>
                  <a:cubicBezTo>
                    <a:pt x="36" y="30"/>
                    <a:pt x="35" y="29"/>
                    <a:pt x="34" y="29"/>
                  </a:cubicBezTo>
                  <a:cubicBezTo>
                    <a:pt x="30" y="28"/>
                    <a:pt x="27" y="26"/>
                    <a:pt x="23" y="25"/>
                  </a:cubicBezTo>
                  <a:cubicBezTo>
                    <a:pt x="24" y="27"/>
                    <a:pt x="26" y="27"/>
                    <a:pt x="25" y="29"/>
                  </a:cubicBezTo>
                  <a:cubicBezTo>
                    <a:pt x="25" y="31"/>
                    <a:pt x="26" y="32"/>
                    <a:pt x="27" y="33"/>
                  </a:cubicBezTo>
                  <a:cubicBezTo>
                    <a:pt x="29" y="34"/>
                    <a:pt x="29" y="36"/>
                    <a:pt x="26" y="38"/>
                  </a:cubicBezTo>
                  <a:cubicBezTo>
                    <a:pt x="29" y="37"/>
                    <a:pt x="31" y="35"/>
                    <a:pt x="33" y="36"/>
                  </a:cubicBezTo>
                  <a:cubicBezTo>
                    <a:pt x="34" y="36"/>
                    <a:pt x="34" y="37"/>
                    <a:pt x="33" y="38"/>
                  </a:cubicBezTo>
                  <a:cubicBezTo>
                    <a:pt x="32" y="41"/>
                    <a:pt x="28" y="41"/>
                    <a:pt x="26" y="43"/>
                  </a:cubicBezTo>
                  <a:cubicBezTo>
                    <a:pt x="23" y="45"/>
                    <a:pt x="23" y="46"/>
                    <a:pt x="26" y="49"/>
                  </a:cubicBezTo>
                  <a:cubicBezTo>
                    <a:pt x="26" y="49"/>
                    <a:pt x="27" y="49"/>
                    <a:pt x="26" y="50"/>
                  </a:cubicBezTo>
                  <a:cubicBezTo>
                    <a:pt x="26" y="54"/>
                    <a:pt x="25" y="55"/>
                    <a:pt x="20" y="53"/>
                  </a:cubicBezTo>
                  <a:cubicBezTo>
                    <a:pt x="21" y="55"/>
                    <a:pt x="23" y="56"/>
                    <a:pt x="24" y="57"/>
                  </a:cubicBezTo>
                  <a:cubicBezTo>
                    <a:pt x="26" y="60"/>
                    <a:pt x="22" y="60"/>
                    <a:pt x="22" y="62"/>
                  </a:cubicBezTo>
                  <a:cubicBezTo>
                    <a:pt x="23" y="59"/>
                    <a:pt x="21" y="57"/>
                    <a:pt x="19" y="55"/>
                  </a:cubicBezTo>
                  <a:cubicBezTo>
                    <a:pt x="17" y="52"/>
                    <a:pt x="15" y="51"/>
                    <a:pt x="13" y="56"/>
                  </a:cubicBezTo>
                  <a:cubicBezTo>
                    <a:pt x="12" y="59"/>
                    <a:pt x="11" y="55"/>
                    <a:pt x="10" y="56"/>
                  </a:cubicBezTo>
                  <a:cubicBezTo>
                    <a:pt x="8" y="55"/>
                    <a:pt x="8" y="53"/>
                    <a:pt x="8" y="51"/>
                  </a:cubicBezTo>
                  <a:cubicBezTo>
                    <a:pt x="9" y="48"/>
                    <a:pt x="7" y="46"/>
                    <a:pt x="4" y="44"/>
                  </a:cubicBezTo>
                  <a:cubicBezTo>
                    <a:pt x="5" y="38"/>
                    <a:pt x="1" y="33"/>
                    <a:pt x="0" y="27"/>
                  </a:cubicBezTo>
                  <a:close/>
                </a:path>
              </a:pathLst>
            </a:custGeom>
            <a:solidFill>
              <a:srgbClr val="FEE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2" name="Freeform 80"/>
            <p:cNvSpPr/>
            <p:nvPr/>
          </p:nvSpPr>
          <p:spPr bwMode="auto">
            <a:xfrm>
              <a:off x="5392738" y="4537076"/>
              <a:ext cx="192088" cy="90488"/>
            </a:xfrm>
            <a:custGeom>
              <a:avLst/>
              <a:gdLst>
                <a:gd name="T0" fmla="*/ 0 w 51"/>
                <a:gd name="T1" fmla="*/ 24 h 24"/>
                <a:gd name="T2" fmla="*/ 7 w 51"/>
                <a:gd name="T3" fmla="*/ 21 h 24"/>
                <a:gd name="T4" fmla="*/ 1 w 51"/>
                <a:gd name="T5" fmla="*/ 16 h 24"/>
                <a:gd name="T6" fmla="*/ 9 w 51"/>
                <a:gd name="T7" fmla="*/ 15 h 24"/>
                <a:gd name="T8" fmla="*/ 8 w 51"/>
                <a:gd name="T9" fmla="*/ 18 h 24"/>
                <a:gd name="T10" fmla="*/ 8 w 51"/>
                <a:gd name="T11" fmla="*/ 21 h 24"/>
                <a:gd name="T12" fmla="*/ 11 w 51"/>
                <a:gd name="T13" fmla="*/ 17 h 24"/>
                <a:gd name="T14" fmla="*/ 16 w 51"/>
                <a:gd name="T15" fmla="*/ 12 h 24"/>
                <a:gd name="T16" fmla="*/ 17 w 51"/>
                <a:gd name="T17" fmla="*/ 11 h 24"/>
                <a:gd name="T18" fmla="*/ 21 w 51"/>
                <a:gd name="T19" fmla="*/ 4 h 24"/>
                <a:gd name="T20" fmla="*/ 25 w 51"/>
                <a:gd name="T21" fmla="*/ 0 h 24"/>
                <a:gd name="T22" fmla="*/ 27 w 51"/>
                <a:gd name="T23" fmla="*/ 10 h 24"/>
                <a:gd name="T24" fmla="*/ 24 w 51"/>
                <a:gd name="T25" fmla="*/ 16 h 24"/>
                <a:gd name="T26" fmla="*/ 35 w 51"/>
                <a:gd name="T27" fmla="*/ 3 h 24"/>
                <a:gd name="T28" fmla="*/ 40 w 51"/>
                <a:gd name="T29" fmla="*/ 11 h 24"/>
                <a:gd name="T30" fmla="*/ 47 w 51"/>
                <a:gd name="T31" fmla="*/ 8 h 24"/>
                <a:gd name="T32" fmla="*/ 51 w 51"/>
                <a:gd name="T33" fmla="*/ 14 h 24"/>
                <a:gd name="T34" fmla="*/ 45 w 51"/>
                <a:gd name="T35" fmla="*/ 17 h 24"/>
                <a:gd name="T36" fmla="*/ 44 w 51"/>
                <a:gd name="T37" fmla="*/ 15 h 24"/>
                <a:gd name="T38" fmla="*/ 44 w 51"/>
                <a:gd name="T39" fmla="*/ 17 h 24"/>
                <a:gd name="T40" fmla="*/ 39 w 51"/>
                <a:gd name="T41" fmla="*/ 19 h 24"/>
                <a:gd name="T42" fmla="*/ 35 w 51"/>
                <a:gd name="T43" fmla="*/ 12 h 24"/>
                <a:gd name="T44" fmla="*/ 33 w 51"/>
                <a:gd name="T45" fmla="*/ 18 h 24"/>
                <a:gd name="T46" fmla="*/ 31 w 51"/>
                <a:gd name="T47" fmla="*/ 21 h 24"/>
                <a:gd name="T48" fmla="*/ 26 w 51"/>
                <a:gd name="T49" fmla="*/ 22 h 24"/>
                <a:gd name="T50" fmla="*/ 0 w 51"/>
                <a:gd name="T5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1" h="24">
                  <a:moveTo>
                    <a:pt x="0" y="24"/>
                  </a:moveTo>
                  <a:cubicBezTo>
                    <a:pt x="0" y="20"/>
                    <a:pt x="4" y="21"/>
                    <a:pt x="7" y="21"/>
                  </a:cubicBezTo>
                  <a:cubicBezTo>
                    <a:pt x="5" y="19"/>
                    <a:pt x="2" y="19"/>
                    <a:pt x="1" y="16"/>
                  </a:cubicBezTo>
                  <a:cubicBezTo>
                    <a:pt x="4" y="16"/>
                    <a:pt x="6" y="13"/>
                    <a:pt x="9" y="15"/>
                  </a:cubicBezTo>
                  <a:cubicBezTo>
                    <a:pt x="10" y="16"/>
                    <a:pt x="4" y="17"/>
                    <a:pt x="8" y="18"/>
                  </a:cubicBezTo>
                  <a:cubicBezTo>
                    <a:pt x="9" y="19"/>
                    <a:pt x="8" y="20"/>
                    <a:pt x="8" y="21"/>
                  </a:cubicBezTo>
                  <a:cubicBezTo>
                    <a:pt x="10" y="20"/>
                    <a:pt x="10" y="20"/>
                    <a:pt x="11" y="17"/>
                  </a:cubicBezTo>
                  <a:cubicBezTo>
                    <a:pt x="12" y="15"/>
                    <a:pt x="14" y="14"/>
                    <a:pt x="16" y="12"/>
                  </a:cubicBezTo>
                  <a:cubicBezTo>
                    <a:pt x="17" y="12"/>
                    <a:pt x="18" y="12"/>
                    <a:pt x="17" y="11"/>
                  </a:cubicBezTo>
                  <a:cubicBezTo>
                    <a:pt x="13" y="6"/>
                    <a:pt x="20" y="6"/>
                    <a:pt x="21" y="4"/>
                  </a:cubicBezTo>
                  <a:cubicBezTo>
                    <a:pt x="22" y="3"/>
                    <a:pt x="23" y="2"/>
                    <a:pt x="25" y="0"/>
                  </a:cubicBezTo>
                  <a:cubicBezTo>
                    <a:pt x="23" y="4"/>
                    <a:pt x="24" y="7"/>
                    <a:pt x="27" y="10"/>
                  </a:cubicBezTo>
                  <a:cubicBezTo>
                    <a:pt x="21" y="10"/>
                    <a:pt x="21" y="10"/>
                    <a:pt x="24" y="16"/>
                  </a:cubicBezTo>
                  <a:cubicBezTo>
                    <a:pt x="30" y="14"/>
                    <a:pt x="34" y="11"/>
                    <a:pt x="35" y="3"/>
                  </a:cubicBezTo>
                  <a:cubicBezTo>
                    <a:pt x="36" y="7"/>
                    <a:pt x="36" y="10"/>
                    <a:pt x="40" y="11"/>
                  </a:cubicBezTo>
                  <a:cubicBezTo>
                    <a:pt x="43" y="12"/>
                    <a:pt x="46" y="14"/>
                    <a:pt x="47" y="8"/>
                  </a:cubicBezTo>
                  <a:cubicBezTo>
                    <a:pt x="48" y="10"/>
                    <a:pt x="50" y="12"/>
                    <a:pt x="51" y="14"/>
                  </a:cubicBezTo>
                  <a:cubicBezTo>
                    <a:pt x="51" y="19"/>
                    <a:pt x="47" y="16"/>
                    <a:pt x="45" y="17"/>
                  </a:cubicBezTo>
                  <a:cubicBezTo>
                    <a:pt x="45" y="16"/>
                    <a:pt x="45" y="16"/>
                    <a:pt x="44" y="15"/>
                  </a:cubicBezTo>
                  <a:cubicBezTo>
                    <a:pt x="45" y="16"/>
                    <a:pt x="45" y="17"/>
                    <a:pt x="44" y="17"/>
                  </a:cubicBezTo>
                  <a:cubicBezTo>
                    <a:pt x="43" y="19"/>
                    <a:pt x="41" y="19"/>
                    <a:pt x="39" y="19"/>
                  </a:cubicBezTo>
                  <a:cubicBezTo>
                    <a:pt x="37" y="17"/>
                    <a:pt x="36" y="15"/>
                    <a:pt x="35" y="12"/>
                  </a:cubicBezTo>
                  <a:cubicBezTo>
                    <a:pt x="34" y="14"/>
                    <a:pt x="33" y="16"/>
                    <a:pt x="33" y="18"/>
                  </a:cubicBezTo>
                  <a:cubicBezTo>
                    <a:pt x="33" y="20"/>
                    <a:pt x="32" y="21"/>
                    <a:pt x="31" y="21"/>
                  </a:cubicBezTo>
                  <a:cubicBezTo>
                    <a:pt x="29" y="21"/>
                    <a:pt x="27" y="21"/>
                    <a:pt x="26" y="22"/>
                  </a:cubicBezTo>
                  <a:cubicBezTo>
                    <a:pt x="17" y="23"/>
                    <a:pt x="9" y="24"/>
                    <a:pt x="0" y="24"/>
                  </a:cubicBezTo>
                  <a:close/>
                </a:path>
              </a:pathLst>
            </a:custGeom>
            <a:solidFill>
              <a:srgbClr val="FED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3" name="Freeform 81"/>
            <p:cNvSpPr/>
            <p:nvPr/>
          </p:nvSpPr>
          <p:spPr bwMode="auto">
            <a:xfrm>
              <a:off x="5068888" y="4638676"/>
              <a:ext cx="46038" cy="128588"/>
            </a:xfrm>
            <a:custGeom>
              <a:avLst/>
              <a:gdLst>
                <a:gd name="T0" fmla="*/ 4 w 12"/>
                <a:gd name="T1" fmla="*/ 0 h 34"/>
                <a:gd name="T2" fmla="*/ 9 w 12"/>
                <a:gd name="T3" fmla="*/ 6 h 34"/>
                <a:gd name="T4" fmla="*/ 10 w 12"/>
                <a:gd name="T5" fmla="*/ 12 h 34"/>
                <a:gd name="T6" fmla="*/ 11 w 12"/>
                <a:gd name="T7" fmla="*/ 22 h 34"/>
                <a:gd name="T8" fmla="*/ 4 w 12"/>
                <a:gd name="T9" fmla="*/ 34 h 34"/>
                <a:gd name="T10" fmla="*/ 2 w 12"/>
                <a:gd name="T11" fmla="*/ 34 h 34"/>
                <a:gd name="T12" fmla="*/ 1 w 12"/>
                <a:gd name="T13" fmla="*/ 28 h 34"/>
                <a:gd name="T14" fmla="*/ 1 w 12"/>
                <a:gd name="T15" fmla="*/ 24 h 34"/>
                <a:gd name="T16" fmla="*/ 1 w 12"/>
                <a:gd name="T17" fmla="*/ 23 h 34"/>
                <a:gd name="T18" fmla="*/ 1 w 12"/>
                <a:gd name="T19" fmla="*/ 15 h 34"/>
                <a:gd name="T20" fmla="*/ 3 w 12"/>
                <a:gd name="T21" fmla="*/ 3 h 34"/>
                <a:gd name="T22" fmla="*/ 4 w 12"/>
                <a:gd name="T2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34">
                  <a:moveTo>
                    <a:pt x="4" y="0"/>
                  </a:moveTo>
                  <a:cubicBezTo>
                    <a:pt x="7" y="0"/>
                    <a:pt x="11" y="4"/>
                    <a:pt x="9" y="6"/>
                  </a:cubicBezTo>
                  <a:cubicBezTo>
                    <a:pt x="8" y="9"/>
                    <a:pt x="9" y="10"/>
                    <a:pt x="10" y="12"/>
                  </a:cubicBezTo>
                  <a:cubicBezTo>
                    <a:pt x="8" y="15"/>
                    <a:pt x="10" y="19"/>
                    <a:pt x="11" y="22"/>
                  </a:cubicBezTo>
                  <a:cubicBezTo>
                    <a:pt x="12" y="28"/>
                    <a:pt x="8" y="31"/>
                    <a:pt x="4" y="34"/>
                  </a:cubicBezTo>
                  <a:cubicBezTo>
                    <a:pt x="4" y="34"/>
                    <a:pt x="3" y="34"/>
                    <a:pt x="2" y="34"/>
                  </a:cubicBezTo>
                  <a:cubicBezTo>
                    <a:pt x="0" y="32"/>
                    <a:pt x="0" y="30"/>
                    <a:pt x="1" y="28"/>
                  </a:cubicBezTo>
                  <a:cubicBezTo>
                    <a:pt x="2" y="27"/>
                    <a:pt x="2" y="26"/>
                    <a:pt x="1" y="24"/>
                  </a:cubicBezTo>
                  <a:cubicBezTo>
                    <a:pt x="1" y="24"/>
                    <a:pt x="1" y="24"/>
                    <a:pt x="1" y="23"/>
                  </a:cubicBezTo>
                  <a:cubicBezTo>
                    <a:pt x="1" y="20"/>
                    <a:pt x="1" y="18"/>
                    <a:pt x="1" y="15"/>
                  </a:cubicBezTo>
                  <a:cubicBezTo>
                    <a:pt x="0" y="11"/>
                    <a:pt x="2" y="7"/>
                    <a:pt x="3" y="3"/>
                  </a:cubicBezTo>
                  <a:cubicBezTo>
                    <a:pt x="4" y="2"/>
                    <a:pt x="4" y="1"/>
                    <a:pt x="4" y="0"/>
                  </a:cubicBezTo>
                  <a:close/>
                </a:path>
              </a:pathLst>
            </a:custGeom>
            <a:solidFill>
              <a:srgbClr val="F5D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4" name="Freeform 82"/>
            <p:cNvSpPr/>
            <p:nvPr/>
          </p:nvSpPr>
          <p:spPr bwMode="auto">
            <a:xfrm>
              <a:off x="5148263" y="4608513"/>
              <a:ext cx="109538" cy="57150"/>
            </a:xfrm>
            <a:custGeom>
              <a:avLst/>
              <a:gdLst>
                <a:gd name="T0" fmla="*/ 5 w 29"/>
                <a:gd name="T1" fmla="*/ 14 h 15"/>
                <a:gd name="T2" fmla="*/ 5 w 29"/>
                <a:gd name="T3" fmla="*/ 13 h 15"/>
                <a:gd name="T4" fmla="*/ 0 w 29"/>
                <a:gd name="T5" fmla="*/ 12 h 15"/>
                <a:gd name="T6" fmla="*/ 4 w 29"/>
                <a:gd name="T7" fmla="*/ 6 h 15"/>
                <a:gd name="T8" fmla="*/ 12 w 29"/>
                <a:gd name="T9" fmla="*/ 2 h 15"/>
                <a:gd name="T10" fmla="*/ 18 w 29"/>
                <a:gd name="T11" fmla="*/ 0 h 15"/>
                <a:gd name="T12" fmla="*/ 15 w 29"/>
                <a:gd name="T13" fmla="*/ 7 h 15"/>
                <a:gd name="T14" fmla="*/ 12 w 29"/>
                <a:gd name="T15" fmla="*/ 10 h 15"/>
                <a:gd name="T16" fmla="*/ 16 w 29"/>
                <a:gd name="T17" fmla="*/ 13 h 15"/>
                <a:gd name="T18" fmla="*/ 25 w 29"/>
                <a:gd name="T19" fmla="*/ 11 h 15"/>
                <a:gd name="T20" fmla="*/ 29 w 29"/>
                <a:gd name="T21" fmla="*/ 12 h 15"/>
                <a:gd name="T22" fmla="*/ 13 w 29"/>
                <a:gd name="T23" fmla="*/ 14 h 15"/>
                <a:gd name="T24" fmla="*/ 5 w 29"/>
                <a:gd name="T2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15">
                  <a:moveTo>
                    <a:pt x="5" y="14"/>
                  </a:moveTo>
                  <a:cubicBezTo>
                    <a:pt x="5" y="14"/>
                    <a:pt x="5" y="14"/>
                    <a:pt x="5" y="13"/>
                  </a:cubicBezTo>
                  <a:cubicBezTo>
                    <a:pt x="4" y="12"/>
                    <a:pt x="0" y="14"/>
                    <a:pt x="0" y="12"/>
                  </a:cubicBezTo>
                  <a:cubicBezTo>
                    <a:pt x="0" y="9"/>
                    <a:pt x="2" y="7"/>
                    <a:pt x="4" y="6"/>
                  </a:cubicBezTo>
                  <a:cubicBezTo>
                    <a:pt x="7" y="4"/>
                    <a:pt x="10" y="3"/>
                    <a:pt x="12" y="2"/>
                  </a:cubicBezTo>
                  <a:cubicBezTo>
                    <a:pt x="14" y="1"/>
                    <a:pt x="15" y="0"/>
                    <a:pt x="18" y="0"/>
                  </a:cubicBezTo>
                  <a:cubicBezTo>
                    <a:pt x="21" y="5"/>
                    <a:pt x="16" y="5"/>
                    <a:pt x="15" y="7"/>
                  </a:cubicBezTo>
                  <a:cubicBezTo>
                    <a:pt x="14" y="8"/>
                    <a:pt x="11" y="7"/>
                    <a:pt x="12" y="10"/>
                  </a:cubicBezTo>
                  <a:cubicBezTo>
                    <a:pt x="13" y="12"/>
                    <a:pt x="14" y="13"/>
                    <a:pt x="16" y="13"/>
                  </a:cubicBezTo>
                  <a:cubicBezTo>
                    <a:pt x="19" y="12"/>
                    <a:pt x="22" y="13"/>
                    <a:pt x="25" y="11"/>
                  </a:cubicBezTo>
                  <a:cubicBezTo>
                    <a:pt x="27" y="9"/>
                    <a:pt x="28" y="10"/>
                    <a:pt x="29" y="12"/>
                  </a:cubicBezTo>
                  <a:cubicBezTo>
                    <a:pt x="24" y="15"/>
                    <a:pt x="18" y="13"/>
                    <a:pt x="13" y="14"/>
                  </a:cubicBezTo>
                  <a:cubicBezTo>
                    <a:pt x="10" y="14"/>
                    <a:pt x="8" y="14"/>
                    <a:pt x="5" y="14"/>
                  </a:cubicBezTo>
                  <a:close/>
                </a:path>
              </a:pathLst>
            </a:custGeom>
            <a:solidFill>
              <a:srgbClr val="FED8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5" name="Freeform 83"/>
            <p:cNvSpPr/>
            <p:nvPr/>
          </p:nvSpPr>
          <p:spPr bwMode="auto">
            <a:xfrm>
              <a:off x="5348288" y="4578351"/>
              <a:ext cx="41275" cy="57150"/>
            </a:xfrm>
            <a:custGeom>
              <a:avLst/>
              <a:gdLst>
                <a:gd name="T0" fmla="*/ 4 w 11"/>
                <a:gd name="T1" fmla="*/ 15 h 15"/>
                <a:gd name="T2" fmla="*/ 4 w 11"/>
                <a:gd name="T3" fmla="*/ 7 h 15"/>
                <a:gd name="T4" fmla="*/ 0 w 11"/>
                <a:gd name="T5" fmla="*/ 8 h 15"/>
                <a:gd name="T6" fmla="*/ 6 w 11"/>
                <a:gd name="T7" fmla="*/ 0 h 15"/>
                <a:gd name="T8" fmla="*/ 9 w 11"/>
                <a:gd name="T9" fmla="*/ 2 h 15"/>
                <a:gd name="T10" fmla="*/ 9 w 11"/>
                <a:gd name="T11" fmla="*/ 4 h 15"/>
                <a:gd name="T12" fmla="*/ 9 w 11"/>
                <a:gd name="T13" fmla="*/ 9 h 15"/>
                <a:gd name="T14" fmla="*/ 11 w 11"/>
                <a:gd name="T15" fmla="*/ 13 h 15"/>
                <a:gd name="T16" fmla="*/ 4 w 11"/>
                <a:gd name="T1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5">
                  <a:moveTo>
                    <a:pt x="4" y="15"/>
                  </a:moveTo>
                  <a:cubicBezTo>
                    <a:pt x="3" y="13"/>
                    <a:pt x="5" y="10"/>
                    <a:pt x="4" y="7"/>
                  </a:cubicBezTo>
                  <a:cubicBezTo>
                    <a:pt x="2" y="5"/>
                    <a:pt x="2" y="7"/>
                    <a:pt x="0" y="8"/>
                  </a:cubicBezTo>
                  <a:cubicBezTo>
                    <a:pt x="1" y="3"/>
                    <a:pt x="1" y="0"/>
                    <a:pt x="6" y="0"/>
                  </a:cubicBezTo>
                  <a:cubicBezTo>
                    <a:pt x="8" y="0"/>
                    <a:pt x="8" y="1"/>
                    <a:pt x="9" y="2"/>
                  </a:cubicBezTo>
                  <a:cubicBezTo>
                    <a:pt x="11" y="3"/>
                    <a:pt x="9" y="3"/>
                    <a:pt x="9" y="4"/>
                  </a:cubicBezTo>
                  <a:cubicBezTo>
                    <a:pt x="8" y="6"/>
                    <a:pt x="8" y="8"/>
                    <a:pt x="9" y="9"/>
                  </a:cubicBezTo>
                  <a:cubicBezTo>
                    <a:pt x="10" y="10"/>
                    <a:pt x="11" y="11"/>
                    <a:pt x="11" y="13"/>
                  </a:cubicBezTo>
                  <a:cubicBezTo>
                    <a:pt x="9" y="14"/>
                    <a:pt x="6" y="14"/>
                    <a:pt x="4" y="15"/>
                  </a:cubicBezTo>
                  <a:close/>
                </a:path>
              </a:pathLst>
            </a:custGeom>
            <a:solidFill>
              <a:srgbClr val="FED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6" name="Freeform 84"/>
            <p:cNvSpPr/>
            <p:nvPr/>
          </p:nvSpPr>
          <p:spPr bwMode="auto">
            <a:xfrm>
              <a:off x="5491163" y="4586288"/>
              <a:ext cx="131763" cy="38100"/>
            </a:xfrm>
            <a:custGeom>
              <a:avLst/>
              <a:gdLst>
                <a:gd name="T0" fmla="*/ 0 w 35"/>
                <a:gd name="T1" fmla="*/ 9 h 10"/>
                <a:gd name="T2" fmla="*/ 7 w 35"/>
                <a:gd name="T3" fmla="*/ 5 h 10"/>
                <a:gd name="T4" fmla="*/ 12 w 35"/>
                <a:gd name="T5" fmla="*/ 5 h 10"/>
                <a:gd name="T6" fmla="*/ 18 w 35"/>
                <a:gd name="T7" fmla="*/ 3 h 10"/>
                <a:gd name="T8" fmla="*/ 19 w 35"/>
                <a:gd name="T9" fmla="*/ 3 h 10"/>
                <a:gd name="T10" fmla="*/ 21 w 35"/>
                <a:gd name="T11" fmla="*/ 2 h 10"/>
                <a:gd name="T12" fmla="*/ 25 w 35"/>
                <a:gd name="T13" fmla="*/ 1 h 10"/>
                <a:gd name="T14" fmla="*/ 35 w 35"/>
                <a:gd name="T15" fmla="*/ 2 h 10"/>
                <a:gd name="T16" fmla="*/ 25 w 35"/>
                <a:gd name="T17" fmla="*/ 5 h 10"/>
                <a:gd name="T18" fmla="*/ 11 w 35"/>
                <a:gd name="T19" fmla="*/ 9 h 10"/>
                <a:gd name="T20" fmla="*/ 0 w 35"/>
                <a:gd name="T2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10">
                  <a:moveTo>
                    <a:pt x="0" y="9"/>
                  </a:moveTo>
                  <a:cubicBezTo>
                    <a:pt x="1" y="7"/>
                    <a:pt x="5" y="8"/>
                    <a:pt x="7" y="5"/>
                  </a:cubicBezTo>
                  <a:cubicBezTo>
                    <a:pt x="8" y="6"/>
                    <a:pt x="10" y="4"/>
                    <a:pt x="12" y="5"/>
                  </a:cubicBezTo>
                  <a:cubicBezTo>
                    <a:pt x="14" y="5"/>
                    <a:pt x="17" y="5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20" y="3"/>
                    <a:pt x="21" y="2"/>
                    <a:pt x="21" y="2"/>
                  </a:cubicBezTo>
                  <a:cubicBezTo>
                    <a:pt x="24" y="5"/>
                    <a:pt x="24" y="1"/>
                    <a:pt x="25" y="1"/>
                  </a:cubicBezTo>
                  <a:cubicBezTo>
                    <a:pt x="28" y="0"/>
                    <a:pt x="32" y="4"/>
                    <a:pt x="35" y="2"/>
                  </a:cubicBezTo>
                  <a:cubicBezTo>
                    <a:pt x="33" y="5"/>
                    <a:pt x="29" y="4"/>
                    <a:pt x="25" y="5"/>
                  </a:cubicBezTo>
                  <a:cubicBezTo>
                    <a:pt x="20" y="6"/>
                    <a:pt x="16" y="6"/>
                    <a:pt x="11" y="9"/>
                  </a:cubicBezTo>
                  <a:cubicBezTo>
                    <a:pt x="8" y="10"/>
                    <a:pt x="4" y="9"/>
                    <a:pt x="0" y="9"/>
                  </a:cubicBezTo>
                  <a:close/>
                </a:path>
              </a:pathLst>
            </a:custGeom>
            <a:solidFill>
              <a:srgbClr val="FEDD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7" name="Freeform 85"/>
            <p:cNvSpPr/>
            <p:nvPr/>
          </p:nvSpPr>
          <p:spPr bwMode="auto">
            <a:xfrm>
              <a:off x="5675313" y="4548188"/>
              <a:ext cx="60325" cy="34925"/>
            </a:xfrm>
            <a:custGeom>
              <a:avLst/>
              <a:gdLst>
                <a:gd name="T0" fmla="*/ 0 w 16"/>
                <a:gd name="T1" fmla="*/ 8 h 9"/>
                <a:gd name="T2" fmla="*/ 2 w 16"/>
                <a:gd name="T3" fmla="*/ 5 h 9"/>
                <a:gd name="T4" fmla="*/ 16 w 16"/>
                <a:gd name="T5" fmla="*/ 2 h 9"/>
                <a:gd name="T6" fmla="*/ 16 w 16"/>
                <a:gd name="T7" fmla="*/ 4 h 9"/>
                <a:gd name="T8" fmla="*/ 16 w 16"/>
                <a:gd name="T9" fmla="*/ 5 h 9"/>
                <a:gd name="T10" fmla="*/ 6 w 16"/>
                <a:gd name="T11" fmla="*/ 9 h 9"/>
                <a:gd name="T12" fmla="*/ 0 w 16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9">
                  <a:moveTo>
                    <a:pt x="0" y="8"/>
                  </a:moveTo>
                  <a:cubicBezTo>
                    <a:pt x="0" y="7"/>
                    <a:pt x="2" y="6"/>
                    <a:pt x="2" y="5"/>
                  </a:cubicBezTo>
                  <a:cubicBezTo>
                    <a:pt x="6" y="3"/>
                    <a:pt x="11" y="0"/>
                    <a:pt x="16" y="2"/>
                  </a:cubicBezTo>
                  <a:cubicBezTo>
                    <a:pt x="16" y="3"/>
                    <a:pt x="16" y="3"/>
                    <a:pt x="16" y="4"/>
                  </a:cubicBezTo>
                  <a:cubicBezTo>
                    <a:pt x="16" y="4"/>
                    <a:pt x="16" y="5"/>
                    <a:pt x="16" y="5"/>
                  </a:cubicBezTo>
                  <a:cubicBezTo>
                    <a:pt x="13" y="7"/>
                    <a:pt x="9" y="6"/>
                    <a:pt x="6" y="9"/>
                  </a:cubicBezTo>
                  <a:cubicBezTo>
                    <a:pt x="4" y="7"/>
                    <a:pt x="2" y="9"/>
                    <a:pt x="0" y="8"/>
                  </a:cubicBezTo>
                  <a:close/>
                </a:path>
              </a:pathLst>
            </a:custGeom>
            <a:solidFill>
              <a:srgbClr val="FEE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8" name="Freeform 86"/>
            <p:cNvSpPr/>
            <p:nvPr/>
          </p:nvSpPr>
          <p:spPr bwMode="auto">
            <a:xfrm>
              <a:off x="5691188" y="4567238"/>
              <a:ext cx="44450" cy="22225"/>
            </a:xfrm>
            <a:custGeom>
              <a:avLst/>
              <a:gdLst>
                <a:gd name="T0" fmla="*/ 2 w 12"/>
                <a:gd name="T1" fmla="*/ 4 h 6"/>
                <a:gd name="T2" fmla="*/ 3 w 12"/>
                <a:gd name="T3" fmla="*/ 1 h 6"/>
                <a:gd name="T4" fmla="*/ 12 w 12"/>
                <a:gd name="T5" fmla="*/ 0 h 6"/>
                <a:gd name="T6" fmla="*/ 7 w 12"/>
                <a:gd name="T7" fmla="*/ 2 h 6"/>
                <a:gd name="T8" fmla="*/ 10 w 12"/>
                <a:gd name="T9" fmla="*/ 3 h 6"/>
                <a:gd name="T10" fmla="*/ 3 w 12"/>
                <a:gd name="T11" fmla="*/ 6 h 6"/>
                <a:gd name="T12" fmla="*/ 2 w 12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6">
                  <a:moveTo>
                    <a:pt x="2" y="4"/>
                  </a:moveTo>
                  <a:cubicBezTo>
                    <a:pt x="2" y="3"/>
                    <a:pt x="0" y="2"/>
                    <a:pt x="3" y="1"/>
                  </a:cubicBezTo>
                  <a:cubicBezTo>
                    <a:pt x="6" y="1"/>
                    <a:pt x="9" y="1"/>
                    <a:pt x="12" y="0"/>
                  </a:cubicBezTo>
                  <a:cubicBezTo>
                    <a:pt x="12" y="3"/>
                    <a:pt x="9" y="1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7" y="4"/>
                    <a:pt x="5" y="4"/>
                    <a:pt x="3" y="6"/>
                  </a:cubicBezTo>
                  <a:cubicBezTo>
                    <a:pt x="2" y="6"/>
                    <a:pt x="3" y="5"/>
                    <a:pt x="2" y="4"/>
                  </a:cubicBezTo>
                  <a:close/>
                </a:path>
              </a:pathLst>
            </a:custGeom>
            <a:solidFill>
              <a:srgbClr val="FEE7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39" name="Freeform 87"/>
            <p:cNvSpPr/>
            <p:nvPr/>
          </p:nvSpPr>
          <p:spPr bwMode="auto">
            <a:xfrm>
              <a:off x="5653088" y="4575176"/>
              <a:ext cx="22225" cy="11113"/>
            </a:xfrm>
            <a:custGeom>
              <a:avLst/>
              <a:gdLst>
                <a:gd name="T0" fmla="*/ 0 w 6"/>
                <a:gd name="T1" fmla="*/ 3 h 3"/>
                <a:gd name="T2" fmla="*/ 6 w 6"/>
                <a:gd name="T3" fmla="*/ 1 h 3"/>
                <a:gd name="T4" fmla="*/ 0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0" y="3"/>
                  </a:moveTo>
                  <a:cubicBezTo>
                    <a:pt x="1" y="0"/>
                    <a:pt x="3" y="0"/>
                    <a:pt x="6" y="1"/>
                  </a:cubicBezTo>
                  <a:cubicBezTo>
                    <a:pt x="4" y="3"/>
                    <a:pt x="2" y="3"/>
                    <a:pt x="0" y="3"/>
                  </a:cubicBezTo>
                  <a:close/>
                </a:path>
              </a:pathLst>
            </a:custGeom>
            <a:solidFill>
              <a:srgbClr val="FEE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0" name="Freeform 88"/>
            <p:cNvSpPr/>
            <p:nvPr/>
          </p:nvSpPr>
          <p:spPr bwMode="auto">
            <a:xfrm>
              <a:off x="4851400" y="4635501"/>
              <a:ext cx="236538" cy="142875"/>
            </a:xfrm>
            <a:custGeom>
              <a:avLst/>
              <a:gdLst>
                <a:gd name="T0" fmla="*/ 60 w 63"/>
                <a:gd name="T1" fmla="*/ 29 h 38"/>
                <a:gd name="T2" fmla="*/ 60 w 63"/>
                <a:gd name="T3" fmla="*/ 35 h 38"/>
                <a:gd name="T4" fmla="*/ 48 w 63"/>
                <a:gd name="T5" fmla="*/ 38 h 38"/>
                <a:gd name="T6" fmla="*/ 43 w 63"/>
                <a:gd name="T7" fmla="*/ 38 h 38"/>
                <a:gd name="T8" fmla="*/ 17 w 63"/>
                <a:gd name="T9" fmla="*/ 35 h 38"/>
                <a:gd name="T10" fmla="*/ 5 w 63"/>
                <a:gd name="T11" fmla="*/ 26 h 38"/>
                <a:gd name="T12" fmla="*/ 7 w 63"/>
                <a:gd name="T13" fmla="*/ 8 h 38"/>
                <a:gd name="T14" fmla="*/ 23 w 63"/>
                <a:gd name="T15" fmla="*/ 4 h 38"/>
                <a:gd name="T16" fmla="*/ 30 w 63"/>
                <a:gd name="T17" fmla="*/ 1 h 38"/>
                <a:gd name="T18" fmla="*/ 31 w 63"/>
                <a:gd name="T19" fmla="*/ 0 h 38"/>
                <a:gd name="T20" fmla="*/ 61 w 63"/>
                <a:gd name="T21" fmla="*/ 4 h 38"/>
                <a:gd name="T22" fmla="*/ 60 w 63"/>
                <a:gd name="T23" fmla="*/ 16 h 38"/>
                <a:gd name="T24" fmla="*/ 58 w 63"/>
                <a:gd name="T25" fmla="*/ 15 h 38"/>
                <a:gd name="T26" fmla="*/ 36 w 63"/>
                <a:gd name="T27" fmla="*/ 7 h 38"/>
                <a:gd name="T28" fmla="*/ 33 w 63"/>
                <a:gd name="T29" fmla="*/ 10 h 38"/>
                <a:gd name="T30" fmla="*/ 34 w 63"/>
                <a:gd name="T31" fmla="*/ 16 h 38"/>
                <a:gd name="T32" fmla="*/ 37 w 63"/>
                <a:gd name="T33" fmla="*/ 31 h 38"/>
                <a:gd name="T34" fmla="*/ 43 w 63"/>
                <a:gd name="T35" fmla="*/ 35 h 38"/>
                <a:gd name="T36" fmla="*/ 47 w 63"/>
                <a:gd name="T37" fmla="*/ 35 h 38"/>
                <a:gd name="T38" fmla="*/ 57 w 63"/>
                <a:gd name="T39" fmla="*/ 27 h 38"/>
                <a:gd name="T40" fmla="*/ 59 w 63"/>
                <a:gd name="T41" fmla="*/ 25 h 38"/>
                <a:gd name="T42" fmla="*/ 59 w 63"/>
                <a:gd name="T43" fmla="*/ 25 h 38"/>
                <a:gd name="T44" fmla="*/ 60 w 63"/>
                <a:gd name="T4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38">
                  <a:moveTo>
                    <a:pt x="60" y="29"/>
                  </a:moveTo>
                  <a:cubicBezTo>
                    <a:pt x="59" y="31"/>
                    <a:pt x="59" y="33"/>
                    <a:pt x="60" y="35"/>
                  </a:cubicBezTo>
                  <a:cubicBezTo>
                    <a:pt x="56" y="37"/>
                    <a:pt x="52" y="38"/>
                    <a:pt x="48" y="38"/>
                  </a:cubicBezTo>
                  <a:cubicBezTo>
                    <a:pt x="46" y="37"/>
                    <a:pt x="44" y="37"/>
                    <a:pt x="43" y="38"/>
                  </a:cubicBezTo>
                  <a:cubicBezTo>
                    <a:pt x="34" y="38"/>
                    <a:pt x="25" y="38"/>
                    <a:pt x="17" y="35"/>
                  </a:cubicBezTo>
                  <a:cubicBezTo>
                    <a:pt x="13" y="34"/>
                    <a:pt x="9" y="29"/>
                    <a:pt x="5" y="26"/>
                  </a:cubicBezTo>
                  <a:cubicBezTo>
                    <a:pt x="0" y="22"/>
                    <a:pt x="2" y="13"/>
                    <a:pt x="7" y="8"/>
                  </a:cubicBezTo>
                  <a:cubicBezTo>
                    <a:pt x="12" y="5"/>
                    <a:pt x="18" y="4"/>
                    <a:pt x="23" y="4"/>
                  </a:cubicBezTo>
                  <a:cubicBezTo>
                    <a:pt x="26" y="4"/>
                    <a:pt x="28" y="3"/>
                    <a:pt x="30" y="1"/>
                  </a:cubicBezTo>
                  <a:cubicBezTo>
                    <a:pt x="30" y="1"/>
                    <a:pt x="30" y="0"/>
                    <a:pt x="31" y="0"/>
                  </a:cubicBezTo>
                  <a:cubicBezTo>
                    <a:pt x="41" y="1"/>
                    <a:pt x="51" y="1"/>
                    <a:pt x="61" y="4"/>
                  </a:cubicBezTo>
                  <a:cubicBezTo>
                    <a:pt x="63" y="8"/>
                    <a:pt x="59" y="12"/>
                    <a:pt x="60" y="16"/>
                  </a:cubicBezTo>
                  <a:cubicBezTo>
                    <a:pt x="59" y="17"/>
                    <a:pt x="59" y="16"/>
                    <a:pt x="58" y="15"/>
                  </a:cubicBezTo>
                  <a:cubicBezTo>
                    <a:pt x="53" y="6"/>
                    <a:pt x="44" y="8"/>
                    <a:pt x="36" y="7"/>
                  </a:cubicBezTo>
                  <a:cubicBezTo>
                    <a:pt x="34" y="6"/>
                    <a:pt x="33" y="8"/>
                    <a:pt x="33" y="10"/>
                  </a:cubicBezTo>
                  <a:cubicBezTo>
                    <a:pt x="33" y="12"/>
                    <a:pt x="32" y="14"/>
                    <a:pt x="34" y="16"/>
                  </a:cubicBezTo>
                  <a:cubicBezTo>
                    <a:pt x="36" y="21"/>
                    <a:pt x="37" y="26"/>
                    <a:pt x="37" y="31"/>
                  </a:cubicBezTo>
                  <a:cubicBezTo>
                    <a:pt x="37" y="34"/>
                    <a:pt x="39" y="36"/>
                    <a:pt x="43" y="35"/>
                  </a:cubicBezTo>
                  <a:cubicBezTo>
                    <a:pt x="44" y="35"/>
                    <a:pt x="45" y="35"/>
                    <a:pt x="47" y="35"/>
                  </a:cubicBezTo>
                  <a:cubicBezTo>
                    <a:pt x="53" y="35"/>
                    <a:pt x="55" y="34"/>
                    <a:pt x="57" y="27"/>
                  </a:cubicBezTo>
                  <a:cubicBezTo>
                    <a:pt x="58" y="26"/>
                    <a:pt x="58" y="25"/>
                    <a:pt x="59" y="25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0" y="26"/>
                    <a:pt x="61" y="27"/>
                    <a:pt x="60" y="29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1" name="Freeform 89"/>
            <p:cNvSpPr/>
            <p:nvPr/>
          </p:nvSpPr>
          <p:spPr bwMode="auto">
            <a:xfrm>
              <a:off x="5016500" y="4552951"/>
              <a:ext cx="52388" cy="41275"/>
            </a:xfrm>
            <a:custGeom>
              <a:avLst/>
              <a:gdLst>
                <a:gd name="T0" fmla="*/ 11 w 14"/>
                <a:gd name="T1" fmla="*/ 0 h 11"/>
                <a:gd name="T2" fmla="*/ 14 w 14"/>
                <a:gd name="T3" fmla="*/ 6 h 11"/>
                <a:gd name="T4" fmla="*/ 9 w 14"/>
                <a:gd name="T5" fmla="*/ 11 h 11"/>
                <a:gd name="T6" fmla="*/ 0 w 14"/>
                <a:gd name="T7" fmla="*/ 9 h 11"/>
                <a:gd name="T8" fmla="*/ 9 w 14"/>
                <a:gd name="T9" fmla="*/ 0 h 11"/>
                <a:gd name="T10" fmla="*/ 11 w 14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1">
                  <a:moveTo>
                    <a:pt x="11" y="0"/>
                  </a:moveTo>
                  <a:cubicBezTo>
                    <a:pt x="13" y="1"/>
                    <a:pt x="12" y="4"/>
                    <a:pt x="14" y="6"/>
                  </a:cubicBezTo>
                  <a:cubicBezTo>
                    <a:pt x="14" y="9"/>
                    <a:pt x="13" y="11"/>
                    <a:pt x="9" y="11"/>
                  </a:cubicBezTo>
                  <a:cubicBezTo>
                    <a:pt x="6" y="10"/>
                    <a:pt x="3" y="10"/>
                    <a:pt x="0" y="9"/>
                  </a:cubicBezTo>
                  <a:cubicBezTo>
                    <a:pt x="2" y="5"/>
                    <a:pt x="8" y="5"/>
                    <a:pt x="9" y="0"/>
                  </a:cubicBezTo>
                  <a:cubicBezTo>
                    <a:pt x="9" y="0"/>
                    <a:pt x="10" y="0"/>
                    <a:pt x="11" y="0"/>
                  </a:cubicBezTo>
                  <a:close/>
                </a:path>
              </a:pathLst>
            </a:custGeom>
            <a:solidFill>
              <a:srgbClr val="FBF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2" name="Freeform 90"/>
            <p:cNvSpPr/>
            <p:nvPr/>
          </p:nvSpPr>
          <p:spPr bwMode="auto">
            <a:xfrm>
              <a:off x="5027613" y="4495801"/>
              <a:ext cx="41275" cy="52388"/>
            </a:xfrm>
            <a:custGeom>
              <a:avLst/>
              <a:gdLst>
                <a:gd name="T0" fmla="*/ 1 w 11"/>
                <a:gd name="T1" fmla="*/ 5 h 14"/>
                <a:gd name="T2" fmla="*/ 0 w 11"/>
                <a:gd name="T3" fmla="*/ 3 h 14"/>
                <a:gd name="T4" fmla="*/ 2 w 11"/>
                <a:gd name="T5" fmla="*/ 0 h 14"/>
                <a:gd name="T6" fmla="*/ 4 w 11"/>
                <a:gd name="T7" fmla="*/ 1 h 14"/>
                <a:gd name="T8" fmla="*/ 10 w 11"/>
                <a:gd name="T9" fmla="*/ 12 h 14"/>
                <a:gd name="T10" fmla="*/ 10 w 11"/>
                <a:gd name="T11" fmla="*/ 14 h 14"/>
                <a:gd name="T12" fmla="*/ 8 w 11"/>
                <a:gd name="T13" fmla="*/ 13 h 14"/>
                <a:gd name="T14" fmla="*/ 1 w 11"/>
                <a:gd name="T1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" y="5"/>
                  </a:moveTo>
                  <a:cubicBezTo>
                    <a:pt x="1" y="4"/>
                    <a:pt x="1" y="4"/>
                    <a:pt x="0" y="3"/>
                  </a:cubicBez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3" y="0"/>
                    <a:pt x="4" y="1"/>
                  </a:cubicBezTo>
                  <a:cubicBezTo>
                    <a:pt x="7" y="4"/>
                    <a:pt x="6" y="9"/>
                    <a:pt x="10" y="12"/>
                  </a:cubicBezTo>
                  <a:cubicBezTo>
                    <a:pt x="11" y="12"/>
                    <a:pt x="11" y="14"/>
                    <a:pt x="10" y="14"/>
                  </a:cubicBezTo>
                  <a:cubicBezTo>
                    <a:pt x="10" y="14"/>
                    <a:pt x="8" y="13"/>
                    <a:pt x="8" y="13"/>
                  </a:cubicBezTo>
                  <a:cubicBezTo>
                    <a:pt x="5" y="11"/>
                    <a:pt x="3" y="8"/>
                    <a:pt x="1" y="5"/>
                  </a:cubicBezTo>
                  <a:close/>
                </a:path>
              </a:pathLst>
            </a:custGeom>
            <a:solidFill>
              <a:srgbClr val="FEE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3" name="Freeform 91"/>
            <p:cNvSpPr/>
            <p:nvPr/>
          </p:nvSpPr>
          <p:spPr bwMode="auto">
            <a:xfrm>
              <a:off x="6286500" y="4095751"/>
              <a:ext cx="49213" cy="57150"/>
            </a:xfrm>
            <a:custGeom>
              <a:avLst/>
              <a:gdLst>
                <a:gd name="T0" fmla="*/ 4 w 13"/>
                <a:gd name="T1" fmla="*/ 1 h 15"/>
                <a:gd name="T2" fmla="*/ 5 w 13"/>
                <a:gd name="T3" fmla="*/ 1 h 15"/>
                <a:gd name="T4" fmla="*/ 8 w 13"/>
                <a:gd name="T5" fmla="*/ 1 h 15"/>
                <a:gd name="T6" fmla="*/ 9 w 13"/>
                <a:gd name="T7" fmla="*/ 11 h 15"/>
                <a:gd name="T8" fmla="*/ 1 w 13"/>
                <a:gd name="T9" fmla="*/ 10 h 15"/>
                <a:gd name="T10" fmla="*/ 4 w 13"/>
                <a:gd name="T1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5">
                  <a:moveTo>
                    <a:pt x="4" y="1"/>
                  </a:moveTo>
                  <a:cubicBezTo>
                    <a:pt x="4" y="1"/>
                    <a:pt x="4" y="1"/>
                    <a:pt x="5" y="1"/>
                  </a:cubicBezTo>
                  <a:cubicBezTo>
                    <a:pt x="6" y="1"/>
                    <a:pt x="7" y="0"/>
                    <a:pt x="8" y="1"/>
                  </a:cubicBezTo>
                  <a:cubicBezTo>
                    <a:pt x="12" y="4"/>
                    <a:pt x="13" y="8"/>
                    <a:pt x="9" y="11"/>
                  </a:cubicBezTo>
                  <a:cubicBezTo>
                    <a:pt x="6" y="15"/>
                    <a:pt x="4" y="11"/>
                    <a:pt x="1" y="10"/>
                  </a:cubicBezTo>
                  <a:cubicBezTo>
                    <a:pt x="0" y="6"/>
                    <a:pt x="4" y="4"/>
                    <a:pt x="4" y="1"/>
                  </a:cubicBez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4" name="Freeform 92"/>
            <p:cNvSpPr/>
            <p:nvPr/>
          </p:nvSpPr>
          <p:spPr bwMode="auto">
            <a:xfrm>
              <a:off x="6270625" y="4095751"/>
              <a:ext cx="38100" cy="38100"/>
            </a:xfrm>
            <a:custGeom>
              <a:avLst/>
              <a:gdLst>
                <a:gd name="T0" fmla="*/ 8 w 10"/>
                <a:gd name="T1" fmla="*/ 1 h 10"/>
                <a:gd name="T2" fmla="*/ 7 w 10"/>
                <a:gd name="T3" fmla="*/ 6 h 10"/>
                <a:gd name="T4" fmla="*/ 5 w 10"/>
                <a:gd name="T5" fmla="*/ 10 h 10"/>
                <a:gd name="T6" fmla="*/ 2 w 10"/>
                <a:gd name="T7" fmla="*/ 3 h 10"/>
                <a:gd name="T8" fmla="*/ 8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8" y="1"/>
                  </a:moveTo>
                  <a:cubicBezTo>
                    <a:pt x="9" y="3"/>
                    <a:pt x="10" y="5"/>
                    <a:pt x="7" y="6"/>
                  </a:cubicBezTo>
                  <a:cubicBezTo>
                    <a:pt x="6" y="7"/>
                    <a:pt x="6" y="8"/>
                    <a:pt x="5" y="10"/>
                  </a:cubicBezTo>
                  <a:cubicBezTo>
                    <a:pt x="0" y="9"/>
                    <a:pt x="2" y="5"/>
                    <a:pt x="2" y="3"/>
                  </a:cubicBezTo>
                  <a:cubicBezTo>
                    <a:pt x="3" y="1"/>
                    <a:pt x="5" y="0"/>
                    <a:pt x="8" y="1"/>
                  </a:cubicBezTo>
                  <a:close/>
                </a:path>
              </a:pathLst>
            </a:custGeom>
            <a:solidFill>
              <a:srgbClr val="86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5" name="Freeform 93"/>
            <p:cNvSpPr/>
            <p:nvPr/>
          </p:nvSpPr>
          <p:spPr bwMode="auto">
            <a:xfrm>
              <a:off x="6305550" y="4243388"/>
              <a:ext cx="49213" cy="25400"/>
            </a:xfrm>
            <a:custGeom>
              <a:avLst/>
              <a:gdLst>
                <a:gd name="T0" fmla="*/ 13 w 13"/>
                <a:gd name="T1" fmla="*/ 5 h 7"/>
                <a:gd name="T2" fmla="*/ 4 w 13"/>
                <a:gd name="T3" fmla="*/ 7 h 7"/>
                <a:gd name="T4" fmla="*/ 0 w 13"/>
                <a:gd name="T5" fmla="*/ 3 h 7"/>
                <a:gd name="T6" fmla="*/ 13 w 13"/>
                <a:gd name="T7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7">
                  <a:moveTo>
                    <a:pt x="13" y="5"/>
                  </a:moveTo>
                  <a:cubicBezTo>
                    <a:pt x="9" y="4"/>
                    <a:pt x="9" y="4"/>
                    <a:pt x="4" y="7"/>
                  </a:cubicBezTo>
                  <a:cubicBezTo>
                    <a:pt x="4" y="5"/>
                    <a:pt x="2" y="4"/>
                    <a:pt x="0" y="3"/>
                  </a:cubicBezTo>
                  <a:cubicBezTo>
                    <a:pt x="4" y="0"/>
                    <a:pt x="10" y="0"/>
                    <a:pt x="13" y="5"/>
                  </a:cubicBezTo>
                  <a:close/>
                </a:path>
              </a:pathLst>
            </a:custGeom>
            <a:solidFill>
              <a:srgbClr val="82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6" name="Freeform 94"/>
            <p:cNvSpPr/>
            <p:nvPr/>
          </p:nvSpPr>
          <p:spPr bwMode="auto">
            <a:xfrm>
              <a:off x="6294438" y="4262438"/>
              <a:ext cx="17463" cy="33338"/>
            </a:xfrm>
            <a:custGeom>
              <a:avLst/>
              <a:gdLst>
                <a:gd name="T0" fmla="*/ 3 w 5"/>
                <a:gd name="T1" fmla="*/ 0 h 9"/>
                <a:gd name="T2" fmla="*/ 4 w 5"/>
                <a:gd name="T3" fmla="*/ 2 h 9"/>
                <a:gd name="T4" fmla="*/ 5 w 5"/>
                <a:gd name="T5" fmla="*/ 9 h 9"/>
                <a:gd name="T6" fmla="*/ 2 w 5"/>
                <a:gd name="T7" fmla="*/ 8 h 9"/>
                <a:gd name="T8" fmla="*/ 3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3" y="0"/>
                  </a:moveTo>
                  <a:cubicBezTo>
                    <a:pt x="3" y="1"/>
                    <a:pt x="4" y="2"/>
                    <a:pt x="4" y="2"/>
                  </a:cubicBezTo>
                  <a:cubicBezTo>
                    <a:pt x="1" y="5"/>
                    <a:pt x="4" y="6"/>
                    <a:pt x="5" y="9"/>
                  </a:cubicBezTo>
                  <a:cubicBezTo>
                    <a:pt x="4" y="8"/>
                    <a:pt x="3" y="8"/>
                    <a:pt x="2" y="8"/>
                  </a:cubicBezTo>
                  <a:cubicBezTo>
                    <a:pt x="1" y="5"/>
                    <a:pt x="0" y="2"/>
                    <a:pt x="3" y="0"/>
                  </a:cubicBezTo>
                  <a:close/>
                </a:path>
              </a:pathLst>
            </a:custGeom>
            <a:solidFill>
              <a:srgbClr val="82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7" name="Freeform 95"/>
            <p:cNvSpPr/>
            <p:nvPr/>
          </p:nvSpPr>
          <p:spPr bwMode="auto">
            <a:xfrm>
              <a:off x="6300788" y="4303713"/>
              <a:ext cx="19050" cy="14288"/>
            </a:xfrm>
            <a:custGeom>
              <a:avLst/>
              <a:gdLst>
                <a:gd name="T0" fmla="*/ 5 w 5"/>
                <a:gd name="T1" fmla="*/ 1 h 4"/>
                <a:gd name="T2" fmla="*/ 2 w 5"/>
                <a:gd name="T3" fmla="*/ 4 h 4"/>
                <a:gd name="T4" fmla="*/ 1 w 5"/>
                <a:gd name="T5" fmla="*/ 0 h 4"/>
                <a:gd name="T6" fmla="*/ 5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1"/>
                  </a:moveTo>
                  <a:cubicBezTo>
                    <a:pt x="4" y="2"/>
                    <a:pt x="2" y="2"/>
                    <a:pt x="2" y="4"/>
                  </a:cubicBezTo>
                  <a:cubicBezTo>
                    <a:pt x="0" y="3"/>
                    <a:pt x="1" y="1"/>
                    <a:pt x="1" y="0"/>
                  </a:cubicBezTo>
                  <a:cubicBezTo>
                    <a:pt x="2" y="0"/>
                    <a:pt x="3" y="0"/>
                    <a:pt x="5" y="1"/>
                  </a:cubicBezTo>
                  <a:close/>
                </a:path>
              </a:pathLst>
            </a:custGeom>
            <a:solidFill>
              <a:srgbClr val="82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8" name="Freeform 96"/>
            <p:cNvSpPr/>
            <p:nvPr/>
          </p:nvSpPr>
          <p:spPr bwMode="auto">
            <a:xfrm>
              <a:off x="6305550" y="4095751"/>
              <a:ext cx="11113" cy="11113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1 h 3"/>
                <a:gd name="T4" fmla="*/ 3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1" y="3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86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49" name="Freeform 97"/>
            <p:cNvSpPr/>
            <p:nvPr/>
          </p:nvSpPr>
          <p:spPr bwMode="auto">
            <a:xfrm>
              <a:off x="5691188" y="4318001"/>
              <a:ext cx="425450" cy="241300"/>
            </a:xfrm>
            <a:custGeom>
              <a:avLst/>
              <a:gdLst>
                <a:gd name="T0" fmla="*/ 94 w 113"/>
                <a:gd name="T1" fmla="*/ 13 h 64"/>
                <a:gd name="T2" fmla="*/ 108 w 113"/>
                <a:gd name="T3" fmla="*/ 12 h 64"/>
                <a:gd name="T4" fmla="*/ 107 w 113"/>
                <a:gd name="T5" fmla="*/ 20 h 64"/>
                <a:gd name="T6" fmla="*/ 104 w 113"/>
                <a:gd name="T7" fmla="*/ 20 h 64"/>
                <a:gd name="T8" fmla="*/ 105 w 113"/>
                <a:gd name="T9" fmla="*/ 30 h 64"/>
                <a:gd name="T10" fmla="*/ 84 w 113"/>
                <a:gd name="T11" fmla="*/ 39 h 64"/>
                <a:gd name="T12" fmla="*/ 69 w 113"/>
                <a:gd name="T13" fmla="*/ 44 h 64"/>
                <a:gd name="T14" fmla="*/ 64 w 113"/>
                <a:gd name="T15" fmla="*/ 45 h 64"/>
                <a:gd name="T16" fmla="*/ 59 w 113"/>
                <a:gd name="T17" fmla="*/ 47 h 64"/>
                <a:gd name="T18" fmla="*/ 51 w 113"/>
                <a:gd name="T19" fmla="*/ 47 h 64"/>
                <a:gd name="T20" fmla="*/ 30 w 113"/>
                <a:gd name="T21" fmla="*/ 55 h 64"/>
                <a:gd name="T22" fmla="*/ 28 w 113"/>
                <a:gd name="T23" fmla="*/ 57 h 64"/>
                <a:gd name="T24" fmla="*/ 19 w 113"/>
                <a:gd name="T25" fmla="*/ 54 h 64"/>
                <a:gd name="T26" fmla="*/ 10 w 113"/>
                <a:gd name="T27" fmla="*/ 56 h 64"/>
                <a:gd name="T28" fmla="*/ 14 w 113"/>
                <a:gd name="T29" fmla="*/ 60 h 64"/>
                <a:gd name="T30" fmla="*/ 2 w 113"/>
                <a:gd name="T31" fmla="*/ 55 h 64"/>
                <a:gd name="T32" fmla="*/ 13 w 113"/>
                <a:gd name="T33" fmla="*/ 49 h 64"/>
                <a:gd name="T34" fmla="*/ 20 w 113"/>
                <a:gd name="T35" fmla="*/ 45 h 64"/>
                <a:gd name="T36" fmla="*/ 10 w 113"/>
                <a:gd name="T37" fmla="*/ 47 h 64"/>
                <a:gd name="T38" fmla="*/ 11 w 113"/>
                <a:gd name="T39" fmla="*/ 40 h 64"/>
                <a:gd name="T40" fmla="*/ 4 w 113"/>
                <a:gd name="T41" fmla="*/ 34 h 64"/>
                <a:gd name="T42" fmla="*/ 10 w 113"/>
                <a:gd name="T43" fmla="*/ 31 h 64"/>
                <a:gd name="T44" fmla="*/ 20 w 113"/>
                <a:gd name="T45" fmla="*/ 26 h 64"/>
                <a:gd name="T46" fmla="*/ 23 w 113"/>
                <a:gd name="T47" fmla="*/ 20 h 64"/>
                <a:gd name="T48" fmla="*/ 22 w 113"/>
                <a:gd name="T49" fmla="*/ 22 h 64"/>
                <a:gd name="T50" fmla="*/ 23 w 113"/>
                <a:gd name="T51" fmla="*/ 25 h 64"/>
                <a:gd name="T52" fmla="*/ 28 w 113"/>
                <a:gd name="T53" fmla="*/ 36 h 64"/>
                <a:gd name="T54" fmla="*/ 31 w 113"/>
                <a:gd name="T55" fmla="*/ 37 h 64"/>
                <a:gd name="T56" fmla="*/ 38 w 113"/>
                <a:gd name="T57" fmla="*/ 36 h 64"/>
                <a:gd name="T58" fmla="*/ 42 w 113"/>
                <a:gd name="T59" fmla="*/ 27 h 64"/>
                <a:gd name="T60" fmla="*/ 48 w 113"/>
                <a:gd name="T61" fmla="*/ 33 h 64"/>
                <a:gd name="T62" fmla="*/ 55 w 113"/>
                <a:gd name="T63" fmla="*/ 18 h 64"/>
                <a:gd name="T64" fmla="*/ 60 w 113"/>
                <a:gd name="T65" fmla="*/ 14 h 64"/>
                <a:gd name="T66" fmla="*/ 66 w 113"/>
                <a:gd name="T67" fmla="*/ 15 h 64"/>
                <a:gd name="T68" fmla="*/ 68 w 113"/>
                <a:gd name="T69" fmla="*/ 15 h 64"/>
                <a:gd name="T70" fmla="*/ 70 w 113"/>
                <a:gd name="T71" fmla="*/ 5 h 64"/>
                <a:gd name="T72" fmla="*/ 80 w 113"/>
                <a:gd name="T73" fmla="*/ 1 h 64"/>
                <a:gd name="T74" fmla="*/ 87 w 113"/>
                <a:gd name="T75" fmla="*/ 4 h 64"/>
                <a:gd name="T76" fmla="*/ 85 w 113"/>
                <a:gd name="T77" fmla="*/ 12 h 64"/>
                <a:gd name="T78" fmla="*/ 89 w 113"/>
                <a:gd name="T79" fmla="*/ 19 h 64"/>
                <a:gd name="T80" fmla="*/ 97 w 113"/>
                <a:gd name="T81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3" h="64">
                  <a:moveTo>
                    <a:pt x="95" y="18"/>
                  </a:moveTo>
                  <a:cubicBezTo>
                    <a:pt x="97" y="15"/>
                    <a:pt x="97" y="15"/>
                    <a:pt x="94" y="13"/>
                  </a:cubicBezTo>
                  <a:cubicBezTo>
                    <a:pt x="98" y="12"/>
                    <a:pt x="101" y="10"/>
                    <a:pt x="105" y="11"/>
                  </a:cubicBezTo>
                  <a:cubicBezTo>
                    <a:pt x="106" y="12"/>
                    <a:pt x="107" y="12"/>
                    <a:pt x="108" y="12"/>
                  </a:cubicBezTo>
                  <a:cubicBezTo>
                    <a:pt x="110" y="13"/>
                    <a:pt x="113" y="14"/>
                    <a:pt x="112" y="17"/>
                  </a:cubicBezTo>
                  <a:cubicBezTo>
                    <a:pt x="111" y="20"/>
                    <a:pt x="110" y="21"/>
                    <a:pt x="107" y="20"/>
                  </a:cubicBezTo>
                  <a:cubicBezTo>
                    <a:pt x="106" y="20"/>
                    <a:pt x="105" y="19"/>
                    <a:pt x="104" y="19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2"/>
                    <a:pt x="102" y="24"/>
                    <a:pt x="104" y="25"/>
                  </a:cubicBezTo>
                  <a:cubicBezTo>
                    <a:pt x="107" y="26"/>
                    <a:pt x="105" y="28"/>
                    <a:pt x="105" y="30"/>
                  </a:cubicBezTo>
                  <a:cubicBezTo>
                    <a:pt x="106" y="34"/>
                    <a:pt x="106" y="35"/>
                    <a:pt x="100" y="36"/>
                  </a:cubicBezTo>
                  <a:cubicBezTo>
                    <a:pt x="95" y="38"/>
                    <a:pt x="89" y="36"/>
                    <a:pt x="84" y="39"/>
                  </a:cubicBezTo>
                  <a:cubicBezTo>
                    <a:pt x="82" y="40"/>
                    <a:pt x="79" y="41"/>
                    <a:pt x="77" y="41"/>
                  </a:cubicBezTo>
                  <a:cubicBezTo>
                    <a:pt x="74" y="41"/>
                    <a:pt x="72" y="43"/>
                    <a:pt x="69" y="44"/>
                  </a:cubicBezTo>
                  <a:cubicBezTo>
                    <a:pt x="69" y="44"/>
                    <a:pt x="69" y="44"/>
                    <a:pt x="68" y="45"/>
                  </a:cubicBezTo>
                  <a:cubicBezTo>
                    <a:pt x="67" y="45"/>
                    <a:pt x="65" y="43"/>
                    <a:pt x="64" y="45"/>
                  </a:cubicBezTo>
                  <a:cubicBezTo>
                    <a:pt x="63" y="45"/>
                    <a:pt x="63" y="45"/>
                    <a:pt x="62" y="45"/>
                  </a:cubicBezTo>
                  <a:cubicBezTo>
                    <a:pt x="61" y="45"/>
                    <a:pt x="60" y="46"/>
                    <a:pt x="59" y="47"/>
                  </a:cubicBezTo>
                  <a:cubicBezTo>
                    <a:pt x="58" y="47"/>
                    <a:pt x="58" y="47"/>
                    <a:pt x="57" y="47"/>
                  </a:cubicBezTo>
                  <a:cubicBezTo>
                    <a:pt x="55" y="48"/>
                    <a:pt x="53" y="48"/>
                    <a:pt x="51" y="47"/>
                  </a:cubicBezTo>
                  <a:cubicBezTo>
                    <a:pt x="50" y="47"/>
                    <a:pt x="49" y="47"/>
                    <a:pt x="48" y="48"/>
                  </a:cubicBezTo>
                  <a:cubicBezTo>
                    <a:pt x="43" y="52"/>
                    <a:pt x="37" y="53"/>
                    <a:pt x="30" y="55"/>
                  </a:cubicBezTo>
                  <a:cubicBezTo>
                    <a:pt x="29" y="55"/>
                    <a:pt x="29" y="56"/>
                    <a:pt x="28" y="57"/>
                  </a:cubicBezTo>
                  <a:cubicBezTo>
                    <a:pt x="28" y="57"/>
                    <a:pt x="28" y="57"/>
                    <a:pt x="28" y="57"/>
                  </a:cubicBezTo>
                  <a:cubicBezTo>
                    <a:pt x="27" y="59"/>
                    <a:pt x="25" y="58"/>
                    <a:pt x="23" y="57"/>
                  </a:cubicBezTo>
                  <a:cubicBezTo>
                    <a:pt x="21" y="56"/>
                    <a:pt x="21" y="55"/>
                    <a:pt x="19" y="54"/>
                  </a:cubicBezTo>
                  <a:cubicBezTo>
                    <a:pt x="19" y="56"/>
                    <a:pt x="18" y="57"/>
                    <a:pt x="17" y="58"/>
                  </a:cubicBezTo>
                  <a:cubicBezTo>
                    <a:pt x="14" y="59"/>
                    <a:pt x="12" y="57"/>
                    <a:pt x="10" y="56"/>
                  </a:cubicBezTo>
                  <a:cubicBezTo>
                    <a:pt x="10" y="58"/>
                    <a:pt x="13" y="57"/>
                    <a:pt x="14" y="58"/>
                  </a:cubicBezTo>
                  <a:cubicBezTo>
                    <a:pt x="14" y="59"/>
                    <a:pt x="14" y="59"/>
                    <a:pt x="14" y="60"/>
                  </a:cubicBezTo>
                  <a:cubicBezTo>
                    <a:pt x="9" y="64"/>
                    <a:pt x="4" y="62"/>
                    <a:pt x="2" y="56"/>
                  </a:cubicBezTo>
                  <a:cubicBezTo>
                    <a:pt x="2" y="56"/>
                    <a:pt x="2" y="56"/>
                    <a:pt x="2" y="55"/>
                  </a:cubicBezTo>
                  <a:cubicBezTo>
                    <a:pt x="2" y="52"/>
                    <a:pt x="0" y="48"/>
                    <a:pt x="3" y="47"/>
                  </a:cubicBezTo>
                  <a:cubicBezTo>
                    <a:pt x="6" y="45"/>
                    <a:pt x="10" y="47"/>
                    <a:pt x="13" y="49"/>
                  </a:cubicBezTo>
                  <a:cubicBezTo>
                    <a:pt x="13" y="50"/>
                    <a:pt x="14" y="50"/>
                    <a:pt x="15" y="50"/>
                  </a:cubicBezTo>
                  <a:cubicBezTo>
                    <a:pt x="15" y="47"/>
                    <a:pt x="16" y="45"/>
                    <a:pt x="20" y="45"/>
                  </a:cubicBezTo>
                  <a:cubicBezTo>
                    <a:pt x="17" y="44"/>
                    <a:pt x="16" y="46"/>
                    <a:pt x="15" y="47"/>
                  </a:cubicBezTo>
                  <a:cubicBezTo>
                    <a:pt x="13" y="49"/>
                    <a:pt x="12" y="48"/>
                    <a:pt x="10" y="47"/>
                  </a:cubicBezTo>
                  <a:cubicBezTo>
                    <a:pt x="9" y="46"/>
                    <a:pt x="8" y="44"/>
                    <a:pt x="10" y="44"/>
                  </a:cubicBezTo>
                  <a:cubicBezTo>
                    <a:pt x="12" y="43"/>
                    <a:pt x="12" y="42"/>
                    <a:pt x="11" y="40"/>
                  </a:cubicBezTo>
                  <a:cubicBezTo>
                    <a:pt x="10" y="39"/>
                    <a:pt x="9" y="38"/>
                    <a:pt x="7" y="38"/>
                  </a:cubicBezTo>
                  <a:cubicBezTo>
                    <a:pt x="3" y="39"/>
                    <a:pt x="3" y="38"/>
                    <a:pt x="4" y="34"/>
                  </a:cubicBezTo>
                  <a:cubicBezTo>
                    <a:pt x="4" y="33"/>
                    <a:pt x="5" y="32"/>
                    <a:pt x="5" y="31"/>
                  </a:cubicBezTo>
                  <a:cubicBezTo>
                    <a:pt x="7" y="27"/>
                    <a:pt x="7" y="27"/>
                    <a:pt x="10" y="31"/>
                  </a:cubicBezTo>
                  <a:cubicBezTo>
                    <a:pt x="11" y="28"/>
                    <a:pt x="6" y="28"/>
                    <a:pt x="6" y="26"/>
                  </a:cubicBezTo>
                  <a:cubicBezTo>
                    <a:pt x="11" y="24"/>
                    <a:pt x="11" y="24"/>
                    <a:pt x="20" y="26"/>
                  </a:cubicBezTo>
                  <a:cubicBezTo>
                    <a:pt x="14" y="23"/>
                    <a:pt x="19" y="21"/>
                    <a:pt x="20" y="19"/>
                  </a:cubicBezTo>
                  <a:cubicBezTo>
                    <a:pt x="21" y="17"/>
                    <a:pt x="22" y="19"/>
                    <a:pt x="23" y="20"/>
                  </a:cubicBezTo>
                  <a:cubicBezTo>
                    <a:pt x="25" y="21"/>
                    <a:pt x="23" y="21"/>
                    <a:pt x="22" y="21"/>
                  </a:cubicBezTo>
                  <a:cubicBezTo>
                    <a:pt x="21" y="21"/>
                    <a:pt x="21" y="21"/>
                    <a:pt x="22" y="22"/>
                  </a:cubicBezTo>
                  <a:cubicBezTo>
                    <a:pt x="25" y="22"/>
                    <a:pt x="25" y="23"/>
                    <a:pt x="23" y="24"/>
                  </a:cubicBezTo>
                  <a:cubicBezTo>
                    <a:pt x="23" y="24"/>
                    <a:pt x="23" y="24"/>
                    <a:pt x="23" y="25"/>
                  </a:cubicBezTo>
                  <a:cubicBezTo>
                    <a:pt x="26" y="24"/>
                    <a:pt x="26" y="30"/>
                    <a:pt x="31" y="29"/>
                  </a:cubicBezTo>
                  <a:cubicBezTo>
                    <a:pt x="28" y="31"/>
                    <a:pt x="29" y="34"/>
                    <a:pt x="28" y="36"/>
                  </a:cubicBezTo>
                  <a:cubicBezTo>
                    <a:pt x="27" y="39"/>
                    <a:pt x="30" y="39"/>
                    <a:pt x="31" y="41"/>
                  </a:cubicBezTo>
                  <a:cubicBezTo>
                    <a:pt x="32" y="39"/>
                    <a:pt x="30" y="38"/>
                    <a:pt x="31" y="37"/>
                  </a:cubicBezTo>
                  <a:cubicBezTo>
                    <a:pt x="32" y="36"/>
                    <a:pt x="30" y="34"/>
                    <a:pt x="31" y="32"/>
                  </a:cubicBezTo>
                  <a:cubicBezTo>
                    <a:pt x="33" y="35"/>
                    <a:pt x="35" y="36"/>
                    <a:pt x="38" y="36"/>
                  </a:cubicBezTo>
                  <a:cubicBezTo>
                    <a:pt x="34" y="31"/>
                    <a:pt x="37" y="29"/>
                    <a:pt x="39" y="26"/>
                  </a:cubicBezTo>
                  <a:cubicBezTo>
                    <a:pt x="40" y="25"/>
                    <a:pt x="42" y="24"/>
                    <a:pt x="42" y="27"/>
                  </a:cubicBezTo>
                  <a:cubicBezTo>
                    <a:pt x="43" y="28"/>
                    <a:pt x="44" y="29"/>
                    <a:pt x="44" y="30"/>
                  </a:cubicBezTo>
                  <a:cubicBezTo>
                    <a:pt x="45" y="33"/>
                    <a:pt x="48" y="33"/>
                    <a:pt x="48" y="33"/>
                  </a:cubicBezTo>
                  <a:cubicBezTo>
                    <a:pt x="49" y="31"/>
                    <a:pt x="52" y="32"/>
                    <a:pt x="53" y="29"/>
                  </a:cubicBezTo>
                  <a:cubicBezTo>
                    <a:pt x="53" y="25"/>
                    <a:pt x="55" y="22"/>
                    <a:pt x="55" y="18"/>
                  </a:cubicBezTo>
                  <a:cubicBezTo>
                    <a:pt x="55" y="17"/>
                    <a:pt x="58" y="17"/>
                    <a:pt x="58" y="15"/>
                  </a:cubicBezTo>
                  <a:cubicBezTo>
                    <a:pt x="59" y="15"/>
                    <a:pt x="60" y="15"/>
                    <a:pt x="60" y="14"/>
                  </a:cubicBezTo>
                  <a:cubicBezTo>
                    <a:pt x="60" y="13"/>
                    <a:pt x="61" y="12"/>
                    <a:pt x="62" y="12"/>
                  </a:cubicBezTo>
                  <a:cubicBezTo>
                    <a:pt x="64" y="13"/>
                    <a:pt x="66" y="13"/>
                    <a:pt x="66" y="15"/>
                  </a:cubicBezTo>
                  <a:cubicBezTo>
                    <a:pt x="66" y="16"/>
                    <a:pt x="66" y="17"/>
                    <a:pt x="67" y="17"/>
                  </a:cubicBezTo>
                  <a:cubicBezTo>
                    <a:pt x="69" y="17"/>
                    <a:pt x="68" y="16"/>
                    <a:pt x="68" y="15"/>
                  </a:cubicBezTo>
                  <a:cubicBezTo>
                    <a:pt x="68" y="13"/>
                    <a:pt x="71" y="10"/>
                    <a:pt x="67" y="9"/>
                  </a:cubicBezTo>
                  <a:cubicBezTo>
                    <a:pt x="68" y="8"/>
                    <a:pt x="69" y="5"/>
                    <a:pt x="70" y="5"/>
                  </a:cubicBezTo>
                  <a:cubicBezTo>
                    <a:pt x="74" y="5"/>
                    <a:pt x="72" y="2"/>
                    <a:pt x="74" y="0"/>
                  </a:cubicBezTo>
                  <a:cubicBezTo>
                    <a:pt x="75" y="2"/>
                    <a:pt x="77" y="4"/>
                    <a:pt x="80" y="1"/>
                  </a:cubicBezTo>
                  <a:cubicBezTo>
                    <a:pt x="81" y="1"/>
                    <a:pt x="82" y="1"/>
                    <a:pt x="83" y="1"/>
                  </a:cubicBezTo>
                  <a:cubicBezTo>
                    <a:pt x="85" y="0"/>
                    <a:pt x="87" y="1"/>
                    <a:pt x="87" y="4"/>
                  </a:cubicBezTo>
                  <a:cubicBezTo>
                    <a:pt x="88" y="7"/>
                    <a:pt x="84" y="5"/>
                    <a:pt x="83" y="6"/>
                  </a:cubicBezTo>
                  <a:cubicBezTo>
                    <a:pt x="83" y="8"/>
                    <a:pt x="86" y="9"/>
                    <a:pt x="85" y="12"/>
                  </a:cubicBezTo>
                  <a:cubicBezTo>
                    <a:pt x="84" y="15"/>
                    <a:pt x="81" y="14"/>
                    <a:pt x="80" y="16"/>
                  </a:cubicBezTo>
                  <a:cubicBezTo>
                    <a:pt x="83" y="18"/>
                    <a:pt x="86" y="19"/>
                    <a:pt x="89" y="19"/>
                  </a:cubicBezTo>
                  <a:cubicBezTo>
                    <a:pt x="88" y="23"/>
                    <a:pt x="93" y="24"/>
                    <a:pt x="93" y="27"/>
                  </a:cubicBezTo>
                  <a:cubicBezTo>
                    <a:pt x="93" y="24"/>
                    <a:pt x="97" y="24"/>
                    <a:pt x="97" y="21"/>
                  </a:cubicBezTo>
                  <a:cubicBezTo>
                    <a:pt x="97" y="19"/>
                    <a:pt x="96" y="18"/>
                    <a:pt x="95" y="18"/>
                  </a:cubicBezTo>
                  <a:close/>
                </a:path>
              </a:pathLst>
            </a:custGeom>
            <a:solidFill>
              <a:srgbClr val="FED1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0" name="Freeform 98"/>
            <p:cNvSpPr/>
            <p:nvPr/>
          </p:nvSpPr>
          <p:spPr bwMode="auto">
            <a:xfrm>
              <a:off x="6067425" y="4329113"/>
              <a:ext cx="106363" cy="106363"/>
            </a:xfrm>
            <a:custGeom>
              <a:avLst/>
              <a:gdLst>
                <a:gd name="T0" fmla="*/ 3 w 28"/>
                <a:gd name="T1" fmla="*/ 26 h 28"/>
                <a:gd name="T2" fmla="*/ 5 w 28"/>
                <a:gd name="T3" fmla="*/ 24 h 28"/>
                <a:gd name="T4" fmla="*/ 1 w 28"/>
                <a:gd name="T5" fmla="*/ 23 h 28"/>
                <a:gd name="T6" fmla="*/ 3 w 28"/>
                <a:gd name="T7" fmla="*/ 20 h 28"/>
                <a:gd name="T8" fmla="*/ 2 w 28"/>
                <a:gd name="T9" fmla="*/ 15 h 28"/>
                <a:gd name="T10" fmla="*/ 7 w 28"/>
                <a:gd name="T11" fmla="*/ 16 h 28"/>
                <a:gd name="T12" fmla="*/ 11 w 28"/>
                <a:gd name="T13" fmla="*/ 14 h 28"/>
                <a:gd name="T14" fmla="*/ 8 w 28"/>
                <a:gd name="T15" fmla="*/ 11 h 28"/>
                <a:gd name="T16" fmla="*/ 5 w 28"/>
                <a:gd name="T17" fmla="*/ 8 h 28"/>
                <a:gd name="T18" fmla="*/ 6 w 28"/>
                <a:gd name="T19" fmla="*/ 6 h 28"/>
                <a:gd name="T20" fmla="*/ 17 w 28"/>
                <a:gd name="T21" fmla="*/ 2 h 28"/>
                <a:gd name="T22" fmla="*/ 24 w 28"/>
                <a:gd name="T23" fmla="*/ 2 h 28"/>
                <a:gd name="T24" fmla="*/ 26 w 28"/>
                <a:gd name="T25" fmla="*/ 4 h 28"/>
                <a:gd name="T26" fmla="*/ 26 w 28"/>
                <a:gd name="T27" fmla="*/ 5 h 28"/>
                <a:gd name="T28" fmla="*/ 24 w 28"/>
                <a:gd name="T29" fmla="*/ 14 h 28"/>
                <a:gd name="T30" fmla="*/ 12 w 28"/>
                <a:gd name="T31" fmla="*/ 26 h 28"/>
                <a:gd name="T32" fmla="*/ 11 w 28"/>
                <a:gd name="T33" fmla="*/ 27 h 28"/>
                <a:gd name="T34" fmla="*/ 3 w 28"/>
                <a:gd name="T35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28">
                  <a:moveTo>
                    <a:pt x="3" y="26"/>
                  </a:moveTo>
                  <a:cubicBezTo>
                    <a:pt x="4" y="25"/>
                    <a:pt x="4" y="25"/>
                    <a:pt x="5" y="24"/>
                  </a:cubicBezTo>
                  <a:cubicBezTo>
                    <a:pt x="4" y="23"/>
                    <a:pt x="1" y="24"/>
                    <a:pt x="1" y="23"/>
                  </a:cubicBezTo>
                  <a:cubicBezTo>
                    <a:pt x="0" y="21"/>
                    <a:pt x="2" y="20"/>
                    <a:pt x="3" y="20"/>
                  </a:cubicBezTo>
                  <a:cubicBezTo>
                    <a:pt x="5" y="18"/>
                    <a:pt x="2" y="17"/>
                    <a:pt x="2" y="15"/>
                  </a:cubicBezTo>
                  <a:cubicBezTo>
                    <a:pt x="4" y="15"/>
                    <a:pt x="5" y="15"/>
                    <a:pt x="7" y="16"/>
                  </a:cubicBezTo>
                  <a:cubicBezTo>
                    <a:pt x="8" y="16"/>
                    <a:pt x="10" y="17"/>
                    <a:pt x="11" y="14"/>
                  </a:cubicBezTo>
                  <a:cubicBezTo>
                    <a:pt x="11" y="11"/>
                    <a:pt x="11" y="11"/>
                    <a:pt x="8" y="11"/>
                  </a:cubicBezTo>
                  <a:cubicBezTo>
                    <a:pt x="7" y="11"/>
                    <a:pt x="6" y="9"/>
                    <a:pt x="5" y="8"/>
                  </a:cubicBezTo>
                  <a:cubicBezTo>
                    <a:pt x="7" y="8"/>
                    <a:pt x="6" y="7"/>
                    <a:pt x="6" y="6"/>
                  </a:cubicBezTo>
                  <a:cubicBezTo>
                    <a:pt x="9" y="2"/>
                    <a:pt x="13" y="0"/>
                    <a:pt x="17" y="2"/>
                  </a:cubicBezTo>
                  <a:cubicBezTo>
                    <a:pt x="20" y="2"/>
                    <a:pt x="22" y="3"/>
                    <a:pt x="24" y="2"/>
                  </a:cubicBezTo>
                  <a:cubicBezTo>
                    <a:pt x="27" y="0"/>
                    <a:pt x="28" y="0"/>
                    <a:pt x="26" y="4"/>
                  </a:cubicBezTo>
                  <a:cubicBezTo>
                    <a:pt x="26" y="4"/>
                    <a:pt x="26" y="5"/>
                    <a:pt x="26" y="5"/>
                  </a:cubicBezTo>
                  <a:cubicBezTo>
                    <a:pt x="26" y="8"/>
                    <a:pt x="26" y="11"/>
                    <a:pt x="24" y="14"/>
                  </a:cubicBezTo>
                  <a:cubicBezTo>
                    <a:pt x="21" y="19"/>
                    <a:pt x="16" y="22"/>
                    <a:pt x="12" y="26"/>
                  </a:cubicBezTo>
                  <a:cubicBezTo>
                    <a:pt x="12" y="27"/>
                    <a:pt x="11" y="27"/>
                    <a:pt x="11" y="27"/>
                  </a:cubicBezTo>
                  <a:cubicBezTo>
                    <a:pt x="8" y="28"/>
                    <a:pt x="6" y="28"/>
                    <a:pt x="3" y="26"/>
                  </a:cubicBezTo>
                  <a:close/>
                </a:path>
              </a:pathLst>
            </a:custGeom>
            <a:solidFill>
              <a:srgbClr val="FED3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1" name="Freeform 99"/>
            <p:cNvSpPr/>
            <p:nvPr/>
          </p:nvSpPr>
          <p:spPr bwMode="auto">
            <a:xfrm>
              <a:off x="5834063" y="4465638"/>
              <a:ext cx="177800" cy="79375"/>
            </a:xfrm>
            <a:custGeom>
              <a:avLst/>
              <a:gdLst>
                <a:gd name="T0" fmla="*/ 31 w 47"/>
                <a:gd name="T1" fmla="*/ 16 h 21"/>
                <a:gd name="T2" fmla="*/ 16 w 47"/>
                <a:gd name="T3" fmla="*/ 19 h 21"/>
                <a:gd name="T4" fmla="*/ 14 w 47"/>
                <a:gd name="T5" fmla="*/ 18 h 21"/>
                <a:gd name="T6" fmla="*/ 12 w 47"/>
                <a:gd name="T7" fmla="*/ 17 h 21"/>
                <a:gd name="T8" fmla="*/ 11 w 47"/>
                <a:gd name="T9" fmla="*/ 19 h 21"/>
                <a:gd name="T10" fmla="*/ 10 w 47"/>
                <a:gd name="T11" fmla="*/ 20 h 21"/>
                <a:gd name="T12" fmla="*/ 4 w 47"/>
                <a:gd name="T13" fmla="*/ 21 h 21"/>
                <a:gd name="T14" fmla="*/ 2 w 47"/>
                <a:gd name="T15" fmla="*/ 19 h 21"/>
                <a:gd name="T16" fmla="*/ 3 w 47"/>
                <a:gd name="T17" fmla="*/ 18 h 21"/>
                <a:gd name="T18" fmla="*/ 9 w 47"/>
                <a:gd name="T19" fmla="*/ 16 h 21"/>
                <a:gd name="T20" fmla="*/ 1 w 47"/>
                <a:gd name="T21" fmla="*/ 15 h 21"/>
                <a:gd name="T22" fmla="*/ 3 w 47"/>
                <a:gd name="T23" fmla="*/ 13 h 21"/>
                <a:gd name="T24" fmla="*/ 9 w 47"/>
                <a:gd name="T25" fmla="*/ 11 h 21"/>
                <a:gd name="T26" fmla="*/ 20 w 47"/>
                <a:gd name="T27" fmla="*/ 8 h 21"/>
                <a:gd name="T28" fmla="*/ 20 w 47"/>
                <a:gd name="T29" fmla="*/ 8 h 21"/>
                <a:gd name="T30" fmla="*/ 25 w 47"/>
                <a:gd name="T31" fmla="*/ 6 h 21"/>
                <a:gd name="T32" fmla="*/ 25 w 47"/>
                <a:gd name="T33" fmla="*/ 6 h 21"/>
                <a:gd name="T34" fmla="*/ 31 w 47"/>
                <a:gd name="T35" fmla="*/ 5 h 21"/>
                <a:gd name="T36" fmla="*/ 31 w 47"/>
                <a:gd name="T37" fmla="*/ 5 h 21"/>
                <a:gd name="T38" fmla="*/ 38 w 47"/>
                <a:gd name="T39" fmla="*/ 3 h 21"/>
                <a:gd name="T40" fmla="*/ 46 w 47"/>
                <a:gd name="T41" fmla="*/ 1 h 21"/>
                <a:gd name="T42" fmla="*/ 47 w 47"/>
                <a:gd name="T43" fmla="*/ 6 h 21"/>
                <a:gd name="T44" fmla="*/ 45 w 47"/>
                <a:gd name="T45" fmla="*/ 7 h 21"/>
                <a:gd name="T46" fmla="*/ 43 w 47"/>
                <a:gd name="T47" fmla="*/ 8 h 21"/>
                <a:gd name="T48" fmla="*/ 42 w 47"/>
                <a:gd name="T49" fmla="*/ 10 h 21"/>
                <a:gd name="T50" fmla="*/ 31 w 47"/>
                <a:gd name="T51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7" h="21">
                  <a:moveTo>
                    <a:pt x="31" y="16"/>
                  </a:moveTo>
                  <a:cubicBezTo>
                    <a:pt x="26" y="17"/>
                    <a:pt x="20" y="16"/>
                    <a:pt x="16" y="19"/>
                  </a:cubicBezTo>
                  <a:cubicBezTo>
                    <a:pt x="15" y="20"/>
                    <a:pt x="14" y="19"/>
                    <a:pt x="14" y="18"/>
                  </a:cubicBezTo>
                  <a:cubicBezTo>
                    <a:pt x="13" y="18"/>
                    <a:pt x="13" y="16"/>
                    <a:pt x="12" y="17"/>
                  </a:cubicBezTo>
                  <a:cubicBezTo>
                    <a:pt x="11" y="17"/>
                    <a:pt x="11" y="18"/>
                    <a:pt x="11" y="19"/>
                  </a:cubicBezTo>
                  <a:cubicBezTo>
                    <a:pt x="12" y="20"/>
                    <a:pt x="10" y="20"/>
                    <a:pt x="10" y="20"/>
                  </a:cubicBezTo>
                  <a:cubicBezTo>
                    <a:pt x="8" y="19"/>
                    <a:pt x="6" y="20"/>
                    <a:pt x="4" y="21"/>
                  </a:cubicBezTo>
                  <a:cubicBezTo>
                    <a:pt x="2" y="21"/>
                    <a:pt x="2" y="20"/>
                    <a:pt x="2" y="19"/>
                  </a:cubicBezTo>
                  <a:cubicBezTo>
                    <a:pt x="1" y="17"/>
                    <a:pt x="3" y="18"/>
                    <a:pt x="3" y="18"/>
                  </a:cubicBezTo>
                  <a:cubicBezTo>
                    <a:pt x="5" y="16"/>
                    <a:pt x="7" y="17"/>
                    <a:pt x="9" y="16"/>
                  </a:cubicBezTo>
                  <a:cubicBezTo>
                    <a:pt x="6" y="13"/>
                    <a:pt x="4" y="17"/>
                    <a:pt x="1" y="15"/>
                  </a:cubicBezTo>
                  <a:cubicBezTo>
                    <a:pt x="0" y="13"/>
                    <a:pt x="1" y="13"/>
                    <a:pt x="3" y="13"/>
                  </a:cubicBezTo>
                  <a:cubicBezTo>
                    <a:pt x="5" y="13"/>
                    <a:pt x="7" y="11"/>
                    <a:pt x="9" y="11"/>
                  </a:cubicBezTo>
                  <a:cubicBezTo>
                    <a:pt x="13" y="11"/>
                    <a:pt x="17" y="10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6"/>
                    <a:pt x="23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7" y="4"/>
                    <a:pt x="29" y="7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4"/>
                    <a:pt x="36" y="3"/>
                    <a:pt x="38" y="3"/>
                  </a:cubicBezTo>
                  <a:cubicBezTo>
                    <a:pt x="41" y="4"/>
                    <a:pt x="43" y="0"/>
                    <a:pt x="46" y="1"/>
                  </a:cubicBezTo>
                  <a:cubicBezTo>
                    <a:pt x="47" y="2"/>
                    <a:pt x="44" y="4"/>
                    <a:pt x="47" y="6"/>
                  </a:cubicBezTo>
                  <a:cubicBezTo>
                    <a:pt x="47" y="6"/>
                    <a:pt x="46" y="8"/>
                    <a:pt x="45" y="7"/>
                  </a:cubicBezTo>
                  <a:cubicBezTo>
                    <a:pt x="43" y="5"/>
                    <a:pt x="42" y="6"/>
                    <a:pt x="43" y="8"/>
                  </a:cubicBezTo>
                  <a:cubicBezTo>
                    <a:pt x="43" y="9"/>
                    <a:pt x="43" y="10"/>
                    <a:pt x="42" y="10"/>
                  </a:cubicBezTo>
                  <a:cubicBezTo>
                    <a:pt x="38" y="11"/>
                    <a:pt x="35" y="15"/>
                    <a:pt x="31" y="16"/>
                  </a:cubicBezTo>
                  <a:close/>
                </a:path>
              </a:pathLst>
            </a:custGeom>
            <a:solidFill>
              <a:srgbClr val="FEE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2" name="Freeform 100"/>
            <p:cNvSpPr/>
            <p:nvPr/>
          </p:nvSpPr>
          <p:spPr bwMode="auto">
            <a:xfrm>
              <a:off x="6067425" y="4427538"/>
              <a:ext cx="41275" cy="26988"/>
            </a:xfrm>
            <a:custGeom>
              <a:avLst/>
              <a:gdLst>
                <a:gd name="T0" fmla="*/ 3 w 11"/>
                <a:gd name="T1" fmla="*/ 0 h 7"/>
                <a:gd name="T2" fmla="*/ 11 w 11"/>
                <a:gd name="T3" fmla="*/ 1 h 7"/>
                <a:gd name="T4" fmla="*/ 6 w 11"/>
                <a:gd name="T5" fmla="*/ 6 h 7"/>
                <a:gd name="T6" fmla="*/ 0 w 11"/>
                <a:gd name="T7" fmla="*/ 7 h 7"/>
                <a:gd name="T8" fmla="*/ 3 w 11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">
                  <a:moveTo>
                    <a:pt x="3" y="0"/>
                  </a:moveTo>
                  <a:cubicBezTo>
                    <a:pt x="6" y="1"/>
                    <a:pt x="9" y="0"/>
                    <a:pt x="11" y="1"/>
                  </a:cubicBezTo>
                  <a:cubicBezTo>
                    <a:pt x="11" y="5"/>
                    <a:pt x="11" y="7"/>
                    <a:pt x="6" y="6"/>
                  </a:cubicBezTo>
                  <a:cubicBezTo>
                    <a:pt x="5" y="6"/>
                    <a:pt x="2" y="7"/>
                    <a:pt x="0" y="7"/>
                  </a:cubicBezTo>
                  <a:cubicBezTo>
                    <a:pt x="3" y="6"/>
                    <a:pt x="7" y="5"/>
                    <a:pt x="3" y="0"/>
                  </a:cubicBezTo>
                  <a:close/>
                </a:path>
              </a:pathLst>
            </a:custGeom>
            <a:solidFill>
              <a:srgbClr val="FEDB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3" name="Freeform 101"/>
            <p:cNvSpPr/>
            <p:nvPr/>
          </p:nvSpPr>
          <p:spPr bwMode="auto">
            <a:xfrm>
              <a:off x="6108700" y="4378326"/>
              <a:ext cx="53975" cy="49213"/>
            </a:xfrm>
            <a:custGeom>
              <a:avLst/>
              <a:gdLst>
                <a:gd name="T0" fmla="*/ 1 w 14"/>
                <a:gd name="T1" fmla="*/ 13 h 13"/>
                <a:gd name="T2" fmla="*/ 5 w 14"/>
                <a:gd name="T3" fmla="*/ 8 h 13"/>
                <a:gd name="T4" fmla="*/ 9 w 14"/>
                <a:gd name="T5" fmla="*/ 3 h 13"/>
                <a:gd name="T6" fmla="*/ 13 w 14"/>
                <a:gd name="T7" fmla="*/ 1 h 13"/>
                <a:gd name="T8" fmla="*/ 12 w 14"/>
                <a:gd name="T9" fmla="*/ 5 h 13"/>
                <a:gd name="T10" fmla="*/ 1 w 14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3">
                  <a:moveTo>
                    <a:pt x="1" y="13"/>
                  </a:moveTo>
                  <a:cubicBezTo>
                    <a:pt x="0" y="10"/>
                    <a:pt x="4" y="10"/>
                    <a:pt x="5" y="8"/>
                  </a:cubicBezTo>
                  <a:cubicBezTo>
                    <a:pt x="7" y="7"/>
                    <a:pt x="9" y="6"/>
                    <a:pt x="9" y="3"/>
                  </a:cubicBezTo>
                  <a:cubicBezTo>
                    <a:pt x="9" y="2"/>
                    <a:pt x="11" y="0"/>
                    <a:pt x="13" y="1"/>
                  </a:cubicBezTo>
                  <a:cubicBezTo>
                    <a:pt x="14" y="2"/>
                    <a:pt x="13" y="4"/>
                    <a:pt x="12" y="5"/>
                  </a:cubicBezTo>
                  <a:cubicBezTo>
                    <a:pt x="9" y="8"/>
                    <a:pt x="6" y="12"/>
                    <a:pt x="1" y="13"/>
                  </a:cubicBezTo>
                  <a:close/>
                </a:path>
              </a:pathLst>
            </a:custGeom>
            <a:solidFill>
              <a:srgbClr val="FED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4" name="Freeform 102"/>
            <p:cNvSpPr/>
            <p:nvPr/>
          </p:nvSpPr>
          <p:spPr bwMode="auto">
            <a:xfrm>
              <a:off x="5976938" y="4462463"/>
              <a:ext cx="30163" cy="22225"/>
            </a:xfrm>
            <a:custGeom>
              <a:avLst/>
              <a:gdLst>
                <a:gd name="T0" fmla="*/ 8 w 8"/>
                <a:gd name="T1" fmla="*/ 2 h 6"/>
                <a:gd name="T2" fmla="*/ 0 w 8"/>
                <a:gd name="T3" fmla="*/ 5 h 6"/>
                <a:gd name="T4" fmla="*/ 0 w 8"/>
                <a:gd name="T5" fmla="*/ 2 h 6"/>
                <a:gd name="T6" fmla="*/ 8 w 8"/>
                <a:gd name="T7" fmla="*/ 1 h 6"/>
                <a:gd name="T8" fmla="*/ 8 w 8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6">
                  <a:moveTo>
                    <a:pt x="8" y="2"/>
                  </a:moveTo>
                  <a:cubicBezTo>
                    <a:pt x="6" y="3"/>
                    <a:pt x="4" y="6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3" y="3"/>
                    <a:pt x="5" y="0"/>
                    <a:pt x="8" y="1"/>
                  </a:cubicBezTo>
                  <a:cubicBezTo>
                    <a:pt x="8" y="1"/>
                    <a:pt x="8" y="2"/>
                    <a:pt x="8" y="2"/>
                  </a:cubicBezTo>
                  <a:close/>
                </a:path>
              </a:pathLst>
            </a:custGeom>
            <a:solidFill>
              <a:srgbClr val="FEDE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5" name="Freeform 103"/>
            <p:cNvSpPr/>
            <p:nvPr/>
          </p:nvSpPr>
          <p:spPr bwMode="auto">
            <a:xfrm>
              <a:off x="5114925" y="4364038"/>
              <a:ext cx="331788" cy="98425"/>
            </a:xfrm>
            <a:custGeom>
              <a:avLst/>
              <a:gdLst>
                <a:gd name="T0" fmla="*/ 81 w 88"/>
                <a:gd name="T1" fmla="*/ 0 h 26"/>
                <a:gd name="T2" fmla="*/ 84 w 88"/>
                <a:gd name="T3" fmla="*/ 1 h 26"/>
                <a:gd name="T4" fmla="*/ 88 w 88"/>
                <a:gd name="T5" fmla="*/ 3 h 26"/>
                <a:gd name="T6" fmla="*/ 85 w 88"/>
                <a:gd name="T7" fmla="*/ 6 h 26"/>
                <a:gd name="T8" fmla="*/ 73 w 88"/>
                <a:gd name="T9" fmla="*/ 9 h 26"/>
                <a:gd name="T10" fmla="*/ 68 w 88"/>
                <a:gd name="T11" fmla="*/ 10 h 26"/>
                <a:gd name="T12" fmla="*/ 64 w 88"/>
                <a:gd name="T13" fmla="*/ 11 h 26"/>
                <a:gd name="T14" fmla="*/ 48 w 88"/>
                <a:gd name="T15" fmla="*/ 15 h 26"/>
                <a:gd name="T16" fmla="*/ 42 w 88"/>
                <a:gd name="T17" fmla="*/ 16 h 26"/>
                <a:gd name="T18" fmla="*/ 37 w 88"/>
                <a:gd name="T19" fmla="*/ 18 h 26"/>
                <a:gd name="T20" fmla="*/ 28 w 88"/>
                <a:gd name="T21" fmla="*/ 20 h 26"/>
                <a:gd name="T22" fmla="*/ 19 w 88"/>
                <a:gd name="T23" fmla="*/ 23 h 26"/>
                <a:gd name="T24" fmla="*/ 9 w 88"/>
                <a:gd name="T25" fmla="*/ 24 h 26"/>
                <a:gd name="T26" fmla="*/ 0 w 88"/>
                <a:gd name="T27" fmla="*/ 25 h 26"/>
                <a:gd name="T28" fmla="*/ 9 w 88"/>
                <a:gd name="T29" fmla="*/ 21 h 26"/>
                <a:gd name="T30" fmla="*/ 62 w 88"/>
                <a:gd name="T31" fmla="*/ 5 h 26"/>
                <a:gd name="T32" fmla="*/ 81 w 88"/>
                <a:gd name="T3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26">
                  <a:moveTo>
                    <a:pt x="81" y="0"/>
                  </a:moveTo>
                  <a:cubicBezTo>
                    <a:pt x="81" y="1"/>
                    <a:pt x="82" y="2"/>
                    <a:pt x="84" y="1"/>
                  </a:cubicBezTo>
                  <a:cubicBezTo>
                    <a:pt x="86" y="0"/>
                    <a:pt x="87" y="2"/>
                    <a:pt x="88" y="3"/>
                  </a:cubicBezTo>
                  <a:cubicBezTo>
                    <a:pt x="88" y="5"/>
                    <a:pt x="87" y="6"/>
                    <a:pt x="85" y="6"/>
                  </a:cubicBezTo>
                  <a:cubicBezTo>
                    <a:pt x="81" y="6"/>
                    <a:pt x="77" y="8"/>
                    <a:pt x="73" y="9"/>
                  </a:cubicBezTo>
                  <a:cubicBezTo>
                    <a:pt x="71" y="9"/>
                    <a:pt x="70" y="9"/>
                    <a:pt x="68" y="10"/>
                  </a:cubicBezTo>
                  <a:cubicBezTo>
                    <a:pt x="67" y="10"/>
                    <a:pt x="65" y="10"/>
                    <a:pt x="64" y="11"/>
                  </a:cubicBezTo>
                  <a:cubicBezTo>
                    <a:pt x="59" y="12"/>
                    <a:pt x="53" y="13"/>
                    <a:pt x="48" y="15"/>
                  </a:cubicBezTo>
                  <a:cubicBezTo>
                    <a:pt x="46" y="15"/>
                    <a:pt x="44" y="16"/>
                    <a:pt x="42" y="16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9"/>
                    <a:pt x="31" y="19"/>
                    <a:pt x="28" y="20"/>
                  </a:cubicBezTo>
                  <a:cubicBezTo>
                    <a:pt x="25" y="21"/>
                    <a:pt x="22" y="22"/>
                    <a:pt x="19" y="23"/>
                  </a:cubicBezTo>
                  <a:cubicBezTo>
                    <a:pt x="16" y="23"/>
                    <a:pt x="12" y="25"/>
                    <a:pt x="9" y="24"/>
                  </a:cubicBezTo>
                  <a:cubicBezTo>
                    <a:pt x="6" y="24"/>
                    <a:pt x="3" y="26"/>
                    <a:pt x="0" y="25"/>
                  </a:cubicBezTo>
                  <a:cubicBezTo>
                    <a:pt x="3" y="23"/>
                    <a:pt x="6" y="22"/>
                    <a:pt x="9" y="21"/>
                  </a:cubicBezTo>
                  <a:cubicBezTo>
                    <a:pt x="27" y="16"/>
                    <a:pt x="44" y="10"/>
                    <a:pt x="62" y="5"/>
                  </a:cubicBezTo>
                  <a:cubicBezTo>
                    <a:pt x="68" y="3"/>
                    <a:pt x="74" y="1"/>
                    <a:pt x="81" y="0"/>
                  </a:cubicBezTo>
                  <a:close/>
                </a:path>
              </a:pathLst>
            </a:custGeom>
            <a:solidFill>
              <a:srgbClr val="FED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6" name="Freeform 104"/>
            <p:cNvSpPr/>
            <p:nvPr/>
          </p:nvSpPr>
          <p:spPr bwMode="auto">
            <a:xfrm>
              <a:off x="5133975" y="4443413"/>
              <a:ext cx="82550" cy="79375"/>
            </a:xfrm>
            <a:custGeom>
              <a:avLst/>
              <a:gdLst>
                <a:gd name="T0" fmla="*/ 4 w 22"/>
                <a:gd name="T1" fmla="*/ 3 h 21"/>
                <a:gd name="T2" fmla="*/ 14 w 22"/>
                <a:gd name="T3" fmla="*/ 0 h 21"/>
                <a:gd name="T4" fmla="*/ 15 w 22"/>
                <a:gd name="T5" fmla="*/ 1 h 21"/>
                <a:gd name="T6" fmla="*/ 22 w 22"/>
                <a:gd name="T7" fmla="*/ 9 h 21"/>
                <a:gd name="T8" fmla="*/ 21 w 22"/>
                <a:gd name="T9" fmla="*/ 11 h 21"/>
                <a:gd name="T10" fmla="*/ 19 w 22"/>
                <a:gd name="T11" fmla="*/ 11 h 21"/>
                <a:gd name="T12" fmla="*/ 16 w 22"/>
                <a:gd name="T13" fmla="*/ 11 h 21"/>
                <a:gd name="T14" fmla="*/ 16 w 22"/>
                <a:gd name="T15" fmla="*/ 14 h 21"/>
                <a:gd name="T16" fmla="*/ 18 w 22"/>
                <a:gd name="T17" fmla="*/ 21 h 21"/>
                <a:gd name="T18" fmla="*/ 13 w 22"/>
                <a:gd name="T19" fmla="*/ 20 h 21"/>
                <a:gd name="T20" fmla="*/ 12 w 22"/>
                <a:gd name="T21" fmla="*/ 13 h 21"/>
                <a:gd name="T22" fmla="*/ 9 w 22"/>
                <a:gd name="T23" fmla="*/ 13 h 21"/>
                <a:gd name="T24" fmla="*/ 4 w 22"/>
                <a:gd name="T25" fmla="*/ 18 h 21"/>
                <a:gd name="T26" fmla="*/ 2 w 22"/>
                <a:gd name="T27" fmla="*/ 20 h 21"/>
                <a:gd name="T28" fmla="*/ 2 w 22"/>
                <a:gd name="T29" fmla="*/ 17 h 21"/>
                <a:gd name="T30" fmla="*/ 2 w 22"/>
                <a:gd name="T31" fmla="*/ 16 h 21"/>
                <a:gd name="T32" fmla="*/ 0 w 22"/>
                <a:gd name="T33" fmla="*/ 11 h 21"/>
                <a:gd name="T34" fmla="*/ 5 w 22"/>
                <a:gd name="T35" fmla="*/ 11 h 21"/>
                <a:gd name="T36" fmla="*/ 4 w 22"/>
                <a:gd name="T37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" h="21">
                  <a:moveTo>
                    <a:pt x="4" y="3"/>
                  </a:moveTo>
                  <a:cubicBezTo>
                    <a:pt x="7" y="2"/>
                    <a:pt x="11" y="1"/>
                    <a:pt x="14" y="0"/>
                  </a:cubicBezTo>
                  <a:cubicBezTo>
                    <a:pt x="15" y="1"/>
                    <a:pt x="14" y="0"/>
                    <a:pt x="15" y="1"/>
                  </a:cubicBezTo>
                  <a:cubicBezTo>
                    <a:pt x="16" y="4"/>
                    <a:pt x="20" y="6"/>
                    <a:pt x="22" y="9"/>
                  </a:cubicBezTo>
                  <a:cubicBezTo>
                    <a:pt x="22" y="10"/>
                    <a:pt x="21" y="10"/>
                    <a:pt x="21" y="11"/>
                  </a:cubicBezTo>
                  <a:cubicBezTo>
                    <a:pt x="20" y="12"/>
                    <a:pt x="19" y="12"/>
                    <a:pt x="19" y="11"/>
                  </a:cubicBezTo>
                  <a:cubicBezTo>
                    <a:pt x="17" y="8"/>
                    <a:pt x="17" y="13"/>
                    <a:pt x="16" y="11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22" y="15"/>
                    <a:pt x="20" y="18"/>
                    <a:pt x="18" y="21"/>
                  </a:cubicBezTo>
                  <a:cubicBezTo>
                    <a:pt x="17" y="14"/>
                    <a:pt x="15" y="21"/>
                    <a:pt x="13" y="20"/>
                  </a:cubicBezTo>
                  <a:cubicBezTo>
                    <a:pt x="15" y="17"/>
                    <a:pt x="9" y="16"/>
                    <a:pt x="12" y="13"/>
                  </a:cubicBezTo>
                  <a:cubicBezTo>
                    <a:pt x="11" y="13"/>
                    <a:pt x="10" y="12"/>
                    <a:pt x="9" y="13"/>
                  </a:cubicBezTo>
                  <a:cubicBezTo>
                    <a:pt x="6" y="14"/>
                    <a:pt x="7" y="18"/>
                    <a:pt x="4" y="18"/>
                  </a:cubicBezTo>
                  <a:cubicBezTo>
                    <a:pt x="4" y="19"/>
                    <a:pt x="4" y="21"/>
                    <a:pt x="2" y="20"/>
                  </a:cubicBezTo>
                  <a:cubicBezTo>
                    <a:pt x="0" y="19"/>
                    <a:pt x="2" y="18"/>
                    <a:pt x="2" y="17"/>
                  </a:cubicBezTo>
                  <a:cubicBezTo>
                    <a:pt x="2" y="17"/>
                    <a:pt x="2" y="16"/>
                    <a:pt x="2" y="16"/>
                  </a:cubicBezTo>
                  <a:cubicBezTo>
                    <a:pt x="2" y="14"/>
                    <a:pt x="1" y="13"/>
                    <a:pt x="0" y="11"/>
                  </a:cubicBezTo>
                  <a:cubicBezTo>
                    <a:pt x="2" y="10"/>
                    <a:pt x="3" y="11"/>
                    <a:pt x="5" y="11"/>
                  </a:cubicBezTo>
                  <a:cubicBezTo>
                    <a:pt x="2" y="8"/>
                    <a:pt x="1" y="6"/>
                    <a:pt x="4" y="3"/>
                  </a:cubicBezTo>
                  <a:close/>
                </a:path>
              </a:pathLst>
            </a:custGeom>
            <a:solidFill>
              <a:srgbClr val="FEE8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7" name="Freeform 105"/>
            <p:cNvSpPr/>
            <p:nvPr/>
          </p:nvSpPr>
          <p:spPr bwMode="auto">
            <a:xfrm>
              <a:off x="4756150" y="4699001"/>
              <a:ext cx="87313" cy="53975"/>
            </a:xfrm>
            <a:custGeom>
              <a:avLst/>
              <a:gdLst>
                <a:gd name="T0" fmla="*/ 15 w 23"/>
                <a:gd name="T1" fmla="*/ 12 h 14"/>
                <a:gd name="T2" fmla="*/ 1 w 23"/>
                <a:gd name="T3" fmla="*/ 11 h 14"/>
                <a:gd name="T4" fmla="*/ 0 w 23"/>
                <a:gd name="T5" fmla="*/ 9 h 14"/>
                <a:gd name="T6" fmla="*/ 1 w 23"/>
                <a:gd name="T7" fmla="*/ 7 h 14"/>
                <a:gd name="T8" fmla="*/ 14 w 23"/>
                <a:gd name="T9" fmla="*/ 1 h 14"/>
                <a:gd name="T10" fmla="*/ 11 w 23"/>
                <a:gd name="T11" fmla="*/ 8 h 14"/>
                <a:gd name="T12" fmla="*/ 18 w 23"/>
                <a:gd name="T13" fmla="*/ 2 h 14"/>
                <a:gd name="T14" fmla="*/ 21 w 23"/>
                <a:gd name="T15" fmla="*/ 2 h 14"/>
                <a:gd name="T16" fmla="*/ 22 w 23"/>
                <a:gd name="T17" fmla="*/ 10 h 14"/>
                <a:gd name="T18" fmla="*/ 15 w 23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4">
                  <a:moveTo>
                    <a:pt x="15" y="12"/>
                  </a:moveTo>
                  <a:cubicBezTo>
                    <a:pt x="10" y="14"/>
                    <a:pt x="6" y="10"/>
                    <a:pt x="1" y="11"/>
                  </a:cubicBezTo>
                  <a:cubicBezTo>
                    <a:pt x="1" y="11"/>
                    <a:pt x="0" y="10"/>
                    <a:pt x="0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6" y="6"/>
                    <a:pt x="9" y="1"/>
                    <a:pt x="14" y="1"/>
                  </a:cubicBezTo>
                  <a:cubicBezTo>
                    <a:pt x="15" y="4"/>
                    <a:pt x="10" y="5"/>
                    <a:pt x="11" y="8"/>
                  </a:cubicBezTo>
                  <a:cubicBezTo>
                    <a:pt x="14" y="7"/>
                    <a:pt x="18" y="7"/>
                    <a:pt x="18" y="2"/>
                  </a:cubicBezTo>
                  <a:cubicBezTo>
                    <a:pt x="18" y="0"/>
                    <a:pt x="20" y="1"/>
                    <a:pt x="21" y="2"/>
                  </a:cubicBezTo>
                  <a:cubicBezTo>
                    <a:pt x="23" y="4"/>
                    <a:pt x="23" y="8"/>
                    <a:pt x="22" y="10"/>
                  </a:cubicBezTo>
                  <a:cubicBezTo>
                    <a:pt x="21" y="12"/>
                    <a:pt x="18" y="13"/>
                    <a:pt x="15" y="12"/>
                  </a:cubicBezTo>
                  <a:close/>
                </a:path>
              </a:pathLst>
            </a:custGeom>
            <a:solidFill>
              <a:srgbClr val="7B7B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8" name="Freeform 106"/>
            <p:cNvSpPr/>
            <p:nvPr/>
          </p:nvSpPr>
          <p:spPr bwMode="auto">
            <a:xfrm>
              <a:off x="4791075" y="4699001"/>
              <a:ext cx="55563" cy="57150"/>
            </a:xfrm>
            <a:custGeom>
              <a:avLst/>
              <a:gdLst>
                <a:gd name="T0" fmla="*/ 6 w 15"/>
                <a:gd name="T1" fmla="*/ 12 h 15"/>
                <a:gd name="T2" fmla="*/ 10 w 15"/>
                <a:gd name="T3" fmla="*/ 2 h 15"/>
                <a:gd name="T4" fmla="*/ 10 w 15"/>
                <a:gd name="T5" fmla="*/ 4 h 15"/>
                <a:gd name="T6" fmla="*/ 4 w 15"/>
                <a:gd name="T7" fmla="*/ 9 h 15"/>
                <a:gd name="T8" fmla="*/ 0 w 15"/>
                <a:gd name="T9" fmla="*/ 8 h 15"/>
                <a:gd name="T10" fmla="*/ 3 w 15"/>
                <a:gd name="T11" fmla="*/ 4 h 15"/>
                <a:gd name="T12" fmla="*/ 5 w 15"/>
                <a:gd name="T13" fmla="*/ 1 h 15"/>
                <a:gd name="T14" fmla="*/ 12 w 15"/>
                <a:gd name="T15" fmla="*/ 0 h 15"/>
                <a:gd name="T16" fmla="*/ 13 w 15"/>
                <a:gd name="T17" fmla="*/ 0 h 15"/>
                <a:gd name="T18" fmla="*/ 14 w 15"/>
                <a:gd name="T19" fmla="*/ 12 h 15"/>
                <a:gd name="T20" fmla="*/ 6 w 15"/>
                <a:gd name="T21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5">
                  <a:moveTo>
                    <a:pt x="6" y="12"/>
                  </a:moveTo>
                  <a:cubicBezTo>
                    <a:pt x="13" y="11"/>
                    <a:pt x="15" y="8"/>
                    <a:pt x="10" y="2"/>
                  </a:cubicBezTo>
                  <a:cubicBezTo>
                    <a:pt x="9" y="2"/>
                    <a:pt x="10" y="3"/>
                    <a:pt x="10" y="4"/>
                  </a:cubicBezTo>
                  <a:cubicBezTo>
                    <a:pt x="10" y="6"/>
                    <a:pt x="6" y="10"/>
                    <a:pt x="4" y="9"/>
                  </a:cubicBezTo>
                  <a:cubicBezTo>
                    <a:pt x="3" y="9"/>
                    <a:pt x="1" y="9"/>
                    <a:pt x="0" y="8"/>
                  </a:cubicBezTo>
                  <a:cubicBezTo>
                    <a:pt x="3" y="8"/>
                    <a:pt x="0" y="4"/>
                    <a:pt x="3" y="4"/>
                  </a:cubicBezTo>
                  <a:cubicBezTo>
                    <a:pt x="4" y="4"/>
                    <a:pt x="5" y="3"/>
                    <a:pt x="5" y="1"/>
                  </a:cubicBezTo>
                  <a:cubicBezTo>
                    <a:pt x="7" y="0"/>
                    <a:pt x="10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4" y="4"/>
                    <a:pt x="15" y="8"/>
                    <a:pt x="14" y="12"/>
                  </a:cubicBezTo>
                  <a:cubicBezTo>
                    <a:pt x="11" y="13"/>
                    <a:pt x="9" y="15"/>
                    <a:pt x="6" y="12"/>
                  </a:cubicBezTo>
                  <a:close/>
                </a:path>
              </a:pathLst>
            </a:custGeom>
            <a:solidFill>
              <a:srgbClr val="8484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59" name="Freeform 107"/>
            <p:cNvSpPr/>
            <p:nvPr/>
          </p:nvSpPr>
          <p:spPr bwMode="auto">
            <a:xfrm>
              <a:off x="4733925" y="4706938"/>
              <a:ext cx="19050" cy="15875"/>
            </a:xfrm>
            <a:custGeom>
              <a:avLst/>
              <a:gdLst>
                <a:gd name="T0" fmla="*/ 5 w 5"/>
                <a:gd name="T1" fmla="*/ 2 h 4"/>
                <a:gd name="T2" fmla="*/ 0 w 5"/>
                <a:gd name="T3" fmla="*/ 4 h 4"/>
                <a:gd name="T4" fmla="*/ 5 w 5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cubicBezTo>
                    <a:pt x="3" y="3"/>
                    <a:pt x="1" y="2"/>
                    <a:pt x="0" y="4"/>
                  </a:cubicBezTo>
                  <a:cubicBezTo>
                    <a:pt x="1" y="0"/>
                    <a:pt x="1" y="0"/>
                    <a:pt x="5" y="2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0" name="Freeform 108"/>
            <p:cNvSpPr/>
            <p:nvPr/>
          </p:nvSpPr>
          <p:spPr bwMode="auto">
            <a:xfrm>
              <a:off x="4876800" y="4627563"/>
              <a:ext cx="87313" cy="38100"/>
            </a:xfrm>
            <a:custGeom>
              <a:avLst/>
              <a:gdLst>
                <a:gd name="T0" fmla="*/ 23 w 23"/>
                <a:gd name="T1" fmla="*/ 3 h 10"/>
                <a:gd name="T2" fmla="*/ 20 w 23"/>
                <a:gd name="T3" fmla="*/ 7 h 10"/>
                <a:gd name="T4" fmla="*/ 0 w 23"/>
                <a:gd name="T5" fmla="*/ 10 h 10"/>
                <a:gd name="T6" fmla="*/ 0 w 23"/>
                <a:gd name="T7" fmla="*/ 9 h 10"/>
                <a:gd name="T8" fmla="*/ 12 w 23"/>
                <a:gd name="T9" fmla="*/ 3 h 10"/>
                <a:gd name="T10" fmla="*/ 23 w 23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0">
                  <a:moveTo>
                    <a:pt x="23" y="3"/>
                  </a:moveTo>
                  <a:cubicBezTo>
                    <a:pt x="23" y="6"/>
                    <a:pt x="23" y="7"/>
                    <a:pt x="20" y="7"/>
                  </a:cubicBezTo>
                  <a:cubicBezTo>
                    <a:pt x="13" y="6"/>
                    <a:pt x="6" y="9"/>
                    <a:pt x="0" y="1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"/>
                    <a:pt x="4" y="0"/>
                    <a:pt x="12" y="3"/>
                  </a:cubicBezTo>
                  <a:cubicBezTo>
                    <a:pt x="16" y="5"/>
                    <a:pt x="19" y="2"/>
                    <a:pt x="23" y="3"/>
                  </a:cubicBezTo>
                  <a:close/>
                </a:path>
              </a:pathLst>
            </a:custGeom>
            <a:solidFill>
              <a:srgbClr val="F8F4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1" name="Freeform 109"/>
            <p:cNvSpPr/>
            <p:nvPr/>
          </p:nvSpPr>
          <p:spPr bwMode="auto">
            <a:xfrm>
              <a:off x="5570538" y="4405313"/>
              <a:ext cx="203200" cy="169863"/>
            </a:xfrm>
            <a:custGeom>
              <a:avLst/>
              <a:gdLst>
                <a:gd name="T0" fmla="*/ 38 w 54"/>
                <a:gd name="T1" fmla="*/ 3 h 45"/>
                <a:gd name="T2" fmla="*/ 42 w 54"/>
                <a:gd name="T3" fmla="*/ 5 h 45"/>
                <a:gd name="T4" fmla="*/ 44 w 54"/>
                <a:gd name="T5" fmla="*/ 8 h 45"/>
                <a:gd name="T6" fmla="*/ 42 w 54"/>
                <a:gd name="T7" fmla="*/ 10 h 45"/>
                <a:gd name="T8" fmla="*/ 40 w 54"/>
                <a:gd name="T9" fmla="*/ 7 h 45"/>
                <a:gd name="T10" fmla="*/ 39 w 54"/>
                <a:gd name="T11" fmla="*/ 6 h 45"/>
                <a:gd name="T12" fmla="*/ 36 w 54"/>
                <a:gd name="T13" fmla="*/ 15 h 45"/>
                <a:gd name="T14" fmla="*/ 43 w 54"/>
                <a:gd name="T15" fmla="*/ 15 h 45"/>
                <a:gd name="T16" fmla="*/ 45 w 54"/>
                <a:gd name="T17" fmla="*/ 20 h 45"/>
                <a:gd name="T18" fmla="*/ 41 w 54"/>
                <a:gd name="T19" fmla="*/ 22 h 45"/>
                <a:gd name="T20" fmla="*/ 47 w 54"/>
                <a:gd name="T21" fmla="*/ 22 h 45"/>
                <a:gd name="T22" fmla="*/ 49 w 54"/>
                <a:gd name="T23" fmla="*/ 20 h 45"/>
                <a:gd name="T24" fmla="*/ 52 w 54"/>
                <a:gd name="T25" fmla="*/ 21 h 45"/>
                <a:gd name="T26" fmla="*/ 51 w 54"/>
                <a:gd name="T27" fmla="*/ 23 h 45"/>
                <a:gd name="T28" fmla="*/ 49 w 54"/>
                <a:gd name="T29" fmla="*/ 27 h 45"/>
                <a:gd name="T30" fmla="*/ 48 w 54"/>
                <a:gd name="T31" fmla="*/ 28 h 45"/>
                <a:gd name="T32" fmla="*/ 45 w 54"/>
                <a:gd name="T33" fmla="*/ 28 h 45"/>
                <a:gd name="T34" fmla="*/ 37 w 54"/>
                <a:gd name="T35" fmla="*/ 24 h 45"/>
                <a:gd name="T36" fmla="*/ 35 w 54"/>
                <a:gd name="T37" fmla="*/ 25 h 45"/>
                <a:gd name="T38" fmla="*/ 40 w 54"/>
                <a:gd name="T39" fmla="*/ 38 h 45"/>
                <a:gd name="T40" fmla="*/ 46 w 54"/>
                <a:gd name="T41" fmla="*/ 36 h 45"/>
                <a:gd name="T42" fmla="*/ 45 w 54"/>
                <a:gd name="T43" fmla="*/ 40 h 45"/>
                <a:gd name="T44" fmla="*/ 44 w 54"/>
                <a:gd name="T45" fmla="*/ 40 h 45"/>
                <a:gd name="T46" fmla="*/ 30 w 54"/>
                <a:gd name="T47" fmla="*/ 43 h 45"/>
                <a:gd name="T48" fmla="*/ 20 w 54"/>
                <a:gd name="T49" fmla="*/ 45 h 45"/>
                <a:gd name="T50" fmla="*/ 16 w 54"/>
                <a:gd name="T51" fmla="*/ 42 h 45"/>
                <a:gd name="T52" fmla="*/ 19 w 54"/>
                <a:gd name="T53" fmla="*/ 37 h 45"/>
                <a:gd name="T54" fmla="*/ 24 w 54"/>
                <a:gd name="T55" fmla="*/ 35 h 45"/>
                <a:gd name="T56" fmla="*/ 8 w 54"/>
                <a:gd name="T57" fmla="*/ 31 h 45"/>
                <a:gd name="T58" fmla="*/ 10 w 54"/>
                <a:gd name="T59" fmla="*/ 28 h 45"/>
                <a:gd name="T60" fmla="*/ 6 w 54"/>
                <a:gd name="T61" fmla="*/ 29 h 45"/>
                <a:gd name="T62" fmla="*/ 2 w 54"/>
                <a:gd name="T63" fmla="*/ 21 h 45"/>
                <a:gd name="T64" fmla="*/ 1 w 54"/>
                <a:gd name="T65" fmla="*/ 18 h 45"/>
                <a:gd name="T66" fmla="*/ 3 w 54"/>
                <a:gd name="T67" fmla="*/ 19 h 45"/>
                <a:gd name="T68" fmla="*/ 9 w 54"/>
                <a:gd name="T69" fmla="*/ 20 h 45"/>
                <a:gd name="T70" fmla="*/ 12 w 54"/>
                <a:gd name="T71" fmla="*/ 11 h 45"/>
                <a:gd name="T72" fmla="*/ 13 w 54"/>
                <a:gd name="T73" fmla="*/ 9 h 45"/>
                <a:gd name="T74" fmla="*/ 14 w 54"/>
                <a:gd name="T75" fmla="*/ 8 h 45"/>
                <a:gd name="T76" fmla="*/ 18 w 54"/>
                <a:gd name="T77" fmla="*/ 7 h 45"/>
                <a:gd name="T78" fmla="*/ 19 w 54"/>
                <a:gd name="T79" fmla="*/ 6 h 45"/>
                <a:gd name="T80" fmla="*/ 22 w 54"/>
                <a:gd name="T81" fmla="*/ 5 h 45"/>
                <a:gd name="T82" fmla="*/ 23 w 54"/>
                <a:gd name="T83" fmla="*/ 4 h 45"/>
                <a:gd name="T84" fmla="*/ 36 w 54"/>
                <a:gd name="T85" fmla="*/ 1 h 45"/>
                <a:gd name="T86" fmla="*/ 37 w 54"/>
                <a:gd name="T87" fmla="*/ 2 h 45"/>
                <a:gd name="T88" fmla="*/ 38 w 54"/>
                <a:gd name="T89" fmla="*/ 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4" h="45">
                  <a:moveTo>
                    <a:pt x="38" y="3"/>
                  </a:moveTo>
                  <a:cubicBezTo>
                    <a:pt x="40" y="3"/>
                    <a:pt x="41" y="4"/>
                    <a:pt x="42" y="5"/>
                  </a:cubicBezTo>
                  <a:cubicBezTo>
                    <a:pt x="43" y="6"/>
                    <a:pt x="44" y="6"/>
                    <a:pt x="44" y="8"/>
                  </a:cubicBezTo>
                  <a:cubicBezTo>
                    <a:pt x="44" y="9"/>
                    <a:pt x="43" y="10"/>
                    <a:pt x="42" y="10"/>
                  </a:cubicBezTo>
                  <a:cubicBezTo>
                    <a:pt x="41" y="9"/>
                    <a:pt x="40" y="9"/>
                    <a:pt x="40" y="7"/>
                  </a:cubicBezTo>
                  <a:cubicBezTo>
                    <a:pt x="40" y="6"/>
                    <a:pt x="40" y="6"/>
                    <a:pt x="39" y="6"/>
                  </a:cubicBezTo>
                  <a:cubicBezTo>
                    <a:pt x="38" y="9"/>
                    <a:pt x="37" y="12"/>
                    <a:pt x="36" y="15"/>
                  </a:cubicBezTo>
                  <a:cubicBezTo>
                    <a:pt x="39" y="14"/>
                    <a:pt x="41" y="12"/>
                    <a:pt x="43" y="15"/>
                  </a:cubicBezTo>
                  <a:cubicBezTo>
                    <a:pt x="44" y="16"/>
                    <a:pt x="46" y="18"/>
                    <a:pt x="45" y="20"/>
                  </a:cubicBezTo>
                  <a:cubicBezTo>
                    <a:pt x="45" y="23"/>
                    <a:pt x="43" y="21"/>
                    <a:pt x="41" y="22"/>
                  </a:cubicBezTo>
                  <a:cubicBezTo>
                    <a:pt x="44" y="24"/>
                    <a:pt x="45" y="25"/>
                    <a:pt x="47" y="22"/>
                  </a:cubicBezTo>
                  <a:cubicBezTo>
                    <a:pt x="48" y="21"/>
                    <a:pt x="49" y="21"/>
                    <a:pt x="49" y="20"/>
                  </a:cubicBezTo>
                  <a:cubicBezTo>
                    <a:pt x="51" y="19"/>
                    <a:pt x="52" y="20"/>
                    <a:pt x="52" y="21"/>
                  </a:cubicBezTo>
                  <a:cubicBezTo>
                    <a:pt x="54" y="24"/>
                    <a:pt x="51" y="22"/>
                    <a:pt x="51" y="23"/>
                  </a:cubicBezTo>
                  <a:cubicBezTo>
                    <a:pt x="50" y="24"/>
                    <a:pt x="47" y="24"/>
                    <a:pt x="49" y="27"/>
                  </a:cubicBezTo>
                  <a:cubicBezTo>
                    <a:pt x="50" y="27"/>
                    <a:pt x="49" y="28"/>
                    <a:pt x="48" y="28"/>
                  </a:cubicBezTo>
                  <a:cubicBezTo>
                    <a:pt x="47" y="29"/>
                    <a:pt x="45" y="29"/>
                    <a:pt x="45" y="28"/>
                  </a:cubicBezTo>
                  <a:cubicBezTo>
                    <a:pt x="43" y="24"/>
                    <a:pt x="39" y="26"/>
                    <a:pt x="37" y="24"/>
                  </a:cubicBezTo>
                  <a:cubicBezTo>
                    <a:pt x="36" y="23"/>
                    <a:pt x="35" y="24"/>
                    <a:pt x="35" y="25"/>
                  </a:cubicBezTo>
                  <a:cubicBezTo>
                    <a:pt x="33" y="28"/>
                    <a:pt x="36" y="37"/>
                    <a:pt x="40" y="38"/>
                  </a:cubicBezTo>
                  <a:cubicBezTo>
                    <a:pt x="43" y="39"/>
                    <a:pt x="44" y="37"/>
                    <a:pt x="46" y="36"/>
                  </a:cubicBezTo>
                  <a:cubicBezTo>
                    <a:pt x="50" y="38"/>
                    <a:pt x="45" y="39"/>
                    <a:pt x="45" y="40"/>
                  </a:cubicBezTo>
                  <a:cubicBezTo>
                    <a:pt x="45" y="40"/>
                    <a:pt x="44" y="40"/>
                    <a:pt x="44" y="40"/>
                  </a:cubicBezTo>
                  <a:cubicBezTo>
                    <a:pt x="39" y="39"/>
                    <a:pt x="35" y="43"/>
                    <a:pt x="30" y="43"/>
                  </a:cubicBezTo>
                  <a:cubicBezTo>
                    <a:pt x="27" y="45"/>
                    <a:pt x="23" y="43"/>
                    <a:pt x="20" y="45"/>
                  </a:cubicBezTo>
                  <a:cubicBezTo>
                    <a:pt x="19" y="45"/>
                    <a:pt x="16" y="43"/>
                    <a:pt x="16" y="42"/>
                  </a:cubicBezTo>
                  <a:cubicBezTo>
                    <a:pt x="16" y="40"/>
                    <a:pt x="16" y="37"/>
                    <a:pt x="19" y="37"/>
                  </a:cubicBezTo>
                  <a:cubicBezTo>
                    <a:pt x="20" y="37"/>
                    <a:pt x="22" y="37"/>
                    <a:pt x="24" y="35"/>
                  </a:cubicBezTo>
                  <a:cubicBezTo>
                    <a:pt x="18" y="33"/>
                    <a:pt x="12" y="38"/>
                    <a:pt x="8" y="31"/>
                  </a:cubicBezTo>
                  <a:cubicBezTo>
                    <a:pt x="8" y="30"/>
                    <a:pt x="12" y="31"/>
                    <a:pt x="10" y="28"/>
                  </a:cubicBezTo>
                  <a:cubicBezTo>
                    <a:pt x="8" y="26"/>
                    <a:pt x="8" y="30"/>
                    <a:pt x="6" y="29"/>
                  </a:cubicBezTo>
                  <a:cubicBezTo>
                    <a:pt x="9" y="24"/>
                    <a:pt x="5" y="23"/>
                    <a:pt x="2" y="21"/>
                  </a:cubicBezTo>
                  <a:cubicBezTo>
                    <a:pt x="1" y="21"/>
                    <a:pt x="0" y="20"/>
                    <a:pt x="1" y="18"/>
                  </a:cubicBezTo>
                  <a:cubicBezTo>
                    <a:pt x="2" y="17"/>
                    <a:pt x="2" y="18"/>
                    <a:pt x="3" y="19"/>
                  </a:cubicBezTo>
                  <a:cubicBezTo>
                    <a:pt x="4" y="21"/>
                    <a:pt x="7" y="22"/>
                    <a:pt x="9" y="20"/>
                  </a:cubicBezTo>
                  <a:cubicBezTo>
                    <a:pt x="12" y="18"/>
                    <a:pt x="14" y="15"/>
                    <a:pt x="12" y="11"/>
                  </a:cubicBezTo>
                  <a:cubicBezTo>
                    <a:pt x="12" y="10"/>
                    <a:pt x="12" y="9"/>
                    <a:pt x="13" y="9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5" y="7"/>
                    <a:pt x="17" y="8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1" y="7"/>
                    <a:pt x="22" y="5"/>
                  </a:cubicBezTo>
                  <a:cubicBezTo>
                    <a:pt x="22" y="5"/>
                    <a:pt x="22" y="4"/>
                    <a:pt x="23" y="4"/>
                  </a:cubicBezTo>
                  <a:cubicBezTo>
                    <a:pt x="28" y="5"/>
                    <a:pt x="31" y="0"/>
                    <a:pt x="36" y="1"/>
                  </a:cubicBezTo>
                  <a:cubicBezTo>
                    <a:pt x="36" y="1"/>
                    <a:pt x="37" y="1"/>
                    <a:pt x="37" y="2"/>
                  </a:cubicBezTo>
                  <a:cubicBezTo>
                    <a:pt x="38" y="2"/>
                    <a:pt x="38" y="2"/>
                    <a:pt x="38" y="3"/>
                  </a:cubicBezTo>
                  <a:close/>
                </a:path>
              </a:pathLst>
            </a:custGeom>
            <a:solidFill>
              <a:srgbClr val="FED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2" name="Freeform 110"/>
            <p:cNvSpPr/>
            <p:nvPr/>
          </p:nvSpPr>
          <p:spPr bwMode="auto">
            <a:xfrm>
              <a:off x="5795963" y="4487863"/>
              <a:ext cx="114300" cy="46038"/>
            </a:xfrm>
            <a:custGeom>
              <a:avLst/>
              <a:gdLst>
                <a:gd name="T0" fmla="*/ 30 w 30"/>
                <a:gd name="T1" fmla="*/ 2 h 12"/>
                <a:gd name="T2" fmla="*/ 14 w 30"/>
                <a:gd name="T3" fmla="*/ 7 h 12"/>
                <a:gd name="T4" fmla="*/ 11 w 30"/>
                <a:gd name="T5" fmla="*/ 9 h 12"/>
                <a:gd name="T6" fmla="*/ 0 w 30"/>
                <a:gd name="T7" fmla="*/ 12 h 12"/>
                <a:gd name="T8" fmla="*/ 4 w 30"/>
                <a:gd name="T9" fmla="*/ 9 h 12"/>
                <a:gd name="T10" fmla="*/ 9 w 30"/>
                <a:gd name="T11" fmla="*/ 7 h 12"/>
                <a:gd name="T12" fmla="*/ 20 w 30"/>
                <a:gd name="T13" fmla="*/ 2 h 12"/>
                <a:gd name="T14" fmla="*/ 30 w 30"/>
                <a:gd name="T1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2">
                  <a:moveTo>
                    <a:pt x="30" y="2"/>
                  </a:moveTo>
                  <a:cubicBezTo>
                    <a:pt x="27" y="9"/>
                    <a:pt x="19" y="5"/>
                    <a:pt x="14" y="7"/>
                  </a:cubicBezTo>
                  <a:cubicBezTo>
                    <a:pt x="13" y="8"/>
                    <a:pt x="11" y="7"/>
                    <a:pt x="11" y="9"/>
                  </a:cubicBezTo>
                  <a:cubicBezTo>
                    <a:pt x="8" y="11"/>
                    <a:pt x="4" y="12"/>
                    <a:pt x="0" y="12"/>
                  </a:cubicBezTo>
                  <a:cubicBezTo>
                    <a:pt x="0" y="8"/>
                    <a:pt x="0" y="7"/>
                    <a:pt x="4" y="9"/>
                  </a:cubicBezTo>
                  <a:cubicBezTo>
                    <a:pt x="6" y="10"/>
                    <a:pt x="7" y="7"/>
                    <a:pt x="9" y="7"/>
                  </a:cubicBezTo>
                  <a:cubicBezTo>
                    <a:pt x="13" y="6"/>
                    <a:pt x="17" y="4"/>
                    <a:pt x="20" y="2"/>
                  </a:cubicBezTo>
                  <a:cubicBezTo>
                    <a:pt x="22" y="0"/>
                    <a:pt x="27" y="2"/>
                    <a:pt x="30" y="2"/>
                  </a:cubicBezTo>
                  <a:close/>
                </a:path>
              </a:pathLst>
            </a:custGeom>
            <a:solidFill>
              <a:srgbClr val="FED9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3" name="Freeform 111"/>
            <p:cNvSpPr/>
            <p:nvPr/>
          </p:nvSpPr>
          <p:spPr bwMode="auto">
            <a:xfrm>
              <a:off x="5735638" y="4529138"/>
              <a:ext cx="60325" cy="26988"/>
            </a:xfrm>
            <a:custGeom>
              <a:avLst/>
              <a:gdLst>
                <a:gd name="T0" fmla="*/ 1 w 16"/>
                <a:gd name="T1" fmla="*/ 7 h 7"/>
                <a:gd name="T2" fmla="*/ 2 w 16"/>
                <a:gd name="T3" fmla="*/ 3 h 7"/>
                <a:gd name="T4" fmla="*/ 2 w 16"/>
                <a:gd name="T5" fmla="*/ 3 h 7"/>
                <a:gd name="T6" fmla="*/ 11 w 16"/>
                <a:gd name="T7" fmla="*/ 0 h 7"/>
                <a:gd name="T8" fmla="*/ 16 w 16"/>
                <a:gd name="T9" fmla="*/ 1 h 7"/>
                <a:gd name="T10" fmla="*/ 6 w 16"/>
                <a:gd name="T11" fmla="*/ 6 h 7"/>
                <a:gd name="T12" fmla="*/ 1 w 1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7">
                  <a:moveTo>
                    <a:pt x="1" y="7"/>
                  </a:moveTo>
                  <a:cubicBezTo>
                    <a:pt x="0" y="5"/>
                    <a:pt x="4" y="5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5" y="2"/>
                    <a:pt x="7" y="0"/>
                    <a:pt x="11" y="0"/>
                  </a:cubicBezTo>
                  <a:cubicBezTo>
                    <a:pt x="13" y="1"/>
                    <a:pt x="14" y="1"/>
                    <a:pt x="16" y="1"/>
                  </a:cubicBezTo>
                  <a:cubicBezTo>
                    <a:pt x="14" y="5"/>
                    <a:pt x="9" y="4"/>
                    <a:pt x="6" y="6"/>
                  </a:cubicBezTo>
                  <a:cubicBezTo>
                    <a:pt x="5" y="7"/>
                    <a:pt x="3" y="7"/>
                    <a:pt x="1" y="7"/>
                  </a:cubicBezTo>
                  <a:close/>
                </a:path>
              </a:pathLst>
            </a:custGeom>
            <a:solidFill>
              <a:srgbClr val="FED9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4" name="Freeform 112"/>
            <p:cNvSpPr/>
            <p:nvPr/>
          </p:nvSpPr>
          <p:spPr bwMode="auto">
            <a:xfrm>
              <a:off x="5295900" y="4325938"/>
              <a:ext cx="387350" cy="227013"/>
            </a:xfrm>
            <a:custGeom>
              <a:avLst/>
              <a:gdLst>
                <a:gd name="T0" fmla="*/ 87 w 103"/>
                <a:gd name="T1" fmla="*/ 29 h 60"/>
                <a:gd name="T2" fmla="*/ 86 w 103"/>
                <a:gd name="T3" fmla="*/ 30 h 60"/>
                <a:gd name="T4" fmla="*/ 71 w 103"/>
                <a:gd name="T5" fmla="*/ 37 h 60"/>
                <a:gd name="T6" fmla="*/ 66 w 103"/>
                <a:gd name="T7" fmla="*/ 42 h 60"/>
                <a:gd name="T8" fmla="*/ 58 w 103"/>
                <a:gd name="T9" fmla="*/ 45 h 60"/>
                <a:gd name="T10" fmla="*/ 49 w 103"/>
                <a:gd name="T11" fmla="*/ 47 h 60"/>
                <a:gd name="T12" fmla="*/ 49 w 103"/>
                <a:gd name="T13" fmla="*/ 49 h 60"/>
                <a:gd name="T14" fmla="*/ 49 w 103"/>
                <a:gd name="T15" fmla="*/ 49 h 60"/>
                <a:gd name="T16" fmla="*/ 40 w 103"/>
                <a:gd name="T17" fmla="*/ 53 h 60"/>
                <a:gd name="T18" fmla="*/ 29 w 103"/>
                <a:gd name="T19" fmla="*/ 56 h 60"/>
                <a:gd name="T20" fmla="*/ 28 w 103"/>
                <a:gd name="T21" fmla="*/ 54 h 60"/>
                <a:gd name="T22" fmla="*/ 27 w 103"/>
                <a:gd name="T23" fmla="*/ 54 h 60"/>
                <a:gd name="T24" fmla="*/ 27 w 103"/>
                <a:gd name="T25" fmla="*/ 56 h 60"/>
                <a:gd name="T26" fmla="*/ 21 w 103"/>
                <a:gd name="T27" fmla="*/ 59 h 60"/>
                <a:gd name="T28" fmla="*/ 22 w 103"/>
                <a:gd name="T29" fmla="*/ 51 h 60"/>
                <a:gd name="T30" fmla="*/ 27 w 103"/>
                <a:gd name="T31" fmla="*/ 47 h 60"/>
                <a:gd name="T32" fmla="*/ 30 w 103"/>
                <a:gd name="T33" fmla="*/ 46 h 60"/>
                <a:gd name="T34" fmla="*/ 32 w 103"/>
                <a:gd name="T35" fmla="*/ 45 h 60"/>
                <a:gd name="T36" fmla="*/ 36 w 103"/>
                <a:gd name="T37" fmla="*/ 45 h 60"/>
                <a:gd name="T38" fmla="*/ 34 w 103"/>
                <a:gd name="T39" fmla="*/ 38 h 60"/>
                <a:gd name="T40" fmla="*/ 30 w 103"/>
                <a:gd name="T41" fmla="*/ 30 h 60"/>
                <a:gd name="T42" fmla="*/ 30 w 103"/>
                <a:gd name="T43" fmla="*/ 32 h 60"/>
                <a:gd name="T44" fmla="*/ 28 w 103"/>
                <a:gd name="T45" fmla="*/ 38 h 60"/>
                <a:gd name="T46" fmla="*/ 24 w 103"/>
                <a:gd name="T47" fmla="*/ 34 h 60"/>
                <a:gd name="T48" fmla="*/ 21 w 103"/>
                <a:gd name="T49" fmla="*/ 37 h 60"/>
                <a:gd name="T50" fmla="*/ 5 w 103"/>
                <a:gd name="T51" fmla="*/ 41 h 60"/>
                <a:gd name="T52" fmla="*/ 3 w 103"/>
                <a:gd name="T53" fmla="*/ 39 h 60"/>
                <a:gd name="T54" fmla="*/ 5 w 103"/>
                <a:gd name="T55" fmla="*/ 38 h 60"/>
                <a:gd name="T56" fmla="*/ 11 w 103"/>
                <a:gd name="T57" fmla="*/ 37 h 60"/>
                <a:gd name="T58" fmla="*/ 11 w 103"/>
                <a:gd name="T59" fmla="*/ 36 h 60"/>
                <a:gd name="T60" fmla="*/ 11 w 103"/>
                <a:gd name="T61" fmla="*/ 35 h 60"/>
                <a:gd name="T62" fmla="*/ 4 w 103"/>
                <a:gd name="T63" fmla="*/ 35 h 60"/>
                <a:gd name="T64" fmla="*/ 3 w 103"/>
                <a:gd name="T65" fmla="*/ 32 h 60"/>
                <a:gd name="T66" fmla="*/ 2 w 103"/>
                <a:gd name="T67" fmla="*/ 28 h 60"/>
                <a:gd name="T68" fmla="*/ 1 w 103"/>
                <a:gd name="T69" fmla="*/ 25 h 60"/>
                <a:gd name="T70" fmla="*/ 5 w 103"/>
                <a:gd name="T71" fmla="*/ 24 h 60"/>
                <a:gd name="T72" fmla="*/ 14 w 103"/>
                <a:gd name="T73" fmla="*/ 24 h 60"/>
                <a:gd name="T74" fmla="*/ 16 w 103"/>
                <a:gd name="T75" fmla="*/ 20 h 60"/>
                <a:gd name="T76" fmla="*/ 20 w 103"/>
                <a:gd name="T77" fmla="*/ 19 h 60"/>
                <a:gd name="T78" fmla="*/ 21 w 103"/>
                <a:gd name="T79" fmla="*/ 23 h 60"/>
                <a:gd name="T80" fmla="*/ 20 w 103"/>
                <a:gd name="T81" fmla="*/ 30 h 60"/>
                <a:gd name="T82" fmla="*/ 23 w 103"/>
                <a:gd name="T83" fmla="*/ 23 h 60"/>
                <a:gd name="T84" fmla="*/ 24 w 103"/>
                <a:gd name="T85" fmla="*/ 18 h 60"/>
                <a:gd name="T86" fmla="*/ 40 w 103"/>
                <a:gd name="T87" fmla="*/ 13 h 60"/>
                <a:gd name="T88" fmla="*/ 42 w 103"/>
                <a:gd name="T89" fmla="*/ 13 h 60"/>
                <a:gd name="T90" fmla="*/ 46 w 103"/>
                <a:gd name="T91" fmla="*/ 12 h 60"/>
                <a:gd name="T92" fmla="*/ 102 w 103"/>
                <a:gd name="T93" fmla="*/ 0 h 60"/>
                <a:gd name="T94" fmla="*/ 101 w 103"/>
                <a:gd name="T95" fmla="*/ 5 h 60"/>
                <a:gd name="T96" fmla="*/ 100 w 103"/>
                <a:gd name="T97" fmla="*/ 9 h 60"/>
                <a:gd name="T98" fmla="*/ 100 w 103"/>
                <a:gd name="T99" fmla="*/ 11 h 60"/>
                <a:gd name="T100" fmla="*/ 101 w 103"/>
                <a:gd name="T101" fmla="*/ 13 h 60"/>
                <a:gd name="T102" fmla="*/ 101 w 103"/>
                <a:gd name="T103" fmla="*/ 17 h 60"/>
                <a:gd name="T104" fmla="*/ 98 w 103"/>
                <a:gd name="T105" fmla="*/ 24 h 60"/>
                <a:gd name="T106" fmla="*/ 91 w 103"/>
                <a:gd name="T107" fmla="*/ 28 h 60"/>
                <a:gd name="T108" fmla="*/ 91 w 103"/>
                <a:gd name="T109" fmla="*/ 28 h 60"/>
                <a:gd name="T110" fmla="*/ 87 w 103"/>
                <a:gd name="T111" fmla="*/ 2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3" h="60">
                  <a:moveTo>
                    <a:pt x="87" y="29"/>
                  </a:moveTo>
                  <a:cubicBezTo>
                    <a:pt x="87" y="30"/>
                    <a:pt x="87" y="30"/>
                    <a:pt x="86" y="30"/>
                  </a:cubicBezTo>
                  <a:cubicBezTo>
                    <a:pt x="81" y="32"/>
                    <a:pt x="76" y="35"/>
                    <a:pt x="71" y="37"/>
                  </a:cubicBezTo>
                  <a:cubicBezTo>
                    <a:pt x="69" y="38"/>
                    <a:pt x="68" y="41"/>
                    <a:pt x="66" y="42"/>
                  </a:cubicBezTo>
                  <a:cubicBezTo>
                    <a:pt x="63" y="43"/>
                    <a:pt x="60" y="44"/>
                    <a:pt x="58" y="45"/>
                  </a:cubicBezTo>
                  <a:cubicBezTo>
                    <a:pt x="55" y="45"/>
                    <a:pt x="52" y="48"/>
                    <a:pt x="49" y="47"/>
                  </a:cubicBezTo>
                  <a:cubicBezTo>
                    <a:pt x="49" y="47"/>
                    <a:pt x="50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6" y="50"/>
                    <a:pt x="44" y="53"/>
                    <a:pt x="40" y="53"/>
                  </a:cubicBezTo>
                  <a:cubicBezTo>
                    <a:pt x="36" y="54"/>
                    <a:pt x="33" y="56"/>
                    <a:pt x="29" y="56"/>
                  </a:cubicBezTo>
                  <a:cubicBezTo>
                    <a:pt x="28" y="55"/>
                    <a:pt x="30" y="54"/>
                    <a:pt x="28" y="54"/>
                  </a:cubicBezTo>
                  <a:cubicBezTo>
                    <a:pt x="28" y="54"/>
                    <a:pt x="28" y="54"/>
                    <a:pt x="27" y="54"/>
                  </a:cubicBezTo>
                  <a:cubicBezTo>
                    <a:pt x="29" y="55"/>
                    <a:pt x="28" y="56"/>
                    <a:pt x="27" y="56"/>
                  </a:cubicBezTo>
                  <a:cubicBezTo>
                    <a:pt x="25" y="57"/>
                    <a:pt x="24" y="60"/>
                    <a:pt x="21" y="59"/>
                  </a:cubicBezTo>
                  <a:cubicBezTo>
                    <a:pt x="21" y="56"/>
                    <a:pt x="22" y="54"/>
                    <a:pt x="22" y="51"/>
                  </a:cubicBezTo>
                  <a:cubicBezTo>
                    <a:pt x="21" y="48"/>
                    <a:pt x="24" y="46"/>
                    <a:pt x="27" y="47"/>
                  </a:cubicBezTo>
                  <a:cubicBezTo>
                    <a:pt x="29" y="47"/>
                    <a:pt x="29" y="46"/>
                    <a:pt x="30" y="46"/>
                  </a:cubicBezTo>
                  <a:cubicBezTo>
                    <a:pt x="31" y="46"/>
                    <a:pt x="32" y="45"/>
                    <a:pt x="32" y="45"/>
                  </a:cubicBezTo>
                  <a:cubicBezTo>
                    <a:pt x="34" y="45"/>
                    <a:pt x="35" y="49"/>
                    <a:pt x="36" y="45"/>
                  </a:cubicBezTo>
                  <a:cubicBezTo>
                    <a:pt x="37" y="42"/>
                    <a:pt x="38" y="39"/>
                    <a:pt x="34" y="38"/>
                  </a:cubicBezTo>
                  <a:cubicBezTo>
                    <a:pt x="30" y="36"/>
                    <a:pt x="32" y="32"/>
                    <a:pt x="30" y="30"/>
                  </a:cubicBezTo>
                  <a:cubicBezTo>
                    <a:pt x="29" y="31"/>
                    <a:pt x="30" y="32"/>
                    <a:pt x="30" y="32"/>
                  </a:cubicBezTo>
                  <a:cubicBezTo>
                    <a:pt x="29" y="34"/>
                    <a:pt x="31" y="37"/>
                    <a:pt x="28" y="38"/>
                  </a:cubicBezTo>
                  <a:cubicBezTo>
                    <a:pt x="26" y="39"/>
                    <a:pt x="26" y="35"/>
                    <a:pt x="24" y="34"/>
                  </a:cubicBezTo>
                  <a:cubicBezTo>
                    <a:pt x="22" y="34"/>
                    <a:pt x="22" y="36"/>
                    <a:pt x="21" y="37"/>
                  </a:cubicBezTo>
                  <a:cubicBezTo>
                    <a:pt x="18" y="43"/>
                    <a:pt x="11" y="45"/>
                    <a:pt x="5" y="41"/>
                  </a:cubicBezTo>
                  <a:cubicBezTo>
                    <a:pt x="4" y="41"/>
                    <a:pt x="3" y="40"/>
                    <a:pt x="3" y="39"/>
                  </a:cubicBezTo>
                  <a:cubicBezTo>
                    <a:pt x="3" y="38"/>
                    <a:pt x="4" y="38"/>
                    <a:pt x="5" y="38"/>
                  </a:cubicBezTo>
                  <a:cubicBezTo>
                    <a:pt x="7" y="38"/>
                    <a:pt x="9" y="36"/>
                    <a:pt x="11" y="37"/>
                  </a:cubicBezTo>
                  <a:cubicBezTo>
                    <a:pt x="11" y="37"/>
                    <a:pt x="11" y="36"/>
                    <a:pt x="11" y="36"/>
                  </a:cubicBezTo>
                  <a:cubicBezTo>
                    <a:pt x="12" y="35"/>
                    <a:pt x="12" y="35"/>
                    <a:pt x="11" y="35"/>
                  </a:cubicBezTo>
                  <a:cubicBezTo>
                    <a:pt x="9" y="38"/>
                    <a:pt x="7" y="33"/>
                    <a:pt x="4" y="35"/>
                  </a:cubicBezTo>
                  <a:cubicBezTo>
                    <a:pt x="2" y="36"/>
                    <a:pt x="3" y="34"/>
                    <a:pt x="3" y="32"/>
                  </a:cubicBezTo>
                  <a:cubicBezTo>
                    <a:pt x="4" y="31"/>
                    <a:pt x="3" y="29"/>
                    <a:pt x="2" y="28"/>
                  </a:cubicBezTo>
                  <a:cubicBezTo>
                    <a:pt x="1" y="27"/>
                    <a:pt x="0" y="26"/>
                    <a:pt x="1" y="25"/>
                  </a:cubicBezTo>
                  <a:cubicBezTo>
                    <a:pt x="2" y="24"/>
                    <a:pt x="4" y="24"/>
                    <a:pt x="5" y="24"/>
                  </a:cubicBezTo>
                  <a:cubicBezTo>
                    <a:pt x="8" y="26"/>
                    <a:pt x="11" y="25"/>
                    <a:pt x="14" y="24"/>
                  </a:cubicBezTo>
                  <a:cubicBezTo>
                    <a:pt x="16" y="23"/>
                    <a:pt x="17" y="22"/>
                    <a:pt x="16" y="20"/>
                  </a:cubicBezTo>
                  <a:cubicBezTo>
                    <a:pt x="17" y="18"/>
                    <a:pt x="19" y="19"/>
                    <a:pt x="20" y="19"/>
                  </a:cubicBezTo>
                  <a:cubicBezTo>
                    <a:pt x="22" y="20"/>
                    <a:pt x="22" y="22"/>
                    <a:pt x="21" y="23"/>
                  </a:cubicBezTo>
                  <a:cubicBezTo>
                    <a:pt x="19" y="26"/>
                    <a:pt x="19" y="28"/>
                    <a:pt x="20" y="30"/>
                  </a:cubicBezTo>
                  <a:cubicBezTo>
                    <a:pt x="20" y="28"/>
                    <a:pt x="19" y="25"/>
                    <a:pt x="23" y="23"/>
                  </a:cubicBezTo>
                  <a:cubicBezTo>
                    <a:pt x="25" y="22"/>
                    <a:pt x="22" y="19"/>
                    <a:pt x="24" y="18"/>
                  </a:cubicBezTo>
                  <a:cubicBezTo>
                    <a:pt x="29" y="16"/>
                    <a:pt x="35" y="16"/>
                    <a:pt x="40" y="13"/>
                  </a:cubicBezTo>
                  <a:cubicBezTo>
                    <a:pt x="41" y="13"/>
                    <a:pt x="42" y="13"/>
                    <a:pt x="42" y="13"/>
                  </a:cubicBezTo>
                  <a:cubicBezTo>
                    <a:pt x="43" y="12"/>
                    <a:pt x="45" y="13"/>
                    <a:pt x="46" y="12"/>
                  </a:cubicBezTo>
                  <a:cubicBezTo>
                    <a:pt x="64" y="7"/>
                    <a:pt x="83" y="6"/>
                    <a:pt x="102" y="0"/>
                  </a:cubicBezTo>
                  <a:cubicBezTo>
                    <a:pt x="101" y="2"/>
                    <a:pt x="101" y="4"/>
                    <a:pt x="101" y="5"/>
                  </a:cubicBezTo>
                  <a:cubicBezTo>
                    <a:pt x="102" y="7"/>
                    <a:pt x="102" y="8"/>
                    <a:pt x="100" y="9"/>
                  </a:cubicBezTo>
                  <a:cubicBezTo>
                    <a:pt x="99" y="10"/>
                    <a:pt x="100" y="11"/>
                    <a:pt x="100" y="11"/>
                  </a:cubicBezTo>
                  <a:cubicBezTo>
                    <a:pt x="102" y="12"/>
                    <a:pt x="102" y="13"/>
                    <a:pt x="101" y="13"/>
                  </a:cubicBezTo>
                  <a:cubicBezTo>
                    <a:pt x="99" y="15"/>
                    <a:pt x="100" y="15"/>
                    <a:pt x="101" y="17"/>
                  </a:cubicBezTo>
                  <a:cubicBezTo>
                    <a:pt x="103" y="21"/>
                    <a:pt x="99" y="21"/>
                    <a:pt x="98" y="24"/>
                  </a:cubicBezTo>
                  <a:cubicBezTo>
                    <a:pt x="95" y="25"/>
                    <a:pt x="93" y="27"/>
                    <a:pt x="91" y="28"/>
                  </a:cubicBezTo>
                  <a:cubicBezTo>
                    <a:pt x="91" y="28"/>
                    <a:pt x="91" y="28"/>
                    <a:pt x="91" y="28"/>
                  </a:cubicBezTo>
                  <a:cubicBezTo>
                    <a:pt x="90" y="29"/>
                    <a:pt x="88" y="28"/>
                    <a:pt x="87" y="29"/>
                  </a:cubicBezTo>
                  <a:close/>
                </a:path>
              </a:pathLst>
            </a:custGeom>
            <a:solidFill>
              <a:srgbClr val="FEE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5" name="Freeform 113"/>
            <p:cNvSpPr/>
            <p:nvPr/>
          </p:nvSpPr>
          <p:spPr bwMode="auto">
            <a:xfrm>
              <a:off x="5453063" y="4364038"/>
              <a:ext cx="15875" cy="11113"/>
            </a:xfrm>
            <a:custGeom>
              <a:avLst/>
              <a:gdLst>
                <a:gd name="T0" fmla="*/ 4 w 4"/>
                <a:gd name="T1" fmla="*/ 2 h 3"/>
                <a:gd name="T2" fmla="*/ 0 w 4"/>
                <a:gd name="T3" fmla="*/ 3 h 3"/>
                <a:gd name="T4" fmla="*/ 4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3" y="3"/>
                    <a:pt x="2" y="3"/>
                    <a:pt x="0" y="3"/>
                  </a:cubicBezTo>
                  <a:cubicBezTo>
                    <a:pt x="1" y="0"/>
                    <a:pt x="3" y="3"/>
                    <a:pt x="4" y="2"/>
                  </a:cubicBezTo>
                  <a:close/>
                </a:path>
              </a:pathLst>
            </a:custGeom>
            <a:solidFill>
              <a:srgbClr val="FED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6" name="Freeform 114"/>
            <p:cNvSpPr/>
            <p:nvPr/>
          </p:nvSpPr>
          <p:spPr bwMode="auto">
            <a:xfrm>
              <a:off x="5638800" y="4397376"/>
              <a:ext cx="85725" cy="38100"/>
            </a:xfrm>
            <a:custGeom>
              <a:avLst/>
              <a:gdLst>
                <a:gd name="T0" fmla="*/ 0 w 23"/>
                <a:gd name="T1" fmla="*/ 9 h 10"/>
                <a:gd name="T2" fmla="*/ 7 w 23"/>
                <a:gd name="T3" fmla="*/ 5 h 10"/>
                <a:gd name="T4" fmla="*/ 15 w 23"/>
                <a:gd name="T5" fmla="*/ 2 h 10"/>
                <a:gd name="T6" fmla="*/ 23 w 23"/>
                <a:gd name="T7" fmla="*/ 0 h 10"/>
                <a:gd name="T8" fmla="*/ 19 w 23"/>
                <a:gd name="T9" fmla="*/ 4 h 10"/>
                <a:gd name="T10" fmla="*/ 11 w 23"/>
                <a:gd name="T11" fmla="*/ 7 h 10"/>
                <a:gd name="T12" fmla="*/ 7 w 23"/>
                <a:gd name="T13" fmla="*/ 7 h 10"/>
                <a:gd name="T14" fmla="*/ 5 w 23"/>
                <a:gd name="T15" fmla="*/ 9 h 10"/>
                <a:gd name="T16" fmla="*/ 4 w 23"/>
                <a:gd name="T17" fmla="*/ 9 h 10"/>
                <a:gd name="T18" fmla="*/ 0 w 23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10">
                  <a:moveTo>
                    <a:pt x="0" y="9"/>
                  </a:moveTo>
                  <a:cubicBezTo>
                    <a:pt x="1" y="6"/>
                    <a:pt x="4" y="5"/>
                    <a:pt x="7" y="5"/>
                  </a:cubicBezTo>
                  <a:cubicBezTo>
                    <a:pt x="10" y="5"/>
                    <a:pt x="12" y="3"/>
                    <a:pt x="15" y="2"/>
                  </a:cubicBezTo>
                  <a:cubicBezTo>
                    <a:pt x="18" y="1"/>
                    <a:pt x="20" y="0"/>
                    <a:pt x="23" y="0"/>
                  </a:cubicBezTo>
                  <a:cubicBezTo>
                    <a:pt x="23" y="2"/>
                    <a:pt x="21" y="2"/>
                    <a:pt x="19" y="4"/>
                  </a:cubicBezTo>
                  <a:cubicBezTo>
                    <a:pt x="16" y="4"/>
                    <a:pt x="13" y="3"/>
                    <a:pt x="11" y="7"/>
                  </a:cubicBezTo>
                  <a:cubicBezTo>
                    <a:pt x="10" y="8"/>
                    <a:pt x="9" y="7"/>
                    <a:pt x="7" y="7"/>
                  </a:cubicBezTo>
                  <a:cubicBezTo>
                    <a:pt x="6" y="6"/>
                    <a:pt x="4" y="5"/>
                    <a:pt x="5" y="9"/>
                  </a:cubicBezTo>
                  <a:cubicBezTo>
                    <a:pt x="6" y="10"/>
                    <a:pt x="5" y="9"/>
                    <a:pt x="4" y="9"/>
                  </a:cubicBezTo>
                  <a:cubicBezTo>
                    <a:pt x="3" y="9"/>
                    <a:pt x="1" y="9"/>
                    <a:pt x="0" y="9"/>
                  </a:cubicBezTo>
                  <a:close/>
                </a:path>
              </a:pathLst>
            </a:custGeom>
            <a:solidFill>
              <a:srgbClr val="FEDB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7" name="Freeform 115"/>
            <p:cNvSpPr/>
            <p:nvPr/>
          </p:nvSpPr>
          <p:spPr bwMode="auto">
            <a:xfrm>
              <a:off x="5894388" y="4341813"/>
              <a:ext cx="22225" cy="33338"/>
            </a:xfrm>
            <a:custGeom>
              <a:avLst/>
              <a:gdLst>
                <a:gd name="T0" fmla="*/ 4 w 6"/>
                <a:gd name="T1" fmla="*/ 9 h 9"/>
                <a:gd name="T2" fmla="*/ 1 w 6"/>
                <a:gd name="T3" fmla="*/ 1 h 9"/>
                <a:gd name="T4" fmla="*/ 3 w 6"/>
                <a:gd name="T5" fmla="*/ 0 h 9"/>
                <a:gd name="T6" fmla="*/ 5 w 6"/>
                <a:gd name="T7" fmla="*/ 1 h 9"/>
                <a:gd name="T8" fmla="*/ 4 w 6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4" y="9"/>
                  </a:moveTo>
                  <a:cubicBezTo>
                    <a:pt x="0" y="7"/>
                    <a:pt x="2" y="4"/>
                    <a:pt x="1" y="1"/>
                  </a:cubicBezTo>
                  <a:cubicBezTo>
                    <a:pt x="1" y="0"/>
                    <a:pt x="3" y="0"/>
                    <a:pt x="3" y="0"/>
                  </a:cubicBezTo>
                  <a:cubicBezTo>
                    <a:pt x="4" y="0"/>
                    <a:pt x="5" y="0"/>
                    <a:pt x="5" y="1"/>
                  </a:cubicBezTo>
                  <a:cubicBezTo>
                    <a:pt x="3" y="4"/>
                    <a:pt x="6" y="6"/>
                    <a:pt x="4" y="9"/>
                  </a:cubicBezTo>
                  <a:close/>
                </a:path>
              </a:pathLst>
            </a:custGeom>
            <a:solidFill>
              <a:srgbClr val="FED1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8" name="Freeform 116"/>
            <p:cNvSpPr/>
            <p:nvPr/>
          </p:nvSpPr>
          <p:spPr bwMode="auto">
            <a:xfrm>
              <a:off x="5789613" y="4394201"/>
              <a:ext cx="22225" cy="25400"/>
            </a:xfrm>
            <a:custGeom>
              <a:avLst/>
              <a:gdLst>
                <a:gd name="T0" fmla="*/ 0 w 6"/>
                <a:gd name="T1" fmla="*/ 3 h 7"/>
                <a:gd name="T2" fmla="*/ 5 w 6"/>
                <a:gd name="T3" fmla="*/ 7 h 7"/>
                <a:gd name="T4" fmla="*/ 0 w 6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0" y="3"/>
                  </a:moveTo>
                  <a:cubicBezTo>
                    <a:pt x="3" y="2"/>
                    <a:pt x="6" y="0"/>
                    <a:pt x="5" y="7"/>
                  </a:cubicBezTo>
                  <a:cubicBezTo>
                    <a:pt x="4" y="3"/>
                    <a:pt x="1" y="7"/>
                    <a:pt x="0" y="3"/>
                  </a:cubicBezTo>
                  <a:close/>
                </a:path>
              </a:pathLst>
            </a:custGeom>
            <a:solidFill>
              <a:srgbClr val="FED1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69" name="Freeform 117"/>
            <p:cNvSpPr/>
            <p:nvPr/>
          </p:nvSpPr>
          <p:spPr bwMode="auto">
            <a:xfrm>
              <a:off x="6042025" y="4383088"/>
              <a:ext cx="22225" cy="14288"/>
            </a:xfrm>
            <a:custGeom>
              <a:avLst/>
              <a:gdLst>
                <a:gd name="T0" fmla="*/ 2 w 6"/>
                <a:gd name="T1" fmla="*/ 1 h 4"/>
                <a:gd name="T2" fmla="*/ 6 w 6"/>
                <a:gd name="T3" fmla="*/ 1 h 4"/>
                <a:gd name="T4" fmla="*/ 4 w 6"/>
                <a:gd name="T5" fmla="*/ 4 h 4"/>
                <a:gd name="T6" fmla="*/ 2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2" y="1"/>
                  </a:moveTo>
                  <a:cubicBezTo>
                    <a:pt x="3" y="1"/>
                    <a:pt x="4" y="0"/>
                    <a:pt x="6" y="1"/>
                  </a:cubicBezTo>
                  <a:cubicBezTo>
                    <a:pt x="5" y="2"/>
                    <a:pt x="4" y="3"/>
                    <a:pt x="4" y="4"/>
                  </a:cubicBezTo>
                  <a:cubicBezTo>
                    <a:pt x="3" y="3"/>
                    <a:pt x="0" y="3"/>
                    <a:pt x="2" y="1"/>
                  </a:cubicBezTo>
                  <a:close/>
                </a:path>
              </a:pathLst>
            </a:custGeom>
            <a:solidFill>
              <a:srgbClr val="FED3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0" name="Freeform 118"/>
            <p:cNvSpPr/>
            <p:nvPr/>
          </p:nvSpPr>
          <p:spPr bwMode="auto">
            <a:xfrm>
              <a:off x="6319838" y="4295776"/>
              <a:ext cx="15875" cy="26988"/>
            </a:xfrm>
            <a:custGeom>
              <a:avLst/>
              <a:gdLst>
                <a:gd name="T0" fmla="*/ 0 w 4"/>
                <a:gd name="T1" fmla="*/ 3 h 7"/>
                <a:gd name="T2" fmla="*/ 3 w 4"/>
                <a:gd name="T3" fmla="*/ 2 h 7"/>
                <a:gd name="T4" fmla="*/ 1 w 4"/>
                <a:gd name="T5" fmla="*/ 7 h 7"/>
                <a:gd name="T6" fmla="*/ 0 w 4"/>
                <a:gd name="T7" fmla="*/ 3 h 7"/>
                <a:gd name="T8" fmla="*/ 0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cubicBezTo>
                    <a:pt x="1" y="2"/>
                    <a:pt x="2" y="0"/>
                    <a:pt x="3" y="2"/>
                  </a:cubicBezTo>
                  <a:cubicBezTo>
                    <a:pt x="4" y="4"/>
                    <a:pt x="1" y="5"/>
                    <a:pt x="1" y="7"/>
                  </a:cubicBezTo>
                  <a:cubicBezTo>
                    <a:pt x="0" y="6"/>
                    <a:pt x="1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82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1" name="Freeform 119"/>
            <p:cNvSpPr/>
            <p:nvPr/>
          </p:nvSpPr>
          <p:spPr bwMode="auto">
            <a:xfrm>
              <a:off x="5148263" y="4438651"/>
              <a:ext cx="222250" cy="180975"/>
            </a:xfrm>
            <a:custGeom>
              <a:avLst/>
              <a:gdLst>
                <a:gd name="T0" fmla="*/ 17 w 59"/>
                <a:gd name="T1" fmla="*/ 12 h 48"/>
                <a:gd name="T2" fmla="*/ 17 w 59"/>
                <a:gd name="T3" fmla="*/ 10 h 48"/>
                <a:gd name="T4" fmla="*/ 20 w 59"/>
                <a:gd name="T5" fmla="*/ 4 h 48"/>
                <a:gd name="T6" fmla="*/ 25 w 59"/>
                <a:gd name="T7" fmla="*/ 2 h 48"/>
                <a:gd name="T8" fmla="*/ 28 w 59"/>
                <a:gd name="T9" fmla="*/ 3 h 48"/>
                <a:gd name="T10" fmla="*/ 31 w 59"/>
                <a:gd name="T11" fmla="*/ 11 h 48"/>
                <a:gd name="T12" fmla="*/ 31 w 59"/>
                <a:gd name="T13" fmla="*/ 14 h 48"/>
                <a:gd name="T14" fmla="*/ 34 w 59"/>
                <a:gd name="T15" fmla="*/ 12 h 48"/>
                <a:gd name="T16" fmla="*/ 37 w 59"/>
                <a:gd name="T17" fmla="*/ 11 h 48"/>
                <a:gd name="T18" fmla="*/ 43 w 59"/>
                <a:gd name="T19" fmla="*/ 12 h 48"/>
                <a:gd name="T20" fmla="*/ 46 w 59"/>
                <a:gd name="T21" fmla="*/ 16 h 48"/>
                <a:gd name="T22" fmla="*/ 47 w 59"/>
                <a:gd name="T23" fmla="*/ 17 h 48"/>
                <a:gd name="T24" fmla="*/ 48 w 59"/>
                <a:gd name="T25" fmla="*/ 22 h 48"/>
                <a:gd name="T26" fmla="*/ 49 w 59"/>
                <a:gd name="T27" fmla="*/ 22 h 48"/>
                <a:gd name="T28" fmla="*/ 54 w 59"/>
                <a:gd name="T29" fmla="*/ 21 h 48"/>
                <a:gd name="T30" fmla="*/ 58 w 59"/>
                <a:gd name="T31" fmla="*/ 30 h 48"/>
                <a:gd name="T32" fmla="*/ 50 w 59"/>
                <a:gd name="T33" fmla="*/ 33 h 48"/>
                <a:gd name="T34" fmla="*/ 18 w 59"/>
                <a:gd name="T35" fmla="*/ 45 h 48"/>
                <a:gd name="T36" fmla="*/ 12 w 59"/>
                <a:gd name="T37" fmla="*/ 47 h 48"/>
                <a:gd name="T38" fmla="*/ 8 w 59"/>
                <a:gd name="T39" fmla="*/ 47 h 48"/>
                <a:gd name="T40" fmla="*/ 4 w 59"/>
                <a:gd name="T41" fmla="*/ 48 h 48"/>
                <a:gd name="T42" fmla="*/ 4 w 59"/>
                <a:gd name="T43" fmla="*/ 46 h 48"/>
                <a:gd name="T44" fmla="*/ 7 w 59"/>
                <a:gd name="T45" fmla="*/ 45 h 48"/>
                <a:gd name="T46" fmla="*/ 4 w 59"/>
                <a:gd name="T47" fmla="*/ 38 h 48"/>
                <a:gd name="T48" fmla="*/ 2 w 59"/>
                <a:gd name="T49" fmla="*/ 36 h 48"/>
                <a:gd name="T50" fmla="*/ 0 w 59"/>
                <a:gd name="T51" fmla="*/ 31 h 48"/>
                <a:gd name="T52" fmla="*/ 16 w 59"/>
                <a:gd name="T53" fmla="*/ 38 h 48"/>
                <a:gd name="T54" fmla="*/ 16 w 59"/>
                <a:gd name="T55" fmla="*/ 37 h 48"/>
                <a:gd name="T56" fmla="*/ 12 w 59"/>
                <a:gd name="T57" fmla="*/ 33 h 48"/>
                <a:gd name="T58" fmla="*/ 7 w 59"/>
                <a:gd name="T59" fmla="*/ 28 h 48"/>
                <a:gd name="T60" fmla="*/ 5 w 59"/>
                <a:gd name="T61" fmla="*/ 26 h 48"/>
                <a:gd name="T62" fmla="*/ 20 w 59"/>
                <a:gd name="T63" fmla="*/ 28 h 48"/>
                <a:gd name="T64" fmla="*/ 22 w 59"/>
                <a:gd name="T65" fmla="*/ 28 h 48"/>
                <a:gd name="T66" fmla="*/ 22 w 59"/>
                <a:gd name="T67" fmla="*/ 26 h 48"/>
                <a:gd name="T68" fmla="*/ 21 w 59"/>
                <a:gd name="T69" fmla="*/ 24 h 48"/>
                <a:gd name="T70" fmla="*/ 17 w 59"/>
                <a:gd name="T71" fmla="*/ 22 h 48"/>
                <a:gd name="T72" fmla="*/ 20 w 59"/>
                <a:gd name="T73" fmla="*/ 22 h 48"/>
                <a:gd name="T74" fmla="*/ 22 w 59"/>
                <a:gd name="T75" fmla="*/ 21 h 48"/>
                <a:gd name="T76" fmla="*/ 21 w 59"/>
                <a:gd name="T77" fmla="*/ 19 h 48"/>
                <a:gd name="T78" fmla="*/ 21 w 59"/>
                <a:gd name="T79" fmla="*/ 16 h 48"/>
                <a:gd name="T80" fmla="*/ 20 w 59"/>
                <a:gd name="T81" fmla="*/ 15 h 48"/>
                <a:gd name="T82" fmla="*/ 17 w 59"/>
                <a:gd name="T83" fmla="*/ 1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9" h="48">
                  <a:moveTo>
                    <a:pt x="17" y="12"/>
                  </a:moveTo>
                  <a:cubicBezTo>
                    <a:pt x="17" y="11"/>
                    <a:pt x="17" y="10"/>
                    <a:pt x="17" y="10"/>
                  </a:cubicBezTo>
                  <a:cubicBezTo>
                    <a:pt x="19" y="9"/>
                    <a:pt x="20" y="7"/>
                    <a:pt x="20" y="4"/>
                  </a:cubicBezTo>
                  <a:cubicBezTo>
                    <a:pt x="20" y="0"/>
                    <a:pt x="22" y="0"/>
                    <a:pt x="25" y="2"/>
                  </a:cubicBezTo>
                  <a:cubicBezTo>
                    <a:pt x="26" y="3"/>
                    <a:pt x="27" y="2"/>
                    <a:pt x="28" y="3"/>
                  </a:cubicBezTo>
                  <a:cubicBezTo>
                    <a:pt x="31" y="5"/>
                    <a:pt x="30" y="8"/>
                    <a:pt x="31" y="11"/>
                  </a:cubicBezTo>
                  <a:cubicBezTo>
                    <a:pt x="31" y="12"/>
                    <a:pt x="30" y="13"/>
                    <a:pt x="31" y="14"/>
                  </a:cubicBezTo>
                  <a:cubicBezTo>
                    <a:pt x="33" y="15"/>
                    <a:pt x="33" y="13"/>
                    <a:pt x="34" y="12"/>
                  </a:cubicBezTo>
                  <a:cubicBezTo>
                    <a:pt x="35" y="11"/>
                    <a:pt x="36" y="11"/>
                    <a:pt x="37" y="11"/>
                  </a:cubicBezTo>
                  <a:cubicBezTo>
                    <a:pt x="39" y="12"/>
                    <a:pt x="42" y="11"/>
                    <a:pt x="43" y="12"/>
                  </a:cubicBezTo>
                  <a:cubicBezTo>
                    <a:pt x="45" y="13"/>
                    <a:pt x="48" y="13"/>
                    <a:pt x="46" y="16"/>
                  </a:cubicBezTo>
                  <a:cubicBezTo>
                    <a:pt x="46" y="16"/>
                    <a:pt x="46" y="17"/>
                    <a:pt x="47" y="17"/>
                  </a:cubicBezTo>
                  <a:cubicBezTo>
                    <a:pt x="50" y="18"/>
                    <a:pt x="50" y="18"/>
                    <a:pt x="48" y="22"/>
                  </a:cubicBezTo>
                  <a:cubicBezTo>
                    <a:pt x="48" y="22"/>
                    <a:pt x="49" y="22"/>
                    <a:pt x="49" y="22"/>
                  </a:cubicBezTo>
                  <a:cubicBezTo>
                    <a:pt x="51" y="22"/>
                    <a:pt x="53" y="19"/>
                    <a:pt x="54" y="21"/>
                  </a:cubicBezTo>
                  <a:cubicBezTo>
                    <a:pt x="56" y="24"/>
                    <a:pt x="59" y="26"/>
                    <a:pt x="58" y="30"/>
                  </a:cubicBezTo>
                  <a:cubicBezTo>
                    <a:pt x="56" y="32"/>
                    <a:pt x="53" y="32"/>
                    <a:pt x="50" y="33"/>
                  </a:cubicBezTo>
                  <a:cubicBezTo>
                    <a:pt x="39" y="37"/>
                    <a:pt x="28" y="40"/>
                    <a:pt x="18" y="45"/>
                  </a:cubicBezTo>
                  <a:cubicBezTo>
                    <a:pt x="16" y="46"/>
                    <a:pt x="14" y="48"/>
                    <a:pt x="12" y="47"/>
                  </a:cubicBezTo>
                  <a:cubicBezTo>
                    <a:pt x="11" y="44"/>
                    <a:pt x="9" y="46"/>
                    <a:pt x="8" y="47"/>
                  </a:cubicBezTo>
                  <a:cubicBezTo>
                    <a:pt x="7" y="47"/>
                    <a:pt x="6" y="48"/>
                    <a:pt x="4" y="48"/>
                  </a:cubicBezTo>
                  <a:cubicBezTo>
                    <a:pt x="4" y="48"/>
                    <a:pt x="4" y="47"/>
                    <a:pt x="4" y="46"/>
                  </a:cubicBezTo>
                  <a:cubicBezTo>
                    <a:pt x="4" y="44"/>
                    <a:pt x="6" y="46"/>
                    <a:pt x="7" y="45"/>
                  </a:cubicBezTo>
                  <a:cubicBezTo>
                    <a:pt x="6" y="42"/>
                    <a:pt x="0" y="42"/>
                    <a:pt x="4" y="38"/>
                  </a:cubicBezTo>
                  <a:cubicBezTo>
                    <a:pt x="4" y="37"/>
                    <a:pt x="3" y="37"/>
                    <a:pt x="2" y="36"/>
                  </a:cubicBezTo>
                  <a:cubicBezTo>
                    <a:pt x="1" y="35"/>
                    <a:pt x="0" y="34"/>
                    <a:pt x="0" y="31"/>
                  </a:cubicBezTo>
                  <a:cubicBezTo>
                    <a:pt x="4" y="36"/>
                    <a:pt x="11" y="34"/>
                    <a:pt x="16" y="38"/>
                  </a:cubicBezTo>
                  <a:cubicBezTo>
                    <a:pt x="15" y="38"/>
                    <a:pt x="16" y="37"/>
                    <a:pt x="16" y="37"/>
                  </a:cubicBezTo>
                  <a:cubicBezTo>
                    <a:pt x="17" y="32"/>
                    <a:pt x="17" y="32"/>
                    <a:pt x="12" y="33"/>
                  </a:cubicBezTo>
                  <a:cubicBezTo>
                    <a:pt x="8" y="33"/>
                    <a:pt x="6" y="32"/>
                    <a:pt x="7" y="28"/>
                  </a:cubicBezTo>
                  <a:cubicBezTo>
                    <a:pt x="7" y="26"/>
                    <a:pt x="5" y="27"/>
                    <a:pt x="5" y="26"/>
                  </a:cubicBezTo>
                  <a:cubicBezTo>
                    <a:pt x="11" y="24"/>
                    <a:pt x="16" y="26"/>
                    <a:pt x="20" y="28"/>
                  </a:cubicBezTo>
                  <a:cubicBezTo>
                    <a:pt x="21" y="28"/>
                    <a:pt x="21" y="29"/>
                    <a:pt x="22" y="28"/>
                  </a:cubicBezTo>
                  <a:cubicBezTo>
                    <a:pt x="23" y="27"/>
                    <a:pt x="22" y="27"/>
                    <a:pt x="22" y="26"/>
                  </a:cubicBezTo>
                  <a:cubicBezTo>
                    <a:pt x="22" y="25"/>
                    <a:pt x="22" y="24"/>
                    <a:pt x="21" y="24"/>
                  </a:cubicBezTo>
                  <a:cubicBezTo>
                    <a:pt x="18" y="25"/>
                    <a:pt x="17" y="24"/>
                    <a:pt x="17" y="22"/>
                  </a:cubicBezTo>
                  <a:cubicBezTo>
                    <a:pt x="18" y="20"/>
                    <a:pt x="19" y="21"/>
                    <a:pt x="20" y="22"/>
                  </a:cubicBezTo>
                  <a:cubicBezTo>
                    <a:pt x="21" y="23"/>
                    <a:pt x="22" y="22"/>
                    <a:pt x="22" y="21"/>
                  </a:cubicBezTo>
                  <a:cubicBezTo>
                    <a:pt x="23" y="20"/>
                    <a:pt x="24" y="20"/>
                    <a:pt x="21" y="19"/>
                  </a:cubicBezTo>
                  <a:cubicBezTo>
                    <a:pt x="19" y="19"/>
                    <a:pt x="21" y="17"/>
                    <a:pt x="21" y="16"/>
                  </a:cubicBezTo>
                  <a:cubicBezTo>
                    <a:pt x="21" y="14"/>
                    <a:pt x="21" y="14"/>
                    <a:pt x="20" y="15"/>
                  </a:cubicBezTo>
                  <a:cubicBezTo>
                    <a:pt x="17" y="15"/>
                    <a:pt x="20" y="11"/>
                    <a:pt x="17" y="12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2" name="Freeform 120"/>
            <p:cNvSpPr/>
            <p:nvPr/>
          </p:nvSpPr>
          <p:spPr bwMode="auto">
            <a:xfrm>
              <a:off x="5287963" y="4432301"/>
              <a:ext cx="169863" cy="120650"/>
            </a:xfrm>
            <a:custGeom>
              <a:avLst/>
              <a:gdLst>
                <a:gd name="T0" fmla="*/ 21 w 45"/>
                <a:gd name="T1" fmla="*/ 32 h 32"/>
                <a:gd name="T2" fmla="*/ 17 w 45"/>
                <a:gd name="T3" fmla="*/ 23 h 32"/>
                <a:gd name="T4" fmla="*/ 10 w 45"/>
                <a:gd name="T5" fmla="*/ 26 h 32"/>
                <a:gd name="T6" fmla="*/ 11 w 45"/>
                <a:gd name="T7" fmla="*/ 19 h 32"/>
                <a:gd name="T8" fmla="*/ 8 w 45"/>
                <a:gd name="T9" fmla="*/ 21 h 32"/>
                <a:gd name="T10" fmla="*/ 8 w 45"/>
                <a:gd name="T11" fmla="*/ 20 h 32"/>
                <a:gd name="T12" fmla="*/ 5 w 45"/>
                <a:gd name="T13" fmla="*/ 15 h 32"/>
                <a:gd name="T14" fmla="*/ 0 w 45"/>
                <a:gd name="T15" fmla="*/ 13 h 32"/>
                <a:gd name="T16" fmla="*/ 0 w 45"/>
                <a:gd name="T17" fmla="*/ 12 h 32"/>
                <a:gd name="T18" fmla="*/ 2 w 45"/>
                <a:gd name="T19" fmla="*/ 5 h 32"/>
                <a:gd name="T20" fmla="*/ 5 w 45"/>
                <a:gd name="T21" fmla="*/ 4 h 32"/>
                <a:gd name="T22" fmla="*/ 6 w 45"/>
                <a:gd name="T23" fmla="*/ 4 h 32"/>
                <a:gd name="T24" fmla="*/ 6 w 45"/>
                <a:gd name="T25" fmla="*/ 6 h 32"/>
                <a:gd name="T26" fmla="*/ 11 w 45"/>
                <a:gd name="T27" fmla="*/ 7 h 32"/>
                <a:gd name="T28" fmla="*/ 12 w 45"/>
                <a:gd name="T29" fmla="*/ 6 h 32"/>
                <a:gd name="T30" fmla="*/ 13 w 45"/>
                <a:gd name="T31" fmla="*/ 5 h 32"/>
                <a:gd name="T32" fmla="*/ 13 w 45"/>
                <a:gd name="T33" fmla="*/ 11 h 32"/>
                <a:gd name="T34" fmla="*/ 6 w 45"/>
                <a:gd name="T35" fmla="*/ 11 h 32"/>
                <a:gd name="T36" fmla="*/ 20 w 45"/>
                <a:gd name="T37" fmla="*/ 12 h 32"/>
                <a:gd name="T38" fmla="*/ 23 w 45"/>
                <a:gd name="T39" fmla="*/ 7 h 32"/>
                <a:gd name="T40" fmla="*/ 25 w 45"/>
                <a:gd name="T41" fmla="*/ 4 h 32"/>
                <a:gd name="T42" fmla="*/ 28 w 45"/>
                <a:gd name="T43" fmla="*/ 7 h 32"/>
                <a:gd name="T44" fmla="*/ 30 w 45"/>
                <a:gd name="T45" fmla="*/ 10 h 32"/>
                <a:gd name="T46" fmla="*/ 29 w 45"/>
                <a:gd name="T47" fmla="*/ 6 h 32"/>
                <a:gd name="T48" fmla="*/ 30 w 45"/>
                <a:gd name="T49" fmla="*/ 4 h 32"/>
                <a:gd name="T50" fmla="*/ 31 w 45"/>
                <a:gd name="T51" fmla="*/ 3 h 32"/>
                <a:gd name="T52" fmla="*/ 31 w 45"/>
                <a:gd name="T53" fmla="*/ 1 h 32"/>
                <a:gd name="T54" fmla="*/ 34 w 45"/>
                <a:gd name="T55" fmla="*/ 2 h 32"/>
                <a:gd name="T56" fmla="*/ 39 w 45"/>
                <a:gd name="T57" fmla="*/ 11 h 32"/>
                <a:gd name="T58" fmla="*/ 39 w 45"/>
                <a:gd name="T59" fmla="*/ 14 h 32"/>
                <a:gd name="T60" fmla="*/ 39 w 45"/>
                <a:gd name="T61" fmla="*/ 19 h 32"/>
                <a:gd name="T62" fmla="*/ 36 w 45"/>
                <a:gd name="T63" fmla="*/ 21 h 32"/>
                <a:gd name="T64" fmla="*/ 35 w 45"/>
                <a:gd name="T65" fmla="*/ 19 h 32"/>
                <a:gd name="T66" fmla="*/ 33 w 45"/>
                <a:gd name="T67" fmla="*/ 18 h 32"/>
                <a:gd name="T68" fmla="*/ 29 w 45"/>
                <a:gd name="T69" fmla="*/ 21 h 32"/>
                <a:gd name="T70" fmla="*/ 27 w 45"/>
                <a:gd name="T71" fmla="*/ 18 h 32"/>
                <a:gd name="T72" fmla="*/ 25 w 45"/>
                <a:gd name="T73" fmla="*/ 25 h 32"/>
                <a:gd name="T74" fmla="*/ 23 w 45"/>
                <a:gd name="T75" fmla="*/ 31 h 32"/>
                <a:gd name="T76" fmla="*/ 21 w 45"/>
                <a:gd name="T7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5" h="32">
                  <a:moveTo>
                    <a:pt x="21" y="32"/>
                  </a:moveTo>
                  <a:cubicBezTo>
                    <a:pt x="20" y="29"/>
                    <a:pt x="17" y="27"/>
                    <a:pt x="17" y="23"/>
                  </a:cubicBezTo>
                  <a:cubicBezTo>
                    <a:pt x="15" y="24"/>
                    <a:pt x="13" y="28"/>
                    <a:pt x="10" y="26"/>
                  </a:cubicBezTo>
                  <a:cubicBezTo>
                    <a:pt x="7" y="23"/>
                    <a:pt x="13" y="22"/>
                    <a:pt x="11" y="19"/>
                  </a:cubicBezTo>
                  <a:cubicBezTo>
                    <a:pt x="10" y="19"/>
                    <a:pt x="10" y="22"/>
                    <a:pt x="8" y="21"/>
                  </a:cubicBezTo>
                  <a:cubicBezTo>
                    <a:pt x="7" y="21"/>
                    <a:pt x="7" y="21"/>
                    <a:pt x="8" y="20"/>
                  </a:cubicBezTo>
                  <a:cubicBezTo>
                    <a:pt x="11" y="16"/>
                    <a:pt x="6" y="14"/>
                    <a:pt x="5" y="15"/>
                  </a:cubicBezTo>
                  <a:cubicBezTo>
                    <a:pt x="2" y="16"/>
                    <a:pt x="2" y="13"/>
                    <a:pt x="0" y="13"/>
                  </a:cubicBezTo>
                  <a:cubicBezTo>
                    <a:pt x="0" y="13"/>
                    <a:pt x="0" y="12"/>
                    <a:pt x="0" y="12"/>
                  </a:cubicBezTo>
                  <a:cubicBezTo>
                    <a:pt x="2" y="10"/>
                    <a:pt x="2" y="8"/>
                    <a:pt x="2" y="5"/>
                  </a:cubicBezTo>
                  <a:cubicBezTo>
                    <a:pt x="2" y="2"/>
                    <a:pt x="3" y="2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7" y="7"/>
                    <a:pt x="10" y="2"/>
                    <a:pt x="11" y="7"/>
                  </a:cubicBezTo>
                  <a:cubicBezTo>
                    <a:pt x="11" y="8"/>
                    <a:pt x="12" y="8"/>
                    <a:pt x="12" y="6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4" y="6"/>
                    <a:pt x="13" y="12"/>
                    <a:pt x="13" y="11"/>
                  </a:cubicBezTo>
                  <a:cubicBezTo>
                    <a:pt x="10" y="9"/>
                    <a:pt x="8" y="13"/>
                    <a:pt x="6" y="11"/>
                  </a:cubicBezTo>
                  <a:cubicBezTo>
                    <a:pt x="12" y="14"/>
                    <a:pt x="14" y="15"/>
                    <a:pt x="20" y="12"/>
                  </a:cubicBezTo>
                  <a:cubicBezTo>
                    <a:pt x="22" y="12"/>
                    <a:pt x="22" y="9"/>
                    <a:pt x="23" y="7"/>
                  </a:cubicBezTo>
                  <a:cubicBezTo>
                    <a:pt x="24" y="6"/>
                    <a:pt x="23" y="4"/>
                    <a:pt x="25" y="4"/>
                  </a:cubicBezTo>
                  <a:cubicBezTo>
                    <a:pt x="27" y="4"/>
                    <a:pt x="27" y="6"/>
                    <a:pt x="28" y="7"/>
                  </a:cubicBezTo>
                  <a:cubicBezTo>
                    <a:pt x="29" y="8"/>
                    <a:pt x="29" y="9"/>
                    <a:pt x="30" y="10"/>
                  </a:cubicBezTo>
                  <a:cubicBezTo>
                    <a:pt x="30" y="8"/>
                    <a:pt x="33" y="7"/>
                    <a:pt x="29" y="6"/>
                  </a:cubicBezTo>
                  <a:cubicBezTo>
                    <a:pt x="28" y="5"/>
                    <a:pt x="29" y="4"/>
                    <a:pt x="30" y="4"/>
                  </a:cubicBezTo>
                  <a:cubicBezTo>
                    <a:pt x="31" y="4"/>
                    <a:pt x="31" y="4"/>
                    <a:pt x="31" y="3"/>
                  </a:cubicBezTo>
                  <a:cubicBezTo>
                    <a:pt x="30" y="2"/>
                    <a:pt x="29" y="1"/>
                    <a:pt x="31" y="1"/>
                  </a:cubicBezTo>
                  <a:cubicBezTo>
                    <a:pt x="32" y="0"/>
                    <a:pt x="34" y="1"/>
                    <a:pt x="34" y="2"/>
                  </a:cubicBezTo>
                  <a:cubicBezTo>
                    <a:pt x="33" y="7"/>
                    <a:pt x="36" y="9"/>
                    <a:pt x="39" y="11"/>
                  </a:cubicBezTo>
                  <a:cubicBezTo>
                    <a:pt x="40" y="11"/>
                    <a:pt x="45" y="13"/>
                    <a:pt x="39" y="14"/>
                  </a:cubicBezTo>
                  <a:cubicBezTo>
                    <a:pt x="40" y="16"/>
                    <a:pt x="39" y="17"/>
                    <a:pt x="39" y="19"/>
                  </a:cubicBezTo>
                  <a:cubicBezTo>
                    <a:pt x="38" y="21"/>
                    <a:pt x="37" y="20"/>
                    <a:pt x="36" y="21"/>
                  </a:cubicBezTo>
                  <a:cubicBezTo>
                    <a:pt x="34" y="21"/>
                    <a:pt x="35" y="20"/>
                    <a:pt x="35" y="19"/>
                  </a:cubicBezTo>
                  <a:cubicBezTo>
                    <a:pt x="35" y="17"/>
                    <a:pt x="34" y="18"/>
                    <a:pt x="33" y="18"/>
                  </a:cubicBezTo>
                  <a:cubicBezTo>
                    <a:pt x="32" y="19"/>
                    <a:pt x="30" y="20"/>
                    <a:pt x="29" y="21"/>
                  </a:cubicBezTo>
                  <a:cubicBezTo>
                    <a:pt x="28" y="20"/>
                    <a:pt x="29" y="19"/>
                    <a:pt x="27" y="18"/>
                  </a:cubicBezTo>
                  <a:cubicBezTo>
                    <a:pt x="27" y="20"/>
                    <a:pt x="24" y="22"/>
                    <a:pt x="25" y="25"/>
                  </a:cubicBezTo>
                  <a:cubicBezTo>
                    <a:pt x="26" y="27"/>
                    <a:pt x="25" y="30"/>
                    <a:pt x="23" y="31"/>
                  </a:cubicBezTo>
                  <a:cubicBezTo>
                    <a:pt x="23" y="32"/>
                    <a:pt x="22" y="32"/>
                    <a:pt x="21" y="32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3" name="Freeform 121"/>
            <p:cNvSpPr/>
            <p:nvPr/>
          </p:nvSpPr>
          <p:spPr bwMode="auto">
            <a:xfrm>
              <a:off x="5543550" y="4432301"/>
              <a:ext cx="76200" cy="52388"/>
            </a:xfrm>
            <a:custGeom>
              <a:avLst/>
              <a:gdLst>
                <a:gd name="T0" fmla="*/ 0 w 20"/>
                <a:gd name="T1" fmla="*/ 14 h 14"/>
                <a:gd name="T2" fmla="*/ 12 w 20"/>
                <a:gd name="T3" fmla="*/ 5 h 14"/>
                <a:gd name="T4" fmla="*/ 20 w 20"/>
                <a:gd name="T5" fmla="*/ 2 h 14"/>
                <a:gd name="T6" fmla="*/ 19 w 20"/>
                <a:gd name="T7" fmla="*/ 4 h 14"/>
                <a:gd name="T8" fmla="*/ 0 w 2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4">
                  <a:moveTo>
                    <a:pt x="0" y="14"/>
                  </a:moveTo>
                  <a:cubicBezTo>
                    <a:pt x="2" y="8"/>
                    <a:pt x="8" y="7"/>
                    <a:pt x="12" y="5"/>
                  </a:cubicBezTo>
                  <a:cubicBezTo>
                    <a:pt x="14" y="4"/>
                    <a:pt x="17" y="0"/>
                    <a:pt x="20" y="2"/>
                  </a:cubicBezTo>
                  <a:cubicBezTo>
                    <a:pt x="20" y="3"/>
                    <a:pt x="20" y="4"/>
                    <a:pt x="19" y="4"/>
                  </a:cubicBezTo>
                  <a:cubicBezTo>
                    <a:pt x="14" y="9"/>
                    <a:pt x="6" y="9"/>
                    <a:pt x="0" y="14"/>
                  </a:cubicBezTo>
                  <a:close/>
                </a:path>
              </a:pathLst>
            </a:custGeom>
            <a:solidFill>
              <a:srgbClr val="FEDB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4" name="Freeform 122"/>
            <p:cNvSpPr/>
            <p:nvPr/>
          </p:nvSpPr>
          <p:spPr bwMode="auto">
            <a:xfrm>
              <a:off x="5472113" y="4492626"/>
              <a:ext cx="41275" cy="22225"/>
            </a:xfrm>
            <a:custGeom>
              <a:avLst/>
              <a:gdLst>
                <a:gd name="T0" fmla="*/ 2 w 11"/>
                <a:gd name="T1" fmla="*/ 5 h 6"/>
                <a:gd name="T2" fmla="*/ 3 w 11"/>
                <a:gd name="T3" fmla="*/ 2 h 6"/>
                <a:gd name="T4" fmla="*/ 11 w 11"/>
                <a:gd name="T5" fmla="*/ 1 h 6"/>
                <a:gd name="T6" fmla="*/ 2 w 11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6">
                  <a:moveTo>
                    <a:pt x="2" y="5"/>
                  </a:moveTo>
                  <a:cubicBezTo>
                    <a:pt x="2" y="4"/>
                    <a:pt x="0" y="2"/>
                    <a:pt x="3" y="2"/>
                  </a:cubicBezTo>
                  <a:cubicBezTo>
                    <a:pt x="6" y="2"/>
                    <a:pt x="8" y="0"/>
                    <a:pt x="11" y="1"/>
                  </a:cubicBezTo>
                  <a:cubicBezTo>
                    <a:pt x="8" y="4"/>
                    <a:pt x="6" y="6"/>
                    <a:pt x="2" y="5"/>
                  </a:cubicBezTo>
                  <a:close/>
                </a:path>
              </a:pathLst>
            </a:custGeom>
            <a:solidFill>
              <a:srgbClr val="FEDE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5" name="Freeform 123"/>
            <p:cNvSpPr/>
            <p:nvPr/>
          </p:nvSpPr>
          <p:spPr bwMode="auto">
            <a:xfrm>
              <a:off x="5446713" y="4506913"/>
              <a:ext cx="33338" cy="22225"/>
            </a:xfrm>
            <a:custGeom>
              <a:avLst/>
              <a:gdLst>
                <a:gd name="T0" fmla="*/ 0 w 9"/>
                <a:gd name="T1" fmla="*/ 5 h 6"/>
                <a:gd name="T2" fmla="*/ 9 w 9"/>
                <a:gd name="T3" fmla="*/ 1 h 6"/>
                <a:gd name="T4" fmla="*/ 0 w 9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0" y="5"/>
                  </a:moveTo>
                  <a:cubicBezTo>
                    <a:pt x="3" y="4"/>
                    <a:pt x="5" y="0"/>
                    <a:pt x="9" y="1"/>
                  </a:cubicBezTo>
                  <a:cubicBezTo>
                    <a:pt x="7" y="4"/>
                    <a:pt x="4" y="6"/>
                    <a:pt x="0" y="5"/>
                  </a:cubicBezTo>
                  <a:close/>
                </a:path>
              </a:pathLst>
            </a:custGeom>
            <a:solidFill>
              <a:srgbClr val="FEDE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6" name="Freeform 124"/>
            <p:cNvSpPr/>
            <p:nvPr/>
          </p:nvSpPr>
          <p:spPr bwMode="auto">
            <a:xfrm>
              <a:off x="5386388" y="4518026"/>
              <a:ext cx="30163" cy="19050"/>
            </a:xfrm>
            <a:custGeom>
              <a:avLst/>
              <a:gdLst>
                <a:gd name="T0" fmla="*/ 3 w 8"/>
                <a:gd name="T1" fmla="*/ 5 h 5"/>
                <a:gd name="T2" fmla="*/ 3 w 8"/>
                <a:gd name="T3" fmla="*/ 2 h 5"/>
                <a:gd name="T4" fmla="*/ 6 w 8"/>
                <a:gd name="T5" fmla="*/ 1 h 5"/>
                <a:gd name="T6" fmla="*/ 5 w 8"/>
                <a:gd name="T7" fmla="*/ 5 h 5"/>
                <a:gd name="T8" fmla="*/ 3 w 8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5" y="4"/>
                    <a:pt x="0" y="3"/>
                    <a:pt x="3" y="2"/>
                  </a:cubicBezTo>
                  <a:cubicBezTo>
                    <a:pt x="4" y="2"/>
                    <a:pt x="5" y="0"/>
                    <a:pt x="6" y="1"/>
                  </a:cubicBezTo>
                  <a:cubicBezTo>
                    <a:pt x="8" y="3"/>
                    <a:pt x="6" y="4"/>
                    <a:pt x="5" y="5"/>
                  </a:cubicBezTo>
                  <a:cubicBezTo>
                    <a:pt x="4" y="5"/>
                    <a:pt x="3" y="5"/>
                    <a:pt x="3" y="5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7" name="Freeform 125"/>
            <p:cNvSpPr/>
            <p:nvPr/>
          </p:nvSpPr>
          <p:spPr bwMode="auto">
            <a:xfrm>
              <a:off x="5340350" y="4619626"/>
              <a:ext cx="15875" cy="11113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2" y="1"/>
                    <a:pt x="2" y="2"/>
                    <a:pt x="1" y="3"/>
                  </a:cubicBezTo>
                  <a:cubicBezTo>
                    <a:pt x="0" y="0"/>
                    <a:pt x="1" y="0"/>
                    <a:pt x="4" y="0"/>
                  </a:cubicBezTo>
                  <a:close/>
                </a:path>
              </a:pathLst>
            </a:custGeom>
            <a:solidFill>
              <a:srgbClr val="FED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8" name="Freeform 126"/>
            <p:cNvSpPr/>
            <p:nvPr/>
          </p:nvSpPr>
          <p:spPr bwMode="auto">
            <a:xfrm>
              <a:off x="5084763" y="4605338"/>
              <a:ext cx="11113" cy="14288"/>
            </a:xfrm>
            <a:custGeom>
              <a:avLst/>
              <a:gdLst>
                <a:gd name="T0" fmla="*/ 2 w 3"/>
                <a:gd name="T1" fmla="*/ 4 h 4"/>
                <a:gd name="T2" fmla="*/ 1 w 3"/>
                <a:gd name="T3" fmla="*/ 1 h 4"/>
                <a:gd name="T4" fmla="*/ 3 w 3"/>
                <a:gd name="T5" fmla="*/ 2 h 4"/>
                <a:gd name="T6" fmla="*/ 2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3" y="1"/>
                    <a:pt x="3" y="2"/>
                  </a:cubicBezTo>
                  <a:cubicBezTo>
                    <a:pt x="2" y="3"/>
                    <a:pt x="2" y="3"/>
                    <a:pt x="2" y="4"/>
                  </a:cubicBezTo>
                  <a:close/>
                </a:path>
              </a:pathLst>
            </a:custGeom>
            <a:solidFill>
              <a:srgbClr val="F5D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79" name="Freeform 127"/>
            <p:cNvSpPr/>
            <p:nvPr/>
          </p:nvSpPr>
          <p:spPr bwMode="auto">
            <a:xfrm>
              <a:off x="5510213" y="4575176"/>
              <a:ext cx="26988" cy="41275"/>
            </a:xfrm>
            <a:custGeom>
              <a:avLst/>
              <a:gdLst>
                <a:gd name="T0" fmla="*/ 7 w 7"/>
                <a:gd name="T1" fmla="*/ 8 h 11"/>
                <a:gd name="T2" fmla="*/ 2 w 7"/>
                <a:gd name="T3" fmla="*/ 8 h 11"/>
                <a:gd name="T4" fmla="*/ 1 w 7"/>
                <a:gd name="T5" fmla="*/ 5 h 11"/>
                <a:gd name="T6" fmla="*/ 3 w 7"/>
                <a:gd name="T7" fmla="*/ 0 h 11"/>
                <a:gd name="T8" fmla="*/ 7 w 7"/>
                <a:gd name="T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1">
                  <a:moveTo>
                    <a:pt x="7" y="8"/>
                  </a:moveTo>
                  <a:cubicBezTo>
                    <a:pt x="5" y="9"/>
                    <a:pt x="3" y="11"/>
                    <a:pt x="2" y="8"/>
                  </a:cubicBezTo>
                  <a:cubicBezTo>
                    <a:pt x="0" y="7"/>
                    <a:pt x="0" y="6"/>
                    <a:pt x="1" y="5"/>
                  </a:cubicBezTo>
                  <a:cubicBezTo>
                    <a:pt x="3" y="4"/>
                    <a:pt x="3" y="2"/>
                    <a:pt x="3" y="0"/>
                  </a:cubicBezTo>
                  <a:cubicBezTo>
                    <a:pt x="6" y="2"/>
                    <a:pt x="7" y="5"/>
                    <a:pt x="7" y="8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0" name="Freeform 128"/>
            <p:cNvSpPr/>
            <p:nvPr/>
          </p:nvSpPr>
          <p:spPr bwMode="auto">
            <a:xfrm>
              <a:off x="5551488" y="4589463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2 w 3"/>
                <a:gd name="T3" fmla="*/ 2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2"/>
                    <a:pt x="2" y="2"/>
                    <a:pt x="2" y="2"/>
                  </a:cubicBezTo>
                  <a:cubicBezTo>
                    <a:pt x="2" y="1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1" name="Freeform 129"/>
            <p:cNvSpPr/>
            <p:nvPr/>
          </p:nvSpPr>
          <p:spPr bwMode="auto">
            <a:xfrm>
              <a:off x="4967288" y="4654551"/>
              <a:ext cx="112713" cy="120650"/>
            </a:xfrm>
            <a:custGeom>
              <a:avLst/>
              <a:gdLst>
                <a:gd name="T0" fmla="*/ 28 w 30"/>
                <a:gd name="T1" fmla="*/ 20 h 32"/>
                <a:gd name="T2" fmla="*/ 27 w 30"/>
                <a:gd name="T3" fmla="*/ 23 h 32"/>
                <a:gd name="T4" fmla="*/ 17 w 30"/>
                <a:gd name="T5" fmla="*/ 32 h 32"/>
                <a:gd name="T6" fmla="*/ 11 w 30"/>
                <a:gd name="T7" fmla="*/ 32 h 32"/>
                <a:gd name="T8" fmla="*/ 5 w 30"/>
                <a:gd name="T9" fmla="*/ 27 h 32"/>
                <a:gd name="T10" fmla="*/ 1 w 30"/>
                <a:gd name="T11" fmla="*/ 12 h 32"/>
                <a:gd name="T12" fmla="*/ 0 w 30"/>
                <a:gd name="T13" fmla="*/ 3 h 32"/>
                <a:gd name="T14" fmla="*/ 4 w 30"/>
                <a:gd name="T15" fmla="*/ 0 h 32"/>
                <a:gd name="T16" fmla="*/ 24 w 30"/>
                <a:gd name="T17" fmla="*/ 4 h 32"/>
                <a:gd name="T18" fmla="*/ 29 w 30"/>
                <a:gd name="T19" fmla="*/ 11 h 32"/>
                <a:gd name="T20" fmla="*/ 28 w 30"/>
                <a:gd name="T21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32">
                  <a:moveTo>
                    <a:pt x="28" y="20"/>
                  </a:moveTo>
                  <a:cubicBezTo>
                    <a:pt x="28" y="21"/>
                    <a:pt x="28" y="22"/>
                    <a:pt x="27" y="23"/>
                  </a:cubicBezTo>
                  <a:cubicBezTo>
                    <a:pt x="27" y="28"/>
                    <a:pt x="23" y="31"/>
                    <a:pt x="17" y="32"/>
                  </a:cubicBezTo>
                  <a:cubicBezTo>
                    <a:pt x="15" y="32"/>
                    <a:pt x="13" y="32"/>
                    <a:pt x="11" y="32"/>
                  </a:cubicBezTo>
                  <a:cubicBezTo>
                    <a:pt x="8" y="32"/>
                    <a:pt x="4" y="30"/>
                    <a:pt x="5" y="27"/>
                  </a:cubicBezTo>
                  <a:cubicBezTo>
                    <a:pt x="5" y="22"/>
                    <a:pt x="4" y="16"/>
                    <a:pt x="1" y="12"/>
                  </a:cubicBezTo>
                  <a:cubicBezTo>
                    <a:pt x="0" y="9"/>
                    <a:pt x="1" y="6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" y="1"/>
                    <a:pt x="17" y="2"/>
                    <a:pt x="24" y="4"/>
                  </a:cubicBezTo>
                  <a:cubicBezTo>
                    <a:pt x="27" y="5"/>
                    <a:pt x="27" y="9"/>
                    <a:pt x="29" y="11"/>
                  </a:cubicBezTo>
                  <a:cubicBezTo>
                    <a:pt x="29" y="14"/>
                    <a:pt x="30" y="17"/>
                    <a:pt x="28" y="20"/>
                  </a:cubicBezTo>
                  <a:close/>
                </a:path>
              </a:pathLst>
            </a:custGeom>
            <a:solidFill>
              <a:srgbClr val="F0E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2" name="Freeform 130"/>
            <p:cNvSpPr/>
            <p:nvPr/>
          </p:nvSpPr>
          <p:spPr bwMode="auto">
            <a:xfrm>
              <a:off x="5073650" y="4729163"/>
              <a:ext cx="11113" cy="15875"/>
            </a:xfrm>
            <a:custGeom>
              <a:avLst/>
              <a:gdLst>
                <a:gd name="T0" fmla="*/ 1 w 3"/>
                <a:gd name="T1" fmla="*/ 4 h 4"/>
                <a:gd name="T2" fmla="*/ 0 w 3"/>
                <a:gd name="T3" fmla="*/ 0 h 4"/>
                <a:gd name="T4" fmla="*/ 1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1" y="3"/>
                    <a:pt x="0" y="1"/>
                    <a:pt x="0" y="0"/>
                  </a:cubicBezTo>
                  <a:cubicBezTo>
                    <a:pt x="1" y="1"/>
                    <a:pt x="3" y="2"/>
                    <a:pt x="1" y="4"/>
                  </a:cubicBezTo>
                  <a:close/>
                </a:path>
              </a:pathLst>
            </a:custGeom>
            <a:solidFill>
              <a:srgbClr val="F0E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3" name="Freeform 131"/>
            <p:cNvSpPr/>
            <p:nvPr/>
          </p:nvSpPr>
          <p:spPr bwMode="auto">
            <a:xfrm>
              <a:off x="5716588" y="4518026"/>
              <a:ext cx="60325" cy="22225"/>
            </a:xfrm>
            <a:custGeom>
              <a:avLst/>
              <a:gdLst>
                <a:gd name="T0" fmla="*/ 16 w 16"/>
                <a:gd name="T1" fmla="*/ 3 h 6"/>
                <a:gd name="T2" fmla="*/ 7 w 16"/>
                <a:gd name="T3" fmla="*/ 6 h 6"/>
                <a:gd name="T4" fmla="*/ 0 w 16"/>
                <a:gd name="T5" fmla="*/ 2 h 6"/>
                <a:gd name="T6" fmla="*/ 6 w 16"/>
                <a:gd name="T7" fmla="*/ 4 h 6"/>
                <a:gd name="T8" fmla="*/ 10 w 16"/>
                <a:gd name="T9" fmla="*/ 1 h 6"/>
                <a:gd name="T10" fmla="*/ 14 w 16"/>
                <a:gd name="T11" fmla="*/ 1 h 6"/>
                <a:gd name="T12" fmla="*/ 16 w 16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6">
                  <a:moveTo>
                    <a:pt x="16" y="3"/>
                  </a:moveTo>
                  <a:cubicBezTo>
                    <a:pt x="13" y="5"/>
                    <a:pt x="10" y="6"/>
                    <a:pt x="7" y="6"/>
                  </a:cubicBezTo>
                  <a:cubicBezTo>
                    <a:pt x="4" y="6"/>
                    <a:pt x="2" y="5"/>
                    <a:pt x="0" y="2"/>
                  </a:cubicBezTo>
                  <a:cubicBezTo>
                    <a:pt x="2" y="1"/>
                    <a:pt x="4" y="3"/>
                    <a:pt x="6" y="4"/>
                  </a:cubicBezTo>
                  <a:cubicBezTo>
                    <a:pt x="9" y="5"/>
                    <a:pt x="9" y="5"/>
                    <a:pt x="10" y="1"/>
                  </a:cubicBezTo>
                  <a:cubicBezTo>
                    <a:pt x="10" y="0"/>
                    <a:pt x="13" y="0"/>
                    <a:pt x="14" y="1"/>
                  </a:cubicBezTo>
                  <a:cubicBezTo>
                    <a:pt x="14" y="1"/>
                    <a:pt x="15" y="2"/>
                    <a:pt x="16" y="3"/>
                  </a:cubicBezTo>
                  <a:close/>
                </a:path>
              </a:pathLst>
            </a:custGeom>
            <a:solidFill>
              <a:srgbClr val="FED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4" name="Freeform 132"/>
            <p:cNvSpPr/>
            <p:nvPr/>
          </p:nvSpPr>
          <p:spPr bwMode="auto">
            <a:xfrm>
              <a:off x="5951538" y="4465638"/>
              <a:ext cx="25400" cy="22225"/>
            </a:xfrm>
            <a:custGeom>
              <a:avLst/>
              <a:gdLst>
                <a:gd name="T0" fmla="*/ 7 w 7"/>
                <a:gd name="T1" fmla="*/ 1 h 6"/>
                <a:gd name="T2" fmla="*/ 7 w 7"/>
                <a:gd name="T3" fmla="*/ 4 h 6"/>
                <a:gd name="T4" fmla="*/ 0 w 7"/>
                <a:gd name="T5" fmla="*/ 5 h 6"/>
                <a:gd name="T6" fmla="*/ 7 w 7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7" y="1"/>
                  </a:moveTo>
                  <a:cubicBezTo>
                    <a:pt x="7" y="2"/>
                    <a:pt x="7" y="3"/>
                    <a:pt x="7" y="4"/>
                  </a:cubicBezTo>
                  <a:cubicBezTo>
                    <a:pt x="5" y="4"/>
                    <a:pt x="2" y="6"/>
                    <a:pt x="0" y="5"/>
                  </a:cubicBezTo>
                  <a:cubicBezTo>
                    <a:pt x="2" y="3"/>
                    <a:pt x="4" y="0"/>
                    <a:pt x="7" y="1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5" name="Freeform 133"/>
            <p:cNvSpPr/>
            <p:nvPr/>
          </p:nvSpPr>
          <p:spPr bwMode="auto">
            <a:xfrm>
              <a:off x="5924550" y="4476751"/>
              <a:ext cx="26988" cy="22225"/>
            </a:xfrm>
            <a:custGeom>
              <a:avLst/>
              <a:gdLst>
                <a:gd name="T0" fmla="*/ 7 w 7"/>
                <a:gd name="T1" fmla="*/ 2 h 6"/>
                <a:gd name="T2" fmla="*/ 1 w 7"/>
                <a:gd name="T3" fmla="*/ 3 h 6"/>
                <a:gd name="T4" fmla="*/ 3 w 7"/>
                <a:gd name="T5" fmla="*/ 1 h 6"/>
                <a:gd name="T6" fmla="*/ 7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7" y="2"/>
                  </a:moveTo>
                  <a:cubicBezTo>
                    <a:pt x="5" y="6"/>
                    <a:pt x="3" y="3"/>
                    <a:pt x="1" y="3"/>
                  </a:cubicBezTo>
                  <a:cubicBezTo>
                    <a:pt x="1" y="2"/>
                    <a:pt x="0" y="0"/>
                    <a:pt x="3" y="1"/>
                  </a:cubicBezTo>
                  <a:cubicBezTo>
                    <a:pt x="4" y="1"/>
                    <a:pt x="5" y="2"/>
                    <a:pt x="7" y="2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6" name="Freeform 134"/>
            <p:cNvSpPr/>
            <p:nvPr/>
          </p:nvSpPr>
          <p:spPr bwMode="auto">
            <a:xfrm>
              <a:off x="6078538" y="4367213"/>
              <a:ext cx="11113" cy="11113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2 h 3"/>
                <a:gd name="T4" fmla="*/ 1 w 3"/>
                <a:gd name="T5" fmla="*/ 3 h 3"/>
                <a:gd name="T6" fmla="*/ 0 w 3"/>
                <a:gd name="T7" fmla="*/ 1 h 3"/>
                <a:gd name="T8" fmla="*/ 1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0"/>
                    <a:pt x="3" y="1"/>
                    <a:pt x="3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ED3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7" name="Freeform 135"/>
            <p:cNvSpPr/>
            <p:nvPr/>
          </p:nvSpPr>
          <p:spPr bwMode="auto">
            <a:xfrm>
              <a:off x="5910263" y="4484688"/>
              <a:ext cx="17463" cy="11113"/>
            </a:xfrm>
            <a:custGeom>
              <a:avLst/>
              <a:gdLst>
                <a:gd name="T0" fmla="*/ 5 w 5"/>
                <a:gd name="T1" fmla="*/ 1 h 3"/>
                <a:gd name="T2" fmla="*/ 0 w 5"/>
                <a:gd name="T3" fmla="*/ 3 h 3"/>
                <a:gd name="T4" fmla="*/ 5 w 5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4" y="2"/>
                    <a:pt x="2" y="2"/>
                    <a:pt x="0" y="3"/>
                  </a:cubicBezTo>
                  <a:cubicBezTo>
                    <a:pt x="1" y="0"/>
                    <a:pt x="3" y="0"/>
                    <a:pt x="5" y="1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8" name="Freeform 136"/>
            <p:cNvSpPr/>
            <p:nvPr/>
          </p:nvSpPr>
          <p:spPr bwMode="auto">
            <a:xfrm>
              <a:off x="5856288" y="4449763"/>
              <a:ext cx="7938" cy="4763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2 w 2"/>
                <a:gd name="T5" fmla="*/ 0 h 1"/>
                <a:gd name="T6" fmla="*/ 2 w 2"/>
                <a:gd name="T7" fmla="*/ 0 h 1"/>
                <a:gd name="T8" fmla="*/ 1 w 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0" y="1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ED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89" name="Freeform 137"/>
            <p:cNvSpPr/>
            <p:nvPr/>
          </p:nvSpPr>
          <p:spPr bwMode="auto">
            <a:xfrm>
              <a:off x="5246688" y="4419601"/>
              <a:ext cx="49213" cy="84138"/>
            </a:xfrm>
            <a:custGeom>
              <a:avLst/>
              <a:gdLst>
                <a:gd name="T0" fmla="*/ 11 w 13"/>
                <a:gd name="T1" fmla="*/ 16 h 22"/>
                <a:gd name="T2" fmla="*/ 6 w 13"/>
                <a:gd name="T3" fmla="*/ 22 h 22"/>
                <a:gd name="T4" fmla="*/ 4 w 13"/>
                <a:gd name="T5" fmla="*/ 20 h 22"/>
                <a:gd name="T6" fmla="*/ 4 w 13"/>
                <a:gd name="T7" fmla="*/ 16 h 22"/>
                <a:gd name="T8" fmla="*/ 2 w 13"/>
                <a:gd name="T9" fmla="*/ 8 h 22"/>
                <a:gd name="T10" fmla="*/ 0 w 13"/>
                <a:gd name="T11" fmla="*/ 6 h 22"/>
                <a:gd name="T12" fmla="*/ 1 w 13"/>
                <a:gd name="T13" fmla="*/ 1 h 22"/>
                <a:gd name="T14" fmla="*/ 7 w 13"/>
                <a:gd name="T15" fmla="*/ 0 h 22"/>
                <a:gd name="T16" fmla="*/ 12 w 13"/>
                <a:gd name="T17" fmla="*/ 8 h 22"/>
                <a:gd name="T18" fmla="*/ 11 w 13"/>
                <a:gd name="T19" fmla="*/ 10 h 22"/>
                <a:gd name="T20" fmla="*/ 11 w 13"/>
                <a:gd name="T21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22">
                  <a:moveTo>
                    <a:pt x="11" y="16"/>
                  </a:moveTo>
                  <a:cubicBezTo>
                    <a:pt x="9" y="18"/>
                    <a:pt x="8" y="20"/>
                    <a:pt x="6" y="22"/>
                  </a:cubicBezTo>
                  <a:cubicBezTo>
                    <a:pt x="5" y="21"/>
                    <a:pt x="5" y="20"/>
                    <a:pt x="4" y="20"/>
                  </a:cubicBezTo>
                  <a:cubicBezTo>
                    <a:pt x="3" y="18"/>
                    <a:pt x="0" y="18"/>
                    <a:pt x="4" y="16"/>
                  </a:cubicBezTo>
                  <a:cubicBezTo>
                    <a:pt x="2" y="14"/>
                    <a:pt x="3" y="11"/>
                    <a:pt x="2" y="8"/>
                  </a:cubicBezTo>
                  <a:cubicBezTo>
                    <a:pt x="2" y="7"/>
                    <a:pt x="0" y="8"/>
                    <a:pt x="0" y="6"/>
                  </a:cubicBezTo>
                  <a:cubicBezTo>
                    <a:pt x="1" y="5"/>
                    <a:pt x="2" y="3"/>
                    <a:pt x="1" y="1"/>
                  </a:cubicBezTo>
                  <a:cubicBezTo>
                    <a:pt x="3" y="1"/>
                    <a:pt x="5" y="1"/>
                    <a:pt x="7" y="0"/>
                  </a:cubicBezTo>
                  <a:cubicBezTo>
                    <a:pt x="9" y="3"/>
                    <a:pt x="11" y="5"/>
                    <a:pt x="12" y="8"/>
                  </a:cubicBezTo>
                  <a:cubicBezTo>
                    <a:pt x="13" y="9"/>
                    <a:pt x="12" y="10"/>
                    <a:pt x="11" y="10"/>
                  </a:cubicBezTo>
                  <a:cubicBezTo>
                    <a:pt x="9" y="12"/>
                    <a:pt x="9" y="14"/>
                    <a:pt x="11" y="16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0" name="Freeform 138"/>
            <p:cNvSpPr/>
            <p:nvPr/>
          </p:nvSpPr>
          <p:spPr bwMode="auto">
            <a:xfrm>
              <a:off x="5186363" y="4424363"/>
              <a:ext cx="68263" cy="52388"/>
            </a:xfrm>
            <a:custGeom>
              <a:avLst/>
              <a:gdLst>
                <a:gd name="T0" fmla="*/ 16 w 18"/>
                <a:gd name="T1" fmla="*/ 5 h 14"/>
                <a:gd name="T2" fmla="*/ 18 w 18"/>
                <a:gd name="T3" fmla="*/ 7 h 14"/>
                <a:gd name="T4" fmla="*/ 13 w 18"/>
                <a:gd name="T5" fmla="*/ 5 h 14"/>
                <a:gd name="T6" fmla="*/ 11 w 18"/>
                <a:gd name="T7" fmla="*/ 7 h 14"/>
                <a:gd name="T8" fmla="*/ 12 w 18"/>
                <a:gd name="T9" fmla="*/ 12 h 14"/>
                <a:gd name="T10" fmla="*/ 7 w 18"/>
                <a:gd name="T11" fmla="*/ 14 h 14"/>
                <a:gd name="T12" fmla="*/ 4 w 18"/>
                <a:gd name="T13" fmla="*/ 12 h 14"/>
                <a:gd name="T14" fmla="*/ 2 w 18"/>
                <a:gd name="T15" fmla="*/ 7 h 14"/>
                <a:gd name="T16" fmla="*/ 0 w 18"/>
                <a:gd name="T17" fmla="*/ 5 h 14"/>
                <a:gd name="T18" fmla="*/ 9 w 18"/>
                <a:gd name="T19" fmla="*/ 3 h 14"/>
                <a:gd name="T20" fmla="*/ 16 w 18"/>
                <a:gd name="T21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4">
                  <a:moveTo>
                    <a:pt x="16" y="5"/>
                  </a:moveTo>
                  <a:cubicBezTo>
                    <a:pt x="17" y="6"/>
                    <a:pt x="18" y="6"/>
                    <a:pt x="18" y="7"/>
                  </a:cubicBezTo>
                  <a:cubicBezTo>
                    <a:pt x="17" y="6"/>
                    <a:pt x="13" y="11"/>
                    <a:pt x="13" y="5"/>
                  </a:cubicBezTo>
                  <a:cubicBezTo>
                    <a:pt x="13" y="5"/>
                    <a:pt x="12" y="5"/>
                    <a:pt x="11" y="7"/>
                  </a:cubicBezTo>
                  <a:cubicBezTo>
                    <a:pt x="11" y="9"/>
                    <a:pt x="11" y="11"/>
                    <a:pt x="12" y="12"/>
                  </a:cubicBezTo>
                  <a:cubicBezTo>
                    <a:pt x="10" y="13"/>
                    <a:pt x="9" y="13"/>
                    <a:pt x="7" y="14"/>
                  </a:cubicBezTo>
                  <a:cubicBezTo>
                    <a:pt x="7" y="12"/>
                    <a:pt x="6" y="12"/>
                    <a:pt x="4" y="12"/>
                  </a:cubicBezTo>
                  <a:cubicBezTo>
                    <a:pt x="1" y="12"/>
                    <a:pt x="0" y="11"/>
                    <a:pt x="2" y="7"/>
                  </a:cubicBezTo>
                  <a:cubicBezTo>
                    <a:pt x="2" y="6"/>
                    <a:pt x="0" y="6"/>
                    <a:pt x="0" y="5"/>
                  </a:cubicBezTo>
                  <a:cubicBezTo>
                    <a:pt x="3" y="5"/>
                    <a:pt x="6" y="4"/>
                    <a:pt x="9" y="3"/>
                  </a:cubicBezTo>
                  <a:cubicBezTo>
                    <a:pt x="11" y="4"/>
                    <a:pt x="15" y="0"/>
                    <a:pt x="16" y="5"/>
                  </a:cubicBezTo>
                  <a:close/>
                </a:path>
              </a:pathLst>
            </a:custGeom>
            <a:solidFill>
              <a:srgbClr val="FEE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1" name="Freeform 139"/>
            <p:cNvSpPr/>
            <p:nvPr/>
          </p:nvSpPr>
          <p:spPr bwMode="auto">
            <a:xfrm>
              <a:off x="5287963" y="4402138"/>
              <a:ext cx="79375" cy="44450"/>
            </a:xfrm>
            <a:custGeom>
              <a:avLst/>
              <a:gdLst>
                <a:gd name="T0" fmla="*/ 18 w 21"/>
                <a:gd name="T1" fmla="*/ 0 h 12"/>
                <a:gd name="T2" fmla="*/ 19 w 21"/>
                <a:gd name="T3" fmla="*/ 4 h 12"/>
                <a:gd name="T4" fmla="*/ 9 w 21"/>
                <a:gd name="T5" fmla="*/ 6 h 12"/>
                <a:gd name="T6" fmla="*/ 6 w 21"/>
                <a:gd name="T7" fmla="*/ 5 h 12"/>
                <a:gd name="T8" fmla="*/ 4 w 21"/>
                <a:gd name="T9" fmla="*/ 5 h 12"/>
                <a:gd name="T10" fmla="*/ 5 w 21"/>
                <a:gd name="T11" fmla="*/ 7 h 12"/>
                <a:gd name="T12" fmla="*/ 6 w 21"/>
                <a:gd name="T13" fmla="*/ 12 h 12"/>
                <a:gd name="T14" fmla="*/ 5 w 21"/>
                <a:gd name="T15" fmla="*/ 11 h 12"/>
                <a:gd name="T16" fmla="*/ 1 w 21"/>
                <a:gd name="T17" fmla="*/ 4 h 12"/>
                <a:gd name="T18" fmla="*/ 18 w 21"/>
                <a:gd name="T1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2">
                  <a:moveTo>
                    <a:pt x="18" y="0"/>
                  </a:moveTo>
                  <a:cubicBezTo>
                    <a:pt x="21" y="0"/>
                    <a:pt x="20" y="2"/>
                    <a:pt x="19" y="4"/>
                  </a:cubicBezTo>
                  <a:cubicBezTo>
                    <a:pt x="18" y="5"/>
                    <a:pt x="11" y="7"/>
                    <a:pt x="9" y="6"/>
                  </a:cubicBezTo>
                  <a:cubicBezTo>
                    <a:pt x="8" y="6"/>
                    <a:pt x="7" y="6"/>
                    <a:pt x="6" y="5"/>
                  </a:cubicBezTo>
                  <a:cubicBezTo>
                    <a:pt x="5" y="5"/>
                    <a:pt x="4" y="4"/>
                    <a:pt x="4" y="5"/>
                  </a:cubicBezTo>
                  <a:cubicBezTo>
                    <a:pt x="3" y="7"/>
                    <a:pt x="4" y="7"/>
                    <a:pt x="5" y="7"/>
                  </a:cubicBezTo>
                  <a:cubicBezTo>
                    <a:pt x="7" y="9"/>
                    <a:pt x="8" y="10"/>
                    <a:pt x="6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0" y="10"/>
                    <a:pt x="0" y="7"/>
                    <a:pt x="1" y="4"/>
                  </a:cubicBezTo>
                  <a:cubicBezTo>
                    <a:pt x="7" y="3"/>
                    <a:pt x="12" y="0"/>
                    <a:pt x="18" y="0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2" name="Freeform 140"/>
            <p:cNvSpPr/>
            <p:nvPr/>
          </p:nvSpPr>
          <p:spPr bwMode="auto">
            <a:xfrm>
              <a:off x="5272088" y="4416426"/>
              <a:ext cx="38100" cy="63500"/>
            </a:xfrm>
            <a:custGeom>
              <a:avLst/>
              <a:gdLst>
                <a:gd name="T0" fmla="*/ 5 w 10"/>
                <a:gd name="T1" fmla="*/ 0 h 17"/>
                <a:gd name="T2" fmla="*/ 10 w 10"/>
                <a:gd name="T3" fmla="*/ 8 h 17"/>
                <a:gd name="T4" fmla="*/ 6 w 10"/>
                <a:gd name="T5" fmla="*/ 7 h 17"/>
                <a:gd name="T6" fmla="*/ 8 w 10"/>
                <a:gd name="T7" fmla="*/ 14 h 17"/>
                <a:gd name="T8" fmla="*/ 6 w 10"/>
                <a:gd name="T9" fmla="*/ 15 h 17"/>
                <a:gd name="T10" fmla="*/ 4 w 10"/>
                <a:gd name="T11" fmla="*/ 17 h 17"/>
                <a:gd name="T12" fmla="*/ 3 w 10"/>
                <a:gd name="T13" fmla="*/ 11 h 17"/>
                <a:gd name="T14" fmla="*/ 4 w 10"/>
                <a:gd name="T15" fmla="*/ 8 h 17"/>
                <a:gd name="T16" fmla="*/ 0 w 10"/>
                <a:gd name="T17" fmla="*/ 1 h 17"/>
                <a:gd name="T18" fmla="*/ 5 w 10"/>
                <a:gd name="T1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7">
                  <a:moveTo>
                    <a:pt x="5" y="0"/>
                  </a:moveTo>
                  <a:cubicBezTo>
                    <a:pt x="6" y="4"/>
                    <a:pt x="6" y="4"/>
                    <a:pt x="10" y="8"/>
                  </a:cubicBezTo>
                  <a:cubicBezTo>
                    <a:pt x="9" y="8"/>
                    <a:pt x="8" y="8"/>
                    <a:pt x="6" y="7"/>
                  </a:cubicBezTo>
                  <a:cubicBezTo>
                    <a:pt x="9" y="9"/>
                    <a:pt x="5" y="12"/>
                    <a:pt x="8" y="14"/>
                  </a:cubicBezTo>
                  <a:cubicBezTo>
                    <a:pt x="8" y="14"/>
                    <a:pt x="8" y="16"/>
                    <a:pt x="6" y="15"/>
                  </a:cubicBezTo>
                  <a:cubicBezTo>
                    <a:pt x="5" y="15"/>
                    <a:pt x="4" y="15"/>
                    <a:pt x="4" y="17"/>
                  </a:cubicBezTo>
                  <a:cubicBezTo>
                    <a:pt x="1" y="15"/>
                    <a:pt x="0" y="12"/>
                    <a:pt x="3" y="11"/>
                  </a:cubicBezTo>
                  <a:cubicBezTo>
                    <a:pt x="5" y="10"/>
                    <a:pt x="5" y="9"/>
                    <a:pt x="4" y="8"/>
                  </a:cubicBezTo>
                  <a:cubicBezTo>
                    <a:pt x="2" y="6"/>
                    <a:pt x="0" y="4"/>
                    <a:pt x="0" y="1"/>
                  </a:cubicBezTo>
                  <a:cubicBezTo>
                    <a:pt x="1" y="0"/>
                    <a:pt x="4" y="1"/>
                    <a:pt x="5" y="0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3" name="Freeform 141"/>
            <p:cNvSpPr/>
            <p:nvPr/>
          </p:nvSpPr>
          <p:spPr bwMode="auto">
            <a:xfrm>
              <a:off x="5359400" y="4394201"/>
              <a:ext cx="30163" cy="52388"/>
            </a:xfrm>
            <a:custGeom>
              <a:avLst/>
              <a:gdLst>
                <a:gd name="T0" fmla="*/ 7 w 8"/>
                <a:gd name="T1" fmla="*/ 0 h 14"/>
                <a:gd name="T2" fmla="*/ 4 w 8"/>
                <a:gd name="T3" fmla="*/ 7 h 14"/>
                <a:gd name="T4" fmla="*/ 3 w 8"/>
                <a:gd name="T5" fmla="*/ 9 h 14"/>
                <a:gd name="T6" fmla="*/ 0 w 8"/>
                <a:gd name="T7" fmla="*/ 13 h 14"/>
                <a:gd name="T8" fmla="*/ 3 w 8"/>
                <a:gd name="T9" fmla="*/ 1 h 14"/>
                <a:gd name="T10" fmla="*/ 7 w 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4">
                  <a:moveTo>
                    <a:pt x="7" y="0"/>
                  </a:moveTo>
                  <a:cubicBezTo>
                    <a:pt x="8" y="4"/>
                    <a:pt x="8" y="4"/>
                    <a:pt x="4" y="7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7" y="14"/>
                    <a:pt x="4" y="13"/>
                    <a:pt x="0" y="13"/>
                  </a:cubicBezTo>
                  <a:cubicBezTo>
                    <a:pt x="1" y="9"/>
                    <a:pt x="4" y="5"/>
                    <a:pt x="3" y="1"/>
                  </a:cubicBezTo>
                  <a:cubicBezTo>
                    <a:pt x="4" y="0"/>
                    <a:pt x="6" y="0"/>
                    <a:pt x="7" y="0"/>
                  </a:cubicBezTo>
                  <a:close/>
                </a:path>
              </a:pathLst>
            </a:custGeom>
            <a:solidFill>
              <a:srgbClr val="FEE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4" name="Freeform 142"/>
            <p:cNvSpPr/>
            <p:nvPr/>
          </p:nvSpPr>
          <p:spPr bwMode="auto">
            <a:xfrm>
              <a:off x="5219700" y="4424363"/>
              <a:ext cx="38100" cy="19050"/>
            </a:xfrm>
            <a:custGeom>
              <a:avLst/>
              <a:gdLst>
                <a:gd name="T0" fmla="*/ 7 w 10"/>
                <a:gd name="T1" fmla="*/ 5 h 5"/>
                <a:gd name="T2" fmla="*/ 0 w 10"/>
                <a:gd name="T3" fmla="*/ 3 h 5"/>
                <a:gd name="T4" fmla="*/ 8 w 10"/>
                <a:gd name="T5" fmla="*/ 0 h 5"/>
                <a:gd name="T6" fmla="*/ 7 w 10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5">
                  <a:moveTo>
                    <a:pt x="7" y="5"/>
                  </a:moveTo>
                  <a:cubicBezTo>
                    <a:pt x="5" y="2"/>
                    <a:pt x="2" y="5"/>
                    <a:pt x="0" y="3"/>
                  </a:cubicBezTo>
                  <a:cubicBezTo>
                    <a:pt x="2" y="1"/>
                    <a:pt x="6" y="2"/>
                    <a:pt x="8" y="0"/>
                  </a:cubicBezTo>
                  <a:cubicBezTo>
                    <a:pt x="10" y="3"/>
                    <a:pt x="10" y="4"/>
                    <a:pt x="7" y="5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5" name="Freeform 143"/>
            <p:cNvSpPr/>
            <p:nvPr/>
          </p:nvSpPr>
          <p:spPr bwMode="auto">
            <a:xfrm>
              <a:off x="5622925" y="4432301"/>
              <a:ext cx="19050" cy="11113"/>
            </a:xfrm>
            <a:custGeom>
              <a:avLst/>
              <a:gdLst>
                <a:gd name="T0" fmla="*/ 0 w 5"/>
                <a:gd name="T1" fmla="*/ 1 h 3"/>
                <a:gd name="T2" fmla="*/ 4 w 5"/>
                <a:gd name="T3" fmla="*/ 0 h 3"/>
                <a:gd name="T4" fmla="*/ 5 w 5"/>
                <a:gd name="T5" fmla="*/ 2 h 3"/>
                <a:gd name="T6" fmla="*/ 3 w 5"/>
                <a:gd name="T7" fmla="*/ 2 h 3"/>
                <a:gd name="T8" fmla="*/ 0 w 5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0" y="1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3"/>
                    <a:pt x="3" y="2"/>
                    <a:pt x="3" y="2"/>
                  </a:cubicBezTo>
                  <a:cubicBezTo>
                    <a:pt x="2" y="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EDB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6" name="Freeform 144"/>
            <p:cNvSpPr/>
            <p:nvPr/>
          </p:nvSpPr>
          <p:spPr bwMode="auto">
            <a:xfrm>
              <a:off x="5362575" y="4522788"/>
              <a:ext cx="7938" cy="6350"/>
            </a:xfrm>
            <a:custGeom>
              <a:avLst/>
              <a:gdLst>
                <a:gd name="T0" fmla="*/ 0 w 2"/>
                <a:gd name="T1" fmla="*/ 2 h 2"/>
                <a:gd name="T2" fmla="*/ 0 w 2"/>
                <a:gd name="T3" fmla="*/ 1 h 2"/>
                <a:gd name="T4" fmla="*/ 1 w 2"/>
                <a:gd name="T5" fmla="*/ 1 h 2"/>
                <a:gd name="T6" fmla="*/ 2 w 2"/>
                <a:gd name="T7" fmla="*/ 2 h 2"/>
                <a:gd name="T8" fmla="*/ 0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1"/>
                    <a:pt x="2" y="2"/>
                  </a:cubicBezTo>
                  <a:cubicBezTo>
                    <a:pt x="2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7" name="Freeform 145"/>
            <p:cNvSpPr/>
            <p:nvPr/>
          </p:nvSpPr>
          <p:spPr bwMode="auto">
            <a:xfrm>
              <a:off x="5257800" y="4432301"/>
              <a:ext cx="14288" cy="14288"/>
            </a:xfrm>
            <a:custGeom>
              <a:avLst/>
              <a:gdLst>
                <a:gd name="T0" fmla="*/ 2 w 4"/>
                <a:gd name="T1" fmla="*/ 0 h 4"/>
                <a:gd name="T2" fmla="*/ 4 w 4"/>
                <a:gd name="T3" fmla="*/ 4 h 4"/>
                <a:gd name="T4" fmla="*/ 2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2" y="2"/>
                    <a:pt x="3" y="3"/>
                    <a:pt x="4" y="4"/>
                  </a:cubicBezTo>
                  <a:cubicBezTo>
                    <a:pt x="1" y="4"/>
                    <a:pt x="0" y="3"/>
                    <a:pt x="2" y="0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8" name="Freeform 146"/>
            <p:cNvSpPr/>
            <p:nvPr/>
          </p:nvSpPr>
          <p:spPr bwMode="auto">
            <a:xfrm>
              <a:off x="4692650" y="4043363"/>
              <a:ext cx="1909763" cy="750888"/>
            </a:xfrm>
            <a:custGeom>
              <a:avLst/>
              <a:gdLst>
                <a:gd name="T0" fmla="*/ 456 w 507"/>
                <a:gd name="T1" fmla="*/ 5 h 199"/>
                <a:gd name="T2" fmla="*/ 82 w 507"/>
                <a:gd name="T3" fmla="*/ 117 h 199"/>
                <a:gd name="T4" fmla="*/ 4 w 507"/>
                <a:gd name="T5" fmla="*/ 180 h 199"/>
                <a:gd name="T6" fmla="*/ 7 w 507"/>
                <a:gd name="T7" fmla="*/ 190 h 199"/>
                <a:gd name="T8" fmla="*/ 107 w 507"/>
                <a:gd name="T9" fmla="*/ 199 h 199"/>
                <a:gd name="T10" fmla="*/ 481 w 507"/>
                <a:gd name="T11" fmla="*/ 87 h 199"/>
                <a:gd name="T12" fmla="*/ 502 w 507"/>
                <a:gd name="T13" fmla="*/ 47 h 199"/>
                <a:gd name="T14" fmla="*/ 496 w 507"/>
                <a:gd name="T15" fmla="*/ 26 h 199"/>
                <a:gd name="T16" fmla="*/ 456 w 507"/>
                <a:gd name="T17" fmla="*/ 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199">
                  <a:moveTo>
                    <a:pt x="456" y="5"/>
                  </a:moveTo>
                  <a:cubicBezTo>
                    <a:pt x="82" y="117"/>
                    <a:pt x="82" y="117"/>
                    <a:pt x="82" y="117"/>
                  </a:cubicBezTo>
                  <a:cubicBezTo>
                    <a:pt x="4" y="180"/>
                    <a:pt x="4" y="180"/>
                    <a:pt x="4" y="180"/>
                  </a:cubicBezTo>
                  <a:cubicBezTo>
                    <a:pt x="0" y="183"/>
                    <a:pt x="2" y="190"/>
                    <a:pt x="7" y="190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481" y="87"/>
                    <a:pt x="481" y="87"/>
                    <a:pt x="481" y="87"/>
                  </a:cubicBezTo>
                  <a:cubicBezTo>
                    <a:pt x="497" y="82"/>
                    <a:pt x="507" y="64"/>
                    <a:pt x="502" y="47"/>
                  </a:cubicBezTo>
                  <a:cubicBezTo>
                    <a:pt x="496" y="26"/>
                    <a:pt x="496" y="26"/>
                    <a:pt x="496" y="26"/>
                  </a:cubicBezTo>
                  <a:cubicBezTo>
                    <a:pt x="491" y="10"/>
                    <a:pt x="473" y="0"/>
                    <a:pt x="456" y="5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99" name="Freeform 147"/>
            <p:cNvSpPr/>
            <p:nvPr/>
          </p:nvSpPr>
          <p:spPr bwMode="auto">
            <a:xfrm>
              <a:off x="4805363" y="4630738"/>
              <a:ext cx="49213" cy="139700"/>
            </a:xfrm>
            <a:custGeom>
              <a:avLst/>
              <a:gdLst>
                <a:gd name="T0" fmla="*/ 3 w 13"/>
                <a:gd name="T1" fmla="*/ 1 h 37"/>
                <a:gd name="T2" fmla="*/ 1 w 13"/>
                <a:gd name="T3" fmla="*/ 3 h 37"/>
                <a:gd name="T4" fmla="*/ 9 w 13"/>
                <a:gd name="T5" fmla="*/ 18 h 37"/>
                <a:gd name="T6" fmla="*/ 10 w 13"/>
                <a:gd name="T7" fmla="*/ 26 h 37"/>
                <a:gd name="T8" fmla="*/ 9 w 13"/>
                <a:gd name="T9" fmla="*/ 35 h 37"/>
                <a:gd name="T10" fmla="*/ 11 w 13"/>
                <a:gd name="T11" fmla="*/ 36 h 37"/>
                <a:gd name="T12" fmla="*/ 13 w 13"/>
                <a:gd name="T13" fmla="*/ 27 h 37"/>
                <a:gd name="T14" fmla="*/ 12 w 13"/>
                <a:gd name="T15" fmla="*/ 17 h 37"/>
                <a:gd name="T16" fmla="*/ 3 w 13"/>
                <a:gd name="T17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37">
                  <a:moveTo>
                    <a:pt x="3" y="1"/>
                  </a:moveTo>
                  <a:cubicBezTo>
                    <a:pt x="1" y="0"/>
                    <a:pt x="0" y="2"/>
                    <a:pt x="1" y="3"/>
                  </a:cubicBezTo>
                  <a:cubicBezTo>
                    <a:pt x="5" y="7"/>
                    <a:pt x="8" y="12"/>
                    <a:pt x="9" y="18"/>
                  </a:cubicBezTo>
                  <a:cubicBezTo>
                    <a:pt x="10" y="21"/>
                    <a:pt x="10" y="24"/>
                    <a:pt x="10" y="26"/>
                  </a:cubicBezTo>
                  <a:cubicBezTo>
                    <a:pt x="10" y="29"/>
                    <a:pt x="9" y="32"/>
                    <a:pt x="9" y="35"/>
                  </a:cubicBezTo>
                  <a:cubicBezTo>
                    <a:pt x="9" y="36"/>
                    <a:pt x="11" y="37"/>
                    <a:pt x="11" y="36"/>
                  </a:cubicBezTo>
                  <a:cubicBezTo>
                    <a:pt x="13" y="33"/>
                    <a:pt x="13" y="30"/>
                    <a:pt x="13" y="27"/>
                  </a:cubicBezTo>
                  <a:cubicBezTo>
                    <a:pt x="13" y="24"/>
                    <a:pt x="13" y="20"/>
                    <a:pt x="12" y="17"/>
                  </a:cubicBezTo>
                  <a:cubicBezTo>
                    <a:pt x="11" y="11"/>
                    <a:pt x="7" y="5"/>
                    <a:pt x="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0" name="Freeform 148"/>
            <p:cNvSpPr/>
            <p:nvPr/>
          </p:nvSpPr>
          <p:spPr bwMode="auto">
            <a:xfrm>
              <a:off x="4986338" y="4479926"/>
              <a:ext cx="120650" cy="320675"/>
            </a:xfrm>
            <a:custGeom>
              <a:avLst/>
              <a:gdLst>
                <a:gd name="T0" fmla="*/ 2 w 32"/>
                <a:gd name="T1" fmla="*/ 1 h 85"/>
                <a:gd name="T2" fmla="*/ 1 w 32"/>
                <a:gd name="T3" fmla="*/ 3 h 85"/>
                <a:gd name="T4" fmla="*/ 24 w 32"/>
                <a:gd name="T5" fmla="*/ 38 h 85"/>
                <a:gd name="T6" fmla="*/ 27 w 32"/>
                <a:gd name="T7" fmla="*/ 60 h 85"/>
                <a:gd name="T8" fmla="*/ 26 w 32"/>
                <a:gd name="T9" fmla="*/ 83 h 85"/>
                <a:gd name="T10" fmla="*/ 30 w 32"/>
                <a:gd name="T11" fmla="*/ 83 h 85"/>
                <a:gd name="T12" fmla="*/ 31 w 32"/>
                <a:gd name="T13" fmla="*/ 59 h 85"/>
                <a:gd name="T14" fmla="*/ 26 w 32"/>
                <a:gd name="T15" fmla="*/ 34 h 85"/>
                <a:gd name="T16" fmla="*/ 2 w 32"/>
                <a:gd name="T17" fmla="*/ 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85">
                  <a:moveTo>
                    <a:pt x="2" y="1"/>
                  </a:moveTo>
                  <a:cubicBezTo>
                    <a:pt x="0" y="0"/>
                    <a:pt x="0" y="2"/>
                    <a:pt x="1" y="3"/>
                  </a:cubicBezTo>
                  <a:cubicBezTo>
                    <a:pt x="14" y="10"/>
                    <a:pt x="20" y="24"/>
                    <a:pt x="24" y="38"/>
                  </a:cubicBezTo>
                  <a:cubicBezTo>
                    <a:pt x="26" y="45"/>
                    <a:pt x="27" y="53"/>
                    <a:pt x="27" y="60"/>
                  </a:cubicBezTo>
                  <a:cubicBezTo>
                    <a:pt x="28" y="68"/>
                    <a:pt x="27" y="75"/>
                    <a:pt x="26" y="83"/>
                  </a:cubicBezTo>
                  <a:cubicBezTo>
                    <a:pt x="26" y="85"/>
                    <a:pt x="30" y="85"/>
                    <a:pt x="30" y="83"/>
                  </a:cubicBezTo>
                  <a:cubicBezTo>
                    <a:pt x="32" y="76"/>
                    <a:pt x="32" y="67"/>
                    <a:pt x="31" y="59"/>
                  </a:cubicBezTo>
                  <a:cubicBezTo>
                    <a:pt x="30" y="51"/>
                    <a:pt x="29" y="42"/>
                    <a:pt x="26" y="34"/>
                  </a:cubicBezTo>
                  <a:cubicBezTo>
                    <a:pt x="22" y="21"/>
                    <a:pt x="15" y="7"/>
                    <a:pt x="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1" name="Freeform 149"/>
            <p:cNvSpPr/>
            <p:nvPr/>
          </p:nvSpPr>
          <p:spPr bwMode="auto">
            <a:xfrm>
              <a:off x="6237288" y="4111626"/>
              <a:ext cx="101600" cy="315913"/>
            </a:xfrm>
            <a:custGeom>
              <a:avLst/>
              <a:gdLst>
                <a:gd name="T0" fmla="*/ 15 w 27"/>
                <a:gd name="T1" fmla="*/ 41 h 84"/>
                <a:gd name="T2" fmla="*/ 8 w 27"/>
                <a:gd name="T3" fmla="*/ 21 h 84"/>
                <a:gd name="T4" fmla="*/ 2 w 27"/>
                <a:gd name="T5" fmla="*/ 1 h 84"/>
                <a:gd name="T6" fmla="*/ 0 w 27"/>
                <a:gd name="T7" fmla="*/ 1 h 84"/>
                <a:gd name="T8" fmla="*/ 5 w 27"/>
                <a:gd name="T9" fmla="*/ 21 h 84"/>
                <a:gd name="T10" fmla="*/ 12 w 27"/>
                <a:gd name="T11" fmla="*/ 42 h 84"/>
                <a:gd name="T12" fmla="*/ 18 w 27"/>
                <a:gd name="T13" fmla="*/ 63 h 84"/>
                <a:gd name="T14" fmla="*/ 24 w 27"/>
                <a:gd name="T15" fmla="*/ 83 h 84"/>
                <a:gd name="T16" fmla="*/ 26 w 27"/>
                <a:gd name="T17" fmla="*/ 82 h 84"/>
                <a:gd name="T18" fmla="*/ 21 w 27"/>
                <a:gd name="T19" fmla="*/ 62 h 84"/>
                <a:gd name="T20" fmla="*/ 15 w 27"/>
                <a:gd name="T21" fmla="*/ 4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84">
                  <a:moveTo>
                    <a:pt x="15" y="41"/>
                  </a:moveTo>
                  <a:cubicBezTo>
                    <a:pt x="13" y="34"/>
                    <a:pt x="11" y="27"/>
                    <a:pt x="8" y="21"/>
                  </a:cubicBezTo>
                  <a:cubicBezTo>
                    <a:pt x="7" y="14"/>
                    <a:pt x="5" y="7"/>
                    <a:pt x="2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8"/>
                    <a:pt x="4" y="14"/>
                    <a:pt x="5" y="21"/>
                  </a:cubicBezTo>
                  <a:cubicBezTo>
                    <a:pt x="7" y="28"/>
                    <a:pt x="10" y="35"/>
                    <a:pt x="12" y="42"/>
                  </a:cubicBezTo>
                  <a:cubicBezTo>
                    <a:pt x="14" y="49"/>
                    <a:pt x="16" y="56"/>
                    <a:pt x="18" y="63"/>
                  </a:cubicBezTo>
                  <a:cubicBezTo>
                    <a:pt x="19" y="69"/>
                    <a:pt x="21" y="76"/>
                    <a:pt x="24" y="83"/>
                  </a:cubicBezTo>
                  <a:cubicBezTo>
                    <a:pt x="24" y="84"/>
                    <a:pt x="27" y="83"/>
                    <a:pt x="26" y="82"/>
                  </a:cubicBezTo>
                  <a:cubicBezTo>
                    <a:pt x="25" y="75"/>
                    <a:pt x="23" y="69"/>
                    <a:pt x="21" y="62"/>
                  </a:cubicBezTo>
                  <a:cubicBezTo>
                    <a:pt x="19" y="55"/>
                    <a:pt x="17" y="48"/>
                    <a:pt x="15" y="4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2" name="Freeform 150"/>
            <p:cNvSpPr/>
            <p:nvPr/>
          </p:nvSpPr>
          <p:spPr bwMode="auto">
            <a:xfrm>
              <a:off x="6338888" y="4081463"/>
              <a:ext cx="106363" cy="307975"/>
            </a:xfrm>
            <a:custGeom>
              <a:avLst/>
              <a:gdLst>
                <a:gd name="T0" fmla="*/ 3 w 28"/>
                <a:gd name="T1" fmla="*/ 2 h 82"/>
                <a:gd name="T2" fmla="*/ 1 w 28"/>
                <a:gd name="T3" fmla="*/ 3 h 82"/>
                <a:gd name="T4" fmla="*/ 23 w 28"/>
                <a:gd name="T5" fmla="*/ 79 h 82"/>
                <a:gd name="T6" fmla="*/ 27 w 28"/>
                <a:gd name="T7" fmla="*/ 78 h 82"/>
                <a:gd name="T8" fmla="*/ 3 w 28"/>
                <a:gd name="T9" fmla="*/ 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82">
                  <a:moveTo>
                    <a:pt x="3" y="2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7" y="29"/>
                    <a:pt x="15" y="54"/>
                    <a:pt x="23" y="79"/>
                  </a:cubicBezTo>
                  <a:cubicBezTo>
                    <a:pt x="24" y="82"/>
                    <a:pt x="28" y="81"/>
                    <a:pt x="27" y="78"/>
                  </a:cubicBezTo>
                  <a:cubicBezTo>
                    <a:pt x="19" y="53"/>
                    <a:pt x="12" y="27"/>
                    <a:pt x="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3" name="Freeform 151"/>
            <p:cNvSpPr/>
            <p:nvPr/>
          </p:nvSpPr>
          <p:spPr bwMode="auto">
            <a:xfrm>
              <a:off x="6489700" y="4156076"/>
              <a:ext cx="71438" cy="169863"/>
            </a:xfrm>
            <a:custGeom>
              <a:avLst/>
              <a:gdLst>
                <a:gd name="T0" fmla="*/ 10 w 19"/>
                <a:gd name="T1" fmla="*/ 1 h 45"/>
                <a:gd name="T2" fmla="*/ 8 w 19"/>
                <a:gd name="T3" fmla="*/ 2 h 45"/>
                <a:gd name="T4" fmla="*/ 14 w 19"/>
                <a:gd name="T5" fmla="*/ 27 h 45"/>
                <a:gd name="T6" fmla="*/ 11 w 19"/>
                <a:gd name="T7" fmla="*/ 35 h 45"/>
                <a:gd name="T8" fmla="*/ 7 w 19"/>
                <a:gd name="T9" fmla="*/ 39 h 45"/>
                <a:gd name="T10" fmla="*/ 3 w 19"/>
                <a:gd name="T11" fmla="*/ 41 h 45"/>
                <a:gd name="T12" fmla="*/ 3 w 19"/>
                <a:gd name="T13" fmla="*/ 45 h 45"/>
                <a:gd name="T14" fmla="*/ 13 w 19"/>
                <a:gd name="T15" fmla="*/ 40 h 45"/>
                <a:gd name="T16" fmla="*/ 18 w 19"/>
                <a:gd name="T17" fmla="*/ 29 h 45"/>
                <a:gd name="T18" fmla="*/ 10 w 19"/>
                <a:gd name="T19" fmla="*/ 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45">
                  <a:moveTo>
                    <a:pt x="10" y="1"/>
                  </a:moveTo>
                  <a:cubicBezTo>
                    <a:pt x="9" y="0"/>
                    <a:pt x="8" y="1"/>
                    <a:pt x="8" y="2"/>
                  </a:cubicBezTo>
                  <a:cubicBezTo>
                    <a:pt x="11" y="10"/>
                    <a:pt x="16" y="18"/>
                    <a:pt x="14" y="27"/>
                  </a:cubicBezTo>
                  <a:cubicBezTo>
                    <a:pt x="14" y="30"/>
                    <a:pt x="13" y="33"/>
                    <a:pt x="11" y="35"/>
                  </a:cubicBezTo>
                  <a:cubicBezTo>
                    <a:pt x="9" y="37"/>
                    <a:pt x="8" y="38"/>
                    <a:pt x="7" y="39"/>
                  </a:cubicBezTo>
                  <a:cubicBezTo>
                    <a:pt x="6" y="39"/>
                    <a:pt x="4" y="40"/>
                    <a:pt x="3" y="41"/>
                  </a:cubicBezTo>
                  <a:cubicBezTo>
                    <a:pt x="0" y="42"/>
                    <a:pt x="1" y="45"/>
                    <a:pt x="3" y="45"/>
                  </a:cubicBezTo>
                  <a:cubicBezTo>
                    <a:pt x="7" y="45"/>
                    <a:pt x="11" y="42"/>
                    <a:pt x="13" y="40"/>
                  </a:cubicBezTo>
                  <a:cubicBezTo>
                    <a:pt x="16" y="36"/>
                    <a:pt x="18" y="33"/>
                    <a:pt x="18" y="29"/>
                  </a:cubicBezTo>
                  <a:cubicBezTo>
                    <a:pt x="19" y="19"/>
                    <a:pt x="15" y="9"/>
                    <a:pt x="1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4" name="Freeform 152"/>
            <p:cNvSpPr/>
            <p:nvPr/>
          </p:nvSpPr>
          <p:spPr bwMode="auto">
            <a:xfrm>
              <a:off x="6456363" y="4333876"/>
              <a:ext cx="14288" cy="14288"/>
            </a:xfrm>
            <a:custGeom>
              <a:avLst/>
              <a:gdLst>
                <a:gd name="T0" fmla="*/ 4 w 4"/>
                <a:gd name="T1" fmla="*/ 1 h 4"/>
                <a:gd name="T2" fmla="*/ 4 w 4"/>
                <a:gd name="T3" fmla="*/ 1 h 4"/>
                <a:gd name="T4" fmla="*/ 3 w 4"/>
                <a:gd name="T5" fmla="*/ 0 h 4"/>
                <a:gd name="T6" fmla="*/ 2 w 4"/>
                <a:gd name="T7" fmla="*/ 0 h 4"/>
                <a:gd name="T8" fmla="*/ 2 w 4"/>
                <a:gd name="T9" fmla="*/ 0 h 4"/>
                <a:gd name="T10" fmla="*/ 2 w 4"/>
                <a:gd name="T11" fmla="*/ 0 h 4"/>
                <a:gd name="T12" fmla="*/ 2 w 4"/>
                <a:gd name="T13" fmla="*/ 0 h 4"/>
                <a:gd name="T14" fmla="*/ 2 w 4"/>
                <a:gd name="T15" fmla="*/ 0 h 4"/>
                <a:gd name="T16" fmla="*/ 1 w 4"/>
                <a:gd name="T17" fmla="*/ 0 h 4"/>
                <a:gd name="T18" fmla="*/ 1 w 4"/>
                <a:gd name="T19" fmla="*/ 0 h 4"/>
                <a:gd name="T20" fmla="*/ 1 w 4"/>
                <a:gd name="T21" fmla="*/ 0 h 4"/>
                <a:gd name="T22" fmla="*/ 1 w 4"/>
                <a:gd name="T23" fmla="*/ 0 h 4"/>
                <a:gd name="T24" fmla="*/ 1 w 4"/>
                <a:gd name="T25" fmla="*/ 1 h 4"/>
                <a:gd name="T26" fmla="*/ 1 w 4"/>
                <a:gd name="T27" fmla="*/ 1 h 4"/>
                <a:gd name="T28" fmla="*/ 0 w 4"/>
                <a:gd name="T29" fmla="*/ 1 h 4"/>
                <a:gd name="T30" fmla="*/ 0 w 4"/>
                <a:gd name="T31" fmla="*/ 2 h 4"/>
                <a:gd name="T32" fmla="*/ 0 w 4"/>
                <a:gd name="T33" fmla="*/ 2 h 4"/>
                <a:gd name="T34" fmla="*/ 0 w 4"/>
                <a:gd name="T35" fmla="*/ 3 h 4"/>
                <a:gd name="T36" fmla="*/ 0 w 4"/>
                <a:gd name="T37" fmla="*/ 3 h 4"/>
                <a:gd name="T38" fmla="*/ 0 w 4"/>
                <a:gd name="T39" fmla="*/ 4 h 4"/>
                <a:gd name="T40" fmla="*/ 1 w 4"/>
                <a:gd name="T41" fmla="*/ 4 h 4"/>
                <a:gd name="T42" fmla="*/ 2 w 4"/>
                <a:gd name="T43" fmla="*/ 4 h 4"/>
                <a:gd name="T44" fmla="*/ 2 w 4"/>
                <a:gd name="T45" fmla="*/ 4 h 4"/>
                <a:gd name="T46" fmla="*/ 3 w 4"/>
                <a:gd name="T47" fmla="*/ 4 h 4"/>
                <a:gd name="T48" fmla="*/ 3 w 4"/>
                <a:gd name="T49" fmla="*/ 4 h 4"/>
                <a:gd name="T50" fmla="*/ 3 w 4"/>
                <a:gd name="T51" fmla="*/ 4 h 4"/>
                <a:gd name="T52" fmla="*/ 3 w 4"/>
                <a:gd name="T53" fmla="*/ 4 h 4"/>
                <a:gd name="T54" fmla="*/ 3 w 4"/>
                <a:gd name="T55" fmla="*/ 4 h 4"/>
                <a:gd name="T56" fmla="*/ 3 w 4"/>
                <a:gd name="T57" fmla="*/ 3 h 4"/>
                <a:gd name="T58" fmla="*/ 4 w 4"/>
                <a:gd name="T59" fmla="*/ 3 h 4"/>
                <a:gd name="T60" fmla="*/ 4 w 4"/>
                <a:gd name="T61" fmla="*/ 3 h 4"/>
                <a:gd name="T62" fmla="*/ 4 w 4"/>
                <a:gd name="T63" fmla="*/ 2 h 4"/>
                <a:gd name="T64" fmla="*/ 4 w 4"/>
                <a:gd name="T65" fmla="*/ 1 h 4"/>
                <a:gd name="T66" fmla="*/ 4 w 4"/>
                <a:gd name="T6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5" name="Freeform 153"/>
            <p:cNvSpPr/>
            <p:nvPr/>
          </p:nvSpPr>
          <p:spPr bwMode="auto">
            <a:xfrm>
              <a:off x="6270625" y="4095751"/>
              <a:ext cx="53975" cy="177800"/>
            </a:xfrm>
            <a:custGeom>
              <a:avLst/>
              <a:gdLst>
                <a:gd name="T0" fmla="*/ 1 w 14"/>
                <a:gd name="T1" fmla="*/ 3 h 47"/>
                <a:gd name="T2" fmla="*/ 6 w 14"/>
                <a:gd name="T3" fmla="*/ 25 h 47"/>
                <a:gd name="T4" fmla="*/ 12 w 14"/>
                <a:gd name="T5" fmla="*/ 46 h 47"/>
                <a:gd name="T6" fmla="*/ 14 w 14"/>
                <a:gd name="T7" fmla="*/ 46 h 47"/>
                <a:gd name="T8" fmla="*/ 9 w 14"/>
                <a:gd name="T9" fmla="*/ 24 h 47"/>
                <a:gd name="T10" fmla="*/ 4 w 14"/>
                <a:gd name="T11" fmla="*/ 2 h 47"/>
                <a:gd name="T12" fmla="*/ 1 w 14"/>
                <a:gd name="T13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47">
                  <a:moveTo>
                    <a:pt x="1" y="3"/>
                  </a:moveTo>
                  <a:cubicBezTo>
                    <a:pt x="2" y="10"/>
                    <a:pt x="4" y="17"/>
                    <a:pt x="6" y="25"/>
                  </a:cubicBezTo>
                  <a:cubicBezTo>
                    <a:pt x="8" y="32"/>
                    <a:pt x="10" y="39"/>
                    <a:pt x="12" y="46"/>
                  </a:cubicBezTo>
                  <a:cubicBezTo>
                    <a:pt x="12" y="47"/>
                    <a:pt x="14" y="47"/>
                    <a:pt x="14" y="46"/>
                  </a:cubicBezTo>
                  <a:cubicBezTo>
                    <a:pt x="12" y="38"/>
                    <a:pt x="11" y="31"/>
                    <a:pt x="9" y="24"/>
                  </a:cubicBezTo>
                  <a:cubicBezTo>
                    <a:pt x="7" y="16"/>
                    <a:pt x="6" y="9"/>
                    <a:pt x="4" y="2"/>
                  </a:cubicBezTo>
                  <a:cubicBezTo>
                    <a:pt x="3" y="0"/>
                    <a:pt x="0" y="1"/>
                    <a:pt x="1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6" name="Freeform 154"/>
            <p:cNvSpPr/>
            <p:nvPr/>
          </p:nvSpPr>
          <p:spPr bwMode="auto">
            <a:xfrm>
              <a:off x="6335713" y="4202113"/>
              <a:ext cx="63500" cy="203200"/>
            </a:xfrm>
            <a:custGeom>
              <a:avLst/>
              <a:gdLst>
                <a:gd name="T0" fmla="*/ 1 w 17"/>
                <a:gd name="T1" fmla="*/ 2 h 54"/>
                <a:gd name="T2" fmla="*/ 14 w 17"/>
                <a:gd name="T3" fmla="*/ 52 h 54"/>
                <a:gd name="T4" fmla="*/ 17 w 17"/>
                <a:gd name="T5" fmla="*/ 51 h 54"/>
                <a:gd name="T6" fmla="*/ 2 w 17"/>
                <a:gd name="T7" fmla="*/ 1 h 54"/>
                <a:gd name="T8" fmla="*/ 1 w 17"/>
                <a:gd name="T9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54">
                  <a:moveTo>
                    <a:pt x="1" y="2"/>
                  </a:moveTo>
                  <a:cubicBezTo>
                    <a:pt x="5" y="19"/>
                    <a:pt x="9" y="35"/>
                    <a:pt x="14" y="52"/>
                  </a:cubicBezTo>
                  <a:cubicBezTo>
                    <a:pt x="14" y="54"/>
                    <a:pt x="17" y="53"/>
                    <a:pt x="17" y="51"/>
                  </a:cubicBezTo>
                  <a:cubicBezTo>
                    <a:pt x="12" y="34"/>
                    <a:pt x="7" y="18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7" name="Freeform 155"/>
            <p:cNvSpPr/>
            <p:nvPr/>
          </p:nvSpPr>
          <p:spPr bwMode="auto">
            <a:xfrm>
              <a:off x="5076825" y="4197351"/>
              <a:ext cx="1122363" cy="325438"/>
            </a:xfrm>
            <a:custGeom>
              <a:avLst/>
              <a:gdLst>
                <a:gd name="T0" fmla="*/ 295 w 298"/>
                <a:gd name="T1" fmla="*/ 0 h 86"/>
                <a:gd name="T2" fmla="*/ 268 w 298"/>
                <a:gd name="T3" fmla="*/ 8 h 86"/>
                <a:gd name="T4" fmla="*/ 239 w 298"/>
                <a:gd name="T5" fmla="*/ 18 h 86"/>
                <a:gd name="T6" fmla="*/ 182 w 298"/>
                <a:gd name="T7" fmla="*/ 35 h 86"/>
                <a:gd name="T8" fmla="*/ 67 w 298"/>
                <a:gd name="T9" fmla="*/ 67 h 86"/>
                <a:gd name="T10" fmla="*/ 1 w 298"/>
                <a:gd name="T11" fmla="*/ 84 h 86"/>
                <a:gd name="T12" fmla="*/ 2 w 298"/>
                <a:gd name="T13" fmla="*/ 85 h 86"/>
                <a:gd name="T14" fmla="*/ 233 w 298"/>
                <a:gd name="T15" fmla="*/ 24 h 86"/>
                <a:gd name="T16" fmla="*/ 265 w 298"/>
                <a:gd name="T17" fmla="*/ 15 h 86"/>
                <a:gd name="T18" fmla="*/ 296 w 298"/>
                <a:gd name="T19" fmla="*/ 4 h 86"/>
                <a:gd name="T20" fmla="*/ 295 w 298"/>
                <a:gd name="T2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8" h="86">
                  <a:moveTo>
                    <a:pt x="295" y="0"/>
                  </a:moveTo>
                  <a:cubicBezTo>
                    <a:pt x="286" y="1"/>
                    <a:pt x="277" y="5"/>
                    <a:pt x="268" y="8"/>
                  </a:cubicBezTo>
                  <a:cubicBezTo>
                    <a:pt x="258" y="11"/>
                    <a:pt x="249" y="15"/>
                    <a:pt x="239" y="18"/>
                  </a:cubicBezTo>
                  <a:cubicBezTo>
                    <a:pt x="220" y="24"/>
                    <a:pt x="201" y="29"/>
                    <a:pt x="182" y="35"/>
                  </a:cubicBezTo>
                  <a:cubicBezTo>
                    <a:pt x="144" y="46"/>
                    <a:pt x="105" y="57"/>
                    <a:pt x="67" y="67"/>
                  </a:cubicBezTo>
                  <a:cubicBezTo>
                    <a:pt x="45" y="73"/>
                    <a:pt x="23" y="78"/>
                    <a:pt x="1" y="84"/>
                  </a:cubicBezTo>
                  <a:cubicBezTo>
                    <a:pt x="0" y="84"/>
                    <a:pt x="1" y="86"/>
                    <a:pt x="2" y="85"/>
                  </a:cubicBezTo>
                  <a:cubicBezTo>
                    <a:pt x="80" y="69"/>
                    <a:pt x="157" y="47"/>
                    <a:pt x="233" y="24"/>
                  </a:cubicBezTo>
                  <a:cubicBezTo>
                    <a:pt x="244" y="21"/>
                    <a:pt x="255" y="18"/>
                    <a:pt x="265" y="15"/>
                  </a:cubicBezTo>
                  <a:cubicBezTo>
                    <a:pt x="276" y="12"/>
                    <a:pt x="287" y="9"/>
                    <a:pt x="296" y="4"/>
                  </a:cubicBezTo>
                  <a:cubicBezTo>
                    <a:pt x="298" y="3"/>
                    <a:pt x="297" y="0"/>
                    <a:pt x="29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8" name="Freeform 156"/>
            <p:cNvSpPr/>
            <p:nvPr/>
          </p:nvSpPr>
          <p:spPr bwMode="auto">
            <a:xfrm>
              <a:off x="5153025" y="4394201"/>
              <a:ext cx="1084263" cy="339725"/>
            </a:xfrm>
            <a:custGeom>
              <a:avLst/>
              <a:gdLst>
                <a:gd name="T0" fmla="*/ 284 w 288"/>
                <a:gd name="T1" fmla="*/ 0 h 90"/>
                <a:gd name="T2" fmla="*/ 228 w 288"/>
                <a:gd name="T3" fmla="*/ 15 h 90"/>
                <a:gd name="T4" fmla="*/ 173 w 288"/>
                <a:gd name="T5" fmla="*/ 31 h 90"/>
                <a:gd name="T6" fmla="*/ 63 w 288"/>
                <a:gd name="T7" fmla="*/ 65 h 90"/>
                <a:gd name="T8" fmla="*/ 1 w 288"/>
                <a:gd name="T9" fmla="*/ 88 h 90"/>
                <a:gd name="T10" fmla="*/ 2 w 288"/>
                <a:gd name="T11" fmla="*/ 90 h 90"/>
                <a:gd name="T12" fmla="*/ 222 w 288"/>
                <a:gd name="T13" fmla="*/ 21 h 90"/>
                <a:gd name="T14" fmla="*/ 285 w 288"/>
                <a:gd name="T15" fmla="*/ 4 h 90"/>
                <a:gd name="T16" fmla="*/ 284 w 288"/>
                <a:gd name="T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" h="90">
                  <a:moveTo>
                    <a:pt x="284" y="0"/>
                  </a:moveTo>
                  <a:cubicBezTo>
                    <a:pt x="265" y="4"/>
                    <a:pt x="247" y="9"/>
                    <a:pt x="228" y="15"/>
                  </a:cubicBezTo>
                  <a:cubicBezTo>
                    <a:pt x="210" y="20"/>
                    <a:pt x="191" y="25"/>
                    <a:pt x="173" y="31"/>
                  </a:cubicBezTo>
                  <a:cubicBezTo>
                    <a:pt x="136" y="41"/>
                    <a:pt x="99" y="53"/>
                    <a:pt x="63" y="65"/>
                  </a:cubicBezTo>
                  <a:cubicBezTo>
                    <a:pt x="42" y="73"/>
                    <a:pt x="22" y="80"/>
                    <a:pt x="1" y="88"/>
                  </a:cubicBezTo>
                  <a:cubicBezTo>
                    <a:pt x="0" y="88"/>
                    <a:pt x="0" y="90"/>
                    <a:pt x="2" y="90"/>
                  </a:cubicBezTo>
                  <a:cubicBezTo>
                    <a:pt x="75" y="65"/>
                    <a:pt x="148" y="41"/>
                    <a:pt x="222" y="21"/>
                  </a:cubicBezTo>
                  <a:cubicBezTo>
                    <a:pt x="243" y="15"/>
                    <a:pt x="265" y="10"/>
                    <a:pt x="285" y="4"/>
                  </a:cubicBezTo>
                  <a:cubicBezTo>
                    <a:pt x="288" y="3"/>
                    <a:pt x="287" y="0"/>
                    <a:pt x="28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09" name="Freeform 157"/>
            <p:cNvSpPr/>
            <p:nvPr/>
          </p:nvSpPr>
          <p:spPr bwMode="auto">
            <a:xfrm>
              <a:off x="4741863" y="4729163"/>
              <a:ext cx="85725" cy="11113"/>
            </a:xfrm>
            <a:custGeom>
              <a:avLst/>
              <a:gdLst>
                <a:gd name="T0" fmla="*/ 22 w 23"/>
                <a:gd name="T1" fmla="*/ 0 h 3"/>
                <a:gd name="T2" fmla="*/ 1 w 23"/>
                <a:gd name="T3" fmla="*/ 1 h 3"/>
                <a:gd name="T4" fmla="*/ 1 w 23"/>
                <a:gd name="T5" fmla="*/ 2 h 3"/>
                <a:gd name="T6" fmla="*/ 22 w 23"/>
                <a:gd name="T7" fmla="*/ 3 h 3"/>
                <a:gd name="T8" fmla="*/ 22 w 2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">
                  <a:moveTo>
                    <a:pt x="22" y="0"/>
                  </a:moveTo>
                  <a:cubicBezTo>
                    <a:pt x="15" y="0"/>
                    <a:pt x="8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8" y="3"/>
                    <a:pt x="15" y="3"/>
                    <a:pt x="22" y="3"/>
                  </a:cubicBezTo>
                  <a:cubicBezTo>
                    <a:pt x="23" y="3"/>
                    <a:pt x="23" y="1"/>
                    <a:pt x="2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2563" name="组合 2562"/>
          <p:cNvGrpSpPr/>
          <p:nvPr/>
        </p:nvGrpSpPr>
        <p:grpSpPr>
          <a:xfrm>
            <a:off x="7534605" y="2884601"/>
            <a:ext cx="1364070" cy="1939059"/>
            <a:chOff x="6742113" y="1930401"/>
            <a:chExt cx="1770063" cy="2516188"/>
          </a:xfrm>
        </p:grpSpPr>
        <p:sp>
          <p:nvSpPr>
            <p:cNvPr id="2510" name="Freeform 158"/>
            <p:cNvSpPr/>
            <p:nvPr/>
          </p:nvSpPr>
          <p:spPr bwMode="auto">
            <a:xfrm>
              <a:off x="7389813" y="1938338"/>
              <a:ext cx="1122363" cy="2033588"/>
            </a:xfrm>
            <a:custGeom>
              <a:avLst/>
              <a:gdLst>
                <a:gd name="T0" fmla="*/ 287 w 298"/>
                <a:gd name="T1" fmla="*/ 195 h 539"/>
                <a:gd name="T2" fmla="*/ 297 w 298"/>
                <a:gd name="T3" fmla="*/ 246 h 539"/>
                <a:gd name="T4" fmla="*/ 285 w 298"/>
                <a:gd name="T5" fmla="*/ 340 h 539"/>
                <a:gd name="T6" fmla="*/ 235 w 298"/>
                <a:gd name="T7" fmla="*/ 436 h 539"/>
                <a:gd name="T8" fmla="*/ 194 w 298"/>
                <a:gd name="T9" fmla="*/ 477 h 539"/>
                <a:gd name="T10" fmla="*/ 139 w 298"/>
                <a:gd name="T11" fmla="*/ 517 h 539"/>
                <a:gd name="T12" fmla="*/ 74 w 298"/>
                <a:gd name="T13" fmla="*/ 534 h 539"/>
                <a:gd name="T14" fmla="*/ 40 w 298"/>
                <a:gd name="T15" fmla="*/ 532 h 539"/>
                <a:gd name="T16" fmla="*/ 33 w 298"/>
                <a:gd name="T17" fmla="*/ 521 h 539"/>
                <a:gd name="T18" fmla="*/ 99 w 298"/>
                <a:gd name="T19" fmla="*/ 511 h 539"/>
                <a:gd name="T20" fmla="*/ 20 w 298"/>
                <a:gd name="T21" fmla="*/ 516 h 539"/>
                <a:gd name="T22" fmla="*/ 11 w 298"/>
                <a:gd name="T23" fmla="*/ 511 h 539"/>
                <a:gd name="T24" fmla="*/ 1 w 298"/>
                <a:gd name="T25" fmla="*/ 505 h 539"/>
                <a:gd name="T26" fmla="*/ 65 w 298"/>
                <a:gd name="T27" fmla="*/ 503 h 539"/>
                <a:gd name="T28" fmla="*/ 141 w 298"/>
                <a:gd name="T29" fmla="*/ 471 h 539"/>
                <a:gd name="T30" fmla="*/ 176 w 298"/>
                <a:gd name="T31" fmla="*/ 442 h 539"/>
                <a:gd name="T32" fmla="*/ 212 w 298"/>
                <a:gd name="T33" fmla="*/ 409 h 539"/>
                <a:gd name="T34" fmla="*/ 239 w 298"/>
                <a:gd name="T35" fmla="*/ 366 h 539"/>
                <a:gd name="T36" fmla="*/ 263 w 298"/>
                <a:gd name="T37" fmla="*/ 255 h 539"/>
                <a:gd name="T38" fmla="*/ 255 w 298"/>
                <a:gd name="T39" fmla="*/ 235 h 539"/>
                <a:gd name="T40" fmla="*/ 242 w 298"/>
                <a:gd name="T41" fmla="*/ 169 h 539"/>
                <a:gd name="T42" fmla="*/ 209 w 298"/>
                <a:gd name="T43" fmla="*/ 106 h 539"/>
                <a:gd name="T44" fmla="*/ 168 w 298"/>
                <a:gd name="T45" fmla="*/ 70 h 539"/>
                <a:gd name="T46" fmla="*/ 128 w 298"/>
                <a:gd name="T47" fmla="*/ 39 h 539"/>
                <a:gd name="T48" fmla="*/ 118 w 298"/>
                <a:gd name="T49" fmla="*/ 35 h 539"/>
                <a:gd name="T50" fmla="*/ 98 w 298"/>
                <a:gd name="T51" fmla="*/ 21 h 539"/>
                <a:gd name="T52" fmla="*/ 125 w 298"/>
                <a:gd name="T53" fmla="*/ 1 h 539"/>
                <a:gd name="T54" fmla="*/ 131 w 298"/>
                <a:gd name="T55" fmla="*/ 4 h 539"/>
                <a:gd name="T56" fmla="*/ 116 w 298"/>
                <a:gd name="T57" fmla="*/ 20 h 539"/>
                <a:gd name="T58" fmla="*/ 143 w 298"/>
                <a:gd name="T59" fmla="*/ 35 h 539"/>
                <a:gd name="T60" fmla="*/ 172 w 298"/>
                <a:gd name="T61" fmla="*/ 61 h 539"/>
                <a:gd name="T62" fmla="*/ 211 w 298"/>
                <a:gd name="T63" fmla="*/ 93 h 539"/>
                <a:gd name="T64" fmla="*/ 226 w 298"/>
                <a:gd name="T65" fmla="*/ 107 h 539"/>
                <a:gd name="T66" fmla="*/ 238 w 298"/>
                <a:gd name="T67" fmla="*/ 127 h 539"/>
                <a:gd name="T68" fmla="*/ 262 w 298"/>
                <a:gd name="T69" fmla="*/ 181 h 539"/>
                <a:gd name="T70" fmla="*/ 270 w 298"/>
                <a:gd name="T71" fmla="*/ 259 h 539"/>
                <a:gd name="T72" fmla="*/ 255 w 298"/>
                <a:gd name="T73" fmla="*/ 346 h 539"/>
                <a:gd name="T74" fmla="*/ 219 w 298"/>
                <a:gd name="T75" fmla="*/ 417 h 539"/>
                <a:gd name="T76" fmla="*/ 197 w 298"/>
                <a:gd name="T77" fmla="*/ 453 h 539"/>
                <a:gd name="T78" fmla="*/ 253 w 298"/>
                <a:gd name="T79" fmla="*/ 381 h 539"/>
                <a:gd name="T80" fmla="*/ 283 w 298"/>
                <a:gd name="T81" fmla="*/ 291 h 539"/>
                <a:gd name="T82" fmla="*/ 281 w 298"/>
                <a:gd name="T83" fmla="*/ 189 h 539"/>
                <a:gd name="T84" fmla="*/ 272 w 298"/>
                <a:gd name="T85" fmla="*/ 158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8" h="539">
                  <a:moveTo>
                    <a:pt x="272" y="158"/>
                  </a:moveTo>
                  <a:cubicBezTo>
                    <a:pt x="275" y="164"/>
                    <a:pt x="276" y="171"/>
                    <a:pt x="280" y="177"/>
                  </a:cubicBezTo>
                  <a:cubicBezTo>
                    <a:pt x="284" y="182"/>
                    <a:pt x="285" y="189"/>
                    <a:pt x="287" y="195"/>
                  </a:cubicBezTo>
                  <a:cubicBezTo>
                    <a:pt x="289" y="200"/>
                    <a:pt x="291" y="205"/>
                    <a:pt x="291" y="210"/>
                  </a:cubicBezTo>
                  <a:cubicBezTo>
                    <a:pt x="291" y="216"/>
                    <a:pt x="292" y="221"/>
                    <a:pt x="294" y="227"/>
                  </a:cubicBezTo>
                  <a:cubicBezTo>
                    <a:pt x="296" y="233"/>
                    <a:pt x="297" y="240"/>
                    <a:pt x="297" y="246"/>
                  </a:cubicBezTo>
                  <a:cubicBezTo>
                    <a:pt x="298" y="258"/>
                    <a:pt x="298" y="269"/>
                    <a:pt x="297" y="280"/>
                  </a:cubicBezTo>
                  <a:cubicBezTo>
                    <a:pt x="296" y="292"/>
                    <a:pt x="294" y="303"/>
                    <a:pt x="292" y="315"/>
                  </a:cubicBezTo>
                  <a:cubicBezTo>
                    <a:pt x="291" y="324"/>
                    <a:pt x="289" y="332"/>
                    <a:pt x="285" y="340"/>
                  </a:cubicBezTo>
                  <a:cubicBezTo>
                    <a:pt x="279" y="350"/>
                    <a:pt x="275" y="361"/>
                    <a:pt x="273" y="372"/>
                  </a:cubicBezTo>
                  <a:cubicBezTo>
                    <a:pt x="269" y="390"/>
                    <a:pt x="259" y="404"/>
                    <a:pt x="249" y="418"/>
                  </a:cubicBezTo>
                  <a:cubicBezTo>
                    <a:pt x="245" y="425"/>
                    <a:pt x="239" y="430"/>
                    <a:pt x="235" y="436"/>
                  </a:cubicBezTo>
                  <a:cubicBezTo>
                    <a:pt x="229" y="445"/>
                    <a:pt x="220" y="451"/>
                    <a:pt x="214" y="459"/>
                  </a:cubicBezTo>
                  <a:cubicBezTo>
                    <a:pt x="211" y="464"/>
                    <a:pt x="206" y="469"/>
                    <a:pt x="200" y="472"/>
                  </a:cubicBezTo>
                  <a:cubicBezTo>
                    <a:pt x="198" y="473"/>
                    <a:pt x="196" y="475"/>
                    <a:pt x="194" y="477"/>
                  </a:cubicBezTo>
                  <a:cubicBezTo>
                    <a:pt x="191" y="483"/>
                    <a:pt x="184" y="484"/>
                    <a:pt x="179" y="489"/>
                  </a:cubicBezTo>
                  <a:cubicBezTo>
                    <a:pt x="172" y="495"/>
                    <a:pt x="164" y="499"/>
                    <a:pt x="157" y="507"/>
                  </a:cubicBezTo>
                  <a:cubicBezTo>
                    <a:pt x="153" y="513"/>
                    <a:pt x="145" y="514"/>
                    <a:pt x="139" y="517"/>
                  </a:cubicBezTo>
                  <a:cubicBezTo>
                    <a:pt x="128" y="523"/>
                    <a:pt x="116" y="527"/>
                    <a:pt x="103" y="529"/>
                  </a:cubicBezTo>
                  <a:cubicBezTo>
                    <a:pt x="95" y="531"/>
                    <a:pt x="88" y="534"/>
                    <a:pt x="79" y="533"/>
                  </a:cubicBezTo>
                  <a:cubicBezTo>
                    <a:pt x="78" y="533"/>
                    <a:pt x="76" y="533"/>
                    <a:pt x="74" y="534"/>
                  </a:cubicBezTo>
                  <a:cubicBezTo>
                    <a:pt x="65" y="539"/>
                    <a:pt x="55" y="538"/>
                    <a:pt x="45" y="539"/>
                  </a:cubicBezTo>
                  <a:cubicBezTo>
                    <a:pt x="44" y="537"/>
                    <a:pt x="42" y="536"/>
                    <a:pt x="42" y="533"/>
                  </a:cubicBezTo>
                  <a:cubicBezTo>
                    <a:pt x="42" y="532"/>
                    <a:pt x="41" y="531"/>
                    <a:pt x="40" y="532"/>
                  </a:cubicBezTo>
                  <a:cubicBezTo>
                    <a:pt x="37" y="533"/>
                    <a:pt x="35" y="531"/>
                    <a:pt x="32" y="529"/>
                  </a:cubicBezTo>
                  <a:cubicBezTo>
                    <a:pt x="30" y="528"/>
                    <a:pt x="29" y="527"/>
                    <a:pt x="32" y="526"/>
                  </a:cubicBezTo>
                  <a:cubicBezTo>
                    <a:pt x="34" y="525"/>
                    <a:pt x="31" y="522"/>
                    <a:pt x="33" y="521"/>
                  </a:cubicBezTo>
                  <a:cubicBezTo>
                    <a:pt x="42" y="520"/>
                    <a:pt x="50" y="521"/>
                    <a:pt x="59" y="520"/>
                  </a:cubicBezTo>
                  <a:cubicBezTo>
                    <a:pt x="64" y="519"/>
                    <a:pt x="69" y="519"/>
                    <a:pt x="74" y="517"/>
                  </a:cubicBezTo>
                  <a:cubicBezTo>
                    <a:pt x="83" y="514"/>
                    <a:pt x="93" y="513"/>
                    <a:pt x="99" y="511"/>
                  </a:cubicBezTo>
                  <a:cubicBezTo>
                    <a:pt x="91" y="514"/>
                    <a:pt x="79" y="514"/>
                    <a:pt x="68" y="515"/>
                  </a:cubicBezTo>
                  <a:cubicBezTo>
                    <a:pt x="54" y="516"/>
                    <a:pt x="41" y="514"/>
                    <a:pt x="28" y="515"/>
                  </a:cubicBezTo>
                  <a:cubicBezTo>
                    <a:pt x="25" y="515"/>
                    <a:pt x="23" y="515"/>
                    <a:pt x="20" y="516"/>
                  </a:cubicBezTo>
                  <a:cubicBezTo>
                    <a:pt x="17" y="516"/>
                    <a:pt x="15" y="517"/>
                    <a:pt x="12" y="516"/>
                  </a:cubicBezTo>
                  <a:cubicBezTo>
                    <a:pt x="10" y="515"/>
                    <a:pt x="10" y="514"/>
                    <a:pt x="10" y="512"/>
                  </a:cubicBezTo>
                  <a:cubicBezTo>
                    <a:pt x="11" y="512"/>
                    <a:pt x="11" y="512"/>
                    <a:pt x="11" y="511"/>
                  </a:cubicBezTo>
                  <a:cubicBezTo>
                    <a:pt x="13" y="511"/>
                    <a:pt x="13" y="508"/>
                    <a:pt x="14" y="507"/>
                  </a:cubicBezTo>
                  <a:cubicBezTo>
                    <a:pt x="10" y="509"/>
                    <a:pt x="6" y="508"/>
                    <a:pt x="1" y="507"/>
                  </a:cubicBezTo>
                  <a:cubicBezTo>
                    <a:pt x="1" y="507"/>
                    <a:pt x="0" y="506"/>
                    <a:pt x="1" y="505"/>
                  </a:cubicBezTo>
                  <a:cubicBezTo>
                    <a:pt x="7" y="504"/>
                    <a:pt x="13" y="504"/>
                    <a:pt x="19" y="505"/>
                  </a:cubicBezTo>
                  <a:cubicBezTo>
                    <a:pt x="25" y="506"/>
                    <a:pt x="31" y="506"/>
                    <a:pt x="38" y="506"/>
                  </a:cubicBezTo>
                  <a:cubicBezTo>
                    <a:pt x="47" y="508"/>
                    <a:pt x="56" y="505"/>
                    <a:pt x="65" y="503"/>
                  </a:cubicBezTo>
                  <a:cubicBezTo>
                    <a:pt x="85" y="498"/>
                    <a:pt x="103" y="490"/>
                    <a:pt x="122" y="482"/>
                  </a:cubicBezTo>
                  <a:cubicBezTo>
                    <a:pt x="129" y="480"/>
                    <a:pt x="135" y="476"/>
                    <a:pt x="141" y="472"/>
                  </a:cubicBezTo>
                  <a:cubicBezTo>
                    <a:pt x="141" y="472"/>
                    <a:pt x="141" y="471"/>
                    <a:pt x="141" y="471"/>
                  </a:cubicBezTo>
                  <a:cubicBezTo>
                    <a:pt x="148" y="470"/>
                    <a:pt x="150" y="465"/>
                    <a:pt x="153" y="461"/>
                  </a:cubicBezTo>
                  <a:cubicBezTo>
                    <a:pt x="157" y="456"/>
                    <a:pt x="162" y="452"/>
                    <a:pt x="167" y="449"/>
                  </a:cubicBezTo>
                  <a:cubicBezTo>
                    <a:pt x="170" y="447"/>
                    <a:pt x="173" y="444"/>
                    <a:pt x="176" y="442"/>
                  </a:cubicBezTo>
                  <a:cubicBezTo>
                    <a:pt x="187" y="436"/>
                    <a:pt x="195" y="426"/>
                    <a:pt x="204" y="417"/>
                  </a:cubicBezTo>
                  <a:cubicBezTo>
                    <a:pt x="205" y="415"/>
                    <a:pt x="206" y="414"/>
                    <a:pt x="208" y="413"/>
                  </a:cubicBezTo>
                  <a:cubicBezTo>
                    <a:pt x="210" y="412"/>
                    <a:pt x="211" y="411"/>
                    <a:pt x="212" y="409"/>
                  </a:cubicBezTo>
                  <a:cubicBezTo>
                    <a:pt x="213" y="408"/>
                    <a:pt x="214" y="408"/>
                    <a:pt x="215" y="407"/>
                  </a:cubicBezTo>
                  <a:cubicBezTo>
                    <a:pt x="217" y="403"/>
                    <a:pt x="223" y="401"/>
                    <a:pt x="224" y="396"/>
                  </a:cubicBezTo>
                  <a:cubicBezTo>
                    <a:pt x="229" y="386"/>
                    <a:pt x="235" y="377"/>
                    <a:pt x="239" y="366"/>
                  </a:cubicBezTo>
                  <a:cubicBezTo>
                    <a:pt x="245" y="353"/>
                    <a:pt x="249" y="339"/>
                    <a:pt x="253" y="325"/>
                  </a:cubicBezTo>
                  <a:cubicBezTo>
                    <a:pt x="255" y="318"/>
                    <a:pt x="255" y="310"/>
                    <a:pt x="257" y="303"/>
                  </a:cubicBezTo>
                  <a:cubicBezTo>
                    <a:pt x="263" y="288"/>
                    <a:pt x="263" y="271"/>
                    <a:pt x="263" y="255"/>
                  </a:cubicBezTo>
                  <a:cubicBezTo>
                    <a:pt x="262" y="253"/>
                    <a:pt x="262" y="251"/>
                    <a:pt x="262" y="248"/>
                  </a:cubicBezTo>
                  <a:cubicBezTo>
                    <a:pt x="263" y="244"/>
                    <a:pt x="262" y="240"/>
                    <a:pt x="257" y="239"/>
                  </a:cubicBezTo>
                  <a:cubicBezTo>
                    <a:pt x="256" y="238"/>
                    <a:pt x="255" y="236"/>
                    <a:pt x="255" y="235"/>
                  </a:cubicBezTo>
                  <a:cubicBezTo>
                    <a:pt x="253" y="229"/>
                    <a:pt x="252" y="223"/>
                    <a:pt x="250" y="217"/>
                  </a:cubicBezTo>
                  <a:cubicBezTo>
                    <a:pt x="249" y="210"/>
                    <a:pt x="247" y="204"/>
                    <a:pt x="247" y="197"/>
                  </a:cubicBezTo>
                  <a:cubicBezTo>
                    <a:pt x="246" y="188"/>
                    <a:pt x="243" y="178"/>
                    <a:pt x="242" y="169"/>
                  </a:cubicBezTo>
                  <a:cubicBezTo>
                    <a:pt x="241" y="157"/>
                    <a:pt x="237" y="147"/>
                    <a:pt x="232" y="136"/>
                  </a:cubicBezTo>
                  <a:cubicBezTo>
                    <a:pt x="230" y="131"/>
                    <a:pt x="226" y="126"/>
                    <a:pt x="222" y="122"/>
                  </a:cubicBezTo>
                  <a:cubicBezTo>
                    <a:pt x="217" y="117"/>
                    <a:pt x="213" y="111"/>
                    <a:pt x="209" y="106"/>
                  </a:cubicBezTo>
                  <a:cubicBezTo>
                    <a:pt x="207" y="102"/>
                    <a:pt x="204" y="101"/>
                    <a:pt x="202" y="99"/>
                  </a:cubicBezTo>
                  <a:cubicBezTo>
                    <a:pt x="198" y="95"/>
                    <a:pt x="194" y="91"/>
                    <a:pt x="190" y="86"/>
                  </a:cubicBezTo>
                  <a:cubicBezTo>
                    <a:pt x="184" y="79"/>
                    <a:pt x="176" y="74"/>
                    <a:pt x="168" y="70"/>
                  </a:cubicBezTo>
                  <a:cubicBezTo>
                    <a:pt x="162" y="66"/>
                    <a:pt x="156" y="63"/>
                    <a:pt x="152" y="57"/>
                  </a:cubicBezTo>
                  <a:cubicBezTo>
                    <a:pt x="151" y="55"/>
                    <a:pt x="151" y="54"/>
                    <a:pt x="150" y="52"/>
                  </a:cubicBezTo>
                  <a:cubicBezTo>
                    <a:pt x="144" y="46"/>
                    <a:pt x="137" y="40"/>
                    <a:pt x="128" y="39"/>
                  </a:cubicBezTo>
                  <a:cubicBezTo>
                    <a:pt x="126" y="38"/>
                    <a:pt x="123" y="39"/>
                    <a:pt x="122" y="37"/>
                  </a:cubicBezTo>
                  <a:cubicBezTo>
                    <a:pt x="122" y="37"/>
                    <a:pt x="122" y="37"/>
                    <a:pt x="122" y="36"/>
                  </a:cubicBezTo>
                  <a:cubicBezTo>
                    <a:pt x="120" y="36"/>
                    <a:pt x="119" y="36"/>
                    <a:pt x="118" y="35"/>
                  </a:cubicBezTo>
                  <a:cubicBezTo>
                    <a:pt x="116" y="33"/>
                    <a:pt x="114" y="32"/>
                    <a:pt x="111" y="32"/>
                  </a:cubicBezTo>
                  <a:cubicBezTo>
                    <a:pt x="106" y="31"/>
                    <a:pt x="102" y="27"/>
                    <a:pt x="98" y="24"/>
                  </a:cubicBezTo>
                  <a:cubicBezTo>
                    <a:pt x="98" y="23"/>
                    <a:pt x="98" y="22"/>
                    <a:pt x="98" y="21"/>
                  </a:cubicBezTo>
                  <a:cubicBezTo>
                    <a:pt x="99" y="14"/>
                    <a:pt x="104" y="8"/>
                    <a:pt x="110" y="2"/>
                  </a:cubicBezTo>
                  <a:cubicBezTo>
                    <a:pt x="111" y="1"/>
                    <a:pt x="113" y="1"/>
                    <a:pt x="115" y="1"/>
                  </a:cubicBezTo>
                  <a:cubicBezTo>
                    <a:pt x="118" y="0"/>
                    <a:pt x="121" y="0"/>
                    <a:pt x="125" y="1"/>
                  </a:cubicBezTo>
                  <a:cubicBezTo>
                    <a:pt x="128" y="1"/>
                    <a:pt x="131" y="1"/>
                    <a:pt x="134" y="3"/>
                  </a:cubicBezTo>
                  <a:cubicBezTo>
                    <a:pt x="134" y="3"/>
                    <a:pt x="134" y="3"/>
                    <a:pt x="134" y="3"/>
                  </a:cubicBezTo>
                  <a:cubicBezTo>
                    <a:pt x="133" y="4"/>
                    <a:pt x="132" y="4"/>
                    <a:pt x="131" y="4"/>
                  </a:cubicBezTo>
                  <a:cubicBezTo>
                    <a:pt x="126" y="4"/>
                    <a:pt x="122" y="3"/>
                    <a:pt x="117" y="4"/>
                  </a:cubicBezTo>
                  <a:cubicBezTo>
                    <a:pt x="112" y="4"/>
                    <a:pt x="109" y="8"/>
                    <a:pt x="108" y="13"/>
                  </a:cubicBezTo>
                  <a:cubicBezTo>
                    <a:pt x="108" y="16"/>
                    <a:pt x="111" y="19"/>
                    <a:pt x="116" y="20"/>
                  </a:cubicBezTo>
                  <a:cubicBezTo>
                    <a:pt x="122" y="22"/>
                    <a:pt x="127" y="25"/>
                    <a:pt x="133" y="28"/>
                  </a:cubicBezTo>
                  <a:cubicBezTo>
                    <a:pt x="135" y="30"/>
                    <a:pt x="137" y="33"/>
                    <a:pt x="141" y="34"/>
                  </a:cubicBezTo>
                  <a:cubicBezTo>
                    <a:pt x="142" y="34"/>
                    <a:pt x="142" y="35"/>
                    <a:pt x="143" y="35"/>
                  </a:cubicBezTo>
                  <a:cubicBezTo>
                    <a:pt x="146" y="37"/>
                    <a:pt x="146" y="41"/>
                    <a:pt x="150" y="42"/>
                  </a:cubicBezTo>
                  <a:cubicBezTo>
                    <a:pt x="156" y="46"/>
                    <a:pt x="161" y="50"/>
                    <a:pt x="165" y="56"/>
                  </a:cubicBezTo>
                  <a:cubicBezTo>
                    <a:pt x="167" y="58"/>
                    <a:pt x="170" y="60"/>
                    <a:pt x="172" y="61"/>
                  </a:cubicBezTo>
                  <a:cubicBezTo>
                    <a:pt x="181" y="62"/>
                    <a:pt x="186" y="69"/>
                    <a:pt x="192" y="74"/>
                  </a:cubicBezTo>
                  <a:cubicBezTo>
                    <a:pt x="199" y="79"/>
                    <a:pt x="204" y="86"/>
                    <a:pt x="210" y="92"/>
                  </a:cubicBezTo>
                  <a:cubicBezTo>
                    <a:pt x="211" y="92"/>
                    <a:pt x="211" y="92"/>
                    <a:pt x="211" y="93"/>
                  </a:cubicBezTo>
                  <a:cubicBezTo>
                    <a:pt x="212" y="94"/>
                    <a:pt x="213" y="96"/>
                    <a:pt x="214" y="97"/>
                  </a:cubicBezTo>
                  <a:cubicBezTo>
                    <a:pt x="217" y="101"/>
                    <a:pt x="221" y="103"/>
                    <a:pt x="225" y="106"/>
                  </a:cubicBezTo>
                  <a:cubicBezTo>
                    <a:pt x="226" y="106"/>
                    <a:pt x="226" y="106"/>
                    <a:pt x="226" y="107"/>
                  </a:cubicBezTo>
                  <a:cubicBezTo>
                    <a:pt x="228" y="112"/>
                    <a:pt x="231" y="115"/>
                    <a:pt x="234" y="119"/>
                  </a:cubicBezTo>
                  <a:cubicBezTo>
                    <a:pt x="234" y="119"/>
                    <a:pt x="234" y="120"/>
                    <a:pt x="235" y="120"/>
                  </a:cubicBezTo>
                  <a:cubicBezTo>
                    <a:pt x="236" y="122"/>
                    <a:pt x="236" y="125"/>
                    <a:pt x="238" y="127"/>
                  </a:cubicBezTo>
                  <a:cubicBezTo>
                    <a:pt x="239" y="128"/>
                    <a:pt x="239" y="129"/>
                    <a:pt x="240" y="130"/>
                  </a:cubicBezTo>
                  <a:cubicBezTo>
                    <a:pt x="242" y="135"/>
                    <a:pt x="244" y="141"/>
                    <a:pt x="247" y="147"/>
                  </a:cubicBezTo>
                  <a:cubicBezTo>
                    <a:pt x="253" y="158"/>
                    <a:pt x="257" y="170"/>
                    <a:pt x="262" y="181"/>
                  </a:cubicBezTo>
                  <a:cubicBezTo>
                    <a:pt x="264" y="186"/>
                    <a:pt x="264" y="191"/>
                    <a:pt x="265" y="196"/>
                  </a:cubicBezTo>
                  <a:cubicBezTo>
                    <a:pt x="267" y="208"/>
                    <a:pt x="271" y="219"/>
                    <a:pt x="270" y="232"/>
                  </a:cubicBezTo>
                  <a:cubicBezTo>
                    <a:pt x="270" y="241"/>
                    <a:pt x="270" y="250"/>
                    <a:pt x="270" y="259"/>
                  </a:cubicBezTo>
                  <a:cubicBezTo>
                    <a:pt x="270" y="262"/>
                    <a:pt x="271" y="265"/>
                    <a:pt x="271" y="269"/>
                  </a:cubicBezTo>
                  <a:cubicBezTo>
                    <a:pt x="272" y="288"/>
                    <a:pt x="266" y="305"/>
                    <a:pt x="261" y="323"/>
                  </a:cubicBezTo>
                  <a:cubicBezTo>
                    <a:pt x="259" y="331"/>
                    <a:pt x="258" y="339"/>
                    <a:pt x="255" y="346"/>
                  </a:cubicBezTo>
                  <a:cubicBezTo>
                    <a:pt x="255" y="347"/>
                    <a:pt x="254" y="348"/>
                    <a:pt x="254" y="349"/>
                  </a:cubicBezTo>
                  <a:cubicBezTo>
                    <a:pt x="252" y="352"/>
                    <a:pt x="251" y="355"/>
                    <a:pt x="250" y="357"/>
                  </a:cubicBezTo>
                  <a:cubicBezTo>
                    <a:pt x="241" y="378"/>
                    <a:pt x="231" y="398"/>
                    <a:pt x="219" y="417"/>
                  </a:cubicBezTo>
                  <a:cubicBezTo>
                    <a:pt x="211" y="429"/>
                    <a:pt x="203" y="440"/>
                    <a:pt x="194" y="451"/>
                  </a:cubicBezTo>
                  <a:cubicBezTo>
                    <a:pt x="193" y="452"/>
                    <a:pt x="192" y="453"/>
                    <a:pt x="191" y="455"/>
                  </a:cubicBezTo>
                  <a:cubicBezTo>
                    <a:pt x="194" y="456"/>
                    <a:pt x="196" y="454"/>
                    <a:pt x="197" y="453"/>
                  </a:cubicBezTo>
                  <a:cubicBezTo>
                    <a:pt x="206" y="445"/>
                    <a:pt x="215" y="439"/>
                    <a:pt x="221" y="429"/>
                  </a:cubicBezTo>
                  <a:cubicBezTo>
                    <a:pt x="223" y="425"/>
                    <a:pt x="226" y="422"/>
                    <a:pt x="229" y="420"/>
                  </a:cubicBezTo>
                  <a:cubicBezTo>
                    <a:pt x="240" y="409"/>
                    <a:pt x="246" y="395"/>
                    <a:pt x="253" y="381"/>
                  </a:cubicBezTo>
                  <a:cubicBezTo>
                    <a:pt x="256" y="374"/>
                    <a:pt x="259" y="367"/>
                    <a:pt x="263" y="360"/>
                  </a:cubicBezTo>
                  <a:cubicBezTo>
                    <a:pt x="268" y="352"/>
                    <a:pt x="269" y="343"/>
                    <a:pt x="271" y="334"/>
                  </a:cubicBezTo>
                  <a:cubicBezTo>
                    <a:pt x="275" y="320"/>
                    <a:pt x="279" y="305"/>
                    <a:pt x="283" y="291"/>
                  </a:cubicBezTo>
                  <a:cubicBezTo>
                    <a:pt x="285" y="281"/>
                    <a:pt x="287" y="271"/>
                    <a:pt x="287" y="261"/>
                  </a:cubicBezTo>
                  <a:cubicBezTo>
                    <a:pt x="288" y="248"/>
                    <a:pt x="287" y="234"/>
                    <a:pt x="286" y="220"/>
                  </a:cubicBezTo>
                  <a:cubicBezTo>
                    <a:pt x="285" y="210"/>
                    <a:pt x="283" y="199"/>
                    <a:pt x="281" y="189"/>
                  </a:cubicBezTo>
                  <a:cubicBezTo>
                    <a:pt x="279" y="183"/>
                    <a:pt x="276" y="177"/>
                    <a:pt x="274" y="171"/>
                  </a:cubicBezTo>
                  <a:cubicBezTo>
                    <a:pt x="273" y="167"/>
                    <a:pt x="271" y="163"/>
                    <a:pt x="272" y="159"/>
                  </a:cubicBezTo>
                  <a:cubicBezTo>
                    <a:pt x="272" y="159"/>
                    <a:pt x="272" y="158"/>
                    <a:pt x="272" y="158"/>
                  </a:cubicBezTo>
                  <a:close/>
                </a:path>
              </a:pathLst>
            </a:custGeom>
            <a:solidFill>
              <a:srgbClr val="FEE5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1" name="Freeform 159"/>
            <p:cNvSpPr/>
            <p:nvPr/>
          </p:nvSpPr>
          <p:spPr bwMode="auto">
            <a:xfrm>
              <a:off x="7115175" y="2201863"/>
              <a:ext cx="565150" cy="457200"/>
            </a:xfrm>
            <a:custGeom>
              <a:avLst/>
              <a:gdLst>
                <a:gd name="T0" fmla="*/ 37 w 150"/>
                <a:gd name="T1" fmla="*/ 13 h 121"/>
                <a:gd name="T2" fmla="*/ 61 w 150"/>
                <a:gd name="T3" fmla="*/ 11 h 121"/>
                <a:gd name="T4" fmla="*/ 67 w 150"/>
                <a:gd name="T5" fmla="*/ 10 h 121"/>
                <a:gd name="T6" fmla="*/ 95 w 150"/>
                <a:gd name="T7" fmla="*/ 1 h 121"/>
                <a:gd name="T8" fmla="*/ 116 w 150"/>
                <a:gd name="T9" fmla="*/ 1 h 121"/>
                <a:gd name="T10" fmla="*/ 123 w 150"/>
                <a:gd name="T11" fmla="*/ 14 h 121"/>
                <a:gd name="T12" fmla="*/ 119 w 150"/>
                <a:gd name="T13" fmla="*/ 22 h 121"/>
                <a:gd name="T14" fmla="*/ 112 w 150"/>
                <a:gd name="T15" fmla="*/ 36 h 121"/>
                <a:gd name="T16" fmla="*/ 113 w 150"/>
                <a:gd name="T17" fmla="*/ 43 h 121"/>
                <a:gd name="T18" fmla="*/ 128 w 150"/>
                <a:gd name="T19" fmla="*/ 55 h 121"/>
                <a:gd name="T20" fmla="*/ 139 w 150"/>
                <a:gd name="T21" fmla="*/ 63 h 121"/>
                <a:gd name="T22" fmla="*/ 143 w 150"/>
                <a:gd name="T23" fmla="*/ 66 h 121"/>
                <a:gd name="T24" fmla="*/ 146 w 150"/>
                <a:gd name="T25" fmla="*/ 70 h 121"/>
                <a:gd name="T26" fmla="*/ 130 w 150"/>
                <a:gd name="T27" fmla="*/ 95 h 121"/>
                <a:gd name="T28" fmla="*/ 83 w 150"/>
                <a:gd name="T29" fmla="*/ 98 h 121"/>
                <a:gd name="T30" fmla="*/ 68 w 150"/>
                <a:gd name="T31" fmla="*/ 99 h 121"/>
                <a:gd name="T32" fmla="*/ 63 w 150"/>
                <a:gd name="T33" fmla="*/ 105 h 121"/>
                <a:gd name="T34" fmla="*/ 60 w 150"/>
                <a:gd name="T35" fmla="*/ 121 h 121"/>
                <a:gd name="T36" fmla="*/ 48 w 150"/>
                <a:gd name="T37" fmla="*/ 96 h 121"/>
                <a:gd name="T38" fmla="*/ 75 w 150"/>
                <a:gd name="T39" fmla="*/ 75 h 121"/>
                <a:gd name="T40" fmla="*/ 85 w 150"/>
                <a:gd name="T41" fmla="*/ 87 h 121"/>
                <a:gd name="T42" fmla="*/ 110 w 150"/>
                <a:gd name="T43" fmla="*/ 86 h 121"/>
                <a:gd name="T44" fmla="*/ 132 w 150"/>
                <a:gd name="T45" fmla="*/ 73 h 121"/>
                <a:gd name="T46" fmla="*/ 120 w 150"/>
                <a:gd name="T47" fmla="*/ 65 h 121"/>
                <a:gd name="T48" fmla="*/ 100 w 150"/>
                <a:gd name="T49" fmla="*/ 58 h 121"/>
                <a:gd name="T50" fmla="*/ 98 w 150"/>
                <a:gd name="T51" fmla="*/ 40 h 121"/>
                <a:gd name="T52" fmla="*/ 91 w 150"/>
                <a:gd name="T53" fmla="*/ 32 h 121"/>
                <a:gd name="T54" fmla="*/ 85 w 150"/>
                <a:gd name="T55" fmla="*/ 27 h 121"/>
                <a:gd name="T56" fmla="*/ 68 w 150"/>
                <a:gd name="T57" fmla="*/ 16 h 121"/>
                <a:gd name="T58" fmla="*/ 35 w 150"/>
                <a:gd name="T59" fmla="*/ 17 h 121"/>
                <a:gd name="T60" fmla="*/ 25 w 150"/>
                <a:gd name="T61" fmla="*/ 26 h 121"/>
                <a:gd name="T62" fmla="*/ 15 w 150"/>
                <a:gd name="T63" fmla="*/ 25 h 121"/>
                <a:gd name="T64" fmla="*/ 9 w 150"/>
                <a:gd name="T65" fmla="*/ 32 h 121"/>
                <a:gd name="T66" fmla="*/ 4 w 150"/>
                <a:gd name="T67" fmla="*/ 33 h 121"/>
                <a:gd name="T68" fmla="*/ 0 w 150"/>
                <a:gd name="T69" fmla="*/ 26 h 121"/>
                <a:gd name="T70" fmla="*/ 1 w 150"/>
                <a:gd name="T71" fmla="*/ 24 h 121"/>
                <a:gd name="T72" fmla="*/ 18 w 150"/>
                <a:gd name="T73" fmla="*/ 17 h 121"/>
                <a:gd name="T74" fmla="*/ 25 w 150"/>
                <a:gd name="T75" fmla="*/ 15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0" h="121">
                  <a:moveTo>
                    <a:pt x="32" y="14"/>
                  </a:moveTo>
                  <a:cubicBezTo>
                    <a:pt x="34" y="13"/>
                    <a:pt x="36" y="13"/>
                    <a:pt x="37" y="13"/>
                  </a:cubicBezTo>
                  <a:cubicBezTo>
                    <a:pt x="43" y="12"/>
                    <a:pt x="48" y="12"/>
                    <a:pt x="53" y="12"/>
                  </a:cubicBezTo>
                  <a:cubicBezTo>
                    <a:pt x="56" y="12"/>
                    <a:pt x="59" y="13"/>
                    <a:pt x="61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4" y="12"/>
                    <a:pt x="65" y="10"/>
                    <a:pt x="67" y="10"/>
                  </a:cubicBezTo>
                  <a:cubicBezTo>
                    <a:pt x="74" y="5"/>
                    <a:pt x="82" y="4"/>
                    <a:pt x="90" y="2"/>
                  </a:cubicBezTo>
                  <a:cubicBezTo>
                    <a:pt x="92" y="1"/>
                    <a:pt x="93" y="2"/>
                    <a:pt x="95" y="1"/>
                  </a:cubicBezTo>
                  <a:cubicBezTo>
                    <a:pt x="100" y="1"/>
                    <a:pt x="105" y="0"/>
                    <a:pt x="110" y="0"/>
                  </a:cubicBezTo>
                  <a:cubicBezTo>
                    <a:pt x="112" y="1"/>
                    <a:pt x="114" y="0"/>
                    <a:pt x="116" y="1"/>
                  </a:cubicBezTo>
                  <a:cubicBezTo>
                    <a:pt x="123" y="3"/>
                    <a:pt x="125" y="6"/>
                    <a:pt x="123" y="13"/>
                  </a:cubicBezTo>
                  <a:cubicBezTo>
                    <a:pt x="123" y="13"/>
                    <a:pt x="123" y="13"/>
                    <a:pt x="123" y="14"/>
                  </a:cubicBezTo>
                  <a:cubicBezTo>
                    <a:pt x="120" y="15"/>
                    <a:pt x="117" y="17"/>
                    <a:pt x="120" y="20"/>
                  </a:cubicBezTo>
                  <a:cubicBezTo>
                    <a:pt x="120" y="21"/>
                    <a:pt x="120" y="22"/>
                    <a:pt x="119" y="22"/>
                  </a:cubicBezTo>
                  <a:cubicBezTo>
                    <a:pt x="114" y="25"/>
                    <a:pt x="112" y="29"/>
                    <a:pt x="112" y="35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38"/>
                    <a:pt x="111" y="39"/>
                    <a:pt x="112" y="41"/>
                  </a:cubicBezTo>
                  <a:cubicBezTo>
                    <a:pt x="113" y="42"/>
                    <a:pt x="113" y="43"/>
                    <a:pt x="113" y="43"/>
                  </a:cubicBezTo>
                  <a:cubicBezTo>
                    <a:pt x="115" y="45"/>
                    <a:pt x="116" y="48"/>
                    <a:pt x="118" y="50"/>
                  </a:cubicBezTo>
                  <a:cubicBezTo>
                    <a:pt x="120" y="53"/>
                    <a:pt x="123" y="55"/>
                    <a:pt x="128" y="55"/>
                  </a:cubicBezTo>
                  <a:cubicBezTo>
                    <a:pt x="131" y="56"/>
                    <a:pt x="133" y="57"/>
                    <a:pt x="136" y="59"/>
                  </a:cubicBezTo>
                  <a:cubicBezTo>
                    <a:pt x="137" y="60"/>
                    <a:pt x="137" y="63"/>
                    <a:pt x="139" y="63"/>
                  </a:cubicBezTo>
                  <a:cubicBezTo>
                    <a:pt x="140" y="64"/>
                    <a:pt x="140" y="64"/>
                    <a:pt x="140" y="64"/>
                  </a:cubicBezTo>
                  <a:cubicBezTo>
                    <a:pt x="141" y="65"/>
                    <a:pt x="142" y="65"/>
                    <a:pt x="143" y="66"/>
                  </a:cubicBezTo>
                  <a:cubicBezTo>
                    <a:pt x="143" y="66"/>
                    <a:pt x="143" y="66"/>
                    <a:pt x="144" y="67"/>
                  </a:cubicBezTo>
                  <a:cubicBezTo>
                    <a:pt x="145" y="68"/>
                    <a:pt x="146" y="69"/>
                    <a:pt x="146" y="70"/>
                  </a:cubicBezTo>
                  <a:cubicBezTo>
                    <a:pt x="150" y="76"/>
                    <a:pt x="150" y="78"/>
                    <a:pt x="145" y="83"/>
                  </a:cubicBezTo>
                  <a:cubicBezTo>
                    <a:pt x="141" y="87"/>
                    <a:pt x="136" y="92"/>
                    <a:pt x="130" y="95"/>
                  </a:cubicBezTo>
                  <a:cubicBezTo>
                    <a:pt x="118" y="100"/>
                    <a:pt x="105" y="102"/>
                    <a:pt x="92" y="99"/>
                  </a:cubicBezTo>
                  <a:cubicBezTo>
                    <a:pt x="89" y="98"/>
                    <a:pt x="86" y="98"/>
                    <a:pt x="83" y="98"/>
                  </a:cubicBezTo>
                  <a:cubicBezTo>
                    <a:pt x="80" y="98"/>
                    <a:pt x="77" y="99"/>
                    <a:pt x="74" y="99"/>
                  </a:cubicBezTo>
                  <a:cubicBezTo>
                    <a:pt x="72" y="99"/>
                    <a:pt x="70" y="99"/>
                    <a:pt x="68" y="99"/>
                  </a:cubicBezTo>
                  <a:cubicBezTo>
                    <a:pt x="65" y="99"/>
                    <a:pt x="64" y="100"/>
                    <a:pt x="63" y="103"/>
                  </a:cubicBezTo>
                  <a:cubicBezTo>
                    <a:pt x="63" y="104"/>
                    <a:pt x="63" y="104"/>
                    <a:pt x="63" y="105"/>
                  </a:cubicBezTo>
                  <a:cubicBezTo>
                    <a:pt x="61" y="108"/>
                    <a:pt x="61" y="111"/>
                    <a:pt x="61" y="115"/>
                  </a:cubicBezTo>
                  <a:cubicBezTo>
                    <a:pt x="62" y="117"/>
                    <a:pt x="63" y="120"/>
                    <a:pt x="60" y="121"/>
                  </a:cubicBezTo>
                  <a:cubicBezTo>
                    <a:pt x="58" y="121"/>
                    <a:pt x="57" y="120"/>
                    <a:pt x="57" y="118"/>
                  </a:cubicBezTo>
                  <a:cubicBezTo>
                    <a:pt x="55" y="110"/>
                    <a:pt x="51" y="103"/>
                    <a:pt x="48" y="96"/>
                  </a:cubicBezTo>
                  <a:cubicBezTo>
                    <a:pt x="45" y="86"/>
                    <a:pt x="47" y="81"/>
                    <a:pt x="57" y="78"/>
                  </a:cubicBezTo>
                  <a:cubicBezTo>
                    <a:pt x="63" y="76"/>
                    <a:pt x="68" y="74"/>
                    <a:pt x="75" y="75"/>
                  </a:cubicBezTo>
                  <a:cubicBezTo>
                    <a:pt x="79" y="76"/>
                    <a:pt x="81" y="78"/>
                    <a:pt x="80" y="82"/>
                  </a:cubicBezTo>
                  <a:cubicBezTo>
                    <a:pt x="80" y="86"/>
                    <a:pt x="81" y="88"/>
                    <a:pt x="85" y="87"/>
                  </a:cubicBezTo>
                  <a:cubicBezTo>
                    <a:pt x="88" y="87"/>
                    <a:pt x="90" y="88"/>
                    <a:pt x="93" y="88"/>
                  </a:cubicBezTo>
                  <a:cubicBezTo>
                    <a:pt x="99" y="88"/>
                    <a:pt x="105" y="88"/>
                    <a:pt x="110" y="86"/>
                  </a:cubicBezTo>
                  <a:cubicBezTo>
                    <a:pt x="116" y="84"/>
                    <a:pt x="122" y="85"/>
                    <a:pt x="127" y="83"/>
                  </a:cubicBezTo>
                  <a:cubicBezTo>
                    <a:pt x="131" y="82"/>
                    <a:pt x="133" y="77"/>
                    <a:pt x="132" y="73"/>
                  </a:cubicBezTo>
                  <a:cubicBezTo>
                    <a:pt x="132" y="70"/>
                    <a:pt x="128" y="66"/>
                    <a:pt x="124" y="65"/>
                  </a:cubicBezTo>
                  <a:cubicBezTo>
                    <a:pt x="123" y="65"/>
                    <a:pt x="122" y="66"/>
                    <a:pt x="120" y="65"/>
                  </a:cubicBezTo>
                  <a:cubicBezTo>
                    <a:pt x="117" y="65"/>
                    <a:pt x="114" y="64"/>
                    <a:pt x="111" y="61"/>
                  </a:cubicBezTo>
                  <a:cubicBezTo>
                    <a:pt x="108" y="58"/>
                    <a:pt x="104" y="58"/>
                    <a:pt x="100" y="58"/>
                  </a:cubicBezTo>
                  <a:cubicBezTo>
                    <a:pt x="93" y="58"/>
                    <a:pt x="92" y="57"/>
                    <a:pt x="94" y="50"/>
                  </a:cubicBezTo>
                  <a:cubicBezTo>
                    <a:pt x="96" y="47"/>
                    <a:pt x="97" y="43"/>
                    <a:pt x="98" y="40"/>
                  </a:cubicBezTo>
                  <a:cubicBezTo>
                    <a:pt x="98" y="38"/>
                    <a:pt x="98" y="36"/>
                    <a:pt x="97" y="34"/>
                  </a:cubicBezTo>
                  <a:cubicBezTo>
                    <a:pt x="95" y="32"/>
                    <a:pt x="93" y="31"/>
                    <a:pt x="91" y="32"/>
                  </a:cubicBezTo>
                  <a:cubicBezTo>
                    <a:pt x="90" y="32"/>
                    <a:pt x="89" y="32"/>
                    <a:pt x="88" y="32"/>
                  </a:cubicBezTo>
                  <a:cubicBezTo>
                    <a:pt x="86" y="31"/>
                    <a:pt x="85" y="29"/>
                    <a:pt x="85" y="27"/>
                  </a:cubicBezTo>
                  <a:cubicBezTo>
                    <a:pt x="83" y="20"/>
                    <a:pt x="78" y="17"/>
                    <a:pt x="71" y="17"/>
                  </a:cubicBezTo>
                  <a:cubicBezTo>
                    <a:pt x="70" y="17"/>
                    <a:pt x="69" y="16"/>
                    <a:pt x="68" y="16"/>
                  </a:cubicBezTo>
                  <a:cubicBezTo>
                    <a:pt x="67" y="15"/>
                    <a:pt x="66" y="14"/>
                    <a:pt x="64" y="15"/>
                  </a:cubicBezTo>
                  <a:cubicBezTo>
                    <a:pt x="55" y="17"/>
                    <a:pt x="45" y="15"/>
                    <a:pt x="35" y="17"/>
                  </a:cubicBezTo>
                  <a:cubicBezTo>
                    <a:pt x="30" y="18"/>
                    <a:pt x="27" y="20"/>
                    <a:pt x="27" y="24"/>
                  </a:cubicBezTo>
                  <a:cubicBezTo>
                    <a:pt x="26" y="25"/>
                    <a:pt x="26" y="25"/>
                    <a:pt x="25" y="26"/>
                  </a:cubicBezTo>
                  <a:cubicBezTo>
                    <a:pt x="23" y="26"/>
                    <a:pt x="21" y="25"/>
                    <a:pt x="21" y="24"/>
                  </a:cubicBezTo>
                  <a:cubicBezTo>
                    <a:pt x="18" y="20"/>
                    <a:pt x="16" y="23"/>
                    <a:pt x="15" y="25"/>
                  </a:cubicBezTo>
                  <a:cubicBezTo>
                    <a:pt x="14" y="27"/>
                    <a:pt x="13" y="28"/>
                    <a:pt x="11" y="29"/>
                  </a:cubicBezTo>
                  <a:cubicBezTo>
                    <a:pt x="9" y="29"/>
                    <a:pt x="8" y="30"/>
                    <a:pt x="9" y="32"/>
                  </a:cubicBezTo>
                  <a:cubicBezTo>
                    <a:pt x="10" y="34"/>
                    <a:pt x="9" y="35"/>
                    <a:pt x="7" y="35"/>
                  </a:cubicBezTo>
                  <a:cubicBezTo>
                    <a:pt x="5" y="35"/>
                    <a:pt x="4" y="34"/>
                    <a:pt x="4" y="33"/>
                  </a:cubicBezTo>
                  <a:cubicBezTo>
                    <a:pt x="4" y="30"/>
                    <a:pt x="2" y="29"/>
                    <a:pt x="1" y="27"/>
                  </a:cubicBezTo>
                  <a:cubicBezTo>
                    <a:pt x="1" y="27"/>
                    <a:pt x="1" y="26"/>
                    <a:pt x="0" y="26"/>
                  </a:cubicBezTo>
                  <a:cubicBezTo>
                    <a:pt x="0" y="26"/>
                    <a:pt x="0" y="25"/>
                    <a:pt x="1" y="25"/>
                  </a:cubicBezTo>
                  <a:cubicBezTo>
                    <a:pt x="1" y="25"/>
                    <a:pt x="1" y="24"/>
                    <a:pt x="1" y="24"/>
                  </a:cubicBezTo>
                  <a:cubicBezTo>
                    <a:pt x="2" y="23"/>
                    <a:pt x="3" y="24"/>
                    <a:pt x="5" y="23"/>
                  </a:cubicBezTo>
                  <a:cubicBezTo>
                    <a:pt x="9" y="22"/>
                    <a:pt x="13" y="18"/>
                    <a:pt x="18" y="17"/>
                  </a:cubicBezTo>
                  <a:cubicBezTo>
                    <a:pt x="20" y="16"/>
                    <a:pt x="23" y="17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7" y="14"/>
                    <a:pt x="30" y="14"/>
                    <a:pt x="32" y="14"/>
                  </a:cubicBezTo>
                  <a:close/>
                </a:path>
              </a:pathLst>
            </a:custGeom>
            <a:solidFill>
              <a:srgbClr val="DEFE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2" name="Freeform 160"/>
            <p:cNvSpPr/>
            <p:nvPr/>
          </p:nvSpPr>
          <p:spPr bwMode="auto">
            <a:xfrm>
              <a:off x="7280275" y="4148138"/>
              <a:ext cx="471488" cy="147638"/>
            </a:xfrm>
            <a:custGeom>
              <a:avLst/>
              <a:gdLst>
                <a:gd name="T0" fmla="*/ 122 w 125"/>
                <a:gd name="T1" fmla="*/ 9 h 39"/>
                <a:gd name="T2" fmla="*/ 122 w 125"/>
                <a:gd name="T3" fmla="*/ 10 h 39"/>
                <a:gd name="T4" fmla="*/ 125 w 125"/>
                <a:gd name="T5" fmla="*/ 15 h 39"/>
                <a:gd name="T6" fmla="*/ 125 w 125"/>
                <a:gd name="T7" fmla="*/ 16 h 39"/>
                <a:gd name="T8" fmla="*/ 119 w 125"/>
                <a:gd name="T9" fmla="*/ 32 h 39"/>
                <a:gd name="T10" fmla="*/ 115 w 125"/>
                <a:gd name="T11" fmla="*/ 39 h 39"/>
                <a:gd name="T12" fmla="*/ 114 w 125"/>
                <a:gd name="T13" fmla="*/ 39 h 39"/>
                <a:gd name="T14" fmla="*/ 77 w 125"/>
                <a:gd name="T15" fmla="*/ 37 h 39"/>
                <a:gd name="T16" fmla="*/ 39 w 125"/>
                <a:gd name="T17" fmla="*/ 37 h 39"/>
                <a:gd name="T18" fmla="*/ 34 w 125"/>
                <a:gd name="T19" fmla="*/ 37 h 39"/>
                <a:gd name="T20" fmla="*/ 23 w 125"/>
                <a:gd name="T21" fmla="*/ 37 h 39"/>
                <a:gd name="T22" fmla="*/ 21 w 125"/>
                <a:gd name="T23" fmla="*/ 37 h 39"/>
                <a:gd name="T24" fmla="*/ 3 w 125"/>
                <a:gd name="T25" fmla="*/ 33 h 39"/>
                <a:gd name="T26" fmla="*/ 0 w 125"/>
                <a:gd name="T27" fmla="*/ 30 h 39"/>
                <a:gd name="T28" fmla="*/ 13 w 125"/>
                <a:gd name="T29" fmla="*/ 31 h 39"/>
                <a:gd name="T30" fmla="*/ 14 w 125"/>
                <a:gd name="T31" fmla="*/ 31 h 39"/>
                <a:gd name="T32" fmla="*/ 13 w 125"/>
                <a:gd name="T33" fmla="*/ 31 h 39"/>
                <a:gd name="T34" fmla="*/ 12 w 125"/>
                <a:gd name="T35" fmla="*/ 27 h 39"/>
                <a:gd name="T36" fmla="*/ 17 w 125"/>
                <a:gd name="T37" fmla="*/ 25 h 39"/>
                <a:gd name="T38" fmla="*/ 20 w 125"/>
                <a:gd name="T39" fmla="*/ 30 h 39"/>
                <a:gd name="T40" fmla="*/ 23 w 125"/>
                <a:gd name="T41" fmla="*/ 25 h 39"/>
                <a:gd name="T42" fmla="*/ 30 w 125"/>
                <a:gd name="T43" fmla="*/ 24 h 39"/>
                <a:gd name="T44" fmla="*/ 31 w 125"/>
                <a:gd name="T45" fmla="*/ 19 h 39"/>
                <a:gd name="T46" fmla="*/ 29 w 125"/>
                <a:gd name="T47" fmla="*/ 13 h 39"/>
                <a:gd name="T48" fmla="*/ 24 w 125"/>
                <a:gd name="T49" fmla="*/ 15 h 39"/>
                <a:gd name="T50" fmla="*/ 19 w 125"/>
                <a:gd name="T51" fmla="*/ 15 h 39"/>
                <a:gd name="T52" fmla="*/ 16 w 125"/>
                <a:gd name="T53" fmla="*/ 15 h 39"/>
                <a:gd name="T54" fmla="*/ 9 w 125"/>
                <a:gd name="T55" fmla="*/ 14 h 39"/>
                <a:gd name="T56" fmla="*/ 5 w 125"/>
                <a:gd name="T57" fmla="*/ 13 h 39"/>
                <a:gd name="T58" fmla="*/ 10 w 125"/>
                <a:gd name="T59" fmla="*/ 9 h 39"/>
                <a:gd name="T60" fmla="*/ 19 w 125"/>
                <a:gd name="T61" fmla="*/ 5 h 39"/>
                <a:gd name="T62" fmla="*/ 20 w 125"/>
                <a:gd name="T63" fmla="*/ 5 h 39"/>
                <a:gd name="T64" fmla="*/ 41 w 125"/>
                <a:gd name="T65" fmla="*/ 6 h 39"/>
                <a:gd name="T66" fmla="*/ 50 w 125"/>
                <a:gd name="T67" fmla="*/ 8 h 39"/>
                <a:gd name="T68" fmla="*/ 61 w 125"/>
                <a:gd name="T69" fmla="*/ 2 h 39"/>
                <a:gd name="T70" fmla="*/ 63 w 125"/>
                <a:gd name="T71" fmla="*/ 0 h 39"/>
                <a:gd name="T72" fmla="*/ 92 w 125"/>
                <a:gd name="T73" fmla="*/ 0 h 39"/>
                <a:gd name="T74" fmla="*/ 109 w 125"/>
                <a:gd name="T75" fmla="*/ 2 h 39"/>
                <a:gd name="T76" fmla="*/ 122 w 125"/>
                <a:gd name="T77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5" h="39">
                  <a:moveTo>
                    <a:pt x="122" y="9"/>
                  </a:moveTo>
                  <a:cubicBezTo>
                    <a:pt x="122" y="9"/>
                    <a:pt x="122" y="10"/>
                    <a:pt x="122" y="10"/>
                  </a:cubicBezTo>
                  <a:cubicBezTo>
                    <a:pt x="123" y="11"/>
                    <a:pt x="124" y="13"/>
                    <a:pt x="125" y="15"/>
                  </a:cubicBezTo>
                  <a:cubicBezTo>
                    <a:pt x="125" y="15"/>
                    <a:pt x="125" y="16"/>
                    <a:pt x="125" y="16"/>
                  </a:cubicBezTo>
                  <a:cubicBezTo>
                    <a:pt x="119" y="20"/>
                    <a:pt x="121" y="26"/>
                    <a:pt x="119" y="32"/>
                  </a:cubicBezTo>
                  <a:cubicBezTo>
                    <a:pt x="118" y="34"/>
                    <a:pt x="118" y="37"/>
                    <a:pt x="115" y="39"/>
                  </a:cubicBezTo>
                  <a:cubicBezTo>
                    <a:pt x="115" y="39"/>
                    <a:pt x="114" y="39"/>
                    <a:pt x="114" y="39"/>
                  </a:cubicBezTo>
                  <a:cubicBezTo>
                    <a:pt x="101" y="37"/>
                    <a:pt x="89" y="38"/>
                    <a:pt x="77" y="37"/>
                  </a:cubicBezTo>
                  <a:cubicBezTo>
                    <a:pt x="64" y="37"/>
                    <a:pt x="51" y="37"/>
                    <a:pt x="39" y="37"/>
                  </a:cubicBezTo>
                  <a:cubicBezTo>
                    <a:pt x="37" y="37"/>
                    <a:pt x="35" y="37"/>
                    <a:pt x="34" y="37"/>
                  </a:cubicBezTo>
                  <a:cubicBezTo>
                    <a:pt x="30" y="37"/>
                    <a:pt x="27" y="37"/>
                    <a:pt x="23" y="37"/>
                  </a:cubicBezTo>
                  <a:cubicBezTo>
                    <a:pt x="22" y="37"/>
                    <a:pt x="21" y="37"/>
                    <a:pt x="21" y="37"/>
                  </a:cubicBezTo>
                  <a:cubicBezTo>
                    <a:pt x="15" y="35"/>
                    <a:pt x="9" y="34"/>
                    <a:pt x="3" y="33"/>
                  </a:cubicBezTo>
                  <a:cubicBezTo>
                    <a:pt x="2" y="33"/>
                    <a:pt x="0" y="32"/>
                    <a:pt x="0" y="30"/>
                  </a:cubicBezTo>
                  <a:cubicBezTo>
                    <a:pt x="4" y="26"/>
                    <a:pt x="9" y="29"/>
                    <a:pt x="13" y="31"/>
                  </a:cubicBezTo>
                  <a:cubicBezTo>
                    <a:pt x="13" y="31"/>
                    <a:pt x="13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0"/>
                    <a:pt x="11" y="28"/>
                    <a:pt x="12" y="27"/>
                  </a:cubicBezTo>
                  <a:cubicBezTo>
                    <a:pt x="13" y="25"/>
                    <a:pt x="15" y="25"/>
                    <a:pt x="17" y="25"/>
                  </a:cubicBezTo>
                  <a:cubicBezTo>
                    <a:pt x="19" y="26"/>
                    <a:pt x="20" y="27"/>
                    <a:pt x="20" y="30"/>
                  </a:cubicBezTo>
                  <a:cubicBezTo>
                    <a:pt x="20" y="27"/>
                    <a:pt x="18" y="24"/>
                    <a:pt x="23" y="25"/>
                  </a:cubicBezTo>
                  <a:cubicBezTo>
                    <a:pt x="25" y="26"/>
                    <a:pt x="27" y="22"/>
                    <a:pt x="30" y="24"/>
                  </a:cubicBezTo>
                  <a:cubicBezTo>
                    <a:pt x="29" y="22"/>
                    <a:pt x="32" y="20"/>
                    <a:pt x="31" y="19"/>
                  </a:cubicBezTo>
                  <a:cubicBezTo>
                    <a:pt x="29" y="17"/>
                    <a:pt x="30" y="14"/>
                    <a:pt x="29" y="13"/>
                  </a:cubicBezTo>
                  <a:cubicBezTo>
                    <a:pt x="29" y="15"/>
                    <a:pt x="27" y="17"/>
                    <a:pt x="24" y="15"/>
                  </a:cubicBezTo>
                  <a:cubicBezTo>
                    <a:pt x="22" y="14"/>
                    <a:pt x="21" y="12"/>
                    <a:pt x="19" y="15"/>
                  </a:cubicBezTo>
                  <a:cubicBezTo>
                    <a:pt x="18" y="16"/>
                    <a:pt x="17" y="16"/>
                    <a:pt x="16" y="15"/>
                  </a:cubicBezTo>
                  <a:cubicBezTo>
                    <a:pt x="14" y="13"/>
                    <a:pt x="11" y="13"/>
                    <a:pt x="9" y="14"/>
                  </a:cubicBezTo>
                  <a:cubicBezTo>
                    <a:pt x="7" y="15"/>
                    <a:pt x="6" y="14"/>
                    <a:pt x="5" y="13"/>
                  </a:cubicBezTo>
                  <a:cubicBezTo>
                    <a:pt x="5" y="10"/>
                    <a:pt x="8" y="10"/>
                    <a:pt x="10" y="9"/>
                  </a:cubicBezTo>
                  <a:cubicBezTo>
                    <a:pt x="13" y="8"/>
                    <a:pt x="16" y="7"/>
                    <a:pt x="19" y="5"/>
                  </a:cubicBezTo>
                  <a:cubicBezTo>
                    <a:pt x="19" y="5"/>
                    <a:pt x="20" y="5"/>
                    <a:pt x="20" y="5"/>
                  </a:cubicBezTo>
                  <a:cubicBezTo>
                    <a:pt x="27" y="7"/>
                    <a:pt x="34" y="8"/>
                    <a:pt x="41" y="6"/>
                  </a:cubicBezTo>
                  <a:cubicBezTo>
                    <a:pt x="44" y="6"/>
                    <a:pt x="47" y="7"/>
                    <a:pt x="50" y="8"/>
                  </a:cubicBezTo>
                  <a:cubicBezTo>
                    <a:pt x="58" y="8"/>
                    <a:pt x="59" y="8"/>
                    <a:pt x="61" y="2"/>
                  </a:cubicBezTo>
                  <a:cubicBezTo>
                    <a:pt x="62" y="1"/>
                    <a:pt x="62" y="1"/>
                    <a:pt x="63" y="0"/>
                  </a:cubicBezTo>
                  <a:cubicBezTo>
                    <a:pt x="72" y="1"/>
                    <a:pt x="82" y="0"/>
                    <a:pt x="92" y="0"/>
                  </a:cubicBezTo>
                  <a:cubicBezTo>
                    <a:pt x="97" y="1"/>
                    <a:pt x="103" y="1"/>
                    <a:pt x="109" y="2"/>
                  </a:cubicBezTo>
                  <a:cubicBezTo>
                    <a:pt x="114" y="3"/>
                    <a:pt x="119" y="5"/>
                    <a:pt x="122" y="9"/>
                  </a:cubicBezTo>
                  <a:close/>
                </a:path>
              </a:pathLst>
            </a:custGeom>
            <a:solidFill>
              <a:srgbClr val="FECD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3" name="Freeform 161"/>
            <p:cNvSpPr/>
            <p:nvPr/>
          </p:nvSpPr>
          <p:spPr bwMode="auto">
            <a:xfrm>
              <a:off x="6756400" y="2884488"/>
              <a:ext cx="312738" cy="361950"/>
            </a:xfrm>
            <a:custGeom>
              <a:avLst/>
              <a:gdLst>
                <a:gd name="T0" fmla="*/ 3 w 83"/>
                <a:gd name="T1" fmla="*/ 11 h 96"/>
                <a:gd name="T2" fmla="*/ 12 w 83"/>
                <a:gd name="T3" fmla="*/ 3 h 96"/>
                <a:gd name="T4" fmla="*/ 19 w 83"/>
                <a:gd name="T5" fmla="*/ 3 h 96"/>
                <a:gd name="T6" fmla="*/ 23 w 83"/>
                <a:gd name="T7" fmla="*/ 28 h 96"/>
                <a:gd name="T8" fmla="*/ 26 w 83"/>
                <a:gd name="T9" fmla="*/ 49 h 96"/>
                <a:gd name="T10" fmla="*/ 37 w 83"/>
                <a:gd name="T11" fmla="*/ 56 h 96"/>
                <a:gd name="T12" fmla="*/ 57 w 83"/>
                <a:gd name="T13" fmla="*/ 55 h 96"/>
                <a:gd name="T14" fmla="*/ 70 w 83"/>
                <a:gd name="T15" fmla="*/ 39 h 96"/>
                <a:gd name="T16" fmla="*/ 82 w 83"/>
                <a:gd name="T17" fmla="*/ 44 h 96"/>
                <a:gd name="T18" fmla="*/ 81 w 83"/>
                <a:gd name="T19" fmla="*/ 47 h 96"/>
                <a:gd name="T20" fmla="*/ 83 w 83"/>
                <a:gd name="T21" fmla="*/ 55 h 96"/>
                <a:gd name="T22" fmla="*/ 78 w 83"/>
                <a:gd name="T23" fmla="*/ 56 h 96"/>
                <a:gd name="T24" fmla="*/ 78 w 83"/>
                <a:gd name="T25" fmla="*/ 59 h 96"/>
                <a:gd name="T26" fmla="*/ 70 w 83"/>
                <a:gd name="T27" fmla="*/ 56 h 96"/>
                <a:gd name="T28" fmla="*/ 69 w 83"/>
                <a:gd name="T29" fmla="*/ 60 h 96"/>
                <a:gd name="T30" fmla="*/ 74 w 83"/>
                <a:gd name="T31" fmla="*/ 76 h 96"/>
                <a:gd name="T32" fmla="*/ 74 w 83"/>
                <a:gd name="T33" fmla="*/ 77 h 96"/>
                <a:gd name="T34" fmla="*/ 79 w 83"/>
                <a:gd name="T35" fmla="*/ 76 h 96"/>
                <a:gd name="T36" fmla="*/ 75 w 83"/>
                <a:gd name="T37" fmla="*/ 84 h 96"/>
                <a:gd name="T38" fmla="*/ 69 w 83"/>
                <a:gd name="T39" fmla="*/ 80 h 96"/>
                <a:gd name="T40" fmla="*/ 70 w 83"/>
                <a:gd name="T41" fmla="*/ 73 h 96"/>
                <a:gd name="T42" fmla="*/ 62 w 83"/>
                <a:gd name="T43" fmla="*/ 75 h 96"/>
                <a:gd name="T44" fmla="*/ 68 w 83"/>
                <a:gd name="T45" fmla="*/ 81 h 96"/>
                <a:gd name="T46" fmla="*/ 66 w 83"/>
                <a:gd name="T47" fmla="*/ 92 h 96"/>
                <a:gd name="T48" fmla="*/ 54 w 83"/>
                <a:gd name="T49" fmla="*/ 88 h 96"/>
                <a:gd name="T50" fmla="*/ 43 w 83"/>
                <a:gd name="T51" fmla="*/ 85 h 96"/>
                <a:gd name="T52" fmla="*/ 11 w 83"/>
                <a:gd name="T53" fmla="*/ 30 h 96"/>
                <a:gd name="T54" fmla="*/ 20 w 83"/>
                <a:gd name="T55" fmla="*/ 76 h 96"/>
                <a:gd name="T56" fmla="*/ 19 w 83"/>
                <a:gd name="T57" fmla="*/ 89 h 96"/>
                <a:gd name="T58" fmla="*/ 17 w 83"/>
                <a:gd name="T59" fmla="*/ 83 h 96"/>
                <a:gd name="T60" fmla="*/ 15 w 83"/>
                <a:gd name="T61" fmla="*/ 79 h 96"/>
                <a:gd name="T62" fmla="*/ 9 w 83"/>
                <a:gd name="T63" fmla="*/ 69 h 96"/>
                <a:gd name="T64" fmla="*/ 6 w 83"/>
                <a:gd name="T65" fmla="*/ 58 h 96"/>
                <a:gd name="T66" fmla="*/ 4 w 83"/>
                <a:gd name="T67" fmla="*/ 48 h 96"/>
                <a:gd name="T68" fmla="*/ 1 w 83"/>
                <a:gd name="T69" fmla="*/ 35 h 96"/>
                <a:gd name="T70" fmla="*/ 1 w 83"/>
                <a:gd name="T71" fmla="*/ 2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3" h="96">
                  <a:moveTo>
                    <a:pt x="1" y="20"/>
                  </a:moveTo>
                  <a:cubicBezTo>
                    <a:pt x="0" y="17"/>
                    <a:pt x="1" y="14"/>
                    <a:pt x="3" y="11"/>
                  </a:cubicBezTo>
                  <a:cubicBezTo>
                    <a:pt x="3" y="10"/>
                    <a:pt x="3" y="10"/>
                    <a:pt x="4" y="9"/>
                  </a:cubicBezTo>
                  <a:cubicBezTo>
                    <a:pt x="8" y="9"/>
                    <a:pt x="11" y="7"/>
                    <a:pt x="12" y="3"/>
                  </a:cubicBezTo>
                  <a:cubicBezTo>
                    <a:pt x="13" y="2"/>
                    <a:pt x="13" y="0"/>
                    <a:pt x="15" y="0"/>
                  </a:cubicBezTo>
                  <a:cubicBezTo>
                    <a:pt x="17" y="0"/>
                    <a:pt x="18" y="2"/>
                    <a:pt x="19" y="3"/>
                  </a:cubicBezTo>
                  <a:cubicBezTo>
                    <a:pt x="23" y="9"/>
                    <a:pt x="22" y="15"/>
                    <a:pt x="23" y="22"/>
                  </a:cubicBezTo>
                  <a:cubicBezTo>
                    <a:pt x="23" y="24"/>
                    <a:pt x="23" y="26"/>
                    <a:pt x="23" y="28"/>
                  </a:cubicBezTo>
                  <a:cubicBezTo>
                    <a:pt x="23" y="29"/>
                    <a:pt x="23" y="29"/>
                    <a:pt x="23" y="30"/>
                  </a:cubicBezTo>
                  <a:cubicBezTo>
                    <a:pt x="22" y="37"/>
                    <a:pt x="24" y="43"/>
                    <a:pt x="26" y="49"/>
                  </a:cubicBezTo>
                  <a:cubicBezTo>
                    <a:pt x="27" y="54"/>
                    <a:pt x="31" y="54"/>
                    <a:pt x="35" y="55"/>
                  </a:cubicBezTo>
                  <a:cubicBezTo>
                    <a:pt x="36" y="55"/>
                    <a:pt x="36" y="56"/>
                    <a:pt x="37" y="56"/>
                  </a:cubicBezTo>
                  <a:cubicBezTo>
                    <a:pt x="38" y="58"/>
                    <a:pt x="41" y="59"/>
                    <a:pt x="44" y="58"/>
                  </a:cubicBezTo>
                  <a:cubicBezTo>
                    <a:pt x="48" y="57"/>
                    <a:pt x="53" y="58"/>
                    <a:pt x="57" y="55"/>
                  </a:cubicBezTo>
                  <a:cubicBezTo>
                    <a:pt x="60" y="50"/>
                    <a:pt x="65" y="47"/>
                    <a:pt x="67" y="41"/>
                  </a:cubicBezTo>
                  <a:cubicBezTo>
                    <a:pt x="68" y="40"/>
                    <a:pt x="69" y="40"/>
                    <a:pt x="70" y="39"/>
                  </a:cubicBezTo>
                  <a:cubicBezTo>
                    <a:pt x="73" y="38"/>
                    <a:pt x="76" y="37"/>
                    <a:pt x="77" y="42"/>
                  </a:cubicBezTo>
                  <a:cubicBezTo>
                    <a:pt x="78" y="43"/>
                    <a:pt x="81" y="43"/>
                    <a:pt x="82" y="44"/>
                  </a:cubicBezTo>
                  <a:cubicBezTo>
                    <a:pt x="83" y="45"/>
                    <a:pt x="83" y="45"/>
                    <a:pt x="83" y="46"/>
                  </a:cubicBezTo>
                  <a:cubicBezTo>
                    <a:pt x="83" y="47"/>
                    <a:pt x="82" y="47"/>
                    <a:pt x="81" y="47"/>
                  </a:cubicBezTo>
                  <a:cubicBezTo>
                    <a:pt x="79" y="47"/>
                    <a:pt x="82" y="47"/>
                    <a:pt x="81" y="48"/>
                  </a:cubicBezTo>
                  <a:cubicBezTo>
                    <a:pt x="82" y="50"/>
                    <a:pt x="83" y="52"/>
                    <a:pt x="83" y="55"/>
                  </a:cubicBezTo>
                  <a:cubicBezTo>
                    <a:pt x="83" y="56"/>
                    <a:pt x="82" y="57"/>
                    <a:pt x="80" y="57"/>
                  </a:cubicBezTo>
                  <a:cubicBezTo>
                    <a:pt x="79" y="58"/>
                    <a:pt x="78" y="57"/>
                    <a:pt x="78" y="56"/>
                  </a:cubicBezTo>
                  <a:cubicBezTo>
                    <a:pt x="77" y="54"/>
                    <a:pt x="76" y="54"/>
                    <a:pt x="74" y="52"/>
                  </a:cubicBezTo>
                  <a:cubicBezTo>
                    <a:pt x="76" y="55"/>
                    <a:pt x="79" y="57"/>
                    <a:pt x="78" y="59"/>
                  </a:cubicBezTo>
                  <a:cubicBezTo>
                    <a:pt x="77" y="61"/>
                    <a:pt x="73" y="59"/>
                    <a:pt x="71" y="59"/>
                  </a:cubicBezTo>
                  <a:cubicBezTo>
                    <a:pt x="69" y="59"/>
                    <a:pt x="69" y="57"/>
                    <a:pt x="70" y="56"/>
                  </a:cubicBezTo>
                  <a:cubicBezTo>
                    <a:pt x="69" y="57"/>
                    <a:pt x="70" y="58"/>
                    <a:pt x="69" y="59"/>
                  </a:cubicBezTo>
                  <a:cubicBezTo>
                    <a:pt x="69" y="60"/>
                    <a:pt x="68" y="60"/>
                    <a:pt x="69" y="60"/>
                  </a:cubicBezTo>
                  <a:cubicBezTo>
                    <a:pt x="71" y="61"/>
                    <a:pt x="73" y="64"/>
                    <a:pt x="75" y="67"/>
                  </a:cubicBezTo>
                  <a:cubicBezTo>
                    <a:pt x="76" y="70"/>
                    <a:pt x="77" y="73"/>
                    <a:pt x="74" y="76"/>
                  </a:cubicBezTo>
                  <a:cubicBezTo>
                    <a:pt x="73" y="77"/>
                    <a:pt x="74" y="78"/>
                    <a:pt x="73" y="79"/>
                  </a:cubicBezTo>
                  <a:cubicBezTo>
                    <a:pt x="74" y="78"/>
                    <a:pt x="74" y="77"/>
                    <a:pt x="74" y="77"/>
                  </a:cubicBezTo>
                  <a:cubicBezTo>
                    <a:pt x="75" y="75"/>
                    <a:pt x="75" y="74"/>
                    <a:pt x="77" y="74"/>
                  </a:cubicBezTo>
                  <a:cubicBezTo>
                    <a:pt x="78" y="74"/>
                    <a:pt x="79" y="75"/>
                    <a:pt x="79" y="76"/>
                  </a:cubicBezTo>
                  <a:cubicBezTo>
                    <a:pt x="80" y="77"/>
                    <a:pt x="79" y="78"/>
                    <a:pt x="78" y="79"/>
                  </a:cubicBezTo>
                  <a:cubicBezTo>
                    <a:pt x="77" y="81"/>
                    <a:pt x="76" y="82"/>
                    <a:pt x="75" y="84"/>
                  </a:cubicBezTo>
                  <a:cubicBezTo>
                    <a:pt x="74" y="85"/>
                    <a:pt x="73" y="87"/>
                    <a:pt x="71" y="86"/>
                  </a:cubicBezTo>
                  <a:cubicBezTo>
                    <a:pt x="69" y="85"/>
                    <a:pt x="66" y="83"/>
                    <a:pt x="69" y="80"/>
                  </a:cubicBezTo>
                  <a:cubicBezTo>
                    <a:pt x="69" y="80"/>
                    <a:pt x="69" y="79"/>
                    <a:pt x="69" y="79"/>
                  </a:cubicBezTo>
                  <a:cubicBezTo>
                    <a:pt x="68" y="77"/>
                    <a:pt x="67" y="75"/>
                    <a:pt x="70" y="73"/>
                  </a:cubicBezTo>
                  <a:cubicBezTo>
                    <a:pt x="71" y="72"/>
                    <a:pt x="70" y="70"/>
                    <a:pt x="69" y="69"/>
                  </a:cubicBezTo>
                  <a:cubicBezTo>
                    <a:pt x="68" y="74"/>
                    <a:pt x="67" y="76"/>
                    <a:pt x="62" y="75"/>
                  </a:cubicBezTo>
                  <a:cubicBezTo>
                    <a:pt x="65" y="76"/>
                    <a:pt x="66" y="78"/>
                    <a:pt x="69" y="79"/>
                  </a:cubicBezTo>
                  <a:cubicBezTo>
                    <a:pt x="69" y="80"/>
                    <a:pt x="69" y="81"/>
                    <a:pt x="68" y="81"/>
                  </a:cubicBezTo>
                  <a:cubicBezTo>
                    <a:pt x="64" y="82"/>
                    <a:pt x="65" y="85"/>
                    <a:pt x="66" y="87"/>
                  </a:cubicBezTo>
                  <a:cubicBezTo>
                    <a:pt x="67" y="89"/>
                    <a:pt x="69" y="91"/>
                    <a:pt x="66" y="92"/>
                  </a:cubicBezTo>
                  <a:cubicBezTo>
                    <a:pt x="64" y="93"/>
                    <a:pt x="63" y="96"/>
                    <a:pt x="60" y="93"/>
                  </a:cubicBezTo>
                  <a:cubicBezTo>
                    <a:pt x="58" y="91"/>
                    <a:pt x="56" y="90"/>
                    <a:pt x="54" y="88"/>
                  </a:cubicBezTo>
                  <a:cubicBezTo>
                    <a:pt x="52" y="86"/>
                    <a:pt x="49" y="86"/>
                    <a:pt x="46" y="87"/>
                  </a:cubicBezTo>
                  <a:cubicBezTo>
                    <a:pt x="44" y="87"/>
                    <a:pt x="43" y="86"/>
                    <a:pt x="43" y="85"/>
                  </a:cubicBezTo>
                  <a:cubicBezTo>
                    <a:pt x="32" y="74"/>
                    <a:pt x="26" y="60"/>
                    <a:pt x="18" y="48"/>
                  </a:cubicBezTo>
                  <a:cubicBezTo>
                    <a:pt x="14" y="42"/>
                    <a:pt x="13" y="36"/>
                    <a:pt x="11" y="30"/>
                  </a:cubicBezTo>
                  <a:cubicBezTo>
                    <a:pt x="8" y="37"/>
                    <a:pt x="12" y="44"/>
                    <a:pt x="13" y="51"/>
                  </a:cubicBezTo>
                  <a:cubicBezTo>
                    <a:pt x="15" y="60"/>
                    <a:pt x="18" y="68"/>
                    <a:pt x="20" y="76"/>
                  </a:cubicBezTo>
                  <a:cubicBezTo>
                    <a:pt x="21" y="80"/>
                    <a:pt x="23" y="83"/>
                    <a:pt x="22" y="88"/>
                  </a:cubicBezTo>
                  <a:cubicBezTo>
                    <a:pt x="22" y="89"/>
                    <a:pt x="21" y="89"/>
                    <a:pt x="19" y="89"/>
                  </a:cubicBezTo>
                  <a:cubicBezTo>
                    <a:pt x="19" y="88"/>
                    <a:pt x="19" y="87"/>
                    <a:pt x="19" y="87"/>
                  </a:cubicBezTo>
                  <a:cubicBezTo>
                    <a:pt x="18" y="86"/>
                    <a:pt x="18" y="84"/>
                    <a:pt x="17" y="83"/>
                  </a:cubicBezTo>
                  <a:cubicBezTo>
                    <a:pt x="17" y="83"/>
                    <a:pt x="17" y="83"/>
                    <a:pt x="17" y="83"/>
                  </a:cubicBezTo>
                  <a:cubicBezTo>
                    <a:pt x="16" y="82"/>
                    <a:pt x="16" y="80"/>
                    <a:pt x="15" y="79"/>
                  </a:cubicBezTo>
                  <a:cubicBezTo>
                    <a:pt x="14" y="77"/>
                    <a:pt x="13" y="75"/>
                    <a:pt x="11" y="72"/>
                  </a:cubicBezTo>
                  <a:cubicBezTo>
                    <a:pt x="11" y="71"/>
                    <a:pt x="10" y="70"/>
                    <a:pt x="9" y="69"/>
                  </a:cubicBezTo>
                  <a:cubicBezTo>
                    <a:pt x="9" y="67"/>
                    <a:pt x="8" y="64"/>
                    <a:pt x="7" y="63"/>
                  </a:cubicBezTo>
                  <a:cubicBezTo>
                    <a:pt x="5" y="61"/>
                    <a:pt x="7" y="60"/>
                    <a:pt x="6" y="58"/>
                  </a:cubicBezTo>
                  <a:cubicBezTo>
                    <a:pt x="5" y="58"/>
                    <a:pt x="4" y="57"/>
                    <a:pt x="5" y="56"/>
                  </a:cubicBezTo>
                  <a:cubicBezTo>
                    <a:pt x="7" y="53"/>
                    <a:pt x="5" y="51"/>
                    <a:pt x="4" y="48"/>
                  </a:cubicBezTo>
                  <a:cubicBezTo>
                    <a:pt x="2" y="47"/>
                    <a:pt x="4" y="45"/>
                    <a:pt x="3" y="44"/>
                  </a:cubicBezTo>
                  <a:cubicBezTo>
                    <a:pt x="1" y="41"/>
                    <a:pt x="1" y="38"/>
                    <a:pt x="1" y="35"/>
                  </a:cubicBezTo>
                  <a:cubicBezTo>
                    <a:pt x="0" y="33"/>
                    <a:pt x="0" y="31"/>
                    <a:pt x="1" y="29"/>
                  </a:cubicBezTo>
                  <a:cubicBezTo>
                    <a:pt x="1" y="29"/>
                    <a:pt x="1" y="28"/>
                    <a:pt x="1" y="27"/>
                  </a:cubicBezTo>
                  <a:cubicBezTo>
                    <a:pt x="0" y="25"/>
                    <a:pt x="0" y="22"/>
                    <a:pt x="1" y="20"/>
                  </a:cubicBezTo>
                  <a:close/>
                </a:path>
              </a:pathLst>
            </a:custGeom>
            <a:solidFill>
              <a:srgbClr val="B5D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4" name="Freeform 162"/>
            <p:cNvSpPr/>
            <p:nvPr/>
          </p:nvSpPr>
          <p:spPr bwMode="auto">
            <a:xfrm>
              <a:off x="6769100" y="3670301"/>
              <a:ext cx="417513" cy="255588"/>
            </a:xfrm>
            <a:custGeom>
              <a:avLst/>
              <a:gdLst>
                <a:gd name="T0" fmla="*/ 31 w 111"/>
                <a:gd name="T1" fmla="*/ 46 h 68"/>
                <a:gd name="T2" fmla="*/ 24 w 111"/>
                <a:gd name="T3" fmla="*/ 42 h 68"/>
                <a:gd name="T4" fmla="*/ 13 w 111"/>
                <a:gd name="T5" fmla="*/ 37 h 68"/>
                <a:gd name="T6" fmla="*/ 11 w 111"/>
                <a:gd name="T7" fmla="*/ 36 h 68"/>
                <a:gd name="T8" fmla="*/ 8 w 111"/>
                <a:gd name="T9" fmla="*/ 33 h 68"/>
                <a:gd name="T10" fmla="*/ 3 w 111"/>
                <a:gd name="T11" fmla="*/ 31 h 68"/>
                <a:gd name="T12" fmla="*/ 2 w 111"/>
                <a:gd name="T13" fmla="*/ 27 h 68"/>
                <a:gd name="T14" fmla="*/ 3 w 111"/>
                <a:gd name="T15" fmla="*/ 16 h 68"/>
                <a:gd name="T16" fmla="*/ 16 w 111"/>
                <a:gd name="T17" fmla="*/ 0 h 68"/>
                <a:gd name="T18" fmla="*/ 23 w 111"/>
                <a:gd name="T19" fmla="*/ 0 h 68"/>
                <a:gd name="T20" fmla="*/ 30 w 111"/>
                <a:gd name="T21" fmla="*/ 5 h 68"/>
                <a:gd name="T22" fmla="*/ 37 w 111"/>
                <a:gd name="T23" fmla="*/ 9 h 68"/>
                <a:gd name="T24" fmla="*/ 42 w 111"/>
                <a:gd name="T25" fmla="*/ 10 h 68"/>
                <a:gd name="T26" fmla="*/ 48 w 111"/>
                <a:gd name="T27" fmla="*/ 18 h 68"/>
                <a:gd name="T28" fmla="*/ 41 w 111"/>
                <a:gd name="T29" fmla="*/ 18 h 68"/>
                <a:gd name="T30" fmla="*/ 40 w 111"/>
                <a:gd name="T31" fmla="*/ 25 h 68"/>
                <a:gd name="T32" fmla="*/ 43 w 111"/>
                <a:gd name="T33" fmla="*/ 33 h 68"/>
                <a:gd name="T34" fmla="*/ 50 w 111"/>
                <a:gd name="T35" fmla="*/ 38 h 68"/>
                <a:gd name="T36" fmla="*/ 51 w 111"/>
                <a:gd name="T37" fmla="*/ 39 h 68"/>
                <a:gd name="T38" fmla="*/ 65 w 111"/>
                <a:gd name="T39" fmla="*/ 45 h 68"/>
                <a:gd name="T40" fmla="*/ 91 w 111"/>
                <a:gd name="T41" fmla="*/ 53 h 68"/>
                <a:gd name="T42" fmla="*/ 103 w 111"/>
                <a:gd name="T43" fmla="*/ 55 h 68"/>
                <a:gd name="T44" fmla="*/ 109 w 111"/>
                <a:gd name="T45" fmla="*/ 57 h 68"/>
                <a:gd name="T46" fmla="*/ 111 w 111"/>
                <a:gd name="T47" fmla="*/ 59 h 68"/>
                <a:gd name="T48" fmla="*/ 110 w 111"/>
                <a:gd name="T49" fmla="*/ 61 h 68"/>
                <a:gd name="T50" fmla="*/ 99 w 111"/>
                <a:gd name="T51" fmla="*/ 65 h 68"/>
                <a:gd name="T52" fmla="*/ 95 w 111"/>
                <a:gd name="T53" fmla="*/ 67 h 68"/>
                <a:gd name="T54" fmla="*/ 90 w 111"/>
                <a:gd name="T55" fmla="*/ 65 h 68"/>
                <a:gd name="T56" fmla="*/ 86 w 111"/>
                <a:gd name="T57" fmla="*/ 61 h 68"/>
                <a:gd name="T58" fmla="*/ 88 w 111"/>
                <a:gd name="T59" fmla="*/ 63 h 68"/>
                <a:gd name="T60" fmla="*/ 90 w 111"/>
                <a:gd name="T61" fmla="*/ 67 h 68"/>
                <a:gd name="T62" fmla="*/ 86 w 111"/>
                <a:gd name="T63" fmla="*/ 68 h 68"/>
                <a:gd name="T64" fmla="*/ 82 w 111"/>
                <a:gd name="T65" fmla="*/ 66 h 68"/>
                <a:gd name="T66" fmla="*/ 64 w 111"/>
                <a:gd name="T67" fmla="*/ 61 h 68"/>
                <a:gd name="T68" fmla="*/ 62 w 111"/>
                <a:gd name="T69" fmla="*/ 59 h 68"/>
                <a:gd name="T70" fmla="*/ 56 w 111"/>
                <a:gd name="T71" fmla="*/ 56 h 68"/>
                <a:gd name="T72" fmla="*/ 52 w 111"/>
                <a:gd name="T73" fmla="*/ 55 h 68"/>
                <a:gd name="T74" fmla="*/ 44 w 111"/>
                <a:gd name="T75" fmla="*/ 52 h 68"/>
                <a:gd name="T76" fmla="*/ 40 w 111"/>
                <a:gd name="T77" fmla="*/ 50 h 68"/>
                <a:gd name="T78" fmla="*/ 31 w 111"/>
                <a:gd name="T79" fmla="*/ 4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1" h="68">
                  <a:moveTo>
                    <a:pt x="31" y="46"/>
                  </a:moveTo>
                  <a:cubicBezTo>
                    <a:pt x="29" y="44"/>
                    <a:pt x="26" y="44"/>
                    <a:pt x="24" y="42"/>
                  </a:cubicBezTo>
                  <a:cubicBezTo>
                    <a:pt x="20" y="41"/>
                    <a:pt x="17" y="38"/>
                    <a:pt x="13" y="37"/>
                  </a:cubicBezTo>
                  <a:cubicBezTo>
                    <a:pt x="12" y="37"/>
                    <a:pt x="12" y="37"/>
                    <a:pt x="11" y="36"/>
                  </a:cubicBezTo>
                  <a:cubicBezTo>
                    <a:pt x="10" y="36"/>
                    <a:pt x="9" y="35"/>
                    <a:pt x="8" y="33"/>
                  </a:cubicBezTo>
                  <a:cubicBezTo>
                    <a:pt x="6" y="33"/>
                    <a:pt x="5" y="32"/>
                    <a:pt x="3" y="31"/>
                  </a:cubicBezTo>
                  <a:cubicBezTo>
                    <a:pt x="2" y="30"/>
                    <a:pt x="1" y="28"/>
                    <a:pt x="2" y="27"/>
                  </a:cubicBezTo>
                  <a:cubicBezTo>
                    <a:pt x="3" y="23"/>
                    <a:pt x="5" y="20"/>
                    <a:pt x="3" y="16"/>
                  </a:cubicBezTo>
                  <a:cubicBezTo>
                    <a:pt x="0" y="10"/>
                    <a:pt x="9" y="0"/>
                    <a:pt x="16" y="0"/>
                  </a:cubicBezTo>
                  <a:cubicBezTo>
                    <a:pt x="18" y="0"/>
                    <a:pt x="21" y="0"/>
                    <a:pt x="23" y="0"/>
                  </a:cubicBezTo>
                  <a:cubicBezTo>
                    <a:pt x="26" y="0"/>
                    <a:pt x="29" y="1"/>
                    <a:pt x="30" y="5"/>
                  </a:cubicBezTo>
                  <a:cubicBezTo>
                    <a:pt x="32" y="7"/>
                    <a:pt x="33" y="10"/>
                    <a:pt x="37" y="9"/>
                  </a:cubicBezTo>
                  <a:cubicBezTo>
                    <a:pt x="39" y="10"/>
                    <a:pt x="40" y="10"/>
                    <a:pt x="42" y="10"/>
                  </a:cubicBezTo>
                  <a:cubicBezTo>
                    <a:pt x="44" y="12"/>
                    <a:pt x="48" y="14"/>
                    <a:pt x="48" y="18"/>
                  </a:cubicBezTo>
                  <a:cubicBezTo>
                    <a:pt x="46" y="22"/>
                    <a:pt x="44" y="17"/>
                    <a:pt x="41" y="18"/>
                  </a:cubicBezTo>
                  <a:cubicBezTo>
                    <a:pt x="42" y="20"/>
                    <a:pt x="40" y="23"/>
                    <a:pt x="40" y="25"/>
                  </a:cubicBezTo>
                  <a:cubicBezTo>
                    <a:pt x="40" y="28"/>
                    <a:pt x="42" y="30"/>
                    <a:pt x="43" y="33"/>
                  </a:cubicBezTo>
                  <a:cubicBezTo>
                    <a:pt x="45" y="36"/>
                    <a:pt x="48" y="36"/>
                    <a:pt x="50" y="38"/>
                  </a:cubicBezTo>
                  <a:cubicBezTo>
                    <a:pt x="51" y="38"/>
                    <a:pt x="51" y="39"/>
                    <a:pt x="51" y="39"/>
                  </a:cubicBezTo>
                  <a:cubicBezTo>
                    <a:pt x="55" y="42"/>
                    <a:pt x="60" y="44"/>
                    <a:pt x="65" y="45"/>
                  </a:cubicBezTo>
                  <a:cubicBezTo>
                    <a:pt x="74" y="47"/>
                    <a:pt x="83" y="49"/>
                    <a:pt x="91" y="53"/>
                  </a:cubicBezTo>
                  <a:cubicBezTo>
                    <a:pt x="95" y="54"/>
                    <a:pt x="99" y="55"/>
                    <a:pt x="103" y="55"/>
                  </a:cubicBezTo>
                  <a:cubicBezTo>
                    <a:pt x="105" y="56"/>
                    <a:pt x="107" y="56"/>
                    <a:pt x="109" y="57"/>
                  </a:cubicBezTo>
                  <a:cubicBezTo>
                    <a:pt x="110" y="57"/>
                    <a:pt x="111" y="58"/>
                    <a:pt x="111" y="59"/>
                  </a:cubicBezTo>
                  <a:cubicBezTo>
                    <a:pt x="111" y="60"/>
                    <a:pt x="111" y="61"/>
                    <a:pt x="110" y="61"/>
                  </a:cubicBezTo>
                  <a:cubicBezTo>
                    <a:pt x="105" y="60"/>
                    <a:pt x="102" y="63"/>
                    <a:pt x="99" y="65"/>
                  </a:cubicBezTo>
                  <a:cubicBezTo>
                    <a:pt x="98" y="66"/>
                    <a:pt x="96" y="67"/>
                    <a:pt x="95" y="67"/>
                  </a:cubicBezTo>
                  <a:cubicBezTo>
                    <a:pt x="93" y="68"/>
                    <a:pt x="91" y="68"/>
                    <a:pt x="90" y="65"/>
                  </a:cubicBezTo>
                  <a:cubicBezTo>
                    <a:pt x="90" y="63"/>
                    <a:pt x="88" y="62"/>
                    <a:pt x="86" y="61"/>
                  </a:cubicBezTo>
                  <a:cubicBezTo>
                    <a:pt x="86" y="63"/>
                    <a:pt x="87" y="62"/>
                    <a:pt x="88" y="63"/>
                  </a:cubicBezTo>
                  <a:cubicBezTo>
                    <a:pt x="90" y="64"/>
                    <a:pt x="90" y="65"/>
                    <a:pt x="90" y="67"/>
                  </a:cubicBezTo>
                  <a:cubicBezTo>
                    <a:pt x="89" y="68"/>
                    <a:pt x="88" y="68"/>
                    <a:pt x="86" y="68"/>
                  </a:cubicBezTo>
                  <a:cubicBezTo>
                    <a:pt x="85" y="67"/>
                    <a:pt x="83" y="67"/>
                    <a:pt x="82" y="66"/>
                  </a:cubicBezTo>
                  <a:cubicBezTo>
                    <a:pt x="76" y="63"/>
                    <a:pt x="70" y="62"/>
                    <a:pt x="64" y="61"/>
                  </a:cubicBezTo>
                  <a:cubicBezTo>
                    <a:pt x="63" y="61"/>
                    <a:pt x="62" y="60"/>
                    <a:pt x="62" y="59"/>
                  </a:cubicBezTo>
                  <a:cubicBezTo>
                    <a:pt x="60" y="59"/>
                    <a:pt x="58" y="58"/>
                    <a:pt x="56" y="56"/>
                  </a:cubicBezTo>
                  <a:cubicBezTo>
                    <a:pt x="55" y="56"/>
                    <a:pt x="53" y="56"/>
                    <a:pt x="52" y="55"/>
                  </a:cubicBezTo>
                  <a:cubicBezTo>
                    <a:pt x="50" y="53"/>
                    <a:pt x="46" y="54"/>
                    <a:pt x="44" y="52"/>
                  </a:cubicBezTo>
                  <a:cubicBezTo>
                    <a:pt x="42" y="51"/>
                    <a:pt x="41" y="51"/>
                    <a:pt x="40" y="50"/>
                  </a:cubicBezTo>
                  <a:cubicBezTo>
                    <a:pt x="38" y="47"/>
                    <a:pt x="34" y="48"/>
                    <a:pt x="31" y="46"/>
                  </a:cubicBezTo>
                  <a:close/>
                </a:path>
              </a:pathLst>
            </a:custGeom>
            <a:solidFill>
              <a:srgbClr val="FEDF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5" name="Freeform 163"/>
            <p:cNvSpPr/>
            <p:nvPr/>
          </p:nvSpPr>
          <p:spPr bwMode="auto">
            <a:xfrm>
              <a:off x="7016750" y="4284663"/>
              <a:ext cx="312738" cy="153988"/>
            </a:xfrm>
            <a:custGeom>
              <a:avLst/>
              <a:gdLst>
                <a:gd name="T0" fmla="*/ 0 w 83"/>
                <a:gd name="T1" fmla="*/ 10 h 41"/>
                <a:gd name="T2" fmla="*/ 14 w 83"/>
                <a:gd name="T3" fmla="*/ 1 h 41"/>
                <a:gd name="T4" fmla="*/ 24 w 83"/>
                <a:gd name="T5" fmla="*/ 1 h 41"/>
                <a:gd name="T6" fmla="*/ 27 w 83"/>
                <a:gd name="T7" fmla="*/ 0 h 41"/>
                <a:gd name="T8" fmla="*/ 41 w 83"/>
                <a:gd name="T9" fmla="*/ 2 h 41"/>
                <a:gd name="T10" fmla="*/ 44 w 83"/>
                <a:gd name="T11" fmla="*/ 6 h 41"/>
                <a:gd name="T12" fmla="*/ 45 w 83"/>
                <a:gd name="T13" fmla="*/ 8 h 41"/>
                <a:gd name="T14" fmla="*/ 44 w 83"/>
                <a:gd name="T15" fmla="*/ 20 h 41"/>
                <a:gd name="T16" fmla="*/ 53 w 83"/>
                <a:gd name="T17" fmla="*/ 17 h 41"/>
                <a:gd name="T18" fmla="*/ 57 w 83"/>
                <a:gd name="T19" fmla="*/ 18 h 41"/>
                <a:gd name="T20" fmla="*/ 59 w 83"/>
                <a:gd name="T21" fmla="*/ 17 h 41"/>
                <a:gd name="T22" fmla="*/ 60 w 83"/>
                <a:gd name="T23" fmla="*/ 17 h 41"/>
                <a:gd name="T24" fmla="*/ 59 w 83"/>
                <a:gd name="T25" fmla="*/ 17 h 41"/>
                <a:gd name="T26" fmla="*/ 54 w 83"/>
                <a:gd name="T27" fmla="*/ 13 h 41"/>
                <a:gd name="T28" fmla="*/ 56 w 83"/>
                <a:gd name="T29" fmla="*/ 10 h 41"/>
                <a:gd name="T30" fmla="*/ 66 w 83"/>
                <a:gd name="T31" fmla="*/ 3 h 41"/>
                <a:gd name="T32" fmla="*/ 71 w 83"/>
                <a:gd name="T33" fmla="*/ 3 h 41"/>
                <a:gd name="T34" fmla="*/ 74 w 83"/>
                <a:gd name="T35" fmla="*/ 4 h 41"/>
                <a:gd name="T36" fmla="*/ 76 w 83"/>
                <a:gd name="T37" fmla="*/ 10 h 41"/>
                <a:gd name="T38" fmla="*/ 76 w 83"/>
                <a:gd name="T39" fmla="*/ 12 h 41"/>
                <a:gd name="T40" fmla="*/ 75 w 83"/>
                <a:gd name="T41" fmla="*/ 16 h 41"/>
                <a:gd name="T42" fmla="*/ 75 w 83"/>
                <a:gd name="T43" fmla="*/ 27 h 41"/>
                <a:gd name="T44" fmla="*/ 83 w 83"/>
                <a:gd name="T45" fmla="*/ 32 h 41"/>
                <a:gd name="T46" fmla="*/ 83 w 83"/>
                <a:gd name="T47" fmla="*/ 33 h 41"/>
                <a:gd name="T48" fmla="*/ 76 w 83"/>
                <a:gd name="T49" fmla="*/ 33 h 41"/>
                <a:gd name="T50" fmla="*/ 81 w 83"/>
                <a:gd name="T51" fmla="*/ 36 h 41"/>
                <a:gd name="T52" fmla="*/ 81 w 83"/>
                <a:gd name="T53" fmla="*/ 38 h 41"/>
                <a:gd name="T54" fmla="*/ 71 w 83"/>
                <a:gd name="T55" fmla="*/ 40 h 41"/>
                <a:gd name="T56" fmla="*/ 58 w 83"/>
                <a:gd name="T57" fmla="*/ 38 h 41"/>
                <a:gd name="T58" fmla="*/ 34 w 83"/>
                <a:gd name="T59" fmla="*/ 40 h 41"/>
                <a:gd name="T60" fmla="*/ 33 w 83"/>
                <a:gd name="T61" fmla="*/ 39 h 41"/>
                <a:gd name="T62" fmla="*/ 34 w 83"/>
                <a:gd name="T63" fmla="*/ 34 h 41"/>
                <a:gd name="T64" fmla="*/ 36 w 83"/>
                <a:gd name="T65" fmla="*/ 31 h 41"/>
                <a:gd name="T66" fmla="*/ 35 w 83"/>
                <a:gd name="T67" fmla="*/ 31 h 41"/>
                <a:gd name="T68" fmla="*/ 23 w 83"/>
                <a:gd name="T69" fmla="*/ 33 h 41"/>
                <a:gd name="T70" fmla="*/ 18 w 83"/>
                <a:gd name="T71" fmla="*/ 33 h 41"/>
                <a:gd name="T72" fmla="*/ 14 w 83"/>
                <a:gd name="T73" fmla="*/ 34 h 41"/>
                <a:gd name="T74" fmla="*/ 11 w 83"/>
                <a:gd name="T75" fmla="*/ 33 h 41"/>
                <a:gd name="T76" fmla="*/ 12 w 83"/>
                <a:gd name="T77" fmla="*/ 23 h 41"/>
                <a:gd name="T78" fmla="*/ 16 w 83"/>
                <a:gd name="T79" fmla="*/ 21 h 41"/>
                <a:gd name="T80" fmla="*/ 21 w 83"/>
                <a:gd name="T81" fmla="*/ 20 h 41"/>
                <a:gd name="T82" fmla="*/ 21 w 83"/>
                <a:gd name="T83" fmla="*/ 18 h 41"/>
                <a:gd name="T84" fmla="*/ 16 w 83"/>
                <a:gd name="T85" fmla="*/ 19 h 41"/>
                <a:gd name="T86" fmla="*/ 10 w 83"/>
                <a:gd name="T87" fmla="*/ 18 h 41"/>
                <a:gd name="T88" fmla="*/ 0 w 83"/>
                <a:gd name="T89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41">
                  <a:moveTo>
                    <a:pt x="0" y="10"/>
                  </a:moveTo>
                  <a:cubicBezTo>
                    <a:pt x="2" y="4"/>
                    <a:pt x="5" y="1"/>
                    <a:pt x="14" y="1"/>
                  </a:cubicBezTo>
                  <a:cubicBezTo>
                    <a:pt x="17" y="1"/>
                    <a:pt x="21" y="1"/>
                    <a:pt x="24" y="1"/>
                  </a:cubicBezTo>
                  <a:cubicBezTo>
                    <a:pt x="25" y="0"/>
                    <a:pt x="26" y="0"/>
                    <a:pt x="27" y="0"/>
                  </a:cubicBezTo>
                  <a:cubicBezTo>
                    <a:pt x="32" y="0"/>
                    <a:pt x="36" y="0"/>
                    <a:pt x="41" y="2"/>
                  </a:cubicBezTo>
                  <a:cubicBezTo>
                    <a:pt x="42" y="4"/>
                    <a:pt x="42" y="5"/>
                    <a:pt x="44" y="6"/>
                  </a:cubicBezTo>
                  <a:cubicBezTo>
                    <a:pt x="45" y="6"/>
                    <a:pt x="46" y="7"/>
                    <a:pt x="45" y="8"/>
                  </a:cubicBezTo>
                  <a:cubicBezTo>
                    <a:pt x="43" y="11"/>
                    <a:pt x="45" y="16"/>
                    <a:pt x="44" y="20"/>
                  </a:cubicBezTo>
                  <a:cubicBezTo>
                    <a:pt x="47" y="20"/>
                    <a:pt x="50" y="19"/>
                    <a:pt x="53" y="17"/>
                  </a:cubicBezTo>
                  <a:cubicBezTo>
                    <a:pt x="54" y="17"/>
                    <a:pt x="56" y="18"/>
                    <a:pt x="57" y="18"/>
                  </a:cubicBezTo>
                  <a:cubicBezTo>
                    <a:pt x="58" y="19"/>
                    <a:pt x="59" y="18"/>
                    <a:pt x="59" y="17"/>
                  </a:cubicBezTo>
                  <a:cubicBezTo>
                    <a:pt x="60" y="17"/>
                    <a:pt x="59" y="17"/>
                    <a:pt x="60" y="17"/>
                  </a:cubicBezTo>
                  <a:cubicBezTo>
                    <a:pt x="60" y="17"/>
                    <a:pt x="59" y="17"/>
                    <a:pt x="59" y="17"/>
                  </a:cubicBezTo>
                  <a:cubicBezTo>
                    <a:pt x="57" y="17"/>
                    <a:pt x="55" y="15"/>
                    <a:pt x="54" y="13"/>
                  </a:cubicBezTo>
                  <a:cubicBezTo>
                    <a:pt x="53" y="11"/>
                    <a:pt x="54" y="9"/>
                    <a:pt x="56" y="10"/>
                  </a:cubicBezTo>
                  <a:cubicBezTo>
                    <a:pt x="61" y="11"/>
                    <a:pt x="63" y="6"/>
                    <a:pt x="66" y="3"/>
                  </a:cubicBezTo>
                  <a:cubicBezTo>
                    <a:pt x="68" y="3"/>
                    <a:pt x="70" y="3"/>
                    <a:pt x="71" y="3"/>
                  </a:cubicBezTo>
                  <a:cubicBezTo>
                    <a:pt x="72" y="3"/>
                    <a:pt x="73" y="4"/>
                    <a:pt x="74" y="4"/>
                  </a:cubicBezTo>
                  <a:cubicBezTo>
                    <a:pt x="75" y="6"/>
                    <a:pt x="75" y="8"/>
                    <a:pt x="76" y="10"/>
                  </a:cubicBezTo>
                  <a:cubicBezTo>
                    <a:pt x="76" y="10"/>
                    <a:pt x="76" y="11"/>
                    <a:pt x="76" y="12"/>
                  </a:cubicBezTo>
                  <a:cubicBezTo>
                    <a:pt x="75" y="13"/>
                    <a:pt x="74" y="14"/>
                    <a:pt x="75" y="16"/>
                  </a:cubicBezTo>
                  <a:cubicBezTo>
                    <a:pt x="77" y="20"/>
                    <a:pt x="75" y="24"/>
                    <a:pt x="75" y="27"/>
                  </a:cubicBezTo>
                  <a:cubicBezTo>
                    <a:pt x="77" y="29"/>
                    <a:pt x="82" y="26"/>
                    <a:pt x="83" y="32"/>
                  </a:cubicBezTo>
                  <a:cubicBezTo>
                    <a:pt x="83" y="32"/>
                    <a:pt x="83" y="32"/>
                    <a:pt x="83" y="33"/>
                  </a:cubicBezTo>
                  <a:cubicBezTo>
                    <a:pt x="80" y="34"/>
                    <a:pt x="78" y="32"/>
                    <a:pt x="76" y="33"/>
                  </a:cubicBezTo>
                  <a:cubicBezTo>
                    <a:pt x="78" y="33"/>
                    <a:pt x="80" y="33"/>
                    <a:pt x="81" y="36"/>
                  </a:cubicBezTo>
                  <a:cubicBezTo>
                    <a:pt x="81" y="36"/>
                    <a:pt x="81" y="37"/>
                    <a:pt x="81" y="38"/>
                  </a:cubicBezTo>
                  <a:cubicBezTo>
                    <a:pt x="78" y="41"/>
                    <a:pt x="74" y="39"/>
                    <a:pt x="71" y="40"/>
                  </a:cubicBezTo>
                  <a:cubicBezTo>
                    <a:pt x="67" y="39"/>
                    <a:pt x="62" y="39"/>
                    <a:pt x="58" y="38"/>
                  </a:cubicBezTo>
                  <a:cubicBezTo>
                    <a:pt x="50" y="37"/>
                    <a:pt x="42" y="38"/>
                    <a:pt x="34" y="40"/>
                  </a:cubicBezTo>
                  <a:cubicBezTo>
                    <a:pt x="34" y="40"/>
                    <a:pt x="34" y="40"/>
                    <a:pt x="33" y="39"/>
                  </a:cubicBezTo>
                  <a:cubicBezTo>
                    <a:pt x="33" y="37"/>
                    <a:pt x="35" y="36"/>
                    <a:pt x="34" y="34"/>
                  </a:cubicBezTo>
                  <a:cubicBezTo>
                    <a:pt x="33" y="33"/>
                    <a:pt x="34" y="32"/>
                    <a:pt x="36" y="31"/>
                  </a:cubicBezTo>
                  <a:cubicBezTo>
                    <a:pt x="36" y="31"/>
                    <a:pt x="35" y="31"/>
                    <a:pt x="35" y="31"/>
                  </a:cubicBezTo>
                  <a:cubicBezTo>
                    <a:pt x="33" y="30"/>
                    <a:pt x="25" y="32"/>
                    <a:pt x="23" y="33"/>
                  </a:cubicBezTo>
                  <a:cubicBezTo>
                    <a:pt x="21" y="33"/>
                    <a:pt x="20" y="34"/>
                    <a:pt x="18" y="33"/>
                  </a:cubicBezTo>
                  <a:cubicBezTo>
                    <a:pt x="17" y="33"/>
                    <a:pt x="15" y="32"/>
                    <a:pt x="14" y="34"/>
                  </a:cubicBezTo>
                  <a:cubicBezTo>
                    <a:pt x="13" y="34"/>
                    <a:pt x="11" y="34"/>
                    <a:pt x="11" y="33"/>
                  </a:cubicBezTo>
                  <a:cubicBezTo>
                    <a:pt x="12" y="29"/>
                    <a:pt x="11" y="26"/>
                    <a:pt x="12" y="23"/>
                  </a:cubicBezTo>
                  <a:cubicBezTo>
                    <a:pt x="13" y="20"/>
                    <a:pt x="14" y="21"/>
                    <a:pt x="16" y="21"/>
                  </a:cubicBezTo>
                  <a:cubicBezTo>
                    <a:pt x="18" y="21"/>
                    <a:pt x="20" y="22"/>
                    <a:pt x="21" y="20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19" y="17"/>
                    <a:pt x="18" y="18"/>
                    <a:pt x="16" y="19"/>
                  </a:cubicBezTo>
                  <a:cubicBezTo>
                    <a:pt x="14" y="20"/>
                    <a:pt x="11" y="20"/>
                    <a:pt x="10" y="18"/>
                  </a:cubicBezTo>
                  <a:cubicBezTo>
                    <a:pt x="7" y="14"/>
                    <a:pt x="3" y="13"/>
                    <a:pt x="0" y="10"/>
                  </a:cubicBez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6" name="Freeform 164"/>
            <p:cNvSpPr/>
            <p:nvPr/>
          </p:nvSpPr>
          <p:spPr bwMode="auto">
            <a:xfrm>
              <a:off x="6764338" y="2273301"/>
              <a:ext cx="444500" cy="531813"/>
            </a:xfrm>
            <a:custGeom>
              <a:avLst/>
              <a:gdLst>
                <a:gd name="T0" fmla="*/ 94 w 118"/>
                <a:gd name="T1" fmla="*/ 7 h 141"/>
                <a:gd name="T2" fmla="*/ 98 w 118"/>
                <a:gd name="T3" fmla="*/ 15 h 141"/>
                <a:gd name="T4" fmla="*/ 100 w 118"/>
                <a:gd name="T5" fmla="*/ 12 h 141"/>
                <a:gd name="T6" fmla="*/ 101 w 118"/>
                <a:gd name="T7" fmla="*/ 9 h 141"/>
                <a:gd name="T8" fmla="*/ 109 w 118"/>
                <a:gd name="T9" fmla="*/ 3 h 141"/>
                <a:gd name="T10" fmla="*/ 113 w 118"/>
                <a:gd name="T11" fmla="*/ 3 h 141"/>
                <a:gd name="T12" fmla="*/ 118 w 118"/>
                <a:gd name="T13" fmla="*/ 6 h 141"/>
                <a:gd name="T14" fmla="*/ 114 w 118"/>
                <a:gd name="T15" fmla="*/ 9 h 141"/>
                <a:gd name="T16" fmla="*/ 106 w 118"/>
                <a:gd name="T17" fmla="*/ 16 h 141"/>
                <a:gd name="T18" fmla="*/ 98 w 118"/>
                <a:gd name="T19" fmla="*/ 38 h 141"/>
                <a:gd name="T20" fmla="*/ 94 w 118"/>
                <a:gd name="T21" fmla="*/ 42 h 141"/>
                <a:gd name="T22" fmla="*/ 70 w 118"/>
                <a:gd name="T23" fmla="*/ 43 h 141"/>
                <a:gd name="T24" fmla="*/ 60 w 118"/>
                <a:gd name="T25" fmla="*/ 48 h 141"/>
                <a:gd name="T26" fmla="*/ 51 w 118"/>
                <a:gd name="T27" fmla="*/ 55 h 141"/>
                <a:gd name="T28" fmla="*/ 41 w 118"/>
                <a:gd name="T29" fmla="*/ 63 h 141"/>
                <a:gd name="T30" fmla="*/ 23 w 118"/>
                <a:gd name="T31" fmla="*/ 88 h 141"/>
                <a:gd name="T32" fmla="*/ 20 w 118"/>
                <a:gd name="T33" fmla="*/ 92 h 141"/>
                <a:gd name="T34" fmla="*/ 12 w 118"/>
                <a:gd name="T35" fmla="*/ 100 h 141"/>
                <a:gd name="T36" fmla="*/ 8 w 118"/>
                <a:gd name="T37" fmla="*/ 109 h 141"/>
                <a:gd name="T38" fmla="*/ 7 w 118"/>
                <a:gd name="T39" fmla="*/ 125 h 141"/>
                <a:gd name="T40" fmla="*/ 4 w 118"/>
                <a:gd name="T41" fmla="*/ 137 h 141"/>
                <a:gd name="T42" fmla="*/ 1 w 118"/>
                <a:gd name="T43" fmla="*/ 139 h 141"/>
                <a:gd name="T44" fmla="*/ 3 w 118"/>
                <a:gd name="T45" fmla="*/ 131 h 141"/>
                <a:gd name="T46" fmla="*/ 3 w 118"/>
                <a:gd name="T47" fmla="*/ 124 h 141"/>
                <a:gd name="T48" fmla="*/ 3 w 118"/>
                <a:gd name="T49" fmla="*/ 123 h 141"/>
                <a:gd name="T50" fmla="*/ 3 w 118"/>
                <a:gd name="T51" fmla="*/ 115 h 141"/>
                <a:gd name="T52" fmla="*/ 8 w 118"/>
                <a:gd name="T53" fmla="*/ 100 h 141"/>
                <a:gd name="T54" fmla="*/ 10 w 118"/>
                <a:gd name="T55" fmla="*/ 95 h 141"/>
                <a:gd name="T56" fmla="*/ 13 w 118"/>
                <a:gd name="T57" fmla="*/ 90 h 141"/>
                <a:gd name="T58" fmla="*/ 14 w 118"/>
                <a:gd name="T59" fmla="*/ 86 h 141"/>
                <a:gd name="T60" fmla="*/ 14 w 118"/>
                <a:gd name="T61" fmla="*/ 86 h 141"/>
                <a:gd name="T62" fmla="*/ 17 w 118"/>
                <a:gd name="T63" fmla="*/ 82 h 141"/>
                <a:gd name="T64" fmla="*/ 19 w 118"/>
                <a:gd name="T65" fmla="*/ 79 h 141"/>
                <a:gd name="T66" fmla="*/ 21 w 118"/>
                <a:gd name="T67" fmla="*/ 74 h 141"/>
                <a:gd name="T68" fmla="*/ 28 w 118"/>
                <a:gd name="T69" fmla="*/ 66 h 141"/>
                <a:gd name="T70" fmla="*/ 31 w 118"/>
                <a:gd name="T71" fmla="*/ 62 h 141"/>
                <a:gd name="T72" fmla="*/ 35 w 118"/>
                <a:gd name="T73" fmla="*/ 59 h 141"/>
                <a:gd name="T74" fmla="*/ 42 w 118"/>
                <a:gd name="T75" fmla="*/ 47 h 141"/>
                <a:gd name="T76" fmla="*/ 43 w 118"/>
                <a:gd name="T77" fmla="*/ 46 h 141"/>
                <a:gd name="T78" fmla="*/ 45 w 118"/>
                <a:gd name="T79" fmla="*/ 45 h 141"/>
                <a:gd name="T80" fmla="*/ 58 w 118"/>
                <a:gd name="T81" fmla="*/ 36 h 141"/>
                <a:gd name="T82" fmla="*/ 72 w 118"/>
                <a:gd name="T83" fmla="*/ 24 h 141"/>
                <a:gd name="T84" fmla="*/ 85 w 118"/>
                <a:gd name="T85" fmla="*/ 13 h 141"/>
                <a:gd name="T86" fmla="*/ 94 w 118"/>
                <a:gd name="T87" fmla="*/ 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8" h="141">
                  <a:moveTo>
                    <a:pt x="94" y="7"/>
                  </a:moveTo>
                  <a:cubicBezTo>
                    <a:pt x="96" y="9"/>
                    <a:pt x="99" y="11"/>
                    <a:pt x="98" y="15"/>
                  </a:cubicBezTo>
                  <a:cubicBezTo>
                    <a:pt x="102" y="14"/>
                    <a:pt x="102" y="14"/>
                    <a:pt x="100" y="12"/>
                  </a:cubicBezTo>
                  <a:cubicBezTo>
                    <a:pt x="100" y="11"/>
                    <a:pt x="99" y="9"/>
                    <a:pt x="101" y="9"/>
                  </a:cubicBezTo>
                  <a:cubicBezTo>
                    <a:pt x="106" y="10"/>
                    <a:pt x="108" y="5"/>
                    <a:pt x="109" y="3"/>
                  </a:cubicBezTo>
                  <a:cubicBezTo>
                    <a:pt x="111" y="0"/>
                    <a:pt x="112" y="2"/>
                    <a:pt x="113" y="3"/>
                  </a:cubicBezTo>
                  <a:cubicBezTo>
                    <a:pt x="114" y="4"/>
                    <a:pt x="116" y="5"/>
                    <a:pt x="118" y="6"/>
                  </a:cubicBezTo>
                  <a:cubicBezTo>
                    <a:pt x="118" y="9"/>
                    <a:pt x="115" y="9"/>
                    <a:pt x="114" y="9"/>
                  </a:cubicBezTo>
                  <a:cubicBezTo>
                    <a:pt x="110" y="10"/>
                    <a:pt x="108" y="12"/>
                    <a:pt x="106" y="16"/>
                  </a:cubicBezTo>
                  <a:cubicBezTo>
                    <a:pt x="103" y="23"/>
                    <a:pt x="99" y="30"/>
                    <a:pt x="98" y="38"/>
                  </a:cubicBezTo>
                  <a:cubicBezTo>
                    <a:pt x="98" y="40"/>
                    <a:pt x="96" y="41"/>
                    <a:pt x="94" y="42"/>
                  </a:cubicBezTo>
                  <a:cubicBezTo>
                    <a:pt x="86" y="42"/>
                    <a:pt x="78" y="41"/>
                    <a:pt x="70" y="43"/>
                  </a:cubicBezTo>
                  <a:cubicBezTo>
                    <a:pt x="66" y="44"/>
                    <a:pt x="63" y="45"/>
                    <a:pt x="60" y="48"/>
                  </a:cubicBezTo>
                  <a:cubicBezTo>
                    <a:pt x="57" y="50"/>
                    <a:pt x="54" y="53"/>
                    <a:pt x="51" y="55"/>
                  </a:cubicBezTo>
                  <a:cubicBezTo>
                    <a:pt x="46" y="56"/>
                    <a:pt x="43" y="60"/>
                    <a:pt x="41" y="63"/>
                  </a:cubicBezTo>
                  <a:cubicBezTo>
                    <a:pt x="34" y="70"/>
                    <a:pt x="26" y="78"/>
                    <a:pt x="23" y="88"/>
                  </a:cubicBezTo>
                  <a:cubicBezTo>
                    <a:pt x="23" y="90"/>
                    <a:pt x="22" y="91"/>
                    <a:pt x="20" y="92"/>
                  </a:cubicBezTo>
                  <a:cubicBezTo>
                    <a:pt x="15" y="92"/>
                    <a:pt x="13" y="95"/>
                    <a:pt x="12" y="100"/>
                  </a:cubicBezTo>
                  <a:cubicBezTo>
                    <a:pt x="12" y="103"/>
                    <a:pt x="10" y="106"/>
                    <a:pt x="8" y="109"/>
                  </a:cubicBezTo>
                  <a:cubicBezTo>
                    <a:pt x="6" y="114"/>
                    <a:pt x="7" y="120"/>
                    <a:pt x="7" y="125"/>
                  </a:cubicBezTo>
                  <a:cubicBezTo>
                    <a:pt x="6" y="129"/>
                    <a:pt x="6" y="133"/>
                    <a:pt x="4" y="137"/>
                  </a:cubicBezTo>
                  <a:cubicBezTo>
                    <a:pt x="4" y="138"/>
                    <a:pt x="3" y="141"/>
                    <a:pt x="1" y="139"/>
                  </a:cubicBezTo>
                  <a:cubicBezTo>
                    <a:pt x="1" y="137"/>
                    <a:pt x="2" y="134"/>
                    <a:pt x="3" y="131"/>
                  </a:cubicBezTo>
                  <a:cubicBezTo>
                    <a:pt x="5" y="129"/>
                    <a:pt x="0" y="126"/>
                    <a:pt x="3" y="124"/>
                  </a:cubicBezTo>
                  <a:cubicBezTo>
                    <a:pt x="3" y="124"/>
                    <a:pt x="3" y="123"/>
                    <a:pt x="3" y="123"/>
                  </a:cubicBezTo>
                  <a:cubicBezTo>
                    <a:pt x="2" y="121"/>
                    <a:pt x="2" y="118"/>
                    <a:pt x="3" y="115"/>
                  </a:cubicBezTo>
                  <a:cubicBezTo>
                    <a:pt x="4" y="110"/>
                    <a:pt x="6" y="105"/>
                    <a:pt x="8" y="100"/>
                  </a:cubicBezTo>
                  <a:cubicBezTo>
                    <a:pt x="10" y="99"/>
                    <a:pt x="10" y="97"/>
                    <a:pt x="10" y="95"/>
                  </a:cubicBezTo>
                  <a:cubicBezTo>
                    <a:pt x="11" y="94"/>
                    <a:pt x="12" y="92"/>
                    <a:pt x="13" y="90"/>
                  </a:cubicBezTo>
                  <a:cubicBezTo>
                    <a:pt x="14" y="89"/>
                    <a:pt x="13" y="87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5" y="85"/>
                    <a:pt x="15" y="83"/>
                    <a:pt x="17" y="82"/>
                  </a:cubicBezTo>
                  <a:cubicBezTo>
                    <a:pt x="18" y="81"/>
                    <a:pt x="18" y="80"/>
                    <a:pt x="19" y="79"/>
                  </a:cubicBezTo>
                  <a:cubicBezTo>
                    <a:pt x="20" y="78"/>
                    <a:pt x="20" y="76"/>
                    <a:pt x="21" y="74"/>
                  </a:cubicBezTo>
                  <a:cubicBezTo>
                    <a:pt x="24" y="72"/>
                    <a:pt x="26" y="69"/>
                    <a:pt x="28" y="66"/>
                  </a:cubicBezTo>
                  <a:cubicBezTo>
                    <a:pt x="29" y="64"/>
                    <a:pt x="30" y="62"/>
                    <a:pt x="31" y="62"/>
                  </a:cubicBezTo>
                  <a:cubicBezTo>
                    <a:pt x="32" y="61"/>
                    <a:pt x="33" y="60"/>
                    <a:pt x="35" y="59"/>
                  </a:cubicBezTo>
                  <a:cubicBezTo>
                    <a:pt x="37" y="55"/>
                    <a:pt x="39" y="51"/>
                    <a:pt x="42" y="47"/>
                  </a:cubicBezTo>
                  <a:cubicBezTo>
                    <a:pt x="42" y="47"/>
                    <a:pt x="43" y="47"/>
                    <a:pt x="43" y="46"/>
                  </a:cubicBezTo>
                  <a:cubicBezTo>
                    <a:pt x="43" y="46"/>
                    <a:pt x="44" y="45"/>
                    <a:pt x="45" y="45"/>
                  </a:cubicBezTo>
                  <a:cubicBezTo>
                    <a:pt x="50" y="43"/>
                    <a:pt x="53" y="38"/>
                    <a:pt x="58" y="36"/>
                  </a:cubicBezTo>
                  <a:cubicBezTo>
                    <a:pt x="62" y="31"/>
                    <a:pt x="67" y="28"/>
                    <a:pt x="72" y="24"/>
                  </a:cubicBezTo>
                  <a:cubicBezTo>
                    <a:pt x="76" y="21"/>
                    <a:pt x="82" y="18"/>
                    <a:pt x="85" y="13"/>
                  </a:cubicBezTo>
                  <a:cubicBezTo>
                    <a:pt x="87" y="10"/>
                    <a:pt x="91" y="9"/>
                    <a:pt x="94" y="7"/>
                  </a:cubicBezTo>
                  <a:close/>
                </a:path>
              </a:pathLst>
            </a:custGeom>
            <a:solidFill>
              <a:srgbClr val="DBFE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7" name="Freeform 165"/>
            <p:cNvSpPr/>
            <p:nvPr/>
          </p:nvSpPr>
          <p:spPr bwMode="auto">
            <a:xfrm>
              <a:off x="7104063" y="4144963"/>
              <a:ext cx="252413" cy="158750"/>
            </a:xfrm>
            <a:custGeom>
              <a:avLst/>
              <a:gdLst>
                <a:gd name="T0" fmla="*/ 18 w 67"/>
                <a:gd name="T1" fmla="*/ 41 h 42"/>
                <a:gd name="T2" fmla="*/ 4 w 67"/>
                <a:gd name="T3" fmla="*/ 38 h 42"/>
                <a:gd name="T4" fmla="*/ 1 w 67"/>
                <a:gd name="T5" fmla="*/ 35 h 42"/>
                <a:gd name="T6" fmla="*/ 2 w 67"/>
                <a:gd name="T7" fmla="*/ 26 h 42"/>
                <a:gd name="T8" fmla="*/ 3 w 67"/>
                <a:gd name="T9" fmla="*/ 21 h 42"/>
                <a:gd name="T10" fmla="*/ 13 w 67"/>
                <a:gd name="T11" fmla="*/ 9 h 42"/>
                <a:gd name="T12" fmla="*/ 21 w 67"/>
                <a:gd name="T13" fmla="*/ 9 h 42"/>
                <a:gd name="T14" fmla="*/ 28 w 67"/>
                <a:gd name="T15" fmla="*/ 9 h 42"/>
                <a:gd name="T16" fmla="*/ 33 w 67"/>
                <a:gd name="T17" fmla="*/ 7 h 42"/>
                <a:gd name="T18" fmla="*/ 40 w 67"/>
                <a:gd name="T19" fmla="*/ 6 h 42"/>
                <a:gd name="T20" fmla="*/ 40 w 67"/>
                <a:gd name="T21" fmla="*/ 6 h 42"/>
                <a:gd name="T22" fmla="*/ 46 w 67"/>
                <a:gd name="T23" fmla="*/ 5 h 42"/>
                <a:gd name="T24" fmla="*/ 51 w 67"/>
                <a:gd name="T25" fmla="*/ 5 h 42"/>
                <a:gd name="T26" fmla="*/ 60 w 67"/>
                <a:gd name="T27" fmla="*/ 5 h 42"/>
                <a:gd name="T28" fmla="*/ 63 w 67"/>
                <a:gd name="T29" fmla="*/ 2 h 42"/>
                <a:gd name="T30" fmla="*/ 64 w 67"/>
                <a:gd name="T31" fmla="*/ 0 h 42"/>
                <a:gd name="T32" fmla="*/ 65 w 67"/>
                <a:gd name="T33" fmla="*/ 6 h 42"/>
                <a:gd name="T34" fmla="*/ 64 w 67"/>
                <a:gd name="T35" fmla="*/ 9 h 42"/>
                <a:gd name="T36" fmla="*/ 52 w 67"/>
                <a:gd name="T37" fmla="*/ 14 h 42"/>
                <a:gd name="T38" fmla="*/ 42 w 67"/>
                <a:gd name="T39" fmla="*/ 16 h 42"/>
                <a:gd name="T40" fmla="*/ 37 w 67"/>
                <a:gd name="T41" fmla="*/ 20 h 42"/>
                <a:gd name="T42" fmla="*/ 41 w 67"/>
                <a:gd name="T43" fmla="*/ 26 h 42"/>
                <a:gd name="T44" fmla="*/ 47 w 67"/>
                <a:gd name="T45" fmla="*/ 30 h 42"/>
                <a:gd name="T46" fmla="*/ 50 w 67"/>
                <a:gd name="T47" fmla="*/ 33 h 42"/>
                <a:gd name="T48" fmla="*/ 67 w 67"/>
                <a:gd name="T49" fmla="*/ 37 h 42"/>
                <a:gd name="T50" fmla="*/ 64 w 67"/>
                <a:gd name="T51" fmla="*/ 38 h 42"/>
                <a:gd name="T52" fmla="*/ 63 w 67"/>
                <a:gd name="T53" fmla="*/ 38 h 42"/>
                <a:gd name="T54" fmla="*/ 59 w 67"/>
                <a:gd name="T55" fmla="*/ 39 h 42"/>
                <a:gd name="T56" fmla="*/ 50 w 67"/>
                <a:gd name="T57" fmla="*/ 39 h 42"/>
                <a:gd name="T58" fmla="*/ 45 w 67"/>
                <a:gd name="T59" fmla="*/ 40 h 42"/>
                <a:gd name="T60" fmla="*/ 43 w 67"/>
                <a:gd name="T61" fmla="*/ 40 h 42"/>
                <a:gd name="T62" fmla="*/ 41 w 67"/>
                <a:gd name="T63" fmla="*/ 40 h 42"/>
                <a:gd name="T64" fmla="*/ 38 w 67"/>
                <a:gd name="T65" fmla="*/ 41 h 42"/>
                <a:gd name="T66" fmla="*/ 35 w 67"/>
                <a:gd name="T67" fmla="*/ 41 h 42"/>
                <a:gd name="T68" fmla="*/ 29 w 67"/>
                <a:gd name="T69" fmla="*/ 42 h 42"/>
                <a:gd name="T70" fmla="*/ 22 w 67"/>
                <a:gd name="T71" fmla="*/ 41 h 42"/>
                <a:gd name="T72" fmla="*/ 21 w 67"/>
                <a:gd name="T73" fmla="*/ 42 h 42"/>
                <a:gd name="T74" fmla="*/ 18 w 67"/>
                <a:gd name="T75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42">
                  <a:moveTo>
                    <a:pt x="18" y="41"/>
                  </a:moveTo>
                  <a:cubicBezTo>
                    <a:pt x="14" y="38"/>
                    <a:pt x="9" y="38"/>
                    <a:pt x="4" y="38"/>
                  </a:cubicBezTo>
                  <a:cubicBezTo>
                    <a:pt x="2" y="38"/>
                    <a:pt x="1" y="36"/>
                    <a:pt x="1" y="35"/>
                  </a:cubicBezTo>
                  <a:cubicBezTo>
                    <a:pt x="0" y="32"/>
                    <a:pt x="1" y="29"/>
                    <a:pt x="2" y="26"/>
                  </a:cubicBezTo>
                  <a:cubicBezTo>
                    <a:pt x="3" y="25"/>
                    <a:pt x="2" y="22"/>
                    <a:pt x="3" y="21"/>
                  </a:cubicBezTo>
                  <a:cubicBezTo>
                    <a:pt x="5" y="16"/>
                    <a:pt x="6" y="10"/>
                    <a:pt x="13" y="9"/>
                  </a:cubicBezTo>
                  <a:cubicBezTo>
                    <a:pt x="16" y="9"/>
                    <a:pt x="18" y="9"/>
                    <a:pt x="21" y="9"/>
                  </a:cubicBezTo>
                  <a:cubicBezTo>
                    <a:pt x="23" y="8"/>
                    <a:pt x="26" y="8"/>
                    <a:pt x="28" y="9"/>
                  </a:cubicBezTo>
                  <a:cubicBezTo>
                    <a:pt x="29" y="8"/>
                    <a:pt x="31" y="8"/>
                    <a:pt x="33" y="7"/>
                  </a:cubicBezTo>
                  <a:cubicBezTo>
                    <a:pt x="35" y="6"/>
                    <a:pt x="38" y="7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2" y="5"/>
                    <a:pt x="44" y="7"/>
                    <a:pt x="46" y="5"/>
                  </a:cubicBezTo>
                  <a:cubicBezTo>
                    <a:pt x="48" y="5"/>
                    <a:pt x="49" y="5"/>
                    <a:pt x="51" y="5"/>
                  </a:cubicBezTo>
                  <a:cubicBezTo>
                    <a:pt x="54" y="4"/>
                    <a:pt x="57" y="5"/>
                    <a:pt x="60" y="5"/>
                  </a:cubicBezTo>
                  <a:cubicBezTo>
                    <a:pt x="62" y="5"/>
                    <a:pt x="63" y="4"/>
                    <a:pt x="63" y="2"/>
                  </a:cubicBezTo>
                  <a:cubicBezTo>
                    <a:pt x="63" y="2"/>
                    <a:pt x="63" y="1"/>
                    <a:pt x="64" y="0"/>
                  </a:cubicBezTo>
                  <a:cubicBezTo>
                    <a:pt x="66" y="2"/>
                    <a:pt x="66" y="4"/>
                    <a:pt x="65" y="6"/>
                  </a:cubicBezTo>
                  <a:cubicBezTo>
                    <a:pt x="66" y="8"/>
                    <a:pt x="65" y="8"/>
                    <a:pt x="64" y="9"/>
                  </a:cubicBezTo>
                  <a:cubicBezTo>
                    <a:pt x="60" y="11"/>
                    <a:pt x="55" y="11"/>
                    <a:pt x="52" y="14"/>
                  </a:cubicBezTo>
                  <a:cubicBezTo>
                    <a:pt x="49" y="16"/>
                    <a:pt x="46" y="16"/>
                    <a:pt x="42" y="16"/>
                  </a:cubicBezTo>
                  <a:cubicBezTo>
                    <a:pt x="40" y="17"/>
                    <a:pt x="38" y="17"/>
                    <a:pt x="37" y="20"/>
                  </a:cubicBezTo>
                  <a:cubicBezTo>
                    <a:pt x="37" y="23"/>
                    <a:pt x="39" y="24"/>
                    <a:pt x="41" y="26"/>
                  </a:cubicBezTo>
                  <a:cubicBezTo>
                    <a:pt x="43" y="27"/>
                    <a:pt x="46" y="27"/>
                    <a:pt x="47" y="30"/>
                  </a:cubicBezTo>
                  <a:cubicBezTo>
                    <a:pt x="47" y="32"/>
                    <a:pt x="49" y="33"/>
                    <a:pt x="50" y="33"/>
                  </a:cubicBezTo>
                  <a:cubicBezTo>
                    <a:pt x="56" y="34"/>
                    <a:pt x="62" y="35"/>
                    <a:pt x="67" y="37"/>
                  </a:cubicBezTo>
                  <a:cubicBezTo>
                    <a:pt x="66" y="38"/>
                    <a:pt x="65" y="38"/>
                    <a:pt x="64" y="38"/>
                  </a:cubicBezTo>
                  <a:cubicBezTo>
                    <a:pt x="64" y="38"/>
                    <a:pt x="64" y="38"/>
                    <a:pt x="63" y="38"/>
                  </a:cubicBezTo>
                  <a:cubicBezTo>
                    <a:pt x="62" y="38"/>
                    <a:pt x="60" y="38"/>
                    <a:pt x="59" y="39"/>
                  </a:cubicBezTo>
                  <a:cubicBezTo>
                    <a:pt x="56" y="40"/>
                    <a:pt x="53" y="40"/>
                    <a:pt x="50" y="39"/>
                  </a:cubicBezTo>
                  <a:cubicBezTo>
                    <a:pt x="48" y="39"/>
                    <a:pt x="47" y="39"/>
                    <a:pt x="45" y="40"/>
                  </a:cubicBezTo>
                  <a:cubicBezTo>
                    <a:pt x="44" y="40"/>
                    <a:pt x="43" y="40"/>
                    <a:pt x="43" y="40"/>
                  </a:cubicBezTo>
                  <a:cubicBezTo>
                    <a:pt x="42" y="40"/>
                    <a:pt x="42" y="40"/>
                    <a:pt x="41" y="40"/>
                  </a:cubicBezTo>
                  <a:cubicBezTo>
                    <a:pt x="40" y="40"/>
                    <a:pt x="39" y="40"/>
                    <a:pt x="38" y="41"/>
                  </a:cubicBezTo>
                  <a:cubicBezTo>
                    <a:pt x="37" y="41"/>
                    <a:pt x="36" y="41"/>
                    <a:pt x="35" y="41"/>
                  </a:cubicBezTo>
                  <a:cubicBezTo>
                    <a:pt x="33" y="41"/>
                    <a:pt x="31" y="41"/>
                    <a:pt x="29" y="42"/>
                  </a:cubicBezTo>
                  <a:cubicBezTo>
                    <a:pt x="26" y="41"/>
                    <a:pt x="24" y="40"/>
                    <a:pt x="22" y="41"/>
                  </a:cubicBezTo>
                  <a:cubicBezTo>
                    <a:pt x="21" y="41"/>
                    <a:pt x="21" y="41"/>
                    <a:pt x="21" y="42"/>
                  </a:cubicBezTo>
                  <a:cubicBezTo>
                    <a:pt x="20" y="42"/>
                    <a:pt x="19" y="42"/>
                    <a:pt x="18" y="41"/>
                  </a:cubicBezTo>
                  <a:close/>
                </a:path>
              </a:pathLst>
            </a:custGeom>
            <a:solidFill>
              <a:srgbClr val="FEE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8" name="Freeform 166"/>
            <p:cNvSpPr/>
            <p:nvPr/>
          </p:nvSpPr>
          <p:spPr bwMode="auto">
            <a:xfrm>
              <a:off x="7008813" y="3887788"/>
              <a:ext cx="446088" cy="109538"/>
            </a:xfrm>
            <a:custGeom>
              <a:avLst/>
              <a:gdLst>
                <a:gd name="T0" fmla="*/ 0 w 118"/>
                <a:gd name="T1" fmla="*/ 3 h 29"/>
                <a:gd name="T2" fmla="*/ 10 w 118"/>
                <a:gd name="T3" fmla="*/ 4 h 29"/>
                <a:gd name="T4" fmla="*/ 25 w 118"/>
                <a:gd name="T5" fmla="*/ 9 h 29"/>
                <a:gd name="T6" fmla="*/ 21 w 118"/>
                <a:gd name="T7" fmla="*/ 1 h 29"/>
                <a:gd name="T8" fmla="*/ 28 w 118"/>
                <a:gd name="T9" fmla="*/ 8 h 29"/>
                <a:gd name="T10" fmla="*/ 34 w 118"/>
                <a:gd name="T11" fmla="*/ 7 h 29"/>
                <a:gd name="T12" fmla="*/ 39 w 118"/>
                <a:gd name="T13" fmla="*/ 2 h 29"/>
                <a:gd name="T14" fmla="*/ 44 w 118"/>
                <a:gd name="T15" fmla="*/ 2 h 29"/>
                <a:gd name="T16" fmla="*/ 47 w 118"/>
                <a:gd name="T17" fmla="*/ 1 h 29"/>
                <a:gd name="T18" fmla="*/ 49 w 118"/>
                <a:gd name="T19" fmla="*/ 1 h 29"/>
                <a:gd name="T20" fmla="*/ 53 w 118"/>
                <a:gd name="T21" fmla="*/ 1 h 29"/>
                <a:gd name="T22" fmla="*/ 55 w 118"/>
                <a:gd name="T23" fmla="*/ 2 h 29"/>
                <a:gd name="T24" fmla="*/ 106 w 118"/>
                <a:gd name="T25" fmla="*/ 8 h 29"/>
                <a:gd name="T26" fmla="*/ 109 w 118"/>
                <a:gd name="T27" fmla="*/ 8 h 29"/>
                <a:gd name="T28" fmla="*/ 111 w 118"/>
                <a:gd name="T29" fmla="*/ 10 h 29"/>
                <a:gd name="T30" fmla="*/ 111 w 118"/>
                <a:gd name="T31" fmla="*/ 13 h 29"/>
                <a:gd name="T32" fmla="*/ 108 w 118"/>
                <a:gd name="T33" fmla="*/ 13 h 29"/>
                <a:gd name="T34" fmla="*/ 106 w 118"/>
                <a:gd name="T35" fmla="*/ 13 h 29"/>
                <a:gd name="T36" fmla="*/ 114 w 118"/>
                <a:gd name="T37" fmla="*/ 12 h 29"/>
                <a:gd name="T38" fmla="*/ 116 w 118"/>
                <a:gd name="T39" fmla="*/ 11 h 29"/>
                <a:gd name="T40" fmla="*/ 116 w 118"/>
                <a:gd name="T41" fmla="*/ 18 h 29"/>
                <a:gd name="T42" fmla="*/ 113 w 118"/>
                <a:gd name="T43" fmla="*/ 20 h 29"/>
                <a:gd name="T44" fmla="*/ 107 w 118"/>
                <a:gd name="T45" fmla="*/ 21 h 29"/>
                <a:gd name="T46" fmla="*/ 109 w 118"/>
                <a:gd name="T47" fmla="*/ 25 h 29"/>
                <a:gd name="T48" fmla="*/ 99 w 118"/>
                <a:gd name="T49" fmla="*/ 27 h 29"/>
                <a:gd name="T50" fmla="*/ 93 w 118"/>
                <a:gd name="T51" fmla="*/ 28 h 29"/>
                <a:gd name="T52" fmla="*/ 92 w 118"/>
                <a:gd name="T53" fmla="*/ 27 h 29"/>
                <a:gd name="T54" fmla="*/ 79 w 118"/>
                <a:gd name="T55" fmla="*/ 22 h 29"/>
                <a:gd name="T56" fmla="*/ 63 w 118"/>
                <a:gd name="T57" fmla="*/ 20 h 29"/>
                <a:gd name="T58" fmla="*/ 59 w 118"/>
                <a:gd name="T59" fmla="*/ 20 h 29"/>
                <a:gd name="T60" fmla="*/ 50 w 118"/>
                <a:gd name="T61" fmla="*/ 19 h 29"/>
                <a:gd name="T62" fmla="*/ 27 w 118"/>
                <a:gd name="T63" fmla="*/ 13 h 29"/>
                <a:gd name="T64" fmla="*/ 25 w 118"/>
                <a:gd name="T65" fmla="*/ 12 h 29"/>
                <a:gd name="T66" fmla="*/ 21 w 118"/>
                <a:gd name="T67" fmla="*/ 11 h 29"/>
                <a:gd name="T68" fmla="*/ 15 w 118"/>
                <a:gd name="T69" fmla="*/ 9 h 29"/>
                <a:gd name="T70" fmla="*/ 9 w 118"/>
                <a:gd name="T71" fmla="*/ 6 h 29"/>
                <a:gd name="T72" fmla="*/ 2 w 118"/>
                <a:gd name="T73" fmla="*/ 4 h 29"/>
                <a:gd name="T74" fmla="*/ 0 w 118"/>
                <a:gd name="T7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8" h="29">
                  <a:moveTo>
                    <a:pt x="0" y="3"/>
                  </a:moveTo>
                  <a:cubicBezTo>
                    <a:pt x="4" y="0"/>
                    <a:pt x="6" y="4"/>
                    <a:pt x="10" y="4"/>
                  </a:cubicBezTo>
                  <a:cubicBezTo>
                    <a:pt x="15" y="4"/>
                    <a:pt x="19" y="9"/>
                    <a:pt x="25" y="9"/>
                  </a:cubicBezTo>
                  <a:cubicBezTo>
                    <a:pt x="26" y="5"/>
                    <a:pt x="18" y="6"/>
                    <a:pt x="21" y="1"/>
                  </a:cubicBezTo>
                  <a:cubicBezTo>
                    <a:pt x="23" y="4"/>
                    <a:pt x="27" y="3"/>
                    <a:pt x="28" y="8"/>
                  </a:cubicBezTo>
                  <a:cubicBezTo>
                    <a:pt x="28" y="10"/>
                    <a:pt x="32" y="8"/>
                    <a:pt x="34" y="7"/>
                  </a:cubicBezTo>
                  <a:cubicBezTo>
                    <a:pt x="36" y="6"/>
                    <a:pt x="38" y="4"/>
                    <a:pt x="39" y="2"/>
                  </a:cubicBezTo>
                  <a:cubicBezTo>
                    <a:pt x="40" y="1"/>
                    <a:pt x="43" y="1"/>
                    <a:pt x="44" y="2"/>
                  </a:cubicBezTo>
                  <a:cubicBezTo>
                    <a:pt x="46" y="3"/>
                    <a:pt x="46" y="2"/>
                    <a:pt x="47" y="1"/>
                  </a:cubicBezTo>
                  <a:cubicBezTo>
                    <a:pt x="48" y="1"/>
                    <a:pt x="48" y="1"/>
                    <a:pt x="49" y="1"/>
                  </a:cubicBezTo>
                  <a:cubicBezTo>
                    <a:pt x="50" y="1"/>
                    <a:pt x="52" y="1"/>
                    <a:pt x="53" y="1"/>
                  </a:cubicBezTo>
                  <a:cubicBezTo>
                    <a:pt x="54" y="2"/>
                    <a:pt x="54" y="2"/>
                    <a:pt x="55" y="2"/>
                  </a:cubicBezTo>
                  <a:cubicBezTo>
                    <a:pt x="72" y="6"/>
                    <a:pt x="89" y="9"/>
                    <a:pt x="106" y="8"/>
                  </a:cubicBezTo>
                  <a:cubicBezTo>
                    <a:pt x="107" y="8"/>
                    <a:pt x="108" y="8"/>
                    <a:pt x="109" y="8"/>
                  </a:cubicBezTo>
                  <a:cubicBezTo>
                    <a:pt x="110" y="9"/>
                    <a:pt x="110" y="9"/>
                    <a:pt x="111" y="10"/>
                  </a:cubicBezTo>
                  <a:cubicBezTo>
                    <a:pt x="111" y="11"/>
                    <a:pt x="112" y="12"/>
                    <a:pt x="111" y="13"/>
                  </a:cubicBezTo>
                  <a:cubicBezTo>
                    <a:pt x="110" y="14"/>
                    <a:pt x="109" y="13"/>
                    <a:pt x="108" y="13"/>
                  </a:cubicBezTo>
                  <a:cubicBezTo>
                    <a:pt x="108" y="13"/>
                    <a:pt x="107" y="12"/>
                    <a:pt x="106" y="13"/>
                  </a:cubicBezTo>
                  <a:cubicBezTo>
                    <a:pt x="109" y="14"/>
                    <a:pt x="112" y="14"/>
                    <a:pt x="114" y="12"/>
                  </a:cubicBezTo>
                  <a:cubicBezTo>
                    <a:pt x="115" y="11"/>
                    <a:pt x="116" y="10"/>
                    <a:pt x="116" y="11"/>
                  </a:cubicBezTo>
                  <a:cubicBezTo>
                    <a:pt x="118" y="14"/>
                    <a:pt x="116" y="16"/>
                    <a:pt x="116" y="18"/>
                  </a:cubicBezTo>
                  <a:cubicBezTo>
                    <a:pt x="116" y="20"/>
                    <a:pt x="114" y="20"/>
                    <a:pt x="113" y="20"/>
                  </a:cubicBezTo>
                  <a:cubicBezTo>
                    <a:pt x="111" y="19"/>
                    <a:pt x="109" y="20"/>
                    <a:pt x="107" y="21"/>
                  </a:cubicBezTo>
                  <a:cubicBezTo>
                    <a:pt x="108" y="22"/>
                    <a:pt x="111" y="22"/>
                    <a:pt x="109" y="25"/>
                  </a:cubicBezTo>
                  <a:cubicBezTo>
                    <a:pt x="106" y="26"/>
                    <a:pt x="102" y="26"/>
                    <a:pt x="99" y="27"/>
                  </a:cubicBezTo>
                  <a:cubicBezTo>
                    <a:pt x="97" y="27"/>
                    <a:pt x="95" y="29"/>
                    <a:pt x="93" y="28"/>
                  </a:cubicBezTo>
                  <a:cubicBezTo>
                    <a:pt x="93" y="28"/>
                    <a:pt x="92" y="27"/>
                    <a:pt x="92" y="27"/>
                  </a:cubicBezTo>
                  <a:cubicBezTo>
                    <a:pt x="88" y="26"/>
                    <a:pt x="82" y="26"/>
                    <a:pt x="79" y="22"/>
                  </a:cubicBezTo>
                  <a:cubicBezTo>
                    <a:pt x="74" y="22"/>
                    <a:pt x="69" y="20"/>
                    <a:pt x="63" y="20"/>
                  </a:cubicBezTo>
                  <a:cubicBezTo>
                    <a:pt x="62" y="19"/>
                    <a:pt x="60" y="21"/>
                    <a:pt x="59" y="20"/>
                  </a:cubicBezTo>
                  <a:cubicBezTo>
                    <a:pt x="56" y="19"/>
                    <a:pt x="53" y="20"/>
                    <a:pt x="50" y="19"/>
                  </a:cubicBezTo>
                  <a:cubicBezTo>
                    <a:pt x="42" y="18"/>
                    <a:pt x="35" y="14"/>
                    <a:pt x="27" y="13"/>
                  </a:cubicBezTo>
                  <a:cubicBezTo>
                    <a:pt x="26" y="13"/>
                    <a:pt x="26" y="12"/>
                    <a:pt x="25" y="12"/>
                  </a:cubicBezTo>
                  <a:cubicBezTo>
                    <a:pt x="24" y="12"/>
                    <a:pt x="22" y="12"/>
                    <a:pt x="21" y="11"/>
                  </a:cubicBezTo>
                  <a:cubicBezTo>
                    <a:pt x="19" y="10"/>
                    <a:pt x="17" y="10"/>
                    <a:pt x="15" y="9"/>
                  </a:cubicBezTo>
                  <a:cubicBezTo>
                    <a:pt x="13" y="8"/>
                    <a:pt x="11" y="7"/>
                    <a:pt x="9" y="6"/>
                  </a:cubicBezTo>
                  <a:cubicBezTo>
                    <a:pt x="7" y="5"/>
                    <a:pt x="4" y="5"/>
                    <a:pt x="2" y="4"/>
                  </a:cubicBezTo>
                  <a:cubicBezTo>
                    <a:pt x="1" y="4"/>
                    <a:pt x="1" y="3"/>
                    <a:pt x="0" y="3"/>
                  </a:cubicBezTo>
                  <a:close/>
                </a:path>
              </a:pathLst>
            </a:custGeom>
            <a:solidFill>
              <a:srgbClr val="FEE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19" name="Freeform 167"/>
            <p:cNvSpPr/>
            <p:nvPr/>
          </p:nvSpPr>
          <p:spPr bwMode="auto">
            <a:xfrm>
              <a:off x="6742113" y="2617788"/>
              <a:ext cx="128588" cy="398463"/>
            </a:xfrm>
            <a:custGeom>
              <a:avLst/>
              <a:gdLst>
                <a:gd name="T0" fmla="*/ 7 w 34"/>
                <a:gd name="T1" fmla="*/ 48 h 106"/>
                <a:gd name="T2" fmla="*/ 11 w 34"/>
                <a:gd name="T3" fmla="*/ 35 h 106"/>
                <a:gd name="T4" fmla="*/ 12 w 34"/>
                <a:gd name="T5" fmla="*/ 22 h 106"/>
                <a:gd name="T6" fmla="*/ 13 w 34"/>
                <a:gd name="T7" fmla="*/ 18 h 106"/>
                <a:gd name="T8" fmla="*/ 17 w 34"/>
                <a:gd name="T9" fmla="*/ 7 h 106"/>
                <a:gd name="T10" fmla="*/ 26 w 34"/>
                <a:gd name="T11" fmla="*/ 0 h 106"/>
                <a:gd name="T12" fmla="*/ 28 w 34"/>
                <a:gd name="T13" fmla="*/ 4 h 106"/>
                <a:gd name="T14" fmla="*/ 32 w 34"/>
                <a:gd name="T15" fmla="*/ 10 h 106"/>
                <a:gd name="T16" fmla="*/ 34 w 34"/>
                <a:gd name="T17" fmla="*/ 12 h 106"/>
                <a:gd name="T18" fmla="*/ 29 w 34"/>
                <a:gd name="T19" fmla="*/ 19 h 106"/>
                <a:gd name="T20" fmla="*/ 18 w 34"/>
                <a:gd name="T21" fmla="*/ 44 h 106"/>
                <a:gd name="T22" fmla="*/ 17 w 34"/>
                <a:gd name="T23" fmla="*/ 50 h 106"/>
                <a:gd name="T24" fmla="*/ 22 w 34"/>
                <a:gd name="T25" fmla="*/ 57 h 106"/>
                <a:gd name="T26" fmla="*/ 29 w 34"/>
                <a:gd name="T27" fmla="*/ 63 h 106"/>
                <a:gd name="T28" fmla="*/ 30 w 34"/>
                <a:gd name="T29" fmla="*/ 66 h 106"/>
                <a:gd name="T30" fmla="*/ 33 w 34"/>
                <a:gd name="T31" fmla="*/ 75 h 106"/>
                <a:gd name="T32" fmla="*/ 32 w 34"/>
                <a:gd name="T33" fmla="*/ 92 h 106"/>
                <a:gd name="T34" fmla="*/ 31 w 34"/>
                <a:gd name="T35" fmla="*/ 106 h 106"/>
                <a:gd name="T36" fmla="*/ 26 w 34"/>
                <a:gd name="T37" fmla="*/ 101 h 106"/>
                <a:gd name="T38" fmla="*/ 26 w 34"/>
                <a:gd name="T39" fmla="*/ 99 h 106"/>
                <a:gd name="T40" fmla="*/ 26 w 34"/>
                <a:gd name="T41" fmla="*/ 89 h 106"/>
                <a:gd name="T42" fmla="*/ 26 w 34"/>
                <a:gd name="T43" fmla="*/ 78 h 106"/>
                <a:gd name="T44" fmla="*/ 24 w 34"/>
                <a:gd name="T45" fmla="*/ 71 h 106"/>
                <a:gd name="T46" fmla="*/ 14 w 34"/>
                <a:gd name="T47" fmla="*/ 72 h 106"/>
                <a:gd name="T48" fmla="*/ 11 w 34"/>
                <a:gd name="T49" fmla="*/ 76 h 106"/>
                <a:gd name="T50" fmla="*/ 8 w 34"/>
                <a:gd name="T51" fmla="*/ 81 h 106"/>
                <a:gd name="T52" fmla="*/ 7 w 34"/>
                <a:gd name="T53" fmla="*/ 82 h 106"/>
                <a:gd name="T54" fmla="*/ 3 w 34"/>
                <a:gd name="T55" fmla="*/ 81 h 106"/>
                <a:gd name="T56" fmla="*/ 2 w 34"/>
                <a:gd name="T57" fmla="*/ 74 h 106"/>
                <a:gd name="T58" fmla="*/ 2 w 34"/>
                <a:gd name="T59" fmla="*/ 69 h 106"/>
                <a:gd name="T60" fmla="*/ 3 w 34"/>
                <a:gd name="T61" fmla="*/ 64 h 106"/>
                <a:gd name="T62" fmla="*/ 7 w 34"/>
                <a:gd name="T63" fmla="*/ 4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" h="106">
                  <a:moveTo>
                    <a:pt x="7" y="48"/>
                  </a:moveTo>
                  <a:cubicBezTo>
                    <a:pt x="11" y="45"/>
                    <a:pt x="10" y="39"/>
                    <a:pt x="11" y="35"/>
                  </a:cubicBezTo>
                  <a:cubicBezTo>
                    <a:pt x="13" y="30"/>
                    <a:pt x="10" y="26"/>
                    <a:pt x="12" y="22"/>
                  </a:cubicBezTo>
                  <a:cubicBezTo>
                    <a:pt x="12" y="21"/>
                    <a:pt x="12" y="20"/>
                    <a:pt x="13" y="18"/>
                  </a:cubicBezTo>
                  <a:cubicBezTo>
                    <a:pt x="15" y="15"/>
                    <a:pt x="17" y="12"/>
                    <a:pt x="17" y="7"/>
                  </a:cubicBezTo>
                  <a:cubicBezTo>
                    <a:pt x="18" y="2"/>
                    <a:pt x="21" y="0"/>
                    <a:pt x="26" y="0"/>
                  </a:cubicBezTo>
                  <a:cubicBezTo>
                    <a:pt x="28" y="0"/>
                    <a:pt x="29" y="2"/>
                    <a:pt x="28" y="4"/>
                  </a:cubicBezTo>
                  <a:cubicBezTo>
                    <a:pt x="27" y="7"/>
                    <a:pt x="29" y="10"/>
                    <a:pt x="32" y="10"/>
                  </a:cubicBezTo>
                  <a:cubicBezTo>
                    <a:pt x="33" y="10"/>
                    <a:pt x="34" y="11"/>
                    <a:pt x="34" y="12"/>
                  </a:cubicBezTo>
                  <a:cubicBezTo>
                    <a:pt x="31" y="14"/>
                    <a:pt x="26" y="14"/>
                    <a:pt x="29" y="19"/>
                  </a:cubicBezTo>
                  <a:cubicBezTo>
                    <a:pt x="24" y="27"/>
                    <a:pt x="21" y="35"/>
                    <a:pt x="18" y="44"/>
                  </a:cubicBezTo>
                  <a:cubicBezTo>
                    <a:pt x="18" y="46"/>
                    <a:pt x="17" y="48"/>
                    <a:pt x="17" y="50"/>
                  </a:cubicBezTo>
                  <a:cubicBezTo>
                    <a:pt x="16" y="55"/>
                    <a:pt x="17" y="56"/>
                    <a:pt x="22" y="57"/>
                  </a:cubicBezTo>
                  <a:cubicBezTo>
                    <a:pt x="26" y="57"/>
                    <a:pt x="29" y="58"/>
                    <a:pt x="29" y="63"/>
                  </a:cubicBezTo>
                  <a:cubicBezTo>
                    <a:pt x="29" y="64"/>
                    <a:pt x="29" y="65"/>
                    <a:pt x="30" y="66"/>
                  </a:cubicBezTo>
                  <a:cubicBezTo>
                    <a:pt x="33" y="68"/>
                    <a:pt x="34" y="72"/>
                    <a:pt x="33" y="75"/>
                  </a:cubicBezTo>
                  <a:cubicBezTo>
                    <a:pt x="30" y="81"/>
                    <a:pt x="34" y="87"/>
                    <a:pt x="32" y="92"/>
                  </a:cubicBezTo>
                  <a:cubicBezTo>
                    <a:pt x="31" y="97"/>
                    <a:pt x="32" y="101"/>
                    <a:pt x="31" y="106"/>
                  </a:cubicBezTo>
                  <a:cubicBezTo>
                    <a:pt x="28" y="106"/>
                    <a:pt x="27" y="103"/>
                    <a:pt x="26" y="101"/>
                  </a:cubicBezTo>
                  <a:cubicBezTo>
                    <a:pt x="26" y="101"/>
                    <a:pt x="26" y="100"/>
                    <a:pt x="26" y="99"/>
                  </a:cubicBezTo>
                  <a:cubicBezTo>
                    <a:pt x="27" y="96"/>
                    <a:pt x="29" y="93"/>
                    <a:pt x="26" y="89"/>
                  </a:cubicBezTo>
                  <a:cubicBezTo>
                    <a:pt x="26" y="85"/>
                    <a:pt x="26" y="82"/>
                    <a:pt x="26" y="78"/>
                  </a:cubicBezTo>
                  <a:cubicBezTo>
                    <a:pt x="26" y="75"/>
                    <a:pt x="28" y="72"/>
                    <a:pt x="24" y="71"/>
                  </a:cubicBezTo>
                  <a:cubicBezTo>
                    <a:pt x="21" y="69"/>
                    <a:pt x="17" y="69"/>
                    <a:pt x="14" y="72"/>
                  </a:cubicBezTo>
                  <a:cubicBezTo>
                    <a:pt x="12" y="73"/>
                    <a:pt x="11" y="74"/>
                    <a:pt x="11" y="76"/>
                  </a:cubicBezTo>
                  <a:cubicBezTo>
                    <a:pt x="10" y="78"/>
                    <a:pt x="9" y="80"/>
                    <a:pt x="8" y="81"/>
                  </a:cubicBezTo>
                  <a:cubicBezTo>
                    <a:pt x="7" y="81"/>
                    <a:pt x="7" y="82"/>
                    <a:pt x="7" y="82"/>
                  </a:cubicBezTo>
                  <a:cubicBezTo>
                    <a:pt x="5" y="82"/>
                    <a:pt x="4" y="82"/>
                    <a:pt x="3" y="81"/>
                  </a:cubicBezTo>
                  <a:cubicBezTo>
                    <a:pt x="1" y="79"/>
                    <a:pt x="1" y="77"/>
                    <a:pt x="2" y="74"/>
                  </a:cubicBezTo>
                  <a:cubicBezTo>
                    <a:pt x="1" y="72"/>
                    <a:pt x="0" y="71"/>
                    <a:pt x="2" y="69"/>
                  </a:cubicBezTo>
                  <a:cubicBezTo>
                    <a:pt x="3" y="67"/>
                    <a:pt x="2" y="65"/>
                    <a:pt x="3" y="64"/>
                  </a:cubicBezTo>
                  <a:cubicBezTo>
                    <a:pt x="4" y="59"/>
                    <a:pt x="5" y="54"/>
                    <a:pt x="7" y="48"/>
                  </a:cubicBezTo>
                  <a:close/>
                </a:path>
              </a:pathLst>
            </a:custGeom>
            <a:solidFill>
              <a:srgbClr val="D6F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0" name="Freeform 168"/>
            <p:cNvSpPr/>
            <p:nvPr/>
          </p:nvSpPr>
          <p:spPr bwMode="auto">
            <a:xfrm>
              <a:off x="7718425" y="2130426"/>
              <a:ext cx="247650" cy="238125"/>
            </a:xfrm>
            <a:custGeom>
              <a:avLst/>
              <a:gdLst>
                <a:gd name="T0" fmla="*/ 64 w 66"/>
                <a:gd name="T1" fmla="*/ 1 h 63"/>
                <a:gd name="T2" fmla="*/ 65 w 66"/>
                <a:gd name="T3" fmla="*/ 6 h 63"/>
                <a:gd name="T4" fmla="*/ 56 w 66"/>
                <a:gd name="T5" fmla="*/ 23 h 63"/>
                <a:gd name="T6" fmla="*/ 41 w 66"/>
                <a:gd name="T7" fmla="*/ 52 h 63"/>
                <a:gd name="T8" fmla="*/ 33 w 66"/>
                <a:gd name="T9" fmla="*/ 62 h 63"/>
                <a:gd name="T10" fmla="*/ 30 w 66"/>
                <a:gd name="T11" fmla="*/ 62 h 63"/>
                <a:gd name="T12" fmla="*/ 22 w 66"/>
                <a:gd name="T13" fmla="*/ 62 h 63"/>
                <a:gd name="T14" fmla="*/ 22 w 66"/>
                <a:gd name="T15" fmla="*/ 59 h 63"/>
                <a:gd name="T16" fmla="*/ 24 w 66"/>
                <a:gd name="T17" fmla="*/ 59 h 63"/>
                <a:gd name="T18" fmla="*/ 29 w 66"/>
                <a:gd name="T19" fmla="*/ 59 h 63"/>
                <a:gd name="T20" fmla="*/ 25 w 66"/>
                <a:gd name="T21" fmla="*/ 56 h 63"/>
                <a:gd name="T22" fmla="*/ 18 w 66"/>
                <a:gd name="T23" fmla="*/ 49 h 63"/>
                <a:gd name="T24" fmla="*/ 10 w 66"/>
                <a:gd name="T25" fmla="*/ 45 h 63"/>
                <a:gd name="T26" fmla="*/ 3 w 66"/>
                <a:gd name="T27" fmla="*/ 46 h 63"/>
                <a:gd name="T28" fmla="*/ 2 w 66"/>
                <a:gd name="T29" fmla="*/ 40 h 63"/>
                <a:gd name="T30" fmla="*/ 25 w 66"/>
                <a:gd name="T31" fmla="*/ 5 h 63"/>
                <a:gd name="T32" fmla="*/ 28 w 66"/>
                <a:gd name="T33" fmla="*/ 11 h 63"/>
                <a:gd name="T34" fmla="*/ 29 w 66"/>
                <a:gd name="T35" fmla="*/ 13 h 63"/>
                <a:gd name="T36" fmla="*/ 28 w 66"/>
                <a:gd name="T37" fmla="*/ 19 h 63"/>
                <a:gd name="T38" fmla="*/ 26 w 66"/>
                <a:gd name="T39" fmla="*/ 22 h 63"/>
                <a:gd name="T40" fmla="*/ 20 w 66"/>
                <a:gd name="T41" fmla="*/ 26 h 63"/>
                <a:gd name="T42" fmla="*/ 17 w 66"/>
                <a:gd name="T43" fmla="*/ 24 h 63"/>
                <a:gd name="T44" fmla="*/ 17 w 66"/>
                <a:gd name="T45" fmla="*/ 24 h 63"/>
                <a:gd name="T46" fmla="*/ 13 w 66"/>
                <a:gd name="T47" fmla="*/ 35 h 63"/>
                <a:gd name="T48" fmla="*/ 18 w 66"/>
                <a:gd name="T49" fmla="*/ 39 h 63"/>
                <a:gd name="T50" fmla="*/ 18 w 66"/>
                <a:gd name="T51" fmla="*/ 39 h 63"/>
                <a:gd name="T52" fmla="*/ 18 w 66"/>
                <a:gd name="T53" fmla="*/ 39 h 63"/>
                <a:gd name="T54" fmla="*/ 13 w 66"/>
                <a:gd name="T55" fmla="*/ 35 h 63"/>
                <a:gd name="T56" fmla="*/ 17 w 66"/>
                <a:gd name="T57" fmla="*/ 34 h 63"/>
                <a:gd name="T58" fmla="*/ 18 w 66"/>
                <a:gd name="T59" fmla="*/ 30 h 63"/>
                <a:gd name="T60" fmla="*/ 23 w 66"/>
                <a:gd name="T61" fmla="*/ 23 h 63"/>
                <a:gd name="T62" fmla="*/ 26 w 66"/>
                <a:gd name="T63" fmla="*/ 27 h 63"/>
                <a:gd name="T64" fmla="*/ 26 w 66"/>
                <a:gd name="T65" fmla="*/ 30 h 63"/>
                <a:gd name="T66" fmla="*/ 24 w 66"/>
                <a:gd name="T67" fmla="*/ 36 h 63"/>
                <a:gd name="T68" fmla="*/ 29 w 66"/>
                <a:gd name="T69" fmla="*/ 43 h 63"/>
                <a:gd name="T70" fmla="*/ 39 w 66"/>
                <a:gd name="T71" fmla="*/ 37 h 63"/>
                <a:gd name="T72" fmla="*/ 49 w 66"/>
                <a:gd name="T73" fmla="*/ 16 h 63"/>
                <a:gd name="T74" fmla="*/ 57 w 66"/>
                <a:gd name="T75" fmla="*/ 0 h 63"/>
                <a:gd name="T76" fmla="*/ 64 w 66"/>
                <a:gd name="T77" fmla="*/ 4 h 63"/>
                <a:gd name="T78" fmla="*/ 64 w 66"/>
                <a:gd name="T7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" h="63">
                  <a:moveTo>
                    <a:pt x="64" y="1"/>
                  </a:moveTo>
                  <a:cubicBezTo>
                    <a:pt x="66" y="2"/>
                    <a:pt x="65" y="4"/>
                    <a:pt x="65" y="6"/>
                  </a:cubicBezTo>
                  <a:cubicBezTo>
                    <a:pt x="65" y="13"/>
                    <a:pt x="60" y="18"/>
                    <a:pt x="56" y="23"/>
                  </a:cubicBezTo>
                  <a:cubicBezTo>
                    <a:pt x="51" y="33"/>
                    <a:pt x="44" y="42"/>
                    <a:pt x="41" y="52"/>
                  </a:cubicBezTo>
                  <a:cubicBezTo>
                    <a:pt x="39" y="56"/>
                    <a:pt x="37" y="59"/>
                    <a:pt x="33" y="62"/>
                  </a:cubicBezTo>
                  <a:cubicBezTo>
                    <a:pt x="32" y="62"/>
                    <a:pt x="31" y="62"/>
                    <a:pt x="30" y="62"/>
                  </a:cubicBezTo>
                  <a:cubicBezTo>
                    <a:pt x="27" y="61"/>
                    <a:pt x="24" y="63"/>
                    <a:pt x="22" y="62"/>
                  </a:cubicBezTo>
                  <a:cubicBezTo>
                    <a:pt x="20" y="60"/>
                    <a:pt x="22" y="60"/>
                    <a:pt x="22" y="59"/>
                  </a:cubicBezTo>
                  <a:cubicBezTo>
                    <a:pt x="23" y="59"/>
                    <a:pt x="23" y="59"/>
                    <a:pt x="24" y="59"/>
                  </a:cubicBezTo>
                  <a:cubicBezTo>
                    <a:pt x="25" y="58"/>
                    <a:pt x="27" y="58"/>
                    <a:pt x="29" y="59"/>
                  </a:cubicBezTo>
                  <a:cubicBezTo>
                    <a:pt x="28" y="58"/>
                    <a:pt x="26" y="57"/>
                    <a:pt x="25" y="56"/>
                  </a:cubicBezTo>
                  <a:cubicBezTo>
                    <a:pt x="25" y="52"/>
                    <a:pt x="21" y="51"/>
                    <a:pt x="18" y="49"/>
                  </a:cubicBezTo>
                  <a:cubicBezTo>
                    <a:pt x="16" y="48"/>
                    <a:pt x="13" y="47"/>
                    <a:pt x="10" y="45"/>
                  </a:cubicBezTo>
                  <a:cubicBezTo>
                    <a:pt x="7" y="44"/>
                    <a:pt x="5" y="44"/>
                    <a:pt x="3" y="46"/>
                  </a:cubicBezTo>
                  <a:cubicBezTo>
                    <a:pt x="1" y="45"/>
                    <a:pt x="0" y="43"/>
                    <a:pt x="2" y="40"/>
                  </a:cubicBezTo>
                  <a:cubicBezTo>
                    <a:pt x="10" y="29"/>
                    <a:pt x="16" y="16"/>
                    <a:pt x="25" y="5"/>
                  </a:cubicBezTo>
                  <a:cubicBezTo>
                    <a:pt x="26" y="7"/>
                    <a:pt x="26" y="9"/>
                    <a:pt x="28" y="11"/>
                  </a:cubicBezTo>
                  <a:cubicBezTo>
                    <a:pt x="29" y="11"/>
                    <a:pt x="29" y="12"/>
                    <a:pt x="29" y="13"/>
                  </a:cubicBezTo>
                  <a:cubicBezTo>
                    <a:pt x="28" y="15"/>
                    <a:pt x="26" y="17"/>
                    <a:pt x="28" y="19"/>
                  </a:cubicBezTo>
                  <a:cubicBezTo>
                    <a:pt x="29" y="20"/>
                    <a:pt x="27" y="21"/>
                    <a:pt x="26" y="22"/>
                  </a:cubicBezTo>
                  <a:cubicBezTo>
                    <a:pt x="24" y="24"/>
                    <a:pt x="21" y="23"/>
                    <a:pt x="20" y="26"/>
                  </a:cubicBezTo>
                  <a:cubicBezTo>
                    <a:pt x="19" y="28"/>
                    <a:pt x="18" y="24"/>
                    <a:pt x="17" y="24"/>
                  </a:cubicBezTo>
                  <a:cubicBezTo>
                    <a:pt x="17" y="25"/>
                    <a:pt x="17" y="24"/>
                    <a:pt x="17" y="24"/>
                  </a:cubicBezTo>
                  <a:cubicBezTo>
                    <a:pt x="19" y="29"/>
                    <a:pt x="17" y="33"/>
                    <a:pt x="13" y="35"/>
                  </a:cubicBezTo>
                  <a:cubicBezTo>
                    <a:pt x="12" y="39"/>
                    <a:pt x="14" y="41"/>
                    <a:pt x="18" y="39"/>
                  </a:cubicBezTo>
                  <a:cubicBezTo>
                    <a:pt x="19" y="39"/>
                    <a:pt x="18" y="38"/>
                    <a:pt x="18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3" y="39"/>
                    <a:pt x="13" y="39"/>
                    <a:pt x="13" y="35"/>
                  </a:cubicBezTo>
                  <a:cubicBezTo>
                    <a:pt x="14" y="34"/>
                    <a:pt x="16" y="34"/>
                    <a:pt x="17" y="34"/>
                  </a:cubicBezTo>
                  <a:cubicBezTo>
                    <a:pt x="18" y="33"/>
                    <a:pt x="21" y="32"/>
                    <a:pt x="18" y="30"/>
                  </a:cubicBezTo>
                  <a:cubicBezTo>
                    <a:pt x="17" y="29"/>
                    <a:pt x="21" y="24"/>
                    <a:pt x="23" y="23"/>
                  </a:cubicBezTo>
                  <a:cubicBezTo>
                    <a:pt x="26" y="23"/>
                    <a:pt x="26" y="25"/>
                    <a:pt x="26" y="27"/>
                  </a:cubicBezTo>
                  <a:cubicBezTo>
                    <a:pt x="26" y="28"/>
                    <a:pt x="26" y="29"/>
                    <a:pt x="26" y="30"/>
                  </a:cubicBezTo>
                  <a:cubicBezTo>
                    <a:pt x="26" y="32"/>
                    <a:pt x="25" y="34"/>
                    <a:pt x="24" y="36"/>
                  </a:cubicBezTo>
                  <a:cubicBezTo>
                    <a:pt x="22" y="41"/>
                    <a:pt x="24" y="43"/>
                    <a:pt x="29" y="43"/>
                  </a:cubicBezTo>
                  <a:cubicBezTo>
                    <a:pt x="33" y="42"/>
                    <a:pt x="38" y="41"/>
                    <a:pt x="39" y="37"/>
                  </a:cubicBezTo>
                  <a:cubicBezTo>
                    <a:pt x="42" y="29"/>
                    <a:pt x="47" y="24"/>
                    <a:pt x="49" y="16"/>
                  </a:cubicBezTo>
                  <a:cubicBezTo>
                    <a:pt x="51" y="11"/>
                    <a:pt x="54" y="5"/>
                    <a:pt x="57" y="0"/>
                  </a:cubicBezTo>
                  <a:cubicBezTo>
                    <a:pt x="61" y="0"/>
                    <a:pt x="61" y="4"/>
                    <a:pt x="64" y="4"/>
                  </a:cubicBezTo>
                  <a:cubicBezTo>
                    <a:pt x="63" y="3"/>
                    <a:pt x="63" y="2"/>
                    <a:pt x="64" y="1"/>
                  </a:cubicBezTo>
                  <a:close/>
                </a:path>
              </a:pathLst>
            </a:custGeom>
            <a:solidFill>
              <a:srgbClr val="AB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1" name="Freeform 169"/>
            <p:cNvSpPr/>
            <p:nvPr/>
          </p:nvSpPr>
          <p:spPr bwMode="auto">
            <a:xfrm>
              <a:off x="6967538" y="3397251"/>
              <a:ext cx="317500" cy="174625"/>
            </a:xfrm>
            <a:custGeom>
              <a:avLst/>
              <a:gdLst>
                <a:gd name="T0" fmla="*/ 9 w 84"/>
                <a:gd name="T1" fmla="*/ 10 h 46"/>
                <a:gd name="T2" fmla="*/ 0 w 84"/>
                <a:gd name="T3" fmla="*/ 2 h 46"/>
                <a:gd name="T4" fmla="*/ 3 w 84"/>
                <a:gd name="T5" fmla="*/ 1 h 46"/>
                <a:gd name="T6" fmla="*/ 11 w 84"/>
                <a:gd name="T7" fmla="*/ 6 h 46"/>
                <a:gd name="T8" fmla="*/ 12 w 84"/>
                <a:gd name="T9" fmla="*/ 7 h 46"/>
                <a:gd name="T10" fmla="*/ 24 w 84"/>
                <a:gd name="T11" fmla="*/ 15 h 46"/>
                <a:gd name="T12" fmla="*/ 33 w 84"/>
                <a:gd name="T13" fmla="*/ 19 h 46"/>
                <a:gd name="T14" fmla="*/ 42 w 84"/>
                <a:gd name="T15" fmla="*/ 22 h 46"/>
                <a:gd name="T16" fmla="*/ 70 w 84"/>
                <a:gd name="T17" fmla="*/ 26 h 46"/>
                <a:gd name="T18" fmla="*/ 81 w 84"/>
                <a:gd name="T19" fmla="*/ 25 h 46"/>
                <a:gd name="T20" fmla="*/ 74 w 84"/>
                <a:gd name="T21" fmla="*/ 41 h 46"/>
                <a:gd name="T22" fmla="*/ 73 w 84"/>
                <a:gd name="T23" fmla="*/ 41 h 46"/>
                <a:gd name="T24" fmla="*/ 68 w 84"/>
                <a:gd name="T25" fmla="*/ 42 h 46"/>
                <a:gd name="T26" fmla="*/ 65 w 84"/>
                <a:gd name="T27" fmla="*/ 35 h 46"/>
                <a:gd name="T28" fmla="*/ 75 w 84"/>
                <a:gd name="T29" fmla="*/ 34 h 46"/>
                <a:gd name="T30" fmla="*/ 66 w 84"/>
                <a:gd name="T31" fmla="*/ 34 h 46"/>
                <a:gd name="T32" fmla="*/ 61 w 84"/>
                <a:gd name="T33" fmla="*/ 33 h 46"/>
                <a:gd name="T34" fmla="*/ 65 w 84"/>
                <a:gd name="T35" fmla="*/ 39 h 46"/>
                <a:gd name="T36" fmla="*/ 58 w 84"/>
                <a:gd name="T37" fmla="*/ 45 h 46"/>
                <a:gd name="T38" fmla="*/ 57 w 84"/>
                <a:gd name="T39" fmla="*/ 44 h 46"/>
                <a:gd name="T40" fmla="*/ 48 w 84"/>
                <a:gd name="T41" fmla="*/ 41 h 46"/>
                <a:gd name="T42" fmla="*/ 46 w 84"/>
                <a:gd name="T43" fmla="*/ 40 h 46"/>
                <a:gd name="T44" fmla="*/ 29 w 84"/>
                <a:gd name="T45" fmla="*/ 26 h 46"/>
                <a:gd name="T46" fmla="*/ 24 w 84"/>
                <a:gd name="T47" fmla="*/ 24 h 46"/>
                <a:gd name="T48" fmla="*/ 22 w 84"/>
                <a:gd name="T49" fmla="*/ 22 h 46"/>
                <a:gd name="T50" fmla="*/ 18 w 84"/>
                <a:gd name="T51" fmla="*/ 20 h 46"/>
                <a:gd name="T52" fmla="*/ 13 w 84"/>
                <a:gd name="T53" fmla="*/ 13 h 46"/>
                <a:gd name="T54" fmla="*/ 9 w 84"/>
                <a:gd name="T55" fmla="*/ 1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4" h="46">
                  <a:moveTo>
                    <a:pt x="9" y="10"/>
                  </a:moveTo>
                  <a:cubicBezTo>
                    <a:pt x="6" y="8"/>
                    <a:pt x="2" y="6"/>
                    <a:pt x="0" y="2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6" y="2"/>
                    <a:pt x="9" y="4"/>
                    <a:pt x="11" y="6"/>
                  </a:cubicBezTo>
                  <a:cubicBezTo>
                    <a:pt x="11" y="6"/>
                    <a:pt x="12" y="6"/>
                    <a:pt x="12" y="7"/>
                  </a:cubicBezTo>
                  <a:cubicBezTo>
                    <a:pt x="15" y="10"/>
                    <a:pt x="19" y="14"/>
                    <a:pt x="24" y="15"/>
                  </a:cubicBezTo>
                  <a:cubicBezTo>
                    <a:pt x="27" y="15"/>
                    <a:pt x="30" y="18"/>
                    <a:pt x="33" y="19"/>
                  </a:cubicBezTo>
                  <a:cubicBezTo>
                    <a:pt x="36" y="20"/>
                    <a:pt x="39" y="21"/>
                    <a:pt x="42" y="22"/>
                  </a:cubicBezTo>
                  <a:cubicBezTo>
                    <a:pt x="51" y="25"/>
                    <a:pt x="61" y="25"/>
                    <a:pt x="70" y="26"/>
                  </a:cubicBezTo>
                  <a:cubicBezTo>
                    <a:pt x="74" y="27"/>
                    <a:pt x="77" y="26"/>
                    <a:pt x="81" y="25"/>
                  </a:cubicBezTo>
                  <a:cubicBezTo>
                    <a:pt x="84" y="33"/>
                    <a:pt x="81" y="39"/>
                    <a:pt x="74" y="41"/>
                  </a:cubicBezTo>
                  <a:cubicBezTo>
                    <a:pt x="73" y="41"/>
                    <a:pt x="74" y="41"/>
                    <a:pt x="73" y="41"/>
                  </a:cubicBezTo>
                  <a:cubicBezTo>
                    <a:pt x="71" y="41"/>
                    <a:pt x="70" y="44"/>
                    <a:pt x="68" y="42"/>
                  </a:cubicBezTo>
                  <a:cubicBezTo>
                    <a:pt x="66" y="40"/>
                    <a:pt x="65" y="38"/>
                    <a:pt x="65" y="35"/>
                  </a:cubicBezTo>
                  <a:cubicBezTo>
                    <a:pt x="69" y="32"/>
                    <a:pt x="72" y="35"/>
                    <a:pt x="75" y="34"/>
                  </a:cubicBezTo>
                  <a:cubicBezTo>
                    <a:pt x="74" y="31"/>
                    <a:pt x="70" y="31"/>
                    <a:pt x="66" y="34"/>
                  </a:cubicBezTo>
                  <a:cubicBezTo>
                    <a:pt x="64" y="36"/>
                    <a:pt x="63" y="33"/>
                    <a:pt x="61" y="33"/>
                  </a:cubicBezTo>
                  <a:cubicBezTo>
                    <a:pt x="63" y="35"/>
                    <a:pt x="66" y="37"/>
                    <a:pt x="65" y="39"/>
                  </a:cubicBezTo>
                  <a:cubicBezTo>
                    <a:pt x="63" y="42"/>
                    <a:pt x="62" y="46"/>
                    <a:pt x="58" y="45"/>
                  </a:cubicBezTo>
                  <a:cubicBezTo>
                    <a:pt x="57" y="45"/>
                    <a:pt x="57" y="44"/>
                    <a:pt x="57" y="44"/>
                  </a:cubicBezTo>
                  <a:cubicBezTo>
                    <a:pt x="55" y="41"/>
                    <a:pt x="51" y="43"/>
                    <a:pt x="48" y="41"/>
                  </a:cubicBezTo>
                  <a:cubicBezTo>
                    <a:pt x="48" y="41"/>
                    <a:pt x="47" y="40"/>
                    <a:pt x="46" y="40"/>
                  </a:cubicBezTo>
                  <a:cubicBezTo>
                    <a:pt x="41" y="35"/>
                    <a:pt x="36" y="29"/>
                    <a:pt x="29" y="26"/>
                  </a:cubicBezTo>
                  <a:cubicBezTo>
                    <a:pt x="27" y="25"/>
                    <a:pt x="25" y="25"/>
                    <a:pt x="24" y="24"/>
                  </a:cubicBezTo>
                  <a:cubicBezTo>
                    <a:pt x="23" y="23"/>
                    <a:pt x="22" y="23"/>
                    <a:pt x="22" y="22"/>
                  </a:cubicBezTo>
                  <a:cubicBezTo>
                    <a:pt x="20" y="21"/>
                    <a:pt x="19" y="21"/>
                    <a:pt x="18" y="20"/>
                  </a:cubicBezTo>
                  <a:cubicBezTo>
                    <a:pt x="16" y="18"/>
                    <a:pt x="14" y="15"/>
                    <a:pt x="13" y="13"/>
                  </a:cubicBezTo>
                  <a:cubicBezTo>
                    <a:pt x="11" y="13"/>
                    <a:pt x="10" y="12"/>
                    <a:pt x="9" y="10"/>
                  </a:cubicBezTo>
                  <a:close/>
                </a:path>
              </a:pathLst>
            </a:custGeom>
            <a:solidFill>
              <a:srgbClr val="BED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2" name="Freeform 170"/>
            <p:cNvSpPr/>
            <p:nvPr/>
          </p:nvSpPr>
          <p:spPr bwMode="auto">
            <a:xfrm>
              <a:off x="8083550" y="2073276"/>
              <a:ext cx="331788" cy="460375"/>
            </a:xfrm>
            <a:custGeom>
              <a:avLst/>
              <a:gdLst>
                <a:gd name="T0" fmla="*/ 27 w 88"/>
                <a:gd name="T1" fmla="*/ 19 h 122"/>
                <a:gd name="T2" fmla="*/ 37 w 88"/>
                <a:gd name="T3" fmla="*/ 31 h 122"/>
                <a:gd name="T4" fmla="*/ 55 w 88"/>
                <a:gd name="T5" fmla="*/ 51 h 122"/>
                <a:gd name="T6" fmla="*/ 61 w 88"/>
                <a:gd name="T7" fmla="*/ 59 h 122"/>
                <a:gd name="T8" fmla="*/ 73 w 88"/>
                <a:gd name="T9" fmla="*/ 78 h 122"/>
                <a:gd name="T10" fmla="*/ 77 w 88"/>
                <a:gd name="T11" fmla="*/ 85 h 122"/>
                <a:gd name="T12" fmla="*/ 88 w 88"/>
                <a:gd name="T13" fmla="*/ 122 h 122"/>
                <a:gd name="T14" fmla="*/ 88 w 88"/>
                <a:gd name="T15" fmla="*/ 122 h 122"/>
                <a:gd name="T16" fmla="*/ 83 w 88"/>
                <a:gd name="T17" fmla="*/ 115 h 122"/>
                <a:gd name="T18" fmla="*/ 74 w 88"/>
                <a:gd name="T19" fmla="*/ 95 h 122"/>
                <a:gd name="T20" fmla="*/ 70 w 88"/>
                <a:gd name="T21" fmla="*/ 85 h 122"/>
                <a:gd name="T22" fmla="*/ 57 w 88"/>
                <a:gd name="T23" fmla="*/ 65 h 122"/>
                <a:gd name="T24" fmla="*/ 38 w 88"/>
                <a:gd name="T25" fmla="*/ 41 h 122"/>
                <a:gd name="T26" fmla="*/ 17 w 88"/>
                <a:gd name="T27" fmla="*/ 17 h 122"/>
                <a:gd name="T28" fmla="*/ 8 w 88"/>
                <a:gd name="T29" fmla="*/ 9 h 122"/>
                <a:gd name="T30" fmla="*/ 0 w 88"/>
                <a:gd name="T31" fmla="*/ 3 h 122"/>
                <a:gd name="T32" fmla="*/ 0 w 88"/>
                <a:gd name="T33" fmla="*/ 2 h 122"/>
                <a:gd name="T34" fmla="*/ 0 w 88"/>
                <a:gd name="T35" fmla="*/ 1 h 122"/>
                <a:gd name="T36" fmla="*/ 0 w 88"/>
                <a:gd name="T37" fmla="*/ 0 h 122"/>
                <a:gd name="T38" fmla="*/ 12 w 88"/>
                <a:gd name="T39" fmla="*/ 7 h 122"/>
                <a:gd name="T40" fmla="*/ 25 w 88"/>
                <a:gd name="T41" fmla="*/ 15 h 122"/>
                <a:gd name="T42" fmla="*/ 27 w 88"/>
                <a:gd name="T43" fmla="*/ 19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22">
                  <a:moveTo>
                    <a:pt x="27" y="19"/>
                  </a:moveTo>
                  <a:cubicBezTo>
                    <a:pt x="31" y="22"/>
                    <a:pt x="34" y="27"/>
                    <a:pt x="37" y="31"/>
                  </a:cubicBezTo>
                  <a:cubicBezTo>
                    <a:pt x="42" y="39"/>
                    <a:pt x="48" y="46"/>
                    <a:pt x="55" y="51"/>
                  </a:cubicBezTo>
                  <a:cubicBezTo>
                    <a:pt x="58" y="53"/>
                    <a:pt x="60" y="56"/>
                    <a:pt x="61" y="59"/>
                  </a:cubicBezTo>
                  <a:cubicBezTo>
                    <a:pt x="65" y="65"/>
                    <a:pt x="69" y="72"/>
                    <a:pt x="73" y="78"/>
                  </a:cubicBezTo>
                  <a:cubicBezTo>
                    <a:pt x="75" y="80"/>
                    <a:pt x="75" y="83"/>
                    <a:pt x="77" y="85"/>
                  </a:cubicBezTo>
                  <a:cubicBezTo>
                    <a:pt x="81" y="97"/>
                    <a:pt x="85" y="110"/>
                    <a:pt x="88" y="122"/>
                  </a:cubicBezTo>
                  <a:cubicBezTo>
                    <a:pt x="88" y="122"/>
                    <a:pt x="88" y="122"/>
                    <a:pt x="88" y="122"/>
                  </a:cubicBezTo>
                  <a:cubicBezTo>
                    <a:pt x="84" y="122"/>
                    <a:pt x="83" y="118"/>
                    <a:pt x="83" y="115"/>
                  </a:cubicBezTo>
                  <a:cubicBezTo>
                    <a:pt x="81" y="108"/>
                    <a:pt x="78" y="101"/>
                    <a:pt x="74" y="95"/>
                  </a:cubicBezTo>
                  <a:cubicBezTo>
                    <a:pt x="72" y="92"/>
                    <a:pt x="72" y="88"/>
                    <a:pt x="70" y="85"/>
                  </a:cubicBezTo>
                  <a:cubicBezTo>
                    <a:pt x="67" y="78"/>
                    <a:pt x="63" y="71"/>
                    <a:pt x="57" y="65"/>
                  </a:cubicBezTo>
                  <a:cubicBezTo>
                    <a:pt x="50" y="57"/>
                    <a:pt x="45" y="49"/>
                    <a:pt x="38" y="41"/>
                  </a:cubicBezTo>
                  <a:cubicBezTo>
                    <a:pt x="31" y="32"/>
                    <a:pt x="24" y="25"/>
                    <a:pt x="17" y="17"/>
                  </a:cubicBezTo>
                  <a:cubicBezTo>
                    <a:pt x="14" y="14"/>
                    <a:pt x="11" y="12"/>
                    <a:pt x="8" y="9"/>
                  </a:cubicBezTo>
                  <a:cubicBezTo>
                    <a:pt x="5" y="7"/>
                    <a:pt x="3" y="6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5" y="2"/>
                    <a:pt x="9" y="4"/>
                    <a:pt x="12" y="7"/>
                  </a:cubicBezTo>
                  <a:cubicBezTo>
                    <a:pt x="16" y="10"/>
                    <a:pt x="21" y="12"/>
                    <a:pt x="25" y="15"/>
                  </a:cubicBezTo>
                  <a:cubicBezTo>
                    <a:pt x="26" y="16"/>
                    <a:pt x="26" y="18"/>
                    <a:pt x="27" y="19"/>
                  </a:cubicBezTo>
                  <a:close/>
                </a:path>
              </a:pathLst>
            </a:custGeom>
            <a:solidFill>
              <a:srgbClr val="FEE5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3" name="Freeform 171"/>
            <p:cNvSpPr/>
            <p:nvPr/>
          </p:nvSpPr>
          <p:spPr bwMode="auto">
            <a:xfrm>
              <a:off x="6950075" y="3484563"/>
              <a:ext cx="161925" cy="166688"/>
            </a:xfrm>
            <a:custGeom>
              <a:avLst/>
              <a:gdLst>
                <a:gd name="T0" fmla="*/ 29 w 43"/>
                <a:gd name="T1" fmla="*/ 1 h 44"/>
                <a:gd name="T2" fmla="*/ 34 w 43"/>
                <a:gd name="T3" fmla="*/ 2 h 44"/>
                <a:gd name="T4" fmla="*/ 31 w 43"/>
                <a:gd name="T5" fmla="*/ 2 h 44"/>
                <a:gd name="T6" fmla="*/ 42 w 43"/>
                <a:gd name="T7" fmla="*/ 11 h 44"/>
                <a:gd name="T8" fmla="*/ 43 w 43"/>
                <a:gd name="T9" fmla="*/ 13 h 44"/>
                <a:gd name="T10" fmla="*/ 35 w 43"/>
                <a:gd name="T11" fmla="*/ 14 h 44"/>
                <a:gd name="T12" fmla="*/ 28 w 43"/>
                <a:gd name="T13" fmla="*/ 18 h 44"/>
                <a:gd name="T14" fmla="*/ 24 w 43"/>
                <a:gd name="T15" fmla="*/ 26 h 44"/>
                <a:gd name="T16" fmla="*/ 22 w 43"/>
                <a:gd name="T17" fmla="*/ 28 h 44"/>
                <a:gd name="T18" fmla="*/ 20 w 43"/>
                <a:gd name="T19" fmla="*/ 33 h 44"/>
                <a:gd name="T20" fmla="*/ 15 w 43"/>
                <a:gd name="T21" fmla="*/ 41 h 44"/>
                <a:gd name="T22" fmla="*/ 11 w 43"/>
                <a:gd name="T23" fmla="*/ 43 h 44"/>
                <a:gd name="T24" fmla="*/ 9 w 43"/>
                <a:gd name="T25" fmla="*/ 44 h 44"/>
                <a:gd name="T26" fmla="*/ 7 w 43"/>
                <a:gd name="T27" fmla="*/ 41 h 44"/>
                <a:gd name="T28" fmla="*/ 5 w 43"/>
                <a:gd name="T29" fmla="*/ 42 h 44"/>
                <a:gd name="T30" fmla="*/ 1 w 43"/>
                <a:gd name="T31" fmla="*/ 41 h 44"/>
                <a:gd name="T32" fmla="*/ 1 w 43"/>
                <a:gd name="T33" fmla="*/ 39 h 44"/>
                <a:gd name="T34" fmla="*/ 16 w 43"/>
                <a:gd name="T35" fmla="*/ 10 h 44"/>
                <a:gd name="T36" fmla="*/ 18 w 43"/>
                <a:gd name="T37" fmla="*/ 5 h 44"/>
                <a:gd name="T38" fmla="*/ 25 w 43"/>
                <a:gd name="T39" fmla="*/ 1 h 44"/>
                <a:gd name="T40" fmla="*/ 29 w 43"/>
                <a:gd name="T41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3" h="44">
                  <a:moveTo>
                    <a:pt x="29" y="1"/>
                  </a:moveTo>
                  <a:cubicBezTo>
                    <a:pt x="31" y="1"/>
                    <a:pt x="33" y="0"/>
                    <a:pt x="34" y="2"/>
                  </a:cubicBezTo>
                  <a:cubicBezTo>
                    <a:pt x="33" y="3"/>
                    <a:pt x="32" y="3"/>
                    <a:pt x="31" y="2"/>
                  </a:cubicBezTo>
                  <a:cubicBezTo>
                    <a:pt x="36" y="4"/>
                    <a:pt x="38" y="9"/>
                    <a:pt x="42" y="11"/>
                  </a:cubicBezTo>
                  <a:cubicBezTo>
                    <a:pt x="43" y="11"/>
                    <a:pt x="43" y="12"/>
                    <a:pt x="43" y="13"/>
                  </a:cubicBezTo>
                  <a:cubicBezTo>
                    <a:pt x="40" y="14"/>
                    <a:pt x="38" y="14"/>
                    <a:pt x="35" y="14"/>
                  </a:cubicBezTo>
                  <a:cubicBezTo>
                    <a:pt x="32" y="14"/>
                    <a:pt x="30" y="15"/>
                    <a:pt x="28" y="18"/>
                  </a:cubicBezTo>
                  <a:cubicBezTo>
                    <a:pt x="27" y="21"/>
                    <a:pt x="25" y="23"/>
                    <a:pt x="24" y="26"/>
                  </a:cubicBezTo>
                  <a:cubicBezTo>
                    <a:pt x="23" y="26"/>
                    <a:pt x="23" y="27"/>
                    <a:pt x="22" y="28"/>
                  </a:cubicBezTo>
                  <a:cubicBezTo>
                    <a:pt x="22" y="29"/>
                    <a:pt x="21" y="31"/>
                    <a:pt x="20" y="33"/>
                  </a:cubicBezTo>
                  <a:cubicBezTo>
                    <a:pt x="19" y="36"/>
                    <a:pt x="18" y="39"/>
                    <a:pt x="15" y="41"/>
                  </a:cubicBezTo>
                  <a:cubicBezTo>
                    <a:pt x="14" y="42"/>
                    <a:pt x="13" y="42"/>
                    <a:pt x="11" y="43"/>
                  </a:cubicBezTo>
                  <a:cubicBezTo>
                    <a:pt x="11" y="43"/>
                    <a:pt x="10" y="44"/>
                    <a:pt x="9" y="44"/>
                  </a:cubicBezTo>
                  <a:cubicBezTo>
                    <a:pt x="7" y="44"/>
                    <a:pt x="7" y="43"/>
                    <a:pt x="7" y="41"/>
                  </a:cubicBezTo>
                  <a:cubicBezTo>
                    <a:pt x="6" y="41"/>
                    <a:pt x="6" y="42"/>
                    <a:pt x="5" y="42"/>
                  </a:cubicBezTo>
                  <a:cubicBezTo>
                    <a:pt x="4" y="43"/>
                    <a:pt x="2" y="42"/>
                    <a:pt x="1" y="41"/>
                  </a:cubicBezTo>
                  <a:cubicBezTo>
                    <a:pt x="1" y="41"/>
                    <a:pt x="0" y="40"/>
                    <a:pt x="1" y="39"/>
                  </a:cubicBezTo>
                  <a:cubicBezTo>
                    <a:pt x="6" y="30"/>
                    <a:pt x="12" y="20"/>
                    <a:pt x="16" y="10"/>
                  </a:cubicBezTo>
                  <a:cubicBezTo>
                    <a:pt x="17" y="9"/>
                    <a:pt x="17" y="7"/>
                    <a:pt x="18" y="5"/>
                  </a:cubicBezTo>
                  <a:cubicBezTo>
                    <a:pt x="19" y="2"/>
                    <a:pt x="22" y="1"/>
                    <a:pt x="25" y="1"/>
                  </a:cubicBezTo>
                  <a:cubicBezTo>
                    <a:pt x="26" y="1"/>
                    <a:pt x="27" y="2"/>
                    <a:pt x="29" y="1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4" name="Freeform 172"/>
            <p:cNvSpPr/>
            <p:nvPr/>
          </p:nvSpPr>
          <p:spPr bwMode="auto">
            <a:xfrm>
              <a:off x="7400925" y="3903663"/>
              <a:ext cx="161925" cy="90488"/>
            </a:xfrm>
            <a:custGeom>
              <a:avLst/>
              <a:gdLst>
                <a:gd name="T0" fmla="*/ 5 w 43"/>
                <a:gd name="T1" fmla="*/ 20 h 24"/>
                <a:gd name="T2" fmla="*/ 0 w 43"/>
                <a:gd name="T3" fmla="*/ 17 h 24"/>
                <a:gd name="T4" fmla="*/ 6 w 43"/>
                <a:gd name="T5" fmla="*/ 14 h 24"/>
                <a:gd name="T6" fmla="*/ 12 w 43"/>
                <a:gd name="T7" fmla="*/ 6 h 24"/>
                <a:gd name="T8" fmla="*/ 3 w 43"/>
                <a:gd name="T9" fmla="*/ 11 h 24"/>
                <a:gd name="T10" fmla="*/ 1 w 43"/>
                <a:gd name="T11" fmla="*/ 10 h 24"/>
                <a:gd name="T12" fmla="*/ 1 w 43"/>
                <a:gd name="T13" fmla="*/ 7 h 24"/>
                <a:gd name="T14" fmla="*/ 4 w 43"/>
                <a:gd name="T15" fmla="*/ 7 h 24"/>
                <a:gd name="T16" fmla="*/ 6 w 43"/>
                <a:gd name="T17" fmla="*/ 8 h 24"/>
                <a:gd name="T18" fmla="*/ 5 w 43"/>
                <a:gd name="T19" fmla="*/ 5 h 24"/>
                <a:gd name="T20" fmla="*/ 14 w 43"/>
                <a:gd name="T21" fmla="*/ 2 h 24"/>
                <a:gd name="T22" fmla="*/ 25 w 43"/>
                <a:gd name="T23" fmla="*/ 0 h 24"/>
                <a:gd name="T24" fmla="*/ 27 w 43"/>
                <a:gd name="T25" fmla="*/ 0 h 24"/>
                <a:gd name="T26" fmla="*/ 29 w 43"/>
                <a:gd name="T27" fmla="*/ 1 h 24"/>
                <a:gd name="T28" fmla="*/ 27 w 43"/>
                <a:gd name="T29" fmla="*/ 6 h 24"/>
                <a:gd name="T30" fmla="*/ 38 w 43"/>
                <a:gd name="T31" fmla="*/ 8 h 24"/>
                <a:gd name="T32" fmla="*/ 40 w 43"/>
                <a:gd name="T33" fmla="*/ 11 h 24"/>
                <a:gd name="T34" fmla="*/ 43 w 43"/>
                <a:gd name="T35" fmla="*/ 17 h 24"/>
                <a:gd name="T36" fmla="*/ 42 w 43"/>
                <a:gd name="T37" fmla="*/ 18 h 24"/>
                <a:gd name="T38" fmla="*/ 25 w 43"/>
                <a:gd name="T39" fmla="*/ 23 h 24"/>
                <a:gd name="T40" fmla="*/ 22 w 43"/>
                <a:gd name="T41" fmla="*/ 23 h 24"/>
                <a:gd name="T42" fmla="*/ 20 w 43"/>
                <a:gd name="T43" fmla="*/ 23 h 24"/>
                <a:gd name="T44" fmla="*/ 10 w 43"/>
                <a:gd name="T45" fmla="*/ 22 h 24"/>
                <a:gd name="T46" fmla="*/ 5 w 43"/>
                <a:gd name="T4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" h="24">
                  <a:moveTo>
                    <a:pt x="5" y="20"/>
                  </a:moveTo>
                  <a:cubicBezTo>
                    <a:pt x="5" y="17"/>
                    <a:pt x="2" y="18"/>
                    <a:pt x="0" y="17"/>
                  </a:cubicBezTo>
                  <a:cubicBezTo>
                    <a:pt x="1" y="15"/>
                    <a:pt x="4" y="14"/>
                    <a:pt x="6" y="14"/>
                  </a:cubicBezTo>
                  <a:cubicBezTo>
                    <a:pt x="11" y="14"/>
                    <a:pt x="12" y="13"/>
                    <a:pt x="12" y="6"/>
                  </a:cubicBezTo>
                  <a:cubicBezTo>
                    <a:pt x="10" y="12"/>
                    <a:pt x="6" y="9"/>
                    <a:pt x="3" y="11"/>
                  </a:cubicBezTo>
                  <a:cubicBezTo>
                    <a:pt x="2" y="12"/>
                    <a:pt x="1" y="10"/>
                    <a:pt x="1" y="10"/>
                  </a:cubicBezTo>
                  <a:cubicBezTo>
                    <a:pt x="1" y="9"/>
                    <a:pt x="1" y="8"/>
                    <a:pt x="1" y="7"/>
                  </a:cubicBezTo>
                  <a:cubicBezTo>
                    <a:pt x="2" y="6"/>
                    <a:pt x="3" y="6"/>
                    <a:pt x="4" y="7"/>
                  </a:cubicBezTo>
                  <a:cubicBezTo>
                    <a:pt x="5" y="7"/>
                    <a:pt x="5" y="9"/>
                    <a:pt x="6" y="8"/>
                  </a:cubicBezTo>
                  <a:cubicBezTo>
                    <a:pt x="7" y="7"/>
                    <a:pt x="6" y="6"/>
                    <a:pt x="5" y="5"/>
                  </a:cubicBezTo>
                  <a:cubicBezTo>
                    <a:pt x="8" y="2"/>
                    <a:pt x="11" y="3"/>
                    <a:pt x="14" y="2"/>
                  </a:cubicBezTo>
                  <a:cubicBezTo>
                    <a:pt x="18" y="1"/>
                    <a:pt x="21" y="1"/>
                    <a:pt x="25" y="0"/>
                  </a:cubicBezTo>
                  <a:cubicBezTo>
                    <a:pt x="26" y="0"/>
                    <a:pt x="26" y="0"/>
                    <a:pt x="27" y="0"/>
                  </a:cubicBezTo>
                  <a:cubicBezTo>
                    <a:pt x="28" y="0"/>
                    <a:pt x="29" y="0"/>
                    <a:pt x="29" y="1"/>
                  </a:cubicBezTo>
                  <a:cubicBezTo>
                    <a:pt x="33" y="4"/>
                    <a:pt x="31" y="5"/>
                    <a:pt x="27" y="6"/>
                  </a:cubicBezTo>
                  <a:cubicBezTo>
                    <a:pt x="31" y="7"/>
                    <a:pt x="33" y="12"/>
                    <a:pt x="38" y="8"/>
                  </a:cubicBezTo>
                  <a:cubicBezTo>
                    <a:pt x="39" y="7"/>
                    <a:pt x="40" y="11"/>
                    <a:pt x="40" y="11"/>
                  </a:cubicBezTo>
                  <a:cubicBezTo>
                    <a:pt x="40" y="14"/>
                    <a:pt x="40" y="16"/>
                    <a:pt x="43" y="17"/>
                  </a:cubicBezTo>
                  <a:cubicBezTo>
                    <a:pt x="43" y="17"/>
                    <a:pt x="42" y="18"/>
                    <a:pt x="42" y="18"/>
                  </a:cubicBezTo>
                  <a:cubicBezTo>
                    <a:pt x="36" y="20"/>
                    <a:pt x="30" y="19"/>
                    <a:pt x="25" y="23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1" y="23"/>
                    <a:pt x="20" y="23"/>
                    <a:pt x="20" y="23"/>
                  </a:cubicBezTo>
                  <a:cubicBezTo>
                    <a:pt x="17" y="22"/>
                    <a:pt x="14" y="23"/>
                    <a:pt x="10" y="22"/>
                  </a:cubicBezTo>
                  <a:cubicBezTo>
                    <a:pt x="9" y="22"/>
                    <a:pt x="7" y="22"/>
                    <a:pt x="5" y="20"/>
                  </a:cubicBezTo>
                  <a:close/>
                </a:path>
              </a:pathLst>
            </a:custGeom>
            <a:solidFill>
              <a:srgbClr val="FEE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5" name="Freeform 173"/>
            <p:cNvSpPr/>
            <p:nvPr/>
          </p:nvSpPr>
          <p:spPr bwMode="auto">
            <a:xfrm>
              <a:off x="6915150" y="3627438"/>
              <a:ext cx="161925" cy="128588"/>
            </a:xfrm>
            <a:custGeom>
              <a:avLst/>
              <a:gdLst>
                <a:gd name="T0" fmla="*/ 10 w 43"/>
                <a:gd name="T1" fmla="*/ 1 h 34"/>
                <a:gd name="T2" fmla="*/ 16 w 43"/>
                <a:gd name="T3" fmla="*/ 2 h 34"/>
                <a:gd name="T4" fmla="*/ 16 w 43"/>
                <a:gd name="T5" fmla="*/ 2 h 34"/>
                <a:gd name="T6" fmla="*/ 24 w 43"/>
                <a:gd name="T7" fmla="*/ 3 h 34"/>
                <a:gd name="T8" fmla="*/ 19 w 43"/>
                <a:gd name="T9" fmla="*/ 13 h 34"/>
                <a:gd name="T10" fmla="*/ 23 w 43"/>
                <a:gd name="T11" fmla="*/ 19 h 34"/>
                <a:gd name="T12" fmla="*/ 43 w 43"/>
                <a:gd name="T13" fmla="*/ 17 h 34"/>
                <a:gd name="T14" fmla="*/ 43 w 43"/>
                <a:gd name="T15" fmla="*/ 19 h 34"/>
                <a:gd name="T16" fmla="*/ 32 w 43"/>
                <a:gd name="T17" fmla="*/ 34 h 34"/>
                <a:gd name="T18" fmla="*/ 30 w 43"/>
                <a:gd name="T19" fmla="*/ 34 h 34"/>
                <a:gd name="T20" fmla="*/ 26 w 43"/>
                <a:gd name="T21" fmla="*/ 33 h 34"/>
                <a:gd name="T22" fmla="*/ 16 w 43"/>
                <a:gd name="T23" fmla="*/ 31 h 34"/>
                <a:gd name="T24" fmla="*/ 14 w 43"/>
                <a:gd name="T25" fmla="*/ 27 h 34"/>
                <a:gd name="T26" fmla="*/ 13 w 43"/>
                <a:gd name="T27" fmla="*/ 25 h 34"/>
                <a:gd name="T28" fmla="*/ 12 w 43"/>
                <a:gd name="T29" fmla="*/ 21 h 34"/>
                <a:gd name="T30" fmla="*/ 4 w 43"/>
                <a:gd name="T31" fmla="*/ 20 h 34"/>
                <a:gd name="T32" fmla="*/ 1 w 43"/>
                <a:gd name="T33" fmla="*/ 19 h 34"/>
                <a:gd name="T34" fmla="*/ 2 w 43"/>
                <a:gd name="T35" fmla="*/ 16 h 34"/>
                <a:gd name="T36" fmla="*/ 4 w 43"/>
                <a:gd name="T37" fmla="*/ 12 h 34"/>
                <a:gd name="T38" fmla="*/ 10 w 43"/>
                <a:gd name="T39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34">
                  <a:moveTo>
                    <a:pt x="10" y="1"/>
                  </a:moveTo>
                  <a:cubicBezTo>
                    <a:pt x="12" y="2"/>
                    <a:pt x="13" y="5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8" y="9"/>
                    <a:pt x="22" y="0"/>
                    <a:pt x="24" y="3"/>
                  </a:cubicBezTo>
                  <a:cubicBezTo>
                    <a:pt x="23" y="7"/>
                    <a:pt x="20" y="9"/>
                    <a:pt x="19" y="13"/>
                  </a:cubicBezTo>
                  <a:cubicBezTo>
                    <a:pt x="18" y="17"/>
                    <a:pt x="19" y="18"/>
                    <a:pt x="23" y="19"/>
                  </a:cubicBezTo>
                  <a:cubicBezTo>
                    <a:pt x="30" y="21"/>
                    <a:pt x="36" y="19"/>
                    <a:pt x="43" y="17"/>
                  </a:cubicBezTo>
                  <a:cubicBezTo>
                    <a:pt x="43" y="18"/>
                    <a:pt x="43" y="18"/>
                    <a:pt x="43" y="19"/>
                  </a:cubicBezTo>
                  <a:cubicBezTo>
                    <a:pt x="42" y="26"/>
                    <a:pt x="39" y="32"/>
                    <a:pt x="32" y="34"/>
                  </a:cubicBezTo>
                  <a:cubicBezTo>
                    <a:pt x="31" y="34"/>
                    <a:pt x="30" y="34"/>
                    <a:pt x="30" y="34"/>
                  </a:cubicBezTo>
                  <a:cubicBezTo>
                    <a:pt x="28" y="34"/>
                    <a:pt x="27" y="34"/>
                    <a:pt x="26" y="33"/>
                  </a:cubicBezTo>
                  <a:cubicBezTo>
                    <a:pt x="23" y="30"/>
                    <a:pt x="19" y="32"/>
                    <a:pt x="16" y="31"/>
                  </a:cubicBezTo>
                  <a:cubicBezTo>
                    <a:pt x="14" y="30"/>
                    <a:pt x="14" y="28"/>
                    <a:pt x="14" y="27"/>
                  </a:cubicBezTo>
                  <a:cubicBezTo>
                    <a:pt x="14" y="26"/>
                    <a:pt x="14" y="26"/>
                    <a:pt x="13" y="25"/>
                  </a:cubicBezTo>
                  <a:cubicBezTo>
                    <a:pt x="10" y="23"/>
                    <a:pt x="10" y="23"/>
                    <a:pt x="12" y="21"/>
                  </a:cubicBezTo>
                  <a:cubicBezTo>
                    <a:pt x="9" y="20"/>
                    <a:pt x="7" y="18"/>
                    <a:pt x="4" y="20"/>
                  </a:cubicBezTo>
                  <a:cubicBezTo>
                    <a:pt x="3" y="21"/>
                    <a:pt x="2" y="20"/>
                    <a:pt x="1" y="19"/>
                  </a:cubicBezTo>
                  <a:cubicBezTo>
                    <a:pt x="0" y="18"/>
                    <a:pt x="1" y="17"/>
                    <a:pt x="2" y="16"/>
                  </a:cubicBezTo>
                  <a:cubicBezTo>
                    <a:pt x="3" y="15"/>
                    <a:pt x="3" y="13"/>
                    <a:pt x="4" y="12"/>
                  </a:cubicBezTo>
                  <a:cubicBezTo>
                    <a:pt x="6" y="8"/>
                    <a:pt x="7" y="4"/>
                    <a:pt x="10" y="1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6" name="Freeform 174"/>
            <p:cNvSpPr/>
            <p:nvPr/>
          </p:nvSpPr>
          <p:spPr bwMode="auto">
            <a:xfrm>
              <a:off x="7766050" y="2078038"/>
              <a:ext cx="147638" cy="188913"/>
            </a:xfrm>
            <a:custGeom>
              <a:avLst/>
              <a:gdLst>
                <a:gd name="T0" fmla="*/ 0 w 39"/>
                <a:gd name="T1" fmla="*/ 49 h 50"/>
                <a:gd name="T2" fmla="*/ 4 w 39"/>
                <a:gd name="T3" fmla="*/ 40 h 50"/>
                <a:gd name="T4" fmla="*/ 1 w 39"/>
                <a:gd name="T5" fmla="*/ 37 h 50"/>
                <a:gd name="T6" fmla="*/ 6 w 39"/>
                <a:gd name="T7" fmla="*/ 39 h 50"/>
                <a:gd name="T8" fmla="*/ 7 w 39"/>
                <a:gd name="T9" fmla="*/ 39 h 50"/>
                <a:gd name="T10" fmla="*/ 14 w 39"/>
                <a:gd name="T11" fmla="*/ 33 h 50"/>
                <a:gd name="T12" fmla="*/ 11 w 39"/>
                <a:gd name="T13" fmla="*/ 31 h 50"/>
                <a:gd name="T14" fmla="*/ 13 w 39"/>
                <a:gd name="T15" fmla="*/ 28 h 50"/>
                <a:gd name="T16" fmla="*/ 14 w 39"/>
                <a:gd name="T17" fmla="*/ 24 h 50"/>
                <a:gd name="T18" fmla="*/ 12 w 39"/>
                <a:gd name="T19" fmla="*/ 19 h 50"/>
                <a:gd name="T20" fmla="*/ 12 w 39"/>
                <a:gd name="T21" fmla="*/ 9 h 50"/>
                <a:gd name="T22" fmla="*/ 13 w 39"/>
                <a:gd name="T23" fmla="*/ 3 h 50"/>
                <a:gd name="T24" fmla="*/ 22 w 39"/>
                <a:gd name="T25" fmla="*/ 0 h 50"/>
                <a:gd name="T26" fmla="*/ 29 w 39"/>
                <a:gd name="T27" fmla="*/ 1 h 50"/>
                <a:gd name="T28" fmla="*/ 36 w 39"/>
                <a:gd name="T29" fmla="*/ 7 h 50"/>
                <a:gd name="T30" fmla="*/ 38 w 39"/>
                <a:gd name="T31" fmla="*/ 10 h 50"/>
                <a:gd name="T32" fmla="*/ 32 w 39"/>
                <a:gd name="T33" fmla="*/ 12 h 50"/>
                <a:gd name="T34" fmla="*/ 26 w 39"/>
                <a:gd name="T35" fmla="*/ 16 h 50"/>
                <a:gd name="T36" fmla="*/ 16 w 39"/>
                <a:gd name="T37" fmla="*/ 38 h 50"/>
                <a:gd name="T38" fmla="*/ 12 w 39"/>
                <a:gd name="T39" fmla="*/ 44 h 50"/>
                <a:gd name="T40" fmla="*/ 11 w 39"/>
                <a:gd name="T41" fmla="*/ 38 h 50"/>
                <a:gd name="T42" fmla="*/ 5 w 39"/>
                <a:gd name="T43" fmla="*/ 44 h 50"/>
                <a:gd name="T44" fmla="*/ 9 w 39"/>
                <a:gd name="T45" fmla="*/ 43 h 50"/>
                <a:gd name="T46" fmla="*/ 6 w 39"/>
                <a:gd name="T47" fmla="*/ 48 h 50"/>
                <a:gd name="T48" fmla="*/ 0 w 39"/>
                <a:gd name="T49" fmla="*/ 4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" h="50">
                  <a:moveTo>
                    <a:pt x="0" y="49"/>
                  </a:moveTo>
                  <a:cubicBezTo>
                    <a:pt x="2" y="47"/>
                    <a:pt x="3" y="44"/>
                    <a:pt x="4" y="40"/>
                  </a:cubicBezTo>
                  <a:cubicBezTo>
                    <a:pt x="4" y="38"/>
                    <a:pt x="2" y="39"/>
                    <a:pt x="1" y="37"/>
                  </a:cubicBezTo>
                  <a:cubicBezTo>
                    <a:pt x="3" y="38"/>
                    <a:pt x="5" y="36"/>
                    <a:pt x="6" y="39"/>
                  </a:cubicBezTo>
                  <a:cubicBezTo>
                    <a:pt x="6" y="39"/>
                    <a:pt x="7" y="39"/>
                    <a:pt x="7" y="39"/>
                  </a:cubicBezTo>
                  <a:cubicBezTo>
                    <a:pt x="7" y="35"/>
                    <a:pt x="13" y="37"/>
                    <a:pt x="14" y="33"/>
                  </a:cubicBezTo>
                  <a:cubicBezTo>
                    <a:pt x="13" y="33"/>
                    <a:pt x="11" y="34"/>
                    <a:pt x="11" y="31"/>
                  </a:cubicBezTo>
                  <a:cubicBezTo>
                    <a:pt x="14" y="30"/>
                    <a:pt x="13" y="30"/>
                    <a:pt x="13" y="28"/>
                  </a:cubicBezTo>
                  <a:cubicBezTo>
                    <a:pt x="13" y="27"/>
                    <a:pt x="16" y="25"/>
                    <a:pt x="14" y="24"/>
                  </a:cubicBezTo>
                  <a:cubicBezTo>
                    <a:pt x="9" y="23"/>
                    <a:pt x="13" y="20"/>
                    <a:pt x="12" y="19"/>
                  </a:cubicBezTo>
                  <a:cubicBezTo>
                    <a:pt x="15" y="15"/>
                    <a:pt x="13" y="12"/>
                    <a:pt x="12" y="9"/>
                  </a:cubicBezTo>
                  <a:cubicBezTo>
                    <a:pt x="11" y="7"/>
                    <a:pt x="12" y="5"/>
                    <a:pt x="13" y="3"/>
                  </a:cubicBezTo>
                  <a:cubicBezTo>
                    <a:pt x="15" y="1"/>
                    <a:pt x="19" y="1"/>
                    <a:pt x="22" y="0"/>
                  </a:cubicBezTo>
                  <a:cubicBezTo>
                    <a:pt x="24" y="1"/>
                    <a:pt x="26" y="0"/>
                    <a:pt x="29" y="1"/>
                  </a:cubicBezTo>
                  <a:cubicBezTo>
                    <a:pt x="30" y="4"/>
                    <a:pt x="33" y="5"/>
                    <a:pt x="36" y="7"/>
                  </a:cubicBezTo>
                  <a:cubicBezTo>
                    <a:pt x="37" y="8"/>
                    <a:pt x="39" y="8"/>
                    <a:pt x="38" y="10"/>
                  </a:cubicBezTo>
                  <a:cubicBezTo>
                    <a:pt x="36" y="12"/>
                    <a:pt x="34" y="11"/>
                    <a:pt x="32" y="12"/>
                  </a:cubicBezTo>
                  <a:cubicBezTo>
                    <a:pt x="29" y="12"/>
                    <a:pt x="27" y="14"/>
                    <a:pt x="26" y="16"/>
                  </a:cubicBezTo>
                  <a:cubicBezTo>
                    <a:pt x="22" y="23"/>
                    <a:pt x="18" y="30"/>
                    <a:pt x="16" y="38"/>
                  </a:cubicBezTo>
                  <a:cubicBezTo>
                    <a:pt x="16" y="40"/>
                    <a:pt x="15" y="43"/>
                    <a:pt x="12" y="44"/>
                  </a:cubicBezTo>
                  <a:cubicBezTo>
                    <a:pt x="12" y="42"/>
                    <a:pt x="13" y="38"/>
                    <a:pt x="11" y="38"/>
                  </a:cubicBezTo>
                  <a:cubicBezTo>
                    <a:pt x="8" y="38"/>
                    <a:pt x="6" y="41"/>
                    <a:pt x="5" y="44"/>
                  </a:cubicBezTo>
                  <a:cubicBezTo>
                    <a:pt x="7" y="44"/>
                    <a:pt x="8" y="41"/>
                    <a:pt x="9" y="43"/>
                  </a:cubicBezTo>
                  <a:cubicBezTo>
                    <a:pt x="9" y="45"/>
                    <a:pt x="7" y="47"/>
                    <a:pt x="6" y="48"/>
                  </a:cubicBezTo>
                  <a:cubicBezTo>
                    <a:pt x="4" y="50"/>
                    <a:pt x="2" y="50"/>
                    <a:pt x="0" y="49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7" name="Freeform 175"/>
            <p:cNvSpPr/>
            <p:nvPr/>
          </p:nvSpPr>
          <p:spPr bwMode="auto">
            <a:xfrm>
              <a:off x="7710488" y="4287838"/>
              <a:ext cx="173038" cy="147638"/>
            </a:xfrm>
            <a:custGeom>
              <a:avLst/>
              <a:gdLst>
                <a:gd name="T0" fmla="*/ 1 w 46"/>
                <a:gd name="T1" fmla="*/ 1 h 39"/>
                <a:gd name="T2" fmla="*/ 2 w 46"/>
                <a:gd name="T3" fmla="*/ 1 h 39"/>
                <a:gd name="T4" fmla="*/ 4 w 46"/>
                <a:gd name="T5" fmla="*/ 0 h 39"/>
                <a:gd name="T6" fmla="*/ 7 w 46"/>
                <a:gd name="T7" fmla="*/ 2 h 39"/>
                <a:gd name="T8" fmla="*/ 28 w 46"/>
                <a:gd name="T9" fmla="*/ 1 h 39"/>
                <a:gd name="T10" fmla="*/ 38 w 46"/>
                <a:gd name="T11" fmla="*/ 7 h 39"/>
                <a:gd name="T12" fmla="*/ 41 w 46"/>
                <a:gd name="T13" fmla="*/ 11 h 39"/>
                <a:gd name="T14" fmla="*/ 42 w 46"/>
                <a:gd name="T15" fmla="*/ 16 h 39"/>
                <a:gd name="T16" fmla="*/ 36 w 46"/>
                <a:gd name="T17" fmla="*/ 35 h 39"/>
                <a:gd name="T18" fmla="*/ 35 w 46"/>
                <a:gd name="T19" fmla="*/ 36 h 39"/>
                <a:gd name="T20" fmla="*/ 28 w 46"/>
                <a:gd name="T21" fmla="*/ 39 h 39"/>
                <a:gd name="T22" fmla="*/ 16 w 46"/>
                <a:gd name="T23" fmla="*/ 39 h 39"/>
                <a:gd name="T24" fmla="*/ 15 w 46"/>
                <a:gd name="T25" fmla="*/ 39 h 39"/>
                <a:gd name="T26" fmla="*/ 8 w 46"/>
                <a:gd name="T27" fmla="*/ 39 h 39"/>
                <a:gd name="T28" fmla="*/ 10 w 46"/>
                <a:gd name="T29" fmla="*/ 36 h 39"/>
                <a:gd name="T30" fmla="*/ 14 w 46"/>
                <a:gd name="T31" fmla="*/ 35 h 39"/>
                <a:gd name="T32" fmla="*/ 16 w 46"/>
                <a:gd name="T33" fmla="*/ 34 h 39"/>
                <a:gd name="T34" fmla="*/ 22 w 46"/>
                <a:gd name="T35" fmla="*/ 34 h 39"/>
                <a:gd name="T36" fmla="*/ 23 w 46"/>
                <a:gd name="T37" fmla="*/ 33 h 39"/>
                <a:gd name="T38" fmla="*/ 25 w 46"/>
                <a:gd name="T39" fmla="*/ 34 h 39"/>
                <a:gd name="T40" fmla="*/ 25 w 46"/>
                <a:gd name="T41" fmla="*/ 34 h 39"/>
                <a:gd name="T42" fmla="*/ 26 w 46"/>
                <a:gd name="T43" fmla="*/ 31 h 39"/>
                <a:gd name="T44" fmla="*/ 27 w 46"/>
                <a:gd name="T45" fmla="*/ 30 h 39"/>
                <a:gd name="T46" fmla="*/ 37 w 46"/>
                <a:gd name="T47" fmla="*/ 30 h 39"/>
                <a:gd name="T48" fmla="*/ 32 w 46"/>
                <a:gd name="T49" fmla="*/ 31 h 39"/>
                <a:gd name="T50" fmla="*/ 28 w 46"/>
                <a:gd name="T51" fmla="*/ 31 h 39"/>
                <a:gd name="T52" fmla="*/ 28 w 46"/>
                <a:gd name="T53" fmla="*/ 28 h 39"/>
                <a:gd name="T54" fmla="*/ 28 w 46"/>
                <a:gd name="T55" fmla="*/ 25 h 39"/>
                <a:gd name="T56" fmla="*/ 29 w 46"/>
                <a:gd name="T57" fmla="*/ 20 h 39"/>
                <a:gd name="T58" fmla="*/ 24 w 46"/>
                <a:gd name="T59" fmla="*/ 6 h 39"/>
                <a:gd name="T60" fmla="*/ 7 w 46"/>
                <a:gd name="T61" fmla="*/ 5 h 39"/>
                <a:gd name="T62" fmla="*/ 1 w 46"/>
                <a:gd name="T63" fmla="*/ 3 h 39"/>
                <a:gd name="T64" fmla="*/ 1 w 46"/>
                <a:gd name="T6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" h="39">
                  <a:moveTo>
                    <a:pt x="1" y="1"/>
                  </a:moveTo>
                  <a:cubicBezTo>
                    <a:pt x="1" y="1"/>
                    <a:pt x="2" y="1"/>
                    <a:pt x="2" y="1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5" y="0"/>
                    <a:pt x="6" y="1"/>
                    <a:pt x="7" y="2"/>
                  </a:cubicBezTo>
                  <a:cubicBezTo>
                    <a:pt x="14" y="3"/>
                    <a:pt x="21" y="0"/>
                    <a:pt x="28" y="1"/>
                  </a:cubicBezTo>
                  <a:cubicBezTo>
                    <a:pt x="32" y="2"/>
                    <a:pt x="37" y="2"/>
                    <a:pt x="38" y="7"/>
                  </a:cubicBezTo>
                  <a:cubicBezTo>
                    <a:pt x="38" y="9"/>
                    <a:pt x="40" y="9"/>
                    <a:pt x="41" y="11"/>
                  </a:cubicBezTo>
                  <a:cubicBezTo>
                    <a:pt x="43" y="12"/>
                    <a:pt x="41" y="15"/>
                    <a:pt x="42" y="16"/>
                  </a:cubicBezTo>
                  <a:cubicBezTo>
                    <a:pt x="46" y="24"/>
                    <a:pt x="44" y="30"/>
                    <a:pt x="36" y="35"/>
                  </a:cubicBezTo>
                  <a:cubicBezTo>
                    <a:pt x="36" y="35"/>
                    <a:pt x="35" y="36"/>
                    <a:pt x="35" y="36"/>
                  </a:cubicBezTo>
                  <a:cubicBezTo>
                    <a:pt x="33" y="39"/>
                    <a:pt x="30" y="39"/>
                    <a:pt x="28" y="39"/>
                  </a:cubicBezTo>
                  <a:cubicBezTo>
                    <a:pt x="24" y="38"/>
                    <a:pt x="20" y="38"/>
                    <a:pt x="16" y="39"/>
                  </a:cubicBezTo>
                  <a:cubicBezTo>
                    <a:pt x="16" y="39"/>
                    <a:pt x="15" y="39"/>
                    <a:pt x="15" y="39"/>
                  </a:cubicBezTo>
                  <a:cubicBezTo>
                    <a:pt x="13" y="38"/>
                    <a:pt x="10" y="39"/>
                    <a:pt x="8" y="39"/>
                  </a:cubicBezTo>
                  <a:cubicBezTo>
                    <a:pt x="7" y="37"/>
                    <a:pt x="9" y="37"/>
                    <a:pt x="10" y="36"/>
                  </a:cubicBezTo>
                  <a:cubicBezTo>
                    <a:pt x="11" y="36"/>
                    <a:pt x="13" y="36"/>
                    <a:pt x="14" y="35"/>
                  </a:cubicBezTo>
                  <a:cubicBezTo>
                    <a:pt x="15" y="35"/>
                    <a:pt x="15" y="34"/>
                    <a:pt x="16" y="34"/>
                  </a:cubicBezTo>
                  <a:cubicBezTo>
                    <a:pt x="18" y="34"/>
                    <a:pt x="20" y="36"/>
                    <a:pt x="22" y="34"/>
                  </a:cubicBezTo>
                  <a:cubicBezTo>
                    <a:pt x="23" y="34"/>
                    <a:pt x="23" y="33"/>
                    <a:pt x="23" y="33"/>
                  </a:cubicBezTo>
                  <a:cubicBezTo>
                    <a:pt x="24" y="33"/>
                    <a:pt x="25" y="33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3"/>
                    <a:pt x="25" y="32"/>
                    <a:pt x="26" y="31"/>
                  </a:cubicBezTo>
                  <a:cubicBezTo>
                    <a:pt x="26" y="31"/>
                    <a:pt x="26" y="30"/>
                    <a:pt x="27" y="30"/>
                  </a:cubicBezTo>
                  <a:cubicBezTo>
                    <a:pt x="30" y="33"/>
                    <a:pt x="33" y="33"/>
                    <a:pt x="37" y="30"/>
                  </a:cubicBezTo>
                  <a:cubicBezTo>
                    <a:pt x="35" y="30"/>
                    <a:pt x="33" y="30"/>
                    <a:pt x="32" y="31"/>
                  </a:cubicBezTo>
                  <a:cubicBezTo>
                    <a:pt x="31" y="32"/>
                    <a:pt x="29" y="32"/>
                    <a:pt x="28" y="31"/>
                  </a:cubicBezTo>
                  <a:cubicBezTo>
                    <a:pt x="27" y="30"/>
                    <a:pt x="28" y="29"/>
                    <a:pt x="28" y="28"/>
                  </a:cubicBezTo>
                  <a:cubicBezTo>
                    <a:pt x="29" y="27"/>
                    <a:pt x="28" y="26"/>
                    <a:pt x="28" y="25"/>
                  </a:cubicBezTo>
                  <a:cubicBezTo>
                    <a:pt x="28" y="23"/>
                    <a:pt x="29" y="21"/>
                    <a:pt x="29" y="20"/>
                  </a:cubicBezTo>
                  <a:cubicBezTo>
                    <a:pt x="32" y="14"/>
                    <a:pt x="30" y="9"/>
                    <a:pt x="24" y="6"/>
                  </a:cubicBezTo>
                  <a:cubicBezTo>
                    <a:pt x="19" y="4"/>
                    <a:pt x="13" y="5"/>
                    <a:pt x="7" y="5"/>
                  </a:cubicBezTo>
                  <a:cubicBezTo>
                    <a:pt x="5" y="5"/>
                    <a:pt x="2" y="5"/>
                    <a:pt x="1" y="3"/>
                  </a:cubicBezTo>
                  <a:cubicBezTo>
                    <a:pt x="0" y="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7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8" name="Freeform 176"/>
            <p:cNvSpPr/>
            <p:nvPr/>
          </p:nvSpPr>
          <p:spPr bwMode="auto">
            <a:xfrm>
              <a:off x="7340600" y="3986213"/>
              <a:ext cx="98425" cy="180975"/>
            </a:xfrm>
            <a:custGeom>
              <a:avLst/>
              <a:gdLst>
                <a:gd name="T0" fmla="*/ 5 w 26"/>
                <a:gd name="T1" fmla="*/ 2 h 48"/>
                <a:gd name="T2" fmla="*/ 10 w 26"/>
                <a:gd name="T3" fmla="*/ 0 h 48"/>
                <a:gd name="T4" fmla="*/ 22 w 26"/>
                <a:gd name="T5" fmla="*/ 1 h 48"/>
                <a:gd name="T6" fmla="*/ 26 w 26"/>
                <a:gd name="T7" fmla="*/ 3 h 48"/>
                <a:gd name="T8" fmla="*/ 25 w 26"/>
                <a:gd name="T9" fmla="*/ 8 h 48"/>
                <a:gd name="T10" fmla="*/ 24 w 26"/>
                <a:gd name="T11" fmla="*/ 13 h 48"/>
                <a:gd name="T12" fmla="*/ 22 w 26"/>
                <a:gd name="T13" fmla="*/ 16 h 48"/>
                <a:gd name="T14" fmla="*/ 18 w 26"/>
                <a:gd name="T15" fmla="*/ 15 h 48"/>
                <a:gd name="T16" fmla="*/ 17 w 26"/>
                <a:gd name="T17" fmla="*/ 15 h 48"/>
                <a:gd name="T18" fmla="*/ 10 w 26"/>
                <a:gd name="T19" fmla="*/ 16 h 48"/>
                <a:gd name="T20" fmla="*/ 11 w 26"/>
                <a:gd name="T21" fmla="*/ 19 h 48"/>
                <a:gd name="T22" fmla="*/ 9 w 26"/>
                <a:gd name="T23" fmla="*/ 28 h 48"/>
                <a:gd name="T24" fmla="*/ 14 w 26"/>
                <a:gd name="T25" fmla="*/ 28 h 48"/>
                <a:gd name="T26" fmla="*/ 11 w 26"/>
                <a:gd name="T27" fmla="*/ 34 h 48"/>
                <a:gd name="T28" fmla="*/ 5 w 26"/>
                <a:gd name="T29" fmla="*/ 33 h 48"/>
                <a:gd name="T30" fmla="*/ 4 w 26"/>
                <a:gd name="T31" fmla="*/ 29 h 48"/>
                <a:gd name="T32" fmla="*/ 4 w 26"/>
                <a:gd name="T33" fmla="*/ 34 h 48"/>
                <a:gd name="T34" fmla="*/ 9 w 26"/>
                <a:gd name="T35" fmla="*/ 37 h 48"/>
                <a:gd name="T36" fmla="*/ 11 w 26"/>
                <a:gd name="T37" fmla="*/ 41 h 48"/>
                <a:gd name="T38" fmla="*/ 7 w 26"/>
                <a:gd name="T39" fmla="*/ 43 h 48"/>
                <a:gd name="T40" fmla="*/ 5 w 26"/>
                <a:gd name="T41" fmla="*/ 44 h 48"/>
                <a:gd name="T42" fmla="*/ 7 w 26"/>
                <a:gd name="T43" fmla="*/ 42 h 48"/>
                <a:gd name="T44" fmla="*/ 8 w 26"/>
                <a:gd name="T45" fmla="*/ 47 h 48"/>
                <a:gd name="T46" fmla="*/ 3 w 26"/>
                <a:gd name="T47" fmla="*/ 48 h 48"/>
                <a:gd name="T48" fmla="*/ 2 w 26"/>
                <a:gd name="T49" fmla="*/ 48 h 48"/>
                <a:gd name="T50" fmla="*/ 1 w 26"/>
                <a:gd name="T51" fmla="*/ 42 h 48"/>
                <a:gd name="T52" fmla="*/ 0 w 26"/>
                <a:gd name="T53" fmla="*/ 40 h 48"/>
                <a:gd name="T54" fmla="*/ 1 w 26"/>
                <a:gd name="T55" fmla="*/ 29 h 48"/>
                <a:gd name="T56" fmla="*/ 4 w 26"/>
                <a:gd name="T57" fmla="*/ 15 h 48"/>
                <a:gd name="T58" fmla="*/ 3 w 26"/>
                <a:gd name="T59" fmla="*/ 10 h 48"/>
                <a:gd name="T60" fmla="*/ 5 w 26"/>
                <a:gd name="T61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" h="48">
                  <a:moveTo>
                    <a:pt x="5" y="2"/>
                  </a:moveTo>
                  <a:cubicBezTo>
                    <a:pt x="7" y="1"/>
                    <a:pt x="8" y="0"/>
                    <a:pt x="10" y="0"/>
                  </a:cubicBezTo>
                  <a:cubicBezTo>
                    <a:pt x="14" y="4"/>
                    <a:pt x="18" y="1"/>
                    <a:pt x="22" y="1"/>
                  </a:cubicBezTo>
                  <a:cubicBezTo>
                    <a:pt x="24" y="1"/>
                    <a:pt x="25" y="1"/>
                    <a:pt x="26" y="3"/>
                  </a:cubicBezTo>
                  <a:cubicBezTo>
                    <a:pt x="26" y="5"/>
                    <a:pt x="26" y="6"/>
                    <a:pt x="25" y="8"/>
                  </a:cubicBezTo>
                  <a:cubicBezTo>
                    <a:pt x="25" y="10"/>
                    <a:pt x="24" y="11"/>
                    <a:pt x="24" y="13"/>
                  </a:cubicBezTo>
                  <a:cubicBezTo>
                    <a:pt x="24" y="14"/>
                    <a:pt x="24" y="15"/>
                    <a:pt x="22" y="16"/>
                  </a:cubicBezTo>
                  <a:cubicBezTo>
                    <a:pt x="21" y="16"/>
                    <a:pt x="19" y="17"/>
                    <a:pt x="18" y="15"/>
                  </a:cubicBezTo>
                  <a:cubicBezTo>
                    <a:pt x="17" y="14"/>
                    <a:pt x="17" y="15"/>
                    <a:pt x="17" y="15"/>
                  </a:cubicBezTo>
                  <a:cubicBezTo>
                    <a:pt x="15" y="17"/>
                    <a:pt x="13" y="18"/>
                    <a:pt x="10" y="16"/>
                  </a:cubicBezTo>
                  <a:cubicBezTo>
                    <a:pt x="9" y="18"/>
                    <a:pt x="11" y="18"/>
                    <a:pt x="11" y="19"/>
                  </a:cubicBezTo>
                  <a:cubicBezTo>
                    <a:pt x="10" y="22"/>
                    <a:pt x="7" y="24"/>
                    <a:pt x="9" y="28"/>
                  </a:cubicBezTo>
                  <a:cubicBezTo>
                    <a:pt x="11" y="28"/>
                    <a:pt x="13" y="25"/>
                    <a:pt x="14" y="28"/>
                  </a:cubicBezTo>
                  <a:cubicBezTo>
                    <a:pt x="15" y="31"/>
                    <a:pt x="13" y="33"/>
                    <a:pt x="11" y="34"/>
                  </a:cubicBezTo>
                  <a:cubicBezTo>
                    <a:pt x="8" y="36"/>
                    <a:pt x="6" y="35"/>
                    <a:pt x="5" y="33"/>
                  </a:cubicBezTo>
                  <a:cubicBezTo>
                    <a:pt x="4" y="32"/>
                    <a:pt x="4" y="31"/>
                    <a:pt x="4" y="29"/>
                  </a:cubicBezTo>
                  <a:cubicBezTo>
                    <a:pt x="4" y="31"/>
                    <a:pt x="4" y="33"/>
                    <a:pt x="4" y="34"/>
                  </a:cubicBezTo>
                  <a:cubicBezTo>
                    <a:pt x="6" y="34"/>
                    <a:pt x="8" y="35"/>
                    <a:pt x="9" y="37"/>
                  </a:cubicBezTo>
                  <a:cubicBezTo>
                    <a:pt x="11" y="38"/>
                    <a:pt x="11" y="40"/>
                    <a:pt x="11" y="41"/>
                  </a:cubicBezTo>
                  <a:cubicBezTo>
                    <a:pt x="10" y="43"/>
                    <a:pt x="8" y="42"/>
                    <a:pt x="7" y="43"/>
                  </a:cubicBezTo>
                  <a:cubicBezTo>
                    <a:pt x="6" y="43"/>
                    <a:pt x="6" y="43"/>
                    <a:pt x="5" y="44"/>
                  </a:cubicBezTo>
                  <a:cubicBezTo>
                    <a:pt x="6" y="43"/>
                    <a:pt x="7" y="43"/>
                    <a:pt x="7" y="42"/>
                  </a:cubicBezTo>
                  <a:cubicBezTo>
                    <a:pt x="11" y="44"/>
                    <a:pt x="11" y="44"/>
                    <a:pt x="8" y="47"/>
                  </a:cubicBezTo>
                  <a:cubicBezTo>
                    <a:pt x="7" y="48"/>
                    <a:pt x="5" y="48"/>
                    <a:pt x="3" y="48"/>
                  </a:cubicBezTo>
                  <a:cubicBezTo>
                    <a:pt x="3" y="48"/>
                    <a:pt x="3" y="48"/>
                    <a:pt x="2" y="48"/>
                  </a:cubicBezTo>
                  <a:cubicBezTo>
                    <a:pt x="2" y="46"/>
                    <a:pt x="1" y="44"/>
                    <a:pt x="1" y="42"/>
                  </a:cubicBezTo>
                  <a:cubicBezTo>
                    <a:pt x="0" y="42"/>
                    <a:pt x="0" y="41"/>
                    <a:pt x="0" y="40"/>
                  </a:cubicBezTo>
                  <a:cubicBezTo>
                    <a:pt x="1" y="36"/>
                    <a:pt x="0" y="33"/>
                    <a:pt x="1" y="29"/>
                  </a:cubicBezTo>
                  <a:cubicBezTo>
                    <a:pt x="1" y="24"/>
                    <a:pt x="1" y="19"/>
                    <a:pt x="4" y="15"/>
                  </a:cubicBezTo>
                  <a:cubicBezTo>
                    <a:pt x="5" y="14"/>
                    <a:pt x="4" y="11"/>
                    <a:pt x="3" y="10"/>
                  </a:cubicBezTo>
                  <a:cubicBezTo>
                    <a:pt x="2" y="7"/>
                    <a:pt x="2" y="4"/>
                    <a:pt x="5" y="2"/>
                  </a:cubicBezTo>
                  <a:close/>
                </a:path>
              </a:pathLst>
            </a:custGeom>
            <a:solidFill>
              <a:srgbClr val="A1A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29" name="Freeform 177"/>
            <p:cNvSpPr/>
            <p:nvPr/>
          </p:nvSpPr>
          <p:spPr bwMode="auto">
            <a:xfrm>
              <a:off x="7532688" y="2247901"/>
              <a:ext cx="128588" cy="127000"/>
            </a:xfrm>
            <a:custGeom>
              <a:avLst/>
              <a:gdLst>
                <a:gd name="T0" fmla="*/ 8 w 34"/>
                <a:gd name="T1" fmla="*/ 9 h 34"/>
                <a:gd name="T2" fmla="*/ 9 w 34"/>
                <a:gd name="T3" fmla="*/ 8 h 34"/>
                <a:gd name="T4" fmla="*/ 12 w 34"/>
                <a:gd name="T5" fmla="*/ 2 h 34"/>
                <a:gd name="T6" fmla="*/ 12 w 34"/>
                <a:gd name="T7" fmla="*/ 1 h 34"/>
                <a:gd name="T8" fmla="*/ 34 w 34"/>
                <a:gd name="T9" fmla="*/ 7 h 34"/>
                <a:gd name="T10" fmla="*/ 25 w 34"/>
                <a:gd name="T11" fmla="*/ 10 h 34"/>
                <a:gd name="T12" fmla="*/ 17 w 34"/>
                <a:gd name="T13" fmla="*/ 21 h 34"/>
                <a:gd name="T14" fmla="*/ 11 w 34"/>
                <a:gd name="T15" fmla="*/ 33 h 34"/>
                <a:gd name="T16" fmla="*/ 1 w 34"/>
                <a:gd name="T17" fmla="*/ 31 h 34"/>
                <a:gd name="T18" fmla="*/ 0 w 34"/>
                <a:gd name="T19" fmla="*/ 29 h 34"/>
                <a:gd name="T20" fmla="*/ 0 w 34"/>
                <a:gd name="T21" fmla="*/ 25 h 34"/>
                <a:gd name="T22" fmla="*/ 0 w 34"/>
                <a:gd name="T23" fmla="*/ 24 h 34"/>
                <a:gd name="T24" fmla="*/ 5 w 34"/>
                <a:gd name="T25" fmla="*/ 13 h 34"/>
                <a:gd name="T26" fmla="*/ 8 w 34"/>
                <a:gd name="T27" fmla="*/ 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34">
                  <a:moveTo>
                    <a:pt x="8" y="9"/>
                  </a:moveTo>
                  <a:cubicBezTo>
                    <a:pt x="8" y="9"/>
                    <a:pt x="8" y="9"/>
                    <a:pt x="9" y="8"/>
                  </a:cubicBezTo>
                  <a:cubicBezTo>
                    <a:pt x="8" y="5"/>
                    <a:pt x="10" y="3"/>
                    <a:pt x="12" y="2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20" y="0"/>
                    <a:pt x="27" y="4"/>
                    <a:pt x="34" y="7"/>
                  </a:cubicBezTo>
                  <a:cubicBezTo>
                    <a:pt x="31" y="9"/>
                    <a:pt x="28" y="10"/>
                    <a:pt x="25" y="10"/>
                  </a:cubicBezTo>
                  <a:cubicBezTo>
                    <a:pt x="20" y="12"/>
                    <a:pt x="18" y="14"/>
                    <a:pt x="17" y="21"/>
                  </a:cubicBezTo>
                  <a:cubicBezTo>
                    <a:pt x="15" y="25"/>
                    <a:pt x="15" y="30"/>
                    <a:pt x="11" y="33"/>
                  </a:cubicBezTo>
                  <a:cubicBezTo>
                    <a:pt x="7" y="34"/>
                    <a:pt x="4" y="34"/>
                    <a:pt x="1" y="31"/>
                  </a:cubicBezTo>
                  <a:cubicBezTo>
                    <a:pt x="1" y="31"/>
                    <a:pt x="1" y="30"/>
                    <a:pt x="0" y="29"/>
                  </a:cubicBezTo>
                  <a:cubicBezTo>
                    <a:pt x="0" y="28"/>
                    <a:pt x="0" y="26"/>
                    <a:pt x="0" y="2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1" y="20"/>
                    <a:pt x="3" y="16"/>
                    <a:pt x="5" y="13"/>
                  </a:cubicBezTo>
                  <a:cubicBezTo>
                    <a:pt x="6" y="11"/>
                    <a:pt x="6" y="10"/>
                    <a:pt x="8" y="9"/>
                  </a:cubicBezTo>
                  <a:close/>
                </a:path>
              </a:pathLst>
            </a:custGeom>
            <a:solidFill>
              <a:srgbClr val="C6D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0" name="Freeform 178"/>
            <p:cNvSpPr/>
            <p:nvPr/>
          </p:nvSpPr>
          <p:spPr bwMode="auto">
            <a:xfrm>
              <a:off x="7424738" y="3990976"/>
              <a:ext cx="93663" cy="131763"/>
            </a:xfrm>
            <a:custGeom>
              <a:avLst/>
              <a:gdLst>
                <a:gd name="T0" fmla="*/ 2 w 25"/>
                <a:gd name="T1" fmla="*/ 7 h 35"/>
                <a:gd name="T2" fmla="*/ 3 w 25"/>
                <a:gd name="T3" fmla="*/ 2 h 35"/>
                <a:gd name="T4" fmla="*/ 5 w 25"/>
                <a:gd name="T5" fmla="*/ 0 h 35"/>
                <a:gd name="T6" fmla="*/ 17 w 25"/>
                <a:gd name="T7" fmla="*/ 0 h 35"/>
                <a:gd name="T8" fmla="*/ 19 w 25"/>
                <a:gd name="T9" fmla="*/ 0 h 35"/>
                <a:gd name="T10" fmla="*/ 23 w 25"/>
                <a:gd name="T11" fmla="*/ 3 h 35"/>
                <a:gd name="T12" fmla="*/ 20 w 25"/>
                <a:gd name="T13" fmla="*/ 7 h 35"/>
                <a:gd name="T14" fmla="*/ 20 w 25"/>
                <a:gd name="T15" fmla="*/ 8 h 35"/>
                <a:gd name="T16" fmla="*/ 20 w 25"/>
                <a:gd name="T17" fmla="*/ 11 h 35"/>
                <a:gd name="T18" fmla="*/ 7 w 25"/>
                <a:gd name="T19" fmla="*/ 13 h 35"/>
                <a:gd name="T20" fmla="*/ 21 w 25"/>
                <a:gd name="T21" fmla="*/ 11 h 35"/>
                <a:gd name="T22" fmla="*/ 24 w 25"/>
                <a:gd name="T23" fmla="*/ 17 h 35"/>
                <a:gd name="T24" fmla="*/ 20 w 25"/>
                <a:gd name="T25" fmla="*/ 19 h 35"/>
                <a:gd name="T26" fmla="*/ 18 w 25"/>
                <a:gd name="T27" fmla="*/ 20 h 35"/>
                <a:gd name="T28" fmla="*/ 17 w 25"/>
                <a:gd name="T29" fmla="*/ 21 h 35"/>
                <a:gd name="T30" fmla="*/ 14 w 25"/>
                <a:gd name="T31" fmla="*/ 19 h 35"/>
                <a:gd name="T32" fmla="*/ 15 w 25"/>
                <a:gd name="T33" fmla="*/ 22 h 35"/>
                <a:gd name="T34" fmla="*/ 17 w 25"/>
                <a:gd name="T35" fmla="*/ 23 h 35"/>
                <a:gd name="T36" fmla="*/ 17 w 25"/>
                <a:gd name="T37" fmla="*/ 21 h 35"/>
                <a:gd name="T38" fmla="*/ 18 w 25"/>
                <a:gd name="T39" fmla="*/ 20 h 35"/>
                <a:gd name="T40" fmla="*/ 23 w 25"/>
                <a:gd name="T41" fmla="*/ 26 h 35"/>
                <a:gd name="T42" fmla="*/ 23 w 25"/>
                <a:gd name="T43" fmla="*/ 28 h 35"/>
                <a:gd name="T44" fmla="*/ 10 w 25"/>
                <a:gd name="T45" fmla="*/ 31 h 35"/>
                <a:gd name="T46" fmla="*/ 8 w 25"/>
                <a:gd name="T47" fmla="*/ 26 h 35"/>
                <a:gd name="T48" fmla="*/ 6 w 25"/>
                <a:gd name="T49" fmla="*/ 25 h 35"/>
                <a:gd name="T50" fmla="*/ 1 w 25"/>
                <a:gd name="T51" fmla="*/ 20 h 35"/>
                <a:gd name="T52" fmla="*/ 1 w 25"/>
                <a:gd name="T53" fmla="*/ 19 h 35"/>
                <a:gd name="T54" fmla="*/ 3 w 25"/>
                <a:gd name="T55" fmla="*/ 16 h 35"/>
                <a:gd name="T56" fmla="*/ 1 w 25"/>
                <a:gd name="T57" fmla="*/ 16 h 35"/>
                <a:gd name="T58" fmla="*/ 0 w 25"/>
                <a:gd name="T59" fmla="*/ 15 h 35"/>
                <a:gd name="T60" fmla="*/ 1 w 25"/>
                <a:gd name="T61" fmla="*/ 12 h 35"/>
                <a:gd name="T62" fmla="*/ 2 w 25"/>
                <a:gd name="T63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" h="35">
                  <a:moveTo>
                    <a:pt x="2" y="7"/>
                  </a:moveTo>
                  <a:cubicBezTo>
                    <a:pt x="3" y="5"/>
                    <a:pt x="3" y="4"/>
                    <a:pt x="3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9" y="2"/>
                    <a:pt x="13" y="1"/>
                    <a:pt x="17" y="0"/>
                  </a:cubicBezTo>
                  <a:cubicBezTo>
                    <a:pt x="17" y="0"/>
                    <a:pt x="18" y="0"/>
                    <a:pt x="19" y="0"/>
                  </a:cubicBezTo>
                  <a:cubicBezTo>
                    <a:pt x="21" y="0"/>
                    <a:pt x="23" y="1"/>
                    <a:pt x="23" y="3"/>
                  </a:cubicBezTo>
                  <a:cubicBezTo>
                    <a:pt x="25" y="6"/>
                    <a:pt x="23" y="7"/>
                    <a:pt x="20" y="7"/>
                  </a:cubicBezTo>
                  <a:cubicBezTo>
                    <a:pt x="19" y="7"/>
                    <a:pt x="19" y="7"/>
                    <a:pt x="20" y="8"/>
                  </a:cubicBezTo>
                  <a:cubicBezTo>
                    <a:pt x="20" y="9"/>
                    <a:pt x="20" y="10"/>
                    <a:pt x="20" y="11"/>
                  </a:cubicBezTo>
                  <a:cubicBezTo>
                    <a:pt x="16" y="11"/>
                    <a:pt x="11" y="9"/>
                    <a:pt x="7" y="13"/>
                  </a:cubicBezTo>
                  <a:cubicBezTo>
                    <a:pt x="9" y="14"/>
                    <a:pt x="15" y="14"/>
                    <a:pt x="21" y="11"/>
                  </a:cubicBezTo>
                  <a:cubicBezTo>
                    <a:pt x="25" y="12"/>
                    <a:pt x="24" y="15"/>
                    <a:pt x="24" y="17"/>
                  </a:cubicBezTo>
                  <a:cubicBezTo>
                    <a:pt x="24" y="19"/>
                    <a:pt x="22" y="19"/>
                    <a:pt x="20" y="19"/>
                  </a:cubicBezTo>
                  <a:cubicBezTo>
                    <a:pt x="19" y="19"/>
                    <a:pt x="18" y="19"/>
                    <a:pt x="18" y="20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1"/>
                    <a:pt x="15" y="20"/>
                    <a:pt x="14" y="19"/>
                  </a:cubicBezTo>
                  <a:cubicBezTo>
                    <a:pt x="15" y="20"/>
                    <a:pt x="15" y="21"/>
                    <a:pt x="15" y="22"/>
                  </a:cubicBezTo>
                  <a:cubicBezTo>
                    <a:pt x="16" y="23"/>
                    <a:pt x="16" y="23"/>
                    <a:pt x="17" y="23"/>
                  </a:cubicBezTo>
                  <a:cubicBezTo>
                    <a:pt x="17" y="23"/>
                    <a:pt x="17" y="22"/>
                    <a:pt x="17" y="21"/>
                  </a:cubicBezTo>
                  <a:cubicBezTo>
                    <a:pt x="17" y="21"/>
                    <a:pt x="17" y="21"/>
                    <a:pt x="18" y="20"/>
                  </a:cubicBezTo>
                  <a:cubicBezTo>
                    <a:pt x="23" y="20"/>
                    <a:pt x="24" y="21"/>
                    <a:pt x="23" y="26"/>
                  </a:cubicBezTo>
                  <a:cubicBezTo>
                    <a:pt x="23" y="27"/>
                    <a:pt x="23" y="28"/>
                    <a:pt x="23" y="28"/>
                  </a:cubicBezTo>
                  <a:cubicBezTo>
                    <a:pt x="19" y="34"/>
                    <a:pt x="15" y="35"/>
                    <a:pt x="10" y="31"/>
                  </a:cubicBezTo>
                  <a:cubicBezTo>
                    <a:pt x="9" y="30"/>
                    <a:pt x="6" y="29"/>
                    <a:pt x="8" y="26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3" y="25"/>
                    <a:pt x="1" y="23"/>
                    <a:pt x="1" y="20"/>
                  </a:cubicBezTo>
                  <a:cubicBezTo>
                    <a:pt x="1" y="20"/>
                    <a:pt x="1" y="19"/>
                    <a:pt x="1" y="19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1" y="14"/>
                    <a:pt x="1" y="13"/>
                    <a:pt x="1" y="12"/>
                  </a:cubicBezTo>
                  <a:cubicBezTo>
                    <a:pt x="1" y="10"/>
                    <a:pt x="4" y="9"/>
                    <a:pt x="2" y="7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1" name="Freeform 179"/>
            <p:cNvSpPr/>
            <p:nvPr/>
          </p:nvSpPr>
          <p:spPr bwMode="auto">
            <a:xfrm>
              <a:off x="7005638" y="4322763"/>
              <a:ext cx="158750" cy="112713"/>
            </a:xfrm>
            <a:custGeom>
              <a:avLst/>
              <a:gdLst>
                <a:gd name="T0" fmla="*/ 3 w 42"/>
                <a:gd name="T1" fmla="*/ 0 h 30"/>
                <a:gd name="T2" fmla="*/ 12 w 42"/>
                <a:gd name="T3" fmla="*/ 6 h 30"/>
                <a:gd name="T4" fmla="*/ 20 w 42"/>
                <a:gd name="T5" fmla="*/ 7 h 30"/>
                <a:gd name="T6" fmla="*/ 24 w 42"/>
                <a:gd name="T7" fmla="*/ 7 h 30"/>
                <a:gd name="T8" fmla="*/ 26 w 42"/>
                <a:gd name="T9" fmla="*/ 11 h 30"/>
                <a:gd name="T10" fmla="*/ 22 w 42"/>
                <a:gd name="T11" fmla="*/ 13 h 30"/>
                <a:gd name="T12" fmla="*/ 16 w 42"/>
                <a:gd name="T13" fmla="*/ 11 h 30"/>
                <a:gd name="T14" fmla="*/ 16 w 42"/>
                <a:gd name="T15" fmla="*/ 23 h 30"/>
                <a:gd name="T16" fmla="*/ 22 w 42"/>
                <a:gd name="T17" fmla="*/ 22 h 30"/>
                <a:gd name="T18" fmla="*/ 30 w 42"/>
                <a:gd name="T19" fmla="*/ 15 h 30"/>
                <a:gd name="T20" fmla="*/ 40 w 42"/>
                <a:gd name="T21" fmla="*/ 19 h 30"/>
                <a:gd name="T22" fmla="*/ 42 w 42"/>
                <a:gd name="T23" fmla="*/ 20 h 30"/>
                <a:gd name="T24" fmla="*/ 41 w 42"/>
                <a:gd name="T25" fmla="*/ 22 h 30"/>
                <a:gd name="T26" fmla="*/ 39 w 42"/>
                <a:gd name="T27" fmla="*/ 26 h 30"/>
                <a:gd name="T28" fmla="*/ 36 w 42"/>
                <a:gd name="T29" fmla="*/ 29 h 30"/>
                <a:gd name="T30" fmla="*/ 31 w 42"/>
                <a:gd name="T31" fmla="*/ 30 h 30"/>
                <a:gd name="T32" fmla="*/ 30 w 42"/>
                <a:gd name="T33" fmla="*/ 30 h 30"/>
                <a:gd name="T34" fmla="*/ 31 w 42"/>
                <a:gd name="T35" fmla="*/ 21 h 30"/>
                <a:gd name="T36" fmla="*/ 15 w 42"/>
                <a:gd name="T37" fmla="*/ 29 h 30"/>
                <a:gd name="T38" fmla="*/ 11 w 42"/>
                <a:gd name="T39" fmla="*/ 25 h 30"/>
                <a:gd name="T40" fmla="*/ 11 w 42"/>
                <a:gd name="T41" fmla="*/ 20 h 30"/>
                <a:gd name="T42" fmla="*/ 9 w 42"/>
                <a:gd name="T43" fmla="*/ 15 h 30"/>
                <a:gd name="T44" fmla="*/ 5 w 42"/>
                <a:gd name="T45" fmla="*/ 20 h 30"/>
                <a:gd name="T46" fmla="*/ 2 w 42"/>
                <a:gd name="T47" fmla="*/ 16 h 30"/>
                <a:gd name="T48" fmla="*/ 3 w 42"/>
                <a:gd name="T49" fmla="*/ 10 h 30"/>
                <a:gd name="T50" fmla="*/ 3 w 42"/>
                <a:gd name="T51" fmla="*/ 8 h 30"/>
                <a:gd name="T52" fmla="*/ 3 w 42"/>
                <a:gd name="T5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2" h="30">
                  <a:moveTo>
                    <a:pt x="3" y="0"/>
                  </a:moveTo>
                  <a:cubicBezTo>
                    <a:pt x="6" y="1"/>
                    <a:pt x="11" y="1"/>
                    <a:pt x="12" y="6"/>
                  </a:cubicBezTo>
                  <a:cubicBezTo>
                    <a:pt x="13" y="9"/>
                    <a:pt x="18" y="9"/>
                    <a:pt x="20" y="7"/>
                  </a:cubicBezTo>
                  <a:cubicBezTo>
                    <a:pt x="22" y="4"/>
                    <a:pt x="23" y="7"/>
                    <a:pt x="24" y="7"/>
                  </a:cubicBezTo>
                  <a:cubicBezTo>
                    <a:pt x="26" y="7"/>
                    <a:pt x="24" y="10"/>
                    <a:pt x="26" y="11"/>
                  </a:cubicBezTo>
                  <a:cubicBezTo>
                    <a:pt x="25" y="11"/>
                    <a:pt x="24" y="13"/>
                    <a:pt x="22" y="13"/>
                  </a:cubicBezTo>
                  <a:cubicBezTo>
                    <a:pt x="20" y="12"/>
                    <a:pt x="18" y="13"/>
                    <a:pt x="16" y="11"/>
                  </a:cubicBezTo>
                  <a:cubicBezTo>
                    <a:pt x="16" y="15"/>
                    <a:pt x="16" y="19"/>
                    <a:pt x="16" y="23"/>
                  </a:cubicBezTo>
                  <a:cubicBezTo>
                    <a:pt x="17" y="23"/>
                    <a:pt x="18" y="20"/>
                    <a:pt x="22" y="22"/>
                  </a:cubicBezTo>
                  <a:cubicBezTo>
                    <a:pt x="24" y="24"/>
                    <a:pt x="29" y="20"/>
                    <a:pt x="30" y="15"/>
                  </a:cubicBezTo>
                  <a:cubicBezTo>
                    <a:pt x="34" y="17"/>
                    <a:pt x="36" y="21"/>
                    <a:pt x="40" y="19"/>
                  </a:cubicBezTo>
                  <a:cubicBezTo>
                    <a:pt x="41" y="19"/>
                    <a:pt x="42" y="20"/>
                    <a:pt x="42" y="20"/>
                  </a:cubicBezTo>
                  <a:cubicBezTo>
                    <a:pt x="42" y="21"/>
                    <a:pt x="41" y="21"/>
                    <a:pt x="41" y="22"/>
                  </a:cubicBezTo>
                  <a:cubicBezTo>
                    <a:pt x="40" y="23"/>
                    <a:pt x="35" y="22"/>
                    <a:pt x="39" y="26"/>
                  </a:cubicBezTo>
                  <a:cubicBezTo>
                    <a:pt x="39" y="26"/>
                    <a:pt x="37" y="28"/>
                    <a:pt x="36" y="29"/>
                  </a:cubicBezTo>
                  <a:cubicBezTo>
                    <a:pt x="35" y="30"/>
                    <a:pt x="33" y="29"/>
                    <a:pt x="31" y="30"/>
                  </a:cubicBezTo>
                  <a:cubicBezTo>
                    <a:pt x="31" y="30"/>
                    <a:pt x="31" y="30"/>
                    <a:pt x="30" y="30"/>
                  </a:cubicBezTo>
                  <a:cubicBezTo>
                    <a:pt x="29" y="27"/>
                    <a:pt x="32" y="24"/>
                    <a:pt x="31" y="21"/>
                  </a:cubicBezTo>
                  <a:cubicBezTo>
                    <a:pt x="29" y="26"/>
                    <a:pt x="21" y="30"/>
                    <a:pt x="15" y="29"/>
                  </a:cubicBezTo>
                  <a:cubicBezTo>
                    <a:pt x="13" y="29"/>
                    <a:pt x="13" y="26"/>
                    <a:pt x="11" y="25"/>
                  </a:cubicBezTo>
                  <a:cubicBezTo>
                    <a:pt x="9" y="24"/>
                    <a:pt x="8" y="22"/>
                    <a:pt x="11" y="20"/>
                  </a:cubicBezTo>
                  <a:cubicBezTo>
                    <a:pt x="11" y="20"/>
                    <a:pt x="9" y="18"/>
                    <a:pt x="9" y="15"/>
                  </a:cubicBezTo>
                  <a:cubicBezTo>
                    <a:pt x="8" y="18"/>
                    <a:pt x="8" y="21"/>
                    <a:pt x="5" y="20"/>
                  </a:cubicBezTo>
                  <a:cubicBezTo>
                    <a:pt x="3" y="20"/>
                    <a:pt x="2" y="18"/>
                    <a:pt x="2" y="16"/>
                  </a:cubicBezTo>
                  <a:cubicBezTo>
                    <a:pt x="1" y="14"/>
                    <a:pt x="0" y="11"/>
                    <a:pt x="3" y="10"/>
                  </a:cubicBezTo>
                  <a:cubicBezTo>
                    <a:pt x="4" y="10"/>
                    <a:pt x="4" y="9"/>
                    <a:pt x="3" y="8"/>
                  </a:cubicBezTo>
                  <a:cubicBezTo>
                    <a:pt x="1" y="5"/>
                    <a:pt x="2" y="2"/>
                    <a:pt x="3" y="0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2" name="Freeform 180"/>
            <p:cNvSpPr/>
            <p:nvPr/>
          </p:nvSpPr>
          <p:spPr bwMode="auto">
            <a:xfrm>
              <a:off x="7386638" y="4081463"/>
              <a:ext cx="134938" cy="77788"/>
            </a:xfrm>
            <a:custGeom>
              <a:avLst/>
              <a:gdLst>
                <a:gd name="T0" fmla="*/ 20 w 36"/>
                <a:gd name="T1" fmla="*/ 7 h 21"/>
                <a:gd name="T2" fmla="*/ 32 w 36"/>
                <a:gd name="T3" fmla="*/ 4 h 21"/>
                <a:gd name="T4" fmla="*/ 34 w 36"/>
                <a:gd name="T5" fmla="*/ 2 h 21"/>
                <a:gd name="T6" fmla="*/ 35 w 36"/>
                <a:gd name="T7" fmla="*/ 17 h 21"/>
                <a:gd name="T8" fmla="*/ 34 w 36"/>
                <a:gd name="T9" fmla="*/ 18 h 21"/>
                <a:gd name="T10" fmla="*/ 17 w 36"/>
                <a:gd name="T11" fmla="*/ 19 h 21"/>
                <a:gd name="T12" fmla="*/ 13 w 36"/>
                <a:gd name="T13" fmla="*/ 18 h 21"/>
                <a:gd name="T14" fmla="*/ 14 w 36"/>
                <a:gd name="T15" fmla="*/ 16 h 21"/>
                <a:gd name="T16" fmla="*/ 12 w 36"/>
                <a:gd name="T17" fmla="*/ 18 h 21"/>
                <a:gd name="T18" fmla="*/ 3 w 36"/>
                <a:gd name="T19" fmla="*/ 21 h 21"/>
                <a:gd name="T20" fmla="*/ 1 w 36"/>
                <a:gd name="T21" fmla="*/ 20 h 21"/>
                <a:gd name="T22" fmla="*/ 2 w 36"/>
                <a:gd name="T23" fmla="*/ 15 h 21"/>
                <a:gd name="T24" fmla="*/ 3 w 36"/>
                <a:gd name="T25" fmla="*/ 4 h 21"/>
                <a:gd name="T26" fmla="*/ 6 w 36"/>
                <a:gd name="T27" fmla="*/ 0 h 21"/>
                <a:gd name="T28" fmla="*/ 7 w 36"/>
                <a:gd name="T29" fmla="*/ 0 h 21"/>
                <a:gd name="T30" fmla="*/ 11 w 36"/>
                <a:gd name="T31" fmla="*/ 1 h 21"/>
                <a:gd name="T32" fmla="*/ 16 w 36"/>
                <a:gd name="T33" fmla="*/ 3 h 21"/>
                <a:gd name="T34" fmla="*/ 20 w 36"/>
                <a:gd name="T3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21">
                  <a:moveTo>
                    <a:pt x="20" y="7"/>
                  </a:moveTo>
                  <a:cubicBezTo>
                    <a:pt x="25" y="10"/>
                    <a:pt x="28" y="9"/>
                    <a:pt x="32" y="4"/>
                  </a:cubicBezTo>
                  <a:cubicBezTo>
                    <a:pt x="33" y="4"/>
                    <a:pt x="32" y="2"/>
                    <a:pt x="34" y="2"/>
                  </a:cubicBezTo>
                  <a:cubicBezTo>
                    <a:pt x="35" y="7"/>
                    <a:pt x="35" y="12"/>
                    <a:pt x="35" y="17"/>
                  </a:cubicBezTo>
                  <a:cubicBezTo>
                    <a:pt x="36" y="17"/>
                    <a:pt x="35" y="18"/>
                    <a:pt x="34" y="18"/>
                  </a:cubicBezTo>
                  <a:cubicBezTo>
                    <a:pt x="29" y="19"/>
                    <a:pt x="23" y="19"/>
                    <a:pt x="17" y="19"/>
                  </a:cubicBezTo>
                  <a:cubicBezTo>
                    <a:pt x="16" y="20"/>
                    <a:pt x="14" y="20"/>
                    <a:pt x="13" y="18"/>
                  </a:cubicBezTo>
                  <a:cubicBezTo>
                    <a:pt x="13" y="17"/>
                    <a:pt x="13" y="17"/>
                    <a:pt x="14" y="16"/>
                  </a:cubicBezTo>
                  <a:cubicBezTo>
                    <a:pt x="13" y="17"/>
                    <a:pt x="12" y="17"/>
                    <a:pt x="12" y="18"/>
                  </a:cubicBezTo>
                  <a:cubicBezTo>
                    <a:pt x="9" y="21"/>
                    <a:pt x="6" y="20"/>
                    <a:pt x="3" y="21"/>
                  </a:cubicBezTo>
                  <a:cubicBezTo>
                    <a:pt x="2" y="21"/>
                    <a:pt x="2" y="21"/>
                    <a:pt x="1" y="20"/>
                  </a:cubicBezTo>
                  <a:cubicBezTo>
                    <a:pt x="0" y="18"/>
                    <a:pt x="1" y="16"/>
                    <a:pt x="2" y="15"/>
                  </a:cubicBezTo>
                  <a:cubicBezTo>
                    <a:pt x="3" y="10"/>
                    <a:pt x="3" y="8"/>
                    <a:pt x="3" y="4"/>
                  </a:cubicBezTo>
                  <a:cubicBezTo>
                    <a:pt x="2" y="2"/>
                    <a:pt x="4" y="1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8" y="2"/>
                    <a:pt x="9" y="2"/>
                    <a:pt x="11" y="1"/>
                  </a:cubicBezTo>
                  <a:cubicBezTo>
                    <a:pt x="13" y="1"/>
                    <a:pt x="15" y="1"/>
                    <a:pt x="16" y="3"/>
                  </a:cubicBezTo>
                  <a:cubicBezTo>
                    <a:pt x="16" y="5"/>
                    <a:pt x="19" y="5"/>
                    <a:pt x="20" y="7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3" name="Freeform 181"/>
            <p:cNvSpPr/>
            <p:nvPr/>
          </p:nvSpPr>
          <p:spPr bwMode="auto">
            <a:xfrm>
              <a:off x="7002463" y="4322763"/>
              <a:ext cx="127000" cy="120650"/>
            </a:xfrm>
            <a:custGeom>
              <a:avLst/>
              <a:gdLst>
                <a:gd name="T0" fmla="*/ 4 w 34"/>
                <a:gd name="T1" fmla="*/ 0 h 32"/>
                <a:gd name="T2" fmla="*/ 6 w 34"/>
                <a:gd name="T3" fmla="*/ 8 h 32"/>
                <a:gd name="T4" fmla="*/ 3 w 34"/>
                <a:gd name="T5" fmla="*/ 12 h 32"/>
                <a:gd name="T6" fmla="*/ 4 w 34"/>
                <a:gd name="T7" fmla="*/ 17 h 32"/>
                <a:gd name="T8" fmla="*/ 6 w 34"/>
                <a:gd name="T9" fmla="*/ 19 h 32"/>
                <a:gd name="T10" fmla="*/ 8 w 34"/>
                <a:gd name="T11" fmla="*/ 17 h 32"/>
                <a:gd name="T12" fmla="*/ 9 w 34"/>
                <a:gd name="T13" fmla="*/ 13 h 32"/>
                <a:gd name="T14" fmla="*/ 14 w 34"/>
                <a:gd name="T15" fmla="*/ 20 h 32"/>
                <a:gd name="T16" fmla="*/ 14 w 34"/>
                <a:gd name="T17" fmla="*/ 24 h 32"/>
                <a:gd name="T18" fmla="*/ 25 w 34"/>
                <a:gd name="T19" fmla="*/ 28 h 32"/>
                <a:gd name="T20" fmla="*/ 32 w 34"/>
                <a:gd name="T21" fmla="*/ 20 h 32"/>
                <a:gd name="T22" fmla="*/ 33 w 34"/>
                <a:gd name="T23" fmla="*/ 19 h 32"/>
                <a:gd name="T24" fmla="*/ 34 w 34"/>
                <a:gd name="T25" fmla="*/ 21 h 32"/>
                <a:gd name="T26" fmla="*/ 31 w 34"/>
                <a:gd name="T27" fmla="*/ 30 h 32"/>
                <a:gd name="T28" fmla="*/ 22 w 34"/>
                <a:gd name="T29" fmla="*/ 30 h 32"/>
                <a:gd name="T30" fmla="*/ 14 w 34"/>
                <a:gd name="T31" fmla="*/ 29 h 32"/>
                <a:gd name="T32" fmla="*/ 15 w 34"/>
                <a:gd name="T33" fmla="*/ 29 h 32"/>
                <a:gd name="T34" fmla="*/ 9 w 34"/>
                <a:gd name="T35" fmla="*/ 26 h 32"/>
                <a:gd name="T36" fmla="*/ 9 w 34"/>
                <a:gd name="T37" fmla="*/ 26 h 32"/>
                <a:gd name="T38" fmla="*/ 4 w 34"/>
                <a:gd name="T39" fmla="*/ 23 h 32"/>
                <a:gd name="T40" fmla="*/ 1 w 34"/>
                <a:gd name="T41" fmla="*/ 22 h 32"/>
                <a:gd name="T42" fmla="*/ 0 w 34"/>
                <a:gd name="T43" fmla="*/ 16 h 32"/>
                <a:gd name="T44" fmla="*/ 0 w 34"/>
                <a:gd name="T45" fmla="*/ 15 h 32"/>
                <a:gd name="T46" fmla="*/ 1 w 34"/>
                <a:gd name="T47" fmla="*/ 7 h 32"/>
                <a:gd name="T48" fmla="*/ 4 w 34"/>
                <a:gd name="T4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32">
                  <a:moveTo>
                    <a:pt x="4" y="0"/>
                  </a:moveTo>
                  <a:cubicBezTo>
                    <a:pt x="4" y="2"/>
                    <a:pt x="3" y="5"/>
                    <a:pt x="6" y="8"/>
                  </a:cubicBezTo>
                  <a:cubicBezTo>
                    <a:pt x="8" y="11"/>
                    <a:pt x="5" y="12"/>
                    <a:pt x="3" y="12"/>
                  </a:cubicBezTo>
                  <a:cubicBezTo>
                    <a:pt x="3" y="14"/>
                    <a:pt x="5" y="15"/>
                    <a:pt x="4" y="17"/>
                  </a:cubicBezTo>
                  <a:cubicBezTo>
                    <a:pt x="3" y="19"/>
                    <a:pt x="5" y="19"/>
                    <a:pt x="6" y="19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6"/>
                    <a:pt x="10" y="15"/>
                    <a:pt x="9" y="13"/>
                  </a:cubicBezTo>
                  <a:cubicBezTo>
                    <a:pt x="13" y="15"/>
                    <a:pt x="10" y="20"/>
                    <a:pt x="14" y="20"/>
                  </a:cubicBezTo>
                  <a:cubicBezTo>
                    <a:pt x="13" y="21"/>
                    <a:pt x="13" y="22"/>
                    <a:pt x="14" y="24"/>
                  </a:cubicBezTo>
                  <a:cubicBezTo>
                    <a:pt x="15" y="32"/>
                    <a:pt x="22" y="25"/>
                    <a:pt x="25" y="28"/>
                  </a:cubicBezTo>
                  <a:cubicBezTo>
                    <a:pt x="25" y="23"/>
                    <a:pt x="31" y="24"/>
                    <a:pt x="32" y="20"/>
                  </a:cubicBezTo>
                  <a:cubicBezTo>
                    <a:pt x="32" y="20"/>
                    <a:pt x="31" y="18"/>
                    <a:pt x="33" y="19"/>
                  </a:cubicBezTo>
                  <a:cubicBezTo>
                    <a:pt x="33" y="19"/>
                    <a:pt x="34" y="19"/>
                    <a:pt x="34" y="21"/>
                  </a:cubicBezTo>
                  <a:cubicBezTo>
                    <a:pt x="33" y="24"/>
                    <a:pt x="33" y="27"/>
                    <a:pt x="31" y="30"/>
                  </a:cubicBezTo>
                  <a:cubicBezTo>
                    <a:pt x="28" y="31"/>
                    <a:pt x="25" y="30"/>
                    <a:pt x="22" y="30"/>
                  </a:cubicBezTo>
                  <a:cubicBezTo>
                    <a:pt x="20" y="29"/>
                    <a:pt x="17" y="31"/>
                    <a:pt x="14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3" y="28"/>
                    <a:pt x="10" y="29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5"/>
                    <a:pt x="6" y="24"/>
                    <a:pt x="4" y="23"/>
                  </a:cubicBezTo>
                  <a:cubicBezTo>
                    <a:pt x="3" y="23"/>
                    <a:pt x="2" y="23"/>
                    <a:pt x="1" y="22"/>
                  </a:cubicBezTo>
                  <a:cubicBezTo>
                    <a:pt x="0" y="20"/>
                    <a:pt x="1" y="18"/>
                    <a:pt x="0" y="1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13"/>
                    <a:pt x="0" y="10"/>
                    <a:pt x="1" y="7"/>
                  </a:cubicBezTo>
                  <a:cubicBezTo>
                    <a:pt x="3" y="5"/>
                    <a:pt x="1" y="1"/>
                    <a:pt x="4" y="0"/>
                  </a:cubicBezTo>
                  <a:close/>
                </a:path>
              </a:pathLst>
            </a:custGeom>
            <a:solidFill>
              <a:srgbClr val="9B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4" name="Freeform 182"/>
            <p:cNvSpPr/>
            <p:nvPr/>
          </p:nvSpPr>
          <p:spPr bwMode="auto">
            <a:xfrm>
              <a:off x="7532688" y="4413251"/>
              <a:ext cx="233363" cy="30163"/>
            </a:xfrm>
            <a:custGeom>
              <a:avLst/>
              <a:gdLst>
                <a:gd name="T0" fmla="*/ 62 w 62"/>
                <a:gd name="T1" fmla="*/ 2 h 8"/>
                <a:gd name="T2" fmla="*/ 55 w 62"/>
                <a:gd name="T3" fmla="*/ 5 h 8"/>
                <a:gd name="T4" fmla="*/ 51 w 62"/>
                <a:gd name="T5" fmla="*/ 6 h 8"/>
                <a:gd name="T6" fmla="*/ 42 w 62"/>
                <a:gd name="T7" fmla="*/ 6 h 8"/>
                <a:gd name="T8" fmla="*/ 31 w 62"/>
                <a:gd name="T9" fmla="*/ 7 h 8"/>
                <a:gd name="T10" fmla="*/ 29 w 62"/>
                <a:gd name="T11" fmla="*/ 7 h 8"/>
                <a:gd name="T12" fmla="*/ 25 w 62"/>
                <a:gd name="T13" fmla="*/ 7 h 8"/>
                <a:gd name="T14" fmla="*/ 25 w 62"/>
                <a:gd name="T15" fmla="*/ 7 h 8"/>
                <a:gd name="T16" fmla="*/ 24 w 62"/>
                <a:gd name="T17" fmla="*/ 7 h 8"/>
                <a:gd name="T18" fmla="*/ 16 w 62"/>
                <a:gd name="T19" fmla="*/ 7 h 8"/>
                <a:gd name="T20" fmla="*/ 16 w 62"/>
                <a:gd name="T21" fmla="*/ 7 h 8"/>
                <a:gd name="T22" fmla="*/ 9 w 62"/>
                <a:gd name="T23" fmla="*/ 6 h 8"/>
                <a:gd name="T24" fmla="*/ 0 w 62"/>
                <a:gd name="T25" fmla="*/ 5 h 8"/>
                <a:gd name="T26" fmla="*/ 0 w 62"/>
                <a:gd name="T27" fmla="*/ 4 h 8"/>
                <a:gd name="T28" fmla="*/ 13 w 62"/>
                <a:gd name="T29" fmla="*/ 2 h 8"/>
                <a:gd name="T30" fmla="*/ 14 w 62"/>
                <a:gd name="T31" fmla="*/ 3 h 8"/>
                <a:gd name="T32" fmla="*/ 23 w 62"/>
                <a:gd name="T33" fmla="*/ 1 h 8"/>
                <a:gd name="T34" fmla="*/ 50 w 62"/>
                <a:gd name="T35" fmla="*/ 0 h 8"/>
                <a:gd name="T36" fmla="*/ 54 w 62"/>
                <a:gd name="T37" fmla="*/ 1 h 8"/>
                <a:gd name="T38" fmla="*/ 57 w 62"/>
                <a:gd name="T39" fmla="*/ 1 h 8"/>
                <a:gd name="T40" fmla="*/ 62 w 62"/>
                <a:gd name="T4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8">
                  <a:moveTo>
                    <a:pt x="62" y="2"/>
                  </a:moveTo>
                  <a:cubicBezTo>
                    <a:pt x="60" y="5"/>
                    <a:pt x="57" y="3"/>
                    <a:pt x="55" y="5"/>
                  </a:cubicBezTo>
                  <a:cubicBezTo>
                    <a:pt x="54" y="6"/>
                    <a:pt x="52" y="5"/>
                    <a:pt x="51" y="6"/>
                  </a:cubicBezTo>
                  <a:cubicBezTo>
                    <a:pt x="48" y="6"/>
                    <a:pt x="45" y="6"/>
                    <a:pt x="42" y="6"/>
                  </a:cubicBezTo>
                  <a:cubicBezTo>
                    <a:pt x="39" y="7"/>
                    <a:pt x="35" y="6"/>
                    <a:pt x="31" y="7"/>
                  </a:cubicBezTo>
                  <a:cubicBezTo>
                    <a:pt x="30" y="7"/>
                    <a:pt x="30" y="7"/>
                    <a:pt x="29" y="7"/>
                  </a:cubicBezTo>
                  <a:cubicBezTo>
                    <a:pt x="28" y="8"/>
                    <a:pt x="26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1" y="8"/>
                    <a:pt x="18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3" y="6"/>
                    <a:pt x="11" y="8"/>
                    <a:pt x="9" y="6"/>
                  </a:cubicBezTo>
                  <a:cubicBezTo>
                    <a:pt x="6" y="7"/>
                    <a:pt x="3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4" y="3"/>
                    <a:pt x="8" y="2"/>
                    <a:pt x="13" y="2"/>
                  </a:cubicBezTo>
                  <a:cubicBezTo>
                    <a:pt x="13" y="2"/>
                    <a:pt x="14" y="3"/>
                    <a:pt x="14" y="3"/>
                  </a:cubicBezTo>
                  <a:cubicBezTo>
                    <a:pt x="18" y="5"/>
                    <a:pt x="21" y="3"/>
                    <a:pt x="23" y="1"/>
                  </a:cubicBezTo>
                  <a:cubicBezTo>
                    <a:pt x="32" y="0"/>
                    <a:pt x="41" y="3"/>
                    <a:pt x="50" y="0"/>
                  </a:cubicBezTo>
                  <a:cubicBezTo>
                    <a:pt x="51" y="2"/>
                    <a:pt x="53" y="2"/>
                    <a:pt x="54" y="1"/>
                  </a:cubicBezTo>
                  <a:cubicBezTo>
                    <a:pt x="55" y="2"/>
                    <a:pt x="56" y="2"/>
                    <a:pt x="57" y="1"/>
                  </a:cubicBezTo>
                  <a:cubicBezTo>
                    <a:pt x="58" y="1"/>
                    <a:pt x="61" y="0"/>
                    <a:pt x="62" y="2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5" name="Freeform 183"/>
            <p:cNvSpPr/>
            <p:nvPr/>
          </p:nvSpPr>
          <p:spPr bwMode="auto">
            <a:xfrm>
              <a:off x="7513638" y="4144963"/>
              <a:ext cx="227013" cy="38100"/>
            </a:xfrm>
            <a:custGeom>
              <a:avLst/>
              <a:gdLst>
                <a:gd name="T0" fmla="*/ 0 w 60"/>
                <a:gd name="T1" fmla="*/ 0 h 10"/>
                <a:gd name="T2" fmla="*/ 1 w 60"/>
                <a:gd name="T3" fmla="*/ 0 h 10"/>
                <a:gd name="T4" fmla="*/ 43 w 60"/>
                <a:gd name="T5" fmla="*/ 1 h 10"/>
                <a:gd name="T6" fmla="*/ 60 w 60"/>
                <a:gd name="T7" fmla="*/ 10 h 10"/>
                <a:gd name="T8" fmla="*/ 25 w 60"/>
                <a:gd name="T9" fmla="*/ 3 h 10"/>
                <a:gd name="T10" fmla="*/ 5 w 60"/>
                <a:gd name="T11" fmla="*/ 3 h 10"/>
                <a:gd name="T12" fmla="*/ 1 w 60"/>
                <a:gd name="T13" fmla="*/ 1 h 10"/>
                <a:gd name="T14" fmla="*/ 0 w 60"/>
                <a:gd name="T15" fmla="*/ 1 h 10"/>
                <a:gd name="T16" fmla="*/ 0 w 60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10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5" y="0"/>
                    <a:pt x="29" y="0"/>
                    <a:pt x="43" y="1"/>
                  </a:cubicBezTo>
                  <a:cubicBezTo>
                    <a:pt x="50" y="1"/>
                    <a:pt x="56" y="3"/>
                    <a:pt x="60" y="10"/>
                  </a:cubicBezTo>
                  <a:cubicBezTo>
                    <a:pt x="49" y="2"/>
                    <a:pt x="37" y="3"/>
                    <a:pt x="25" y="3"/>
                  </a:cubicBezTo>
                  <a:cubicBezTo>
                    <a:pt x="18" y="3"/>
                    <a:pt x="11" y="2"/>
                    <a:pt x="5" y="3"/>
                  </a:cubicBezTo>
                  <a:cubicBezTo>
                    <a:pt x="3" y="4"/>
                    <a:pt x="1" y="3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EE9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6" name="Freeform 184"/>
            <p:cNvSpPr/>
            <p:nvPr/>
          </p:nvSpPr>
          <p:spPr bwMode="auto">
            <a:xfrm>
              <a:off x="6854825" y="3259138"/>
              <a:ext cx="106363" cy="131763"/>
            </a:xfrm>
            <a:custGeom>
              <a:avLst/>
              <a:gdLst>
                <a:gd name="T0" fmla="*/ 12 w 28"/>
                <a:gd name="T1" fmla="*/ 21 h 35"/>
                <a:gd name="T2" fmla="*/ 9 w 28"/>
                <a:gd name="T3" fmla="*/ 18 h 35"/>
                <a:gd name="T4" fmla="*/ 8 w 28"/>
                <a:gd name="T5" fmla="*/ 16 h 35"/>
                <a:gd name="T6" fmla="*/ 1 w 28"/>
                <a:gd name="T7" fmla="*/ 6 h 35"/>
                <a:gd name="T8" fmla="*/ 0 w 28"/>
                <a:gd name="T9" fmla="*/ 1 h 35"/>
                <a:gd name="T10" fmla="*/ 3 w 28"/>
                <a:gd name="T11" fmla="*/ 1 h 35"/>
                <a:gd name="T12" fmla="*/ 4 w 28"/>
                <a:gd name="T13" fmla="*/ 1 h 35"/>
                <a:gd name="T14" fmla="*/ 9 w 28"/>
                <a:gd name="T15" fmla="*/ 9 h 35"/>
                <a:gd name="T16" fmla="*/ 16 w 28"/>
                <a:gd name="T17" fmla="*/ 17 h 35"/>
                <a:gd name="T18" fmla="*/ 22 w 28"/>
                <a:gd name="T19" fmla="*/ 25 h 35"/>
                <a:gd name="T20" fmla="*/ 28 w 28"/>
                <a:gd name="T21" fmla="*/ 34 h 35"/>
                <a:gd name="T22" fmla="*/ 27 w 28"/>
                <a:gd name="T23" fmla="*/ 35 h 35"/>
                <a:gd name="T24" fmla="*/ 15 w 28"/>
                <a:gd name="T25" fmla="*/ 25 h 35"/>
                <a:gd name="T26" fmla="*/ 12 w 28"/>
                <a:gd name="T27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35">
                  <a:moveTo>
                    <a:pt x="12" y="21"/>
                  </a:moveTo>
                  <a:cubicBezTo>
                    <a:pt x="11" y="21"/>
                    <a:pt x="9" y="19"/>
                    <a:pt x="9" y="18"/>
                  </a:cubicBezTo>
                  <a:cubicBezTo>
                    <a:pt x="8" y="17"/>
                    <a:pt x="8" y="16"/>
                    <a:pt x="8" y="16"/>
                  </a:cubicBezTo>
                  <a:cubicBezTo>
                    <a:pt x="6" y="12"/>
                    <a:pt x="3" y="9"/>
                    <a:pt x="1" y="6"/>
                  </a:cubicBezTo>
                  <a:cubicBezTo>
                    <a:pt x="1" y="4"/>
                    <a:pt x="0" y="3"/>
                    <a:pt x="0" y="1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6" y="4"/>
                    <a:pt x="6" y="7"/>
                    <a:pt x="9" y="9"/>
                  </a:cubicBezTo>
                  <a:cubicBezTo>
                    <a:pt x="12" y="12"/>
                    <a:pt x="13" y="15"/>
                    <a:pt x="16" y="17"/>
                  </a:cubicBezTo>
                  <a:cubicBezTo>
                    <a:pt x="16" y="21"/>
                    <a:pt x="18" y="24"/>
                    <a:pt x="22" y="25"/>
                  </a:cubicBezTo>
                  <a:cubicBezTo>
                    <a:pt x="26" y="27"/>
                    <a:pt x="25" y="31"/>
                    <a:pt x="28" y="34"/>
                  </a:cubicBezTo>
                  <a:cubicBezTo>
                    <a:pt x="28" y="34"/>
                    <a:pt x="27" y="35"/>
                    <a:pt x="27" y="35"/>
                  </a:cubicBezTo>
                  <a:cubicBezTo>
                    <a:pt x="21" y="34"/>
                    <a:pt x="18" y="30"/>
                    <a:pt x="15" y="25"/>
                  </a:cubicBezTo>
                  <a:cubicBezTo>
                    <a:pt x="14" y="24"/>
                    <a:pt x="13" y="23"/>
                    <a:pt x="12" y="21"/>
                  </a:cubicBezTo>
                  <a:close/>
                </a:path>
              </a:pathLst>
            </a:custGeom>
            <a:solidFill>
              <a:srgbClr val="B7D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7" name="Freeform 185"/>
            <p:cNvSpPr/>
            <p:nvPr/>
          </p:nvSpPr>
          <p:spPr bwMode="auto">
            <a:xfrm>
              <a:off x="7345363" y="4405313"/>
              <a:ext cx="241300" cy="33338"/>
            </a:xfrm>
            <a:custGeom>
              <a:avLst/>
              <a:gdLst>
                <a:gd name="T0" fmla="*/ 64 w 64"/>
                <a:gd name="T1" fmla="*/ 5 h 9"/>
                <a:gd name="T2" fmla="*/ 50 w 64"/>
                <a:gd name="T3" fmla="*/ 6 h 9"/>
                <a:gd name="T4" fmla="*/ 42 w 64"/>
                <a:gd name="T5" fmla="*/ 6 h 9"/>
                <a:gd name="T6" fmla="*/ 37 w 64"/>
                <a:gd name="T7" fmla="*/ 6 h 9"/>
                <a:gd name="T8" fmla="*/ 36 w 64"/>
                <a:gd name="T9" fmla="*/ 6 h 9"/>
                <a:gd name="T10" fmla="*/ 36 w 64"/>
                <a:gd name="T11" fmla="*/ 6 h 9"/>
                <a:gd name="T12" fmla="*/ 30 w 64"/>
                <a:gd name="T13" fmla="*/ 6 h 9"/>
                <a:gd name="T14" fmla="*/ 21 w 64"/>
                <a:gd name="T15" fmla="*/ 6 h 9"/>
                <a:gd name="T16" fmla="*/ 11 w 64"/>
                <a:gd name="T17" fmla="*/ 8 h 9"/>
                <a:gd name="T18" fmla="*/ 11 w 64"/>
                <a:gd name="T19" fmla="*/ 8 h 9"/>
                <a:gd name="T20" fmla="*/ 11 w 64"/>
                <a:gd name="T21" fmla="*/ 8 h 9"/>
                <a:gd name="T22" fmla="*/ 2 w 64"/>
                <a:gd name="T23" fmla="*/ 9 h 9"/>
                <a:gd name="T24" fmla="*/ 2 w 64"/>
                <a:gd name="T25" fmla="*/ 7 h 9"/>
                <a:gd name="T26" fmla="*/ 6 w 64"/>
                <a:gd name="T27" fmla="*/ 6 h 9"/>
                <a:gd name="T28" fmla="*/ 9 w 64"/>
                <a:gd name="T29" fmla="*/ 3 h 9"/>
                <a:gd name="T30" fmla="*/ 9 w 64"/>
                <a:gd name="T31" fmla="*/ 1 h 9"/>
                <a:gd name="T32" fmla="*/ 13 w 64"/>
                <a:gd name="T33" fmla="*/ 1 h 9"/>
                <a:gd name="T34" fmla="*/ 20 w 64"/>
                <a:gd name="T35" fmla="*/ 2 h 9"/>
                <a:gd name="T36" fmla="*/ 25 w 64"/>
                <a:gd name="T37" fmla="*/ 3 h 9"/>
                <a:gd name="T38" fmla="*/ 35 w 64"/>
                <a:gd name="T39" fmla="*/ 3 h 9"/>
                <a:gd name="T40" fmla="*/ 39 w 64"/>
                <a:gd name="T41" fmla="*/ 3 h 9"/>
                <a:gd name="T42" fmla="*/ 47 w 64"/>
                <a:gd name="T43" fmla="*/ 2 h 9"/>
                <a:gd name="T44" fmla="*/ 52 w 64"/>
                <a:gd name="T45" fmla="*/ 3 h 9"/>
                <a:gd name="T46" fmla="*/ 59 w 64"/>
                <a:gd name="T47" fmla="*/ 2 h 9"/>
                <a:gd name="T48" fmla="*/ 64 w 64"/>
                <a:gd name="T4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4" h="9">
                  <a:moveTo>
                    <a:pt x="64" y="5"/>
                  </a:moveTo>
                  <a:cubicBezTo>
                    <a:pt x="59" y="4"/>
                    <a:pt x="55" y="7"/>
                    <a:pt x="50" y="6"/>
                  </a:cubicBezTo>
                  <a:cubicBezTo>
                    <a:pt x="47" y="8"/>
                    <a:pt x="45" y="5"/>
                    <a:pt x="42" y="6"/>
                  </a:cubicBezTo>
                  <a:cubicBezTo>
                    <a:pt x="40" y="6"/>
                    <a:pt x="38" y="5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4" y="6"/>
                    <a:pt x="32" y="6"/>
                    <a:pt x="30" y="6"/>
                  </a:cubicBezTo>
                  <a:cubicBezTo>
                    <a:pt x="27" y="6"/>
                    <a:pt x="24" y="6"/>
                    <a:pt x="21" y="6"/>
                  </a:cubicBezTo>
                  <a:cubicBezTo>
                    <a:pt x="18" y="8"/>
                    <a:pt x="15" y="7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8" y="9"/>
                    <a:pt x="5" y="8"/>
                    <a:pt x="2" y="9"/>
                  </a:cubicBezTo>
                  <a:cubicBezTo>
                    <a:pt x="1" y="9"/>
                    <a:pt x="0" y="8"/>
                    <a:pt x="2" y="7"/>
                  </a:cubicBezTo>
                  <a:cubicBezTo>
                    <a:pt x="3" y="6"/>
                    <a:pt x="5" y="6"/>
                    <a:pt x="6" y="6"/>
                  </a:cubicBezTo>
                  <a:cubicBezTo>
                    <a:pt x="7" y="5"/>
                    <a:pt x="10" y="6"/>
                    <a:pt x="9" y="3"/>
                  </a:cubicBezTo>
                  <a:cubicBezTo>
                    <a:pt x="9" y="2"/>
                    <a:pt x="9" y="2"/>
                    <a:pt x="9" y="1"/>
                  </a:cubicBezTo>
                  <a:cubicBezTo>
                    <a:pt x="10" y="0"/>
                    <a:pt x="12" y="0"/>
                    <a:pt x="13" y="1"/>
                  </a:cubicBezTo>
                  <a:cubicBezTo>
                    <a:pt x="15" y="2"/>
                    <a:pt x="18" y="2"/>
                    <a:pt x="20" y="2"/>
                  </a:cubicBezTo>
                  <a:cubicBezTo>
                    <a:pt x="21" y="4"/>
                    <a:pt x="23" y="4"/>
                    <a:pt x="25" y="3"/>
                  </a:cubicBezTo>
                  <a:cubicBezTo>
                    <a:pt x="29" y="2"/>
                    <a:pt x="32" y="3"/>
                    <a:pt x="35" y="3"/>
                  </a:cubicBezTo>
                  <a:cubicBezTo>
                    <a:pt x="37" y="3"/>
                    <a:pt x="38" y="3"/>
                    <a:pt x="39" y="3"/>
                  </a:cubicBezTo>
                  <a:cubicBezTo>
                    <a:pt x="42" y="3"/>
                    <a:pt x="45" y="4"/>
                    <a:pt x="47" y="2"/>
                  </a:cubicBezTo>
                  <a:cubicBezTo>
                    <a:pt x="49" y="2"/>
                    <a:pt x="50" y="3"/>
                    <a:pt x="52" y="3"/>
                  </a:cubicBezTo>
                  <a:cubicBezTo>
                    <a:pt x="55" y="4"/>
                    <a:pt x="57" y="3"/>
                    <a:pt x="59" y="2"/>
                  </a:cubicBezTo>
                  <a:cubicBezTo>
                    <a:pt x="61" y="2"/>
                    <a:pt x="64" y="2"/>
                    <a:pt x="64" y="5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8" name="Freeform 186"/>
            <p:cNvSpPr/>
            <p:nvPr/>
          </p:nvSpPr>
          <p:spPr bwMode="auto">
            <a:xfrm>
              <a:off x="6911975" y="3673476"/>
              <a:ext cx="71438" cy="74613"/>
            </a:xfrm>
            <a:custGeom>
              <a:avLst/>
              <a:gdLst>
                <a:gd name="T0" fmla="*/ 5 w 19"/>
                <a:gd name="T1" fmla="*/ 0 h 20"/>
                <a:gd name="T2" fmla="*/ 4 w 19"/>
                <a:gd name="T3" fmla="*/ 4 h 20"/>
                <a:gd name="T4" fmla="*/ 3 w 19"/>
                <a:gd name="T5" fmla="*/ 7 h 20"/>
                <a:gd name="T6" fmla="*/ 7 w 19"/>
                <a:gd name="T7" fmla="*/ 6 h 20"/>
                <a:gd name="T8" fmla="*/ 8 w 19"/>
                <a:gd name="T9" fmla="*/ 4 h 20"/>
                <a:gd name="T10" fmla="*/ 15 w 19"/>
                <a:gd name="T11" fmla="*/ 8 h 20"/>
                <a:gd name="T12" fmla="*/ 12 w 19"/>
                <a:gd name="T13" fmla="*/ 12 h 20"/>
                <a:gd name="T14" fmla="*/ 16 w 19"/>
                <a:gd name="T15" fmla="*/ 18 h 20"/>
                <a:gd name="T16" fmla="*/ 11 w 19"/>
                <a:gd name="T17" fmla="*/ 18 h 20"/>
                <a:gd name="T18" fmla="*/ 10 w 19"/>
                <a:gd name="T19" fmla="*/ 17 h 20"/>
                <a:gd name="T20" fmla="*/ 3 w 19"/>
                <a:gd name="T21" fmla="*/ 9 h 20"/>
                <a:gd name="T22" fmla="*/ 1 w 19"/>
                <a:gd name="T23" fmla="*/ 6 h 20"/>
                <a:gd name="T24" fmla="*/ 5 w 19"/>
                <a:gd name="T2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20">
                  <a:moveTo>
                    <a:pt x="5" y="0"/>
                  </a:moveTo>
                  <a:cubicBezTo>
                    <a:pt x="4" y="1"/>
                    <a:pt x="6" y="3"/>
                    <a:pt x="4" y="4"/>
                  </a:cubicBezTo>
                  <a:cubicBezTo>
                    <a:pt x="3" y="5"/>
                    <a:pt x="2" y="6"/>
                    <a:pt x="3" y="7"/>
                  </a:cubicBezTo>
                  <a:cubicBezTo>
                    <a:pt x="4" y="8"/>
                    <a:pt x="6" y="8"/>
                    <a:pt x="7" y="6"/>
                  </a:cubicBezTo>
                  <a:cubicBezTo>
                    <a:pt x="7" y="5"/>
                    <a:pt x="7" y="5"/>
                    <a:pt x="8" y="4"/>
                  </a:cubicBezTo>
                  <a:cubicBezTo>
                    <a:pt x="9" y="8"/>
                    <a:pt x="12" y="7"/>
                    <a:pt x="15" y="8"/>
                  </a:cubicBezTo>
                  <a:cubicBezTo>
                    <a:pt x="14" y="9"/>
                    <a:pt x="12" y="10"/>
                    <a:pt x="12" y="12"/>
                  </a:cubicBezTo>
                  <a:cubicBezTo>
                    <a:pt x="19" y="10"/>
                    <a:pt x="15" y="16"/>
                    <a:pt x="16" y="18"/>
                  </a:cubicBezTo>
                  <a:cubicBezTo>
                    <a:pt x="15" y="20"/>
                    <a:pt x="13" y="18"/>
                    <a:pt x="11" y="18"/>
                  </a:cubicBezTo>
                  <a:cubicBezTo>
                    <a:pt x="10" y="18"/>
                    <a:pt x="10" y="17"/>
                    <a:pt x="10" y="17"/>
                  </a:cubicBezTo>
                  <a:cubicBezTo>
                    <a:pt x="8" y="14"/>
                    <a:pt x="6" y="12"/>
                    <a:pt x="3" y="9"/>
                  </a:cubicBezTo>
                  <a:cubicBezTo>
                    <a:pt x="0" y="9"/>
                    <a:pt x="0" y="8"/>
                    <a:pt x="1" y="6"/>
                  </a:cubicBezTo>
                  <a:cubicBezTo>
                    <a:pt x="3" y="4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9C9B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39" name="Freeform 187"/>
            <p:cNvSpPr/>
            <p:nvPr/>
          </p:nvSpPr>
          <p:spPr bwMode="auto">
            <a:xfrm>
              <a:off x="7894638" y="1949451"/>
              <a:ext cx="136525" cy="87313"/>
            </a:xfrm>
            <a:custGeom>
              <a:avLst/>
              <a:gdLst>
                <a:gd name="T0" fmla="*/ 0 w 36"/>
                <a:gd name="T1" fmla="*/ 0 h 23"/>
                <a:gd name="T2" fmla="*/ 18 w 36"/>
                <a:gd name="T3" fmla="*/ 9 h 23"/>
                <a:gd name="T4" fmla="*/ 31 w 36"/>
                <a:gd name="T5" fmla="*/ 18 h 23"/>
                <a:gd name="T6" fmla="*/ 36 w 36"/>
                <a:gd name="T7" fmla="*/ 22 h 23"/>
                <a:gd name="T8" fmla="*/ 31 w 36"/>
                <a:gd name="T9" fmla="*/ 22 h 23"/>
                <a:gd name="T10" fmla="*/ 24 w 36"/>
                <a:gd name="T11" fmla="*/ 19 h 23"/>
                <a:gd name="T12" fmla="*/ 12 w 36"/>
                <a:gd name="T13" fmla="*/ 9 h 23"/>
                <a:gd name="T14" fmla="*/ 0 w 36"/>
                <a:gd name="T1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3">
                  <a:moveTo>
                    <a:pt x="0" y="0"/>
                  </a:moveTo>
                  <a:cubicBezTo>
                    <a:pt x="8" y="0"/>
                    <a:pt x="13" y="5"/>
                    <a:pt x="18" y="9"/>
                  </a:cubicBezTo>
                  <a:cubicBezTo>
                    <a:pt x="22" y="12"/>
                    <a:pt x="27" y="15"/>
                    <a:pt x="31" y="18"/>
                  </a:cubicBezTo>
                  <a:cubicBezTo>
                    <a:pt x="33" y="19"/>
                    <a:pt x="35" y="20"/>
                    <a:pt x="36" y="22"/>
                  </a:cubicBezTo>
                  <a:cubicBezTo>
                    <a:pt x="34" y="23"/>
                    <a:pt x="32" y="22"/>
                    <a:pt x="31" y="22"/>
                  </a:cubicBezTo>
                  <a:cubicBezTo>
                    <a:pt x="28" y="22"/>
                    <a:pt x="26" y="21"/>
                    <a:pt x="24" y="19"/>
                  </a:cubicBezTo>
                  <a:cubicBezTo>
                    <a:pt x="20" y="15"/>
                    <a:pt x="16" y="12"/>
                    <a:pt x="12" y="9"/>
                  </a:cubicBezTo>
                  <a:cubicBezTo>
                    <a:pt x="8" y="6"/>
                    <a:pt x="3" y="5"/>
                    <a:pt x="0" y="0"/>
                  </a:cubicBezTo>
                  <a:close/>
                </a:path>
              </a:pathLst>
            </a:custGeom>
            <a:solidFill>
              <a:srgbClr val="FEE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0" name="Freeform 188"/>
            <p:cNvSpPr/>
            <p:nvPr/>
          </p:nvSpPr>
          <p:spPr bwMode="auto">
            <a:xfrm>
              <a:off x="6983413" y="2300288"/>
              <a:ext cx="134938" cy="109538"/>
            </a:xfrm>
            <a:custGeom>
              <a:avLst/>
              <a:gdLst>
                <a:gd name="T0" fmla="*/ 36 w 36"/>
                <a:gd name="T1" fmla="*/ 0 h 29"/>
                <a:gd name="T2" fmla="*/ 35 w 36"/>
                <a:gd name="T3" fmla="*/ 2 h 29"/>
                <a:gd name="T4" fmla="*/ 25 w 36"/>
                <a:gd name="T5" fmla="*/ 10 h 29"/>
                <a:gd name="T6" fmla="*/ 7 w 36"/>
                <a:gd name="T7" fmla="*/ 23 h 29"/>
                <a:gd name="T8" fmla="*/ 4 w 36"/>
                <a:gd name="T9" fmla="*/ 26 h 29"/>
                <a:gd name="T10" fmla="*/ 0 w 36"/>
                <a:gd name="T11" fmla="*/ 29 h 29"/>
                <a:gd name="T12" fmla="*/ 0 w 36"/>
                <a:gd name="T13" fmla="*/ 28 h 29"/>
                <a:gd name="T14" fmla="*/ 2 w 36"/>
                <a:gd name="T15" fmla="*/ 23 h 29"/>
                <a:gd name="T16" fmla="*/ 10 w 36"/>
                <a:gd name="T17" fmla="*/ 17 h 29"/>
                <a:gd name="T18" fmla="*/ 14 w 36"/>
                <a:gd name="T19" fmla="*/ 14 h 29"/>
                <a:gd name="T20" fmla="*/ 19 w 36"/>
                <a:gd name="T21" fmla="*/ 11 h 29"/>
                <a:gd name="T22" fmla="*/ 23 w 36"/>
                <a:gd name="T23" fmla="*/ 6 h 29"/>
                <a:gd name="T24" fmla="*/ 26 w 36"/>
                <a:gd name="T25" fmla="*/ 5 h 29"/>
                <a:gd name="T26" fmla="*/ 31 w 36"/>
                <a:gd name="T27" fmla="*/ 2 h 29"/>
                <a:gd name="T28" fmla="*/ 31 w 36"/>
                <a:gd name="T29" fmla="*/ 2 h 29"/>
                <a:gd name="T30" fmla="*/ 36 w 36"/>
                <a:gd name="T3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" h="29">
                  <a:moveTo>
                    <a:pt x="36" y="0"/>
                  </a:moveTo>
                  <a:cubicBezTo>
                    <a:pt x="36" y="1"/>
                    <a:pt x="36" y="2"/>
                    <a:pt x="35" y="2"/>
                  </a:cubicBezTo>
                  <a:cubicBezTo>
                    <a:pt x="31" y="4"/>
                    <a:pt x="28" y="8"/>
                    <a:pt x="25" y="10"/>
                  </a:cubicBezTo>
                  <a:cubicBezTo>
                    <a:pt x="19" y="15"/>
                    <a:pt x="14" y="20"/>
                    <a:pt x="7" y="23"/>
                  </a:cubicBezTo>
                  <a:cubicBezTo>
                    <a:pt x="5" y="24"/>
                    <a:pt x="4" y="24"/>
                    <a:pt x="4" y="26"/>
                  </a:cubicBezTo>
                  <a:cubicBezTo>
                    <a:pt x="4" y="28"/>
                    <a:pt x="2" y="28"/>
                    <a:pt x="0" y="29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6"/>
                    <a:pt x="1" y="24"/>
                    <a:pt x="2" y="23"/>
                  </a:cubicBezTo>
                  <a:cubicBezTo>
                    <a:pt x="5" y="22"/>
                    <a:pt x="8" y="20"/>
                    <a:pt x="10" y="17"/>
                  </a:cubicBezTo>
                  <a:cubicBezTo>
                    <a:pt x="12" y="17"/>
                    <a:pt x="13" y="16"/>
                    <a:pt x="14" y="14"/>
                  </a:cubicBezTo>
                  <a:cubicBezTo>
                    <a:pt x="16" y="14"/>
                    <a:pt x="18" y="12"/>
                    <a:pt x="19" y="11"/>
                  </a:cubicBezTo>
                  <a:cubicBezTo>
                    <a:pt x="21" y="9"/>
                    <a:pt x="22" y="8"/>
                    <a:pt x="23" y="6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8" y="4"/>
                    <a:pt x="29" y="3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3" y="1"/>
                    <a:pt x="34" y="0"/>
                    <a:pt x="36" y="0"/>
                  </a:cubicBezTo>
                  <a:close/>
                </a:path>
              </a:pathLst>
            </a:custGeom>
            <a:solidFill>
              <a:srgbClr val="E7FE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1" name="Freeform 189"/>
            <p:cNvSpPr/>
            <p:nvPr/>
          </p:nvSpPr>
          <p:spPr bwMode="auto">
            <a:xfrm>
              <a:off x="7593013" y="2270126"/>
              <a:ext cx="117475" cy="57150"/>
            </a:xfrm>
            <a:custGeom>
              <a:avLst/>
              <a:gdLst>
                <a:gd name="T0" fmla="*/ 0 w 31"/>
                <a:gd name="T1" fmla="*/ 15 h 15"/>
                <a:gd name="T2" fmla="*/ 7 w 31"/>
                <a:gd name="T3" fmla="*/ 3 h 15"/>
                <a:gd name="T4" fmla="*/ 18 w 31"/>
                <a:gd name="T5" fmla="*/ 1 h 15"/>
                <a:gd name="T6" fmla="*/ 23 w 31"/>
                <a:gd name="T7" fmla="*/ 2 h 15"/>
                <a:gd name="T8" fmla="*/ 31 w 31"/>
                <a:gd name="T9" fmla="*/ 7 h 15"/>
                <a:gd name="T10" fmla="*/ 21 w 31"/>
                <a:gd name="T11" fmla="*/ 6 h 15"/>
                <a:gd name="T12" fmla="*/ 15 w 31"/>
                <a:gd name="T13" fmla="*/ 8 h 15"/>
                <a:gd name="T14" fmla="*/ 11 w 31"/>
                <a:gd name="T15" fmla="*/ 8 h 15"/>
                <a:gd name="T16" fmla="*/ 3 w 31"/>
                <a:gd name="T17" fmla="*/ 13 h 15"/>
                <a:gd name="T18" fmla="*/ 0 w 31"/>
                <a:gd name="T1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5">
                  <a:moveTo>
                    <a:pt x="0" y="15"/>
                  </a:moveTo>
                  <a:cubicBezTo>
                    <a:pt x="0" y="9"/>
                    <a:pt x="3" y="4"/>
                    <a:pt x="7" y="3"/>
                  </a:cubicBezTo>
                  <a:cubicBezTo>
                    <a:pt x="11" y="3"/>
                    <a:pt x="14" y="0"/>
                    <a:pt x="18" y="1"/>
                  </a:cubicBezTo>
                  <a:cubicBezTo>
                    <a:pt x="19" y="2"/>
                    <a:pt x="21" y="2"/>
                    <a:pt x="23" y="2"/>
                  </a:cubicBezTo>
                  <a:cubicBezTo>
                    <a:pt x="26" y="4"/>
                    <a:pt x="30" y="2"/>
                    <a:pt x="31" y="7"/>
                  </a:cubicBezTo>
                  <a:cubicBezTo>
                    <a:pt x="28" y="8"/>
                    <a:pt x="24" y="10"/>
                    <a:pt x="21" y="6"/>
                  </a:cubicBezTo>
                  <a:cubicBezTo>
                    <a:pt x="18" y="6"/>
                    <a:pt x="16" y="5"/>
                    <a:pt x="15" y="8"/>
                  </a:cubicBezTo>
                  <a:cubicBezTo>
                    <a:pt x="13" y="9"/>
                    <a:pt x="13" y="8"/>
                    <a:pt x="11" y="8"/>
                  </a:cubicBezTo>
                  <a:cubicBezTo>
                    <a:pt x="7" y="7"/>
                    <a:pt x="5" y="9"/>
                    <a:pt x="3" y="13"/>
                  </a:cubicBezTo>
                  <a:cubicBezTo>
                    <a:pt x="2" y="14"/>
                    <a:pt x="2" y="15"/>
                    <a:pt x="0" y="15"/>
                  </a:cubicBezTo>
                  <a:close/>
                </a:path>
              </a:pathLst>
            </a:custGeom>
            <a:solidFill>
              <a:srgbClr val="B7D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2" name="Freeform 190"/>
            <p:cNvSpPr/>
            <p:nvPr/>
          </p:nvSpPr>
          <p:spPr bwMode="auto">
            <a:xfrm>
              <a:off x="7721600" y="4186238"/>
              <a:ext cx="44450" cy="109538"/>
            </a:xfrm>
            <a:custGeom>
              <a:avLst/>
              <a:gdLst>
                <a:gd name="T0" fmla="*/ 4 w 12"/>
                <a:gd name="T1" fmla="*/ 29 h 29"/>
                <a:gd name="T2" fmla="*/ 1 w 12"/>
                <a:gd name="T3" fmla="*/ 28 h 29"/>
                <a:gd name="T4" fmla="*/ 1 w 12"/>
                <a:gd name="T5" fmla="*/ 26 h 29"/>
                <a:gd name="T6" fmla="*/ 7 w 12"/>
                <a:gd name="T7" fmla="*/ 11 h 29"/>
                <a:gd name="T8" fmla="*/ 7 w 12"/>
                <a:gd name="T9" fmla="*/ 5 h 29"/>
                <a:gd name="T10" fmla="*/ 5 w 12"/>
                <a:gd name="T11" fmla="*/ 0 h 29"/>
                <a:gd name="T12" fmla="*/ 11 w 12"/>
                <a:gd name="T13" fmla="*/ 12 h 29"/>
                <a:gd name="T14" fmla="*/ 4 w 12"/>
                <a:gd name="T1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29">
                  <a:moveTo>
                    <a:pt x="4" y="29"/>
                  </a:moveTo>
                  <a:cubicBezTo>
                    <a:pt x="3" y="29"/>
                    <a:pt x="2" y="28"/>
                    <a:pt x="1" y="28"/>
                  </a:cubicBezTo>
                  <a:cubicBezTo>
                    <a:pt x="1" y="27"/>
                    <a:pt x="0" y="27"/>
                    <a:pt x="1" y="26"/>
                  </a:cubicBezTo>
                  <a:cubicBezTo>
                    <a:pt x="4" y="21"/>
                    <a:pt x="4" y="15"/>
                    <a:pt x="7" y="11"/>
                  </a:cubicBezTo>
                  <a:cubicBezTo>
                    <a:pt x="7" y="9"/>
                    <a:pt x="9" y="7"/>
                    <a:pt x="7" y="5"/>
                  </a:cubicBezTo>
                  <a:cubicBezTo>
                    <a:pt x="6" y="3"/>
                    <a:pt x="5" y="2"/>
                    <a:pt x="5" y="0"/>
                  </a:cubicBezTo>
                  <a:cubicBezTo>
                    <a:pt x="9" y="2"/>
                    <a:pt x="12" y="8"/>
                    <a:pt x="11" y="12"/>
                  </a:cubicBezTo>
                  <a:cubicBezTo>
                    <a:pt x="9" y="18"/>
                    <a:pt x="9" y="24"/>
                    <a:pt x="4" y="29"/>
                  </a:cubicBezTo>
                  <a:close/>
                </a:path>
              </a:pathLst>
            </a:custGeom>
            <a:solidFill>
              <a:srgbClr val="FEEC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3" name="Freeform 191"/>
            <p:cNvSpPr/>
            <p:nvPr/>
          </p:nvSpPr>
          <p:spPr bwMode="auto">
            <a:xfrm>
              <a:off x="6911975" y="3322638"/>
              <a:ext cx="101600" cy="101600"/>
            </a:xfrm>
            <a:custGeom>
              <a:avLst/>
              <a:gdLst>
                <a:gd name="T0" fmla="*/ 12 w 27"/>
                <a:gd name="T1" fmla="*/ 18 h 27"/>
                <a:gd name="T2" fmla="*/ 7 w 27"/>
                <a:gd name="T3" fmla="*/ 9 h 27"/>
                <a:gd name="T4" fmla="*/ 0 w 27"/>
                <a:gd name="T5" fmla="*/ 1 h 27"/>
                <a:gd name="T6" fmla="*/ 3 w 27"/>
                <a:gd name="T7" fmla="*/ 2 h 27"/>
                <a:gd name="T8" fmla="*/ 6 w 27"/>
                <a:gd name="T9" fmla="*/ 4 h 27"/>
                <a:gd name="T10" fmla="*/ 24 w 27"/>
                <a:gd name="T11" fmla="*/ 23 h 27"/>
                <a:gd name="T12" fmla="*/ 26 w 27"/>
                <a:gd name="T13" fmla="*/ 27 h 27"/>
                <a:gd name="T14" fmla="*/ 15 w 27"/>
                <a:gd name="T15" fmla="*/ 22 h 27"/>
                <a:gd name="T16" fmla="*/ 12 w 27"/>
                <a:gd name="T1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7">
                  <a:moveTo>
                    <a:pt x="12" y="18"/>
                  </a:moveTo>
                  <a:cubicBezTo>
                    <a:pt x="12" y="16"/>
                    <a:pt x="8" y="10"/>
                    <a:pt x="7" y="9"/>
                  </a:cubicBezTo>
                  <a:cubicBezTo>
                    <a:pt x="2" y="8"/>
                    <a:pt x="0" y="5"/>
                    <a:pt x="0" y="1"/>
                  </a:cubicBezTo>
                  <a:cubicBezTo>
                    <a:pt x="2" y="0"/>
                    <a:pt x="2" y="2"/>
                    <a:pt x="3" y="2"/>
                  </a:cubicBezTo>
                  <a:cubicBezTo>
                    <a:pt x="4" y="3"/>
                    <a:pt x="5" y="4"/>
                    <a:pt x="6" y="4"/>
                  </a:cubicBezTo>
                  <a:cubicBezTo>
                    <a:pt x="12" y="10"/>
                    <a:pt x="17" y="17"/>
                    <a:pt x="24" y="23"/>
                  </a:cubicBezTo>
                  <a:cubicBezTo>
                    <a:pt x="25" y="24"/>
                    <a:pt x="27" y="25"/>
                    <a:pt x="26" y="27"/>
                  </a:cubicBezTo>
                  <a:cubicBezTo>
                    <a:pt x="22" y="25"/>
                    <a:pt x="20" y="22"/>
                    <a:pt x="15" y="22"/>
                  </a:cubicBezTo>
                  <a:cubicBezTo>
                    <a:pt x="14" y="21"/>
                    <a:pt x="13" y="20"/>
                    <a:pt x="12" y="18"/>
                  </a:cubicBezTo>
                  <a:close/>
                </a:path>
              </a:pathLst>
            </a:custGeom>
            <a:solidFill>
              <a:srgbClr val="A3C4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4" name="Freeform 192"/>
            <p:cNvSpPr/>
            <p:nvPr/>
          </p:nvSpPr>
          <p:spPr bwMode="auto">
            <a:xfrm>
              <a:off x="6829425" y="3216276"/>
              <a:ext cx="60325" cy="103188"/>
            </a:xfrm>
            <a:custGeom>
              <a:avLst/>
              <a:gdLst>
                <a:gd name="T0" fmla="*/ 8 w 16"/>
                <a:gd name="T1" fmla="*/ 12 h 27"/>
                <a:gd name="T2" fmla="*/ 13 w 16"/>
                <a:gd name="T3" fmla="*/ 22 h 27"/>
                <a:gd name="T4" fmla="*/ 15 w 16"/>
                <a:gd name="T5" fmla="*/ 27 h 27"/>
                <a:gd name="T6" fmla="*/ 13 w 16"/>
                <a:gd name="T7" fmla="*/ 26 h 27"/>
                <a:gd name="T8" fmla="*/ 0 w 16"/>
                <a:gd name="T9" fmla="*/ 1 h 27"/>
                <a:gd name="T10" fmla="*/ 3 w 16"/>
                <a:gd name="T11" fmla="*/ 0 h 27"/>
                <a:gd name="T12" fmla="*/ 8 w 16"/>
                <a:gd name="T13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7">
                  <a:moveTo>
                    <a:pt x="8" y="12"/>
                  </a:moveTo>
                  <a:cubicBezTo>
                    <a:pt x="9" y="16"/>
                    <a:pt x="11" y="19"/>
                    <a:pt x="13" y="22"/>
                  </a:cubicBezTo>
                  <a:cubicBezTo>
                    <a:pt x="14" y="24"/>
                    <a:pt x="16" y="25"/>
                    <a:pt x="15" y="27"/>
                  </a:cubicBezTo>
                  <a:cubicBezTo>
                    <a:pt x="14" y="27"/>
                    <a:pt x="14" y="26"/>
                    <a:pt x="13" y="26"/>
                  </a:cubicBezTo>
                  <a:cubicBezTo>
                    <a:pt x="7" y="18"/>
                    <a:pt x="4" y="9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7" y="2"/>
                    <a:pt x="9" y="8"/>
                    <a:pt x="8" y="12"/>
                  </a:cubicBezTo>
                  <a:close/>
                </a:path>
              </a:pathLst>
            </a:custGeom>
            <a:solidFill>
              <a:srgbClr val="C4D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5" name="Freeform 193"/>
            <p:cNvSpPr/>
            <p:nvPr/>
          </p:nvSpPr>
          <p:spPr bwMode="auto">
            <a:xfrm>
              <a:off x="7477125" y="4002088"/>
              <a:ext cx="44450" cy="93663"/>
            </a:xfrm>
            <a:custGeom>
              <a:avLst/>
              <a:gdLst>
                <a:gd name="T0" fmla="*/ 10 w 12"/>
                <a:gd name="T1" fmla="*/ 23 h 25"/>
                <a:gd name="T2" fmla="*/ 8 w 12"/>
                <a:gd name="T3" fmla="*/ 25 h 25"/>
                <a:gd name="T4" fmla="*/ 8 w 12"/>
                <a:gd name="T5" fmla="*/ 23 h 25"/>
                <a:gd name="T6" fmla="*/ 4 w 12"/>
                <a:gd name="T7" fmla="*/ 17 h 25"/>
                <a:gd name="T8" fmla="*/ 5 w 12"/>
                <a:gd name="T9" fmla="*/ 15 h 25"/>
                <a:gd name="T10" fmla="*/ 9 w 12"/>
                <a:gd name="T11" fmla="*/ 14 h 25"/>
                <a:gd name="T12" fmla="*/ 7 w 12"/>
                <a:gd name="T13" fmla="*/ 9 h 25"/>
                <a:gd name="T14" fmla="*/ 6 w 12"/>
                <a:gd name="T15" fmla="*/ 8 h 25"/>
                <a:gd name="T16" fmla="*/ 6 w 12"/>
                <a:gd name="T17" fmla="*/ 5 h 25"/>
                <a:gd name="T18" fmla="*/ 6 w 12"/>
                <a:gd name="T19" fmla="*/ 3 h 25"/>
                <a:gd name="T20" fmla="*/ 9 w 12"/>
                <a:gd name="T21" fmla="*/ 0 h 25"/>
                <a:gd name="T22" fmla="*/ 11 w 12"/>
                <a:gd name="T23" fmla="*/ 10 h 25"/>
                <a:gd name="T24" fmla="*/ 10 w 12"/>
                <a:gd name="T25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25">
                  <a:moveTo>
                    <a:pt x="10" y="23"/>
                  </a:moveTo>
                  <a:cubicBezTo>
                    <a:pt x="10" y="24"/>
                    <a:pt x="9" y="24"/>
                    <a:pt x="8" y="25"/>
                  </a:cubicBezTo>
                  <a:cubicBezTo>
                    <a:pt x="8" y="24"/>
                    <a:pt x="8" y="24"/>
                    <a:pt x="8" y="23"/>
                  </a:cubicBezTo>
                  <a:cubicBezTo>
                    <a:pt x="11" y="18"/>
                    <a:pt x="6" y="18"/>
                    <a:pt x="4" y="17"/>
                  </a:cubicBezTo>
                  <a:cubicBezTo>
                    <a:pt x="5" y="17"/>
                    <a:pt x="0" y="12"/>
                    <a:pt x="5" y="15"/>
                  </a:cubicBezTo>
                  <a:cubicBezTo>
                    <a:pt x="6" y="16"/>
                    <a:pt x="9" y="15"/>
                    <a:pt x="9" y="14"/>
                  </a:cubicBezTo>
                  <a:cubicBezTo>
                    <a:pt x="10" y="12"/>
                    <a:pt x="9" y="10"/>
                    <a:pt x="7" y="9"/>
                  </a:cubicBezTo>
                  <a:cubicBezTo>
                    <a:pt x="7" y="8"/>
                    <a:pt x="6" y="9"/>
                    <a:pt x="6" y="8"/>
                  </a:cubicBezTo>
                  <a:cubicBezTo>
                    <a:pt x="6" y="7"/>
                    <a:pt x="6" y="6"/>
                    <a:pt x="6" y="5"/>
                  </a:cubicBezTo>
                  <a:cubicBezTo>
                    <a:pt x="5" y="4"/>
                    <a:pt x="5" y="4"/>
                    <a:pt x="6" y="3"/>
                  </a:cubicBezTo>
                  <a:cubicBezTo>
                    <a:pt x="8" y="3"/>
                    <a:pt x="10" y="3"/>
                    <a:pt x="9" y="0"/>
                  </a:cubicBezTo>
                  <a:cubicBezTo>
                    <a:pt x="12" y="3"/>
                    <a:pt x="11" y="7"/>
                    <a:pt x="11" y="10"/>
                  </a:cubicBezTo>
                  <a:cubicBezTo>
                    <a:pt x="10" y="14"/>
                    <a:pt x="12" y="19"/>
                    <a:pt x="10" y="23"/>
                  </a:cubicBez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6" name="Freeform 194"/>
            <p:cNvSpPr/>
            <p:nvPr/>
          </p:nvSpPr>
          <p:spPr bwMode="auto">
            <a:xfrm>
              <a:off x="7680325" y="2270126"/>
              <a:ext cx="52388" cy="41275"/>
            </a:xfrm>
            <a:custGeom>
              <a:avLst/>
              <a:gdLst>
                <a:gd name="T0" fmla="*/ 8 w 14"/>
                <a:gd name="T1" fmla="*/ 7 h 11"/>
                <a:gd name="T2" fmla="*/ 0 w 14"/>
                <a:gd name="T3" fmla="*/ 2 h 11"/>
                <a:gd name="T4" fmla="*/ 12 w 14"/>
                <a:gd name="T5" fmla="*/ 3 h 11"/>
                <a:gd name="T6" fmla="*/ 14 w 14"/>
                <a:gd name="T7" fmla="*/ 9 h 11"/>
                <a:gd name="T8" fmla="*/ 14 w 14"/>
                <a:gd name="T9" fmla="*/ 10 h 11"/>
                <a:gd name="T10" fmla="*/ 8 w 14"/>
                <a:gd name="T11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1">
                  <a:moveTo>
                    <a:pt x="8" y="7"/>
                  </a:moveTo>
                  <a:cubicBezTo>
                    <a:pt x="6" y="4"/>
                    <a:pt x="2" y="5"/>
                    <a:pt x="0" y="2"/>
                  </a:cubicBezTo>
                  <a:cubicBezTo>
                    <a:pt x="4" y="0"/>
                    <a:pt x="8" y="3"/>
                    <a:pt x="12" y="3"/>
                  </a:cubicBezTo>
                  <a:cubicBezTo>
                    <a:pt x="12" y="5"/>
                    <a:pt x="12" y="7"/>
                    <a:pt x="14" y="9"/>
                  </a:cubicBezTo>
                  <a:cubicBezTo>
                    <a:pt x="14" y="9"/>
                    <a:pt x="14" y="10"/>
                    <a:pt x="14" y="10"/>
                  </a:cubicBezTo>
                  <a:cubicBezTo>
                    <a:pt x="11" y="11"/>
                    <a:pt x="10" y="9"/>
                    <a:pt x="8" y="7"/>
                  </a:cubicBezTo>
                  <a:close/>
                </a:path>
              </a:pathLst>
            </a:custGeom>
            <a:solidFill>
              <a:srgbClr val="E3E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7" name="Freeform 195"/>
            <p:cNvSpPr/>
            <p:nvPr/>
          </p:nvSpPr>
          <p:spPr bwMode="auto">
            <a:xfrm>
              <a:off x="7104063" y="3933826"/>
              <a:ext cx="93663" cy="26988"/>
            </a:xfrm>
            <a:custGeom>
              <a:avLst/>
              <a:gdLst>
                <a:gd name="T0" fmla="*/ 0 w 25"/>
                <a:gd name="T1" fmla="*/ 0 h 7"/>
                <a:gd name="T2" fmla="*/ 25 w 25"/>
                <a:gd name="T3" fmla="*/ 7 h 7"/>
                <a:gd name="T4" fmla="*/ 8 w 25"/>
                <a:gd name="T5" fmla="*/ 3 h 7"/>
                <a:gd name="T6" fmla="*/ 0 w 2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7">
                  <a:moveTo>
                    <a:pt x="0" y="0"/>
                  </a:moveTo>
                  <a:cubicBezTo>
                    <a:pt x="9" y="1"/>
                    <a:pt x="17" y="5"/>
                    <a:pt x="25" y="7"/>
                  </a:cubicBezTo>
                  <a:cubicBezTo>
                    <a:pt x="19" y="7"/>
                    <a:pt x="13" y="6"/>
                    <a:pt x="8" y="3"/>
                  </a:cubicBezTo>
                  <a:cubicBezTo>
                    <a:pt x="5" y="2"/>
                    <a:pt x="2" y="4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8" name="Freeform 196"/>
            <p:cNvSpPr/>
            <p:nvPr/>
          </p:nvSpPr>
          <p:spPr bwMode="auto">
            <a:xfrm>
              <a:off x="7254875" y="2243138"/>
              <a:ext cx="90488" cy="11113"/>
            </a:xfrm>
            <a:custGeom>
              <a:avLst/>
              <a:gdLst>
                <a:gd name="T0" fmla="*/ 24 w 24"/>
                <a:gd name="T1" fmla="*/ 0 h 3"/>
                <a:gd name="T2" fmla="*/ 17 w 24"/>
                <a:gd name="T3" fmla="*/ 2 h 3"/>
                <a:gd name="T4" fmla="*/ 0 w 24"/>
                <a:gd name="T5" fmla="*/ 2 h 3"/>
                <a:gd name="T6" fmla="*/ 15 w 24"/>
                <a:gd name="T7" fmla="*/ 0 h 3"/>
                <a:gd name="T8" fmla="*/ 24 w 2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">
                  <a:moveTo>
                    <a:pt x="24" y="0"/>
                  </a:moveTo>
                  <a:cubicBezTo>
                    <a:pt x="23" y="3"/>
                    <a:pt x="19" y="2"/>
                    <a:pt x="17" y="2"/>
                  </a:cubicBezTo>
                  <a:cubicBezTo>
                    <a:pt x="11" y="1"/>
                    <a:pt x="6" y="3"/>
                    <a:pt x="0" y="2"/>
                  </a:cubicBezTo>
                  <a:cubicBezTo>
                    <a:pt x="5" y="0"/>
                    <a:pt x="10" y="0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49" name="Freeform 197"/>
            <p:cNvSpPr/>
            <p:nvPr/>
          </p:nvSpPr>
          <p:spPr bwMode="auto">
            <a:xfrm>
              <a:off x="6931025" y="2409826"/>
              <a:ext cx="52388" cy="33338"/>
            </a:xfrm>
            <a:custGeom>
              <a:avLst/>
              <a:gdLst>
                <a:gd name="T0" fmla="*/ 14 w 14"/>
                <a:gd name="T1" fmla="*/ 0 h 9"/>
                <a:gd name="T2" fmla="*/ 1 w 14"/>
                <a:gd name="T3" fmla="*/ 9 h 9"/>
                <a:gd name="T4" fmla="*/ 1 w 14"/>
                <a:gd name="T5" fmla="*/ 7 h 9"/>
                <a:gd name="T6" fmla="*/ 7 w 14"/>
                <a:gd name="T7" fmla="*/ 3 h 9"/>
                <a:gd name="T8" fmla="*/ 14 w 14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14" y="0"/>
                  </a:moveTo>
                  <a:cubicBezTo>
                    <a:pt x="10" y="3"/>
                    <a:pt x="7" y="8"/>
                    <a:pt x="1" y="9"/>
                  </a:cubicBezTo>
                  <a:cubicBezTo>
                    <a:pt x="0" y="8"/>
                    <a:pt x="0" y="7"/>
                    <a:pt x="1" y="7"/>
                  </a:cubicBezTo>
                  <a:cubicBezTo>
                    <a:pt x="4" y="6"/>
                    <a:pt x="5" y="4"/>
                    <a:pt x="7" y="3"/>
                  </a:cubicBezTo>
                  <a:cubicBezTo>
                    <a:pt x="9" y="1"/>
                    <a:pt x="11" y="0"/>
                    <a:pt x="14" y="0"/>
                  </a:cubicBezTo>
                  <a:close/>
                </a:path>
              </a:pathLst>
            </a:custGeom>
            <a:solidFill>
              <a:srgbClr val="E7FE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0" name="Freeform 198"/>
            <p:cNvSpPr/>
            <p:nvPr/>
          </p:nvSpPr>
          <p:spPr bwMode="auto">
            <a:xfrm>
              <a:off x="6892925" y="2451101"/>
              <a:ext cx="30163" cy="49213"/>
            </a:xfrm>
            <a:custGeom>
              <a:avLst/>
              <a:gdLst>
                <a:gd name="T0" fmla="*/ 8 w 8"/>
                <a:gd name="T1" fmla="*/ 0 h 13"/>
                <a:gd name="T2" fmla="*/ 1 w 8"/>
                <a:gd name="T3" fmla="*/ 13 h 13"/>
                <a:gd name="T4" fmla="*/ 1 w 8"/>
                <a:gd name="T5" fmla="*/ 8 h 13"/>
                <a:gd name="T6" fmla="*/ 8 w 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3">
                  <a:moveTo>
                    <a:pt x="8" y="0"/>
                  </a:moveTo>
                  <a:cubicBezTo>
                    <a:pt x="7" y="5"/>
                    <a:pt x="4" y="9"/>
                    <a:pt x="1" y="13"/>
                  </a:cubicBezTo>
                  <a:cubicBezTo>
                    <a:pt x="0" y="11"/>
                    <a:pt x="0" y="10"/>
                    <a:pt x="1" y="8"/>
                  </a:cubicBezTo>
                  <a:cubicBezTo>
                    <a:pt x="3" y="5"/>
                    <a:pt x="4" y="1"/>
                    <a:pt x="8" y="0"/>
                  </a:cubicBezTo>
                  <a:close/>
                </a:path>
              </a:pathLst>
            </a:custGeom>
            <a:solidFill>
              <a:srgbClr val="E4F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1" name="Freeform 199"/>
            <p:cNvSpPr/>
            <p:nvPr/>
          </p:nvSpPr>
          <p:spPr bwMode="auto">
            <a:xfrm>
              <a:off x="7770813" y="4424363"/>
              <a:ext cx="71438" cy="22225"/>
            </a:xfrm>
            <a:custGeom>
              <a:avLst/>
              <a:gdLst>
                <a:gd name="T0" fmla="*/ 0 w 19"/>
                <a:gd name="T1" fmla="*/ 3 h 6"/>
                <a:gd name="T2" fmla="*/ 12 w 19"/>
                <a:gd name="T3" fmla="*/ 2 h 6"/>
                <a:gd name="T4" fmla="*/ 19 w 19"/>
                <a:gd name="T5" fmla="*/ 0 h 6"/>
                <a:gd name="T6" fmla="*/ 6 w 19"/>
                <a:gd name="T7" fmla="*/ 4 h 6"/>
                <a:gd name="T8" fmla="*/ 0 w 19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">
                  <a:moveTo>
                    <a:pt x="0" y="3"/>
                  </a:moveTo>
                  <a:cubicBezTo>
                    <a:pt x="4" y="2"/>
                    <a:pt x="8" y="1"/>
                    <a:pt x="12" y="2"/>
                  </a:cubicBezTo>
                  <a:cubicBezTo>
                    <a:pt x="14" y="2"/>
                    <a:pt x="17" y="2"/>
                    <a:pt x="19" y="0"/>
                  </a:cubicBezTo>
                  <a:cubicBezTo>
                    <a:pt x="16" y="6"/>
                    <a:pt x="11" y="4"/>
                    <a:pt x="6" y="4"/>
                  </a:cubicBezTo>
                  <a:cubicBezTo>
                    <a:pt x="4" y="4"/>
                    <a:pt x="2" y="3"/>
                    <a:pt x="0" y="3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2" name="Freeform 200"/>
            <p:cNvSpPr/>
            <p:nvPr/>
          </p:nvSpPr>
          <p:spPr bwMode="auto">
            <a:xfrm>
              <a:off x="8007350" y="2028826"/>
              <a:ext cx="53975" cy="38100"/>
            </a:xfrm>
            <a:custGeom>
              <a:avLst/>
              <a:gdLst>
                <a:gd name="T0" fmla="*/ 1 w 14"/>
                <a:gd name="T1" fmla="*/ 0 h 10"/>
                <a:gd name="T2" fmla="*/ 6 w 14"/>
                <a:gd name="T3" fmla="*/ 1 h 10"/>
                <a:gd name="T4" fmla="*/ 9 w 14"/>
                <a:gd name="T5" fmla="*/ 3 h 10"/>
                <a:gd name="T6" fmla="*/ 12 w 14"/>
                <a:gd name="T7" fmla="*/ 6 h 10"/>
                <a:gd name="T8" fmla="*/ 13 w 14"/>
                <a:gd name="T9" fmla="*/ 7 h 10"/>
                <a:gd name="T10" fmla="*/ 14 w 14"/>
                <a:gd name="T11" fmla="*/ 9 h 10"/>
                <a:gd name="T12" fmla="*/ 11 w 14"/>
                <a:gd name="T13" fmla="*/ 9 h 10"/>
                <a:gd name="T14" fmla="*/ 1 w 14"/>
                <a:gd name="T15" fmla="*/ 1 h 10"/>
                <a:gd name="T16" fmla="*/ 1 w 14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0">
                  <a:moveTo>
                    <a:pt x="1" y="0"/>
                  </a:moveTo>
                  <a:cubicBezTo>
                    <a:pt x="2" y="0"/>
                    <a:pt x="4" y="1"/>
                    <a:pt x="6" y="1"/>
                  </a:cubicBezTo>
                  <a:cubicBezTo>
                    <a:pt x="7" y="2"/>
                    <a:pt x="8" y="2"/>
                    <a:pt x="9" y="3"/>
                  </a:cubicBezTo>
                  <a:cubicBezTo>
                    <a:pt x="11" y="4"/>
                    <a:pt x="12" y="5"/>
                    <a:pt x="12" y="6"/>
                  </a:cubicBezTo>
                  <a:cubicBezTo>
                    <a:pt x="13" y="6"/>
                    <a:pt x="13" y="7"/>
                    <a:pt x="13" y="7"/>
                  </a:cubicBezTo>
                  <a:cubicBezTo>
                    <a:pt x="14" y="7"/>
                    <a:pt x="14" y="8"/>
                    <a:pt x="14" y="9"/>
                  </a:cubicBezTo>
                  <a:cubicBezTo>
                    <a:pt x="13" y="9"/>
                    <a:pt x="11" y="10"/>
                    <a:pt x="11" y="9"/>
                  </a:cubicBezTo>
                  <a:cubicBezTo>
                    <a:pt x="9" y="5"/>
                    <a:pt x="4" y="4"/>
                    <a:pt x="1" y="1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ED1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3" name="Freeform 201"/>
            <p:cNvSpPr/>
            <p:nvPr/>
          </p:nvSpPr>
          <p:spPr bwMode="auto">
            <a:xfrm>
              <a:off x="7285038" y="4424363"/>
              <a:ext cx="55563" cy="14288"/>
            </a:xfrm>
            <a:custGeom>
              <a:avLst/>
              <a:gdLst>
                <a:gd name="T0" fmla="*/ 0 w 15"/>
                <a:gd name="T1" fmla="*/ 3 h 4"/>
                <a:gd name="T2" fmla="*/ 10 w 15"/>
                <a:gd name="T3" fmla="*/ 0 h 4"/>
                <a:gd name="T4" fmla="*/ 15 w 15"/>
                <a:gd name="T5" fmla="*/ 4 h 4"/>
                <a:gd name="T6" fmla="*/ 11 w 15"/>
                <a:gd name="T7" fmla="*/ 3 h 4"/>
                <a:gd name="T8" fmla="*/ 0 w 1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">
                  <a:moveTo>
                    <a:pt x="0" y="3"/>
                  </a:moveTo>
                  <a:cubicBezTo>
                    <a:pt x="3" y="2"/>
                    <a:pt x="7" y="2"/>
                    <a:pt x="10" y="0"/>
                  </a:cubicBezTo>
                  <a:cubicBezTo>
                    <a:pt x="12" y="0"/>
                    <a:pt x="14" y="0"/>
                    <a:pt x="15" y="4"/>
                  </a:cubicBezTo>
                  <a:cubicBezTo>
                    <a:pt x="14" y="4"/>
                    <a:pt x="12" y="4"/>
                    <a:pt x="11" y="3"/>
                  </a:cubicBezTo>
                  <a:cubicBezTo>
                    <a:pt x="7" y="3"/>
                    <a:pt x="4" y="3"/>
                    <a:pt x="0" y="3"/>
                  </a:cubicBez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4" name="Freeform 202"/>
            <p:cNvSpPr/>
            <p:nvPr/>
          </p:nvSpPr>
          <p:spPr bwMode="auto">
            <a:xfrm>
              <a:off x="6881813" y="2481263"/>
              <a:ext cx="14288" cy="26988"/>
            </a:xfrm>
            <a:custGeom>
              <a:avLst/>
              <a:gdLst>
                <a:gd name="T0" fmla="*/ 4 w 4"/>
                <a:gd name="T1" fmla="*/ 0 h 7"/>
                <a:gd name="T2" fmla="*/ 4 w 4"/>
                <a:gd name="T3" fmla="*/ 5 h 7"/>
                <a:gd name="T4" fmla="*/ 0 w 4"/>
                <a:gd name="T5" fmla="*/ 7 h 7"/>
                <a:gd name="T6" fmla="*/ 4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4" y="0"/>
                  </a:moveTo>
                  <a:cubicBezTo>
                    <a:pt x="4" y="2"/>
                    <a:pt x="4" y="3"/>
                    <a:pt x="4" y="5"/>
                  </a:cubicBezTo>
                  <a:cubicBezTo>
                    <a:pt x="3" y="5"/>
                    <a:pt x="2" y="7"/>
                    <a:pt x="0" y="7"/>
                  </a:cubicBezTo>
                  <a:cubicBezTo>
                    <a:pt x="0" y="4"/>
                    <a:pt x="0" y="1"/>
                    <a:pt x="4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5" name="Freeform 203"/>
            <p:cNvSpPr/>
            <p:nvPr/>
          </p:nvSpPr>
          <p:spPr bwMode="auto">
            <a:xfrm>
              <a:off x="7307263" y="3971926"/>
              <a:ext cx="49213" cy="22225"/>
            </a:xfrm>
            <a:custGeom>
              <a:avLst/>
              <a:gdLst>
                <a:gd name="T0" fmla="*/ 0 w 13"/>
                <a:gd name="T1" fmla="*/ 0 h 6"/>
                <a:gd name="T2" fmla="*/ 13 w 13"/>
                <a:gd name="T3" fmla="*/ 5 h 6"/>
                <a:gd name="T4" fmla="*/ 0 w 1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6">
                  <a:moveTo>
                    <a:pt x="0" y="0"/>
                  </a:moveTo>
                  <a:cubicBezTo>
                    <a:pt x="4" y="3"/>
                    <a:pt x="9" y="3"/>
                    <a:pt x="13" y="5"/>
                  </a:cubicBezTo>
                  <a:cubicBezTo>
                    <a:pt x="8" y="4"/>
                    <a:pt x="3" y="6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56" name="Freeform 204"/>
            <p:cNvSpPr/>
            <p:nvPr/>
          </p:nvSpPr>
          <p:spPr bwMode="auto">
            <a:xfrm>
              <a:off x="7326313" y="4435476"/>
              <a:ext cx="60325" cy="7938"/>
            </a:xfrm>
            <a:custGeom>
              <a:avLst/>
              <a:gdLst>
                <a:gd name="T0" fmla="*/ 0 w 16"/>
                <a:gd name="T1" fmla="*/ 0 h 2"/>
                <a:gd name="T2" fmla="*/ 4 w 16"/>
                <a:gd name="T3" fmla="*/ 0 h 2"/>
                <a:gd name="T4" fmla="*/ 6 w 16"/>
                <a:gd name="T5" fmla="*/ 0 h 2"/>
                <a:gd name="T6" fmla="*/ 16 w 16"/>
                <a:gd name="T7" fmla="*/ 0 h 2"/>
                <a:gd name="T8" fmla="*/ 0 w 16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">
                  <a:moveTo>
                    <a:pt x="0" y="0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9" y="0"/>
                    <a:pt x="13" y="0"/>
                    <a:pt x="16" y="0"/>
                  </a:cubicBezTo>
                  <a:cubicBezTo>
                    <a:pt x="10" y="2"/>
                    <a:pt x="5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grpSp>
          <p:nvGrpSpPr>
            <p:cNvPr id="2562" name="组合 2561"/>
            <p:cNvGrpSpPr/>
            <p:nvPr/>
          </p:nvGrpSpPr>
          <p:grpSpPr>
            <a:xfrm>
              <a:off x="6742113" y="1930401"/>
              <a:ext cx="1766888" cy="2516188"/>
              <a:chOff x="6742113" y="1930401"/>
              <a:chExt cx="1766888" cy="2516188"/>
            </a:xfrm>
          </p:grpSpPr>
          <p:grpSp>
            <p:nvGrpSpPr>
              <p:cNvPr id="2561" name="组合 2560"/>
              <p:cNvGrpSpPr/>
              <p:nvPr/>
            </p:nvGrpSpPr>
            <p:grpSpPr>
              <a:xfrm>
                <a:off x="6742113" y="1933576"/>
                <a:ext cx="1736725" cy="2513013"/>
                <a:chOff x="6742113" y="1933576"/>
                <a:chExt cx="1736725" cy="2513013"/>
              </a:xfrm>
            </p:grpSpPr>
            <p:grpSp>
              <p:nvGrpSpPr>
                <p:cNvPr id="10" name="Group 406"/>
                <p:cNvGrpSpPr/>
                <p:nvPr/>
              </p:nvGrpSpPr>
              <p:grpSpPr bwMode="auto">
                <a:xfrm>
                  <a:off x="6742113" y="1933576"/>
                  <a:ext cx="1736725" cy="2513013"/>
                  <a:chOff x="4247" y="1218"/>
                  <a:chExt cx="1094" cy="1583"/>
                </a:xfrm>
              </p:grpSpPr>
              <p:sp>
                <p:nvSpPr>
                  <p:cNvPr id="2157" name="Freeform 206"/>
                  <p:cNvSpPr/>
                  <p:nvPr/>
                </p:nvSpPr>
                <p:spPr bwMode="auto">
                  <a:xfrm>
                    <a:off x="4294" y="2399"/>
                    <a:ext cx="27" cy="15"/>
                  </a:xfrm>
                  <a:custGeom>
                    <a:avLst/>
                    <a:gdLst>
                      <a:gd name="T0" fmla="*/ 0 w 11"/>
                      <a:gd name="T1" fmla="*/ 0 h 6"/>
                      <a:gd name="T2" fmla="*/ 11 w 11"/>
                      <a:gd name="T3" fmla="*/ 5 h 6"/>
                      <a:gd name="T4" fmla="*/ 0 w 11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" h="6">
                        <a:moveTo>
                          <a:pt x="0" y="0"/>
                        </a:moveTo>
                        <a:cubicBezTo>
                          <a:pt x="4" y="0"/>
                          <a:pt x="7" y="3"/>
                          <a:pt x="11" y="5"/>
                        </a:cubicBezTo>
                        <a:cubicBezTo>
                          <a:pt x="6" y="6"/>
                          <a:pt x="4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8" name="Freeform 207"/>
                  <p:cNvSpPr/>
                  <p:nvPr/>
                </p:nvSpPr>
                <p:spPr bwMode="auto">
                  <a:xfrm>
                    <a:off x="4715" y="2784"/>
                    <a:ext cx="30" cy="8"/>
                  </a:xfrm>
                  <a:custGeom>
                    <a:avLst/>
                    <a:gdLst>
                      <a:gd name="T0" fmla="*/ 0 w 13"/>
                      <a:gd name="T1" fmla="*/ 2 h 3"/>
                      <a:gd name="T2" fmla="*/ 13 w 13"/>
                      <a:gd name="T3" fmla="*/ 2 h 3"/>
                      <a:gd name="T4" fmla="*/ 13 w 13"/>
                      <a:gd name="T5" fmla="*/ 3 h 3"/>
                      <a:gd name="T6" fmla="*/ 0 w 13"/>
                      <a:gd name="T7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" h="3">
                        <a:moveTo>
                          <a:pt x="0" y="2"/>
                        </a:moveTo>
                        <a:cubicBezTo>
                          <a:pt x="4" y="0"/>
                          <a:pt x="9" y="2"/>
                          <a:pt x="13" y="2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9" y="3"/>
                          <a:pt x="4" y="3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9" name="Freeform 208"/>
                  <p:cNvSpPr/>
                  <p:nvPr/>
                </p:nvSpPr>
                <p:spPr bwMode="auto">
                  <a:xfrm>
                    <a:off x="4653" y="2789"/>
                    <a:ext cx="24" cy="10"/>
                  </a:xfrm>
                  <a:custGeom>
                    <a:avLst/>
                    <a:gdLst>
                      <a:gd name="T0" fmla="*/ 0 w 10"/>
                      <a:gd name="T1" fmla="*/ 2 h 4"/>
                      <a:gd name="T2" fmla="*/ 10 w 10"/>
                      <a:gd name="T3" fmla="*/ 0 h 4"/>
                      <a:gd name="T4" fmla="*/ 0 w 10"/>
                      <a:gd name="T5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" h="4">
                        <a:moveTo>
                          <a:pt x="0" y="2"/>
                        </a:moveTo>
                        <a:cubicBezTo>
                          <a:pt x="4" y="1"/>
                          <a:pt x="7" y="0"/>
                          <a:pt x="10" y="0"/>
                        </a:cubicBezTo>
                        <a:cubicBezTo>
                          <a:pt x="8" y="4"/>
                          <a:pt x="4" y="1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0" name="Freeform 209"/>
                  <p:cNvSpPr/>
                  <p:nvPr/>
                </p:nvSpPr>
                <p:spPr bwMode="auto">
                  <a:xfrm>
                    <a:off x="4337" y="2421"/>
                    <a:ext cx="22" cy="9"/>
                  </a:xfrm>
                  <a:custGeom>
                    <a:avLst/>
                    <a:gdLst>
                      <a:gd name="T0" fmla="*/ 0 w 9"/>
                      <a:gd name="T1" fmla="*/ 0 h 4"/>
                      <a:gd name="T2" fmla="*/ 9 w 9"/>
                      <a:gd name="T3" fmla="*/ 4 h 4"/>
                      <a:gd name="T4" fmla="*/ 0 w 9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4">
                        <a:moveTo>
                          <a:pt x="0" y="0"/>
                        </a:moveTo>
                        <a:cubicBezTo>
                          <a:pt x="3" y="1"/>
                          <a:pt x="7" y="0"/>
                          <a:pt x="9" y="4"/>
                        </a:cubicBezTo>
                        <a:cubicBezTo>
                          <a:pt x="6" y="2"/>
                          <a:pt x="2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1" name="Freeform 210"/>
                  <p:cNvSpPr/>
                  <p:nvPr/>
                </p:nvSpPr>
                <p:spPr bwMode="auto">
                  <a:xfrm>
                    <a:off x="5075" y="1295"/>
                    <a:ext cx="17" cy="16"/>
                  </a:xfrm>
                  <a:custGeom>
                    <a:avLst/>
                    <a:gdLst>
                      <a:gd name="T0" fmla="*/ 0 w 7"/>
                      <a:gd name="T1" fmla="*/ 2 h 7"/>
                      <a:gd name="T2" fmla="*/ 0 w 7"/>
                      <a:gd name="T3" fmla="*/ 0 h 7"/>
                      <a:gd name="T4" fmla="*/ 7 w 7"/>
                      <a:gd name="T5" fmla="*/ 5 h 7"/>
                      <a:gd name="T6" fmla="*/ 7 w 7"/>
                      <a:gd name="T7" fmla="*/ 6 h 7"/>
                      <a:gd name="T8" fmla="*/ 2 w 7"/>
                      <a:gd name="T9" fmla="*/ 4 h 7"/>
                      <a:gd name="T10" fmla="*/ 0 w 7"/>
                      <a:gd name="T11" fmla="*/ 2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7">
                        <a:moveTo>
                          <a:pt x="0" y="2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2" y="2"/>
                          <a:pt x="6" y="2"/>
                          <a:pt x="7" y="5"/>
                        </a:cubicBezTo>
                        <a:cubicBezTo>
                          <a:pt x="7" y="5"/>
                          <a:pt x="7" y="6"/>
                          <a:pt x="7" y="6"/>
                        </a:cubicBezTo>
                        <a:cubicBezTo>
                          <a:pt x="5" y="7"/>
                          <a:pt x="4" y="5"/>
                          <a:pt x="2" y="4"/>
                        </a:cubicBezTo>
                        <a:cubicBezTo>
                          <a:pt x="1" y="4"/>
                          <a:pt x="0" y="3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EE5C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2" name="Freeform 211"/>
                  <p:cNvSpPr/>
                  <p:nvPr/>
                </p:nvSpPr>
                <p:spPr bwMode="auto">
                  <a:xfrm>
                    <a:off x="4596" y="2616"/>
                    <a:ext cx="31" cy="7"/>
                  </a:xfrm>
                  <a:custGeom>
                    <a:avLst/>
                    <a:gdLst>
                      <a:gd name="T0" fmla="*/ 12 w 13"/>
                      <a:gd name="T1" fmla="*/ 0 h 3"/>
                      <a:gd name="T2" fmla="*/ 9 w 13"/>
                      <a:gd name="T3" fmla="*/ 3 h 3"/>
                      <a:gd name="T4" fmla="*/ 0 w 13"/>
                      <a:gd name="T5" fmla="*/ 3 h 3"/>
                      <a:gd name="T6" fmla="*/ 7 w 13"/>
                      <a:gd name="T7" fmla="*/ 2 h 3"/>
                      <a:gd name="T8" fmla="*/ 12 w 13"/>
                      <a:gd name="T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" h="3">
                        <a:moveTo>
                          <a:pt x="12" y="0"/>
                        </a:moveTo>
                        <a:cubicBezTo>
                          <a:pt x="13" y="3"/>
                          <a:pt x="11" y="3"/>
                          <a:pt x="9" y="3"/>
                        </a:cubicBezTo>
                        <a:cubicBezTo>
                          <a:pt x="6" y="3"/>
                          <a:pt x="3" y="3"/>
                          <a:pt x="0" y="3"/>
                        </a:cubicBezTo>
                        <a:cubicBezTo>
                          <a:pt x="2" y="1"/>
                          <a:pt x="5" y="3"/>
                          <a:pt x="7" y="2"/>
                        </a:cubicBezTo>
                        <a:cubicBezTo>
                          <a:pt x="9" y="2"/>
                          <a:pt x="11" y="2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3" name="Freeform 212"/>
                  <p:cNvSpPr/>
                  <p:nvPr/>
                </p:nvSpPr>
                <p:spPr bwMode="auto">
                  <a:xfrm>
                    <a:off x="4444" y="1463"/>
                    <a:ext cx="12" cy="12"/>
                  </a:xfrm>
                  <a:custGeom>
                    <a:avLst/>
                    <a:gdLst>
                      <a:gd name="T0" fmla="*/ 4 w 5"/>
                      <a:gd name="T1" fmla="*/ 0 h 5"/>
                      <a:gd name="T2" fmla="*/ 0 w 5"/>
                      <a:gd name="T3" fmla="*/ 5 h 5"/>
                      <a:gd name="T4" fmla="*/ 4 w 5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5">
                        <a:moveTo>
                          <a:pt x="4" y="0"/>
                        </a:moveTo>
                        <a:cubicBezTo>
                          <a:pt x="5" y="3"/>
                          <a:pt x="3" y="4"/>
                          <a:pt x="0" y="5"/>
                        </a:cubicBezTo>
                        <a:cubicBezTo>
                          <a:pt x="0" y="1"/>
                          <a:pt x="2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4" name="Freeform 213"/>
                  <p:cNvSpPr/>
                  <p:nvPr/>
                </p:nvSpPr>
                <p:spPr bwMode="auto">
                  <a:xfrm>
                    <a:off x="4368" y="2435"/>
                    <a:ext cx="19" cy="7"/>
                  </a:xfrm>
                  <a:custGeom>
                    <a:avLst/>
                    <a:gdLst>
                      <a:gd name="T0" fmla="*/ 0 w 8"/>
                      <a:gd name="T1" fmla="*/ 0 h 3"/>
                      <a:gd name="T2" fmla="*/ 8 w 8"/>
                      <a:gd name="T3" fmla="*/ 3 h 3"/>
                      <a:gd name="T4" fmla="*/ 0 w 8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" h="3">
                        <a:moveTo>
                          <a:pt x="0" y="0"/>
                        </a:moveTo>
                        <a:cubicBezTo>
                          <a:pt x="3" y="1"/>
                          <a:pt x="6" y="0"/>
                          <a:pt x="8" y="3"/>
                        </a:cubicBezTo>
                        <a:cubicBezTo>
                          <a:pt x="5" y="2"/>
                          <a:pt x="2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5" name="Freeform 214"/>
                  <p:cNvSpPr/>
                  <p:nvPr/>
                </p:nvSpPr>
                <p:spPr bwMode="auto">
                  <a:xfrm>
                    <a:off x="4553" y="2623"/>
                    <a:ext cx="17" cy="7"/>
                  </a:xfrm>
                  <a:custGeom>
                    <a:avLst/>
                    <a:gdLst>
                      <a:gd name="T0" fmla="*/ 7 w 7"/>
                      <a:gd name="T1" fmla="*/ 1 h 3"/>
                      <a:gd name="T2" fmla="*/ 0 w 7"/>
                      <a:gd name="T3" fmla="*/ 2 h 3"/>
                      <a:gd name="T4" fmla="*/ 7 w 7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3">
                        <a:moveTo>
                          <a:pt x="7" y="1"/>
                        </a:moveTo>
                        <a:cubicBezTo>
                          <a:pt x="5" y="3"/>
                          <a:pt x="2" y="2"/>
                          <a:pt x="0" y="2"/>
                        </a:cubicBezTo>
                        <a:cubicBezTo>
                          <a:pt x="2" y="0"/>
                          <a:pt x="4" y="0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6" name="Freeform 215"/>
                  <p:cNvSpPr/>
                  <p:nvPr/>
                </p:nvSpPr>
                <p:spPr bwMode="auto">
                  <a:xfrm>
                    <a:off x="4783" y="2794"/>
                    <a:ext cx="19" cy="7"/>
                  </a:xfrm>
                  <a:custGeom>
                    <a:avLst/>
                    <a:gdLst>
                      <a:gd name="T0" fmla="*/ 0 w 8"/>
                      <a:gd name="T1" fmla="*/ 1 h 3"/>
                      <a:gd name="T2" fmla="*/ 8 w 8"/>
                      <a:gd name="T3" fmla="*/ 1 h 3"/>
                      <a:gd name="T4" fmla="*/ 0 w 8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" h="3">
                        <a:moveTo>
                          <a:pt x="0" y="1"/>
                        </a:moveTo>
                        <a:cubicBezTo>
                          <a:pt x="2" y="0"/>
                          <a:pt x="5" y="1"/>
                          <a:pt x="8" y="1"/>
                        </a:cubicBezTo>
                        <a:cubicBezTo>
                          <a:pt x="5" y="3"/>
                          <a:pt x="2" y="2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7" name="Freeform 216"/>
                  <p:cNvSpPr/>
                  <p:nvPr/>
                </p:nvSpPr>
                <p:spPr bwMode="auto">
                  <a:xfrm>
                    <a:off x="4819" y="2792"/>
                    <a:ext cx="26" cy="7"/>
                  </a:xfrm>
                  <a:custGeom>
                    <a:avLst/>
                    <a:gdLst>
                      <a:gd name="T0" fmla="*/ 0 w 11"/>
                      <a:gd name="T1" fmla="*/ 2 h 3"/>
                      <a:gd name="T2" fmla="*/ 11 w 11"/>
                      <a:gd name="T3" fmla="*/ 1 h 3"/>
                      <a:gd name="T4" fmla="*/ 0 w 11"/>
                      <a:gd name="T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1" h="3">
                        <a:moveTo>
                          <a:pt x="0" y="2"/>
                        </a:moveTo>
                        <a:cubicBezTo>
                          <a:pt x="4" y="0"/>
                          <a:pt x="7" y="2"/>
                          <a:pt x="11" y="1"/>
                        </a:cubicBezTo>
                        <a:cubicBezTo>
                          <a:pt x="8" y="3"/>
                          <a:pt x="4" y="2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8" name="Freeform 217"/>
                  <p:cNvSpPr/>
                  <p:nvPr/>
                </p:nvSpPr>
                <p:spPr bwMode="auto">
                  <a:xfrm>
                    <a:off x="5265" y="1492"/>
                    <a:ext cx="10" cy="16"/>
                  </a:xfrm>
                  <a:custGeom>
                    <a:avLst/>
                    <a:gdLst>
                      <a:gd name="T0" fmla="*/ 4 w 4"/>
                      <a:gd name="T1" fmla="*/ 7 h 7"/>
                      <a:gd name="T2" fmla="*/ 0 w 4"/>
                      <a:gd name="T3" fmla="*/ 0 h 7"/>
                      <a:gd name="T4" fmla="*/ 4 w 4"/>
                      <a:gd name="T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7">
                        <a:moveTo>
                          <a:pt x="4" y="7"/>
                        </a:moveTo>
                        <a:cubicBezTo>
                          <a:pt x="1" y="6"/>
                          <a:pt x="1" y="2"/>
                          <a:pt x="0" y="0"/>
                        </a:cubicBezTo>
                        <a:cubicBezTo>
                          <a:pt x="3" y="1"/>
                          <a:pt x="3" y="5"/>
                          <a:pt x="4" y="7"/>
                        </a:cubicBezTo>
                        <a:close/>
                      </a:path>
                    </a:pathLst>
                  </a:custGeom>
                  <a:solidFill>
                    <a:srgbClr val="FEEED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69" name="Freeform 218"/>
                  <p:cNvSpPr/>
                  <p:nvPr/>
                </p:nvSpPr>
                <p:spPr bwMode="auto">
                  <a:xfrm>
                    <a:off x="4432" y="2784"/>
                    <a:ext cx="14" cy="10"/>
                  </a:xfrm>
                  <a:custGeom>
                    <a:avLst/>
                    <a:gdLst>
                      <a:gd name="T0" fmla="*/ 0 w 6"/>
                      <a:gd name="T1" fmla="*/ 0 h 4"/>
                      <a:gd name="T2" fmla="*/ 6 w 6"/>
                      <a:gd name="T3" fmla="*/ 3 h 4"/>
                      <a:gd name="T4" fmla="*/ 0 w 6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4">
                        <a:moveTo>
                          <a:pt x="0" y="0"/>
                        </a:moveTo>
                        <a:cubicBezTo>
                          <a:pt x="2" y="1"/>
                          <a:pt x="4" y="1"/>
                          <a:pt x="6" y="3"/>
                        </a:cubicBezTo>
                        <a:cubicBezTo>
                          <a:pt x="3" y="3"/>
                          <a:pt x="0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0" name="Freeform 219"/>
                  <p:cNvSpPr/>
                  <p:nvPr/>
                </p:nvSpPr>
                <p:spPr bwMode="auto">
                  <a:xfrm>
                    <a:off x="4420" y="2197"/>
                    <a:ext cx="17" cy="10"/>
                  </a:xfrm>
                  <a:custGeom>
                    <a:avLst/>
                    <a:gdLst>
                      <a:gd name="T0" fmla="*/ 7 w 7"/>
                      <a:gd name="T1" fmla="*/ 0 h 4"/>
                      <a:gd name="T2" fmla="*/ 0 w 7"/>
                      <a:gd name="T3" fmla="*/ 4 h 4"/>
                      <a:gd name="T4" fmla="*/ 7 w 7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4">
                        <a:moveTo>
                          <a:pt x="7" y="0"/>
                        </a:moveTo>
                        <a:cubicBezTo>
                          <a:pt x="4" y="1"/>
                          <a:pt x="2" y="2"/>
                          <a:pt x="0" y="4"/>
                        </a:cubicBezTo>
                        <a:cubicBezTo>
                          <a:pt x="0" y="0"/>
                          <a:pt x="3" y="0"/>
                          <a:pt x="7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1" name="Freeform 220"/>
                  <p:cNvSpPr/>
                  <p:nvPr/>
                </p:nvSpPr>
                <p:spPr bwMode="auto">
                  <a:xfrm>
                    <a:off x="4622" y="2580"/>
                    <a:ext cx="7" cy="26"/>
                  </a:xfrm>
                  <a:custGeom>
                    <a:avLst/>
                    <a:gdLst>
                      <a:gd name="T0" fmla="*/ 2 w 3"/>
                      <a:gd name="T1" fmla="*/ 0 h 11"/>
                      <a:gd name="T2" fmla="*/ 1 w 3"/>
                      <a:gd name="T3" fmla="*/ 11 h 11"/>
                      <a:gd name="T4" fmla="*/ 2 w 3"/>
                      <a:gd name="T5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11">
                        <a:moveTo>
                          <a:pt x="2" y="0"/>
                        </a:moveTo>
                        <a:cubicBezTo>
                          <a:pt x="2" y="4"/>
                          <a:pt x="3" y="7"/>
                          <a:pt x="1" y="11"/>
                        </a:cubicBezTo>
                        <a:cubicBezTo>
                          <a:pt x="2" y="7"/>
                          <a:pt x="0" y="4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2" name="Freeform 221"/>
                  <p:cNvSpPr/>
                  <p:nvPr/>
                </p:nvSpPr>
                <p:spPr bwMode="auto">
                  <a:xfrm>
                    <a:off x="4866" y="2792"/>
                    <a:ext cx="26" cy="2"/>
                  </a:xfrm>
                  <a:custGeom>
                    <a:avLst/>
                    <a:gdLst>
                      <a:gd name="T0" fmla="*/ 0 w 11"/>
                      <a:gd name="T1" fmla="*/ 1 h 1"/>
                      <a:gd name="T2" fmla="*/ 4 w 11"/>
                      <a:gd name="T3" fmla="*/ 0 h 1"/>
                      <a:gd name="T4" fmla="*/ 11 w 11"/>
                      <a:gd name="T5" fmla="*/ 1 h 1"/>
                      <a:gd name="T6" fmla="*/ 0 w 11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" h="1">
                        <a:moveTo>
                          <a:pt x="0" y="1"/>
                        </a:moveTo>
                        <a:cubicBezTo>
                          <a:pt x="1" y="0"/>
                          <a:pt x="3" y="1"/>
                          <a:pt x="4" y="0"/>
                        </a:cubicBezTo>
                        <a:cubicBezTo>
                          <a:pt x="6" y="1"/>
                          <a:pt x="9" y="0"/>
                          <a:pt x="11" y="1"/>
                        </a:cubicBezTo>
                        <a:cubicBezTo>
                          <a:pt x="7" y="1"/>
                          <a:pt x="3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3" name="Freeform 222"/>
                  <p:cNvSpPr/>
                  <p:nvPr/>
                </p:nvSpPr>
                <p:spPr bwMode="auto">
                  <a:xfrm>
                    <a:off x="4256" y="1727"/>
                    <a:ext cx="17" cy="17"/>
                  </a:xfrm>
                  <a:custGeom>
                    <a:avLst/>
                    <a:gdLst>
                      <a:gd name="T0" fmla="*/ 5 w 7"/>
                      <a:gd name="T1" fmla="*/ 0 h 7"/>
                      <a:gd name="T2" fmla="*/ 5 w 7"/>
                      <a:gd name="T3" fmla="*/ 7 h 7"/>
                      <a:gd name="T4" fmla="*/ 5 w 7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7">
                        <a:moveTo>
                          <a:pt x="5" y="0"/>
                        </a:moveTo>
                        <a:cubicBezTo>
                          <a:pt x="4" y="2"/>
                          <a:pt x="7" y="5"/>
                          <a:pt x="5" y="7"/>
                        </a:cubicBezTo>
                        <a:cubicBezTo>
                          <a:pt x="6" y="5"/>
                          <a:pt x="0" y="2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4" name="Freeform 223"/>
                  <p:cNvSpPr/>
                  <p:nvPr/>
                </p:nvSpPr>
                <p:spPr bwMode="auto">
                  <a:xfrm>
                    <a:off x="4541" y="1418"/>
                    <a:ext cx="17" cy="5"/>
                  </a:xfrm>
                  <a:custGeom>
                    <a:avLst/>
                    <a:gdLst>
                      <a:gd name="T0" fmla="*/ 7 w 7"/>
                      <a:gd name="T1" fmla="*/ 1 h 2"/>
                      <a:gd name="T2" fmla="*/ 0 w 7"/>
                      <a:gd name="T3" fmla="*/ 2 h 2"/>
                      <a:gd name="T4" fmla="*/ 7 w 7"/>
                      <a:gd name="T5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2">
                        <a:moveTo>
                          <a:pt x="7" y="1"/>
                        </a:moveTo>
                        <a:cubicBezTo>
                          <a:pt x="5" y="2"/>
                          <a:pt x="3" y="2"/>
                          <a:pt x="0" y="2"/>
                        </a:cubicBezTo>
                        <a:cubicBezTo>
                          <a:pt x="2" y="0"/>
                          <a:pt x="5" y="1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5" name="Freeform 224"/>
                  <p:cNvSpPr/>
                  <p:nvPr/>
                </p:nvSpPr>
                <p:spPr bwMode="auto">
                  <a:xfrm>
                    <a:off x="4394" y="1504"/>
                    <a:ext cx="10" cy="12"/>
                  </a:xfrm>
                  <a:custGeom>
                    <a:avLst/>
                    <a:gdLst>
                      <a:gd name="T0" fmla="*/ 4 w 4"/>
                      <a:gd name="T1" fmla="*/ 0 h 5"/>
                      <a:gd name="T2" fmla="*/ 2 w 4"/>
                      <a:gd name="T3" fmla="*/ 5 h 5"/>
                      <a:gd name="T4" fmla="*/ 4 w 4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5">
                        <a:moveTo>
                          <a:pt x="4" y="0"/>
                        </a:moveTo>
                        <a:cubicBezTo>
                          <a:pt x="4" y="2"/>
                          <a:pt x="4" y="4"/>
                          <a:pt x="2" y="5"/>
                        </a:cubicBezTo>
                        <a:cubicBezTo>
                          <a:pt x="2" y="3"/>
                          <a:pt x="0" y="0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6" name="Freeform 225"/>
                  <p:cNvSpPr/>
                  <p:nvPr/>
                </p:nvSpPr>
                <p:spPr bwMode="auto">
                  <a:xfrm>
                    <a:off x="4525" y="1420"/>
                    <a:ext cx="16" cy="10"/>
                  </a:xfrm>
                  <a:custGeom>
                    <a:avLst/>
                    <a:gdLst>
                      <a:gd name="T0" fmla="*/ 7 w 7"/>
                      <a:gd name="T1" fmla="*/ 1 h 4"/>
                      <a:gd name="T2" fmla="*/ 0 w 7"/>
                      <a:gd name="T3" fmla="*/ 3 h 4"/>
                      <a:gd name="T4" fmla="*/ 7 w 7"/>
                      <a:gd name="T5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4">
                        <a:moveTo>
                          <a:pt x="7" y="1"/>
                        </a:moveTo>
                        <a:cubicBezTo>
                          <a:pt x="5" y="4"/>
                          <a:pt x="2" y="3"/>
                          <a:pt x="0" y="3"/>
                        </a:cubicBezTo>
                        <a:cubicBezTo>
                          <a:pt x="2" y="0"/>
                          <a:pt x="4" y="2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7" name="Freeform 226"/>
                  <p:cNvSpPr/>
                  <p:nvPr/>
                </p:nvSpPr>
                <p:spPr bwMode="auto">
                  <a:xfrm>
                    <a:off x="4928" y="1218"/>
                    <a:ext cx="24" cy="5"/>
                  </a:xfrm>
                  <a:custGeom>
                    <a:avLst/>
                    <a:gdLst>
                      <a:gd name="T0" fmla="*/ 10 w 10"/>
                      <a:gd name="T1" fmla="*/ 2 h 2"/>
                      <a:gd name="T2" fmla="*/ 0 w 10"/>
                      <a:gd name="T3" fmla="*/ 2 h 2"/>
                      <a:gd name="T4" fmla="*/ 10 w 10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" h="2">
                        <a:moveTo>
                          <a:pt x="10" y="2"/>
                        </a:moveTo>
                        <a:cubicBezTo>
                          <a:pt x="6" y="2"/>
                          <a:pt x="3" y="2"/>
                          <a:pt x="0" y="2"/>
                        </a:cubicBezTo>
                        <a:cubicBezTo>
                          <a:pt x="3" y="0"/>
                          <a:pt x="6" y="1"/>
                          <a:pt x="10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8" name="Freeform 227"/>
                  <p:cNvSpPr/>
                  <p:nvPr/>
                </p:nvSpPr>
                <p:spPr bwMode="auto">
                  <a:xfrm>
                    <a:off x="4254" y="1865"/>
                    <a:ext cx="5" cy="16"/>
                  </a:xfrm>
                  <a:custGeom>
                    <a:avLst/>
                    <a:gdLst>
                      <a:gd name="T0" fmla="*/ 2 w 2"/>
                      <a:gd name="T1" fmla="*/ 0 h 7"/>
                      <a:gd name="T2" fmla="*/ 2 w 2"/>
                      <a:gd name="T3" fmla="*/ 7 h 7"/>
                      <a:gd name="T4" fmla="*/ 2 w 2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7">
                        <a:moveTo>
                          <a:pt x="2" y="0"/>
                        </a:moveTo>
                        <a:cubicBezTo>
                          <a:pt x="2" y="2"/>
                          <a:pt x="2" y="5"/>
                          <a:pt x="2" y="7"/>
                        </a:cubicBezTo>
                        <a:cubicBezTo>
                          <a:pt x="0" y="5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79" name="Freeform 228"/>
                  <p:cNvSpPr/>
                  <p:nvPr/>
                </p:nvSpPr>
                <p:spPr bwMode="auto">
                  <a:xfrm>
                    <a:off x="4420" y="2459"/>
                    <a:ext cx="17" cy="5"/>
                  </a:xfrm>
                  <a:custGeom>
                    <a:avLst/>
                    <a:gdLst>
                      <a:gd name="T0" fmla="*/ 0 w 7"/>
                      <a:gd name="T1" fmla="*/ 0 h 2"/>
                      <a:gd name="T2" fmla="*/ 7 w 7"/>
                      <a:gd name="T3" fmla="*/ 2 h 2"/>
                      <a:gd name="T4" fmla="*/ 0 w 7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2">
                        <a:moveTo>
                          <a:pt x="0" y="0"/>
                        </a:moveTo>
                        <a:cubicBezTo>
                          <a:pt x="2" y="0"/>
                          <a:pt x="5" y="0"/>
                          <a:pt x="7" y="2"/>
                        </a:cubicBezTo>
                        <a:cubicBezTo>
                          <a:pt x="4" y="2"/>
                          <a:pt x="2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0" name="Freeform 229"/>
                  <p:cNvSpPr/>
                  <p:nvPr/>
                </p:nvSpPr>
                <p:spPr bwMode="auto">
                  <a:xfrm>
                    <a:off x="4444" y="2792"/>
                    <a:ext cx="19" cy="4"/>
                  </a:xfrm>
                  <a:custGeom>
                    <a:avLst/>
                    <a:gdLst>
                      <a:gd name="T0" fmla="*/ 0 w 8"/>
                      <a:gd name="T1" fmla="*/ 0 h 2"/>
                      <a:gd name="T2" fmla="*/ 8 w 8"/>
                      <a:gd name="T3" fmla="*/ 1 h 2"/>
                      <a:gd name="T4" fmla="*/ 0 w 8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" h="2">
                        <a:moveTo>
                          <a:pt x="0" y="0"/>
                        </a:moveTo>
                        <a:cubicBezTo>
                          <a:pt x="3" y="0"/>
                          <a:pt x="6" y="0"/>
                          <a:pt x="8" y="1"/>
                        </a:cubicBezTo>
                        <a:cubicBezTo>
                          <a:pt x="6" y="1"/>
                          <a:pt x="3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1" name="Freeform 230"/>
                  <p:cNvSpPr/>
                  <p:nvPr/>
                </p:nvSpPr>
                <p:spPr bwMode="auto">
                  <a:xfrm>
                    <a:off x="4351" y="2328"/>
                    <a:ext cx="10" cy="12"/>
                  </a:xfrm>
                  <a:custGeom>
                    <a:avLst/>
                    <a:gdLst>
                      <a:gd name="T0" fmla="*/ 2 w 4"/>
                      <a:gd name="T1" fmla="*/ 0 h 5"/>
                      <a:gd name="T2" fmla="*/ 4 w 4"/>
                      <a:gd name="T3" fmla="*/ 3 h 5"/>
                      <a:gd name="T4" fmla="*/ 0 w 4"/>
                      <a:gd name="T5" fmla="*/ 2 h 5"/>
                      <a:gd name="T6" fmla="*/ 2 w 4"/>
                      <a:gd name="T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5">
                        <a:moveTo>
                          <a:pt x="2" y="0"/>
                        </a:moveTo>
                        <a:cubicBezTo>
                          <a:pt x="2" y="1"/>
                          <a:pt x="2" y="3"/>
                          <a:pt x="4" y="3"/>
                        </a:cubicBezTo>
                        <a:cubicBezTo>
                          <a:pt x="2" y="5"/>
                          <a:pt x="1" y="3"/>
                          <a:pt x="0" y="2"/>
                        </a:cubicBezTo>
                        <a:cubicBezTo>
                          <a:pt x="1" y="1"/>
                          <a:pt x="1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2" name="Freeform 231"/>
                  <p:cNvSpPr/>
                  <p:nvPr/>
                </p:nvSpPr>
                <p:spPr bwMode="auto">
                  <a:xfrm>
                    <a:off x="4264" y="2376"/>
                    <a:ext cx="7" cy="9"/>
                  </a:xfrm>
                  <a:custGeom>
                    <a:avLst/>
                    <a:gdLst>
                      <a:gd name="T0" fmla="*/ 2 w 3"/>
                      <a:gd name="T1" fmla="*/ 0 h 4"/>
                      <a:gd name="T2" fmla="*/ 3 w 3"/>
                      <a:gd name="T3" fmla="*/ 4 h 4"/>
                      <a:gd name="T4" fmla="*/ 2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1" y="3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3" name="Freeform 232"/>
                  <p:cNvSpPr/>
                  <p:nvPr/>
                </p:nvSpPr>
                <p:spPr bwMode="auto">
                  <a:xfrm>
                    <a:off x="4397" y="2445"/>
                    <a:ext cx="14" cy="9"/>
                  </a:xfrm>
                  <a:custGeom>
                    <a:avLst/>
                    <a:gdLst>
                      <a:gd name="T0" fmla="*/ 0 w 6"/>
                      <a:gd name="T1" fmla="*/ 0 h 4"/>
                      <a:gd name="T2" fmla="*/ 6 w 6"/>
                      <a:gd name="T3" fmla="*/ 3 h 4"/>
                      <a:gd name="T4" fmla="*/ 0 w 6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4">
                        <a:moveTo>
                          <a:pt x="0" y="0"/>
                        </a:moveTo>
                        <a:cubicBezTo>
                          <a:pt x="2" y="1"/>
                          <a:pt x="4" y="2"/>
                          <a:pt x="6" y="3"/>
                        </a:cubicBezTo>
                        <a:cubicBezTo>
                          <a:pt x="3" y="4"/>
                          <a:pt x="1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4" name="Freeform 233"/>
                  <p:cNvSpPr/>
                  <p:nvPr/>
                </p:nvSpPr>
                <p:spPr bwMode="auto">
                  <a:xfrm>
                    <a:off x="4451" y="2471"/>
                    <a:ext cx="14" cy="7"/>
                  </a:xfrm>
                  <a:custGeom>
                    <a:avLst/>
                    <a:gdLst>
                      <a:gd name="T0" fmla="*/ 0 w 6"/>
                      <a:gd name="T1" fmla="*/ 0 h 3"/>
                      <a:gd name="T2" fmla="*/ 6 w 6"/>
                      <a:gd name="T3" fmla="*/ 2 h 3"/>
                      <a:gd name="T4" fmla="*/ 0 w 6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3">
                        <a:moveTo>
                          <a:pt x="0" y="0"/>
                        </a:moveTo>
                        <a:cubicBezTo>
                          <a:pt x="2" y="0"/>
                          <a:pt x="4" y="0"/>
                          <a:pt x="6" y="2"/>
                        </a:cubicBezTo>
                        <a:cubicBezTo>
                          <a:pt x="4" y="2"/>
                          <a:pt x="2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5" name="Freeform 234"/>
                  <p:cNvSpPr/>
                  <p:nvPr/>
                </p:nvSpPr>
                <p:spPr bwMode="auto">
                  <a:xfrm>
                    <a:off x="4306" y="1608"/>
                    <a:ext cx="5" cy="12"/>
                  </a:xfrm>
                  <a:custGeom>
                    <a:avLst/>
                    <a:gdLst>
                      <a:gd name="T0" fmla="*/ 2 w 2"/>
                      <a:gd name="T1" fmla="*/ 0 h 5"/>
                      <a:gd name="T2" fmla="*/ 0 w 2"/>
                      <a:gd name="T3" fmla="*/ 5 h 5"/>
                      <a:gd name="T4" fmla="*/ 2 w 2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5">
                        <a:moveTo>
                          <a:pt x="2" y="0"/>
                        </a:moveTo>
                        <a:cubicBezTo>
                          <a:pt x="2" y="2"/>
                          <a:pt x="2" y="4"/>
                          <a:pt x="0" y="5"/>
                        </a:cubicBezTo>
                        <a:cubicBezTo>
                          <a:pt x="0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6" name="Freeform 235"/>
                  <p:cNvSpPr/>
                  <p:nvPr/>
                </p:nvSpPr>
                <p:spPr bwMode="auto">
                  <a:xfrm>
                    <a:off x="4264" y="1706"/>
                    <a:ext cx="4" cy="19"/>
                  </a:xfrm>
                  <a:custGeom>
                    <a:avLst/>
                    <a:gdLst>
                      <a:gd name="T0" fmla="*/ 2 w 2"/>
                      <a:gd name="T1" fmla="*/ 0 h 8"/>
                      <a:gd name="T2" fmla="*/ 2 w 2"/>
                      <a:gd name="T3" fmla="*/ 8 h 8"/>
                      <a:gd name="T4" fmla="*/ 2 w 2"/>
                      <a:gd name="T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8">
                        <a:moveTo>
                          <a:pt x="2" y="0"/>
                        </a:moveTo>
                        <a:cubicBezTo>
                          <a:pt x="2" y="3"/>
                          <a:pt x="2" y="6"/>
                          <a:pt x="2" y="8"/>
                        </a:cubicBezTo>
                        <a:cubicBezTo>
                          <a:pt x="0" y="6"/>
                          <a:pt x="0" y="3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7" name="Freeform 236"/>
                  <p:cNvSpPr/>
                  <p:nvPr/>
                </p:nvSpPr>
                <p:spPr bwMode="auto">
                  <a:xfrm>
                    <a:off x="4423" y="1482"/>
                    <a:ext cx="9" cy="10"/>
                  </a:xfrm>
                  <a:custGeom>
                    <a:avLst/>
                    <a:gdLst>
                      <a:gd name="T0" fmla="*/ 4 w 4"/>
                      <a:gd name="T1" fmla="*/ 0 h 4"/>
                      <a:gd name="T2" fmla="*/ 0 w 4"/>
                      <a:gd name="T3" fmla="*/ 3 h 4"/>
                      <a:gd name="T4" fmla="*/ 4 w 4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4">
                        <a:moveTo>
                          <a:pt x="4" y="0"/>
                        </a:moveTo>
                        <a:cubicBezTo>
                          <a:pt x="4" y="3"/>
                          <a:pt x="3" y="4"/>
                          <a:pt x="0" y="3"/>
                        </a:cubicBezTo>
                        <a:cubicBezTo>
                          <a:pt x="1" y="2"/>
                          <a:pt x="2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8" name="Freeform 237"/>
                  <p:cNvSpPr/>
                  <p:nvPr/>
                </p:nvSpPr>
                <p:spPr bwMode="auto">
                  <a:xfrm>
                    <a:off x="4408" y="2739"/>
                    <a:ext cx="5" cy="19"/>
                  </a:xfrm>
                  <a:custGeom>
                    <a:avLst/>
                    <a:gdLst>
                      <a:gd name="T0" fmla="*/ 2 w 2"/>
                      <a:gd name="T1" fmla="*/ 0 h 8"/>
                      <a:gd name="T2" fmla="*/ 1 w 2"/>
                      <a:gd name="T3" fmla="*/ 8 h 8"/>
                      <a:gd name="T4" fmla="*/ 2 w 2"/>
                      <a:gd name="T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8">
                        <a:moveTo>
                          <a:pt x="2" y="0"/>
                        </a:moveTo>
                        <a:cubicBezTo>
                          <a:pt x="2" y="3"/>
                          <a:pt x="2" y="6"/>
                          <a:pt x="1" y="8"/>
                        </a:cubicBezTo>
                        <a:cubicBezTo>
                          <a:pt x="1" y="6"/>
                          <a:pt x="0" y="3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89" name="Freeform 238"/>
                  <p:cNvSpPr/>
                  <p:nvPr/>
                </p:nvSpPr>
                <p:spPr bwMode="auto">
                  <a:xfrm>
                    <a:off x="4420" y="2777"/>
                    <a:ext cx="12" cy="7"/>
                  </a:xfrm>
                  <a:custGeom>
                    <a:avLst/>
                    <a:gdLst>
                      <a:gd name="T0" fmla="*/ 0 w 5"/>
                      <a:gd name="T1" fmla="*/ 0 h 3"/>
                      <a:gd name="T2" fmla="*/ 5 w 5"/>
                      <a:gd name="T3" fmla="*/ 3 h 3"/>
                      <a:gd name="T4" fmla="*/ 0 w 5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3">
                        <a:moveTo>
                          <a:pt x="0" y="0"/>
                        </a:moveTo>
                        <a:cubicBezTo>
                          <a:pt x="2" y="1"/>
                          <a:pt x="4" y="1"/>
                          <a:pt x="5" y="3"/>
                        </a:cubicBezTo>
                        <a:cubicBezTo>
                          <a:pt x="3" y="3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0" name="Freeform 239"/>
                  <p:cNvSpPr/>
                  <p:nvPr/>
                </p:nvSpPr>
                <p:spPr bwMode="auto">
                  <a:xfrm>
                    <a:off x="4247" y="1824"/>
                    <a:ext cx="7" cy="17"/>
                  </a:xfrm>
                  <a:custGeom>
                    <a:avLst/>
                    <a:gdLst>
                      <a:gd name="T0" fmla="*/ 2 w 3"/>
                      <a:gd name="T1" fmla="*/ 0 h 7"/>
                      <a:gd name="T2" fmla="*/ 3 w 3"/>
                      <a:gd name="T3" fmla="*/ 7 h 7"/>
                      <a:gd name="T4" fmla="*/ 2 w 3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7">
                        <a:moveTo>
                          <a:pt x="2" y="0"/>
                        </a:moveTo>
                        <a:cubicBezTo>
                          <a:pt x="2" y="3"/>
                          <a:pt x="2" y="5"/>
                          <a:pt x="3" y="7"/>
                        </a:cubicBezTo>
                        <a:cubicBezTo>
                          <a:pt x="0" y="5"/>
                          <a:pt x="1" y="3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1" name="Freeform 240"/>
                  <p:cNvSpPr/>
                  <p:nvPr/>
                </p:nvSpPr>
                <p:spPr bwMode="auto">
                  <a:xfrm>
                    <a:off x="4472" y="1447"/>
                    <a:ext cx="12" cy="7"/>
                  </a:xfrm>
                  <a:custGeom>
                    <a:avLst/>
                    <a:gdLst>
                      <a:gd name="T0" fmla="*/ 5 w 5"/>
                      <a:gd name="T1" fmla="*/ 1 h 3"/>
                      <a:gd name="T2" fmla="*/ 0 w 5"/>
                      <a:gd name="T3" fmla="*/ 3 h 3"/>
                      <a:gd name="T4" fmla="*/ 5 w 5"/>
                      <a:gd name="T5" fmla="*/ 0 h 3"/>
                      <a:gd name="T6" fmla="*/ 5 w 5"/>
                      <a:gd name="T7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3">
                        <a:moveTo>
                          <a:pt x="5" y="1"/>
                        </a:moveTo>
                        <a:cubicBezTo>
                          <a:pt x="3" y="2"/>
                          <a:pt x="2" y="2"/>
                          <a:pt x="0" y="3"/>
                        </a:cubicBezTo>
                        <a:cubicBezTo>
                          <a:pt x="1" y="1"/>
                          <a:pt x="3" y="0"/>
                          <a:pt x="5" y="0"/>
                        </a:cubicBezTo>
                        <a:cubicBezTo>
                          <a:pt x="5" y="0"/>
                          <a:pt x="5" y="1"/>
                          <a:pt x="5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2" name="Freeform 241"/>
                  <p:cNvSpPr/>
                  <p:nvPr/>
                </p:nvSpPr>
                <p:spPr bwMode="auto">
                  <a:xfrm>
                    <a:off x="4411" y="2164"/>
                    <a:ext cx="9" cy="7"/>
                  </a:xfrm>
                  <a:custGeom>
                    <a:avLst/>
                    <a:gdLst>
                      <a:gd name="T0" fmla="*/ 0 w 4"/>
                      <a:gd name="T1" fmla="*/ 0 h 3"/>
                      <a:gd name="T2" fmla="*/ 4 w 4"/>
                      <a:gd name="T3" fmla="*/ 3 h 3"/>
                      <a:gd name="T4" fmla="*/ 0 w 4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0"/>
                        </a:moveTo>
                        <a:cubicBezTo>
                          <a:pt x="1" y="1"/>
                          <a:pt x="3" y="2"/>
                          <a:pt x="4" y="3"/>
                        </a:cubicBezTo>
                        <a:cubicBezTo>
                          <a:pt x="2" y="3"/>
                          <a:pt x="0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3" name="Freeform 242"/>
                  <p:cNvSpPr/>
                  <p:nvPr/>
                </p:nvSpPr>
                <p:spPr bwMode="auto">
                  <a:xfrm>
                    <a:off x="4629" y="1411"/>
                    <a:ext cx="12" cy="5"/>
                  </a:xfrm>
                  <a:custGeom>
                    <a:avLst/>
                    <a:gdLst>
                      <a:gd name="T0" fmla="*/ 5 w 5"/>
                      <a:gd name="T1" fmla="*/ 0 h 2"/>
                      <a:gd name="T2" fmla="*/ 0 w 5"/>
                      <a:gd name="T3" fmla="*/ 1 h 2"/>
                      <a:gd name="T4" fmla="*/ 5 w 5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2">
                        <a:moveTo>
                          <a:pt x="5" y="0"/>
                        </a:moveTo>
                        <a:cubicBezTo>
                          <a:pt x="4" y="2"/>
                          <a:pt x="2" y="2"/>
                          <a:pt x="0" y="1"/>
                        </a:cubicBezTo>
                        <a:cubicBezTo>
                          <a:pt x="2" y="0"/>
                          <a:pt x="3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4" name="Freeform 243"/>
                  <p:cNvSpPr/>
                  <p:nvPr/>
                </p:nvSpPr>
                <p:spPr bwMode="auto">
                  <a:xfrm>
                    <a:off x="4767" y="2794"/>
                    <a:ext cx="16" cy="5"/>
                  </a:xfrm>
                  <a:custGeom>
                    <a:avLst/>
                    <a:gdLst>
                      <a:gd name="T0" fmla="*/ 0 w 7"/>
                      <a:gd name="T1" fmla="*/ 0 h 2"/>
                      <a:gd name="T2" fmla="*/ 7 w 7"/>
                      <a:gd name="T3" fmla="*/ 1 h 2"/>
                      <a:gd name="T4" fmla="*/ 0 w 7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2">
                        <a:moveTo>
                          <a:pt x="0" y="0"/>
                        </a:moveTo>
                        <a:cubicBezTo>
                          <a:pt x="2" y="0"/>
                          <a:pt x="4" y="0"/>
                          <a:pt x="7" y="1"/>
                        </a:cubicBezTo>
                        <a:cubicBezTo>
                          <a:pt x="4" y="1"/>
                          <a:pt x="2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5" name="Freeform 244"/>
                  <p:cNvSpPr/>
                  <p:nvPr/>
                </p:nvSpPr>
                <p:spPr bwMode="auto">
                  <a:xfrm>
                    <a:off x="4525" y="2630"/>
                    <a:ext cx="16" cy="2"/>
                  </a:xfrm>
                  <a:custGeom>
                    <a:avLst/>
                    <a:gdLst>
                      <a:gd name="T0" fmla="*/ 7 w 7"/>
                      <a:gd name="T1" fmla="*/ 1 h 1"/>
                      <a:gd name="T2" fmla="*/ 0 w 7"/>
                      <a:gd name="T3" fmla="*/ 1 h 1"/>
                      <a:gd name="T4" fmla="*/ 7 w 7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1">
                        <a:moveTo>
                          <a:pt x="7" y="1"/>
                        </a:moveTo>
                        <a:cubicBezTo>
                          <a:pt x="5" y="1"/>
                          <a:pt x="2" y="1"/>
                          <a:pt x="0" y="1"/>
                        </a:cubicBezTo>
                        <a:cubicBezTo>
                          <a:pt x="2" y="0"/>
                          <a:pt x="5" y="0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6" name="Freeform 245"/>
                  <p:cNvSpPr/>
                  <p:nvPr/>
                </p:nvSpPr>
                <p:spPr bwMode="auto">
                  <a:xfrm>
                    <a:off x="4461" y="1454"/>
                    <a:ext cx="11" cy="7"/>
                  </a:xfrm>
                  <a:custGeom>
                    <a:avLst/>
                    <a:gdLst>
                      <a:gd name="T0" fmla="*/ 5 w 5"/>
                      <a:gd name="T1" fmla="*/ 0 h 3"/>
                      <a:gd name="T2" fmla="*/ 0 w 5"/>
                      <a:gd name="T3" fmla="*/ 3 h 3"/>
                      <a:gd name="T4" fmla="*/ 5 w 5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3">
                        <a:moveTo>
                          <a:pt x="5" y="0"/>
                        </a:moveTo>
                        <a:cubicBezTo>
                          <a:pt x="4" y="1"/>
                          <a:pt x="2" y="3"/>
                          <a:pt x="0" y="3"/>
                        </a:cubicBezTo>
                        <a:cubicBezTo>
                          <a:pt x="1" y="1"/>
                          <a:pt x="3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7" name="Freeform 246"/>
                  <p:cNvSpPr/>
                  <p:nvPr/>
                </p:nvSpPr>
                <p:spPr bwMode="auto">
                  <a:xfrm>
                    <a:off x="4919" y="1316"/>
                    <a:ext cx="4" cy="14"/>
                  </a:xfrm>
                  <a:custGeom>
                    <a:avLst/>
                    <a:gdLst>
                      <a:gd name="T0" fmla="*/ 2 w 2"/>
                      <a:gd name="T1" fmla="*/ 0 h 6"/>
                      <a:gd name="T2" fmla="*/ 1 w 2"/>
                      <a:gd name="T3" fmla="*/ 6 h 6"/>
                      <a:gd name="T4" fmla="*/ 2 w 2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6">
                        <a:moveTo>
                          <a:pt x="2" y="0"/>
                        </a:moveTo>
                        <a:cubicBezTo>
                          <a:pt x="2" y="2"/>
                          <a:pt x="1" y="4"/>
                          <a:pt x="1" y="6"/>
                        </a:cubicBezTo>
                        <a:cubicBezTo>
                          <a:pt x="0" y="4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8" name="Freeform 247"/>
                  <p:cNvSpPr/>
                  <p:nvPr/>
                </p:nvSpPr>
                <p:spPr bwMode="auto">
                  <a:xfrm>
                    <a:off x="4954" y="2727"/>
                    <a:ext cx="5" cy="12"/>
                  </a:xfrm>
                  <a:custGeom>
                    <a:avLst/>
                    <a:gdLst>
                      <a:gd name="T0" fmla="*/ 1 w 2"/>
                      <a:gd name="T1" fmla="*/ 5 h 5"/>
                      <a:gd name="T2" fmla="*/ 0 w 2"/>
                      <a:gd name="T3" fmla="*/ 0 h 5"/>
                      <a:gd name="T4" fmla="*/ 1 w 2"/>
                      <a:gd name="T5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5">
                        <a:moveTo>
                          <a:pt x="1" y="5"/>
                        </a:moveTo>
                        <a:cubicBezTo>
                          <a:pt x="0" y="4"/>
                          <a:pt x="1" y="1"/>
                          <a:pt x="0" y="0"/>
                        </a:cubicBezTo>
                        <a:cubicBezTo>
                          <a:pt x="2" y="1"/>
                          <a:pt x="1" y="3"/>
                          <a:pt x="1" y="5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99" name="Freeform 248"/>
                  <p:cNvSpPr/>
                  <p:nvPr/>
                </p:nvSpPr>
                <p:spPr bwMode="auto">
                  <a:xfrm>
                    <a:off x="4805" y="2794"/>
                    <a:ext cx="9" cy="7"/>
                  </a:xfrm>
                  <a:custGeom>
                    <a:avLst/>
                    <a:gdLst>
                      <a:gd name="T0" fmla="*/ 0 w 4"/>
                      <a:gd name="T1" fmla="*/ 1 h 3"/>
                      <a:gd name="T2" fmla="*/ 4 w 4"/>
                      <a:gd name="T3" fmla="*/ 1 h 3"/>
                      <a:gd name="T4" fmla="*/ 0 w 4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1"/>
                        </a:moveTo>
                        <a:cubicBezTo>
                          <a:pt x="1" y="0"/>
                          <a:pt x="3" y="1"/>
                          <a:pt x="4" y="1"/>
                        </a:cubicBezTo>
                        <a:cubicBezTo>
                          <a:pt x="3" y="3"/>
                          <a:pt x="1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0" name="Freeform 249"/>
                  <p:cNvSpPr/>
                  <p:nvPr/>
                </p:nvSpPr>
                <p:spPr bwMode="auto">
                  <a:xfrm>
                    <a:off x="4280" y="1658"/>
                    <a:ext cx="7" cy="12"/>
                  </a:xfrm>
                  <a:custGeom>
                    <a:avLst/>
                    <a:gdLst>
                      <a:gd name="T0" fmla="*/ 2 w 3"/>
                      <a:gd name="T1" fmla="*/ 0 h 5"/>
                      <a:gd name="T2" fmla="*/ 0 w 3"/>
                      <a:gd name="T3" fmla="*/ 5 h 5"/>
                      <a:gd name="T4" fmla="*/ 2 w 3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2" y="0"/>
                        </a:moveTo>
                        <a:cubicBezTo>
                          <a:pt x="2" y="2"/>
                          <a:pt x="3" y="4"/>
                          <a:pt x="0" y="5"/>
                        </a:cubicBezTo>
                        <a:cubicBezTo>
                          <a:pt x="1" y="3"/>
                          <a:pt x="1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1" name="Freeform 250"/>
                  <p:cNvSpPr/>
                  <p:nvPr/>
                </p:nvSpPr>
                <p:spPr bwMode="auto">
                  <a:xfrm>
                    <a:off x="4698" y="2787"/>
                    <a:ext cx="14" cy="2"/>
                  </a:xfrm>
                  <a:custGeom>
                    <a:avLst/>
                    <a:gdLst>
                      <a:gd name="T0" fmla="*/ 0 w 6"/>
                      <a:gd name="T1" fmla="*/ 1 h 1"/>
                      <a:gd name="T2" fmla="*/ 6 w 6"/>
                      <a:gd name="T3" fmla="*/ 1 h 1"/>
                      <a:gd name="T4" fmla="*/ 0 w 6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1">
                        <a:moveTo>
                          <a:pt x="0" y="1"/>
                        </a:moveTo>
                        <a:cubicBezTo>
                          <a:pt x="2" y="0"/>
                          <a:pt x="4" y="0"/>
                          <a:pt x="6" y="1"/>
                        </a:cubicBezTo>
                        <a:cubicBezTo>
                          <a:pt x="4" y="1"/>
                          <a:pt x="2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2" name="Freeform 251"/>
                  <p:cNvSpPr/>
                  <p:nvPr/>
                </p:nvSpPr>
                <p:spPr bwMode="auto">
                  <a:xfrm>
                    <a:off x="4570" y="2623"/>
                    <a:ext cx="14" cy="5"/>
                  </a:xfrm>
                  <a:custGeom>
                    <a:avLst/>
                    <a:gdLst>
                      <a:gd name="T0" fmla="*/ 6 w 6"/>
                      <a:gd name="T1" fmla="*/ 0 h 2"/>
                      <a:gd name="T2" fmla="*/ 0 w 6"/>
                      <a:gd name="T3" fmla="*/ 1 h 2"/>
                      <a:gd name="T4" fmla="*/ 6 w 6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2">
                        <a:moveTo>
                          <a:pt x="6" y="0"/>
                        </a:moveTo>
                        <a:cubicBezTo>
                          <a:pt x="4" y="2"/>
                          <a:pt x="2" y="1"/>
                          <a:pt x="0" y="1"/>
                        </a:cubicBezTo>
                        <a:cubicBezTo>
                          <a:pt x="2" y="0"/>
                          <a:pt x="4" y="1"/>
                          <a:pt x="6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3" name="Freeform 252"/>
                  <p:cNvSpPr/>
                  <p:nvPr/>
                </p:nvSpPr>
                <p:spPr bwMode="auto">
                  <a:xfrm>
                    <a:off x="4294" y="1627"/>
                    <a:ext cx="8" cy="10"/>
                  </a:xfrm>
                  <a:custGeom>
                    <a:avLst/>
                    <a:gdLst>
                      <a:gd name="T0" fmla="*/ 3 w 3"/>
                      <a:gd name="T1" fmla="*/ 0 h 4"/>
                      <a:gd name="T2" fmla="*/ 0 w 3"/>
                      <a:gd name="T3" fmla="*/ 4 h 4"/>
                      <a:gd name="T4" fmla="*/ 3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3" y="0"/>
                        </a:moveTo>
                        <a:cubicBezTo>
                          <a:pt x="2" y="1"/>
                          <a:pt x="2" y="3"/>
                          <a:pt x="0" y="4"/>
                        </a:cubicBezTo>
                        <a:cubicBezTo>
                          <a:pt x="0" y="2"/>
                          <a:pt x="1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4" name="Freeform 253"/>
                  <p:cNvSpPr/>
                  <p:nvPr/>
                </p:nvSpPr>
                <p:spPr bwMode="auto">
                  <a:xfrm>
                    <a:off x="4487" y="2792"/>
                    <a:ext cx="14" cy="4"/>
                  </a:xfrm>
                  <a:custGeom>
                    <a:avLst/>
                    <a:gdLst>
                      <a:gd name="T0" fmla="*/ 0 w 6"/>
                      <a:gd name="T1" fmla="*/ 1 h 2"/>
                      <a:gd name="T2" fmla="*/ 5 w 6"/>
                      <a:gd name="T3" fmla="*/ 0 h 2"/>
                      <a:gd name="T4" fmla="*/ 6 w 6"/>
                      <a:gd name="T5" fmla="*/ 1 h 2"/>
                      <a:gd name="T6" fmla="*/ 0 w 6"/>
                      <a:gd name="T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2">
                        <a:moveTo>
                          <a:pt x="0" y="1"/>
                        </a:moveTo>
                        <a:cubicBezTo>
                          <a:pt x="2" y="0"/>
                          <a:pt x="4" y="1"/>
                          <a:pt x="5" y="0"/>
                        </a:cubicBezTo>
                        <a:cubicBezTo>
                          <a:pt x="6" y="0"/>
                          <a:pt x="6" y="0"/>
                          <a:pt x="6" y="1"/>
                        </a:cubicBezTo>
                        <a:cubicBezTo>
                          <a:pt x="5" y="2"/>
                          <a:pt x="2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5" name="Freeform 254"/>
                  <p:cNvSpPr/>
                  <p:nvPr/>
                </p:nvSpPr>
                <p:spPr bwMode="auto">
                  <a:xfrm>
                    <a:off x="4408" y="2761"/>
                    <a:ext cx="5" cy="14"/>
                  </a:xfrm>
                  <a:custGeom>
                    <a:avLst/>
                    <a:gdLst>
                      <a:gd name="T0" fmla="*/ 1 w 2"/>
                      <a:gd name="T1" fmla="*/ 0 h 6"/>
                      <a:gd name="T2" fmla="*/ 2 w 2"/>
                      <a:gd name="T3" fmla="*/ 6 h 6"/>
                      <a:gd name="T4" fmla="*/ 1 w 2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6">
                        <a:moveTo>
                          <a:pt x="1" y="0"/>
                        </a:moveTo>
                        <a:cubicBezTo>
                          <a:pt x="2" y="2"/>
                          <a:pt x="2" y="4"/>
                          <a:pt x="2" y="6"/>
                        </a:cubicBezTo>
                        <a:cubicBezTo>
                          <a:pt x="0" y="4"/>
                          <a:pt x="1" y="2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6" name="Freeform 255"/>
                  <p:cNvSpPr/>
                  <p:nvPr/>
                </p:nvSpPr>
                <p:spPr bwMode="auto">
                  <a:xfrm>
                    <a:off x="4347" y="2102"/>
                    <a:ext cx="7" cy="10"/>
                  </a:xfrm>
                  <a:custGeom>
                    <a:avLst/>
                    <a:gdLst>
                      <a:gd name="T0" fmla="*/ 0 w 3"/>
                      <a:gd name="T1" fmla="*/ 0 h 4"/>
                      <a:gd name="T2" fmla="*/ 3 w 3"/>
                      <a:gd name="T3" fmla="*/ 4 h 4"/>
                      <a:gd name="T4" fmla="*/ 0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0" y="0"/>
                        </a:moveTo>
                        <a:cubicBezTo>
                          <a:pt x="2" y="1"/>
                          <a:pt x="2" y="3"/>
                          <a:pt x="3" y="4"/>
                        </a:cubicBezTo>
                        <a:cubicBezTo>
                          <a:pt x="1" y="4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7" name="Freeform 256"/>
                  <p:cNvSpPr/>
                  <p:nvPr/>
                </p:nvSpPr>
                <p:spPr bwMode="auto">
                  <a:xfrm>
                    <a:off x="4363" y="1535"/>
                    <a:ext cx="5" cy="7"/>
                  </a:xfrm>
                  <a:custGeom>
                    <a:avLst/>
                    <a:gdLst>
                      <a:gd name="T0" fmla="*/ 2 w 2"/>
                      <a:gd name="T1" fmla="*/ 0 h 3"/>
                      <a:gd name="T2" fmla="*/ 2 w 2"/>
                      <a:gd name="T3" fmla="*/ 2 h 3"/>
                      <a:gd name="T4" fmla="*/ 0 w 2"/>
                      <a:gd name="T5" fmla="*/ 3 h 3"/>
                      <a:gd name="T6" fmla="*/ 2 w 2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3">
                        <a:moveTo>
                          <a:pt x="2" y="0"/>
                        </a:moveTo>
                        <a:cubicBezTo>
                          <a:pt x="2" y="0"/>
                          <a:pt x="2" y="1"/>
                          <a:pt x="2" y="2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0" y="2"/>
                          <a:pt x="0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8" name="Freeform 257"/>
                  <p:cNvSpPr/>
                  <p:nvPr/>
                </p:nvSpPr>
                <p:spPr bwMode="auto">
                  <a:xfrm>
                    <a:off x="4477" y="2661"/>
                    <a:ext cx="7" cy="12"/>
                  </a:xfrm>
                  <a:custGeom>
                    <a:avLst/>
                    <a:gdLst>
                      <a:gd name="T0" fmla="*/ 2 w 3"/>
                      <a:gd name="T1" fmla="*/ 0 h 5"/>
                      <a:gd name="T2" fmla="*/ 1 w 3"/>
                      <a:gd name="T3" fmla="*/ 5 h 5"/>
                      <a:gd name="T4" fmla="*/ 2 w 3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2" y="0"/>
                        </a:moveTo>
                        <a:cubicBezTo>
                          <a:pt x="2" y="2"/>
                          <a:pt x="3" y="4"/>
                          <a:pt x="1" y="5"/>
                        </a:cubicBezTo>
                        <a:cubicBezTo>
                          <a:pt x="1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09" name="Freeform 258"/>
                  <p:cNvSpPr/>
                  <p:nvPr/>
                </p:nvSpPr>
                <p:spPr bwMode="auto">
                  <a:xfrm>
                    <a:off x="4743" y="1385"/>
                    <a:ext cx="14" cy="7"/>
                  </a:xfrm>
                  <a:custGeom>
                    <a:avLst/>
                    <a:gdLst>
                      <a:gd name="T0" fmla="*/ 6 w 6"/>
                      <a:gd name="T1" fmla="*/ 2 h 3"/>
                      <a:gd name="T2" fmla="*/ 0 w 6"/>
                      <a:gd name="T3" fmla="*/ 1 h 3"/>
                      <a:gd name="T4" fmla="*/ 6 w 6"/>
                      <a:gd name="T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3">
                        <a:moveTo>
                          <a:pt x="6" y="2"/>
                        </a:moveTo>
                        <a:cubicBezTo>
                          <a:pt x="4" y="2"/>
                          <a:pt x="2" y="3"/>
                          <a:pt x="0" y="1"/>
                        </a:cubicBezTo>
                        <a:cubicBezTo>
                          <a:pt x="2" y="1"/>
                          <a:pt x="4" y="0"/>
                          <a:pt x="6" y="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0" name="Freeform 259"/>
                  <p:cNvSpPr/>
                  <p:nvPr/>
                </p:nvSpPr>
                <p:spPr bwMode="auto">
                  <a:xfrm>
                    <a:off x="4254" y="1886"/>
                    <a:ext cx="5" cy="14"/>
                  </a:xfrm>
                  <a:custGeom>
                    <a:avLst/>
                    <a:gdLst>
                      <a:gd name="T0" fmla="*/ 2 w 2"/>
                      <a:gd name="T1" fmla="*/ 0 h 6"/>
                      <a:gd name="T2" fmla="*/ 2 w 2"/>
                      <a:gd name="T3" fmla="*/ 6 h 6"/>
                      <a:gd name="T4" fmla="*/ 2 w 2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6">
                        <a:moveTo>
                          <a:pt x="2" y="0"/>
                        </a:moveTo>
                        <a:cubicBezTo>
                          <a:pt x="2" y="2"/>
                          <a:pt x="2" y="4"/>
                          <a:pt x="2" y="6"/>
                        </a:cubicBezTo>
                        <a:cubicBezTo>
                          <a:pt x="0" y="4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1" name="Freeform 260"/>
                  <p:cNvSpPr/>
                  <p:nvPr/>
                </p:nvSpPr>
                <p:spPr bwMode="auto">
                  <a:xfrm>
                    <a:off x="4477" y="2694"/>
                    <a:ext cx="7" cy="7"/>
                  </a:xfrm>
                  <a:custGeom>
                    <a:avLst/>
                    <a:gdLst>
                      <a:gd name="T0" fmla="*/ 0 w 3"/>
                      <a:gd name="T1" fmla="*/ 0 h 3"/>
                      <a:gd name="T2" fmla="*/ 3 w 3"/>
                      <a:gd name="T3" fmla="*/ 3 h 3"/>
                      <a:gd name="T4" fmla="*/ 0 w 3"/>
                      <a:gd name="T5" fmla="*/ 3 h 3"/>
                      <a:gd name="T6" fmla="*/ 0 w 3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0" y="0"/>
                        </a:moveTo>
                        <a:cubicBezTo>
                          <a:pt x="1" y="1"/>
                          <a:pt x="2" y="2"/>
                          <a:pt x="3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2" name="Freeform 261"/>
                  <p:cNvSpPr/>
                  <p:nvPr/>
                </p:nvSpPr>
                <p:spPr bwMode="auto">
                  <a:xfrm>
                    <a:off x="4283" y="2390"/>
                    <a:ext cx="7" cy="7"/>
                  </a:xfrm>
                  <a:custGeom>
                    <a:avLst/>
                    <a:gdLst>
                      <a:gd name="T0" fmla="*/ 0 w 3"/>
                      <a:gd name="T1" fmla="*/ 0 h 3"/>
                      <a:gd name="T2" fmla="*/ 3 w 3"/>
                      <a:gd name="T3" fmla="*/ 3 h 3"/>
                      <a:gd name="T4" fmla="*/ 0 w 3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0" y="0"/>
                        </a:moveTo>
                        <a:cubicBezTo>
                          <a:pt x="2" y="1"/>
                          <a:pt x="3" y="2"/>
                          <a:pt x="3" y="3"/>
                        </a:cubicBezTo>
                        <a:cubicBezTo>
                          <a:pt x="1" y="3"/>
                          <a:pt x="0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3" name="Freeform 262"/>
                  <p:cNvSpPr/>
                  <p:nvPr/>
                </p:nvSpPr>
                <p:spPr bwMode="auto">
                  <a:xfrm>
                    <a:off x="4432" y="2188"/>
                    <a:ext cx="10" cy="5"/>
                  </a:xfrm>
                  <a:custGeom>
                    <a:avLst/>
                    <a:gdLst>
                      <a:gd name="T0" fmla="*/ 0 w 4"/>
                      <a:gd name="T1" fmla="*/ 0 h 2"/>
                      <a:gd name="T2" fmla="*/ 4 w 4"/>
                      <a:gd name="T3" fmla="*/ 2 h 2"/>
                      <a:gd name="T4" fmla="*/ 0 w 4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0" y="0"/>
                        </a:moveTo>
                        <a:cubicBezTo>
                          <a:pt x="1" y="0"/>
                          <a:pt x="3" y="0"/>
                          <a:pt x="4" y="2"/>
                        </a:cubicBezTo>
                        <a:cubicBezTo>
                          <a:pt x="2" y="2"/>
                          <a:pt x="1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4" name="Freeform 263"/>
                  <p:cNvSpPr/>
                  <p:nvPr/>
                </p:nvSpPr>
                <p:spPr bwMode="auto">
                  <a:xfrm>
                    <a:off x="4290" y="1637"/>
                    <a:ext cx="7" cy="9"/>
                  </a:xfrm>
                  <a:custGeom>
                    <a:avLst/>
                    <a:gdLst>
                      <a:gd name="T0" fmla="*/ 2 w 3"/>
                      <a:gd name="T1" fmla="*/ 0 h 4"/>
                      <a:gd name="T2" fmla="*/ 1 w 3"/>
                      <a:gd name="T3" fmla="*/ 4 h 4"/>
                      <a:gd name="T4" fmla="*/ 2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2" y="1"/>
                          <a:pt x="3" y="3"/>
                          <a:pt x="1" y="4"/>
                        </a:cubicBezTo>
                        <a:cubicBezTo>
                          <a:pt x="1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5" name="Freeform 264"/>
                  <p:cNvSpPr/>
                  <p:nvPr/>
                </p:nvSpPr>
                <p:spPr bwMode="auto">
                  <a:xfrm>
                    <a:off x="4332" y="2088"/>
                    <a:ext cx="8" cy="7"/>
                  </a:xfrm>
                  <a:custGeom>
                    <a:avLst/>
                    <a:gdLst>
                      <a:gd name="T0" fmla="*/ 0 w 3"/>
                      <a:gd name="T1" fmla="*/ 0 h 3"/>
                      <a:gd name="T2" fmla="*/ 2 w 3"/>
                      <a:gd name="T3" fmla="*/ 1 h 3"/>
                      <a:gd name="T4" fmla="*/ 3 w 3"/>
                      <a:gd name="T5" fmla="*/ 3 h 3"/>
                      <a:gd name="T6" fmla="*/ 0 w 3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2" y="1"/>
                        </a:cubicBezTo>
                        <a:cubicBezTo>
                          <a:pt x="3" y="1"/>
                          <a:pt x="3" y="2"/>
                          <a:pt x="3" y="3"/>
                        </a:cubicBezTo>
                        <a:cubicBezTo>
                          <a:pt x="1" y="3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6" name="Freeform 265"/>
                  <p:cNvSpPr/>
                  <p:nvPr/>
                </p:nvSpPr>
                <p:spPr bwMode="auto">
                  <a:xfrm>
                    <a:off x="4696" y="1387"/>
                    <a:ext cx="11" cy="7"/>
                  </a:xfrm>
                  <a:custGeom>
                    <a:avLst/>
                    <a:gdLst>
                      <a:gd name="T0" fmla="*/ 5 w 5"/>
                      <a:gd name="T1" fmla="*/ 1 h 3"/>
                      <a:gd name="T2" fmla="*/ 0 w 5"/>
                      <a:gd name="T3" fmla="*/ 2 h 3"/>
                      <a:gd name="T4" fmla="*/ 5 w 5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3">
                        <a:moveTo>
                          <a:pt x="5" y="1"/>
                        </a:moveTo>
                        <a:cubicBezTo>
                          <a:pt x="4" y="3"/>
                          <a:pt x="2" y="2"/>
                          <a:pt x="0" y="2"/>
                        </a:cubicBezTo>
                        <a:cubicBezTo>
                          <a:pt x="1" y="0"/>
                          <a:pt x="3" y="1"/>
                          <a:pt x="5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7" name="Freeform 266"/>
                  <p:cNvSpPr/>
                  <p:nvPr/>
                </p:nvSpPr>
                <p:spPr bwMode="auto">
                  <a:xfrm>
                    <a:off x="4261" y="1922"/>
                    <a:ext cx="5" cy="9"/>
                  </a:xfrm>
                  <a:custGeom>
                    <a:avLst/>
                    <a:gdLst>
                      <a:gd name="T0" fmla="*/ 1 w 2"/>
                      <a:gd name="T1" fmla="*/ 0 h 4"/>
                      <a:gd name="T2" fmla="*/ 2 w 2"/>
                      <a:gd name="T3" fmla="*/ 4 h 4"/>
                      <a:gd name="T4" fmla="*/ 1 w 2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4">
                        <a:moveTo>
                          <a:pt x="1" y="0"/>
                        </a:moveTo>
                        <a:cubicBezTo>
                          <a:pt x="2" y="1"/>
                          <a:pt x="1" y="3"/>
                          <a:pt x="2" y="4"/>
                        </a:cubicBezTo>
                        <a:cubicBezTo>
                          <a:pt x="0" y="3"/>
                          <a:pt x="1" y="1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8" name="Freeform 267"/>
                  <p:cNvSpPr/>
                  <p:nvPr/>
                </p:nvSpPr>
                <p:spPr bwMode="auto">
                  <a:xfrm>
                    <a:off x="5151" y="1342"/>
                    <a:ext cx="5" cy="10"/>
                  </a:xfrm>
                  <a:custGeom>
                    <a:avLst/>
                    <a:gdLst>
                      <a:gd name="T0" fmla="*/ 2 w 2"/>
                      <a:gd name="T1" fmla="*/ 4 h 4"/>
                      <a:gd name="T2" fmla="*/ 0 w 2"/>
                      <a:gd name="T3" fmla="*/ 0 h 4"/>
                      <a:gd name="T4" fmla="*/ 2 w 2"/>
                      <a:gd name="T5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4">
                        <a:moveTo>
                          <a:pt x="2" y="4"/>
                        </a:moveTo>
                        <a:cubicBezTo>
                          <a:pt x="0" y="3"/>
                          <a:pt x="0" y="2"/>
                          <a:pt x="0" y="0"/>
                        </a:cubicBezTo>
                        <a:cubicBezTo>
                          <a:pt x="1" y="1"/>
                          <a:pt x="2" y="2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19" name="Freeform 268"/>
                  <p:cNvSpPr/>
                  <p:nvPr/>
                </p:nvSpPr>
                <p:spPr bwMode="auto">
                  <a:xfrm>
                    <a:off x="4297" y="2015"/>
                    <a:ext cx="5" cy="9"/>
                  </a:xfrm>
                  <a:custGeom>
                    <a:avLst/>
                    <a:gdLst>
                      <a:gd name="T0" fmla="*/ 0 w 2"/>
                      <a:gd name="T1" fmla="*/ 0 h 4"/>
                      <a:gd name="T2" fmla="*/ 2 w 2"/>
                      <a:gd name="T3" fmla="*/ 4 h 4"/>
                      <a:gd name="T4" fmla="*/ 0 w 2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4">
                        <a:moveTo>
                          <a:pt x="0" y="0"/>
                        </a:moveTo>
                        <a:cubicBezTo>
                          <a:pt x="1" y="1"/>
                          <a:pt x="2" y="2"/>
                          <a:pt x="2" y="4"/>
                        </a:cubicBezTo>
                        <a:cubicBezTo>
                          <a:pt x="0" y="3"/>
                          <a:pt x="0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0" name="Freeform 269"/>
                  <p:cNvSpPr/>
                  <p:nvPr/>
                </p:nvSpPr>
                <p:spPr bwMode="auto">
                  <a:xfrm>
                    <a:off x="4292" y="2005"/>
                    <a:ext cx="5" cy="10"/>
                  </a:xfrm>
                  <a:custGeom>
                    <a:avLst/>
                    <a:gdLst>
                      <a:gd name="T0" fmla="*/ 0 w 2"/>
                      <a:gd name="T1" fmla="*/ 0 h 4"/>
                      <a:gd name="T2" fmla="*/ 2 w 2"/>
                      <a:gd name="T3" fmla="*/ 4 h 4"/>
                      <a:gd name="T4" fmla="*/ 0 w 2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4">
                        <a:moveTo>
                          <a:pt x="0" y="0"/>
                        </a:moveTo>
                        <a:cubicBezTo>
                          <a:pt x="1" y="1"/>
                          <a:pt x="2" y="2"/>
                          <a:pt x="2" y="4"/>
                        </a:cubicBezTo>
                        <a:cubicBezTo>
                          <a:pt x="0" y="3"/>
                          <a:pt x="0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1" name="Freeform 270"/>
                  <p:cNvSpPr/>
                  <p:nvPr/>
                </p:nvSpPr>
                <p:spPr bwMode="auto">
                  <a:xfrm>
                    <a:off x="4278" y="1981"/>
                    <a:ext cx="5" cy="7"/>
                  </a:xfrm>
                  <a:custGeom>
                    <a:avLst/>
                    <a:gdLst>
                      <a:gd name="T0" fmla="*/ 0 w 2"/>
                      <a:gd name="T1" fmla="*/ 0 h 3"/>
                      <a:gd name="T2" fmla="*/ 2 w 2"/>
                      <a:gd name="T3" fmla="*/ 3 h 3"/>
                      <a:gd name="T4" fmla="*/ 0 w 2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3">
                        <a:moveTo>
                          <a:pt x="0" y="0"/>
                        </a:moveTo>
                        <a:cubicBezTo>
                          <a:pt x="2" y="0"/>
                          <a:pt x="2" y="2"/>
                          <a:pt x="2" y="3"/>
                        </a:cubicBezTo>
                        <a:cubicBezTo>
                          <a:pt x="1" y="2"/>
                          <a:pt x="1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2" name="Freeform 271"/>
                  <p:cNvSpPr/>
                  <p:nvPr/>
                </p:nvSpPr>
                <p:spPr bwMode="auto">
                  <a:xfrm>
                    <a:off x="4484" y="1439"/>
                    <a:ext cx="10" cy="5"/>
                  </a:xfrm>
                  <a:custGeom>
                    <a:avLst/>
                    <a:gdLst>
                      <a:gd name="T0" fmla="*/ 4 w 4"/>
                      <a:gd name="T1" fmla="*/ 1 h 2"/>
                      <a:gd name="T2" fmla="*/ 0 w 4"/>
                      <a:gd name="T3" fmla="*/ 2 h 2"/>
                      <a:gd name="T4" fmla="*/ 4 w 4"/>
                      <a:gd name="T5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4" y="1"/>
                        </a:moveTo>
                        <a:cubicBezTo>
                          <a:pt x="3" y="2"/>
                          <a:pt x="1" y="2"/>
                          <a:pt x="0" y="2"/>
                        </a:cubicBezTo>
                        <a:cubicBezTo>
                          <a:pt x="1" y="1"/>
                          <a:pt x="2" y="0"/>
                          <a:pt x="4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3" name="Freeform 272"/>
                  <p:cNvSpPr/>
                  <p:nvPr/>
                </p:nvSpPr>
                <p:spPr bwMode="auto">
                  <a:xfrm>
                    <a:off x="4268" y="1955"/>
                    <a:ext cx="5" cy="12"/>
                  </a:xfrm>
                  <a:custGeom>
                    <a:avLst/>
                    <a:gdLst>
                      <a:gd name="T0" fmla="*/ 1 w 2"/>
                      <a:gd name="T1" fmla="*/ 0 h 5"/>
                      <a:gd name="T2" fmla="*/ 2 w 2"/>
                      <a:gd name="T3" fmla="*/ 5 h 5"/>
                      <a:gd name="T4" fmla="*/ 1 w 2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5">
                        <a:moveTo>
                          <a:pt x="1" y="0"/>
                        </a:moveTo>
                        <a:cubicBezTo>
                          <a:pt x="2" y="1"/>
                          <a:pt x="1" y="3"/>
                          <a:pt x="2" y="5"/>
                        </a:cubicBezTo>
                        <a:cubicBezTo>
                          <a:pt x="0" y="4"/>
                          <a:pt x="1" y="2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4" name="Freeform 273"/>
                  <p:cNvSpPr/>
                  <p:nvPr/>
                </p:nvSpPr>
                <p:spPr bwMode="auto">
                  <a:xfrm>
                    <a:off x="4935" y="1304"/>
                    <a:ext cx="10" cy="5"/>
                  </a:xfrm>
                  <a:custGeom>
                    <a:avLst/>
                    <a:gdLst>
                      <a:gd name="T0" fmla="*/ 0 w 4"/>
                      <a:gd name="T1" fmla="*/ 0 h 2"/>
                      <a:gd name="T2" fmla="*/ 4 w 4"/>
                      <a:gd name="T3" fmla="*/ 1 h 2"/>
                      <a:gd name="T4" fmla="*/ 0 w 4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0" y="0"/>
                        </a:moveTo>
                        <a:cubicBezTo>
                          <a:pt x="1" y="0"/>
                          <a:pt x="3" y="0"/>
                          <a:pt x="4" y="1"/>
                        </a:cubicBezTo>
                        <a:cubicBezTo>
                          <a:pt x="2" y="2"/>
                          <a:pt x="1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5" name="Freeform 274"/>
                  <p:cNvSpPr/>
                  <p:nvPr/>
                </p:nvSpPr>
                <p:spPr bwMode="auto">
                  <a:xfrm>
                    <a:off x="5066" y="1285"/>
                    <a:ext cx="7" cy="7"/>
                  </a:xfrm>
                  <a:custGeom>
                    <a:avLst/>
                    <a:gdLst>
                      <a:gd name="T0" fmla="*/ 3 w 3"/>
                      <a:gd name="T1" fmla="*/ 3 h 3"/>
                      <a:gd name="T2" fmla="*/ 0 w 3"/>
                      <a:gd name="T3" fmla="*/ 0 h 3"/>
                      <a:gd name="T4" fmla="*/ 3 w 3"/>
                      <a:gd name="T5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3" y="3"/>
                        </a:moveTo>
                        <a:cubicBezTo>
                          <a:pt x="2" y="2"/>
                          <a:pt x="1" y="1"/>
                          <a:pt x="0" y="0"/>
                        </a:cubicBezTo>
                        <a:cubicBezTo>
                          <a:pt x="2" y="0"/>
                          <a:pt x="3" y="1"/>
                          <a:pt x="3" y="3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6" name="Freeform 275"/>
                  <p:cNvSpPr/>
                  <p:nvPr/>
                </p:nvSpPr>
                <p:spPr bwMode="auto">
                  <a:xfrm>
                    <a:off x="4556" y="2495"/>
                    <a:ext cx="9" cy="4"/>
                  </a:xfrm>
                  <a:custGeom>
                    <a:avLst/>
                    <a:gdLst>
                      <a:gd name="T0" fmla="*/ 0 w 4"/>
                      <a:gd name="T1" fmla="*/ 1 h 2"/>
                      <a:gd name="T2" fmla="*/ 4 w 4"/>
                      <a:gd name="T3" fmla="*/ 1 h 2"/>
                      <a:gd name="T4" fmla="*/ 0 w 4"/>
                      <a:gd name="T5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0" y="1"/>
                        </a:moveTo>
                        <a:cubicBezTo>
                          <a:pt x="1" y="1"/>
                          <a:pt x="3" y="0"/>
                          <a:pt x="4" y="1"/>
                        </a:cubicBezTo>
                        <a:cubicBezTo>
                          <a:pt x="3" y="1"/>
                          <a:pt x="1" y="2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7" name="Freeform 276"/>
                  <p:cNvSpPr/>
                  <p:nvPr/>
                </p:nvSpPr>
                <p:spPr bwMode="auto">
                  <a:xfrm>
                    <a:off x="4249" y="1801"/>
                    <a:ext cx="5" cy="12"/>
                  </a:xfrm>
                  <a:custGeom>
                    <a:avLst/>
                    <a:gdLst>
                      <a:gd name="T0" fmla="*/ 2 w 2"/>
                      <a:gd name="T1" fmla="*/ 0 h 5"/>
                      <a:gd name="T2" fmla="*/ 1 w 2"/>
                      <a:gd name="T3" fmla="*/ 5 h 5"/>
                      <a:gd name="T4" fmla="*/ 2 w 2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5">
                        <a:moveTo>
                          <a:pt x="2" y="0"/>
                        </a:moveTo>
                        <a:cubicBezTo>
                          <a:pt x="2" y="1"/>
                          <a:pt x="2" y="3"/>
                          <a:pt x="1" y="5"/>
                        </a:cubicBezTo>
                        <a:cubicBezTo>
                          <a:pt x="1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8" name="Freeform 277"/>
                  <p:cNvSpPr/>
                  <p:nvPr/>
                </p:nvSpPr>
                <p:spPr bwMode="auto">
                  <a:xfrm>
                    <a:off x="5127" y="1368"/>
                    <a:ext cx="214" cy="551"/>
                  </a:xfrm>
                  <a:custGeom>
                    <a:avLst/>
                    <a:gdLst>
                      <a:gd name="T0" fmla="*/ 23 w 90"/>
                      <a:gd name="T1" fmla="*/ 14 h 232"/>
                      <a:gd name="T2" fmla="*/ 33 w 90"/>
                      <a:gd name="T3" fmla="*/ 25 h 232"/>
                      <a:gd name="T4" fmla="*/ 51 w 90"/>
                      <a:gd name="T5" fmla="*/ 49 h 232"/>
                      <a:gd name="T6" fmla="*/ 59 w 90"/>
                      <a:gd name="T7" fmla="*/ 67 h 232"/>
                      <a:gd name="T8" fmla="*/ 64 w 90"/>
                      <a:gd name="T9" fmla="*/ 74 h 232"/>
                      <a:gd name="T10" fmla="*/ 67 w 90"/>
                      <a:gd name="T11" fmla="*/ 84 h 232"/>
                      <a:gd name="T12" fmla="*/ 73 w 90"/>
                      <a:gd name="T13" fmla="*/ 96 h 232"/>
                      <a:gd name="T14" fmla="*/ 81 w 90"/>
                      <a:gd name="T15" fmla="*/ 120 h 232"/>
                      <a:gd name="T16" fmla="*/ 88 w 90"/>
                      <a:gd name="T17" fmla="*/ 155 h 232"/>
                      <a:gd name="T18" fmla="*/ 90 w 90"/>
                      <a:gd name="T19" fmla="*/ 186 h 232"/>
                      <a:gd name="T20" fmla="*/ 88 w 90"/>
                      <a:gd name="T21" fmla="*/ 217 h 232"/>
                      <a:gd name="T22" fmla="*/ 85 w 90"/>
                      <a:gd name="T23" fmla="*/ 229 h 232"/>
                      <a:gd name="T24" fmla="*/ 84 w 90"/>
                      <a:gd name="T25" fmla="*/ 229 h 232"/>
                      <a:gd name="T26" fmla="*/ 78 w 90"/>
                      <a:gd name="T27" fmla="*/ 231 h 232"/>
                      <a:gd name="T28" fmla="*/ 78 w 90"/>
                      <a:gd name="T29" fmla="*/ 225 h 232"/>
                      <a:gd name="T30" fmla="*/ 74 w 90"/>
                      <a:gd name="T31" fmla="*/ 226 h 232"/>
                      <a:gd name="T32" fmla="*/ 73 w 90"/>
                      <a:gd name="T33" fmla="*/ 222 h 232"/>
                      <a:gd name="T34" fmla="*/ 71 w 90"/>
                      <a:gd name="T35" fmla="*/ 218 h 232"/>
                      <a:gd name="T36" fmla="*/ 75 w 90"/>
                      <a:gd name="T37" fmla="*/ 214 h 232"/>
                      <a:gd name="T38" fmla="*/ 77 w 90"/>
                      <a:gd name="T39" fmla="*/ 214 h 232"/>
                      <a:gd name="T40" fmla="*/ 71 w 90"/>
                      <a:gd name="T41" fmla="*/ 207 h 232"/>
                      <a:gd name="T42" fmla="*/ 70 w 90"/>
                      <a:gd name="T43" fmla="*/ 176 h 232"/>
                      <a:gd name="T44" fmla="*/ 66 w 90"/>
                      <a:gd name="T45" fmla="*/ 142 h 232"/>
                      <a:gd name="T46" fmla="*/ 63 w 90"/>
                      <a:gd name="T47" fmla="*/ 122 h 232"/>
                      <a:gd name="T48" fmla="*/ 61 w 90"/>
                      <a:gd name="T49" fmla="*/ 118 h 232"/>
                      <a:gd name="T50" fmla="*/ 46 w 90"/>
                      <a:gd name="T51" fmla="*/ 85 h 232"/>
                      <a:gd name="T52" fmla="*/ 47 w 90"/>
                      <a:gd name="T53" fmla="*/ 81 h 232"/>
                      <a:gd name="T54" fmla="*/ 48 w 90"/>
                      <a:gd name="T55" fmla="*/ 80 h 232"/>
                      <a:gd name="T56" fmla="*/ 41 w 90"/>
                      <a:gd name="T57" fmla="*/ 68 h 232"/>
                      <a:gd name="T58" fmla="*/ 40 w 90"/>
                      <a:gd name="T59" fmla="*/ 68 h 232"/>
                      <a:gd name="T60" fmla="*/ 39 w 90"/>
                      <a:gd name="T61" fmla="*/ 66 h 232"/>
                      <a:gd name="T62" fmla="*/ 39 w 90"/>
                      <a:gd name="T63" fmla="*/ 62 h 232"/>
                      <a:gd name="T64" fmla="*/ 35 w 90"/>
                      <a:gd name="T65" fmla="*/ 58 h 232"/>
                      <a:gd name="T66" fmla="*/ 35 w 90"/>
                      <a:gd name="T67" fmla="*/ 58 h 232"/>
                      <a:gd name="T68" fmla="*/ 26 w 90"/>
                      <a:gd name="T69" fmla="*/ 45 h 232"/>
                      <a:gd name="T70" fmla="*/ 26 w 90"/>
                      <a:gd name="T71" fmla="*/ 45 h 232"/>
                      <a:gd name="T72" fmla="*/ 16 w 90"/>
                      <a:gd name="T73" fmla="*/ 35 h 232"/>
                      <a:gd name="T74" fmla="*/ 12 w 90"/>
                      <a:gd name="T75" fmla="*/ 31 h 232"/>
                      <a:gd name="T76" fmla="*/ 12 w 90"/>
                      <a:gd name="T77" fmla="*/ 31 h 232"/>
                      <a:gd name="T78" fmla="*/ 14 w 90"/>
                      <a:gd name="T79" fmla="*/ 20 h 232"/>
                      <a:gd name="T80" fmla="*/ 7 w 90"/>
                      <a:gd name="T81" fmla="*/ 21 h 232"/>
                      <a:gd name="T82" fmla="*/ 3 w 90"/>
                      <a:gd name="T83" fmla="*/ 15 h 232"/>
                      <a:gd name="T84" fmla="*/ 2 w 90"/>
                      <a:gd name="T85" fmla="*/ 12 h 232"/>
                      <a:gd name="T86" fmla="*/ 8 w 90"/>
                      <a:gd name="T87" fmla="*/ 3 h 232"/>
                      <a:gd name="T88" fmla="*/ 9 w 90"/>
                      <a:gd name="T89" fmla="*/ 3 h 232"/>
                      <a:gd name="T90" fmla="*/ 13 w 90"/>
                      <a:gd name="T91" fmla="*/ 3 h 232"/>
                      <a:gd name="T92" fmla="*/ 11 w 90"/>
                      <a:gd name="T93" fmla="*/ 7 h 232"/>
                      <a:gd name="T94" fmla="*/ 19 w 90"/>
                      <a:gd name="T95" fmla="*/ 11 h 232"/>
                      <a:gd name="T96" fmla="*/ 23 w 90"/>
                      <a:gd name="T97" fmla="*/ 14 h 2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90" h="232">
                        <a:moveTo>
                          <a:pt x="23" y="14"/>
                        </a:moveTo>
                        <a:cubicBezTo>
                          <a:pt x="27" y="18"/>
                          <a:pt x="31" y="21"/>
                          <a:pt x="33" y="25"/>
                        </a:cubicBezTo>
                        <a:cubicBezTo>
                          <a:pt x="39" y="34"/>
                          <a:pt x="46" y="40"/>
                          <a:pt x="51" y="49"/>
                        </a:cubicBezTo>
                        <a:cubicBezTo>
                          <a:pt x="54" y="54"/>
                          <a:pt x="58" y="60"/>
                          <a:pt x="59" y="67"/>
                        </a:cubicBezTo>
                        <a:cubicBezTo>
                          <a:pt x="60" y="70"/>
                          <a:pt x="62" y="72"/>
                          <a:pt x="64" y="74"/>
                        </a:cubicBezTo>
                        <a:cubicBezTo>
                          <a:pt x="66" y="77"/>
                          <a:pt x="67" y="80"/>
                          <a:pt x="67" y="84"/>
                        </a:cubicBezTo>
                        <a:cubicBezTo>
                          <a:pt x="68" y="89"/>
                          <a:pt x="70" y="93"/>
                          <a:pt x="73" y="96"/>
                        </a:cubicBezTo>
                        <a:cubicBezTo>
                          <a:pt x="75" y="105"/>
                          <a:pt x="77" y="112"/>
                          <a:pt x="81" y="120"/>
                        </a:cubicBezTo>
                        <a:cubicBezTo>
                          <a:pt x="85" y="131"/>
                          <a:pt x="87" y="143"/>
                          <a:pt x="88" y="155"/>
                        </a:cubicBezTo>
                        <a:cubicBezTo>
                          <a:pt x="89" y="165"/>
                          <a:pt x="89" y="176"/>
                          <a:pt x="90" y="186"/>
                        </a:cubicBezTo>
                        <a:cubicBezTo>
                          <a:pt x="90" y="197"/>
                          <a:pt x="88" y="207"/>
                          <a:pt x="88" y="217"/>
                        </a:cubicBezTo>
                        <a:cubicBezTo>
                          <a:pt x="87" y="221"/>
                          <a:pt x="86" y="225"/>
                          <a:pt x="85" y="229"/>
                        </a:cubicBezTo>
                        <a:cubicBezTo>
                          <a:pt x="85" y="229"/>
                          <a:pt x="84" y="229"/>
                          <a:pt x="84" y="229"/>
                        </a:cubicBezTo>
                        <a:cubicBezTo>
                          <a:pt x="82" y="231"/>
                          <a:pt x="80" y="232"/>
                          <a:pt x="78" y="231"/>
                        </a:cubicBezTo>
                        <a:cubicBezTo>
                          <a:pt x="75" y="229"/>
                          <a:pt x="79" y="227"/>
                          <a:pt x="78" y="225"/>
                        </a:cubicBezTo>
                        <a:cubicBezTo>
                          <a:pt x="77" y="225"/>
                          <a:pt x="76" y="227"/>
                          <a:pt x="74" y="226"/>
                        </a:cubicBezTo>
                        <a:cubicBezTo>
                          <a:pt x="72" y="225"/>
                          <a:pt x="71" y="224"/>
                          <a:pt x="73" y="222"/>
                        </a:cubicBezTo>
                        <a:cubicBezTo>
                          <a:pt x="72" y="221"/>
                          <a:pt x="72" y="220"/>
                          <a:pt x="71" y="218"/>
                        </a:cubicBezTo>
                        <a:cubicBezTo>
                          <a:pt x="70" y="215"/>
                          <a:pt x="71" y="213"/>
                          <a:pt x="75" y="214"/>
                        </a:cubicBezTo>
                        <a:cubicBezTo>
                          <a:pt x="75" y="215"/>
                          <a:pt x="76" y="215"/>
                          <a:pt x="77" y="214"/>
                        </a:cubicBezTo>
                        <a:cubicBezTo>
                          <a:pt x="76" y="211"/>
                          <a:pt x="74" y="208"/>
                          <a:pt x="71" y="207"/>
                        </a:cubicBezTo>
                        <a:cubicBezTo>
                          <a:pt x="69" y="197"/>
                          <a:pt x="71" y="186"/>
                          <a:pt x="70" y="176"/>
                        </a:cubicBezTo>
                        <a:cubicBezTo>
                          <a:pt x="70" y="165"/>
                          <a:pt x="70" y="154"/>
                          <a:pt x="66" y="142"/>
                        </a:cubicBezTo>
                        <a:cubicBezTo>
                          <a:pt x="64" y="136"/>
                          <a:pt x="61" y="129"/>
                          <a:pt x="63" y="122"/>
                        </a:cubicBezTo>
                        <a:cubicBezTo>
                          <a:pt x="63" y="121"/>
                          <a:pt x="61" y="119"/>
                          <a:pt x="61" y="118"/>
                        </a:cubicBezTo>
                        <a:cubicBezTo>
                          <a:pt x="57" y="106"/>
                          <a:pt x="52" y="96"/>
                          <a:pt x="46" y="85"/>
                        </a:cubicBezTo>
                        <a:cubicBezTo>
                          <a:pt x="47" y="83"/>
                          <a:pt x="45" y="82"/>
                          <a:pt x="47" y="81"/>
                        </a:cubicBezTo>
                        <a:cubicBezTo>
                          <a:pt x="47" y="81"/>
                          <a:pt x="48" y="81"/>
                          <a:pt x="48" y="80"/>
                        </a:cubicBezTo>
                        <a:cubicBezTo>
                          <a:pt x="43" y="78"/>
                          <a:pt x="44" y="72"/>
                          <a:pt x="41" y="68"/>
                        </a:cubicBezTo>
                        <a:cubicBezTo>
                          <a:pt x="41" y="68"/>
                          <a:pt x="40" y="68"/>
                          <a:pt x="40" y="68"/>
                        </a:cubicBezTo>
                        <a:cubicBezTo>
                          <a:pt x="39" y="67"/>
                          <a:pt x="39" y="66"/>
                          <a:pt x="39" y="66"/>
                        </a:cubicBezTo>
                        <a:cubicBezTo>
                          <a:pt x="39" y="65"/>
                          <a:pt x="41" y="64"/>
                          <a:pt x="39" y="62"/>
                        </a:cubicBezTo>
                        <a:cubicBezTo>
                          <a:pt x="37" y="62"/>
                          <a:pt x="36" y="59"/>
                          <a:pt x="35" y="58"/>
                        </a:cubicBezTo>
                        <a:cubicBezTo>
                          <a:pt x="35" y="58"/>
                          <a:pt x="35" y="58"/>
                          <a:pt x="35" y="58"/>
                        </a:cubicBezTo>
                        <a:cubicBezTo>
                          <a:pt x="34" y="52"/>
                          <a:pt x="28" y="50"/>
                          <a:pt x="26" y="45"/>
                        </a:cubicBezTo>
                        <a:cubicBezTo>
                          <a:pt x="26" y="45"/>
                          <a:pt x="26" y="45"/>
                          <a:pt x="26" y="45"/>
                        </a:cubicBezTo>
                        <a:cubicBezTo>
                          <a:pt x="23" y="42"/>
                          <a:pt x="18" y="40"/>
                          <a:pt x="16" y="35"/>
                        </a:cubicBezTo>
                        <a:cubicBezTo>
                          <a:pt x="16" y="33"/>
                          <a:pt x="14" y="32"/>
                          <a:pt x="12" y="31"/>
                        </a:cubicBezTo>
                        <a:cubicBezTo>
                          <a:pt x="12" y="31"/>
                          <a:pt x="12" y="31"/>
                          <a:pt x="12" y="31"/>
                        </a:cubicBezTo>
                        <a:cubicBezTo>
                          <a:pt x="10" y="27"/>
                          <a:pt x="14" y="24"/>
                          <a:pt x="14" y="20"/>
                        </a:cubicBezTo>
                        <a:cubicBezTo>
                          <a:pt x="12" y="20"/>
                          <a:pt x="9" y="21"/>
                          <a:pt x="7" y="21"/>
                        </a:cubicBezTo>
                        <a:cubicBezTo>
                          <a:pt x="2" y="21"/>
                          <a:pt x="0" y="19"/>
                          <a:pt x="3" y="15"/>
                        </a:cubicBezTo>
                        <a:cubicBezTo>
                          <a:pt x="3" y="14"/>
                          <a:pt x="3" y="13"/>
                          <a:pt x="2" y="12"/>
                        </a:cubicBezTo>
                        <a:cubicBezTo>
                          <a:pt x="0" y="7"/>
                          <a:pt x="2" y="3"/>
                          <a:pt x="8" y="3"/>
                        </a:cubicBezTo>
                        <a:cubicBezTo>
                          <a:pt x="8" y="3"/>
                          <a:pt x="8" y="3"/>
                          <a:pt x="9" y="3"/>
                        </a:cubicBezTo>
                        <a:cubicBezTo>
                          <a:pt x="10" y="2"/>
                          <a:pt x="12" y="0"/>
                          <a:pt x="13" y="3"/>
                        </a:cubicBezTo>
                        <a:cubicBezTo>
                          <a:pt x="14" y="5"/>
                          <a:pt x="12" y="6"/>
                          <a:pt x="11" y="7"/>
                        </a:cubicBezTo>
                        <a:cubicBezTo>
                          <a:pt x="13" y="9"/>
                          <a:pt x="15" y="12"/>
                          <a:pt x="19" y="11"/>
                        </a:cubicBezTo>
                        <a:cubicBezTo>
                          <a:pt x="21" y="11"/>
                          <a:pt x="22" y="13"/>
                          <a:pt x="23" y="14"/>
                        </a:cubicBezTo>
                        <a:close/>
                      </a:path>
                    </a:pathLst>
                  </a:custGeom>
                  <a:solidFill>
                    <a:srgbClr val="FECE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29" name="Freeform 278"/>
                  <p:cNvSpPr/>
                  <p:nvPr/>
                </p:nvSpPr>
                <p:spPr bwMode="auto">
                  <a:xfrm>
                    <a:off x="5101" y="2041"/>
                    <a:ext cx="190" cy="268"/>
                  </a:xfrm>
                  <a:custGeom>
                    <a:avLst/>
                    <a:gdLst>
                      <a:gd name="T0" fmla="*/ 65 w 80"/>
                      <a:gd name="T1" fmla="*/ 4 h 113"/>
                      <a:gd name="T2" fmla="*/ 66 w 80"/>
                      <a:gd name="T3" fmla="*/ 1 h 113"/>
                      <a:gd name="T4" fmla="*/ 69 w 80"/>
                      <a:gd name="T5" fmla="*/ 5 h 113"/>
                      <a:gd name="T6" fmla="*/ 72 w 80"/>
                      <a:gd name="T7" fmla="*/ 3 h 113"/>
                      <a:gd name="T8" fmla="*/ 72 w 80"/>
                      <a:gd name="T9" fmla="*/ 4 h 113"/>
                      <a:gd name="T10" fmla="*/ 77 w 80"/>
                      <a:gd name="T11" fmla="*/ 2 h 113"/>
                      <a:gd name="T12" fmla="*/ 79 w 80"/>
                      <a:gd name="T13" fmla="*/ 4 h 113"/>
                      <a:gd name="T14" fmla="*/ 77 w 80"/>
                      <a:gd name="T15" fmla="*/ 11 h 113"/>
                      <a:gd name="T16" fmla="*/ 76 w 80"/>
                      <a:gd name="T17" fmla="*/ 16 h 113"/>
                      <a:gd name="T18" fmla="*/ 67 w 80"/>
                      <a:gd name="T19" fmla="*/ 34 h 113"/>
                      <a:gd name="T20" fmla="*/ 58 w 80"/>
                      <a:gd name="T21" fmla="*/ 53 h 113"/>
                      <a:gd name="T22" fmla="*/ 38 w 80"/>
                      <a:gd name="T23" fmla="*/ 79 h 113"/>
                      <a:gd name="T24" fmla="*/ 32 w 80"/>
                      <a:gd name="T25" fmla="*/ 88 h 113"/>
                      <a:gd name="T26" fmla="*/ 10 w 80"/>
                      <a:gd name="T27" fmla="*/ 109 h 113"/>
                      <a:gd name="T28" fmla="*/ 9 w 80"/>
                      <a:gd name="T29" fmla="*/ 110 h 113"/>
                      <a:gd name="T30" fmla="*/ 2 w 80"/>
                      <a:gd name="T31" fmla="*/ 111 h 113"/>
                      <a:gd name="T32" fmla="*/ 5 w 80"/>
                      <a:gd name="T33" fmla="*/ 106 h 113"/>
                      <a:gd name="T34" fmla="*/ 37 w 80"/>
                      <a:gd name="T35" fmla="*/ 60 h 113"/>
                      <a:gd name="T36" fmla="*/ 61 w 80"/>
                      <a:gd name="T37" fmla="*/ 12 h 113"/>
                      <a:gd name="T38" fmla="*/ 65 w 80"/>
                      <a:gd name="T39" fmla="*/ 4 h 1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80" h="113">
                        <a:moveTo>
                          <a:pt x="65" y="4"/>
                        </a:moveTo>
                        <a:cubicBezTo>
                          <a:pt x="65" y="3"/>
                          <a:pt x="65" y="2"/>
                          <a:pt x="66" y="1"/>
                        </a:cubicBezTo>
                        <a:cubicBezTo>
                          <a:pt x="70" y="0"/>
                          <a:pt x="67" y="4"/>
                          <a:pt x="69" y="5"/>
                        </a:cubicBezTo>
                        <a:cubicBezTo>
                          <a:pt x="70" y="5"/>
                          <a:pt x="70" y="3"/>
                          <a:pt x="72" y="3"/>
                        </a:cubicBezTo>
                        <a:cubicBezTo>
                          <a:pt x="72" y="3"/>
                          <a:pt x="72" y="4"/>
                          <a:pt x="72" y="4"/>
                        </a:cubicBezTo>
                        <a:cubicBezTo>
                          <a:pt x="73" y="1"/>
                          <a:pt x="75" y="2"/>
                          <a:pt x="77" y="2"/>
                        </a:cubicBezTo>
                        <a:cubicBezTo>
                          <a:pt x="78" y="2"/>
                          <a:pt x="78" y="3"/>
                          <a:pt x="79" y="4"/>
                        </a:cubicBezTo>
                        <a:cubicBezTo>
                          <a:pt x="80" y="7"/>
                          <a:pt x="78" y="9"/>
                          <a:pt x="77" y="11"/>
                        </a:cubicBezTo>
                        <a:cubicBezTo>
                          <a:pt x="77" y="13"/>
                          <a:pt x="77" y="14"/>
                          <a:pt x="76" y="16"/>
                        </a:cubicBezTo>
                        <a:cubicBezTo>
                          <a:pt x="73" y="22"/>
                          <a:pt x="70" y="28"/>
                          <a:pt x="67" y="34"/>
                        </a:cubicBezTo>
                        <a:cubicBezTo>
                          <a:pt x="64" y="40"/>
                          <a:pt x="61" y="47"/>
                          <a:pt x="58" y="53"/>
                        </a:cubicBezTo>
                        <a:cubicBezTo>
                          <a:pt x="52" y="63"/>
                          <a:pt x="46" y="72"/>
                          <a:pt x="38" y="79"/>
                        </a:cubicBezTo>
                        <a:cubicBezTo>
                          <a:pt x="35" y="82"/>
                          <a:pt x="34" y="85"/>
                          <a:pt x="32" y="88"/>
                        </a:cubicBezTo>
                        <a:cubicBezTo>
                          <a:pt x="25" y="96"/>
                          <a:pt x="17" y="103"/>
                          <a:pt x="10" y="109"/>
                        </a:cubicBezTo>
                        <a:cubicBezTo>
                          <a:pt x="9" y="109"/>
                          <a:pt x="9" y="110"/>
                          <a:pt x="9" y="110"/>
                        </a:cubicBezTo>
                        <a:cubicBezTo>
                          <a:pt x="7" y="111"/>
                          <a:pt x="4" y="113"/>
                          <a:pt x="2" y="111"/>
                        </a:cubicBezTo>
                        <a:cubicBezTo>
                          <a:pt x="0" y="109"/>
                          <a:pt x="3" y="107"/>
                          <a:pt x="5" y="106"/>
                        </a:cubicBezTo>
                        <a:cubicBezTo>
                          <a:pt x="17" y="91"/>
                          <a:pt x="27" y="76"/>
                          <a:pt x="37" y="60"/>
                        </a:cubicBezTo>
                        <a:cubicBezTo>
                          <a:pt x="46" y="45"/>
                          <a:pt x="53" y="28"/>
                          <a:pt x="61" y="12"/>
                        </a:cubicBezTo>
                        <a:cubicBezTo>
                          <a:pt x="64" y="10"/>
                          <a:pt x="63" y="7"/>
                          <a:pt x="65" y="4"/>
                        </a:cubicBezTo>
                        <a:close/>
                      </a:path>
                    </a:pathLst>
                  </a:custGeom>
                  <a:solidFill>
                    <a:srgbClr val="FED09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0" name="Freeform 279"/>
                  <p:cNvSpPr/>
                  <p:nvPr/>
                </p:nvSpPr>
                <p:spPr bwMode="auto">
                  <a:xfrm>
                    <a:off x="4907" y="1223"/>
                    <a:ext cx="190" cy="136"/>
                  </a:xfrm>
                  <a:custGeom>
                    <a:avLst/>
                    <a:gdLst>
                      <a:gd name="T0" fmla="*/ 71 w 80"/>
                      <a:gd name="T1" fmla="*/ 32 h 57"/>
                      <a:gd name="T2" fmla="*/ 73 w 80"/>
                      <a:gd name="T3" fmla="*/ 34 h 57"/>
                      <a:gd name="T4" fmla="*/ 78 w 80"/>
                      <a:gd name="T5" fmla="*/ 37 h 57"/>
                      <a:gd name="T6" fmla="*/ 78 w 80"/>
                      <a:gd name="T7" fmla="*/ 37 h 57"/>
                      <a:gd name="T8" fmla="*/ 79 w 80"/>
                      <a:gd name="T9" fmla="*/ 40 h 57"/>
                      <a:gd name="T10" fmla="*/ 77 w 80"/>
                      <a:gd name="T11" fmla="*/ 42 h 57"/>
                      <a:gd name="T12" fmla="*/ 76 w 80"/>
                      <a:gd name="T13" fmla="*/ 45 h 57"/>
                      <a:gd name="T14" fmla="*/ 72 w 80"/>
                      <a:gd name="T15" fmla="*/ 42 h 57"/>
                      <a:gd name="T16" fmla="*/ 69 w 80"/>
                      <a:gd name="T17" fmla="*/ 40 h 57"/>
                      <a:gd name="T18" fmla="*/ 68 w 80"/>
                      <a:gd name="T19" fmla="*/ 43 h 57"/>
                      <a:gd name="T20" fmla="*/ 66 w 80"/>
                      <a:gd name="T21" fmla="*/ 47 h 57"/>
                      <a:gd name="T22" fmla="*/ 65 w 80"/>
                      <a:gd name="T23" fmla="*/ 49 h 57"/>
                      <a:gd name="T24" fmla="*/ 63 w 80"/>
                      <a:gd name="T25" fmla="*/ 54 h 57"/>
                      <a:gd name="T26" fmla="*/ 60 w 80"/>
                      <a:gd name="T27" fmla="*/ 55 h 57"/>
                      <a:gd name="T28" fmla="*/ 57 w 80"/>
                      <a:gd name="T29" fmla="*/ 49 h 57"/>
                      <a:gd name="T30" fmla="*/ 56 w 80"/>
                      <a:gd name="T31" fmla="*/ 49 h 57"/>
                      <a:gd name="T32" fmla="*/ 54 w 80"/>
                      <a:gd name="T33" fmla="*/ 49 h 57"/>
                      <a:gd name="T34" fmla="*/ 50 w 80"/>
                      <a:gd name="T35" fmla="*/ 45 h 57"/>
                      <a:gd name="T36" fmla="*/ 43 w 80"/>
                      <a:gd name="T37" fmla="*/ 41 h 57"/>
                      <a:gd name="T38" fmla="*/ 37 w 80"/>
                      <a:gd name="T39" fmla="*/ 35 h 57"/>
                      <a:gd name="T40" fmla="*/ 35 w 80"/>
                      <a:gd name="T41" fmla="*/ 34 h 57"/>
                      <a:gd name="T42" fmla="*/ 26 w 80"/>
                      <a:gd name="T43" fmla="*/ 28 h 57"/>
                      <a:gd name="T44" fmla="*/ 7 w 80"/>
                      <a:gd name="T45" fmla="*/ 20 h 57"/>
                      <a:gd name="T46" fmla="*/ 2 w 80"/>
                      <a:gd name="T47" fmla="*/ 8 h 57"/>
                      <a:gd name="T48" fmla="*/ 17 w 80"/>
                      <a:gd name="T49" fmla="*/ 2 h 57"/>
                      <a:gd name="T50" fmla="*/ 25 w 80"/>
                      <a:gd name="T51" fmla="*/ 2 h 57"/>
                      <a:gd name="T52" fmla="*/ 26 w 80"/>
                      <a:gd name="T53" fmla="*/ 10 h 57"/>
                      <a:gd name="T54" fmla="*/ 32 w 80"/>
                      <a:gd name="T55" fmla="*/ 5 h 57"/>
                      <a:gd name="T56" fmla="*/ 39 w 80"/>
                      <a:gd name="T57" fmla="*/ 13 h 57"/>
                      <a:gd name="T58" fmla="*/ 37 w 80"/>
                      <a:gd name="T59" fmla="*/ 17 h 57"/>
                      <a:gd name="T60" fmla="*/ 37 w 80"/>
                      <a:gd name="T61" fmla="*/ 17 h 57"/>
                      <a:gd name="T62" fmla="*/ 38 w 80"/>
                      <a:gd name="T63" fmla="*/ 17 h 57"/>
                      <a:gd name="T64" fmla="*/ 52 w 80"/>
                      <a:gd name="T65" fmla="*/ 20 h 57"/>
                      <a:gd name="T66" fmla="*/ 59 w 80"/>
                      <a:gd name="T67" fmla="*/ 24 h 57"/>
                      <a:gd name="T68" fmla="*/ 70 w 80"/>
                      <a:gd name="T69" fmla="*/ 31 h 57"/>
                      <a:gd name="T70" fmla="*/ 71 w 80"/>
                      <a:gd name="T71" fmla="*/ 32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80" h="57">
                        <a:moveTo>
                          <a:pt x="71" y="32"/>
                        </a:moveTo>
                        <a:cubicBezTo>
                          <a:pt x="72" y="32"/>
                          <a:pt x="73" y="33"/>
                          <a:pt x="73" y="34"/>
                        </a:cubicBezTo>
                        <a:cubicBezTo>
                          <a:pt x="74" y="35"/>
                          <a:pt x="76" y="37"/>
                          <a:pt x="78" y="37"/>
                        </a:cubicBezTo>
                        <a:cubicBezTo>
                          <a:pt x="78" y="37"/>
                          <a:pt x="78" y="37"/>
                          <a:pt x="78" y="37"/>
                        </a:cubicBezTo>
                        <a:cubicBezTo>
                          <a:pt x="79" y="38"/>
                          <a:pt x="80" y="39"/>
                          <a:pt x="79" y="40"/>
                        </a:cubicBezTo>
                        <a:cubicBezTo>
                          <a:pt x="78" y="41"/>
                          <a:pt x="77" y="41"/>
                          <a:pt x="77" y="42"/>
                        </a:cubicBezTo>
                        <a:cubicBezTo>
                          <a:pt x="77" y="43"/>
                          <a:pt x="78" y="44"/>
                          <a:pt x="76" y="45"/>
                        </a:cubicBezTo>
                        <a:cubicBezTo>
                          <a:pt x="74" y="45"/>
                          <a:pt x="73" y="44"/>
                          <a:pt x="72" y="42"/>
                        </a:cubicBezTo>
                        <a:cubicBezTo>
                          <a:pt x="71" y="42"/>
                          <a:pt x="72" y="39"/>
                          <a:pt x="69" y="40"/>
                        </a:cubicBezTo>
                        <a:cubicBezTo>
                          <a:pt x="67" y="41"/>
                          <a:pt x="68" y="42"/>
                          <a:pt x="68" y="43"/>
                        </a:cubicBezTo>
                        <a:cubicBezTo>
                          <a:pt x="67" y="44"/>
                          <a:pt x="67" y="46"/>
                          <a:pt x="66" y="47"/>
                        </a:cubicBezTo>
                        <a:cubicBezTo>
                          <a:pt x="64" y="47"/>
                          <a:pt x="64" y="48"/>
                          <a:pt x="65" y="49"/>
                        </a:cubicBezTo>
                        <a:cubicBezTo>
                          <a:pt x="66" y="51"/>
                          <a:pt x="65" y="52"/>
                          <a:pt x="63" y="54"/>
                        </a:cubicBezTo>
                        <a:cubicBezTo>
                          <a:pt x="62" y="57"/>
                          <a:pt x="61" y="56"/>
                          <a:pt x="60" y="55"/>
                        </a:cubicBezTo>
                        <a:cubicBezTo>
                          <a:pt x="58" y="53"/>
                          <a:pt x="57" y="51"/>
                          <a:pt x="57" y="49"/>
                        </a:cubicBezTo>
                        <a:cubicBezTo>
                          <a:pt x="57" y="49"/>
                          <a:pt x="58" y="48"/>
                          <a:pt x="56" y="49"/>
                        </a:cubicBezTo>
                        <a:cubicBezTo>
                          <a:pt x="56" y="49"/>
                          <a:pt x="55" y="49"/>
                          <a:pt x="54" y="49"/>
                        </a:cubicBezTo>
                        <a:cubicBezTo>
                          <a:pt x="53" y="48"/>
                          <a:pt x="53" y="45"/>
                          <a:pt x="50" y="45"/>
                        </a:cubicBezTo>
                        <a:cubicBezTo>
                          <a:pt x="50" y="40"/>
                          <a:pt x="46" y="42"/>
                          <a:pt x="43" y="41"/>
                        </a:cubicBezTo>
                        <a:cubicBezTo>
                          <a:pt x="40" y="40"/>
                          <a:pt x="40" y="36"/>
                          <a:pt x="37" y="35"/>
                        </a:cubicBezTo>
                        <a:cubicBezTo>
                          <a:pt x="36" y="35"/>
                          <a:pt x="35" y="34"/>
                          <a:pt x="35" y="34"/>
                        </a:cubicBezTo>
                        <a:cubicBezTo>
                          <a:pt x="32" y="31"/>
                          <a:pt x="30" y="29"/>
                          <a:pt x="26" y="28"/>
                        </a:cubicBezTo>
                        <a:cubicBezTo>
                          <a:pt x="20" y="25"/>
                          <a:pt x="14" y="21"/>
                          <a:pt x="7" y="20"/>
                        </a:cubicBezTo>
                        <a:cubicBezTo>
                          <a:pt x="2" y="19"/>
                          <a:pt x="0" y="13"/>
                          <a:pt x="2" y="8"/>
                        </a:cubicBezTo>
                        <a:cubicBezTo>
                          <a:pt x="6" y="2"/>
                          <a:pt x="9" y="0"/>
                          <a:pt x="17" y="2"/>
                        </a:cubicBezTo>
                        <a:cubicBezTo>
                          <a:pt x="20" y="2"/>
                          <a:pt x="23" y="0"/>
                          <a:pt x="25" y="2"/>
                        </a:cubicBezTo>
                        <a:cubicBezTo>
                          <a:pt x="29" y="4"/>
                          <a:pt x="29" y="5"/>
                          <a:pt x="26" y="10"/>
                        </a:cubicBezTo>
                        <a:cubicBezTo>
                          <a:pt x="28" y="8"/>
                          <a:pt x="29" y="5"/>
                          <a:pt x="32" y="5"/>
                        </a:cubicBezTo>
                        <a:cubicBezTo>
                          <a:pt x="35" y="6"/>
                          <a:pt x="39" y="10"/>
                          <a:pt x="39" y="13"/>
                        </a:cubicBezTo>
                        <a:cubicBezTo>
                          <a:pt x="40" y="15"/>
                          <a:pt x="39" y="15"/>
                          <a:pt x="37" y="17"/>
                        </a:cubicBezTo>
                        <a:cubicBezTo>
                          <a:pt x="36" y="17"/>
                          <a:pt x="38" y="18"/>
                          <a:pt x="37" y="17"/>
                        </a:cubicBezTo>
                        <a:cubicBezTo>
                          <a:pt x="37" y="17"/>
                          <a:pt x="37" y="17"/>
                          <a:pt x="38" y="17"/>
                        </a:cubicBezTo>
                        <a:cubicBezTo>
                          <a:pt x="43" y="16"/>
                          <a:pt x="48" y="15"/>
                          <a:pt x="52" y="20"/>
                        </a:cubicBezTo>
                        <a:cubicBezTo>
                          <a:pt x="54" y="22"/>
                          <a:pt x="56" y="23"/>
                          <a:pt x="59" y="24"/>
                        </a:cubicBezTo>
                        <a:cubicBezTo>
                          <a:pt x="63" y="26"/>
                          <a:pt x="68" y="26"/>
                          <a:pt x="70" y="31"/>
                        </a:cubicBezTo>
                        <a:cubicBezTo>
                          <a:pt x="70" y="32"/>
                          <a:pt x="71" y="32"/>
                          <a:pt x="71" y="32"/>
                        </a:cubicBezTo>
                        <a:close/>
                      </a:path>
                    </a:pathLst>
                  </a:custGeom>
                  <a:solidFill>
                    <a:srgbClr val="FECE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1" name="Freeform 280"/>
                  <p:cNvSpPr/>
                  <p:nvPr/>
                </p:nvSpPr>
                <p:spPr bwMode="auto">
                  <a:xfrm>
                    <a:off x="5009" y="1311"/>
                    <a:ext cx="173" cy="131"/>
                  </a:xfrm>
                  <a:custGeom>
                    <a:avLst/>
                    <a:gdLst>
                      <a:gd name="T0" fmla="*/ 1 w 73"/>
                      <a:gd name="T1" fmla="*/ 3 h 55"/>
                      <a:gd name="T2" fmla="*/ 3 w 73"/>
                      <a:gd name="T3" fmla="*/ 3 h 55"/>
                      <a:gd name="T4" fmla="*/ 8 w 73"/>
                      <a:gd name="T5" fmla="*/ 8 h 55"/>
                      <a:gd name="T6" fmla="*/ 10 w 73"/>
                      <a:gd name="T7" fmla="*/ 6 h 55"/>
                      <a:gd name="T8" fmla="*/ 11 w 73"/>
                      <a:gd name="T9" fmla="*/ 11 h 55"/>
                      <a:gd name="T10" fmla="*/ 16 w 73"/>
                      <a:gd name="T11" fmla="*/ 10 h 55"/>
                      <a:gd name="T12" fmla="*/ 19 w 73"/>
                      <a:gd name="T13" fmla="*/ 18 h 55"/>
                      <a:gd name="T14" fmla="*/ 21 w 73"/>
                      <a:gd name="T15" fmla="*/ 16 h 55"/>
                      <a:gd name="T16" fmla="*/ 22 w 73"/>
                      <a:gd name="T17" fmla="*/ 15 h 55"/>
                      <a:gd name="T18" fmla="*/ 21 w 73"/>
                      <a:gd name="T19" fmla="*/ 12 h 55"/>
                      <a:gd name="T20" fmla="*/ 21 w 73"/>
                      <a:gd name="T21" fmla="*/ 9 h 55"/>
                      <a:gd name="T22" fmla="*/ 23 w 73"/>
                      <a:gd name="T23" fmla="*/ 3 h 55"/>
                      <a:gd name="T24" fmla="*/ 24 w 73"/>
                      <a:gd name="T25" fmla="*/ 1 h 55"/>
                      <a:gd name="T26" fmla="*/ 29 w 73"/>
                      <a:gd name="T27" fmla="*/ 1 h 55"/>
                      <a:gd name="T28" fmla="*/ 33 w 73"/>
                      <a:gd name="T29" fmla="*/ 7 h 55"/>
                      <a:gd name="T30" fmla="*/ 35 w 73"/>
                      <a:gd name="T31" fmla="*/ 3 h 55"/>
                      <a:gd name="T32" fmla="*/ 35 w 73"/>
                      <a:gd name="T33" fmla="*/ 0 h 55"/>
                      <a:gd name="T34" fmla="*/ 47 w 73"/>
                      <a:gd name="T35" fmla="*/ 9 h 55"/>
                      <a:gd name="T36" fmla="*/ 63 w 73"/>
                      <a:gd name="T37" fmla="*/ 25 h 55"/>
                      <a:gd name="T38" fmla="*/ 73 w 73"/>
                      <a:gd name="T39" fmla="*/ 38 h 55"/>
                      <a:gd name="T40" fmla="*/ 59 w 73"/>
                      <a:gd name="T41" fmla="*/ 32 h 55"/>
                      <a:gd name="T42" fmla="*/ 62 w 73"/>
                      <a:gd name="T43" fmla="*/ 29 h 55"/>
                      <a:gd name="T44" fmla="*/ 63 w 73"/>
                      <a:gd name="T45" fmla="*/ 27 h 55"/>
                      <a:gd name="T46" fmla="*/ 61 w 73"/>
                      <a:gd name="T47" fmla="*/ 27 h 55"/>
                      <a:gd name="T48" fmla="*/ 58 w 73"/>
                      <a:gd name="T49" fmla="*/ 29 h 55"/>
                      <a:gd name="T50" fmla="*/ 54 w 73"/>
                      <a:gd name="T51" fmla="*/ 30 h 55"/>
                      <a:gd name="T52" fmla="*/ 54 w 73"/>
                      <a:gd name="T53" fmla="*/ 36 h 55"/>
                      <a:gd name="T54" fmla="*/ 51 w 73"/>
                      <a:gd name="T55" fmla="*/ 41 h 55"/>
                      <a:gd name="T56" fmla="*/ 67 w 73"/>
                      <a:gd name="T57" fmla="*/ 42 h 55"/>
                      <a:gd name="T58" fmla="*/ 65 w 73"/>
                      <a:gd name="T59" fmla="*/ 48 h 55"/>
                      <a:gd name="T60" fmla="*/ 62 w 73"/>
                      <a:gd name="T61" fmla="*/ 55 h 55"/>
                      <a:gd name="T62" fmla="*/ 48 w 73"/>
                      <a:gd name="T63" fmla="*/ 42 h 55"/>
                      <a:gd name="T64" fmla="*/ 40 w 73"/>
                      <a:gd name="T65" fmla="*/ 34 h 55"/>
                      <a:gd name="T66" fmla="*/ 21 w 73"/>
                      <a:gd name="T67" fmla="*/ 23 h 55"/>
                      <a:gd name="T68" fmla="*/ 18 w 73"/>
                      <a:gd name="T69" fmla="*/ 21 h 55"/>
                      <a:gd name="T70" fmla="*/ 6 w 73"/>
                      <a:gd name="T71" fmla="*/ 8 h 55"/>
                      <a:gd name="T72" fmla="*/ 1 w 73"/>
                      <a:gd name="T73" fmla="*/ 4 h 55"/>
                      <a:gd name="T74" fmla="*/ 0 w 73"/>
                      <a:gd name="T75" fmla="*/ 4 h 55"/>
                      <a:gd name="T76" fmla="*/ 1 w 73"/>
                      <a:gd name="T77" fmla="*/ 3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73" h="55">
                        <a:moveTo>
                          <a:pt x="1" y="3"/>
                        </a:moveTo>
                        <a:cubicBezTo>
                          <a:pt x="1" y="4"/>
                          <a:pt x="2" y="4"/>
                          <a:pt x="3" y="3"/>
                        </a:cubicBezTo>
                        <a:cubicBezTo>
                          <a:pt x="6" y="2"/>
                          <a:pt x="8" y="4"/>
                          <a:pt x="8" y="8"/>
                        </a:cubicBezTo>
                        <a:cubicBezTo>
                          <a:pt x="10" y="8"/>
                          <a:pt x="9" y="6"/>
                          <a:pt x="10" y="6"/>
                        </a:cubicBezTo>
                        <a:cubicBezTo>
                          <a:pt x="11" y="7"/>
                          <a:pt x="11" y="9"/>
                          <a:pt x="11" y="11"/>
                        </a:cubicBezTo>
                        <a:cubicBezTo>
                          <a:pt x="13" y="11"/>
                          <a:pt x="14" y="10"/>
                          <a:pt x="16" y="10"/>
                        </a:cubicBezTo>
                        <a:cubicBezTo>
                          <a:pt x="14" y="14"/>
                          <a:pt x="16" y="16"/>
                          <a:pt x="19" y="18"/>
                        </a:cubicBezTo>
                        <a:cubicBezTo>
                          <a:pt x="19" y="17"/>
                          <a:pt x="20" y="15"/>
                          <a:pt x="21" y="16"/>
                        </a:cubicBezTo>
                        <a:cubicBezTo>
                          <a:pt x="22" y="16"/>
                          <a:pt x="22" y="16"/>
                          <a:pt x="22" y="15"/>
                        </a:cubicBezTo>
                        <a:cubicBezTo>
                          <a:pt x="22" y="14"/>
                          <a:pt x="22" y="13"/>
                          <a:pt x="21" y="12"/>
                        </a:cubicBezTo>
                        <a:cubicBezTo>
                          <a:pt x="17" y="11"/>
                          <a:pt x="19" y="9"/>
                          <a:pt x="21" y="9"/>
                        </a:cubicBezTo>
                        <a:cubicBezTo>
                          <a:pt x="24" y="8"/>
                          <a:pt x="24" y="5"/>
                          <a:pt x="23" y="3"/>
                        </a:cubicBezTo>
                        <a:cubicBezTo>
                          <a:pt x="23" y="2"/>
                          <a:pt x="23" y="0"/>
                          <a:pt x="24" y="1"/>
                        </a:cubicBezTo>
                        <a:cubicBezTo>
                          <a:pt x="26" y="4"/>
                          <a:pt x="27" y="0"/>
                          <a:pt x="29" y="1"/>
                        </a:cubicBezTo>
                        <a:cubicBezTo>
                          <a:pt x="29" y="3"/>
                          <a:pt x="30" y="6"/>
                          <a:pt x="33" y="7"/>
                        </a:cubicBezTo>
                        <a:cubicBezTo>
                          <a:pt x="34" y="5"/>
                          <a:pt x="28" y="1"/>
                          <a:pt x="35" y="3"/>
                        </a:cubicBezTo>
                        <a:cubicBezTo>
                          <a:pt x="36" y="3"/>
                          <a:pt x="35" y="1"/>
                          <a:pt x="35" y="0"/>
                        </a:cubicBezTo>
                        <a:cubicBezTo>
                          <a:pt x="39" y="3"/>
                          <a:pt x="42" y="7"/>
                          <a:pt x="47" y="9"/>
                        </a:cubicBezTo>
                        <a:cubicBezTo>
                          <a:pt x="54" y="13"/>
                          <a:pt x="57" y="21"/>
                          <a:pt x="63" y="25"/>
                        </a:cubicBezTo>
                        <a:cubicBezTo>
                          <a:pt x="67" y="28"/>
                          <a:pt x="70" y="34"/>
                          <a:pt x="73" y="38"/>
                        </a:cubicBezTo>
                        <a:cubicBezTo>
                          <a:pt x="68" y="37"/>
                          <a:pt x="63" y="36"/>
                          <a:pt x="59" y="32"/>
                        </a:cubicBezTo>
                        <a:cubicBezTo>
                          <a:pt x="59" y="30"/>
                          <a:pt x="60" y="30"/>
                          <a:pt x="62" y="29"/>
                        </a:cubicBezTo>
                        <a:cubicBezTo>
                          <a:pt x="63" y="29"/>
                          <a:pt x="63" y="28"/>
                          <a:pt x="63" y="27"/>
                        </a:cubicBezTo>
                        <a:cubicBezTo>
                          <a:pt x="62" y="26"/>
                          <a:pt x="61" y="26"/>
                          <a:pt x="61" y="27"/>
                        </a:cubicBezTo>
                        <a:cubicBezTo>
                          <a:pt x="60" y="28"/>
                          <a:pt x="59" y="29"/>
                          <a:pt x="58" y="29"/>
                        </a:cubicBezTo>
                        <a:cubicBezTo>
                          <a:pt x="56" y="27"/>
                          <a:pt x="55" y="27"/>
                          <a:pt x="54" y="30"/>
                        </a:cubicBezTo>
                        <a:cubicBezTo>
                          <a:pt x="53" y="32"/>
                          <a:pt x="51" y="34"/>
                          <a:pt x="54" y="36"/>
                        </a:cubicBezTo>
                        <a:cubicBezTo>
                          <a:pt x="56" y="38"/>
                          <a:pt x="54" y="41"/>
                          <a:pt x="51" y="41"/>
                        </a:cubicBezTo>
                        <a:cubicBezTo>
                          <a:pt x="56" y="47"/>
                          <a:pt x="62" y="43"/>
                          <a:pt x="67" y="42"/>
                        </a:cubicBezTo>
                        <a:cubicBezTo>
                          <a:pt x="67" y="45"/>
                          <a:pt x="62" y="45"/>
                          <a:pt x="65" y="48"/>
                        </a:cubicBezTo>
                        <a:cubicBezTo>
                          <a:pt x="61" y="49"/>
                          <a:pt x="64" y="53"/>
                          <a:pt x="62" y="55"/>
                        </a:cubicBezTo>
                        <a:cubicBezTo>
                          <a:pt x="56" y="52"/>
                          <a:pt x="53" y="47"/>
                          <a:pt x="48" y="42"/>
                        </a:cubicBezTo>
                        <a:cubicBezTo>
                          <a:pt x="46" y="39"/>
                          <a:pt x="43" y="37"/>
                          <a:pt x="40" y="34"/>
                        </a:cubicBezTo>
                        <a:cubicBezTo>
                          <a:pt x="34" y="29"/>
                          <a:pt x="28" y="25"/>
                          <a:pt x="21" y="23"/>
                        </a:cubicBezTo>
                        <a:cubicBezTo>
                          <a:pt x="20" y="22"/>
                          <a:pt x="19" y="22"/>
                          <a:pt x="18" y="21"/>
                        </a:cubicBezTo>
                        <a:cubicBezTo>
                          <a:pt x="15" y="16"/>
                          <a:pt x="9" y="13"/>
                          <a:pt x="6" y="8"/>
                        </a:cubicBezTo>
                        <a:cubicBezTo>
                          <a:pt x="5" y="6"/>
                          <a:pt x="1" y="7"/>
                          <a:pt x="1" y="4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lose/>
                      </a:path>
                    </a:pathLst>
                  </a:custGeom>
                  <a:solidFill>
                    <a:srgbClr val="FED1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2" name="Freeform 281"/>
                  <p:cNvSpPr/>
                  <p:nvPr/>
                </p:nvSpPr>
                <p:spPr bwMode="auto">
                  <a:xfrm>
                    <a:off x="5258" y="1858"/>
                    <a:ext cx="71" cy="221"/>
                  </a:xfrm>
                  <a:custGeom>
                    <a:avLst/>
                    <a:gdLst>
                      <a:gd name="T0" fmla="*/ 10 w 30"/>
                      <a:gd name="T1" fmla="*/ 93 h 93"/>
                      <a:gd name="T2" fmla="*/ 12 w 30"/>
                      <a:gd name="T3" fmla="*/ 85 h 93"/>
                      <a:gd name="T4" fmla="*/ 11 w 30"/>
                      <a:gd name="T5" fmla="*/ 83 h 93"/>
                      <a:gd name="T6" fmla="*/ 12 w 30"/>
                      <a:gd name="T7" fmla="*/ 80 h 93"/>
                      <a:gd name="T8" fmla="*/ 7 w 30"/>
                      <a:gd name="T9" fmla="*/ 84 h 93"/>
                      <a:gd name="T10" fmla="*/ 5 w 30"/>
                      <a:gd name="T11" fmla="*/ 81 h 93"/>
                      <a:gd name="T12" fmla="*/ 4 w 30"/>
                      <a:gd name="T13" fmla="*/ 83 h 93"/>
                      <a:gd name="T14" fmla="*/ 1 w 30"/>
                      <a:gd name="T15" fmla="*/ 84 h 93"/>
                      <a:gd name="T16" fmla="*/ 1 w 30"/>
                      <a:gd name="T17" fmla="*/ 81 h 93"/>
                      <a:gd name="T18" fmla="*/ 0 w 30"/>
                      <a:gd name="T19" fmla="*/ 78 h 93"/>
                      <a:gd name="T20" fmla="*/ 12 w 30"/>
                      <a:gd name="T21" fmla="*/ 31 h 93"/>
                      <a:gd name="T22" fmla="*/ 15 w 30"/>
                      <a:gd name="T23" fmla="*/ 3 h 93"/>
                      <a:gd name="T24" fmla="*/ 16 w 30"/>
                      <a:gd name="T25" fmla="*/ 1 h 93"/>
                      <a:gd name="T26" fmla="*/ 21 w 30"/>
                      <a:gd name="T27" fmla="*/ 4 h 93"/>
                      <a:gd name="T28" fmla="*/ 22 w 30"/>
                      <a:gd name="T29" fmla="*/ 5 h 93"/>
                      <a:gd name="T30" fmla="*/ 24 w 30"/>
                      <a:gd name="T31" fmla="*/ 9 h 93"/>
                      <a:gd name="T32" fmla="*/ 17 w 30"/>
                      <a:gd name="T33" fmla="*/ 9 h 93"/>
                      <a:gd name="T34" fmla="*/ 20 w 30"/>
                      <a:gd name="T35" fmla="*/ 15 h 93"/>
                      <a:gd name="T36" fmla="*/ 20 w 30"/>
                      <a:gd name="T37" fmla="*/ 17 h 93"/>
                      <a:gd name="T38" fmla="*/ 19 w 30"/>
                      <a:gd name="T39" fmla="*/ 19 h 93"/>
                      <a:gd name="T40" fmla="*/ 22 w 30"/>
                      <a:gd name="T41" fmla="*/ 18 h 93"/>
                      <a:gd name="T42" fmla="*/ 23 w 30"/>
                      <a:gd name="T43" fmla="*/ 17 h 93"/>
                      <a:gd name="T44" fmla="*/ 22 w 30"/>
                      <a:gd name="T45" fmla="*/ 23 h 93"/>
                      <a:gd name="T46" fmla="*/ 30 w 30"/>
                      <a:gd name="T47" fmla="*/ 23 h 93"/>
                      <a:gd name="T48" fmla="*/ 19 w 30"/>
                      <a:gd name="T49" fmla="*/ 63 h 93"/>
                      <a:gd name="T50" fmla="*/ 10 w 30"/>
                      <a:gd name="T51" fmla="*/ 93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30" h="93">
                        <a:moveTo>
                          <a:pt x="10" y="93"/>
                        </a:moveTo>
                        <a:cubicBezTo>
                          <a:pt x="8" y="90"/>
                          <a:pt x="11" y="87"/>
                          <a:pt x="12" y="85"/>
                        </a:cubicBezTo>
                        <a:cubicBezTo>
                          <a:pt x="12" y="84"/>
                          <a:pt x="14" y="82"/>
                          <a:pt x="11" y="83"/>
                        </a:cubicBezTo>
                        <a:cubicBezTo>
                          <a:pt x="8" y="83"/>
                          <a:pt x="11" y="81"/>
                          <a:pt x="12" y="80"/>
                        </a:cubicBezTo>
                        <a:cubicBezTo>
                          <a:pt x="7" y="80"/>
                          <a:pt x="7" y="80"/>
                          <a:pt x="7" y="84"/>
                        </a:cubicBezTo>
                        <a:cubicBezTo>
                          <a:pt x="5" y="84"/>
                          <a:pt x="7" y="82"/>
                          <a:pt x="5" y="81"/>
                        </a:cubicBezTo>
                        <a:cubicBezTo>
                          <a:pt x="5" y="82"/>
                          <a:pt x="4" y="82"/>
                          <a:pt x="4" y="83"/>
                        </a:cubicBezTo>
                        <a:cubicBezTo>
                          <a:pt x="3" y="84"/>
                          <a:pt x="3" y="85"/>
                          <a:pt x="1" y="84"/>
                        </a:cubicBezTo>
                        <a:cubicBezTo>
                          <a:pt x="0" y="84"/>
                          <a:pt x="0" y="82"/>
                          <a:pt x="1" y="81"/>
                        </a:cubicBezTo>
                        <a:cubicBezTo>
                          <a:pt x="1" y="80"/>
                          <a:pt x="3" y="79"/>
                          <a:pt x="0" y="78"/>
                        </a:cubicBezTo>
                        <a:cubicBezTo>
                          <a:pt x="3" y="62"/>
                          <a:pt x="8" y="47"/>
                          <a:pt x="12" y="31"/>
                        </a:cubicBezTo>
                        <a:cubicBezTo>
                          <a:pt x="15" y="22"/>
                          <a:pt x="16" y="12"/>
                          <a:pt x="15" y="3"/>
                        </a:cubicBezTo>
                        <a:cubicBezTo>
                          <a:pt x="15" y="2"/>
                          <a:pt x="15" y="2"/>
                          <a:pt x="16" y="1"/>
                        </a:cubicBezTo>
                        <a:cubicBezTo>
                          <a:pt x="19" y="0"/>
                          <a:pt x="20" y="1"/>
                          <a:pt x="21" y="4"/>
                        </a:cubicBezTo>
                        <a:cubicBezTo>
                          <a:pt x="22" y="4"/>
                          <a:pt x="22" y="5"/>
                          <a:pt x="22" y="5"/>
                        </a:cubicBezTo>
                        <a:cubicBezTo>
                          <a:pt x="20" y="7"/>
                          <a:pt x="26" y="5"/>
                          <a:pt x="24" y="9"/>
                        </a:cubicBezTo>
                        <a:cubicBezTo>
                          <a:pt x="22" y="11"/>
                          <a:pt x="19" y="10"/>
                          <a:pt x="17" y="9"/>
                        </a:cubicBezTo>
                        <a:cubicBezTo>
                          <a:pt x="19" y="10"/>
                          <a:pt x="14" y="15"/>
                          <a:pt x="20" y="15"/>
                        </a:cubicBezTo>
                        <a:cubicBezTo>
                          <a:pt x="21" y="14"/>
                          <a:pt x="20" y="16"/>
                          <a:pt x="20" y="17"/>
                        </a:cubicBezTo>
                        <a:cubicBezTo>
                          <a:pt x="20" y="18"/>
                          <a:pt x="17" y="17"/>
                          <a:pt x="19" y="19"/>
                        </a:cubicBezTo>
                        <a:cubicBezTo>
                          <a:pt x="21" y="21"/>
                          <a:pt x="21" y="19"/>
                          <a:pt x="22" y="18"/>
                        </a:cubicBezTo>
                        <a:cubicBezTo>
                          <a:pt x="22" y="17"/>
                          <a:pt x="22" y="17"/>
                          <a:pt x="23" y="17"/>
                        </a:cubicBezTo>
                        <a:cubicBezTo>
                          <a:pt x="26" y="19"/>
                          <a:pt x="25" y="21"/>
                          <a:pt x="22" y="23"/>
                        </a:cubicBezTo>
                        <a:cubicBezTo>
                          <a:pt x="25" y="25"/>
                          <a:pt x="27" y="22"/>
                          <a:pt x="30" y="23"/>
                        </a:cubicBezTo>
                        <a:cubicBezTo>
                          <a:pt x="26" y="36"/>
                          <a:pt x="23" y="50"/>
                          <a:pt x="19" y="63"/>
                        </a:cubicBezTo>
                        <a:cubicBezTo>
                          <a:pt x="17" y="73"/>
                          <a:pt x="15" y="84"/>
                          <a:pt x="10" y="93"/>
                        </a:cubicBezTo>
                        <a:close/>
                      </a:path>
                    </a:pathLst>
                  </a:custGeom>
                  <a:solidFill>
                    <a:srgbClr val="FED1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3" name="Freeform 282"/>
                  <p:cNvSpPr/>
                  <p:nvPr/>
                </p:nvSpPr>
                <p:spPr bwMode="auto">
                  <a:xfrm>
                    <a:off x="4501" y="2411"/>
                    <a:ext cx="235" cy="62"/>
                  </a:xfrm>
                  <a:custGeom>
                    <a:avLst/>
                    <a:gdLst>
                      <a:gd name="T0" fmla="*/ 8 w 99"/>
                      <a:gd name="T1" fmla="*/ 1 h 26"/>
                      <a:gd name="T2" fmla="*/ 23 w 99"/>
                      <a:gd name="T3" fmla="*/ 5 h 26"/>
                      <a:gd name="T4" fmla="*/ 52 w 99"/>
                      <a:gd name="T5" fmla="*/ 12 h 26"/>
                      <a:gd name="T6" fmla="*/ 73 w 99"/>
                      <a:gd name="T7" fmla="*/ 14 h 26"/>
                      <a:gd name="T8" fmla="*/ 76 w 99"/>
                      <a:gd name="T9" fmla="*/ 14 h 26"/>
                      <a:gd name="T10" fmla="*/ 85 w 99"/>
                      <a:gd name="T11" fmla="*/ 13 h 26"/>
                      <a:gd name="T12" fmla="*/ 90 w 99"/>
                      <a:gd name="T13" fmla="*/ 14 h 26"/>
                      <a:gd name="T14" fmla="*/ 93 w 99"/>
                      <a:gd name="T15" fmla="*/ 14 h 26"/>
                      <a:gd name="T16" fmla="*/ 98 w 99"/>
                      <a:gd name="T17" fmla="*/ 15 h 26"/>
                      <a:gd name="T18" fmla="*/ 97 w 99"/>
                      <a:gd name="T19" fmla="*/ 19 h 26"/>
                      <a:gd name="T20" fmla="*/ 95 w 99"/>
                      <a:gd name="T21" fmla="*/ 21 h 26"/>
                      <a:gd name="T22" fmla="*/ 94 w 99"/>
                      <a:gd name="T23" fmla="*/ 21 h 26"/>
                      <a:gd name="T24" fmla="*/ 82 w 99"/>
                      <a:gd name="T25" fmla="*/ 23 h 26"/>
                      <a:gd name="T26" fmla="*/ 73 w 99"/>
                      <a:gd name="T27" fmla="*/ 25 h 26"/>
                      <a:gd name="T28" fmla="*/ 19 w 99"/>
                      <a:gd name="T29" fmla="*/ 19 h 26"/>
                      <a:gd name="T30" fmla="*/ 18 w 99"/>
                      <a:gd name="T31" fmla="*/ 18 h 26"/>
                      <a:gd name="T32" fmla="*/ 23 w 99"/>
                      <a:gd name="T33" fmla="*/ 15 h 26"/>
                      <a:gd name="T34" fmla="*/ 29 w 99"/>
                      <a:gd name="T35" fmla="*/ 11 h 26"/>
                      <a:gd name="T36" fmla="*/ 19 w 99"/>
                      <a:gd name="T37" fmla="*/ 11 h 26"/>
                      <a:gd name="T38" fmla="*/ 16 w 99"/>
                      <a:gd name="T39" fmla="*/ 9 h 26"/>
                      <a:gd name="T40" fmla="*/ 9 w 99"/>
                      <a:gd name="T41" fmla="*/ 4 h 26"/>
                      <a:gd name="T42" fmla="*/ 10 w 99"/>
                      <a:gd name="T43" fmla="*/ 12 h 26"/>
                      <a:gd name="T44" fmla="*/ 9 w 99"/>
                      <a:gd name="T45" fmla="*/ 15 h 26"/>
                      <a:gd name="T46" fmla="*/ 3 w 99"/>
                      <a:gd name="T47" fmla="*/ 14 h 26"/>
                      <a:gd name="T48" fmla="*/ 2 w 99"/>
                      <a:gd name="T49" fmla="*/ 9 h 26"/>
                      <a:gd name="T50" fmla="*/ 4 w 99"/>
                      <a:gd name="T51" fmla="*/ 5 h 26"/>
                      <a:gd name="T52" fmla="*/ 4 w 99"/>
                      <a:gd name="T53" fmla="*/ 4 h 26"/>
                      <a:gd name="T54" fmla="*/ 5 w 99"/>
                      <a:gd name="T55" fmla="*/ 1 h 26"/>
                      <a:gd name="T56" fmla="*/ 8 w 99"/>
                      <a:gd name="T57" fmla="*/ 1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99" h="26">
                        <a:moveTo>
                          <a:pt x="8" y="1"/>
                        </a:moveTo>
                        <a:cubicBezTo>
                          <a:pt x="13" y="2"/>
                          <a:pt x="18" y="4"/>
                          <a:pt x="23" y="5"/>
                        </a:cubicBezTo>
                        <a:cubicBezTo>
                          <a:pt x="33" y="7"/>
                          <a:pt x="42" y="10"/>
                          <a:pt x="52" y="12"/>
                        </a:cubicBezTo>
                        <a:cubicBezTo>
                          <a:pt x="59" y="14"/>
                          <a:pt x="66" y="14"/>
                          <a:pt x="73" y="14"/>
                        </a:cubicBezTo>
                        <a:cubicBezTo>
                          <a:pt x="74" y="14"/>
                          <a:pt x="75" y="14"/>
                          <a:pt x="76" y="14"/>
                        </a:cubicBezTo>
                        <a:cubicBezTo>
                          <a:pt x="79" y="14"/>
                          <a:pt x="82" y="13"/>
                          <a:pt x="85" y="13"/>
                        </a:cubicBezTo>
                        <a:cubicBezTo>
                          <a:pt x="87" y="15"/>
                          <a:pt x="89" y="12"/>
                          <a:pt x="90" y="14"/>
                        </a:cubicBezTo>
                        <a:cubicBezTo>
                          <a:pt x="92" y="15"/>
                          <a:pt x="92" y="15"/>
                          <a:pt x="93" y="14"/>
                        </a:cubicBezTo>
                        <a:cubicBezTo>
                          <a:pt x="95" y="14"/>
                          <a:pt x="97" y="13"/>
                          <a:pt x="98" y="15"/>
                        </a:cubicBezTo>
                        <a:cubicBezTo>
                          <a:pt x="99" y="17"/>
                          <a:pt x="98" y="18"/>
                          <a:pt x="97" y="19"/>
                        </a:cubicBezTo>
                        <a:cubicBezTo>
                          <a:pt x="96" y="20"/>
                          <a:pt x="95" y="21"/>
                          <a:pt x="95" y="21"/>
                        </a:cubicBezTo>
                        <a:cubicBezTo>
                          <a:pt x="94" y="21"/>
                          <a:pt x="94" y="21"/>
                          <a:pt x="94" y="21"/>
                        </a:cubicBezTo>
                        <a:cubicBezTo>
                          <a:pt x="90" y="21"/>
                          <a:pt x="86" y="22"/>
                          <a:pt x="82" y="23"/>
                        </a:cubicBezTo>
                        <a:cubicBezTo>
                          <a:pt x="79" y="24"/>
                          <a:pt x="76" y="24"/>
                          <a:pt x="73" y="25"/>
                        </a:cubicBezTo>
                        <a:cubicBezTo>
                          <a:pt x="55" y="26"/>
                          <a:pt x="37" y="23"/>
                          <a:pt x="19" y="19"/>
                        </a:cubicBezTo>
                        <a:cubicBezTo>
                          <a:pt x="19" y="19"/>
                          <a:pt x="18" y="19"/>
                          <a:pt x="18" y="18"/>
                        </a:cubicBezTo>
                        <a:cubicBezTo>
                          <a:pt x="19" y="13"/>
                          <a:pt x="19" y="13"/>
                          <a:pt x="23" y="15"/>
                        </a:cubicBezTo>
                        <a:cubicBezTo>
                          <a:pt x="27" y="16"/>
                          <a:pt x="28" y="15"/>
                          <a:pt x="29" y="11"/>
                        </a:cubicBezTo>
                        <a:cubicBezTo>
                          <a:pt x="26" y="10"/>
                          <a:pt x="22" y="8"/>
                          <a:pt x="19" y="11"/>
                        </a:cubicBezTo>
                        <a:cubicBezTo>
                          <a:pt x="18" y="13"/>
                          <a:pt x="16" y="11"/>
                          <a:pt x="16" y="9"/>
                        </a:cubicBezTo>
                        <a:cubicBezTo>
                          <a:pt x="14" y="7"/>
                          <a:pt x="12" y="6"/>
                          <a:pt x="9" y="4"/>
                        </a:cubicBezTo>
                        <a:cubicBezTo>
                          <a:pt x="9" y="7"/>
                          <a:pt x="8" y="9"/>
                          <a:pt x="10" y="12"/>
                        </a:cubicBezTo>
                        <a:cubicBezTo>
                          <a:pt x="11" y="13"/>
                          <a:pt x="11" y="15"/>
                          <a:pt x="9" y="15"/>
                        </a:cubicBezTo>
                        <a:cubicBezTo>
                          <a:pt x="7" y="15"/>
                          <a:pt x="5" y="16"/>
                          <a:pt x="3" y="14"/>
                        </a:cubicBezTo>
                        <a:cubicBezTo>
                          <a:pt x="4" y="13"/>
                          <a:pt x="4" y="11"/>
                          <a:pt x="2" y="9"/>
                        </a:cubicBezTo>
                        <a:cubicBezTo>
                          <a:pt x="1" y="8"/>
                          <a:pt x="0" y="5"/>
                          <a:pt x="4" y="5"/>
                        </a:cubicBezTo>
                        <a:cubicBezTo>
                          <a:pt x="6" y="6"/>
                          <a:pt x="4" y="5"/>
                          <a:pt x="4" y="4"/>
                        </a:cubicBezTo>
                        <a:cubicBezTo>
                          <a:pt x="4" y="3"/>
                          <a:pt x="4" y="1"/>
                          <a:pt x="5" y="1"/>
                        </a:cubicBezTo>
                        <a:cubicBezTo>
                          <a:pt x="6" y="0"/>
                          <a:pt x="7" y="0"/>
                          <a:pt x="8" y="1"/>
                        </a:cubicBezTo>
                        <a:close/>
                      </a:path>
                    </a:pathLst>
                  </a:custGeom>
                  <a:solidFill>
                    <a:srgbClr val="FECA9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4" name="Freeform 283"/>
                  <p:cNvSpPr/>
                  <p:nvPr/>
                </p:nvSpPr>
                <p:spPr bwMode="auto">
                  <a:xfrm>
                    <a:off x="4703" y="2423"/>
                    <a:ext cx="206" cy="41"/>
                  </a:xfrm>
                  <a:custGeom>
                    <a:avLst/>
                    <a:gdLst>
                      <a:gd name="T0" fmla="*/ 10 w 87"/>
                      <a:gd name="T1" fmla="*/ 16 h 17"/>
                      <a:gd name="T2" fmla="*/ 11 w 87"/>
                      <a:gd name="T3" fmla="*/ 12 h 17"/>
                      <a:gd name="T4" fmla="*/ 12 w 87"/>
                      <a:gd name="T5" fmla="*/ 10 h 17"/>
                      <a:gd name="T6" fmla="*/ 9 w 87"/>
                      <a:gd name="T7" fmla="*/ 10 h 17"/>
                      <a:gd name="T8" fmla="*/ 6 w 87"/>
                      <a:gd name="T9" fmla="*/ 12 h 17"/>
                      <a:gd name="T10" fmla="*/ 5 w 87"/>
                      <a:gd name="T11" fmla="*/ 9 h 17"/>
                      <a:gd name="T12" fmla="*/ 3 w 87"/>
                      <a:gd name="T13" fmla="*/ 9 h 17"/>
                      <a:gd name="T14" fmla="*/ 0 w 87"/>
                      <a:gd name="T15" fmla="*/ 8 h 17"/>
                      <a:gd name="T16" fmla="*/ 30 w 87"/>
                      <a:gd name="T17" fmla="*/ 8 h 17"/>
                      <a:gd name="T18" fmla="*/ 52 w 87"/>
                      <a:gd name="T19" fmla="*/ 7 h 17"/>
                      <a:gd name="T20" fmla="*/ 65 w 87"/>
                      <a:gd name="T21" fmla="*/ 6 h 17"/>
                      <a:gd name="T22" fmla="*/ 84 w 87"/>
                      <a:gd name="T23" fmla="*/ 1 h 17"/>
                      <a:gd name="T24" fmla="*/ 87 w 87"/>
                      <a:gd name="T25" fmla="*/ 2 h 17"/>
                      <a:gd name="T26" fmla="*/ 12 w 87"/>
                      <a:gd name="T27" fmla="*/ 16 h 17"/>
                      <a:gd name="T28" fmla="*/ 10 w 87"/>
                      <a:gd name="T2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87" h="17">
                        <a:moveTo>
                          <a:pt x="10" y="16"/>
                        </a:moveTo>
                        <a:cubicBezTo>
                          <a:pt x="10" y="15"/>
                          <a:pt x="11" y="14"/>
                          <a:pt x="11" y="12"/>
                        </a:cubicBezTo>
                        <a:cubicBezTo>
                          <a:pt x="12" y="12"/>
                          <a:pt x="13" y="11"/>
                          <a:pt x="12" y="10"/>
                        </a:cubicBezTo>
                        <a:cubicBezTo>
                          <a:pt x="12" y="9"/>
                          <a:pt x="11" y="10"/>
                          <a:pt x="9" y="10"/>
                        </a:cubicBezTo>
                        <a:cubicBezTo>
                          <a:pt x="8" y="10"/>
                          <a:pt x="8" y="12"/>
                          <a:pt x="6" y="12"/>
                        </a:cubicBezTo>
                        <a:cubicBezTo>
                          <a:pt x="4" y="11"/>
                          <a:pt x="6" y="10"/>
                          <a:pt x="5" y="9"/>
                        </a:cubicBezTo>
                        <a:cubicBezTo>
                          <a:pt x="5" y="9"/>
                          <a:pt x="4" y="9"/>
                          <a:pt x="3" y="9"/>
                        </a:cubicBezTo>
                        <a:cubicBezTo>
                          <a:pt x="2" y="9"/>
                          <a:pt x="1" y="10"/>
                          <a:pt x="0" y="8"/>
                        </a:cubicBezTo>
                        <a:cubicBezTo>
                          <a:pt x="10" y="6"/>
                          <a:pt x="20" y="7"/>
                          <a:pt x="30" y="8"/>
                        </a:cubicBezTo>
                        <a:cubicBezTo>
                          <a:pt x="37" y="8"/>
                          <a:pt x="44" y="8"/>
                          <a:pt x="52" y="7"/>
                        </a:cubicBezTo>
                        <a:cubicBezTo>
                          <a:pt x="56" y="7"/>
                          <a:pt x="61" y="7"/>
                          <a:pt x="65" y="6"/>
                        </a:cubicBezTo>
                        <a:cubicBezTo>
                          <a:pt x="72" y="5"/>
                          <a:pt x="78" y="3"/>
                          <a:pt x="84" y="1"/>
                        </a:cubicBezTo>
                        <a:cubicBezTo>
                          <a:pt x="85" y="1"/>
                          <a:pt x="86" y="0"/>
                          <a:pt x="87" y="2"/>
                        </a:cubicBezTo>
                        <a:cubicBezTo>
                          <a:pt x="63" y="12"/>
                          <a:pt x="38" y="17"/>
                          <a:pt x="12" y="16"/>
                        </a:cubicBezTo>
                        <a:cubicBezTo>
                          <a:pt x="11" y="16"/>
                          <a:pt x="10" y="16"/>
                          <a:pt x="10" y="16"/>
                        </a:cubicBezTo>
                        <a:close/>
                      </a:path>
                    </a:pathLst>
                  </a:custGeom>
                  <a:solidFill>
                    <a:srgbClr val="FECF9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5" name="Freeform 284"/>
                  <p:cNvSpPr/>
                  <p:nvPr/>
                </p:nvSpPr>
                <p:spPr bwMode="auto">
                  <a:xfrm>
                    <a:off x="4556" y="2423"/>
                    <a:ext cx="140" cy="26"/>
                  </a:xfrm>
                  <a:custGeom>
                    <a:avLst/>
                    <a:gdLst>
                      <a:gd name="T0" fmla="*/ 53 w 59"/>
                      <a:gd name="T1" fmla="*/ 9 h 11"/>
                      <a:gd name="T2" fmla="*/ 29 w 59"/>
                      <a:gd name="T3" fmla="*/ 9 h 11"/>
                      <a:gd name="T4" fmla="*/ 0 w 59"/>
                      <a:gd name="T5" fmla="*/ 0 h 11"/>
                      <a:gd name="T6" fmla="*/ 6 w 59"/>
                      <a:gd name="T7" fmla="*/ 1 h 11"/>
                      <a:gd name="T8" fmla="*/ 32 w 59"/>
                      <a:gd name="T9" fmla="*/ 0 h 11"/>
                      <a:gd name="T10" fmla="*/ 43 w 59"/>
                      <a:gd name="T11" fmla="*/ 0 h 11"/>
                      <a:gd name="T12" fmla="*/ 59 w 59"/>
                      <a:gd name="T13" fmla="*/ 1 h 11"/>
                      <a:gd name="T14" fmla="*/ 53 w 59"/>
                      <a:gd name="T15" fmla="*/ 6 h 11"/>
                      <a:gd name="T16" fmla="*/ 53 w 59"/>
                      <a:gd name="T17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9" h="11">
                        <a:moveTo>
                          <a:pt x="53" y="9"/>
                        </a:moveTo>
                        <a:cubicBezTo>
                          <a:pt x="45" y="11"/>
                          <a:pt x="37" y="10"/>
                          <a:pt x="29" y="9"/>
                        </a:cubicBezTo>
                        <a:cubicBezTo>
                          <a:pt x="19" y="6"/>
                          <a:pt x="9" y="4"/>
                          <a:pt x="0" y="0"/>
                        </a:cubicBezTo>
                        <a:cubicBezTo>
                          <a:pt x="2" y="0"/>
                          <a:pt x="4" y="0"/>
                          <a:pt x="6" y="1"/>
                        </a:cubicBezTo>
                        <a:cubicBezTo>
                          <a:pt x="15" y="3"/>
                          <a:pt x="24" y="1"/>
                          <a:pt x="32" y="0"/>
                        </a:cubicBezTo>
                        <a:cubicBezTo>
                          <a:pt x="36" y="0"/>
                          <a:pt x="39" y="0"/>
                          <a:pt x="43" y="0"/>
                        </a:cubicBezTo>
                        <a:cubicBezTo>
                          <a:pt x="48" y="2"/>
                          <a:pt x="53" y="1"/>
                          <a:pt x="59" y="1"/>
                        </a:cubicBezTo>
                        <a:cubicBezTo>
                          <a:pt x="55" y="2"/>
                          <a:pt x="57" y="6"/>
                          <a:pt x="53" y="6"/>
                        </a:cubicBezTo>
                        <a:cubicBezTo>
                          <a:pt x="53" y="7"/>
                          <a:pt x="53" y="8"/>
                          <a:pt x="53" y="9"/>
                        </a:cubicBezTo>
                        <a:close/>
                      </a:path>
                    </a:pathLst>
                  </a:custGeom>
                  <a:solidFill>
                    <a:srgbClr val="FEE3C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6" name="Freeform 285"/>
                  <p:cNvSpPr/>
                  <p:nvPr/>
                </p:nvSpPr>
                <p:spPr bwMode="auto">
                  <a:xfrm>
                    <a:off x="4983" y="2350"/>
                    <a:ext cx="68" cy="45"/>
                  </a:xfrm>
                  <a:custGeom>
                    <a:avLst/>
                    <a:gdLst>
                      <a:gd name="T0" fmla="*/ 29 w 29"/>
                      <a:gd name="T1" fmla="*/ 0 h 19"/>
                      <a:gd name="T2" fmla="*/ 9 w 29"/>
                      <a:gd name="T3" fmla="*/ 17 h 19"/>
                      <a:gd name="T4" fmla="*/ 8 w 29"/>
                      <a:gd name="T5" fmla="*/ 17 h 19"/>
                      <a:gd name="T6" fmla="*/ 1 w 29"/>
                      <a:gd name="T7" fmla="*/ 16 h 19"/>
                      <a:gd name="T8" fmla="*/ 5 w 29"/>
                      <a:gd name="T9" fmla="*/ 12 h 19"/>
                      <a:gd name="T10" fmla="*/ 29 w 29"/>
                      <a:gd name="T11" fmla="*/ 0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9" h="19">
                        <a:moveTo>
                          <a:pt x="29" y="0"/>
                        </a:moveTo>
                        <a:cubicBezTo>
                          <a:pt x="24" y="8"/>
                          <a:pt x="17" y="13"/>
                          <a:pt x="9" y="17"/>
                        </a:cubicBezTo>
                        <a:cubicBezTo>
                          <a:pt x="9" y="17"/>
                          <a:pt x="8" y="17"/>
                          <a:pt x="8" y="17"/>
                        </a:cubicBezTo>
                        <a:cubicBezTo>
                          <a:pt x="6" y="17"/>
                          <a:pt x="2" y="19"/>
                          <a:pt x="1" y="16"/>
                        </a:cubicBezTo>
                        <a:cubicBezTo>
                          <a:pt x="0" y="15"/>
                          <a:pt x="4" y="14"/>
                          <a:pt x="5" y="12"/>
                        </a:cubicBezTo>
                        <a:cubicBezTo>
                          <a:pt x="12" y="7"/>
                          <a:pt x="20" y="2"/>
                          <a:pt x="29" y="0"/>
                        </a:cubicBezTo>
                        <a:close/>
                      </a:path>
                    </a:pathLst>
                  </a:custGeom>
                  <a:solidFill>
                    <a:srgbClr val="FED2A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7" name="Freeform 286"/>
                  <p:cNvSpPr/>
                  <p:nvPr/>
                </p:nvSpPr>
                <p:spPr bwMode="auto">
                  <a:xfrm>
                    <a:off x="4964" y="1228"/>
                    <a:ext cx="83" cy="55"/>
                  </a:xfrm>
                  <a:custGeom>
                    <a:avLst/>
                    <a:gdLst>
                      <a:gd name="T0" fmla="*/ 35 w 35"/>
                      <a:gd name="T1" fmla="*/ 22 h 23"/>
                      <a:gd name="T2" fmla="*/ 29 w 35"/>
                      <a:gd name="T3" fmla="*/ 22 h 23"/>
                      <a:gd name="T4" fmla="*/ 28 w 35"/>
                      <a:gd name="T5" fmla="*/ 19 h 23"/>
                      <a:gd name="T6" fmla="*/ 23 w 35"/>
                      <a:gd name="T7" fmla="*/ 16 h 23"/>
                      <a:gd name="T8" fmla="*/ 19 w 35"/>
                      <a:gd name="T9" fmla="*/ 17 h 23"/>
                      <a:gd name="T10" fmla="*/ 12 w 35"/>
                      <a:gd name="T11" fmla="*/ 17 h 23"/>
                      <a:gd name="T12" fmla="*/ 10 w 35"/>
                      <a:gd name="T13" fmla="*/ 5 h 23"/>
                      <a:gd name="T14" fmla="*/ 4 w 35"/>
                      <a:gd name="T15" fmla="*/ 7 h 23"/>
                      <a:gd name="T16" fmla="*/ 2 w 35"/>
                      <a:gd name="T17" fmla="*/ 10 h 23"/>
                      <a:gd name="T18" fmla="*/ 1 w 35"/>
                      <a:gd name="T19" fmla="*/ 9 h 23"/>
                      <a:gd name="T20" fmla="*/ 1 w 35"/>
                      <a:gd name="T21" fmla="*/ 6 h 23"/>
                      <a:gd name="T22" fmla="*/ 1 w 35"/>
                      <a:gd name="T23" fmla="*/ 0 h 23"/>
                      <a:gd name="T24" fmla="*/ 4 w 35"/>
                      <a:gd name="T25" fmla="*/ 0 h 23"/>
                      <a:gd name="T26" fmla="*/ 20 w 35"/>
                      <a:gd name="T27" fmla="*/ 10 h 23"/>
                      <a:gd name="T28" fmla="*/ 30 w 35"/>
                      <a:gd name="T29" fmla="*/ 18 h 23"/>
                      <a:gd name="T30" fmla="*/ 35 w 35"/>
                      <a:gd name="T31" fmla="*/ 21 h 23"/>
                      <a:gd name="T32" fmla="*/ 35 w 35"/>
                      <a:gd name="T33" fmla="*/ 22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35" h="23">
                        <a:moveTo>
                          <a:pt x="35" y="22"/>
                        </a:moveTo>
                        <a:cubicBezTo>
                          <a:pt x="33" y="23"/>
                          <a:pt x="31" y="21"/>
                          <a:pt x="29" y="22"/>
                        </a:cubicBezTo>
                        <a:cubicBezTo>
                          <a:pt x="26" y="22"/>
                          <a:pt x="29" y="20"/>
                          <a:pt x="28" y="19"/>
                        </a:cubicBezTo>
                        <a:cubicBezTo>
                          <a:pt x="26" y="18"/>
                          <a:pt x="25" y="16"/>
                          <a:pt x="23" y="16"/>
                        </a:cubicBezTo>
                        <a:cubicBezTo>
                          <a:pt x="21" y="15"/>
                          <a:pt x="19" y="14"/>
                          <a:pt x="19" y="17"/>
                        </a:cubicBezTo>
                        <a:cubicBezTo>
                          <a:pt x="17" y="15"/>
                          <a:pt x="15" y="14"/>
                          <a:pt x="12" y="17"/>
                        </a:cubicBezTo>
                        <a:cubicBezTo>
                          <a:pt x="16" y="12"/>
                          <a:pt x="14" y="8"/>
                          <a:pt x="10" y="5"/>
                        </a:cubicBezTo>
                        <a:cubicBezTo>
                          <a:pt x="7" y="3"/>
                          <a:pt x="5" y="4"/>
                          <a:pt x="4" y="7"/>
                        </a:cubicBezTo>
                        <a:cubicBezTo>
                          <a:pt x="4" y="9"/>
                          <a:pt x="3" y="9"/>
                          <a:pt x="2" y="10"/>
                        </a:cubicBezTo>
                        <a:cubicBezTo>
                          <a:pt x="1" y="10"/>
                          <a:pt x="1" y="9"/>
                          <a:pt x="1" y="9"/>
                        </a:cubicBezTo>
                        <a:cubicBezTo>
                          <a:pt x="1" y="8"/>
                          <a:pt x="0" y="7"/>
                          <a:pt x="1" y="6"/>
                        </a:cubicBezTo>
                        <a:cubicBezTo>
                          <a:pt x="5" y="4"/>
                          <a:pt x="3" y="2"/>
                          <a:pt x="1" y="0"/>
                        </a:cubicBezTo>
                        <a:cubicBezTo>
                          <a:pt x="2" y="0"/>
                          <a:pt x="3" y="0"/>
                          <a:pt x="4" y="0"/>
                        </a:cubicBezTo>
                        <a:cubicBezTo>
                          <a:pt x="10" y="2"/>
                          <a:pt x="14" y="7"/>
                          <a:pt x="20" y="10"/>
                        </a:cubicBezTo>
                        <a:cubicBezTo>
                          <a:pt x="23" y="12"/>
                          <a:pt x="27" y="15"/>
                          <a:pt x="30" y="18"/>
                        </a:cubicBezTo>
                        <a:cubicBezTo>
                          <a:pt x="31" y="20"/>
                          <a:pt x="33" y="21"/>
                          <a:pt x="35" y="21"/>
                        </a:cubicBezTo>
                        <a:cubicBezTo>
                          <a:pt x="35" y="21"/>
                          <a:pt x="35" y="22"/>
                          <a:pt x="35" y="22"/>
                        </a:cubicBezTo>
                        <a:close/>
                      </a:path>
                    </a:pathLst>
                  </a:custGeom>
                  <a:solidFill>
                    <a:srgbClr val="FED3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8" name="Freeform 287"/>
                  <p:cNvSpPr/>
                  <p:nvPr/>
                </p:nvSpPr>
                <p:spPr bwMode="auto">
                  <a:xfrm>
                    <a:off x="4952" y="1311"/>
                    <a:ext cx="64" cy="43"/>
                  </a:xfrm>
                  <a:custGeom>
                    <a:avLst/>
                    <a:gdLst>
                      <a:gd name="T0" fmla="*/ 13 w 27"/>
                      <a:gd name="T1" fmla="*/ 9 h 18"/>
                      <a:gd name="T2" fmla="*/ 4 w 27"/>
                      <a:gd name="T3" fmla="*/ 3 h 18"/>
                      <a:gd name="T4" fmla="*/ 4 w 27"/>
                      <a:gd name="T5" fmla="*/ 0 h 18"/>
                      <a:gd name="T6" fmla="*/ 17 w 27"/>
                      <a:gd name="T7" fmla="*/ 6 h 18"/>
                      <a:gd name="T8" fmla="*/ 26 w 27"/>
                      <a:gd name="T9" fmla="*/ 14 h 18"/>
                      <a:gd name="T10" fmla="*/ 26 w 27"/>
                      <a:gd name="T11" fmla="*/ 18 h 18"/>
                      <a:gd name="T12" fmla="*/ 20 w 27"/>
                      <a:gd name="T13" fmla="*/ 13 h 18"/>
                      <a:gd name="T14" fmla="*/ 13 w 27"/>
                      <a:gd name="T15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7" h="18">
                        <a:moveTo>
                          <a:pt x="13" y="9"/>
                        </a:moveTo>
                        <a:cubicBezTo>
                          <a:pt x="11" y="6"/>
                          <a:pt x="7" y="5"/>
                          <a:pt x="4" y="3"/>
                        </a:cubicBezTo>
                        <a:cubicBezTo>
                          <a:pt x="2" y="2"/>
                          <a:pt x="0" y="1"/>
                          <a:pt x="4" y="0"/>
                        </a:cubicBezTo>
                        <a:cubicBezTo>
                          <a:pt x="9" y="0"/>
                          <a:pt x="13" y="3"/>
                          <a:pt x="17" y="6"/>
                        </a:cubicBezTo>
                        <a:cubicBezTo>
                          <a:pt x="20" y="8"/>
                          <a:pt x="24" y="11"/>
                          <a:pt x="26" y="14"/>
                        </a:cubicBezTo>
                        <a:cubicBezTo>
                          <a:pt x="26" y="15"/>
                          <a:pt x="27" y="17"/>
                          <a:pt x="26" y="18"/>
                        </a:cubicBezTo>
                        <a:cubicBezTo>
                          <a:pt x="22" y="18"/>
                          <a:pt x="22" y="15"/>
                          <a:pt x="20" y="13"/>
                        </a:cubicBezTo>
                        <a:cubicBezTo>
                          <a:pt x="17" y="12"/>
                          <a:pt x="15" y="11"/>
                          <a:pt x="13" y="9"/>
                        </a:cubicBezTo>
                        <a:close/>
                      </a:path>
                    </a:pathLst>
                  </a:custGeom>
                  <a:solidFill>
                    <a:srgbClr val="AC9E8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39" name="Freeform 288"/>
                  <p:cNvSpPr/>
                  <p:nvPr/>
                </p:nvSpPr>
                <p:spPr bwMode="auto">
                  <a:xfrm>
                    <a:off x="5222" y="1530"/>
                    <a:ext cx="26" cy="40"/>
                  </a:xfrm>
                  <a:custGeom>
                    <a:avLst/>
                    <a:gdLst>
                      <a:gd name="T0" fmla="*/ 0 w 11"/>
                      <a:gd name="T1" fmla="*/ 0 h 17"/>
                      <a:gd name="T2" fmla="*/ 3 w 11"/>
                      <a:gd name="T3" fmla="*/ 1 h 17"/>
                      <a:gd name="T4" fmla="*/ 5 w 11"/>
                      <a:gd name="T5" fmla="*/ 8 h 17"/>
                      <a:gd name="T6" fmla="*/ 11 w 11"/>
                      <a:gd name="T7" fmla="*/ 13 h 17"/>
                      <a:gd name="T8" fmla="*/ 6 w 11"/>
                      <a:gd name="T9" fmla="*/ 17 h 17"/>
                      <a:gd name="T10" fmla="*/ 0 w 11"/>
                      <a:gd name="T11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" h="17">
                        <a:moveTo>
                          <a:pt x="0" y="0"/>
                        </a:moveTo>
                        <a:cubicBezTo>
                          <a:pt x="1" y="0"/>
                          <a:pt x="3" y="0"/>
                          <a:pt x="3" y="1"/>
                        </a:cubicBezTo>
                        <a:cubicBezTo>
                          <a:pt x="2" y="4"/>
                          <a:pt x="5" y="5"/>
                          <a:pt x="5" y="8"/>
                        </a:cubicBezTo>
                        <a:cubicBezTo>
                          <a:pt x="5" y="12"/>
                          <a:pt x="6" y="12"/>
                          <a:pt x="11" y="13"/>
                        </a:cubicBezTo>
                        <a:cubicBezTo>
                          <a:pt x="7" y="12"/>
                          <a:pt x="7" y="14"/>
                          <a:pt x="6" y="17"/>
                        </a:cubicBezTo>
                        <a:cubicBezTo>
                          <a:pt x="4" y="11"/>
                          <a:pt x="2" y="5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D3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0" name="Freeform 289"/>
                  <p:cNvSpPr/>
                  <p:nvPr/>
                </p:nvSpPr>
                <p:spPr bwMode="auto">
                  <a:xfrm>
                    <a:off x="4767" y="2485"/>
                    <a:ext cx="16" cy="14"/>
                  </a:xfrm>
                  <a:custGeom>
                    <a:avLst/>
                    <a:gdLst>
                      <a:gd name="T0" fmla="*/ 7 w 7"/>
                      <a:gd name="T1" fmla="*/ 4 h 6"/>
                      <a:gd name="T2" fmla="*/ 2 w 7"/>
                      <a:gd name="T3" fmla="*/ 6 h 6"/>
                      <a:gd name="T4" fmla="*/ 0 w 7"/>
                      <a:gd name="T5" fmla="*/ 3 h 6"/>
                      <a:gd name="T6" fmla="*/ 5 w 7"/>
                      <a:gd name="T7" fmla="*/ 0 h 6"/>
                      <a:gd name="T8" fmla="*/ 7 w 7"/>
                      <a:gd name="T9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7" y="4"/>
                        </a:moveTo>
                        <a:cubicBezTo>
                          <a:pt x="6" y="5"/>
                          <a:pt x="4" y="6"/>
                          <a:pt x="2" y="6"/>
                        </a:cubicBezTo>
                        <a:cubicBezTo>
                          <a:pt x="1" y="6"/>
                          <a:pt x="0" y="5"/>
                          <a:pt x="0" y="3"/>
                        </a:cubicBezTo>
                        <a:cubicBezTo>
                          <a:pt x="1" y="1"/>
                          <a:pt x="2" y="0"/>
                          <a:pt x="5" y="0"/>
                        </a:cubicBezTo>
                        <a:cubicBezTo>
                          <a:pt x="7" y="0"/>
                          <a:pt x="7" y="2"/>
                          <a:pt x="7" y="4"/>
                        </a:cubicBezTo>
                        <a:close/>
                      </a:path>
                    </a:pathLst>
                  </a:custGeom>
                  <a:solidFill>
                    <a:srgbClr val="FEE4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1" name="Freeform 290"/>
                  <p:cNvSpPr/>
                  <p:nvPr/>
                </p:nvSpPr>
                <p:spPr bwMode="auto">
                  <a:xfrm>
                    <a:off x="5189" y="1475"/>
                    <a:ext cx="22" cy="31"/>
                  </a:xfrm>
                  <a:custGeom>
                    <a:avLst/>
                    <a:gdLst>
                      <a:gd name="T0" fmla="*/ 0 w 9"/>
                      <a:gd name="T1" fmla="*/ 0 h 13"/>
                      <a:gd name="T2" fmla="*/ 9 w 9"/>
                      <a:gd name="T3" fmla="*/ 13 h 13"/>
                      <a:gd name="T4" fmla="*/ 0 w 9"/>
                      <a:gd name="T5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13">
                        <a:moveTo>
                          <a:pt x="0" y="0"/>
                        </a:moveTo>
                        <a:cubicBezTo>
                          <a:pt x="3" y="4"/>
                          <a:pt x="9" y="7"/>
                          <a:pt x="9" y="13"/>
                        </a:cubicBezTo>
                        <a:cubicBezTo>
                          <a:pt x="5" y="9"/>
                          <a:pt x="2" y="5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D4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2" name="Freeform 291"/>
                  <p:cNvSpPr/>
                  <p:nvPr/>
                </p:nvSpPr>
                <p:spPr bwMode="auto">
                  <a:xfrm>
                    <a:off x="5211" y="1506"/>
                    <a:ext cx="16" cy="19"/>
                  </a:xfrm>
                  <a:custGeom>
                    <a:avLst/>
                    <a:gdLst>
                      <a:gd name="T0" fmla="*/ 0 w 7"/>
                      <a:gd name="T1" fmla="*/ 0 h 8"/>
                      <a:gd name="T2" fmla="*/ 7 w 7"/>
                      <a:gd name="T3" fmla="*/ 4 h 8"/>
                      <a:gd name="T4" fmla="*/ 4 w 7"/>
                      <a:gd name="T5" fmla="*/ 8 h 8"/>
                      <a:gd name="T6" fmla="*/ 0 w 7"/>
                      <a:gd name="T7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8">
                        <a:moveTo>
                          <a:pt x="0" y="0"/>
                        </a:moveTo>
                        <a:cubicBezTo>
                          <a:pt x="3" y="0"/>
                          <a:pt x="3" y="6"/>
                          <a:pt x="7" y="4"/>
                        </a:cubicBezTo>
                        <a:cubicBezTo>
                          <a:pt x="7" y="6"/>
                          <a:pt x="5" y="7"/>
                          <a:pt x="4" y="8"/>
                        </a:cubicBezTo>
                        <a:cubicBezTo>
                          <a:pt x="0" y="6"/>
                          <a:pt x="1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D3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3" name="Freeform 292"/>
                  <p:cNvSpPr/>
                  <p:nvPr/>
                </p:nvSpPr>
                <p:spPr bwMode="auto">
                  <a:xfrm>
                    <a:off x="4968" y="1287"/>
                    <a:ext cx="22" cy="17"/>
                  </a:xfrm>
                  <a:custGeom>
                    <a:avLst/>
                    <a:gdLst>
                      <a:gd name="T0" fmla="*/ 0 w 9"/>
                      <a:gd name="T1" fmla="*/ 1 h 7"/>
                      <a:gd name="T2" fmla="*/ 9 w 9"/>
                      <a:gd name="T3" fmla="*/ 7 h 7"/>
                      <a:gd name="T4" fmla="*/ 0 w 9"/>
                      <a:gd name="T5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7">
                        <a:moveTo>
                          <a:pt x="0" y="1"/>
                        </a:moveTo>
                        <a:cubicBezTo>
                          <a:pt x="5" y="0"/>
                          <a:pt x="7" y="3"/>
                          <a:pt x="9" y="7"/>
                        </a:cubicBezTo>
                        <a:cubicBezTo>
                          <a:pt x="5" y="7"/>
                          <a:pt x="2" y="4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ED7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4" name="Freeform 293"/>
                  <p:cNvSpPr/>
                  <p:nvPr/>
                </p:nvSpPr>
                <p:spPr bwMode="auto">
                  <a:xfrm>
                    <a:off x="5168" y="2164"/>
                    <a:ext cx="21" cy="26"/>
                  </a:xfrm>
                  <a:custGeom>
                    <a:avLst/>
                    <a:gdLst>
                      <a:gd name="T0" fmla="*/ 0 w 9"/>
                      <a:gd name="T1" fmla="*/ 11 h 11"/>
                      <a:gd name="T2" fmla="*/ 8 w 9"/>
                      <a:gd name="T3" fmla="*/ 0 h 11"/>
                      <a:gd name="T4" fmla="*/ 8 w 9"/>
                      <a:gd name="T5" fmla="*/ 3 h 11"/>
                      <a:gd name="T6" fmla="*/ 0 w 9"/>
                      <a:gd name="T7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" h="11">
                        <a:moveTo>
                          <a:pt x="0" y="11"/>
                        </a:moveTo>
                        <a:cubicBezTo>
                          <a:pt x="1" y="6"/>
                          <a:pt x="4" y="3"/>
                          <a:pt x="8" y="0"/>
                        </a:cubicBezTo>
                        <a:cubicBezTo>
                          <a:pt x="9" y="1"/>
                          <a:pt x="9" y="2"/>
                          <a:pt x="8" y="3"/>
                        </a:cubicBezTo>
                        <a:cubicBezTo>
                          <a:pt x="4" y="5"/>
                          <a:pt x="3" y="8"/>
                          <a:pt x="0" y="11"/>
                        </a:cubicBezTo>
                        <a:close/>
                      </a:path>
                    </a:pathLst>
                  </a:custGeom>
                  <a:solidFill>
                    <a:srgbClr val="FEF1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5" name="Freeform 294"/>
                  <p:cNvSpPr/>
                  <p:nvPr/>
                </p:nvSpPr>
                <p:spPr bwMode="auto">
                  <a:xfrm>
                    <a:off x="5163" y="1449"/>
                    <a:ext cx="26" cy="26"/>
                  </a:xfrm>
                  <a:custGeom>
                    <a:avLst/>
                    <a:gdLst>
                      <a:gd name="T0" fmla="*/ 2 w 11"/>
                      <a:gd name="T1" fmla="*/ 1 h 11"/>
                      <a:gd name="T2" fmla="*/ 8 w 11"/>
                      <a:gd name="T3" fmla="*/ 8 h 11"/>
                      <a:gd name="T4" fmla="*/ 11 w 11"/>
                      <a:gd name="T5" fmla="*/ 11 h 11"/>
                      <a:gd name="T6" fmla="*/ 0 w 11"/>
                      <a:gd name="T7" fmla="*/ 1 h 11"/>
                      <a:gd name="T8" fmla="*/ 2 w 11"/>
                      <a:gd name="T9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1">
                        <a:moveTo>
                          <a:pt x="2" y="1"/>
                        </a:moveTo>
                        <a:cubicBezTo>
                          <a:pt x="5" y="2"/>
                          <a:pt x="5" y="7"/>
                          <a:pt x="8" y="8"/>
                        </a:cubicBezTo>
                        <a:cubicBezTo>
                          <a:pt x="10" y="8"/>
                          <a:pt x="11" y="9"/>
                          <a:pt x="11" y="11"/>
                        </a:cubicBezTo>
                        <a:cubicBezTo>
                          <a:pt x="6" y="9"/>
                          <a:pt x="2" y="6"/>
                          <a:pt x="0" y="1"/>
                        </a:cubicBezTo>
                        <a:cubicBezTo>
                          <a:pt x="0" y="0"/>
                          <a:pt x="1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FED4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6" name="Freeform 295"/>
                  <p:cNvSpPr/>
                  <p:nvPr/>
                </p:nvSpPr>
                <p:spPr bwMode="auto">
                  <a:xfrm>
                    <a:off x="4995" y="1304"/>
                    <a:ext cx="16" cy="17"/>
                  </a:xfrm>
                  <a:custGeom>
                    <a:avLst/>
                    <a:gdLst>
                      <a:gd name="T0" fmla="*/ 7 w 7"/>
                      <a:gd name="T1" fmla="*/ 6 h 7"/>
                      <a:gd name="T2" fmla="*/ 7 w 7"/>
                      <a:gd name="T3" fmla="*/ 7 h 7"/>
                      <a:gd name="T4" fmla="*/ 0 w 7"/>
                      <a:gd name="T5" fmla="*/ 1 h 7"/>
                      <a:gd name="T6" fmla="*/ 7 w 7"/>
                      <a:gd name="T7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7">
                        <a:moveTo>
                          <a:pt x="7" y="6"/>
                        </a:moveTo>
                        <a:cubicBezTo>
                          <a:pt x="7" y="7"/>
                          <a:pt x="7" y="7"/>
                          <a:pt x="7" y="7"/>
                        </a:cubicBezTo>
                        <a:cubicBezTo>
                          <a:pt x="2" y="7"/>
                          <a:pt x="2" y="3"/>
                          <a:pt x="0" y="1"/>
                        </a:cubicBezTo>
                        <a:cubicBezTo>
                          <a:pt x="4" y="0"/>
                          <a:pt x="4" y="5"/>
                          <a:pt x="7" y="6"/>
                        </a:cubicBezTo>
                        <a:close/>
                      </a:path>
                    </a:pathLst>
                  </a:custGeom>
                  <a:solidFill>
                    <a:srgbClr val="FED8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7" name="Freeform 296"/>
                  <p:cNvSpPr/>
                  <p:nvPr/>
                </p:nvSpPr>
                <p:spPr bwMode="auto">
                  <a:xfrm>
                    <a:off x="5137" y="1454"/>
                    <a:ext cx="14" cy="16"/>
                  </a:xfrm>
                  <a:custGeom>
                    <a:avLst/>
                    <a:gdLst>
                      <a:gd name="T0" fmla="*/ 6 w 6"/>
                      <a:gd name="T1" fmla="*/ 7 h 7"/>
                      <a:gd name="T2" fmla="*/ 0 w 6"/>
                      <a:gd name="T3" fmla="*/ 0 h 7"/>
                      <a:gd name="T4" fmla="*/ 6 w 6"/>
                      <a:gd name="T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7">
                        <a:moveTo>
                          <a:pt x="6" y="7"/>
                        </a:moveTo>
                        <a:cubicBezTo>
                          <a:pt x="3" y="5"/>
                          <a:pt x="0" y="4"/>
                          <a:pt x="0" y="0"/>
                        </a:cubicBezTo>
                        <a:cubicBezTo>
                          <a:pt x="1" y="3"/>
                          <a:pt x="6" y="3"/>
                          <a:pt x="6" y="7"/>
                        </a:cubicBezTo>
                        <a:close/>
                      </a:path>
                    </a:pathLst>
                  </a:custGeom>
                  <a:solidFill>
                    <a:srgbClr val="FEF0E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8" name="Freeform 297"/>
                  <p:cNvSpPr/>
                  <p:nvPr/>
                </p:nvSpPr>
                <p:spPr bwMode="auto">
                  <a:xfrm>
                    <a:off x="5156" y="1442"/>
                    <a:ext cx="12" cy="9"/>
                  </a:xfrm>
                  <a:custGeom>
                    <a:avLst/>
                    <a:gdLst>
                      <a:gd name="T0" fmla="*/ 5 w 5"/>
                      <a:gd name="T1" fmla="*/ 4 h 4"/>
                      <a:gd name="T2" fmla="*/ 3 w 5"/>
                      <a:gd name="T3" fmla="*/ 4 h 4"/>
                      <a:gd name="T4" fmla="*/ 0 w 5"/>
                      <a:gd name="T5" fmla="*/ 0 h 4"/>
                      <a:gd name="T6" fmla="*/ 5 w 5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4">
                        <a:moveTo>
                          <a:pt x="5" y="4"/>
                        </a:moveTo>
                        <a:cubicBezTo>
                          <a:pt x="4" y="4"/>
                          <a:pt x="3" y="4"/>
                          <a:pt x="3" y="4"/>
                        </a:cubicBezTo>
                        <a:cubicBezTo>
                          <a:pt x="1" y="4"/>
                          <a:pt x="0" y="2"/>
                          <a:pt x="0" y="0"/>
                        </a:cubicBezTo>
                        <a:cubicBezTo>
                          <a:pt x="2" y="0"/>
                          <a:pt x="5" y="0"/>
                          <a:pt x="5" y="4"/>
                        </a:cubicBezTo>
                        <a:close/>
                      </a:path>
                    </a:pathLst>
                  </a:custGeom>
                  <a:solidFill>
                    <a:srgbClr val="FED1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49" name="Freeform 298"/>
                  <p:cNvSpPr/>
                  <p:nvPr/>
                </p:nvSpPr>
                <p:spPr bwMode="auto">
                  <a:xfrm>
                    <a:off x="4741" y="2468"/>
                    <a:ext cx="11" cy="5"/>
                  </a:xfrm>
                  <a:custGeom>
                    <a:avLst/>
                    <a:gdLst>
                      <a:gd name="T0" fmla="*/ 0 w 5"/>
                      <a:gd name="T1" fmla="*/ 2 h 2"/>
                      <a:gd name="T2" fmla="*/ 4 w 5"/>
                      <a:gd name="T3" fmla="*/ 0 h 2"/>
                      <a:gd name="T4" fmla="*/ 0 w 5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2">
                        <a:moveTo>
                          <a:pt x="0" y="2"/>
                        </a:moveTo>
                        <a:cubicBezTo>
                          <a:pt x="2" y="1"/>
                          <a:pt x="3" y="0"/>
                          <a:pt x="4" y="0"/>
                        </a:cubicBezTo>
                        <a:cubicBezTo>
                          <a:pt x="5" y="2"/>
                          <a:pt x="5" y="2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EE4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0" name="Freeform 299"/>
                  <p:cNvSpPr/>
                  <p:nvPr/>
                </p:nvSpPr>
                <p:spPr bwMode="auto">
                  <a:xfrm>
                    <a:off x="5246" y="2050"/>
                    <a:ext cx="10" cy="19"/>
                  </a:xfrm>
                  <a:custGeom>
                    <a:avLst/>
                    <a:gdLst>
                      <a:gd name="T0" fmla="*/ 4 w 4"/>
                      <a:gd name="T1" fmla="*/ 0 h 8"/>
                      <a:gd name="T2" fmla="*/ 0 w 4"/>
                      <a:gd name="T3" fmla="*/ 8 h 8"/>
                      <a:gd name="T4" fmla="*/ 4 w 4"/>
                      <a:gd name="T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8">
                        <a:moveTo>
                          <a:pt x="4" y="0"/>
                        </a:moveTo>
                        <a:cubicBezTo>
                          <a:pt x="3" y="3"/>
                          <a:pt x="4" y="7"/>
                          <a:pt x="0" y="8"/>
                        </a:cubicBezTo>
                        <a:cubicBezTo>
                          <a:pt x="1" y="5"/>
                          <a:pt x="2" y="2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FED1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1" name="Freeform 300"/>
                  <p:cNvSpPr/>
                  <p:nvPr/>
                </p:nvSpPr>
                <p:spPr bwMode="auto">
                  <a:xfrm>
                    <a:off x="5151" y="2195"/>
                    <a:ext cx="10" cy="10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0 h 4"/>
                      <a:gd name="T4" fmla="*/ 0 w 4"/>
                      <a:gd name="T5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2"/>
                          <a:pt x="1" y="0"/>
                          <a:pt x="4" y="0"/>
                        </a:cubicBezTo>
                        <a:cubicBezTo>
                          <a:pt x="4" y="2"/>
                          <a:pt x="2" y="3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FEF2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2" name="Freeform 301"/>
                  <p:cNvSpPr/>
                  <p:nvPr/>
                </p:nvSpPr>
                <p:spPr bwMode="auto">
                  <a:xfrm>
                    <a:off x="4468" y="1423"/>
                    <a:ext cx="330" cy="416"/>
                  </a:xfrm>
                  <a:custGeom>
                    <a:avLst/>
                    <a:gdLst>
                      <a:gd name="T0" fmla="*/ 10 w 139"/>
                      <a:gd name="T1" fmla="*/ 42 h 175"/>
                      <a:gd name="T2" fmla="*/ 26 w 139"/>
                      <a:gd name="T3" fmla="*/ 12 h 175"/>
                      <a:gd name="T4" fmla="*/ 33 w 139"/>
                      <a:gd name="T5" fmla="*/ 9 h 175"/>
                      <a:gd name="T6" fmla="*/ 65 w 139"/>
                      <a:gd name="T7" fmla="*/ 1 h 175"/>
                      <a:gd name="T8" fmla="*/ 81 w 139"/>
                      <a:gd name="T9" fmla="*/ 4 h 175"/>
                      <a:gd name="T10" fmla="*/ 76 w 139"/>
                      <a:gd name="T11" fmla="*/ 15 h 175"/>
                      <a:gd name="T12" fmla="*/ 60 w 139"/>
                      <a:gd name="T13" fmla="*/ 15 h 175"/>
                      <a:gd name="T14" fmla="*/ 50 w 139"/>
                      <a:gd name="T15" fmla="*/ 29 h 175"/>
                      <a:gd name="T16" fmla="*/ 46 w 139"/>
                      <a:gd name="T17" fmla="*/ 32 h 175"/>
                      <a:gd name="T18" fmla="*/ 43 w 139"/>
                      <a:gd name="T19" fmla="*/ 32 h 175"/>
                      <a:gd name="T20" fmla="*/ 32 w 139"/>
                      <a:gd name="T21" fmla="*/ 42 h 175"/>
                      <a:gd name="T22" fmla="*/ 39 w 139"/>
                      <a:gd name="T23" fmla="*/ 44 h 175"/>
                      <a:gd name="T24" fmla="*/ 30 w 139"/>
                      <a:gd name="T25" fmla="*/ 48 h 175"/>
                      <a:gd name="T26" fmla="*/ 20 w 139"/>
                      <a:gd name="T27" fmla="*/ 48 h 175"/>
                      <a:gd name="T28" fmla="*/ 31 w 139"/>
                      <a:gd name="T29" fmla="*/ 58 h 175"/>
                      <a:gd name="T30" fmla="*/ 47 w 139"/>
                      <a:gd name="T31" fmla="*/ 49 h 175"/>
                      <a:gd name="T32" fmla="*/ 53 w 139"/>
                      <a:gd name="T33" fmla="*/ 48 h 175"/>
                      <a:gd name="T34" fmla="*/ 60 w 139"/>
                      <a:gd name="T35" fmla="*/ 37 h 175"/>
                      <a:gd name="T36" fmla="*/ 81 w 139"/>
                      <a:gd name="T37" fmla="*/ 35 h 175"/>
                      <a:gd name="T38" fmla="*/ 85 w 139"/>
                      <a:gd name="T39" fmla="*/ 32 h 175"/>
                      <a:gd name="T40" fmla="*/ 95 w 139"/>
                      <a:gd name="T41" fmla="*/ 31 h 175"/>
                      <a:gd name="T42" fmla="*/ 91 w 139"/>
                      <a:gd name="T43" fmla="*/ 28 h 175"/>
                      <a:gd name="T44" fmla="*/ 98 w 139"/>
                      <a:gd name="T45" fmla="*/ 20 h 175"/>
                      <a:gd name="T46" fmla="*/ 103 w 139"/>
                      <a:gd name="T47" fmla="*/ 18 h 175"/>
                      <a:gd name="T48" fmla="*/ 101 w 139"/>
                      <a:gd name="T49" fmla="*/ 38 h 175"/>
                      <a:gd name="T50" fmla="*/ 113 w 139"/>
                      <a:gd name="T51" fmla="*/ 42 h 175"/>
                      <a:gd name="T52" fmla="*/ 127 w 139"/>
                      <a:gd name="T53" fmla="*/ 49 h 175"/>
                      <a:gd name="T54" fmla="*/ 137 w 139"/>
                      <a:gd name="T55" fmla="*/ 64 h 175"/>
                      <a:gd name="T56" fmla="*/ 123 w 139"/>
                      <a:gd name="T57" fmla="*/ 71 h 175"/>
                      <a:gd name="T58" fmla="*/ 92 w 139"/>
                      <a:gd name="T59" fmla="*/ 73 h 175"/>
                      <a:gd name="T60" fmla="*/ 82 w 139"/>
                      <a:gd name="T61" fmla="*/ 62 h 175"/>
                      <a:gd name="T62" fmla="*/ 56 w 139"/>
                      <a:gd name="T63" fmla="*/ 82 h 175"/>
                      <a:gd name="T64" fmla="*/ 66 w 139"/>
                      <a:gd name="T65" fmla="*/ 106 h 175"/>
                      <a:gd name="T66" fmla="*/ 75 w 139"/>
                      <a:gd name="T67" fmla="*/ 128 h 175"/>
                      <a:gd name="T68" fmla="*/ 74 w 139"/>
                      <a:gd name="T69" fmla="*/ 150 h 175"/>
                      <a:gd name="T70" fmla="*/ 47 w 139"/>
                      <a:gd name="T71" fmla="*/ 174 h 175"/>
                      <a:gd name="T72" fmla="*/ 30 w 139"/>
                      <a:gd name="T73" fmla="*/ 173 h 175"/>
                      <a:gd name="T74" fmla="*/ 34 w 139"/>
                      <a:gd name="T75" fmla="*/ 151 h 175"/>
                      <a:gd name="T76" fmla="*/ 26 w 139"/>
                      <a:gd name="T77" fmla="*/ 150 h 175"/>
                      <a:gd name="T78" fmla="*/ 43 w 139"/>
                      <a:gd name="T79" fmla="*/ 129 h 175"/>
                      <a:gd name="T80" fmla="*/ 19 w 139"/>
                      <a:gd name="T81" fmla="*/ 116 h 175"/>
                      <a:gd name="T82" fmla="*/ 17 w 139"/>
                      <a:gd name="T83" fmla="*/ 100 h 175"/>
                      <a:gd name="T84" fmla="*/ 8 w 139"/>
                      <a:gd name="T85" fmla="*/ 111 h 175"/>
                      <a:gd name="T86" fmla="*/ 13 w 139"/>
                      <a:gd name="T87" fmla="*/ 94 h 175"/>
                      <a:gd name="T88" fmla="*/ 24 w 139"/>
                      <a:gd name="T89" fmla="*/ 83 h 175"/>
                      <a:gd name="T90" fmla="*/ 23 w 139"/>
                      <a:gd name="T91" fmla="*/ 80 h 175"/>
                      <a:gd name="T92" fmla="*/ 5 w 139"/>
                      <a:gd name="T93" fmla="*/ 79 h 175"/>
                      <a:gd name="T94" fmla="*/ 8 w 139"/>
                      <a:gd name="T95" fmla="*/ 68 h 175"/>
                      <a:gd name="T96" fmla="*/ 5 w 139"/>
                      <a:gd name="T97" fmla="*/ 63 h 175"/>
                      <a:gd name="T98" fmla="*/ 2 w 139"/>
                      <a:gd name="T99" fmla="*/ 55 h 175"/>
                      <a:gd name="T100" fmla="*/ 6 w 139"/>
                      <a:gd name="T101" fmla="*/ 59 h 1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139" h="175">
                        <a:moveTo>
                          <a:pt x="8" y="45"/>
                        </a:moveTo>
                        <a:cubicBezTo>
                          <a:pt x="9" y="44"/>
                          <a:pt x="10" y="43"/>
                          <a:pt x="10" y="42"/>
                        </a:cubicBezTo>
                        <a:cubicBezTo>
                          <a:pt x="11" y="32"/>
                          <a:pt x="16" y="23"/>
                          <a:pt x="20" y="15"/>
                        </a:cubicBezTo>
                        <a:cubicBezTo>
                          <a:pt x="21" y="13"/>
                          <a:pt x="24" y="13"/>
                          <a:pt x="26" y="12"/>
                        </a:cubicBezTo>
                        <a:cubicBezTo>
                          <a:pt x="28" y="11"/>
                          <a:pt x="29" y="11"/>
                          <a:pt x="31" y="10"/>
                        </a:cubicBezTo>
                        <a:cubicBezTo>
                          <a:pt x="31" y="9"/>
                          <a:pt x="32" y="9"/>
                          <a:pt x="33" y="9"/>
                        </a:cubicBezTo>
                        <a:cubicBezTo>
                          <a:pt x="34" y="7"/>
                          <a:pt x="35" y="6"/>
                          <a:pt x="37" y="5"/>
                        </a:cubicBezTo>
                        <a:cubicBezTo>
                          <a:pt x="47" y="4"/>
                          <a:pt x="56" y="0"/>
                          <a:pt x="65" y="1"/>
                        </a:cubicBezTo>
                        <a:cubicBezTo>
                          <a:pt x="68" y="2"/>
                          <a:pt x="71" y="1"/>
                          <a:pt x="74" y="1"/>
                        </a:cubicBezTo>
                        <a:cubicBezTo>
                          <a:pt x="77" y="1"/>
                          <a:pt x="80" y="1"/>
                          <a:pt x="81" y="4"/>
                        </a:cubicBezTo>
                        <a:cubicBezTo>
                          <a:pt x="82" y="6"/>
                          <a:pt x="80" y="9"/>
                          <a:pt x="78" y="10"/>
                        </a:cubicBezTo>
                        <a:cubicBezTo>
                          <a:pt x="76" y="12"/>
                          <a:pt x="75" y="13"/>
                          <a:pt x="76" y="15"/>
                        </a:cubicBezTo>
                        <a:cubicBezTo>
                          <a:pt x="78" y="17"/>
                          <a:pt x="76" y="18"/>
                          <a:pt x="75" y="18"/>
                        </a:cubicBezTo>
                        <a:cubicBezTo>
                          <a:pt x="70" y="16"/>
                          <a:pt x="65" y="20"/>
                          <a:pt x="60" y="15"/>
                        </a:cubicBezTo>
                        <a:cubicBezTo>
                          <a:pt x="60" y="24"/>
                          <a:pt x="54" y="25"/>
                          <a:pt x="47" y="26"/>
                        </a:cubicBezTo>
                        <a:cubicBezTo>
                          <a:pt x="49" y="27"/>
                          <a:pt x="50" y="28"/>
                          <a:pt x="50" y="29"/>
                        </a:cubicBezTo>
                        <a:cubicBezTo>
                          <a:pt x="51" y="31"/>
                          <a:pt x="53" y="32"/>
                          <a:pt x="51" y="34"/>
                        </a:cubicBezTo>
                        <a:cubicBezTo>
                          <a:pt x="49" y="35"/>
                          <a:pt x="47" y="34"/>
                          <a:pt x="46" y="32"/>
                        </a:cubicBezTo>
                        <a:cubicBezTo>
                          <a:pt x="45" y="31"/>
                          <a:pt x="45" y="30"/>
                          <a:pt x="45" y="30"/>
                        </a:cubicBezTo>
                        <a:cubicBezTo>
                          <a:pt x="43" y="30"/>
                          <a:pt x="43" y="32"/>
                          <a:pt x="43" y="32"/>
                        </a:cubicBezTo>
                        <a:cubicBezTo>
                          <a:pt x="47" y="36"/>
                          <a:pt x="43" y="39"/>
                          <a:pt x="41" y="41"/>
                        </a:cubicBezTo>
                        <a:cubicBezTo>
                          <a:pt x="39" y="44"/>
                          <a:pt x="36" y="43"/>
                          <a:pt x="32" y="42"/>
                        </a:cubicBezTo>
                        <a:cubicBezTo>
                          <a:pt x="34" y="43"/>
                          <a:pt x="35" y="43"/>
                          <a:pt x="37" y="43"/>
                        </a:cubicBezTo>
                        <a:cubicBezTo>
                          <a:pt x="38" y="43"/>
                          <a:pt x="39" y="43"/>
                          <a:pt x="39" y="44"/>
                        </a:cubicBezTo>
                        <a:cubicBezTo>
                          <a:pt x="40" y="45"/>
                          <a:pt x="39" y="46"/>
                          <a:pt x="38" y="46"/>
                        </a:cubicBezTo>
                        <a:cubicBezTo>
                          <a:pt x="36" y="48"/>
                          <a:pt x="33" y="48"/>
                          <a:pt x="30" y="48"/>
                        </a:cubicBezTo>
                        <a:cubicBezTo>
                          <a:pt x="25" y="48"/>
                          <a:pt x="19" y="47"/>
                          <a:pt x="14" y="47"/>
                        </a:cubicBezTo>
                        <a:cubicBezTo>
                          <a:pt x="16" y="48"/>
                          <a:pt x="18" y="48"/>
                          <a:pt x="20" y="48"/>
                        </a:cubicBezTo>
                        <a:cubicBezTo>
                          <a:pt x="23" y="50"/>
                          <a:pt x="25" y="52"/>
                          <a:pt x="28" y="54"/>
                        </a:cubicBezTo>
                        <a:cubicBezTo>
                          <a:pt x="29" y="55"/>
                          <a:pt x="29" y="57"/>
                          <a:pt x="31" y="58"/>
                        </a:cubicBezTo>
                        <a:cubicBezTo>
                          <a:pt x="32" y="55"/>
                          <a:pt x="34" y="52"/>
                          <a:pt x="37" y="50"/>
                        </a:cubicBezTo>
                        <a:cubicBezTo>
                          <a:pt x="41" y="46"/>
                          <a:pt x="41" y="46"/>
                          <a:pt x="47" y="49"/>
                        </a:cubicBezTo>
                        <a:cubicBezTo>
                          <a:pt x="48" y="47"/>
                          <a:pt x="48" y="45"/>
                          <a:pt x="50" y="45"/>
                        </a:cubicBezTo>
                        <a:cubicBezTo>
                          <a:pt x="52" y="45"/>
                          <a:pt x="52" y="46"/>
                          <a:pt x="53" y="48"/>
                        </a:cubicBezTo>
                        <a:cubicBezTo>
                          <a:pt x="52" y="43"/>
                          <a:pt x="55" y="41"/>
                          <a:pt x="58" y="38"/>
                        </a:cubicBezTo>
                        <a:cubicBezTo>
                          <a:pt x="58" y="38"/>
                          <a:pt x="59" y="37"/>
                          <a:pt x="60" y="37"/>
                        </a:cubicBezTo>
                        <a:cubicBezTo>
                          <a:pt x="65" y="38"/>
                          <a:pt x="69" y="36"/>
                          <a:pt x="74" y="34"/>
                        </a:cubicBezTo>
                        <a:cubicBezTo>
                          <a:pt x="76" y="33"/>
                          <a:pt x="78" y="33"/>
                          <a:pt x="81" y="35"/>
                        </a:cubicBezTo>
                        <a:cubicBezTo>
                          <a:pt x="83" y="36"/>
                          <a:pt x="84" y="36"/>
                          <a:pt x="85" y="33"/>
                        </a:cubicBezTo>
                        <a:cubicBezTo>
                          <a:pt x="85" y="33"/>
                          <a:pt x="85" y="33"/>
                          <a:pt x="85" y="32"/>
                        </a:cubicBezTo>
                        <a:cubicBezTo>
                          <a:pt x="87" y="30"/>
                          <a:pt x="84" y="26"/>
                          <a:pt x="89" y="25"/>
                        </a:cubicBezTo>
                        <a:cubicBezTo>
                          <a:pt x="90" y="29"/>
                          <a:pt x="94" y="28"/>
                          <a:pt x="95" y="31"/>
                        </a:cubicBezTo>
                        <a:cubicBezTo>
                          <a:pt x="95" y="32"/>
                          <a:pt x="96" y="32"/>
                          <a:pt x="96" y="32"/>
                        </a:cubicBezTo>
                        <a:cubicBezTo>
                          <a:pt x="94" y="31"/>
                          <a:pt x="93" y="28"/>
                          <a:pt x="91" y="28"/>
                        </a:cubicBezTo>
                        <a:cubicBezTo>
                          <a:pt x="90" y="27"/>
                          <a:pt x="89" y="26"/>
                          <a:pt x="91" y="24"/>
                        </a:cubicBezTo>
                        <a:cubicBezTo>
                          <a:pt x="93" y="22"/>
                          <a:pt x="95" y="20"/>
                          <a:pt x="98" y="20"/>
                        </a:cubicBezTo>
                        <a:cubicBezTo>
                          <a:pt x="98" y="19"/>
                          <a:pt x="98" y="19"/>
                          <a:pt x="99" y="19"/>
                        </a:cubicBezTo>
                        <a:cubicBezTo>
                          <a:pt x="100" y="19"/>
                          <a:pt x="101" y="17"/>
                          <a:pt x="103" y="18"/>
                        </a:cubicBezTo>
                        <a:cubicBezTo>
                          <a:pt x="106" y="19"/>
                          <a:pt x="106" y="22"/>
                          <a:pt x="105" y="24"/>
                        </a:cubicBezTo>
                        <a:cubicBezTo>
                          <a:pt x="104" y="29"/>
                          <a:pt x="102" y="34"/>
                          <a:pt x="101" y="38"/>
                        </a:cubicBezTo>
                        <a:cubicBezTo>
                          <a:pt x="100" y="41"/>
                          <a:pt x="100" y="42"/>
                          <a:pt x="103" y="42"/>
                        </a:cubicBezTo>
                        <a:cubicBezTo>
                          <a:pt x="106" y="42"/>
                          <a:pt x="110" y="42"/>
                          <a:pt x="113" y="42"/>
                        </a:cubicBezTo>
                        <a:cubicBezTo>
                          <a:pt x="115" y="43"/>
                          <a:pt x="117" y="43"/>
                          <a:pt x="118" y="45"/>
                        </a:cubicBezTo>
                        <a:cubicBezTo>
                          <a:pt x="120" y="48"/>
                          <a:pt x="124" y="48"/>
                          <a:pt x="127" y="49"/>
                        </a:cubicBezTo>
                        <a:cubicBezTo>
                          <a:pt x="129" y="50"/>
                          <a:pt x="132" y="50"/>
                          <a:pt x="134" y="52"/>
                        </a:cubicBezTo>
                        <a:cubicBezTo>
                          <a:pt x="139" y="56"/>
                          <a:pt x="139" y="59"/>
                          <a:pt x="137" y="64"/>
                        </a:cubicBezTo>
                        <a:cubicBezTo>
                          <a:pt x="136" y="66"/>
                          <a:pt x="136" y="68"/>
                          <a:pt x="134" y="70"/>
                        </a:cubicBezTo>
                        <a:cubicBezTo>
                          <a:pt x="131" y="71"/>
                          <a:pt x="127" y="70"/>
                          <a:pt x="123" y="71"/>
                        </a:cubicBezTo>
                        <a:cubicBezTo>
                          <a:pt x="114" y="73"/>
                          <a:pt x="107" y="76"/>
                          <a:pt x="98" y="74"/>
                        </a:cubicBezTo>
                        <a:cubicBezTo>
                          <a:pt x="96" y="74"/>
                          <a:pt x="94" y="73"/>
                          <a:pt x="92" y="73"/>
                        </a:cubicBezTo>
                        <a:cubicBezTo>
                          <a:pt x="85" y="73"/>
                          <a:pt x="85" y="73"/>
                          <a:pt x="85" y="66"/>
                        </a:cubicBezTo>
                        <a:cubicBezTo>
                          <a:pt x="85" y="64"/>
                          <a:pt x="85" y="63"/>
                          <a:pt x="82" y="62"/>
                        </a:cubicBezTo>
                        <a:cubicBezTo>
                          <a:pt x="74" y="59"/>
                          <a:pt x="66" y="63"/>
                          <a:pt x="59" y="65"/>
                        </a:cubicBezTo>
                        <a:cubicBezTo>
                          <a:pt x="54" y="67"/>
                          <a:pt x="53" y="75"/>
                          <a:pt x="56" y="82"/>
                        </a:cubicBezTo>
                        <a:cubicBezTo>
                          <a:pt x="59" y="89"/>
                          <a:pt x="63" y="95"/>
                          <a:pt x="63" y="102"/>
                        </a:cubicBezTo>
                        <a:cubicBezTo>
                          <a:pt x="64" y="104"/>
                          <a:pt x="65" y="105"/>
                          <a:pt x="66" y="106"/>
                        </a:cubicBezTo>
                        <a:cubicBezTo>
                          <a:pt x="67" y="106"/>
                          <a:pt x="68" y="107"/>
                          <a:pt x="68" y="108"/>
                        </a:cubicBezTo>
                        <a:cubicBezTo>
                          <a:pt x="71" y="115"/>
                          <a:pt x="72" y="122"/>
                          <a:pt x="75" y="128"/>
                        </a:cubicBezTo>
                        <a:cubicBezTo>
                          <a:pt x="76" y="131"/>
                          <a:pt x="76" y="134"/>
                          <a:pt x="77" y="137"/>
                        </a:cubicBezTo>
                        <a:cubicBezTo>
                          <a:pt x="76" y="141"/>
                          <a:pt x="75" y="146"/>
                          <a:pt x="74" y="150"/>
                        </a:cubicBezTo>
                        <a:cubicBezTo>
                          <a:pt x="72" y="161"/>
                          <a:pt x="66" y="168"/>
                          <a:pt x="57" y="173"/>
                        </a:cubicBezTo>
                        <a:cubicBezTo>
                          <a:pt x="54" y="174"/>
                          <a:pt x="51" y="174"/>
                          <a:pt x="47" y="174"/>
                        </a:cubicBezTo>
                        <a:cubicBezTo>
                          <a:pt x="43" y="175"/>
                          <a:pt x="38" y="173"/>
                          <a:pt x="33" y="175"/>
                        </a:cubicBezTo>
                        <a:cubicBezTo>
                          <a:pt x="31" y="175"/>
                          <a:pt x="30" y="174"/>
                          <a:pt x="30" y="173"/>
                        </a:cubicBezTo>
                        <a:cubicBezTo>
                          <a:pt x="34" y="167"/>
                          <a:pt x="39" y="170"/>
                          <a:pt x="43" y="171"/>
                        </a:cubicBezTo>
                        <a:cubicBezTo>
                          <a:pt x="35" y="166"/>
                          <a:pt x="36" y="158"/>
                          <a:pt x="34" y="151"/>
                        </a:cubicBezTo>
                        <a:cubicBezTo>
                          <a:pt x="33" y="156"/>
                          <a:pt x="29" y="155"/>
                          <a:pt x="26" y="156"/>
                        </a:cubicBezTo>
                        <a:cubicBezTo>
                          <a:pt x="24" y="154"/>
                          <a:pt x="25" y="151"/>
                          <a:pt x="26" y="150"/>
                        </a:cubicBezTo>
                        <a:cubicBezTo>
                          <a:pt x="30" y="144"/>
                          <a:pt x="33" y="139"/>
                          <a:pt x="37" y="134"/>
                        </a:cubicBezTo>
                        <a:cubicBezTo>
                          <a:pt x="40" y="133"/>
                          <a:pt x="41" y="131"/>
                          <a:pt x="43" y="129"/>
                        </a:cubicBezTo>
                        <a:cubicBezTo>
                          <a:pt x="39" y="124"/>
                          <a:pt x="33" y="127"/>
                          <a:pt x="28" y="125"/>
                        </a:cubicBezTo>
                        <a:cubicBezTo>
                          <a:pt x="22" y="124"/>
                          <a:pt x="20" y="122"/>
                          <a:pt x="19" y="116"/>
                        </a:cubicBezTo>
                        <a:cubicBezTo>
                          <a:pt x="19" y="115"/>
                          <a:pt x="19" y="113"/>
                          <a:pt x="17" y="113"/>
                        </a:cubicBezTo>
                        <a:cubicBezTo>
                          <a:pt x="16" y="108"/>
                          <a:pt x="17" y="103"/>
                          <a:pt x="17" y="100"/>
                        </a:cubicBezTo>
                        <a:cubicBezTo>
                          <a:pt x="15" y="104"/>
                          <a:pt x="15" y="110"/>
                          <a:pt x="10" y="113"/>
                        </a:cubicBezTo>
                        <a:cubicBezTo>
                          <a:pt x="9" y="113"/>
                          <a:pt x="8" y="112"/>
                          <a:pt x="8" y="111"/>
                        </a:cubicBezTo>
                        <a:cubicBezTo>
                          <a:pt x="8" y="109"/>
                          <a:pt x="7" y="107"/>
                          <a:pt x="9" y="106"/>
                        </a:cubicBezTo>
                        <a:cubicBezTo>
                          <a:pt x="13" y="102"/>
                          <a:pt x="13" y="98"/>
                          <a:pt x="13" y="94"/>
                        </a:cubicBezTo>
                        <a:cubicBezTo>
                          <a:pt x="12" y="91"/>
                          <a:pt x="13" y="90"/>
                          <a:pt x="15" y="89"/>
                        </a:cubicBezTo>
                        <a:cubicBezTo>
                          <a:pt x="18" y="87"/>
                          <a:pt x="19" y="82"/>
                          <a:pt x="24" y="83"/>
                        </a:cubicBezTo>
                        <a:cubicBezTo>
                          <a:pt x="25" y="83"/>
                          <a:pt x="26" y="85"/>
                          <a:pt x="26" y="86"/>
                        </a:cubicBezTo>
                        <a:cubicBezTo>
                          <a:pt x="28" y="82"/>
                          <a:pt x="28" y="82"/>
                          <a:pt x="23" y="80"/>
                        </a:cubicBezTo>
                        <a:cubicBezTo>
                          <a:pt x="20" y="85"/>
                          <a:pt x="16" y="86"/>
                          <a:pt x="10" y="83"/>
                        </a:cubicBezTo>
                        <a:cubicBezTo>
                          <a:pt x="8" y="82"/>
                          <a:pt x="7" y="80"/>
                          <a:pt x="5" y="79"/>
                        </a:cubicBezTo>
                        <a:cubicBezTo>
                          <a:pt x="3" y="79"/>
                          <a:pt x="4" y="76"/>
                          <a:pt x="5" y="75"/>
                        </a:cubicBezTo>
                        <a:cubicBezTo>
                          <a:pt x="6" y="73"/>
                          <a:pt x="7" y="71"/>
                          <a:pt x="8" y="68"/>
                        </a:cubicBezTo>
                        <a:cubicBezTo>
                          <a:pt x="8" y="68"/>
                          <a:pt x="8" y="67"/>
                          <a:pt x="8" y="67"/>
                        </a:cubicBezTo>
                        <a:cubicBezTo>
                          <a:pt x="8" y="64"/>
                          <a:pt x="6" y="64"/>
                          <a:pt x="5" y="63"/>
                        </a:cubicBezTo>
                        <a:cubicBezTo>
                          <a:pt x="3" y="62"/>
                          <a:pt x="1" y="61"/>
                          <a:pt x="1" y="59"/>
                        </a:cubicBezTo>
                        <a:cubicBezTo>
                          <a:pt x="0" y="57"/>
                          <a:pt x="0" y="56"/>
                          <a:pt x="2" y="55"/>
                        </a:cubicBezTo>
                        <a:cubicBezTo>
                          <a:pt x="4" y="54"/>
                          <a:pt x="4" y="56"/>
                          <a:pt x="5" y="57"/>
                        </a:cubicBezTo>
                        <a:cubicBezTo>
                          <a:pt x="5" y="58"/>
                          <a:pt x="5" y="58"/>
                          <a:pt x="6" y="59"/>
                        </a:cubicBezTo>
                        <a:cubicBezTo>
                          <a:pt x="4" y="53"/>
                          <a:pt x="6" y="49"/>
                          <a:pt x="8" y="45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3" name="Freeform 302"/>
                  <p:cNvSpPr/>
                  <p:nvPr/>
                </p:nvSpPr>
                <p:spPr bwMode="auto">
                  <a:xfrm>
                    <a:off x="4622" y="1501"/>
                    <a:ext cx="373" cy="475"/>
                  </a:xfrm>
                  <a:custGeom>
                    <a:avLst/>
                    <a:gdLst>
                      <a:gd name="T0" fmla="*/ 157 w 157"/>
                      <a:gd name="T1" fmla="*/ 21 h 200"/>
                      <a:gd name="T2" fmla="*/ 143 w 157"/>
                      <a:gd name="T3" fmla="*/ 34 h 200"/>
                      <a:gd name="T4" fmla="*/ 153 w 157"/>
                      <a:gd name="T5" fmla="*/ 52 h 200"/>
                      <a:gd name="T6" fmla="*/ 148 w 157"/>
                      <a:gd name="T7" fmla="*/ 51 h 200"/>
                      <a:gd name="T8" fmla="*/ 105 w 157"/>
                      <a:gd name="T9" fmla="*/ 51 h 200"/>
                      <a:gd name="T10" fmla="*/ 89 w 157"/>
                      <a:gd name="T11" fmla="*/ 61 h 200"/>
                      <a:gd name="T12" fmla="*/ 77 w 157"/>
                      <a:gd name="T13" fmla="*/ 86 h 200"/>
                      <a:gd name="T14" fmla="*/ 95 w 157"/>
                      <a:gd name="T15" fmla="*/ 115 h 200"/>
                      <a:gd name="T16" fmla="*/ 104 w 157"/>
                      <a:gd name="T17" fmla="*/ 133 h 200"/>
                      <a:gd name="T18" fmla="*/ 99 w 157"/>
                      <a:gd name="T19" fmla="*/ 145 h 200"/>
                      <a:gd name="T20" fmla="*/ 82 w 157"/>
                      <a:gd name="T21" fmla="*/ 139 h 200"/>
                      <a:gd name="T22" fmla="*/ 69 w 157"/>
                      <a:gd name="T23" fmla="*/ 135 h 200"/>
                      <a:gd name="T24" fmla="*/ 56 w 157"/>
                      <a:gd name="T25" fmla="*/ 134 h 200"/>
                      <a:gd name="T26" fmla="*/ 28 w 157"/>
                      <a:gd name="T27" fmla="*/ 157 h 200"/>
                      <a:gd name="T28" fmla="*/ 43 w 157"/>
                      <a:gd name="T29" fmla="*/ 176 h 200"/>
                      <a:gd name="T30" fmla="*/ 52 w 157"/>
                      <a:gd name="T31" fmla="*/ 181 h 200"/>
                      <a:gd name="T32" fmla="*/ 43 w 157"/>
                      <a:gd name="T33" fmla="*/ 190 h 200"/>
                      <a:gd name="T34" fmla="*/ 37 w 157"/>
                      <a:gd name="T35" fmla="*/ 198 h 200"/>
                      <a:gd name="T36" fmla="*/ 28 w 157"/>
                      <a:gd name="T37" fmla="*/ 197 h 200"/>
                      <a:gd name="T38" fmla="*/ 30 w 157"/>
                      <a:gd name="T39" fmla="*/ 189 h 200"/>
                      <a:gd name="T40" fmla="*/ 9 w 157"/>
                      <a:gd name="T41" fmla="*/ 165 h 200"/>
                      <a:gd name="T42" fmla="*/ 1 w 157"/>
                      <a:gd name="T43" fmla="*/ 160 h 200"/>
                      <a:gd name="T44" fmla="*/ 5 w 157"/>
                      <a:gd name="T45" fmla="*/ 156 h 200"/>
                      <a:gd name="T46" fmla="*/ 6 w 157"/>
                      <a:gd name="T47" fmla="*/ 153 h 200"/>
                      <a:gd name="T48" fmla="*/ 11 w 157"/>
                      <a:gd name="T49" fmla="*/ 148 h 200"/>
                      <a:gd name="T50" fmla="*/ 22 w 157"/>
                      <a:gd name="T51" fmla="*/ 145 h 200"/>
                      <a:gd name="T52" fmla="*/ 9 w 157"/>
                      <a:gd name="T53" fmla="*/ 142 h 200"/>
                      <a:gd name="T54" fmla="*/ 7 w 157"/>
                      <a:gd name="T55" fmla="*/ 136 h 200"/>
                      <a:gd name="T56" fmla="*/ 20 w 157"/>
                      <a:gd name="T57" fmla="*/ 104 h 200"/>
                      <a:gd name="T58" fmla="*/ 32 w 157"/>
                      <a:gd name="T59" fmla="*/ 111 h 200"/>
                      <a:gd name="T60" fmla="*/ 54 w 157"/>
                      <a:gd name="T61" fmla="*/ 116 h 200"/>
                      <a:gd name="T62" fmla="*/ 61 w 157"/>
                      <a:gd name="T63" fmla="*/ 93 h 200"/>
                      <a:gd name="T64" fmla="*/ 59 w 157"/>
                      <a:gd name="T65" fmla="*/ 73 h 200"/>
                      <a:gd name="T66" fmla="*/ 33 w 157"/>
                      <a:gd name="T67" fmla="*/ 63 h 200"/>
                      <a:gd name="T68" fmla="*/ 23 w 157"/>
                      <a:gd name="T69" fmla="*/ 66 h 200"/>
                      <a:gd name="T70" fmla="*/ 15 w 157"/>
                      <a:gd name="T71" fmla="*/ 86 h 200"/>
                      <a:gd name="T72" fmla="*/ 12 w 157"/>
                      <a:gd name="T73" fmla="*/ 93 h 200"/>
                      <a:gd name="T74" fmla="*/ 8 w 157"/>
                      <a:gd name="T75" fmla="*/ 88 h 200"/>
                      <a:gd name="T76" fmla="*/ 6 w 157"/>
                      <a:gd name="T77" fmla="*/ 76 h 200"/>
                      <a:gd name="T78" fmla="*/ 3 w 157"/>
                      <a:gd name="T79" fmla="*/ 57 h 200"/>
                      <a:gd name="T80" fmla="*/ 9 w 157"/>
                      <a:gd name="T81" fmla="*/ 53 h 200"/>
                      <a:gd name="T82" fmla="*/ 23 w 157"/>
                      <a:gd name="T83" fmla="*/ 49 h 200"/>
                      <a:gd name="T84" fmla="*/ 74 w 157"/>
                      <a:gd name="T85" fmla="*/ 46 h 200"/>
                      <a:gd name="T86" fmla="*/ 86 w 157"/>
                      <a:gd name="T87" fmla="*/ 39 h 200"/>
                      <a:gd name="T88" fmla="*/ 88 w 157"/>
                      <a:gd name="T89" fmla="*/ 35 h 200"/>
                      <a:gd name="T90" fmla="*/ 95 w 157"/>
                      <a:gd name="T91" fmla="*/ 24 h 200"/>
                      <a:gd name="T92" fmla="*/ 133 w 157"/>
                      <a:gd name="T93" fmla="*/ 10 h 200"/>
                      <a:gd name="T94" fmla="*/ 135 w 157"/>
                      <a:gd name="T95" fmla="*/ 0 h 2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57" h="200">
                        <a:moveTo>
                          <a:pt x="135" y="0"/>
                        </a:moveTo>
                        <a:cubicBezTo>
                          <a:pt x="142" y="7"/>
                          <a:pt x="151" y="13"/>
                          <a:pt x="157" y="21"/>
                        </a:cubicBezTo>
                        <a:cubicBezTo>
                          <a:pt x="155" y="23"/>
                          <a:pt x="153" y="22"/>
                          <a:pt x="151" y="22"/>
                        </a:cubicBezTo>
                        <a:cubicBezTo>
                          <a:pt x="145" y="23"/>
                          <a:pt x="142" y="29"/>
                          <a:pt x="143" y="34"/>
                        </a:cubicBezTo>
                        <a:cubicBezTo>
                          <a:pt x="144" y="41"/>
                          <a:pt x="147" y="46"/>
                          <a:pt x="152" y="50"/>
                        </a:cubicBezTo>
                        <a:cubicBezTo>
                          <a:pt x="153" y="51"/>
                          <a:pt x="153" y="51"/>
                          <a:pt x="153" y="52"/>
                        </a:cubicBezTo>
                        <a:cubicBezTo>
                          <a:pt x="153" y="53"/>
                          <a:pt x="153" y="53"/>
                          <a:pt x="152" y="53"/>
                        </a:cubicBezTo>
                        <a:cubicBezTo>
                          <a:pt x="150" y="53"/>
                          <a:pt x="149" y="52"/>
                          <a:pt x="148" y="51"/>
                        </a:cubicBezTo>
                        <a:cubicBezTo>
                          <a:pt x="137" y="42"/>
                          <a:pt x="125" y="43"/>
                          <a:pt x="113" y="47"/>
                        </a:cubicBezTo>
                        <a:cubicBezTo>
                          <a:pt x="110" y="48"/>
                          <a:pt x="107" y="50"/>
                          <a:pt x="105" y="51"/>
                        </a:cubicBezTo>
                        <a:cubicBezTo>
                          <a:pt x="102" y="53"/>
                          <a:pt x="98" y="54"/>
                          <a:pt x="96" y="57"/>
                        </a:cubicBezTo>
                        <a:cubicBezTo>
                          <a:pt x="93" y="58"/>
                          <a:pt x="91" y="60"/>
                          <a:pt x="89" y="61"/>
                        </a:cubicBezTo>
                        <a:cubicBezTo>
                          <a:pt x="85" y="65"/>
                          <a:pt x="83" y="70"/>
                          <a:pt x="80" y="75"/>
                        </a:cubicBezTo>
                        <a:cubicBezTo>
                          <a:pt x="78" y="78"/>
                          <a:pt x="77" y="82"/>
                          <a:pt x="77" y="86"/>
                        </a:cubicBezTo>
                        <a:cubicBezTo>
                          <a:pt x="79" y="94"/>
                          <a:pt x="80" y="102"/>
                          <a:pt x="86" y="109"/>
                        </a:cubicBezTo>
                        <a:cubicBezTo>
                          <a:pt x="88" y="112"/>
                          <a:pt x="92" y="112"/>
                          <a:pt x="95" y="115"/>
                        </a:cubicBezTo>
                        <a:cubicBezTo>
                          <a:pt x="97" y="119"/>
                          <a:pt x="99" y="122"/>
                          <a:pt x="101" y="126"/>
                        </a:cubicBezTo>
                        <a:cubicBezTo>
                          <a:pt x="102" y="128"/>
                          <a:pt x="103" y="131"/>
                          <a:pt x="104" y="133"/>
                        </a:cubicBezTo>
                        <a:cubicBezTo>
                          <a:pt x="106" y="136"/>
                          <a:pt x="107" y="139"/>
                          <a:pt x="105" y="142"/>
                        </a:cubicBezTo>
                        <a:cubicBezTo>
                          <a:pt x="103" y="144"/>
                          <a:pt x="102" y="145"/>
                          <a:pt x="99" y="145"/>
                        </a:cubicBezTo>
                        <a:cubicBezTo>
                          <a:pt x="97" y="144"/>
                          <a:pt x="96" y="143"/>
                          <a:pt x="94" y="142"/>
                        </a:cubicBezTo>
                        <a:cubicBezTo>
                          <a:pt x="90" y="139"/>
                          <a:pt x="86" y="139"/>
                          <a:pt x="82" y="139"/>
                        </a:cubicBezTo>
                        <a:cubicBezTo>
                          <a:pt x="78" y="139"/>
                          <a:pt x="75" y="139"/>
                          <a:pt x="72" y="137"/>
                        </a:cubicBezTo>
                        <a:cubicBezTo>
                          <a:pt x="71" y="137"/>
                          <a:pt x="70" y="136"/>
                          <a:pt x="69" y="135"/>
                        </a:cubicBezTo>
                        <a:cubicBezTo>
                          <a:pt x="67" y="132"/>
                          <a:pt x="64" y="133"/>
                          <a:pt x="62" y="133"/>
                        </a:cubicBezTo>
                        <a:cubicBezTo>
                          <a:pt x="60" y="134"/>
                          <a:pt x="58" y="134"/>
                          <a:pt x="56" y="134"/>
                        </a:cubicBezTo>
                        <a:cubicBezTo>
                          <a:pt x="44" y="132"/>
                          <a:pt x="36" y="138"/>
                          <a:pt x="30" y="147"/>
                        </a:cubicBezTo>
                        <a:cubicBezTo>
                          <a:pt x="27" y="150"/>
                          <a:pt x="26" y="153"/>
                          <a:pt x="28" y="157"/>
                        </a:cubicBezTo>
                        <a:cubicBezTo>
                          <a:pt x="29" y="159"/>
                          <a:pt x="29" y="162"/>
                          <a:pt x="31" y="164"/>
                        </a:cubicBezTo>
                        <a:cubicBezTo>
                          <a:pt x="33" y="170"/>
                          <a:pt x="35" y="175"/>
                          <a:pt x="43" y="176"/>
                        </a:cubicBezTo>
                        <a:cubicBezTo>
                          <a:pt x="44" y="176"/>
                          <a:pt x="46" y="177"/>
                          <a:pt x="47" y="178"/>
                        </a:cubicBezTo>
                        <a:cubicBezTo>
                          <a:pt x="48" y="180"/>
                          <a:pt x="50" y="180"/>
                          <a:pt x="52" y="181"/>
                        </a:cubicBezTo>
                        <a:cubicBezTo>
                          <a:pt x="54" y="182"/>
                          <a:pt x="56" y="183"/>
                          <a:pt x="56" y="186"/>
                        </a:cubicBezTo>
                        <a:cubicBezTo>
                          <a:pt x="52" y="189"/>
                          <a:pt x="48" y="190"/>
                          <a:pt x="43" y="190"/>
                        </a:cubicBezTo>
                        <a:cubicBezTo>
                          <a:pt x="39" y="190"/>
                          <a:pt x="39" y="192"/>
                          <a:pt x="39" y="195"/>
                        </a:cubicBezTo>
                        <a:cubicBezTo>
                          <a:pt x="39" y="197"/>
                          <a:pt x="38" y="198"/>
                          <a:pt x="37" y="198"/>
                        </a:cubicBezTo>
                        <a:cubicBezTo>
                          <a:pt x="35" y="199"/>
                          <a:pt x="33" y="200"/>
                          <a:pt x="31" y="199"/>
                        </a:cubicBezTo>
                        <a:cubicBezTo>
                          <a:pt x="29" y="199"/>
                          <a:pt x="28" y="199"/>
                          <a:pt x="28" y="197"/>
                        </a:cubicBezTo>
                        <a:cubicBezTo>
                          <a:pt x="27" y="196"/>
                          <a:pt x="28" y="195"/>
                          <a:pt x="29" y="195"/>
                        </a:cubicBezTo>
                        <a:cubicBezTo>
                          <a:pt x="32" y="193"/>
                          <a:pt x="30" y="191"/>
                          <a:pt x="30" y="189"/>
                        </a:cubicBezTo>
                        <a:cubicBezTo>
                          <a:pt x="33" y="183"/>
                          <a:pt x="30" y="179"/>
                          <a:pt x="26" y="174"/>
                        </a:cubicBezTo>
                        <a:cubicBezTo>
                          <a:pt x="21" y="169"/>
                          <a:pt x="16" y="166"/>
                          <a:pt x="9" y="165"/>
                        </a:cubicBezTo>
                        <a:cubicBezTo>
                          <a:pt x="7" y="165"/>
                          <a:pt x="5" y="166"/>
                          <a:pt x="4" y="165"/>
                        </a:cubicBezTo>
                        <a:cubicBezTo>
                          <a:pt x="3" y="163"/>
                          <a:pt x="1" y="162"/>
                          <a:pt x="1" y="160"/>
                        </a:cubicBezTo>
                        <a:cubicBezTo>
                          <a:pt x="1" y="158"/>
                          <a:pt x="0" y="157"/>
                          <a:pt x="1" y="156"/>
                        </a:cubicBezTo>
                        <a:cubicBezTo>
                          <a:pt x="3" y="155"/>
                          <a:pt x="4" y="156"/>
                          <a:pt x="5" y="156"/>
                        </a:cubicBezTo>
                        <a:cubicBezTo>
                          <a:pt x="7" y="157"/>
                          <a:pt x="8" y="158"/>
                          <a:pt x="9" y="160"/>
                        </a:cubicBezTo>
                        <a:cubicBezTo>
                          <a:pt x="9" y="157"/>
                          <a:pt x="7" y="155"/>
                          <a:pt x="6" y="153"/>
                        </a:cubicBezTo>
                        <a:cubicBezTo>
                          <a:pt x="6" y="151"/>
                          <a:pt x="5" y="150"/>
                          <a:pt x="7" y="149"/>
                        </a:cubicBezTo>
                        <a:cubicBezTo>
                          <a:pt x="8" y="148"/>
                          <a:pt x="10" y="147"/>
                          <a:pt x="11" y="148"/>
                        </a:cubicBezTo>
                        <a:cubicBezTo>
                          <a:pt x="14" y="153"/>
                          <a:pt x="17" y="149"/>
                          <a:pt x="20" y="147"/>
                        </a:cubicBezTo>
                        <a:cubicBezTo>
                          <a:pt x="20" y="147"/>
                          <a:pt x="21" y="146"/>
                          <a:pt x="22" y="145"/>
                        </a:cubicBezTo>
                        <a:cubicBezTo>
                          <a:pt x="19" y="146"/>
                          <a:pt x="17" y="145"/>
                          <a:pt x="16" y="143"/>
                        </a:cubicBezTo>
                        <a:cubicBezTo>
                          <a:pt x="14" y="142"/>
                          <a:pt x="12" y="140"/>
                          <a:pt x="9" y="142"/>
                        </a:cubicBezTo>
                        <a:cubicBezTo>
                          <a:pt x="8" y="143"/>
                          <a:pt x="7" y="142"/>
                          <a:pt x="5" y="141"/>
                        </a:cubicBezTo>
                        <a:cubicBezTo>
                          <a:pt x="4" y="139"/>
                          <a:pt x="7" y="138"/>
                          <a:pt x="7" y="136"/>
                        </a:cubicBezTo>
                        <a:cubicBezTo>
                          <a:pt x="12" y="129"/>
                          <a:pt x="16" y="121"/>
                          <a:pt x="19" y="113"/>
                        </a:cubicBezTo>
                        <a:cubicBezTo>
                          <a:pt x="20" y="110"/>
                          <a:pt x="20" y="107"/>
                          <a:pt x="20" y="104"/>
                        </a:cubicBezTo>
                        <a:cubicBezTo>
                          <a:pt x="21" y="103"/>
                          <a:pt x="23" y="103"/>
                          <a:pt x="24" y="104"/>
                        </a:cubicBezTo>
                        <a:cubicBezTo>
                          <a:pt x="26" y="107"/>
                          <a:pt x="30" y="108"/>
                          <a:pt x="32" y="111"/>
                        </a:cubicBezTo>
                        <a:cubicBezTo>
                          <a:pt x="33" y="113"/>
                          <a:pt x="34" y="113"/>
                          <a:pt x="35" y="113"/>
                        </a:cubicBezTo>
                        <a:cubicBezTo>
                          <a:pt x="41" y="115"/>
                          <a:pt x="48" y="116"/>
                          <a:pt x="54" y="116"/>
                        </a:cubicBezTo>
                        <a:cubicBezTo>
                          <a:pt x="61" y="116"/>
                          <a:pt x="63" y="114"/>
                          <a:pt x="64" y="107"/>
                        </a:cubicBezTo>
                        <a:cubicBezTo>
                          <a:pt x="65" y="102"/>
                          <a:pt x="64" y="97"/>
                          <a:pt x="61" y="93"/>
                        </a:cubicBezTo>
                        <a:cubicBezTo>
                          <a:pt x="60" y="92"/>
                          <a:pt x="60" y="91"/>
                          <a:pt x="60" y="89"/>
                        </a:cubicBezTo>
                        <a:cubicBezTo>
                          <a:pt x="62" y="84"/>
                          <a:pt x="61" y="78"/>
                          <a:pt x="59" y="73"/>
                        </a:cubicBezTo>
                        <a:cubicBezTo>
                          <a:pt x="59" y="71"/>
                          <a:pt x="58" y="69"/>
                          <a:pt x="57" y="68"/>
                        </a:cubicBezTo>
                        <a:cubicBezTo>
                          <a:pt x="50" y="62"/>
                          <a:pt x="42" y="61"/>
                          <a:pt x="33" y="63"/>
                        </a:cubicBezTo>
                        <a:cubicBezTo>
                          <a:pt x="31" y="63"/>
                          <a:pt x="29" y="63"/>
                          <a:pt x="27" y="64"/>
                        </a:cubicBezTo>
                        <a:cubicBezTo>
                          <a:pt x="26" y="64"/>
                          <a:pt x="24" y="64"/>
                          <a:pt x="23" y="66"/>
                        </a:cubicBezTo>
                        <a:cubicBezTo>
                          <a:pt x="23" y="66"/>
                          <a:pt x="22" y="67"/>
                          <a:pt x="22" y="68"/>
                        </a:cubicBezTo>
                        <a:cubicBezTo>
                          <a:pt x="17" y="73"/>
                          <a:pt x="19" y="80"/>
                          <a:pt x="15" y="86"/>
                        </a:cubicBezTo>
                        <a:cubicBezTo>
                          <a:pt x="15" y="86"/>
                          <a:pt x="15" y="87"/>
                          <a:pt x="15" y="87"/>
                        </a:cubicBezTo>
                        <a:cubicBezTo>
                          <a:pt x="14" y="89"/>
                          <a:pt x="14" y="92"/>
                          <a:pt x="12" y="93"/>
                        </a:cubicBezTo>
                        <a:cubicBezTo>
                          <a:pt x="10" y="93"/>
                          <a:pt x="9" y="91"/>
                          <a:pt x="8" y="89"/>
                        </a:cubicBezTo>
                        <a:cubicBezTo>
                          <a:pt x="8" y="89"/>
                          <a:pt x="8" y="88"/>
                          <a:pt x="8" y="88"/>
                        </a:cubicBezTo>
                        <a:cubicBezTo>
                          <a:pt x="9" y="84"/>
                          <a:pt x="9" y="80"/>
                          <a:pt x="6" y="77"/>
                        </a:cubicBezTo>
                        <a:cubicBezTo>
                          <a:pt x="6" y="77"/>
                          <a:pt x="6" y="76"/>
                          <a:pt x="6" y="76"/>
                        </a:cubicBezTo>
                        <a:cubicBezTo>
                          <a:pt x="5" y="72"/>
                          <a:pt x="4" y="69"/>
                          <a:pt x="3" y="66"/>
                        </a:cubicBezTo>
                        <a:cubicBezTo>
                          <a:pt x="3" y="63"/>
                          <a:pt x="2" y="60"/>
                          <a:pt x="3" y="57"/>
                        </a:cubicBezTo>
                        <a:cubicBezTo>
                          <a:pt x="3" y="56"/>
                          <a:pt x="3" y="56"/>
                          <a:pt x="3" y="56"/>
                        </a:cubicBezTo>
                        <a:cubicBezTo>
                          <a:pt x="5" y="53"/>
                          <a:pt x="7" y="53"/>
                          <a:pt x="9" y="53"/>
                        </a:cubicBezTo>
                        <a:cubicBezTo>
                          <a:pt x="11" y="52"/>
                          <a:pt x="13" y="51"/>
                          <a:pt x="15" y="50"/>
                        </a:cubicBezTo>
                        <a:cubicBezTo>
                          <a:pt x="18" y="50"/>
                          <a:pt x="20" y="49"/>
                          <a:pt x="23" y="49"/>
                        </a:cubicBezTo>
                        <a:cubicBezTo>
                          <a:pt x="34" y="50"/>
                          <a:pt x="45" y="53"/>
                          <a:pt x="56" y="52"/>
                        </a:cubicBezTo>
                        <a:cubicBezTo>
                          <a:pt x="62" y="51"/>
                          <a:pt x="68" y="49"/>
                          <a:pt x="74" y="46"/>
                        </a:cubicBezTo>
                        <a:cubicBezTo>
                          <a:pt x="75" y="46"/>
                          <a:pt x="75" y="46"/>
                          <a:pt x="76" y="46"/>
                        </a:cubicBezTo>
                        <a:cubicBezTo>
                          <a:pt x="79" y="44"/>
                          <a:pt x="83" y="43"/>
                          <a:pt x="86" y="39"/>
                        </a:cubicBezTo>
                        <a:cubicBezTo>
                          <a:pt x="86" y="39"/>
                          <a:pt x="87" y="39"/>
                          <a:pt x="87" y="39"/>
                        </a:cubicBezTo>
                        <a:cubicBezTo>
                          <a:pt x="88" y="38"/>
                          <a:pt x="88" y="36"/>
                          <a:pt x="88" y="35"/>
                        </a:cubicBezTo>
                        <a:cubicBezTo>
                          <a:pt x="89" y="32"/>
                          <a:pt x="90" y="29"/>
                          <a:pt x="91" y="25"/>
                        </a:cubicBezTo>
                        <a:cubicBezTo>
                          <a:pt x="92" y="24"/>
                          <a:pt x="93" y="23"/>
                          <a:pt x="95" y="24"/>
                        </a:cubicBezTo>
                        <a:cubicBezTo>
                          <a:pt x="103" y="28"/>
                          <a:pt x="112" y="27"/>
                          <a:pt x="121" y="26"/>
                        </a:cubicBezTo>
                        <a:cubicBezTo>
                          <a:pt x="128" y="25"/>
                          <a:pt x="132" y="18"/>
                          <a:pt x="133" y="10"/>
                        </a:cubicBezTo>
                        <a:cubicBezTo>
                          <a:pt x="134" y="7"/>
                          <a:pt x="133" y="3"/>
                          <a:pt x="134" y="0"/>
                        </a:cubicBezTo>
                        <a:cubicBezTo>
                          <a:pt x="134" y="0"/>
                          <a:pt x="134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4" name="Freeform 303"/>
                  <p:cNvSpPr/>
                  <p:nvPr/>
                </p:nvSpPr>
                <p:spPr bwMode="auto">
                  <a:xfrm>
                    <a:off x="4496" y="1418"/>
                    <a:ext cx="216" cy="147"/>
                  </a:xfrm>
                  <a:custGeom>
                    <a:avLst/>
                    <a:gdLst>
                      <a:gd name="T0" fmla="*/ 91 w 91"/>
                      <a:gd name="T1" fmla="*/ 20 h 62"/>
                      <a:gd name="T2" fmla="*/ 87 w 91"/>
                      <a:gd name="T3" fmla="*/ 21 h 62"/>
                      <a:gd name="T4" fmla="*/ 86 w 91"/>
                      <a:gd name="T5" fmla="*/ 21 h 62"/>
                      <a:gd name="T6" fmla="*/ 86 w 91"/>
                      <a:gd name="T7" fmla="*/ 21 h 62"/>
                      <a:gd name="T8" fmla="*/ 87 w 91"/>
                      <a:gd name="T9" fmla="*/ 21 h 62"/>
                      <a:gd name="T10" fmla="*/ 87 w 91"/>
                      <a:gd name="T11" fmla="*/ 21 h 62"/>
                      <a:gd name="T12" fmla="*/ 84 w 91"/>
                      <a:gd name="T13" fmla="*/ 24 h 62"/>
                      <a:gd name="T14" fmla="*/ 81 w 91"/>
                      <a:gd name="T15" fmla="*/ 26 h 62"/>
                      <a:gd name="T16" fmla="*/ 78 w 91"/>
                      <a:gd name="T17" fmla="*/ 28 h 62"/>
                      <a:gd name="T18" fmla="*/ 87 w 91"/>
                      <a:gd name="T19" fmla="*/ 33 h 62"/>
                      <a:gd name="T20" fmla="*/ 76 w 91"/>
                      <a:gd name="T21" fmla="*/ 28 h 62"/>
                      <a:gd name="T22" fmla="*/ 75 w 91"/>
                      <a:gd name="T23" fmla="*/ 40 h 62"/>
                      <a:gd name="T24" fmla="*/ 70 w 91"/>
                      <a:gd name="T25" fmla="*/ 40 h 62"/>
                      <a:gd name="T26" fmla="*/ 69 w 91"/>
                      <a:gd name="T27" fmla="*/ 39 h 62"/>
                      <a:gd name="T28" fmla="*/ 62 w 91"/>
                      <a:gd name="T29" fmla="*/ 38 h 62"/>
                      <a:gd name="T30" fmla="*/ 54 w 91"/>
                      <a:gd name="T31" fmla="*/ 40 h 62"/>
                      <a:gd name="T32" fmla="*/ 53 w 91"/>
                      <a:gd name="T33" fmla="*/ 43 h 62"/>
                      <a:gd name="T34" fmla="*/ 47 w 91"/>
                      <a:gd name="T35" fmla="*/ 41 h 62"/>
                      <a:gd name="T36" fmla="*/ 42 w 91"/>
                      <a:gd name="T37" fmla="*/ 46 h 62"/>
                      <a:gd name="T38" fmla="*/ 41 w 91"/>
                      <a:gd name="T39" fmla="*/ 49 h 62"/>
                      <a:gd name="T40" fmla="*/ 42 w 91"/>
                      <a:gd name="T41" fmla="*/ 51 h 62"/>
                      <a:gd name="T42" fmla="*/ 39 w 91"/>
                      <a:gd name="T43" fmla="*/ 49 h 62"/>
                      <a:gd name="T44" fmla="*/ 38 w 91"/>
                      <a:gd name="T45" fmla="*/ 48 h 62"/>
                      <a:gd name="T46" fmla="*/ 36 w 91"/>
                      <a:gd name="T47" fmla="*/ 49 h 62"/>
                      <a:gd name="T48" fmla="*/ 34 w 91"/>
                      <a:gd name="T49" fmla="*/ 51 h 62"/>
                      <a:gd name="T50" fmla="*/ 25 w 91"/>
                      <a:gd name="T51" fmla="*/ 53 h 62"/>
                      <a:gd name="T52" fmla="*/ 20 w 91"/>
                      <a:gd name="T53" fmla="*/ 60 h 62"/>
                      <a:gd name="T54" fmla="*/ 17 w 91"/>
                      <a:gd name="T55" fmla="*/ 60 h 62"/>
                      <a:gd name="T56" fmla="*/ 15 w 91"/>
                      <a:gd name="T57" fmla="*/ 57 h 62"/>
                      <a:gd name="T58" fmla="*/ 22 w 91"/>
                      <a:gd name="T59" fmla="*/ 51 h 62"/>
                      <a:gd name="T60" fmla="*/ 8 w 91"/>
                      <a:gd name="T61" fmla="*/ 51 h 62"/>
                      <a:gd name="T62" fmla="*/ 0 w 91"/>
                      <a:gd name="T63" fmla="*/ 50 h 62"/>
                      <a:gd name="T64" fmla="*/ 11 w 91"/>
                      <a:gd name="T65" fmla="*/ 48 h 62"/>
                      <a:gd name="T66" fmla="*/ 28 w 91"/>
                      <a:gd name="T67" fmla="*/ 45 h 62"/>
                      <a:gd name="T68" fmla="*/ 18 w 91"/>
                      <a:gd name="T69" fmla="*/ 44 h 62"/>
                      <a:gd name="T70" fmla="*/ 23 w 91"/>
                      <a:gd name="T71" fmla="*/ 43 h 62"/>
                      <a:gd name="T72" fmla="*/ 32 w 91"/>
                      <a:gd name="T73" fmla="*/ 37 h 62"/>
                      <a:gd name="T74" fmla="*/ 32 w 91"/>
                      <a:gd name="T75" fmla="*/ 37 h 62"/>
                      <a:gd name="T76" fmla="*/ 34 w 91"/>
                      <a:gd name="T77" fmla="*/ 30 h 62"/>
                      <a:gd name="T78" fmla="*/ 39 w 91"/>
                      <a:gd name="T79" fmla="*/ 35 h 62"/>
                      <a:gd name="T80" fmla="*/ 34 w 91"/>
                      <a:gd name="T81" fmla="*/ 28 h 62"/>
                      <a:gd name="T82" fmla="*/ 43 w 91"/>
                      <a:gd name="T83" fmla="*/ 25 h 62"/>
                      <a:gd name="T84" fmla="*/ 46 w 91"/>
                      <a:gd name="T85" fmla="*/ 22 h 62"/>
                      <a:gd name="T86" fmla="*/ 45 w 91"/>
                      <a:gd name="T87" fmla="*/ 15 h 62"/>
                      <a:gd name="T88" fmla="*/ 53 w 91"/>
                      <a:gd name="T89" fmla="*/ 19 h 62"/>
                      <a:gd name="T90" fmla="*/ 55 w 91"/>
                      <a:gd name="T91" fmla="*/ 19 h 62"/>
                      <a:gd name="T92" fmla="*/ 65 w 91"/>
                      <a:gd name="T93" fmla="*/ 20 h 62"/>
                      <a:gd name="T94" fmla="*/ 65 w 91"/>
                      <a:gd name="T95" fmla="*/ 11 h 62"/>
                      <a:gd name="T96" fmla="*/ 68 w 91"/>
                      <a:gd name="T97" fmla="*/ 6 h 62"/>
                      <a:gd name="T98" fmla="*/ 62 w 91"/>
                      <a:gd name="T99" fmla="*/ 4 h 62"/>
                      <a:gd name="T100" fmla="*/ 55 w 91"/>
                      <a:gd name="T101" fmla="*/ 6 h 62"/>
                      <a:gd name="T102" fmla="*/ 54 w 91"/>
                      <a:gd name="T103" fmla="*/ 3 h 62"/>
                      <a:gd name="T104" fmla="*/ 62 w 91"/>
                      <a:gd name="T105" fmla="*/ 2 h 62"/>
                      <a:gd name="T106" fmla="*/ 65 w 91"/>
                      <a:gd name="T107" fmla="*/ 2 h 62"/>
                      <a:gd name="T108" fmla="*/ 79 w 91"/>
                      <a:gd name="T109" fmla="*/ 13 h 62"/>
                      <a:gd name="T110" fmla="*/ 83 w 91"/>
                      <a:gd name="T111" fmla="*/ 18 h 62"/>
                      <a:gd name="T112" fmla="*/ 85 w 91"/>
                      <a:gd name="T113" fmla="*/ 18 h 62"/>
                      <a:gd name="T114" fmla="*/ 91 w 91"/>
                      <a:gd name="T115" fmla="*/ 20 h 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91" h="62">
                        <a:moveTo>
                          <a:pt x="91" y="20"/>
                        </a:moveTo>
                        <a:cubicBezTo>
                          <a:pt x="90" y="21"/>
                          <a:pt x="89" y="22"/>
                          <a:pt x="87" y="21"/>
                        </a:cubicBezTo>
                        <a:cubicBezTo>
                          <a:pt x="86" y="21"/>
                          <a:pt x="87" y="21"/>
                          <a:pt x="86" y="21"/>
                        </a:cubicBezTo>
                        <a:cubicBezTo>
                          <a:pt x="86" y="21"/>
                          <a:pt x="86" y="21"/>
                          <a:pt x="86" y="21"/>
                        </a:cubicBezTo>
                        <a:cubicBezTo>
                          <a:pt x="87" y="22"/>
                          <a:pt x="86" y="21"/>
                          <a:pt x="87" y="21"/>
                        </a:cubicBezTo>
                        <a:cubicBezTo>
                          <a:pt x="87" y="22"/>
                          <a:pt x="87" y="22"/>
                          <a:pt x="87" y="21"/>
                        </a:cubicBezTo>
                        <a:cubicBezTo>
                          <a:pt x="86" y="23"/>
                          <a:pt x="85" y="23"/>
                          <a:pt x="84" y="24"/>
                        </a:cubicBezTo>
                        <a:cubicBezTo>
                          <a:pt x="83" y="24"/>
                          <a:pt x="82" y="24"/>
                          <a:pt x="81" y="26"/>
                        </a:cubicBezTo>
                        <a:cubicBezTo>
                          <a:pt x="81" y="28"/>
                          <a:pt x="81" y="28"/>
                          <a:pt x="78" y="28"/>
                        </a:cubicBezTo>
                        <a:cubicBezTo>
                          <a:pt x="82" y="29"/>
                          <a:pt x="83" y="33"/>
                          <a:pt x="87" y="33"/>
                        </a:cubicBezTo>
                        <a:cubicBezTo>
                          <a:pt x="84" y="35"/>
                          <a:pt x="78" y="32"/>
                          <a:pt x="76" y="28"/>
                        </a:cubicBezTo>
                        <a:cubicBezTo>
                          <a:pt x="76" y="32"/>
                          <a:pt x="73" y="35"/>
                          <a:pt x="75" y="40"/>
                        </a:cubicBezTo>
                        <a:cubicBezTo>
                          <a:pt x="73" y="38"/>
                          <a:pt x="71" y="37"/>
                          <a:pt x="70" y="40"/>
                        </a:cubicBezTo>
                        <a:cubicBezTo>
                          <a:pt x="69" y="40"/>
                          <a:pt x="69" y="40"/>
                          <a:pt x="69" y="39"/>
                        </a:cubicBezTo>
                        <a:cubicBezTo>
                          <a:pt x="67" y="35"/>
                          <a:pt x="65" y="36"/>
                          <a:pt x="62" y="38"/>
                        </a:cubicBezTo>
                        <a:cubicBezTo>
                          <a:pt x="59" y="39"/>
                          <a:pt x="57" y="40"/>
                          <a:pt x="54" y="40"/>
                        </a:cubicBezTo>
                        <a:cubicBezTo>
                          <a:pt x="51" y="39"/>
                          <a:pt x="52" y="41"/>
                          <a:pt x="53" y="43"/>
                        </a:cubicBezTo>
                        <a:cubicBezTo>
                          <a:pt x="50" y="44"/>
                          <a:pt x="50" y="39"/>
                          <a:pt x="47" y="41"/>
                        </a:cubicBezTo>
                        <a:cubicBezTo>
                          <a:pt x="45" y="42"/>
                          <a:pt x="44" y="44"/>
                          <a:pt x="42" y="46"/>
                        </a:cubicBezTo>
                        <a:cubicBezTo>
                          <a:pt x="42" y="47"/>
                          <a:pt x="42" y="48"/>
                          <a:pt x="41" y="49"/>
                        </a:cubicBezTo>
                        <a:cubicBezTo>
                          <a:pt x="41" y="50"/>
                          <a:pt x="45" y="49"/>
                          <a:pt x="42" y="51"/>
                        </a:cubicBezTo>
                        <a:cubicBezTo>
                          <a:pt x="41" y="52"/>
                          <a:pt x="40" y="51"/>
                          <a:pt x="39" y="49"/>
                        </a:cubicBezTo>
                        <a:cubicBezTo>
                          <a:pt x="39" y="49"/>
                          <a:pt x="40" y="47"/>
                          <a:pt x="38" y="48"/>
                        </a:cubicBezTo>
                        <a:cubicBezTo>
                          <a:pt x="37" y="48"/>
                          <a:pt x="37" y="48"/>
                          <a:pt x="36" y="49"/>
                        </a:cubicBezTo>
                        <a:cubicBezTo>
                          <a:pt x="36" y="51"/>
                          <a:pt x="36" y="51"/>
                          <a:pt x="34" y="51"/>
                        </a:cubicBezTo>
                        <a:cubicBezTo>
                          <a:pt x="31" y="51"/>
                          <a:pt x="28" y="48"/>
                          <a:pt x="25" y="53"/>
                        </a:cubicBezTo>
                        <a:cubicBezTo>
                          <a:pt x="24" y="55"/>
                          <a:pt x="21" y="57"/>
                          <a:pt x="20" y="60"/>
                        </a:cubicBezTo>
                        <a:cubicBezTo>
                          <a:pt x="19" y="62"/>
                          <a:pt x="18" y="62"/>
                          <a:pt x="17" y="60"/>
                        </a:cubicBezTo>
                        <a:cubicBezTo>
                          <a:pt x="16" y="59"/>
                          <a:pt x="16" y="58"/>
                          <a:pt x="15" y="57"/>
                        </a:cubicBezTo>
                        <a:cubicBezTo>
                          <a:pt x="18" y="56"/>
                          <a:pt x="20" y="53"/>
                          <a:pt x="22" y="51"/>
                        </a:cubicBezTo>
                        <a:cubicBezTo>
                          <a:pt x="18" y="53"/>
                          <a:pt x="13" y="50"/>
                          <a:pt x="8" y="51"/>
                        </a:cubicBezTo>
                        <a:cubicBezTo>
                          <a:pt x="5" y="51"/>
                          <a:pt x="3" y="51"/>
                          <a:pt x="0" y="50"/>
                        </a:cubicBezTo>
                        <a:cubicBezTo>
                          <a:pt x="3" y="45"/>
                          <a:pt x="7" y="48"/>
                          <a:pt x="11" y="48"/>
                        </a:cubicBezTo>
                        <a:cubicBezTo>
                          <a:pt x="19" y="49"/>
                          <a:pt x="23" y="49"/>
                          <a:pt x="28" y="45"/>
                        </a:cubicBezTo>
                        <a:cubicBezTo>
                          <a:pt x="24" y="47"/>
                          <a:pt x="21" y="46"/>
                          <a:pt x="18" y="44"/>
                        </a:cubicBezTo>
                        <a:cubicBezTo>
                          <a:pt x="20" y="43"/>
                          <a:pt x="20" y="42"/>
                          <a:pt x="23" y="43"/>
                        </a:cubicBezTo>
                        <a:cubicBezTo>
                          <a:pt x="25" y="45"/>
                          <a:pt x="32" y="41"/>
                          <a:pt x="32" y="37"/>
                        </a:cubicBezTo>
                        <a:cubicBezTo>
                          <a:pt x="32" y="37"/>
                          <a:pt x="32" y="37"/>
                          <a:pt x="32" y="37"/>
                        </a:cubicBezTo>
                        <a:cubicBezTo>
                          <a:pt x="29" y="33"/>
                          <a:pt x="30" y="31"/>
                          <a:pt x="34" y="30"/>
                        </a:cubicBezTo>
                        <a:cubicBezTo>
                          <a:pt x="34" y="35"/>
                          <a:pt x="35" y="36"/>
                          <a:pt x="39" y="35"/>
                        </a:cubicBezTo>
                        <a:cubicBezTo>
                          <a:pt x="37" y="33"/>
                          <a:pt x="37" y="29"/>
                          <a:pt x="34" y="28"/>
                        </a:cubicBezTo>
                        <a:cubicBezTo>
                          <a:pt x="37" y="26"/>
                          <a:pt x="40" y="25"/>
                          <a:pt x="43" y="25"/>
                        </a:cubicBezTo>
                        <a:cubicBezTo>
                          <a:pt x="46" y="26"/>
                          <a:pt x="46" y="23"/>
                          <a:pt x="46" y="22"/>
                        </a:cubicBezTo>
                        <a:cubicBezTo>
                          <a:pt x="45" y="20"/>
                          <a:pt x="49" y="18"/>
                          <a:pt x="45" y="15"/>
                        </a:cubicBezTo>
                        <a:cubicBezTo>
                          <a:pt x="48" y="18"/>
                          <a:pt x="51" y="17"/>
                          <a:pt x="53" y="19"/>
                        </a:cubicBezTo>
                        <a:cubicBezTo>
                          <a:pt x="54" y="19"/>
                          <a:pt x="54" y="19"/>
                          <a:pt x="55" y="19"/>
                        </a:cubicBezTo>
                        <a:cubicBezTo>
                          <a:pt x="58" y="16"/>
                          <a:pt x="61" y="18"/>
                          <a:pt x="65" y="20"/>
                        </a:cubicBezTo>
                        <a:cubicBezTo>
                          <a:pt x="61" y="16"/>
                          <a:pt x="61" y="13"/>
                          <a:pt x="65" y="11"/>
                        </a:cubicBezTo>
                        <a:cubicBezTo>
                          <a:pt x="68" y="10"/>
                          <a:pt x="69" y="8"/>
                          <a:pt x="68" y="6"/>
                        </a:cubicBezTo>
                        <a:cubicBezTo>
                          <a:pt x="67" y="5"/>
                          <a:pt x="65" y="2"/>
                          <a:pt x="62" y="4"/>
                        </a:cubicBezTo>
                        <a:cubicBezTo>
                          <a:pt x="60" y="6"/>
                          <a:pt x="57" y="2"/>
                          <a:pt x="55" y="6"/>
                        </a:cubicBezTo>
                        <a:cubicBezTo>
                          <a:pt x="54" y="6"/>
                          <a:pt x="55" y="4"/>
                          <a:pt x="54" y="3"/>
                        </a:cubicBezTo>
                        <a:cubicBezTo>
                          <a:pt x="56" y="0"/>
                          <a:pt x="59" y="1"/>
                          <a:pt x="62" y="2"/>
                        </a:cubicBezTo>
                        <a:cubicBezTo>
                          <a:pt x="63" y="2"/>
                          <a:pt x="64" y="2"/>
                          <a:pt x="65" y="2"/>
                        </a:cubicBezTo>
                        <a:cubicBezTo>
                          <a:pt x="74" y="3"/>
                          <a:pt x="76" y="5"/>
                          <a:pt x="79" y="13"/>
                        </a:cubicBezTo>
                        <a:cubicBezTo>
                          <a:pt x="80" y="15"/>
                          <a:pt x="80" y="18"/>
                          <a:pt x="83" y="18"/>
                        </a:cubicBezTo>
                        <a:cubicBezTo>
                          <a:pt x="84" y="19"/>
                          <a:pt x="84" y="18"/>
                          <a:pt x="85" y="18"/>
                        </a:cubicBezTo>
                        <a:cubicBezTo>
                          <a:pt x="87" y="17"/>
                          <a:pt x="89" y="17"/>
                          <a:pt x="91" y="20"/>
                        </a:cubicBezTo>
                        <a:close/>
                      </a:path>
                    </a:pathLst>
                  </a:custGeom>
                  <a:solidFill>
                    <a:srgbClr val="C3FEB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5" name="Freeform 304"/>
                  <p:cNvSpPr/>
                  <p:nvPr/>
                </p:nvSpPr>
                <p:spPr bwMode="auto">
                  <a:xfrm>
                    <a:off x="4769" y="1492"/>
                    <a:ext cx="76" cy="71"/>
                  </a:xfrm>
                  <a:custGeom>
                    <a:avLst/>
                    <a:gdLst>
                      <a:gd name="T0" fmla="*/ 15 w 32"/>
                      <a:gd name="T1" fmla="*/ 16 h 30"/>
                      <a:gd name="T2" fmla="*/ 6 w 32"/>
                      <a:gd name="T3" fmla="*/ 12 h 30"/>
                      <a:gd name="T4" fmla="*/ 2 w 32"/>
                      <a:gd name="T5" fmla="*/ 1 h 30"/>
                      <a:gd name="T6" fmla="*/ 5 w 32"/>
                      <a:gd name="T7" fmla="*/ 1 h 30"/>
                      <a:gd name="T8" fmla="*/ 26 w 32"/>
                      <a:gd name="T9" fmla="*/ 11 h 30"/>
                      <a:gd name="T10" fmla="*/ 30 w 32"/>
                      <a:gd name="T11" fmla="*/ 29 h 30"/>
                      <a:gd name="T12" fmla="*/ 27 w 32"/>
                      <a:gd name="T13" fmla="*/ 28 h 30"/>
                      <a:gd name="T14" fmla="*/ 22 w 32"/>
                      <a:gd name="T15" fmla="*/ 22 h 30"/>
                      <a:gd name="T16" fmla="*/ 22 w 32"/>
                      <a:gd name="T17" fmla="*/ 22 h 30"/>
                      <a:gd name="T18" fmla="*/ 19 w 32"/>
                      <a:gd name="T19" fmla="*/ 20 h 30"/>
                      <a:gd name="T20" fmla="*/ 19 w 32"/>
                      <a:gd name="T21" fmla="*/ 20 h 30"/>
                      <a:gd name="T22" fmla="*/ 15 w 32"/>
                      <a:gd name="T23" fmla="*/ 16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2" h="30">
                        <a:moveTo>
                          <a:pt x="15" y="16"/>
                        </a:moveTo>
                        <a:cubicBezTo>
                          <a:pt x="12" y="15"/>
                          <a:pt x="9" y="13"/>
                          <a:pt x="6" y="12"/>
                        </a:cubicBezTo>
                        <a:cubicBezTo>
                          <a:pt x="2" y="9"/>
                          <a:pt x="0" y="5"/>
                          <a:pt x="2" y="1"/>
                        </a:cubicBezTo>
                        <a:cubicBezTo>
                          <a:pt x="3" y="0"/>
                          <a:pt x="4" y="0"/>
                          <a:pt x="5" y="1"/>
                        </a:cubicBezTo>
                        <a:cubicBezTo>
                          <a:pt x="12" y="4"/>
                          <a:pt x="20" y="6"/>
                          <a:pt x="26" y="11"/>
                        </a:cubicBezTo>
                        <a:cubicBezTo>
                          <a:pt x="30" y="14"/>
                          <a:pt x="32" y="23"/>
                          <a:pt x="30" y="29"/>
                        </a:cubicBezTo>
                        <a:cubicBezTo>
                          <a:pt x="29" y="30"/>
                          <a:pt x="27" y="29"/>
                          <a:pt x="27" y="28"/>
                        </a:cubicBezTo>
                        <a:cubicBezTo>
                          <a:pt x="26" y="26"/>
                          <a:pt x="23" y="24"/>
                          <a:pt x="22" y="22"/>
                        </a:cubicBezTo>
                        <a:cubicBezTo>
                          <a:pt x="22" y="22"/>
                          <a:pt x="22" y="22"/>
                          <a:pt x="22" y="22"/>
                        </a:cubicBezTo>
                        <a:cubicBezTo>
                          <a:pt x="21" y="21"/>
                          <a:pt x="20" y="22"/>
                          <a:pt x="19" y="20"/>
                        </a:cubicBezTo>
                        <a:cubicBezTo>
                          <a:pt x="19" y="20"/>
                          <a:pt x="19" y="20"/>
                          <a:pt x="19" y="20"/>
                        </a:cubicBezTo>
                        <a:cubicBezTo>
                          <a:pt x="18" y="19"/>
                          <a:pt x="17" y="17"/>
                          <a:pt x="15" y="16"/>
                        </a:cubicBezTo>
                        <a:close/>
                      </a:path>
                    </a:pathLst>
                  </a:custGeom>
                  <a:solidFill>
                    <a:srgbClr val="9ECED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6" name="Freeform 305"/>
                  <p:cNvSpPr/>
                  <p:nvPr/>
                </p:nvSpPr>
                <p:spPr bwMode="auto">
                  <a:xfrm>
                    <a:off x="4541" y="1418"/>
                    <a:ext cx="102" cy="26"/>
                  </a:xfrm>
                  <a:custGeom>
                    <a:avLst/>
                    <a:gdLst>
                      <a:gd name="T0" fmla="*/ 43 w 43"/>
                      <a:gd name="T1" fmla="*/ 2 h 11"/>
                      <a:gd name="T2" fmla="*/ 35 w 43"/>
                      <a:gd name="T3" fmla="*/ 3 h 11"/>
                      <a:gd name="T4" fmla="*/ 14 w 43"/>
                      <a:gd name="T5" fmla="*/ 8 h 11"/>
                      <a:gd name="T6" fmla="*/ 7 w 43"/>
                      <a:gd name="T7" fmla="*/ 8 h 11"/>
                      <a:gd name="T8" fmla="*/ 2 w 43"/>
                      <a:gd name="T9" fmla="*/ 11 h 11"/>
                      <a:gd name="T10" fmla="*/ 6 w 43"/>
                      <a:gd name="T11" fmla="*/ 3 h 11"/>
                      <a:gd name="T12" fmla="*/ 30 w 43"/>
                      <a:gd name="T13" fmla="*/ 2 h 11"/>
                      <a:gd name="T14" fmla="*/ 39 w 43"/>
                      <a:gd name="T15" fmla="*/ 0 h 11"/>
                      <a:gd name="T16" fmla="*/ 43 w 43"/>
                      <a:gd name="T17" fmla="*/ 2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11">
                        <a:moveTo>
                          <a:pt x="43" y="2"/>
                        </a:moveTo>
                        <a:cubicBezTo>
                          <a:pt x="40" y="3"/>
                          <a:pt x="38" y="2"/>
                          <a:pt x="35" y="3"/>
                        </a:cubicBezTo>
                        <a:cubicBezTo>
                          <a:pt x="28" y="4"/>
                          <a:pt x="21" y="4"/>
                          <a:pt x="14" y="8"/>
                        </a:cubicBezTo>
                        <a:cubicBezTo>
                          <a:pt x="12" y="9"/>
                          <a:pt x="10" y="8"/>
                          <a:pt x="7" y="8"/>
                        </a:cubicBezTo>
                        <a:cubicBezTo>
                          <a:pt x="5" y="9"/>
                          <a:pt x="3" y="10"/>
                          <a:pt x="2" y="11"/>
                        </a:cubicBezTo>
                        <a:cubicBezTo>
                          <a:pt x="0" y="8"/>
                          <a:pt x="2" y="4"/>
                          <a:pt x="6" y="3"/>
                        </a:cubicBezTo>
                        <a:cubicBezTo>
                          <a:pt x="14" y="2"/>
                          <a:pt x="22" y="1"/>
                          <a:pt x="30" y="2"/>
                        </a:cubicBezTo>
                        <a:cubicBezTo>
                          <a:pt x="34" y="2"/>
                          <a:pt x="36" y="1"/>
                          <a:pt x="39" y="0"/>
                        </a:cubicBezTo>
                        <a:cubicBezTo>
                          <a:pt x="42" y="0"/>
                          <a:pt x="43" y="0"/>
                          <a:pt x="43" y="2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7" name="Freeform 306"/>
                  <p:cNvSpPr/>
                  <p:nvPr/>
                </p:nvSpPr>
                <p:spPr bwMode="auto">
                  <a:xfrm>
                    <a:off x="4677" y="1606"/>
                    <a:ext cx="125" cy="24"/>
                  </a:xfrm>
                  <a:custGeom>
                    <a:avLst/>
                    <a:gdLst>
                      <a:gd name="T0" fmla="*/ 53 w 53"/>
                      <a:gd name="T1" fmla="*/ 2 h 10"/>
                      <a:gd name="T2" fmla="*/ 50 w 53"/>
                      <a:gd name="T3" fmla="*/ 5 h 10"/>
                      <a:gd name="T4" fmla="*/ 16 w 53"/>
                      <a:gd name="T5" fmla="*/ 8 h 10"/>
                      <a:gd name="T6" fmla="*/ 0 w 53"/>
                      <a:gd name="T7" fmla="*/ 5 h 10"/>
                      <a:gd name="T8" fmla="*/ 18 w 53"/>
                      <a:gd name="T9" fmla="*/ 7 h 10"/>
                      <a:gd name="T10" fmla="*/ 48 w 53"/>
                      <a:gd name="T11" fmla="*/ 1 h 10"/>
                      <a:gd name="T12" fmla="*/ 53 w 53"/>
                      <a:gd name="T13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3" h="10">
                        <a:moveTo>
                          <a:pt x="53" y="2"/>
                        </a:moveTo>
                        <a:cubicBezTo>
                          <a:pt x="52" y="3"/>
                          <a:pt x="52" y="4"/>
                          <a:pt x="50" y="5"/>
                        </a:cubicBezTo>
                        <a:cubicBezTo>
                          <a:pt x="39" y="9"/>
                          <a:pt x="28" y="10"/>
                          <a:pt x="16" y="8"/>
                        </a:cubicBezTo>
                        <a:cubicBezTo>
                          <a:pt x="11" y="7"/>
                          <a:pt x="5" y="7"/>
                          <a:pt x="0" y="5"/>
                        </a:cubicBezTo>
                        <a:cubicBezTo>
                          <a:pt x="7" y="4"/>
                          <a:pt x="12" y="6"/>
                          <a:pt x="18" y="7"/>
                        </a:cubicBezTo>
                        <a:cubicBezTo>
                          <a:pt x="29" y="8"/>
                          <a:pt x="39" y="5"/>
                          <a:pt x="48" y="1"/>
                        </a:cubicBezTo>
                        <a:cubicBezTo>
                          <a:pt x="50" y="1"/>
                          <a:pt x="52" y="0"/>
                          <a:pt x="53" y="2"/>
                        </a:cubicBezTo>
                        <a:close/>
                      </a:path>
                    </a:pathLst>
                  </a:custGeom>
                  <a:solidFill>
                    <a:srgbClr val="B7DCE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8" name="Freeform 307"/>
                  <p:cNvSpPr/>
                  <p:nvPr/>
                </p:nvSpPr>
                <p:spPr bwMode="auto">
                  <a:xfrm>
                    <a:off x="4790" y="1544"/>
                    <a:ext cx="50" cy="67"/>
                  </a:xfrm>
                  <a:custGeom>
                    <a:avLst/>
                    <a:gdLst>
                      <a:gd name="T0" fmla="*/ 5 w 21"/>
                      <a:gd name="T1" fmla="*/ 28 h 28"/>
                      <a:gd name="T2" fmla="*/ 0 w 21"/>
                      <a:gd name="T3" fmla="*/ 27 h 28"/>
                      <a:gd name="T4" fmla="*/ 15 w 21"/>
                      <a:gd name="T5" fmla="*/ 16 h 28"/>
                      <a:gd name="T6" fmla="*/ 16 w 21"/>
                      <a:gd name="T7" fmla="*/ 5 h 28"/>
                      <a:gd name="T8" fmla="*/ 13 w 21"/>
                      <a:gd name="T9" fmla="*/ 0 h 28"/>
                      <a:gd name="T10" fmla="*/ 21 w 21"/>
                      <a:gd name="T11" fmla="*/ 7 h 28"/>
                      <a:gd name="T12" fmla="*/ 21 w 21"/>
                      <a:gd name="T13" fmla="*/ 8 h 28"/>
                      <a:gd name="T14" fmla="*/ 21 w 21"/>
                      <a:gd name="T15" fmla="*/ 8 h 28"/>
                      <a:gd name="T16" fmla="*/ 18 w 21"/>
                      <a:gd name="T17" fmla="*/ 18 h 28"/>
                      <a:gd name="T18" fmla="*/ 17 w 21"/>
                      <a:gd name="T19" fmla="*/ 21 h 28"/>
                      <a:gd name="T20" fmla="*/ 17 w 21"/>
                      <a:gd name="T21" fmla="*/ 21 h 28"/>
                      <a:gd name="T22" fmla="*/ 5 w 21"/>
                      <a:gd name="T23" fmla="*/ 2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1" h="28">
                        <a:moveTo>
                          <a:pt x="5" y="28"/>
                        </a:moveTo>
                        <a:cubicBezTo>
                          <a:pt x="4" y="28"/>
                          <a:pt x="2" y="28"/>
                          <a:pt x="0" y="27"/>
                        </a:cubicBezTo>
                        <a:cubicBezTo>
                          <a:pt x="6" y="24"/>
                          <a:pt x="10" y="20"/>
                          <a:pt x="15" y="16"/>
                        </a:cubicBezTo>
                        <a:cubicBezTo>
                          <a:pt x="19" y="12"/>
                          <a:pt x="18" y="9"/>
                          <a:pt x="16" y="5"/>
                        </a:cubicBezTo>
                        <a:cubicBezTo>
                          <a:pt x="15" y="3"/>
                          <a:pt x="13" y="2"/>
                          <a:pt x="13" y="0"/>
                        </a:cubicBezTo>
                        <a:cubicBezTo>
                          <a:pt x="17" y="0"/>
                          <a:pt x="17" y="6"/>
                          <a:pt x="21" y="7"/>
                        </a:cubicBezTo>
                        <a:cubicBezTo>
                          <a:pt x="21" y="7"/>
                          <a:pt x="21" y="7"/>
                          <a:pt x="21" y="8"/>
                        </a:cubicBezTo>
                        <a:cubicBezTo>
                          <a:pt x="21" y="8"/>
                          <a:pt x="21" y="8"/>
                          <a:pt x="21" y="8"/>
                        </a:cubicBezTo>
                        <a:cubicBezTo>
                          <a:pt x="20" y="11"/>
                          <a:pt x="19" y="15"/>
                          <a:pt x="18" y="18"/>
                        </a:cubicBezTo>
                        <a:cubicBezTo>
                          <a:pt x="16" y="19"/>
                          <a:pt x="18" y="20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2" y="23"/>
                          <a:pt x="9" y="27"/>
                          <a:pt x="5" y="28"/>
                        </a:cubicBezTo>
                        <a:close/>
                      </a:path>
                    </a:pathLst>
                  </a:custGeom>
                  <a:solidFill>
                    <a:srgbClr val="ABDA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59" name="Freeform 308"/>
                  <p:cNvSpPr/>
                  <p:nvPr/>
                </p:nvSpPr>
                <p:spPr bwMode="auto">
                  <a:xfrm>
                    <a:off x="4748" y="1489"/>
                    <a:ext cx="35" cy="31"/>
                  </a:xfrm>
                  <a:custGeom>
                    <a:avLst/>
                    <a:gdLst>
                      <a:gd name="T0" fmla="*/ 12 w 15"/>
                      <a:gd name="T1" fmla="*/ 2 h 13"/>
                      <a:gd name="T2" fmla="*/ 15 w 15"/>
                      <a:gd name="T3" fmla="*/ 13 h 13"/>
                      <a:gd name="T4" fmla="*/ 4 w 15"/>
                      <a:gd name="T5" fmla="*/ 5 h 13"/>
                      <a:gd name="T6" fmla="*/ 0 w 15"/>
                      <a:gd name="T7" fmla="*/ 0 h 13"/>
                      <a:gd name="T8" fmla="*/ 11 w 15"/>
                      <a:gd name="T9" fmla="*/ 1 h 13"/>
                      <a:gd name="T10" fmla="*/ 12 w 15"/>
                      <a:gd name="T11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" h="13">
                        <a:moveTo>
                          <a:pt x="12" y="2"/>
                        </a:moveTo>
                        <a:cubicBezTo>
                          <a:pt x="10" y="7"/>
                          <a:pt x="14" y="9"/>
                          <a:pt x="15" y="13"/>
                        </a:cubicBezTo>
                        <a:cubicBezTo>
                          <a:pt x="10" y="13"/>
                          <a:pt x="6" y="10"/>
                          <a:pt x="4" y="5"/>
                        </a:cubicBezTo>
                        <a:cubicBezTo>
                          <a:pt x="3" y="3"/>
                          <a:pt x="0" y="3"/>
                          <a:pt x="0" y="0"/>
                        </a:cubicBezTo>
                        <a:cubicBezTo>
                          <a:pt x="4" y="1"/>
                          <a:pt x="7" y="1"/>
                          <a:pt x="11" y="1"/>
                        </a:cubicBezTo>
                        <a:cubicBezTo>
                          <a:pt x="12" y="1"/>
                          <a:pt x="12" y="1"/>
                          <a:pt x="12" y="2"/>
                        </a:cubicBezTo>
                        <a:close/>
                      </a:path>
                    </a:pathLst>
                  </a:custGeom>
                  <a:solidFill>
                    <a:srgbClr val="ADDB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0" name="Freeform 309"/>
                  <p:cNvSpPr/>
                  <p:nvPr/>
                </p:nvSpPr>
                <p:spPr bwMode="auto">
                  <a:xfrm>
                    <a:off x="4622" y="1637"/>
                    <a:ext cx="17" cy="47"/>
                  </a:xfrm>
                  <a:custGeom>
                    <a:avLst/>
                    <a:gdLst>
                      <a:gd name="T0" fmla="*/ 3 w 7"/>
                      <a:gd name="T1" fmla="*/ 0 h 20"/>
                      <a:gd name="T2" fmla="*/ 7 w 7"/>
                      <a:gd name="T3" fmla="*/ 19 h 20"/>
                      <a:gd name="T4" fmla="*/ 2 w 7"/>
                      <a:gd name="T5" fmla="*/ 18 h 20"/>
                      <a:gd name="T6" fmla="*/ 1 w 7"/>
                      <a:gd name="T7" fmla="*/ 16 h 20"/>
                      <a:gd name="T8" fmla="*/ 1 w 7"/>
                      <a:gd name="T9" fmla="*/ 8 h 20"/>
                      <a:gd name="T10" fmla="*/ 3 w 7"/>
                      <a:gd name="T11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20">
                        <a:moveTo>
                          <a:pt x="3" y="0"/>
                        </a:moveTo>
                        <a:cubicBezTo>
                          <a:pt x="4" y="6"/>
                          <a:pt x="6" y="12"/>
                          <a:pt x="7" y="19"/>
                        </a:cubicBezTo>
                        <a:cubicBezTo>
                          <a:pt x="5" y="20"/>
                          <a:pt x="4" y="18"/>
                          <a:pt x="2" y="18"/>
                        </a:cubicBezTo>
                        <a:cubicBezTo>
                          <a:pt x="2" y="17"/>
                          <a:pt x="1" y="17"/>
                          <a:pt x="1" y="16"/>
                        </a:cubicBezTo>
                        <a:cubicBezTo>
                          <a:pt x="2" y="13"/>
                          <a:pt x="1" y="11"/>
                          <a:pt x="1" y="8"/>
                        </a:cubicBezTo>
                        <a:cubicBezTo>
                          <a:pt x="0" y="5"/>
                          <a:pt x="0" y="2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AEDBD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1" name="Freeform 310"/>
                  <p:cNvSpPr/>
                  <p:nvPr/>
                </p:nvSpPr>
                <p:spPr bwMode="auto">
                  <a:xfrm>
                    <a:off x="4769" y="1539"/>
                    <a:ext cx="36" cy="50"/>
                  </a:xfrm>
                  <a:custGeom>
                    <a:avLst/>
                    <a:gdLst>
                      <a:gd name="T0" fmla="*/ 7 w 15"/>
                      <a:gd name="T1" fmla="*/ 21 h 21"/>
                      <a:gd name="T2" fmla="*/ 8 w 15"/>
                      <a:gd name="T3" fmla="*/ 16 h 21"/>
                      <a:gd name="T4" fmla="*/ 2 w 15"/>
                      <a:gd name="T5" fmla="*/ 2 h 21"/>
                      <a:gd name="T6" fmla="*/ 0 w 15"/>
                      <a:gd name="T7" fmla="*/ 0 h 21"/>
                      <a:gd name="T8" fmla="*/ 11 w 15"/>
                      <a:gd name="T9" fmla="*/ 18 h 21"/>
                      <a:gd name="T10" fmla="*/ 7 w 15"/>
                      <a:gd name="T11" fmla="*/ 21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" h="21">
                        <a:moveTo>
                          <a:pt x="7" y="21"/>
                        </a:moveTo>
                        <a:cubicBezTo>
                          <a:pt x="7" y="19"/>
                          <a:pt x="7" y="18"/>
                          <a:pt x="8" y="16"/>
                        </a:cubicBezTo>
                        <a:cubicBezTo>
                          <a:pt x="12" y="9"/>
                          <a:pt x="10" y="5"/>
                          <a:pt x="2" y="2"/>
                        </a:cubicBezTo>
                        <a:cubicBezTo>
                          <a:pt x="1" y="1"/>
                          <a:pt x="1" y="1"/>
                          <a:pt x="0" y="0"/>
                        </a:cubicBezTo>
                        <a:cubicBezTo>
                          <a:pt x="10" y="0"/>
                          <a:pt x="15" y="8"/>
                          <a:pt x="11" y="18"/>
                        </a:cubicBezTo>
                        <a:cubicBezTo>
                          <a:pt x="10" y="19"/>
                          <a:pt x="9" y="21"/>
                          <a:pt x="7" y="21"/>
                        </a:cubicBezTo>
                        <a:close/>
                      </a:path>
                    </a:pathLst>
                  </a:custGeom>
                  <a:solidFill>
                    <a:srgbClr val="CDFEC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2" name="Freeform 311"/>
                  <p:cNvSpPr/>
                  <p:nvPr/>
                </p:nvSpPr>
                <p:spPr bwMode="auto">
                  <a:xfrm>
                    <a:off x="4629" y="1618"/>
                    <a:ext cx="29" cy="16"/>
                  </a:xfrm>
                  <a:custGeom>
                    <a:avLst/>
                    <a:gdLst>
                      <a:gd name="T0" fmla="*/ 12 w 12"/>
                      <a:gd name="T1" fmla="*/ 1 h 7"/>
                      <a:gd name="T2" fmla="*/ 6 w 12"/>
                      <a:gd name="T3" fmla="*/ 5 h 7"/>
                      <a:gd name="T4" fmla="*/ 0 w 12"/>
                      <a:gd name="T5" fmla="*/ 7 h 7"/>
                      <a:gd name="T6" fmla="*/ 6 w 12"/>
                      <a:gd name="T7" fmla="*/ 1 h 7"/>
                      <a:gd name="T8" fmla="*/ 12 w 12"/>
                      <a:gd name="T9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7">
                        <a:moveTo>
                          <a:pt x="12" y="1"/>
                        </a:moveTo>
                        <a:cubicBezTo>
                          <a:pt x="11" y="4"/>
                          <a:pt x="8" y="5"/>
                          <a:pt x="6" y="5"/>
                        </a:cubicBezTo>
                        <a:cubicBezTo>
                          <a:pt x="4" y="5"/>
                          <a:pt x="2" y="6"/>
                          <a:pt x="0" y="7"/>
                        </a:cubicBezTo>
                        <a:cubicBezTo>
                          <a:pt x="0" y="2"/>
                          <a:pt x="1" y="0"/>
                          <a:pt x="6" y="1"/>
                        </a:cubicBezTo>
                        <a:cubicBezTo>
                          <a:pt x="8" y="1"/>
                          <a:pt x="10" y="1"/>
                          <a:pt x="12" y="1"/>
                        </a:cubicBezTo>
                        <a:close/>
                      </a:path>
                    </a:pathLst>
                  </a:custGeom>
                  <a:solidFill>
                    <a:srgbClr val="F7FA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3" name="Freeform 312"/>
                  <p:cNvSpPr/>
                  <p:nvPr/>
                </p:nvSpPr>
                <p:spPr bwMode="auto">
                  <a:xfrm>
                    <a:off x="4743" y="1437"/>
                    <a:ext cx="21" cy="36"/>
                  </a:xfrm>
                  <a:custGeom>
                    <a:avLst/>
                    <a:gdLst>
                      <a:gd name="T0" fmla="*/ 9 w 9"/>
                      <a:gd name="T1" fmla="*/ 0 h 15"/>
                      <a:gd name="T2" fmla="*/ 3 w 9"/>
                      <a:gd name="T3" fmla="*/ 14 h 15"/>
                      <a:gd name="T4" fmla="*/ 1 w 9"/>
                      <a:gd name="T5" fmla="*/ 15 h 15"/>
                      <a:gd name="T6" fmla="*/ 9 w 9"/>
                      <a:gd name="T7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" h="15">
                        <a:moveTo>
                          <a:pt x="9" y="0"/>
                        </a:moveTo>
                        <a:cubicBezTo>
                          <a:pt x="7" y="5"/>
                          <a:pt x="3" y="8"/>
                          <a:pt x="3" y="14"/>
                        </a:cubicBezTo>
                        <a:cubicBezTo>
                          <a:pt x="3" y="14"/>
                          <a:pt x="2" y="14"/>
                          <a:pt x="1" y="15"/>
                        </a:cubicBezTo>
                        <a:cubicBezTo>
                          <a:pt x="0" y="8"/>
                          <a:pt x="4" y="1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B8DD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4" name="Freeform 313"/>
                  <p:cNvSpPr/>
                  <p:nvPr/>
                </p:nvSpPr>
                <p:spPr bwMode="auto">
                  <a:xfrm>
                    <a:off x="4646" y="1404"/>
                    <a:ext cx="28" cy="14"/>
                  </a:xfrm>
                  <a:custGeom>
                    <a:avLst/>
                    <a:gdLst>
                      <a:gd name="T0" fmla="*/ 12 w 12"/>
                      <a:gd name="T1" fmla="*/ 3 h 6"/>
                      <a:gd name="T2" fmla="*/ 0 w 12"/>
                      <a:gd name="T3" fmla="*/ 4 h 6"/>
                      <a:gd name="T4" fmla="*/ 12 w 12"/>
                      <a:gd name="T5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2" h="6">
                        <a:moveTo>
                          <a:pt x="12" y="3"/>
                        </a:moveTo>
                        <a:cubicBezTo>
                          <a:pt x="8" y="6"/>
                          <a:pt x="4" y="4"/>
                          <a:pt x="0" y="4"/>
                        </a:cubicBezTo>
                        <a:cubicBezTo>
                          <a:pt x="3" y="3"/>
                          <a:pt x="7" y="0"/>
                          <a:pt x="12" y="3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5" name="Freeform 314"/>
                  <p:cNvSpPr/>
                  <p:nvPr/>
                </p:nvSpPr>
                <p:spPr bwMode="auto">
                  <a:xfrm>
                    <a:off x="4760" y="1418"/>
                    <a:ext cx="14" cy="17"/>
                  </a:xfrm>
                  <a:custGeom>
                    <a:avLst/>
                    <a:gdLst>
                      <a:gd name="T0" fmla="*/ 6 w 6"/>
                      <a:gd name="T1" fmla="*/ 1 h 7"/>
                      <a:gd name="T2" fmla="*/ 3 w 6"/>
                      <a:gd name="T3" fmla="*/ 7 h 7"/>
                      <a:gd name="T4" fmla="*/ 0 w 6"/>
                      <a:gd name="T5" fmla="*/ 4 h 7"/>
                      <a:gd name="T6" fmla="*/ 6 w 6"/>
                      <a:gd name="T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7">
                        <a:moveTo>
                          <a:pt x="6" y="1"/>
                        </a:moveTo>
                        <a:cubicBezTo>
                          <a:pt x="5" y="3"/>
                          <a:pt x="4" y="5"/>
                          <a:pt x="3" y="7"/>
                        </a:cubicBezTo>
                        <a:cubicBezTo>
                          <a:pt x="2" y="6"/>
                          <a:pt x="0" y="6"/>
                          <a:pt x="0" y="4"/>
                        </a:cubicBezTo>
                        <a:cubicBezTo>
                          <a:pt x="1" y="1"/>
                          <a:pt x="3" y="0"/>
                          <a:pt x="6" y="1"/>
                        </a:cubicBezTo>
                        <a:close/>
                      </a:path>
                    </a:pathLst>
                  </a:custGeom>
                  <a:solidFill>
                    <a:srgbClr val="B6DED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6" name="Freeform 315"/>
                  <p:cNvSpPr/>
                  <p:nvPr/>
                </p:nvSpPr>
                <p:spPr bwMode="auto">
                  <a:xfrm>
                    <a:off x="4802" y="1527"/>
                    <a:ext cx="12" cy="12"/>
                  </a:xfrm>
                  <a:custGeom>
                    <a:avLst/>
                    <a:gdLst>
                      <a:gd name="T0" fmla="*/ 1 w 5"/>
                      <a:gd name="T1" fmla="*/ 1 h 5"/>
                      <a:gd name="T2" fmla="*/ 5 w 5"/>
                      <a:gd name="T3" fmla="*/ 5 h 5"/>
                      <a:gd name="T4" fmla="*/ 1 w 5"/>
                      <a:gd name="T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5">
                        <a:moveTo>
                          <a:pt x="1" y="1"/>
                        </a:moveTo>
                        <a:cubicBezTo>
                          <a:pt x="5" y="0"/>
                          <a:pt x="4" y="3"/>
                          <a:pt x="5" y="5"/>
                        </a:cubicBezTo>
                        <a:cubicBezTo>
                          <a:pt x="2" y="5"/>
                          <a:pt x="0" y="4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0F4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7" name="Freeform 316"/>
                  <p:cNvSpPr/>
                  <p:nvPr/>
                </p:nvSpPr>
                <p:spPr bwMode="auto">
                  <a:xfrm>
                    <a:off x="4672" y="1413"/>
                    <a:ext cx="14" cy="12"/>
                  </a:xfrm>
                  <a:custGeom>
                    <a:avLst/>
                    <a:gdLst>
                      <a:gd name="T0" fmla="*/ 0 w 6"/>
                      <a:gd name="T1" fmla="*/ 5 h 5"/>
                      <a:gd name="T2" fmla="*/ 4 w 6"/>
                      <a:gd name="T3" fmla="*/ 0 h 5"/>
                      <a:gd name="T4" fmla="*/ 6 w 6"/>
                      <a:gd name="T5" fmla="*/ 2 h 5"/>
                      <a:gd name="T6" fmla="*/ 0 w 6"/>
                      <a:gd name="T7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5">
                        <a:moveTo>
                          <a:pt x="0" y="5"/>
                        </a:moveTo>
                        <a:cubicBezTo>
                          <a:pt x="2" y="3"/>
                          <a:pt x="2" y="0"/>
                          <a:pt x="4" y="0"/>
                        </a:cubicBezTo>
                        <a:cubicBezTo>
                          <a:pt x="5" y="0"/>
                          <a:pt x="6" y="1"/>
                          <a:pt x="6" y="2"/>
                        </a:cubicBezTo>
                        <a:cubicBezTo>
                          <a:pt x="5" y="4"/>
                          <a:pt x="3" y="4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8" name="Freeform 317"/>
                  <p:cNvSpPr/>
                  <p:nvPr/>
                </p:nvSpPr>
                <p:spPr bwMode="auto">
                  <a:xfrm>
                    <a:off x="4743" y="1475"/>
                    <a:ext cx="7" cy="10"/>
                  </a:xfrm>
                  <a:custGeom>
                    <a:avLst/>
                    <a:gdLst>
                      <a:gd name="T0" fmla="*/ 1 w 3"/>
                      <a:gd name="T1" fmla="*/ 0 h 4"/>
                      <a:gd name="T2" fmla="*/ 1 w 3"/>
                      <a:gd name="T3" fmla="*/ 4 h 4"/>
                      <a:gd name="T4" fmla="*/ 1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1" y="0"/>
                        </a:moveTo>
                        <a:cubicBezTo>
                          <a:pt x="3" y="1"/>
                          <a:pt x="3" y="3"/>
                          <a:pt x="1" y="4"/>
                        </a:cubicBezTo>
                        <a:cubicBezTo>
                          <a:pt x="0" y="3"/>
                          <a:pt x="0" y="1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B8DD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69" name="Freeform 318"/>
                  <p:cNvSpPr/>
                  <p:nvPr/>
                </p:nvSpPr>
                <p:spPr bwMode="auto">
                  <a:xfrm>
                    <a:off x="4809" y="1539"/>
                    <a:ext cx="12" cy="12"/>
                  </a:xfrm>
                  <a:custGeom>
                    <a:avLst/>
                    <a:gdLst>
                      <a:gd name="T0" fmla="*/ 2 w 5"/>
                      <a:gd name="T1" fmla="*/ 0 h 5"/>
                      <a:gd name="T2" fmla="*/ 5 w 5"/>
                      <a:gd name="T3" fmla="*/ 2 h 5"/>
                      <a:gd name="T4" fmla="*/ 2 w 5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5">
                        <a:moveTo>
                          <a:pt x="2" y="0"/>
                        </a:moveTo>
                        <a:cubicBezTo>
                          <a:pt x="3" y="0"/>
                          <a:pt x="4" y="1"/>
                          <a:pt x="5" y="2"/>
                        </a:cubicBezTo>
                        <a:cubicBezTo>
                          <a:pt x="4" y="2"/>
                          <a:pt x="0" y="5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D0F4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0" name="Freeform 319"/>
                  <p:cNvSpPr/>
                  <p:nvPr/>
                </p:nvSpPr>
                <p:spPr bwMode="auto">
                  <a:xfrm>
                    <a:off x="4534" y="1435"/>
                    <a:ext cx="5" cy="4"/>
                  </a:xfrm>
                  <a:custGeom>
                    <a:avLst/>
                    <a:gdLst>
                      <a:gd name="T0" fmla="*/ 2 w 2"/>
                      <a:gd name="T1" fmla="*/ 1 h 2"/>
                      <a:gd name="T2" fmla="*/ 1 w 2"/>
                      <a:gd name="T3" fmla="*/ 2 h 2"/>
                      <a:gd name="T4" fmla="*/ 0 w 2"/>
                      <a:gd name="T5" fmla="*/ 1 h 2"/>
                      <a:gd name="T6" fmla="*/ 1 w 2"/>
                      <a:gd name="T7" fmla="*/ 0 h 2"/>
                      <a:gd name="T8" fmla="*/ 2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2" y="1"/>
                        </a:moveTo>
                        <a:cubicBezTo>
                          <a:pt x="2" y="1"/>
                          <a:pt x="1" y="2"/>
                          <a:pt x="1" y="2"/>
                        </a:cubicBezTo>
                        <a:cubicBezTo>
                          <a:pt x="0" y="2"/>
                          <a:pt x="0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1" name="Freeform 320"/>
                  <p:cNvSpPr/>
                  <p:nvPr/>
                </p:nvSpPr>
                <p:spPr bwMode="auto">
                  <a:xfrm>
                    <a:off x="4691" y="1461"/>
                    <a:ext cx="7" cy="5"/>
                  </a:xfrm>
                  <a:custGeom>
                    <a:avLst/>
                    <a:gdLst>
                      <a:gd name="T0" fmla="*/ 3 w 3"/>
                      <a:gd name="T1" fmla="*/ 0 h 2"/>
                      <a:gd name="T2" fmla="*/ 1 w 3"/>
                      <a:gd name="T3" fmla="*/ 2 h 2"/>
                      <a:gd name="T4" fmla="*/ 1 w 3"/>
                      <a:gd name="T5" fmla="*/ 0 h 2"/>
                      <a:gd name="T6" fmla="*/ 3 w 3"/>
                      <a:gd name="T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2">
                        <a:moveTo>
                          <a:pt x="3" y="0"/>
                        </a:moveTo>
                        <a:cubicBezTo>
                          <a:pt x="3" y="1"/>
                          <a:pt x="3" y="2"/>
                          <a:pt x="1" y="2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2" y="0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2" name="Freeform 321"/>
                  <p:cNvSpPr/>
                  <p:nvPr/>
                </p:nvSpPr>
                <p:spPr bwMode="auto">
                  <a:xfrm>
                    <a:off x="4558" y="2637"/>
                    <a:ext cx="114" cy="52"/>
                  </a:xfrm>
                  <a:custGeom>
                    <a:avLst/>
                    <a:gdLst>
                      <a:gd name="T0" fmla="*/ 12 w 48"/>
                      <a:gd name="T1" fmla="*/ 19 h 22"/>
                      <a:gd name="T2" fmla="*/ 5 w 48"/>
                      <a:gd name="T3" fmla="*/ 16 h 22"/>
                      <a:gd name="T4" fmla="*/ 1 w 48"/>
                      <a:gd name="T5" fmla="*/ 9 h 22"/>
                      <a:gd name="T6" fmla="*/ 7 w 48"/>
                      <a:gd name="T7" fmla="*/ 4 h 22"/>
                      <a:gd name="T8" fmla="*/ 17 w 48"/>
                      <a:gd name="T9" fmla="*/ 3 h 22"/>
                      <a:gd name="T10" fmla="*/ 22 w 48"/>
                      <a:gd name="T11" fmla="*/ 3 h 22"/>
                      <a:gd name="T12" fmla="*/ 28 w 48"/>
                      <a:gd name="T13" fmla="*/ 4 h 22"/>
                      <a:gd name="T14" fmla="*/ 31 w 48"/>
                      <a:gd name="T15" fmla="*/ 4 h 22"/>
                      <a:gd name="T16" fmla="*/ 35 w 48"/>
                      <a:gd name="T17" fmla="*/ 3 h 22"/>
                      <a:gd name="T18" fmla="*/ 39 w 48"/>
                      <a:gd name="T19" fmla="*/ 2 h 22"/>
                      <a:gd name="T20" fmla="*/ 41 w 48"/>
                      <a:gd name="T21" fmla="*/ 2 h 22"/>
                      <a:gd name="T22" fmla="*/ 43 w 48"/>
                      <a:gd name="T23" fmla="*/ 6 h 22"/>
                      <a:gd name="T24" fmla="*/ 44 w 48"/>
                      <a:gd name="T25" fmla="*/ 8 h 22"/>
                      <a:gd name="T26" fmla="*/ 44 w 48"/>
                      <a:gd name="T27" fmla="*/ 11 h 22"/>
                      <a:gd name="T28" fmla="*/ 43 w 48"/>
                      <a:gd name="T29" fmla="*/ 13 h 22"/>
                      <a:gd name="T30" fmla="*/ 44 w 48"/>
                      <a:gd name="T31" fmla="*/ 17 h 22"/>
                      <a:gd name="T32" fmla="*/ 36 w 48"/>
                      <a:gd name="T33" fmla="*/ 17 h 22"/>
                      <a:gd name="T34" fmla="*/ 33 w 48"/>
                      <a:gd name="T35" fmla="*/ 16 h 22"/>
                      <a:gd name="T36" fmla="*/ 32 w 48"/>
                      <a:gd name="T37" fmla="*/ 22 h 22"/>
                      <a:gd name="T38" fmla="*/ 25 w 48"/>
                      <a:gd name="T39" fmla="*/ 17 h 22"/>
                      <a:gd name="T40" fmla="*/ 25 w 48"/>
                      <a:gd name="T41" fmla="*/ 21 h 22"/>
                      <a:gd name="T42" fmla="*/ 12 w 48"/>
                      <a:gd name="T43" fmla="*/ 19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8" h="22">
                        <a:moveTo>
                          <a:pt x="12" y="19"/>
                        </a:moveTo>
                        <a:cubicBezTo>
                          <a:pt x="10" y="18"/>
                          <a:pt x="8" y="17"/>
                          <a:pt x="5" y="16"/>
                        </a:cubicBezTo>
                        <a:cubicBezTo>
                          <a:pt x="2" y="15"/>
                          <a:pt x="0" y="12"/>
                          <a:pt x="1" y="9"/>
                        </a:cubicBezTo>
                        <a:cubicBezTo>
                          <a:pt x="1" y="5"/>
                          <a:pt x="4" y="5"/>
                          <a:pt x="7" y="4"/>
                        </a:cubicBezTo>
                        <a:cubicBezTo>
                          <a:pt x="10" y="4"/>
                          <a:pt x="13" y="2"/>
                          <a:pt x="17" y="3"/>
                        </a:cubicBezTo>
                        <a:cubicBezTo>
                          <a:pt x="19" y="4"/>
                          <a:pt x="20" y="4"/>
                          <a:pt x="22" y="3"/>
                        </a:cubicBezTo>
                        <a:cubicBezTo>
                          <a:pt x="24" y="1"/>
                          <a:pt x="27" y="1"/>
                          <a:pt x="28" y="4"/>
                        </a:cubicBezTo>
                        <a:cubicBezTo>
                          <a:pt x="29" y="6"/>
                          <a:pt x="31" y="5"/>
                          <a:pt x="31" y="4"/>
                        </a:cubicBezTo>
                        <a:cubicBezTo>
                          <a:pt x="31" y="0"/>
                          <a:pt x="33" y="1"/>
                          <a:pt x="35" y="3"/>
                        </a:cubicBezTo>
                        <a:cubicBezTo>
                          <a:pt x="37" y="4"/>
                          <a:pt x="37" y="4"/>
                          <a:pt x="39" y="2"/>
                        </a:cubicBezTo>
                        <a:cubicBezTo>
                          <a:pt x="39" y="2"/>
                          <a:pt x="41" y="2"/>
                          <a:pt x="41" y="2"/>
                        </a:cubicBezTo>
                        <a:cubicBezTo>
                          <a:pt x="42" y="3"/>
                          <a:pt x="44" y="4"/>
                          <a:pt x="43" y="6"/>
                        </a:cubicBezTo>
                        <a:cubicBezTo>
                          <a:pt x="42" y="7"/>
                          <a:pt x="43" y="8"/>
                          <a:pt x="44" y="8"/>
                        </a:cubicBezTo>
                        <a:cubicBezTo>
                          <a:pt x="47" y="9"/>
                          <a:pt x="48" y="10"/>
                          <a:pt x="44" y="11"/>
                        </a:cubicBezTo>
                        <a:cubicBezTo>
                          <a:pt x="43" y="11"/>
                          <a:pt x="43" y="12"/>
                          <a:pt x="43" y="13"/>
                        </a:cubicBezTo>
                        <a:cubicBezTo>
                          <a:pt x="44" y="14"/>
                          <a:pt x="45" y="15"/>
                          <a:pt x="44" y="17"/>
                        </a:cubicBezTo>
                        <a:cubicBezTo>
                          <a:pt x="41" y="14"/>
                          <a:pt x="39" y="14"/>
                          <a:pt x="36" y="17"/>
                        </a:cubicBezTo>
                        <a:cubicBezTo>
                          <a:pt x="34" y="19"/>
                          <a:pt x="34" y="16"/>
                          <a:pt x="33" y="16"/>
                        </a:cubicBezTo>
                        <a:cubicBezTo>
                          <a:pt x="32" y="18"/>
                          <a:pt x="34" y="20"/>
                          <a:pt x="32" y="22"/>
                        </a:cubicBezTo>
                        <a:cubicBezTo>
                          <a:pt x="30" y="19"/>
                          <a:pt x="30" y="14"/>
                          <a:pt x="25" y="17"/>
                        </a:cubicBezTo>
                        <a:cubicBezTo>
                          <a:pt x="23" y="18"/>
                          <a:pt x="25" y="20"/>
                          <a:pt x="25" y="21"/>
                        </a:cubicBezTo>
                        <a:cubicBezTo>
                          <a:pt x="21" y="20"/>
                          <a:pt x="17" y="19"/>
                          <a:pt x="12" y="19"/>
                        </a:cubicBezTo>
                        <a:close/>
                      </a:path>
                    </a:pathLst>
                  </a:custGeom>
                  <a:solidFill>
                    <a:srgbClr val="FEC8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3" name="Freeform 322"/>
                  <p:cNvSpPr/>
                  <p:nvPr/>
                </p:nvSpPr>
                <p:spPr bwMode="auto">
                  <a:xfrm>
                    <a:off x="4660" y="2696"/>
                    <a:ext cx="199" cy="22"/>
                  </a:xfrm>
                  <a:custGeom>
                    <a:avLst/>
                    <a:gdLst>
                      <a:gd name="T0" fmla="*/ 84 w 84"/>
                      <a:gd name="T1" fmla="*/ 3 h 9"/>
                      <a:gd name="T2" fmla="*/ 84 w 84"/>
                      <a:gd name="T3" fmla="*/ 5 h 9"/>
                      <a:gd name="T4" fmla="*/ 83 w 84"/>
                      <a:gd name="T5" fmla="*/ 6 h 9"/>
                      <a:gd name="T6" fmla="*/ 79 w 84"/>
                      <a:gd name="T7" fmla="*/ 7 h 9"/>
                      <a:gd name="T8" fmla="*/ 63 w 84"/>
                      <a:gd name="T9" fmla="*/ 8 h 9"/>
                      <a:gd name="T10" fmla="*/ 52 w 84"/>
                      <a:gd name="T11" fmla="*/ 8 h 9"/>
                      <a:gd name="T12" fmla="*/ 41 w 84"/>
                      <a:gd name="T13" fmla="*/ 8 h 9"/>
                      <a:gd name="T14" fmla="*/ 24 w 84"/>
                      <a:gd name="T15" fmla="*/ 8 h 9"/>
                      <a:gd name="T16" fmla="*/ 12 w 84"/>
                      <a:gd name="T17" fmla="*/ 6 h 9"/>
                      <a:gd name="T18" fmla="*/ 6 w 84"/>
                      <a:gd name="T19" fmla="*/ 5 h 9"/>
                      <a:gd name="T20" fmla="*/ 3 w 84"/>
                      <a:gd name="T21" fmla="*/ 1 h 9"/>
                      <a:gd name="T22" fmla="*/ 26 w 84"/>
                      <a:gd name="T23" fmla="*/ 1 h 9"/>
                      <a:gd name="T24" fmla="*/ 52 w 84"/>
                      <a:gd name="T25" fmla="*/ 1 h 9"/>
                      <a:gd name="T26" fmla="*/ 84 w 84"/>
                      <a:gd name="T27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84" h="9">
                        <a:moveTo>
                          <a:pt x="84" y="3"/>
                        </a:moveTo>
                        <a:cubicBezTo>
                          <a:pt x="84" y="4"/>
                          <a:pt x="84" y="4"/>
                          <a:pt x="84" y="5"/>
                        </a:cubicBezTo>
                        <a:cubicBezTo>
                          <a:pt x="84" y="6"/>
                          <a:pt x="83" y="6"/>
                          <a:pt x="83" y="6"/>
                        </a:cubicBezTo>
                        <a:cubicBezTo>
                          <a:pt x="81" y="7"/>
                          <a:pt x="80" y="7"/>
                          <a:pt x="79" y="7"/>
                        </a:cubicBezTo>
                        <a:cubicBezTo>
                          <a:pt x="73" y="7"/>
                          <a:pt x="68" y="7"/>
                          <a:pt x="63" y="8"/>
                        </a:cubicBezTo>
                        <a:cubicBezTo>
                          <a:pt x="60" y="8"/>
                          <a:pt x="56" y="6"/>
                          <a:pt x="52" y="8"/>
                        </a:cubicBezTo>
                        <a:cubicBezTo>
                          <a:pt x="48" y="9"/>
                          <a:pt x="44" y="9"/>
                          <a:pt x="41" y="8"/>
                        </a:cubicBezTo>
                        <a:cubicBezTo>
                          <a:pt x="35" y="6"/>
                          <a:pt x="29" y="8"/>
                          <a:pt x="24" y="8"/>
                        </a:cubicBezTo>
                        <a:cubicBezTo>
                          <a:pt x="20" y="7"/>
                          <a:pt x="16" y="7"/>
                          <a:pt x="12" y="6"/>
                        </a:cubicBezTo>
                        <a:cubicBezTo>
                          <a:pt x="10" y="5"/>
                          <a:pt x="8" y="5"/>
                          <a:pt x="6" y="5"/>
                        </a:cubicBezTo>
                        <a:cubicBezTo>
                          <a:pt x="4" y="5"/>
                          <a:pt x="0" y="5"/>
                          <a:pt x="3" y="1"/>
                        </a:cubicBezTo>
                        <a:cubicBezTo>
                          <a:pt x="10" y="0"/>
                          <a:pt x="18" y="1"/>
                          <a:pt x="26" y="1"/>
                        </a:cubicBezTo>
                        <a:cubicBezTo>
                          <a:pt x="35" y="1"/>
                          <a:pt x="44" y="1"/>
                          <a:pt x="52" y="1"/>
                        </a:cubicBezTo>
                        <a:cubicBezTo>
                          <a:pt x="63" y="1"/>
                          <a:pt x="74" y="1"/>
                          <a:pt x="84" y="3"/>
                        </a:cubicBezTo>
                        <a:close/>
                      </a:path>
                    </a:pathLst>
                  </a:custGeom>
                  <a:solidFill>
                    <a:srgbClr val="A6876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4" name="Freeform 323"/>
                  <p:cNvSpPr/>
                  <p:nvPr/>
                </p:nvSpPr>
                <p:spPr bwMode="auto">
                  <a:xfrm>
                    <a:off x="4574" y="2696"/>
                    <a:ext cx="183" cy="29"/>
                  </a:xfrm>
                  <a:custGeom>
                    <a:avLst/>
                    <a:gdLst>
                      <a:gd name="T0" fmla="*/ 39 w 77"/>
                      <a:gd name="T1" fmla="*/ 1 h 12"/>
                      <a:gd name="T2" fmla="*/ 42 w 77"/>
                      <a:gd name="T3" fmla="*/ 4 h 12"/>
                      <a:gd name="T4" fmla="*/ 49 w 77"/>
                      <a:gd name="T5" fmla="*/ 5 h 12"/>
                      <a:gd name="T6" fmla="*/ 65 w 77"/>
                      <a:gd name="T7" fmla="*/ 6 h 12"/>
                      <a:gd name="T8" fmla="*/ 77 w 77"/>
                      <a:gd name="T9" fmla="*/ 8 h 12"/>
                      <a:gd name="T10" fmla="*/ 77 w 77"/>
                      <a:gd name="T11" fmla="*/ 10 h 12"/>
                      <a:gd name="T12" fmla="*/ 72 w 77"/>
                      <a:gd name="T13" fmla="*/ 11 h 12"/>
                      <a:gd name="T14" fmla="*/ 55 w 77"/>
                      <a:gd name="T15" fmla="*/ 10 h 12"/>
                      <a:gd name="T16" fmla="*/ 52 w 77"/>
                      <a:gd name="T17" fmla="*/ 10 h 12"/>
                      <a:gd name="T18" fmla="*/ 22 w 77"/>
                      <a:gd name="T19" fmla="*/ 8 h 12"/>
                      <a:gd name="T20" fmla="*/ 14 w 77"/>
                      <a:gd name="T21" fmla="*/ 7 h 12"/>
                      <a:gd name="T22" fmla="*/ 7 w 77"/>
                      <a:gd name="T23" fmla="*/ 5 h 12"/>
                      <a:gd name="T24" fmla="*/ 1 w 77"/>
                      <a:gd name="T25" fmla="*/ 5 h 12"/>
                      <a:gd name="T26" fmla="*/ 1 w 77"/>
                      <a:gd name="T27" fmla="*/ 5 h 12"/>
                      <a:gd name="T28" fmla="*/ 0 w 77"/>
                      <a:gd name="T29" fmla="*/ 3 h 12"/>
                      <a:gd name="T30" fmla="*/ 3 w 77"/>
                      <a:gd name="T31" fmla="*/ 3 h 12"/>
                      <a:gd name="T32" fmla="*/ 8 w 77"/>
                      <a:gd name="T33" fmla="*/ 2 h 12"/>
                      <a:gd name="T34" fmla="*/ 17 w 77"/>
                      <a:gd name="T35" fmla="*/ 2 h 12"/>
                      <a:gd name="T36" fmla="*/ 21 w 77"/>
                      <a:gd name="T37" fmla="*/ 2 h 12"/>
                      <a:gd name="T38" fmla="*/ 22 w 77"/>
                      <a:gd name="T39" fmla="*/ 2 h 12"/>
                      <a:gd name="T40" fmla="*/ 27 w 77"/>
                      <a:gd name="T41" fmla="*/ 1 h 12"/>
                      <a:gd name="T42" fmla="*/ 39 w 77"/>
                      <a:gd name="T43" fmla="*/ 1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77" h="12">
                        <a:moveTo>
                          <a:pt x="39" y="1"/>
                        </a:moveTo>
                        <a:cubicBezTo>
                          <a:pt x="38" y="4"/>
                          <a:pt x="40" y="4"/>
                          <a:pt x="42" y="4"/>
                        </a:cubicBezTo>
                        <a:cubicBezTo>
                          <a:pt x="45" y="3"/>
                          <a:pt x="47" y="4"/>
                          <a:pt x="49" y="5"/>
                        </a:cubicBezTo>
                        <a:cubicBezTo>
                          <a:pt x="54" y="7"/>
                          <a:pt x="60" y="6"/>
                          <a:pt x="65" y="6"/>
                        </a:cubicBezTo>
                        <a:cubicBezTo>
                          <a:pt x="69" y="7"/>
                          <a:pt x="73" y="5"/>
                          <a:pt x="77" y="8"/>
                        </a:cubicBezTo>
                        <a:cubicBezTo>
                          <a:pt x="77" y="8"/>
                          <a:pt x="77" y="9"/>
                          <a:pt x="77" y="10"/>
                        </a:cubicBezTo>
                        <a:cubicBezTo>
                          <a:pt x="75" y="11"/>
                          <a:pt x="73" y="12"/>
                          <a:pt x="72" y="11"/>
                        </a:cubicBezTo>
                        <a:cubicBezTo>
                          <a:pt x="66" y="9"/>
                          <a:pt x="61" y="11"/>
                          <a:pt x="55" y="10"/>
                        </a:cubicBezTo>
                        <a:cubicBezTo>
                          <a:pt x="54" y="10"/>
                          <a:pt x="53" y="11"/>
                          <a:pt x="52" y="10"/>
                        </a:cubicBezTo>
                        <a:cubicBezTo>
                          <a:pt x="42" y="7"/>
                          <a:pt x="32" y="8"/>
                          <a:pt x="22" y="8"/>
                        </a:cubicBezTo>
                        <a:cubicBezTo>
                          <a:pt x="19" y="8"/>
                          <a:pt x="16" y="8"/>
                          <a:pt x="14" y="7"/>
                        </a:cubicBezTo>
                        <a:cubicBezTo>
                          <a:pt x="12" y="6"/>
                          <a:pt x="9" y="6"/>
                          <a:pt x="7" y="5"/>
                        </a:cubicBezTo>
                        <a:cubicBezTo>
                          <a:pt x="5" y="5"/>
                          <a:pt x="3" y="5"/>
                          <a:pt x="1" y="5"/>
                        </a:cubicBezTo>
                        <a:cubicBezTo>
                          <a:pt x="1" y="5"/>
                          <a:pt x="1" y="5"/>
                          <a:pt x="1" y="5"/>
                        </a:cubicBezTo>
                        <a:cubicBezTo>
                          <a:pt x="0" y="4"/>
                          <a:pt x="0" y="4"/>
                          <a:pt x="0" y="3"/>
                        </a:cubicBezTo>
                        <a:cubicBezTo>
                          <a:pt x="1" y="3"/>
                          <a:pt x="2" y="3"/>
                          <a:pt x="3" y="3"/>
                        </a:cubicBezTo>
                        <a:cubicBezTo>
                          <a:pt x="4" y="2"/>
                          <a:pt x="6" y="3"/>
                          <a:pt x="8" y="2"/>
                        </a:cubicBezTo>
                        <a:cubicBezTo>
                          <a:pt x="11" y="2"/>
                          <a:pt x="14" y="2"/>
                          <a:pt x="17" y="2"/>
                        </a:cubicBezTo>
                        <a:cubicBezTo>
                          <a:pt x="19" y="1"/>
                          <a:pt x="20" y="2"/>
                          <a:pt x="21" y="2"/>
                        </a:cubicBezTo>
                        <a:cubicBezTo>
                          <a:pt x="22" y="2"/>
                          <a:pt x="22" y="2"/>
                          <a:pt x="22" y="2"/>
                        </a:cubicBezTo>
                        <a:cubicBezTo>
                          <a:pt x="24" y="0"/>
                          <a:pt x="26" y="3"/>
                          <a:pt x="27" y="1"/>
                        </a:cubicBezTo>
                        <a:cubicBezTo>
                          <a:pt x="31" y="1"/>
                          <a:pt x="35" y="1"/>
                          <a:pt x="39" y="1"/>
                        </a:cubicBezTo>
                        <a:close/>
                      </a:path>
                    </a:pathLst>
                  </a:custGeom>
                  <a:solidFill>
                    <a:srgbClr val="A696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5" name="Freeform 324"/>
                  <p:cNvSpPr/>
                  <p:nvPr/>
                </p:nvSpPr>
                <p:spPr bwMode="auto">
                  <a:xfrm>
                    <a:off x="4646" y="2616"/>
                    <a:ext cx="71" cy="21"/>
                  </a:xfrm>
                  <a:custGeom>
                    <a:avLst/>
                    <a:gdLst>
                      <a:gd name="T0" fmla="*/ 5 w 30"/>
                      <a:gd name="T1" fmla="*/ 1 h 9"/>
                      <a:gd name="T2" fmla="*/ 6 w 30"/>
                      <a:gd name="T3" fmla="*/ 1 h 9"/>
                      <a:gd name="T4" fmla="*/ 22 w 30"/>
                      <a:gd name="T5" fmla="*/ 0 h 9"/>
                      <a:gd name="T6" fmla="*/ 29 w 30"/>
                      <a:gd name="T7" fmla="*/ 2 h 9"/>
                      <a:gd name="T8" fmla="*/ 25 w 30"/>
                      <a:gd name="T9" fmla="*/ 8 h 9"/>
                      <a:gd name="T10" fmla="*/ 16 w 30"/>
                      <a:gd name="T11" fmla="*/ 6 h 9"/>
                      <a:gd name="T12" fmla="*/ 5 w 30"/>
                      <a:gd name="T13" fmla="*/ 7 h 9"/>
                      <a:gd name="T14" fmla="*/ 0 w 30"/>
                      <a:gd name="T15" fmla="*/ 4 h 9"/>
                      <a:gd name="T16" fmla="*/ 5 w 30"/>
                      <a:gd name="T17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0" h="9">
                        <a:moveTo>
                          <a:pt x="5" y="1"/>
                        </a:moveTo>
                        <a:cubicBezTo>
                          <a:pt x="5" y="1"/>
                          <a:pt x="5" y="1"/>
                          <a:pt x="6" y="1"/>
                        </a:cubicBezTo>
                        <a:cubicBezTo>
                          <a:pt x="11" y="1"/>
                          <a:pt x="17" y="1"/>
                          <a:pt x="22" y="0"/>
                        </a:cubicBezTo>
                        <a:cubicBezTo>
                          <a:pt x="24" y="0"/>
                          <a:pt x="27" y="1"/>
                          <a:pt x="29" y="2"/>
                        </a:cubicBezTo>
                        <a:cubicBezTo>
                          <a:pt x="30" y="6"/>
                          <a:pt x="28" y="7"/>
                          <a:pt x="25" y="8"/>
                        </a:cubicBezTo>
                        <a:cubicBezTo>
                          <a:pt x="22" y="9"/>
                          <a:pt x="19" y="5"/>
                          <a:pt x="16" y="6"/>
                        </a:cubicBezTo>
                        <a:cubicBezTo>
                          <a:pt x="13" y="6"/>
                          <a:pt x="9" y="7"/>
                          <a:pt x="5" y="7"/>
                        </a:cubicBezTo>
                        <a:cubicBezTo>
                          <a:pt x="3" y="7"/>
                          <a:pt x="1" y="6"/>
                          <a:pt x="0" y="4"/>
                        </a:cubicBezTo>
                        <a:cubicBezTo>
                          <a:pt x="1" y="2"/>
                          <a:pt x="3" y="1"/>
                          <a:pt x="5" y="1"/>
                        </a:cubicBezTo>
                        <a:close/>
                      </a:path>
                    </a:pathLst>
                  </a:custGeom>
                  <a:solidFill>
                    <a:srgbClr val="9F7F5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6" name="Freeform 325"/>
                  <p:cNvSpPr/>
                  <p:nvPr/>
                </p:nvSpPr>
                <p:spPr bwMode="auto">
                  <a:xfrm>
                    <a:off x="4660" y="2611"/>
                    <a:ext cx="76" cy="14"/>
                  </a:xfrm>
                  <a:custGeom>
                    <a:avLst/>
                    <a:gdLst>
                      <a:gd name="T0" fmla="*/ 23 w 32"/>
                      <a:gd name="T1" fmla="*/ 4 h 6"/>
                      <a:gd name="T2" fmla="*/ 0 w 32"/>
                      <a:gd name="T3" fmla="*/ 3 h 6"/>
                      <a:gd name="T4" fmla="*/ 8 w 32"/>
                      <a:gd name="T5" fmla="*/ 0 h 6"/>
                      <a:gd name="T6" fmla="*/ 10 w 32"/>
                      <a:gd name="T7" fmla="*/ 1 h 6"/>
                      <a:gd name="T8" fmla="*/ 26 w 32"/>
                      <a:gd name="T9" fmla="*/ 0 h 6"/>
                      <a:gd name="T10" fmla="*/ 31 w 32"/>
                      <a:gd name="T11" fmla="*/ 0 h 6"/>
                      <a:gd name="T12" fmla="*/ 32 w 32"/>
                      <a:gd name="T13" fmla="*/ 1 h 6"/>
                      <a:gd name="T14" fmla="*/ 31 w 32"/>
                      <a:gd name="T15" fmla="*/ 3 h 6"/>
                      <a:gd name="T16" fmla="*/ 23 w 32"/>
                      <a:gd name="T1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2" h="6">
                        <a:moveTo>
                          <a:pt x="23" y="4"/>
                        </a:moveTo>
                        <a:cubicBezTo>
                          <a:pt x="15" y="3"/>
                          <a:pt x="7" y="5"/>
                          <a:pt x="0" y="3"/>
                        </a:cubicBezTo>
                        <a:cubicBezTo>
                          <a:pt x="2" y="1"/>
                          <a:pt x="6" y="3"/>
                          <a:pt x="8" y="0"/>
                        </a:cubicBezTo>
                        <a:cubicBezTo>
                          <a:pt x="9" y="0"/>
                          <a:pt x="10" y="0"/>
                          <a:pt x="10" y="1"/>
                        </a:cubicBezTo>
                        <a:cubicBezTo>
                          <a:pt x="16" y="2"/>
                          <a:pt x="21" y="1"/>
                          <a:pt x="26" y="0"/>
                        </a:cubicBezTo>
                        <a:cubicBezTo>
                          <a:pt x="28" y="0"/>
                          <a:pt x="30" y="0"/>
                          <a:pt x="31" y="0"/>
                        </a:cubicBezTo>
                        <a:cubicBezTo>
                          <a:pt x="31" y="1"/>
                          <a:pt x="31" y="1"/>
                          <a:pt x="32" y="1"/>
                        </a:cubicBezTo>
                        <a:cubicBezTo>
                          <a:pt x="31" y="2"/>
                          <a:pt x="31" y="3"/>
                          <a:pt x="31" y="3"/>
                        </a:cubicBezTo>
                        <a:cubicBezTo>
                          <a:pt x="29" y="6"/>
                          <a:pt x="26" y="5"/>
                          <a:pt x="23" y="4"/>
                        </a:cubicBezTo>
                        <a:close/>
                      </a:path>
                    </a:pathLst>
                  </a:custGeom>
                  <a:solidFill>
                    <a:srgbClr val="A2978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7" name="Freeform 326"/>
                  <p:cNvSpPr/>
                  <p:nvPr/>
                </p:nvSpPr>
                <p:spPr bwMode="auto">
                  <a:xfrm>
                    <a:off x="4862" y="2651"/>
                    <a:ext cx="23" cy="53"/>
                  </a:xfrm>
                  <a:custGeom>
                    <a:avLst/>
                    <a:gdLst>
                      <a:gd name="T0" fmla="*/ 9 w 10"/>
                      <a:gd name="T1" fmla="*/ 5 h 22"/>
                      <a:gd name="T2" fmla="*/ 2 w 10"/>
                      <a:gd name="T3" fmla="*/ 22 h 22"/>
                      <a:gd name="T4" fmla="*/ 0 w 10"/>
                      <a:gd name="T5" fmla="*/ 22 h 22"/>
                      <a:gd name="T6" fmla="*/ 3 w 10"/>
                      <a:gd name="T7" fmla="*/ 10 h 22"/>
                      <a:gd name="T8" fmla="*/ 5 w 10"/>
                      <a:gd name="T9" fmla="*/ 3 h 22"/>
                      <a:gd name="T10" fmla="*/ 8 w 10"/>
                      <a:gd name="T11" fmla="*/ 0 h 22"/>
                      <a:gd name="T12" fmla="*/ 9 w 10"/>
                      <a:gd name="T13" fmla="*/ 5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" h="22">
                        <a:moveTo>
                          <a:pt x="9" y="5"/>
                        </a:moveTo>
                        <a:cubicBezTo>
                          <a:pt x="7" y="10"/>
                          <a:pt x="6" y="17"/>
                          <a:pt x="2" y="22"/>
                        </a:cubicBezTo>
                        <a:cubicBezTo>
                          <a:pt x="1" y="22"/>
                          <a:pt x="1" y="22"/>
                          <a:pt x="0" y="22"/>
                        </a:cubicBezTo>
                        <a:cubicBezTo>
                          <a:pt x="1" y="18"/>
                          <a:pt x="2" y="14"/>
                          <a:pt x="3" y="10"/>
                        </a:cubicBezTo>
                        <a:cubicBezTo>
                          <a:pt x="4" y="7"/>
                          <a:pt x="2" y="5"/>
                          <a:pt x="5" y="3"/>
                        </a:cubicBezTo>
                        <a:cubicBezTo>
                          <a:pt x="5" y="2"/>
                          <a:pt x="8" y="2"/>
                          <a:pt x="8" y="0"/>
                        </a:cubicBezTo>
                        <a:cubicBezTo>
                          <a:pt x="10" y="1"/>
                          <a:pt x="9" y="3"/>
                          <a:pt x="9" y="5"/>
                        </a:cubicBezTo>
                        <a:close/>
                      </a:path>
                    </a:pathLst>
                  </a:custGeom>
                  <a:solidFill>
                    <a:srgbClr val="FED9B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8" name="Freeform 327"/>
                  <p:cNvSpPr/>
                  <p:nvPr/>
                </p:nvSpPr>
                <p:spPr bwMode="auto">
                  <a:xfrm>
                    <a:off x="4705" y="2618"/>
                    <a:ext cx="28" cy="17"/>
                  </a:xfrm>
                  <a:custGeom>
                    <a:avLst/>
                    <a:gdLst>
                      <a:gd name="T0" fmla="*/ 4 w 12"/>
                      <a:gd name="T1" fmla="*/ 1 h 7"/>
                      <a:gd name="T2" fmla="*/ 12 w 12"/>
                      <a:gd name="T3" fmla="*/ 0 h 7"/>
                      <a:gd name="T4" fmla="*/ 5 w 12"/>
                      <a:gd name="T5" fmla="*/ 7 h 7"/>
                      <a:gd name="T6" fmla="*/ 0 w 12"/>
                      <a:gd name="T7" fmla="*/ 7 h 7"/>
                      <a:gd name="T8" fmla="*/ 4 w 12"/>
                      <a:gd name="T9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7">
                        <a:moveTo>
                          <a:pt x="4" y="1"/>
                        </a:moveTo>
                        <a:cubicBezTo>
                          <a:pt x="6" y="0"/>
                          <a:pt x="9" y="1"/>
                          <a:pt x="12" y="0"/>
                        </a:cubicBezTo>
                        <a:cubicBezTo>
                          <a:pt x="12" y="5"/>
                          <a:pt x="9" y="7"/>
                          <a:pt x="5" y="7"/>
                        </a:cubicBezTo>
                        <a:cubicBezTo>
                          <a:pt x="3" y="7"/>
                          <a:pt x="2" y="7"/>
                          <a:pt x="0" y="7"/>
                        </a:cubicBezTo>
                        <a:cubicBezTo>
                          <a:pt x="2" y="5"/>
                          <a:pt x="3" y="4"/>
                          <a:pt x="4" y="1"/>
                        </a:cubicBezTo>
                        <a:close/>
                      </a:path>
                    </a:pathLst>
                  </a:custGeom>
                  <a:solidFill>
                    <a:srgbClr val="AD8E6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79" name="Freeform 328"/>
                  <p:cNvSpPr/>
                  <p:nvPr/>
                </p:nvSpPr>
                <p:spPr bwMode="auto">
                  <a:xfrm>
                    <a:off x="4631" y="2618"/>
                    <a:ext cx="53" cy="17"/>
                  </a:xfrm>
                  <a:custGeom>
                    <a:avLst/>
                    <a:gdLst>
                      <a:gd name="T0" fmla="*/ 7 w 22"/>
                      <a:gd name="T1" fmla="*/ 2 h 7"/>
                      <a:gd name="T2" fmla="*/ 18 w 22"/>
                      <a:gd name="T3" fmla="*/ 5 h 7"/>
                      <a:gd name="T4" fmla="*/ 22 w 22"/>
                      <a:gd name="T5" fmla="*/ 5 h 7"/>
                      <a:gd name="T6" fmla="*/ 0 w 22"/>
                      <a:gd name="T7" fmla="*/ 3 h 7"/>
                      <a:gd name="T8" fmla="*/ 4 w 22"/>
                      <a:gd name="T9" fmla="*/ 1 h 7"/>
                      <a:gd name="T10" fmla="*/ 7 w 22"/>
                      <a:gd name="T11" fmla="*/ 2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2" h="7">
                        <a:moveTo>
                          <a:pt x="7" y="2"/>
                        </a:moveTo>
                        <a:cubicBezTo>
                          <a:pt x="10" y="7"/>
                          <a:pt x="14" y="4"/>
                          <a:pt x="18" y="5"/>
                        </a:cubicBezTo>
                        <a:cubicBezTo>
                          <a:pt x="20" y="5"/>
                          <a:pt x="21" y="4"/>
                          <a:pt x="22" y="5"/>
                        </a:cubicBezTo>
                        <a:cubicBezTo>
                          <a:pt x="15" y="7"/>
                          <a:pt x="7" y="7"/>
                          <a:pt x="0" y="3"/>
                        </a:cubicBezTo>
                        <a:cubicBezTo>
                          <a:pt x="1" y="2"/>
                          <a:pt x="3" y="3"/>
                          <a:pt x="4" y="1"/>
                        </a:cubicBezTo>
                        <a:cubicBezTo>
                          <a:pt x="5" y="0"/>
                          <a:pt x="6" y="1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AD957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0" name="Freeform 329"/>
                  <p:cNvSpPr/>
                  <p:nvPr/>
                </p:nvSpPr>
                <p:spPr bwMode="auto">
                  <a:xfrm>
                    <a:off x="4627" y="2699"/>
                    <a:ext cx="16" cy="7"/>
                  </a:xfrm>
                  <a:custGeom>
                    <a:avLst/>
                    <a:gdLst>
                      <a:gd name="T0" fmla="*/ 5 w 7"/>
                      <a:gd name="T1" fmla="*/ 0 h 3"/>
                      <a:gd name="T2" fmla="*/ 6 w 7"/>
                      <a:gd name="T3" fmla="*/ 2 h 3"/>
                      <a:gd name="T4" fmla="*/ 5 w 7"/>
                      <a:gd name="T5" fmla="*/ 2 h 3"/>
                      <a:gd name="T6" fmla="*/ 0 w 7"/>
                      <a:gd name="T7" fmla="*/ 1 h 3"/>
                      <a:gd name="T8" fmla="*/ 3 w 7"/>
                      <a:gd name="T9" fmla="*/ 0 h 3"/>
                      <a:gd name="T10" fmla="*/ 5 w 7"/>
                      <a:gd name="T11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3">
                        <a:moveTo>
                          <a:pt x="5" y="0"/>
                        </a:moveTo>
                        <a:cubicBezTo>
                          <a:pt x="6" y="1"/>
                          <a:pt x="7" y="1"/>
                          <a:pt x="6" y="2"/>
                        </a:cubicBezTo>
                        <a:cubicBezTo>
                          <a:pt x="6" y="3"/>
                          <a:pt x="5" y="2"/>
                          <a:pt x="5" y="2"/>
                        </a:cubicBezTo>
                        <a:cubicBezTo>
                          <a:pt x="3" y="1"/>
                          <a:pt x="2" y="1"/>
                          <a:pt x="0" y="1"/>
                        </a:cubicBezTo>
                        <a:cubicBezTo>
                          <a:pt x="1" y="0"/>
                          <a:pt x="2" y="0"/>
                          <a:pt x="3" y="0"/>
                        </a:cubicBezTo>
                        <a:cubicBezTo>
                          <a:pt x="4" y="0"/>
                          <a:pt x="4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A5978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1" name="Freeform 330"/>
                  <p:cNvSpPr/>
                  <p:nvPr/>
                </p:nvSpPr>
                <p:spPr bwMode="auto">
                  <a:xfrm>
                    <a:off x="4881" y="2649"/>
                    <a:ext cx="7" cy="14"/>
                  </a:xfrm>
                  <a:custGeom>
                    <a:avLst/>
                    <a:gdLst>
                      <a:gd name="T0" fmla="*/ 1 w 3"/>
                      <a:gd name="T1" fmla="*/ 6 h 6"/>
                      <a:gd name="T2" fmla="*/ 0 w 3"/>
                      <a:gd name="T3" fmla="*/ 1 h 6"/>
                      <a:gd name="T4" fmla="*/ 0 w 3"/>
                      <a:gd name="T5" fmla="*/ 0 h 6"/>
                      <a:gd name="T6" fmla="*/ 1 w 3"/>
                      <a:gd name="T7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6">
                        <a:moveTo>
                          <a:pt x="1" y="6"/>
                        </a:moveTo>
                        <a:cubicBezTo>
                          <a:pt x="1" y="4"/>
                          <a:pt x="1" y="2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" y="1"/>
                          <a:pt x="2" y="3"/>
                          <a:pt x="1" y="6"/>
                        </a:cubicBezTo>
                        <a:close/>
                      </a:path>
                    </a:pathLst>
                  </a:custGeom>
                  <a:solidFill>
                    <a:srgbClr val="FEE9D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2" name="Freeform 331"/>
                  <p:cNvSpPr/>
                  <p:nvPr/>
                </p:nvSpPr>
                <p:spPr bwMode="auto">
                  <a:xfrm>
                    <a:off x="4617" y="2685"/>
                    <a:ext cx="7" cy="4"/>
                  </a:xfrm>
                  <a:custGeom>
                    <a:avLst/>
                    <a:gdLst>
                      <a:gd name="T0" fmla="*/ 2 w 3"/>
                      <a:gd name="T1" fmla="*/ 0 h 2"/>
                      <a:gd name="T2" fmla="*/ 2 w 3"/>
                      <a:gd name="T3" fmla="*/ 1 h 2"/>
                      <a:gd name="T4" fmla="*/ 1 w 3"/>
                      <a:gd name="T5" fmla="*/ 2 h 2"/>
                      <a:gd name="T6" fmla="*/ 1 w 3"/>
                      <a:gd name="T7" fmla="*/ 1 h 2"/>
                      <a:gd name="T8" fmla="*/ 2 w 3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">
                        <a:moveTo>
                          <a:pt x="2" y="0"/>
                        </a:moveTo>
                        <a:cubicBezTo>
                          <a:pt x="3" y="0"/>
                          <a:pt x="3" y="0"/>
                          <a:pt x="2" y="1"/>
                        </a:cubicBezTo>
                        <a:cubicBezTo>
                          <a:pt x="2" y="1"/>
                          <a:pt x="2" y="2"/>
                          <a:pt x="1" y="2"/>
                        </a:cubicBezTo>
                        <a:cubicBezTo>
                          <a:pt x="1" y="2"/>
                          <a:pt x="0" y="2"/>
                          <a:pt x="1" y="1"/>
                        </a:cubicBezTo>
                        <a:cubicBezTo>
                          <a:pt x="1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EC8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3" name="Freeform 332"/>
                  <p:cNvSpPr/>
                  <p:nvPr/>
                </p:nvSpPr>
                <p:spPr bwMode="auto">
                  <a:xfrm>
                    <a:off x="4366" y="1744"/>
                    <a:ext cx="187" cy="396"/>
                  </a:xfrm>
                  <a:custGeom>
                    <a:avLst/>
                    <a:gdLst>
                      <a:gd name="T0" fmla="*/ 11 w 79"/>
                      <a:gd name="T1" fmla="*/ 121 h 167"/>
                      <a:gd name="T2" fmla="*/ 16 w 79"/>
                      <a:gd name="T3" fmla="*/ 125 h 167"/>
                      <a:gd name="T4" fmla="*/ 20 w 79"/>
                      <a:gd name="T5" fmla="*/ 120 h 167"/>
                      <a:gd name="T6" fmla="*/ 23 w 79"/>
                      <a:gd name="T7" fmla="*/ 110 h 167"/>
                      <a:gd name="T8" fmla="*/ 26 w 79"/>
                      <a:gd name="T9" fmla="*/ 117 h 167"/>
                      <a:gd name="T10" fmla="*/ 32 w 79"/>
                      <a:gd name="T11" fmla="*/ 107 h 167"/>
                      <a:gd name="T12" fmla="*/ 29 w 79"/>
                      <a:gd name="T13" fmla="*/ 108 h 167"/>
                      <a:gd name="T14" fmla="*/ 28 w 79"/>
                      <a:gd name="T15" fmla="*/ 105 h 167"/>
                      <a:gd name="T16" fmla="*/ 24 w 79"/>
                      <a:gd name="T17" fmla="*/ 94 h 167"/>
                      <a:gd name="T18" fmla="*/ 20 w 79"/>
                      <a:gd name="T19" fmla="*/ 92 h 167"/>
                      <a:gd name="T20" fmla="*/ 26 w 79"/>
                      <a:gd name="T21" fmla="*/ 87 h 167"/>
                      <a:gd name="T22" fmla="*/ 26 w 79"/>
                      <a:gd name="T23" fmla="*/ 89 h 167"/>
                      <a:gd name="T24" fmla="*/ 27 w 79"/>
                      <a:gd name="T25" fmla="*/ 84 h 167"/>
                      <a:gd name="T26" fmla="*/ 34 w 79"/>
                      <a:gd name="T27" fmla="*/ 87 h 167"/>
                      <a:gd name="T28" fmla="*/ 35 w 79"/>
                      <a:gd name="T29" fmla="*/ 82 h 167"/>
                      <a:gd name="T30" fmla="*/ 37 w 79"/>
                      <a:gd name="T31" fmla="*/ 77 h 167"/>
                      <a:gd name="T32" fmla="*/ 29 w 79"/>
                      <a:gd name="T33" fmla="*/ 70 h 167"/>
                      <a:gd name="T34" fmla="*/ 24 w 79"/>
                      <a:gd name="T35" fmla="*/ 71 h 167"/>
                      <a:gd name="T36" fmla="*/ 27 w 79"/>
                      <a:gd name="T37" fmla="*/ 40 h 167"/>
                      <a:gd name="T38" fmla="*/ 52 w 79"/>
                      <a:gd name="T39" fmla="*/ 1 h 167"/>
                      <a:gd name="T40" fmla="*/ 57 w 79"/>
                      <a:gd name="T41" fmla="*/ 4 h 167"/>
                      <a:gd name="T42" fmla="*/ 62 w 79"/>
                      <a:gd name="T43" fmla="*/ 22 h 167"/>
                      <a:gd name="T44" fmla="*/ 51 w 79"/>
                      <a:gd name="T45" fmla="*/ 36 h 167"/>
                      <a:gd name="T46" fmla="*/ 37 w 79"/>
                      <a:gd name="T47" fmla="*/ 47 h 167"/>
                      <a:gd name="T48" fmla="*/ 44 w 79"/>
                      <a:gd name="T49" fmla="*/ 66 h 167"/>
                      <a:gd name="T50" fmla="*/ 53 w 79"/>
                      <a:gd name="T51" fmla="*/ 63 h 167"/>
                      <a:gd name="T52" fmla="*/ 60 w 79"/>
                      <a:gd name="T53" fmla="*/ 73 h 167"/>
                      <a:gd name="T54" fmla="*/ 62 w 79"/>
                      <a:gd name="T55" fmla="*/ 81 h 167"/>
                      <a:gd name="T56" fmla="*/ 57 w 79"/>
                      <a:gd name="T57" fmla="*/ 83 h 167"/>
                      <a:gd name="T58" fmla="*/ 56 w 79"/>
                      <a:gd name="T59" fmla="*/ 85 h 167"/>
                      <a:gd name="T60" fmla="*/ 52 w 79"/>
                      <a:gd name="T61" fmla="*/ 90 h 167"/>
                      <a:gd name="T62" fmla="*/ 50 w 79"/>
                      <a:gd name="T63" fmla="*/ 97 h 167"/>
                      <a:gd name="T64" fmla="*/ 42 w 79"/>
                      <a:gd name="T65" fmla="*/ 106 h 167"/>
                      <a:gd name="T66" fmla="*/ 42 w 79"/>
                      <a:gd name="T67" fmla="*/ 139 h 167"/>
                      <a:gd name="T68" fmla="*/ 73 w 79"/>
                      <a:gd name="T69" fmla="*/ 151 h 167"/>
                      <a:gd name="T70" fmla="*/ 79 w 79"/>
                      <a:gd name="T71" fmla="*/ 159 h 167"/>
                      <a:gd name="T72" fmla="*/ 70 w 79"/>
                      <a:gd name="T73" fmla="*/ 166 h 167"/>
                      <a:gd name="T74" fmla="*/ 57 w 79"/>
                      <a:gd name="T75" fmla="*/ 162 h 167"/>
                      <a:gd name="T76" fmla="*/ 54 w 79"/>
                      <a:gd name="T77" fmla="*/ 162 h 167"/>
                      <a:gd name="T78" fmla="*/ 17 w 79"/>
                      <a:gd name="T79" fmla="*/ 134 h 167"/>
                      <a:gd name="T80" fmla="*/ 6 w 79"/>
                      <a:gd name="T81" fmla="*/ 124 h 1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79" h="167">
                        <a:moveTo>
                          <a:pt x="0" y="117"/>
                        </a:moveTo>
                        <a:cubicBezTo>
                          <a:pt x="4" y="115"/>
                          <a:pt x="8" y="116"/>
                          <a:pt x="11" y="121"/>
                        </a:cubicBezTo>
                        <a:cubicBezTo>
                          <a:pt x="11" y="122"/>
                          <a:pt x="12" y="122"/>
                          <a:pt x="13" y="122"/>
                        </a:cubicBezTo>
                        <a:cubicBezTo>
                          <a:pt x="16" y="121"/>
                          <a:pt x="16" y="123"/>
                          <a:pt x="16" y="125"/>
                        </a:cubicBezTo>
                        <a:cubicBezTo>
                          <a:pt x="19" y="125"/>
                          <a:pt x="17" y="120"/>
                          <a:pt x="20" y="122"/>
                        </a:cubicBezTo>
                        <a:cubicBezTo>
                          <a:pt x="21" y="122"/>
                          <a:pt x="21" y="120"/>
                          <a:pt x="20" y="120"/>
                        </a:cubicBezTo>
                        <a:cubicBezTo>
                          <a:pt x="16" y="119"/>
                          <a:pt x="18" y="116"/>
                          <a:pt x="18" y="114"/>
                        </a:cubicBezTo>
                        <a:cubicBezTo>
                          <a:pt x="17" y="109"/>
                          <a:pt x="22" y="112"/>
                          <a:pt x="23" y="110"/>
                        </a:cubicBezTo>
                        <a:cubicBezTo>
                          <a:pt x="23" y="110"/>
                          <a:pt x="24" y="111"/>
                          <a:pt x="24" y="111"/>
                        </a:cubicBezTo>
                        <a:cubicBezTo>
                          <a:pt x="21" y="114"/>
                          <a:pt x="25" y="115"/>
                          <a:pt x="26" y="117"/>
                        </a:cubicBezTo>
                        <a:cubicBezTo>
                          <a:pt x="28" y="114"/>
                          <a:pt x="30" y="111"/>
                          <a:pt x="31" y="109"/>
                        </a:cubicBezTo>
                        <a:cubicBezTo>
                          <a:pt x="32" y="108"/>
                          <a:pt x="33" y="108"/>
                          <a:pt x="32" y="107"/>
                        </a:cubicBezTo>
                        <a:cubicBezTo>
                          <a:pt x="32" y="106"/>
                          <a:pt x="31" y="105"/>
                          <a:pt x="30" y="106"/>
                        </a:cubicBezTo>
                        <a:cubicBezTo>
                          <a:pt x="29" y="106"/>
                          <a:pt x="29" y="107"/>
                          <a:pt x="29" y="108"/>
                        </a:cubicBezTo>
                        <a:cubicBezTo>
                          <a:pt x="30" y="110"/>
                          <a:pt x="28" y="111"/>
                          <a:pt x="27" y="112"/>
                        </a:cubicBezTo>
                        <a:cubicBezTo>
                          <a:pt x="26" y="109"/>
                          <a:pt x="26" y="107"/>
                          <a:pt x="28" y="105"/>
                        </a:cubicBezTo>
                        <a:cubicBezTo>
                          <a:pt x="30" y="104"/>
                          <a:pt x="30" y="103"/>
                          <a:pt x="28" y="101"/>
                        </a:cubicBezTo>
                        <a:cubicBezTo>
                          <a:pt x="27" y="99"/>
                          <a:pt x="26" y="96"/>
                          <a:pt x="24" y="94"/>
                        </a:cubicBezTo>
                        <a:cubicBezTo>
                          <a:pt x="23" y="92"/>
                          <a:pt x="24" y="91"/>
                          <a:pt x="22" y="93"/>
                        </a:cubicBezTo>
                        <a:cubicBezTo>
                          <a:pt x="21" y="93"/>
                          <a:pt x="20" y="93"/>
                          <a:pt x="20" y="92"/>
                        </a:cubicBezTo>
                        <a:cubicBezTo>
                          <a:pt x="20" y="91"/>
                          <a:pt x="21" y="91"/>
                          <a:pt x="21" y="91"/>
                        </a:cubicBezTo>
                        <a:cubicBezTo>
                          <a:pt x="24" y="91"/>
                          <a:pt x="21" y="84"/>
                          <a:pt x="26" y="87"/>
                        </a:cubicBezTo>
                        <a:cubicBezTo>
                          <a:pt x="25" y="87"/>
                          <a:pt x="24" y="87"/>
                          <a:pt x="24" y="89"/>
                        </a:cubicBezTo>
                        <a:cubicBezTo>
                          <a:pt x="25" y="90"/>
                          <a:pt x="26" y="90"/>
                          <a:pt x="26" y="89"/>
                        </a:cubicBezTo>
                        <a:cubicBezTo>
                          <a:pt x="28" y="88"/>
                          <a:pt x="30" y="90"/>
                          <a:pt x="32" y="90"/>
                        </a:cubicBezTo>
                        <a:cubicBezTo>
                          <a:pt x="31" y="87"/>
                          <a:pt x="29" y="85"/>
                          <a:pt x="27" y="84"/>
                        </a:cubicBezTo>
                        <a:cubicBezTo>
                          <a:pt x="29" y="84"/>
                          <a:pt x="32" y="81"/>
                          <a:pt x="33" y="86"/>
                        </a:cubicBezTo>
                        <a:cubicBezTo>
                          <a:pt x="33" y="87"/>
                          <a:pt x="33" y="88"/>
                          <a:pt x="34" y="87"/>
                        </a:cubicBezTo>
                        <a:cubicBezTo>
                          <a:pt x="34" y="87"/>
                          <a:pt x="35" y="87"/>
                          <a:pt x="35" y="87"/>
                        </a:cubicBezTo>
                        <a:cubicBezTo>
                          <a:pt x="35" y="85"/>
                          <a:pt x="35" y="84"/>
                          <a:pt x="35" y="82"/>
                        </a:cubicBezTo>
                        <a:cubicBezTo>
                          <a:pt x="35" y="81"/>
                          <a:pt x="34" y="79"/>
                          <a:pt x="33" y="77"/>
                        </a:cubicBezTo>
                        <a:cubicBezTo>
                          <a:pt x="34" y="77"/>
                          <a:pt x="35" y="77"/>
                          <a:pt x="37" y="77"/>
                        </a:cubicBezTo>
                        <a:cubicBezTo>
                          <a:pt x="37" y="76"/>
                          <a:pt x="35" y="75"/>
                          <a:pt x="35" y="75"/>
                        </a:cubicBezTo>
                        <a:cubicBezTo>
                          <a:pt x="31" y="75"/>
                          <a:pt x="29" y="75"/>
                          <a:pt x="29" y="70"/>
                        </a:cubicBezTo>
                        <a:cubicBezTo>
                          <a:pt x="29" y="69"/>
                          <a:pt x="28" y="69"/>
                          <a:pt x="27" y="70"/>
                        </a:cubicBezTo>
                        <a:cubicBezTo>
                          <a:pt x="26" y="73"/>
                          <a:pt x="25" y="72"/>
                          <a:pt x="24" y="71"/>
                        </a:cubicBezTo>
                        <a:cubicBezTo>
                          <a:pt x="23" y="70"/>
                          <a:pt x="23" y="68"/>
                          <a:pt x="23" y="67"/>
                        </a:cubicBezTo>
                        <a:cubicBezTo>
                          <a:pt x="24" y="58"/>
                          <a:pt x="24" y="49"/>
                          <a:pt x="27" y="40"/>
                        </a:cubicBezTo>
                        <a:cubicBezTo>
                          <a:pt x="27" y="31"/>
                          <a:pt x="27" y="22"/>
                          <a:pt x="31" y="13"/>
                        </a:cubicBezTo>
                        <a:cubicBezTo>
                          <a:pt x="37" y="7"/>
                          <a:pt x="45" y="5"/>
                          <a:pt x="52" y="1"/>
                        </a:cubicBezTo>
                        <a:cubicBezTo>
                          <a:pt x="54" y="0"/>
                          <a:pt x="55" y="1"/>
                          <a:pt x="57" y="3"/>
                        </a:cubicBezTo>
                        <a:cubicBezTo>
                          <a:pt x="57" y="3"/>
                          <a:pt x="57" y="4"/>
                          <a:pt x="57" y="4"/>
                        </a:cubicBezTo>
                        <a:cubicBezTo>
                          <a:pt x="59" y="8"/>
                          <a:pt x="59" y="12"/>
                          <a:pt x="60" y="15"/>
                        </a:cubicBezTo>
                        <a:cubicBezTo>
                          <a:pt x="61" y="18"/>
                          <a:pt x="62" y="20"/>
                          <a:pt x="62" y="22"/>
                        </a:cubicBezTo>
                        <a:cubicBezTo>
                          <a:pt x="60" y="26"/>
                          <a:pt x="62" y="30"/>
                          <a:pt x="61" y="34"/>
                        </a:cubicBezTo>
                        <a:cubicBezTo>
                          <a:pt x="58" y="36"/>
                          <a:pt x="54" y="36"/>
                          <a:pt x="51" y="36"/>
                        </a:cubicBezTo>
                        <a:cubicBezTo>
                          <a:pt x="46" y="36"/>
                          <a:pt x="42" y="37"/>
                          <a:pt x="40" y="42"/>
                        </a:cubicBezTo>
                        <a:cubicBezTo>
                          <a:pt x="39" y="44"/>
                          <a:pt x="38" y="45"/>
                          <a:pt x="37" y="47"/>
                        </a:cubicBezTo>
                        <a:cubicBezTo>
                          <a:pt x="34" y="53"/>
                          <a:pt x="35" y="60"/>
                          <a:pt x="39" y="64"/>
                        </a:cubicBezTo>
                        <a:cubicBezTo>
                          <a:pt x="40" y="66"/>
                          <a:pt x="42" y="66"/>
                          <a:pt x="44" y="66"/>
                        </a:cubicBezTo>
                        <a:cubicBezTo>
                          <a:pt x="46" y="65"/>
                          <a:pt x="49" y="65"/>
                          <a:pt x="51" y="63"/>
                        </a:cubicBezTo>
                        <a:cubicBezTo>
                          <a:pt x="52" y="63"/>
                          <a:pt x="52" y="63"/>
                          <a:pt x="53" y="63"/>
                        </a:cubicBezTo>
                        <a:cubicBezTo>
                          <a:pt x="55" y="64"/>
                          <a:pt x="53" y="68"/>
                          <a:pt x="56" y="68"/>
                        </a:cubicBezTo>
                        <a:cubicBezTo>
                          <a:pt x="60" y="68"/>
                          <a:pt x="59" y="71"/>
                          <a:pt x="60" y="73"/>
                        </a:cubicBezTo>
                        <a:cubicBezTo>
                          <a:pt x="60" y="76"/>
                          <a:pt x="63" y="77"/>
                          <a:pt x="63" y="80"/>
                        </a:cubicBezTo>
                        <a:cubicBezTo>
                          <a:pt x="62" y="81"/>
                          <a:pt x="62" y="81"/>
                          <a:pt x="62" y="81"/>
                        </a:cubicBezTo>
                        <a:cubicBezTo>
                          <a:pt x="61" y="83"/>
                          <a:pt x="63" y="85"/>
                          <a:pt x="61" y="86"/>
                        </a:cubicBezTo>
                        <a:cubicBezTo>
                          <a:pt x="58" y="87"/>
                          <a:pt x="58" y="84"/>
                          <a:pt x="57" y="83"/>
                        </a:cubicBezTo>
                        <a:cubicBezTo>
                          <a:pt x="56" y="83"/>
                          <a:pt x="55" y="83"/>
                          <a:pt x="55" y="84"/>
                        </a:cubicBezTo>
                        <a:cubicBezTo>
                          <a:pt x="54" y="84"/>
                          <a:pt x="55" y="84"/>
                          <a:pt x="56" y="85"/>
                        </a:cubicBezTo>
                        <a:cubicBezTo>
                          <a:pt x="57" y="86"/>
                          <a:pt x="56" y="86"/>
                          <a:pt x="56" y="87"/>
                        </a:cubicBezTo>
                        <a:cubicBezTo>
                          <a:pt x="54" y="88"/>
                          <a:pt x="53" y="90"/>
                          <a:pt x="52" y="90"/>
                        </a:cubicBezTo>
                        <a:cubicBezTo>
                          <a:pt x="52" y="92"/>
                          <a:pt x="54" y="92"/>
                          <a:pt x="54" y="94"/>
                        </a:cubicBezTo>
                        <a:cubicBezTo>
                          <a:pt x="53" y="95"/>
                          <a:pt x="50" y="95"/>
                          <a:pt x="50" y="97"/>
                        </a:cubicBezTo>
                        <a:cubicBezTo>
                          <a:pt x="48" y="99"/>
                          <a:pt x="47" y="101"/>
                          <a:pt x="46" y="102"/>
                        </a:cubicBezTo>
                        <a:cubicBezTo>
                          <a:pt x="44" y="103"/>
                          <a:pt x="43" y="105"/>
                          <a:pt x="42" y="106"/>
                        </a:cubicBezTo>
                        <a:cubicBezTo>
                          <a:pt x="36" y="112"/>
                          <a:pt x="35" y="120"/>
                          <a:pt x="35" y="127"/>
                        </a:cubicBezTo>
                        <a:cubicBezTo>
                          <a:pt x="36" y="132"/>
                          <a:pt x="37" y="136"/>
                          <a:pt x="42" y="139"/>
                        </a:cubicBezTo>
                        <a:cubicBezTo>
                          <a:pt x="46" y="141"/>
                          <a:pt x="50" y="143"/>
                          <a:pt x="54" y="145"/>
                        </a:cubicBezTo>
                        <a:cubicBezTo>
                          <a:pt x="60" y="148"/>
                          <a:pt x="66" y="151"/>
                          <a:pt x="73" y="151"/>
                        </a:cubicBezTo>
                        <a:cubicBezTo>
                          <a:pt x="74" y="151"/>
                          <a:pt x="75" y="152"/>
                          <a:pt x="76" y="153"/>
                        </a:cubicBezTo>
                        <a:cubicBezTo>
                          <a:pt x="78" y="154"/>
                          <a:pt x="79" y="156"/>
                          <a:pt x="79" y="159"/>
                        </a:cubicBezTo>
                        <a:cubicBezTo>
                          <a:pt x="79" y="160"/>
                          <a:pt x="78" y="161"/>
                          <a:pt x="76" y="161"/>
                        </a:cubicBezTo>
                        <a:cubicBezTo>
                          <a:pt x="71" y="160"/>
                          <a:pt x="70" y="161"/>
                          <a:pt x="70" y="166"/>
                        </a:cubicBezTo>
                        <a:cubicBezTo>
                          <a:pt x="66" y="167"/>
                          <a:pt x="62" y="164"/>
                          <a:pt x="59" y="163"/>
                        </a:cubicBezTo>
                        <a:cubicBezTo>
                          <a:pt x="58" y="162"/>
                          <a:pt x="58" y="162"/>
                          <a:pt x="57" y="162"/>
                        </a:cubicBezTo>
                        <a:cubicBezTo>
                          <a:pt x="57" y="162"/>
                          <a:pt x="56" y="162"/>
                          <a:pt x="55" y="162"/>
                        </a:cubicBezTo>
                        <a:cubicBezTo>
                          <a:pt x="55" y="162"/>
                          <a:pt x="54" y="162"/>
                          <a:pt x="54" y="162"/>
                        </a:cubicBezTo>
                        <a:cubicBezTo>
                          <a:pt x="45" y="158"/>
                          <a:pt x="38" y="151"/>
                          <a:pt x="31" y="145"/>
                        </a:cubicBezTo>
                        <a:cubicBezTo>
                          <a:pt x="26" y="141"/>
                          <a:pt x="23" y="136"/>
                          <a:pt x="17" y="134"/>
                        </a:cubicBezTo>
                        <a:cubicBezTo>
                          <a:pt x="14" y="133"/>
                          <a:pt x="12" y="131"/>
                          <a:pt x="11" y="129"/>
                        </a:cubicBezTo>
                        <a:cubicBezTo>
                          <a:pt x="10" y="127"/>
                          <a:pt x="8" y="126"/>
                          <a:pt x="6" y="124"/>
                        </a:cubicBezTo>
                        <a:cubicBezTo>
                          <a:pt x="3" y="122"/>
                          <a:pt x="0" y="121"/>
                          <a:pt x="0" y="117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4" name="Freeform 333"/>
                  <p:cNvSpPr/>
                  <p:nvPr/>
                </p:nvSpPr>
                <p:spPr bwMode="auto">
                  <a:xfrm>
                    <a:off x="4313" y="2017"/>
                    <a:ext cx="224" cy="183"/>
                  </a:xfrm>
                  <a:custGeom>
                    <a:avLst/>
                    <a:gdLst>
                      <a:gd name="T0" fmla="*/ 22 w 94"/>
                      <a:gd name="T1" fmla="*/ 2 h 77"/>
                      <a:gd name="T2" fmla="*/ 30 w 94"/>
                      <a:gd name="T3" fmla="*/ 9 h 77"/>
                      <a:gd name="T4" fmla="*/ 34 w 94"/>
                      <a:gd name="T5" fmla="*/ 13 h 77"/>
                      <a:gd name="T6" fmla="*/ 40 w 94"/>
                      <a:gd name="T7" fmla="*/ 18 h 77"/>
                      <a:gd name="T8" fmla="*/ 52 w 94"/>
                      <a:gd name="T9" fmla="*/ 27 h 77"/>
                      <a:gd name="T10" fmla="*/ 77 w 94"/>
                      <a:gd name="T11" fmla="*/ 46 h 77"/>
                      <a:gd name="T12" fmla="*/ 75 w 94"/>
                      <a:gd name="T13" fmla="*/ 50 h 77"/>
                      <a:gd name="T14" fmla="*/ 71 w 94"/>
                      <a:gd name="T15" fmla="*/ 52 h 77"/>
                      <a:gd name="T16" fmla="*/ 76 w 94"/>
                      <a:gd name="T17" fmla="*/ 53 h 77"/>
                      <a:gd name="T18" fmla="*/ 73 w 94"/>
                      <a:gd name="T19" fmla="*/ 56 h 77"/>
                      <a:gd name="T20" fmla="*/ 71 w 94"/>
                      <a:gd name="T21" fmla="*/ 64 h 77"/>
                      <a:gd name="T22" fmla="*/ 72 w 94"/>
                      <a:gd name="T23" fmla="*/ 65 h 77"/>
                      <a:gd name="T24" fmla="*/ 72 w 94"/>
                      <a:gd name="T25" fmla="*/ 64 h 77"/>
                      <a:gd name="T26" fmla="*/ 73 w 94"/>
                      <a:gd name="T27" fmla="*/ 59 h 77"/>
                      <a:gd name="T28" fmla="*/ 77 w 94"/>
                      <a:gd name="T29" fmla="*/ 56 h 77"/>
                      <a:gd name="T30" fmla="*/ 90 w 94"/>
                      <a:gd name="T31" fmla="*/ 57 h 77"/>
                      <a:gd name="T32" fmla="*/ 93 w 94"/>
                      <a:gd name="T33" fmla="*/ 57 h 77"/>
                      <a:gd name="T34" fmla="*/ 91 w 94"/>
                      <a:gd name="T35" fmla="*/ 64 h 77"/>
                      <a:gd name="T36" fmla="*/ 87 w 94"/>
                      <a:gd name="T37" fmla="*/ 64 h 77"/>
                      <a:gd name="T38" fmla="*/ 78 w 94"/>
                      <a:gd name="T39" fmla="*/ 67 h 77"/>
                      <a:gd name="T40" fmla="*/ 87 w 94"/>
                      <a:gd name="T41" fmla="*/ 67 h 77"/>
                      <a:gd name="T42" fmla="*/ 90 w 94"/>
                      <a:gd name="T43" fmla="*/ 68 h 77"/>
                      <a:gd name="T44" fmla="*/ 92 w 94"/>
                      <a:gd name="T45" fmla="*/ 71 h 77"/>
                      <a:gd name="T46" fmla="*/ 88 w 94"/>
                      <a:gd name="T47" fmla="*/ 73 h 77"/>
                      <a:gd name="T48" fmla="*/ 84 w 94"/>
                      <a:gd name="T49" fmla="*/ 70 h 77"/>
                      <a:gd name="T50" fmla="*/ 86 w 94"/>
                      <a:gd name="T51" fmla="*/ 74 h 77"/>
                      <a:gd name="T52" fmla="*/ 80 w 94"/>
                      <a:gd name="T53" fmla="*/ 76 h 77"/>
                      <a:gd name="T54" fmla="*/ 74 w 94"/>
                      <a:gd name="T55" fmla="*/ 75 h 77"/>
                      <a:gd name="T56" fmla="*/ 64 w 94"/>
                      <a:gd name="T57" fmla="*/ 72 h 77"/>
                      <a:gd name="T58" fmla="*/ 54 w 94"/>
                      <a:gd name="T59" fmla="*/ 66 h 77"/>
                      <a:gd name="T60" fmla="*/ 43 w 94"/>
                      <a:gd name="T61" fmla="*/ 59 h 77"/>
                      <a:gd name="T62" fmla="*/ 43 w 94"/>
                      <a:gd name="T63" fmla="*/ 59 h 77"/>
                      <a:gd name="T64" fmla="*/ 32 w 94"/>
                      <a:gd name="T65" fmla="*/ 47 h 77"/>
                      <a:gd name="T66" fmla="*/ 22 w 94"/>
                      <a:gd name="T67" fmla="*/ 36 h 77"/>
                      <a:gd name="T68" fmla="*/ 32 w 94"/>
                      <a:gd name="T69" fmla="*/ 28 h 77"/>
                      <a:gd name="T70" fmla="*/ 25 w 94"/>
                      <a:gd name="T71" fmla="*/ 30 h 77"/>
                      <a:gd name="T72" fmla="*/ 22 w 94"/>
                      <a:gd name="T73" fmla="*/ 26 h 77"/>
                      <a:gd name="T74" fmla="*/ 30 w 94"/>
                      <a:gd name="T75" fmla="*/ 23 h 77"/>
                      <a:gd name="T76" fmla="*/ 27 w 94"/>
                      <a:gd name="T77" fmla="*/ 20 h 77"/>
                      <a:gd name="T78" fmla="*/ 31 w 94"/>
                      <a:gd name="T79" fmla="*/ 19 h 77"/>
                      <a:gd name="T80" fmla="*/ 37 w 94"/>
                      <a:gd name="T81" fmla="*/ 24 h 77"/>
                      <a:gd name="T82" fmla="*/ 38 w 94"/>
                      <a:gd name="T83" fmla="*/ 24 h 77"/>
                      <a:gd name="T84" fmla="*/ 38 w 94"/>
                      <a:gd name="T85" fmla="*/ 24 h 77"/>
                      <a:gd name="T86" fmla="*/ 30 w 94"/>
                      <a:gd name="T87" fmla="*/ 19 h 77"/>
                      <a:gd name="T88" fmla="*/ 26 w 94"/>
                      <a:gd name="T89" fmla="*/ 21 h 77"/>
                      <a:gd name="T90" fmla="*/ 22 w 94"/>
                      <a:gd name="T91" fmla="*/ 23 h 77"/>
                      <a:gd name="T92" fmla="*/ 19 w 94"/>
                      <a:gd name="T93" fmla="*/ 21 h 77"/>
                      <a:gd name="T94" fmla="*/ 21 w 94"/>
                      <a:gd name="T95" fmla="*/ 17 h 77"/>
                      <a:gd name="T96" fmla="*/ 18 w 94"/>
                      <a:gd name="T97" fmla="*/ 11 h 77"/>
                      <a:gd name="T98" fmla="*/ 13 w 94"/>
                      <a:gd name="T99" fmla="*/ 13 h 77"/>
                      <a:gd name="T100" fmla="*/ 12 w 94"/>
                      <a:gd name="T101" fmla="*/ 13 h 77"/>
                      <a:gd name="T102" fmla="*/ 8 w 94"/>
                      <a:gd name="T103" fmla="*/ 18 h 77"/>
                      <a:gd name="T104" fmla="*/ 6 w 94"/>
                      <a:gd name="T105" fmla="*/ 16 h 77"/>
                      <a:gd name="T106" fmla="*/ 6 w 94"/>
                      <a:gd name="T107" fmla="*/ 16 h 77"/>
                      <a:gd name="T108" fmla="*/ 2 w 94"/>
                      <a:gd name="T109" fmla="*/ 8 h 77"/>
                      <a:gd name="T110" fmla="*/ 0 w 94"/>
                      <a:gd name="T111" fmla="*/ 5 h 77"/>
                      <a:gd name="T112" fmla="*/ 3 w 94"/>
                      <a:gd name="T113" fmla="*/ 2 h 77"/>
                      <a:gd name="T114" fmla="*/ 8 w 94"/>
                      <a:gd name="T115" fmla="*/ 3 h 77"/>
                      <a:gd name="T116" fmla="*/ 11 w 94"/>
                      <a:gd name="T117" fmla="*/ 5 h 77"/>
                      <a:gd name="T118" fmla="*/ 19 w 94"/>
                      <a:gd name="T119" fmla="*/ 1 h 77"/>
                      <a:gd name="T120" fmla="*/ 22 w 94"/>
                      <a:gd name="T121" fmla="*/ 2 h 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94" h="77">
                        <a:moveTo>
                          <a:pt x="22" y="2"/>
                        </a:moveTo>
                        <a:cubicBezTo>
                          <a:pt x="24" y="5"/>
                          <a:pt x="26" y="8"/>
                          <a:pt x="30" y="9"/>
                        </a:cubicBezTo>
                        <a:cubicBezTo>
                          <a:pt x="32" y="10"/>
                          <a:pt x="34" y="11"/>
                          <a:pt x="34" y="13"/>
                        </a:cubicBezTo>
                        <a:cubicBezTo>
                          <a:pt x="35" y="16"/>
                          <a:pt x="38" y="18"/>
                          <a:pt x="40" y="18"/>
                        </a:cubicBezTo>
                        <a:cubicBezTo>
                          <a:pt x="45" y="20"/>
                          <a:pt x="48" y="24"/>
                          <a:pt x="52" y="27"/>
                        </a:cubicBezTo>
                        <a:cubicBezTo>
                          <a:pt x="59" y="34"/>
                          <a:pt x="67" y="41"/>
                          <a:pt x="77" y="46"/>
                        </a:cubicBezTo>
                        <a:cubicBezTo>
                          <a:pt x="78" y="48"/>
                          <a:pt x="77" y="49"/>
                          <a:pt x="75" y="50"/>
                        </a:cubicBezTo>
                        <a:cubicBezTo>
                          <a:pt x="74" y="50"/>
                          <a:pt x="72" y="50"/>
                          <a:pt x="71" y="52"/>
                        </a:cubicBezTo>
                        <a:cubicBezTo>
                          <a:pt x="73" y="52"/>
                          <a:pt x="75" y="51"/>
                          <a:pt x="76" y="53"/>
                        </a:cubicBezTo>
                        <a:cubicBezTo>
                          <a:pt x="76" y="55"/>
                          <a:pt x="74" y="55"/>
                          <a:pt x="73" y="56"/>
                        </a:cubicBezTo>
                        <a:cubicBezTo>
                          <a:pt x="72" y="58"/>
                          <a:pt x="73" y="61"/>
                          <a:pt x="71" y="64"/>
                        </a:cubicBezTo>
                        <a:cubicBezTo>
                          <a:pt x="72" y="64"/>
                          <a:pt x="72" y="64"/>
                          <a:pt x="72" y="65"/>
                        </a:cubicBezTo>
                        <a:cubicBezTo>
                          <a:pt x="72" y="65"/>
                          <a:pt x="72" y="64"/>
                          <a:pt x="72" y="64"/>
                        </a:cubicBezTo>
                        <a:cubicBezTo>
                          <a:pt x="73" y="62"/>
                          <a:pt x="73" y="61"/>
                          <a:pt x="73" y="59"/>
                        </a:cubicBezTo>
                        <a:cubicBezTo>
                          <a:pt x="72" y="56"/>
                          <a:pt x="74" y="55"/>
                          <a:pt x="77" y="56"/>
                        </a:cubicBezTo>
                        <a:cubicBezTo>
                          <a:pt x="80" y="57"/>
                          <a:pt x="87" y="58"/>
                          <a:pt x="90" y="57"/>
                        </a:cubicBezTo>
                        <a:cubicBezTo>
                          <a:pt x="91" y="56"/>
                          <a:pt x="92" y="56"/>
                          <a:pt x="93" y="57"/>
                        </a:cubicBezTo>
                        <a:cubicBezTo>
                          <a:pt x="94" y="60"/>
                          <a:pt x="91" y="61"/>
                          <a:pt x="91" y="64"/>
                        </a:cubicBezTo>
                        <a:cubicBezTo>
                          <a:pt x="91" y="65"/>
                          <a:pt x="88" y="65"/>
                          <a:pt x="87" y="64"/>
                        </a:cubicBezTo>
                        <a:cubicBezTo>
                          <a:pt x="82" y="62"/>
                          <a:pt x="82" y="63"/>
                          <a:pt x="78" y="67"/>
                        </a:cubicBezTo>
                        <a:cubicBezTo>
                          <a:pt x="81" y="64"/>
                          <a:pt x="84" y="64"/>
                          <a:pt x="87" y="67"/>
                        </a:cubicBezTo>
                        <a:cubicBezTo>
                          <a:pt x="87" y="68"/>
                          <a:pt x="88" y="68"/>
                          <a:pt x="90" y="68"/>
                        </a:cubicBezTo>
                        <a:cubicBezTo>
                          <a:pt x="91" y="69"/>
                          <a:pt x="93" y="69"/>
                          <a:pt x="92" y="71"/>
                        </a:cubicBezTo>
                        <a:cubicBezTo>
                          <a:pt x="91" y="73"/>
                          <a:pt x="89" y="73"/>
                          <a:pt x="88" y="73"/>
                        </a:cubicBezTo>
                        <a:cubicBezTo>
                          <a:pt x="86" y="72"/>
                          <a:pt x="86" y="71"/>
                          <a:pt x="84" y="70"/>
                        </a:cubicBezTo>
                        <a:cubicBezTo>
                          <a:pt x="85" y="71"/>
                          <a:pt x="87" y="72"/>
                          <a:pt x="86" y="74"/>
                        </a:cubicBezTo>
                        <a:cubicBezTo>
                          <a:pt x="84" y="75"/>
                          <a:pt x="82" y="77"/>
                          <a:pt x="80" y="76"/>
                        </a:cubicBezTo>
                        <a:cubicBezTo>
                          <a:pt x="78" y="75"/>
                          <a:pt x="76" y="75"/>
                          <a:pt x="74" y="75"/>
                        </a:cubicBezTo>
                        <a:cubicBezTo>
                          <a:pt x="70" y="74"/>
                          <a:pt x="67" y="73"/>
                          <a:pt x="64" y="72"/>
                        </a:cubicBezTo>
                        <a:cubicBezTo>
                          <a:pt x="61" y="69"/>
                          <a:pt x="58" y="68"/>
                          <a:pt x="54" y="66"/>
                        </a:cubicBezTo>
                        <a:cubicBezTo>
                          <a:pt x="50" y="65"/>
                          <a:pt x="46" y="61"/>
                          <a:pt x="43" y="59"/>
                        </a:cubicBezTo>
                        <a:cubicBezTo>
                          <a:pt x="43" y="59"/>
                          <a:pt x="43" y="59"/>
                          <a:pt x="43" y="59"/>
                        </a:cubicBezTo>
                        <a:cubicBezTo>
                          <a:pt x="39" y="55"/>
                          <a:pt x="35" y="51"/>
                          <a:pt x="32" y="47"/>
                        </a:cubicBezTo>
                        <a:cubicBezTo>
                          <a:pt x="28" y="44"/>
                          <a:pt x="24" y="41"/>
                          <a:pt x="22" y="36"/>
                        </a:cubicBezTo>
                        <a:cubicBezTo>
                          <a:pt x="24" y="33"/>
                          <a:pt x="27" y="30"/>
                          <a:pt x="32" y="28"/>
                        </a:cubicBezTo>
                        <a:cubicBezTo>
                          <a:pt x="29" y="29"/>
                          <a:pt x="27" y="30"/>
                          <a:pt x="25" y="30"/>
                        </a:cubicBezTo>
                        <a:cubicBezTo>
                          <a:pt x="22" y="30"/>
                          <a:pt x="21" y="29"/>
                          <a:pt x="22" y="26"/>
                        </a:cubicBezTo>
                        <a:cubicBezTo>
                          <a:pt x="23" y="23"/>
                          <a:pt x="26" y="22"/>
                          <a:pt x="30" y="23"/>
                        </a:cubicBezTo>
                        <a:cubicBezTo>
                          <a:pt x="29" y="22"/>
                          <a:pt x="27" y="23"/>
                          <a:pt x="27" y="20"/>
                        </a:cubicBezTo>
                        <a:cubicBezTo>
                          <a:pt x="28" y="18"/>
                          <a:pt x="30" y="19"/>
                          <a:pt x="31" y="19"/>
                        </a:cubicBezTo>
                        <a:cubicBezTo>
                          <a:pt x="34" y="20"/>
                          <a:pt x="36" y="21"/>
                          <a:pt x="37" y="24"/>
                        </a:cubicBezTo>
                        <a:cubicBezTo>
                          <a:pt x="38" y="24"/>
                          <a:pt x="38" y="25"/>
                          <a:pt x="38" y="24"/>
                        </a:cubicBezTo>
                        <a:cubicBezTo>
                          <a:pt x="38" y="24"/>
                          <a:pt x="38" y="24"/>
                          <a:pt x="38" y="24"/>
                        </a:cubicBezTo>
                        <a:cubicBezTo>
                          <a:pt x="36" y="21"/>
                          <a:pt x="33" y="20"/>
                          <a:pt x="30" y="19"/>
                        </a:cubicBezTo>
                        <a:cubicBezTo>
                          <a:pt x="28" y="18"/>
                          <a:pt x="26" y="19"/>
                          <a:pt x="26" y="21"/>
                        </a:cubicBezTo>
                        <a:cubicBezTo>
                          <a:pt x="25" y="23"/>
                          <a:pt x="24" y="24"/>
                          <a:pt x="22" y="23"/>
                        </a:cubicBezTo>
                        <a:cubicBezTo>
                          <a:pt x="21" y="22"/>
                          <a:pt x="19" y="23"/>
                          <a:pt x="19" y="21"/>
                        </a:cubicBezTo>
                        <a:cubicBezTo>
                          <a:pt x="18" y="19"/>
                          <a:pt x="20" y="18"/>
                          <a:pt x="21" y="17"/>
                        </a:cubicBezTo>
                        <a:cubicBezTo>
                          <a:pt x="20" y="15"/>
                          <a:pt x="17" y="14"/>
                          <a:pt x="18" y="11"/>
                        </a:cubicBezTo>
                        <a:cubicBezTo>
                          <a:pt x="16" y="11"/>
                          <a:pt x="15" y="13"/>
                          <a:pt x="13" y="13"/>
                        </a:cubicBezTo>
                        <a:cubicBezTo>
                          <a:pt x="13" y="13"/>
                          <a:pt x="12" y="13"/>
                          <a:pt x="12" y="13"/>
                        </a:cubicBezTo>
                        <a:cubicBezTo>
                          <a:pt x="16" y="19"/>
                          <a:pt x="9" y="16"/>
                          <a:pt x="8" y="18"/>
                        </a:cubicBezTo>
                        <a:cubicBezTo>
                          <a:pt x="6" y="19"/>
                          <a:pt x="6" y="17"/>
                          <a:pt x="6" y="16"/>
                        </a:cubicBezTo>
                        <a:cubicBezTo>
                          <a:pt x="6" y="16"/>
                          <a:pt x="6" y="16"/>
                          <a:pt x="6" y="16"/>
                        </a:cubicBezTo>
                        <a:cubicBezTo>
                          <a:pt x="2" y="15"/>
                          <a:pt x="4" y="11"/>
                          <a:pt x="2" y="8"/>
                        </a:cubicBezTo>
                        <a:cubicBezTo>
                          <a:pt x="1" y="8"/>
                          <a:pt x="1" y="6"/>
                          <a:pt x="0" y="5"/>
                        </a:cubicBezTo>
                        <a:cubicBezTo>
                          <a:pt x="1" y="4"/>
                          <a:pt x="2" y="3"/>
                          <a:pt x="3" y="2"/>
                        </a:cubicBezTo>
                        <a:cubicBezTo>
                          <a:pt x="5" y="0"/>
                          <a:pt x="6" y="0"/>
                          <a:pt x="8" y="3"/>
                        </a:cubicBezTo>
                        <a:cubicBezTo>
                          <a:pt x="8" y="4"/>
                          <a:pt x="8" y="7"/>
                          <a:pt x="11" y="5"/>
                        </a:cubicBezTo>
                        <a:cubicBezTo>
                          <a:pt x="16" y="8"/>
                          <a:pt x="17" y="4"/>
                          <a:pt x="19" y="1"/>
                        </a:cubicBezTo>
                        <a:cubicBezTo>
                          <a:pt x="20" y="1"/>
                          <a:pt x="21" y="2"/>
                          <a:pt x="22" y="2"/>
                        </a:cubicBezTo>
                        <a:close/>
                      </a:path>
                    </a:pathLst>
                  </a:custGeom>
                  <a:solidFill>
                    <a:srgbClr val="87B0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5" name="Freeform 334"/>
                  <p:cNvSpPr/>
                  <p:nvPr/>
                </p:nvSpPr>
                <p:spPr bwMode="auto">
                  <a:xfrm>
                    <a:off x="4306" y="1706"/>
                    <a:ext cx="193" cy="254"/>
                  </a:xfrm>
                  <a:custGeom>
                    <a:avLst/>
                    <a:gdLst>
                      <a:gd name="T0" fmla="*/ 57 w 81"/>
                      <a:gd name="T1" fmla="*/ 28 h 107"/>
                      <a:gd name="T2" fmla="*/ 53 w 81"/>
                      <a:gd name="T3" fmla="*/ 57 h 107"/>
                      <a:gd name="T4" fmla="*/ 48 w 81"/>
                      <a:gd name="T5" fmla="*/ 84 h 107"/>
                      <a:gd name="T6" fmla="*/ 47 w 81"/>
                      <a:gd name="T7" fmla="*/ 89 h 107"/>
                      <a:gd name="T8" fmla="*/ 36 w 81"/>
                      <a:gd name="T9" fmla="*/ 102 h 107"/>
                      <a:gd name="T10" fmla="*/ 15 w 81"/>
                      <a:gd name="T11" fmla="*/ 103 h 107"/>
                      <a:gd name="T12" fmla="*/ 14 w 81"/>
                      <a:gd name="T13" fmla="*/ 103 h 107"/>
                      <a:gd name="T14" fmla="*/ 4 w 81"/>
                      <a:gd name="T15" fmla="*/ 96 h 107"/>
                      <a:gd name="T16" fmla="*/ 1 w 81"/>
                      <a:gd name="T17" fmla="*/ 77 h 107"/>
                      <a:gd name="T18" fmla="*/ 6 w 81"/>
                      <a:gd name="T19" fmla="*/ 82 h 107"/>
                      <a:gd name="T20" fmla="*/ 31 w 81"/>
                      <a:gd name="T21" fmla="*/ 86 h 107"/>
                      <a:gd name="T22" fmla="*/ 37 w 81"/>
                      <a:gd name="T23" fmla="*/ 80 h 107"/>
                      <a:gd name="T24" fmla="*/ 40 w 81"/>
                      <a:gd name="T25" fmla="*/ 73 h 107"/>
                      <a:gd name="T26" fmla="*/ 42 w 81"/>
                      <a:gd name="T27" fmla="*/ 68 h 107"/>
                      <a:gd name="T28" fmla="*/ 50 w 81"/>
                      <a:gd name="T29" fmla="*/ 35 h 107"/>
                      <a:gd name="T30" fmla="*/ 63 w 81"/>
                      <a:gd name="T31" fmla="*/ 9 h 107"/>
                      <a:gd name="T32" fmla="*/ 69 w 81"/>
                      <a:gd name="T33" fmla="*/ 3 h 107"/>
                      <a:gd name="T34" fmla="*/ 71 w 81"/>
                      <a:gd name="T35" fmla="*/ 4 h 107"/>
                      <a:gd name="T36" fmla="*/ 71 w 81"/>
                      <a:gd name="T37" fmla="*/ 2 h 107"/>
                      <a:gd name="T38" fmla="*/ 73 w 81"/>
                      <a:gd name="T39" fmla="*/ 0 h 107"/>
                      <a:gd name="T40" fmla="*/ 77 w 81"/>
                      <a:gd name="T41" fmla="*/ 1 h 107"/>
                      <a:gd name="T42" fmla="*/ 80 w 81"/>
                      <a:gd name="T43" fmla="*/ 3 h 107"/>
                      <a:gd name="T44" fmla="*/ 77 w 81"/>
                      <a:gd name="T45" fmla="*/ 6 h 107"/>
                      <a:gd name="T46" fmla="*/ 62 w 81"/>
                      <a:gd name="T47" fmla="*/ 20 h 107"/>
                      <a:gd name="T48" fmla="*/ 57 w 81"/>
                      <a:gd name="T49" fmla="*/ 28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81" h="107">
                        <a:moveTo>
                          <a:pt x="57" y="28"/>
                        </a:moveTo>
                        <a:cubicBezTo>
                          <a:pt x="54" y="38"/>
                          <a:pt x="53" y="47"/>
                          <a:pt x="53" y="57"/>
                        </a:cubicBezTo>
                        <a:cubicBezTo>
                          <a:pt x="50" y="66"/>
                          <a:pt x="49" y="75"/>
                          <a:pt x="48" y="84"/>
                        </a:cubicBezTo>
                        <a:cubicBezTo>
                          <a:pt x="48" y="86"/>
                          <a:pt x="48" y="87"/>
                          <a:pt x="47" y="89"/>
                        </a:cubicBezTo>
                        <a:cubicBezTo>
                          <a:pt x="45" y="95"/>
                          <a:pt x="40" y="98"/>
                          <a:pt x="36" y="102"/>
                        </a:cubicBezTo>
                        <a:cubicBezTo>
                          <a:pt x="29" y="104"/>
                          <a:pt x="22" y="107"/>
                          <a:pt x="15" y="103"/>
                        </a:cubicBezTo>
                        <a:cubicBezTo>
                          <a:pt x="15" y="103"/>
                          <a:pt x="15" y="103"/>
                          <a:pt x="14" y="103"/>
                        </a:cubicBezTo>
                        <a:cubicBezTo>
                          <a:pt x="11" y="100"/>
                          <a:pt x="8" y="98"/>
                          <a:pt x="4" y="96"/>
                        </a:cubicBezTo>
                        <a:cubicBezTo>
                          <a:pt x="2" y="90"/>
                          <a:pt x="0" y="84"/>
                          <a:pt x="1" y="77"/>
                        </a:cubicBezTo>
                        <a:cubicBezTo>
                          <a:pt x="3" y="79"/>
                          <a:pt x="5" y="79"/>
                          <a:pt x="6" y="82"/>
                        </a:cubicBezTo>
                        <a:cubicBezTo>
                          <a:pt x="13" y="88"/>
                          <a:pt x="22" y="86"/>
                          <a:pt x="31" y="86"/>
                        </a:cubicBezTo>
                        <a:cubicBezTo>
                          <a:pt x="34" y="86"/>
                          <a:pt x="37" y="84"/>
                          <a:pt x="37" y="80"/>
                        </a:cubicBezTo>
                        <a:cubicBezTo>
                          <a:pt x="38" y="78"/>
                          <a:pt x="39" y="75"/>
                          <a:pt x="40" y="73"/>
                        </a:cubicBezTo>
                        <a:cubicBezTo>
                          <a:pt x="41" y="72"/>
                          <a:pt x="42" y="70"/>
                          <a:pt x="42" y="68"/>
                        </a:cubicBezTo>
                        <a:cubicBezTo>
                          <a:pt x="42" y="56"/>
                          <a:pt x="47" y="46"/>
                          <a:pt x="50" y="35"/>
                        </a:cubicBezTo>
                        <a:cubicBezTo>
                          <a:pt x="53" y="26"/>
                          <a:pt x="57" y="17"/>
                          <a:pt x="63" y="9"/>
                        </a:cubicBezTo>
                        <a:cubicBezTo>
                          <a:pt x="64" y="6"/>
                          <a:pt x="66" y="4"/>
                          <a:pt x="69" y="3"/>
                        </a:cubicBezTo>
                        <a:cubicBezTo>
                          <a:pt x="70" y="3"/>
                          <a:pt x="70" y="4"/>
                          <a:pt x="71" y="4"/>
                        </a:cubicBezTo>
                        <a:cubicBezTo>
                          <a:pt x="71" y="3"/>
                          <a:pt x="71" y="3"/>
                          <a:pt x="71" y="2"/>
                        </a:cubicBezTo>
                        <a:cubicBezTo>
                          <a:pt x="71" y="1"/>
                          <a:pt x="72" y="0"/>
                          <a:pt x="73" y="0"/>
                        </a:cubicBezTo>
                        <a:cubicBezTo>
                          <a:pt x="74" y="0"/>
                          <a:pt x="75" y="1"/>
                          <a:pt x="77" y="1"/>
                        </a:cubicBezTo>
                        <a:cubicBezTo>
                          <a:pt x="78" y="1"/>
                          <a:pt x="80" y="1"/>
                          <a:pt x="80" y="3"/>
                        </a:cubicBezTo>
                        <a:cubicBezTo>
                          <a:pt x="81" y="6"/>
                          <a:pt x="78" y="6"/>
                          <a:pt x="77" y="6"/>
                        </a:cubicBezTo>
                        <a:cubicBezTo>
                          <a:pt x="70" y="9"/>
                          <a:pt x="65" y="14"/>
                          <a:pt x="62" y="20"/>
                        </a:cubicBezTo>
                        <a:cubicBezTo>
                          <a:pt x="60" y="23"/>
                          <a:pt x="59" y="26"/>
                          <a:pt x="57" y="28"/>
                        </a:cubicBezTo>
                        <a:close/>
                      </a:path>
                    </a:pathLst>
                  </a:custGeom>
                  <a:solidFill>
                    <a:srgbClr val="D7FEC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6" name="Freeform 335"/>
                  <p:cNvSpPr/>
                  <p:nvPr/>
                </p:nvSpPr>
                <p:spPr bwMode="auto">
                  <a:xfrm>
                    <a:off x="4283" y="1924"/>
                    <a:ext cx="76" cy="121"/>
                  </a:xfrm>
                  <a:custGeom>
                    <a:avLst/>
                    <a:gdLst>
                      <a:gd name="T0" fmla="*/ 32 w 32"/>
                      <a:gd name="T1" fmla="*/ 40 h 51"/>
                      <a:gd name="T2" fmla="*/ 31 w 32"/>
                      <a:gd name="T3" fmla="*/ 45 h 51"/>
                      <a:gd name="T4" fmla="*/ 25 w 32"/>
                      <a:gd name="T5" fmla="*/ 46 h 51"/>
                      <a:gd name="T6" fmla="*/ 23 w 32"/>
                      <a:gd name="T7" fmla="*/ 45 h 51"/>
                      <a:gd name="T8" fmla="*/ 20 w 32"/>
                      <a:gd name="T9" fmla="*/ 44 h 51"/>
                      <a:gd name="T10" fmla="*/ 19 w 32"/>
                      <a:gd name="T11" fmla="*/ 41 h 51"/>
                      <a:gd name="T12" fmla="*/ 16 w 32"/>
                      <a:gd name="T13" fmla="*/ 42 h 51"/>
                      <a:gd name="T14" fmla="*/ 14 w 32"/>
                      <a:gd name="T15" fmla="*/ 44 h 51"/>
                      <a:gd name="T16" fmla="*/ 11 w 32"/>
                      <a:gd name="T17" fmla="*/ 39 h 51"/>
                      <a:gd name="T18" fmla="*/ 8 w 32"/>
                      <a:gd name="T19" fmla="*/ 31 h 51"/>
                      <a:gd name="T20" fmla="*/ 1 w 32"/>
                      <a:gd name="T21" fmla="*/ 6 h 51"/>
                      <a:gd name="T22" fmla="*/ 1 w 32"/>
                      <a:gd name="T23" fmla="*/ 2 h 51"/>
                      <a:gd name="T24" fmla="*/ 3 w 32"/>
                      <a:gd name="T25" fmla="*/ 0 h 51"/>
                      <a:gd name="T26" fmla="*/ 5 w 32"/>
                      <a:gd name="T27" fmla="*/ 1 h 51"/>
                      <a:gd name="T28" fmla="*/ 8 w 32"/>
                      <a:gd name="T29" fmla="*/ 3 h 51"/>
                      <a:gd name="T30" fmla="*/ 24 w 32"/>
                      <a:gd name="T31" fmla="*/ 28 h 51"/>
                      <a:gd name="T32" fmla="*/ 32 w 32"/>
                      <a:gd name="T33" fmla="*/ 40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32" h="51">
                        <a:moveTo>
                          <a:pt x="32" y="40"/>
                        </a:moveTo>
                        <a:cubicBezTo>
                          <a:pt x="32" y="42"/>
                          <a:pt x="29" y="43"/>
                          <a:pt x="31" y="45"/>
                        </a:cubicBezTo>
                        <a:cubicBezTo>
                          <a:pt x="29" y="47"/>
                          <a:pt x="27" y="47"/>
                          <a:pt x="25" y="46"/>
                        </a:cubicBezTo>
                        <a:cubicBezTo>
                          <a:pt x="25" y="45"/>
                          <a:pt x="24" y="44"/>
                          <a:pt x="23" y="45"/>
                        </a:cubicBezTo>
                        <a:cubicBezTo>
                          <a:pt x="20" y="51"/>
                          <a:pt x="21" y="45"/>
                          <a:pt x="20" y="44"/>
                        </a:cubicBezTo>
                        <a:cubicBezTo>
                          <a:pt x="19" y="43"/>
                          <a:pt x="20" y="41"/>
                          <a:pt x="19" y="41"/>
                        </a:cubicBezTo>
                        <a:cubicBezTo>
                          <a:pt x="17" y="40"/>
                          <a:pt x="16" y="42"/>
                          <a:pt x="16" y="42"/>
                        </a:cubicBezTo>
                        <a:cubicBezTo>
                          <a:pt x="15" y="43"/>
                          <a:pt x="14" y="43"/>
                          <a:pt x="14" y="44"/>
                        </a:cubicBezTo>
                        <a:cubicBezTo>
                          <a:pt x="12" y="43"/>
                          <a:pt x="11" y="41"/>
                          <a:pt x="11" y="39"/>
                        </a:cubicBezTo>
                        <a:cubicBezTo>
                          <a:pt x="11" y="36"/>
                          <a:pt x="10" y="33"/>
                          <a:pt x="8" y="31"/>
                        </a:cubicBezTo>
                        <a:cubicBezTo>
                          <a:pt x="5" y="23"/>
                          <a:pt x="2" y="15"/>
                          <a:pt x="1" y="6"/>
                        </a:cubicBezTo>
                        <a:cubicBezTo>
                          <a:pt x="0" y="5"/>
                          <a:pt x="1" y="3"/>
                          <a:pt x="1" y="2"/>
                        </a:cubicBezTo>
                        <a:cubicBezTo>
                          <a:pt x="1" y="1"/>
                          <a:pt x="2" y="0"/>
                          <a:pt x="3" y="0"/>
                        </a:cubicBezTo>
                        <a:cubicBezTo>
                          <a:pt x="4" y="0"/>
                          <a:pt x="5" y="0"/>
                          <a:pt x="5" y="1"/>
                        </a:cubicBezTo>
                        <a:cubicBezTo>
                          <a:pt x="5" y="4"/>
                          <a:pt x="7" y="1"/>
                          <a:pt x="8" y="3"/>
                        </a:cubicBezTo>
                        <a:cubicBezTo>
                          <a:pt x="13" y="11"/>
                          <a:pt x="19" y="20"/>
                          <a:pt x="24" y="28"/>
                        </a:cubicBezTo>
                        <a:cubicBezTo>
                          <a:pt x="26" y="33"/>
                          <a:pt x="30" y="35"/>
                          <a:pt x="32" y="40"/>
                        </a:cubicBezTo>
                        <a:close/>
                      </a:path>
                    </a:pathLst>
                  </a:custGeom>
                  <a:solidFill>
                    <a:srgbClr val="82AD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7" name="Freeform 336"/>
                  <p:cNvSpPr/>
                  <p:nvPr/>
                </p:nvSpPr>
                <p:spPr bwMode="auto">
                  <a:xfrm>
                    <a:off x="4266" y="1808"/>
                    <a:ext cx="47" cy="62"/>
                  </a:xfrm>
                  <a:custGeom>
                    <a:avLst/>
                    <a:gdLst>
                      <a:gd name="T0" fmla="*/ 0 w 20"/>
                      <a:gd name="T1" fmla="*/ 14 h 26"/>
                      <a:gd name="T2" fmla="*/ 2 w 20"/>
                      <a:gd name="T3" fmla="*/ 7 h 26"/>
                      <a:gd name="T4" fmla="*/ 18 w 20"/>
                      <a:gd name="T5" fmla="*/ 3 h 26"/>
                      <a:gd name="T6" fmla="*/ 20 w 20"/>
                      <a:gd name="T7" fmla="*/ 8 h 26"/>
                      <a:gd name="T8" fmla="*/ 19 w 20"/>
                      <a:gd name="T9" fmla="*/ 23 h 26"/>
                      <a:gd name="T10" fmla="*/ 18 w 20"/>
                      <a:gd name="T11" fmla="*/ 26 h 26"/>
                      <a:gd name="T12" fmla="*/ 17 w 20"/>
                      <a:gd name="T13" fmla="*/ 14 h 26"/>
                      <a:gd name="T14" fmla="*/ 13 w 20"/>
                      <a:gd name="T15" fmla="*/ 6 h 26"/>
                      <a:gd name="T16" fmla="*/ 10 w 20"/>
                      <a:gd name="T17" fmla="*/ 6 h 26"/>
                      <a:gd name="T18" fmla="*/ 9 w 20"/>
                      <a:gd name="T19" fmla="*/ 8 h 26"/>
                      <a:gd name="T20" fmla="*/ 0 w 20"/>
                      <a:gd name="T21" fmla="*/ 14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20" h="26">
                        <a:moveTo>
                          <a:pt x="0" y="14"/>
                        </a:moveTo>
                        <a:cubicBezTo>
                          <a:pt x="0" y="12"/>
                          <a:pt x="1" y="9"/>
                          <a:pt x="2" y="7"/>
                        </a:cubicBezTo>
                        <a:cubicBezTo>
                          <a:pt x="4" y="2"/>
                          <a:pt x="14" y="0"/>
                          <a:pt x="18" y="3"/>
                        </a:cubicBezTo>
                        <a:cubicBezTo>
                          <a:pt x="20" y="4"/>
                          <a:pt x="20" y="6"/>
                          <a:pt x="20" y="8"/>
                        </a:cubicBezTo>
                        <a:cubicBezTo>
                          <a:pt x="19" y="13"/>
                          <a:pt x="19" y="18"/>
                          <a:pt x="19" y="23"/>
                        </a:cubicBezTo>
                        <a:cubicBezTo>
                          <a:pt x="19" y="24"/>
                          <a:pt x="20" y="25"/>
                          <a:pt x="18" y="26"/>
                        </a:cubicBezTo>
                        <a:cubicBezTo>
                          <a:pt x="18" y="22"/>
                          <a:pt x="18" y="18"/>
                          <a:pt x="17" y="14"/>
                        </a:cubicBezTo>
                        <a:cubicBezTo>
                          <a:pt x="16" y="11"/>
                          <a:pt x="14" y="8"/>
                          <a:pt x="13" y="6"/>
                        </a:cubicBezTo>
                        <a:cubicBezTo>
                          <a:pt x="12" y="4"/>
                          <a:pt x="11" y="5"/>
                          <a:pt x="10" y="6"/>
                        </a:cubicBezTo>
                        <a:cubicBezTo>
                          <a:pt x="10" y="7"/>
                          <a:pt x="9" y="7"/>
                          <a:pt x="9" y="8"/>
                        </a:cubicBezTo>
                        <a:cubicBezTo>
                          <a:pt x="8" y="13"/>
                          <a:pt x="5" y="15"/>
                          <a:pt x="0" y="14"/>
                        </a:cubicBezTo>
                        <a:close/>
                      </a:path>
                    </a:pathLst>
                  </a:custGeom>
                  <a:solidFill>
                    <a:srgbClr val="9DD3C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8" name="Freeform 337"/>
                  <p:cNvSpPr/>
                  <p:nvPr/>
                </p:nvSpPr>
                <p:spPr bwMode="auto">
                  <a:xfrm>
                    <a:off x="4275" y="1881"/>
                    <a:ext cx="27" cy="57"/>
                  </a:xfrm>
                  <a:custGeom>
                    <a:avLst/>
                    <a:gdLst>
                      <a:gd name="T0" fmla="*/ 11 w 11"/>
                      <a:gd name="T1" fmla="*/ 21 h 24"/>
                      <a:gd name="T2" fmla="*/ 8 w 11"/>
                      <a:gd name="T3" fmla="*/ 23 h 24"/>
                      <a:gd name="T4" fmla="*/ 8 w 11"/>
                      <a:gd name="T5" fmla="*/ 21 h 24"/>
                      <a:gd name="T6" fmla="*/ 7 w 11"/>
                      <a:gd name="T7" fmla="*/ 19 h 24"/>
                      <a:gd name="T8" fmla="*/ 5 w 11"/>
                      <a:gd name="T9" fmla="*/ 21 h 24"/>
                      <a:gd name="T10" fmla="*/ 4 w 11"/>
                      <a:gd name="T11" fmla="*/ 24 h 24"/>
                      <a:gd name="T12" fmla="*/ 0 w 11"/>
                      <a:gd name="T13" fmla="*/ 7 h 24"/>
                      <a:gd name="T14" fmla="*/ 1 w 11"/>
                      <a:gd name="T15" fmla="*/ 2 h 24"/>
                      <a:gd name="T16" fmla="*/ 3 w 11"/>
                      <a:gd name="T17" fmla="*/ 0 h 24"/>
                      <a:gd name="T18" fmla="*/ 5 w 11"/>
                      <a:gd name="T19" fmla="*/ 2 h 24"/>
                      <a:gd name="T20" fmla="*/ 11 w 11"/>
                      <a:gd name="T21" fmla="*/ 20 h 24"/>
                      <a:gd name="T22" fmla="*/ 11 w 11"/>
                      <a:gd name="T23" fmla="*/ 2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1" h="24">
                        <a:moveTo>
                          <a:pt x="11" y="21"/>
                        </a:moveTo>
                        <a:cubicBezTo>
                          <a:pt x="9" y="20"/>
                          <a:pt x="9" y="22"/>
                          <a:pt x="8" y="23"/>
                        </a:cubicBezTo>
                        <a:cubicBezTo>
                          <a:pt x="7" y="22"/>
                          <a:pt x="8" y="21"/>
                          <a:pt x="8" y="21"/>
                        </a:cubicBezTo>
                        <a:cubicBezTo>
                          <a:pt x="8" y="20"/>
                          <a:pt x="8" y="19"/>
                          <a:pt x="7" y="19"/>
                        </a:cubicBezTo>
                        <a:cubicBezTo>
                          <a:pt x="5" y="18"/>
                          <a:pt x="5" y="20"/>
                          <a:pt x="5" y="21"/>
                        </a:cubicBezTo>
                        <a:cubicBezTo>
                          <a:pt x="5" y="22"/>
                          <a:pt x="4" y="23"/>
                          <a:pt x="4" y="24"/>
                        </a:cubicBezTo>
                        <a:cubicBezTo>
                          <a:pt x="2" y="19"/>
                          <a:pt x="0" y="13"/>
                          <a:pt x="0" y="7"/>
                        </a:cubicBezTo>
                        <a:cubicBezTo>
                          <a:pt x="0" y="5"/>
                          <a:pt x="1" y="4"/>
                          <a:pt x="1" y="2"/>
                        </a:cubicBezTo>
                        <a:cubicBezTo>
                          <a:pt x="2" y="1"/>
                          <a:pt x="2" y="0"/>
                          <a:pt x="3" y="0"/>
                        </a:cubicBezTo>
                        <a:cubicBezTo>
                          <a:pt x="5" y="0"/>
                          <a:pt x="4" y="1"/>
                          <a:pt x="5" y="2"/>
                        </a:cubicBezTo>
                        <a:cubicBezTo>
                          <a:pt x="6" y="8"/>
                          <a:pt x="7" y="15"/>
                          <a:pt x="11" y="20"/>
                        </a:cubicBezTo>
                        <a:cubicBezTo>
                          <a:pt x="11" y="20"/>
                          <a:pt x="11" y="20"/>
                          <a:pt x="11" y="21"/>
                        </a:cubicBezTo>
                        <a:close/>
                      </a:path>
                    </a:pathLst>
                  </a:custGeom>
                  <a:solidFill>
                    <a:srgbClr val="92B8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89" name="Freeform 338"/>
                  <p:cNvSpPr/>
                  <p:nvPr/>
                </p:nvSpPr>
                <p:spPr bwMode="auto">
                  <a:xfrm>
                    <a:off x="4399" y="1976"/>
                    <a:ext cx="31" cy="31"/>
                  </a:xfrm>
                  <a:custGeom>
                    <a:avLst/>
                    <a:gdLst>
                      <a:gd name="T0" fmla="*/ 7 w 13"/>
                      <a:gd name="T1" fmla="*/ 2 h 13"/>
                      <a:gd name="T2" fmla="*/ 8 w 13"/>
                      <a:gd name="T3" fmla="*/ 0 h 13"/>
                      <a:gd name="T4" fmla="*/ 9 w 13"/>
                      <a:gd name="T5" fmla="*/ 1 h 13"/>
                      <a:gd name="T6" fmla="*/ 11 w 13"/>
                      <a:gd name="T7" fmla="*/ 5 h 13"/>
                      <a:gd name="T8" fmla="*/ 9 w 13"/>
                      <a:gd name="T9" fmla="*/ 11 h 13"/>
                      <a:gd name="T10" fmla="*/ 7 w 13"/>
                      <a:gd name="T11" fmla="*/ 12 h 13"/>
                      <a:gd name="T12" fmla="*/ 0 w 13"/>
                      <a:gd name="T13" fmla="*/ 8 h 13"/>
                      <a:gd name="T14" fmla="*/ 0 w 13"/>
                      <a:gd name="T15" fmla="*/ 7 h 13"/>
                      <a:gd name="T16" fmla="*/ 3 w 13"/>
                      <a:gd name="T17" fmla="*/ 6 h 13"/>
                      <a:gd name="T18" fmla="*/ 7 w 13"/>
                      <a:gd name="T19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" h="13">
                        <a:moveTo>
                          <a:pt x="7" y="2"/>
                        </a:moveTo>
                        <a:cubicBezTo>
                          <a:pt x="7" y="1"/>
                          <a:pt x="7" y="1"/>
                          <a:pt x="8" y="0"/>
                        </a:cubicBezTo>
                        <a:cubicBezTo>
                          <a:pt x="9" y="0"/>
                          <a:pt x="9" y="0"/>
                          <a:pt x="9" y="1"/>
                        </a:cubicBezTo>
                        <a:cubicBezTo>
                          <a:pt x="10" y="3"/>
                          <a:pt x="13" y="3"/>
                          <a:pt x="11" y="5"/>
                        </a:cubicBezTo>
                        <a:cubicBezTo>
                          <a:pt x="10" y="7"/>
                          <a:pt x="9" y="9"/>
                          <a:pt x="9" y="11"/>
                        </a:cubicBezTo>
                        <a:cubicBezTo>
                          <a:pt x="9" y="13"/>
                          <a:pt x="7" y="12"/>
                          <a:pt x="7" y="12"/>
                        </a:cubicBezTo>
                        <a:cubicBezTo>
                          <a:pt x="5" y="11"/>
                          <a:pt x="2" y="10"/>
                          <a:pt x="0" y="8"/>
                        </a:cubicBezTo>
                        <a:cubicBezTo>
                          <a:pt x="0" y="8"/>
                          <a:pt x="0" y="7"/>
                          <a:pt x="0" y="7"/>
                        </a:cubicBezTo>
                        <a:cubicBezTo>
                          <a:pt x="1" y="6"/>
                          <a:pt x="2" y="6"/>
                          <a:pt x="3" y="6"/>
                        </a:cubicBezTo>
                        <a:cubicBezTo>
                          <a:pt x="6" y="7"/>
                          <a:pt x="8" y="5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0" name="Freeform 339"/>
                  <p:cNvSpPr/>
                  <p:nvPr/>
                </p:nvSpPr>
                <p:spPr bwMode="auto">
                  <a:xfrm>
                    <a:off x="4415" y="1841"/>
                    <a:ext cx="17" cy="76"/>
                  </a:xfrm>
                  <a:custGeom>
                    <a:avLst/>
                    <a:gdLst>
                      <a:gd name="T0" fmla="*/ 1 w 7"/>
                      <a:gd name="T1" fmla="*/ 32 h 32"/>
                      <a:gd name="T2" fmla="*/ 5 w 7"/>
                      <a:gd name="T3" fmla="*/ 2 h 32"/>
                      <a:gd name="T4" fmla="*/ 7 w 7"/>
                      <a:gd name="T5" fmla="*/ 0 h 32"/>
                      <a:gd name="T6" fmla="*/ 5 w 7"/>
                      <a:gd name="T7" fmla="*/ 13 h 32"/>
                      <a:gd name="T8" fmla="*/ 3 w 7"/>
                      <a:gd name="T9" fmla="*/ 30 h 32"/>
                      <a:gd name="T10" fmla="*/ 1 w 7"/>
                      <a:gd name="T11" fmla="*/ 32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32">
                        <a:moveTo>
                          <a:pt x="1" y="32"/>
                        </a:moveTo>
                        <a:cubicBezTo>
                          <a:pt x="0" y="22"/>
                          <a:pt x="4" y="12"/>
                          <a:pt x="5" y="2"/>
                        </a:cubicBezTo>
                        <a:cubicBezTo>
                          <a:pt x="5" y="2"/>
                          <a:pt x="6" y="1"/>
                          <a:pt x="7" y="0"/>
                        </a:cubicBezTo>
                        <a:cubicBezTo>
                          <a:pt x="7" y="5"/>
                          <a:pt x="5" y="9"/>
                          <a:pt x="5" y="13"/>
                        </a:cubicBezTo>
                        <a:cubicBezTo>
                          <a:pt x="4" y="19"/>
                          <a:pt x="4" y="24"/>
                          <a:pt x="3" y="30"/>
                        </a:cubicBezTo>
                        <a:cubicBezTo>
                          <a:pt x="2" y="30"/>
                          <a:pt x="2" y="31"/>
                          <a:pt x="1" y="32"/>
                        </a:cubicBezTo>
                        <a:close/>
                      </a:path>
                    </a:pathLst>
                  </a:custGeom>
                  <a:solidFill>
                    <a:srgbClr val="ABDB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1" name="Freeform 340"/>
                  <p:cNvSpPr/>
                  <p:nvPr/>
                </p:nvSpPr>
                <p:spPr bwMode="auto">
                  <a:xfrm>
                    <a:off x="4302" y="1998"/>
                    <a:ext cx="26" cy="57"/>
                  </a:xfrm>
                  <a:custGeom>
                    <a:avLst/>
                    <a:gdLst>
                      <a:gd name="T0" fmla="*/ 0 w 11"/>
                      <a:gd name="T1" fmla="*/ 0 h 24"/>
                      <a:gd name="T2" fmla="*/ 3 w 11"/>
                      <a:gd name="T3" fmla="*/ 6 h 24"/>
                      <a:gd name="T4" fmla="*/ 6 w 11"/>
                      <a:gd name="T5" fmla="*/ 13 h 24"/>
                      <a:gd name="T6" fmla="*/ 9 w 11"/>
                      <a:gd name="T7" fmla="*/ 19 h 24"/>
                      <a:gd name="T8" fmla="*/ 11 w 11"/>
                      <a:gd name="T9" fmla="*/ 24 h 24"/>
                      <a:gd name="T10" fmla="*/ 8 w 11"/>
                      <a:gd name="T11" fmla="*/ 24 h 24"/>
                      <a:gd name="T12" fmla="*/ 3 w 11"/>
                      <a:gd name="T13" fmla="*/ 12 h 24"/>
                      <a:gd name="T14" fmla="*/ 0 w 11"/>
                      <a:gd name="T1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1" h="24">
                        <a:moveTo>
                          <a:pt x="0" y="0"/>
                        </a:moveTo>
                        <a:cubicBezTo>
                          <a:pt x="3" y="1"/>
                          <a:pt x="4" y="3"/>
                          <a:pt x="3" y="6"/>
                        </a:cubicBezTo>
                        <a:cubicBezTo>
                          <a:pt x="3" y="9"/>
                          <a:pt x="4" y="11"/>
                          <a:pt x="6" y="13"/>
                        </a:cubicBezTo>
                        <a:cubicBezTo>
                          <a:pt x="7" y="15"/>
                          <a:pt x="8" y="18"/>
                          <a:pt x="9" y="19"/>
                        </a:cubicBezTo>
                        <a:cubicBezTo>
                          <a:pt x="11" y="21"/>
                          <a:pt x="8" y="23"/>
                          <a:pt x="11" y="24"/>
                        </a:cubicBezTo>
                        <a:cubicBezTo>
                          <a:pt x="10" y="24"/>
                          <a:pt x="9" y="24"/>
                          <a:pt x="8" y="24"/>
                        </a:cubicBezTo>
                        <a:cubicBezTo>
                          <a:pt x="7" y="20"/>
                          <a:pt x="6" y="15"/>
                          <a:pt x="3" y="12"/>
                        </a:cubicBezTo>
                        <a:cubicBezTo>
                          <a:pt x="2" y="8"/>
                          <a:pt x="1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99B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2" name="Freeform 341"/>
                  <p:cNvSpPr/>
                  <p:nvPr/>
                </p:nvSpPr>
                <p:spPr bwMode="auto">
                  <a:xfrm>
                    <a:off x="4342" y="1948"/>
                    <a:ext cx="50" cy="12"/>
                  </a:xfrm>
                  <a:custGeom>
                    <a:avLst/>
                    <a:gdLst>
                      <a:gd name="T0" fmla="*/ 0 w 21"/>
                      <a:gd name="T1" fmla="*/ 1 h 5"/>
                      <a:gd name="T2" fmla="*/ 21 w 21"/>
                      <a:gd name="T3" fmla="*/ 0 h 5"/>
                      <a:gd name="T4" fmla="*/ 4 w 21"/>
                      <a:gd name="T5" fmla="*/ 5 h 5"/>
                      <a:gd name="T6" fmla="*/ 0 w 21"/>
                      <a:gd name="T7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" h="5">
                        <a:moveTo>
                          <a:pt x="0" y="1"/>
                        </a:moveTo>
                        <a:cubicBezTo>
                          <a:pt x="7" y="2"/>
                          <a:pt x="14" y="2"/>
                          <a:pt x="21" y="0"/>
                        </a:cubicBezTo>
                        <a:cubicBezTo>
                          <a:pt x="16" y="5"/>
                          <a:pt x="10" y="3"/>
                          <a:pt x="4" y="5"/>
                        </a:cubicBezTo>
                        <a:cubicBezTo>
                          <a:pt x="3" y="5"/>
                          <a:pt x="0" y="4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0FCF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3" name="Freeform 342"/>
                  <p:cNvSpPr/>
                  <p:nvPr/>
                </p:nvSpPr>
                <p:spPr bwMode="auto">
                  <a:xfrm>
                    <a:off x="4316" y="1934"/>
                    <a:ext cx="24" cy="16"/>
                  </a:xfrm>
                  <a:custGeom>
                    <a:avLst/>
                    <a:gdLst>
                      <a:gd name="T0" fmla="*/ 0 w 10"/>
                      <a:gd name="T1" fmla="*/ 0 h 7"/>
                      <a:gd name="T2" fmla="*/ 10 w 10"/>
                      <a:gd name="T3" fmla="*/ 7 h 7"/>
                      <a:gd name="T4" fmla="*/ 0 w 10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" h="7">
                        <a:moveTo>
                          <a:pt x="0" y="0"/>
                        </a:moveTo>
                        <a:cubicBezTo>
                          <a:pt x="5" y="0"/>
                          <a:pt x="8" y="3"/>
                          <a:pt x="10" y="7"/>
                        </a:cubicBezTo>
                        <a:cubicBezTo>
                          <a:pt x="6" y="7"/>
                          <a:pt x="1" y="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A1D4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4" name="Freeform 343"/>
                  <p:cNvSpPr/>
                  <p:nvPr/>
                </p:nvSpPr>
                <p:spPr bwMode="auto">
                  <a:xfrm>
                    <a:off x="4309" y="1862"/>
                    <a:ext cx="16" cy="22"/>
                  </a:xfrm>
                  <a:custGeom>
                    <a:avLst/>
                    <a:gdLst>
                      <a:gd name="T0" fmla="*/ 0 w 7"/>
                      <a:gd name="T1" fmla="*/ 3 h 9"/>
                      <a:gd name="T2" fmla="*/ 1 w 7"/>
                      <a:gd name="T3" fmla="*/ 0 h 9"/>
                      <a:gd name="T4" fmla="*/ 0 w 7"/>
                      <a:gd name="T5" fmla="*/ 9 h 9"/>
                      <a:gd name="T6" fmla="*/ 0 w 7"/>
                      <a:gd name="T7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9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1" y="0"/>
                        </a:cubicBezTo>
                        <a:cubicBezTo>
                          <a:pt x="7" y="3"/>
                          <a:pt x="1" y="6"/>
                          <a:pt x="0" y="9"/>
                        </a:cubicBezTo>
                        <a:cubicBezTo>
                          <a:pt x="0" y="7"/>
                          <a:pt x="0" y="5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D7FEC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5" name="Freeform 344"/>
                  <p:cNvSpPr/>
                  <p:nvPr/>
                </p:nvSpPr>
                <p:spPr bwMode="auto">
                  <a:xfrm>
                    <a:off x="4354" y="2350"/>
                    <a:ext cx="171" cy="97"/>
                  </a:xfrm>
                  <a:custGeom>
                    <a:avLst/>
                    <a:gdLst>
                      <a:gd name="T0" fmla="*/ 67 w 72"/>
                      <a:gd name="T1" fmla="*/ 27 h 41"/>
                      <a:gd name="T2" fmla="*/ 68 w 72"/>
                      <a:gd name="T3" fmla="*/ 34 h 41"/>
                      <a:gd name="T4" fmla="*/ 64 w 72"/>
                      <a:gd name="T5" fmla="*/ 32 h 41"/>
                      <a:gd name="T6" fmla="*/ 65 w 72"/>
                      <a:gd name="T7" fmla="*/ 40 h 41"/>
                      <a:gd name="T8" fmla="*/ 47 w 72"/>
                      <a:gd name="T9" fmla="*/ 36 h 41"/>
                      <a:gd name="T10" fmla="*/ 26 w 72"/>
                      <a:gd name="T11" fmla="*/ 30 h 41"/>
                      <a:gd name="T12" fmla="*/ 23 w 72"/>
                      <a:gd name="T13" fmla="*/ 28 h 41"/>
                      <a:gd name="T14" fmla="*/ 13 w 72"/>
                      <a:gd name="T15" fmla="*/ 23 h 41"/>
                      <a:gd name="T16" fmla="*/ 12 w 72"/>
                      <a:gd name="T17" fmla="*/ 23 h 41"/>
                      <a:gd name="T18" fmla="*/ 5 w 72"/>
                      <a:gd name="T19" fmla="*/ 17 h 41"/>
                      <a:gd name="T20" fmla="*/ 3 w 72"/>
                      <a:gd name="T21" fmla="*/ 2 h 41"/>
                      <a:gd name="T22" fmla="*/ 6 w 72"/>
                      <a:gd name="T23" fmla="*/ 1 h 41"/>
                      <a:gd name="T24" fmla="*/ 10 w 72"/>
                      <a:gd name="T25" fmla="*/ 2 h 41"/>
                      <a:gd name="T26" fmla="*/ 11 w 72"/>
                      <a:gd name="T27" fmla="*/ 2 h 41"/>
                      <a:gd name="T28" fmla="*/ 20 w 72"/>
                      <a:gd name="T29" fmla="*/ 5 h 41"/>
                      <a:gd name="T30" fmla="*/ 27 w 72"/>
                      <a:gd name="T31" fmla="*/ 6 h 41"/>
                      <a:gd name="T32" fmla="*/ 31 w 72"/>
                      <a:gd name="T33" fmla="*/ 6 h 41"/>
                      <a:gd name="T34" fmla="*/ 23 w 72"/>
                      <a:gd name="T35" fmla="*/ 7 h 41"/>
                      <a:gd name="T36" fmla="*/ 30 w 72"/>
                      <a:gd name="T37" fmla="*/ 9 h 41"/>
                      <a:gd name="T38" fmla="*/ 40 w 72"/>
                      <a:gd name="T39" fmla="*/ 15 h 41"/>
                      <a:gd name="T40" fmla="*/ 50 w 72"/>
                      <a:gd name="T41" fmla="*/ 20 h 41"/>
                      <a:gd name="T42" fmla="*/ 67 w 72"/>
                      <a:gd name="T43" fmla="*/ 27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72" h="41">
                        <a:moveTo>
                          <a:pt x="67" y="27"/>
                        </a:moveTo>
                        <a:cubicBezTo>
                          <a:pt x="66" y="29"/>
                          <a:pt x="69" y="31"/>
                          <a:pt x="68" y="34"/>
                        </a:cubicBezTo>
                        <a:cubicBezTo>
                          <a:pt x="66" y="34"/>
                          <a:pt x="66" y="31"/>
                          <a:pt x="64" y="32"/>
                        </a:cubicBezTo>
                        <a:cubicBezTo>
                          <a:pt x="63" y="35"/>
                          <a:pt x="72" y="37"/>
                          <a:pt x="65" y="40"/>
                        </a:cubicBezTo>
                        <a:cubicBezTo>
                          <a:pt x="59" y="41"/>
                          <a:pt x="53" y="38"/>
                          <a:pt x="47" y="36"/>
                        </a:cubicBezTo>
                        <a:cubicBezTo>
                          <a:pt x="40" y="34"/>
                          <a:pt x="33" y="32"/>
                          <a:pt x="26" y="30"/>
                        </a:cubicBezTo>
                        <a:cubicBezTo>
                          <a:pt x="25" y="29"/>
                          <a:pt x="24" y="28"/>
                          <a:pt x="23" y="28"/>
                        </a:cubicBezTo>
                        <a:cubicBezTo>
                          <a:pt x="19" y="27"/>
                          <a:pt x="16" y="25"/>
                          <a:pt x="13" y="23"/>
                        </a:cubicBezTo>
                        <a:cubicBezTo>
                          <a:pt x="12" y="23"/>
                          <a:pt x="12" y="23"/>
                          <a:pt x="12" y="23"/>
                        </a:cubicBezTo>
                        <a:cubicBezTo>
                          <a:pt x="10" y="20"/>
                          <a:pt x="6" y="20"/>
                          <a:pt x="5" y="17"/>
                        </a:cubicBezTo>
                        <a:cubicBezTo>
                          <a:pt x="1" y="12"/>
                          <a:pt x="0" y="7"/>
                          <a:pt x="3" y="2"/>
                        </a:cubicBezTo>
                        <a:cubicBezTo>
                          <a:pt x="3" y="0"/>
                          <a:pt x="5" y="0"/>
                          <a:pt x="6" y="1"/>
                        </a:cubicBezTo>
                        <a:cubicBezTo>
                          <a:pt x="7" y="2"/>
                          <a:pt x="8" y="4"/>
                          <a:pt x="10" y="2"/>
                        </a:cubicBezTo>
                        <a:cubicBezTo>
                          <a:pt x="10" y="2"/>
                          <a:pt x="10" y="2"/>
                          <a:pt x="11" y="2"/>
                        </a:cubicBezTo>
                        <a:cubicBezTo>
                          <a:pt x="13" y="4"/>
                          <a:pt x="17" y="4"/>
                          <a:pt x="20" y="5"/>
                        </a:cubicBezTo>
                        <a:cubicBezTo>
                          <a:pt x="22" y="5"/>
                          <a:pt x="25" y="4"/>
                          <a:pt x="27" y="6"/>
                        </a:cubicBezTo>
                        <a:cubicBezTo>
                          <a:pt x="28" y="6"/>
                          <a:pt x="29" y="6"/>
                          <a:pt x="31" y="6"/>
                        </a:cubicBezTo>
                        <a:cubicBezTo>
                          <a:pt x="29" y="9"/>
                          <a:pt x="26" y="8"/>
                          <a:pt x="23" y="7"/>
                        </a:cubicBezTo>
                        <a:cubicBezTo>
                          <a:pt x="26" y="8"/>
                          <a:pt x="28" y="9"/>
                          <a:pt x="30" y="9"/>
                        </a:cubicBezTo>
                        <a:cubicBezTo>
                          <a:pt x="34" y="10"/>
                          <a:pt x="37" y="12"/>
                          <a:pt x="40" y="15"/>
                        </a:cubicBezTo>
                        <a:cubicBezTo>
                          <a:pt x="42" y="18"/>
                          <a:pt x="46" y="19"/>
                          <a:pt x="50" y="20"/>
                        </a:cubicBezTo>
                        <a:cubicBezTo>
                          <a:pt x="56" y="21"/>
                          <a:pt x="62" y="24"/>
                          <a:pt x="67" y="27"/>
                        </a:cubicBezTo>
                        <a:close/>
                      </a:path>
                    </a:pathLst>
                  </a:custGeom>
                  <a:solidFill>
                    <a:srgbClr val="FEC6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6" name="Freeform 345"/>
                  <p:cNvSpPr/>
                  <p:nvPr/>
                </p:nvSpPr>
                <p:spPr bwMode="auto">
                  <a:xfrm>
                    <a:off x="4518" y="2418"/>
                    <a:ext cx="54" cy="36"/>
                  </a:xfrm>
                  <a:custGeom>
                    <a:avLst/>
                    <a:gdLst>
                      <a:gd name="T0" fmla="*/ 2 w 23"/>
                      <a:gd name="T1" fmla="*/ 12 h 15"/>
                      <a:gd name="T2" fmla="*/ 1 w 23"/>
                      <a:gd name="T3" fmla="*/ 10 h 15"/>
                      <a:gd name="T4" fmla="*/ 1 w 23"/>
                      <a:gd name="T5" fmla="*/ 9 h 15"/>
                      <a:gd name="T6" fmla="*/ 0 w 23"/>
                      <a:gd name="T7" fmla="*/ 0 h 15"/>
                      <a:gd name="T8" fmla="*/ 9 w 23"/>
                      <a:gd name="T9" fmla="*/ 6 h 15"/>
                      <a:gd name="T10" fmla="*/ 13 w 23"/>
                      <a:gd name="T11" fmla="*/ 6 h 15"/>
                      <a:gd name="T12" fmla="*/ 18 w 23"/>
                      <a:gd name="T13" fmla="*/ 6 h 15"/>
                      <a:gd name="T14" fmla="*/ 23 w 23"/>
                      <a:gd name="T15" fmla="*/ 8 h 15"/>
                      <a:gd name="T16" fmla="*/ 16 w 23"/>
                      <a:gd name="T17" fmla="*/ 13 h 15"/>
                      <a:gd name="T18" fmla="*/ 13 w 23"/>
                      <a:gd name="T19" fmla="*/ 11 h 15"/>
                      <a:gd name="T20" fmla="*/ 11 w 23"/>
                      <a:gd name="T21" fmla="*/ 15 h 15"/>
                      <a:gd name="T22" fmla="*/ 11 w 23"/>
                      <a:gd name="T23" fmla="*/ 15 h 15"/>
                      <a:gd name="T24" fmla="*/ 6 w 23"/>
                      <a:gd name="T25" fmla="*/ 14 h 15"/>
                      <a:gd name="T26" fmla="*/ 4 w 23"/>
                      <a:gd name="T27" fmla="*/ 14 h 15"/>
                      <a:gd name="T28" fmla="*/ 2 w 23"/>
                      <a:gd name="T29" fmla="*/ 1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3" h="15">
                        <a:moveTo>
                          <a:pt x="2" y="12"/>
                        </a:moveTo>
                        <a:cubicBezTo>
                          <a:pt x="2" y="11"/>
                          <a:pt x="5" y="9"/>
                          <a:pt x="1" y="10"/>
                        </a:cubicBezTo>
                        <a:cubicBezTo>
                          <a:pt x="0" y="10"/>
                          <a:pt x="0" y="9"/>
                          <a:pt x="1" y="9"/>
                        </a:cubicBezTo>
                        <a:cubicBezTo>
                          <a:pt x="2" y="6"/>
                          <a:pt x="0" y="3"/>
                          <a:pt x="0" y="0"/>
                        </a:cubicBezTo>
                        <a:cubicBezTo>
                          <a:pt x="4" y="1"/>
                          <a:pt x="8" y="2"/>
                          <a:pt x="9" y="6"/>
                        </a:cubicBezTo>
                        <a:cubicBezTo>
                          <a:pt x="10" y="8"/>
                          <a:pt x="11" y="8"/>
                          <a:pt x="13" y="6"/>
                        </a:cubicBezTo>
                        <a:cubicBezTo>
                          <a:pt x="15" y="4"/>
                          <a:pt x="17" y="4"/>
                          <a:pt x="18" y="6"/>
                        </a:cubicBezTo>
                        <a:cubicBezTo>
                          <a:pt x="19" y="8"/>
                          <a:pt x="23" y="5"/>
                          <a:pt x="23" y="8"/>
                        </a:cubicBezTo>
                        <a:cubicBezTo>
                          <a:pt x="23" y="12"/>
                          <a:pt x="20" y="15"/>
                          <a:pt x="16" y="13"/>
                        </a:cubicBezTo>
                        <a:cubicBezTo>
                          <a:pt x="15" y="12"/>
                          <a:pt x="14" y="11"/>
                          <a:pt x="13" y="11"/>
                        </a:cubicBezTo>
                        <a:cubicBezTo>
                          <a:pt x="12" y="12"/>
                          <a:pt x="13" y="15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9" y="14"/>
                          <a:pt x="7" y="15"/>
                          <a:pt x="6" y="14"/>
                        </a:cubicBezTo>
                        <a:cubicBezTo>
                          <a:pt x="5" y="14"/>
                          <a:pt x="5" y="14"/>
                          <a:pt x="4" y="14"/>
                        </a:cubicBezTo>
                        <a:cubicBezTo>
                          <a:pt x="3" y="14"/>
                          <a:pt x="3" y="13"/>
                          <a:pt x="2" y="12"/>
                        </a:cubicBezTo>
                        <a:close/>
                      </a:path>
                    </a:pathLst>
                  </a:custGeom>
                  <a:solidFill>
                    <a:srgbClr val="FEC6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7" name="Freeform 346"/>
                  <p:cNvSpPr/>
                  <p:nvPr/>
                </p:nvSpPr>
                <p:spPr bwMode="auto">
                  <a:xfrm>
                    <a:off x="4385" y="2404"/>
                    <a:ext cx="30" cy="17"/>
                  </a:xfrm>
                  <a:custGeom>
                    <a:avLst/>
                    <a:gdLst>
                      <a:gd name="T0" fmla="*/ 0 w 13"/>
                      <a:gd name="T1" fmla="*/ 0 h 7"/>
                      <a:gd name="T2" fmla="*/ 12 w 13"/>
                      <a:gd name="T3" fmla="*/ 5 h 7"/>
                      <a:gd name="T4" fmla="*/ 13 w 13"/>
                      <a:gd name="T5" fmla="*/ 7 h 7"/>
                      <a:gd name="T6" fmla="*/ 0 w 13"/>
                      <a:gd name="T7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" h="7">
                        <a:moveTo>
                          <a:pt x="0" y="0"/>
                        </a:moveTo>
                        <a:cubicBezTo>
                          <a:pt x="4" y="1"/>
                          <a:pt x="8" y="4"/>
                          <a:pt x="12" y="5"/>
                        </a:cubicBezTo>
                        <a:cubicBezTo>
                          <a:pt x="13" y="5"/>
                          <a:pt x="13" y="6"/>
                          <a:pt x="13" y="7"/>
                        </a:cubicBezTo>
                        <a:cubicBezTo>
                          <a:pt x="8" y="6"/>
                          <a:pt x="3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CD9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8" name="Freeform 347"/>
                  <p:cNvSpPr/>
                  <p:nvPr/>
                </p:nvSpPr>
                <p:spPr bwMode="auto">
                  <a:xfrm>
                    <a:off x="4366" y="2390"/>
                    <a:ext cx="16" cy="14"/>
                  </a:xfrm>
                  <a:custGeom>
                    <a:avLst/>
                    <a:gdLst>
                      <a:gd name="T0" fmla="*/ 0 w 7"/>
                      <a:gd name="T1" fmla="*/ 0 h 6"/>
                      <a:gd name="T2" fmla="*/ 7 w 7"/>
                      <a:gd name="T3" fmla="*/ 6 h 6"/>
                      <a:gd name="T4" fmla="*/ 0 w 7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0" y="0"/>
                        </a:moveTo>
                        <a:cubicBezTo>
                          <a:pt x="2" y="2"/>
                          <a:pt x="6" y="2"/>
                          <a:pt x="7" y="6"/>
                        </a:cubicBezTo>
                        <a:cubicBezTo>
                          <a:pt x="5" y="4"/>
                          <a:pt x="0" y="5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D1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299" name="Freeform 348"/>
                  <p:cNvSpPr/>
                  <p:nvPr/>
                </p:nvSpPr>
                <p:spPr bwMode="auto">
                  <a:xfrm>
                    <a:off x="4591" y="2708"/>
                    <a:ext cx="76" cy="69"/>
                  </a:xfrm>
                  <a:custGeom>
                    <a:avLst/>
                    <a:gdLst>
                      <a:gd name="T0" fmla="*/ 7 w 32"/>
                      <a:gd name="T1" fmla="*/ 2 h 29"/>
                      <a:gd name="T2" fmla="*/ 15 w 32"/>
                      <a:gd name="T3" fmla="*/ 2 h 29"/>
                      <a:gd name="T4" fmla="*/ 19 w 32"/>
                      <a:gd name="T5" fmla="*/ 7 h 29"/>
                      <a:gd name="T6" fmla="*/ 22 w 32"/>
                      <a:gd name="T7" fmla="*/ 8 h 29"/>
                      <a:gd name="T8" fmla="*/ 32 w 32"/>
                      <a:gd name="T9" fmla="*/ 10 h 29"/>
                      <a:gd name="T10" fmla="*/ 28 w 32"/>
                      <a:gd name="T11" fmla="*/ 13 h 29"/>
                      <a:gd name="T12" fmla="*/ 20 w 32"/>
                      <a:gd name="T13" fmla="*/ 16 h 29"/>
                      <a:gd name="T14" fmla="*/ 15 w 32"/>
                      <a:gd name="T15" fmla="*/ 25 h 29"/>
                      <a:gd name="T16" fmla="*/ 10 w 32"/>
                      <a:gd name="T17" fmla="*/ 28 h 29"/>
                      <a:gd name="T18" fmla="*/ 6 w 32"/>
                      <a:gd name="T19" fmla="*/ 25 h 29"/>
                      <a:gd name="T20" fmla="*/ 1 w 32"/>
                      <a:gd name="T21" fmla="*/ 24 h 29"/>
                      <a:gd name="T22" fmla="*/ 0 w 32"/>
                      <a:gd name="T23" fmla="*/ 23 h 29"/>
                      <a:gd name="T24" fmla="*/ 2 w 32"/>
                      <a:gd name="T25" fmla="*/ 17 h 29"/>
                      <a:gd name="T26" fmla="*/ 2 w 32"/>
                      <a:gd name="T27" fmla="*/ 11 h 29"/>
                      <a:gd name="T28" fmla="*/ 4 w 32"/>
                      <a:gd name="T29" fmla="*/ 7 h 29"/>
                      <a:gd name="T30" fmla="*/ 5 w 32"/>
                      <a:gd name="T31" fmla="*/ 10 h 29"/>
                      <a:gd name="T32" fmla="*/ 4 w 32"/>
                      <a:gd name="T33" fmla="*/ 6 h 29"/>
                      <a:gd name="T34" fmla="*/ 2 w 32"/>
                      <a:gd name="T35" fmla="*/ 1 h 29"/>
                      <a:gd name="T36" fmla="*/ 7 w 32"/>
                      <a:gd name="T37" fmla="*/ 2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2" h="29">
                        <a:moveTo>
                          <a:pt x="7" y="2"/>
                        </a:moveTo>
                        <a:cubicBezTo>
                          <a:pt x="9" y="2"/>
                          <a:pt x="12" y="2"/>
                          <a:pt x="15" y="2"/>
                        </a:cubicBezTo>
                        <a:cubicBezTo>
                          <a:pt x="17" y="3"/>
                          <a:pt x="20" y="3"/>
                          <a:pt x="19" y="7"/>
                        </a:cubicBezTo>
                        <a:cubicBezTo>
                          <a:pt x="18" y="9"/>
                          <a:pt x="20" y="9"/>
                          <a:pt x="22" y="8"/>
                        </a:cubicBezTo>
                        <a:cubicBezTo>
                          <a:pt x="25" y="8"/>
                          <a:pt x="29" y="7"/>
                          <a:pt x="32" y="10"/>
                        </a:cubicBezTo>
                        <a:cubicBezTo>
                          <a:pt x="31" y="13"/>
                          <a:pt x="29" y="12"/>
                          <a:pt x="28" y="13"/>
                        </a:cubicBezTo>
                        <a:cubicBezTo>
                          <a:pt x="25" y="14"/>
                          <a:pt x="22" y="15"/>
                          <a:pt x="20" y="16"/>
                        </a:cubicBezTo>
                        <a:cubicBezTo>
                          <a:pt x="16" y="19"/>
                          <a:pt x="14" y="21"/>
                          <a:pt x="15" y="25"/>
                        </a:cubicBezTo>
                        <a:cubicBezTo>
                          <a:pt x="14" y="27"/>
                          <a:pt x="13" y="29"/>
                          <a:pt x="10" y="28"/>
                        </a:cubicBezTo>
                        <a:cubicBezTo>
                          <a:pt x="10" y="25"/>
                          <a:pt x="8" y="24"/>
                          <a:pt x="6" y="25"/>
                        </a:cubicBezTo>
                        <a:cubicBezTo>
                          <a:pt x="4" y="26"/>
                          <a:pt x="3" y="24"/>
                          <a:pt x="1" y="24"/>
                        </a:cubicBezTo>
                        <a:cubicBezTo>
                          <a:pt x="1" y="24"/>
                          <a:pt x="0" y="23"/>
                          <a:pt x="0" y="23"/>
                        </a:cubicBezTo>
                        <a:cubicBezTo>
                          <a:pt x="3" y="21"/>
                          <a:pt x="4" y="19"/>
                          <a:pt x="2" y="17"/>
                        </a:cubicBezTo>
                        <a:cubicBezTo>
                          <a:pt x="5" y="15"/>
                          <a:pt x="3" y="13"/>
                          <a:pt x="2" y="11"/>
                        </a:cubicBezTo>
                        <a:cubicBezTo>
                          <a:pt x="0" y="8"/>
                          <a:pt x="3" y="9"/>
                          <a:pt x="4" y="7"/>
                        </a:cubicBezTo>
                        <a:cubicBezTo>
                          <a:pt x="6" y="7"/>
                          <a:pt x="4" y="9"/>
                          <a:pt x="5" y="10"/>
                        </a:cubicBezTo>
                        <a:cubicBezTo>
                          <a:pt x="5" y="8"/>
                          <a:pt x="6" y="6"/>
                          <a:pt x="4" y="6"/>
                        </a:cubicBezTo>
                        <a:cubicBezTo>
                          <a:pt x="1" y="5"/>
                          <a:pt x="1" y="3"/>
                          <a:pt x="2" y="1"/>
                        </a:cubicBezTo>
                        <a:cubicBezTo>
                          <a:pt x="4" y="0"/>
                          <a:pt x="5" y="1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9F9F9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0" name="Freeform 349"/>
                  <p:cNvSpPr/>
                  <p:nvPr/>
                </p:nvSpPr>
                <p:spPr bwMode="auto">
                  <a:xfrm>
                    <a:off x="4518" y="2704"/>
                    <a:ext cx="59" cy="45"/>
                  </a:xfrm>
                  <a:custGeom>
                    <a:avLst/>
                    <a:gdLst>
                      <a:gd name="T0" fmla="*/ 20 w 25"/>
                      <a:gd name="T1" fmla="*/ 1 h 19"/>
                      <a:gd name="T2" fmla="*/ 23 w 25"/>
                      <a:gd name="T3" fmla="*/ 0 h 19"/>
                      <a:gd name="T4" fmla="*/ 25 w 25"/>
                      <a:gd name="T5" fmla="*/ 2 h 19"/>
                      <a:gd name="T6" fmla="*/ 25 w 25"/>
                      <a:gd name="T7" fmla="*/ 2 h 19"/>
                      <a:gd name="T8" fmla="*/ 15 w 25"/>
                      <a:gd name="T9" fmla="*/ 8 h 19"/>
                      <a:gd name="T10" fmla="*/ 14 w 25"/>
                      <a:gd name="T11" fmla="*/ 11 h 19"/>
                      <a:gd name="T12" fmla="*/ 18 w 25"/>
                      <a:gd name="T13" fmla="*/ 15 h 19"/>
                      <a:gd name="T14" fmla="*/ 19 w 25"/>
                      <a:gd name="T15" fmla="*/ 19 h 19"/>
                      <a:gd name="T16" fmla="*/ 16 w 25"/>
                      <a:gd name="T17" fmla="*/ 18 h 19"/>
                      <a:gd name="T18" fmla="*/ 12 w 25"/>
                      <a:gd name="T19" fmla="*/ 15 h 19"/>
                      <a:gd name="T20" fmla="*/ 10 w 25"/>
                      <a:gd name="T21" fmla="*/ 13 h 19"/>
                      <a:gd name="T22" fmla="*/ 8 w 25"/>
                      <a:gd name="T23" fmla="*/ 11 h 19"/>
                      <a:gd name="T24" fmla="*/ 5 w 25"/>
                      <a:gd name="T25" fmla="*/ 16 h 19"/>
                      <a:gd name="T26" fmla="*/ 2 w 25"/>
                      <a:gd name="T27" fmla="*/ 18 h 19"/>
                      <a:gd name="T28" fmla="*/ 0 w 25"/>
                      <a:gd name="T29" fmla="*/ 10 h 19"/>
                      <a:gd name="T30" fmla="*/ 3 w 25"/>
                      <a:gd name="T31" fmla="*/ 6 h 19"/>
                      <a:gd name="T32" fmla="*/ 3 w 25"/>
                      <a:gd name="T33" fmla="*/ 4 h 19"/>
                      <a:gd name="T34" fmla="*/ 3 w 25"/>
                      <a:gd name="T35" fmla="*/ 2 h 19"/>
                      <a:gd name="T36" fmla="*/ 3 w 25"/>
                      <a:gd name="T37" fmla="*/ 2 h 19"/>
                      <a:gd name="T38" fmla="*/ 10 w 25"/>
                      <a:gd name="T39" fmla="*/ 2 h 19"/>
                      <a:gd name="T40" fmla="*/ 17 w 25"/>
                      <a:gd name="T41" fmla="*/ 1 h 19"/>
                      <a:gd name="T42" fmla="*/ 20 w 25"/>
                      <a:gd name="T43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25" h="19">
                        <a:moveTo>
                          <a:pt x="20" y="1"/>
                        </a:moveTo>
                        <a:cubicBezTo>
                          <a:pt x="21" y="0"/>
                          <a:pt x="22" y="0"/>
                          <a:pt x="23" y="0"/>
                        </a:cubicBezTo>
                        <a:cubicBezTo>
                          <a:pt x="23" y="1"/>
                          <a:pt x="25" y="1"/>
                          <a:pt x="25" y="2"/>
                        </a:cubicBezTo>
                        <a:cubicBezTo>
                          <a:pt x="25" y="2"/>
                          <a:pt x="25" y="2"/>
                          <a:pt x="25" y="2"/>
                        </a:cubicBezTo>
                        <a:cubicBezTo>
                          <a:pt x="23" y="6"/>
                          <a:pt x="21" y="10"/>
                          <a:pt x="15" y="8"/>
                        </a:cubicBezTo>
                        <a:cubicBezTo>
                          <a:pt x="15" y="8"/>
                          <a:pt x="13" y="9"/>
                          <a:pt x="14" y="11"/>
                        </a:cubicBezTo>
                        <a:cubicBezTo>
                          <a:pt x="15" y="12"/>
                          <a:pt x="16" y="14"/>
                          <a:pt x="18" y="15"/>
                        </a:cubicBezTo>
                        <a:cubicBezTo>
                          <a:pt x="19" y="16"/>
                          <a:pt x="20" y="18"/>
                          <a:pt x="19" y="19"/>
                        </a:cubicBezTo>
                        <a:cubicBezTo>
                          <a:pt x="18" y="19"/>
                          <a:pt x="17" y="18"/>
                          <a:pt x="16" y="18"/>
                        </a:cubicBezTo>
                        <a:cubicBezTo>
                          <a:pt x="15" y="16"/>
                          <a:pt x="13" y="17"/>
                          <a:pt x="12" y="15"/>
                        </a:cubicBezTo>
                        <a:cubicBezTo>
                          <a:pt x="10" y="15"/>
                          <a:pt x="10" y="14"/>
                          <a:pt x="10" y="13"/>
                        </a:cubicBezTo>
                        <a:cubicBezTo>
                          <a:pt x="10" y="11"/>
                          <a:pt x="9" y="11"/>
                          <a:pt x="8" y="11"/>
                        </a:cubicBezTo>
                        <a:cubicBezTo>
                          <a:pt x="7" y="13"/>
                          <a:pt x="6" y="14"/>
                          <a:pt x="5" y="16"/>
                        </a:cubicBezTo>
                        <a:cubicBezTo>
                          <a:pt x="4" y="17"/>
                          <a:pt x="3" y="18"/>
                          <a:pt x="2" y="18"/>
                        </a:cubicBezTo>
                        <a:cubicBezTo>
                          <a:pt x="1" y="15"/>
                          <a:pt x="3" y="12"/>
                          <a:pt x="0" y="10"/>
                        </a:cubicBezTo>
                        <a:cubicBezTo>
                          <a:pt x="1" y="9"/>
                          <a:pt x="3" y="8"/>
                          <a:pt x="3" y="6"/>
                        </a:cubicBezTo>
                        <a:cubicBezTo>
                          <a:pt x="3" y="5"/>
                          <a:pt x="3" y="5"/>
                          <a:pt x="3" y="4"/>
                        </a:cubicBezTo>
                        <a:cubicBezTo>
                          <a:pt x="2" y="3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5" y="1"/>
                          <a:pt x="8" y="1"/>
                          <a:pt x="10" y="2"/>
                        </a:cubicBezTo>
                        <a:cubicBezTo>
                          <a:pt x="12" y="1"/>
                          <a:pt x="15" y="1"/>
                          <a:pt x="17" y="1"/>
                        </a:cubicBezTo>
                        <a:cubicBezTo>
                          <a:pt x="18" y="2"/>
                          <a:pt x="18" y="2"/>
                          <a:pt x="20" y="1"/>
                        </a:cubicBez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1" name="Freeform 350"/>
                  <p:cNvSpPr/>
                  <p:nvPr/>
                </p:nvSpPr>
                <p:spPr bwMode="auto">
                  <a:xfrm>
                    <a:off x="4612" y="2765"/>
                    <a:ext cx="43" cy="29"/>
                  </a:xfrm>
                  <a:custGeom>
                    <a:avLst/>
                    <a:gdLst>
                      <a:gd name="T0" fmla="*/ 1 w 18"/>
                      <a:gd name="T1" fmla="*/ 4 h 12"/>
                      <a:gd name="T2" fmla="*/ 5 w 18"/>
                      <a:gd name="T3" fmla="*/ 1 h 12"/>
                      <a:gd name="T4" fmla="*/ 13 w 18"/>
                      <a:gd name="T5" fmla="*/ 6 h 12"/>
                      <a:gd name="T6" fmla="*/ 16 w 18"/>
                      <a:gd name="T7" fmla="*/ 7 h 12"/>
                      <a:gd name="T8" fmla="*/ 16 w 18"/>
                      <a:gd name="T9" fmla="*/ 10 h 12"/>
                      <a:gd name="T10" fmla="*/ 7 w 18"/>
                      <a:gd name="T11" fmla="*/ 12 h 12"/>
                      <a:gd name="T12" fmla="*/ 5 w 18"/>
                      <a:gd name="T13" fmla="*/ 12 h 12"/>
                      <a:gd name="T14" fmla="*/ 0 w 18"/>
                      <a:gd name="T15" fmla="*/ 9 h 12"/>
                      <a:gd name="T16" fmla="*/ 0 w 18"/>
                      <a:gd name="T17" fmla="*/ 7 h 12"/>
                      <a:gd name="T18" fmla="*/ 1 w 18"/>
                      <a:gd name="T19" fmla="*/ 5 h 12"/>
                      <a:gd name="T20" fmla="*/ 1 w 18"/>
                      <a:gd name="T21" fmla="*/ 4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8" h="12">
                        <a:moveTo>
                          <a:pt x="1" y="4"/>
                        </a:moveTo>
                        <a:cubicBezTo>
                          <a:pt x="4" y="4"/>
                          <a:pt x="4" y="2"/>
                          <a:pt x="5" y="1"/>
                        </a:cubicBezTo>
                        <a:cubicBezTo>
                          <a:pt x="9" y="0"/>
                          <a:pt x="12" y="3"/>
                          <a:pt x="13" y="6"/>
                        </a:cubicBezTo>
                        <a:cubicBezTo>
                          <a:pt x="14" y="10"/>
                          <a:pt x="15" y="6"/>
                          <a:pt x="16" y="7"/>
                        </a:cubicBezTo>
                        <a:cubicBezTo>
                          <a:pt x="18" y="9"/>
                          <a:pt x="18" y="9"/>
                          <a:pt x="16" y="10"/>
                        </a:cubicBezTo>
                        <a:cubicBezTo>
                          <a:pt x="13" y="12"/>
                          <a:pt x="10" y="10"/>
                          <a:pt x="7" y="12"/>
                        </a:cubicBezTo>
                        <a:cubicBezTo>
                          <a:pt x="7" y="12"/>
                          <a:pt x="6" y="12"/>
                          <a:pt x="5" y="12"/>
                        </a:cubicBezTo>
                        <a:cubicBezTo>
                          <a:pt x="3" y="11"/>
                          <a:pt x="1" y="10"/>
                          <a:pt x="0" y="9"/>
                        </a:cubicBezTo>
                        <a:cubicBezTo>
                          <a:pt x="0" y="9"/>
                          <a:pt x="0" y="8"/>
                          <a:pt x="0" y="7"/>
                        </a:cubicBezTo>
                        <a:cubicBezTo>
                          <a:pt x="0" y="6"/>
                          <a:pt x="1" y="5"/>
                          <a:pt x="1" y="5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solidFill>
                    <a:srgbClr val="94949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2" name="Freeform 351"/>
                  <p:cNvSpPr/>
                  <p:nvPr/>
                </p:nvSpPr>
                <p:spPr bwMode="auto">
                  <a:xfrm>
                    <a:off x="4522" y="2723"/>
                    <a:ext cx="24" cy="33"/>
                  </a:xfrm>
                  <a:custGeom>
                    <a:avLst/>
                    <a:gdLst>
                      <a:gd name="T0" fmla="*/ 6 w 10"/>
                      <a:gd name="T1" fmla="*/ 2 h 14"/>
                      <a:gd name="T2" fmla="*/ 8 w 10"/>
                      <a:gd name="T3" fmla="*/ 1 h 14"/>
                      <a:gd name="T4" fmla="*/ 9 w 10"/>
                      <a:gd name="T5" fmla="*/ 4 h 14"/>
                      <a:gd name="T6" fmla="*/ 10 w 10"/>
                      <a:gd name="T7" fmla="*/ 7 h 14"/>
                      <a:gd name="T8" fmla="*/ 7 w 10"/>
                      <a:gd name="T9" fmla="*/ 10 h 14"/>
                      <a:gd name="T10" fmla="*/ 3 w 10"/>
                      <a:gd name="T11" fmla="*/ 12 h 14"/>
                      <a:gd name="T12" fmla="*/ 0 w 10"/>
                      <a:gd name="T13" fmla="*/ 10 h 14"/>
                      <a:gd name="T14" fmla="*/ 2 w 10"/>
                      <a:gd name="T15" fmla="*/ 8 h 14"/>
                      <a:gd name="T16" fmla="*/ 6 w 10"/>
                      <a:gd name="T17" fmla="*/ 2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14">
                        <a:moveTo>
                          <a:pt x="6" y="2"/>
                        </a:moveTo>
                        <a:cubicBezTo>
                          <a:pt x="7" y="2"/>
                          <a:pt x="7" y="0"/>
                          <a:pt x="8" y="1"/>
                        </a:cubicBezTo>
                        <a:cubicBezTo>
                          <a:pt x="10" y="2"/>
                          <a:pt x="10" y="3"/>
                          <a:pt x="9" y="4"/>
                        </a:cubicBezTo>
                        <a:cubicBezTo>
                          <a:pt x="9" y="5"/>
                          <a:pt x="9" y="6"/>
                          <a:pt x="10" y="7"/>
                        </a:cubicBezTo>
                        <a:cubicBezTo>
                          <a:pt x="10" y="9"/>
                          <a:pt x="9" y="10"/>
                          <a:pt x="7" y="10"/>
                        </a:cubicBezTo>
                        <a:cubicBezTo>
                          <a:pt x="5" y="9"/>
                          <a:pt x="4" y="10"/>
                          <a:pt x="3" y="12"/>
                        </a:cubicBezTo>
                        <a:cubicBezTo>
                          <a:pt x="0" y="14"/>
                          <a:pt x="0" y="12"/>
                          <a:pt x="0" y="10"/>
                        </a:cubicBezTo>
                        <a:cubicBezTo>
                          <a:pt x="1" y="9"/>
                          <a:pt x="1" y="9"/>
                          <a:pt x="2" y="8"/>
                        </a:cubicBezTo>
                        <a:cubicBezTo>
                          <a:pt x="4" y="7"/>
                          <a:pt x="6" y="5"/>
                          <a:pt x="6" y="2"/>
                        </a:cubicBezTo>
                        <a:close/>
                      </a:path>
                    </a:pathLst>
                  </a:custGeom>
                  <a:solidFill>
                    <a:srgbClr val="92929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3" name="Freeform 352"/>
                  <p:cNvSpPr/>
                  <p:nvPr/>
                </p:nvSpPr>
                <p:spPr bwMode="auto">
                  <a:xfrm>
                    <a:off x="4596" y="2773"/>
                    <a:ext cx="19" cy="9"/>
                  </a:xfrm>
                  <a:custGeom>
                    <a:avLst/>
                    <a:gdLst>
                      <a:gd name="T0" fmla="*/ 8 w 8"/>
                      <a:gd name="T1" fmla="*/ 2 h 4"/>
                      <a:gd name="T2" fmla="*/ 7 w 8"/>
                      <a:gd name="T3" fmla="*/ 4 h 4"/>
                      <a:gd name="T4" fmla="*/ 0 w 8"/>
                      <a:gd name="T5" fmla="*/ 4 h 4"/>
                      <a:gd name="T6" fmla="*/ 8 w 8"/>
                      <a:gd name="T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4">
                        <a:moveTo>
                          <a:pt x="8" y="2"/>
                        </a:moveTo>
                        <a:cubicBezTo>
                          <a:pt x="8" y="3"/>
                          <a:pt x="8" y="4"/>
                          <a:pt x="7" y="4"/>
                        </a:cubicBezTo>
                        <a:cubicBezTo>
                          <a:pt x="4" y="4"/>
                          <a:pt x="2" y="1"/>
                          <a:pt x="0" y="4"/>
                        </a:cubicBezTo>
                        <a:cubicBezTo>
                          <a:pt x="1" y="0"/>
                          <a:pt x="3" y="0"/>
                          <a:pt x="8" y="2"/>
                        </a:cubicBezTo>
                        <a:close/>
                      </a:path>
                    </a:pathLst>
                  </a:custGeom>
                  <a:solidFill>
                    <a:srgbClr val="9F9F9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4" name="Freeform 353"/>
                  <p:cNvSpPr/>
                  <p:nvPr/>
                </p:nvSpPr>
                <p:spPr bwMode="auto">
                  <a:xfrm>
                    <a:off x="4574" y="2727"/>
                    <a:ext cx="15" cy="17"/>
                  </a:xfrm>
                  <a:custGeom>
                    <a:avLst/>
                    <a:gdLst>
                      <a:gd name="T0" fmla="*/ 0 w 6"/>
                      <a:gd name="T1" fmla="*/ 1 h 7"/>
                      <a:gd name="T2" fmla="*/ 5 w 6"/>
                      <a:gd name="T3" fmla="*/ 4 h 7"/>
                      <a:gd name="T4" fmla="*/ 6 w 6"/>
                      <a:gd name="T5" fmla="*/ 6 h 7"/>
                      <a:gd name="T6" fmla="*/ 3 w 6"/>
                      <a:gd name="T7" fmla="*/ 7 h 7"/>
                      <a:gd name="T8" fmla="*/ 1 w 6"/>
                      <a:gd name="T9" fmla="*/ 5 h 7"/>
                      <a:gd name="T10" fmla="*/ 0 w 6"/>
                      <a:gd name="T11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7">
                        <a:moveTo>
                          <a:pt x="0" y="1"/>
                        </a:moveTo>
                        <a:cubicBezTo>
                          <a:pt x="3" y="0"/>
                          <a:pt x="3" y="3"/>
                          <a:pt x="5" y="4"/>
                        </a:cubicBezTo>
                        <a:cubicBezTo>
                          <a:pt x="6" y="4"/>
                          <a:pt x="6" y="5"/>
                          <a:pt x="6" y="6"/>
                        </a:cubicBezTo>
                        <a:cubicBezTo>
                          <a:pt x="5" y="6"/>
                          <a:pt x="4" y="6"/>
                          <a:pt x="3" y="7"/>
                        </a:cubicBezTo>
                        <a:cubicBezTo>
                          <a:pt x="2" y="7"/>
                          <a:pt x="2" y="6"/>
                          <a:pt x="1" y="5"/>
                        </a:cubicBezTo>
                        <a:cubicBezTo>
                          <a:pt x="1" y="4"/>
                          <a:pt x="1" y="2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5" name="Freeform 354"/>
                  <p:cNvSpPr/>
                  <p:nvPr/>
                </p:nvSpPr>
                <p:spPr bwMode="auto">
                  <a:xfrm>
                    <a:off x="4598" y="2716"/>
                    <a:ext cx="10" cy="21"/>
                  </a:xfrm>
                  <a:custGeom>
                    <a:avLst/>
                    <a:gdLst>
                      <a:gd name="T0" fmla="*/ 1 w 4"/>
                      <a:gd name="T1" fmla="*/ 3 h 9"/>
                      <a:gd name="T2" fmla="*/ 2 w 4"/>
                      <a:gd name="T3" fmla="*/ 0 h 9"/>
                      <a:gd name="T4" fmla="*/ 3 w 4"/>
                      <a:gd name="T5" fmla="*/ 3 h 9"/>
                      <a:gd name="T6" fmla="*/ 4 w 4"/>
                      <a:gd name="T7" fmla="*/ 8 h 9"/>
                      <a:gd name="T8" fmla="*/ 1 w 4"/>
                      <a:gd name="T9" fmla="*/ 4 h 9"/>
                      <a:gd name="T10" fmla="*/ 1 w 4"/>
                      <a:gd name="T11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9">
                        <a:moveTo>
                          <a:pt x="1" y="3"/>
                        </a:moveTo>
                        <a:cubicBezTo>
                          <a:pt x="1" y="2"/>
                          <a:pt x="2" y="0"/>
                          <a:pt x="2" y="0"/>
                        </a:cubicBezTo>
                        <a:cubicBezTo>
                          <a:pt x="4" y="1"/>
                          <a:pt x="3" y="2"/>
                          <a:pt x="3" y="3"/>
                        </a:cubicBezTo>
                        <a:cubicBezTo>
                          <a:pt x="3" y="5"/>
                          <a:pt x="3" y="6"/>
                          <a:pt x="4" y="8"/>
                        </a:cubicBezTo>
                        <a:cubicBezTo>
                          <a:pt x="0" y="9"/>
                          <a:pt x="2" y="6"/>
                          <a:pt x="1" y="4"/>
                        </a:cubicBezTo>
                        <a:cubicBezTo>
                          <a:pt x="1" y="4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solidFill>
                    <a:srgbClr val="A5A5A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6" name="Freeform 355"/>
                  <p:cNvSpPr/>
                  <p:nvPr/>
                </p:nvSpPr>
                <p:spPr bwMode="auto">
                  <a:xfrm>
                    <a:off x="4515" y="2708"/>
                    <a:ext cx="10" cy="8"/>
                  </a:xfrm>
                  <a:custGeom>
                    <a:avLst/>
                    <a:gdLst>
                      <a:gd name="T0" fmla="*/ 4 w 4"/>
                      <a:gd name="T1" fmla="*/ 0 h 3"/>
                      <a:gd name="T2" fmla="*/ 4 w 4"/>
                      <a:gd name="T3" fmla="*/ 2 h 3"/>
                      <a:gd name="T4" fmla="*/ 1 w 4"/>
                      <a:gd name="T5" fmla="*/ 2 h 3"/>
                      <a:gd name="T6" fmla="*/ 1 w 4"/>
                      <a:gd name="T7" fmla="*/ 0 h 3"/>
                      <a:gd name="T8" fmla="*/ 4 w 4"/>
                      <a:gd name="T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4" y="0"/>
                        </a:moveTo>
                        <a:cubicBezTo>
                          <a:pt x="4" y="1"/>
                          <a:pt x="4" y="1"/>
                          <a:pt x="4" y="2"/>
                        </a:cubicBezTo>
                        <a:cubicBezTo>
                          <a:pt x="3" y="2"/>
                          <a:pt x="2" y="3"/>
                          <a:pt x="1" y="2"/>
                        </a:cubicBezTo>
                        <a:cubicBezTo>
                          <a:pt x="0" y="1"/>
                          <a:pt x="0" y="0"/>
                          <a:pt x="1" y="0"/>
                        </a:cubicBezTo>
                        <a:cubicBezTo>
                          <a:pt x="2" y="0"/>
                          <a:pt x="3" y="0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91908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7" name="Freeform 356"/>
                  <p:cNvSpPr/>
                  <p:nvPr/>
                </p:nvSpPr>
                <p:spPr bwMode="auto">
                  <a:xfrm>
                    <a:off x="4591" y="2704"/>
                    <a:ext cx="17" cy="9"/>
                  </a:xfrm>
                  <a:custGeom>
                    <a:avLst/>
                    <a:gdLst>
                      <a:gd name="T0" fmla="*/ 7 w 7"/>
                      <a:gd name="T1" fmla="*/ 4 h 4"/>
                      <a:gd name="T2" fmla="*/ 2 w 7"/>
                      <a:gd name="T3" fmla="*/ 3 h 4"/>
                      <a:gd name="T4" fmla="*/ 0 w 7"/>
                      <a:gd name="T5" fmla="*/ 2 h 4"/>
                      <a:gd name="T6" fmla="*/ 7 w 7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4">
                        <a:moveTo>
                          <a:pt x="7" y="4"/>
                        </a:moveTo>
                        <a:cubicBezTo>
                          <a:pt x="5" y="3"/>
                          <a:pt x="3" y="3"/>
                          <a:pt x="2" y="3"/>
                        </a:cubicBezTo>
                        <a:cubicBezTo>
                          <a:pt x="1" y="3"/>
                          <a:pt x="0" y="3"/>
                          <a:pt x="0" y="2"/>
                        </a:cubicBezTo>
                        <a:cubicBezTo>
                          <a:pt x="2" y="2"/>
                          <a:pt x="5" y="0"/>
                          <a:pt x="7" y="4"/>
                        </a:cubicBezTo>
                        <a:close/>
                      </a:path>
                    </a:pathLst>
                  </a:custGeom>
                  <a:solidFill>
                    <a:srgbClr val="A5978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8" name="Freeform 357"/>
                  <p:cNvSpPr/>
                  <p:nvPr/>
                </p:nvSpPr>
                <p:spPr bwMode="auto">
                  <a:xfrm>
                    <a:off x="4560" y="2732"/>
                    <a:ext cx="7" cy="7"/>
                  </a:xfrm>
                  <a:custGeom>
                    <a:avLst/>
                    <a:gdLst>
                      <a:gd name="T0" fmla="*/ 0 w 3"/>
                      <a:gd name="T1" fmla="*/ 3 h 3"/>
                      <a:gd name="T2" fmla="*/ 2 w 3"/>
                      <a:gd name="T3" fmla="*/ 0 h 3"/>
                      <a:gd name="T4" fmla="*/ 3 w 3"/>
                      <a:gd name="T5" fmla="*/ 1 h 3"/>
                      <a:gd name="T6" fmla="*/ 0 w 3"/>
                      <a:gd name="T7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0" y="1"/>
                          <a:pt x="1" y="0"/>
                          <a:pt x="2" y="0"/>
                        </a:cubicBezTo>
                        <a:cubicBezTo>
                          <a:pt x="3" y="0"/>
                          <a:pt x="3" y="1"/>
                          <a:pt x="3" y="1"/>
                        </a:cubicBezTo>
                        <a:cubicBezTo>
                          <a:pt x="3" y="3"/>
                          <a:pt x="2" y="3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A0A0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09" name="Freeform 358"/>
                  <p:cNvSpPr/>
                  <p:nvPr/>
                </p:nvSpPr>
                <p:spPr bwMode="auto">
                  <a:xfrm>
                    <a:off x="4508" y="2782"/>
                    <a:ext cx="2" cy="7"/>
                  </a:xfrm>
                  <a:custGeom>
                    <a:avLst/>
                    <a:gdLst>
                      <a:gd name="T0" fmla="*/ 1 w 1"/>
                      <a:gd name="T1" fmla="*/ 1 h 3"/>
                      <a:gd name="T2" fmla="*/ 0 w 1"/>
                      <a:gd name="T3" fmla="*/ 3 h 3"/>
                      <a:gd name="T4" fmla="*/ 0 w 1"/>
                      <a:gd name="T5" fmla="*/ 2 h 3"/>
                      <a:gd name="T6" fmla="*/ 1 w 1"/>
                      <a:gd name="T7" fmla="*/ 0 h 3"/>
                      <a:gd name="T8" fmla="*/ 1 w 1"/>
                      <a:gd name="T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3">
                        <a:moveTo>
                          <a:pt x="1" y="1"/>
                        </a:moveTo>
                        <a:cubicBezTo>
                          <a:pt x="1" y="2"/>
                          <a:pt x="1" y="2"/>
                          <a:pt x="0" y="3"/>
                        </a:cubicBezTo>
                        <a:cubicBezTo>
                          <a:pt x="0" y="3"/>
                          <a:pt x="0" y="2"/>
                          <a:pt x="0" y="2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96969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0" name="Freeform 359"/>
                  <p:cNvSpPr/>
                  <p:nvPr/>
                </p:nvSpPr>
                <p:spPr bwMode="auto">
                  <a:xfrm>
                    <a:off x="4309" y="1527"/>
                    <a:ext cx="228" cy="186"/>
                  </a:xfrm>
                  <a:custGeom>
                    <a:avLst/>
                    <a:gdLst>
                      <a:gd name="T0" fmla="*/ 72 w 96"/>
                      <a:gd name="T1" fmla="*/ 75 h 78"/>
                      <a:gd name="T2" fmla="*/ 70 w 96"/>
                      <a:gd name="T3" fmla="*/ 77 h 78"/>
                      <a:gd name="T4" fmla="*/ 69 w 96"/>
                      <a:gd name="T5" fmla="*/ 78 h 78"/>
                      <a:gd name="T6" fmla="*/ 63 w 96"/>
                      <a:gd name="T7" fmla="*/ 77 h 78"/>
                      <a:gd name="T8" fmla="*/ 61 w 96"/>
                      <a:gd name="T9" fmla="*/ 74 h 78"/>
                      <a:gd name="T10" fmla="*/ 64 w 96"/>
                      <a:gd name="T11" fmla="*/ 70 h 78"/>
                      <a:gd name="T12" fmla="*/ 71 w 96"/>
                      <a:gd name="T13" fmla="*/ 60 h 78"/>
                      <a:gd name="T14" fmla="*/ 71 w 96"/>
                      <a:gd name="T15" fmla="*/ 59 h 78"/>
                      <a:gd name="T16" fmla="*/ 63 w 96"/>
                      <a:gd name="T17" fmla="*/ 60 h 78"/>
                      <a:gd name="T18" fmla="*/ 59 w 96"/>
                      <a:gd name="T19" fmla="*/ 60 h 78"/>
                      <a:gd name="T20" fmla="*/ 64 w 96"/>
                      <a:gd name="T21" fmla="*/ 60 h 78"/>
                      <a:gd name="T22" fmla="*/ 62 w 96"/>
                      <a:gd name="T23" fmla="*/ 63 h 78"/>
                      <a:gd name="T24" fmla="*/ 51 w 96"/>
                      <a:gd name="T25" fmla="*/ 62 h 78"/>
                      <a:gd name="T26" fmla="*/ 53 w 96"/>
                      <a:gd name="T27" fmla="*/ 53 h 78"/>
                      <a:gd name="T28" fmla="*/ 54 w 96"/>
                      <a:gd name="T29" fmla="*/ 46 h 78"/>
                      <a:gd name="T30" fmla="*/ 28 w 96"/>
                      <a:gd name="T31" fmla="*/ 61 h 78"/>
                      <a:gd name="T32" fmla="*/ 8 w 96"/>
                      <a:gd name="T33" fmla="*/ 63 h 78"/>
                      <a:gd name="T34" fmla="*/ 5 w 96"/>
                      <a:gd name="T35" fmla="*/ 62 h 78"/>
                      <a:gd name="T36" fmla="*/ 1 w 96"/>
                      <a:gd name="T37" fmla="*/ 56 h 78"/>
                      <a:gd name="T38" fmla="*/ 0 w 96"/>
                      <a:gd name="T39" fmla="*/ 51 h 78"/>
                      <a:gd name="T40" fmla="*/ 3 w 96"/>
                      <a:gd name="T41" fmla="*/ 48 h 78"/>
                      <a:gd name="T42" fmla="*/ 17 w 96"/>
                      <a:gd name="T43" fmla="*/ 25 h 78"/>
                      <a:gd name="T44" fmla="*/ 26 w 96"/>
                      <a:gd name="T45" fmla="*/ 16 h 78"/>
                      <a:gd name="T46" fmla="*/ 31 w 96"/>
                      <a:gd name="T47" fmla="*/ 14 h 78"/>
                      <a:gd name="T48" fmla="*/ 28 w 96"/>
                      <a:gd name="T49" fmla="*/ 19 h 78"/>
                      <a:gd name="T50" fmla="*/ 32 w 96"/>
                      <a:gd name="T51" fmla="*/ 21 h 78"/>
                      <a:gd name="T52" fmla="*/ 33 w 96"/>
                      <a:gd name="T53" fmla="*/ 22 h 78"/>
                      <a:gd name="T54" fmla="*/ 39 w 96"/>
                      <a:gd name="T55" fmla="*/ 25 h 78"/>
                      <a:gd name="T56" fmla="*/ 46 w 96"/>
                      <a:gd name="T57" fmla="*/ 17 h 78"/>
                      <a:gd name="T58" fmla="*/ 52 w 96"/>
                      <a:gd name="T59" fmla="*/ 15 h 78"/>
                      <a:gd name="T60" fmla="*/ 45 w 96"/>
                      <a:gd name="T61" fmla="*/ 16 h 78"/>
                      <a:gd name="T62" fmla="*/ 41 w 96"/>
                      <a:gd name="T63" fmla="*/ 13 h 78"/>
                      <a:gd name="T64" fmla="*/ 39 w 96"/>
                      <a:gd name="T65" fmla="*/ 8 h 78"/>
                      <a:gd name="T66" fmla="*/ 48 w 96"/>
                      <a:gd name="T67" fmla="*/ 2 h 78"/>
                      <a:gd name="T68" fmla="*/ 75 w 96"/>
                      <a:gd name="T69" fmla="*/ 1 h 78"/>
                      <a:gd name="T70" fmla="*/ 73 w 96"/>
                      <a:gd name="T71" fmla="*/ 9 h 78"/>
                      <a:gd name="T72" fmla="*/ 76 w 96"/>
                      <a:gd name="T73" fmla="*/ 16 h 78"/>
                      <a:gd name="T74" fmla="*/ 71 w 96"/>
                      <a:gd name="T75" fmla="*/ 13 h 78"/>
                      <a:gd name="T76" fmla="*/ 70 w 96"/>
                      <a:gd name="T77" fmla="*/ 12 h 78"/>
                      <a:gd name="T78" fmla="*/ 68 w 96"/>
                      <a:gd name="T79" fmla="*/ 13 h 78"/>
                      <a:gd name="T80" fmla="*/ 72 w 96"/>
                      <a:gd name="T81" fmla="*/ 18 h 78"/>
                      <a:gd name="T82" fmla="*/ 77 w 96"/>
                      <a:gd name="T83" fmla="*/ 21 h 78"/>
                      <a:gd name="T84" fmla="*/ 76 w 96"/>
                      <a:gd name="T85" fmla="*/ 23 h 78"/>
                      <a:gd name="T86" fmla="*/ 69 w 96"/>
                      <a:gd name="T87" fmla="*/ 23 h 78"/>
                      <a:gd name="T88" fmla="*/ 76 w 96"/>
                      <a:gd name="T89" fmla="*/ 23 h 78"/>
                      <a:gd name="T90" fmla="*/ 71 w 96"/>
                      <a:gd name="T91" fmla="*/ 35 h 78"/>
                      <a:gd name="T92" fmla="*/ 76 w 96"/>
                      <a:gd name="T93" fmla="*/ 36 h 78"/>
                      <a:gd name="T94" fmla="*/ 84 w 96"/>
                      <a:gd name="T95" fmla="*/ 39 h 78"/>
                      <a:gd name="T96" fmla="*/ 88 w 96"/>
                      <a:gd name="T97" fmla="*/ 35 h 78"/>
                      <a:gd name="T98" fmla="*/ 91 w 96"/>
                      <a:gd name="T99" fmla="*/ 34 h 78"/>
                      <a:gd name="T100" fmla="*/ 96 w 96"/>
                      <a:gd name="T101" fmla="*/ 40 h 78"/>
                      <a:gd name="T102" fmla="*/ 94 w 96"/>
                      <a:gd name="T103" fmla="*/ 44 h 78"/>
                      <a:gd name="T104" fmla="*/ 93 w 96"/>
                      <a:gd name="T105" fmla="*/ 43 h 78"/>
                      <a:gd name="T106" fmla="*/ 91 w 96"/>
                      <a:gd name="T107" fmla="*/ 40 h 78"/>
                      <a:gd name="T108" fmla="*/ 86 w 96"/>
                      <a:gd name="T109" fmla="*/ 43 h 78"/>
                      <a:gd name="T110" fmla="*/ 81 w 96"/>
                      <a:gd name="T111" fmla="*/ 46 h 78"/>
                      <a:gd name="T112" fmla="*/ 80 w 96"/>
                      <a:gd name="T113" fmla="*/ 49 h 78"/>
                      <a:gd name="T114" fmla="*/ 78 w 96"/>
                      <a:gd name="T115" fmla="*/ 63 h 78"/>
                      <a:gd name="T116" fmla="*/ 77 w 96"/>
                      <a:gd name="T117" fmla="*/ 62 h 78"/>
                      <a:gd name="T118" fmla="*/ 76 w 96"/>
                      <a:gd name="T119" fmla="*/ 61 h 78"/>
                      <a:gd name="T120" fmla="*/ 76 w 96"/>
                      <a:gd name="T121" fmla="*/ 67 h 78"/>
                      <a:gd name="T122" fmla="*/ 77 w 96"/>
                      <a:gd name="T123" fmla="*/ 69 h 78"/>
                      <a:gd name="T124" fmla="*/ 72 w 96"/>
                      <a:gd name="T125" fmla="*/ 75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96" h="78">
                        <a:moveTo>
                          <a:pt x="72" y="75"/>
                        </a:moveTo>
                        <a:cubicBezTo>
                          <a:pt x="71" y="76"/>
                          <a:pt x="70" y="76"/>
                          <a:pt x="70" y="77"/>
                        </a:cubicBezTo>
                        <a:cubicBezTo>
                          <a:pt x="70" y="78"/>
                          <a:pt x="69" y="78"/>
                          <a:pt x="69" y="78"/>
                        </a:cubicBezTo>
                        <a:cubicBezTo>
                          <a:pt x="67" y="77"/>
                          <a:pt x="65" y="76"/>
                          <a:pt x="63" y="77"/>
                        </a:cubicBezTo>
                        <a:cubicBezTo>
                          <a:pt x="61" y="77"/>
                          <a:pt x="60" y="76"/>
                          <a:pt x="61" y="74"/>
                        </a:cubicBezTo>
                        <a:cubicBezTo>
                          <a:pt x="62" y="73"/>
                          <a:pt x="63" y="70"/>
                          <a:pt x="64" y="70"/>
                        </a:cubicBezTo>
                        <a:cubicBezTo>
                          <a:pt x="71" y="69"/>
                          <a:pt x="70" y="64"/>
                          <a:pt x="71" y="60"/>
                        </a:cubicBezTo>
                        <a:cubicBezTo>
                          <a:pt x="71" y="59"/>
                          <a:pt x="71" y="59"/>
                          <a:pt x="71" y="59"/>
                        </a:cubicBezTo>
                        <a:cubicBezTo>
                          <a:pt x="68" y="63"/>
                          <a:pt x="68" y="63"/>
                          <a:pt x="63" y="60"/>
                        </a:cubicBezTo>
                        <a:cubicBezTo>
                          <a:pt x="62" y="59"/>
                          <a:pt x="61" y="60"/>
                          <a:pt x="59" y="60"/>
                        </a:cubicBezTo>
                        <a:cubicBezTo>
                          <a:pt x="61" y="60"/>
                          <a:pt x="63" y="59"/>
                          <a:pt x="64" y="60"/>
                        </a:cubicBezTo>
                        <a:cubicBezTo>
                          <a:pt x="65" y="62"/>
                          <a:pt x="64" y="63"/>
                          <a:pt x="62" y="63"/>
                        </a:cubicBezTo>
                        <a:cubicBezTo>
                          <a:pt x="58" y="65"/>
                          <a:pt x="54" y="64"/>
                          <a:pt x="51" y="62"/>
                        </a:cubicBezTo>
                        <a:cubicBezTo>
                          <a:pt x="50" y="59"/>
                          <a:pt x="52" y="56"/>
                          <a:pt x="53" y="53"/>
                        </a:cubicBezTo>
                        <a:cubicBezTo>
                          <a:pt x="54" y="51"/>
                          <a:pt x="54" y="49"/>
                          <a:pt x="54" y="46"/>
                        </a:cubicBezTo>
                        <a:cubicBezTo>
                          <a:pt x="45" y="50"/>
                          <a:pt x="36" y="54"/>
                          <a:pt x="28" y="61"/>
                        </a:cubicBezTo>
                        <a:cubicBezTo>
                          <a:pt x="22" y="66"/>
                          <a:pt x="15" y="65"/>
                          <a:pt x="8" y="63"/>
                        </a:cubicBezTo>
                        <a:cubicBezTo>
                          <a:pt x="7" y="62"/>
                          <a:pt x="6" y="62"/>
                          <a:pt x="5" y="62"/>
                        </a:cubicBezTo>
                        <a:cubicBezTo>
                          <a:pt x="1" y="62"/>
                          <a:pt x="0" y="59"/>
                          <a:pt x="1" y="56"/>
                        </a:cubicBezTo>
                        <a:cubicBezTo>
                          <a:pt x="1" y="54"/>
                          <a:pt x="2" y="52"/>
                          <a:pt x="0" y="51"/>
                        </a:cubicBezTo>
                        <a:cubicBezTo>
                          <a:pt x="2" y="50"/>
                          <a:pt x="2" y="49"/>
                          <a:pt x="3" y="48"/>
                        </a:cubicBezTo>
                        <a:cubicBezTo>
                          <a:pt x="5" y="39"/>
                          <a:pt x="11" y="32"/>
                          <a:pt x="17" y="25"/>
                        </a:cubicBezTo>
                        <a:cubicBezTo>
                          <a:pt x="20" y="22"/>
                          <a:pt x="24" y="20"/>
                          <a:pt x="26" y="16"/>
                        </a:cubicBezTo>
                        <a:cubicBezTo>
                          <a:pt x="27" y="14"/>
                          <a:pt x="29" y="14"/>
                          <a:pt x="31" y="14"/>
                        </a:cubicBezTo>
                        <a:cubicBezTo>
                          <a:pt x="32" y="17"/>
                          <a:pt x="28" y="17"/>
                          <a:pt x="28" y="19"/>
                        </a:cubicBezTo>
                        <a:cubicBezTo>
                          <a:pt x="29" y="19"/>
                          <a:pt x="32" y="17"/>
                          <a:pt x="32" y="21"/>
                        </a:cubicBezTo>
                        <a:cubicBezTo>
                          <a:pt x="32" y="22"/>
                          <a:pt x="32" y="22"/>
                          <a:pt x="33" y="22"/>
                        </a:cubicBezTo>
                        <a:cubicBezTo>
                          <a:pt x="36" y="21"/>
                          <a:pt x="38" y="23"/>
                          <a:pt x="39" y="25"/>
                        </a:cubicBezTo>
                        <a:cubicBezTo>
                          <a:pt x="39" y="18"/>
                          <a:pt x="39" y="18"/>
                          <a:pt x="46" y="17"/>
                        </a:cubicBezTo>
                        <a:cubicBezTo>
                          <a:pt x="48" y="17"/>
                          <a:pt x="49" y="17"/>
                          <a:pt x="52" y="15"/>
                        </a:cubicBezTo>
                        <a:cubicBezTo>
                          <a:pt x="49" y="15"/>
                          <a:pt x="47" y="16"/>
                          <a:pt x="45" y="16"/>
                        </a:cubicBezTo>
                        <a:cubicBezTo>
                          <a:pt x="43" y="16"/>
                          <a:pt x="40" y="15"/>
                          <a:pt x="41" y="13"/>
                        </a:cubicBezTo>
                        <a:cubicBezTo>
                          <a:pt x="43" y="10"/>
                          <a:pt x="41" y="9"/>
                          <a:pt x="39" y="8"/>
                        </a:cubicBezTo>
                        <a:cubicBezTo>
                          <a:pt x="41" y="5"/>
                          <a:pt x="44" y="3"/>
                          <a:pt x="48" y="2"/>
                        </a:cubicBezTo>
                        <a:cubicBezTo>
                          <a:pt x="57" y="0"/>
                          <a:pt x="66" y="0"/>
                          <a:pt x="75" y="1"/>
                        </a:cubicBezTo>
                        <a:cubicBezTo>
                          <a:pt x="74" y="3"/>
                          <a:pt x="75" y="6"/>
                          <a:pt x="73" y="9"/>
                        </a:cubicBezTo>
                        <a:cubicBezTo>
                          <a:pt x="72" y="11"/>
                          <a:pt x="74" y="14"/>
                          <a:pt x="76" y="16"/>
                        </a:cubicBezTo>
                        <a:cubicBezTo>
                          <a:pt x="73" y="17"/>
                          <a:pt x="71" y="15"/>
                          <a:pt x="71" y="13"/>
                        </a:cubicBezTo>
                        <a:cubicBezTo>
                          <a:pt x="70" y="12"/>
                          <a:pt x="71" y="11"/>
                          <a:pt x="70" y="12"/>
                        </a:cubicBezTo>
                        <a:cubicBezTo>
                          <a:pt x="69" y="12"/>
                          <a:pt x="68" y="13"/>
                          <a:pt x="68" y="13"/>
                        </a:cubicBezTo>
                        <a:cubicBezTo>
                          <a:pt x="69" y="15"/>
                          <a:pt x="69" y="18"/>
                          <a:pt x="72" y="18"/>
                        </a:cubicBezTo>
                        <a:cubicBezTo>
                          <a:pt x="74" y="18"/>
                          <a:pt x="75" y="20"/>
                          <a:pt x="77" y="21"/>
                        </a:cubicBezTo>
                        <a:cubicBezTo>
                          <a:pt x="78" y="22"/>
                          <a:pt x="77" y="23"/>
                          <a:pt x="76" y="23"/>
                        </a:cubicBezTo>
                        <a:cubicBezTo>
                          <a:pt x="73" y="22"/>
                          <a:pt x="71" y="22"/>
                          <a:pt x="69" y="23"/>
                        </a:cubicBezTo>
                        <a:cubicBezTo>
                          <a:pt x="72" y="22"/>
                          <a:pt x="74" y="23"/>
                          <a:pt x="76" y="23"/>
                        </a:cubicBezTo>
                        <a:cubicBezTo>
                          <a:pt x="76" y="28"/>
                          <a:pt x="72" y="31"/>
                          <a:pt x="71" y="35"/>
                        </a:cubicBezTo>
                        <a:cubicBezTo>
                          <a:pt x="73" y="35"/>
                          <a:pt x="75" y="32"/>
                          <a:pt x="76" y="36"/>
                        </a:cubicBezTo>
                        <a:cubicBezTo>
                          <a:pt x="77" y="39"/>
                          <a:pt x="81" y="39"/>
                          <a:pt x="84" y="39"/>
                        </a:cubicBezTo>
                        <a:cubicBezTo>
                          <a:pt x="85" y="40"/>
                          <a:pt x="89" y="39"/>
                          <a:pt x="88" y="35"/>
                        </a:cubicBezTo>
                        <a:cubicBezTo>
                          <a:pt x="88" y="34"/>
                          <a:pt x="90" y="33"/>
                          <a:pt x="91" y="34"/>
                        </a:cubicBezTo>
                        <a:cubicBezTo>
                          <a:pt x="93" y="35"/>
                          <a:pt x="96" y="37"/>
                          <a:pt x="96" y="40"/>
                        </a:cubicBezTo>
                        <a:cubicBezTo>
                          <a:pt x="96" y="41"/>
                          <a:pt x="93" y="42"/>
                          <a:pt x="94" y="44"/>
                        </a:cubicBezTo>
                        <a:cubicBezTo>
                          <a:pt x="92" y="44"/>
                          <a:pt x="93" y="44"/>
                          <a:pt x="93" y="43"/>
                        </a:cubicBezTo>
                        <a:cubicBezTo>
                          <a:pt x="91" y="42"/>
                          <a:pt x="92" y="39"/>
                          <a:pt x="91" y="40"/>
                        </a:cubicBezTo>
                        <a:cubicBezTo>
                          <a:pt x="89" y="40"/>
                          <a:pt x="87" y="40"/>
                          <a:pt x="86" y="43"/>
                        </a:cubicBezTo>
                        <a:cubicBezTo>
                          <a:pt x="86" y="45"/>
                          <a:pt x="83" y="44"/>
                          <a:pt x="81" y="46"/>
                        </a:cubicBezTo>
                        <a:cubicBezTo>
                          <a:pt x="81" y="47"/>
                          <a:pt x="80" y="48"/>
                          <a:pt x="80" y="49"/>
                        </a:cubicBezTo>
                        <a:cubicBezTo>
                          <a:pt x="82" y="53"/>
                          <a:pt x="80" y="61"/>
                          <a:pt x="78" y="63"/>
                        </a:cubicBezTo>
                        <a:cubicBezTo>
                          <a:pt x="78" y="63"/>
                          <a:pt x="77" y="62"/>
                          <a:pt x="77" y="62"/>
                        </a:cubicBezTo>
                        <a:cubicBezTo>
                          <a:pt x="76" y="62"/>
                          <a:pt x="77" y="60"/>
                          <a:pt x="76" y="61"/>
                        </a:cubicBezTo>
                        <a:cubicBezTo>
                          <a:pt x="74" y="63"/>
                          <a:pt x="75" y="65"/>
                          <a:pt x="76" y="67"/>
                        </a:cubicBezTo>
                        <a:cubicBezTo>
                          <a:pt x="76" y="67"/>
                          <a:pt x="76" y="68"/>
                          <a:pt x="77" y="69"/>
                        </a:cubicBezTo>
                        <a:cubicBezTo>
                          <a:pt x="77" y="72"/>
                          <a:pt x="75" y="75"/>
                          <a:pt x="72" y="75"/>
                        </a:cubicBezTo>
                        <a:close/>
                      </a:path>
                    </a:pathLst>
                  </a:custGeom>
                  <a:solidFill>
                    <a:srgbClr val="BCFE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1" name="Freeform 360"/>
                  <p:cNvSpPr/>
                  <p:nvPr/>
                </p:nvSpPr>
                <p:spPr bwMode="auto">
                  <a:xfrm>
                    <a:off x="4366" y="1546"/>
                    <a:ext cx="71" cy="48"/>
                  </a:xfrm>
                  <a:custGeom>
                    <a:avLst/>
                    <a:gdLst>
                      <a:gd name="T0" fmla="*/ 15 w 30"/>
                      <a:gd name="T1" fmla="*/ 0 h 20"/>
                      <a:gd name="T2" fmla="*/ 22 w 30"/>
                      <a:gd name="T3" fmla="*/ 2 h 20"/>
                      <a:gd name="T4" fmla="*/ 18 w 30"/>
                      <a:gd name="T5" fmla="*/ 4 h 20"/>
                      <a:gd name="T6" fmla="*/ 19 w 30"/>
                      <a:gd name="T7" fmla="*/ 7 h 20"/>
                      <a:gd name="T8" fmla="*/ 28 w 30"/>
                      <a:gd name="T9" fmla="*/ 5 h 20"/>
                      <a:gd name="T10" fmla="*/ 25 w 30"/>
                      <a:gd name="T11" fmla="*/ 10 h 20"/>
                      <a:gd name="T12" fmla="*/ 22 w 30"/>
                      <a:gd name="T13" fmla="*/ 10 h 20"/>
                      <a:gd name="T14" fmla="*/ 17 w 30"/>
                      <a:gd name="T15" fmla="*/ 19 h 20"/>
                      <a:gd name="T16" fmla="*/ 16 w 30"/>
                      <a:gd name="T17" fmla="*/ 20 h 20"/>
                      <a:gd name="T18" fmla="*/ 7 w 30"/>
                      <a:gd name="T19" fmla="*/ 16 h 20"/>
                      <a:gd name="T20" fmla="*/ 7 w 30"/>
                      <a:gd name="T21" fmla="*/ 11 h 20"/>
                      <a:gd name="T22" fmla="*/ 0 w 30"/>
                      <a:gd name="T23" fmla="*/ 13 h 20"/>
                      <a:gd name="T24" fmla="*/ 7 w 30"/>
                      <a:gd name="T25" fmla="*/ 6 h 20"/>
                      <a:gd name="T26" fmla="*/ 15 w 30"/>
                      <a:gd name="T27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0" h="20">
                        <a:moveTo>
                          <a:pt x="15" y="0"/>
                        </a:moveTo>
                        <a:cubicBezTo>
                          <a:pt x="17" y="1"/>
                          <a:pt x="20" y="0"/>
                          <a:pt x="22" y="2"/>
                        </a:cubicBezTo>
                        <a:cubicBezTo>
                          <a:pt x="21" y="4"/>
                          <a:pt x="18" y="1"/>
                          <a:pt x="18" y="4"/>
                        </a:cubicBezTo>
                        <a:cubicBezTo>
                          <a:pt x="18" y="5"/>
                          <a:pt x="18" y="6"/>
                          <a:pt x="19" y="7"/>
                        </a:cubicBezTo>
                        <a:cubicBezTo>
                          <a:pt x="21" y="8"/>
                          <a:pt x="25" y="7"/>
                          <a:pt x="28" y="5"/>
                        </a:cubicBezTo>
                        <a:cubicBezTo>
                          <a:pt x="30" y="9"/>
                          <a:pt x="30" y="9"/>
                          <a:pt x="25" y="10"/>
                        </a:cubicBezTo>
                        <a:cubicBezTo>
                          <a:pt x="24" y="10"/>
                          <a:pt x="23" y="10"/>
                          <a:pt x="22" y="10"/>
                        </a:cubicBezTo>
                        <a:cubicBezTo>
                          <a:pt x="15" y="11"/>
                          <a:pt x="14" y="12"/>
                          <a:pt x="17" y="19"/>
                        </a:cubicBezTo>
                        <a:cubicBezTo>
                          <a:pt x="17" y="19"/>
                          <a:pt x="17" y="20"/>
                          <a:pt x="16" y="20"/>
                        </a:cubicBezTo>
                        <a:cubicBezTo>
                          <a:pt x="14" y="18"/>
                          <a:pt x="13" y="11"/>
                          <a:pt x="7" y="16"/>
                        </a:cubicBezTo>
                        <a:cubicBezTo>
                          <a:pt x="6" y="14"/>
                          <a:pt x="8" y="13"/>
                          <a:pt x="7" y="11"/>
                        </a:cubicBezTo>
                        <a:cubicBezTo>
                          <a:pt x="5" y="12"/>
                          <a:pt x="3" y="13"/>
                          <a:pt x="0" y="13"/>
                        </a:cubicBezTo>
                        <a:cubicBezTo>
                          <a:pt x="2" y="10"/>
                          <a:pt x="5" y="9"/>
                          <a:pt x="7" y="6"/>
                        </a:cubicBezTo>
                        <a:cubicBezTo>
                          <a:pt x="9" y="4"/>
                          <a:pt x="12" y="1"/>
                          <a:pt x="15" y="0"/>
                        </a:cubicBezTo>
                        <a:close/>
                      </a:path>
                    </a:pathLst>
                  </a:custGeom>
                  <a:solidFill>
                    <a:srgbClr val="B7FEA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2" name="Freeform 361"/>
                  <p:cNvSpPr/>
                  <p:nvPr/>
                </p:nvSpPr>
                <p:spPr bwMode="auto">
                  <a:xfrm>
                    <a:off x="4525" y="2704"/>
                    <a:ext cx="16" cy="4"/>
                  </a:xfrm>
                  <a:custGeom>
                    <a:avLst/>
                    <a:gdLst>
                      <a:gd name="T0" fmla="*/ 7 w 7"/>
                      <a:gd name="T1" fmla="*/ 2 h 2"/>
                      <a:gd name="T2" fmla="*/ 0 w 7"/>
                      <a:gd name="T3" fmla="*/ 2 h 2"/>
                      <a:gd name="T4" fmla="*/ 7 w 7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2">
                        <a:moveTo>
                          <a:pt x="7" y="2"/>
                        </a:moveTo>
                        <a:cubicBezTo>
                          <a:pt x="4" y="2"/>
                          <a:pt x="2" y="2"/>
                          <a:pt x="0" y="2"/>
                        </a:cubicBezTo>
                        <a:cubicBezTo>
                          <a:pt x="2" y="0"/>
                          <a:pt x="5" y="1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FDF2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3" name="Freeform 362"/>
                  <p:cNvSpPr/>
                  <p:nvPr/>
                </p:nvSpPr>
                <p:spPr bwMode="auto">
                  <a:xfrm>
                    <a:off x="4570" y="2704"/>
                    <a:ext cx="7" cy="7"/>
                  </a:xfrm>
                  <a:custGeom>
                    <a:avLst/>
                    <a:gdLst>
                      <a:gd name="T0" fmla="*/ 3 w 3"/>
                      <a:gd name="T1" fmla="*/ 2 h 3"/>
                      <a:gd name="T2" fmla="*/ 0 w 3"/>
                      <a:gd name="T3" fmla="*/ 2 h 3"/>
                      <a:gd name="T4" fmla="*/ 1 w 3"/>
                      <a:gd name="T5" fmla="*/ 0 h 3"/>
                      <a:gd name="T6" fmla="*/ 2 w 3"/>
                      <a:gd name="T7" fmla="*/ 0 h 3"/>
                      <a:gd name="T8" fmla="*/ 3 w 3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3" y="2"/>
                        </a:moveTo>
                        <a:cubicBezTo>
                          <a:pt x="2" y="1"/>
                          <a:pt x="1" y="3"/>
                          <a:pt x="0" y="2"/>
                        </a:cubicBezTo>
                        <a:cubicBezTo>
                          <a:pt x="0" y="2"/>
                          <a:pt x="1" y="1"/>
                          <a:pt x="1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2" y="1"/>
                          <a:pt x="3" y="1"/>
                          <a:pt x="3" y="2"/>
                        </a:cubicBezTo>
                        <a:close/>
                      </a:path>
                    </a:pathLst>
                  </a:custGeom>
                  <a:solidFill>
                    <a:srgbClr val="9B9B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4" name="Freeform 363"/>
                  <p:cNvSpPr/>
                  <p:nvPr/>
                </p:nvSpPr>
                <p:spPr bwMode="auto">
                  <a:xfrm>
                    <a:off x="4615" y="2699"/>
                    <a:ext cx="9" cy="7"/>
                  </a:xfrm>
                  <a:custGeom>
                    <a:avLst/>
                    <a:gdLst>
                      <a:gd name="T0" fmla="*/ 4 w 4"/>
                      <a:gd name="T1" fmla="*/ 1 h 3"/>
                      <a:gd name="T2" fmla="*/ 0 w 4"/>
                      <a:gd name="T3" fmla="*/ 1 h 3"/>
                      <a:gd name="T4" fmla="*/ 4 w 4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4" y="1"/>
                        </a:moveTo>
                        <a:cubicBezTo>
                          <a:pt x="3" y="3"/>
                          <a:pt x="2" y="1"/>
                          <a:pt x="0" y="1"/>
                        </a:cubicBezTo>
                        <a:cubicBezTo>
                          <a:pt x="2" y="0"/>
                          <a:pt x="3" y="0"/>
                          <a:pt x="4" y="1"/>
                        </a:cubicBezTo>
                        <a:close/>
                      </a:path>
                    </a:pathLst>
                  </a:custGeom>
                  <a:solidFill>
                    <a:srgbClr val="A5978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5" name="Freeform 364"/>
                  <p:cNvSpPr/>
                  <p:nvPr/>
                </p:nvSpPr>
                <p:spPr bwMode="auto">
                  <a:xfrm>
                    <a:off x="4582" y="2701"/>
                    <a:ext cx="11" cy="5"/>
                  </a:xfrm>
                  <a:custGeom>
                    <a:avLst/>
                    <a:gdLst>
                      <a:gd name="T0" fmla="*/ 5 w 5"/>
                      <a:gd name="T1" fmla="*/ 0 h 2"/>
                      <a:gd name="T2" fmla="*/ 0 w 5"/>
                      <a:gd name="T3" fmla="*/ 1 h 2"/>
                      <a:gd name="T4" fmla="*/ 5 w 5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2">
                        <a:moveTo>
                          <a:pt x="5" y="0"/>
                        </a:moveTo>
                        <a:cubicBezTo>
                          <a:pt x="3" y="2"/>
                          <a:pt x="2" y="1"/>
                          <a:pt x="0" y="1"/>
                        </a:cubicBezTo>
                        <a:cubicBezTo>
                          <a:pt x="1" y="0"/>
                          <a:pt x="3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A5978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6" name="Freeform 365"/>
                  <p:cNvSpPr/>
                  <p:nvPr/>
                </p:nvSpPr>
                <p:spPr bwMode="auto">
                  <a:xfrm>
                    <a:off x="4558" y="2706"/>
                    <a:ext cx="7" cy="5"/>
                  </a:xfrm>
                  <a:custGeom>
                    <a:avLst/>
                    <a:gdLst>
                      <a:gd name="T0" fmla="*/ 3 w 3"/>
                      <a:gd name="T1" fmla="*/ 0 h 2"/>
                      <a:gd name="T2" fmla="*/ 1 w 3"/>
                      <a:gd name="T3" fmla="*/ 2 h 2"/>
                      <a:gd name="T4" fmla="*/ 0 w 3"/>
                      <a:gd name="T5" fmla="*/ 0 h 2"/>
                      <a:gd name="T6" fmla="*/ 3 w 3"/>
                      <a:gd name="T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2">
                        <a:moveTo>
                          <a:pt x="3" y="0"/>
                        </a:moveTo>
                        <a:cubicBezTo>
                          <a:pt x="3" y="1"/>
                          <a:pt x="2" y="2"/>
                          <a:pt x="1" y="2"/>
                        </a:cubicBezTo>
                        <a:cubicBezTo>
                          <a:pt x="1" y="2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9B9B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7" name="Freeform 366"/>
                  <p:cNvSpPr/>
                  <p:nvPr/>
                </p:nvSpPr>
                <p:spPr bwMode="auto">
                  <a:xfrm>
                    <a:off x="4643" y="2506"/>
                    <a:ext cx="69" cy="15"/>
                  </a:xfrm>
                  <a:custGeom>
                    <a:avLst/>
                    <a:gdLst>
                      <a:gd name="T0" fmla="*/ 19 w 29"/>
                      <a:gd name="T1" fmla="*/ 3 h 6"/>
                      <a:gd name="T2" fmla="*/ 17 w 29"/>
                      <a:gd name="T3" fmla="*/ 5 h 6"/>
                      <a:gd name="T4" fmla="*/ 8 w 29"/>
                      <a:gd name="T5" fmla="*/ 5 h 6"/>
                      <a:gd name="T6" fmla="*/ 1 w 29"/>
                      <a:gd name="T7" fmla="*/ 4 h 6"/>
                      <a:gd name="T8" fmla="*/ 2 w 29"/>
                      <a:gd name="T9" fmla="*/ 2 h 6"/>
                      <a:gd name="T10" fmla="*/ 13 w 29"/>
                      <a:gd name="T11" fmla="*/ 0 h 6"/>
                      <a:gd name="T12" fmla="*/ 29 w 29"/>
                      <a:gd name="T13" fmla="*/ 2 h 6"/>
                      <a:gd name="T14" fmla="*/ 19 w 29"/>
                      <a:gd name="T15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9" h="6">
                        <a:moveTo>
                          <a:pt x="19" y="3"/>
                        </a:moveTo>
                        <a:cubicBezTo>
                          <a:pt x="19" y="4"/>
                          <a:pt x="18" y="5"/>
                          <a:pt x="17" y="5"/>
                        </a:cubicBezTo>
                        <a:cubicBezTo>
                          <a:pt x="14" y="3"/>
                          <a:pt x="10" y="4"/>
                          <a:pt x="8" y="5"/>
                        </a:cubicBezTo>
                        <a:cubicBezTo>
                          <a:pt x="5" y="6"/>
                          <a:pt x="3" y="4"/>
                          <a:pt x="1" y="4"/>
                        </a:cubicBezTo>
                        <a:cubicBezTo>
                          <a:pt x="0" y="4"/>
                          <a:pt x="2" y="3"/>
                          <a:pt x="2" y="2"/>
                        </a:cubicBezTo>
                        <a:cubicBezTo>
                          <a:pt x="6" y="1"/>
                          <a:pt x="10" y="1"/>
                          <a:pt x="13" y="0"/>
                        </a:cubicBezTo>
                        <a:cubicBezTo>
                          <a:pt x="18" y="2"/>
                          <a:pt x="24" y="0"/>
                          <a:pt x="29" y="2"/>
                        </a:cubicBezTo>
                        <a:cubicBezTo>
                          <a:pt x="26" y="4"/>
                          <a:pt x="23" y="4"/>
                          <a:pt x="19" y="3"/>
                        </a:cubicBezTo>
                        <a:close/>
                      </a:path>
                    </a:pathLst>
                  </a:custGeom>
                  <a:solidFill>
                    <a:srgbClr val="A493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8" name="Freeform 367"/>
                  <p:cNvSpPr/>
                  <p:nvPr/>
                </p:nvSpPr>
                <p:spPr bwMode="auto">
                  <a:xfrm>
                    <a:off x="4646" y="2476"/>
                    <a:ext cx="19" cy="9"/>
                  </a:xfrm>
                  <a:custGeom>
                    <a:avLst/>
                    <a:gdLst>
                      <a:gd name="T0" fmla="*/ 0 w 8"/>
                      <a:gd name="T1" fmla="*/ 3 h 4"/>
                      <a:gd name="T2" fmla="*/ 6 w 8"/>
                      <a:gd name="T3" fmla="*/ 1 h 4"/>
                      <a:gd name="T4" fmla="*/ 4 w 8"/>
                      <a:gd name="T5" fmla="*/ 3 h 4"/>
                      <a:gd name="T6" fmla="*/ 0 w 8"/>
                      <a:gd name="T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4">
                        <a:moveTo>
                          <a:pt x="0" y="3"/>
                        </a:moveTo>
                        <a:cubicBezTo>
                          <a:pt x="2" y="2"/>
                          <a:pt x="4" y="0"/>
                          <a:pt x="6" y="1"/>
                        </a:cubicBezTo>
                        <a:cubicBezTo>
                          <a:pt x="8" y="3"/>
                          <a:pt x="6" y="4"/>
                          <a:pt x="4" y="3"/>
                        </a:cubicBezTo>
                        <a:cubicBezTo>
                          <a:pt x="3" y="3"/>
                          <a:pt x="2" y="4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FEE4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19" name="Freeform 368"/>
                  <p:cNvSpPr/>
                  <p:nvPr/>
                </p:nvSpPr>
                <p:spPr bwMode="auto">
                  <a:xfrm>
                    <a:off x="4639" y="2473"/>
                    <a:ext cx="9" cy="7"/>
                  </a:xfrm>
                  <a:custGeom>
                    <a:avLst/>
                    <a:gdLst>
                      <a:gd name="T0" fmla="*/ 0 w 4"/>
                      <a:gd name="T1" fmla="*/ 0 h 3"/>
                      <a:gd name="T2" fmla="*/ 3 w 4"/>
                      <a:gd name="T3" fmla="*/ 0 h 3"/>
                      <a:gd name="T4" fmla="*/ 3 w 4"/>
                      <a:gd name="T5" fmla="*/ 2 h 3"/>
                      <a:gd name="T6" fmla="*/ 0 w 4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3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3" y="0"/>
                        </a:cubicBezTo>
                        <a:cubicBezTo>
                          <a:pt x="4" y="1"/>
                          <a:pt x="3" y="2"/>
                          <a:pt x="3" y="2"/>
                        </a:cubicBezTo>
                        <a:cubicBezTo>
                          <a:pt x="1" y="3"/>
                          <a:pt x="0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E4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0" name="Freeform 369"/>
                  <p:cNvSpPr/>
                  <p:nvPr/>
                </p:nvSpPr>
                <p:spPr bwMode="auto">
                  <a:xfrm>
                    <a:off x="4532" y="2452"/>
                    <a:ext cx="12" cy="4"/>
                  </a:xfrm>
                  <a:custGeom>
                    <a:avLst/>
                    <a:gdLst>
                      <a:gd name="T0" fmla="*/ 0 w 5"/>
                      <a:gd name="T1" fmla="*/ 0 h 2"/>
                      <a:gd name="T2" fmla="*/ 5 w 5"/>
                      <a:gd name="T3" fmla="*/ 1 h 2"/>
                      <a:gd name="T4" fmla="*/ 0 w 5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2">
                        <a:moveTo>
                          <a:pt x="0" y="0"/>
                        </a:moveTo>
                        <a:cubicBezTo>
                          <a:pt x="2" y="1"/>
                          <a:pt x="3" y="0"/>
                          <a:pt x="5" y="1"/>
                        </a:cubicBezTo>
                        <a:cubicBezTo>
                          <a:pt x="3" y="1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ECA9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1" name="Freeform 370"/>
                  <p:cNvSpPr/>
                  <p:nvPr/>
                </p:nvSpPr>
                <p:spPr bwMode="auto">
                  <a:xfrm>
                    <a:off x="4280" y="1682"/>
                    <a:ext cx="150" cy="233"/>
                  </a:xfrm>
                  <a:custGeom>
                    <a:avLst/>
                    <a:gdLst>
                      <a:gd name="T0" fmla="*/ 62 w 63"/>
                      <a:gd name="T1" fmla="*/ 45 h 98"/>
                      <a:gd name="T2" fmla="*/ 55 w 63"/>
                      <a:gd name="T3" fmla="*/ 68 h 98"/>
                      <a:gd name="T4" fmla="*/ 53 w 63"/>
                      <a:gd name="T5" fmla="*/ 82 h 98"/>
                      <a:gd name="T6" fmla="*/ 49 w 63"/>
                      <a:gd name="T7" fmla="*/ 93 h 98"/>
                      <a:gd name="T8" fmla="*/ 40 w 63"/>
                      <a:gd name="T9" fmla="*/ 97 h 98"/>
                      <a:gd name="T10" fmla="*/ 26 w 63"/>
                      <a:gd name="T11" fmla="*/ 97 h 98"/>
                      <a:gd name="T12" fmla="*/ 17 w 63"/>
                      <a:gd name="T13" fmla="*/ 92 h 98"/>
                      <a:gd name="T14" fmla="*/ 17 w 63"/>
                      <a:gd name="T15" fmla="*/ 74 h 98"/>
                      <a:gd name="T16" fmla="*/ 18 w 63"/>
                      <a:gd name="T17" fmla="*/ 57 h 98"/>
                      <a:gd name="T18" fmla="*/ 17 w 63"/>
                      <a:gd name="T19" fmla="*/ 55 h 98"/>
                      <a:gd name="T20" fmla="*/ 13 w 63"/>
                      <a:gd name="T21" fmla="*/ 47 h 98"/>
                      <a:gd name="T22" fmla="*/ 9 w 63"/>
                      <a:gd name="T23" fmla="*/ 44 h 98"/>
                      <a:gd name="T24" fmla="*/ 1 w 63"/>
                      <a:gd name="T25" fmla="*/ 37 h 98"/>
                      <a:gd name="T26" fmla="*/ 15 w 63"/>
                      <a:gd name="T27" fmla="*/ 5 h 98"/>
                      <a:gd name="T28" fmla="*/ 15 w 63"/>
                      <a:gd name="T29" fmla="*/ 4 h 98"/>
                      <a:gd name="T30" fmla="*/ 33 w 63"/>
                      <a:gd name="T31" fmla="*/ 3 h 98"/>
                      <a:gd name="T32" fmla="*/ 40 w 63"/>
                      <a:gd name="T33" fmla="*/ 16 h 98"/>
                      <a:gd name="T34" fmla="*/ 41 w 63"/>
                      <a:gd name="T35" fmla="*/ 24 h 98"/>
                      <a:gd name="T36" fmla="*/ 45 w 63"/>
                      <a:gd name="T37" fmla="*/ 20 h 98"/>
                      <a:gd name="T38" fmla="*/ 55 w 63"/>
                      <a:gd name="T39" fmla="*/ 18 h 98"/>
                      <a:gd name="T40" fmla="*/ 58 w 63"/>
                      <a:gd name="T41" fmla="*/ 20 h 98"/>
                      <a:gd name="T42" fmla="*/ 55 w 63"/>
                      <a:gd name="T43" fmla="*/ 28 h 98"/>
                      <a:gd name="T44" fmla="*/ 54 w 63"/>
                      <a:gd name="T45" fmla="*/ 28 h 98"/>
                      <a:gd name="T46" fmla="*/ 48 w 63"/>
                      <a:gd name="T47" fmla="*/ 29 h 98"/>
                      <a:gd name="T48" fmla="*/ 51 w 63"/>
                      <a:gd name="T49" fmla="*/ 32 h 98"/>
                      <a:gd name="T50" fmla="*/ 57 w 63"/>
                      <a:gd name="T51" fmla="*/ 35 h 98"/>
                      <a:gd name="T52" fmla="*/ 63 w 63"/>
                      <a:gd name="T53" fmla="*/ 39 h 98"/>
                      <a:gd name="T54" fmla="*/ 62 w 63"/>
                      <a:gd name="T55" fmla="*/ 45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</a:cxnLst>
                    <a:rect l="0" t="0" r="r" b="b"/>
                    <a:pathLst>
                      <a:path w="63" h="98">
                        <a:moveTo>
                          <a:pt x="62" y="45"/>
                        </a:moveTo>
                        <a:cubicBezTo>
                          <a:pt x="60" y="53"/>
                          <a:pt x="58" y="60"/>
                          <a:pt x="55" y="68"/>
                        </a:cubicBezTo>
                        <a:cubicBezTo>
                          <a:pt x="54" y="73"/>
                          <a:pt x="56" y="78"/>
                          <a:pt x="53" y="82"/>
                        </a:cubicBezTo>
                        <a:cubicBezTo>
                          <a:pt x="51" y="85"/>
                          <a:pt x="50" y="89"/>
                          <a:pt x="49" y="93"/>
                        </a:cubicBezTo>
                        <a:cubicBezTo>
                          <a:pt x="48" y="97"/>
                          <a:pt x="44" y="98"/>
                          <a:pt x="40" y="97"/>
                        </a:cubicBezTo>
                        <a:cubicBezTo>
                          <a:pt x="35" y="97"/>
                          <a:pt x="31" y="98"/>
                          <a:pt x="26" y="97"/>
                        </a:cubicBezTo>
                        <a:cubicBezTo>
                          <a:pt x="22" y="97"/>
                          <a:pt x="19" y="95"/>
                          <a:pt x="17" y="92"/>
                        </a:cubicBezTo>
                        <a:cubicBezTo>
                          <a:pt x="16" y="86"/>
                          <a:pt x="18" y="80"/>
                          <a:pt x="17" y="74"/>
                        </a:cubicBezTo>
                        <a:cubicBezTo>
                          <a:pt x="16" y="68"/>
                          <a:pt x="17" y="63"/>
                          <a:pt x="18" y="57"/>
                        </a:cubicBezTo>
                        <a:cubicBezTo>
                          <a:pt x="18" y="56"/>
                          <a:pt x="18" y="55"/>
                          <a:pt x="17" y="55"/>
                        </a:cubicBezTo>
                        <a:cubicBezTo>
                          <a:pt x="14" y="53"/>
                          <a:pt x="13" y="50"/>
                          <a:pt x="13" y="47"/>
                        </a:cubicBezTo>
                        <a:cubicBezTo>
                          <a:pt x="14" y="44"/>
                          <a:pt x="11" y="44"/>
                          <a:pt x="9" y="44"/>
                        </a:cubicBezTo>
                        <a:cubicBezTo>
                          <a:pt x="2" y="44"/>
                          <a:pt x="0" y="43"/>
                          <a:pt x="1" y="37"/>
                        </a:cubicBezTo>
                        <a:cubicBezTo>
                          <a:pt x="4" y="25"/>
                          <a:pt x="8" y="14"/>
                          <a:pt x="15" y="5"/>
                        </a:cubicBezTo>
                        <a:cubicBezTo>
                          <a:pt x="15" y="4"/>
                          <a:pt x="15" y="4"/>
                          <a:pt x="15" y="4"/>
                        </a:cubicBezTo>
                        <a:cubicBezTo>
                          <a:pt x="21" y="0"/>
                          <a:pt x="27" y="2"/>
                          <a:pt x="33" y="3"/>
                        </a:cubicBezTo>
                        <a:cubicBezTo>
                          <a:pt x="39" y="5"/>
                          <a:pt x="40" y="10"/>
                          <a:pt x="40" y="16"/>
                        </a:cubicBezTo>
                        <a:cubicBezTo>
                          <a:pt x="40" y="18"/>
                          <a:pt x="41" y="21"/>
                          <a:pt x="41" y="24"/>
                        </a:cubicBezTo>
                        <a:cubicBezTo>
                          <a:pt x="42" y="22"/>
                          <a:pt x="44" y="21"/>
                          <a:pt x="45" y="20"/>
                        </a:cubicBezTo>
                        <a:cubicBezTo>
                          <a:pt x="48" y="18"/>
                          <a:pt x="52" y="20"/>
                          <a:pt x="55" y="18"/>
                        </a:cubicBezTo>
                        <a:cubicBezTo>
                          <a:pt x="56" y="17"/>
                          <a:pt x="57" y="18"/>
                          <a:pt x="58" y="20"/>
                        </a:cubicBezTo>
                        <a:cubicBezTo>
                          <a:pt x="58" y="21"/>
                          <a:pt x="55" y="28"/>
                          <a:pt x="55" y="28"/>
                        </a:cubicBezTo>
                        <a:cubicBezTo>
                          <a:pt x="54" y="28"/>
                          <a:pt x="55" y="28"/>
                          <a:pt x="54" y="28"/>
                        </a:cubicBezTo>
                        <a:cubicBezTo>
                          <a:pt x="52" y="27"/>
                          <a:pt x="51" y="30"/>
                          <a:pt x="48" y="29"/>
                        </a:cubicBezTo>
                        <a:cubicBezTo>
                          <a:pt x="50" y="29"/>
                          <a:pt x="52" y="28"/>
                          <a:pt x="51" y="32"/>
                        </a:cubicBezTo>
                        <a:cubicBezTo>
                          <a:pt x="51" y="34"/>
                          <a:pt x="55" y="36"/>
                          <a:pt x="57" y="35"/>
                        </a:cubicBezTo>
                        <a:cubicBezTo>
                          <a:pt x="61" y="33"/>
                          <a:pt x="63" y="35"/>
                          <a:pt x="63" y="39"/>
                        </a:cubicBezTo>
                        <a:cubicBezTo>
                          <a:pt x="62" y="41"/>
                          <a:pt x="62" y="43"/>
                          <a:pt x="62" y="45"/>
                        </a:cubicBezTo>
                        <a:close/>
                      </a:path>
                    </a:pathLst>
                  </a:custGeom>
                  <a:solidFill>
                    <a:srgbClr val="B5FE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2" name="Freeform 371"/>
                  <p:cNvSpPr/>
                  <p:nvPr/>
                </p:nvSpPr>
                <p:spPr bwMode="auto">
                  <a:xfrm>
                    <a:off x="4309" y="1630"/>
                    <a:ext cx="133" cy="99"/>
                  </a:xfrm>
                  <a:custGeom>
                    <a:avLst/>
                    <a:gdLst>
                      <a:gd name="T0" fmla="*/ 28 w 56"/>
                      <a:gd name="T1" fmla="*/ 38 h 42"/>
                      <a:gd name="T2" fmla="*/ 27 w 56"/>
                      <a:gd name="T3" fmla="*/ 34 h 42"/>
                      <a:gd name="T4" fmla="*/ 21 w 56"/>
                      <a:gd name="T5" fmla="*/ 26 h 42"/>
                      <a:gd name="T6" fmla="*/ 19 w 56"/>
                      <a:gd name="T7" fmla="*/ 24 h 42"/>
                      <a:gd name="T8" fmla="*/ 4 w 56"/>
                      <a:gd name="T9" fmla="*/ 25 h 42"/>
                      <a:gd name="T10" fmla="*/ 3 w 56"/>
                      <a:gd name="T11" fmla="*/ 27 h 42"/>
                      <a:gd name="T12" fmla="*/ 3 w 56"/>
                      <a:gd name="T13" fmla="*/ 27 h 42"/>
                      <a:gd name="T14" fmla="*/ 1 w 56"/>
                      <a:gd name="T15" fmla="*/ 25 h 42"/>
                      <a:gd name="T16" fmla="*/ 4 w 56"/>
                      <a:gd name="T17" fmla="*/ 20 h 42"/>
                      <a:gd name="T18" fmla="*/ 8 w 56"/>
                      <a:gd name="T19" fmla="*/ 20 h 42"/>
                      <a:gd name="T20" fmla="*/ 19 w 56"/>
                      <a:gd name="T21" fmla="*/ 20 h 42"/>
                      <a:gd name="T22" fmla="*/ 25 w 56"/>
                      <a:gd name="T23" fmla="*/ 18 h 42"/>
                      <a:gd name="T24" fmla="*/ 36 w 56"/>
                      <a:gd name="T25" fmla="*/ 10 h 42"/>
                      <a:gd name="T26" fmla="*/ 46 w 56"/>
                      <a:gd name="T27" fmla="*/ 6 h 42"/>
                      <a:gd name="T28" fmla="*/ 56 w 56"/>
                      <a:gd name="T29" fmla="*/ 0 h 42"/>
                      <a:gd name="T30" fmla="*/ 51 w 56"/>
                      <a:gd name="T31" fmla="*/ 19 h 42"/>
                      <a:gd name="T32" fmla="*/ 51 w 56"/>
                      <a:gd name="T33" fmla="*/ 20 h 42"/>
                      <a:gd name="T34" fmla="*/ 48 w 56"/>
                      <a:gd name="T35" fmla="*/ 23 h 42"/>
                      <a:gd name="T36" fmla="*/ 36 w 56"/>
                      <a:gd name="T37" fmla="*/ 38 h 42"/>
                      <a:gd name="T38" fmla="*/ 33 w 56"/>
                      <a:gd name="T39" fmla="*/ 41 h 42"/>
                      <a:gd name="T40" fmla="*/ 28 w 56"/>
                      <a:gd name="T41" fmla="*/ 3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56" h="42">
                        <a:moveTo>
                          <a:pt x="28" y="38"/>
                        </a:moveTo>
                        <a:cubicBezTo>
                          <a:pt x="27" y="37"/>
                          <a:pt x="27" y="36"/>
                          <a:pt x="27" y="34"/>
                        </a:cubicBezTo>
                        <a:cubicBezTo>
                          <a:pt x="27" y="30"/>
                          <a:pt x="24" y="28"/>
                          <a:pt x="21" y="26"/>
                        </a:cubicBezTo>
                        <a:cubicBezTo>
                          <a:pt x="21" y="25"/>
                          <a:pt x="20" y="24"/>
                          <a:pt x="19" y="24"/>
                        </a:cubicBezTo>
                        <a:cubicBezTo>
                          <a:pt x="14" y="25"/>
                          <a:pt x="9" y="23"/>
                          <a:pt x="4" y="25"/>
                        </a:cubicBezTo>
                        <a:cubicBezTo>
                          <a:pt x="3" y="26"/>
                          <a:pt x="3" y="26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2" y="26"/>
                          <a:pt x="0" y="27"/>
                          <a:pt x="1" y="25"/>
                        </a:cubicBezTo>
                        <a:cubicBezTo>
                          <a:pt x="1" y="23"/>
                          <a:pt x="1" y="21"/>
                          <a:pt x="4" y="20"/>
                        </a:cubicBezTo>
                        <a:cubicBezTo>
                          <a:pt x="5" y="20"/>
                          <a:pt x="6" y="20"/>
                          <a:pt x="8" y="20"/>
                        </a:cubicBezTo>
                        <a:cubicBezTo>
                          <a:pt x="11" y="20"/>
                          <a:pt x="15" y="20"/>
                          <a:pt x="19" y="20"/>
                        </a:cubicBezTo>
                        <a:cubicBezTo>
                          <a:pt x="21" y="20"/>
                          <a:pt x="24" y="20"/>
                          <a:pt x="25" y="18"/>
                        </a:cubicBezTo>
                        <a:cubicBezTo>
                          <a:pt x="28" y="15"/>
                          <a:pt x="33" y="14"/>
                          <a:pt x="36" y="10"/>
                        </a:cubicBezTo>
                        <a:cubicBezTo>
                          <a:pt x="38" y="7"/>
                          <a:pt x="42" y="7"/>
                          <a:pt x="46" y="6"/>
                        </a:cubicBezTo>
                        <a:cubicBezTo>
                          <a:pt x="49" y="4"/>
                          <a:pt x="52" y="2"/>
                          <a:pt x="56" y="0"/>
                        </a:cubicBezTo>
                        <a:cubicBezTo>
                          <a:pt x="56" y="7"/>
                          <a:pt x="54" y="13"/>
                          <a:pt x="51" y="19"/>
                        </a:cubicBezTo>
                        <a:cubicBezTo>
                          <a:pt x="51" y="19"/>
                          <a:pt x="51" y="19"/>
                          <a:pt x="51" y="20"/>
                        </a:cubicBezTo>
                        <a:cubicBezTo>
                          <a:pt x="50" y="21"/>
                          <a:pt x="49" y="22"/>
                          <a:pt x="48" y="23"/>
                        </a:cubicBezTo>
                        <a:cubicBezTo>
                          <a:pt x="44" y="28"/>
                          <a:pt x="39" y="32"/>
                          <a:pt x="36" y="38"/>
                        </a:cubicBezTo>
                        <a:cubicBezTo>
                          <a:pt x="35" y="39"/>
                          <a:pt x="34" y="40"/>
                          <a:pt x="33" y="41"/>
                        </a:cubicBezTo>
                        <a:cubicBezTo>
                          <a:pt x="30" y="42"/>
                          <a:pt x="28" y="42"/>
                          <a:pt x="28" y="38"/>
                        </a:cubicBezTo>
                        <a:close/>
                      </a:path>
                    </a:pathLst>
                  </a:custGeom>
                  <a:solidFill>
                    <a:srgbClr val="DAFE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3" name="Freeform 372"/>
                  <p:cNvSpPr/>
                  <p:nvPr/>
                </p:nvSpPr>
                <p:spPr bwMode="auto">
                  <a:xfrm>
                    <a:off x="4774" y="1442"/>
                    <a:ext cx="171" cy="126"/>
                  </a:xfrm>
                  <a:custGeom>
                    <a:avLst/>
                    <a:gdLst>
                      <a:gd name="T0" fmla="*/ 1 w 72"/>
                      <a:gd name="T1" fmla="*/ 22 h 53"/>
                      <a:gd name="T2" fmla="*/ 0 w 72"/>
                      <a:gd name="T3" fmla="*/ 21 h 53"/>
                      <a:gd name="T4" fmla="*/ 4 w 72"/>
                      <a:gd name="T5" fmla="*/ 10 h 53"/>
                      <a:gd name="T6" fmla="*/ 7 w 72"/>
                      <a:gd name="T7" fmla="*/ 4 h 53"/>
                      <a:gd name="T8" fmla="*/ 19 w 72"/>
                      <a:gd name="T9" fmla="*/ 3 h 53"/>
                      <a:gd name="T10" fmla="*/ 20 w 72"/>
                      <a:gd name="T11" fmla="*/ 3 h 53"/>
                      <a:gd name="T12" fmla="*/ 24 w 72"/>
                      <a:gd name="T13" fmla="*/ 1 h 53"/>
                      <a:gd name="T14" fmla="*/ 25 w 72"/>
                      <a:gd name="T15" fmla="*/ 0 h 53"/>
                      <a:gd name="T16" fmla="*/ 35 w 72"/>
                      <a:gd name="T17" fmla="*/ 2 h 53"/>
                      <a:gd name="T18" fmla="*/ 41 w 72"/>
                      <a:gd name="T19" fmla="*/ 5 h 53"/>
                      <a:gd name="T20" fmla="*/ 51 w 72"/>
                      <a:gd name="T21" fmla="*/ 11 h 53"/>
                      <a:gd name="T22" fmla="*/ 56 w 72"/>
                      <a:gd name="T23" fmla="*/ 14 h 53"/>
                      <a:gd name="T24" fmla="*/ 57 w 72"/>
                      <a:gd name="T25" fmla="*/ 16 h 53"/>
                      <a:gd name="T26" fmla="*/ 58 w 72"/>
                      <a:gd name="T27" fmla="*/ 19 h 53"/>
                      <a:gd name="T28" fmla="*/ 67 w 72"/>
                      <a:gd name="T29" fmla="*/ 19 h 53"/>
                      <a:gd name="T30" fmla="*/ 68 w 72"/>
                      <a:gd name="T31" fmla="*/ 21 h 53"/>
                      <a:gd name="T32" fmla="*/ 70 w 72"/>
                      <a:gd name="T33" fmla="*/ 25 h 53"/>
                      <a:gd name="T34" fmla="*/ 68 w 72"/>
                      <a:gd name="T35" fmla="*/ 41 h 53"/>
                      <a:gd name="T36" fmla="*/ 68 w 72"/>
                      <a:gd name="T37" fmla="*/ 45 h 53"/>
                      <a:gd name="T38" fmla="*/ 62 w 72"/>
                      <a:gd name="T39" fmla="*/ 49 h 53"/>
                      <a:gd name="T40" fmla="*/ 60 w 72"/>
                      <a:gd name="T41" fmla="*/ 52 h 53"/>
                      <a:gd name="T42" fmla="*/ 59 w 72"/>
                      <a:gd name="T43" fmla="*/ 53 h 53"/>
                      <a:gd name="T44" fmla="*/ 33 w 72"/>
                      <a:gd name="T45" fmla="*/ 52 h 53"/>
                      <a:gd name="T46" fmla="*/ 31 w 72"/>
                      <a:gd name="T47" fmla="*/ 51 h 53"/>
                      <a:gd name="T48" fmla="*/ 28 w 72"/>
                      <a:gd name="T49" fmla="*/ 51 h 53"/>
                      <a:gd name="T50" fmla="*/ 28 w 72"/>
                      <a:gd name="T51" fmla="*/ 50 h 53"/>
                      <a:gd name="T52" fmla="*/ 24 w 72"/>
                      <a:gd name="T53" fmla="*/ 34 h 53"/>
                      <a:gd name="T54" fmla="*/ 11 w 72"/>
                      <a:gd name="T55" fmla="*/ 26 h 53"/>
                      <a:gd name="T56" fmla="*/ 6 w 72"/>
                      <a:gd name="T57" fmla="*/ 24 h 53"/>
                      <a:gd name="T58" fmla="*/ 1 w 72"/>
                      <a:gd name="T59" fmla="*/ 22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72" h="53">
                        <a:moveTo>
                          <a:pt x="1" y="22"/>
                        </a:moveTo>
                        <a:cubicBezTo>
                          <a:pt x="0" y="22"/>
                          <a:pt x="0" y="22"/>
                          <a:pt x="0" y="21"/>
                        </a:cubicBezTo>
                        <a:cubicBezTo>
                          <a:pt x="1" y="17"/>
                          <a:pt x="2" y="13"/>
                          <a:pt x="4" y="10"/>
                        </a:cubicBezTo>
                        <a:cubicBezTo>
                          <a:pt x="6" y="8"/>
                          <a:pt x="5" y="6"/>
                          <a:pt x="7" y="4"/>
                        </a:cubicBezTo>
                        <a:cubicBezTo>
                          <a:pt x="11" y="1"/>
                          <a:pt x="15" y="1"/>
                          <a:pt x="19" y="3"/>
                        </a:cubicBezTo>
                        <a:cubicBezTo>
                          <a:pt x="19" y="3"/>
                          <a:pt x="19" y="3"/>
                          <a:pt x="20" y="3"/>
                        </a:cubicBezTo>
                        <a:cubicBezTo>
                          <a:pt x="23" y="5"/>
                          <a:pt x="24" y="4"/>
                          <a:pt x="24" y="1"/>
                        </a:cubicBezTo>
                        <a:cubicBezTo>
                          <a:pt x="24" y="0"/>
                          <a:pt x="24" y="0"/>
                          <a:pt x="25" y="0"/>
                        </a:cubicBezTo>
                        <a:cubicBezTo>
                          <a:pt x="28" y="4"/>
                          <a:pt x="32" y="1"/>
                          <a:pt x="35" y="2"/>
                        </a:cubicBezTo>
                        <a:cubicBezTo>
                          <a:pt x="38" y="2"/>
                          <a:pt x="38" y="5"/>
                          <a:pt x="41" y="5"/>
                        </a:cubicBezTo>
                        <a:cubicBezTo>
                          <a:pt x="46" y="4"/>
                          <a:pt x="48" y="8"/>
                          <a:pt x="51" y="11"/>
                        </a:cubicBezTo>
                        <a:cubicBezTo>
                          <a:pt x="52" y="12"/>
                          <a:pt x="54" y="13"/>
                          <a:pt x="56" y="14"/>
                        </a:cubicBezTo>
                        <a:cubicBezTo>
                          <a:pt x="56" y="15"/>
                          <a:pt x="56" y="15"/>
                          <a:pt x="57" y="16"/>
                        </a:cubicBezTo>
                        <a:cubicBezTo>
                          <a:pt x="57" y="17"/>
                          <a:pt x="58" y="18"/>
                          <a:pt x="58" y="19"/>
                        </a:cubicBezTo>
                        <a:cubicBezTo>
                          <a:pt x="61" y="20"/>
                          <a:pt x="64" y="17"/>
                          <a:pt x="67" y="19"/>
                        </a:cubicBezTo>
                        <a:cubicBezTo>
                          <a:pt x="66" y="20"/>
                          <a:pt x="67" y="21"/>
                          <a:pt x="68" y="21"/>
                        </a:cubicBezTo>
                        <a:cubicBezTo>
                          <a:pt x="69" y="22"/>
                          <a:pt x="70" y="23"/>
                          <a:pt x="70" y="25"/>
                        </a:cubicBezTo>
                        <a:cubicBezTo>
                          <a:pt x="71" y="31"/>
                          <a:pt x="72" y="36"/>
                          <a:pt x="68" y="41"/>
                        </a:cubicBezTo>
                        <a:cubicBezTo>
                          <a:pt x="67" y="42"/>
                          <a:pt x="68" y="43"/>
                          <a:pt x="68" y="45"/>
                        </a:cubicBezTo>
                        <a:cubicBezTo>
                          <a:pt x="67" y="47"/>
                          <a:pt x="65" y="50"/>
                          <a:pt x="62" y="49"/>
                        </a:cubicBezTo>
                        <a:cubicBezTo>
                          <a:pt x="60" y="49"/>
                          <a:pt x="60" y="49"/>
                          <a:pt x="60" y="52"/>
                        </a:cubicBezTo>
                        <a:cubicBezTo>
                          <a:pt x="60" y="52"/>
                          <a:pt x="59" y="53"/>
                          <a:pt x="59" y="53"/>
                        </a:cubicBezTo>
                        <a:cubicBezTo>
                          <a:pt x="50" y="52"/>
                          <a:pt x="42" y="53"/>
                          <a:pt x="33" y="52"/>
                        </a:cubicBezTo>
                        <a:cubicBezTo>
                          <a:pt x="32" y="52"/>
                          <a:pt x="31" y="52"/>
                          <a:pt x="31" y="51"/>
                        </a:cubicBezTo>
                        <a:cubicBezTo>
                          <a:pt x="30" y="47"/>
                          <a:pt x="29" y="51"/>
                          <a:pt x="28" y="51"/>
                        </a:cubicBezTo>
                        <a:cubicBezTo>
                          <a:pt x="28" y="51"/>
                          <a:pt x="28" y="50"/>
                          <a:pt x="28" y="50"/>
                        </a:cubicBezTo>
                        <a:cubicBezTo>
                          <a:pt x="30" y="44"/>
                          <a:pt x="27" y="38"/>
                          <a:pt x="24" y="34"/>
                        </a:cubicBezTo>
                        <a:cubicBezTo>
                          <a:pt x="21" y="30"/>
                          <a:pt x="16" y="27"/>
                          <a:pt x="11" y="26"/>
                        </a:cubicBezTo>
                        <a:cubicBezTo>
                          <a:pt x="8" y="26"/>
                          <a:pt x="8" y="24"/>
                          <a:pt x="6" y="24"/>
                        </a:cubicBezTo>
                        <a:cubicBezTo>
                          <a:pt x="4" y="23"/>
                          <a:pt x="2" y="22"/>
                          <a:pt x="1" y="22"/>
                        </a:cubicBezTo>
                        <a:close/>
                      </a:path>
                    </a:pathLst>
                  </a:custGeom>
                  <a:solidFill>
                    <a:srgbClr val="AFC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4" name="Freeform 373"/>
                  <p:cNvSpPr/>
                  <p:nvPr/>
                </p:nvSpPr>
                <p:spPr bwMode="auto">
                  <a:xfrm>
                    <a:off x="4911" y="1347"/>
                    <a:ext cx="69" cy="104"/>
                  </a:xfrm>
                  <a:custGeom>
                    <a:avLst/>
                    <a:gdLst>
                      <a:gd name="T0" fmla="*/ 4 w 29"/>
                      <a:gd name="T1" fmla="*/ 28 h 44"/>
                      <a:gd name="T2" fmla="*/ 7 w 29"/>
                      <a:gd name="T3" fmla="*/ 21 h 44"/>
                      <a:gd name="T4" fmla="*/ 17 w 29"/>
                      <a:gd name="T5" fmla="*/ 0 h 44"/>
                      <a:gd name="T6" fmla="*/ 18 w 29"/>
                      <a:gd name="T7" fmla="*/ 17 h 44"/>
                      <a:gd name="T8" fmla="*/ 16 w 29"/>
                      <a:gd name="T9" fmla="*/ 19 h 44"/>
                      <a:gd name="T10" fmla="*/ 14 w 29"/>
                      <a:gd name="T11" fmla="*/ 23 h 44"/>
                      <a:gd name="T12" fmla="*/ 16 w 29"/>
                      <a:gd name="T13" fmla="*/ 23 h 44"/>
                      <a:gd name="T14" fmla="*/ 19 w 29"/>
                      <a:gd name="T15" fmla="*/ 22 h 44"/>
                      <a:gd name="T16" fmla="*/ 27 w 29"/>
                      <a:gd name="T17" fmla="*/ 15 h 44"/>
                      <a:gd name="T18" fmla="*/ 29 w 29"/>
                      <a:gd name="T19" fmla="*/ 15 h 44"/>
                      <a:gd name="T20" fmla="*/ 20 w 29"/>
                      <a:gd name="T21" fmla="*/ 34 h 44"/>
                      <a:gd name="T22" fmla="*/ 2 w 29"/>
                      <a:gd name="T23" fmla="*/ 41 h 44"/>
                      <a:gd name="T24" fmla="*/ 1 w 29"/>
                      <a:gd name="T25" fmla="*/ 38 h 44"/>
                      <a:gd name="T26" fmla="*/ 4 w 29"/>
                      <a:gd name="T27" fmla="*/ 28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9" h="44">
                        <a:moveTo>
                          <a:pt x="4" y="28"/>
                        </a:moveTo>
                        <a:cubicBezTo>
                          <a:pt x="6" y="26"/>
                          <a:pt x="7" y="24"/>
                          <a:pt x="7" y="21"/>
                        </a:cubicBezTo>
                        <a:cubicBezTo>
                          <a:pt x="9" y="13"/>
                          <a:pt x="13" y="6"/>
                          <a:pt x="17" y="0"/>
                        </a:cubicBezTo>
                        <a:cubicBezTo>
                          <a:pt x="23" y="6"/>
                          <a:pt x="20" y="11"/>
                          <a:pt x="18" y="17"/>
                        </a:cubicBezTo>
                        <a:cubicBezTo>
                          <a:pt x="17" y="18"/>
                          <a:pt x="16" y="19"/>
                          <a:pt x="16" y="19"/>
                        </a:cubicBezTo>
                        <a:cubicBezTo>
                          <a:pt x="12" y="19"/>
                          <a:pt x="16" y="21"/>
                          <a:pt x="14" y="23"/>
                        </a:cubicBezTo>
                        <a:cubicBezTo>
                          <a:pt x="13" y="23"/>
                          <a:pt x="15" y="23"/>
                          <a:pt x="16" y="23"/>
                        </a:cubicBezTo>
                        <a:cubicBezTo>
                          <a:pt x="17" y="24"/>
                          <a:pt x="18" y="23"/>
                          <a:pt x="19" y="22"/>
                        </a:cubicBezTo>
                        <a:cubicBezTo>
                          <a:pt x="21" y="19"/>
                          <a:pt x="25" y="18"/>
                          <a:pt x="27" y="15"/>
                        </a:cubicBezTo>
                        <a:cubicBezTo>
                          <a:pt x="28" y="14"/>
                          <a:pt x="29" y="15"/>
                          <a:pt x="29" y="15"/>
                        </a:cubicBezTo>
                        <a:cubicBezTo>
                          <a:pt x="27" y="22"/>
                          <a:pt x="22" y="27"/>
                          <a:pt x="20" y="34"/>
                        </a:cubicBezTo>
                        <a:cubicBezTo>
                          <a:pt x="18" y="40"/>
                          <a:pt x="9" y="44"/>
                          <a:pt x="2" y="41"/>
                        </a:cubicBezTo>
                        <a:cubicBezTo>
                          <a:pt x="0" y="40"/>
                          <a:pt x="1" y="39"/>
                          <a:pt x="1" y="38"/>
                        </a:cubicBezTo>
                        <a:cubicBezTo>
                          <a:pt x="1" y="34"/>
                          <a:pt x="4" y="31"/>
                          <a:pt x="4" y="28"/>
                        </a:cubicBezTo>
                        <a:close/>
                      </a:path>
                    </a:pathLst>
                  </a:custGeom>
                  <a:solidFill>
                    <a:srgbClr val="8F8F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5" name="Freeform 374"/>
                  <p:cNvSpPr/>
                  <p:nvPr/>
                </p:nvSpPr>
                <p:spPr bwMode="auto">
                  <a:xfrm>
                    <a:off x="4938" y="1333"/>
                    <a:ext cx="61" cy="76"/>
                  </a:xfrm>
                  <a:custGeom>
                    <a:avLst/>
                    <a:gdLst>
                      <a:gd name="T0" fmla="*/ 18 w 26"/>
                      <a:gd name="T1" fmla="*/ 21 h 32"/>
                      <a:gd name="T2" fmla="*/ 14 w 26"/>
                      <a:gd name="T3" fmla="*/ 25 h 32"/>
                      <a:gd name="T4" fmla="*/ 8 w 26"/>
                      <a:gd name="T5" fmla="*/ 31 h 32"/>
                      <a:gd name="T6" fmla="*/ 6 w 26"/>
                      <a:gd name="T7" fmla="*/ 31 h 32"/>
                      <a:gd name="T8" fmla="*/ 1 w 26"/>
                      <a:gd name="T9" fmla="*/ 29 h 32"/>
                      <a:gd name="T10" fmla="*/ 3 w 26"/>
                      <a:gd name="T11" fmla="*/ 27 h 32"/>
                      <a:gd name="T12" fmla="*/ 0 w 26"/>
                      <a:gd name="T13" fmla="*/ 25 h 32"/>
                      <a:gd name="T14" fmla="*/ 4 w 26"/>
                      <a:gd name="T15" fmla="*/ 25 h 32"/>
                      <a:gd name="T16" fmla="*/ 7 w 26"/>
                      <a:gd name="T17" fmla="*/ 19 h 32"/>
                      <a:gd name="T18" fmla="*/ 7 w 26"/>
                      <a:gd name="T19" fmla="*/ 10 h 32"/>
                      <a:gd name="T20" fmla="*/ 6 w 26"/>
                      <a:gd name="T21" fmla="*/ 6 h 32"/>
                      <a:gd name="T22" fmla="*/ 13 w 26"/>
                      <a:gd name="T23" fmla="*/ 1 h 32"/>
                      <a:gd name="T24" fmla="*/ 19 w 26"/>
                      <a:gd name="T25" fmla="*/ 0 h 32"/>
                      <a:gd name="T26" fmla="*/ 26 w 26"/>
                      <a:gd name="T27" fmla="*/ 4 h 32"/>
                      <a:gd name="T28" fmla="*/ 18 w 26"/>
                      <a:gd name="T29" fmla="*/ 21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6" h="32">
                        <a:moveTo>
                          <a:pt x="18" y="21"/>
                        </a:moveTo>
                        <a:cubicBezTo>
                          <a:pt x="15" y="20"/>
                          <a:pt x="16" y="24"/>
                          <a:pt x="14" y="25"/>
                        </a:cubicBezTo>
                        <a:cubicBezTo>
                          <a:pt x="12" y="27"/>
                          <a:pt x="8" y="27"/>
                          <a:pt x="8" y="31"/>
                        </a:cubicBezTo>
                        <a:cubicBezTo>
                          <a:pt x="8" y="32"/>
                          <a:pt x="7" y="32"/>
                          <a:pt x="6" y="31"/>
                        </a:cubicBezTo>
                        <a:cubicBezTo>
                          <a:pt x="4" y="31"/>
                          <a:pt x="3" y="30"/>
                          <a:pt x="1" y="29"/>
                        </a:cubicBezTo>
                        <a:cubicBezTo>
                          <a:pt x="1" y="28"/>
                          <a:pt x="4" y="29"/>
                          <a:pt x="3" y="27"/>
                        </a:cubicBezTo>
                        <a:cubicBezTo>
                          <a:pt x="2" y="25"/>
                          <a:pt x="0" y="28"/>
                          <a:pt x="0" y="25"/>
                        </a:cubicBezTo>
                        <a:cubicBezTo>
                          <a:pt x="1" y="23"/>
                          <a:pt x="3" y="25"/>
                          <a:pt x="4" y="25"/>
                        </a:cubicBezTo>
                        <a:cubicBezTo>
                          <a:pt x="7" y="24"/>
                          <a:pt x="6" y="21"/>
                          <a:pt x="7" y="19"/>
                        </a:cubicBezTo>
                        <a:cubicBezTo>
                          <a:pt x="8" y="16"/>
                          <a:pt x="11" y="12"/>
                          <a:pt x="7" y="10"/>
                        </a:cubicBezTo>
                        <a:cubicBezTo>
                          <a:pt x="5" y="9"/>
                          <a:pt x="8" y="7"/>
                          <a:pt x="6" y="6"/>
                        </a:cubicBezTo>
                        <a:cubicBezTo>
                          <a:pt x="7" y="1"/>
                          <a:pt x="10" y="1"/>
                          <a:pt x="13" y="1"/>
                        </a:cubicBezTo>
                        <a:cubicBezTo>
                          <a:pt x="15" y="0"/>
                          <a:pt x="17" y="0"/>
                          <a:pt x="19" y="0"/>
                        </a:cubicBezTo>
                        <a:cubicBezTo>
                          <a:pt x="22" y="1"/>
                          <a:pt x="24" y="1"/>
                          <a:pt x="26" y="4"/>
                        </a:cubicBezTo>
                        <a:cubicBezTo>
                          <a:pt x="25" y="10"/>
                          <a:pt x="20" y="15"/>
                          <a:pt x="18" y="21"/>
                        </a:cubicBezTo>
                        <a:close/>
                      </a:path>
                    </a:pathLst>
                  </a:custGeom>
                  <a:solidFill>
                    <a:srgbClr val="89898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6" name="Freeform 375"/>
                  <p:cNvSpPr/>
                  <p:nvPr/>
                </p:nvSpPr>
                <p:spPr bwMode="auto">
                  <a:xfrm>
                    <a:off x="4871" y="1439"/>
                    <a:ext cx="57" cy="46"/>
                  </a:xfrm>
                  <a:custGeom>
                    <a:avLst/>
                    <a:gdLst>
                      <a:gd name="T0" fmla="*/ 10 w 24"/>
                      <a:gd name="T1" fmla="*/ 13 h 19"/>
                      <a:gd name="T2" fmla="*/ 0 w 24"/>
                      <a:gd name="T3" fmla="*/ 6 h 19"/>
                      <a:gd name="T4" fmla="*/ 0 w 24"/>
                      <a:gd name="T5" fmla="*/ 5 h 19"/>
                      <a:gd name="T6" fmla="*/ 4 w 24"/>
                      <a:gd name="T7" fmla="*/ 2 h 19"/>
                      <a:gd name="T8" fmla="*/ 16 w 24"/>
                      <a:gd name="T9" fmla="*/ 7 h 19"/>
                      <a:gd name="T10" fmla="*/ 22 w 24"/>
                      <a:gd name="T11" fmla="*/ 15 h 19"/>
                      <a:gd name="T12" fmla="*/ 17 w 24"/>
                      <a:gd name="T13" fmla="*/ 14 h 19"/>
                      <a:gd name="T14" fmla="*/ 19 w 24"/>
                      <a:gd name="T15" fmla="*/ 18 h 19"/>
                      <a:gd name="T16" fmla="*/ 19 w 24"/>
                      <a:gd name="T17" fmla="*/ 18 h 19"/>
                      <a:gd name="T18" fmla="*/ 14 w 24"/>
                      <a:gd name="T19" fmla="*/ 17 h 19"/>
                      <a:gd name="T20" fmla="*/ 14 w 24"/>
                      <a:gd name="T21" fmla="*/ 15 h 19"/>
                      <a:gd name="T22" fmla="*/ 10 w 24"/>
                      <a:gd name="T23" fmla="*/ 1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4" h="19">
                        <a:moveTo>
                          <a:pt x="10" y="13"/>
                        </a:moveTo>
                        <a:cubicBezTo>
                          <a:pt x="7" y="9"/>
                          <a:pt x="4" y="7"/>
                          <a:pt x="0" y="6"/>
                        </a:cubicBezTo>
                        <a:cubicBezTo>
                          <a:pt x="0" y="6"/>
                          <a:pt x="0" y="5"/>
                          <a:pt x="0" y="5"/>
                        </a:cubicBezTo>
                        <a:cubicBezTo>
                          <a:pt x="0" y="1"/>
                          <a:pt x="1" y="0"/>
                          <a:pt x="4" y="2"/>
                        </a:cubicBezTo>
                        <a:cubicBezTo>
                          <a:pt x="8" y="4"/>
                          <a:pt x="13" y="5"/>
                          <a:pt x="16" y="7"/>
                        </a:cubicBezTo>
                        <a:cubicBezTo>
                          <a:pt x="18" y="10"/>
                          <a:pt x="24" y="9"/>
                          <a:pt x="22" y="15"/>
                        </a:cubicBezTo>
                        <a:cubicBezTo>
                          <a:pt x="20" y="16"/>
                          <a:pt x="19" y="14"/>
                          <a:pt x="17" y="14"/>
                        </a:cubicBezTo>
                        <a:cubicBezTo>
                          <a:pt x="17" y="16"/>
                          <a:pt x="21" y="16"/>
                          <a:pt x="19" y="18"/>
                        </a:cubicBezTo>
                        <a:cubicBezTo>
                          <a:pt x="19" y="18"/>
                          <a:pt x="19" y="18"/>
                          <a:pt x="19" y="18"/>
                        </a:cubicBezTo>
                        <a:cubicBezTo>
                          <a:pt x="17" y="19"/>
                          <a:pt x="16" y="18"/>
                          <a:pt x="14" y="17"/>
                        </a:cubicBezTo>
                        <a:cubicBezTo>
                          <a:pt x="14" y="17"/>
                          <a:pt x="14" y="16"/>
                          <a:pt x="14" y="15"/>
                        </a:cubicBezTo>
                        <a:cubicBezTo>
                          <a:pt x="13" y="14"/>
                          <a:pt x="11" y="14"/>
                          <a:pt x="10" y="13"/>
                        </a:cubicBezTo>
                        <a:close/>
                      </a:path>
                    </a:pathLst>
                  </a:custGeom>
                  <a:solidFill>
                    <a:srgbClr val="9BA2A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7" name="Freeform 376"/>
                  <p:cNvSpPr/>
                  <p:nvPr/>
                </p:nvSpPr>
                <p:spPr bwMode="auto">
                  <a:xfrm>
                    <a:off x="4907" y="1468"/>
                    <a:ext cx="28" cy="17"/>
                  </a:xfrm>
                  <a:custGeom>
                    <a:avLst/>
                    <a:gdLst>
                      <a:gd name="T0" fmla="*/ 4 w 12"/>
                      <a:gd name="T1" fmla="*/ 6 h 7"/>
                      <a:gd name="T2" fmla="*/ 2 w 12"/>
                      <a:gd name="T3" fmla="*/ 4 h 7"/>
                      <a:gd name="T4" fmla="*/ 1 w 12"/>
                      <a:gd name="T5" fmla="*/ 1 h 7"/>
                      <a:gd name="T6" fmla="*/ 4 w 12"/>
                      <a:gd name="T7" fmla="*/ 1 h 7"/>
                      <a:gd name="T8" fmla="*/ 7 w 12"/>
                      <a:gd name="T9" fmla="*/ 3 h 7"/>
                      <a:gd name="T10" fmla="*/ 12 w 12"/>
                      <a:gd name="T11" fmla="*/ 6 h 7"/>
                      <a:gd name="T12" fmla="*/ 4 w 12"/>
                      <a:gd name="T13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" h="7">
                        <a:moveTo>
                          <a:pt x="4" y="6"/>
                        </a:moveTo>
                        <a:cubicBezTo>
                          <a:pt x="4" y="5"/>
                          <a:pt x="3" y="5"/>
                          <a:pt x="2" y="4"/>
                        </a:cubicBezTo>
                        <a:cubicBezTo>
                          <a:pt x="0" y="3"/>
                          <a:pt x="0" y="2"/>
                          <a:pt x="1" y="1"/>
                        </a:cubicBezTo>
                        <a:cubicBezTo>
                          <a:pt x="1" y="0"/>
                          <a:pt x="2" y="0"/>
                          <a:pt x="4" y="1"/>
                        </a:cubicBezTo>
                        <a:cubicBezTo>
                          <a:pt x="5" y="2"/>
                          <a:pt x="6" y="2"/>
                          <a:pt x="7" y="3"/>
                        </a:cubicBezTo>
                        <a:cubicBezTo>
                          <a:pt x="9" y="4"/>
                          <a:pt x="10" y="5"/>
                          <a:pt x="12" y="6"/>
                        </a:cubicBezTo>
                        <a:cubicBezTo>
                          <a:pt x="10" y="7"/>
                          <a:pt x="7" y="6"/>
                          <a:pt x="4" y="6"/>
                        </a:cubicBezTo>
                        <a:close/>
                      </a:path>
                    </a:pathLst>
                  </a:custGeom>
                  <a:solidFill>
                    <a:srgbClr val="9098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8" name="Freeform 377"/>
                  <p:cNvSpPr/>
                  <p:nvPr/>
                </p:nvSpPr>
                <p:spPr bwMode="auto">
                  <a:xfrm>
                    <a:off x="4883" y="1425"/>
                    <a:ext cx="28" cy="17"/>
                  </a:xfrm>
                  <a:custGeom>
                    <a:avLst/>
                    <a:gdLst>
                      <a:gd name="T0" fmla="*/ 4 w 12"/>
                      <a:gd name="T1" fmla="*/ 0 h 7"/>
                      <a:gd name="T2" fmla="*/ 8 w 12"/>
                      <a:gd name="T3" fmla="*/ 3 h 7"/>
                      <a:gd name="T4" fmla="*/ 11 w 12"/>
                      <a:gd name="T5" fmla="*/ 1 h 7"/>
                      <a:gd name="T6" fmla="*/ 9 w 12"/>
                      <a:gd name="T7" fmla="*/ 6 h 7"/>
                      <a:gd name="T8" fmla="*/ 4 w 12"/>
                      <a:gd name="T9" fmla="*/ 5 h 7"/>
                      <a:gd name="T10" fmla="*/ 4 w 12"/>
                      <a:gd name="T11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" h="7">
                        <a:moveTo>
                          <a:pt x="4" y="0"/>
                        </a:moveTo>
                        <a:cubicBezTo>
                          <a:pt x="3" y="4"/>
                          <a:pt x="7" y="1"/>
                          <a:pt x="8" y="3"/>
                        </a:cubicBezTo>
                        <a:cubicBezTo>
                          <a:pt x="9" y="2"/>
                          <a:pt x="9" y="0"/>
                          <a:pt x="11" y="1"/>
                        </a:cubicBezTo>
                        <a:cubicBezTo>
                          <a:pt x="12" y="3"/>
                          <a:pt x="10" y="5"/>
                          <a:pt x="9" y="6"/>
                        </a:cubicBezTo>
                        <a:cubicBezTo>
                          <a:pt x="8" y="7"/>
                          <a:pt x="6" y="5"/>
                          <a:pt x="4" y="5"/>
                        </a:cubicBezTo>
                        <a:cubicBezTo>
                          <a:pt x="5" y="4"/>
                          <a:pt x="0" y="2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A4A4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29" name="Freeform 378"/>
                  <p:cNvSpPr/>
                  <p:nvPr/>
                </p:nvSpPr>
                <p:spPr bwMode="auto">
                  <a:xfrm>
                    <a:off x="4923" y="1487"/>
                    <a:ext cx="19" cy="14"/>
                  </a:xfrm>
                  <a:custGeom>
                    <a:avLst/>
                    <a:gdLst>
                      <a:gd name="T0" fmla="*/ 7 w 8"/>
                      <a:gd name="T1" fmla="*/ 6 h 6"/>
                      <a:gd name="T2" fmla="*/ 3 w 8"/>
                      <a:gd name="T3" fmla="*/ 2 h 6"/>
                      <a:gd name="T4" fmla="*/ 4 w 8"/>
                      <a:gd name="T5" fmla="*/ 0 h 6"/>
                      <a:gd name="T6" fmla="*/ 7 w 8"/>
                      <a:gd name="T7" fmla="*/ 0 h 6"/>
                      <a:gd name="T8" fmla="*/ 8 w 8"/>
                      <a:gd name="T9" fmla="*/ 6 h 6"/>
                      <a:gd name="T10" fmla="*/ 7 w 8"/>
                      <a:gd name="T11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" h="6">
                        <a:moveTo>
                          <a:pt x="7" y="6"/>
                        </a:moveTo>
                        <a:cubicBezTo>
                          <a:pt x="6" y="4"/>
                          <a:pt x="4" y="4"/>
                          <a:pt x="3" y="2"/>
                        </a:cubicBezTo>
                        <a:cubicBezTo>
                          <a:pt x="0" y="0"/>
                          <a:pt x="2" y="0"/>
                          <a:pt x="4" y="0"/>
                        </a:cubicBezTo>
                        <a:cubicBezTo>
                          <a:pt x="5" y="0"/>
                          <a:pt x="6" y="0"/>
                          <a:pt x="7" y="0"/>
                        </a:cubicBezTo>
                        <a:cubicBezTo>
                          <a:pt x="7" y="2"/>
                          <a:pt x="7" y="4"/>
                          <a:pt x="8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lose/>
                      </a:path>
                    </a:pathLst>
                  </a:custGeom>
                  <a:solidFill>
                    <a:srgbClr val="E6EE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0" name="Freeform 379"/>
                  <p:cNvSpPr/>
                  <p:nvPr/>
                </p:nvSpPr>
                <p:spPr bwMode="auto">
                  <a:xfrm>
                    <a:off x="4904" y="1480"/>
                    <a:ext cx="12" cy="7"/>
                  </a:xfrm>
                  <a:custGeom>
                    <a:avLst/>
                    <a:gdLst>
                      <a:gd name="T0" fmla="*/ 0 w 5"/>
                      <a:gd name="T1" fmla="*/ 0 h 3"/>
                      <a:gd name="T2" fmla="*/ 5 w 5"/>
                      <a:gd name="T3" fmla="*/ 1 h 3"/>
                      <a:gd name="T4" fmla="*/ 3 w 5"/>
                      <a:gd name="T5" fmla="*/ 3 h 3"/>
                      <a:gd name="T6" fmla="*/ 0 w 5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3">
                        <a:moveTo>
                          <a:pt x="0" y="0"/>
                        </a:moveTo>
                        <a:cubicBezTo>
                          <a:pt x="2" y="0"/>
                          <a:pt x="4" y="0"/>
                          <a:pt x="5" y="1"/>
                        </a:cubicBezTo>
                        <a:cubicBezTo>
                          <a:pt x="5" y="2"/>
                          <a:pt x="4" y="2"/>
                          <a:pt x="3" y="3"/>
                        </a:cubicBezTo>
                        <a:cubicBezTo>
                          <a:pt x="2" y="3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9098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1" name="Freeform 380"/>
                  <p:cNvSpPr/>
                  <p:nvPr/>
                </p:nvSpPr>
                <p:spPr bwMode="auto">
                  <a:xfrm>
                    <a:off x="4522" y="2007"/>
                    <a:ext cx="292" cy="264"/>
                  </a:xfrm>
                  <a:custGeom>
                    <a:avLst/>
                    <a:gdLst>
                      <a:gd name="T0" fmla="*/ 2 w 123"/>
                      <a:gd name="T1" fmla="*/ 51 h 111"/>
                      <a:gd name="T2" fmla="*/ 13 w 123"/>
                      <a:gd name="T3" fmla="*/ 48 h 111"/>
                      <a:gd name="T4" fmla="*/ 43 w 123"/>
                      <a:gd name="T5" fmla="*/ 52 h 111"/>
                      <a:gd name="T6" fmla="*/ 55 w 123"/>
                      <a:gd name="T7" fmla="*/ 49 h 111"/>
                      <a:gd name="T8" fmla="*/ 64 w 123"/>
                      <a:gd name="T9" fmla="*/ 54 h 111"/>
                      <a:gd name="T10" fmla="*/ 70 w 123"/>
                      <a:gd name="T11" fmla="*/ 56 h 111"/>
                      <a:gd name="T12" fmla="*/ 85 w 123"/>
                      <a:gd name="T13" fmla="*/ 56 h 111"/>
                      <a:gd name="T14" fmla="*/ 83 w 123"/>
                      <a:gd name="T15" fmla="*/ 34 h 111"/>
                      <a:gd name="T16" fmla="*/ 73 w 123"/>
                      <a:gd name="T17" fmla="*/ 16 h 111"/>
                      <a:gd name="T18" fmla="*/ 68 w 123"/>
                      <a:gd name="T19" fmla="*/ 7 h 111"/>
                      <a:gd name="T20" fmla="*/ 84 w 123"/>
                      <a:gd name="T21" fmla="*/ 8 h 111"/>
                      <a:gd name="T22" fmla="*/ 98 w 123"/>
                      <a:gd name="T23" fmla="*/ 7 h 111"/>
                      <a:gd name="T24" fmla="*/ 115 w 123"/>
                      <a:gd name="T25" fmla="*/ 1 h 111"/>
                      <a:gd name="T26" fmla="*/ 109 w 123"/>
                      <a:gd name="T27" fmla="*/ 20 h 111"/>
                      <a:gd name="T28" fmla="*/ 112 w 123"/>
                      <a:gd name="T29" fmla="*/ 36 h 111"/>
                      <a:gd name="T30" fmla="*/ 118 w 123"/>
                      <a:gd name="T31" fmla="*/ 37 h 111"/>
                      <a:gd name="T32" fmla="*/ 114 w 123"/>
                      <a:gd name="T33" fmla="*/ 44 h 111"/>
                      <a:gd name="T34" fmla="*/ 121 w 123"/>
                      <a:gd name="T35" fmla="*/ 54 h 111"/>
                      <a:gd name="T36" fmla="*/ 116 w 123"/>
                      <a:gd name="T37" fmla="*/ 62 h 111"/>
                      <a:gd name="T38" fmla="*/ 115 w 123"/>
                      <a:gd name="T39" fmla="*/ 62 h 111"/>
                      <a:gd name="T40" fmla="*/ 89 w 123"/>
                      <a:gd name="T41" fmla="*/ 72 h 111"/>
                      <a:gd name="T42" fmla="*/ 92 w 123"/>
                      <a:gd name="T43" fmla="*/ 81 h 111"/>
                      <a:gd name="T44" fmla="*/ 111 w 123"/>
                      <a:gd name="T45" fmla="*/ 83 h 111"/>
                      <a:gd name="T46" fmla="*/ 110 w 123"/>
                      <a:gd name="T47" fmla="*/ 96 h 111"/>
                      <a:gd name="T48" fmla="*/ 113 w 123"/>
                      <a:gd name="T49" fmla="*/ 99 h 111"/>
                      <a:gd name="T50" fmla="*/ 103 w 123"/>
                      <a:gd name="T51" fmla="*/ 106 h 111"/>
                      <a:gd name="T52" fmla="*/ 34 w 123"/>
                      <a:gd name="T53" fmla="*/ 107 h 111"/>
                      <a:gd name="T54" fmla="*/ 4 w 123"/>
                      <a:gd name="T55" fmla="*/ 101 h 111"/>
                      <a:gd name="T56" fmla="*/ 8 w 123"/>
                      <a:gd name="T57" fmla="*/ 95 h 111"/>
                      <a:gd name="T58" fmla="*/ 3 w 123"/>
                      <a:gd name="T59" fmla="*/ 89 h 111"/>
                      <a:gd name="T60" fmla="*/ 10 w 123"/>
                      <a:gd name="T61" fmla="*/ 90 h 111"/>
                      <a:gd name="T62" fmla="*/ 22 w 123"/>
                      <a:gd name="T63" fmla="*/ 94 h 111"/>
                      <a:gd name="T64" fmla="*/ 25 w 123"/>
                      <a:gd name="T65" fmla="*/ 82 h 111"/>
                      <a:gd name="T66" fmla="*/ 22 w 123"/>
                      <a:gd name="T67" fmla="*/ 70 h 111"/>
                      <a:gd name="T68" fmla="*/ 4 w 123"/>
                      <a:gd name="T69" fmla="*/ 58 h 1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123" h="111">
                        <a:moveTo>
                          <a:pt x="4" y="55"/>
                        </a:moveTo>
                        <a:cubicBezTo>
                          <a:pt x="5" y="53"/>
                          <a:pt x="0" y="51"/>
                          <a:pt x="2" y="51"/>
                        </a:cubicBezTo>
                        <a:cubicBezTo>
                          <a:pt x="5" y="50"/>
                          <a:pt x="7" y="44"/>
                          <a:pt x="11" y="49"/>
                        </a:cubicBezTo>
                        <a:cubicBezTo>
                          <a:pt x="12" y="50"/>
                          <a:pt x="12" y="49"/>
                          <a:pt x="13" y="48"/>
                        </a:cubicBezTo>
                        <a:cubicBezTo>
                          <a:pt x="16" y="50"/>
                          <a:pt x="18" y="54"/>
                          <a:pt x="21" y="56"/>
                        </a:cubicBezTo>
                        <a:cubicBezTo>
                          <a:pt x="28" y="61"/>
                          <a:pt x="37" y="59"/>
                          <a:pt x="43" y="52"/>
                        </a:cubicBezTo>
                        <a:cubicBezTo>
                          <a:pt x="44" y="51"/>
                          <a:pt x="45" y="50"/>
                          <a:pt x="46" y="49"/>
                        </a:cubicBezTo>
                        <a:cubicBezTo>
                          <a:pt x="49" y="49"/>
                          <a:pt x="52" y="49"/>
                          <a:pt x="55" y="49"/>
                        </a:cubicBezTo>
                        <a:cubicBezTo>
                          <a:pt x="55" y="49"/>
                          <a:pt x="56" y="49"/>
                          <a:pt x="56" y="49"/>
                        </a:cubicBezTo>
                        <a:cubicBezTo>
                          <a:pt x="59" y="51"/>
                          <a:pt x="62" y="51"/>
                          <a:pt x="64" y="54"/>
                        </a:cubicBezTo>
                        <a:cubicBezTo>
                          <a:pt x="65" y="55"/>
                          <a:pt x="66" y="55"/>
                          <a:pt x="68" y="55"/>
                        </a:cubicBezTo>
                        <a:cubicBezTo>
                          <a:pt x="68" y="55"/>
                          <a:pt x="69" y="55"/>
                          <a:pt x="70" y="56"/>
                        </a:cubicBezTo>
                        <a:cubicBezTo>
                          <a:pt x="73" y="60"/>
                          <a:pt x="78" y="58"/>
                          <a:pt x="82" y="58"/>
                        </a:cubicBezTo>
                        <a:cubicBezTo>
                          <a:pt x="84" y="58"/>
                          <a:pt x="84" y="57"/>
                          <a:pt x="85" y="56"/>
                        </a:cubicBezTo>
                        <a:cubicBezTo>
                          <a:pt x="86" y="50"/>
                          <a:pt x="88" y="45"/>
                          <a:pt x="87" y="40"/>
                        </a:cubicBezTo>
                        <a:cubicBezTo>
                          <a:pt x="87" y="37"/>
                          <a:pt x="86" y="35"/>
                          <a:pt x="83" y="34"/>
                        </a:cubicBezTo>
                        <a:cubicBezTo>
                          <a:pt x="83" y="33"/>
                          <a:pt x="82" y="33"/>
                          <a:pt x="82" y="32"/>
                        </a:cubicBezTo>
                        <a:cubicBezTo>
                          <a:pt x="79" y="27"/>
                          <a:pt x="76" y="21"/>
                          <a:pt x="73" y="16"/>
                        </a:cubicBezTo>
                        <a:cubicBezTo>
                          <a:pt x="71" y="13"/>
                          <a:pt x="67" y="12"/>
                          <a:pt x="64" y="9"/>
                        </a:cubicBezTo>
                        <a:cubicBezTo>
                          <a:pt x="65" y="8"/>
                          <a:pt x="66" y="7"/>
                          <a:pt x="68" y="7"/>
                        </a:cubicBezTo>
                        <a:cubicBezTo>
                          <a:pt x="72" y="9"/>
                          <a:pt x="77" y="6"/>
                          <a:pt x="81" y="9"/>
                        </a:cubicBezTo>
                        <a:cubicBezTo>
                          <a:pt x="82" y="10"/>
                          <a:pt x="83" y="9"/>
                          <a:pt x="84" y="8"/>
                        </a:cubicBezTo>
                        <a:cubicBezTo>
                          <a:pt x="86" y="4"/>
                          <a:pt x="90" y="6"/>
                          <a:pt x="91" y="7"/>
                        </a:cubicBezTo>
                        <a:cubicBezTo>
                          <a:pt x="94" y="9"/>
                          <a:pt x="96" y="8"/>
                          <a:pt x="98" y="7"/>
                        </a:cubicBezTo>
                        <a:cubicBezTo>
                          <a:pt x="102" y="6"/>
                          <a:pt x="107" y="6"/>
                          <a:pt x="111" y="4"/>
                        </a:cubicBezTo>
                        <a:cubicBezTo>
                          <a:pt x="112" y="3"/>
                          <a:pt x="113" y="0"/>
                          <a:pt x="115" y="1"/>
                        </a:cubicBezTo>
                        <a:cubicBezTo>
                          <a:pt x="117" y="3"/>
                          <a:pt x="115" y="5"/>
                          <a:pt x="114" y="7"/>
                        </a:cubicBezTo>
                        <a:cubicBezTo>
                          <a:pt x="112" y="11"/>
                          <a:pt x="108" y="15"/>
                          <a:pt x="109" y="20"/>
                        </a:cubicBezTo>
                        <a:cubicBezTo>
                          <a:pt x="107" y="25"/>
                          <a:pt x="110" y="29"/>
                          <a:pt x="112" y="33"/>
                        </a:cubicBezTo>
                        <a:cubicBezTo>
                          <a:pt x="112" y="34"/>
                          <a:pt x="111" y="36"/>
                          <a:pt x="112" y="36"/>
                        </a:cubicBezTo>
                        <a:cubicBezTo>
                          <a:pt x="113" y="37"/>
                          <a:pt x="113" y="35"/>
                          <a:pt x="114" y="35"/>
                        </a:cubicBezTo>
                        <a:cubicBezTo>
                          <a:pt x="116" y="35"/>
                          <a:pt x="118" y="35"/>
                          <a:pt x="118" y="37"/>
                        </a:cubicBezTo>
                        <a:cubicBezTo>
                          <a:pt x="118" y="38"/>
                          <a:pt x="118" y="38"/>
                          <a:pt x="118" y="38"/>
                        </a:cubicBezTo>
                        <a:cubicBezTo>
                          <a:pt x="118" y="43"/>
                          <a:pt x="118" y="43"/>
                          <a:pt x="114" y="44"/>
                        </a:cubicBezTo>
                        <a:cubicBezTo>
                          <a:pt x="116" y="46"/>
                          <a:pt x="116" y="46"/>
                          <a:pt x="112" y="53"/>
                        </a:cubicBezTo>
                        <a:cubicBezTo>
                          <a:pt x="116" y="49"/>
                          <a:pt x="118" y="52"/>
                          <a:pt x="121" y="54"/>
                        </a:cubicBezTo>
                        <a:cubicBezTo>
                          <a:pt x="123" y="56"/>
                          <a:pt x="122" y="59"/>
                          <a:pt x="120" y="61"/>
                        </a:cubicBezTo>
                        <a:cubicBezTo>
                          <a:pt x="119" y="62"/>
                          <a:pt x="117" y="63"/>
                          <a:pt x="116" y="62"/>
                        </a:cubicBezTo>
                        <a:cubicBezTo>
                          <a:pt x="115" y="62"/>
                          <a:pt x="115" y="60"/>
                          <a:pt x="114" y="60"/>
                        </a:cubicBezTo>
                        <a:cubicBezTo>
                          <a:pt x="114" y="61"/>
                          <a:pt x="116" y="61"/>
                          <a:pt x="115" y="62"/>
                        </a:cubicBezTo>
                        <a:cubicBezTo>
                          <a:pt x="110" y="66"/>
                          <a:pt x="105" y="66"/>
                          <a:pt x="99" y="67"/>
                        </a:cubicBezTo>
                        <a:cubicBezTo>
                          <a:pt x="96" y="68"/>
                          <a:pt x="92" y="70"/>
                          <a:pt x="89" y="72"/>
                        </a:cubicBezTo>
                        <a:cubicBezTo>
                          <a:pt x="88" y="73"/>
                          <a:pt x="86" y="75"/>
                          <a:pt x="87" y="78"/>
                        </a:cubicBezTo>
                        <a:cubicBezTo>
                          <a:pt x="87" y="80"/>
                          <a:pt x="90" y="80"/>
                          <a:pt x="92" y="81"/>
                        </a:cubicBezTo>
                        <a:cubicBezTo>
                          <a:pt x="95" y="81"/>
                          <a:pt x="99" y="81"/>
                          <a:pt x="103" y="82"/>
                        </a:cubicBezTo>
                        <a:cubicBezTo>
                          <a:pt x="106" y="83"/>
                          <a:pt x="108" y="82"/>
                          <a:pt x="111" y="83"/>
                        </a:cubicBezTo>
                        <a:cubicBezTo>
                          <a:pt x="112" y="85"/>
                          <a:pt x="114" y="87"/>
                          <a:pt x="110" y="88"/>
                        </a:cubicBezTo>
                        <a:cubicBezTo>
                          <a:pt x="111" y="91"/>
                          <a:pt x="108" y="94"/>
                          <a:pt x="110" y="96"/>
                        </a:cubicBezTo>
                        <a:cubicBezTo>
                          <a:pt x="111" y="97"/>
                          <a:pt x="112" y="97"/>
                          <a:pt x="112" y="98"/>
                        </a:cubicBezTo>
                        <a:cubicBezTo>
                          <a:pt x="113" y="99"/>
                          <a:pt x="113" y="99"/>
                          <a:pt x="113" y="99"/>
                        </a:cubicBezTo>
                        <a:cubicBezTo>
                          <a:pt x="113" y="101"/>
                          <a:pt x="112" y="102"/>
                          <a:pt x="111" y="102"/>
                        </a:cubicBezTo>
                        <a:cubicBezTo>
                          <a:pt x="107" y="101"/>
                          <a:pt x="106" y="105"/>
                          <a:pt x="103" y="106"/>
                        </a:cubicBezTo>
                        <a:cubicBezTo>
                          <a:pt x="95" y="109"/>
                          <a:pt x="88" y="109"/>
                          <a:pt x="80" y="109"/>
                        </a:cubicBezTo>
                        <a:cubicBezTo>
                          <a:pt x="65" y="111"/>
                          <a:pt x="50" y="108"/>
                          <a:pt x="34" y="107"/>
                        </a:cubicBezTo>
                        <a:cubicBezTo>
                          <a:pt x="32" y="106"/>
                          <a:pt x="30" y="106"/>
                          <a:pt x="28" y="105"/>
                        </a:cubicBezTo>
                        <a:cubicBezTo>
                          <a:pt x="21" y="101"/>
                          <a:pt x="12" y="102"/>
                          <a:pt x="4" y="101"/>
                        </a:cubicBezTo>
                        <a:cubicBezTo>
                          <a:pt x="3" y="101"/>
                          <a:pt x="2" y="101"/>
                          <a:pt x="1" y="100"/>
                        </a:cubicBezTo>
                        <a:cubicBezTo>
                          <a:pt x="6" y="101"/>
                          <a:pt x="5" y="95"/>
                          <a:pt x="8" y="95"/>
                        </a:cubicBezTo>
                        <a:cubicBezTo>
                          <a:pt x="8" y="94"/>
                          <a:pt x="7" y="92"/>
                          <a:pt x="6" y="92"/>
                        </a:cubicBezTo>
                        <a:cubicBezTo>
                          <a:pt x="4" y="91"/>
                          <a:pt x="2" y="90"/>
                          <a:pt x="3" y="89"/>
                        </a:cubicBezTo>
                        <a:cubicBezTo>
                          <a:pt x="4" y="87"/>
                          <a:pt x="7" y="88"/>
                          <a:pt x="8" y="90"/>
                        </a:cubicBezTo>
                        <a:cubicBezTo>
                          <a:pt x="8" y="90"/>
                          <a:pt x="9" y="90"/>
                          <a:pt x="10" y="90"/>
                        </a:cubicBezTo>
                        <a:cubicBezTo>
                          <a:pt x="10" y="93"/>
                          <a:pt x="13" y="94"/>
                          <a:pt x="12" y="98"/>
                        </a:cubicBezTo>
                        <a:cubicBezTo>
                          <a:pt x="15" y="94"/>
                          <a:pt x="19" y="96"/>
                          <a:pt x="22" y="94"/>
                        </a:cubicBezTo>
                        <a:cubicBezTo>
                          <a:pt x="23" y="94"/>
                          <a:pt x="25" y="94"/>
                          <a:pt x="24" y="92"/>
                        </a:cubicBezTo>
                        <a:cubicBezTo>
                          <a:pt x="23" y="89"/>
                          <a:pt x="25" y="85"/>
                          <a:pt x="25" y="82"/>
                        </a:cubicBezTo>
                        <a:cubicBezTo>
                          <a:pt x="28" y="78"/>
                          <a:pt x="31" y="79"/>
                          <a:pt x="34" y="79"/>
                        </a:cubicBezTo>
                        <a:cubicBezTo>
                          <a:pt x="29" y="78"/>
                          <a:pt x="25" y="74"/>
                          <a:pt x="22" y="70"/>
                        </a:cubicBezTo>
                        <a:cubicBezTo>
                          <a:pt x="18" y="65"/>
                          <a:pt x="13" y="62"/>
                          <a:pt x="8" y="60"/>
                        </a:cubicBezTo>
                        <a:cubicBezTo>
                          <a:pt x="6" y="59"/>
                          <a:pt x="5" y="59"/>
                          <a:pt x="4" y="58"/>
                        </a:cubicBezTo>
                        <a:cubicBezTo>
                          <a:pt x="4" y="57"/>
                          <a:pt x="3" y="56"/>
                          <a:pt x="4" y="55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2" name="Freeform 381"/>
                  <p:cNvSpPr/>
                  <p:nvPr/>
                </p:nvSpPr>
                <p:spPr bwMode="auto">
                  <a:xfrm>
                    <a:off x="4475" y="2126"/>
                    <a:ext cx="133" cy="81"/>
                  </a:xfrm>
                  <a:custGeom>
                    <a:avLst/>
                    <a:gdLst>
                      <a:gd name="T0" fmla="*/ 25 w 56"/>
                      <a:gd name="T1" fmla="*/ 8 h 34"/>
                      <a:gd name="T2" fmla="*/ 39 w 56"/>
                      <a:gd name="T3" fmla="*/ 15 h 34"/>
                      <a:gd name="T4" fmla="*/ 42 w 56"/>
                      <a:gd name="T5" fmla="*/ 16 h 34"/>
                      <a:gd name="T6" fmla="*/ 56 w 56"/>
                      <a:gd name="T7" fmla="*/ 30 h 34"/>
                      <a:gd name="T8" fmla="*/ 45 w 56"/>
                      <a:gd name="T9" fmla="*/ 32 h 34"/>
                      <a:gd name="T10" fmla="*/ 37 w 56"/>
                      <a:gd name="T11" fmla="*/ 34 h 34"/>
                      <a:gd name="T12" fmla="*/ 6 w 56"/>
                      <a:gd name="T13" fmla="*/ 29 h 34"/>
                      <a:gd name="T14" fmla="*/ 10 w 56"/>
                      <a:gd name="T15" fmla="*/ 27 h 34"/>
                      <a:gd name="T16" fmla="*/ 18 w 56"/>
                      <a:gd name="T17" fmla="*/ 27 h 34"/>
                      <a:gd name="T18" fmla="*/ 15 w 56"/>
                      <a:gd name="T19" fmla="*/ 22 h 34"/>
                      <a:gd name="T20" fmla="*/ 19 w 56"/>
                      <a:gd name="T21" fmla="*/ 25 h 34"/>
                      <a:gd name="T22" fmla="*/ 23 w 56"/>
                      <a:gd name="T23" fmla="*/ 26 h 34"/>
                      <a:gd name="T24" fmla="*/ 23 w 56"/>
                      <a:gd name="T25" fmla="*/ 24 h 34"/>
                      <a:gd name="T26" fmla="*/ 21 w 56"/>
                      <a:gd name="T27" fmla="*/ 24 h 34"/>
                      <a:gd name="T28" fmla="*/ 19 w 56"/>
                      <a:gd name="T29" fmla="*/ 23 h 34"/>
                      <a:gd name="T30" fmla="*/ 11 w 56"/>
                      <a:gd name="T31" fmla="*/ 22 h 34"/>
                      <a:gd name="T32" fmla="*/ 9 w 56"/>
                      <a:gd name="T33" fmla="*/ 22 h 34"/>
                      <a:gd name="T34" fmla="*/ 9 w 56"/>
                      <a:gd name="T35" fmla="*/ 20 h 34"/>
                      <a:gd name="T36" fmla="*/ 23 w 56"/>
                      <a:gd name="T37" fmla="*/ 19 h 34"/>
                      <a:gd name="T38" fmla="*/ 24 w 56"/>
                      <a:gd name="T39" fmla="*/ 11 h 34"/>
                      <a:gd name="T40" fmla="*/ 14 w 56"/>
                      <a:gd name="T41" fmla="*/ 12 h 34"/>
                      <a:gd name="T42" fmla="*/ 12 w 56"/>
                      <a:gd name="T43" fmla="*/ 13 h 34"/>
                      <a:gd name="T44" fmla="*/ 9 w 56"/>
                      <a:gd name="T45" fmla="*/ 14 h 34"/>
                      <a:gd name="T46" fmla="*/ 10 w 56"/>
                      <a:gd name="T47" fmla="*/ 12 h 34"/>
                      <a:gd name="T48" fmla="*/ 9 w 56"/>
                      <a:gd name="T49" fmla="*/ 12 h 34"/>
                      <a:gd name="T50" fmla="*/ 6 w 56"/>
                      <a:gd name="T51" fmla="*/ 11 h 34"/>
                      <a:gd name="T52" fmla="*/ 6 w 56"/>
                      <a:gd name="T53" fmla="*/ 12 h 34"/>
                      <a:gd name="T54" fmla="*/ 5 w 56"/>
                      <a:gd name="T55" fmla="*/ 20 h 34"/>
                      <a:gd name="T56" fmla="*/ 2 w 56"/>
                      <a:gd name="T57" fmla="*/ 19 h 34"/>
                      <a:gd name="T58" fmla="*/ 1 w 56"/>
                      <a:gd name="T59" fmla="*/ 16 h 34"/>
                      <a:gd name="T60" fmla="*/ 3 w 56"/>
                      <a:gd name="T61" fmla="*/ 13 h 34"/>
                      <a:gd name="T62" fmla="*/ 7 w 56"/>
                      <a:gd name="T63" fmla="*/ 8 h 34"/>
                      <a:gd name="T64" fmla="*/ 5 w 56"/>
                      <a:gd name="T65" fmla="*/ 6 h 34"/>
                      <a:gd name="T66" fmla="*/ 0 w 56"/>
                      <a:gd name="T67" fmla="*/ 6 h 34"/>
                      <a:gd name="T68" fmla="*/ 5 w 56"/>
                      <a:gd name="T69" fmla="*/ 3 h 34"/>
                      <a:gd name="T70" fmla="*/ 9 w 56"/>
                      <a:gd name="T71" fmla="*/ 0 h 34"/>
                      <a:gd name="T72" fmla="*/ 10 w 56"/>
                      <a:gd name="T73" fmla="*/ 0 h 34"/>
                      <a:gd name="T74" fmla="*/ 11 w 56"/>
                      <a:gd name="T75" fmla="*/ 0 h 34"/>
                      <a:gd name="T76" fmla="*/ 12 w 56"/>
                      <a:gd name="T77" fmla="*/ 0 h 34"/>
                      <a:gd name="T78" fmla="*/ 22 w 56"/>
                      <a:gd name="T79" fmla="*/ 6 h 34"/>
                      <a:gd name="T80" fmla="*/ 25 w 56"/>
                      <a:gd name="T81" fmla="*/ 8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56" h="34">
                        <a:moveTo>
                          <a:pt x="25" y="8"/>
                        </a:moveTo>
                        <a:cubicBezTo>
                          <a:pt x="30" y="9"/>
                          <a:pt x="35" y="11"/>
                          <a:pt x="39" y="15"/>
                        </a:cubicBezTo>
                        <a:cubicBezTo>
                          <a:pt x="40" y="15"/>
                          <a:pt x="41" y="16"/>
                          <a:pt x="42" y="16"/>
                        </a:cubicBezTo>
                        <a:cubicBezTo>
                          <a:pt x="44" y="23"/>
                          <a:pt x="51" y="26"/>
                          <a:pt x="56" y="30"/>
                        </a:cubicBezTo>
                        <a:cubicBezTo>
                          <a:pt x="52" y="30"/>
                          <a:pt x="48" y="30"/>
                          <a:pt x="45" y="32"/>
                        </a:cubicBezTo>
                        <a:cubicBezTo>
                          <a:pt x="43" y="33"/>
                          <a:pt x="40" y="34"/>
                          <a:pt x="37" y="34"/>
                        </a:cubicBezTo>
                        <a:cubicBezTo>
                          <a:pt x="26" y="33"/>
                          <a:pt x="16" y="32"/>
                          <a:pt x="6" y="29"/>
                        </a:cubicBezTo>
                        <a:cubicBezTo>
                          <a:pt x="7" y="28"/>
                          <a:pt x="8" y="26"/>
                          <a:pt x="10" y="27"/>
                        </a:cubicBezTo>
                        <a:cubicBezTo>
                          <a:pt x="13" y="31"/>
                          <a:pt x="15" y="29"/>
                          <a:pt x="18" y="27"/>
                        </a:cubicBezTo>
                        <a:cubicBezTo>
                          <a:pt x="15" y="26"/>
                          <a:pt x="13" y="25"/>
                          <a:pt x="15" y="22"/>
                        </a:cubicBezTo>
                        <a:cubicBezTo>
                          <a:pt x="17" y="22"/>
                          <a:pt x="18" y="25"/>
                          <a:pt x="19" y="25"/>
                        </a:cubicBezTo>
                        <a:cubicBezTo>
                          <a:pt x="20" y="26"/>
                          <a:pt x="21" y="26"/>
                          <a:pt x="23" y="26"/>
                        </a:cubicBezTo>
                        <a:cubicBezTo>
                          <a:pt x="23" y="25"/>
                          <a:pt x="24" y="25"/>
                          <a:pt x="23" y="24"/>
                        </a:cubicBezTo>
                        <a:cubicBezTo>
                          <a:pt x="23" y="23"/>
                          <a:pt x="22" y="23"/>
                          <a:pt x="21" y="24"/>
                        </a:cubicBezTo>
                        <a:cubicBezTo>
                          <a:pt x="20" y="24"/>
                          <a:pt x="19" y="23"/>
                          <a:pt x="19" y="23"/>
                        </a:cubicBezTo>
                        <a:cubicBezTo>
                          <a:pt x="16" y="19"/>
                          <a:pt x="14" y="19"/>
                          <a:pt x="11" y="22"/>
                        </a:cubicBezTo>
                        <a:cubicBezTo>
                          <a:pt x="10" y="23"/>
                          <a:pt x="9" y="23"/>
                          <a:pt x="9" y="22"/>
                        </a:cubicBezTo>
                        <a:cubicBezTo>
                          <a:pt x="8" y="21"/>
                          <a:pt x="9" y="21"/>
                          <a:pt x="9" y="20"/>
                        </a:cubicBezTo>
                        <a:cubicBezTo>
                          <a:pt x="13" y="15"/>
                          <a:pt x="15" y="14"/>
                          <a:pt x="23" y="19"/>
                        </a:cubicBezTo>
                        <a:cubicBezTo>
                          <a:pt x="19" y="15"/>
                          <a:pt x="25" y="14"/>
                          <a:pt x="24" y="11"/>
                        </a:cubicBezTo>
                        <a:cubicBezTo>
                          <a:pt x="21" y="13"/>
                          <a:pt x="18" y="14"/>
                          <a:pt x="14" y="12"/>
                        </a:cubicBezTo>
                        <a:cubicBezTo>
                          <a:pt x="13" y="10"/>
                          <a:pt x="13" y="13"/>
                          <a:pt x="12" y="13"/>
                        </a:cubicBezTo>
                        <a:cubicBezTo>
                          <a:pt x="11" y="14"/>
                          <a:pt x="10" y="15"/>
                          <a:pt x="9" y="14"/>
                        </a:cubicBezTo>
                        <a:cubicBezTo>
                          <a:pt x="8" y="13"/>
                          <a:pt x="10" y="13"/>
                          <a:pt x="10" y="12"/>
                        </a:cubicBezTo>
                        <a:cubicBezTo>
                          <a:pt x="11" y="11"/>
                          <a:pt x="9" y="12"/>
                          <a:pt x="9" y="12"/>
                        </a:cubicBezTo>
                        <a:cubicBezTo>
                          <a:pt x="8" y="11"/>
                          <a:pt x="7" y="9"/>
                          <a:pt x="6" y="11"/>
                        </a:cubicBezTo>
                        <a:cubicBezTo>
                          <a:pt x="5" y="11"/>
                          <a:pt x="6" y="12"/>
                          <a:pt x="6" y="12"/>
                        </a:cubicBezTo>
                        <a:cubicBezTo>
                          <a:pt x="9" y="15"/>
                          <a:pt x="4" y="17"/>
                          <a:pt x="5" y="20"/>
                        </a:cubicBezTo>
                        <a:cubicBezTo>
                          <a:pt x="6" y="21"/>
                          <a:pt x="4" y="18"/>
                          <a:pt x="2" y="19"/>
                        </a:cubicBezTo>
                        <a:cubicBezTo>
                          <a:pt x="1" y="19"/>
                          <a:pt x="1" y="16"/>
                          <a:pt x="1" y="16"/>
                        </a:cubicBezTo>
                        <a:cubicBezTo>
                          <a:pt x="4" y="16"/>
                          <a:pt x="3" y="14"/>
                          <a:pt x="3" y="13"/>
                        </a:cubicBezTo>
                        <a:cubicBezTo>
                          <a:pt x="4" y="10"/>
                          <a:pt x="4" y="8"/>
                          <a:pt x="7" y="8"/>
                        </a:cubicBezTo>
                        <a:cubicBezTo>
                          <a:pt x="7" y="7"/>
                          <a:pt x="6" y="7"/>
                          <a:pt x="5" y="6"/>
                        </a:cubicBezTo>
                        <a:cubicBezTo>
                          <a:pt x="3" y="6"/>
                          <a:pt x="1" y="8"/>
                          <a:pt x="0" y="6"/>
                        </a:cubicBezTo>
                        <a:cubicBezTo>
                          <a:pt x="0" y="5"/>
                          <a:pt x="3" y="4"/>
                          <a:pt x="5" y="3"/>
                        </a:cubicBezTo>
                        <a:cubicBezTo>
                          <a:pt x="6" y="2"/>
                          <a:pt x="9" y="3"/>
                          <a:pt x="9" y="0"/>
                        </a:cubicBezTo>
                        <a:cubicBezTo>
                          <a:pt x="9" y="0"/>
                          <a:pt x="9" y="0"/>
                          <a:pt x="10" y="0"/>
                        </a:cubicBezTo>
                        <a:cubicBezTo>
                          <a:pt x="10" y="1"/>
                          <a:pt x="11" y="1"/>
                          <a:pt x="11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  <a:cubicBezTo>
                          <a:pt x="15" y="4"/>
                          <a:pt x="19" y="3"/>
                          <a:pt x="22" y="6"/>
                        </a:cubicBezTo>
                        <a:cubicBezTo>
                          <a:pt x="23" y="7"/>
                          <a:pt x="24" y="7"/>
                          <a:pt x="25" y="8"/>
                        </a:cubicBezTo>
                        <a:close/>
                      </a:path>
                    </a:pathLst>
                  </a:custGeom>
                  <a:solidFill>
                    <a:srgbClr val="92B8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3" name="Freeform 382"/>
                  <p:cNvSpPr/>
                  <p:nvPr/>
                </p:nvSpPr>
                <p:spPr bwMode="auto">
                  <a:xfrm>
                    <a:off x="4475" y="2231"/>
                    <a:ext cx="31" cy="57"/>
                  </a:xfrm>
                  <a:custGeom>
                    <a:avLst/>
                    <a:gdLst>
                      <a:gd name="T0" fmla="*/ 12 w 13"/>
                      <a:gd name="T1" fmla="*/ 4 h 24"/>
                      <a:gd name="T2" fmla="*/ 1 w 13"/>
                      <a:gd name="T3" fmla="*/ 24 h 24"/>
                      <a:gd name="T4" fmla="*/ 1 w 13"/>
                      <a:gd name="T5" fmla="*/ 18 h 24"/>
                      <a:gd name="T6" fmla="*/ 5 w 13"/>
                      <a:gd name="T7" fmla="*/ 1 h 24"/>
                      <a:gd name="T8" fmla="*/ 11 w 13"/>
                      <a:gd name="T9" fmla="*/ 1 h 24"/>
                      <a:gd name="T10" fmla="*/ 12 w 13"/>
                      <a:gd name="T11" fmla="*/ 3 h 24"/>
                      <a:gd name="T12" fmla="*/ 13 w 13"/>
                      <a:gd name="T13" fmla="*/ 4 h 24"/>
                      <a:gd name="T14" fmla="*/ 12 w 13"/>
                      <a:gd name="T15" fmla="*/ 4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24">
                        <a:moveTo>
                          <a:pt x="12" y="4"/>
                        </a:moveTo>
                        <a:cubicBezTo>
                          <a:pt x="10" y="12"/>
                          <a:pt x="5" y="18"/>
                          <a:pt x="1" y="24"/>
                        </a:cubicBezTo>
                        <a:cubicBezTo>
                          <a:pt x="0" y="22"/>
                          <a:pt x="0" y="20"/>
                          <a:pt x="1" y="18"/>
                        </a:cubicBezTo>
                        <a:cubicBezTo>
                          <a:pt x="3" y="13"/>
                          <a:pt x="2" y="6"/>
                          <a:pt x="5" y="1"/>
                        </a:cubicBezTo>
                        <a:cubicBezTo>
                          <a:pt x="7" y="0"/>
                          <a:pt x="9" y="2"/>
                          <a:pt x="11" y="1"/>
                        </a:cubicBezTo>
                        <a:cubicBezTo>
                          <a:pt x="12" y="2"/>
                          <a:pt x="12" y="2"/>
                          <a:pt x="12" y="3"/>
                        </a:cubicBezTo>
                        <a:cubicBezTo>
                          <a:pt x="13" y="3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2" y="4"/>
                        </a:cubicBezTo>
                        <a:close/>
                      </a:path>
                    </a:pathLst>
                  </a:custGeom>
                  <a:solidFill>
                    <a:srgbClr val="A0A2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4" name="Freeform 383"/>
                  <p:cNvSpPr/>
                  <p:nvPr/>
                </p:nvSpPr>
                <p:spPr bwMode="auto">
                  <a:xfrm>
                    <a:off x="4451" y="2197"/>
                    <a:ext cx="50" cy="46"/>
                  </a:xfrm>
                  <a:custGeom>
                    <a:avLst/>
                    <a:gdLst>
                      <a:gd name="T0" fmla="*/ 21 w 21"/>
                      <a:gd name="T1" fmla="*/ 15 h 19"/>
                      <a:gd name="T2" fmla="*/ 16 w 21"/>
                      <a:gd name="T3" fmla="*/ 15 h 19"/>
                      <a:gd name="T4" fmla="*/ 12 w 21"/>
                      <a:gd name="T5" fmla="*/ 11 h 19"/>
                      <a:gd name="T6" fmla="*/ 0 w 21"/>
                      <a:gd name="T7" fmla="*/ 2 h 19"/>
                      <a:gd name="T8" fmla="*/ 3 w 21"/>
                      <a:gd name="T9" fmla="*/ 1 h 19"/>
                      <a:gd name="T10" fmla="*/ 8 w 21"/>
                      <a:gd name="T11" fmla="*/ 2 h 19"/>
                      <a:gd name="T12" fmla="*/ 21 w 21"/>
                      <a:gd name="T13" fmla="*/ 15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19">
                        <a:moveTo>
                          <a:pt x="21" y="15"/>
                        </a:moveTo>
                        <a:cubicBezTo>
                          <a:pt x="19" y="19"/>
                          <a:pt x="18" y="15"/>
                          <a:pt x="16" y="15"/>
                        </a:cubicBezTo>
                        <a:cubicBezTo>
                          <a:pt x="14" y="14"/>
                          <a:pt x="12" y="13"/>
                          <a:pt x="12" y="11"/>
                        </a:cubicBezTo>
                        <a:cubicBezTo>
                          <a:pt x="7" y="9"/>
                          <a:pt x="4" y="5"/>
                          <a:pt x="0" y="2"/>
                        </a:cubicBezTo>
                        <a:cubicBezTo>
                          <a:pt x="1" y="0"/>
                          <a:pt x="2" y="1"/>
                          <a:pt x="3" y="1"/>
                        </a:cubicBezTo>
                        <a:cubicBezTo>
                          <a:pt x="5" y="1"/>
                          <a:pt x="7" y="1"/>
                          <a:pt x="8" y="2"/>
                        </a:cubicBezTo>
                        <a:cubicBezTo>
                          <a:pt x="11" y="8"/>
                          <a:pt x="18" y="10"/>
                          <a:pt x="21" y="15"/>
                        </a:cubicBezTo>
                        <a:close/>
                      </a:path>
                    </a:pathLst>
                  </a:custGeom>
                  <a:solidFill>
                    <a:srgbClr val="7D8B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5" name="Freeform 384"/>
                  <p:cNvSpPr/>
                  <p:nvPr/>
                </p:nvSpPr>
                <p:spPr bwMode="auto">
                  <a:xfrm>
                    <a:off x="4415" y="2157"/>
                    <a:ext cx="50" cy="31"/>
                  </a:xfrm>
                  <a:custGeom>
                    <a:avLst/>
                    <a:gdLst>
                      <a:gd name="T0" fmla="*/ 0 w 21"/>
                      <a:gd name="T1" fmla="*/ 0 h 13"/>
                      <a:gd name="T2" fmla="*/ 9 w 21"/>
                      <a:gd name="T3" fmla="*/ 5 h 13"/>
                      <a:gd name="T4" fmla="*/ 13 w 21"/>
                      <a:gd name="T5" fmla="*/ 7 h 13"/>
                      <a:gd name="T6" fmla="*/ 21 w 21"/>
                      <a:gd name="T7" fmla="*/ 13 h 13"/>
                      <a:gd name="T8" fmla="*/ 1 w 21"/>
                      <a:gd name="T9" fmla="*/ 2 h 13"/>
                      <a:gd name="T10" fmla="*/ 0 w 21"/>
                      <a:gd name="T11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1" h="13">
                        <a:moveTo>
                          <a:pt x="0" y="0"/>
                        </a:moveTo>
                        <a:cubicBezTo>
                          <a:pt x="3" y="1"/>
                          <a:pt x="6" y="2"/>
                          <a:pt x="9" y="5"/>
                        </a:cubicBezTo>
                        <a:cubicBezTo>
                          <a:pt x="10" y="6"/>
                          <a:pt x="11" y="7"/>
                          <a:pt x="13" y="7"/>
                        </a:cubicBezTo>
                        <a:cubicBezTo>
                          <a:pt x="17" y="8"/>
                          <a:pt x="19" y="10"/>
                          <a:pt x="21" y="13"/>
                        </a:cubicBezTo>
                        <a:cubicBezTo>
                          <a:pt x="15" y="9"/>
                          <a:pt x="6" y="8"/>
                          <a:pt x="1" y="2"/>
                        </a:cubicBezTo>
                        <a:cubicBezTo>
                          <a:pt x="1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A3C4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6" name="Freeform 385"/>
                  <p:cNvSpPr/>
                  <p:nvPr/>
                </p:nvSpPr>
                <p:spPr bwMode="auto">
                  <a:xfrm>
                    <a:off x="4544" y="2209"/>
                    <a:ext cx="30" cy="17"/>
                  </a:xfrm>
                  <a:custGeom>
                    <a:avLst/>
                    <a:gdLst>
                      <a:gd name="T0" fmla="*/ 7 w 13"/>
                      <a:gd name="T1" fmla="*/ 6 h 7"/>
                      <a:gd name="T2" fmla="*/ 4 w 13"/>
                      <a:gd name="T3" fmla="*/ 6 h 7"/>
                      <a:gd name="T4" fmla="*/ 1 w 13"/>
                      <a:gd name="T5" fmla="*/ 4 h 7"/>
                      <a:gd name="T6" fmla="*/ 5 w 13"/>
                      <a:gd name="T7" fmla="*/ 2 h 7"/>
                      <a:gd name="T8" fmla="*/ 6 w 13"/>
                      <a:gd name="T9" fmla="*/ 1 h 7"/>
                      <a:gd name="T10" fmla="*/ 8 w 13"/>
                      <a:gd name="T11" fmla="*/ 0 h 7"/>
                      <a:gd name="T12" fmla="*/ 9 w 13"/>
                      <a:gd name="T13" fmla="*/ 2 h 7"/>
                      <a:gd name="T14" fmla="*/ 12 w 13"/>
                      <a:gd name="T15" fmla="*/ 6 h 7"/>
                      <a:gd name="T16" fmla="*/ 7 w 13"/>
                      <a:gd name="T17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3" h="7">
                        <a:moveTo>
                          <a:pt x="7" y="6"/>
                        </a:moveTo>
                        <a:cubicBezTo>
                          <a:pt x="6" y="7"/>
                          <a:pt x="5" y="7"/>
                          <a:pt x="4" y="6"/>
                        </a:cubicBezTo>
                        <a:cubicBezTo>
                          <a:pt x="3" y="5"/>
                          <a:pt x="0" y="7"/>
                          <a:pt x="1" y="4"/>
                        </a:cubicBezTo>
                        <a:cubicBezTo>
                          <a:pt x="1" y="2"/>
                          <a:pt x="3" y="2"/>
                          <a:pt x="5" y="2"/>
                        </a:cubicBezTo>
                        <a:cubicBezTo>
                          <a:pt x="6" y="3"/>
                          <a:pt x="7" y="5"/>
                          <a:pt x="6" y="1"/>
                        </a:cubicBezTo>
                        <a:cubicBezTo>
                          <a:pt x="6" y="0"/>
                          <a:pt x="7" y="0"/>
                          <a:pt x="8" y="0"/>
                        </a:cubicBezTo>
                        <a:cubicBezTo>
                          <a:pt x="9" y="1"/>
                          <a:pt x="9" y="1"/>
                          <a:pt x="9" y="2"/>
                        </a:cubicBezTo>
                        <a:cubicBezTo>
                          <a:pt x="10" y="3"/>
                          <a:pt x="13" y="4"/>
                          <a:pt x="12" y="6"/>
                        </a:cubicBezTo>
                        <a:cubicBezTo>
                          <a:pt x="11" y="7"/>
                          <a:pt x="9" y="7"/>
                          <a:pt x="7" y="6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7" name="Freeform 386"/>
                  <p:cNvSpPr/>
                  <p:nvPr/>
                </p:nvSpPr>
                <p:spPr bwMode="auto">
                  <a:xfrm>
                    <a:off x="4503" y="2233"/>
                    <a:ext cx="24" cy="12"/>
                  </a:xfrm>
                  <a:custGeom>
                    <a:avLst/>
                    <a:gdLst>
                      <a:gd name="T0" fmla="*/ 0 w 10"/>
                      <a:gd name="T1" fmla="*/ 3 h 5"/>
                      <a:gd name="T2" fmla="*/ 0 w 10"/>
                      <a:gd name="T3" fmla="*/ 2 h 5"/>
                      <a:gd name="T4" fmla="*/ 9 w 10"/>
                      <a:gd name="T5" fmla="*/ 2 h 5"/>
                      <a:gd name="T6" fmla="*/ 9 w 10"/>
                      <a:gd name="T7" fmla="*/ 5 h 5"/>
                      <a:gd name="T8" fmla="*/ 0 w 10"/>
                      <a:gd name="T9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5">
                        <a:moveTo>
                          <a:pt x="0" y="3"/>
                        </a:moveTo>
                        <a:cubicBezTo>
                          <a:pt x="0" y="3"/>
                          <a:pt x="0" y="2"/>
                          <a:pt x="0" y="2"/>
                        </a:cubicBezTo>
                        <a:cubicBezTo>
                          <a:pt x="3" y="0"/>
                          <a:pt x="6" y="3"/>
                          <a:pt x="9" y="2"/>
                        </a:cubicBezTo>
                        <a:cubicBezTo>
                          <a:pt x="10" y="1"/>
                          <a:pt x="9" y="4"/>
                          <a:pt x="9" y="5"/>
                        </a:cubicBezTo>
                        <a:cubicBezTo>
                          <a:pt x="6" y="4"/>
                          <a:pt x="3" y="4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8" name="Freeform 387"/>
                  <p:cNvSpPr/>
                  <p:nvPr/>
                </p:nvSpPr>
                <p:spPr bwMode="auto">
                  <a:xfrm>
                    <a:off x="4515" y="2231"/>
                    <a:ext cx="5" cy="2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1 w 2"/>
                      <a:gd name="T3" fmla="*/ 1 h 1"/>
                      <a:gd name="T4" fmla="*/ 0 w 2"/>
                      <a:gd name="T5" fmla="*/ 0 h 1"/>
                      <a:gd name="T6" fmla="*/ 1 w 2"/>
                      <a:gd name="T7" fmla="*/ 0 h 1"/>
                      <a:gd name="T8" fmla="*/ 2 w 2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2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39" name="Freeform 388"/>
                  <p:cNvSpPr/>
                  <p:nvPr/>
                </p:nvSpPr>
                <p:spPr bwMode="auto">
                  <a:xfrm>
                    <a:off x="5080" y="1304"/>
                    <a:ext cx="12" cy="7"/>
                  </a:xfrm>
                  <a:custGeom>
                    <a:avLst/>
                    <a:gdLst>
                      <a:gd name="T0" fmla="*/ 5 w 5"/>
                      <a:gd name="T1" fmla="*/ 3 h 3"/>
                      <a:gd name="T2" fmla="*/ 0 w 5"/>
                      <a:gd name="T3" fmla="*/ 0 h 3"/>
                      <a:gd name="T4" fmla="*/ 5 w 5"/>
                      <a:gd name="T5" fmla="*/ 2 h 3"/>
                      <a:gd name="T6" fmla="*/ 5 w 5"/>
                      <a:gd name="T7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3">
                        <a:moveTo>
                          <a:pt x="5" y="3"/>
                        </a:moveTo>
                        <a:cubicBezTo>
                          <a:pt x="3" y="3"/>
                          <a:pt x="0" y="3"/>
                          <a:pt x="0" y="0"/>
                        </a:cubicBezTo>
                        <a:cubicBezTo>
                          <a:pt x="2" y="0"/>
                          <a:pt x="3" y="1"/>
                          <a:pt x="5" y="2"/>
                        </a:cubicBezTo>
                        <a:cubicBezTo>
                          <a:pt x="5" y="2"/>
                          <a:pt x="5" y="3"/>
                          <a:pt x="5" y="3"/>
                        </a:cubicBezTo>
                        <a:close/>
                      </a:path>
                    </a:pathLst>
                  </a:custGeom>
                  <a:solidFill>
                    <a:srgbClr val="FED1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0" name="Freeform 389"/>
                  <p:cNvSpPr/>
                  <p:nvPr/>
                </p:nvSpPr>
                <p:spPr bwMode="auto">
                  <a:xfrm>
                    <a:off x="4394" y="2233"/>
                    <a:ext cx="90" cy="105"/>
                  </a:xfrm>
                  <a:custGeom>
                    <a:avLst/>
                    <a:gdLst>
                      <a:gd name="T0" fmla="*/ 26 w 38"/>
                      <a:gd name="T1" fmla="*/ 39 h 44"/>
                      <a:gd name="T2" fmla="*/ 10 w 38"/>
                      <a:gd name="T3" fmla="*/ 43 h 44"/>
                      <a:gd name="T4" fmla="*/ 7 w 38"/>
                      <a:gd name="T5" fmla="*/ 42 h 44"/>
                      <a:gd name="T6" fmla="*/ 1 w 38"/>
                      <a:gd name="T7" fmla="*/ 37 h 44"/>
                      <a:gd name="T8" fmla="*/ 8 w 38"/>
                      <a:gd name="T9" fmla="*/ 25 h 44"/>
                      <a:gd name="T10" fmla="*/ 13 w 38"/>
                      <a:gd name="T11" fmla="*/ 16 h 44"/>
                      <a:gd name="T12" fmla="*/ 15 w 38"/>
                      <a:gd name="T13" fmla="*/ 12 h 44"/>
                      <a:gd name="T14" fmla="*/ 16 w 38"/>
                      <a:gd name="T15" fmla="*/ 10 h 44"/>
                      <a:gd name="T16" fmla="*/ 25 w 38"/>
                      <a:gd name="T17" fmla="*/ 8 h 44"/>
                      <a:gd name="T18" fmla="*/ 28 w 38"/>
                      <a:gd name="T19" fmla="*/ 5 h 44"/>
                      <a:gd name="T20" fmla="*/ 32 w 38"/>
                      <a:gd name="T21" fmla="*/ 2 h 44"/>
                      <a:gd name="T22" fmla="*/ 35 w 38"/>
                      <a:gd name="T23" fmla="*/ 1 h 44"/>
                      <a:gd name="T24" fmla="*/ 38 w 38"/>
                      <a:gd name="T25" fmla="*/ 1 h 44"/>
                      <a:gd name="T26" fmla="*/ 37 w 38"/>
                      <a:gd name="T27" fmla="*/ 5 h 44"/>
                      <a:gd name="T28" fmla="*/ 33 w 38"/>
                      <a:gd name="T29" fmla="*/ 10 h 44"/>
                      <a:gd name="T30" fmla="*/ 30 w 38"/>
                      <a:gd name="T31" fmla="*/ 12 h 44"/>
                      <a:gd name="T32" fmla="*/ 26 w 38"/>
                      <a:gd name="T33" fmla="*/ 16 h 44"/>
                      <a:gd name="T34" fmla="*/ 22 w 38"/>
                      <a:gd name="T35" fmla="*/ 17 h 44"/>
                      <a:gd name="T36" fmla="*/ 30 w 38"/>
                      <a:gd name="T37" fmla="*/ 23 h 44"/>
                      <a:gd name="T38" fmla="*/ 33 w 38"/>
                      <a:gd name="T39" fmla="*/ 28 h 44"/>
                      <a:gd name="T40" fmla="*/ 26 w 38"/>
                      <a:gd name="T41" fmla="*/ 39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8" h="44">
                        <a:moveTo>
                          <a:pt x="26" y="39"/>
                        </a:moveTo>
                        <a:cubicBezTo>
                          <a:pt x="24" y="43"/>
                          <a:pt x="15" y="44"/>
                          <a:pt x="10" y="43"/>
                        </a:cubicBezTo>
                        <a:cubicBezTo>
                          <a:pt x="9" y="42"/>
                          <a:pt x="8" y="42"/>
                          <a:pt x="7" y="42"/>
                        </a:cubicBezTo>
                        <a:cubicBezTo>
                          <a:pt x="4" y="43"/>
                          <a:pt x="0" y="39"/>
                          <a:pt x="1" y="37"/>
                        </a:cubicBezTo>
                        <a:cubicBezTo>
                          <a:pt x="3" y="33"/>
                          <a:pt x="4" y="28"/>
                          <a:pt x="8" y="25"/>
                        </a:cubicBezTo>
                        <a:cubicBezTo>
                          <a:pt x="9" y="22"/>
                          <a:pt x="11" y="19"/>
                          <a:pt x="13" y="16"/>
                        </a:cubicBezTo>
                        <a:cubicBezTo>
                          <a:pt x="14" y="15"/>
                          <a:pt x="14" y="13"/>
                          <a:pt x="15" y="12"/>
                        </a:cubicBezTo>
                        <a:cubicBezTo>
                          <a:pt x="15" y="11"/>
                          <a:pt x="15" y="10"/>
                          <a:pt x="16" y="10"/>
                        </a:cubicBezTo>
                        <a:cubicBezTo>
                          <a:pt x="19" y="9"/>
                          <a:pt x="21" y="7"/>
                          <a:pt x="25" y="8"/>
                        </a:cubicBezTo>
                        <a:cubicBezTo>
                          <a:pt x="26" y="9"/>
                          <a:pt x="29" y="7"/>
                          <a:pt x="28" y="5"/>
                        </a:cubicBezTo>
                        <a:cubicBezTo>
                          <a:pt x="27" y="0"/>
                          <a:pt x="30" y="1"/>
                          <a:pt x="32" y="2"/>
                        </a:cubicBezTo>
                        <a:cubicBezTo>
                          <a:pt x="33" y="2"/>
                          <a:pt x="34" y="3"/>
                          <a:pt x="35" y="1"/>
                        </a:cubicBezTo>
                        <a:cubicBezTo>
                          <a:pt x="35" y="0"/>
                          <a:pt x="37" y="0"/>
                          <a:pt x="38" y="1"/>
                        </a:cubicBezTo>
                        <a:cubicBezTo>
                          <a:pt x="38" y="3"/>
                          <a:pt x="38" y="4"/>
                          <a:pt x="37" y="5"/>
                        </a:cubicBezTo>
                        <a:cubicBezTo>
                          <a:pt x="34" y="5"/>
                          <a:pt x="33" y="7"/>
                          <a:pt x="33" y="10"/>
                        </a:cubicBezTo>
                        <a:cubicBezTo>
                          <a:pt x="32" y="11"/>
                          <a:pt x="32" y="12"/>
                          <a:pt x="30" y="12"/>
                        </a:cubicBezTo>
                        <a:cubicBezTo>
                          <a:pt x="28" y="13"/>
                          <a:pt x="26" y="12"/>
                          <a:pt x="26" y="16"/>
                        </a:cubicBezTo>
                        <a:cubicBezTo>
                          <a:pt x="26" y="18"/>
                          <a:pt x="23" y="15"/>
                          <a:pt x="22" y="17"/>
                        </a:cubicBezTo>
                        <a:cubicBezTo>
                          <a:pt x="25" y="19"/>
                          <a:pt x="27" y="22"/>
                          <a:pt x="30" y="23"/>
                        </a:cubicBezTo>
                        <a:cubicBezTo>
                          <a:pt x="33" y="24"/>
                          <a:pt x="32" y="26"/>
                          <a:pt x="33" y="28"/>
                        </a:cubicBezTo>
                        <a:cubicBezTo>
                          <a:pt x="31" y="32"/>
                          <a:pt x="30" y="36"/>
                          <a:pt x="26" y="39"/>
                        </a:cubicBezTo>
                        <a:close/>
                      </a:path>
                    </a:pathLst>
                  </a:custGeom>
                  <a:solidFill>
                    <a:srgbClr val="79797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1" name="Freeform 390"/>
                  <p:cNvSpPr/>
                  <p:nvPr/>
                </p:nvSpPr>
                <p:spPr bwMode="auto">
                  <a:xfrm>
                    <a:off x="4432" y="2224"/>
                    <a:ext cx="57" cy="76"/>
                  </a:xfrm>
                  <a:custGeom>
                    <a:avLst/>
                    <a:gdLst>
                      <a:gd name="T0" fmla="*/ 16 w 24"/>
                      <a:gd name="T1" fmla="*/ 32 h 32"/>
                      <a:gd name="T2" fmla="*/ 4 w 24"/>
                      <a:gd name="T3" fmla="*/ 21 h 32"/>
                      <a:gd name="T4" fmla="*/ 10 w 24"/>
                      <a:gd name="T5" fmla="*/ 20 h 32"/>
                      <a:gd name="T6" fmla="*/ 13 w 24"/>
                      <a:gd name="T7" fmla="*/ 16 h 32"/>
                      <a:gd name="T8" fmla="*/ 16 w 24"/>
                      <a:gd name="T9" fmla="*/ 14 h 32"/>
                      <a:gd name="T10" fmla="*/ 21 w 24"/>
                      <a:gd name="T11" fmla="*/ 8 h 32"/>
                      <a:gd name="T12" fmla="*/ 21 w 24"/>
                      <a:gd name="T13" fmla="*/ 6 h 32"/>
                      <a:gd name="T14" fmla="*/ 19 w 24"/>
                      <a:gd name="T15" fmla="*/ 5 h 32"/>
                      <a:gd name="T16" fmla="*/ 13 w 24"/>
                      <a:gd name="T17" fmla="*/ 6 h 32"/>
                      <a:gd name="T18" fmla="*/ 14 w 24"/>
                      <a:gd name="T19" fmla="*/ 11 h 32"/>
                      <a:gd name="T20" fmla="*/ 6 w 24"/>
                      <a:gd name="T21" fmla="*/ 13 h 32"/>
                      <a:gd name="T22" fmla="*/ 2 w 24"/>
                      <a:gd name="T23" fmla="*/ 16 h 32"/>
                      <a:gd name="T24" fmla="*/ 0 w 24"/>
                      <a:gd name="T25" fmla="*/ 14 h 32"/>
                      <a:gd name="T26" fmla="*/ 5 w 24"/>
                      <a:gd name="T27" fmla="*/ 3 h 32"/>
                      <a:gd name="T28" fmla="*/ 10 w 24"/>
                      <a:gd name="T29" fmla="*/ 0 h 32"/>
                      <a:gd name="T30" fmla="*/ 20 w 24"/>
                      <a:gd name="T31" fmla="*/ 0 h 32"/>
                      <a:gd name="T32" fmla="*/ 24 w 24"/>
                      <a:gd name="T33" fmla="*/ 4 h 32"/>
                      <a:gd name="T34" fmla="*/ 20 w 24"/>
                      <a:gd name="T35" fmla="*/ 19 h 32"/>
                      <a:gd name="T36" fmla="*/ 19 w 24"/>
                      <a:gd name="T37" fmla="*/ 27 h 32"/>
                      <a:gd name="T38" fmla="*/ 19 w 24"/>
                      <a:gd name="T39" fmla="*/ 28 h 32"/>
                      <a:gd name="T40" fmla="*/ 16 w 24"/>
                      <a:gd name="T41" fmla="*/ 32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24" h="32">
                        <a:moveTo>
                          <a:pt x="16" y="32"/>
                        </a:moveTo>
                        <a:cubicBezTo>
                          <a:pt x="15" y="30"/>
                          <a:pt x="6" y="22"/>
                          <a:pt x="4" y="21"/>
                        </a:cubicBezTo>
                        <a:cubicBezTo>
                          <a:pt x="6" y="19"/>
                          <a:pt x="7" y="17"/>
                          <a:pt x="10" y="20"/>
                        </a:cubicBezTo>
                        <a:cubicBezTo>
                          <a:pt x="8" y="16"/>
                          <a:pt x="9" y="15"/>
                          <a:pt x="13" y="16"/>
                        </a:cubicBezTo>
                        <a:cubicBezTo>
                          <a:pt x="14" y="16"/>
                          <a:pt x="16" y="15"/>
                          <a:pt x="16" y="14"/>
                        </a:cubicBezTo>
                        <a:cubicBezTo>
                          <a:pt x="16" y="11"/>
                          <a:pt x="16" y="7"/>
                          <a:pt x="21" y="8"/>
                        </a:cubicBezTo>
                        <a:cubicBezTo>
                          <a:pt x="21" y="8"/>
                          <a:pt x="21" y="6"/>
                          <a:pt x="21" y="6"/>
                        </a:cubicBezTo>
                        <a:cubicBezTo>
                          <a:pt x="21" y="5"/>
                          <a:pt x="19" y="5"/>
                          <a:pt x="19" y="5"/>
                        </a:cubicBezTo>
                        <a:cubicBezTo>
                          <a:pt x="18" y="9"/>
                          <a:pt x="15" y="6"/>
                          <a:pt x="13" y="6"/>
                        </a:cubicBezTo>
                        <a:cubicBezTo>
                          <a:pt x="13" y="8"/>
                          <a:pt x="16" y="10"/>
                          <a:pt x="14" y="11"/>
                        </a:cubicBezTo>
                        <a:cubicBezTo>
                          <a:pt x="12" y="12"/>
                          <a:pt x="10" y="16"/>
                          <a:pt x="6" y="13"/>
                        </a:cubicBezTo>
                        <a:cubicBezTo>
                          <a:pt x="3" y="11"/>
                          <a:pt x="2" y="14"/>
                          <a:pt x="2" y="16"/>
                        </a:cubicBezTo>
                        <a:cubicBezTo>
                          <a:pt x="1" y="15"/>
                          <a:pt x="0" y="15"/>
                          <a:pt x="0" y="14"/>
                        </a:cubicBezTo>
                        <a:cubicBezTo>
                          <a:pt x="1" y="10"/>
                          <a:pt x="4" y="7"/>
                          <a:pt x="5" y="3"/>
                        </a:cubicBezTo>
                        <a:cubicBezTo>
                          <a:pt x="6" y="1"/>
                          <a:pt x="8" y="0"/>
                          <a:pt x="10" y="0"/>
                        </a:cubicBezTo>
                        <a:cubicBezTo>
                          <a:pt x="13" y="0"/>
                          <a:pt x="17" y="0"/>
                          <a:pt x="20" y="0"/>
                        </a:cubicBezTo>
                        <a:cubicBezTo>
                          <a:pt x="21" y="1"/>
                          <a:pt x="23" y="3"/>
                          <a:pt x="24" y="4"/>
                        </a:cubicBezTo>
                        <a:cubicBezTo>
                          <a:pt x="22" y="9"/>
                          <a:pt x="22" y="15"/>
                          <a:pt x="20" y="19"/>
                        </a:cubicBezTo>
                        <a:cubicBezTo>
                          <a:pt x="19" y="22"/>
                          <a:pt x="19" y="25"/>
                          <a:pt x="19" y="27"/>
                        </a:cubicBezTo>
                        <a:cubicBezTo>
                          <a:pt x="19" y="28"/>
                          <a:pt x="19" y="28"/>
                          <a:pt x="19" y="28"/>
                        </a:cubicBezTo>
                        <a:cubicBezTo>
                          <a:pt x="18" y="29"/>
                          <a:pt x="18" y="32"/>
                          <a:pt x="16" y="32"/>
                        </a:cubicBezTo>
                        <a:close/>
                      </a:path>
                    </a:pathLst>
                  </a:custGeom>
                  <a:solidFill>
                    <a:srgbClr val="7E7F7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2" name="Freeform 391"/>
                  <p:cNvSpPr/>
                  <p:nvPr/>
                </p:nvSpPr>
                <p:spPr bwMode="auto">
                  <a:xfrm>
                    <a:off x="4425" y="2262"/>
                    <a:ext cx="7" cy="9"/>
                  </a:xfrm>
                  <a:custGeom>
                    <a:avLst/>
                    <a:gdLst>
                      <a:gd name="T0" fmla="*/ 2 w 3"/>
                      <a:gd name="T1" fmla="*/ 0 h 4"/>
                      <a:gd name="T2" fmla="*/ 0 w 3"/>
                      <a:gd name="T3" fmla="*/ 4 h 4"/>
                      <a:gd name="T4" fmla="*/ 2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1" y="1"/>
                          <a:pt x="3" y="4"/>
                          <a:pt x="0" y="4"/>
                        </a:cubicBezTo>
                        <a:cubicBezTo>
                          <a:pt x="0" y="3"/>
                          <a:pt x="0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7E7F7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3" name="Freeform 392"/>
                  <p:cNvSpPr/>
                  <p:nvPr/>
                </p:nvSpPr>
                <p:spPr bwMode="auto">
                  <a:xfrm>
                    <a:off x="4688" y="2511"/>
                    <a:ext cx="29" cy="10"/>
                  </a:xfrm>
                  <a:custGeom>
                    <a:avLst/>
                    <a:gdLst>
                      <a:gd name="T0" fmla="*/ 0 w 12"/>
                      <a:gd name="T1" fmla="*/ 1 h 4"/>
                      <a:gd name="T2" fmla="*/ 10 w 12"/>
                      <a:gd name="T3" fmla="*/ 0 h 4"/>
                      <a:gd name="T4" fmla="*/ 12 w 12"/>
                      <a:gd name="T5" fmla="*/ 1 h 4"/>
                      <a:gd name="T6" fmla="*/ 0 w 12"/>
                      <a:gd name="T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" h="4">
                        <a:moveTo>
                          <a:pt x="0" y="1"/>
                        </a:moveTo>
                        <a:cubicBezTo>
                          <a:pt x="3" y="1"/>
                          <a:pt x="7" y="0"/>
                          <a:pt x="10" y="0"/>
                        </a:cubicBezTo>
                        <a:cubicBezTo>
                          <a:pt x="11" y="0"/>
                          <a:pt x="11" y="0"/>
                          <a:pt x="12" y="1"/>
                        </a:cubicBezTo>
                        <a:cubicBezTo>
                          <a:pt x="8" y="4"/>
                          <a:pt x="4" y="4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877E7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4" name="Freeform 393"/>
                  <p:cNvSpPr/>
                  <p:nvPr/>
                </p:nvSpPr>
                <p:spPr bwMode="auto">
                  <a:xfrm>
                    <a:off x="4696" y="2456"/>
                    <a:ext cx="28" cy="10"/>
                  </a:xfrm>
                  <a:custGeom>
                    <a:avLst/>
                    <a:gdLst>
                      <a:gd name="T0" fmla="*/ 0 w 12"/>
                      <a:gd name="T1" fmla="*/ 4 h 4"/>
                      <a:gd name="T2" fmla="*/ 10 w 12"/>
                      <a:gd name="T3" fmla="*/ 1 h 4"/>
                      <a:gd name="T4" fmla="*/ 12 w 12"/>
                      <a:gd name="T5" fmla="*/ 2 h 4"/>
                      <a:gd name="T6" fmla="*/ 0 w 12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" h="4">
                        <a:moveTo>
                          <a:pt x="0" y="4"/>
                        </a:moveTo>
                        <a:cubicBezTo>
                          <a:pt x="3" y="1"/>
                          <a:pt x="7" y="3"/>
                          <a:pt x="10" y="1"/>
                        </a:cubicBezTo>
                        <a:cubicBezTo>
                          <a:pt x="11" y="0"/>
                          <a:pt x="11" y="1"/>
                          <a:pt x="12" y="2"/>
                        </a:cubicBezTo>
                        <a:cubicBezTo>
                          <a:pt x="8" y="4"/>
                          <a:pt x="4" y="3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FECF9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5" name="Freeform 394"/>
                  <p:cNvSpPr/>
                  <p:nvPr/>
                </p:nvSpPr>
                <p:spPr bwMode="auto">
                  <a:xfrm>
                    <a:off x="4408" y="2364"/>
                    <a:ext cx="112" cy="50"/>
                  </a:xfrm>
                  <a:custGeom>
                    <a:avLst/>
                    <a:gdLst>
                      <a:gd name="T0" fmla="*/ 44 w 47"/>
                      <a:gd name="T1" fmla="*/ 21 h 21"/>
                      <a:gd name="T2" fmla="*/ 19 w 47"/>
                      <a:gd name="T3" fmla="*/ 12 h 21"/>
                      <a:gd name="T4" fmla="*/ 14 w 47"/>
                      <a:gd name="T5" fmla="*/ 8 h 21"/>
                      <a:gd name="T6" fmla="*/ 10 w 47"/>
                      <a:gd name="T7" fmla="*/ 6 h 21"/>
                      <a:gd name="T8" fmla="*/ 0 w 47"/>
                      <a:gd name="T9" fmla="*/ 1 h 21"/>
                      <a:gd name="T10" fmla="*/ 8 w 47"/>
                      <a:gd name="T11" fmla="*/ 0 h 21"/>
                      <a:gd name="T12" fmla="*/ 10 w 47"/>
                      <a:gd name="T13" fmla="*/ 0 h 21"/>
                      <a:gd name="T14" fmla="*/ 12 w 47"/>
                      <a:gd name="T15" fmla="*/ 2 h 21"/>
                      <a:gd name="T16" fmla="*/ 27 w 47"/>
                      <a:gd name="T17" fmla="*/ 10 h 21"/>
                      <a:gd name="T18" fmla="*/ 43 w 47"/>
                      <a:gd name="T19" fmla="*/ 19 h 21"/>
                      <a:gd name="T20" fmla="*/ 47 w 47"/>
                      <a:gd name="T21" fmla="*/ 21 h 21"/>
                      <a:gd name="T22" fmla="*/ 44 w 47"/>
                      <a:gd name="T23" fmla="*/ 21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7" h="21">
                        <a:moveTo>
                          <a:pt x="44" y="21"/>
                        </a:moveTo>
                        <a:cubicBezTo>
                          <a:pt x="36" y="18"/>
                          <a:pt x="27" y="15"/>
                          <a:pt x="19" y="12"/>
                        </a:cubicBezTo>
                        <a:cubicBezTo>
                          <a:pt x="17" y="12"/>
                          <a:pt x="15" y="11"/>
                          <a:pt x="14" y="8"/>
                        </a:cubicBezTo>
                        <a:cubicBezTo>
                          <a:pt x="14" y="7"/>
                          <a:pt x="12" y="6"/>
                          <a:pt x="10" y="6"/>
                        </a:cubicBezTo>
                        <a:cubicBezTo>
                          <a:pt x="7" y="5"/>
                          <a:pt x="3" y="4"/>
                          <a:pt x="0" y="1"/>
                        </a:cubicBezTo>
                        <a:cubicBezTo>
                          <a:pt x="2" y="0"/>
                          <a:pt x="5" y="2"/>
                          <a:pt x="8" y="0"/>
                        </a:cubicBezTo>
                        <a:cubicBezTo>
                          <a:pt x="8" y="0"/>
                          <a:pt x="9" y="0"/>
                          <a:pt x="10" y="0"/>
                        </a:cubicBezTo>
                        <a:cubicBezTo>
                          <a:pt x="10" y="1"/>
                          <a:pt x="11" y="1"/>
                          <a:pt x="12" y="2"/>
                        </a:cubicBezTo>
                        <a:cubicBezTo>
                          <a:pt x="18" y="4"/>
                          <a:pt x="23" y="6"/>
                          <a:pt x="27" y="10"/>
                        </a:cubicBezTo>
                        <a:cubicBezTo>
                          <a:pt x="31" y="15"/>
                          <a:pt x="37" y="17"/>
                          <a:pt x="43" y="19"/>
                        </a:cubicBezTo>
                        <a:cubicBezTo>
                          <a:pt x="44" y="20"/>
                          <a:pt x="46" y="20"/>
                          <a:pt x="47" y="21"/>
                        </a:cubicBezTo>
                        <a:cubicBezTo>
                          <a:pt x="46" y="21"/>
                          <a:pt x="45" y="21"/>
                          <a:pt x="44" y="21"/>
                        </a:cubicBezTo>
                        <a:close/>
                      </a:path>
                    </a:pathLst>
                  </a:custGeom>
                  <a:solidFill>
                    <a:srgbClr val="FDDFB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6" name="Freeform 395"/>
                  <p:cNvSpPr/>
                  <p:nvPr/>
                </p:nvSpPr>
                <p:spPr bwMode="auto">
                  <a:xfrm>
                    <a:off x="4456" y="2290"/>
                    <a:ext cx="21" cy="41"/>
                  </a:xfrm>
                  <a:custGeom>
                    <a:avLst/>
                    <a:gdLst>
                      <a:gd name="T0" fmla="*/ 6 w 9"/>
                      <a:gd name="T1" fmla="*/ 4 h 17"/>
                      <a:gd name="T2" fmla="*/ 9 w 9"/>
                      <a:gd name="T3" fmla="*/ 0 h 17"/>
                      <a:gd name="T4" fmla="*/ 0 w 9"/>
                      <a:gd name="T5" fmla="*/ 17 h 17"/>
                      <a:gd name="T6" fmla="*/ 0 w 9"/>
                      <a:gd name="T7" fmla="*/ 15 h 17"/>
                      <a:gd name="T8" fmla="*/ 6 w 9"/>
                      <a:gd name="T9" fmla="*/ 4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7">
                        <a:moveTo>
                          <a:pt x="6" y="4"/>
                        </a:moveTo>
                        <a:cubicBezTo>
                          <a:pt x="7" y="3"/>
                          <a:pt x="8" y="1"/>
                          <a:pt x="9" y="0"/>
                        </a:cubicBezTo>
                        <a:cubicBezTo>
                          <a:pt x="8" y="7"/>
                          <a:pt x="6" y="13"/>
                          <a:pt x="0" y="17"/>
                        </a:cubicBezTo>
                        <a:cubicBezTo>
                          <a:pt x="0" y="16"/>
                          <a:pt x="0" y="16"/>
                          <a:pt x="0" y="15"/>
                        </a:cubicBezTo>
                        <a:cubicBezTo>
                          <a:pt x="2" y="11"/>
                          <a:pt x="4" y="7"/>
                          <a:pt x="6" y="4"/>
                        </a:cubicBez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7" name="Freeform 396"/>
                  <p:cNvSpPr/>
                  <p:nvPr/>
                </p:nvSpPr>
                <p:spPr bwMode="auto">
                  <a:xfrm>
                    <a:off x="4380" y="2354"/>
                    <a:ext cx="38" cy="12"/>
                  </a:xfrm>
                  <a:custGeom>
                    <a:avLst/>
                    <a:gdLst>
                      <a:gd name="T0" fmla="*/ 16 w 16"/>
                      <a:gd name="T1" fmla="*/ 4 h 5"/>
                      <a:gd name="T2" fmla="*/ 1 w 16"/>
                      <a:gd name="T3" fmla="*/ 2 h 5"/>
                      <a:gd name="T4" fmla="*/ 0 w 16"/>
                      <a:gd name="T5" fmla="*/ 0 h 5"/>
                      <a:gd name="T6" fmla="*/ 5 w 16"/>
                      <a:gd name="T7" fmla="*/ 1 h 5"/>
                      <a:gd name="T8" fmla="*/ 12 w 16"/>
                      <a:gd name="T9" fmla="*/ 1 h 5"/>
                      <a:gd name="T10" fmla="*/ 16 w 16"/>
                      <a:gd name="T11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5">
                        <a:moveTo>
                          <a:pt x="16" y="4"/>
                        </a:moveTo>
                        <a:cubicBezTo>
                          <a:pt x="11" y="4"/>
                          <a:pt x="6" y="5"/>
                          <a:pt x="1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2" y="0"/>
                          <a:pt x="3" y="1"/>
                          <a:pt x="5" y="1"/>
                        </a:cubicBezTo>
                        <a:cubicBezTo>
                          <a:pt x="8" y="1"/>
                          <a:pt x="10" y="1"/>
                          <a:pt x="12" y="1"/>
                        </a:cubicBezTo>
                        <a:cubicBezTo>
                          <a:pt x="14" y="1"/>
                          <a:pt x="16" y="2"/>
                          <a:pt x="16" y="4"/>
                        </a:cubicBezTo>
                        <a:close/>
                      </a:path>
                    </a:pathLst>
                  </a:custGeom>
                  <a:solidFill>
                    <a:srgbClr val="9D8C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8" name="Freeform 397"/>
                  <p:cNvSpPr/>
                  <p:nvPr/>
                </p:nvSpPr>
                <p:spPr bwMode="auto">
                  <a:xfrm>
                    <a:off x="4864" y="2713"/>
                    <a:ext cx="74" cy="74"/>
                  </a:xfrm>
                  <a:custGeom>
                    <a:avLst/>
                    <a:gdLst>
                      <a:gd name="T0" fmla="*/ 12 w 31"/>
                      <a:gd name="T1" fmla="*/ 30 h 31"/>
                      <a:gd name="T2" fmla="*/ 4 w 31"/>
                      <a:gd name="T3" fmla="*/ 30 h 31"/>
                      <a:gd name="T4" fmla="*/ 3 w 31"/>
                      <a:gd name="T5" fmla="*/ 29 h 31"/>
                      <a:gd name="T6" fmla="*/ 15 w 31"/>
                      <a:gd name="T7" fmla="*/ 24 h 31"/>
                      <a:gd name="T8" fmla="*/ 11 w 31"/>
                      <a:gd name="T9" fmla="*/ 25 h 31"/>
                      <a:gd name="T10" fmla="*/ 4 w 31"/>
                      <a:gd name="T11" fmla="*/ 20 h 31"/>
                      <a:gd name="T12" fmla="*/ 3 w 31"/>
                      <a:gd name="T13" fmla="*/ 18 h 31"/>
                      <a:gd name="T14" fmla="*/ 2 w 31"/>
                      <a:gd name="T15" fmla="*/ 15 h 31"/>
                      <a:gd name="T16" fmla="*/ 4 w 31"/>
                      <a:gd name="T17" fmla="*/ 9 h 31"/>
                      <a:gd name="T18" fmla="*/ 5 w 31"/>
                      <a:gd name="T19" fmla="*/ 8 h 31"/>
                      <a:gd name="T20" fmla="*/ 8 w 31"/>
                      <a:gd name="T21" fmla="*/ 8 h 31"/>
                      <a:gd name="T22" fmla="*/ 9 w 31"/>
                      <a:gd name="T23" fmla="*/ 11 h 31"/>
                      <a:gd name="T24" fmla="*/ 19 w 31"/>
                      <a:gd name="T25" fmla="*/ 12 h 31"/>
                      <a:gd name="T26" fmla="*/ 15 w 31"/>
                      <a:gd name="T27" fmla="*/ 8 h 31"/>
                      <a:gd name="T28" fmla="*/ 14 w 31"/>
                      <a:gd name="T29" fmla="*/ 7 h 31"/>
                      <a:gd name="T30" fmla="*/ 14 w 31"/>
                      <a:gd name="T31" fmla="*/ 4 h 31"/>
                      <a:gd name="T32" fmla="*/ 21 w 31"/>
                      <a:gd name="T33" fmla="*/ 1 h 31"/>
                      <a:gd name="T34" fmla="*/ 27 w 31"/>
                      <a:gd name="T35" fmla="*/ 15 h 31"/>
                      <a:gd name="T36" fmla="*/ 26 w 31"/>
                      <a:gd name="T37" fmla="*/ 20 h 31"/>
                      <a:gd name="T38" fmla="*/ 23 w 31"/>
                      <a:gd name="T39" fmla="*/ 26 h 31"/>
                      <a:gd name="T40" fmla="*/ 23 w 31"/>
                      <a:gd name="T41" fmla="*/ 26 h 31"/>
                      <a:gd name="T42" fmla="*/ 20 w 31"/>
                      <a:gd name="T43" fmla="*/ 29 h 31"/>
                      <a:gd name="T44" fmla="*/ 20 w 31"/>
                      <a:gd name="T45" fmla="*/ 29 h 31"/>
                      <a:gd name="T46" fmla="*/ 13 w 31"/>
                      <a:gd name="T47" fmla="*/ 30 h 31"/>
                      <a:gd name="T48" fmla="*/ 12 w 31"/>
                      <a:gd name="T49" fmla="*/ 3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31" h="31">
                        <a:moveTo>
                          <a:pt x="12" y="30"/>
                        </a:moveTo>
                        <a:cubicBezTo>
                          <a:pt x="9" y="28"/>
                          <a:pt x="6" y="31"/>
                          <a:pt x="4" y="30"/>
                        </a:cubicBezTo>
                        <a:cubicBezTo>
                          <a:pt x="4" y="30"/>
                          <a:pt x="3" y="30"/>
                          <a:pt x="3" y="29"/>
                        </a:cubicBezTo>
                        <a:cubicBezTo>
                          <a:pt x="6" y="25"/>
                          <a:pt x="10" y="26"/>
                          <a:pt x="15" y="24"/>
                        </a:cubicBezTo>
                        <a:cubicBezTo>
                          <a:pt x="13" y="24"/>
                          <a:pt x="12" y="24"/>
                          <a:pt x="11" y="25"/>
                        </a:cubicBezTo>
                        <a:cubicBezTo>
                          <a:pt x="7" y="26"/>
                          <a:pt x="5" y="25"/>
                          <a:pt x="4" y="20"/>
                        </a:cubicBezTo>
                        <a:cubicBezTo>
                          <a:pt x="4" y="19"/>
                          <a:pt x="3" y="19"/>
                          <a:pt x="3" y="18"/>
                        </a:cubicBezTo>
                        <a:cubicBezTo>
                          <a:pt x="1" y="17"/>
                          <a:pt x="0" y="16"/>
                          <a:pt x="2" y="15"/>
                        </a:cubicBezTo>
                        <a:cubicBezTo>
                          <a:pt x="5" y="13"/>
                          <a:pt x="2" y="10"/>
                          <a:pt x="4" y="9"/>
                        </a:cubicBezTo>
                        <a:cubicBezTo>
                          <a:pt x="4" y="8"/>
                          <a:pt x="5" y="8"/>
                          <a:pt x="5" y="8"/>
                        </a:cubicBezTo>
                        <a:cubicBezTo>
                          <a:pt x="6" y="8"/>
                          <a:pt x="7" y="8"/>
                          <a:pt x="8" y="8"/>
                        </a:cubicBezTo>
                        <a:cubicBezTo>
                          <a:pt x="8" y="9"/>
                          <a:pt x="7" y="10"/>
                          <a:pt x="9" y="11"/>
                        </a:cubicBezTo>
                        <a:cubicBezTo>
                          <a:pt x="13" y="11"/>
                          <a:pt x="17" y="12"/>
                          <a:pt x="19" y="12"/>
                        </a:cubicBezTo>
                        <a:cubicBezTo>
                          <a:pt x="17" y="13"/>
                          <a:pt x="16" y="10"/>
                          <a:pt x="15" y="8"/>
                        </a:cubicBezTo>
                        <a:cubicBezTo>
                          <a:pt x="15" y="8"/>
                          <a:pt x="14" y="8"/>
                          <a:pt x="14" y="7"/>
                        </a:cubicBezTo>
                        <a:cubicBezTo>
                          <a:pt x="13" y="6"/>
                          <a:pt x="13" y="5"/>
                          <a:pt x="14" y="4"/>
                        </a:cubicBezTo>
                        <a:cubicBezTo>
                          <a:pt x="16" y="3"/>
                          <a:pt x="18" y="0"/>
                          <a:pt x="21" y="1"/>
                        </a:cubicBezTo>
                        <a:cubicBezTo>
                          <a:pt x="27" y="2"/>
                          <a:pt x="31" y="10"/>
                          <a:pt x="27" y="15"/>
                        </a:cubicBezTo>
                        <a:cubicBezTo>
                          <a:pt x="26" y="17"/>
                          <a:pt x="27" y="18"/>
                          <a:pt x="26" y="20"/>
                        </a:cubicBezTo>
                        <a:cubicBezTo>
                          <a:pt x="25" y="22"/>
                          <a:pt x="24" y="24"/>
                          <a:pt x="23" y="26"/>
                        </a:cubicBezTo>
                        <a:cubicBezTo>
                          <a:pt x="23" y="26"/>
                          <a:pt x="23" y="26"/>
                          <a:pt x="23" y="26"/>
                        </a:cubicBezTo>
                        <a:cubicBezTo>
                          <a:pt x="22" y="27"/>
                          <a:pt x="22" y="28"/>
                          <a:pt x="20" y="29"/>
                        </a:cubicBezTo>
                        <a:cubicBezTo>
                          <a:pt x="20" y="29"/>
                          <a:pt x="20" y="29"/>
                          <a:pt x="20" y="29"/>
                        </a:cubicBezTo>
                        <a:cubicBezTo>
                          <a:pt x="18" y="31"/>
                          <a:pt x="16" y="30"/>
                          <a:pt x="13" y="30"/>
                        </a:cubicBezTo>
                        <a:cubicBezTo>
                          <a:pt x="13" y="30"/>
                          <a:pt x="12" y="30"/>
                          <a:pt x="12" y="3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49" name="Freeform 398"/>
                  <p:cNvSpPr/>
                  <p:nvPr/>
                </p:nvSpPr>
                <p:spPr bwMode="auto">
                  <a:xfrm>
                    <a:off x="4824" y="2708"/>
                    <a:ext cx="97" cy="36"/>
                  </a:xfrm>
                  <a:custGeom>
                    <a:avLst/>
                    <a:gdLst>
                      <a:gd name="T0" fmla="*/ 38 w 41"/>
                      <a:gd name="T1" fmla="*/ 3 h 15"/>
                      <a:gd name="T2" fmla="*/ 31 w 41"/>
                      <a:gd name="T3" fmla="*/ 9 h 15"/>
                      <a:gd name="T4" fmla="*/ 31 w 41"/>
                      <a:gd name="T5" fmla="*/ 11 h 15"/>
                      <a:gd name="T6" fmla="*/ 31 w 41"/>
                      <a:gd name="T7" fmla="*/ 9 h 15"/>
                      <a:gd name="T8" fmla="*/ 36 w 41"/>
                      <a:gd name="T9" fmla="*/ 8 h 15"/>
                      <a:gd name="T10" fmla="*/ 34 w 41"/>
                      <a:gd name="T11" fmla="*/ 13 h 15"/>
                      <a:gd name="T12" fmla="*/ 41 w 41"/>
                      <a:gd name="T13" fmla="*/ 12 h 15"/>
                      <a:gd name="T14" fmla="*/ 33 w 41"/>
                      <a:gd name="T15" fmla="*/ 15 h 15"/>
                      <a:gd name="T16" fmla="*/ 26 w 41"/>
                      <a:gd name="T17" fmla="*/ 14 h 15"/>
                      <a:gd name="T18" fmla="*/ 25 w 41"/>
                      <a:gd name="T19" fmla="*/ 10 h 15"/>
                      <a:gd name="T20" fmla="*/ 21 w 41"/>
                      <a:gd name="T21" fmla="*/ 7 h 15"/>
                      <a:gd name="T22" fmla="*/ 20 w 41"/>
                      <a:gd name="T23" fmla="*/ 7 h 15"/>
                      <a:gd name="T24" fmla="*/ 21 w 41"/>
                      <a:gd name="T25" fmla="*/ 7 h 15"/>
                      <a:gd name="T26" fmla="*/ 22 w 41"/>
                      <a:gd name="T27" fmla="*/ 10 h 15"/>
                      <a:gd name="T28" fmla="*/ 18 w 41"/>
                      <a:gd name="T29" fmla="*/ 12 h 15"/>
                      <a:gd name="T30" fmla="*/ 17 w 41"/>
                      <a:gd name="T31" fmla="*/ 12 h 15"/>
                      <a:gd name="T32" fmla="*/ 15 w 41"/>
                      <a:gd name="T33" fmla="*/ 7 h 15"/>
                      <a:gd name="T34" fmla="*/ 12 w 41"/>
                      <a:gd name="T35" fmla="*/ 14 h 15"/>
                      <a:gd name="T36" fmla="*/ 5 w 41"/>
                      <a:gd name="T37" fmla="*/ 10 h 15"/>
                      <a:gd name="T38" fmla="*/ 8 w 41"/>
                      <a:gd name="T39" fmla="*/ 9 h 15"/>
                      <a:gd name="T40" fmla="*/ 5 w 41"/>
                      <a:gd name="T41" fmla="*/ 10 h 15"/>
                      <a:gd name="T42" fmla="*/ 3 w 41"/>
                      <a:gd name="T43" fmla="*/ 11 h 15"/>
                      <a:gd name="T44" fmla="*/ 1 w 41"/>
                      <a:gd name="T45" fmla="*/ 3 h 15"/>
                      <a:gd name="T46" fmla="*/ 14 w 41"/>
                      <a:gd name="T47" fmla="*/ 1 h 15"/>
                      <a:gd name="T48" fmla="*/ 15 w 41"/>
                      <a:gd name="T49" fmla="*/ 0 h 15"/>
                      <a:gd name="T50" fmla="*/ 31 w 41"/>
                      <a:gd name="T51" fmla="*/ 1 h 15"/>
                      <a:gd name="T52" fmla="*/ 38 w 41"/>
                      <a:gd name="T53" fmla="*/ 3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1" h="15">
                        <a:moveTo>
                          <a:pt x="38" y="3"/>
                        </a:moveTo>
                        <a:cubicBezTo>
                          <a:pt x="36" y="5"/>
                          <a:pt x="31" y="5"/>
                          <a:pt x="31" y="9"/>
                        </a:cubicBezTo>
                        <a:cubicBezTo>
                          <a:pt x="31" y="10"/>
                          <a:pt x="31" y="10"/>
                          <a:pt x="31" y="11"/>
                        </a:cubicBezTo>
                        <a:cubicBezTo>
                          <a:pt x="31" y="10"/>
                          <a:pt x="31" y="10"/>
                          <a:pt x="31" y="9"/>
                        </a:cubicBezTo>
                        <a:cubicBezTo>
                          <a:pt x="33" y="9"/>
                          <a:pt x="34" y="8"/>
                          <a:pt x="36" y="8"/>
                        </a:cubicBezTo>
                        <a:cubicBezTo>
                          <a:pt x="36" y="10"/>
                          <a:pt x="32" y="10"/>
                          <a:pt x="34" y="13"/>
                        </a:cubicBezTo>
                        <a:cubicBezTo>
                          <a:pt x="36" y="12"/>
                          <a:pt x="38" y="10"/>
                          <a:pt x="41" y="12"/>
                        </a:cubicBezTo>
                        <a:cubicBezTo>
                          <a:pt x="39" y="14"/>
                          <a:pt x="36" y="15"/>
                          <a:pt x="33" y="15"/>
                        </a:cubicBezTo>
                        <a:cubicBezTo>
                          <a:pt x="31" y="14"/>
                          <a:pt x="28" y="15"/>
                          <a:pt x="26" y="14"/>
                        </a:cubicBezTo>
                        <a:cubicBezTo>
                          <a:pt x="23" y="13"/>
                          <a:pt x="23" y="12"/>
                          <a:pt x="25" y="10"/>
                        </a:cubicBezTo>
                        <a:cubicBezTo>
                          <a:pt x="23" y="10"/>
                          <a:pt x="22" y="8"/>
                          <a:pt x="21" y="7"/>
                        </a:cubicBezTo>
                        <a:cubicBezTo>
                          <a:pt x="20" y="6"/>
                          <a:pt x="20" y="7"/>
                          <a:pt x="20" y="7"/>
                        </a:cubicBezTo>
                        <a:cubicBezTo>
                          <a:pt x="20" y="7"/>
                          <a:pt x="20" y="7"/>
                          <a:pt x="21" y="7"/>
                        </a:cubicBezTo>
                        <a:cubicBezTo>
                          <a:pt x="22" y="8"/>
                          <a:pt x="23" y="9"/>
                          <a:pt x="22" y="10"/>
                        </a:cubicBezTo>
                        <a:cubicBezTo>
                          <a:pt x="21" y="11"/>
                          <a:pt x="19" y="11"/>
                          <a:pt x="18" y="12"/>
                        </a:cubicBezTo>
                        <a:cubicBezTo>
                          <a:pt x="18" y="13"/>
                          <a:pt x="17" y="13"/>
                          <a:pt x="17" y="12"/>
                        </a:cubicBezTo>
                        <a:cubicBezTo>
                          <a:pt x="16" y="11"/>
                          <a:pt x="17" y="8"/>
                          <a:pt x="15" y="7"/>
                        </a:cubicBezTo>
                        <a:cubicBezTo>
                          <a:pt x="16" y="9"/>
                          <a:pt x="14" y="14"/>
                          <a:pt x="12" y="14"/>
                        </a:cubicBezTo>
                        <a:cubicBezTo>
                          <a:pt x="9" y="14"/>
                          <a:pt x="6" y="13"/>
                          <a:pt x="5" y="10"/>
                        </a:cubicBezTo>
                        <a:cubicBezTo>
                          <a:pt x="6" y="9"/>
                          <a:pt x="7" y="8"/>
                          <a:pt x="8" y="9"/>
                        </a:cubicBezTo>
                        <a:cubicBezTo>
                          <a:pt x="7" y="8"/>
                          <a:pt x="6" y="9"/>
                          <a:pt x="5" y="10"/>
                        </a:cubicBezTo>
                        <a:cubicBezTo>
                          <a:pt x="5" y="11"/>
                          <a:pt x="5" y="12"/>
                          <a:pt x="3" y="11"/>
                        </a:cubicBezTo>
                        <a:cubicBezTo>
                          <a:pt x="1" y="10"/>
                          <a:pt x="0" y="6"/>
                          <a:pt x="1" y="3"/>
                        </a:cubicBezTo>
                        <a:cubicBezTo>
                          <a:pt x="5" y="2"/>
                          <a:pt x="10" y="2"/>
                          <a:pt x="14" y="1"/>
                        </a:cubicBezTo>
                        <a:cubicBezTo>
                          <a:pt x="14" y="0"/>
                          <a:pt x="15" y="0"/>
                          <a:pt x="15" y="0"/>
                        </a:cubicBezTo>
                        <a:cubicBezTo>
                          <a:pt x="20" y="2"/>
                          <a:pt x="25" y="0"/>
                          <a:pt x="31" y="1"/>
                        </a:cubicBezTo>
                        <a:cubicBezTo>
                          <a:pt x="33" y="1"/>
                          <a:pt x="36" y="1"/>
                          <a:pt x="38" y="3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0" name="Freeform 399"/>
                  <p:cNvSpPr/>
                  <p:nvPr/>
                </p:nvSpPr>
                <p:spPr bwMode="auto">
                  <a:xfrm>
                    <a:off x="4919" y="2761"/>
                    <a:ext cx="30" cy="23"/>
                  </a:xfrm>
                  <a:custGeom>
                    <a:avLst/>
                    <a:gdLst>
                      <a:gd name="T0" fmla="*/ 0 w 13"/>
                      <a:gd name="T1" fmla="*/ 6 h 10"/>
                      <a:gd name="T2" fmla="*/ 3 w 13"/>
                      <a:gd name="T3" fmla="*/ 0 h 10"/>
                      <a:gd name="T4" fmla="*/ 3 w 13"/>
                      <a:gd name="T5" fmla="*/ 3 h 10"/>
                      <a:gd name="T6" fmla="*/ 3 w 13"/>
                      <a:gd name="T7" fmla="*/ 5 h 10"/>
                      <a:gd name="T8" fmla="*/ 5 w 13"/>
                      <a:gd name="T9" fmla="*/ 5 h 10"/>
                      <a:gd name="T10" fmla="*/ 13 w 13"/>
                      <a:gd name="T11" fmla="*/ 5 h 10"/>
                      <a:gd name="T12" fmla="*/ 6 w 13"/>
                      <a:gd name="T13" fmla="*/ 9 h 10"/>
                      <a:gd name="T14" fmla="*/ 0 w 13"/>
                      <a:gd name="T15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10">
                        <a:moveTo>
                          <a:pt x="0" y="6"/>
                        </a:moveTo>
                        <a:cubicBezTo>
                          <a:pt x="0" y="3"/>
                          <a:pt x="1" y="1"/>
                          <a:pt x="3" y="0"/>
                        </a:cubicBezTo>
                        <a:cubicBezTo>
                          <a:pt x="3" y="1"/>
                          <a:pt x="6" y="2"/>
                          <a:pt x="3" y="3"/>
                        </a:cubicBezTo>
                        <a:cubicBezTo>
                          <a:pt x="3" y="4"/>
                          <a:pt x="2" y="4"/>
                          <a:pt x="3" y="5"/>
                        </a:cubicBezTo>
                        <a:cubicBezTo>
                          <a:pt x="4" y="7"/>
                          <a:pt x="4" y="5"/>
                          <a:pt x="5" y="5"/>
                        </a:cubicBezTo>
                        <a:cubicBezTo>
                          <a:pt x="8" y="3"/>
                          <a:pt x="10" y="4"/>
                          <a:pt x="13" y="5"/>
                        </a:cubicBezTo>
                        <a:cubicBezTo>
                          <a:pt x="12" y="9"/>
                          <a:pt x="8" y="7"/>
                          <a:pt x="6" y="9"/>
                        </a:cubicBezTo>
                        <a:cubicBezTo>
                          <a:pt x="4" y="10"/>
                          <a:pt x="2" y="6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A6A6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1" name="Freeform 400"/>
                  <p:cNvSpPr/>
                  <p:nvPr/>
                </p:nvSpPr>
                <p:spPr bwMode="auto">
                  <a:xfrm>
                    <a:off x="4895" y="2782"/>
                    <a:ext cx="16" cy="12"/>
                  </a:xfrm>
                  <a:custGeom>
                    <a:avLst/>
                    <a:gdLst>
                      <a:gd name="T0" fmla="*/ 0 w 7"/>
                      <a:gd name="T1" fmla="*/ 1 h 5"/>
                      <a:gd name="T2" fmla="*/ 7 w 7"/>
                      <a:gd name="T3" fmla="*/ 0 h 5"/>
                      <a:gd name="T4" fmla="*/ 0 w 7"/>
                      <a:gd name="T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5">
                        <a:moveTo>
                          <a:pt x="0" y="1"/>
                        </a:moveTo>
                        <a:cubicBezTo>
                          <a:pt x="3" y="0"/>
                          <a:pt x="5" y="0"/>
                          <a:pt x="7" y="0"/>
                        </a:cubicBezTo>
                        <a:cubicBezTo>
                          <a:pt x="6" y="5"/>
                          <a:pt x="3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6A6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2" name="Freeform 401"/>
                  <p:cNvSpPr/>
                  <p:nvPr/>
                </p:nvSpPr>
                <p:spPr bwMode="auto">
                  <a:xfrm>
                    <a:off x="4911" y="2775"/>
                    <a:ext cx="8" cy="7"/>
                  </a:xfrm>
                  <a:custGeom>
                    <a:avLst/>
                    <a:gdLst>
                      <a:gd name="T0" fmla="*/ 0 w 3"/>
                      <a:gd name="T1" fmla="*/ 3 h 3"/>
                      <a:gd name="T2" fmla="*/ 3 w 3"/>
                      <a:gd name="T3" fmla="*/ 0 h 3"/>
                      <a:gd name="T4" fmla="*/ 3 w 3"/>
                      <a:gd name="T5" fmla="*/ 3 h 3"/>
                      <a:gd name="T6" fmla="*/ 0 w 3"/>
                      <a:gd name="T7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1" y="1"/>
                          <a:pt x="2" y="0"/>
                          <a:pt x="3" y="0"/>
                        </a:cubicBezTo>
                        <a:cubicBezTo>
                          <a:pt x="3" y="1"/>
                          <a:pt x="3" y="2"/>
                          <a:pt x="3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A6A6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3" name="Freeform 402"/>
                  <p:cNvSpPr/>
                  <p:nvPr/>
                </p:nvSpPr>
                <p:spPr bwMode="auto">
                  <a:xfrm>
                    <a:off x="4919" y="2782"/>
                    <a:ext cx="7" cy="2"/>
                  </a:xfrm>
                  <a:custGeom>
                    <a:avLst/>
                    <a:gdLst>
                      <a:gd name="T0" fmla="*/ 3 w 3"/>
                      <a:gd name="T1" fmla="*/ 1 h 1"/>
                      <a:gd name="T2" fmla="*/ 2 w 3"/>
                      <a:gd name="T3" fmla="*/ 1 h 1"/>
                      <a:gd name="T4" fmla="*/ 0 w 3"/>
                      <a:gd name="T5" fmla="*/ 1 h 1"/>
                      <a:gd name="T6" fmla="*/ 1 w 3"/>
                      <a:gd name="T7" fmla="*/ 0 h 1"/>
                      <a:gd name="T8" fmla="*/ 3 w 3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1">
                        <a:moveTo>
                          <a:pt x="3" y="1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1"/>
                          <a:pt x="1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2" y="0"/>
                          <a:pt x="2" y="0"/>
                          <a:pt x="3" y="1"/>
                        </a:cubicBezTo>
                        <a:close/>
                      </a:path>
                    </a:pathLst>
                  </a:custGeom>
                  <a:solidFill>
                    <a:srgbClr val="A6A6A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4" name="Freeform 403"/>
                  <p:cNvSpPr/>
                  <p:nvPr/>
                </p:nvSpPr>
                <p:spPr bwMode="auto">
                  <a:xfrm>
                    <a:off x="4629" y="2552"/>
                    <a:ext cx="50" cy="71"/>
                  </a:xfrm>
                  <a:custGeom>
                    <a:avLst/>
                    <a:gdLst>
                      <a:gd name="T0" fmla="*/ 8 w 21"/>
                      <a:gd name="T1" fmla="*/ 30 h 30"/>
                      <a:gd name="T2" fmla="*/ 5 w 21"/>
                      <a:gd name="T3" fmla="*/ 29 h 30"/>
                      <a:gd name="T4" fmla="*/ 5 w 21"/>
                      <a:gd name="T5" fmla="*/ 25 h 30"/>
                      <a:gd name="T6" fmla="*/ 7 w 21"/>
                      <a:gd name="T7" fmla="*/ 22 h 30"/>
                      <a:gd name="T8" fmla="*/ 2 w 21"/>
                      <a:gd name="T9" fmla="*/ 18 h 30"/>
                      <a:gd name="T10" fmla="*/ 1 w 21"/>
                      <a:gd name="T11" fmla="*/ 18 h 30"/>
                      <a:gd name="T12" fmla="*/ 2 w 21"/>
                      <a:gd name="T13" fmla="*/ 10 h 30"/>
                      <a:gd name="T14" fmla="*/ 3 w 21"/>
                      <a:gd name="T15" fmla="*/ 13 h 30"/>
                      <a:gd name="T16" fmla="*/ 6 w 21"/>
                      <a:gd name="T17" fmla="*/ 17 h 30"/>
                      <a:gd name="T18" fmla="*/ 11 w 21"/>
                      <a:gd name="T19" fmla="*/ 13 h 30"/>
                      <a:gd name="T20" fmla="*/ 11 w 21"/>
                      <a:gd name="T21" fmla="*/ 10 h 30"/>
                      <a:gd name="T22" fmla="*/ 9 w 21"/>
                      <a:gd name="T23" fmla="*/ 12 h 30"/>
                      <a:gd name="T24" fmla="*/ 5 w 21"/>
                      <a:gd name="T25" fmla="*/ 12 h 30"/>
                      <a:gd name="T26" fmla="*/ 5 w 21"/>
                      <a:gd name="T27" fmla="*/ 6 h 30"/>
                      <a:gd name="T28" fmla="*/ 8 w 21"/>
                      <a:gd name="T29" fmla="*/ 4 h 30"/>
                      <a:gd name="T30" fmla="*/ 9 w 21"/>
                      <a:gd name="T31" fmla="*/ 2 h 30"/>
                      <a:gd name="T32" fmla="*/ 9 w 21"/>
                      <a:gd name="T33" fmla="*/ 1 h 30"/>
                      <a:gd name="T34" fmla="*/ 11 w 21"/>
                      <a:gd name="T35" fmla="*/ 1 h 30"/>
                      <a:gd name="T36" fmla="*/ 20 w 21"/>
                      <a:gd name="T37" fmla="*/ 3 h 30"/>
                      <a:gd name="T38" fmla="*/ 21 w 21"/>
                      <a:gd name="T39" fmla="*/ 4 h 30"/>
                      <a:gd name="T40" fmla="*/ 20 w 21"/>
                      <a:gd name="T41" fmla="*/ 10 h 30"/>
                      <a:gd name="T42" fmla="*/ 17 w 21"/>
                      <a:gd name="T43" fmla="*/ 12 h 30"/>
                      <a:gd name="T44" fmla="*/ 17 w 21"/>
                      <a:gd name="T45" fmla="*/ 8 h 30"/>
                      <a:gd name="T46" fmla="*/ 18 w 21"/>
                      <a:gd name="T47" fmla="*/ 16 h 30"/>
                      <a:gd name="T48" fmla="*/ 12 w 21"/>
                      <a:gd name="T49" fmla="*/ 28 h 30"/>
                      <a:gd name="T50" fmla="*/ 8 w 21"/>
                      <a:gd name="T51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21" h="30">
                        <a:moveTo>
                          <a:pt x="8" y="30"/>
                        </a:moveTo>
                        <a:cubicBezTo>
                          <a:pt x="7" y="30"/>
                          <a:pt x="6" y="30"/>
                          <a:pt x="5" y="29"/>
                        </a:cubicBezTo>
                        <a:cubicBezTo>
                          <a:pt x="7" y="28"/>
                          <a:pt x="9" y="27"/>
                          <a:pt x="5" y="25"/>
                        </a:cubicBezTo>
                        <a:cubicBezTo>
                          <a:pt x="6" y="24"/>
                          <a:pt x="9" y="25"/>
                          <a:pt x="7" y="22"/>
                        </a:cubicBezTo>
                        <a:cubicBezTo>
                          <a:pt x="6" y="20"/>
                          <a:pt x="6" y="16"/>
                          <a:pt x="2" y="18"/>
                        </a:cubicBezTo>
                        <a:cubicBezTo>
                          <a:pt x="1" y="19"/>
                          <a:pt x="1" y="18"/>
                          <a:pt x="1" y="18"/>
                        </a:cubicBezTo>
                        <a:cubicBezTo>
                          <a:pt x="2" y="15"/>
                          <a:pt x="0" y="13"/>
                          <a:pt x="2" y="10"/>
                        </a:cubicBezTo>
                        <a:cubicBezTo>
                          <a:pt x="3" y="11"/>
                          <a:pt x="4" y="13"/>
                          <a:pt x="3" y="13"/>
                        </a:cubicBezTo>
                        <a:cubicBezTo>
                          <a:pt x="3" y="16"/>
                          <a:pt x="5" y="18"/>
                          <a:pt x="6" y="17"/>
                        </a:cubicBezTo>
                        <a:cubicBezTo>
                          <a:pt x="8" y="17"/>
                          <a:pt x="11" y="16"/>
                          <a:pt x="11" y="13"/>
                        </a:cubicBezTo>
                        <a:cubicBezTo>
                          <a:pt x="11" y="12"/>
                          <a:pt x="12" y="11"/>
                          <a:pt x="11" y="10"/>
                        </a:cubicBezTo>
                        <a:cubicBezTo>
                          <a:pt x="9" y="10"/>
                          <a:pt x="10" y="12"/>
                          <a:pt x="9" y="12"/>
                        </a:cubicBezTo>
                        <a:cubicBezTo>
                          <a:pt x="8" y="13"/>
                          <a:pt x="6" y="13"/>
                          <a:pt x="5" y="12"/>
                        </a:cubicBezTo>
                        <a:cubicBezTo>
                          <a:pt x="4" y="10"/>
                          <a:pt x="6" y="8"/>
                          <a:pt x="5" y="6"/>
                        </a:cubicBezTo>
                        <a:cubicBezTo>
                          <a:pt x="4" y="5"/>
                          <a:pt x="6" y="4"/>
                          <a:pt x="8" y="4"/>
                        </a:cubicBezTo>
                        <a:cubicBezTo>
                          <a:pt x="8" y="4"/>
                          <a:pt x="8" y="3"/>
                          <a:pt x="9" y="2"/>
                        </a:cubicBezTo>
                        <a:cubicBezTo>
                          <a:pt x="8" y="2"/>
                          <a:pt x="8" y="1"/>
                          <a:pt x="9" y="1"/>
                        </a:cubicBezTo>
                        <a:cubicBezTo>
                          <a:pt x="10" y="0"/>
                          <a:pt x="10" y="1"/>
                          <a:pt x="11" y="1"/>
                        </a:cubicBezTo>
                        <a:cubicBezTo>
                          <a:pt x="13" y="3"/>
                          <a:pt x="17" y="3"/>
                          <a:pt x="20" y="3"/>
                        </a:cubicBezTo>
                        <a:cubicBezTo>
                          <a:pt x="20" y="3"/>
                          <a:pt x="20" y="3"/>
                          <a:pt x="21" y="4"/>
                        </a:cubicBezTo>
                        <a:cubicBezTo>
                          <a:pt x="20" y="6"/>
                          <a:pt x="21" y="8"/>
                          <a:pt x="20" y="10"/>
                        </a:cubicBezTo>
                        <a:cubicBezTo>
                          <a:pt x="19" y="10"/>
                          <a:pt x="18" y="12"/>
                          <a:pt x="17" y="12"/>
                        </a:cubicBezTo>
                        <a:cubicBezTo>
                          <a:pt x="15" y="11"/>
                          <a:pt x="19" y="9"/>
                          <a:pt x="17" y="8"/>
                        </a:cubicBezTo>
                        <a:cubicBezTo>
                          <a:pt x="11" y="11"/>
                          <a:pt x="15" y="13"/>
                          <a:pt x="18" y="16"/>
                        </a:cubicBezTo>
                        <a:cubicBezTo>
                          <a:pt x="15" y="16"/>
                          <a:pt x="12" y="23"/>
                          <a:pt x="12" y="28"/>
                        </a:cubicBezTo>
                        <a:cubicBezTo>
                          <a:pt x="10" y="29"/>
                          <a:pt x="9" y="30"/>
                          <a:pt x="8" y="30"/>
                        </a:cubicBezTo>
                        <a:close/>
                      </a:path>
                    </a:pathLst>
                  </a:custGeom>
                  <a:solidFill>
                    <a:srgbClr val="9B9A9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5" name="Freeform 404"/>
                  <p:cNvSpPr/>
                  <p:nvPr/>
                </p:nvSpPr>
                <p:spPr bwMode="auto">
                  <a:xfrm>
                    <a:off x="4641" y="2537"/>
                    <a:ext cx="40" cy="24"/>
                  </a:xfrm>
                  <a:custGeom>
                    <a:avLst/>
                    <a:gdLst>
                      <a:gd name="T0" fmla="*/ 5 w 17"/>
                      <a:gd name="T1" fmla="*/ 8 h 10"/>
                      <a:gd name="T2" fmla="*/ 4 w 17"/>
                      <a:gd name="T3" fmla="*/ 7 h 10"/>
                      <a:gd name="T4" fmla="*/ 4 w 17"/>
                      <a:gd name="T5" fmla="*/ 8 h 10"/>
                      <a:gd name="T6" fmla="*/ 1 w 17"/>
                      <a:gd name="T7" fmla="*/ 5 h 10"/>
                      <a:gd name="T8" fmla="*/ 5 w 17"/>
                      <a:gd name="T9" fmla="*/ 5 h 10"/>
                      <a:gd name="T10" fmla="*/ 12 w 17"/>
                      <a:gd name="T11" fmla="*/ 0 h 10"/>
                      <a:gd name="T12" fmla="*/ 15 w 17"/>
                      <a:gd name="T13" fmla="*/ 5 h 10"/>
                      <a:gd name="T14" fmla="*/ 16 w 17"/>
                      <a:gd name="T15" fmla="*/ 6 h 10"/>
                      <a:gd name="T16" fmla="*/ 16 w 17"/>
                      <a:gd name="T17" fmla="*/ 9 h 10"/>
                      <a:gd name="T18" fmla="*/ 16 w 17"/>
                      <a:gd name="T19" fmla="*/ 9 h 10"/>
                      <a:gd name="T20" fmla="*/ 15 w 17"/>
                      <a:gd name="T21" fmla="*/ 9 h 10"/>
                      <a:gd name="T22" fmla="*/ 15 w 17"/>
                      <a:gd name="T23" fmla="*/ 9 h 10"/>
                      <a:gd name="T24" fmla="*/ 9 w 17"/>
                      <a:gd name="T25" fmla="*/ 8 h 10"/>
                      <a:gd name="T26" fmla="*/ 5 w 17"/>
                      <a:gd name="T27" fmla="*/ 8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7" h="10">
                        <a:moveTo>
                          <a:pt x="5" y="8"/>
                        </a:moveTo>
                        <a:cubicBezTo>
                          <a:pt x="5" y="8"/>
                          <a:pt x="4" y="8"/>
                          <a:pt x="4" y="7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1" y="8"/>
                          <a:pt x="0" y="6"/>
                          <a:pt x="1" y="5"/>
                        </a:cubicBezTo>
                        <a:cubicBezTo>
                          <a:pt x="1" y="2"/>
                          <a:pt x="3" y="4"/>
                          <a:pt x="5" y="5"/>
                        </a:cubicBezTo>
                        <a:cubicBezTo>
                          <a:pt x="8" y="5"/>
                          <a:pt x="9" y="2"/>
                          <a:pt x="12" y="0"/>
                        </a:cubicBezTo>
                        <a:cubicBezTo>
                          <a:pt x="11" y="4"/>
                          <a:pt x="13" y="5"/>
                          <a:pt x="15" y="5"/>
                        </a:cubicBezTo>
                        <a:cubicBezTo>
                          <a:pt x="16" y="5"/>
                          <a:pt x="16" y="5"/>
                          <a:pt x="16" y="6"/>
                        </a:cubicBezTo>
                        <a:cubicBezTo>
                          <a:pt x="17" y="7"/>
                          <a:pt x="17" y="8"/>
                          <a:pt x="16" y="9"/>
                        </a:cubicBezTo>
                        <a:cubicBezTo>
                          <a:pt x="16" y="9"/>
                          <a:pt x="16" y="9"/>
                          <a:pt x="16" y="9"/>
                        </a:cubicBezTo>
                        <a:cubicBezTo>
                          <a:pt x="16" y="10"/>
                          <a:pt x="16" y="10"/>
                          <a:pt x="15" y="9"/>
                        </a:cubicBezTo>
                        <a:cubicBezTo>
                          <a:pt x="15" y="9"/>
                          <a:pt x="15" y="9"/>
                          <a:pt x="15" y="9"/>
                        </a:cubicBezTo>
                        <a:cubicBezTo>
                          <a:pt x="14" y="7"/>
                          <a:pt x="11" y="8"/>
                          <a:pt x="9" y="8"/>
                        </a:cubicBezTo>
                        <a:cubicBezTo>
                          <a:pt x="8" y="8"/>
                          <a:pt x="6" y="9"/>
                          <a:pt x="5" y="8"/>
                        </a:cubicBezTo>
                        <a:close/>
                      </a:path>
                    </a:pathLst>
                  </a:custGeom>
                  <a:solidFill>
                    <a:srgbClr val="98989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356" name="Freeform 405"/>
                  <p:cNvSpPr/>
                  <p:nvPr/>
                </p:nvSpPr>
                <p:spPr bwMode="auto">
                  <a:xfrm>
                    <a:off x="4631" y="2609"/>
                    <a:ext cx="10" cy="11"/>
                  </a:xfrm>
                  <a:custGeom>
                    <a:avLst/>
                    <a:gdLst>
                      <a:gd name="T0" fmla="*/ 4 w 4"/>
                      <a:gd name="T1" fmla="*/ 1 h 5"/>
                      <a:gd name="T2" fmla="*/ 1 w 4"/>
                      <a:gd name="T3" fmla="*/ 5 h 5"/>
                      <a:gd name="T4" fmla="*/ 0 w 4"/>
                      <a:gd name="T5" fmla="*/ 3 h 5"/>
                      <a:gd name="T6" fmla="*/ 4 w 4"/>
                      <a:gd name="T7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5">
                        <a:moveTo>
                          <a:pt x="4" y="1"/>
                        </a:moveTo>
                        <a:cubicBezTo>
                          <a:pt x="3" y="3"/>
                          <a:pt x="3" y="5"/>
                          <a:pt x="1" y="5"/>
                        </a:cubicBezTo>
                        <a:cubicBezTo>
                          <a:pt x="0" y="5"/>
                          <a:pt x="0" y="3"/>
                          <a:pt x="0" y="3"/>
                        </a:cubicBezTo>
                        <a:cubicBezTo>
                          <a:pt x="0" y="0"/>
                          <a:pt x="3" y="3"/>
                          <a:pt x="4" y="1"/>
                        </a:cubicBezTo>
                        <a:close/>
                      </a:path>
                    </a:pathLst>
                  </a:custGeom>
                  <a:solidFill>
                    <a:srgbClr val="9B9A9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</p:grpSp>
            <p:grpSp>
              <p:nvGrpSpPr>
                <p:cNvPr id="11" name="Group 607"/>
                <p:cNvGrpSpPr/>
                <p:nvPr/>
              </p:nvGrpSpPr>
              <p:grpSpPr bwMode="auto">
                <a:xfrm>
                  <a:off x="6843713" y="2163763"/>
                  <a:ext cx="1457325" cy="2271713"/>
                  <a:chOff x="4311" y="1363"/>
                  <a:chExt cx="918" cy="1431"/>
                </a:xfrm>
              </p:grpSpPr>
              <p:sp>
                <p:nvSpPr>
                  <p:cNvPr id="1957" name="Freeform 407"/>
                  <p:cNvSpPr/>
                  <p:nvPr/>
                </p:nvSpPr>
                <p:spPr bwMode="auto">
                  <a:xfrm>
                    <a:off x="4674" y="2530"/>
                    <a:ext cx="14" cy="12"/>
                  </a:xfrm>
                  <a:custGeom>
                    <a:avLst/>
                    <a:gdLst>
                      <a:gd name="T0" fmla="*/ 3 w 6"/>
                      <a:gd name="T1" fmla="*/ 0 h 5"/>
                      <a:gd name="T2" fmla="*/ 2 w 6"/>
                      <a:gd name="T3" fmla="*/ 5 h 5"/>
                      <a:gd name="T4" fmla="*/ 3 w 6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5">
                        <a:moveTo>
                          <a:pt x="3" y="0"/>
                        </a:moveTo>
                        <a:cubicBezTo>
                          <a:pt x="6" y="2"/>
                          <a:pt x="3" y="3"/>
                          <a:pt x="2" y="5"/>
                        </a:cubicBezTo>
                        <a:cubicBezTo>
                          <a:pt x="0" y="3"/>
                          <a:pt x="4" y="2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58" name="Freeform 408"/>
                  <p:cNvSpPr/>
                  <p:nvPr/>
                </p:nvSpPr>
                <p:spPr bwMode="auto">
                  <a:xfrm>
                    <a:off x="4688" y="2533"/>
                    <a:ext cx="38" cy="21"/>
                  </a:xfrm>
                  <a:custGeom>
                    <a:avLst/>
                    <a:gdLst>
                      <a:gd name="T0" fmla="*/ 15 w 16"/>
                      <a:gd name="T1" fmla="*/ 3 h 9"/>
                      <a:gd name="T2" fmla="*/ 16 w 16"/>
                      <a:gd name="T3" fmla="*/ 4 h 9"/>
                      <a:gd name="T4" fmla="*/ 11 w 16"/>
                      <a:gd name="T5" fmla="*/ 6 h 9"/>
                      <a:gd name="T6" fmla="*/ 6 w 16"/>
                      <a:gd name="T7" fmla="*/ 7 h 9"/>
                      <a:gd name="T8" fmla="*/ 2 w 16"/>
                      <a:gd name="T9" fmla="*/ 7 h 9"/>
                      <a:gd name="T10" fmla="*/ 1 w 16"/>
                      <a:gd name="T11" fmla="*/ 4 h 9"/>
                      <a:gd name="T12" fmla="*/ 4 w 16"/>
                      <a:gd name="T13" fmla="*/ 3 h 9"/>
                      <a:gd name="T14" fmla="*/ 15 w 16"/>
                      <a:gd name="T15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6" h="9">
                        <a:moveTo>
                          <a:pt x="15" y="3"/>
                        </a:moveTo>
                        <a:cubicBezTo>
                          <a:pt x="15" y="3"/>
                          <a:pt x="16" y="3"/>
                          <a:pt x="16" y="4"/>
                        </a:cubicBezTo>
                        <a:cubicBezTo>
                          <a:pt x="15" y="5"/>
                          <a:pt x="14" y="6"/>
                          <a:pt x="11" y="6"/>
                        </a:cubicBezTo>
                        <a:cubicBezTo>
                          <a:pt x="9" y="6"/>
                          <a:pt x="7" y="5"/>
                          <a:pt x="6" y="7"/>
                        </a:cubicBezTo>
                        <a:cubicBezTo>
                          <a:pt x="4" y="9"/>
                          <a:pt x="3" y="7"/>
                          <a:pt x="2" y="7"/>
                        </a:cubicBezTo>
                        <a:cubicBezTo>
                          <a:pt x="0" y="6"/>
                          <a:pt x="1" y="5"/>
                          <a:pt x="1" y="4"/>
                        </a:cubicBezTo>
                        <a:cubicBezTo>
                          <a:pt x="1" y="1"/>
                          <a:pt x="3" y="4"/>
                          <a:pt x="4" y="3"/>
                        </a:cubicBezTo>
                        <a:cubicBezTo>
                          <a:pt x="7" y="0"/>
                          <a:pt x="11" y="1"/>
                          <a:pt x="15" y="3"/>
                        </a:cubicBezTo>
                        <a:close/>
                      </a:path>
                    </a:pathLst>
                  </a:custGeom>
                  <a:solidFill>
                    <a:srgbClr val="7878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59" name="Freeform 409"/>
                  <p:cNvSpPr/>
                  <p:nvPr/>
                </p:nvSpPr>
                <p:spPr bwMode="auto">
                  <a:xfrm>
                    <a:off x="4672" y="2559"/>
                    <a:ext cx="31" cy="28"/>
                  </a:xfrm>
                  <a:custGeom>
                    <a:avLst/>
                    <a:gdLst>
                      <a:gd name="T0" fmla="*/ 2 w 13"/>
                      <a:gd name="T1" fmla="*/ 0 h 12"/>
                      <a:gd name="T2" fmla="*/ 3 w 13"/>
                      <a:gd name="T3" fmla="*/ 0 h 12"/>
                      <a:gd name="T4" fmla="*/ 10 w 13"/>
                      <a:gd name="T5" fmla="*/ 5 h 12"/>
                      <a:gd name="T6" fmla="*/ 11 w 13"/>
                      <a:gd name="T7" fmla="*/ 8 h 12"/>
                      <a:gd name="T8" fmla="*/ 12 w 13"/>
                      <a:gd name="T9" fmla="*/ 12 h 12"/>
                      <a:gd name="T10" fmla="*/ 6 w 13"/>
                      <a:gd name="T11" fmla="*/ 8 h 12"/>
                      <a:gd name="T12" fmla="*/ 2 w 13"/>
                      <a:gd name="T13" fmla="*/ 7 h 12"/>
                      <a:gd name="T14" fmla="*/ 2 w 13"/>
                      <a:gd name="T15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12">
                        <a:moveTo>
                          <a:pt x="2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4" y="4"/>
                          <a:pt x="6" y="5"/>
                          <a:pt x="10" y="5"/>
                        </a:cubicBezTo>
                        <a:cubicBezTo>
                          <a:pt x="12" y="5"/>
                          <a:pt x="12" y="6"/>
                          <a:pt x="11" y="8"/>
                        </a:cubicBezTo>
                        <a:cubicBezTo>
                          <a:pt x="9" y="10"/>
                          <a:pt x="13" y="10"/>
                          <a:pt x="12" y="12"/>
                        </a:cubicBezTo>
                        <a:cubicBezTo>
                          <a:pt x="10" y="11"/>
                          <a:pt x="7" y="11"/>
                          <a:pt x="6" y="8"/>
                        </a:cubicBezTo>
                        <a:cubicBezTo>
                          <a:pt x="6" y="6"/>
                          <a:pt x="4" y="8"/>
                          <a:pt x="2" y="7"/>
                        </a:cubicBezTo>
                        <a:cubicBezTo>
                          <a:pt x="0" y="5"/>
                          <a:pt x="1" y="3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0" name="Freeform 410"/>
                  <p:cNvSpPr/>
                  <p:nvPr/>
                </p:nvSpPr>
                <p:spPr bwMode="auto">
                  <a:xfrm>
                    <a:off x="4705" y="2552"/>
                    <a:ext cx="14" cy="19"/>
                  </a:xfrm>
                  <a:custGeom>
                    <a:avLst/>
                    <a:gdLst>
                      <a:gd name="T0" fmla="*/ 2 w 6"/>
                      <a:gd name="T1" fmla="*/ 6 h 8"/>
                      <a:gd name="T2" fmla="*/ 2 w 6"/>
                      <a:gd name="T3" fmla="*/ 5 h 8"/>
                      <a:gd name="T4" fmla="*/ 1 w 6"/>
                      <a:gd name="T5" fmla="*/ 2 h 8"/>
                      <a:gd name="T6" fmla="*/ 4 w 6"/>
                      <a:gd name="T7" fmla="*/ 3 h 8"/>
                      <a:gd name="T8" fmla="*/ 6 w 6"/>
                      <a:gd name="T9" fmla="*/ 4 h 8"/>
                      <a:gd name="T10" fmla="*/ 6 w 6"/>
                      <a:gd name="T11" fmla="*/ 5 h 8"/>
                      <a:gd name="T12" fmla="*/ 2 w 6"/>
                      <a:gd name="T13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8">
                        <a:moveTo>
                          <a:pt x="2" y="6"/>
                        </a:moveTo>
                        <a:cubicBezTo>
                          <a:pt x="2" y="6"/>
                          <a:pt x="2" y="5"/>
                          <a:pt x="2" y="5"/>
                        </a:cubicBezTo>
                        <a:cubicBezTo>
                          <a:pt x="0" y="4"/>
                          <a:pt x="0" y="3"/>
                          <a:pt x="1" y="2"/>
                        </a:cubicBezTo>
                        <a:cubicBezTo>
                          <a:pt x="3" y="0"/>
                          <a:pt x="3" y="2"/>
                          <a:pt x="4" y="3"/>
                        </a:cubicBezTo>
                        <a:cubicBezTo>
                          <a:pt x="4" y="4"/>
                          <a:pt x="5" y="4"/>
                          <a:pt x="6" y="4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5" y="6"/>
                          <a:pt x="3" y="8"/>
                          <a:pt x="2" y="6"/>
                        </a:cubicBezTo>
                        <a:close/>
                      </a:path>
                    </a:pathLst>
                  </a:custGeom>
                  <a:solidFill>
                    <a:srgbClr val="8E8E8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1" name="Freeform 411"/>
                  <p:cNvSpPr/>
                  <p:nvPr/>
                </p:nvSpPr>
                <p:spPr bwMode="auto">
                  <a:xfrm>
                    <a:off x="4679" y="2544"/>
                    <a:ext cx="12" cy="15"/>
                  </a:xfrm>
                  <a:custGeom>
                    <a:avLst/>
                    <a:gdLst>
                      <a:gd name="T0" fmla="*/ 0 w 5"/>
                      <a:gd name="T1" fmla="*/ 6 h 6"/>
                      <a:gd name="T2" fmla="*/ 0 w 5"/>
                      <a:gd name="T3" fmla="*/ 3 h 6"/>
                      <a:gd name="T4" fmla="*/ 4 w 5"/>
                      <a:gd name="T5" fmla="*/ 1 h 6"/>
                      <a:gd name="T6" fmla="*/ 3 w 5"/>
                      <a:gd name="T7" fmla="*/ 5 h 6"/>
                      <a:gd name="T8" fmla="*/ 0 w 5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6">
                        <a:moveTo>
                          <a:pt x="0" y="6"/>
                        </a:moveTo>
                        <a:cubicBezTo>
                          <a:pt x="0" y="5"/>
                          <a:pt x="0" y="4"/>
                          <a:pt x="0" y="3"/>
                        </a:cubicBezTo>
                        <a:cubicBezTo>
                          <a:pt x="1" y="2"/>
                          <a:pt x="2" y="0"/>
                          <a:pt x="4" y="1"/>
                        </a:cubicBezTo>
                        <a:cubicBezTo>
                          <a:pt x="5" y="3"/>
                          <a:pt x="4" y="4"/>
                          <a:pt x="3" y="5"/>
                        </a:cubicBezTo>
                        <a:cubicBezTo>
                          <a:pt x="2" y="6"/>
                          <a:pt x="1" y="6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2" name="Freeform 412"/>
                  <p:cNvSpPr/>
                  <p:nvPr/>
                </p:nvSpPr>
                <p:spPr bwMode="auto">
                  <a:xfrm>
                    <a:off x="4710" y="2563"/>
                    <a:ext cx="14" cy="10"/>
                  </a:xfrm>
                  <a:custGeom>
                    <a:avLst/>
                    <a:gdLst>
                      <a:gd name="T0" fmla="*/ 0 w 6"/>
                      <a:gd name="T1" fmla="*/ 1 h 4"/>
                      <a:gd name="T2" fmla="*/ 4 w 6"/>
                      <a:gd name="T3" fmla="*/ 0 h 4"/>
                      <a:gd name="T4" fmla="*/ 5 w 6"/>
                      <a:gd name="T5" fmla="*/ 4 h 4"/>
                      <a:gd name="T6" fmla="*/ 0 w 6"/>
                      <a:gd name="T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4">
                        <a:moveTo>
                          <a:pt x="0" y="1"/>
                        </a:moveTo>
                        <a:cubicBezTo>
                          <a:pt x="1" y="1"/>
                          <a:pt x="2" y="1"/>
                          <a:pt x="4" y="0"/>
                        </a:cubicBezTo>
                        <a:cubicBezTo>
                          <a:pt x="4" y="1"/>
                          <a:pt x="6" y="2"/>
                          <a:pt x="5" y="4"/>
                        </a:cubicBezTo>
                        <a:cubicBezTo>
                          <a:pt x="3" y="3"/>
                          <a:pt x="1" y="4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75757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3" name="Freeform 413"/>
                  <p:cNvSpPr/>
                  <p:nvPr/>
                </p:nvSpPr>
                <p:spPr bwMode="auto">
                  <a:xfrm>
                    <a:off x="4717" y="2525"/>
                    <a:ext cx="7" cy="10"/>
                  </a:xfrm>
                  <a:custGeom>
                    <a:avLst/>
                    <a:gdLst>
                      <a:gd name="T0" fmla="*/ 3 w 3"/>
                      <a:gd name="T1" fmla="*/ 1 h 4"/>
                      <a:gd name="T2" fmla="*/ 3 w 3"/>
                      <a:gd name="T3" fmla="*/ 3 h 4"/>
                      <a:gd name="T4" fmla="*/ 1 w 3"/>
                      <a:gd name="T5" fmla="*/ 2 h 4"/>
                      <a:gd name="T6" fmla="*/ 3 w 3"/>
                      <a:gd name="T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4">
                        <a:moveTo>
                          <a:pt x="3" y="1"/>
                        </a:moveTo>
                        <a:cubicBezTo>
                          <a:pt x="3" y="2"/>
                          <a:pt x="3" y="2"/>
                          <a:pt x="3" y="3"/>
                        </a:cubicBezTo>
                        <a:cubicBezTo>
                          <a:pt x="1" y="4"/>
                          <a:pt x="0" y="3"/>
                          <a:pt x="1" y="2"/>
                        </a:cubicBezTo>
                        <a:cubicBezTo>
                          <a:pt x="1" y="0"/>
                          <a:pt x="2" y="0"/>
                          <a:pt x="3" y="1"/>
                        </a:cubicBezTo>
                        <a:close/>
                      </a:path>
                    </a:pathLst>
                  </a:custGeom>
                  <a:solidFill>
                    <a:srgbClr val="7878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4" name="Freeform 414"/>
                  <p:cNvSpPr/>
                  <p:nvPr/>
                </p:nvSpPr>
                <p:spPr bwMode="auto">
                  <a:xfrm>
                    <a:off x="4423" y="2730"/>
                    <a:ext cx="4" cy="5"/>
                  </a:xfrm>
                  <a:custGeom>
                    <a:avLst/>
                    <a:gdLst>
                      <a:gd name="T0" fmla="*/ 1 w 2"/>
                      <a:gd name="T1" fmla="*/ 0 h 2"/>
                      <a:gd name="T2" fmla="*/ 2 w 2"/>
                      <a:gd name="T3" fmla="*/ 1 h 2"/>
                      <a:gd name="T4" fmla="*/ 1 w 2"/>
                      <a:gd name="T5" fmla="*/ 2 h 2"/>
                      <a:gd name="T6" fmla="*/ 0 w 2"/>
                      <a:gd name="T7" fmla="*/ 1 h 2"/>
                      <a:gd name="T8" fmla="*/ 1 w 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1" y="0"/>
                        </a:moveTo>
                        <a:cubicBezTo>
                          <a:pt x="2" y="0"/>
                          <a:pt x="2" y="0"/>
                          <a:pt x="2" y="1"/>
                        </a:cubicBezTo>
                        <a:cubicBezTo>
                          <a:pt x="2" y="1"/>
                          <a:pt x="2" y="2"/>
                          <a:pt x="1" y="2"/>
                        </a:cubicBezTo>
                        <a:cubicBezTo>
                          <a:pt x="1" y="2"/>
                          <a:pt x="0" y="1"/>
                          <a:pt x="0" y="1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9B9B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5" name="Freeform 415"/>
                  <p:cNvSpPr/>
                  <p:nvPr/>
                </p:nvSpPr>
                <p:spPr bwMode="auto">
                  <a:xfrm>
                    <a:off x="4679" y="2604"/>
                    <a:ext cx="12" cy="9"/>
                  </a:xfrm>
                  <a:custGeom>
                    <a:avLst/>
                    <a:gdLst>
                      <a:gd name="T0" fmla="*/ 2 w 5"/>
                      <a:gd name="T1" fmla="*/ 4 h 4"/>
                      <a:gd name="T2" fmla="*/ 0 w 5"/>
                      <a:gd name="T3" fmla="*/ 3 h 4"/>
                      <a:gd name="T4" fmla="*/ 5 w 5"/>
                      <a:gd name="T5" fmla="*/ 1 h 4"/>
                      <a:gd name="T6" fmla="*/ 2 w 5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4">
                        <a:moveTo>
                          <a:pt x="2" y="4"/>
                        </a:moveTo>
                        <a:cubicBezTo>
                          <a:pt x="2" y="4"/>
                          <a:pt x="1" y="4"/>
                          <a:pt x="0" y="3"/>
                        </a:cubicBezTo>
                        <a:cubicBezTo>
                          <a:pt x="1" y="2"/>
                          <a:pt x="3" y="0"/>
                          <a:pt x="5" y="1"/>
                        </a:cubicBezTo>
                        <a:cubicBezTo>
                          <a:pt x="5" y="3"/>
                          <a:pt x="3" y="3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BABAB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6" name="Freeform 416"/>
                  <p:cNvSpPr/>
                  <p:nvPr/>
                </p:nvSpPr>
                <p:spPr bwMode="auto">
                  <a:xfrm>
                    <a:off x="4475" y="2784"/>
                    <a:ext cx="7" cy="8"/>
                  </a:xfrm>
                  <a:custGeom>
                    <a:avLst/>
                    <a:gdLst>
                      <a:gd name="T0" fmla="*/ 3 w 3"/>
                      <a:gd name="T1" fmla="*/ 2 h 3"/>
                      <a:gd name="T2" fmla="*/ 0 w 3"/>
                      <a:gd name="T3" fmla="*/ 2 h 3"/>
                      <a:gd name="T4" fmla="*/ 1 w 3"/>
                      <a:gd name="T5" fmla="*/ 1 h 3"/>
                      <a:gd name="T6" fmla="*/ 3 w 3"/>
                      <a:gd name="T7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3">
                        <a:moveTo>
                          <a:pt x="3" y="2"/>
                        </a:moveTo>
                        <a:cubicBezTo>
                          <a:pt x="2" y="3"/>
                          <a:pt x="1" y="2"/>
                          <a:pt x="0" y="2"/>
                        </a:cubicBezTo>
                        <a:cubicBezTo>
                          <a:pt x="0" y="2"/>
                          <a:pt x="0" y="1"/>
                          <a:pt x="1" y="1"/>
                        </a:cubicBezTo>
                        <a:cubicBezTo>
                          <a:pt x="2" y="0"/>
                          <a:pt x="2" y="1"/>
                          <a:pt x="3" y="2"/>
                        </a:cubicBezTo>
                        <a:close/>
                      </a:path>
                    </a:pathLst>
                  </a:custGeom>
                  <a:solidFill>
                    <a:srgbClr val="96969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7" name="Freeform 417"/>
                  <p:cNvSpPr/>
                  <p:nvPr/>
                </p:nvSpPr>
                <p:spPr bwMode="auto">
                  <a:xfrm>
                    <a:off x="4750" y="2746"/>
                    <a:ext cx="126" cy="43"/>
                  </a:xfrm>
                  <a:custGeom>
                    <a:avLst/>
                    <a:gdLst>
                      <a:gd name="T0" fmla="*/ 12 w 53"/>
                      <a:gd name="T1" fmla="*/ 17 h 18"/>
                      <a:gd name="T2" fmla="*/ 3 w 53"/>
                      <a:gd name="T3" fmla="*/ 16 h 18"/>
                      <a:gd name="T4" fmla="*/ 0 w 53"/>
                      <a:gd name="T5" fmla="*/ 16 h 18"/>
                      <a:gd name="T6" fmla="*/ 4 w 53"/>
                      <a:gd name="T7" fmla="*/ 12 h 18"/>
                      <a:gd name="T8" fmla="*/ 7 w 53"/>
                      <a:gd name="T9" fmla="*/ 10 h 18"/>
                      <a:gd name="T10" fmla="*/ 17 w 53"/>
                      <a:gd name="T11" fmla="*/ 8 h 18"/>
                      <a:gd name="T12" fmla="*/ 22 w 53"/>
                      <a:gd name="T13" fmla="*/ 9 h 18"/>
                      <a:gd name="T14" fmla="*/ 25 w 53"/>
                      <a:gd name="T15" fmla="*/ 10 h 18"/>
                      <a:gd name="T16" fmla="*/ 30 w 53"/>
                      <a:gd name="T17" fmla="*/ 9 h 18"/>
                      <a:gd name="T18" fmla="*/ 33 w 53"/>
                      <a:gd name="T19" fmla="*/ 10 h 18"/>
                      <a:gd name="T20" fmla="*/ 39 w 53"/>
                      <a:gd name="T21" fmla="*/ 9 h 18"/>
                      <a:gd name="T22" fmla="*/ 39 w 53"/>
                      <a:gd name="T23" fmla="*/ 5 h 18"/>
                      <a:gd name="T24" fmla="*/ 40 w 53"/>
                      <a:gd name="T25" fmla="*/ 3 h 18"/>
                      <a:gd name="T26" fmla="*/ 46 w 53"/>
                      <a:gd name="T27" fmla="*/ 2 h 18"/>
                      <a:gd name="T28" fmla="*/ 46 w 53"/>
                      <a:gd name="T29" fmla="*/ 5 h 18"/>
                      <a:gd name="T30" fmla="*/ 46 w 53"/>
                      <a:gd name="T31" fmla="*/ 8 h 18"/>
                      <a:gd name="T32" fmla="*/ 50 w 53"/>
                      <a:gd name="T33" fmla="*/ 6 h 18"/>
                      <a:gd name="T34" fmla="*/ 53 w 53"/>
                      <a:gd name="T35" fmla="*/ 10 h 18"/>
                      <a:gd name="T36" fmla="*/ 50 w 53"/>
                      <a:gd name="T37" fmla="*/ 12 h 18"/>
                      <a:gd name="T38" fmla="*/ 48 w 53"/>
                      <a:gd name="T39" fmla="*/ 14 h 18"/>
                      <a:gd name="T40" fmla="*/ 48 w 53"/>
                      <a:gd name="T41" fmla="*/ 15 h 18"/>
                      <a:gd name="T42" fmla="*/ 40 w 53"/>
                      <a:gd name="T43" fmla="*/ 17 h 18"/>
                      <a:gd name="T44" fmla="*/ 21 w 53"/>
                      <a:gd name="T45" fmla="*/ 16 h 18"/>
                      <a:gd name="T46" fmla="*/ 12 w 53"/>
                      <a:gd name="T47" fmla="*/ 17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3" h="18">
                        <a:moveTo>
                          <a:pt x="12" y="17"/>
                        </a:moveTo>
                        <a:cubicBezTo>
                          <a:pt x="9" y="13"/>
                          <a:pt x="6" y="17"/>
                          <a:pt x="3" y="16"/>
                        </a:cubicBezTo>
                        <a:cubicBezTo>
                          <a:pt x="2" y="16"/>
                          <a:pt x="0" y="18"/>
                          <a:pt x="0" y="16"/>
                        </a:cubicBezTo>
                        <a:cubicBezTo>
                          <a:pt x="0" y="13"/>
                          <a:pt x="3" y="13"/>
                          <a:pt x="4" y="12"/>
                        </a:cubicBezTo>
                        <a:cubicBezTo>
                          <a:pt x="5" y="11"/>
                          <a:pt x="6" y="10"/>
                          <a:pt x="7" y="10"/>
                        </a:cubicBezTo>
                        <a:cubicBezTo>
                          <a:pt x="11" y="12"/>
                          <a:pt x="14" y="10"/>
                          <a:pt x="17" y="8"/>
                        </a:cubicBezTo>
                        <a:cubicBezTo>
                          <a:pt x="19" y="6"/>
                          <a:pt x="21" y="7"/>
                          <a:pt x="22" y="9"/>
                        </a:cubicBezTo>
                        <a:cubicBezTo>
                          <a:pt x="23" y="10"/>
                          <a:pt x="24" y="10"/>
                          <a:pt x="25" y="10"/>
                        </a:cubicBezTo>
                        <a:cubicBezTo>
                          <a:pt x="27" y="13"/>
                          <a:pt x="29" y="11"/>
                          <a:pt x="30" y="9"/>
                        </a:cubicBezTo>
                        <a:cubicBezTo>
                          <a:pt x="31" y="8"/>
                          <a:pt x="32" y="9"/>
                          <a:pt x="33" y="10"/>
                        </a:cubicBezTo>
                        <a:cubicBezTo>
                          <a:pt x="35" y="11"/>
                          <a:pt x="37" y="10"/>
                          <a:pt x="39" y="9"/>
                        </a:cubicBezTo>
                        <a:cubicBezTo>
                          <a:pt x="40" y="9"/>
                          <a:pt x="41" y="7"/>
                          <a:pt x="39" y="5"/>
                        </a:cubicBezTo>
                        <a:cubicBezTo>
                          <a:pt x="38" y="4"/>
                          <a:pt x="39" y="3"/>
                          <a:pt x="40" y="3"/>
                        </a:cubicBezTo>
                        <a:cubicBezTo>
                          <a:pt x="42" y="2"/>
                          <a:pt x="44" y="0"/>
                          <a:pt x="46" y="2"/>
                        </a:cubicBezTo>
                        <a:cubicBezTo>
                          <a:pt x="48" y="3"/>
                          <a:pt x="47" y="4"/>
                          <a:pt x="46" y="5"/>
                        </a:cubicBezTo>
                        <a:cubicBezTo>
                          <a:pt x="46" y="5"/>
                          <a:pt x="46" y="6"/>
                          <a:pt x="46" y="8"/>
                        </a:cubicBezTo>
                        <a:cubicBezTo>
                          <a:pt x="47" y="6"/>
                          <a:pt x="48" y="5"/>
                          <a:pt x="50" y="6"/>
                        </a:cubicBezTo>
                        <a:cubicBezTo>
                          <a:pt x="51" y="7"/>
                          <a:pt x="53" y="8"/>
                          <a:pt x="53" y="10"/>
                        </a:cubicBezTo>
                        <a:cubicBezTo>
                          <a:pt x="53" y="12"/>
                          <a:pt x="51" y="12"/>
                          <a:pt x="50" y="12"/>
                        </a:cubicBezTo>
                        <a:cubicBezTo>
                          <a:pt x="47" y="12"/>
                          <a:pt x="47" y="12"/>
                          <a:pt x="48" y="14"/>
                        </a:cubicBezTo>
                        <a:cubicBezTo>
                          <a:pt x="48" y="14"/>
                          <a:pt x="48" y="14"/>
                          <a:pt x="48" y="15"/>
                        </a:cubicBezTo>
                        <a:cubicBezTo>
                          <a:pt x="46" y="18"/>
                          <a:pt x="43" y="17"/>
                          <a:pt x="40" y="17"/>
                        </a:cubicBezTo>
                        <a:cubicBezTo>
                          <a:pt x="34" y="17"/>
                          <a:pt x="28" y="16"/>
                          <a:pt x="21" y="16"/>
                        </a:cubicBezTo>
                        <a:cubicBezTo>
                          <a:pt x="18" y="16"/>
                          <a:pt x="15" y="17"/>
                          <a:pt x="12" y="17"/>
                        </a:cubicBezTo>
                        <a:close/>
                      </a:path>
                    </a:pathLst>
                  </a:custGeom>
                  <a:solidFill>
                    <a:srgbClr val="8A8A8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8" name="Freeform 418"/>
                  <p:cNvSpPr/>
                  <p:nvPr/>
                </p:nvSpPr>
                <p:spPr bwMode="auto">
                  <a:xfrm>
                    <a:off x="4779" y="2780"/>
                    <a:ext cx="21" cy="14"/>
                  </a:xfrm>
                  <a:custGeom>
                    <a:avLst/>
                    <a:gdLst>
                      <a:gd name="T0" fmla="*/ 0 w 9"/>
                      <a:gd name="T1" fmla="*/ 3 h 6"/>
                      <a:gd name="T2" fmla="*/ 9 w 9"/>
                      <a:gd name="T3" fmla="*/ 2 h 6"/>
                      <a:gd name="T4" fmla="*/ 0 w 9"/>
                      <a:gd name="T5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6">
                        <a:moveTo>
                          <a:pt x="0" y="3"/>
                        </a:moveTo>
                        <a:cubicBezTo>
                          <a:pt x="2" y="1"/>
                          <a:pt x="6" y="0"/>
                          <a:pt x="9" y="2"/>
                        </a:cubicBezTo>
                        <a:cubicBezTo>
                          <a:pt x="7" y="6"/>
                          <a:pt x="3" y="6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98989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69" name="Freeform 419"/>
                  <p:cNvSpPr/>
                  <p:nvPr/>
                </p:nvSpPr>
                <p:spPr bwMode="auto">
                  <a:xfrm>
                    <a:off x="4864" y="2777"/>
                    <a:ext cx="10" cy="12"/>
                  </a:xfrm>
                  <a:custGeom>
                    <a:avLst/>
                    <a:gdLst>
                      <a:gd name="T0" fmla="*/ 4 w 4"/>
                      <a:gd name="T1" fmla="*/ 2 h 5"/>
                      <a:gd name="T2" fmla="*/ 4 w 4"/>
                      <a:gd name="T3" fmla="*/ 3 h 5"/>
                      <a:gd name="T4" fmla="*/ 0 w 4"/>
                      <a:gd name="T5" fmla="*/ 2 h 5"/>
                      <a:gd name="T6" fmla="*/ 0 w 4"/>
                      <a:gd name="T7" fmla="*/ 2 h 5"/>
                      <a:gd name="T8" fmla="*/ 4 w 4"/>
                      <a:gd name="T9" fmla="*/ 2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5">
                        <a:moveTo>
                          <a:pt x="4" y="2"/>
                        </a:moveTo>
                        <a:cubicBezTo>
                          <a:pt x="4" y="3"/>
                          <a:pt x="4" y="3"/>
                          <a:pt x="4" y="3"/>
                        </a:cubicBezTo>
                        <a:cubicBezTo>
                          <a:pt x="3" y="3"/>
                          <a:pt x="0" y="5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2" y="0"/>
                          <a:pt x="3" y="1"/>
                          <a:pt x="4" y="2"/>
                        </a:cubicBezTo>
                        <a:close/>
                      </a:path>
                    </a:pathLst>
                  </a:custGeom>
                  <a:solidFill>
                    <a:srgbClr val="8A8A8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0" name="Freeform 420"/>
                  <p:cNvSpPr/>
                  <p:nvPr/>
                </p:nvSpPr>
                <p:spPr bwMode="auto">
                  <a:xfrm>
                    <a:off x="4337" y="2062"/>
                    <a:ext cx="31" cy="38"/>
                  </a:xfrm>
                  <a:custGeom>
                    <a:avLst/>
                    <a:gdLst>
                      <a:gd name="T0" fmla="*/ 10 w 13"/>
                      <a:gd name="T1" fmla="*/ 16 h 16"/>
                      <a:gd name="T2" fmla="*/ 7 w 13"/>
                      <a:gd name="T3" fmla="*/ 14 h 16"/>
                      <a:gd name="T4" fmla="*/ 0 w 13"/>
                      <a:gd name="T5" fmla="*/ 6 h 16"/>
                      <a:gd name="T6" fmla="*/ 0 w 13"/>
                      <a:gd name="T7" fmla="*/ 5 h 16"/>
                      <a:gd name="T8" fmla="*/ 0 w 13"/>
                      <a:gd name="T9" fmla="*/ 5 h 16"/>
                      <a:gd name="T10" fmla="*/ 4 w 13"/>
                      <a:gd name="T11" fmla="*/ 1 h 16"/>
                      <a:gd name="T12" fmla="*/ 7 w 13"/>
                      <a:gd name="T13" fmla="*/ 1 h 16"/>
                      <a:gd name="T14" fmla="*/ 8 w 13"/>
                      <a:gd name="T15" fmla="*/ 6 h 16"/>
                      <a:gd name="T16" fmla="*/ 9 w 13"/>
                      <a:gd name="T17" fmla="*/ 10 h 16"/>
                      <a:gd name="T18" fmla="*/ 10 w 13"/>
                      <a:gd name="T19" fmla="*/ 16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" h="16">
                        <a:moveTo>
                          <a:pt x="10" y="16"/>
                        </a:moveTo>
                        <a:cubicBezTo>
                          <a:pt x="8" y="16"/>
                          <a:pt x="8" y="14"/>
                          <a:pt x="7" y="14"/>
                        </a:cubicBezTo>
                        <a:cubicBezTo>
                          <a:pt x="4" y="12"/>
                          <a:pt x="3" y="8"/>
                          <a:pt x="0" y="6"/>
                        </a:cubicBezTo>
                        <a:cubicBezTo>
                          <a:pt x="0" y="6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2" y="4"/>
                          <a:pt x="4" y="4"/>
                          <a:pt x="4" y="1"/>
                        </a:cubicBezTo>
                        <a:cubicBezTo>
                          <a:pt x="4" y="0"/>
                          <a:pt x="6" y="0"/>
                          <a:pt x="7" y="1"/>
                        </a:cubicBezTo>
                        <a:cubicBezTo>
                          <a:pt x="8" y="2"/>
                          <a:pt x="9" y="4"/>
                          <a:pt x="8" y="6"/>
                        </a:cubicBezTo>
                        <a:cubicBezTo>
                          <a:pt x="8" y="8"/>
                          <a:pt x="8" y="9"/>
                          <a:pt x="9" y="10"/>
                        </a:cubicBezTo>
                        <a:cubicBezTo>
                          <a:pt x="13" y="12"/>
                          <a:pt x="12" y="14"/>
                          <a:pt x="10" y="16"/>
                        </a:cubicBezTo>
                        <a:close/>
                      </a:path>
                    </a:pathLst>
                  </a:custGeom>
                  <a:solidFill>
                    <a:srgbClr val="87B0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1" name="Freeform 421"/>
                  <p:cNvSpPr/>
                  <p:nvPr/>
                </p:nvSpPr>
                <p:spPr bwMode="auto">
                  <a:xfrm>
                    <a:off x="4328" y="2055"/>
                    <a:ext cx="12" cy="21"/>
                  </a:xfrm>
                  <a:custGeom>
                    <a:avLst/>
                    <a:gdLst>
                      <a:gd name="T0" fmla="*/ 4 w 5"/>
                      <a:gd name="T1" fmla="*/ 8 h 9"/>
                      <a:gd name="T2" fmla="*/ 4 w 5"/>
                      <a:gd name="T3" fmla="*/ 9 h 9"/>
                      <a:gd name="T4" fmla="*/ 0 w 5"/>
                      <a:gd name="T5" fmla="*/ 0 h 9"/>
                      <a:gd name="T6" fmla="*/ 1 w 5"/>
                      <a:gd name="T7" fmla="*/ 2 h 9"/>
                      <a:gd name="T8" fmla="*/ 4 w 5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9">
                        <a:moveTo>
                          <a:pt x="4" y="8"/>
                        </a:moveTo>
                        <a:cubicBezTo>
                          <a:pt x="4" y="8"/>
                          <a:pt x="4" y="9"/>
                          <a:pt x="4" y="9"/>
                        </a:cubicBezTo>
                        <a:cubicBezTo>
                          <a:pt x="2" y="7"/>
                          <a:pt x="0" y="4"/>
                          <a:pt x="0" y="0"/>
                        </a:cubicBezTo>
                        <a:cubicBezTo>
                          <a:pt x="0" y="1"/>
                          <a:pt x="1" y="2"/>
                          <a:pt x="1" y="2"/>
                        </a:cubicBezTo>
                        <a:cubicBezTo>
                          <a:pt x="4" y="3"/>
                          <a:pt x="5" y="5"/>
                          <a:pt x="4" y="8"/>
                        </a:cubicBezTo>
                        <a:close/>
                      </a:path>
                    </a:pathLst>
                  </a:custGeom>
                  <a:solidFill>
                    <a:srgbClr val="99B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2" name="Freeform 422"/>
                  <p:cNvSpPr/>
                  <p:nvPr/>
                </p:nvSpPr>
                <p:spPr bwMode="auto">
                  <a:xfrm>
                    <a:off x="4622" y="2723"/>
                    <a:ext cx="154" cy="66"/>
                  </a:xfrm>
                  <a:custGeom>
                    <a:avLst/>
                    <a:gdLst>
                      <a:gd name="T0" fmla="*/ 61 w 65"/>
                      <a:gd name="T1" fmla="*/ 21 h 28"/>
                      <a:gd name="T2" fmla="*/ 59 w 65"/>
                      <a:gd name="T3" fmla="*/ 23 h 28"/>
                      <a:gd name="T4" fmla="*/ 49 w 65"/>
                      <a:gd name="T5" fmla="*/ 25 h 28"/>
                      <a:gd name="T6" fmla="*/ 42 w 65"/>
                      <a:gd name="T7" fmla="*/ 26 h 28"/>
                      <a:gd name="T8" fmla="*/ 43 w 65"/>
                      <a:gd name="T9" fmla="*/ 23 h 28"/>
                      <a:gd name="T10" fmla="*/ 37 w 65"/>
                      <a:gd name="T11" fmla="*/ 26 h 28"/>
                      <a:gd name="T12" fmla="*/ 27 w 65"/>
                      <a:gd name="T13" fmla="*/ 25 h 28"/>
                      <a:gd name="T14" fmla="*/ 22 w 65"/>
                      <a:gd name="T15" fmla="*/ 25 h 28"/>
                      <a:gd name="T16" fmla="*/ 16 w 65"/>
                      <a:gd name="T17" fmla="*/ 24 h 28"/>
                      <a:gd name="T18" fmla="*/ 12 w 65"/>
                      <a:gd name="T19" fmla="*/ 18 h 28"/>
                      <a:gd name="T20" fmla="*/ 12 w 65"/>
                      <a:gd name="T21" fmla="*/ 12 h 28"/>
                      <a:gd name="T22" fmla="*/ 9 w 65"/>
                      <a:gd name="T23" fmla="*/ 19 h 28"/>
                      <a:gd name="T24" fmla="*/ 11 w 65"/>
                      <a:gd name="T25" fmla="*/ 24 h 28"/>
                      <a:gd name="T26" fmla="*/ 12 w 65"/>
                      <a:gd name="T27" fmla="*/ 25 h 28"/>
                      <a:gd name="T28" fmla="*/ 7 w 65"/>
                      <a:gd name="T29" fmla="*/ 27 h 28"/>
                      <a:gd name="T30" fmla="*/ 1 w 65"/>
                      <a:gd name="T31" fmla="*/ 19 h 28"/>
                      <a:gd name="T32" fmla="*/ 3 w 65"/>
                      <a:gd name="T33" fmla="*/ 12 h 28"/>
                      <a:gd name="T34" fmla="*/ 19 w 65"/>
                      <a:gd name="T35" fmla="*/ 4 h 28"/>
                      <a:gd name="T36" fmla="*/ 28 w 65"/>
                      <a:gd name="T37" fmla="*/ 4 h 28"/>
                      <a:gd name="T38" fmla="*/ 26 w 65"/>
                      <a:gd name="T39" fmla="*/ 9 h 28"/>
                      <a:gd name="T40" fmla="*/ 30 w 65"/>
                      <a:gd name="T41" fmla="*/ 8 h 28"/>
                      <a:gd name="T42" fmla="*/ 28 w 65"/>
                      <a:gd name="T43" fmla="*/ 4 h 28"/>
                      <a:gd name="T44" fmla="*/ 36 w 65"/>
                      <a:gd name="T45" fmla="*/ 3 h 28"/>
                      <a:gd name="T46" fmla="*/ 40 w 65"/>
                      <a:gd name="T47" fmla="*/ 5 h 28"/>
                      <a:gd name="T48" fmla="*/ 41 w 65"/>
                      <a:gd name="T49" fmla="*/ 4 h 28"/>
                      <a:gd name="T50" fmla="*/ 42 w 65"/>
                      <a:gd name="T51" fmla="*/ 2 h 28"/>
                      <a:gd name="T52" fmla="*/ 61 w 65"/>
                      <a:gd name="T53" fmla="*/ 4 h 28"/>
                      <a:gd name="T54" fmla="*/ 57 w 65"/>
                      <a:gd name="T55" fmla="*/ 7 h 28"/>
                      <a:gd name="T56" fmla="*/ 56 w 65"/>
                      <a:gd name="T57" fmla="*/ 16 h 28"/>
                      <a:gd name="T58" fmla="*/ 53 w 65"/>
                      <a:gd name="T59" fmla="*/ 17 h 28"/>
                      <a:gd name="T60" fmla="*/ 61 w 65"/>
                      <a:gd name="T61" fmla="*/ 15 h 28"/>
                      <a:gd name="T62" fmla="*/ 63 w 65"/>
                      <a:gd name="T63" fmla="*/ 17 h 28"/>
                      <a:gd name="T64" fmla="*/ 61 w 65"/>
                      <a:gd name="T65" fmla="*/ 20 h 28"/>
                      <a:gd name="T66" fmla="*/ 61 w 65"/>
                      <a:gd name="T67" fmla="*/ 21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65" h="28">
                        <a:moveTo>
                          <a:pt x="61" y="21"/>
                        </a:moveTo>
                        <a:cubicBezTo>
                          <a:pt x="60" y="21"/>
                          <a:pt x="59" y="22"/>
                          <a:pt x="59" y="23"/>
                        </a:cubicBezTo>
                        <a:cubicBezTo>
                          <a:pt x="55" y="22"/>
                          <a:pt x="52" y="23"/>
                          <a:pt x="49" y="25"/>
                        </a:cubicBezTo>
                        <a:cubicBezTo>
                          <a:pt x="47" y="28"/>
                          <a:pt x="44" y="26"/>
                          <a:pt x="42" y="26"/>
                        </a:cubicBezTo>
                        <a:cubicBezTo>
                          <a:pt x="40" y="24"/>
                          <a:pt x="40" y="24"/>
                          <a:pt x="43" y="23"/>
                        </a:cubicBezTo>
                        <a:cubicBezTo>
                          <a:pt x="39" y="22"/>
                          <a:pt x="39" y="25"/>
                          <a:pt x="37" y="26"/>
                        </a:cubicBezTo>
                        <a:cubicBezTo>
                          <a:pt x="34" y="26"/>
                          <a:pt x="30" y="26"/>
                          <a:pt x="27" y="25"/>
                        </a:cubicBezTo>
                        <a:cubicBezTo>
                          <a:pt x="25" y="27"/>
                          <a:pt x="24" y="24"/>
                          <a:pt x="22" y="25"/>
                        </a:cubicBezTo>
                        <a:cubicBezTo>
                          <a:pt x="20" y="25"/>
                          <a:pt x="18" y="26"/>
                          <a:pt x="16" y="24"/>
                        </a:cubicBezTo>
                        <a:cubicBezTo>
                          <a:pt x="15" y="21"/>
                          <a:pt x="15" y="19"/>
                          <a:pt x="12" y="18"/>
                        </a:cubicBezTo>
                        <a:cubicBezTo>
                          <a:pt x="8" y="17"/>
                          <a:pt x="11" y="14"/>
                          <a:pt x="12" y="12"/>
                        </a:cubicBezTo>
                        <a:cubicBezTo>
                          <a:pt x="8" y="13"/>
                          <a:pt x="7" y="15"/>
                          <a:pt x="9" y="19"/>
                        </a:cubicBezTo>
                        <a:cubicBezTo>
                          <a:pt x="10" y="20"/>
                          <a:pt x="12" y="21"/>
                          <a:pt x="11" y="24"/>
                        </a:cubicBezTo>
                        <a:cubicBezTo>
                          <a:pt x="11" y="24"/>
                          <a:pt x="12" y="24"/>
                          <a:pt x="12" y="25"/>
                        </a:cubicBezTo>
                        <a:cubicBezTo>
                          <a:pt x="11" y="27"/>
                          <a:pt x="9" y="27"/>
                          <a:pt x="7" y="27"/>
                        </a:cubicBezTo>
                        <a:cubicBezTo>
                          <a:pt x="9" y="24"/>
                          <a:pt x="7" y="21"/>
                          <a:pt x="1" y="19"/>
                        </a:cubicBezTo>
                        <a:cubicBezTo>
                          <a:pt x="0" y="16"/>
                          <a:pt x="0" y="14"/>
                          <a:pt x="3" y="12"/>
                        </a:cubicBezTo>
                        <a:cubicBezTo>
                          <a:pt x="7" y="8"/>
                          <a:pt x="13" y="6"/>
                          <a:pt x="19" y="4"/>
                        </a:cubicBezTo>
                        <a:cubicBezTo>
                          <a:pt x="22" y="1"/>
                          <a:pt x="25" y="3"/>
                          <a:pt x="28" y="4"/>
                        </a:cubicBezTo>
                        <a:cubicBezTo>
                          <a:pt x="31" y="7"/>
                          <a:pt x="28" y="8"/>
                          <a:pt x="26" y="9"/>
                        </a:cubicBezTo>
                        <a:cubicBezTo>
                          <a:pt x="28" y="9"/>
                          <a:pt x="29" y="9"/>
                          <a:pt x="30" y="8"/>
                        </a:cubicBezTo>
                        <a:cubicBezTo>
                          <a:pt x="31" y="6"/>
                          <a:pt x="29" y="6"/>
                          <a:pt x="28" y="4"/>
                        </a:cubicBezTo>
                        <a:cubicBezTo>
                          <a:pt x="30" y="0"/>
                          <a:pt x="33" y="2"/>
                          <a:pt x="36" y="3"/>
                        </a:cubicBezTo>
                        <a:cubicBezTo>
                          <a:pt x="37" y="4"/>
                          <a:pt x="38" y="6"/>
                          <a:pt x="40" y="5"/>
                        </a:cubicBezTo>
                        <a:cubicBezTo>
                          <a:pt x="42" y="5"/>
                          <a:pt x="41" y="5"/>
                          <a:pt x="41" y="4"/>
                        </a:cubicBezTo>
                        <a:cubicBezTo>
                          <a:pt x="40" y="3"/>
                          <a:pt x="41" y="2"/>
                          <a:pt x="42" y="2"/>
                        </a:cubicBezTo>
                        <a:cubicBezTo>
                          <a:pt x="49" y="1"/>
                          <a:pt x="55" y="1"/>
                          <a:pt x="61" y="4"/>
                        </a:cubicBezTo>
                        <a:cubicBezTo>
                          <a:pt x="61" y="6"/>
                          <a:pt x="58" y="6"/>
                          <a:pt x="57" y="7"/>
                        </a:cubicBezTo>
                        <a:cubicBezTo>
                          <a:pt x="59" y="10"/>
                          <a:pt x="58" y="16"/>
                          <a:pt x="56" y="16"/>
                        </a:cubicBezTo>
                        <a:cubicBezTo>
                          <a:pt x="54" y="15"/>
                          <a:pt x="54" y="17"/>
                          <a:pt x="53" y="17"/>
                        </a:cubicBezTo>
                        <a:cubicBezTo>
                          <a:pt x="55" y="17"/>
                          <a:pt x="58" y="15"/>
                          <a:pt x="61" y="15"/>
                        </a:cubicBezTo>
                        <a:cubicBezTo>
                          <a:pt x="63" y="14"/>
                          <a:pt x="65" y="14"/>
                          <a:pt x="63" y="17"/>
                        </a:cubicBezTo>
                        <a:cubicBezTo>
                          <a:pt x="62" y="18"/>
                          <a:pt x="61" y="18"/>
                          <a:pt x="61" y="20"/>
                        </a:cubicBezTo>
                        <a:cubicBezTo>
                          <a:pt x="61" y="20"/>
                          <a:pt x="61" y="21"/>
                          <a:pt x="61" y="21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3" name="Freeform 423"/>
                  <p:cNvSpPr/>
                  <p:nvPr/>
                </p:nvSpPr>
                <p:spPr bwMode="auto">
                  <a:xfrm>
                    <a:off x="4634" y="2746"/>
                    <a:ext cx="31" cy="34"/>
                  </a:xfrm>
                  <a:custGeom>
                    <a:avLst/>
                    <a:gdLst>
                      <a:gd name="T0" fmla="*/ 6 w 13"/>
                      <a:gd name="T1" fmla="*/ 14 h 14"/>
                      <a:gd name="T2" fmla="*/ 4 w 13"/>
                      <a:gd name="T3" fmla="*/ 10 h 14"/>
                      <a:gd name="T4" fmla="*/ 6 w 13"/>
                      <a:gd name="T5" fmla="*/ 1 h 14"/>
                      <a:gd name="T6" fmla="*/ 8 w 13"/>
                      <a:gd name="T7" fmla="*/ 0 h 14"/>
                      <a:gd name="T8" fmla="*/ 8 w 13"/>
                      <a:gd name="T9" fmla="*/ 1 h 14"/>
                      <a:gd name="T10" fmla="*/ 10 w 13"/>
                      <a:gd name="T11" fmla="*/ 9 h 14"/>
                      <a:gd name="T12" fmla="*/ 11 w 13"/>
                      <a:gd name="T13" fmla="*/ 14 h 14"/>
                      <a:gd name="T14" fmla="*/ 6 w 13"/>
                      <a:gd name="T15" fmla="*/ 14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14">
                        <a:moveTo>
                          <a:pt x="6" y="14"/>
                        </a:moveTo>
                        <a:cubicBezTo>
                          <a:pt x="6" y="12"/>
                          <a:pt x="5" y="11"/>
                          <a:pt x="4" y="10"/>
                        </a:cubicBezTo>
                        <a:cubicBezTo>
                          <a:pt x="0" y="6"/>
                          <a:pt x="1" y="3"/>
                          <a:pt x="6" y="1"/>
                        </a:cubicBezTo>
                        <a:cubicBezTo>
                          <a:pt x="7" y="1"/>
                          <a:pt x="8" y="0"/>
                          <a:pt x="8" y="0"/>
                        </a:cubicBezTo>
                        <a:cubicBezTo>
                          <a:pt x="8" y="0"/>
                          <a:pt x="8" y="1"/>
                          <a:pt x="8" y="1"/>
                        </a:cubicBezTo>
                        <a:cubicBezTo>
                          <a:pt x="7" y="4"/>
                          <a:pt x="5" y="7"/>
                          <a:pt x="10" y="9"/>
                        </a:cubicBezTo>
                        <a:cubicBezTo>
                          <a:pt x="13" y="10"/>
                          <a:pt x="11" y="12"/>
                          <a:pt x="11" y="14"/>
                        </a:cubicBezTo>
                        <a:cubicBezTo>
                          <a:pt x="9" y="14"/>
                          <a:pt x="7" y="14"/>
                          <a:pt x="6" y="14"/>
                        </a:cubicBezTo>
                        <a:close/>
                      </a:path>
                    </a:pathLst>
                  </a:custGeom>
                  <a:solidFill>
                    <a:srgbClr val="7A7A7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4" name="Freeform 424"/>
                  <p:cNvSpPr/>
                  <p:nvPr/>
                </p:nvSpPr>
                <p:spPr bwMode="auto">
                  <a:xfrm>
                    <a:off x="4738" y="2773"/>
                    <a:ext cx="24" cy="14"/>
                  </a:xfrm>
                  <a:custGeom>
                    <a:avLst/>
                    <a:gdLst>
                      <a:gd name="T0" fmla="*/ 0 w 10"/>
                      <a:gd name="T1" fmla="*/ 4 h 6"/>
                      <a:gd name="T2" fmla="*/ 10 w 10"/>
                      <a:gd name="T3" fmla="*/ 2 h 6"/>
                      <a:gd name="T4" fmla="*/ 5 w 10"/>
                      <a:gd name="T5" fmla="*/ 5 h 6"/>
                      <a:gd name="T6" fmla="*/ 0 w 10"/>
                      <a:gd name="T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6">
                        <a:moveTo>
                          <a:pt x="0" y="4"/>
                        </a:moveTo>
                        <a:cubicBezTo>
                          <a:pt x="1" y="0"/>
                          <a:pt x="6" y="0"/>
                          <a:pt x="10" y="2"/>
                        </a:cubicBezTo>
                        <a:cubicBezTo>
                          <a:pt x="9" y="4"/>
                          <a:pt x="6" y="2"/>
                          <a:pt x="5" y="5"/>
                        </a:cubicBezTo>
                        <a:cubicBezTo>
                          <a:pt x="3" y="6"/>
                          <a:pt x="2" y="5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79797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5" name="Freeform 425"/>
                  <p:cNvSpPr/>
                  <p:nvPr/>
                </p:nvSpPr>
                <p:spPr bwMode="auto">
                  <a:xfrm>
                    <a:off x="4710" y="2773"/>
                    <a:ext cx="19" cy="11"/>
                  </a:xfrm>
                  <a:custGeom>
                    <a:avLst/>
                    <a:gdLst>
                      <a:gd name="T0" fmla="*/ 0 w 8"/>
                      <a:gd name="T1" fmla="*/ 5 h 5"/>
                      <a:gd name="T2" fmla="*/ 6 w 8"/>
                      <a:gd name="T3" fmla="*/ 1 h 5"/>
                      <a:gd name="T4" fmla="*/ 8 w 8"/>
                      <a:gd name="T5" fmla="*/ 3 h 5"/>
                      <a:gd name="T6" fmla="*/ 5 w 8"/>
                      <a:gd name="T7" fmla="*/ 3 h 5"/>
                      <a:gd name="T8" fmla="*/ 5 w 8"/>
                      <a:gd name="T9" fmla="*/ 5 h 5"/>
                      <a:gd name="T10" fmla="*/ 0 w 8"/>
                      <a:gd name="T11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" h="5">
                        <a:moveTo>
                          <a:pt x="0" y="5"/>
                        </a:moveTo>
                        <a:cubicBezTo>
                          <a:pt x="1" y="2"/>
                          <a:pt x="2" y="0"/>
                          <a:pt x="6" y="1"/>
                        </a:cubicBezTo>
                        <a:cubicBezTo>
                          <a:pt x="7" y="1"/>
                          <a:pt x="8" y="1"/>
                          <a:pt x="8" y="3"/>
                        </a:cubicBezTo>
                        <a:cubicBezTo>
                          <a:pt x="8" y="4"/>
                          <a:pt x="7" y="4"/>
                          <a:pt x="5" y="3"/>
                        </a:cubicBezTo>
                        <a:cubicBezTo>
                          <a:pt x="2" y="3"/>
                          <a:pt x="5" y="5"/>
                          <a:pt x="5" y="5"/>
                        </a:cubicBezTo>
                        <a:cubicBezTo>
                          <a:pt x="3" y="5"/>
                          <a:pt x="1" y="5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78787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6" name="Freeform 426"/>
                  <p:cNvSpPr/>
                  <p:nvPr/>
                </p:nvSpPr>
                <p:spPr bwMode="auto">
                  <a:xfrm>
                    <a:off x="4674" y="2773"/>
                    <a:ext cx="12" cy="14"/>
                  </a:xfrm>
                  <a:custGeom>
                    <a:avLst/>
                    <a:gdLst>
                      <a:gd name="T0" fmla="*/ 0 w 5"/>
                      <a:gd name="T1" fmla="*/ 4 h 6"/>
                      <a:gd name="T2" fmla="*/ 5 w 5"/>
                      <a:gd name="T3" fmla="*/ 4 h 6"/>
                      <a:gd name="T4" fmla="*/ 0 w 5"/>
                      <a:gd name="T5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6">
                        <a:moveTo>
                          <a:pt x="0" y="4"/>
                        </a:moveTo>
                        <a:cubicBezTo>
                          <a:pt x="3" y="0"/>
                          <a:pt x="3" y="6"/>
                          <a:pt x="5" y="4"/>
                        </a:cubicBezTo>
                        <a:cubicBezTo>
                          <a:pt x="3" y="6"/>
                          <a:pt x="1" y="6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94949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7" name="Freeform 427"/>
                  <p:cNvSpPr/>
                  <p:nvPr/>
                </p:nvSpPr>
                <p:spPr bwMode="auto">
                  <a:xfrm>
                    <a:off x="4814" y="1439"/>
                    <a:ext cx="19" cy="15"/>
                  </a:xfrm>
                  <a:custGeom>
                    <a:avLst/>
                    <a:gdLst>
                      <a:gd name="T0" fmla="*/ 2 w 8"/>
                      <a:gd name="T1" fmla="*/ 4 h 6"/>
                      <a:gd name="T2" fmla="*/ 1 w 8"/>
                      <a:gd name="T3" fmla="*/ 0 h 6"/>
                      <a:gd name="T4" fmla="*/ 8 w 8"/>
                      <a:gd name="T5" fmla="*/ 1 h 6"/>
                      <a:gd name="T6" fmla="*/ 2 w 8"/>
                      <a:gd name="T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6">
                        <a:moveTo>
                          <a:pt x="2" y="4"/>
                        </a:moveTo>
                        <a:cubicBezTo>
                          <a:pt x="2" y="3"/>
                          <a:pt x="0" y="2"/>
                          <a:pt x="1" y="0"/>
                        </a:cubicBezTo>
                        <a:cubicBezTo>
                          <a:pt x="3" y="2"/>
                          <a:pt x="5" y="0"/>
                          <a:pt x="8" y="1"/>
                        </a:cubicBezTo>
                        <a:cubicBezTo>
                          <a:pt x="7" y="6"/>
                          <a:pt x="7" y="6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AFC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8" name="Freeform 428"/>
                  <p:cNvSpPr/>
                  <p:nvPr/>
                </p:nvSpPr>
                <p:spPr bwMode="auto">
                  <a:xfrm>
                    <a:off x="4330" y="2038"/>
                    <a:ext cx="78" cy="67"/>
                  </a:xfrm>
                  <a:custGeom>
                    <a:avLst/>
                    <a:gdLst>
                      <a:gd name="T0" fmla="*/ 3 w 33"/>
                      <a:gd name="T1" fmla="*/ 15 h 28"/>
                      <a:gd name="T2" fmla="*/ 0 w 33"/>
                      <a:gd name="T3" fmla="*/ 9 h 28"/>
                      <a:gd name="T4" fmla="*/ 3 w 33"/>
                      <a:gd name="T5" fmla="*/ 7 h 28"/>
                      <a:gd name="T6" fmla="*/ 5 w 33"/>
                      <a:gd name="T7" fmla="*/ 6 h 28"/>
                      <a:gd name="T8" fmla="*/ 3 w 33"/>
                      <a:gd name="T9" fmla="*/ 6 h 28"/>
                      <a:gd name="T10" fmla="*/ 3 w 33"/>
                      <a:gd name="T11" fmla="*/ 4 h 28"/>
                      <a:gd name="T12" fmla="*/ 9 w 33"/>
                      <a:gd name="T13" fmla="*/ 0 h 28"/>
                      <a:gd name="T14" fmla="*/ 13 w 33"/>
                      <a:gd name="T15" fmla="*/ 2 h 28"/>
                      <a:gd name="T16" fmla="*/ 16 w 33"/>
                      <a:gd name="T17" fmla="*/ 8 h 28"/>
                      <a:gd name="T18" fmla="*/ 13 w 33"/>
                      <a:gd name="T19" fmla="*/ 10 h 28"/>
                      <a:gd name="T20" fmla="*/ 12 w 33"/>
                      <a:gd name="T21" fmla="*/ 12 h 28"/>
                      <a:gd name="T22" fmla="*/ 14 w 33"/>
                      <a:gd name="T23" fmla="*/ 12 h 28"/>
                      <a:gd name="T24" fmla="*/ 17 w 33"/>
                      <a:gd name="T25" fmla="*/ 10 h 28"/>
                      <a:gd name="T26" fmla="*/ 21 w 33"/>
                      <a:gd name="T27" fmla="*/ 8 h 28"/>
                      <a:gd name="T28" fmla="*/ 32 w 33"/>
                      <a:gd name="T29" fmla="*/ 15 h 28"/>
                      <a:gd name="T30" fmla="*/ 30 w 33"/>
                      <a:gd name="T31" fmla="*/ 18 h 28"/>
                      <a:gd name="T32" fmla="*/ 21 w 33"/>
                      <a:gd name="T33" fmla="*/ 11 h 28"/>
                      <a:gd name="T34" fmla="*/ 22 w 33"/>
                      <a:gd name="T35" fmla="*/ 12 h 28"/>
                      <a:gd name="T36" fmla="*/ 24 w 33"/>
                      <a:gd name="T37" fmla="*/ 14 h 28"/>
                      <a:gd name="T38" fmla="*/ 22 w 33"/>
                      <a:gd name="T39" fmla="*/ 15 h 28"/>
                      <a:gd name="T40" fmla="*/ 15 w 33"/>
                      <a:gd name="T41" fmla="*/ 20 h 28"/>
                      <a:gd name="T42" fmla="*/ 25 w 33"/>
                      <a:gd name="T43" fmla="*/ 18 h 28"/>
                      <a:gd name="T44" fmla="*/ 27 w 33"/>
                      <a:gd name="T45" fmla="*/ 18 h 28"/>
                      <a:gd name="T46" fmla="*/ 26 w 33"/>
                      <a:gd name="T47" fmla="*/ 20 h 28"/>
                      <a:gd name="T48" fmla="*/ 17 w 33"/>
                      <a:gd name="T49" fmla="*/ 28 h 28"/>
                      <a:gd name="T50" fmla="*/ 15 w 33"/>
                      <a:gd name="T51" fmla="*/ 27 h 28"/>
                      <a:gd name="T52" fmla="*/ 13 w 33"/>
                      <a:gd name="T53" fmla="*/ 26 h 28"/>
                      <a:gd name="T54" fmla="*/ 11 w 33"/>
                      <a:gd name="T55" fmla="*/ 21 h 28"/>
                      <a:gd name="T56" fmla="*/ 10 w 33"/>
                      <a:gd name="T57" fmla="*/ 16 h 28"/>
                      <a:gd name="T58" fmla="*/ 11 w 33"/>
                      <a:gd name="T59" fmla="*/ 13 h 28"/>
                      <a:gd name="T60" fmla="*/ 9 w 33"/>
                      <a:gd name="T61" fmla="*/ 11 h 28"/>
                      <a:gd name="T62" fmla="*/ 8 w 33"/>
                      <a:gd name="T63" fmla="*/ 11 h 28"/>
                      <a:gd name="T64" fmla="*/ 9 w 33"/>
                      <a:gd name="T65" fmla="*/ 14 h 28"/>
                      <a:gd name="T66" fmla="*/ 9 w 33"/>
                      <a:gd name="T67" fmla="*/ 16 h 28"/>
                      <a:gd name="T68" fmla="*/ 3 w 33"/>
                      <a:gd name="T69" fmla="*/ 15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33" h="28">
                        <a:moveTo>
                          <a:pt x="3" y="15"/>
                        </a:moveTo>
                        <a:cubicBezTo>
                          <a:pt x="2" y="13"/>
                          <a:pt x="2" y="11"/>
                          <a:pt x="0" y="9"/>
                        </a:cubicBezTo>
                        <a:cubicBezTo>
                          <a:pt x="1" y="8"/>
                          <a:pt x="1" y="7"/>
                          <a:pt x="3" y="7"/>
                        </a:cubicBezTo>
                        <a:cubicBezTo>
                          <a:pt x="4" y="7"/>
                          <a:pt x="5" y="8"/>
                          <a:pt x="5" y="6"/>
                        </a:cubicBezTo>
                        <a:cubicBezTo>
                          <a:pt x="6" y="4"/>
                          <a:pt x="4" y="6"/>
                          <a:pt x="3" y="6"/>
                        </a:cubicBezTo>
                        <a:cubicBezTo>
                          <a:pt x="3" y="5"/>
                          <a:pt x="3" y="5"/>
                          <a:pt x="3" y="4"/>
                        </a:cubicBezTo>
                        <a:cubicBezTo>
                          <a:pt x="4" y="1"/>
                          <a:pt x="9" y="4"/>
                          <a:pt x="9" y="0"/>
                        </a:cubicBezTo>
                        <a:cubicBezTo>
                          <a:pt x="10" y="1"/>
                          <a:pt x="12" y="1"/>
                          <a:pt x="13" y="2"/>
                        </a:cubicBezTo>
                        <a:cubicBezTo>
                          <a:pt x="10" y="5"/>
                          <a:pt x="15" y="6"/>
                          <a:pt x="16" y="8"/>
                        </a:cubicBezTo>
                        <a:cubicBezTo>
                          <a:pt x="15" y="8"/>
                          <a:pt x="14" y="9"/>
                          <a:pt x="13" y="10"/>
                        </a:cubicBezTo>
                        <a:cubicBezTo>
                          <a:pt x="13" y="10"/>
                          <a:pt x="12" y="11"/>
                          <a:pt x="12" y="12"/>
                        </a:cubicBezTo>
                        <a:cubicBezTo>
                          <a:pt x="13" y="13"/>
                          <a:pt x="14" y="12"/>
                          <a:pt x="14" y="12"/>
                        </a:cubicBezTo>
                        <a:cubicBezTo>
                          <a:pt x="17" y="13"/>
                          <a:pt x="18" y="13"/>
                          <a:pt x="17" y="10"/>
                        </a:cubicBezTo>
                        <a:cubicBezTo>
                          <a:pt x="17" y="10"/>
                          <a:pt x="20" y="8"/>
                          <a:pt x="21" y="8"/>
                        </a:cubicBezTo>
                        <a:cubicBezTo>
                          <a:pt x="26" y="9"/>
                          <a:pt x="30" y="11"/>
                          <a:pt x="32" y="15"/>
                        </a:cubicBezTo>
                        <a:cubicBezTo>
                          <a:pt x="33" y="17"/>
                          <a:pt x="31" y="17"/>
                          <a:pt x="30" y="18"/>
                        </a:cubicBezTo>
                        <a:cubicBezTo>
                          <a:pt x="30" y="13"/>
                          <a:pt x="27" y="11"/>
                          <a:pt x="21" y="11"/>
                        </a:cubicBezTo>
                        <a:cubicBezTo>
                          <a:pt x="21" y="13"/>
                          <a:pt x="22" y="12"/>
                          <a:pt x="22" y="12"/>
                        </a:cubicBezTo>
                        <a:cubicBezTo>
                          <a:pt x="23" y="12"/>
                          <a:pt x="25" y="12"/>
                          <a:pt x="24" y="14"/>
                        </a:cubicBezTo>
                        <a:cubicBezTo>
                          <a:pt x="24" y="15"/>
                          <a:pt x="23" y="15"/>
                          <a:pt x="22" y="15"/>
                        </a:cubicBezTo>
                        <a:cubicBezTo>
                          <a:pt x="18" y="14"/>
                          <a:pt x="17" y="15"/>
                          <a:pt x="15" y="20"/>
                        </a:cubicBezTo>
                        <a:cubicBezTo>
                          <a:pt x="19" y="20"/>
                          <a:pt x="22" y="20"/>
                          <a:pt x="25" y="18"/>
                        </a:cubicBezTo>
                        <a:cubicBezTo>
                          <a:pt x="26" y="17"/>
                          <a:pt x="27" y="17"/>
                          <a:pt x="27" y="18"/>
                        </a:cubicBezTo>
                        <a:cubicBezTo>
                          <a:pt x="28" y="19"/>
                          <a:pt x="27" y="20"/>
                          <a:pt x="26" y="20"/>
                        </a:cubicBezTo>
                        <a:cubicBezTo>
                          <a:pt x="22" y="22"/>
                          <a:pt x="18" y="23"/>
                          <a:pt x="17" y="28"/>
                        </a:cubicBezTo>
                        <a:cubicBezTo>
                          <a:pt x="16" y="28"/>
                          <a:pt x="15" y="28"/>
                          <a:pt x="15" y="27"/>
                        </a:cubicBezTo>
                        <a:cubicBezTo>
                          <a:pt x="14" y="27"/>
                          <a:pt x="14" y="26"/>
                          <a:pt x="13" y="26"/>
                        </a:cubicBezTo>
                        <a:cubicBezTo>
                          <a:pt x="13" y="24"/>
                          <a:pt x="15" y="21"/>
                          <a:pt x="11" y="21"/>
                        </a:cubicBezTo>
                        <a:cubicBezTo>
                          <a:pt x="10" y="21"/>
                          <a:pt x="9" y="18"/>
                          <a:pt x="10" y="16"/>
                        </a:cubicBezTo>
                        <a:cubicBezTo>
                          <a:pt x="11" y="16"/>
                          <a:pt x="11" y="15"/>
                          <a:pt x="11" y="13"/>
                        </a:cubicBezTo>
                        <a:cubicBezTo>
                          <a:pt x="10" y="12"/>
                          <a:pt x="10" y="11"/>
                          <a:pt x="9" y="11"/>
                        </a:cubicBezTo>
                        <a:cubicBezTo>
                          <a:pt x="9" y="11"/>
                          <a:pt x="8" y="11"/>
                          <a:pt x="8" y="11"/>
                        </a:cubicBezTo>
                        <a:cubicBezTo>
                          <a:pt x="7" y="13"/>
                          <a:pt x="8" y="13"/>
                          <a:pt x="9" y="14"/>
                        </a:cubicBezTo>
                        <a:cubicBezTo>
                          <a:pt x="9" y="14"/>
                          <a:pt x="9" y="15"/>
                          <a:pt x="9" y="16"/>
                        </a:cubicBezTo>
                        <a:cubicBezTo>
                          <a:pt x="7" y="14"/>
                          <a:pt x="5" y="16"/>
                          <a:pt x="3" y="15"/>
                        </a:cubicBezTo>
                        <a:close/>
                      </a:path>
                    </a:pathLst>
                  </a:custGeom>
                  <a:solidFill>
                    <a:srgbClr val="80A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79" name="Freeform 429"/>
                  <p:cNvSpPr/>
                  <p:nvPr/>
                </p:nvSpPr>
                <p:spPr bwMode="auto">
                  <a:xfrm>
                    <a:off x="4776" y="1622"/>
                    <a:ext cx="356" cy="485"/>
                  </a:xfrm>
                  <a:custGeom>
                    <a:avLst/>
                    <a:gdLst>
                      <a:gd name="T0" fmla="*/ 6 w 150"/>
                      <a:gd name="T1" fmla="*/ 169 h 204"/>
                      <a:gd name="T2" fmla="*/ 10 w 150"/>
                      <a:gd name="T3" fmla="*/ 159 h 204"/>
                      <a:gd name="T4" fmla="*/ 17 w 150"/>
                      <a:gd name="T5" fmla="*/ 139 h 204"/>
                      <a:gd name="T6" fmla="*/ 22 w 150"/>
                      <a:gd name="T7" fmla="*/ 137 h 204"/>
                      <a:gd name="T8" fmla="*/ 39 w 150"/>
                      <a:gd name="T9" fmla="*/ 101 h 204"/>
                      <a:gd name="T10" fmla="*/ 34 w 150"/>
                      <a:gd name="T11" fmla="*/ 93 h 204"/>
                      <a:gd name="T12" fmla="*/ 39 w 150"/>
                      <a:gd name="T13" fmla="*/ 82 h 204"/>
                      <a:gd name="T14" fmla="*/ 29 w 150"/>
                      <a:gd name="T15" fmla="*/ 65 h 204"/>
                      <a:gd name="T16" fmla="*/ 15 w 150"/>
                      <a:gd name="T17" fmla="*/ 23 h 204"/>
                      <a:gd name="T18" fmla="*/ 30 w 150"/>
                      <a:gd name="T19" fmla="*/ 6 h 204"/>
                      <a:gd name="T20" fmla="*/ 40 w 150"/>
                      <a:gd name="T21" fmla="*/ 0 h 204"/>
                      <a:gd name="T22" fmla="*/ 23 w 150"/>
                      <a:gd name="T23" fmla="*/ 36 h 204"/>
                      <a:gd name="T24" fmla="*/ 27 w 150"/>
                      <a:gd name="T25" fmla="*/ 49 h 204"/>
                      <a:gd name="T26" fmla="*/ 34 w 150"/>
                      <a:gd name="T27" fmla="*/ 50 h 204"/>
                      <a:gd name="T28" fmla="*/ 45 w 150"/>
                      <a:gd name="T29" fmla="*/ 54 h 204"/>
                      <a:gd name="T30" fmla="*/ 59 w 150"/>
                      <a:gd name="T31" fmla="*/ 63 h 204"/>
                      <a:gd name="T32" fmla="*/ 56 w 150"/>
                      <a:gd name="T33" fmla="*/ 65 h 204"/>
                      <a:gd name="T34" fmla="*/ 50 w 150"/>
                      <a:gd name="T35" fmla="*/ 70 h 204"/>
                      <a:gd name="T36" fmla="*/ 45 w 150"/>
                      <a:gd name="T37" fmla="*/ 72 h 204"/>
                      <a:gd name="T38" fmla="*/ 52 w 150"/>
                      <a:gd name="T39" fmla="*/ 77 h 204"/>
                      <a:gd name="T40" fmla="*/ 63 w 150"/>
                      <a:gd name="T41" fmla="*/ 76 h 204"/>
                      <a:gd name="T42" fmla="*/ 59 w 150"/>
                      <a:gd name="T43" fmla="*/ 85 h 204"/>
                      <a:gd name="T44" fmla="*/ 51 w 150"/>
                      <a:gd name="T45" fmla="*/ 83 h 204"/>
                      <a:gd name="T46" fmla="*/ 66 w 150"/>
                      <a:gd name="T47" fmla="*/ 85 h 204"/>
                      <a:gd name="T48" fmla="*/ 65 w 150"/>
                      <a:gd name="T49" fmla="*/ 89 h 204"/>
                      <a:gd name="T50" fmla="*/ 76 w 150"/>
                      <a:gd name="T51" fmla="*/ 105 h 204"/>
                      <a:gd name="T52" fmla="*/ 87 w 150"/>
                      <a:gd name="T53" fmla="*/ 99 h 204"/>
                      <a:gd name="T54" fmla="*/ 98 w 150"/>
                      <a:gd name="T55" fmla="*/ 87 h 204"/>
                      <a:gd name="T56" fmla="*/ 96 w 150"/>
                      <a:gd name="T57" fmla="*/ 116 h 204"/>
                      <a:gd name="T58" fmla="*/ 128 w 150"/>
                      <a:gd name="T59" fmla="*/ 124 h 204"/>
                      <a:gd name="T60" fmla="*/ 139 w 150"/>
                      <a:gd name="T61" fmla="*/ 115 h 204"/>
                      <a:gd name="T62" fmla="*/ 141 w 150"/>
                      <a:gd name="T63" fmla="*/ 106 h 204"/>
                      <a:gd name="T64" fmla="*/ 150 w 150"/>
                      <a:gd name="T65" fmla="*/ 94 h 204"/>
                      <a:gd name="T66" fmla="*/ 144 w 150"/>
                      <a:gd name="T67" fmla="*/ 119 h 204"/>
                      <a:gd name="T68" fmla="*/ 131 w 150"/>
                      <a:gd name="T69" fmla="*/ 162 h 204"/>
                      <a:gd name="T70" fmla="*/ 111 w 150"/>
                      <a:gd name="T71" fmla="*/ 178 h 204"/>
                      <a:gd name="T72" fmla="*/ 108 w 150"/>
                      <a:gd name="T73" fmla="*/ 177 h 204"/>
                      <a:gd name="T74" fmla="*/ 109 w 150"/>
                      <a:gd name="T75" fmla="*/ 150 h 204"/>
                      <a:gd name="T76" fmla="*/ 89 w 150"/>
                      <a:gd name="T77" fmla="*/ 135 h 204"/>
                      <a:gd name="T78" fmla="*/ 81 w 150"/>
                      <a:gd name="T79" fmla="*/ 135 h 204"/>
                      <a:gd name="T80" fmla="*/ 59 w 150"/>
                      <a:gd name="T81" fmla="*/ 137 h 204"/>
                      <a:gd name="T82" fmla="*/ 46 w 150"/>
                      <a:gd name="T83" fmla="*/ 151 h 204"/>
                      <a:gd name="T84" fmla="*/ 28 w 150"/>
                      <a:gd name="T85" fmla="*/ 179 h 204"/>
                      <a:gd name="T86" fmla="*/ 55 w 150"/>
                      <a:gd name="T87" fmla="*/ 189 h 204"/>
                      <a:gd name="T88" fmla="*/ 89 w 150"/>
                      <a:gd name="T89" fmla="*/ 181 h 204"/>
                      <a:gd name="T90" fmla="*/ 69 w 150"/>
                      <a:gd name="T91" fmla="*/ 193 h 204"/>
                      <a:gd name="T92" fmla="*/ 39 w 150"/>
                      <a:gd name="T93" fmla="*/ 203 h 204"/>
                      <a:gd name="T94" fmla="*/ 18 w 150"/>
                      <a:gd name="T95" fmla="*/ 202 h 204"/>
                      <a:gd name="T96" fmla="*/ 1 w 150"/>
                      <a:gd name="T97" fmla="*/ 182 h 2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150" h="204">
                        <a:moveTo>
                          <a:pt x="1" y="182"/>
                        </a:moveTo>
                        <a:cubicBezTo>
                          <a:pt x="0" y="177"/>
                          <a:pt x="4" y="173"/>
                          <a:pt x="6" y="169"/>
                        </a:cubicBezTo>
                        <a:cubicBezTo>
                          <a:pt x="7" y="167"/>
                          <a:pt x="9" y="165"/>
                          <a:pt x="8" y="163"/>
                        </a:cubicBezTo>
                        <a:cubicBezTo>
                          <a:pt x="8" y="161"/>
                          <a:pt x="10" y="160"/>
                          <a:pt x="10" y="159"/>
                        </a:cubicBezTo>
                        <a:cubicBezTo>
                          <a:pt x="11" y="157"/>
                          <a:pt x="12" y="155"/>
                          <a:pt x="14" y="154"/>
                        </a:cubicBezTo>
                        <a:cubicBezTo>
                          <a:pt x="19" y="152"/>
                          <a:pt x="20" y="145"/>
                          <a:pt x="17" y="139"/>
                        </a:cubicBezTo>
                        <a:cubicBezTo>
                          <a:pt x="17" y="139"/>
                          <a:pt x="16" y="138"/>
                          <a:pt x="17" y="138"/>
                        </a:cubicBezTo>
                        <a:cubicBezTo>
                          <a:pt x="18" y="136"/>
                          <a:pt x="20" y="136"/>
                          <a:pt x="22" y="137"/>
                        </a:cubicBezTo>
                        <a:cubicBezTo>
                          <a:pt x="34" y="138"/>
                          <a:pt x="44" y="132"/>
                          <a:pt x="45" y="116"/>
                        </a:cubicBezTo>
                        <a:cubicBezTo>
                          <a:pt x="48" y="111"/>
                          <a:pt x="45" y="104"/>
                          <a:pt x="39" y="101"/>
                        </a:cubicBezTo>
                        <a:cubicBezTo>
                          <a:pt x="36" y="99"/>
                          <a:pt x="33" y="98"/>
                          <a:pt x="32" y="95"/>
                        </a:cubicBezTo>
                        <a:cubicBezTo>
                          <a:pt x="32" y="94"/>
                          <a:pt x="33" y="92"/>
                          <a:pt x="34" y="93"/>
                        </a:cubicBezTo>
                        <a:cubicBezTo>
                          <a:pt x="36" y="93"/>
                          <a:pt x="37" y="92"/>
                          <a:pt x="39" y="91"/>
                        </a:cubicBezTo>
                        <a:cubicBezTo>
                          <a:pt x="42" y="88"/>
                          <a:pt x="42" y="85"/>
                          <a:pt x="39" y="82"/>
                        </a:cubicBezTo>
                        <a:cubicBezTo>
                          <a:pt x="38" y="79"/>
                          <a:pt x="37" y="77"/>
                          <a:pt x="35" y="75"/>
                        </a:cubicBezTo>
                        <a:cubicBezTo>
                          <a:pt x="33" y="72"/>
                          <a:pt x="31" y="68"/>
                          <a:pt x="29" y="65"/>
                        </a:cubicBezTo>
                        <a:cubicBezTo>
                          <a:pt x="24" y="61"/>
                          <a:pt x="22" y="53"/>
                          <a:pt x="17" y="48"/>
                        </a:cubicBezTo>
                        <a:cubicBezTo>
                          <a:pt x="12" y="41"/>
                          <a:pt x="10" y="32"/>
                          <a:pt x="15" y="23"/>
                        </a:cubicBezTo>
                        <a:cubicBezTo>
                          <a:pt x="17" y="18"/>
                          <a:pt x="19" y="13"/>
                          <a:pt x="24" y="10"/>
                        </a:cubicBezTo>
                        <a:cubicBezTo>
                          <a:pt x="26" y="9"/>
                          <a:pt x="28" y="7"/>
                          <a:pt x="30" y="6"/>
                        </a:cubicBezTo>
                        <a:cubicBezTo>
                          <a:pt x="32" y="2"/>
                          <a:pt x="36" y="1"/>
                          <a:pt x="39" y="0"/>
                        </a:cubicBezTo>
                        <a:cubicBezTo>
                          <a:pt x="39" y="0"/>
                          <a:pt x="40" y="0"/>
                          <a:pt x="40" y="0"/>
                        </a:cubicBezTo>
                        <a:cubicBezTo>
                          <a:pt x="38" y="4"/>
                          <a:pt x="35" y="7"/>
                          <a:pt x="32" y="11"/>
                        </a:cubicBezTo>
                        <a:cubicBezTo>
                          <a:pt x="28" y="19"/>
                          <a:pt x="24" y="27"/>
                          <a:pt x="23" y="36"/>
                        </a:cubicBezTo>
                        <a:cubicBezTo>
                          <a:pt x="21" y="40"/>
                          <a:pt x="23" y="44"/>
                          <a:pt x="24" y="48"/>
                        </a:cubicBezTo>
                        <a:cubicBezTo>
                          <a:pt x="25" y="49"/>
                          <a:pt x="26" y="49"/>
                          <a:pt x="27" y="49"/>
                        </a:cubicBezTo>
                        <a:cubicBezTo>
                          <a:pt x="29" y="50"/>
                          <a:pt x="31" y="50"/>
                          <a:pt x="33" y="50"/>
                        </a:cubicBezTo>
                        <a:cubicBezTo>
                          <a:pt x="34" y="50"/>
                          <a:pt x="34" y="50"/>
                          <a:pt x="34" y="50"/>
                        </a:cubicBezTo>
                        <a:cubicBezTo>
                          <a:pt x="37" y="51"/>
                          <a:pt x="39" y="51"/>
                          <a:pt x="41" y="51"/>
                        </a:cubicBezTo>
                        <a:cubicBezTo>
                          <a:pt x="43" y="51"/>
                          <a:pt x="44" y="51"/>
                          <a:pt x="45" y="54"/>
                        </a:cubicBezTo>
                        <a:cubicBezTo>
                          <a:pt x="46" y="55"/>
                          <a:pt x="46" y="56"/>
                          <a:pt x="48" y="56"/>
                        </a:cubicBezTo>
                        <a:cubicBezTo>
                          <a:pt x="51" y="55"/>
                          <a:pt x="58" y="60"/>
                          <a:pt x="59" y="63"/>
                        </a:cubicBezTo>
                        <a:cubicBezTo>
                          <a:pt x="60" y="64"/>
                          <a:pt x="60" y="65"/>
                          <a:pt x="59" y="65"/>
                        </a:cubicBezTo>
                        <a:cubicBezTo>
                          <a:pt x="58" y="66"/>
                          <a:pt x="57" y="66"/>
                          <a:pt x="56" y="65"/>
                        </a:cubicBezTo>
                        <a:cubicBezTo>
                          <a:pt x="54" y="65"/>
                          <a:pt x="51" y="67"/>
                          <a:pt x="51" y="68"/>
                        </a:cubicBezTo>
                        <a:cubicBezTo>
                          <a:pt x="51" y="69"/>
                          <a:pt x="51" y="70"/>
                          <a:pt x="50" y="70"/>
                        </a:cubicBezTo>
                        <a:cubicBezTo>
                          <a:pt x="47" y="70"/>
                          <a:pt x="43" y="74"/>
                          <a:pt x="40" y="72"/>
                        </a:cubicBezTo>
                        <a:cubicBezTo>
                          <a:pt x="41" y="72"/>
                          <a:pt x="43" y="73"/>
                          <a:pt x="45" y="72"/>
                        </a:cubicBezTo>
                        <a:cubicBezTo>
                          <a:pt x="50" y="70"/>
                          <a:pt x="52" y="71"/>
                          <a:pt x="51" y="77"/>
                        </a:cubicBezTo>
                        <a:cubicBezTo>
                          <a:pt x="52" y="77"/>
                          <a:pt x="52" y="77"/>
                          <a:pt x="52" y="77"/>
                        </a:cubicBezTo>
                        <a:cubicBezTo>
                          <a:pt x="52" y="75"/>
                          <a:pt x="51" y="72"/>
                          <a:pt x="54" y="71"/>
                        </a:cubicBezTo>
                        <a:cubicBezTo>
                          <a:pt x="54" y="71"/>
                          <a:pt x="63" y="75"/>
                          <a:pt x="63" y="76"/>
                        </a:cubicBezTo>
                        <a:cubicBezTo>
                          <a:pt x="64" y="76"/>
                          <a:pt x="64" y="77"/>
                          <a:pt x="63" y="78"/>
                        </a:cubicBezTo>
                        <a:cubicBezTo>
                          <a:pt x="61" y="80"/>
                          <a:pt x="60" y="82"/>
                          <a:pt x="59" y="85"/>
                        </a:cubicBezTo>
                        <a:cubicBezTo>
                          <a:pt x="59" y="87"/>
                          <a:pt x="57" y="85"/>
                          <a:pt x="56" y="85"/>
                        </a:cubicBezTo>
                        <a:cubicBezTo>
                          <a:pt x="55" y="83"/>
                          <a:pt x="54" y="81"/>
                          <a:pt x="51" y="83"/>
                        </a:cubicBezTo>
                        <a:cubicBezTo>
                          <a:pt x="54" y="86"/>
                          <a:pt x="56" y="87"/>
                          <a:pt x="61" y="86"/>
                        </a:cubicBezTo>
                        <a:cubicBezTo>
                          <a:pt x="62" y="85"/>
                          <a:pt x="64" y="85"/>
                          <a:pt x="66" y="85"/>
                        </a:cubicBezTo>
                        <a:cubicBezTo>
                          <a:pt x="66" y="85"/>
                          <a:pt x="66" y="86"/>
                          <a:pt x="66" y="86"/>
                        </a:cubicBezTo>
                        <a:cubicBezTo>
                          <a:pt x="66" y="87"/>
                          <a:pt x="66" y="88"/>
                          <a:pt x="65" y="89"/>
                        </a:cubicBezTo>
                        <a:cubicBezTo>
                          <a:pt x="62" y="92"/>
                          <a:pt x="62" y="98"/>
                          <a:pt x="65" y="102"/>
                        </a:cubicBezTo>
                        <a:cubicBezTo>
                          <a:pt x="66" y="105"/>
                          <a:pt x="72" y="106"/>
                          <a:pt x="76" y="105"/>
                        </a:cubicBezTo>
                        <a:cubicBezTo>
                          <a:pt x="80" y="105"/>
                          <a:pt x="82" y="102"/>
                          <a:pt x="85" y="100"/>
                        </a:cubicBezTo>
                        <a:cubicBezTo>
                          <a:pt x="86" y="99"/>
                          <a:pt x="86" y="99"/>
                          <a:pt x="87" y="99"/>
                        </a:cubicBezTo>
                        <a:cubicBezTo>
                          <a:pt x="92" y="98"/>
                          <a:pt x="92" y="94"/>
                          <a:pt x="94" y="91"/>
                        </a:cubicBezTo>
                        <a:cubicBezTo>
                          <a:pt x="95" y="89"/>
                          <a:pt x="95" y="87"/>
                          <a:pt x="98" y="87"/>
                        </a:cubicBezTo>
                        <a:cubicBezTo>
                          <a:pt x="99" y="90"/>
                          <a:pt x="98" y="92"/>
                          <a:pt x="97" y="94"/>
                        </a:cubicBezTo>
                        <a:cubicBezTo>
                          <a:pt x="94" y="102"/>
                          <a:pt x="94" y="109"/>
                          <a:pt x="96" y="116"/>
                        </a:cubicBezTo>
                        <a:cubicBezTo>
                          <a:pt x="95" y="120"/>
                          <a:pt x="97" y="122"/>
                          <a:pt x="100" y="123"/>
                        </a:cubicBezTo>
                        <a:cubicBezTo>
                          <a:pt x="110" y="125"/>
                          <a:pt x="119" y="126"/>
                          <a:pt x="128" y="124"/>
                        </a:cubicBezTo>
                        <a:cubicBezTo>
                          <a:pt x="130" y="123"/>
                          <a:pt x="131" y="123"/>
                          <a:pt x="132" y="122"/>
                        </a:cubicBezTo>
                        <a:cubicBezTo>
                          <a:pt x="137" y="122"/>
                          <a:pt x="137" y="118"/>
                          <a:pt x="139" y="115"/>
                        </a:cubicBezTo>
                        <a:cubicBezTo>
                          <a:pt x="139" y="115"/>
                          <a:pt x="139" y="115"/>
                          <a:pt x="139" y="114"/>
                        </a:cubicBezTo>
                        <a:cubicBezTo>
                          <a:pt x="140" y="112"/>
                          <a:pt x="142" y="109"/>
                          <a:pt x="141" y="106"/>
                        </a:cubicBezTo>
                        <a:cubicBezTo>
                          <a:pt x="143" y="100"/>
                          <a:pt x="142" y="94"/>
                          <a:pt x="145" y="88"/>
                        </a:cubicBezTo>
                        <a:cubicBezTo>
                          <a:pt x="149" y="88"/>
                          <a:pt x="149" y="91"/>
                          <a:pt x="150" y="94"/>
                        </a:cubicBezTo>
                        <a:cubicBezTo>
                          <a:pt x="150" y="97"/>
                          <a:pt x="149" y="101"/>
                          <a:pt x="148" y="104"/>
                        </a:cubicBezTo>
                        <a:cubicBezTo>
                          <a:pt x="147" y="109"/>
                          <a:pt x="145" y="114"/>
                          <a:pt x="144" y="119"/>
                        </a:cubicBezTo>
                        <a:cubicBezTo>
                          <a:pt x="143" y="121"/>
                          <a:pt x="143" y="123"/>
                          <a:pt x="143" y="125"/>
                        </a:cubicBezTo>
                        <a:cubicBezTo>
                          <a:pt x="140" y="137"/>
                          <a:pt x="136" y="150"/>
                          <a:pt x="131" y="162"/>
                        </a:cubicBezTo>
                        <a:cubicBezTo>
                          <a:pt x="128" y="171"/>
                          <a:pt x="121" y="175"/>
                          <a:pt x="113" y="177"/>
                        </a:cubicBezTo>
                        <a:cubicBezTo>
                          <a:pt x="112" y="177"/>
                          <a:pt x="111" y="177"/>
                          <a:pt x="111" y="178"/>
                        </a:cubicBezTo>
                        <a:cubicBezTo>
                          <a:pt x="110" y="179"/>
                          <a:pt x="109" y="179"/>
                          <a:pt x="108" y="179"/>
                        </a:cubicBezTo>
                        <a:cubicBezTo>
                          <a:pt x="108" y="178"/>
                          <a:pt x="108" y="178"/>
                          <a:pt x="108" y="177"/>
                        </a:cubicBezTo>
                        <a:cubicBezTo>
                          <a:pt x="109" y="173"/>
                          <a:pt x="110" y="169"/>
                          <a:pt x="112" y="165"/>
                        </a:cubicBezTo>
                        <a:cubicBezTo>
                          <a:pt x="115" y="160"/>
                          <a:pt x="111" y="155"/>
                          <a:pt x="109" y="150"/>
                        </a:cubicBezTo>
                        <a:cubicBezTo>
                          <a:pt x="107" y="146"/>
                          <a:pt x="104" y="142"/>
                          <a:pt x="100" y="139"/>
                        </a:cubicBezTo>
                        <a:cubicBezTo>
                          <a:pt x="97" y="136"/>
                          <a:pt x="93" y="137"/>
                          <a:pt x="89" y="135"/>
                        </a:cubicBezTo>
                        <a:cubicBezTo>
                          <a:pt x="87" y="134"/>
                          <a:pt x="85" y="135"/>
                          <a:pt x="83" y="135"/>
                        </a:cubicBezTo>
                        <a:cubicBezTo>
                          <a:pt x="82" y="135"/>
                          <a:pt x="82" y="135"/>
                          <a:pt x="81" y="135"/>
                        </a:cubicBezTo>
                        <a:cubicBezTo>
                          <a:pt x="77" y="135"/>
                          <a:pt x="73" y="135"/>
                          <a:pt x="70" y="135"/>
                        </a:cubicBezTo>
                        <a:cubicBezTo>
                          <a:pt x="66" y="135"/>
                          <a:pt x="62" y="134"/>
                          <a:pt x="59" y="137"/>
                        </a:cubicBezTo>
                        <a:cubicBezTo>
                          <a:pt x="59" y="138"/>
                          <a:pt x="59" y="138"/>
                          <a:pt x="58" y="138"/>
                        </a:cubicBezTo>
                        <a:cubicBezTo>
                          <a:pt x="53" y="141"/>
                          <a:pt x="49" y="146"/>
                          <a:pt x="46" y="151"/>
                        </a:cubicBezTo>
                        <a:cubicBezTo>
                          <a:pt x="42" y="154"/>
                          <a:pt x="37" y="154"/>
                          <a:pt x="34" y="159"/>
                        </a:cubicBezTo>
                        <a:cubicBezTo>
                          <a:pt x="30" y="165"/>
                          <a:pt x="28" y="172"/>
                          <a:pt x="28" y="179"/>
                        </a:cubicBezTo>
                        <a:cubicBezTo>
                          <a:pt x="28" y="183"/>
                          <a:pt x="31" y="186"/>
                          <a:pt x="35" y="187"/>
                        </a:cubicBezTo>
                        <a:cubicBezTo>
                          <a:pt x="41" y="189"/>
                          <a:pt x="49" y="190"/>
                          <a:pt x="55" y="189"/>
                        </a:cubicBezTo>
                        <a:cubicBezTo>
                          <a:pt x="61" y="189"/>
                          <a:pt x="68" y="187"/>
                          <a:pt x="73" y="184"/>
                        </a:cubicBezTo>
                        <a:cubicBezTo>
                          <a:pt x="78" y="181"/>
                          <a:pt x="83" y="180"/>
                          <a:pt x="89" y="181"/>
                        </a:cubicBezTo>
                        <a:cubicBezTo>
                          <a:pt x="91" y="181"/>
                          <a:pt x="93" y="181"/>
                          <a:pt x="93" y="184"/>
                        </a:cubicBezTo>
                        <a:cubicBezTo>
                          <a:pt x="86" y="188"/>
                          <a:pt x="79" y="194"/>
                          <a:pt x="69" y="193"/>
                        </a:cubicBezTo>
                        <a:cubicBezTo>
                          <a:pt x="60" y="193"/>
                          <a:pt x="53" y="198"/>
                          <a:pt x="44" y="201"/>
                        </a:cubicBezTo>
                        <a:cubicBezTo>
                          <a:pt x="43" y="202"/>
                          <a:pt x="41" y="203"/>
                          <a:pt x="39" y="203"/>
                        </a:cubicBezTo>
                        <a:cubicBezTo>
                          <a:pt x="39" y="204"/>
                          <a:pt x="38" y="204"/>
                          <a:pt x="38" y="204"/>
                        </a:cubicBezTo>
                        <a:cubicBezTo>
                          <a:pt x="31" y="204"/>
                          <a:pt x="25" y="203"/>
                          <a:pt x="18" y="202"/>
                        </a:cubicBezTo>
                        <a:cubicBezTo>
                          <a:pt x="18" y="202"/>
                          <a:pt x="17" y="202"/>
                          <a:pt x="16" y="201"/>
                        </a:cubicBezTo>
                        <a:cubicBezTo>
                          <a:pt x="11" y="195"/>
                          <a:pt x="4" y="190"/>
                          <a:pt x="1" y="182"/>
                        </a:cubicBezTo>
                        <a:close/>
                      </a:path>
                    </a:pathLst>
                  </a:custGeom>
                  <a:solidFill>
                    <a:srgbClr val="DEFE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0" name="Freeform 430"/>
                  <p:cNvSpPr/>
                  <p:nvPr/>
                </p:nvSpPr>
                <p:spPr bwMode="auto">
                  <a:xfrm>
                    <a:off x="4762" y="2045"/>
                    <a:ext cx="294" cy="214"/>
                  </a:xfrm>
                  <a:custGeom>
                    <a:avLst/>
                    <a:gdLst>
                      <a:gd name="T0" fmla="*/ 44 w 124"/>
                      <a:gd name="T1" fmla="*/ 24 h 90"/>
                      <a:gd name="T2" fmla="*/ 45 w 124"/>
                      <a:gd name="T3" fmla="*/ 25 h 90"/>
                      <a:gd name="T4" fmla="*/ 69 w 124"/>
                      <a:gd name="T5" fmla="*/ 19 h 90"/>
                      <a:gd name="T6" fmla="*/ 97 w 124"/>
                      <a:gd name="T7" fmla="*/ 9 h 90"/>
                      <a:gd name="T8" fmla="*/ 107 w 124"/>
                      <a:gd name="T9" fmla="*/ 4 h 90"/>
                      <a:gd name="T10" fmla="*/ 114 w 124"/>
                      <a:gd name="T11" fmla="*/ 0 h 90"/>
                      <a:gd name="T12" fmla="*/ 117 w 124"/>
                      <a:gd name="T13" fmla="*/ 0 h 90"/>
                      <a:gd name="T14" fmla="*/ 119 w 124"/>
                      <a:gd name="T15" fmla="*/ 11 h 90"/>
                      <a:gd name="T16" fmla="*/ 108 w 124"/>
                      <a:gd name="T17" fmla="*/ 28 h 90"/>
                      <a:gd name="T18" fmla="*/ 104 w 124"/>
                      <a:gd name="T19" fmla="*/ 32 h 90"/>
                      <a:gd name="T20" fmla="*/ 90 w 124"/>
                      <a:gd name="T21" fmla="*/ 45 h 90"/>
                      <a:gd name="T22" fmla="*/ 74 w 124"/>
                      <a:gd name="T23" fmla="*/ 58 h 90"/>
                      <a:gd name="T24" fmla="*/ 55 w 124"/>
                      <a:gd name="T25" fmla="*/ 70 h 90"/>
                      <a:gd name="T26" fmla="*/ 25 w 124"/>
                      <a:gd name="T27" fmla="*/ 83 h 90"/>
                      <a:gd name="T28" fmla="*/ 2 w 124"/>
                      <a:gd name="T29" fmla="*/ 90 h 90"/>
                      <a:gd name="T30" fmla="*/ 3 w 124"/>
                      <a:gd name="T31" fmla="*/ 87 h 90"/>
                      <a:gd name="T32" fmla="*/ 3 w 124"/>
                      <a:gd name="T33" fmla="*/ 87 h 90"/>
                      <a:gd name="T34" fmla="*/ 12 w 124"/>
                      <a:gd name="T35" fmla="*/ 83 h 90"/>
                      <a:gd name="T36" fmla="*/ 15 w 124"/>
                      <a:gd name="T37" fmla="*/ 80 h 90"/>
                      <a:gd name="T38" fmla="*/ 21 w 124"/>
                      <a:gd name="T39" fmla="*/ 79 h 90"/>
                      <a:gd name="T40" fmla="*/ 22 w 124"/>
                      <a:gd name="T41" fmla="*/ 81 h 90"/>
                      <a:gd name="T42" fmla="*/ 23 w 124"/>
                      <a:gd name="T43" fmla="*/ 80 h 90"/>
                      <a:gd name="T44" fmla="*/ 21 w 124"/>
                      <a:gd name="T45" fmla="*/ 78 h 90"/>
                      <a:gd name="T46" fmla="*/ 14 w 124"/>
                      <a:gd name="T47" fmla="*/ 73 h 90"/>
                      <a:gd name="T48" fmla="*/ 12 w 124"/>
                      <a:gd name="T49" fmla="*/ 83 h 90"/>
                      <a:gd name="T50" fmla="*/ 8 w 124"/>
                      <a:gd name="T51" fmla="*/ 75 h 90"/>
                      <a:gd name="T52" fmla="*/ 6 w 124"/>
                      <a:gd name="T53" fmla="*/ 71 h 90"/>
                      <a:gd name="T54" fmla="*/ 10 w 124"/>
                      <a:gd name="T55" fmla="*/ 71 h 90"/>
                      <a:gd name="T56" fmla="*/ 9 w 124"/>
                      <a:gd name="T57" fmla="*/ 68 h 90"/>
                      <a:gd name="T58" fmla="*/ 26 w 124"/>
                      <a:gd name="T59" fmla="*/ 64 h 90"/>
                      <a:gd name="T60" fmla="*/ 59 w 124"/>
                      <a:gd name="T61" fmla="*/ 48 h 90"/>
                      <a:gd name="T62" fmla="*/ 66 w 124"/>
                      <a:gd name="T63" fmla="*/ 38 h 90"/>
                      <a:gd name="T64" fmla="*/ 47 w 124"/>
                      <a:gd name="T65" fmla="*/ 41 h 90"/>
                      <a:gd name="T66" fmla="*/ 24 w 124"/>
                      <a:gd name="T67" fmla="*/ 45 h 90"/>
                      <a:gd name="T68" fmla="*/ 19 w 124"/>
                      <a:gd name="T69" fmla="*/ 45 h 90"/>
                      <a:gd name="T70" fmla="*/ 15 w 124"/>
                      <a:gd name="T71" fmla="*/ 36 h 90"/>
                      <a:gd name="T72" fmla="*/ 12 w 124"/>
                      <a:gd name="T73" fmla="*/ 38 h 90"/>
                      <a:gd name="T74" fmla="*/ 11 w 124"/>
                      <a:gd name="T75" fmla="*/ 39 h 90"/>
                      <a:gd name="T76" fmla="*/ 10 w 124"/>
                      <a:gd name="T77" fmla="*/ 38 h 90"/>
                      <a:gd name="T78" fmla="*/ 15 w 124"/>
                      <a:gd name="T79" fmla="*/ 30 h 90"/>
                      <a:gd name="T80" fmla="*/ 11 w 124"/>
                      <a:gd name="T81" fmla="*/ 29 h 90"/>
                      <a:gd name="T82" fmla="*/ 14 w 124"/>
                      <a:gd name="T83" fmla="*/ 27 h 90"/>
                      <a:gd name="T84" fmla="*/ 17 w 124"/>
                      <a:gd name="T85" fmla="*/ 25 h 90"/>
                      <a:gd name="T86" fmla="*/ 14 w 124"/>
                      <a:gd name="T87" fmla="*/ 23 h 90"/>
                      <a:gd name="T88" fmla="*/ 17 w 124"/>
                      <a:gd name="T89" fmla="*/ 22 h 90"/>
                      <a:gd name="T90" fmla="*/ 22 w 124"/>
                      <a:gd name="T91" fmla="*/ 23 h 90"/>
                      <a:gd name="T92" fmla="*/ 24 w 124"/>
                      <a:gd name="T93" fmla="*/ 23 h 90"/>
                      <a:gd name="T94" fmla="*/ 44 w 124"/>
                      <a:gd name="T95" fmla="*/ 24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24" h="90">
                        <a:moveTo>
                          <a:pt x="44" y="24"/>
                        </a:moveTo>
                        <a:cubicBezTo>
                          <a:pt x="44" y="24"/>
                          <a:pt x="45" y="24"/>
                          <a:pt x="45" y="25"/>
                        </a:cubicBezTo>
                        <a:cubicBezTo>
                          <a:pt x="53" y="24"/>
                          <a:pt x="61" y="21"/>
                          <a:pt x="69" y="19"/>
                        </a:cubicBezTo>
                        <a:cubicBezTo>
                          <a:pt x="78" y="16"/>
                          <a:pt x="88" y="13"/>
                          <a:pt x="97" y="9"/>
                        </a:cubicBezTo>
                        <a:cubicBezTo>
                          <a:pt x="100" y="8"/>
                          <a:pt x="104" y="7"/>
                          <a:pt x="107" y="4"/>
                        </a:cubicBezTo>
                        <a:cubicBezTo>
                          <a:pt x="109" y="2"/>
                          <a:pt x="111" y="1"/>
                          <a:pt x="114" y="0"/>
                        </a:cubicBezTo>
                        <a:cubicBezTo>
                          <a:pt x="115" y="0"/>
                          <a:pt x="116" y="0"/>
                          <a:pt x="117" y="0"/>
                        </a:cubicBezTo>
                        <a:cubicBezTo>
                          <a:pt x="123" y="2"/>
                          <a:pt x="124" y="6"/>
                          <a:pt x="119" y="11"/>
                        </a:cubicBezTo>
                        <a:cubicBezTo>
                          <a:pt x="114" y="16"/>
                          <a:pt x="110" y="21"/>
                          <a:pt x="108" y="28"/>
                        </a:cubicBezTo>
                        <a:cubicBezTo>
                          <a:pt x="107" y="30"/>
                          <a:pt x="106" y="31"/>
                          <a:pt x="104" y="32"/>
                        </a:cubicBezTo>
                        <a:cubicBezTo>
                          <a:pt x="98" y="35"/>
                          <a:pt x="94" y="40"/>
                          <a:pt x="90" y="45"/>
                        </a:cubicBezTo>
                        <a:cubicBezTo>
                          <a:pt x="86" y="50"/>
                          <a:pt x="81" y="55"/>
                          <a:pt x="74" y="58"/>
                        </a:cubicBezTo>
                        <a:cubicBezTo>
                          <a:pt x="68" y="62"/>
                          <a:pt x="61" y="66"/>
                          <a:pt x="55" y="70"/>
                        </a:cubicBezTo>
                        <a:cubicBezTo>
                          <a:pt x="46" y="76"/>
                          <a:pt x="35" y="78"/>
                          <a:pt x="25" y="83"/>
                        </a:cubicBezTo>
                        <a:cubicBezTo>
                          <a:pt x="18" y="86"/>
                          <a:pt x="10" y="88"/>
                          <a:pt x="2" y="90"/>
                        </a:cubicBezTo>
                        <a:cubicBezTo>
                          <a:pt x="2" y="89"/>
                          <a:pt x="0" y="87"/>
                          <a:pt x="3" y="87"/>
                        </a:cubicBezTo>
                        <a:cubicBezTo>
                          <a:pt x="3" y="87"/>
                          <a:pt x="3" y="87"/>
                          <a:pt x="3" y="87"/>
                        </a:cubicBezTo>
                        <a:cubicBezTo>
                          <a:pt x="5" y="84"/>
                          <a:pt x="9" y="85"/>
                          <a:pt x="12" y="83"/>
                        </a:cubicBezTo>
                        <a:cubicBezTo>
                          <a:pt x="13" y="82"/>
                          <a:pt x="14" y="81"/>
                          <a:pt x="15" y="80"/>
                        </a:cubicBezTo>
                        <a:cubicBezTo>
                          <a:pt x="17" y="78"/>
                          <a:pt x="19" y="78"/>
                          <a:pt x="21" y="79"/>
                        </a:cubicBezTo>
                        <a:cubicBezTo>
                          <a:pt x="22" y="79"/>
                          <a:pt x="22" y="80"/>
                          <a:pt x="22" y="81"/>
                        </a:cubicBezTo>
                        <a:cubicBezTo>
                          <a:pt x="22" y="80"/>
                          <a:pt x="22" y="80"/>
                          <a:pt x="23" y="80"/>
                        </a:cubicBezTo>
                        <a:cubicBezTo>
                          <a:pt x="23" y="78"/>
                          <a:pt x="22" y="78"/>
                          <a:pt x="21" y="78"/>
                        </a:cubicBezTo>
                        <a:cubicBezTo>
                          <a:pt x="18" y="77"/>
                          <a:pt x="16" y="76"/>
                          <a:pt x="14" y="73"/>
                        </a:cubicBezTo>
                        <a:cubicBezTo>
                          <a:pt x="16" y="77"/>
                          <a:pt x="15" y="80"/>
                          <a:pt x="12" y="83"/>
                        </a:cubicBezTo>
                        <a:cubicBezTo>
                          <a:pt x="7" y="82"/>
                          <a:pt x="5" y="79"/>
                          <a:pt x="8" y="75"/>
                        </a:cubicBezTo>
                        <a:cubicBezTo>
                          <a:pt x="9" y="72"/>
                          <a:pt x="4" y="73"/>
                          <a:pt x="6" y="71"/>
                        </a:cubicBezTo>
                        <a:cubicBezTo>
                          <a:pt x="7" y="69"/>
                          <a:pt x="9" y="73"/>
                          <a:pt x="10" y="71"/>
                        </a:cubicBezTo>
                        <a:cubicBezTo>
                          <a:pt x="11" y="70"/>
                          <a:pt x="10" y="69"/>
                          <a:pt x="9" y="68"/>
                        </a:cubicBezTo>
                        <a:cubicBezTo>
                          <a:pt x="15" y="65"/>
                          <a:pt x="20" y="66"/>
                          <a:pt x="26" y="64"/>
                        </a:cubicBezTo>
                        <a:cubicBezTo>
                          <a:pt x="38" y="61"/>
                          <a:pt x="50" y="58"/>
                          <a:pt x="59" y="48"/>
                        </a:cubicBezTo>
                        <a:cubicBezTo>
                          <a:pt x="62" y="44"/>
                          <a:pt x="63" y="39"/>
                          <a:pt x="66" y="38"/>
                        </a:cubicBezTo>
                        <a:cubicBezTo>
                          <a:pt x="62" y="41"/>
                          <a:pt x="54" y="41"/>
                          <a:pt x="47" y="41"/>
                        </a:cubicBezTo>
                        <a:cubicBezTo>
                          <a:pt x="39" y="41"/>
                          <a:pt x="31" y="44"/>
                          <a:pt x="24" y="45"/>
                        </a:cubicBezTo>
                        <a:cubicBezTo>
                          <a:pt x="22" y="45"/>
                          <a:pt x="21" y="46"/>
                          <a:pt x="19" y="45"/>
                        </a:cubicBezTo>
                        <a:cubicBezTo>
                          <a:pt x="20" y="41"/>
                          <a:pt x="18" y="36"/>
                          <a:pt x="15" y="36"/>
                        </a:cubicBezTo>
                        <a:cubicBezTo>
                          <a:pt x="13" y="35"/>
                          <a:pt x="13" y="37"/>
                          <a:pt x="12" y="38"/>
                        </a:cubicBezTo>
                        <a:cubicBezTo>
                          <a:pt x="12" y="38"/>
                          <a:pt x="11" y="39"/>
                          <a:pt x="11" y="39"/>
                        </a:cubicBezTo>
                        <a:cubicBezTo>
                          <a:pt x="11" y="39"/>
                          <a:pt x="10" y="38"/>
                          <a:pt x="10" y="38"/>
                        </a:cubicBezTo>
                        <a:cubicBezTo>
                          <a:pt x="11" y="35"/>
                          <a:pt x="10" y="31"/>
                          <a:pt x="15" y="30"/>
                        </a:cubicBezTo>
                        <a:cubicBezTo>
                          <a:pt x="14" y="29"/>
                          <a:pt x="12" y="30"/>
                          <a:pt x="11" y="29"/>
                        </a:cubicBezTo>
                        <a:cubicBezTo>
                          <a:pt x="12" y="28"/>
                          <a:pt x="13" y="27"/>
                          <a:pt x="14" y="27"/>
                        </a:cubicBezTo>
                        <a:cubicBezTo>
                          <a:pt x="15" y="26"/>
                          <a:pt x="17" y="27"/>
                          <a:pt x="17" y="25"/>
                        </a:cubicBezTo>
                        <a:cubicBezTo>
                          <a:pt x="17" y="23"/>
                          <a:pt x="14" y="24"/>
                          <a:pt x="14" y="23"/>
                        </a:cubicBezTo>
                        <a:cubicBezTo>
                          <a:pt x="15" y="21"/>
                          <a:pt x="16" y="22"/>
                          <a:pt x="17" y="22"/>
                        </a:cubicBezTo>
                        <a:cubicBezTo>
                          <a:pt x="19" y="20"/>
                          <a:pt x="20" y="22"/>
                          <a:pt x="22" y="23"/>
                        </a:cubicBezTo>
                        <a:cubicBezTo>
                          <a:pt x="23" y="23"/>
                          <a:pt x="23" y="23"/>
                          <a:pt x="24" y="23"/>
                        </a:cubicBezTo>
                        <a:cubicBezTo>
                          <a:pt x="30" y="25"/>
                          <a:pt x="37" y="27"/>
                          <a:pt x="44" y="24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1" name="Freeform 431"/>
                  <p:cNvSpPr/>
                  <p:nvPr/>
                </p:nvSpPr>
                <p:spPr bwMode="auto">
                  <a:xfrm>
                    <a:off x="4926" y="1608"/>
                    <a:ext cx="163" cy="257"/>
                  </a:xfrm>
                  <a:custGeom>
                    <a:avLst/>
                    <a:gdLst>
                      <a:gd name="T0" fmla="*/ 24 w 69"/>
                      <a:gd name="T1" fmla="*/ 106 h 108"/>
                      <a:gd name="T2" fmla="*/ 23 w 69"/>
                      <a:gd name="T3" fmla="*/ 107 h 108"/>
                      <a:gd name="T4" fmla="*/ 6 w 69"/>
                      <a:gd name="T5" fmla="*/ 108 h 108"/>
                      <a:gd name="T6" fmla="*/ 1 w 69"/>
                      <a:gd name="T7" fmla="*/ 103 h 108"/>
                      <a:gd name="T8" fmla="*/ 2 w 69"/>
                      <a:gd name="T9" fmla="*/ 94 h 108"/>
                      <a:gd name="T10" fmla="*/ 3 w 69"/>
                      <a:gd name="T11" fmla="*/ 92 h 108"/>
                      <a:gd name="T12" fmla="*/ 8 w 69"/>
                      <a:gd name="T13" fmla="*/ 82 h 108"/>
                      <a:gd name="T14" fmla="*/ 19 w 69"/>
                      <a:gd name="T15" fmla="*/ 58 h 108"/>
                      <a:gd name="T16" fmla="*/ 20 w 69"/>
                      <a:gd name="T17" fmla="*/ 52 h 108"/>
                      <a:gd name="T18" fmla="*/ 24 w 69"/>
                      <a:gd name="T19" fmla="*/ 37 h 108"/>
                      <a:gd name="T20" fmla="*/ 26 w 69"/>
                      <a:gd name="T21" fmla="*/ 28 h 108"/>
                      <a:gd name="T22" fmla="*/ 26 w 69"/>
                      <a:gd name="T23" fmla="*/ 14 h 108"/>
                      <a:gd name="T24" fmla="*/ 25 w 69"/>
                      <a:gd name="T25" fmla="*/ 8 h 108"/>
                      <a:gd name="T26" fmla="*/ 25 w 69"/>
                      <a:gd name="T27" fmla="*/ 8 h 108"/>
                      <a:gd name="T28" fmla="*/ 40 w 69"/>
                      <a:gd name="T29" fmla="*/ 14 h 108"/>
                      <a:gd name="T30" fmla="*/ 48 w 69"/>
                      <a:gd name="T31" fmla="*/ 0 h 108"/>
                      <a:gd name="T32" fmla="*/ 49 w 69"/>
                      <a:gd name="T33" fmla="*/ 0 h 108"/>
                      <a:gd name="T34" fmla="*/ 68 w 69"/>
                      <a:gd name="T35" fmla="*/ 35 h 108"/>
                      <a:gd name="T36" fmla="*/ 65 w 69"/>
                      <a:gd name="T37" fmla="*/ 43 h 108"/>
                      <a:gd name="T38" fmla="*/ 64 w 69"/>
                      <a:gd name="T39" fmla="*/ 44 h 108"/>
                      <a:gd name="T40" fmla="*/ 64 w 69"/>
                      <a:gd name="T41" fmla="*/ 44 h 108"/>
                      <a:gd name="T42" fmla="*/ 51 w 69"/>
                      <a:gd name="T43" fmla="*/ 54 h 108"/>
                      <a:gd name="T44" fmla="*/ 50 w 69"/>
                      <a:gd name="T45" fmla="*/ 56 h 108"/>
                      <a:gd name="T46" fmla="*/ 41 w 69"/>
                      <a:gd name="T47" fmla="*/ 75 h 108"/>
                      <a:gd name="T48" fmla="*/ 38 w 69"/>
                      <a:gd name="T49" fmla="*/ 79 h 108"/>
                      <a:gd name="T50" fmla="*/ 37 w 69"/>
                      <a:gd name="T51" fmla="*/ 75 h 108"/>
                      <a:gd name="T52" fmla="*/ 37 w 69"/>
                      <a:gd name="T53" fmla="*/ 71 h 108"/>
                      <a:gd name="T54" fmla="*/ 32 w 69"/>
                      <a:gd name="T55" fmla="*/ 65 h 108"/>
                      <a:gd name="T56" fmla="*/ 27 w 69"/>
                      <a:gd name="T57" fmla="*/ 67 h 108"/>
                      <a:gd name="T58" fmla="*/ 24 w 69"/>
                      <a:gd name="T59" fmla="*/ 69 h 108"/>
                      <a:gd name="T60" fmla="*/ 18 w 69"/>
                      <a:gd name="T61" fmla="*/ 79 h 108"/>
                      <a:gd name="T62" fmla="*/ 23 w 69"/>
                      <a:gd name="T63" fmla="*/ 84 h 108"/>
                      <a:gd name="T64" fmla="*/ 29 w 69"/>
                      <a:gd name="T65" fmla="*/ 84 h 108"/>
                      <a:gd name="T66" fmla="*/ 34 w 69"/>
                      <a:gd name="T67" fmla="*/ 83 h 108"/>
                      <a:gd name="T68" fmla="*/ 34 w 69"/>
                      <a:gd name="T69" fmla="*/ 83 h 108"/>
                      <a:gd name="T70" fmla="*/ 35 w 69"/>
                      <a:gd name="T71" fmla="*/ 84 h 108"/>
                      <a:gd name="T72" fmla="*/ 24 w 69"/>
                      <a:gd name="T73" fmla="*/ 106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69" h="108">
                        <a:moveTo>
                          <a:pt x="24" y="106"/>
                        </a:moveTo>
                        <a:cubicBezTo>
                          <a:pt x="24" y="106"/>
                          <a:pt x="23" y="106"/>
                          <a:pt x="23" y="107"/>
                        </a:cubicBezTo>
                        <a:cubicBezTo>
                          <a:pt x="17" y="106"/>
                          <a:pt x="12" y="108"/>
                          <a:pt x="6" y="108"/>
                        </a:cubicBezTo>
                        <a:cubicBezTo>
                          <a:pt x="2" y="108"/>
                          <a:pt x="1" y="107"/>
                          <a:pt x="1" y="103"/>
                        </a:cubicBezTo>
                        <a:cubicBezTo>
                          <a:pt x="1" y="100"/>
                          <a:pt x="0" y="97"/>
                          <a:pt x="2" y="94"/>
                        </a:cubicBezTo>
                        <a:cubicBezTo>
                          <a:pt x="2" y="94"/>
                          <a:pt x="3" y="93"/>
                          <a:pt x="3" y="92"/>
                        </a:cubicBezTo>
                        <a:cubicBezTo>
                          <a:pt x="5" y="89"/>
                          <a:pt x="7" y="85"/>
                          <a:pt x="8" y="82"/>
                        </a:cubicBezTo>
                        <a:cubicBezTo>
                          <a:pt x="11" y="73"/>
                          <a:pt x="17" y="66"/>
                          <a:pt x="19" y="58"/>
                        </a:cubicBezTo>
                        <a:cubicBezTo>
                          <a:pt x="19" y="56"/>
                          <a:pt x="20" y="54"/>
                          <a:pt x="20" y="52"/>
                        </a:cubicBezTo>
                        <a:cubicBezTo>
                          <a:pt x="21" y="47"/>
                          <a:pt x="23" y="42"/>
                          <a:pt x="24" y="37"/>
                        </a:cubicBezTo>
                        <a:cubicBezTo>
                          <a:pt x="25" y="34"/>
                          <a:pt x="25" y="31"/>
                          <a:pt x="26" y="28"/>
                        </a:cubicBezTo>
                        <a:cubicBezTo>
                          <a:pt x="28" y="24"/>
                          <a:pt x="28" y="19"/>
                          <a:pt x="26" y="14"/>
                        </a:cubicBezTo>
                        <a:cubicBezTo>
                          <a:pt x="25" y="12"/>
                          <a:pt x="23" y="10"/>
                          <a:pt x="25" y="8"/>
                        </a:cubicBezTo>
                        <a:cubicBezTo>
                          <a:pt x="25" y="8"/>
                          <a:pt x="25" y="8"/>
                          <a:pt x="25" y="8"/>
                        </a:cubicBezTo>
                        <a:cubicBezTo>
                          <a:pt x="31" y="6"/>
                          <a:pt x="36" y="8"/>
                          <a:pt x="40" y="14"/>
                        </a:cubicBezTo>
                        <a:cubicBezTo>
                          <a:pt x="42" y="9"/>
                          <a:pt x="44" y="4"/>
                          <a:pt x="48" y="0"/>
                        </a:cubicBezTo>
                        <a:cubicBezTo>
                          <a:pt x="48" y="0"/>
                          <a:pt x="49" y="0"/>
                          <a:pt x="49" y="0"/>
                        </a:cubicBezTo>
                        <a:cubicBezTo>
                          <a:pt x="57" y="11"/>
                          <a:pt x="62" y="23"/>
                          <a:pt x="68" y="35"/>
                        </a:cubicBezTo>
                        <a:cubicBezTo>
                          <a:pt x="69" y="38"/>
                          <a:pt x="66" y="41"/>
                          <a:pt x="65" y="43"/>
                        </a:cubicBezTo>
                        <a:cubicBezTo>
                          <a:pt x="65" y="44"/>
                          <a:pt x="65" y="44"/>
                          <a:pt x="64" y="44"/>
                        </a:cubicBezTo>
                        <a:cubicBezTo>
                          <a:pt x="63" y="44"/>
                          <a:pt x="64" y="44"/>
                          <a:pt x="64" y="44"/>
                        </a:cubicBezTo>
                        <a:cubicBezTo>
                          <a:pt x="56" y="43"/>
                          <a:pt x="53" y="48"/>
                          <a:pt x="51" y="54"/>
                        </a:cubicBezTo>
                        <a:cubicBezTo>
                          <a:pt x="51" y="55"/>
                          <a:pt x="50" y="55"/>
                          <a:pt x="50" y="56"/>
                        </a:cubicBezTo>
                        <a:cubicBezTo>
                          <a:pt x="47" y="62"/>
                          <a:pt x="45" y="69"/>
                          <a:pt x="41" y="75"/>
                        </a:cubicBezTo>
                        <a:cubicBezTo>
                          <a:pt x="40" y="77"/>
                          <a:pt x="40" y="79"/>
                          <a:pt x="38" y="79"/>
                        </a:cubicBezTo>
                        <a:cubicBezTo>
                          <a:pt x="36" y="78"/>
                          <a:pt x="36" y="76"/>
                          <a:pt x="37" y="75"/>
                        </a:cubicBezTo>
                        <a:cubicBezTo>
                          <a:pt x="37" y="74"/>
                          <a:pt x="37" y="73"/>
                          <a:pt x="37" y="71"/>
                        </a:cubicBezTo>
                        <a:cubicBezTo>
                          <a:pt x="36" y="69"/>
                          <a:pt x="34" y="66"/>
                          <a:pt x="32" y="65"/>
                        </a:cubicBezTo>
                        <a:cubicBezTo>
                          <a:pt x="29" y="62"/>
                          <a:pt x="29" y="67"/>
                          <a:pt x="27" y="67"/>
                        </a:cubicBezTo>
                        <a:cubicBezTo>
                          <a:pt x="26" y="67"/>
                          <a:pt x="25" y="68"/>
                          <a:pt x="24" y="69"/>
                        </a:cubicBezTo>
                        <a:cubicBezTo>
                          <a:pt x="21" y="72"/>
                          <a:pt x="19" y="75"/>
                          <a:pt x="18" y="79"/>
                        </a:cubicBezTo>
                        <a:cubicBezTo>
                          <a:pt x="17" y="83"/>
                          <a:pt x="19" y="85"/>
                          <a:pt x="23" y="84"/>
                        </a:cubicBezTo>
                        <a:cubicBezTo>
                          <a:pt x="25" y="84"/>
                          <a:pt x="27" y="83"/>
                          <a:pt x="29" y="84"/>
                        </a:cubicBezTo>
                        <a:cubicBezTo>
                          <a:pt x="31" y="84"/>
                          <a:pt x="32" y="84"/>
                          <a:pt x="34" y="83"/>
                        </a:cubicBezTo>
                        <a:cubicBezTo>
                          <a:pt x="34" y="83"/>
                          <a:pt x="34" y="83"/>
                          <a:pt x="34" y="83"/>
                        </a:cubicBezTo>
                        <a:cubicBezTo>
                          <a:pt x="35" y="84"/>
                          <a:pt x="35" y="84"/>
                          <a:pt x="35" y="84"/>
                        </a:cubicBezTo>
                        <a:cubicBezTo>
                          <a:pt x="32" y="92"/>
                          <a:pt x="30" y="100"/>
                          <a:pt x="24" y="106"/>
                        </a:cubicBezTo>
                        <a:close/>
                      </a:path>
                    </a:pathLst>
                  </a:custGeom>
                  <a:solidFill>
                    <a:srgbClr val="C2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2" name="Freeform 432"/>
                  <p:cNvSpPr/>
                  <p:nvPr/>
                </p:nvSpPr>
                <p:spPr bwMode="auto">
                  <a:xfrm>
                    <a:off x="4954" y="1551"/>
                    <a:ext cx="86" cy="98"/>
                  </a:xfrm>
                  <a:custGeom>
                    <a:avLst/>
                    <a:gdLst>
                      <a:gd name="T0" fmla="*/ 36 w 36"/>
                      <a:gd name="T1" fmla="*/ 24 h 41"/>
                      <a:gd name="T2" fmla="*/ 31 w 36"/>
                      <a:gd name="T3" fmla="*/ 34 h 41"/>
                      <a:gd name="T4" fmla="*/ 29 w 36"/>
                      <a:gd name="T5" fmla="*/ 41 h 41"/>
                      <a:gd name="T6" fmla="*/ 13 w 36"/>
                      <a:gd name="T7" fmla="*/ 32 h 41"/>
                      <a:gd name="T8" fmla="*/ 4 w 36"/>
                      <a:gd name="T9" fmla="*/ 23 h 41"/>
                      <a:gd name="T10" fmla="*/ 3 w 36"/>
                      <a:gd name="T11" fmla="*/ 20 h 41"/>
                      <a:gd name="T12" fmla="*/ 2 w 36"/>
                      <a:gd name="T13" fmla="*/ 16 h 41"/>
                      <a:gd name="T14" fmla="*/ 2 w 36"/>
                      <a:gd name="T15" fmla="*/ 8 h 41"/>
                      <a:gd name="T16" fmla="*/ 14 w 36"/>
                      <a:gd name="T17" fmla="*/ 0 h 41"/>
                      <a:gd name="T18" fmla="*/ 17 w 36"/>
                      <a:gd name="T19" fmla="*/ 0 h 41"/>
                      <a:gd name="T20" fmla="*/ 18 w 36"/>
                      <a:gd name="T21" fmla="*/ 0 h 41"/>
                      <a:gd name="T22" fmla="*/ 25 w 36"/>
                      <a:gd name="T23" fmla="*/ 6 h 41"/>
                      <a:gd name="T24" fmla="*/ 36 w 36"/>
                      <a:gd name="T25" fmla="*/ 24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6" h="41">
                        <a:moveTo>
                          <a:pt x="36" y="24"/>
                        </a:moveTo>
                        <a:cubicBezTo>
                          <a:pt x="34" y="27"/>
                          <a:pt x="34" y="32"/>
                          <a:pt x="31" y="34"/>
                        </a:cubicBezTo>
                        <a:cubicBezTo>
                          <a:pt x="29" y="36"/>
                          <a:pt x="29" y="38"/>
                          <a:pt x="29" y="41"/>
                        </a:cubicBezTo>
                        <a:cubicBezTo>
                          <a:pt x="25" y="35"/>
                          <a:pt x="20" y="32"/>
                          <a:pt x="13" y="32"/>
                        </a:cubicBezTo>
                        <a:cubicBezTo>
                          <a:pt x="10" y="29"/>
                          <a:pt x="7" y="26"/>
                          <a:pt x="4" y="23"/>
                        </a:cubicBezTo>
                        <a:cubicBezTo>
                          <a:pt x="3" y="22"/>
                          <a:pt x="1" y="21"/>
                          <a:pt x="3" y="20"/>
                        </a:cubicBezTo>
                        <a:cubicBezTo>
                          <a:pt x="4" y="19"/>
                          <a:pt x="3" y="17"/>
                          <a:pt x="2" y="16"/>
                        </a:cubicBezTo>
                        <a:cubicBezTo>
                          <a:pt x="2" y="13"/>
                          <a:pt x="0" y="11"/>
                          <a:pt x="2" y="8"/>
                        </a:cubicBezTo>
                        <a:cubicBezTo>
                          <a:pt x="5" y="0"/>
                          <a:pt x="5" y="0"/>
                          <a:pt x="14" y="0"/>
                        </a:cubicBezTo>
                        <a:cubicBezTo>
                          <a:pt x="15" y="0"/>
                          <a:pt x="16" y="0"/>
                          <a:pt x="17" y="0"/>
                        </a:cubicBezTo>
                        <a:cubicBezTo>
                          <a:pt x="17" y="0"/>
                          <a:pt x="17" y="0"/>
                          <a:pt x="18" y="0"/>
                        </a:cubicBezTo>
                        <a:cubicBezTo>
                          <a:pt x="21" y="1"/>
                          <a:pt x="22" y="4"/>
                          <a:pt x="25" y="6"/>
                        </a:cubicBezTo>
                        <a:cubicBezTo>
                          <a:pt x="31" y="11"/>
                          <a:pt x="33" y="18"/>
                          <a:pt x="36" y="24"/>
                        </a:cubicBezTo>
                        <a:close/>
                      </a:path>
                    </a:pathLst>
                  </a:custGeom>
                  <a:solidFill>
                    <a:srgbClr val="AEC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3" name="Freeform 433"/>
                  <p:cNvSpPr/>
                  <p:nvPr/>
                </p:nvSpPr>
                <p:spPr bwMode="auto">
                  <a:xfrm>
                    <a:off x="5023" y="1710"/>
                    <a:ext cx="100" cy="79"/>
                  </a:xfrm>
                  <a:custGeom>
                    <a:avLst/>
                    <a:gdLst>
                      <a:gd name="T0" fmla="*/ 8 w 42"/>
                      <a:gd name="T1" fmla="*/ 12 h 33"/>
                      <a:gd name="T2" fmla="*/ 9 w 42"/>
                      <a:gd name="T3" fmla="*/ 11 h 33"/>
                      <a:gd name="T4" fmla="*/ 23 w 42"/>
                      <a:gd name="T5" fmla="*/ 0 h 33"/>
                      <a:gd name="T6" fmla="*/ 24 w 42"/>
                      <a:gd name="T7" fmla="*/ 0 h 33"/>
                      <a:gd name="T8" fmla="*/ 29 w 42"/>
                      <a:gd name="T9" fmla="*/ 0 h 33"/>
                      <a:gd name="T10" fmla="*/ 39 w 42"/>
                      <a:gd name="T11" fmla="*/ 9 h 33"/>
                      <a:gd name="T12" fmla="*/ 40 w 42"/>
                      <a:gd name="T13" fmla="*/ 25 h 33"/>
                      <a:gd name="T14" fmla="*/ 39 w 42"/>
                      <a:gd name="T15" fmla="*/ 33 h 33"/>
                      <a:gd name="T16" fmla="*/ 35 w 42"/>
                      <a:gd name="T17" fmla="*/ 28 h 33"/>
                      <a:gd name="T18" fmla="*/ 11 w 42"/>
                      <a:gd name="T19" fmla="*/ 26 h 33"/>
                      <a:gd name="T20" fmla="*/ 6 w 42"/>
                      <a:gd name="T21" fmla="*/ 30 h 33"/>
                      <a:gd name="T22" fmla="*/ 2 w 42"/>
                      <a:gd name="T23" fmla="*/ 33 h 33"/>
                      <a:gd name="T24" fmla="*/ 2 w 42"/>
                      <a:gd name="T25" fmla="*/ 28 h 33"/>
                      <a:gd name="T26" fmla="*/ 8 w 42"/>
                      <a:gd name="T27" fmla="*/ 12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42" h="33">
                        <a:moveTo>
                          <a:pt x="8" y="12"/>
                        </a:moveTo>
                        <a:cubicBezTo>
                          <a:pt x="8" y="12"/>
                          <a:pt x="9" y="11"/>
                          <a:pt x="9" y="11"/>
                        </a:cubicBezTo>
                        <a:cubicBezTo>
                          <a:pt x="12" y="5"/>
                          <a:pt x="18" y="4"/>
                          <a:pt x="23" y="0"/>
                        </a:cubicBez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26" y="0"/>
                          <a:pt x="27" y="0"/>
                          <a:pt x="29" y="0"/>
                        </a:cubicBezTo>
                        <a:cubicBezTo>
                          <a:pt x="35" y="0"/>
                          <a:pt x="38" y="3"/>
                          <a:pt x="39" y="9"/>
                        </a:cubicBezTo>
                        <a:cubicBezTo>
                          <a:pt x="39" y="14"/>
                          <a:pt x="42" y="20"/>
                          <a:pt x="40" y="25"/>
                        </a:cubicBezTo>
                        <a:cubicBezTo>
                          <a:pt x="38" y="28"/>
                          <a:pt x="41" y="31"/>
                          <a:pt x="39" y="33"/>
                        </a:cubicBezTo>
                        <a:cubicBezTo>
                          <a:pt x="36" y="33"/>
                          <a:pt x="37" y="29"/>
                          <a:pt x="35" y="28"/>
                        </a:cubicBezTo>
                        <a:cubicBezTo>
                          <a:pt x="27" y="24"/>
                          <a:pt x="19" y="25"/>
                          <a:pt x="11" y="26"/>
                        </a:cubicBezTo>
                        <a:cubicBezTo>
                          <a:pt x="8" y="26"/>
                          <a:pt x="7" y="28"/>
                          <a:pt x="6" y="30"/>
                        </a:cubicBezTo>
                        <a:cubicBezTo>
                          <a:pt x="5" y="31"/>
                          <a:pt x="5" y="33"/>
                          <a:pt x="2" y="33"/>
                        </a:cubicBezTo>
                        <a:cubicBezTo>
                          <a:pt x="0" y="31"/>
                          <a:pt x="1" y="29"/>
                          <a:pt x="2" y="28"/>
                        </a:cubicBezTo>
                        <a:cubicBezTo>
                          <a:pt x="6" y="23"/>
                          <a:pt x="6" y="17"/>
                          <a:pt x="8" y="12"/>
                        </a:cubicBezTo>
                        <a:close/>
                      </a:path>
                    </a:pathLst>
                  </a:custGeom>
                  <a:solidFill>
                    <a:srgbClr val="DFFED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4" name="Freeform 434"/>
                  <p:cNvSpPr/>
                  <p:nvPr/>
                </p:nvSpPr>
                <p:spPr bwMode="auto">
                  <a:xfrm>
                    <a:off x="4997" y="1551"/>
                    <a:ext cx="50" cy="57"/>
                  </a:xfrm>
                  <a:custGeom>
                    <a:avLst/>
                    <a:gdLst>
                      <a:gd name="T0" fmla="*/ 18 w 21"/>
                      <a:gd name="T1" fmla="*/ 24 h 24"/>
                      <a:gd name="T2" fmla="*/ 13 w 21"/>
                      <a:gd name="T3" fmla="*/ 16 h 24"/>
                      <a:gd name="T4" fmla="*/ 0 w 21"/>
                      <a:gd name="T5" fmla="*/ 0 h 24"/>
                      <a:gd name="T6" fmla="*/ 19 w 21"/>
                      <a:gd name="T7" fmla="*/ 24 h 24"/>
                      <a:gd name="T8" fmla="*/ 18 w 21"/>
                      <a:gd name="T9" fmla="*/ 24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24">
                        <a:moveTo>
                          <a:pt x="18" y="24"/>
                        </a:moveTo>
                        <a:cubicBezTo>
                          <a:pt x="14" y="23"/>
                          <a:pt x="14" y="19"/>
                          <a:pt x="13" y="16"/>
                        </a:cubicBezTo>
                        <a:cubicBezTo>
                          <a:pt x="9" y="10"/>
                          <a:pt x="4" y="5"/>
                          <a:pt x="0" y="0"/>
                        </a:cubicBezTo>
                        <a:cubicBezTo>
                          <a:pt x="14" y="3"/>
                          <a:pt x="21" y="10"/>
                          <a:pt x="19" y="24"/>
                        </a:cubicBezTo>
                        <a:cubicBezTo>
                          <a:pt x="19" y="24"/>
                          <a:pt x="18" y="24"/>
                          <a:pt x="18" y="24"/>
                        </a:cubicBezTo>
                        <a:close/>
                      </a:path>
                    </a:pathLst>
                  </a:custGeom>
                  <a:solidFill>
                    <a:srgbClr val="E2ED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5" name="Freeform 435"/>
                  <p:cNvSpPr/>
                  <p:nvPr/>
                </p:nvSpPr>
                <p:spPr bwMode="auto">
                  <a:xfrm>
                    <a:off x="5108" y="1770"/>
                    <a:ext cx="19" cy="54"/>
                  </a:xfrm>
                  <a:custGeom>
                    <a:avLst/>
                    <a:gdLst>
                      <a:gd name="T0" fmla="*/ 3 w 8"/>
                      <a:gd name="T1" fmla="*/ 8 h 23"/>
                      <a:gd name="T2" fmla="*/ 4 w 8"/>
                      <a:gd name="T3" fmla="*/ 0 h 23"/>
                      <a:gd name="T4" fmla="*/ 4 w 8"/>
                      <a:gd name="T5" fmla="*/ 3 h 23"/>
                      <a:gd name="T6" fmla="*/ 5 w 8"/>
                      <a:gd name="T7" fmla="*/ 22 h 23"/>
                      <a:gd name="T8" fmla="*/ 4 w 8"/>
                      <a:gd name="T9" fmla="*/ 23 h 23"/>
                      <a:gd name="T10" fmla="*/ 1 w 8"/>
                      <a:gd name="T11" fmla="*/ 18 h 23"/>
                      <a:gd name="T12" fmla="*/ 3 w 8"/>
                      <a:gd name="T13" fmla="*/ 8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23">
                        <a:moveTo>
                          <a:pt x="3" y="8"/>
                        </a:moveTo>
                        <a:cubicBezTo>
                          <a:pt x="4" y="6"/>
                          <a:pt x="0" y="3"/>
                          <a:pt x="4" y="0"/>
                        </a:cubicBezTo>
                        <a:cubicBezTo>
                          <a:pt x="4" y="1"/>
                          <a:pt x="3" y="2"/>
                          <a:pt x="4" y="3"/>
                        </a:cubicBezTo>
                        <a:cubicBezTo>
                          <a:pt x="8" y="9"/>
                          <a:pt x="6" y="16"/>
                          <a:pt x="5" y="22"/>
                        </a:cubicBezTo>
                        <a:cubicBezTo>
                          <a:pt x="4" y="22"/>
                          <a:pt x="4" y="23"/>
                          <a:pt x="4" y="23"/>
                        </a:cubicBezTo>
                        <a:cubicBezTo>
                          <a:pt x="1" y="22"/>
                          <a:pt x="1" y="20"/>
                          <a:pt x="1" y="18"/>
                        </a:cubicBezTo>
                        <a:cubicBezTo>
                          <a:pt x="1" y="15"/>
                          <a:pt x="1" y="11"/>
                          <a:pt x="3" y="8"/>
                        </a:cubicBezTo>
                        <a:close/>
                      </a:path>
                    </a:pathLst>
                  </a:custGeom>
                  <a:solidFill>
                    <a:srgbClr val="EEFEE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6" name="Freeform 436"/>
                  <p:cNvSpPr/>
                  <p:nvPr/>
                </p:nvSpPr>
                <p:spPr bwMode="auto">
                  <a:xfrm>
                    <a:off x="5118" y="1822"/>
                    <a:ext cx="19" cy="83"/>
                  </a:xfrm>
                  <a:custGeom>
                    <a:avLst/>
                    <a:gdLst>
                      <a:gd name="T0" fmla="*/ 0 w 8"/>
                      <a:gd name="T1" fmla="*/ 35 h 35"/>
                      <a:gd name="T2" fmla="*/ 5 w 8"/>
                      <a:gd name="T3" fmla="*/ 15 h 35"/>
                      <a:gd name="T4" fmla="*/ 2 w 8"/>
                      <a:gd name="T5" fmla="*/ 4 h 35"/>
                      <a:gd name="T6" fmla="*/ 1 w 8"/>
                      <a:gd name="T7" fmla="*/ 0 h 35"/>
                      <a:gd name="T8" fmla="*/ 1 w 8"/>
                      <a:gd name="T9" fmla="*/ 0 h 35"/>
                      <a:gd name="T10" fmla="*/ 6 w 8"/>
                      <a:gd name="T11" fmla="*/ 17 h 35"/>
                      <a:gd name="T12" fmla="*/ 1 w 8"/>
                      <a:gd name="T13" fmla="*/ 34 h 35"/>
                      <a:gd name="T14" fmla="*/ 0 w 8"/>
                      <a:gd name="T15" fmla="*/ 3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" h="35">
                        <a:moveTo>
                          <a:pt x="0" y="35"/>
                        </a:moveTo>
                        <a:cubicBezTo>
                          <a:pt x="1" y="28"/>
                          <a:pt x="3" y="22"/>
                          <a:pt x="5" y="15"/>
                        </a:cubicBezTo>
                        <a:cubicBezTo>
                          <a:pt x="6" y="11"/>
                          <a:pt x="6" y="7"/>
                          <a:pt x="2" y="4"/>
                        </a:cubicBezTo>
                        <a:cubicBezTo>
                          <a:pt x="0" y="3"/>
                          <a:pt x="0" y="2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5" y="3"/>
                          <a:pt x="8" y="10"/>
                          <a:pt x="6" y="17"/>
                        </a:cubicBezTo>
                        <a:cubicBezTo>
                          <a:pt x="5" y="22"/>
                          <a:pt x="3" y="28"/>
                          <a:pt x="1" y="34"/>
                        </a:cubicBezTo>
                        <a:cubicBezTo>
                          <a:pt x="1" y="34"/>
                          <a:pt x="0" y="35"/>
                          <a:pt x="0" y="35"/>
                        </a:cubicBezTo>
                        <a:close/>
                      </a:path>
                    </a:pathLst>
                  </a:custGeom>
                  <a:solidFill>
                    <a:srgbClr val="EEFEE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7" name="Freeform 437"/>
                  <p:cNvSpPr/>
                  <p:nvPr/>
                </p:nvSpPr>
                <p:spPr bwMode="auto">
                  <a:xfrm>
                    <a:off x="5142" y="1397"/>
                    <a:ext cx="16" cy="14"/>
                  </a:xfrm>
                  <a:custGeom>
                    <a:avLst/>
                    <a:gdLst>
                      <a:gd name="T0" fmla="*/ 0 w 7"/>
                      <a:gd name="T1" fmla="*/ 6 h 6"/>
                      <a:gd name="T2" fmla="*/ 7 w 7"/>
                      <a:gd name="T3" fmla="*/ 1 h 6"/>
                      <a:gd name="T4" fmla="*/ 0 w 7"/>
                      <a:gd name="T5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0" y="6"/>
                        </a:moveTo>
                        <a:cubicBezTo>
                          <a:pt x="1" y="3"/>
                          <a:pt x="2" y="0"/>
                          <a:pt x="7" y="1"/>
                        </a:cubicBezTo>
                        <a:cubicBezTo>
                          <a:pt x="5" y="3"/>
                          <a:pt x="3" y="5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FED1A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8" name="Freeform 438"/>
                  <p:cNvSpPr/>
                  <p:nvPr/>
                </p:nvSpPr>
                <p:spPr bwMode="auto">
                  <a:xfrm>
                    <a:off x="5222" y="1501"/>
                    <a:ext cx="7" cy="10"/>
                  </a:xfrm>
                  <a:custGeom>
                    <a:avLst/>
                    <a:gdLst>
                      <a:gd name="T0" fmla="*/ 3 w 3"/>
                      <a:gd name="T1" fmla="*/ 2 h 4"/>
                      <a:gd name="T2" fmla="*/ 1 w 3"/>
                      <a:gd name="T3" fmla="*/ 4 h 4"/>
                      <a:gd name="T4" fmla="*/ 0 w 3"/>
                      <a:gd name="T5" fmla="*/ 2 h 4"/>
                      <a:gd name="T6" fmla="*/ 2 w 3"/>
                      <a:gd name="T7" fmla="*/ 1 h 4"/>
                      <a:gd name="T8" fmla="*/ 3 w 3"/>
                      <a:gd name="T9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3" y="2"/>
                        </a:moveTo>
                        <a:cubicBezTo>
                          <a:pt x="3" y="3"/>
                          <a:pt x="2" y="3"/>
                          <a:pt x="1" y="4"/>
                        </a:cubicBezTo>
                        <a:cubicBezTo>
                          <a:pt x="1" y="4"/>
                          <a:pt x="0" y="3"/>
                          <a:pt x="0" y="2"/>
                        </a:cubicBezTo>
                        <a:cubicBezTo>
                          <a:pt x="0" y="1"/>
                          <a:pt x="1" y="1"/>
                          <a:pt x="2" y="1"/>
                        </a:cubicBezTo>
                        <a:cubicBezTo>
                          <a:pt x="2" y="0"/>
                          <a:pt x="2" y="1"/>
                          <a:pt x="3" y="2"/>
                        </a:cubicBezTo>
                        <a:close/>
                      </a:path>
                    </a:pathLst>
                  </a:custGeom>
                  <a:solidFill>
                    <a:srgbClr val="FED3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89" name="Freeform 439"/>
                  <p:cNvSpPr/>
                  <p:nvPr/>
                </p:nvSpPr>
                <p:spPr bwMode="auto">
                  <a:xfrm>
                    <a:off x="4679" y="2430"/>
                    <a:ext cx="5" cy="7"/>
                  </a:xfrm>
                  <a:custGeom>
                    <a:avLst/>
                    <a:gdLst>
                      <a:gd name="T0" fmla="*/ 0 w 2"/>
                      <a:gd name="T1" fmla="*/ 2 h 3"/>
                      <a:gd name="T2" fmla="*/ 1 w 2"/>
                      <a:gd name="T3" fmla="*/ 0 h 3"/>
                      <a:gd name="T4" fmla="*/ 2 w 2"/>
                      <a:gd name="T5" fmla="*/ 1 h 3"/>
                      <a:gd name="T6" fmla="*/ 1 w 2"/>
                      <a:gd name="T7" fmla="*/ 3 h 3"/>
                      <a:gd name="T8" fmla="*/ 0 w 2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2"/>
                        </a:move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2" y="0"/>
                          <a:pt x="2" y="1"/>
                          <a:pt x="2" y="1"/>
                        </a:cubicBezTo>
                        <a:cubicBezTo>
                          <a:pt x="2" y="2"/>
                          <a:pt x="2" y="3"/>
                          <a:pt x="1" y="3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FEE5C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0" name="Freeform 440"/>
                  <p:cNvSpPr/>
                  <p:nvPr/>
                </p:nvSpPr>
                <p:spPr bwMode="auto">
                  <a:xfrm>
                    <a:off x="4446" y="1651"/>
                    <a:ext cx="121" cy="166"/>
                  </a:xfrm>
                  <a:custGeom>
                    <a:avLst/>
                    <a:gdLst>
                      <a:gd name="T0" fmla="*/ 14 w 51"/>
                      <a:gd name="T1" fmla="*/ 23 h 70"/>
                      <a:gd name="T2" fmla="*/ 19 w 51"/>
                      <a:gd name="T3" fmla="*/ 17 h 70"/>
                      <a:gd name="T4" fmla="*/ 27 w 51"/>
                      <a:gd name="T5" fmla="*/ 0 h 70"/>
                      <a:gd name="T6" fmla="*/ 26 w 51"/>
                      <a:gd name="T7" fmla="*/ 17 h 70"/>
                      <a:gd name="T8" fmla="*/ 27 w 51"/>
                      <a:gd name="T9" fmla="*/ 17 h 70"/>
                      <a:gd name="T10" fmla="*/ 44 w 51"/>
                      <a:gd name="T11" fmla="*/ 30 h 70"/>
                      <a:gd name="T12" fmla="*/ 46 w 51"/>
                      <a:gd name="T13" fmla="*/ 30 h 70"/>
                      <a:gd name="T14" fmla="*/ 49 w 51"/>
                      <a:gd name="T15" fmla="*/ 36 h 70"/>
                      <a:gd name="T16" fmla="*/ 47 w 51"/>
                      <a:gd name="T17" fmla="*/ 39 h 70"/>
                      <a:gd name="T18" fmla="*/ 37 w 51"/>
                      <a:gd name="T19" fmla="*/ 54 h 70"/>
                      <a:gd name="T20" fmla="*/ 35 w 51"/>
                      <a:gd name="T21" fmla="*/ 60 h 70"/>
                      <a:gd name="T22" fmla="*/ 32 w 51"/>
                      <a:gd name="T23" fmla="*/ 70 h 70"/>
                      <a:gd name="T24" fmla="*/ 27 w 51"/>
                      <a:gd name="T25" fmla="*/ 62 h 70"/>
                      <a:gd name="T26" fmla="*/ 25 w 51"/>
                      <a:gd name="T27" fmla="*/ 54 h 70"/>
                      <a:gd name="T28" fmla="*/ 23 w 51"/>
                      <a:gd name="T29" fmla="*/ 44 h 70"/>
                      <a:gd name="T30" fmla="*/ 22 w 51"/>
                      <a:gd name="T31" fmla="*/ 43 h 70"/>
                      <a:gd name="T32" fmla="*/ 17 w 51"/>
                      <a:gd name="T33" fmla="*/ 40 h 70"/>
                      <a:gd name="T34" fmla="*/ 2 w 51"/>
                      <a:gd name="T35" fmla="*/ 43 h 70"/>
                      <a:gd name="T36" fmla="*/ 4 w 51"/>
                      <a:gd name="T37" fmla="*/ 39 h 70"/>
                      <a:gd name="T38" fmla="*/ 6 w 51"/>
                      <a:gd name="T39" fmla="*/ 38 h 70"/>
                      <a:gd name="T40" fmla="*/ 19 w 51"/>
                      <a:gd name="T41" fmla="*/ 28 h 70"/>
                      <a:gd name="T42" fmla="*/ 21 w 51"/>
                      <a:gd name="T43" fmla="*/ 26 h 70"/>
                      <a:gd name="T44" fmla="*/ 18 w 51"/>
                      <a:gd name="T45" fmla="*/ 25 h 70"/>
                      <a:gd name="T46" fmla="*/ 14 w 51"/>
                      <a:gd name="T47" fmla="*/ 23 h 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1" h="70">
                        <a:moveTo>
                          <a:pt x="14" y="23"/>
                        </a:moveTo>
                        <a:cubicBezTo>
                          <a:pt x="15" y="21"/>
                          <a:pt x="17" y="19"/>
                          <a:pt x="19" y="17"/>
                        </a:cubicBezTo>
                        <a:cubicBezTo>
                          <a:pt x="23" y="12"/>
                          <a:pt x="25" y="6"/>
                          <a:pt x="27" y="0"/>
                        </a:cubicBezTo>
                        <a:cubicBezTo>
                          <a:pt x="27" y="6"/>
                          <a:pt x="27" y="11"/>
                          <a:pt x="26" y="17"/>
                        </a:cubicBezTo>
                        <a:cubicBezTo>
                          <a:pt x="27" y="17"/>
                          <a:pt x="27" y="17"/>
                          <a:pt x="27" y="17"/>
                        </a:cubicBezTo>
                        <a:cubicBezTo>
                          <a:pt x="30" y="29"/>
                          <a:pt x="32" y="30"/>
                          <a:pt x="44" y="30"/>
                        </a:cubicBezTo>
                        <a:cubicBezTo>
                          <a:pt x="45" y="30"/>
                          <a:pt x="45" y="30"/>
                          <a:pt x="46" y="30"/>
                        </a:cubicBezTo>
                        <a:cubicBezTo>
                          <a:pt x="50" y="31"/>
                          <a:pt x="51" y="33"/>
                          <a:pt x="49" y="36"/>
                        </a:cubicBezTo>
                        <a:cubicBezTo>
                          <a:pt x="49" y="37"/>
                          <a:pt x="48" y="38"/>
                          <a:pt x="47" y="39"/>
                        </a:cubicBezTo>
                        <a:cubicBezTo>
                          <a:pt x="44" y="44"/>
                          <a:pt x="40" y="49"/>
                          <a:pt x="37" y="54"/>
                        </a:cubicBezTo>
                        <a:cubicBezTo>
                          <a:pt x="35" y="56"/>
                          <a:pt x="35" y="58"/>
                          <a:pt x="35" y="60"/>
                        </a:cubicBezTo>
                        <a:cubicBezTo>
                          <a:pt x="34" y="63"/>
                          <a:pt x="34" y="67"/>
                          <a:pt x="32" y="70"/>
                        </a:cubicBezTo>
                        <a:cubicBezTo>
                          <a:pt x="29" y="68"/>
                          <a:pt x="27" y="66"/>
                          <a:pt x="27" y="62"/>
                        </a:cubicBezTo>
                        <a:cubicBezTo>
                          <a:pt x="26" y="59"/>
                          <a:pt x="25" y="57"/>
                          <a:pt x="25" y="54"/>
                        </a:cubicBezTo>
                        <a:cubicBezTo>
                          <a:pt x="26" y="50"/>
                          <a:pt x="25" y="47"/>
                          <a:pt x="23" y="44"/>
                        </a:cubicBezTo>
                        <a:cubicBezTo>
                          <a:pt x="23" y="43"/>
                          <a:pt x="22" y="43"/>
                          <a:pt x="22" y="43"/>
                        </a:cubicBezTo>
                        <a:cubicBezTo>
                          <a:pt x="21" y="40"/>
                          <a:pt x="20" y="40"/>
                          <a:pt x="17" y="40"/>
                        </a:cubicBezTo>
                        <a:cubicBezTo>
                          <a:pt x="12" y="40"/>
                          <a:pt x="7" y="41"/>
                          <a:pt x="2" y="43"/>
                        </a:cubicBezTo>
                        <a:cubicBezTo>
                          <a:pt x="2" y="41"/>
                          <a:pt x="0" y="39"/>
                          <a:pt x="4" y="39"/>
                        </a:cubicBezTo>
                        <a:cubicBezTo>
                          <a:pt x="4" y="39"/>
                          <a:pt x="5" y="38"/>
                          <a:pt x="6" y="38"/>
                        </a:cubicBezTo>
                        <a:cubicBezTo>
                          <a:pt x="8" y="32"/>
                          <a:pt x="13" y="30"/>
                          <a:pt x="19" y="28"/>
                        </a:cubicBezTo>
                        <a:cubicBezTo>
                          <a:pt x="20" y="28"/>
                          <a:pt x="21" y="28"/>
                          <a:pt x="21" y="26"/>
                        </a:cubicBezTo>
                        <a:cubicBezTo>
                          <a:pt x="20" y="25"/>
                          <a:pt x="19" y="24"/>
                          <a:pt x="18" y="25"/>
                        </a:cubicBezTo>
                        <a:cubicBezTo>
                          <a:pt x="16" y="27"/>
                          <a:pt x="15" y="24"/>
                          <a:pt x="14" y="23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1" name="Freeform 441"/>
                  <p:cNvSpPr/>
                  <p:nvPr/>
                </p:nvSpPr>
                <p:spPr bwMode="auto">
                  <a:xfrm>
                    <a:off x="4546" y="1748"/>
                    <a:ext cx="116" cy="107"/>
                  </a:xfrm>
                  <a:custGeom>
                    <a:avLst/>
                    <a:gdLst>
                      <a:gd name="T0" fmla="*/ 40 w 49"/>
                      <a:gd name="T1" fmla="*/ 32 h 45"/>
                      <a:gd name="T2" fmla="*/ 37 w 49"/>
                      <a:gd name="T3" fmla="*/ 37 h 45"/>
                      <a:gd name="T4" fmla="*/ 37 w 49"/>
                      <a:gd name="T5" fmla="*/ 38 h 45"/>
                      <a:gd name="T6" fmla="*/ 4 w 49"/>
                      <a:gd name="T7" fmla="*/ 43 h 45"/>
                      <a:gd name="T8" fmla="*/ 0 w 49"/>
                      <a:gd name="T9" fmla="*/ 38 h 45"/>
                      <a:gd name="T10" fmla="*/ 2 w 49"/>
                      <a:gd name="T11" fmla="*/ 36 h 45"/>
                      <a:gd name="T12" fmla="*/ 17 w 49"/>
                      <a:gd name="T13" fmla="*/ 36 h 45"/>
                      <a:gd name="T14" fmla="*/ 28 w 49"/>
                      <a:gd name="T15" fmla="*/ 31 h 45"/>
                      <a:gd name="T16" fmla="*/ 40 w 49"/>
                      <a:gd name="T17" fmla="*/ 14 h 45"/>
                      <a:gd name="T18" fmla="*/ 43 w 49"/>
                      <a:gd name="T19" fmla="*/ 0 h 45"/>
                      <a:gd name="T20" fmla="*/ 46 w 49"/>
                      <a:gd name="T21" fmla="*/ 18 h 45"/>
                      <a:gd name="T22" fmla="*/ 40 w 49"/>
                      <a:gd name="T23" fmla="*/ 32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9" h="45">
                        <a:moveTo>
                          <a:pt x="40" y="32"/>
                        </a:moveTo>
                        <a:cubicBezTo>
                          <a:pt x="40" y="35"/>
                          <a:pt x="38" y="35"/>
                          <a:pt x="37" y="37"/>
                        </a:cubicBezTo>
                        <a:cubicBezTo>
                          <a:pt x="37" y="37"/>
                          <a:pt x="37" y="38"/>
                          <a:pt x="37" y="38"/>
                        </a:cubicBezTo>
                        <a:cubicBezTo>
                          <a:pt x="27" y="45"/>
                          <a:pt x="15" y="44"/>
                          <a:pt x="4" y="43"/>
                        </a:cubicBezTo>
                        <a:cubicBezTo>
                          <a:pt x="2" y="42"/>
                          <a:pt x="0" y="41"/>
                          <a:pt x="0" y="38"/>
                        </a:cubicBezTo>
                        <a:cubicBezTo>
                          <a:pt x="0" y="37"/>
                          <a:pt x="0" y="36"/>
                          <a:pt x="2" y="36"/>
                        </a:cubicBezTo>
                        <a:cubicBezTo>
                          <a:pt x="7" y="36"/>
                          <a:pt x="12" y="36"/>
                          <a:pt x="17" y="36"/>
                        </a:cubicBezTo>
                        <a:cubicBezTo>
                          <a:pt x="22" y="36"/>
                          <a:pt x="25" y="34"/>
                          <a:pt x="28" y="31"/>
                        </a:cubicBezTo>
                        <a:cubicBezTo>
                          <a:pt x="33" y="27"/>
                          <a:pt x="38" y="22"/>
                          <a:pt x="40" y="14"/>
                        </a:cubicBezTo>
                        <a:cubicBezTo>
                          <a:pt x="41" y="10"/>
                          <a:pt x="41" y="4"/>
                          <a:pt x="43" y="0"/>
                        </a:cubicBezTo>
                        <a:cubicBezTo>
                          <a:pt x="48" y="5"/>
                          <a:pt x="49" y="11"/>
                          <a:pt x="46" y="18"/>
                        </a:cubicBezTo>
                        <a:cubicBezTo>
                          <a:pt x="44" y="23"/>
                          <a:pt x="42" y="28"/>
                          <a:pt x="40" y="32"/>
                        </a:cubicBezTo>
                        <a:close/>
                      </a:path>
                    </a:pathLst>
                  </a:custGeom>
                  <a:solidFill>
                    <a:srgbClr val="DCFE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2" name="Freeform 442"/>
                  <p:cNvSpPr/>
                  <p:nvPr/>
                </p:nvSpPr>
                <p:spPr bwMode="auto">
                  <a:xfrm>
                    <a:off x="4639" y="1710"/>
                    <a:ext cx="38" cy="114"/>
                  </a:xfrm>
                  <a:custGeom>
                    <a:avLst/>
                    <a:gdLst>
                      <a:gd name="T0" fmla="*/ 1 w 16"/>
                      <a:gd name="T1" fmla="*/ 48 h 48"/>
                      <a:gd name="T2" fmla="*/ 7 w 16"/>
                      <a:gd name="T3" fmla="*/ 31 h 48"/>
                      <a:gd name="T4" fmla="*/ 6 w 16"/>
                      <a:gd name="T5" fmla="*/ 21 h 48"/>
                      <a:gd name="T6" fmla="*/ 4 w 16"/>
                      <a:gd name="T7" fmla="*/ 16 h 48"/>
                      <a:gd name="T8" fmla="*/ 2 w 16"/>
                      <a:gd name="T9" fmla="*/ 7 h 48"/>
                      <a:gd name="T10" fmla="*/ 1 w 16"/>
                      <a:gd name="T11" fmla="*/ 3 h 48"/>
                      <a:gd name="T12" fmla="*/ 2 w 16"/>
                      <a:gd name="T13" fmla="*/ 0 h 48"/>
                      <a:gd name="T14" fmla="*/ 5 w 16"/>
                      <a:gd name="T15" fmla="*/ 4 h 48"/>
                      <a:gd name="T16" fmla="*/ 7 w 16"/>
                      <a:gd name="T17" fmla="*/ 5 h 48"/>
                      <a:gd name="T18" fmla="*/ 8 w 16"/>
                      <a:gd name="T19" fmla="*/ 5 h 48"/>
                      <a:gd name="T20" fmla="*/ 12 w 16"/>
                      <a:gd name="T21" fmla="*/ 7 h 48"/>
                      <a:gd name="T22" fmla="*/ 14 w 16"/>
                      <a:gd name="T23" fmla="*/ 16 h 48"/>
                      <a:gd name="T24" fmla="*/ 14 w 16"/>
                      <a:gd name="T25" fmla="*/ 22 h 48"/>
                      <a:gd name="T26" fmla="*/ 1 w 16"/>
                      <a:gd name="T27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6" h="48">
                        <a:moveTo>
                          <a:pt x="1" y="48"/>
                        </a:moveTo>
                        <a:cubicBezTo>
                          <a:pt x="1" y="42"/>
                          <a:pt x="5" y="37"/>
                          <a:pt x="7" y="31"/>
                        </a:cubicBezTo>
                        <a:cubicBezTo>
                          <a:pt x="8" y="27"/>
                          <a:pt x="8" y="24"/>
                          <a:pt x="6" y="21"/>
                        </a:cubicBezTo>
                        <a:cubicBezTo>
                          <a:pt x="5" y="19"/>
                          <a:pt x="4" y="17"/>
                          <a:pt x="4" y="16"/>
                        </a:cubicBezTo>
                        <a:cubicBezTo>
                          <a:pt x="3" y="13"/>
                          <a:pt x="3" y="10"/>
                          <a:pt x="2" y="7"/>
                        </a:cubicBezTo>
                        <a:cubicBezTo>
                          <a:pt x="2" y="6"/>
                          <a:pt x="1" y="4"/>
                          <a:pt x="1" y="3"/>
                        </a:cubicBezTo>
                        <a:cubicBezTo>
                          <a:pt x="1" y="2"/>
                          <a:pt x="0" y="0"/>
                          <a:pt x="2" y="0"/>
                        </a:cubicBezTo>
                        <a:cubicBezTo>
                          <a:pt x="3" y="2"/>
                          <a:pt x="3" y="3"/>
                          <a:pt x="5" y="4"/>
                        </a:cubicBezTo>
                        <a:cubicBezTo>
                          <a:pt x="5" y="5"/>
                          <a:pt x="6" y="4"/>
                          <a:pt x="7" y="5"/>
                        </a:cubicBezTo>
                        <a:cubicBezTo>
                          <a:pt x="7" y="5"/>
                          <a:pt x="7" y="5"/>
                          <a:pt x="8" y="5"/>
                        </a:cubicBezTo>
                        <a:cubicBezTo>
                          <a:pt x="9" y="6"/>
                          <a:pt x="11" y="6"/>
                          <a:pt x="12" y="7"/>
                        </a:cubicBezTo>
                        <a:cubicBezTo>
                          <a:pt x="15" y="9"/>
                          <a:pt x="16" y="12"/>
                          <a:pt x="14" y="16"/>
                        </a:cubicBezTo>
                        <a:cubicBezTo>
                          <a:pt x="15" y="18"/>
                          <a:pt x="15" y="20"/>
                          <a:pt x="14" y="22"/>
                        </a:cubicBezTo>
                        <a:cubicBezTo>
                          <a:pt x="11" y="31"/>
                          <a:pt x="8" y="41"/>
                          <a:pt x="1" y="48"/>
                        </a:cubicBezTo>
                        <a:close/>
                      </a:path>
                    </a:pathLst>
                  </a:custGeom>
                  <a:solidFill>
                    <a:srgbClr val="AAD9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3" name="Freeform 443"/>
                  <p:cNvSpPr/>
                  <p:nvPr/>
                </p:nvSpPr>
                <p:spPr bwMode="auto">
                  <a:xfrm>
                    <a:off x="4522" y="1775"/>
                    <a:ext cx="52" cy="61"/>
                  </a:xfrm>
                  <a:custGeom>
                    <a:avLst/>
                    <a:gdLst>
                      <a:gd name="T0" fmla="*/ 0 w 22"/>
                      <a:gd name="T1" fmla="*/ 18 h 26"/>
                      <a:gd name="T2" fmla="*/ 3 w 22"/>
                      <a:gd name="T3" fmla="*/ 8 h 26"/>
                      <a:gd name="T4" fmla="*/ 10 w 22"/>
                      <a:gd name="T5" fmla="*/ 6 h 26"/>
                      <a:gd name="T6" fmla="*/ 10 w 22"/>
                      <a:gd name="T7" fmla="*/ 0 h 26"/>
                      <a:gd name="T8" fmla="*/ 13 w 22"/>
                      <a:gd name="T9" fmla="*/ 9 h 26"/>
                      <a:gd name="T10" fmla="*/ 19 w 22"/>
                      <a:gd name="T11" fmla="*/ 19 h 26"/>
                      <a:gd name="T12" fmla="*/ 22 w 22"/>
                      <a:gd name="T13" fmla="*/ 23 h 26"/>
                      <a:gd name="T14" fmla="*/ 8 w 22"/>
                      <a:gd name="T15" fmla="*/ 24 h 26"/>
                      <a:gd name="T16" fmla="*/ 0 w 22"/>
                      <a:gd name="T17" fmla="*/ 20 h 26"/>
                      <a:gd name="T18" fmla="*/ 0 w 22"/>
                      <a:gd name="T19" fmla="*/ 18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2" h="26">
                        <a:moveTo>
                          <a:pt x="0" y="18"/>
                        </a:moveTo>
                        <a:cubicBezTo>
                          <a:pt x="0" y="14"/>
                          <a:pt x="0" y="11"/>
                          <a:pt x="3" y="8"/>
                        </a:cubicBezTo>
                        <a:cubicBezTo>
                          <a:pt x="5" y="6"/>
                          <a:pt x="6" y="3"/>
                          <a:pt x="10" y="6"/>
                        </a:cubicBezTo>
                        <a:cubicBezTo>
                          <a:pt x="10" y="4"/>
                          <a:pt x="10" y="2"/>
                          <a:pt x="10" y="0"/>
                        </a:cubicBezTo>
                        <a:cubicBezTo>
                          <a:pt x="11" y="3"/>
                          <a:pt x="16" y="5"/>
                          <a:pt x="13" y="9"/>
                        </a:cubicBezTo>
                        <a:cubicBezTo>
                          <a:pt x="16" y="12"/>
                          <a:pt x="13" y="18"/>
                          <a:pt x="19" y="19"/>
                        </a:cubicBezTo>
                        <a:cubicBezTo>
                          <a:pt x="21" y="20"/>
                          <a:pt x="20" y="23"/>
                          <a:pt x="22" y="23"/>
                        </a:cubicBezTo>
                        <a:cubicBezTo>
                          <a:pt x="17" y="25"/>
                          <a:pt x="12" y="20"/>
                          <a:pt x="8" y="24"/>
                        </a:cubicBezTo>
                        <a:cubicBezTo>
                          <a:pt x="4" y="26"/>
                          <a:pt x="2" y="22"/>
                          <a:pt x="0" y="20"/>
                        </a:cubicBezTo>
                        <a:cubicBezTo>
                          <a:pt x="0" y="19"/>
                          <a:pt x="0" y="18"/>
                          <a:pt x="0" y="18"/>
                        </a:cubicBezTo>
                        <a:close/>
                      </a:path>
                    </a:pathLst>
                  </a:custGeom>
                  <a:solidFill>
                    <a:srgbClr val="B9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4" name="Freeform 444"/>
                  <p:cNvSpPr/>
                  <p:nvPr/>
                </p:nvSpPr>
                <p:spPr bwMode="auto">
                  <a:xfrm>
                    <a:off x="4508" y="1817"/>
                    <a:ext cx="66" cy="50"/>
                  </a:xfrm>
                  <a:custGeom>
                    <a:avLst/>
                    <a:gdLst>
                      <a:gd name="T0" fmla="*/ 7 w 28"/>
                      <a:gd name="T1" fmla="*/ 1 h 21"/>
                      <a:gd name="T2" fmla="*/ 14 w 28"/>
                      <a:gd name="T3" fmla="*/ 6 h 21"/>
                      <a:gd name="T4" fmla="*/ 16 w 28"/>
                      <a:gd name="T5" fmla="*/ 9 h 21"/>
                      <a:gd name="T6" fmla="*/ 20 w 28"/>
                      <a:gd name="T7" fmla="*/ 13 h 21"/>
                      <a:gd name="T8" fmla="*/ 23 w 28"/>
                      <a:gd name="T9" fmla="*/ 13 h 21"/>
                      <a:gd name="T10" fmla="*/ 27 w 28"/>
                      <a:gd name="T11" fmla="*/ 20 h 21"/>
                      <a:gd name="T12" fmla="*/ 15 w 28"/>
                      <a:gd name="T13" fmla="*/ 19 h 21"/>
                      <a:gd name="T14" fmla="*/ 2 w 28"/>
                      <a:gd name="T15" fmla="*/ 11 h 21"/>
                      <a:gd name="T16" fmla="*/ 0 w 28"/>
                      <a:gd name="T17" fmla="*/ 4 h 21"/>
                      <a:gd name="T18" fmla="*/ 7 w 28"/>
                      <a:gd name="T19" fmla="*/ 1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8" h="21">
                        <a:moveTo>
                          <a:pt x="7" y="1"/>
                        </a:moveTo>
                        <a:cubicBezTo>
                          <a:pt x="9" y="4"/>
                          <a:pt x="10" y="6"/>
                          <a:pt x="14" y="6"/>
                        </a:cubicBezTo>
                        <a:cubicBezTo>
                          <a:pt x="14" y="8"/>
                          <a:pt x="14" y="9"/>
                          <a:pt x="16" y="9"/>
                        </a:cubicBezTo>
                        <a:cubicBezTo>
                          <a:pt x="17" y="10"/>
                          <a:pt x="18" y="12"/>
                          <a:pt x="20" y="13"/>
                        </a:cubicBezTo>
                        <a:cubicBezTo>
                          <a:pt x="20" y="14"/>
                          <a:pt x="22" y="13"/>
                          <a:pt x="23" y="13"/>
                        </a:cubicBezTo>
                        <a:cubicBezTo>
                          <a:pt x="27" y="14"/>
                          <a:pt x="28" y="15"/>
                          <a:pt x="27" y="20"/>
                        </a:cubicBezTo>
                        <a:cubicBezTo>
                          <a:pt x="23" y="21"/>
                          <a:pt x="19" y="19"/>
                          <a:pt x="15" y="19"/>
                        </a:cubicBezTo>
                        <a:cubicBezTo>
                          <a:pt x="10" y="17"/>
                          <a:pt x="4" y="17"/>
                          <a:pt x="2" y="11"/>
                        </a:cubicBezTo>
                        <a:cubicBezTo>
                          <a:pt x="1" y="9"/>
                          <a:pt x="0" y="7"/>
                          <a:pt x="0" y="4"/>
                        </a:cubicBezTo>
                        <a:cubicBezTo>
                          <a:pt x="2" y="2"/>
                          <a:pt x="4" y="0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91C6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5" name="Freeform 445"/>
                  <p:cNvSpPr/>
                  <p:nvPr/>
                </p:nvSpPr>
                <p:spPr bwMode="auto">
                  <a:xfrm>
                    <a:off x="4579" y="1779"/>
                    <a:ext cx="55" cy="36"/>
                  </a:xfrm>
                  <a:custGeom>
                    <a:avLst/>
                    <a:gdLst>
                      <a:gd name="T0" fmla="*/ 7 w 23"/>
                      <a:gd name="T1" fmla="*/ 12 h 15"/>
                      <a:gd name="T2" fmla="*/ 9 w 23"/>
                      <a:gd name="T3" fmla="*/ 9 h 15"/>
                      <a:gd name="T4" fmla="*/ 0 w 23"/>
                      <a:gd name="T5" fmla="*/ 6 h 15"/>
                      <a:gd name="T6" fmla="*/ 5 w 23"/>
                      <a:gd name="T7" fmla="*/ 3 h 15"/>
                      <a:gd name="T8" fmla="*/ 9 w 23"/>
                      <a:gd name="T9" fmla="*/ 2 h 15"/>
                      <a:gd name="T10" fmla="*/ 19 w 23"/>
                      <a:gd name="T11" fmla="*/ 6 h 15"/>
                      <a:gd name="T12" fmla="*/ 22 w 23"/>
                      <a:gd name="T13" fmla="*/ 7 h 15"/>
                      <a:gd name="T14" fmla="*/ 20 w 23"/>
                      <a:gd name="T15" fmla="*/ 9 h 15"/>
                      <a:gd name="T16" fmla="*/ 18 w 23"/>
                      <a:gd name="T17" fmla="*/ 10 h 15"/>
                      <a:gd name="T18" fmla="*/ 7 w 23"/>
                      <a:gd name="T19" fmla="*/ 1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3" h="15">
                        <a:moveTo>
                          <a:pt x="7" y="12"/>
                        </a:moveTo>
                        <a:cubicBezTo>
                          <a:pt x="7" y="11"/>
                          <a:pt x="9" y="11"/>
                          <a:pt x="9" y="9"/>
                        </a:cubicBezTo>
                        <a:cubicBezTo>
                          <a:pt x="6" y="11"/>
                          <a:pt x="2" y="12"/>
                          <a:pt x="0" y="6"/>
                        </a:cubicBezTo>
                        <a:cubicBezTo>
                          <a:pt x="5" y="10"/>
                          <a:pt x="4" y="5"/>
                          <a:pt x="5" y="3"/>
                        </a:cubicBezTo>
                        <a:cubicBezTo>
                          <a:pt x="6" y="0"/>
                          <a:pt x="8" y="1"/>
                          <a:pt x="9" y="2"/>
                        </a:cubicBezTo>
                        <a:cubicBezTo>
                          <a:pt x="12" y="3"/>
                          <a:pt x="17" y="6"/>
                          <a:pt x="19" y="6"/>
                        </a:cubicBezTo>
                        <a:cubicBezTo>
                          <a:pt x="21" y="6"/>
                          <a:pt x="22" y="6"/>
                          <a:pt x="22" y="7"/>
                        </a:cubicBezTo>
                        <a:cubicBezTo>
                          <a:pt x="23" y="9"/>
                          <a:pt x="21" y="9"/>
                          <a:pt x="20" y="9"/>
                        </a:cubicBezTo>
                        <a:cubicBezTo>
                          <a:pt x="19" y="9"/>
                          <a:pt x="18" y="9"/>
                          <a:pt x="18" y="10"/>
                        </a:cubicBezTo>
                        <a:cubicBezTo>
                          <a:pt x="15" y="13"/>
                          <a:pt x="11" y="15"/>
                          <a:pt x="7" y="12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6" name="Freeform 446"/>
                  <p:cNvSpPr/>
                  <p:nvPr/>
                </p:nvSpPr>
                <p:spPr bwMode="auto">
                  <a:xfrm>
                    <a:off x="4506" y="1684"/>
                    <a:ext cx="71" cy="60"/>
                  </a:xfrm>
                  <a:custGeom>
                    <a:avLst/>
                    <a:gdLst>
                      <a:gd name="T0" fmla="*/ 22 w 30"/>
                      <a:gd name="T1" fmla="*/ 25 h 25"/>
                      <a:gd name="T2" fmla="*/ 17 w 30"/>
                      <a:gd name="T3" fmla="*/ 18 h 25"/>
                      <a:gd name="T4" fmla="*/ 6 w 30"/>
                      <a:gd name="T5" fmla="*/ 16 h 25"/>
                      <a:gd name="T6" fmla="*/ 5 w 30"/>
                      <a:gd name="T7" fmla="*/ 15 h 25"/>
                      <a:gd name="T8" fmla="*/ 1 w 30"/>
                      <a:gd name="T9" fmla="*/ 3 h 25"/>
                      <a:gd name="T10" fmla="*/ 4 w 30"/>
                      <a:gd name="T11" fmla="*/ 4 h 25"/>
                      <a:gd name="T12" fmla="*/ 11 w 30"/>
                      <a:gd name="T13" fmla="*/ 14 h 25"/>
                      <a:gd name="T14" fmla="*/ 21 w 30"/>
                      <a:gd name="T15" fmla="*/ 15 h 25"/>
                      <a:gd name="T16" fmla="*/ 30 w 30"/>
                      <a:gd name="T17" fmla="*/ 19 h 25"/>
                      <a:gd name="T18" fmla="*/ 22 w 30"/>
                      <a:gd name="T19" fmla="*/ 25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0" h="25">
                        <a:moveTo>
                          <a:pt x="22" y="25"/>
                        </a:moveTo>
                        <a:cubicBezTo>
                          <a:pt x="25" y="18"/>
                          <a:pt x="25" y="18"/>
                          <a:pt x="17" y="18"/>
                        </a:cubicBezTo>
                        <a:cubicBezTo>
                          <a:pt x="14" y="17"/>
                          <a:pt x="10" y="15"/>
                          <a:pt x="6" y="16"/>
                        </a:cubicBezTo>
                        <a:cubicBezTo>
                          <a:pt x="6" y="16"/>
                          <a:pt x="5" y="15"/>
                          <a:pt x="5" y="15"/>
                        </a:cubicBezTo>
                        <a:cubicBezTo>
                          <a:pt x="4" y="11"/>
                          <a:pt x="0" y="8"/>
                          <a:pt x="1" y="3"/>
                        </a:cubicBezTo>
                        <a:cubicBezTo>
                          <a:pt x="2" y="3"/>
                          <a:pt x="5" y="0"/>
                          <a:pt x="4" y="4"/>
                        </a:cubicBezTo>
                        <a:cubicBezTo>
                          <a:pt x="3" y="9"/>
                          <a:pt x="6" y="12"/>
                          <a:pt x="11" y="14"/>
                        </a:cubicBezTo>
                        <a:cubicBezTo>
                          <a:pt x="14" y="14"/>
                          <a:pt x="18" y="16"/>
                          <a:pt x="21" y="15"/>
                        </a:cubicBezTo>
                        <a:cubicBezTo>
                          <a:pt x="25" y="14"/>
                          <a:pt x="26" y="19"/>
                          <a:pt x="30" y="19"/>
                        </a:cubicBezTo>
                        <a:cubicBezTo>
                          <a:pt x="26" y="20"/>
                          <a:pt x="25" y="23"/>
                          <a:pt x="22" y="25"/>
                        </a:cubicBezTo>
                        <a:close/>
                      </a:path>
                    </a:pathLst>
                  </a:custGeom>
                  <a:solidFill>
                    <a:srgbClr val="CAFEC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7" name="Freeform 447"/>
                  <p:cNvSpPr/>
                  <p:nvPr/>
                </p:nvSpPr>
                <p:spPr bwMode="auto">
                  <a:xfrm>
                    <a:off x="4515" y="1535"/>
                    <a:ext cx="41" cy="21"/>
                  </a:xfrm>
                  <a:custGeom>
                    <a:avLst/>
                    <a:gdLst>
                      <a:gd name="T0" fmla="*/ 0 w 17"/>
                      <a:gd name="T1" fmla="*/ 2 h 9"/>
                      <a:gd name="T2" fmla="*/ 2 w 17"/>
                      <a:gd name="T3" fmla="*/ 1 h 9"/>
                      <a:gd name="T4" fmla="*/ 17 w 17"/>
                      <a:gd name="T5" fmla="*/ 1 h 9"/>
                      <a:gd name="T6" fmla="*/ 7 w 17"/>
                      <a:gd name="T7" fmla="*/ 8 h 9"/>
                      <a:gd name="T8" fmla="*/ 0 w 17"/>
                      <a:gd name="T9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9">
                        <a:moveTo>
                          <a:pt x="0" y="2"/>
                        </a:moveTo>
                        <a:cubicBezTo>
                          <a:pt x="0" y="1"/>
                          <a:pt x="0" y="0"/>
                          <a:pt x="2" y="1"/>
                        </a:cubicBezTo>
                        <a:cubicBezTo>
                          <a:pt x="7" y="2"/>
                          <a:pt x="12" y="2"/>
                          <a:pt x="17" y="1"/>
                        </a:cubicBezTo>
                        <a:cubicBezTo>
                          <a:pt x="13" y="3"/>
                          <a:pt x="13" y="9"/>
                          <a:pt x="7" y="8"/>
                        </a:cubicBezTo>
                        <a:cubicBezTo>
                          <a:pt x="5" y="6"/>
                          <a:pt x="2" y="4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DAFE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8" name="Freeform 448"/>
                  <p:cNvSpPr/>
                  <p:nvPr/>
                </p:nvSpPr>
                <p:spPr bwMode="auto">
                  <a:xfrm>
                    <a:off x="4627" y="1675"/>
                    <a:ext cx="21" cy="52"/>
                  </a:xfrm>
                  <a:custGeom>
                    <a:avLst/>
                    <a:gdLst>
                      <a:gd name="T0" fmla="*/ 7 w 9"/>
                      <a:gd name="T1" fmla="*/ 15 h 22"/>
                      <a:gd name="T2" fmla="*/ 7 w 9"/>
                      <a:gd name="T3" fmla="*/ 22 h 22"/>
                      <a:gd name="T4" fmla="*/ 0 w 9"/>
                      <a:gd name="T5" fmla="*/ 2 h 22"/>
                      <a:gd name="T6" fmla="*/ 5 w 9"/>
                      <a:gd name="T7" fmla="*/ 3 h 22"/>
                      <a:gd name="T8" fmla="*/ 5 w 9"/>
                      <a:gd name="T9" fmla="*/ 4 h 22"/>
                      <a:gd name="T10" fmla="*/ 7 w 9"/>
                      <a:gd name="T11" fmla="*/ 15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" h="22">
                        <a:moveTo>
                          <a:pt x="7" y="15"/>
                        </a:moveTo>
                        <a:cubicBezTo>
                          <a:pt x="4" y="18"/>
                          <a:pt x="9" y="20"/>
                          <a:pt x="7" y="22"/>
                        </a:cubicBezTo>
                        <a:cubicBezTo>
                          <a:pt x="4" y="16"/>
                          <a:pt x="2" y="9"/>
                          <a:pt x="0" y="2"/>
                        </a:cubicBezTo>
                        <a:cubicBezTo>
                          <a:pt x="2" y="0"/>
                          <a:pt x="3" y="3"/>
                          <a:pt x="5" y="3"/>
                        </a:cubicBezTo>
                        <a:cubicBezTo>
                          <a:pt x="5" y="3"/>
                          <a:pt x="5" y="4"/>
                          <a:pt x="5" y="4"/>
                        </a:cubicBezTo>
                        <a:cubicBezTo>
                          <a:pt x="7" y="8"/>
                          <a:pt x="7" y="11"/>
                          <a:pt x="7" y="15"/>
                        </a:cubicBezTo>
                        <a:close/>
                      </a:path>
                    </a:pathLst>
                  </a:custGeom>
                  <a:solidFill>
                    <a:srgbClr val="9FDFB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1999" name="Freeform 449"/>
                  <p:cNvSpPr/>
                  <p:nvPr/>
                </p:nvSpPr>
                <p:spPr bwMode="auto">
                  <a:xfrm>
                    <a:off x="4582" y="1542"/>
                    <a:ext cx="21" cy="16"/>
                  </a:xfrm>
                  <a:custGeom>
                    <a:avLst/>
                    <a:gdLst>
                      <a:gd name="T0" fmla="*/ 0 w 9"/>
                      <a:gd name="T1" fmla="*/ 6 h 7"/>
                      <a:gd name="T2" fmla="*/ 2 w 9"/>
                      <a:gd name="T3" fmla="*/ 0 h 7"/>
                      <a:gd name="T4" fmla="*/ 9 w 9"/>
                      <a:gd name="T5" fmla="*/ 1 h 7"/>
                      <a:gd name="T6" fmla="*/ 0 w 9"/>
                      <a:gd name="T7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" h="7">
                        <a:moveTo>
                          <a:pt x="0" y="6"/>
                        </a:moveTo>
                        <a:cubicBezTo>
                          <a:pt x="3" y="5"/>
                          <a:pt x="4" y="3"/>
                          <a:pt x="2" y="0"/>
                        </a:cubicBezTo>
                        <a:cubicBezTo>
                          <a:pt x="4" y="0"/>
                          <a:pt x="6" y="0"/>
                          <a:pt x="9" y="1"/>
                        </a:cubicBezTo>
                        <a:cubicBezTo>
                          <a:pt x="5" y="2"/>
                          <a:pt x="6" y="7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C3FEB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0" name="Freeform 450"/>
                  <p:cNvSpPr/>
                  <p:nvPr/>
                </p:nvSpPr>
                <p:spPr bwMode="auto">
                  <a:xfrm>
                    <a:off x="4482" y="1665"/>
                    <a:ext cx="12" cy="22"/>
                  </a:xfrm>
                  <a:custGeom>
                    <a:avLst/>
                    <a:gdLst>
                      <a:gd name="T0" fmla="*/ 3 w 5"/>
                      <a:gd name="T1" fmla="*/ 9 h 9"/>
                      <a:gd name="T2" fmla="*/ 5 w 5"/>
                      <a:gd name="T3" fmla="*/ 0 h 9"/>
                      <a:gd name="T4" fmla="*/ 4 w 5"/>
                      <a:gd name="T5" fmla="*/ 4 h 9"/>
                      <a:gd name="T6" fmla="*/ 3 w 5"/>
                      <a:gd name="T7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9">
                        <a:moveTo>
                          <a:pt x="3" y="9"/>
                        </a:moveTo>
                        <a:cubicBezTo>
                          <a:pt x="0" y="5"/>
                          <a:pt x="0" y="4"/>
                          <a:pt x="5" y="0"/>
                        </a:cubicBezTo>
                        <a:cubicBezTo>
                          <a:pt x="4" y="2"/>
                          <a:pt x="4" y="3"/>
                          <a:pt x="4" y="4"/>
                        </a:cubicBezTo>
                        <a:cubicBezTo>
                          <a:pt x="2" y="5"/>
                          <a:pt x="4" y="7"/>
                          <a:pt x="3" y="9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1" name="Freeform 451"/>
                  <p:cNvSpPr/>
                  <p:nvPr/>
                </p:nvSpPr>
                <p:spPr bwMode="auto">
                  <a:xfrm>
                    <a:off x="4634" y="1451"/>
                    <a:ext cx="5" cy="5"/>
                  </a:xfrm>
                  <a:custGeom>
                    <a:avLst/>
                    <a:gdLst>
                      <a:gd name="T0" fmla="*/ 1 w 2"/>
                      <a:gd name="T1" fmla="*/ 0 h 2"/>
                      <a:gd name="T2" fmla="*/ 2 w 2"/>
                      <a:gd name="T3" fmla="*/ 1 h 2"/>
                      <a:gd name="T4" fmla="*/ 1 w 2"/>
                      <a:gd name="T5" fmla="*/ 1 h 2"/>
                      <a:gd name="T6" fmla="*/ 0 w 2"/>
                      <a:gd name="T7" fmla="*/ 0 h 2"/>
                      <a:gd name="T8" fmla="*/ 1 w 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1" y="0"/>
                        </a:moveTo>
                        <a:cubicBezTo>
                          <a:pt x="2" y="0"/>
                          <a:pt x="2" y="0"/>
                          <a:pt x="2" y="1"/>
                        </a:cubicBezTo>
                        <a:cubicBezTo>
                          <a:pt x="2" y="2"/>
                          <a:pt x="2" y="2"/>
                          <a:pt x="1" y="1"/>
                        </a:cubicBezTo>
                        <a:cubicBezTo>
                          <a:pt x="1" y="1"/>
                          <a:pt x="1" y="1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C3FEB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2" name="Freeform 452"/>
                  <p:cNvSpPr/>
                  <p:nvPr/>
                </p:nvSpPr>
                <p:spPr bwMode="auto">
                  <a:xfrm>
                    <a:off x="4650" y="1641"/>
                    <a:ext cx="129" cy="138"/>
                  </a:xfrm>
                  <a:custGeom>
                    <a:avLst/>
                    <a:gdLst>
                      <a:gd name="T0" fmla="*/ 9 w 54"/>
                      <a:gd name="T1" fmla="*/ 45 h 58"/>
                      <a:gd name="T2" fmla="*/ 6 w 54"/>
                      <a:gd name="T3" fmla="*/ 36 h 58"/>
                      <a:gd name="T4" fmla="*/ 2 w 54"/>
                      <a:gd name="T5" fmla="*/ 34 h 58"/>
                      <a:gd name="T6" fmla="*/ 2 w 54"/>
                      <a:gd name="T7" fmla="*/ 34 h 58"/>
                      <a:gd name="T8" fmla="*/ 5 w 54"/>
                      <a:gd name="T9" fmla="*/ 29 h 58"/>
                      <a:gd name="T10" fmla="*/ 5 w 54"/>
                      <a:gd name="T11" fmla="*/ 29 h 58"/>
                      <a:gd name="T12" fmla="*/ 5 w 54"/>
                      <a:gd name="T13" fmla="*/ 29 h 58"/>
                      <a:gd name="T14" fmla="*/ 3 w 54"/>
                      <a:gd name="T15" fmla="*/ 30 h 58"/>
                      <a:gd name="T16" fmla="*/ 3 w 54"/>
                      <a:gd name="T17" fmla="*/ 27 h 58"/>
                      <a:gd name="T18" fmla="*/ 3 w 54"/>
                      <a:gd name="T19" fmla="*/ 27 h 58"/>
                      <a:gd name="T20" fmla="*/ 14 w 54"/>
                      <a:gd name="T21" fmla="*/ 23 h 58"/>
                      <a:gd name="T22" fmla="*/ 8 w 54"/>
                      <a:gd name="T23" fmla="*/ 14 h 58"/>
                      <a:gd name="T24" fmla="*/ 9 w 54"/>
                      <a:gd name="T25" fmla="*/ 8 h 58"/>
                      <a:gd name="T26" fmla="*/ 10 w 54"/>
                      <a:gd name="T27" fmla="*/ 6 h 58"/>
                      <a:gd name="T28" fmla="*/ 14 w 54"/>
                      <a:gd name="T29" fmla="*/ 3 h 58"/>
                      <a:gd name="T30" fmla="*/ 36 w 54"/>
                      <a:gd name="T31" fmla="*/ 3 h 58"/>
                      <a:gd name="T32" fmla="*/ 46 w 54"/>
                      <a:gd name="T33" fmla="*/ 8 h 58"/>
                      <a:gd name="T34" fmla="*/ 48 w 54"/>
                      <a:gd name="T35" fmla="*/ 28 h 58"/>
                      <a:gd name="T36" fmla="*/ 49 w 54"/>
                      <a:gd name="T37" fmla="*/ 30 h 58"/>
                      <a:gd name="T38" fmla="*/ 52 w 54"/>
                      <a:gd name="T39" fmla="*/ 35 h 58"/>
                      <a:gd name="T40" fmla="*/ 53 w 54"/>
                      <a:gd name="T41" fmla="*/ 50 h 58"/>
                      <a:gd name="T42" fmla="*/ 46 w 54"/>
                      <a:gd name="T43" fmla="*/ 58 h 58"/>
                      <a:gd name="T44" fmla="*/ 29 w 54"/>
                      <a:gd name="T45" fmla="*/ 57 h 58"/>
                      <a:gd name="T46" fmla="*/ 12 w 54"/>
                      <a:gd name="T47" fmla="*/ 46 h 58"/>
                      <a:gd name="T48" fmla="*/ 9 w 54"/>
                      <a:gd name="T49" fmla="*/ 45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54" h="58">
                        <a:moveTo>
                          <a:pt x="9" y="45"/>
                        </a:moveTo>
                        <a:cubicBezTo>
                          <a:pt x="9" y="41"/>
                          <a:pt x="9" y="38"/>
                          <a:pt x="6" y="36"/>
                        </a:cubicBezTo>
                        <a:cubicBezTo>
                          <a:pt x="5" y="34"/>
                          <a:pt x="3" y="34"/>
                          <a:pt x="2" y="34"/>
                        </a:cubicBezTo>
                        <a:cubicBezTo>
                          <a:pt x="2" y="34"/>
                          <a:pt x="2" y="34"/>
                          <a:pt x="2" y="34"/>
                        </a:cubicBezTo>
                        <a:cubicBezTo>
                          <a:pt x="0" y="31"/>
                          <a:pt x="5" y="31"/>
                          <a:pt x="5" y="29"/>
                        </a:cubicBezTo>
                        <a:cubicBezTo>
                          <a:pt x="6" y="29"/>
                          <a:pt x="5" y="28"/>
                          <a:pt x="5" y="29"/>
                        </a:cubicBezTo>
                        <a:cubicBezTo>
                          <a:pt x="5" y="29"/>
                          <a:pt x="5" y="29"/>
                          <a:pt x="5" y="29"/>
                        </a:cubicBezTo>
                        <a:cubicBezTo>
                          <a:pt x="4" y="30"/>
                          <a:pt x="4" y="30"/>
                          <a:pt x="3" y="30"/>
                        </a:cubicBezTo>
                        <a:cubicBezTo>
                          <a:pt x="2" y="29"/>
                          <a:pt x="2" y="28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4" y="22"/>
                          <a:pt x="9" y="24"/>
                          <a:pt x="14" y="23"/>
                        </a:cubicBezTo>
                        <a:cubicBezTo>
                          <a:pt x="7" y="22"/>
                          <a:pt x="5" y="18"/>
                          <a:pt x="8" y="14"/>
                        </a:cubicBezTo>
                        <a:cubicBezTo>
                          <a:pt x="10" y="12"/>
                          <a:pt x="10" y="10"/>
                          <a:pt x="9" y="8"/>
                        </a:cubicBezTo>
                        <a:cubicBezTo>
                          <a:pt x="9" y="7"/>
                          <a:pt x="10" y="7"/>
                          <a:pt x="10" y="6"/>
                        </a:cubicBezTo>
                        <a:cubicBezTo>
                          <a:pt x="13" y="7"/>
                          <a:pt x="12" y="4"/>
                          <a:pt x="14" y="3"/>
                        </a:cubicBezTo>
                        <a:cubicBezTo>
                          <a:pt x="21" y="2"/>
                          <a:pt x="29" y="0"/>
                          <a:pt x="36" y="3"/>
                        </a:cubicBezTo>
                        <a:cubicBezTo>
                          <a:pt x="40" y="4"/>
                          <a:pt x="43" y="5"/>
                          <a:pt x="46" y="8"/>
                        </a:cubicBezTo>
                        <a:cubicBezTo>
                          <a:pt x="48" y="15"/>
                          <a:pt x="50" y="21"/>
                          <a:pt x="48" y="28"/>
                        </a:cubicBezTo>
                        <a:cubicBezTo>
                          <a:pt x="48" y="29"/>
                          <a:pt x="48" y="30"/>
                          <a:pt x="49" y="30"/>
                        </a:cubicBezTo>
                        <a:cubicBezTo>
                          <a:pt x="49" y="33"/>
                          <a:pt x="51" y="34"/>
                          <a:pt x="52" y="35"/>
                        </a:cubicBezTo>
                        <a:cubicBezTo>
                          <a:pt x="54" y="40"/>
                          <a:pt x="54" y="45"/>
                          <a:pt x="53" y="50"/>
                        </a:cubicBezTo>
                        <a:cubicBezTo>
                          <a:pt x="53" y="54"/>
                          <a:pt x="51" y="58"/>
                          <a:pt x="46" y="58"/>
                        </a:cubicBezTo>
                        <a:cubicBezTo>
                          <a:pt x="40" y="58"/>
                          <a:pt x="35" y="58"/>
                          <a:pt x="29" y="57"/>
                        </a:cubicBezTo>
                        <a:cubicBezTo>
                          <a:pt x="21" y="56"/>
                          <a:pt x="17" y="51"/>
                          <a:pt x="12" y="46"/>
                        </a:cubicBezTo>
                        <a:cubicBezTo>
                          <a:pt x="11" y="45"/>
                          <a:pt x="10" y="45"/>
                          <a:pt x="9" y="45"/>
                        </a:cubicBezTo>
                        <a:close/>
                      </a:path>
                    </a:pathLst>
                  </a:custGeom>
                  <a:solidFill>
                    <a:srgbClr val="AD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3" name="Freeform 453"/>
                  <p:cNvSpPr/>
                  <p:nvPr/>
                </p:nvSpPr>
                <p:spPr bwMode="auto">
                  <a:xfrm>
                    <a:off x="4482" y="1934"/>
                    <a:ext cx="304" cy="114"/>
                  </a:xfrm>
                  <a:custGeom>
                    <a:avLst/>
                    <a:gdLst>
                      <a:gd name="T0" fmla="*/ 123 w 128"/>
                      <a:gd name="T1" fmla="*/ 38 h 48"/>
                      <a:gd name="T2" fmla="*/ 109 w 128"/>
                      <a:gd name="T3" fmla="*/ 40 h 48"/>
                      <a:gd name="T4" fmla="*/ 98 w 128"/>
                      <a:gd name="T5" fmla="*/ 42 h 48"/>
                      <a:gd name="T6" fmla="*/ 81 w 128"/>
                      <a:gd name="T7" fmla="*/ 40 h 48"/>
                      <a:gd name="T8" fmla="*/ 75 w 128"/>
                      <a:gd name="T9" fmla="*/ 38 h 48"/>
                      <a:gd name="T10" fmla="*/ 74 w 128"/>
                      <a:gd name="T11" fmla="*/ 37 h 48"/>
                      <a:gd name="T12" fmla="*/ 72 w 128"/>
                      <a:gd name="T13" fmla="*/ 40 h 48"/>
                      <a:gd name="T14" fmla="*/ 54 w 128"/>
                      <a:gd name="T15" fmla="*/ 47 h 48"/>
                      <a:gd name="T16" fmla="*/ 44 w 128"/>
                      <a:gd name="T17" fmla="*/ 48 h 48"/>
                      <a:gd name="T18" fmla="*/ 30 w 128"/>
                      <a:gd name="T19" fmla="*/ 40 h 48"/>
                      <a:gd name="T20" fmla="*/ 24 w 128"/>
                      <a:gd name="T21" fmla="*/ 33 h 48"/>
                      <a:gd name="T22" fmla="*/ 22 w 128"/>
                      <a:gd name="T23" fmla="*/ 25 h 48"/>
                      <a:gd name="T24" fmla="*/ 19 w 128"/>
                      <a:gd name="T25" fmla="*/ 19 h 48"/>
                      <a:gd name="T26" fmla="*/ 5 w 128"/>
                      <a:gd name="T27" fmla="*/ 14 h 48"/>
                      <a:gd name="T28" fmla="*/ 0 w 128"/>
                      <a:gd name="T29" fmla="*/ 10 h 48"/>
                      <a:gd name="T30" fmla="*/ 8 w 128"/>
                      <a:gd name="T31" fmla="*/ 6 h 48"/>
                      <a:gd name="T32" fmla="*/ 11 w 128"/>
                      <a:gd name="T33" fmla="*/ 6 h 48"/>
                      <a:gd name="T34" fmla="*/ 13 w 128"/>
                      <a:gd name="T35" fmla="*/ 0 h 48"/>
                      <a:gd name="T36" fmla="*/ 17 w 128"/>
                      <a:gd name="T37" fmla="*/ 6 h 48"/>
                      <a:gd name="T38" fmla="*/ 19 w 128"/>
                      <a:gd name="T39" fmla="*/ 10 h 48"/>
                      <a:gd name="T40" fmla="*/ 27 w 128"/>
                      <a:gd name="T41" fmla="*/ 13 h 48"/>
                      <a:gd name="T42" fmla="*/ 29 w 128"/>
                      <a:gd name="T43" fmla="*/ 21 h 48"/>
                      <a:gd name="T44" fmla="*/ 34 w 128"/>
                      <a:gd name="T45" fmla="*/ 28 h 48"/>
                      <a:gd name="T46" fmla="*/ 35 w 128"/>
                      <a:gd name="T47" fmla="*/ 19 h 48"/>
                      <a:gd name="T48" fmla="*/ 55 w 128"/>
                      <a:gd name="T49" fmla="*/ 18 h 48"/>
                      <a:gd name="T50" fmla="*/ 81 w 128"/>
                      <a:gd name="T51" fmla="*/ 14 h 48"/>
                      <a:gd name="T52" fmla="*/ 90 w 128"/>
                      <a:gd name="T53" fmla="*/ 7 h 48"/>
                      <a:gd name="T54" fmla="*/ 90 w 128"/>
                      <a:gd name="T55" fmla="*/ 13 h 48"/>
                      <a:gd name="T56" fmla="*/ 91 w 128"/>
                      <a:gd name="T57" fmla="*/ 16 h 48"/>
                      <a:gd name="T58" fmla="*/ 95 w 128"/>
                      <a:gd name="T59" fmla="*/ 23 h 48"/>
                      <a:gd name="T60" fmla="*/ 85 w 128"/>
                      <a:gd name="T61" fmla="*/ 21 h 48"/>
                      <a:gd name="T62" fmla="*/ 81 w 128"/>
                      <a:gd name="T63" fmla="*/ 20 h 48"/>
                      <a:gd name="T64" fmla="*/ 81 w 128"/>
                      <a:gd name="T65" fmla="*/ 23 h 48"/>
                      <a:gd name="T66" fmla="*/ 88 w 128"/>
                      <a:gd name="T67" fmla="*/ 21 h 48"/>
                      <a:gd name="T68" fmla="*/ 90 w 128"/>
                      <a:gd name="T69" fmla="*/ 26 h 48"/>
                      <a:gd name="T70" fmla="*/ 105 w 128"/>
                      <a:gd name="T71" fmla="*/ 34 h 48"/>
                      <a:gd name="T72" fmla="*/ 125 w 128"/>
                      <a:gd name="T73" fmla="*/ 34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28" h="48">
                        <a:moveTo>
                          <a:pt x="128" y="36"/>
                        </a:moveTo>
                        <a:cubicBezTo>
                          <a:pt x="127" y="37"/>
                          <a:pt x="125" y="38"/>
                          <a:pt x="123" y="38"/>
                        </a:cubicBezTo>
                        <a:cubicBezTo>
                          <a:pt x="120" y="38"/>
                          <a:pt x="116" y="39"/>
                          <a:pt x="113" y="42"/>
                        </a:cubicBezTo>
                        <a:cubicBezTo>
                          <a:pt x="111" y="43"/>
                          <a:pt x="110" y="42"/>
                          <a:pt x="109" y="40"/>
                        </a:cubicBezTo>
                        <a:cubicBezTo>
                          <a:pt x="108" y="38"/>
                          <a:pt x="105" y="38"/>
                          <a:pt x="102" y="40"/>
                        </a:cubicBezTo>
                        <a:cubicBezTo>
                          <a:pt x="101" y="41"/>
                          <a:pt x="99" y="41"/>
                          <a:pt x="98" y="42"/>
                        </a:cubicBezTo>
                        <a:cubicBezTo>
                          <a:pt x="93" y="38"/>
                          <a:pt x="87" y="40"/>
                          <a:pt x="81" y="40"/>
                        </a:cubicBezTo>
                        <a:cubicBezTo>
                          <a:pt x="81" y="40"/>
                          <a:pt x="81" y="40"/>
                          <a:pt x="81" y="40"/>
                        </a:cubicBezTo>
                        <a:cubicBezTo>
                          <a:pt x="80" y="40"/>
                          <a:pt x="80" y="39"/>
                          <a:pt x="79" y="39"/>
                        </a:cubicBezTo>
                        <a:cubicBezTo>
                          <a:pt x="78" y="39"/>
                          <a:pt x="75" y="39"/>
                          <a:pt x="75" y="38"/>
                        </a:cubicBezTo>
                        <a:cubicBezTo>
                          <a:pt x="74" y="36"/>
                          <a:pt x="77" y="36"/>
                          <a:pt x="78" y="34"/>
                        </a:cubicBezTo>
                        <a:cubicBezTo>
                          <a:pt x="74" y="33"/>
                          <a:pt x="73" y="33"/>
                          <a:pt x="74" y="37"/>
                        </a:cubicBezTo>
                        <a:cubicBezTo>
                          <a:pt x="74" y="38"/>
                          <a:pt x="74" y="38"/>
                          <a:pt x="73" y="39"/>
                        </a:cubicBezTo>
                        <a:cubicBezTo>
                          <a:pt x="73" y="40"/>
                          <a:pt x="72" y="40"/>
                          <a:pt x="72" y="40"/>
                        </a:cubicBezTo>
                        <a:cubicBezTo>
                          <a:pt x="71" y="41"/>
                          <a:pt x="70" y="41"/>
                          <a:pt x="70" y="41"/>
                        </a:cubicBezTo>
                        <a:cubicBezTo>
                          <a:pt x="64" y="42"/>
                          <a:pt x="58" y="42"/>
                          <a:pt x="54" y="47"/>
                        </a:cubicBezTo>
                        <a:cubicBezTo>
                          <a:pt x="54" y="47"/>
                          <a:pt x="53" y="48"/>
                          <a:pt x="53" y="48"/>
                        </a:cubicBezTo>
                        <a:cubicBezTo>
                          <a:pt x="50" y="48"/>
                          <a:pt x="47" y="48"/>
                          <a:pt x="44" y="48"/>
                        </a:cubicBezTo>
                        <a:cubicBezTo>
                          <a:pt x="41" y="48"/>
                          <a:pt x="37" y="47"/>
                          <a:pt x="34" y="46"/>
                        </a:cubicBezTo>
                        <a:cubicBezTo>
                          <a:pt x="32" y="44"/>
                          <a:pt x="31" y="42"/>
                          <a:pt x="30" y="40"/>
                        </a:cubicBezTo>
                        <a:cubicBezTo>
                          <a:pt x="30" y="38"/>
                          <a:pt x="29" y="37"/>
                          <a:pt x="27" y="36"/>
                        </a:cubicBezTo>
                        <a:cubicBezTo>
                          <a:pt x="26" y="36"/>
                          <a:pt x="25" y="35"/>
                          <a:pt x="24" y="33"/>
                        </a:cubicBezTo>
                        <a:cubicBezTo>
                          <a:pt x="24" y="32"/>
                          <a:pt x="23" y="30"/>
                          <a:pt x="23" y="29"/>
                        </a:cubicBezTo>
                        <a:cubicBezTo>
                          <a:pt x="24" y="27"/>
                          <a:pt x="24" y="26"/>
                          <a:pt x="22" y="25"/>
                        </a:cubicBezTo>
                        <a:cubicBezTo>
                          <a:pt x="22" y="25"/>
                          <a:pt x="21" y="25"/>
                          <a:pt x="21" y="24"/>
                        </a:cubicBezTo>
                        <a:cubicBezTo>
                          <a:pt x="21" y="22"/>
                          <a:pt x="21" y="20"/>
                          <a:pt x="19" y="19"/>
                        </a:cubicBezTo>
                        <a:cubicBezTo>
                          <a:pt x="16" y="16"/>
                          <a:pt x="13" y="15"/>
                          <a:pt x="9" y="15"/>
                        </a:cubicBezTo>
                        <a:cubicBezTo>
                          <a:pt x="7" y="15"/>
                          <a:pt x="6" y="15"/>
                          <a:pt x="5" y="14"/>
                        </a:cubicBezTo>
                        <a:cubicBezTo>
                          <a:pt x="4" y="13"/>
                          <a:pt x="4" y="12"/>
                          <a:pt x="3" y="12"/>
                        </a:cubicBezTo>
                        <a:cubicBezTo>
                          <a:pt x="1" y="12"/>
                          <a:pt x="0" y="11"/>
                          <a:pt x="0" y="10"/>
                        </a:cubicBezTo>
                        <a:cubicBezTo>
                          <a:pt x="0" y="8"/>
                          <a:pt x="2" y="10"/>
                          <a:pt x="3" y="9"/>
                        </a:cubicBezTo>
                        <a:cubicBezTo>
                          <a:pt x="4" y="8"/>
                          <a:pt x="5" y="6"/>
                          <a:pt x="8" y="6"/>
                        </a:cubicBezTo>
                        <a:cubicBezTo>
                          <a:pt x="5" y="5"/>
                          <a:pt x="4" y="5"/>
                          <a:pt x="3" y="4"/>
                        </a:cubicBezTo>
                        <a:cubicBezTo>
                          <a:pt x="8" y="0"/>
                          <a:pt x="8" y="0"/>
                          <a:pt x="11" y="6"/>
                        </a:cubicBezTo>
                        <a:cubicBezTo>
                          <a:pt x="13" y="4"/>
                          <a:pt x="11" y="3"/>
                          <a:pt x="11" y="1"/>
                        </a:cubicBezTo>
                        <a:cubicBezTo>
                          <a:pt x="12" y="0"/>
                          <a:pt x="12" y="0"/>
                          <a:pt x="13" y="0"/>
                        </a:cubicBezTo>
                        <a:cubicBezTo>
                          <a:pt x="14" y="1"/>
                          <a:pt x="14" y="1"/>
                          <a:pt x="15" y="1"/>
                        </a:cubicBezTo>
                        <a:cubicBezTo>
                          <a:pt x="16" y="3"/>
                          <a:pt x="17" y="4"/>
                          <a:pt x="17" y="6"/>
                        </a:cubicBezTo>
                        <a:cubicBezTo>
                          <a:pt x="18" y="6"/>
                          <a:pt x="18" y="6"/>
                          <a:pt x="18" y="7"/>
                        </a:cubicBezTo>
                        <a:cubicBezTo>
                          <a:pt x="18" y="8"/>
                          <a:pt x="18" y="9"/>
                          <a:pt x="19" y="10"/>
                        </a:cubicBezTo>
                        <a:cubicBezTo>
                          <a:pt x="19" y="11"/>
                          <a:pt x="19" y="11"/>
                          <a:pt x="20" y="12"/>
                        </a:cubicBezTo>
                        <a:cubicBezTo>
                          <a:pt x="22" y="13"/>
                          <a:pt x="25" y="12"/>
                          <a:pt x="27" y="13"/>
                        </a:cubicBezTo>
                        <a:cubicBezTo>
                          <a:pt x="29" y="14"/>
                          <a:pt x="32" y="14"/>
                          <a:pt x="34" y="17"/>
                        </a:cubicBezTo>
                        <a:cubicBezTo>
                          <a:pt x="35" y="20"/>
                          <a:pt x="32" y="20"/>
                          <a:pt x="29" y="21"/>
                        </a:cubicBezTo>
                        <a:cubicBezTo>
                          <a:pt x="35" y="22"/>
                          <a:pt x="36" y="22"/>
                          <a:pt x="34" y="28"/>
                        </a:cubicBezTo>
                        <a:cubicBezTo>
                          <a:pt x="34" y="28"/>
                          <a:pt x="35" y="28"/>
                          <a:pt x="34" y="28"/>
                        </a:cubicBezTo>
                        <a:cubicBezTo>
                          <a:pt x="34" y="28"/>
                          <a:pt x="34" y="28"/>
                          <a:pt x="34" y="28"/>
                        </a:cubicBezTo>
                        <a:cubicBezTo>
                          <a:pt x="35" y="25"/>
                          <a:pt x="36" y="22"/>
                          <a:pt x="35" y="19"/>
                        </a:cubicBezTo>
                        <a:cubicBezTo>
                          <a:pt x="35" y="18"/>
                          <a:pt x="35" y="17"/>
                          <a:pt x="37" y="16"/>
                        </a:cubicBezTo>
                        <a:cubicBezTo>
                          <a:pt x="43" y="16"/>
                          <a:pt x="48" y="18"/>
                          <a:pt x="55" y="18"/>
                        </a:cubicBezTo>
                        <a:cubicBezTo>
                          <a:pt x="61" y="18"/>
                          <a:pt x="68" y="19"/>
                          <a:pt x="74" y="17"/>
                        </a:cubicBezTo>
                        <a:cubicBezTo>
                          <a:pt x="77" y="17"/>
                          <a:pt x="79" y="16"/>
                          <a:pt x="81" y="14"/>
                        </a:cubicBezTo>
                        <a:cubicBezTo>
                          <a:pt x="83" y="12"/>
                          <a:pt x="87" y="11"/>
                          <a:pt x="88" y="7"/>
                        </a:cubicBezTo>
                        <a:cubicBezTo>
                          <a:pt x="89" y="6"/>
                          <a:pt x="90" y="7"/>
                          <a:pt x="90" y="7"/>
                        </a:cubicBezTo>
                        <a:cubicBezTo>
                          <a:pt x="90" y="8"/>
                          <a:pt x="91" y="9"/>
                          <a:pt x="91" y="10"/>
                        </a:cubicBezTo>
                        <a:cubicBezTo>
                          <a:pt x="93" y="12"/>
                          <a:pt x="93" y="13"/>
                          <a:pt x="90" y="13"/>
                        </a:cubicBezTo>
                        <a:cubicBezTo>
                          <a:pt x="88" y="12"/>
                          <a:pt x="87" y="13"/>
                          <a:pt x="88" y="15"/>
                        </a:cubicBezTo>
                        <a:cubicBezTo>
                          <a:pt x="88" y="17"/>
                          <a:pt x="90" y="16"/>
                          <a:pt x="91" y="16"/>
                        </a:cubicBezTo>
                        <a:cubicBezTo>
                          <a:pt x="93" y="16"/>
                          <a:pt x="94" y="16"/>
                          <a:pt x="96" y="16"/>
                        </a:cubicBezTo>
                        <a:cubicBezTo>
                          <a:pt x="97" y="18"/>
                          <a:pt x="96" y="21"/>
                          <a:pt x="95" y="23"/>
                        </a:cubicBezTo>
                        <a:cubicBezTo>
                          <a:pt x="91" y="20"/>
                          <a:pt x="91" y="20"/>
                          <a:pt x="88" y="22"/>
                        </a:cubicBezTo>
                        <a:cubicBezTo>
                          <a:pt x="87" y="20"/>
                          <a:pt x="86" y="19"/>
                          <a:pt x="85" y="21"/>
                        </a:cubicBezTo>
                        <a:cubicBezTo>
                          <a:pt x="84" y="22"/>
                          <a:pt x="83" y="22"/>
                          <a:pt x="82" y="21"/>
                        </a:cubicBezTo>
                        <a:cubicBezTo>
                          <a:pt x="81" y="20"/>
                          <a:pt x="81" y="20"/>
                          <a:pt x="81" y="20"/>
                        </a:cubicBezTo>
                        <a:cubicBezTo>
                          <a:pt x="80" y="21"/>
                          <a:pt x="80" y="21"/>
                          <a:pt x="80" y="22"/>
                        </a:cubicBezTo>
                        <a:cubicBezTo>
                          <a:pt x="80" y="22"/>
                          <a:pt x="80" y="23"/>
                          <a:pt x="81" y="23"/>
                        </a:cubicBezTo>
                        <a:cubicBezTo>
                          <a:pt x="83" y="23"/>
                          <a:pt x="84" y="23"/>
                          <a:pt x="85" y="21"/>
                        </a:cubicBezTo>
                        <a:cubicBezTo>
                          <a:pt x="86" y="19"/>
                          <a:pt x="87" y="20"/>
                          <a:pt x="88" y="21"/>
                        </a:cubicBezTo>
                        <a:cubicBezTo>
                          <a:pt x="89" y="23"/>
                          <a:pt x="92" y="22"/>
                          <a:pt x="93" y="24"/>
                        </a:cubicBezTo>
                        <a:cubicBezTo>
                          <a:pt x="93" y="26"/>
                          <a:pt x="91" y="25"/>
                          <a:pt x="90" y="26"/>
                        </a:cubicBezTo>
                        <a:cubicBezTo>
                          <a:pt x="91" y="26"/>
                          <a:pt x="93" y="26"/>
                          <a:pt x="93" y="27"/>
                        </a:cubicBezTo>
                        <a:cubicBezTo>
                          <a:pt x="95" y="32"/>
                          <a:pt x="100" y="35"/>
                          <a:pt x="105" y="34"/>
                        </a:cubicBezTo>
                        <a:cubicBezTo>
                          <a:pt x="106" y="34"/>
                          <a:pt x="107" y="33"/>
                          <a:pt x="108" y="34"/>
                        </a:cubicBezTo>
                        <a:cubicBezTo>
                          <a:pt x="114" y="38"/>
                          <a:pt x="120" y="35"/>
                          <a:pt x="125" y="34"/>
                        </a:cubicBezTo>
                        <a:cubicBezTo>
                          <a:pt x="127" y="33"/>
                          <a:pt x="128" y="35"/>
                          <a:pt x="128" y="36"/>
                        </a:cubicBezTo>
                        <a:close/>
                      </a:path>
                    </a:pathLst>
                  </a:custGeom>
                  <a:solidFill>
                    <a:srgbClr val="BFD7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4" name="Freeform 454"/>
                  <p:cNvSpPr/>
                  <p:nvPr/>
                </p:nvSpPr>
                <p:spPr bwMode="auto">
                  <a:xfrm>
                    <a:off x="4688" y="1955"/>
                    <a:ext cx="102" cy="71"/>
                  </a:xfrm>
                  <a:custGeom>
                    <a:avLst/>
                    <a:gdLst>
                      <a:gd name="T0" fmla="*/ 7 w 43"/>
                      <a:gd name="T1" fmla="*/ 13 h 30"/>
                      <a:gd name="T2" fmla="*/ 9 w 43"/>
                      <a:gd name="T3" fmla="*/ 7 h 30"/>
                      <a:gd name="T4" fmla="*/ 11 w 43"/>
                      <a:gd name="T5" fmla="*/ 4 h 30"/>
                      <a:gd name="T6" fmla="*/ 11 w 43"/>
                      <a:gd name="T7" fmla="*/ 2 h 30"/>
                      <a:gd name="T8" fmla="*/ 13 w 43"/>
                      <a:gd name="T9" fmla="*/ 2 h 30"/>
                      <a:gd name="T10" fmla="*/ 17 w 43"/>
                      <a:gd name="T11" fmla="*/ 3 h 30"/>
                      <a:gd name="T12" fmla="*/ 23 w 43"/>
                      <a:gd name="T13" fmla="*/ 4 h 30"/>
                      <a:gd name="T14" fmla="*/ 29 w 43"/>
                      <a:gd name="T15" fmla="*/ 5 h 30"/>
                      <a:gd name="T16" fmla="*/ 31 w 43"/>
                      <a:gd name="T17" fmla="*/ 4 h 30"/>
                      <a:gd name="T18" fmla="*/ 34 w 43"/>
                      <a:gd name="T19" fmla="*/ 11 h 30"/>
                      <a:gd name="T20" fmla="*/ 34 w 43"/>
                      <a:gd name="T21" fmla="*/ 17 h 30"/>
                      <a:gd name="T22" fmla="*/ 36 w 43"/>
                      <a:gd name="T23" fmla="*/ 19 h 30"/>
                      <a:gd name="T24" fmla="*/ 37 w 43"/>
                      <a:gd name="T25" fmla="*/ 19 h 30"/>
                      <a:gd name="T26" fmla="*/ 42 w 43"/>
                      <a:gd name="T27" fmla="*/ 20 h 30"/>
                      <a:gd name="T28" fmla="*/ 39 w 43"/>
                      <a:gd name="T29" fmla="*/ 25 h 30"/>
                      <a:gd name="T30" fmla="*/ 29 w 43"/>
                      <a:gd name="T31" fmla="*/ 28 h 30"/>
                      <a:gd name="T32" fmla="*/ 17 w 43"/>
                      <a:gd name="T33" fmla="*/ 27 h 30"/>
                      <a:gd name="T34" fmla="*/ 11 w 43"/>
                      <a:gd name="T35" fmla="*/ 26 h 30"/>
                      <a:gd name="T36" fmla="*/ 9 w 43"/>
                      <a:gd name="T37" fmla="*/ 23 h 30"/>
                      <a:gd name="T38" fmla="*/ 6 w 43"/>
                      <a:gd name="T39" fmla="*/ 25 h 30"/>
                      <a:gd name="T40" fmla="*/ 0 w 43"/>
                      <a:gd name="T41" fmla="*/ 17 h 30"/>
                      <a:gd name="T42" fmla="*/ 6 w 43"/>
                      <a:gd name="T43" fmla="*/ 14 h 30"/>
                      <a:gd name="T44" fmla="*/ 7 w 43"/>
                      <a:gd name="T45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43" h="30">
                        <a:moveTo>
                          <a:pt x="7" y="13"/>
                        </a:moveTo>
                        <a:cubicBezTo>
                          <a:pt x="8" y="11"/>
                          <a:pt x="9" y="9"/>
                          <a:pt x="9" y="7"/>
                        </a:cubicBezTo>
                        <a:cubicBezTo>
                          <a:pt x="9" y="6"/>
                          <a:pt x="11" y="5"/>
                          <a:pt x="11" y="4"/>
                        </a:cubicBezTo>
                        <a:cubicBezTo>
                          <a:pt x="10" y="3"/>
                          <a:pt x="10" y="2"/>
                          <a:pt x="11" y="2"/>
                        </a:cubicBezTo>
                        <a:cubicBezTo>
                          <a:pt x="12" y="1"/>
                          <a:pt x="13" y="2"/>
                          <a:pt x="13" y="2"/>
                        </a:cubicBezTo>
                        <a:cubicBezTo>
                          <a:pt x="14" y="7"/>
                          <a:pt x="16" y="5"/>
                          <a:pt x="17" y="3"/>
                        </a:cubicBezTo>
                        <a:cubicBezTo>
                          <a:pt x="20" y="0"/>
                          <a:pt x="21" y="2"/>
                          <a:pt x="23" y="4"/>
                        </a:cubicBezTo>
                        <a:cubicBezTo>
                          <a:pt x="26" y="8"/>
                          <a:pt x="26" y="8"/>
                          <a:pt x="29" y="5"/>
                        </a:cubicBezTo>
                        <a:cubicBezTo>
                          <a:pt x="30" y="4"/>
                          <a:pt x="31" y="3"/>
                          <a:pt x="31" y="4"/>
                        </a:cubicBezTo>
                        <a:cubicBezTo>
                          <a:pt x="33" y="6"/>
                          <a:pt x="36" y="8"/>
                          <a:pt x="34" y="11"/>
                        </a:cubicBezTo>
                        <a:cubicBezTo>
                          <a:pt x="33" y="13"/>
                          <a:pt x="34" y="15"/>
                          <a:pt x="34" y="17"/>
                        </a:cubicBezTo>
                        <a:cubicBezTo>
                          <a:pt x="34" y="18"/>
                          <a:pt x="35" y="19"/>
                          <a:pt x="36" y="19"/>
                        </a:cubicBezTo>
                        <a:cubicBezTo>
                          <a:pt x="36" y="19"/>
                          <a:pt x="37" y="19"/>
                          <a:pt x="37" y="19"/>
                        </a:cubicBezTo>
                        <a:cubicBezTo>
                          <a:pt x="39" y="19"/>
                          <a:pt x="41" y="18"/>
                          <a:pt x="42" y="20"/>
                        </a:cubicBezTo>
                        <a:cubicBezTo>
                          <a:pt x="43" y="23"/>
                          <a:pt x="40" y="23"/>
                          <a:pt x="39" y="25"/>
                        </a:cubicBezTo>
                        <a:cubicBezTo>
                          <a:pt x="36" y="28"/>
                          <a:pt x="32" y="27"/>
                          <a:pt x="29" y="28"/>
                        </a:cubicBezTo>
                        <a:cubicBezTo>
                          <a:pt x="24" y="30"/>
                          <a:pt x="21" y="25"/>
                          <a:pt x="17" y="27"/>
                        </a:cubicBezTo>
                        <a:cubicBezTo>
                          <a:pt x="16" y="27"/>
                          <a:pt x="14" y="26"/>
                          <a:pt x="11" y="26"/>
                        </a:cubicBezTo>
                        <a:cubicBezTo>
                          <a:pt x="9" y="27"/>
                          <a:pt x="12" y="23"/>
                          <a:pt x="9" y="23"/>
                        </a:cubicBezTo>
                        <a:cubicBezTo>
                          <a:pt x="8" y="23"/>
                          <a:pt x="8" y="25"/>
                          <a:pt x="6" y="25"/>
                        </a:cubicBezTo>
                        <a:cubicBezTo>
                          <a:pt x="4" y="23"/>
                          <a:pt x="8" y="16"/>
                          <a:pt x="0" y="17"/>
                        </a:cubicBezTo>
                        <a:cubicBezTo>
                          <a:pt x="3" y="16"/>
                          <a:pt x="5" y="16"/>
                          <a:pt x="6" y="14"/>
                        </a:cubicBezTo>
                        <a:cubicBezTo>
                          <a:pt x="6" y="14"/>
                          <a:pt x="6" y="13"/>
                          <a:pt x="7" y="13"/>
                        </a:cubicBezTo>
                        <a:close/>
                      </a:path>
                    </a:pathLst>
                  </a:custGeom>
                  <a:solidFill>
                    <a:srgbClr val="AC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5" name="Freeform 455"/>
                  <p:cNvSpPr/>
                  <p:nvPr/>
                </p:nvSpPr>
                <p:spPr bwMode="auto">
                  <a:xfrm>
                    <a:off x="4710" y="1941"/>
                    <a:ext cx="99" cy="78"/>
                  </a:xfrm>
                  <a:custGeom>
                    <a:avLst/>
                    <a:gdLst>
                      <a:gd name="T0" fmla="*/ 30 w 42"/>
                      <a:gd name="T1" fmla="*/ 31 h 33"/>
                      <a:gd name="T2" fmla="*/ 32 w 42"/>
                      <a:gd name="T3" fmla="*/ 28 h 33"/>
                      <a:gd name="T4" fmla="*/ 32 w 42"/>
                      <a:gd name="T5" fmla="*/ 27 h 33"/>
                      <a:gd name="T6" fmla="*/ 31 w 42"/>
                      <a:gd name="T7" fmla="*/ 26 h 33"/>
                      <a:gd name="T8" fmla="*/ 28 w 42"/>
                      <a:gd name="T9" fmla="*/ 25 h 33"/>
                      <a:gd name="T10" fmla="*/ 34 w 42"/>
                      <a:gd name="T11" fmla="*/ 22 h 33"/>
                      <a:gd name="T12" fmla="*/ 29 w 42"/>
                      <a:gd name="T13" fmla="*/ 16 h 33"/>
                      <a:gd name="T14" fmla="*/ 28 w 42"/>
                      <a:gd name="T15" fmla="*/ 25 h 33"/>
                      <a:gd name="T16" fmla="*/ 23 w 42"/>
                      <a:gd name="T17" fmla="*/ 23 h 33"/>
                      <a:gd name="T18" fmla="*/ 25 w 42"/>
                      <a:gd name="T19" fmla="*/ 16 h 33"/>
                      <a:gd name="T20" fmla="*/ 21 w 42"/>
                      <a:gd name="T21" fmla="*/ 10 h 33"/>
                      <a:gd name="T22" fmla="*/ 13 w 42"/>
                      <a:gd name="T23" fmla="*/ 16 h 33"/>
                      <a:gd name="T24" fmla="*/ 11 w 42"/>
                      <a:gd name="T25" fmla="*/ 8 h 33"/>
                      <a:gd name="T26" fmla="*/ 3 w 42"/>
                      <a:gd name="T27" fmla="*/ 14 h 33"/>
                      <a:gd name="T28" fmla="*/ 3 w 42"/>
                      <a:gd name="T29" fmla="*/ 9 h 33"/>
                      <a:gd name="T30" fmla="*/ 2 w 42"/>
                      <a:gd name="T31" fmla="*/ 10 h 33"/>
                      <a:gd name="T32" fmla="*/ 6 w 42"/>
                      <a:gd name="T33" fmla="*/ 4 h 33"/>
                      <a:gd name="T34" fmla="*/ 13 w 42"/>
                      <a:gd name="T35" fmla="*/ 2 h 33"/>
                      <a:gd name="T36" fmla="*/ 19 w 42"/>
                      <a:gd name="T37" fmla="*/ 1 h 33"/>
                      <a:gd name="T38" fmla="*/ 35 w 42"/>
                      <a:gd name="T39" fmla="*/ 3 h 33"/>
                      <a:gd name="T40" fmla="*/ 41 w 42"/>
                      <a:gd name="T41" fmla="*/ 14 h 33"/>
                      <a:gd name="T42" fmla="*/ 41 w 42"/>
                      <a:gd name="T43" fmla="*/ 18 h 33"/>
                      <a:gd name="T44" fmla="*/ 39 w 42"/>
                      <a:gd name="T45" fmla="*/ 25 h 33"/>
                      <a:gd name="T46" fmla="*/ 36 w 42"/>
                      <a:gd name="T47" fmla="*/ 29 h 33"/>
                      <a:gd name="T48" fmla="*/ 32 w 42"/>
                      <a:gd name="T49" fmla="*/ 33 h 33"/>
                      <a:gd name="T50" fmla="*/ 30 w 42"/>
                      <a:gd name="T51" fmla="*/ 31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42" h="33">
                        <a:moveTo>
                          <a:pt x="30" y="31"/>
                        </a:moveTo>
                        <a:cubicBezTo>
                          <a:pt x="31" y="30"/>
                          <a:pt x="29" y="27"/>
                          <a:pt x="32" y="28"/>
                        </a:cubicBezTo>
                        <a:cubicBezTo>
                          <a:pt x="32" y="28"/>
                          <a:pt x="32" y="27"/>
                          <a:pt x="32" y="27"/>
                        </a:cubicBezTo>
                        <a:cubicBezTo>
                          <a:pt x="32" y="26"/>
                          <a:pt x="32" y="25"/>
                          <a:pt x="31" y="26"/>
                        </a:cubicBezTo>
                        <a:cubicBezTo>
                          <a:pt x="30" y="26"/>
                          <a:pt x="29" y="27"/>
                          <a:pt x="28" y="25"/>
                        </a:cubicBezTo>
                        <a:cubicBezTo>
                          <a:pt x="29" y="22"/>
                          <a:pt x="32" y="23"/>
                          <a:pt x="34" y="22"/>
                        </a:cubicBezTo>
                        <a:cubicBezTo>
                          <a:pt x="33" y="19"/>
                          <a:pt x="30" y="18"/>
                          <a:pt x="29" y="16"/>
                        </a:cubicBezTo>
                        <a:cubicBezTo>
                          <a:pt x="24" y="19"/>
                          <a:pt x="29" y="22"/>
                          <a:pt x="28" y="25"/>
                        </a:cubicBezTo>
                        <a:cubicBezTo>
                          <a:pt x="24" y="28"/>
                          <a:pt x="23" y="25"/>
                          <a:pt x="23" y="23"/>
                        </a:cubicBezTo>
                        <a:cubicBezTo>
                          <a:pt x="24" y="20"/>
                          <a:pt x="21" y="18"/>
                          <a:pt x="25" y="16"/>
                        </a:cubicBezTo>
                        <a:cubicBezTo>
                          <a:pt x="26" y="15"/>
                          <a:pt x="22" y="12"/>
                          <a:pt x="21" y="10"/>
                        </a:cubicBezTo>
                        <a:cubicBezTo>
                          <a:pt x="22" y="18"/>
                          <a:pt x="16" y="14"/>
                          <a:pt x="13" y="16"/>
                        </a:cubicBezTo>
                        <a:cubicBezTo>
                          <a:pt x="15" y="12"/>
                          <a:pt x="12" y="10"/>
                          <a:pt x="11" y="8"/>
                        </a:cubicBezTo>
                        <a:cubicBezTo>
                          <a:pt x="10" y="12"/>
                          <a:pt x="6" y="11"/>
                          <a:pt x="3" y="14"/>
                        </a:cubicBezTo>
                        <a:cubicBezTo>
                          <a:pt x="3" y="12"/>
                          <a:pt x="4" y="10"/>
                          <a:pt x="3" y="9"/>
                        </a:cubicBezTo>
                        <a:cubicBezTo>
                          <a:pt x="2" y="7"/>
                          <a:pt x="2" y="9"/>
                          <a:pt x="2" y="10"/>
                        </a:cubicBezTo>
                        <a:cubicBezTo>
                          <a:pt x="0" y="5"/>
                          <a:pt x="1" y="4"/>
                          <a:pt x="6" y="4"/>
                        </a:cubicBezTo>
                        <a:cubicBezTo>
                          <a:pt x="8" y="4"/>
                          <a:pt x="11" y="3"/>
                          <a:pt x="13" y="2"/>
                        </a:cubicBezTo>
                        <a:cubicBezTo>
                          <a:pt x="15" y="2"/>
                          <a:pt x="17" y="1"/>
                          <a:pt x="19" y="1"/>
                        </a:cubicBezTo>
                        <a:cubicBezTo>
                          <a:pt x="24" y="0"/>
                          <a:pt x="30" y="2"/>
                          <a:pt x="35" y="3"/>
                        </a:cubicBezTo>
                        <a:cubicBezTo>
                          <a:pt x="38" y="6"/>
                          <a:pt x="41" y="10"/>
                          <a:pt x="41" y="14"/>
                        </a:cubicBezTo>
                        <a:cubicBezTo>
                          <a:pt x="42" y="15"/>
                          <a:pt x="42" y="17"/>
                          <a:pt x="41" y="18"/>
                        </a:cubicBezTo>
                        <a:cubicBezTo>
                          <a:pt x="39" y="20"/>
                          <a:pt x="39" y="23"/>
                          <a:pt x="39" y="25"/>
                        </a:cubicBezTo>
                        <a:cubicBezTo>
                          <a:pt x="39" y="27"/>
                          <a:pt x="37" y="28"/>
                          <a:pt x="36" y="29"/>
                        </a:cubicBezTo>
                        <a:cubicBezTo>
                          <a:pt x="35" y="30"/>
                          <a:pt x="34" y="32"/>
                          <a:pt x="32" y="33"/>
                        </a:cubicBezTo>
                        <a:cubicBezTo>
                          <a:pt x="31" y="32"/>
                          <a:pt x="31" y="32"/>
                          <a:pt x="30" y="31"/>
                        </a:cubicBezTo>
                        <a:close/>
                      </a:path>
                    </a:pathLst>
                  </a:custGeom>
                  <a:solidFill>
                    <a:srgbClr val="B3C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6" name="Freeform 456"/>
                  <p:cNvSpPr/>
                  <p:nvPr/>
                </p:nvSpPr>
                <p:spPr bwMode="auto">
                  <a:xfrm>
                    <a:off x="4681" y="1815"/>
                    <a:ext cx="117" cy="121"/>
                  </a:xfrm>
                  <a:custGeom>
                    <a:avLst/>
                    <a:gdLst>
                      <a:gd name="T0" fmla="*/ 4 w 49"/>
                      <a:gd name="T1" fmla="*/ 15 h 51"/>
                      <a:gd name="T2" fmla="*/ 26 w 49"/>
                      <a:gd name="T3" fmla="*/ 0 h 51"/>
                      <a:gd name="T4" fmla="*/ 37 w 49"/>
                      <a:gd name="T5" fmla="*/ 0 h 51"/>
                      <a:gd name="T6" fmla="*/ 45 w 49"/>
                      <a:gd name="T7" fmla="*/ 2 h 51"/>
                      <a:gd name="T8" fmla="*/ 46 w 49"/>
                      <a:gd name="T9" fmla="*/ 4 h 51"/>
                      <a:gd name="T10" fmla="*/ 49 w 49"/>
                      <a:gd name="T11" fmla="*/ 7 h 51"/>
                      <a:gd name="T12" fmla="*/ 49 w 49"/>
                      <a:gd name="T13" fmla="*/ 8 h 51"/>
                      <a:gd name="T14" fmla="*/ 30 w 49"/>
                      <a:gd name="T15" fmla="*/ 6 h 51"/>
                      <a:gd name="T16" fmla="*/ 12 w 49"/>
                      <a:gd name="T17" fmla="*/ 19 h 51"/>
                      <a:gd name="T18" fmla="*/ 12 w 49"/>
                      <a:gd name="T19" fmla="*/ 31 h 51"/>
                      <a:gd name="T20" fmla="*/ 16 w 49"/>
                      <a:gd name="T21" fmla="*/ 36 h 51"/>
                      <a:gd name="T22" fmla="*/ 37 w 49"/>
                      <a:gd name="T23" fmla="*/ 47 h 51"/>
                      <a:gd name="T24" fmla="*/ 40 w 49"/>
                      <a:gd name="T25" fmla="*/ 51 h 51"/>
                      <a:gd name="T26" fmla="*/ 38 w 49"/>
                      <a:gd name="T27" fmla="*/ 51 h 51"/>
                      <a:gd name="T28" fmla="*/ 21 w 49"/>
                      <a:gd name="T29" fmla="*/ 47 h 51"/>
                      <a:gd name="T30" fmla="*/ 18 w 49"/>
                      <a:gd name="T31" fmla="*/ 45 h 51"/>
                      <a:gd name="T32" fmla="*/ 5 w 49"/>
                      <a:gd name="T33" fmla="*/ 31 h 51"/>
                      <a:gd name="T34" fmla="*/ 4 w 49"/>
                      <a:gd name="T35" fmla="*/ 15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49" h="51">
                        <a:moveTo>
                          <a:pt x="4" y="15"/>
                        </a:moveTo>
                        <a:cubicBezTo>
                          <a:pt x="9" y="6"/>
                          <a:pt x="16" y="0"/>
                          <a:pt x="26" y="0"/>
                        </a:cubicBezTo>
                        <a:cubicBezTo>
                          <a:pt x="30" y="0"/>
                          <a:pt x="33" y="1"/>
                          <a:pt x="37" y="0"/>
                        </a:cubicBezTo>
                        <a:cubicBezTo>
                          <a:pt x="39" y="1"/>
                          <a:pt x="43" y="0"/>
                          <a:pt x="45" y="2"/>
                        </a:cubicBezTo>
                        <a:cubicBezTo>
                          <a:pt x="45" y="3"/>
                          <a:pt x="46" y="4"/>
                          <a:pt x="46" y="4"/>
                        </a:cubicBezTo>
                        <a:cubicBezTo>
                          <a:pt x="47" y="5"/>
                          <a:pt x="49" y="5"/>
                          <a:pt x="49" y="7"/>
                        </a:cubicBezTo>
                        <a:cubicBezTo>
                          <a:pt x="49" y="7"/>
                          <a:pt x="49" y="8"/>
                          <a:pt x="49" y="8"/>
                        </a:cubicBezTo>
                        <a:cubicBezTo>
                          <a:pt x="42" y="7"/>
                          <a:pt x="36" y="6"/>
                          <a:pt x="30" y="6"/>
                        </a:cubicBezTo>
                        <a:cubicBezTo>
                          <a:pt x="17" y="6"/>
                          <a:pt x="17" y="6"/>
                          <a:pt x="12" y="19"/>
                        </a:cubicBezTo>
                        <a:cubicBezTo>
                          <a:pt x="11" y="23"/>
                          <a:pt x="12" y="27"/>
                          <a:pt x="12" y="31"/>
                        </a:cubicBezTo>
                        <a:cubicBezTo>
                          <a:pt x="12" y="34"/>
                          <a:pt x="14" y="35"/>
                          <a:pt x="16" y="36"/>
                        </a:cubicBezTo>
                        <a:cubicBezTo>
                          <a:pt x="22" y="41"/>
                          <a:pt x="30" y="44"/>
                          <a:pt x="37" y="47"/>
                        </a:cubicBezTo>
                        <a:cubicBezTo>
                          <a:pt x="38" y="48"/>
                          <a:pt x="40" y="48"/>
                          <a:pt x="40" y="51"/>
                        </a:cubicBezTo>
                        <a:cubicBezTo>
                          <a:pt x="39" y="51"/>
                          <a:pt x="38" y="51"/>
                          <a:pt x="38" y="51"/>
                        </a:cubicBezTo>
                        <a:cubicBezTo>
                          <a:pt x="32" y="51"/>
                          <a:pt x="27" y="49"/>
                          <a:pt x="21" y="47"/>
                        </a:cubicBezTo>
                        <a:cubicBezTo>
                          <a:pt x="20" y="46"/>
                          <a:pt x="19" y="45"/>
                          <a:pt x="18" y="45"/>
                        </a:cubicBezTo>
                        <a:cubicBezTo>
                          <a:pt x="12" y="42"/>
                          <a:pt x="8" y="37"/>
                          <a:pt x="5" y="31"/>
                        </a:cubicBezTo>
                        <a:cubicBezTo>
                          <a:pt x="3" y="26"/>
                          <a:pt x="0" y="20"/>
                          <a:pt x="4" y="15"/>
                        </a:cubicBezTo>
                        <a:close/>
                      </a:path>
                    </a:pathLst>
                  </a:custGeom>
                  <a:solidFill>
                    <a:srgbClr val="DEFE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7" name="Freeform 457"/>
                  <p:cNvSpPr/>
                  <p:nvPr/>
                </p:nvSpPr>
                <p:spPr bwMode="auto">
                  <a:xfrm>
                    <a:off x="4584" y="1827"/>
                    <a:ext cx="93" cy="69"/>
                  </a:xfrm>
                  <a:custGeom>
                    <a:avLst/>
                    <a:gdLst>
                      <a:gd name="T0" fmla="*/ 21 w 39"/>
                      <a:gd name="T1" fmla="*/ 4 h 29"/>
                      <a:gd name="T2" fmla="*/ 30 w 39"/>
                      <a:gd name="T3" fmla="*/ 0 h 29"/>
                      <a:gd name="T4" fmla="*/ 29 w 39"/>
                      <a:gd name="T5" fmla="*/ 4 h 29"/>
                      <a:gd name="T6" fmla="*/ 32 w 39"/>
                      <a:gd name="T7" fmla="*/ 3 h 29"/>
                      <a:gd name="T8" fmla="*/ 39 w 39"/>
                      <a:gd name="T9" fmla="*/ 7 h 29"/>
                      <a:gd name="T10" fmla="*/ 32 w 39"/>
                      <a:gd name="T11" fmla="*/ 15 h 29"/>
                      <a:gd name="T12" fmla="*/ 27 w 39"/>
                      <a:gd name="T13" fmla="*/ 13 h 29"/>
                      <a:gd name="T14" fmla="*/ 24 w 39"/>
                      <a:gd name="T15" fmla="*/ 13 h 29"/>
                      <a:gd name="T16" fmla="*/ 23 w 39"/>
                      <a:gd name="T17" fmla="*/ 16 h 29"/>
                      <a:gd name="T18" fmla="*/ 26 w 39"/>
                      <a:gd name="T19" fmla="*/ 23 h 29"/>
                      <a:gd name="T20" fmla="*/ 26 w 39"/>
                      <a:gd name="T21" fmla="*/ 25 h 29"/>
                      <a:gd name="T22" fmla="*/ 24 w 39"/>
                      <a:gd name="T23" fmla="*/ 24 h 29"/>
                      <a:gd name="T24" fmla="*/ 18 w 39"/>
                      <a:gd name="T25" fmla="*/ 19 h 29"/>
                      <a:gd name="T26" fmla="*/ 20 w 39"/>
                      <a:gd name="T27" fmla="*/ 27 h 29"/>
                      <a:gd name="T28" fmla="*/ 17 w 39"/>
                      <a:gd name="T29" fmla="*/ 29 h 29"/>
                      <a:gd name="T30" fmla="*/ 15 w 39"/>
                      <a:gd name="T31" fmla="*/ 29 h 29"/>
                      <a:gd name="T32" fmla="*/ 11 w 39"/>
                      <a:gd name="T33" fmla="*/ 27 h 29"/>
                      <a:gd name="T34" fmla="*/ 10 w 39"/>
                      <a:gd name="T35" fmla="*/ 26 h 29"/>
                      <a:gd name="T36" fmla="*/ 5 w 39"/>
                      <a:gd name="T37" fmla="*/ 23 h 29"/>
                      <a:gd name="T38" fmla="*/ 1 w 39"/>
                      <a:gd name="T39" fmla="*/ 18 h 29"/>
                      <a:gd name="T40" fmla="*/ 0 w 39"/>
                      <a:gd name="T41" fmla="*/ 16 h 29"/>
                      <a:gd name="T42" fmla="*/ 2 w 39"/>
                      <a:gd name="T43" fmla="*/ 14 h 29"/>
                      <a:gd name="T44" fmla="*/ 21 w 39"/>
                      <a:gd name="T45" fmla="*/ 4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9" h="29">
                        <a:moveTo>
                          <a:pt x="21" y="4"/>
                        </a:moveTo>
                        <a:cubicBezTo>
                          <a:pt x="25" y="5"/>
                          <a:pt x="27" y="3"/>
                          <a:pt x="30" y="0"/>
                        </a:cubicBezTo>
                        <a:cubicBezTo>
                          <a:pt x="31" y="2"/>
                          <a:pt x="29" y="3"/>
                          <a:pt x="29" y="4"/>
                        </a:cubicBezTo>
                        <a:cubicBezTo>
                          <a:pt x="31" y="5"/>
                          <a:pt x="31" y="3"/>
                          <a:pt x="32" y="3"/>
                        </a:cubicBezTo>
                        <a:cubicBezTo>
                          <a:pt x="31" y="10"/>
                          <a:pt x="37" y="6"/>
                          <a:pt x="39" y="7"/>
                        </a:cubicBezTo>
                        <a:cubicBezTo>
                          <a:pt x="39" y="12"/>
                          <a:pt x="34" y="12"/>
                          <a:pt x="32" y="15"/>
                        </a:cubicBezTo>
                        <a:cubicBezTo>
                          <a:pt x="32" y="16"/>
                          <a:pt x="28" y="15"/>
                          <a:pt x="27" y="13"/>
                        </a:cubicBezTo>
                        <a:cubicBezTo>
                          <a:pt x="26" y="9"/>
                          <a:pt x="25" y="13"/>
                          <a:pt x="24" y="13"/>
                        </a:cubicBezTo>
                        <a:cubicBezTo>
                          <a:pt x="21" y="13"/>
                          <a:pt x="23" y="15"/>
                          <a:pt x="23" y="16"/>
                        </a:cubicBezTo>
                        <a:cubicBezTo>
                          <a:pt x="26" y="18"/>
                          <a:pt x="25" y="20"/>
                          <a:pt x="26" y="23"/>
                        </a:cubicBezTo>
                        <a:cubicBezTo>
                          <a:pt x="26" y="23"/>
                          <a:pt x="27" y="24"/>
                          <a:pt x="26" y="25"/>
                        </a:cubicBezTo>
                        <a:cubicBezTo>
                          <a:pt x="25" y="26"/>
                          <a:pt x="24" y="25"/>
                          <a:pt x="24" y="24"/>
                        </a:cubicBezTo>
                        <a:cubicBezTo>
                          <a:pt x="23" y="21"/>
                          <a:pt x="20" y="20"/>
                          <a:pt x="18" y="19"/>
                        </a:cubicBezTo>
                        <a:cubicBezTo>
                          <a:pt x="17" y="22"/>
                          <a:pt x="20" y="24"/>
                          <a:pt x="20" y="27"/>
                        </a:cubicBezTo>
                        <a:cubicBezTo>
                          <a:pt x="19" y="29"/>
                          <a:pt x="18" y="29"/>
                          <a:pt x="17" y="29"/>
                        </a:cubicBezTo>
                        <a:cubicBezTo>
                          <a:pt x="16" y="29"/>
                          <a:pt x="16" y="29"/>
                          <a:pt x="15" y="29"/>
                        </a:cubicBezTo>
                        <a:cubicBezTo>
                          <a:pt x="14" y="28"/>
                          <a:pt x="12" y="28"/>
                          <a:pt x="11" y="27"/>
                        </a:cubicBezTo>
                        <a:cubicBezTo>
                          <a:pt x="11" y="26"/>
                          <a:pt x="11" y="25"/>
                          <a:pt x="10" y="26"/>
                        </a:cubicBezTo>
                        <a:cubicBezTo>
                          <a:pt x="6" y="28"/>
                          <a:pt x="5" y="26"/>
                          <a:pt x="5" y="23"/>
                        </a:cubicBezTo>
                        <a:cubicBezTo>
                          <a:pt x="4" y="21"/>
                          <a:pt x="3" y="19"/>
                          <a:pt x="1" y="18"/>
                        </a:cubicBezTo>
                        <a:cubicBezTo>
                          <a:pt x="0" y="17"/>
                          <a:pt x="0" y="17"/>
                          <a:pt x="0" y="16"/>
                        </a:cubicBezTo>
                        <a:cubicBezTo>
                          <a:pt x="0" y="15"/>
                          <a:pt x="1" y="14"/>
                          <a:pt x="2" y="14"/>
                        </a:cubicBezTo>
                        <a:cubicBezTo>
                          <a:pt x="10" y="14"/>
                          <a:pt x="15" y="8"/>
                          <a:pt x="21" y="4"/>
                        </a:cubicBezTo>
                        <a:close/>
                      </a:path>
                    </a:pathLst>
                  </a:custGeom>
                  <a:solidFill>
                    <a:srgbClr val="BFD8F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8" name="Freeform 458"/>
                  <p:cNvSpPr/>
                  <p:nvPr/>
                </p:nvSpPr>
                <p:spPr bwMode="auto">
                  <a:xfrm>
                    <a:off x="4620" y="1891"/>
                    <a:ext cx="85" cy="93"/>
                  </a:xfrm>
                  <a:custGeom>
                    <a:avLst/>
                    <a:gdLst>
                      <a:gd name="T0" fmla="*/ 1 w 36"/>
                      <a:gd name="T1" fmla="*/ 1 h 39"/>
                      <a:gd name="T2" fmla="*/ 5 w 36"/>
                      <a:gd name="T3" fmla="*/ 0 h 39"/>
                      <a:gd name="T4" fmla="*/ 17 w 36"/>
                      <a:gd name="T5" fmla="*/ 2 h 39"/>
                      <a:gd name="T6" fmla="*/ 33 w 36"/>
                      <a:gd name="T7" fmla="*/ 18 h 39"/>
                      <a:gd name="T8" fmla="*/ 32 w 36"/>
                      <a:gd name="T9" fmla="*/ 25 h 39"/>
                      <a:gd name="T10" fmla="*/ 30 w 36"/>
                      <a:gd name="T11" fmla="*/ 28 h 39"/>
                      <a:gd name="T12" fmla="*/ 28 w 36"/>
                      <a:gd name="T13" fmla="*/ 31 h 39"/>
                      <a:gd name="T14" fmla="*/ 17 w 36"/>
                      <a:gd name="T15" fmla="*/ 36 h 39"/>
                      <a:gd name="T16" fmla="*/ 15 w 36"/>
                      <a:gd name="T17" fmla="*/ 33 h 39"/>
                      <a:gd name="T18" fmla="*/ 11 w 36"/>
                      <a:gd name="T19" fmla="*/ 30 h 39"/>
                      <a:gd name="T20" fmla="*/ 15 w 36"/>
                      <a:gd name="T21" fmla="*/ 27 h 39"/>
                      <a:gd name="T22" fmla="*/ 20 w 36"/>
                      <a:gd name="T23" fmla="*/ 24 h 39"/>
                      <a:gd name="T24" fmla="*/ 28 w 36"/>
                      <a:gd name="T25" fmla="*/ 24 h 39"/>
                      <a:gd name="T26" fmla="*/ 24 w 36"/>
                      <a:gd name="T27" fmla="*/ 17 h 39"/>
                      <a:gd name="T28" fmla="*/ 17 w 36"/>
                      <a:gd name="T29" fmla="*/ 11 h 39"/>
                      <a:gd name="T30" fmla="*/ 13 w 36"/>
                      <a:gd name="T31" fmla="*/ 7 h 39"/>
                      <a:gd name="T32" fmla="*/ 5 w 36"/>
                      <a:gd name="T33" fmla="*/ 6 h 39"/>
                      <a:gd name="T34" fmla="*/ 1 w 36"/>
                      <a:gd name="T35" fmla="*/ 1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36" h="39">
                        <a:moveTo>
                          <a:pt x="1" y="1"/>
                        </a:moveTo>
                        <a:cubicBezTo>
                          <a:pt x="3" y="1"/>
                          <a:pt x="4" y="1"/>
                          <a:pt x="5" y="0"/>
                        </a:cubicBezTo>
                        <a:cubicBezTo>
                          <a:pt x="9" y="0"/>
                          <a:pt x="13" y="0"/>
                          <a:pt x="17" y="2"/>
                        </a:cubicBezTo>
                        <a:cubicBezTo>
                          <a:pt x="25" y="5"/>
                          <a:pt x="29" y="11"/>
                          <a:pt x="33" y="18"/>
                        </a:cubicBezTo>
                        <a:cubicBezTo>
                          <a:pt x="36" y="21"/>
                          <a:pt x="31" y="22"/>
                          <a:pt x="32" y="25"/>
                        </a:cubicBezTo>
                        <a:cubicBezTo>
                          <a:pt x="30" y="25"/>
                          <a:pt x="30" y="26"/>
                          <a:pt x="30" y="28"/>
                        </a:cubicBezTo>
                        <a:cubicBezTo>
                          <a:pt x="30" y="30"/>
                          <a:pt x="28" y="31"/>
                          <a:pt x="28" y="31"/>
                        </a:cubicBezTo>
                        <a:cubicBezTo>
                          <a:pt x="23" y="30"/>
                          <a:pt x="22" y="39"/>
                          <a:pt x="17" y="36"/>
                        </a:cubicBezTo>
                        <a:cubicBezTo>
                          <a:pt x="15" y="35"/>
                          <a:pt x="17" y="33"/>
                          <a:pt x="15" y="33"/>
                        </a:cubicBezTo>
                        <a:cubicBezTo>
                          <a:pt x="11" y="35"/>
                          <a:pt x="11" y="32"/>
                          <a:pt x="11" y="30"/>
                        </a:cubicBezTo>
                        <a:cubicBezTo>
                          <a:pt x="11" y="27"/>
                          <a:pt x="13" y="26"/>
                          <a:pt x="15" y="27"/>
                        </a:cubicBezTo>
                        <a:cubicBezTo>
                          <a:pt x="18" y="28"/>
                          <a:pt x="19" y="28"/>
                          <a:pt x="20" y="24"/>
                        </a:cubicBezTo>
                        <a:cubicBezTo>
                          <a:pt x="20" y="22"/>
                          <a:pt x="24" y="22"/>
                          <a:pt x="28" y="24"/>
                        </a:cubicBezTo>
                        <a:cubicBezTo>
                          <a:pt x="29" y="20"/>
                          <a:pt x="29" y="18"/>
                          <a:pt x="24" y="17"/>
                        </a:cubicBezTo>
                        <a:cubicBezTo>
                          <a:pt x="20" y="17"/>
                          <a:pt x="18" y="15"/>
                          <a:pt x="17" y="11"/>
                        </a:cubicBezTo>
                        <a:cubicBezTo>
                          <a:pt x="17" y="9"/>
                          <a:pt x="16" y="8"/>
                          <a:pt x="13" y="7"/>
                        </a:cubicBezTo>
                        <a:cubicBezTo>
                          <a:pt x="11" y="7"/>
                          <a:pt x="8" y="6"/>
                          <a:pt x="5" y="6"/>
                        </a:cubicBezTo>
                        <a:cubicBezTo>
                          <a:pt x="3" y="6"/>
                          <a:pt x="0" y="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AD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09" name="Freeform 459"/>
                  <p:cNvSpPr/>
                  <p:nvPr/>
                </p:nvSpPr>
                <p:spPr bwMode="auto">
                  <a:xfrm>
                    <a:off x="4869" y="1601"/>
                    <a:ext cx="128" cy="95"/>
                  </a:xfrm>
                  <a:custGeom>
                    <a:avLst/>
                    <a:gdLst>
                      <a:gd name="T0" fmla="*/ 49 w 54"/>
                      <a:gd name="T1" fmla="*/ 11 h 40"/>
                      <a:gd name="T2" fmla="*/ 51 w 54"/>
                      <a:gd name="T3" fmla="*/ 17 h 40"/>
                      <a:gd name="T4" fmla="*/ 51 w 54"/>
                      <a:gd name="T5" fmla="*/ 32 h 40"/>
                      <a:gd name="T6" fmla="*/ 49 w 54"/>
                      <a:gd name="T7" fmla="*/ 40 h 40"/>
                      <a:gd name="T8" fmla="*/ 48 w 54"/>
                      <a:gd name="T9" fmla="*/ 37 h 40"/>
                      <a:gd name="T10" fmla="*/ 48 w 54"/>
                      <a:gd name="T11" fmla="*/ 22 h 40"/>
                      <a:gd name="T12" fmla="*/ 32 w 54"/>
                      <a:gd name="T13" fmla="*/ 6 h 40"/>
                      <a:gd name="T14" fmla="*/ 20 w 54"/>
                      <a:gd name="T15" fmla="*/ 7 h 40"/>
                      <a:gd name="T16" fmla="*/ 4 w 54"/>
                      <a:gd name="T17" fmla="*/ 9 h 40"/>
                      <a:gd name="T18" fmla="*/ 1 w 54"/>
                      <a:gd name="T19" fmla="*/ 9 h 40"/>
                      <a:gd name="T20" fmla="*/ 0 w 54"/>
                      <a:gd name="T21" fmla="*/ 9 h 40"/>
                      <a:gd name="T22" fmla="*/ 11 w 54"/>
                      <a:gd name="T23" fmla="*/ 3 h 40"/>
                      <a:gd name="T24" fmla="*/ 38 w 54"/>
                      <a:gd name="T25" fmla="*/ 3 h 40"/>
                      <a:gd name="T26" fmla="*/ 44 w 54"/>
                      <a:gd name="T27" fmla="*/ 8 h 40"/>
                      <a:gd name="T28" fmla="*/ 49 w 54"/>
                      <a:gd name="T29" fmla="*/ 11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54" h="40">
                        <a:moveTo>
                          <a:pt x="49" y="11"/>
                        </a:moveTo>
                        <a:cubicBezTo>
                          <a:pt x="49" y="13"/>
                          <a:pt x="50" y="15"/>
                          <a:pt x="51" y="17"/>
                        </a:cubicBezTo>
                        <a:cubicBezTo>
                          <a:pt x="54" y="22"/>
                          <a:pt x="54" y="27"/>
                          <a:pt x="51" y="32"/>
                        </a:cubicBezTo>
                        <a:cubicBezTo>
                          <a:pt x="50" y="35"/>
                          <a:pt x="51" y="37"/>
                          <a:pt x="49" y="40"/>
                        </a:cubicBezTo>
                        <a:cubicBezTo>
                          <a:pt x="48" y="39"/>
                          <a:pt x="47" y="38"/>
                          <a:pt x="48" y="37"/>
                        </a:cubicBezTo>
                        <a:cubicBezTo>
                          <a:pt x="49" y="32"/>
                          <a:pt x="48" y="27"/>
                          <a:pt x="48" y="22"/>
                        </a:cubicBezTo>
                        <a:cubicBezTo>
                          <a:pt x="47" y="14"/>
                          <a:pt x="40" y="6"/>
                          <a:pt x="32" y="6"/>
                        </a:cubicBezTo>
                        <a:cubicBezTo>
                          <a:pt x="28" y="6"/>
                          <a:pt x="24" y="6"/>
                          <a:pt x="20" y="7"/>
                        </a:cubicBezTo>
                        <a:cubicBezTo>
                          <a:pt x="15" y="7"/>
                          <a:pt x="9" y="7"/>
                          <a:pt x="4" y="9"/>
                        </a:cubicBezTo>
                        <a:cubicBezTo>
                          <a:pt x="3" y="10"/>
                          <a:pt x="2" y="10"/>
                          <a:pt x="1" y="9"/>
                        </a:cubicBezTo>
                        <a:cubicBezTo>
                          <a:pt x="1" y="9"/>
                          <a:pt x="0" y="9"/>
                          <a:pt x="0" y="9"/>
                        </a:cubicBezTo>
                        <a:cubicBezTo>
                          <a:pt x="3" y="6"/>
                          <a:pt x="7" y="4"/>
                          <a:pt x="11" y="3"/>
                        </a:cubicBezTo>
                        <a:cubicBezTo>
                          <a:pt x="20" y="0"/>
                          <a:pt x="29" y="0"/>
                          <a:pt x="38" y="3"/>
                        </a:cubicBezTo>
                        <a:cubicBezTo>
                          <a:pt x="40" y="4"/>
                          <a:pt x="42" y="6"/>
                          <a:pt x="44" y="8"/>
                        </a:cubicBezTo>
                        <a:cubicBezTo>
                          <a:pt x="46" y="9"/>
                          <a:pt x="47" y="11"/>
                          <a:pt x="49" y="11"/>
                        </a:cubicBezTo>
                        <a:close/>
                      </a:path>
                    </a:pathLst>
                  </a:custGeom>
                  <a:solidFill>
                    <a:srgbClr val="FAFD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0" name="Freeform 460"/>
                  <p:cNvSpPr/>
                  <p:nvPr/>
                </p:nvSpPr>
                <p:spPr bwMode="auto">
                  <a:xfrm>
                    <a:off x="4798" y="1677"/>
                    <a:ext cx="47" cy="100"/>
                  </a:xfrm>
                  <a:custGeom>
                    <a:avLst/>
                    <a:gdLst>
                      <a:gd name="T0" fmla="*/ 6 w 20"/>
                      <a:gd name="T1" fmla="*/ 0 h 42"/>
                      <a:gd name="T2" fmla="*/ 8 w 20"/>
                      <a:gd name="T3" fmla="*/ 22 h 42"/>
                      <a:gd name="T4" fmla="*/ 12 w 20"/>
                      <a:gd name="T5" fmla="*/ 27 h 42"/>
                      <a:gd name="T6" fmla="*/ 13 w 20"/>
                      <a:gd name="T7" fmla="*/ 28 h 42"/>
                      <a:gd name="T8" fmla="*/ 20 w 20"/>
                      <a:gd name="T9" fmla="*/ 42 h 42"/>
                      <a:gd name="T10" fmla="*/ 9 w 20"/>
                      <a:gd name="T11" fmla="*/ 34 h 42"/>
                      <a:gd name="T12" fmla="*/ 3 w 20"/>
                      <a:gd name="T13" fmla="*/ 20 h 42"/>
                      <a:gd name="T14" fmla="*/ 3 w 20"/>
                      <a:gd name="T15" fmla="*/ 4 h 42"/>
                      <a:gd name="T16" fmla="*/ 6 w 20"/>
                      <a:gd name="T17" fmla="*/ 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0" h="42">
                        <a:moveTo>
                          <a:pt x="6" y="0"/>
                        </a:moveTo>
                        <a:cubicBezTo>
                          <a:pt x="4" y="7"/>
                          <a:pt x="4" y="15"/>
                          <a:pt x="8" y="22"/>
                        </a:cubicBezTo>
                        <a:cubicBezTo>
                          <a:pt x="9" y="24"/>
                          <a:pt x="10" y="26"/>
                          <a:pt x="12" y="27"/>
                        </a:cubicBezTo>
                        <a:cubicBezTo>
                          <a:pt x="12" y="27"/>
                          <a:pt x="13" y="27"/>
                          <a:pt x="13" y="28"/>
                        </a:cubicBezTo>
                        <a:cubicBezTo>
                          <a:pt x="14" y="33"/>
                          <a:pt x="18" y="37"/>
                          <a:pt x="20" y="42"/>
                        </a:cubicBezTo>
                        <a:cubicBezTo>
                          <a:pt x="17" y="39"/>
                          <a:pt x="13" y="38"/>
                          <a:pt x="9" y="34"/>
                        </a:cubicBezTo>
                        <a:cubicBezTo>
                          <a:pt x="6" y="30"/>
                          <a:pt x="4" y="25"/>
                          <a:pt x="3" y="20"/>
                        </a:cubicBezTo>
                        <a:cubicBezTo>
                          <a:pt x="3" y="15"/>
                          <a:pt x="0" y="9"/>
                          <a:pt x="3" y="4"/>
                        </a:cubicBezTo>
                        <a:cubicBezTo>
                          <a:pt x="4" y="2"/>
                          <a:pt x="4" y="1"/>
                          <a:pt x="6" y="0"/>
                        </a:cubicBezTo>
                        <a:close/>
                      </a:path>
                    </a:pathLst>
                  </a:custGeom>
                  <a:solidFill>
                    <a:srgbClr val="FDF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1" name="Freeform 461"/>
                  <p:cNvSpPr/>
                  <p:nvPr/>
                </p:nvSpPr>
                <p:spPr bwMode="auto">
                  <a:xfrm>
                    <a:off x="4798" y="1829"/>
                    <a:ext cx="59" cy="24"/>
                  </a:xfrm>
                  <a:custGeom>
                    <a:avLst/>
                    <a:gdLst>
                      <a:gd name="T0" fmla="*/ 25 w 25"/>
                      <a:gd name="T1" fmla="*/ 6 h 10"/>
                      <a:gd name="T2" fmla="*/ 23 w 25"/>
                      <a:gd name="T3" fmla="*/ 8 h 10"/>
                      <a:gd name="T4" fmla="*/ 21 w 25"/>
                      <a:gd name="T5" fmla="*/ 9 h 10"/>
                      <a:gd name="T6" fmla="*/ 9 w 25"/>
                      <a:gd name="T7" fmla="*/ 9 h 10"/>
                      <a:gd name="T8" fmla="*/ 0 w 25"/>
                      <a:gd name="T9" fmla="*/ 1 h 10"/>
                      <a:gd name="T10" fmla="*/ 0 w 25"/>
                      <a:gd name="T11" fmla="*/ 1 h 10"/>
                      <a:gd name="T12" fmla="*/ 20 w 25"/>
                      <a:gd name="T13" fmla="*/ 4 h 10"/>
                      <a:gd name="T14" fmla="*/ 25 w 25"/>
                      <a:gd name="T15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5" h="10">
                        <a:moveTo>
                          <a:pt x="25" y="6"/>
                        </a:moveTo>
                        <a:cubicBezTo>
                          <a:pt x="24" y="6"/>
                          <a:pt x="24" y="7"/>
                          <a:pt x="23" y="8"/>
                        </a:cubicBezTo>
                        <a:cubicBezTo>
                          <a:pt x="23" y="9"/>
                          <a:pt x="22" y="9"/>
                          <a:pt x="21" y="9"/>
                        </a:cubicBezTo>
                        <a:cubicBezTo>
                          <a:pt x="17" y="9"/>
                          <a:pt x="13" y="10"/>
                          <a:pt x="9" y="9"/>
                        </a:cubicBezTo>
                        <a:cubicBezTo>
                          <a:pt x="3" y="9"/>
                          <a:pt x="0" y="5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7" y="0"/>
                          <a:pt x="14" y="1"/>
                          <a:pt x="20" y="4"/>
                        </a:cubicBezTo>
                        <a:cubicBezTo>
                          <a:pt x="22" y="4"/>
                          <a:pt x="24" y="5"/>
                          <a:pt x="25" y="6"/>
                        </a:cubicBezTo>
                        <a:close/>
                      </a:path>
                    </a:pathLst>
                  </a:custGeom>
                  <a:solidFill>
                    <a:srgbClr val="A3DFC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2" name="Freeform 462"/>
                  <p:cNvSpPr/>
                  <p:nvPr/>
                </p:nvSpPr>
                <p:spPr bwMode="auto">
                  <a:xfrm>
                    <a:off x="4655" y="1660"/>
                    <a:ext cx="29" cy="46"/>
                  </a:xfrm>
                  <a:custGeom>
                    <a:avLst/>
                    <a:gdLst>
                      <a:gd name="T0" fmla="*/ 7 w 12"/>
                      <a:gd name="T1" fmla="*/ 0 h 19"/>
                      <a:gd name="T2" fmla="*/ 8 w 12"/>
                      <a:gd name="T3" fmla="*/ 5 h 19"/>
                      <a:gd name="T4" fmla="*/ 6 w 12"/>
                      <a:gd name="T5" fmla="*/ 9 h 19"/>
                      <a:gd name="T6" fmla="*/ 12 w 12"/>
                      <a:gd name="T7" fmla="*/ 14 h 19"/>
                      <a:gd name="T8" fmla="*/ 8 w 12"/>
                      <a:gd name="T9" fmla="*/ 17 h 19"/>
                      <a:gd name="T10" fmla="*/ 1 w 12"/>
                      <a:gd name="T11" fmla="*/ 19 h 19"/>
                      <a:gd name="T12" fmla="*/ 2 w 12"/>
                      <a:gd name="T13" fmla="*/ 10 h 19"/>
                      <a:gd name="T14" fmla="*/ 7 w 12"/>
                      <a:gd name="T15" fmla="*/ 0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2" h="19">
                        <a:moveTo>
                          <a:pt x="7" y="0"/>
                        </a:moveTo>
                        <a:cubicBezTo>
                          <a:pt x="10" y="2"/>
                          <a:pt x="9" y="4"/>
                          <a:pt x="8" y="5"/>
                        </a:cubicBezTo>
                        <a:cubicBezTo>
                          <a:pt x="7" y="7"/>
                          <a:pt x="5" y="8"/>
                          <a:pt x="6" y="9"/>
                        </a:cubicBezTo>
                        <a:cubicBezTo>
                          <a:pt x="7" y="11"/>
                          <a:pt x="7" y="16"/>
                          <a:pt x="12" y="14"/>
                        </a:cubicBezTo>
                        <a:cubicBezTo>
                          <a:pt x="12" y="17"/>
                          <a:pt x="9" y="17"/>
                          <a:pt x="8" y="17"/>
                        </a:cubicBezTo>
                        <a:cubicBezTo>
                          <a:pt x="5" y="16"/>
                          <a:pt x="3" y="18"/>
                          <a:pt x="1" y="19"/>
                        </a:cubicBezTo>
                        <a:cubicBezTo>
                          <a:pt x="0" y="16"/>
                          <a:pt x="3" y="13"/>
                          <a:pt x="2" y="10"/>
                        </a:cubicBezTo>
                        <a:cubicBezTo>
                          <a:pt x="1" y="5"/>
                          <a:pt x="6" y="3"/>
                          <a:pt x="7" y="0"/>
                        </a:cubicBezTo>
                        <a:close/>
                      </a:path>
                    </a:pathLst>
                  </a:custGeom>
                  <a:solidFill>
                    <a:srgbClr val="B5CF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3" name="Freeform 463"/>
                  <p:cNvSpPr/>
                  <p:nvPr/>
                </p:nvSpPr>
                <p:spPr bwMode="auto">
                  <a:xfrm>
                    <a:off x="4731" y="1924"/>
                    <a:ext cx="81" cy="31"/>
                  </a:xfrm>
                  <a:custGeom>
                    <a:avLst/>
                    <a:gdLst>
                      <a:gd name="T0" fmla="*/ 0 w 34"/>
                      <a:gd name="T1" fmla="*/ 1 h 13"/>
                      <a:gd name="T2" fmla="*/ 17 w 34"/>
                      <a:gd name="T3" fmla="*/ 4 h 13"/>
                      <a:gd name="T4" fmla="*/ 18 w 34"/>
                      <a:gd name="T5" fmla="*/ 7 h 13"/>
                      <a:gd name="T6" fmla="*/ 33 w 34"/>
                      <a:gd name="T7" fmla="*/ 10 h 13"/>
                      <a:gd name="T8" fmla="*/ 34 w 34"/>
                      <a:gd name="T9" fmla="*/ 11 h 13"/>
                      <a:gd name="T10" fmla="*/ 26 w 34"/>
                      <a:gd name="T11" fmla="*/ 11 h 13"/>
                      <a:gd name="T12" fmla="*/ 10 w 34"/>
                      <a:gd name="T13" fmla="*/ 8 h 13"/>
                      <a:gd name="T14" fmla="*/ 4 w 34"/>
                      <a:gd name="T15" fmla="*/ 4 h 13"/>
                      <a:gd name="T16" fmla="*/ 0 w 34"/>
                      <a:gd name="T17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4" h="13">
                        <a:moveTo>
                          <a:pt x="0" y="1"/>
                        </a:moveTo>
                        <a:cubicBezTo>
                          <a:pt x="6" y="0"/>
                          <a:pt x="11" y="4"/>
                          <a:pt x="17" y="4"/>
                        </a:cubicBezTo>
                        <a:cubicBezTo>
                          <a:pt x="18" y="5"/>
                          <a:pt x="14" y="6"/>
                          <a:pt x="18" y="7"/>
                        </a:cubicBezTo>
                        <a:cubicBezTo>
                          <a:pt x="23" y="8"/>
                          <a:pt x="28" y="8"/>
                          <a:pt x="33" y="10"/>
                        </a:cubicBezTo>
                        <a:cubicBezTo>
                          <a:pt x="34" y="10"/>
                          <a:pt x="34" y="11"/>
                          <a:pt x="34" y="11"/>
                        </a:cubicBezTo>
                        <a:cubicBezTo>
                          <a:pt x="32" y="13"/>
                          <a:pt x="29" y="12"/>
                          <a:pt x="26" y="11"/>
                        </a:cubicBezTo>
                        <a:cubicBezTo>
                          <a:pt x="21" y="10"/>
                          <a:pt x="15" y="9"/>
                          <a:pt x="10" y="8"/>
                        </a:cubicBezTo>
                        <a:cubicBezTo>
                          <a:pt x="9" y="6"/>
                          <a:pt x="7" y="5"/>
                          <a:pt x="4" y="4"/>
                        </a:cubicBezTo>
                        <a:cubicBezTo>
                          <a:pt x="3" y="3"/>
                          <a:pt x="1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B2DBE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4" name="Freeform 464"/>
                  <p:cNvSpPr/>
                  <p:nvPr/>
                </p:nvSpPr>
                <p:spPr bwMode="auto">
                  <a:xfrm>
                    <a:off x="4790" y="1824"/>
                    <a:ext cx="55" cy="15"/>
                  </a:xfrm>
                  <a:custGeom>
                    <a:avLst/>
                    <a:gdLst>
                      <a:gd name="T0" fmla="*/ 23 w 23"/>
                      <a:gd name="T1" fmla="*/ 6 h 6"/>
                      <a:gd name="T2" fmla="*/ 3 w 23"/>
                      <a:gd name="T3" fmla="*/ 3 h 6"/>
                      <a:gd name="T4" fmla="*/ 0 w 23"/>
                      <a:gd name="T5" fmla="*/ 0 h 6"/>
                      <a:gd name="T6" fmla="*/ 13 w 23"/>
                      <a:gd name="T7" fmla="*/ 1 h 6"/>
                      <a:gd name="T8" fmla="*/ 23 w 23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" h="6">
                        <a:moveTo>
                          <a:pt x="23" y="6"/>
                        </a:moveTo>
                        <a:cubicBezTo>
                          <a:pt x="17" y="5"/>
                          <a:pt x="10" y="5"/>
                          <a:pt x="3" y="3"/>
                        </a:cubicBezTo>
                        <a:cubicBezTo>
                          <a:pt x="2" y="2"/>
                          <a:pt x="1" y="2"/>
                          <a:pt x="0" y="0"/>
                        </a:cubicBezTo>
                        <a:cubicBezTo>
                          <a:pt x="4" y="2"/>
                          <a:pt x="9" y="1"/>
                          <a:pt x="13" y="1"/>
                        </a:cubicBezTo>
                        <a:cubicBezTo>
                          <a:pt x="17" y="2"/>
                          <a:pt x="21" y="2"/>
                          <a:pt x="23" y="6"/>
                        </a:cubicBezTo>
                        <a:close/>
                      </a:path>
                    </a:pathLst>
                  </a:custGeom>
                  <a:solidFill>
                    <a:srgbClr val="BCDBF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5" name="Freeform 465"/>
                  <p:cNvSpPr/>
                  <p:nvPr/>
                </p:nvSpPr>
                <p:spPr bwMode="auto">
                  <a:xfrm>
                    <a:off x="4693" y="1889"/>
                    <a:ext cx="31" cy="33"/>
                  </a:xfrm>
                  <a:custGeom>
                    <a:avLst/>
                    <a:gdLst>
                      <a:gd name="T0" fmla="*/ 1 w 13"/>
                      <a:gd name="T1" fmla="*/ 0 h 14"/>
                      <a:gd name="T2" fmla="*/ 13 w 13"/>
                      <a:gd name="T3" fmla="*/ 14 h 14"/>
                      <a:gd name="T4" fmla="*/ 0 w 13"/>
                      <a:gd name="T5" fmla="*/ 1 h 14"/>
                      <a:gd name="T6" fmla="*/ 1 w 13"/>
                      <a:gd name="T7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" h="14">
                        <a:moveTo>
                          <a:pt x="1" y="0"/>
                        </a:moveTo>
                        <a:cubicBezTo>
                          <a:pt x="4" y="5"/>
                          <a:pt x="9" y="9"/>
                          <a:pt x="13" y="14"/>
                        </a:cubicBezTo>
                        <a:cubicBezTo>
                          <a:pt x="5" y="14"/>
                          <a:pt x="1" y="8"/>
                          <a:pt x="0" y="1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CFDF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6" name="Freeform 466"/>
                  <p:cNvSpPr/>
                  <p:nvPr/>
                </p:nvSpPr>
                <p:spPr bwMode="auto">
                  <a:xfrm>
                    <a:off x="4760" y="1660"/>
                    <a:ext cx="11" cy="53"/>
                  </a:xfrm>
                  <a:custGeom>
                    <a:avLst/>
                    <a:gdLst>
                      <a:gd name="T0" fmla="*/ 3 w 5"/>
                      <a:gd name="T1" fmla="*/ 22 h 22"/>
                      <a:gd name="T2" fmla="*/ 1 w 5"/>
                      <a:gd name="T3" fmla="*/ 20 h 22"/>
                      <a:gd name="T4" fmla="*/ 0 w 5"/>
                      <a:gd name="T5" fmla="*/ 0 h 22"/>
                      <a:gd name="T6" fmla="*/ 3 w 5"/>
                      <a:gd name="T7" fmla="*/ 9 h 22"/>
                      <a:gd name="T8" fmla="*/ 3 w 5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22">
                        <a:moveTo>
                          <a:pt x="3" y="22"/>
                        </a:moveTo>
                        <a:cubicBezTo>
                          <a:pt x="1" y="22"/>
                          <a:pt x="0" y="21"/>
                          <a:pt x="1" y="20"/>
                        </a:cubicBezTo>
                        <a:cubicBezTo>
                          <a:pt x="4" y="13"/>
                          <a:pt x="0" y="7"/>
                          <a:pt x="0" y="0"/>
                        </a:cubicBezTo>
                        <a:cubicBezTo>
                          <a:pt x="4" y="2"/>
                          <a:pt x="2" y="6"/>
                          <a:pt x="3" y="9"/>
                        </a:cubicBezTo>
                        <a:cubicBezTo>
                          <a:pt x="5" y="13"/>
                          <a:pt x="4" y="18"/>
                          <a:pt x="3" y="22"/>
                        </a:cubicBezTo>
                        <a:close/>
                      </a:path>
                    </a:pathLst>
                  </a:custGeom>
                  <a:solidFill>
                    <a:srgbClr val="B8D2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7" name="Freeform 467"/>
                  <p:cNvSpPr/>
                  <p:nvPr/>
                </p:nvSpPr>
                <p:spPr bwMode="auto">
                  <a:xfrm>
                    <a:off x="4859" y="1801"/>
                    <a:ext cx="19" cy="38"/>
                  </a:xfrm>
                  <a:custGeom>
                    <a:avLst/>
                    <a:gdLst>
                      <a:gd name="T0" fmla="*/ 0 w 8"/>
                      <a:gd name="T1" fmla="*/ 0 h 16"/>
                      <a:gd name="T2" fmla="*/ 4 w 8"/>
                      <a:gd name="T3" fmla="*/ 16 h 16"/>
                      <a:gd name="T4" fmla="*/ 3 w 8"/>
                      <a:gd name="T5" fmla="*/ 6 h 16"/>
                      <a:gd name="T6" fmla="*/ 0 w 8"/>
                      <a:gd name="T7" fmla="*/ 0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16">
                        <a:moveTo>
                          <a:pt x="0" y="0"/>
                        </a:moveTo>
                        <a:cubicBezTo>
                          <a:pt x="6" y="3"/>
                          <a:pt x="8" y="12"/>
                          <a:pt x="4" y="16"/>
                        </a:cubicBezTo>
                        <a:cubicBezTo>
                          <a:pt x="5" y="13"/>
                          <a:pt x="5" y="10"/>
                          <a:pt x="3" y="6"/>
                        </a:cubicBezTo>
                        <a:cubicBezTo>
                          <a:pt x="1" y="5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2FBF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8" name="Freeform 468"/>
                  <p:cNvSpPr/>
                  <p:nvPr/>
                </p:nvSpPr>
                <p:spPr bwMode="auto">
                  <a:xfrm>
                    <a:off x="4681" y="1851"/>
                    <a:ext cx="15" cy="40"/>
                  </a:xfrm>
                  <a:custGeom>
                    <a:avLst/>
                    <a:gdLst>
                      <a:gd name="T0" fmla="*/ 6 w 6"/>
                      <a:gd name="T1" fmla="*/ 16 h 17"/>
                      <a:gd name="T2" fmla="*/ 5 w 6"/>
                      <a:gd name="T3" fmla="*/ 17 h 17"/>
                      <a:gd name="T4" fmla="*/ 4 w 6"/>
                      <a:gd name="T5" fmla="*/ 0 h 17"/>
                      <a:gd name="T6" fmla="*/ 6 w 6"/>
                      <a:gd name="T7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17">
                        <a:moveTo>
                          <a:pt x="6" y="16"/>
                        </a:moveTo>
                        <a:cubicBezTo>
                          <a:pt x="6" y="17"/>
                          <a:pt x="5" y="17"/>
                          <a:pt x="5" y="17"/>
                        </a:cubicBezTo>
                        <a:cubicBezTo>
                          <a:pt x="0" y="11"/>
                          <a:pt x="0" y="4"/>
                          <a:pt x="4" y="0"/>
                        </a:cubicBezTo>
                        <a:cubicBezTo>
                          <a:pt x="3" y="6"/>
                          <a:pt x="3" y="11"/>
                          <a:pt x="6" y="16"/>
                        </a:cubicBezTo>
                        <a:close/>
                      </a:path>
                    </a:pathLst>
                  </a:custGeom>
                  <a:solidFill>
                    <a:srgbClr val="F7FCF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19" name="Freeform 469"/>
                  <p:cNvSpPr/>
                  <p:nvPr/>
                </p:nvSpPr>
                <p:spPr bwMode="auto">
                  <a:xfrm>
                    <a:off x="4802" y="1592"/>
                    <a:ext cx="29" cy="19"/>
                  </a:xfrm>
                  <a:custGeom>
                    <a:avLst/>
                    <a:gdLst>
                      <a:gd name="T0" fmla="*/ 0 w 12"/>
                      <a:gd name="T1" fmla="*/ 8 h 8"/>
                      <a:gd name="T2" fmla="*/ 8 w 12"/>
                      <a:gd name="T3" fmla="*/ 1 h 8"/>
                      <a:gd name="T4" fmla="*/ 12 w 12"/>
                      <a:gd name="T5" fmla="*/ 1 h 8"/>
                      <a:gd name="T6" fmla="*/ 0 w 12"/>
                      <a:gd name="T7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" h="8">
                        <a:moveTo>
                          <a:pt x="0" y="8"/>
                        </a:moveTo>
                        <a:cubicBezTo>
                          <a:pt x="3" y="5"/>
                          <a:pt x="6" y="4"/>
                          <a:pt x="8" y="1"/>
                        </a:cubicBezTo>
                        <a:cubicBezTo>
                          <a:pt x="9" y="0"/>
                          <a:pt x="11" y="1"/>
                          <a:pt x="12" y="1"/>
                        </a:cubicBezTo>
                        <a:cubicBezTo>
                          <a:pt x="9" y="6"/>
                          <a:pt x="5" y="7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B8DCE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0" name="Freeform 470"/>
                  <p:cNvSpPr/>
                  <p:nvPr/>
                </p:nvSpPr>
                <p:spPr bwMode="auto">
                  <a:xfrm>
                    <a:off x="4639" y="1684"/>
                    <a:ext cx="9" cy="26"/>
                  </a:xfrm>
                  <a:custGeom>
                    <a:avLst/>
                    <a:gdLst>
                      <a:gd name="T0" fmla="*/ 2 w 4"/>
                      <a:gd name="T1" fmla="*/ 11 h 11"/>
                      <a:gd name="T2" fmla="*/ 0 w 4"/>
                      <a:gd name="T3" fmla="*/ 0 h 11"/>
                      <a:gd name="T4" fmla="*/ 2 w 4"/>
                      <a:gd name="T5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11">
                        <a:moveTo>
                          <a:pt x="2" y="11"/>
                        </a:moveTo>
                        <a:cubicBezTo>
                          <a:pt x="0" y="8"/>
                          <a:pt x="0" y="4"/>
                          <a:pt x="0" y="0"/>
                        </a:cubicBezTo>
                        <a:cubicBezTo>
                          <a:pt x="3" y="3"/>
                          <a:pt x="4" y="7"/>
                          <a:pt x="2" y="11"/>
                        </a:cubicBezTo>
                        <a:close/>
                      </a:path>
                    </a:pathLst>
                  </a:custGeom>
                  <a:solidFill>
                    <a:srgbClr val="AAD9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1" name="Freeform 471"/>
                  <p:cNvSpPr/>
                  <p:nvPr/>
                </p:nvSpPr>
                <p:spPr bwMode="auto">
                  <a:xfrm>
                    <a:off x="4650" y="1706"/>
                    <a:ext cx="15" cy="16"/>
                  </a:xfrm>
                  <a:custGeom>
                    <a:avLst/>
                    <a:gdLst>
                      <a:gd name="T0" fmla="*/ 3 w 6"/>
                      <a:gd name="T1" fmla="*/ 0 h 7"/>
                      <a:gd name="T2" fmla="*/ 6 w 6"/>
                      <a:gd name="T3" fmla="*/ 2 h 7"/>
                      <a:gd name="T4" fmla="*/ 2 w 6"/>
                      <a:gd name="T5" fmla="*/ 7 h 7"/>
                      <a:gd name="T6" fmla="*/ 0 w 6"/>
                      <a:gd name="T7" fmla="*/ 6 h 7"/>
                      <a:gd name="T8" fmla="*/ 3 w 6"/>
                      <a:gd name="T9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7">
                        <a:moveTo>
                          <a:pt x="3" y="0"/>
                        </a:moveTo>
                        <a:cubicBezTo>
                          <a:pt x="3" y="3"/>
                          <a:pt x="5" y="2"/>
                          <a:pt x="6" y="2"/>
                        </a:cubicBezTo>
                        <a:cubicBezTo>
                          <a:pt x="6" y="4"/>
                          <a:pt x="2" y="5"/>
                          <a:pt x="2" y="7"/>
                        </a:cubicBezTo>
                        <a:cubicBezTo>
                          <a:pt x="1" y="7"/>
                          <a:pt x="0" y="7"/>
                          <a:pt x="0" y="6"/>
                        </a:cubicBezTo>
                        <a:cubicBezTo>
                          <a:pt x="1" y="4"/>
                          <a:pt x="2" y="2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B5CF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2" name="Freeform 472"/>
                  <p:cNvSpPr/>
                  <p:nvPr/>
                </p:nvSpPr>
                <p:spPr bwMode="auto">
                  <a:xfrm>
                    <a:off x="4769" y="1810"/>
                    <a:ext cx="19" cy="10"/>
                  </a:xfrm>
                  <a:custGeom>
                    <a:avLst/>
                    <a:gdLst>
                      <a:gd name="T0" fmla="*/ 8 w 8"/>
                      <a:gd name="T1" fmla="*/ 4 h 4"/>
                      <a:gd name="T2" fmla="*/ 0 w 8"/>
                      <a:gd name="T3" fmla="*/ 2 h 4"/>
                      <a:gd name="T4" fmla="*/ 8 w 8"/>
                      <a:gd name="T5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8" h="4">
                        <a:moveTo>
                          <a:pt x="8" y="4"/>
                        </a:moveTo>
                        <a:cubicBezTo>
                          <a:pt x="5" y="4"/>
                          <a:pt x="2" y="3"/>
                          <a:pt x="0" y="2"/>
                        </a:cubicBezTo>
                        <a:cubicBezTo>
                          <a:pt x="3" y="2"/>
                          <a:pt x="6" y="0"/>
                          <a:pt x="8" y="4"/>
                        </a:cubicBezTo>
                        <a:close/>
                      </a:path>
                    </a:pathLst>
                  </a:custGeom>
                  <a:solidFill>
                    <a:srgbClr val="F9FCF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3" name="Freeform 473"/>
                  <p:cNvSpPr/>
                  <p:nvPr/>
                </p:nvSpPr>
                <p:spPr bwMode="auto">
                  <a:xfrm>
                    <a:off x="4674" y="1649"/>
                    <a:ext cx="10" cy="14"/>
                  </a:xfrm>
                  <a:custGeom>
                    <a:avLst/>
                    <a:gdLst>
                      <a:gd name="T0" fmla="*/ 4 w 4"/>
                      <a:gd name="T1" fmla="*/ 0 h 6"/>
                      <a:gd name="T2" fmla="*/ 4 w 4"/>
                      <a:gd name="T3" fmla="*/ 6 h 6"/>
                      <a:gd name="T4" fmla="*/ 0 w 4"/>
                      <a:gd name="T5" fmla="*/ 3 h 6"/>
                      <a:gd name="T6" fmla="*/ 4 w 4"/>
                      <a:gd name="T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6">
                        <a:moveTo>
                          <a:pt x="4" y="0"/>
                        </a:moveTo>
                        <a:cubicBezTo>
                          <a:pt x="3" y="2"/>
                          <a:pt x="3" y="4"/>
                          <a:pt x="4" y="6"/>
                        </a:cubicBezTo>
                        <a:cubicBezTo>
                          <a:pt x="2" y="6"/>
                          <a:pt x="2" y="4"/>
                          <a:pt x="0" y="3"/>
                        </a:cubicBezTo>
                        <a:cubicBezTo>
                          <a:pt x="1" y="2"/>
                          <a:pt x="2" y="0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B5CF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4" name="Freeform 474"/>
                  <p:cNvSpPr/>
                  <p:nvPr/>
                </p:nvSpPr>
                <p:spPr bwMode="auto">
                  <a:xfrm>
                    <a:off x="4833" y="1634"/>
                    <a:ext cx="14" cy="12"/>
                  </a:xfrm>
                  <a:custGeom>
                    <a:avLst/>
                    <a:gdLst>
                      <a:gd name="T0" fmla="*/ 6 w 6"/>
                      <a:gd name="T1" fmla="*/ 1 h 5"/>
                      <a:gd name="T2" fmla="*/ 0 w 6"/>
                      <a:gd name="T3" fmla="*/ 5 h 5"/>
                      <a:gd name="T4" fmla="*/ 6 w 6"/>
                      <a:gd name="T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5">
                        <a:moveTo>
                          <a:pt x="6" y="1"/>
                        </a:moveTo>
                        <a:cubicBezTo>
                          <a:pt x="5" y="3"/>
                          <a:pt x="3" y="5"/>
                          <a:pt x="0" y="5"/>
                        </a:cubicBezTo>
                        <a:cubicBezTo>
                          <a:pt x="2" y="3"/>
                          <a:pt x="3" y="0"/>
                          <a:pt x="6" y="1"/>
                        </a:cubicBezTo>
                        <a:close/>
                      </a:path>
                    </a:pathLst>
                  </a:custGeom>
                  <a:solidFill>
                    <a:srgbClr val="F5FBF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5" name="Freeform 475"/>
                  <p:cNvSpPr/>
                  <p:nvPr/>
                </p:nvSpPr>
                <p:spPr bwMode="auto">
                  <a:xfrm>
                    <a:off x="4824" y="1587"/>
                    <a:ext cx="9" cy="7"/>
                  </a:xfrm>
                  <a:custGeom>
                    <a:avLst/>
                    <a:gdLst>
                      <a:gd name="T0" fmla="*/ 3 w 4"/>
                      <a:gd name="T1" fmla="*/ 3 h 3"/>
                      <a:gd name="T2" fmla="*/ 4 w 4"/>
                      <a:gd name="T3" fmla="*/ 0 h 3"/>
                      <a:gd name="T4" fmla="*/ 3 w 4"/>
                      <a:gd name="T5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3" y="3"/>
                        </a:moveTo>
                        <a:cubicBezTo>
                          <a:pt x="3" y="2"/>
                          <a:pt x="0" y="0"/>
                          <a:pt x="4" y="0"/>
                        </a:cubicBezTo>
                        <a:cubicBezTo>
                          <a:pt x="4" y="1"/>
                          <a:pt x="4" y="2"/>
                          <a:pt x="3" y="3"/>
                        </a:cubicBezTo>
                        <a:close/>
                      </a:path>
                    </a:pathLst>
                  </a:custGeom>
                  <a:solidFill>
                    <a:srgbClr val="B8DCE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6" name="Freeform 476"/>
                  <p:cNvSpPr/>
                  <p:nvPr/>
                </p:nvSpPr>
                <p:spPr bwMode="auto">
                  <a:xfrm>
                    <a:off x="4653" y="1447"/>
                    <a:ext cx="38" cy="28"/>
                  </a:xfrm>
                  <a:custGeom>
                    <a:avLst/>
                    <a:gdLst>
                      <a:gd name="T0" fmla="*/ 12 w 16"/>
                      <a:gd name="T1" fmla="*/ 12 h 12"/>
                      <a:gd name="T2" fmla="*/ 8 w 16"/>
                      <a:gd name="T3" fmla="*/ 10 h 12"/>
                      <a:gd name="T4" fmla="*/ 7 w 16"/>
                      <a:gd name="T5" fmla="*/ 9 h 12"/>
                      <a:gd name="T6" fmla="*/ 9 w 16"/>
                      <a:gd name="T7" fmla="*/ 7 h 12"/>
                      <a:gd name="T8" fmla="*/ 10 w 16"/>
                      <a:gd name="T9" fmla="*/ 5 h 12"/>
                      <a:gd name="T10" fmla="*/ 8 w 16"/>
                      <a:gd name="T11" fmla="*/ 6 h 12"/>
                      <a:gd name="T12" fmla="*/ 4 w 16"/>
                      <a:gd name="T13" fmla="*/ 8 h 12"/>
                      <a:gd name="T14" fmla="*/ 1 w 16"/>
                      <a:gd name="T15" fmla="*/ 6 h 12"/>
                      <a:gd name="T16" fmla="*/ 3 w 16"/>
                      <a:gd name="T17" fmla="*/ 4 h 12"/>
                      <a:gd name="T18" fmla="*/ 4 w 16"/>
                      <a:gd name="T19" fmla="*/ 4 h 12"/>
                      <a:gd name="T20" fmla="*/ 13 w 16"/>
                      <a:gd name="T21" fmla="*/ 5 h 12"/>
                      <a:gd name="T22" fmla="*/ 12 w 16"/>
                      <a:gd name="T23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6" h="12">
                        <a:moveTo>
                          <a:pt x="12" y="12"/>
                        </a:moveTo>
                        <a:cubicBezTo>
                          <a:pt x="11" y="12"/>
                          <a:pt x="12" y="8"/>
                          <a:pt x="8" y="10"/>
                        </a:cubicBezTo>
                        <a:cubicBezTo>
                          <a:pt x="8" y="10"/>
                          <a:pt x="7" y="9"/>
                          <a:pt x="7" y="9"/>
                        </a:cubicBezTo>
                        <a:cubicBezTo>
                          <a:pt x="7" y="8"/>
                          <a:pt x="8" y="7"/>
                          <a:pt x="9" y="7"/>
                        </a:cubicBezTo>
                        <a:cubicBezTo>
                          <a:pt x="10" y="6"/>
                          <a:pt x="12" y="6"/>
                          <a:pt x="10" y="5"/>
                        </a:cubicBezTo>
                        <a:cubicBezTo>
                          <a:pt x="9" y="3"/>
                          <a:pt x="9" y="6"/>
                          <a:pt x="8" y="6"/>
                        </a:cubicBezTo>
                        <a:cubicBezTo>
                          <a:pt x="6" y="6"/>
                          <a:pt x="5" y="8"/>
                          <a:pt x="4" y="8"/>
                        </a:cubicBezTo>
                        <a:cubicBezTo>
                          <a:pt x="2" y="8"/>
                          <a:pt x="1" y="7"/>
                          <a:pt x="1" y="6"/>
                        </a:cubicBezTo>
                        <a:cubicBezTo>
                          <a:pt x="3" y="7"/>
                          <a:pt x="0" y="1"/>
                          <a:pt x="3" y="4"/>
                        </a:cubicBezTo>
                        <a:cubicBezTo>
                          <a:pt x="3" y="4"/>
                          <a:pt x="4" y="4"/>
                          <a:pt x="4" y="4"/>
                        </a:cubicBezTo>
                        <a:cubicBezTo>
                          <a:pt x="8" y="0"/>
                          <a:pt x="10" y="1"/>
                          <a:pt x="13" y="5"/>
                        </a:cubicBezTo>
                        <a:cubicBezTo>
                          <a:pt x="16" y="9"/>
                          <a:pt x="15" y="10"/>
                          <a:pt x="12" y="12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7" name="Freeform 477"/>
                  <p:cNvSpPr/>
                  <p:nvPr/>
                </p:nvSpPr>
                <p:spPr bwMode="auto">
                  <a:xfrm>
                    <a:off x="4598" y="1489"/>
                    <a:ext cx="45" cy="15"/>
                  </a:xfrm>
                  <a:custGeom>
                    <a:avLst/>
                    <a:gdLst>
                      <a:gd name="T0" fmla="*/ 15 w 19"/>
                      <a:gd name="T1" fmla="*/ 6 h 6"/>
                      <a:gd name="T2" fmla="*/ 1 w 19"/>
                      <a:gd name="T3" fmla="*/ 6 h 6"/>
                      <a:gd name="T4" fmla="*/ 0 w 19"/>
                      <a:gd name="T5" fmla="*/ 5 h 6"/>
                      <a:gd name="T6" fmla="*/ 1 w 19"/>
                      <a:gd name="T7" fmla="*/ 4 h 6"/>
                      <a:gd name="T8" fmla="*/ 5 w 19"/>
                      <a:gd name="T9" fmla="*/ 2 h 6"/>
                      <a:gd name="T10" fmla="*/ 8 w 19"/>
                      <a:gd name="T11" fmla="*/ 1 h 6"/>
                      <a:gd name="T12" fmla="*/ 14 w 19"/>
                      <a:gd name="T13" fmla="*/ 2 h 6"/>
                      <a:gd name="T14" fmla="*/ 19 w 19"/>
                      <a:gd name="T15" fmla="*/ 3 h 6"/>
                      <a:gd name="T16" fmla="*/ 19 w 19"/>
                      <a:gd name="T17" fmla="*/ 5 h 6"/>
                      <a:gd name="T18" fmla="*/ 15 w 19"/>
                      <a:gd name="T1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9" h="6">
                        <a:moveTo>
                          <a:pt x="15" y="6"/>
                        </a:moveTo>
                        <a:cubicBezTo>
                          <a:pt x="10" y="5"/>
                          <a:pt x="6" y="5"/>
                          <a:pt x="1" y="6"/>
                        </a:cubicBezTo>
                        <a:cubicBezTo>
                          <a:pt x="1" y="6"/>
                          <a:pt x="0" y="6"/>
                          <a:pt x="0" y="5"/>
                        </a:cubicBezTo>
                        <a:cubicBezTo>
                          <a:pt x="0" y="4"/>
                          <a:pt x="0" y="4"/>
                          <a:pt x="1" y="4"/>
                        </a:cubicBezTo>
                        <a:cubicBezTo>
                          <a:pt x="3" y="5"/>
                          <a:pt x="4" y="3"/>
                          <a:pt x="5" y="2"/>
                        </a:cubicBezTo>
                        <a:cubicBezTo>
                          <a:pt x="6" y="1"/>
                          <a:pt x="7" y="0"/>
                          <a:pt x="8" y="1"/>
                        </a:cubicBezTo>
                        <a:cubicBezTo>
                          <a:pt x="9" y="6"/>
                          <a:pt x="12" y="3"/>
                          <a:pt x="14" y="2"/>
                        </a:cubicBezTo>
                        <a:cubicBezTo>
                          <a:pt x="16" y="2"/>
                          <a:pt x="17" y="2"/>
                          <a:pt x="19" y="3"/>
                        </a:cubicBezTo>
                        <a:cubicBezTo>
                          <a:pt x="19" y="3"/>
                          <a:pt x="19" y="4"/>
                          <a:pt x="19" y="5"/>
                        </a:cubicBezTo>
                        <a:cubicBezTo>
                          <a:pt x="18" y="6"/>
                          <a:pt x="16" y="6"/>
                          <a:pt x="15" y="6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8" name="Freeform 478"/>
                  <p:cNvSpPr/>
                  <p:nvPr/>
                </p:nvSpPr>
                <p:spPr bwMode="auto">
                  <a:xfrm>
                    <a:off x="4615" y="1473"/>
                    <a:ext cx="31" cy="16"/>
                  </a:xfrm>
                  <a:custGeom>
                    <a:avLst/>
                    <a:gdLst>
                      <a:gd name="T0" fmla="*/ 0 w 13"/>
                      <a:gd name="T1" fmla="*/ 6 h 7"/>
                      <a:gd name="T2" fmla="*/ 7 w 13"/>
                      <a:gd name="T3" fmla="*/ 2 h 7"/>
                      <a:gd name="T4" fmla="*/ 10 w 13"/>
                      <a:gd name="T5" fmla="*/ 2 h 7"/>
                      <a:gd name="T6" fmla="*/ 10 w 13"/>
                      <a:gd name="T7" fmla="*/ 5 h 7"/>
                      <a:gd name="T8" fmla="*/ 0 w 13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" h="7">
                        <a:moveTo>
                          <a:pt x="0" y="6"/>
                        </a:moveTo>
                        <a:cubicBezTo>
                          <a:pt x="3" y="4"/>
                          <a:pt x="5" y="3"/>
                          <a:pt x="7" y="2"/>
                        </a:cubicBezTo>
                        <a:cubicBezTo>
                          <a:pt x="8" y="0"/>
                          <a:pt x="9" y="1"/>
                          <a:pt x="10" y="2"/>
                        </a:cubicBezTo>
                        <a:cubicBezTo>
                          <a:pt x="12" y="4"/>
                          <a:pt x="13" y="4"/>
                          <a:pt x="10" y="5"/>
                        </a:cubicBezTo>
                        <a:cubicBezTo>
                          <a:pt x="7" y="6"/>
                          <a:pt x="4" y="7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29" name="Freeform 479"/>
                  <p:cNvSpPr/>
                  <p:nvPr/>
                </p:nvSpPr>
                <p:spPr bwMode="auto">
                  <a:xfrm>
                    <a:off x="4660" y="1487"/>
                    <a:ext cx="9" cy="9"/>
                  </a:xfrm>
                  <a:custGeom>
                    <a:avLst/>
                    <a:gdLst>
                      <a:gd name="T0" fmla="*/ 2 w 4"/>
                      <a:gd name="T1" fmla="*/ 0 h 4"/>
                      <a:gd name="T2" fmla="*/ 4 w 4"/>
                      <a:gd name="T3" fmla="*/ 2 h 4"/>
                      <a:gd name="T4" fmla="*/ 3 w 4"/>
                      <a:gd name="T5" fmla="*/ 3 h 4"/>
                      <a:gd name="T6" fmla="*/ 0 w 4"/>
                      <a:gd name="T7" fmla="*/ 1 h 4"/>
                      <a:gd name="T8" fmla="*/ 2 w 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0"/>
                        </a:moveTo>
                        <a:cubicBezTo>
                          <a:pt x="4" y="0"/>
                          <a:pt x="4" y="1"/>
                          <a:pt x="4" y="2"/>
                        </a:cubicBezTo>
                        <a:cubicBezTo>
                          <a:pt x="4" y="3"/>
                          <a:pt x="4" y="4"/>
                          <a:pt x="3" y="3"/>
                        </a:cubicBezTo>
                        <a:cubicBezTo>
                          <a:pt x="2" y="3"/>
                          <a:pt x="1" y="3"/>
                          <a:pt x="0" y="1"/>
                        </a:cubicBezTo>
                        <a:cubicBezTo>
                          <a:pt x="0" y="0"/>
                          <a:pt x="2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0" name="Freeform 480"/>
                  <p:cNvSpPr/>
                  <p:nvPr/>
                </p:nvSpPr>
                <p:spPr bwMode="auto">
                  <a:xfrm>
                    <a:off x="4662" y="1501"/>
                    <a:ext cx="5" cy="5"/>
                  </a:xfrm>
                  <a:custGeom>
                    <a:avLst/>
                    <a:gdLst>
                      <a:gd name="T0" fmla="*/ 2 w 2"/>
                      <a:gd name="T1" fmla="*/ 1 h 2"/>
                      <a:gd name="T2" fmla="*/ 1 w 2"/>
                      <a:gd name="T3" fmla="*/ 2 h 2"/>
                      <a:gd name="T4" fmla="*/ 0 w 2"/>
                      <a:gd name="T5" fmla="*/ 1 h 2"/>
                      <a:gd name="T6" fmla="*/ 1 w 2"/>
                      <a:gd name="T7" fmla="*/ 0 h 2"/>
                      <a:gd name="T8" fmla="*/ 2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2" y="1"/>
                        </a:move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0" y="2"/>
                          <a:pt x="0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1" name="Freeform 481"/>
                  <p:cNvSpPr/>
                  <p:nvPr/>
                </p:nvSpPr>
                <p:spPr bwMode="auto">
                  <a:xfrm>
                    <a:off x="4693" y="1466"/>
                    <a:ext cx="10" cy="4"/>
                  </a:xfrm>
                  <a:custGeom>
                    <a:avLst/>
                    <a:gdLst>
                      <a:gd name="T0" fmla="*/ 4 w 4"/>
                      <a:gd name="T1" fmla="*/ 2 h 2"/>
                      <a:gd name="T2" fmla="*/ 0 w 4"/>
                      <a:gd name="T3" fmla="*/ 2 h 2"/>
                      <a:gd name="T4" fmla="*/ 4 w 4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2">
                        <a:moveTo>
                          <a:pt x="4" y="2"/>
                        </a:moveTo>
                        <a:cubicBezTo>
                          <a:pt x="3" y="2"/>
                          <a:pt x="2" y="2"/>
                          <a:pt x="0" y="2"/>
                        </a:cubicBezTo>
                        <a:cubicBezTo>
                          <a:pt x="2" y="0"/>
                          <a:pt x="3" y="0"/>
                          <a:pt x="4" y="2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2" name="Freeform 482"/>
                  <p:cNvSpPr/>
                  <p:nvPr/>
                </p:nvSpPr>
                <p:spPr bwMode="auto">
                  <a:xfrm>
                    <a:off x="4636" y="2663"/>
                    <a:ext cx="5" cy="7"/>
                  </a:xfrm>
                  <a:custGeom>
                    <a:avLst/>
                    <a:gdLst>
                      <a:gd name="T0" fmla="*/ 2 w 2"/>
                      <a:gd name="T1" fmla="*/ 0 h 3"/>
                      <a:gd name="T2" fmla="*/ 1 w 2"/>
                      <a:gd name="T3" fmla="*/ 3 h 3"/>
                      <a:gd name="T4" fmla="*/ 0 w 2"/>
                      <a:gd name="T5" fmla="*/ 2 h 3"/>
                      <a:gd name="T6" fmla="*/ 2 w 2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3">
                        <a:moveTo>
                          <a:pt x="2" y="0"/>
                        </a:moveTo>
                        <a:cubicBezTo>
                          <a:pt x="2" y="1"/>
                          <a:pt x="2" y="2"/>
                          <a:pt x="1" y="3"/>
                        </a:cubicBezTo>
                        <a:cubicBezTo>
                          <a:pt x="1" y="3"/>
                          <a:pt x="0" y="3"/>
                          <a:pt x="0" y="2"/>
                        </a:cubicBezTo>
                        <a:cubicBezTo>
                          <a:pt x="0" y="1"/>
                          <a:pt x="0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ECD9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3" name="Freeform 483"/>
                  <p:cNvSpPr/>
                  <p:nvPr/>
                </p:nvSpPr>
                <p:spPr bwMode="auto">
                  <a:xfrm>
                    <a:off x="4752" y="2711"/>
                    <a:ext cx="105" cy="12"/>
                  </a:xfrm>
                  <a:custGeom>
                    <a:avLst/>
                    <a:gdLst>
                      <a:gd name="T0" fmla="*/ 44 w 44"/>
                      <a:gd name="T1" fmla="*/ 0 h 5"/>
                      <a:gd name="T2" fmla="*/ 31 w 44"/>
                      <a:gd name="T3" fmla="*/ 3 h 5"/>
                      <a:gd name="T4" fmla="*/ 27 w 44"/>
                      <a:gd name="T5" fmla="*/ 4 h 5"/>
                      <a:gd name="T6" fmla="*/ 19 w 44"/>
                      <a:gd name="T7" fmla="*/ 5 h 5"/>
                      <a:gd name="T8" fmla="*/ 14 w 44"/>
                      <a:gd name="T9" fmla="*/ 5 h 5"/>
                      <a:gd name="T10" fmla="*/ 3 w 44"/>
                      <a:gd name="T11" fmla="*/ 5 h 5"/>
                      <a:gd name="T12" fmla="*/ 1 w 44"/>
                      <a:gd name="T13" fmla="*/ 3 h 5"/>
                      <a:gd name="T14" fmla="*/ 2 w 44"/>
                      <a:gd name="T15" fmla="*/ 2 h 5"/>
                      <a:gd name="T16" fmla="*/ 13 w 44"/>
                      <a:gd name="T17" fmla="*/ 2 h 5"/>
                      <a:gd name="T18" fmla="*/ 34 w 44"/>
                      <a:gd name="T19" fmla="*/ 1 h 5"/>
                      <a:gd name="T20" fmla="*/ 39 w 44"/>
                      <a:gd name="T21" fmla="*/ 0 h 5"/>
                      <a:gd name="T22" fmla="*/ 44 w 44"/>
                      <a:gd name="T23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44" h="5">
                        <a:moveTo>
                          <a:pt x="44" y="0"/>
                        </a:moveTo>
                        <a:cubicBezTo>
                          <a:pt x="40" y="2"/>
                          <a:pt x="36" y="3"/>
                          <a:pt x="31" y="3"/>
                        </a:cubicBezTo>
                        <a:cubicBezTo>
                          <a:pt x="30" y="4"/>
                          <a:pt x="29" y="5"/>
                          <a:pt x="27" y="4"/>
                        </a:cubicBezTo>
                        <a:cubicBezTo>
                          <a:pt x="25" y="5"/>
                          <a:pt x="22" y="5"/>
                          <a:pt x="19" y="5"/>
                        </a:cubicBezTo>
                        <a:cubicBezTo>
                          <a:pt x="18" y="5"/>
                          <a:pt x="16" y="5"/>
                          <a:pt x="14" y="5"/>
                        </a:cubicBezTo>
                        <a:cubicBezTo>
                          <a:pt x="11" y="5"/>
                          <a:pt x="7" y="4"/>
                          <a:pt x="3" y="5"/>
                        </a:cubicBezTo>
                        <a:cubicBezTo>
                          <a:pt x="2" y="5"/>
                          <a:pt x="0" y="5"/>
                          <a:pt x="1" y="3"/>
                        </a:cubicBezTo>
                        <a:cubicBezTo>
                          <a:pt x="1" y="2"/>
                          <a:pt x="2" y="2"/>
                          <a:pt x="2" y="2"/>
                        </a:cubicBezTo>
                        <a:cubicBezTo>
                          <a:pt x="5" y="0"/>
                          <a:pt x="9" y="2"/>
                          <a:pt x="13" y="2"/>
                        </a:cubicBezTo>
                        <a:cubicBezTo>
                          <a:pt x="20" y="1"/>
                          <a:pt x="27" y="1"/>
                          <a:pt x="34" y="1"/>
                        </a:cubicBezTo>
                        <a:cubicBezTo>
                          <a:pt x="36" y="1"/>
                          <a:pt x="38" y="1"/>
                          <a:pt x="39" y="0"/>
                        </a:cubicBezTo>
                        <a:cubicBezTo>
                          <a:pt x="41" y="0"/>
                          <a:pt x="43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rgbClr val="8E81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4" name="Freeform 484"/>
                  <p:cNvSpPr/>
                  <p:nvPr/>
                </p:nvSpPr>
                <p:spPr bwMode="auto">
                  <a:xfrm>
                    <a:off x="4783" y="2708"/>
                    <a:ext cx="62" cy="12"/>
                  </a:xfrm>
                  <a:custGeom>
                    <a:avLst/>
                    <a:gdLst>
                      <a:gd name="T0" fmla="*/ 26 w 26"/>
                      <a:gd name="T1" fmla="*/ 1 h 5"/>
                      <a:gd name="T2" fmla="*/ 11 w 26"/>
                      <a:gd name="T3" fmla="*/ 3 h 5"/>
                      <a:gd name="T4" fmla="*/ 0 w 26"/>
                      <a:gd name="T5" fmla="*/ 3 h 5"/>
                      <a:gd name="T6" fmla="*/ 3 w 26"/>
                      <a:gd name="T7" fmla="*/ 1 h 5"/>
                      <a:gd name="T8" fmla="*/ 26 w 26"/>
                      <a:gd name="T9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6" h="5">
                        <a:moveTo>
                          <a:pt x="26" y="1"/>
                        </a:moveTo>
                        <a:cubicBezTo>
                          <a:pt x="22" y="4"/>
                          <a:pt x="16" y="3"/>
                          <a:pt x="11" y="3"/>
                        </a:cubicBezTo>
                        <a:cubicBezTo>
                          <a:pt x="7" y="3"/>
                          <a:pt x="3" y="5"/>
                          <a:pt x="0" y="3"/>
                        </a:cubicBezTo>
                        <a:cubicBezTo>
                          <a:pt x="0" y="0"/>
                          <a:pt x="2" y="1"/>
                          <a:pt x="3" y="1"/>
                        </a:cubicBezTo>
                        <a:cubicBezTo>
                          <a:pt x="11" y="2"/>
                          <a:pt x="19" y="0"/>
                          <a:pt x="26" y="1"/>
                        </a:cubicBezTo>
                        <a:close/>
                      </a:path>
                    </a:pathLst>
                  </a:custGeom>
                  <a:solidFill>
                    <a:srgbClr val="937C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5" name="Freeform 485"/>
                  <p:cNvSpPr/>
                  <p:nvPr/>
                </p:nvSpPr>
                <p:spPr bwMode="auto">
                  <a:xfrm>
                    <a:off x="4627" y="2711"/>
                    <a:ext cx="118" cy="26"/>
                  </a:xfrm>
                  <a:custGeom>
                    <a:avLst/>
                    <a:gdLst>
                      <a:gd name="T0" fmla="*/ 26 w 50"/>
                      <a:gd name="T1" fmla="*/ 9 h 11"/>
                      <a:gd name="T2" fmla="*/ 17 w 50"/>
                      <a:gd name="T3" fmla="*/ 9 h 11"/>
                      <a:gd name="T4" fmla="*/ 7 w 50"/>
                      <a:gd name="T5" fmla="*/ 9 h 11"/>
                      <a:gd name="T6" fmla="*/ 3 w 50"/>
                      <a:gd name="T7" fmla="*/ 8 h 11"/>
                      <a:gd name="T8" fmla="*/ 3 w 50"/>
                      <a:gd name="T9" fmla="*/ 5 h 11"/>
                      <a:gd name="T10" fmla="*/ 0 w 50"/>
                      <a:gd name="T11" fmla="*/ 1 h 11"/>
                      <a:gd name="T12" fmla="*/ 23 w 50"/>
                      <a:gd name="T13" fmla="*/ 0 h 11"/>
                      <a:gd name="T14" fmla="*/ 27 w 50"/>
                      <a:gd name="T15" fmla="*/ 2 h 11"/>
                      <a:gd name="T16" fmla="*/ 49 w 50"/>
                      <a:gd name="T17" fmla="*/ 3 h 11"/>
                      <a:gd name="T18" fmla="*/ 50 w 50"/>
                      <a:gd name="T19" fmla="*/ 4 h 11"/>
                      <a:gd name="T20" fmla="*/ 45 w 50"/>
                      <a:gd name="T21" fmla="*/ 6 h 11"/>
                      <a:gd name="T22" fmla="*/ 34 w 50"/>
                      <a:gd name="T23" fmla="*/ 8 h 11"/>
                      <a:gd name="T24" fmla="*/ 26 w 50"/>
                      <a:gd name="T25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50" h="11">
                        <a:moveTo>
                          <a:pt x="26" y="9"/>
                        </a:moveTo>
                        <a:cubicBezTo>
                          <a:pt x="23" y="11"/>
                          <a:pt x="20" y="8"/>
                          <a:pt x="17" y="9"/>
                        </a:cubicBezTo>
                        <a:cubicBezTo>
                          <a:pt x="13" y="9"/>
                          <a:pt x="10" y="7"/>
                          <a:pt x="7" y="9"/>
                        </a:cubicBezTo>
                        <a:cubicBezTo>
                          <a:pt x="5" y="10"/>
                          <a:pt x="4" y="10"/>
                          <a:pt x="3" y="8"/>
                        </a:cubicBezTo>
                        <a:cubicBezTo>
                          <a:pt x="2" y="7"/>
                          <a:pt x="2" y="7"/>
                          <a:pt x="3" y="5"/>
                        </a:cubicBezTo>
                        <a:cubicBezTo>
                          <a:pt x="5" y="2"/>
                          <a:pt x="0" y="3"/>
                          <a:pt x="0" y="1"/>
                        </a:cubicBezTo>
                        <a:cubicBezTo>
                          <a:pt x="8" y="0"/>
                          <a:pt x="16" y="1"/>
                          <a:pt x="23" y="0"/>
                        </a:cubicBezTo>
                        <a:cubicBezTo>
                          <a:pt x="26" y="0"/>
                          <a:pt x="25" y="2"/>
                          <a:pt x="27" y="2"/>
                        </a:cubicBezTo>
                        <a:cubicBezTo>
                          <a:pt x="34" y="4"/>
                          <a:pt x="41" y="3"/>
                          <a:pt x="49" y="3"/>
                        </a:cubicBezTo>
                        <a:cubicBezTo>
                          <a:pt x="49" y="3"/>
                          <a:pt x="50" y="3"/>
                          <a:pt x="50" y="4"/>
                        </a:cubicBezTo>
                        <a:cubicBezTo>
                          <a:pt x="50" y="6"/>
                          <a:pt x="47" y="6"/>
                          <a:pt x="45" y="6"/>
                        </a:cubicBezTo>
                        <a:cubicBezTo>
                          <a:pt x="41" y="7"/>
                          <a:pt x="38" y="8"/>
                          <a:pt x="34" y="8"/>
                        </a:cubicBezTo>
                        <a:cubicBezTo>
                          <a:pt x="31" y="8"/>
                          <a:pt x="28" y="7"/>
                          <a:pt x="26" y="9"/>
                        </a:cubicBezTo>
                        <a:close/>
                      </a:path>
                    </a:pathLst>
                  </a:custGeom>
                  <a:solidFill>
                    <a:srgbClr val="A5A5A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6" name="Freeform 486"/>
                  <p:cNvSpPr/>
                  <p:nvPr/>
                </p:nvSpPr>
                <p:spPr bwMode="auto">
                  <a:xfrm>
                    <a:off x="4703" y="2718"/>
                    <a:ext cx="95" cy="21"/>
                  </a:xfrm>
                  <a:custGeom>
                    <a:avLst/>
                    <a:gdLst>
                      <a:gd name="T0" fmla="*/ 2 w 40"/>
                      <a:gd name="T1" fmla="*/ 5 h 9"/>
                      <a:gd name="T2" fmla="*/ 12 w 40"/>
                      <a:gd name="T3" fmla="*/ 3 h 9"/>
                      <a:gd name="T4" fmla="*/ 18 w 40"/>
                      <a:gd name="T5" fmla="*/ 1 h 9"/>
                      <a:gd name="T6" fmla="*/ 22 w 40"/>
                      <a:gd name="T7" fmla="*/ 0 h 9"/>
                      <a:gd name="T8" fmla="*/ 23 w 40"/>
                      <a:gd name="T9" fmla="*/ 1 h 9"/>
                      <a:gd name="T10" fmla="*/ 35 w 40"/>
                      <a:gd name="T11" fmla="*/ 1 h 9"/>
                      <a:gd name="T12" fmla="*/ 35 w 40"/>
                      <a:gd name="T13" fmla="*/ 5 h 9"/>
                      <a:gd name="T14" fmla="*/ 27 w 40"/>
                      <a:gd name="T15" fmla="*/ 6 h 9"/>
                      <a:gd name="T16" fmla="*/ 9 w 40"/>
                      <a:gd name="T17" fmla="*/ 5 h 9"/>
                      <a:gd name="T18" fmla="*/ 7 w 40"/>
                      <a:gd name="T19" fmla="*/ 6 h 9"/>
                      <a:gd name="T20" fmla="*/ 9 w 40"/>
                      <a:gd name="T21" fmla="*/ 6 h 9"/>
                      <a:gd name="T22" fmla="*/ 9 w 40"/>
                      <a:gd name="T23" fmla="*/ 7 h 9"/>
                      <a:gd name="T24" fmla="*/ 3 w 40"/>
                      <a:gd name="T25" fmla="*/ 8 h 9"/>
                      <a:gd name="T26" fmla="*/ 2 w 40"/>
                      <a:gd name="T27" fmla="*/ 5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40" h="9">
                        <a:moveTo>
                          <a:pt x="2" y="5"/>
                        </a:moveTo>
                        <a:cubicBezTo>
                          <a:pt x="4" y="2"/>
                          <a:pt x="9" y="4"/>
                          <a:pt x="12" y="3"/>
                        </a:cubicBezTo>
                        <a:cubicBezTo>
                          <a:pt x="14" y="2"/>
                          <a:pt x="17" y="3"/>
                          <a:pt x="18" y="1"/>
                        </a:cubicBezTo>
                        <a:cubicBezTo>
                          <a:pt x="20" y="3"/>
                          <a:pt x="21" y="0"/>
                          <a:pt x="22" y="0"/>
                        </a:cubicBezTo>
                        <a:cubicBezTo>
                          <a:pt x="22" y="0"/>
                          <a:pt x="22" y="1"/>
                          <a:pt x="23" y="1"/>
                        </a:cubicBezTo>
                        <a:cubicBezTo>
                          <a:pt x="27" y="1"/>
                          <a:pt x="31" y="1"/>
                          <a:pt x="35" y="1"/>
                        </a:cubicBezTo>
                        <a:cubicBezTo>
                          <a:pt x="37" y="2"/>
                          <a:pt x="40" y="4"/>
                          <a:pt x="35" y="5"/>
                        </a:cubicBezTo>
                        <a:cubicBezTo>
                          <a:pt x="32" y="5"/>
                          <a:pt x="30" y="9"/>
                          <a:pt x="27" y="6"/>
                        </a:cubicBezTo>
                        <a:cubicBezTo>
                          <a:pt x="21" y="5"/>
                          <a:pt x="15" y="4"/>
                          <a:pt x="9" y="5"/>
                        </a:cubicBezTo>
                        <a:cubicBezTo>
                          <a:pt x="8" y="5"/>
                          <a:pt x="7" y="5"/>
                          <a:pt x="7" y="6"/>
                        </a:cubicBezTo>
                        <a:cubicBezTo>
                          <a:pt x="7" y="7"/>
                          <a:pt x="8" y="6"/>
                          <a:pt x="9" y="6"/>
                        </a:cubicBezTo>
                        <a:cubicBezTo>
                          <a:pt x="9" y="7"/>
                          <a:pt x="9" y="7"/>
                          <a:pt x="9" y="7"/>
                        </a:cubicBezTo>
                        <a:cubicBezTo>
                          <a:pt x="7" y="9"/>
                          <a:pt x="5" y="8"/>
                          <a:pt x="3" y="8"/>
                        </a:cubicBezTo>
                        <a:cubicBezTo>
                          <a:pt x="0" y="8"/>
                          <a:pt x="3" y="6"/>
                          <a:pt x="2" y="5"/>
                        </a:cubicBezTo>
                        <a:close/>
                      </a:path>
                    </a:pathLst>
                  </a:custGeom>
                  <a:solidFill>
                    <a:srgbClr val="89898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7" name="Freeform 487"/>
                  <p:cNvSpPr/>
                  <p:nvPr/>
                </p:nvSpPr>
                <p:spPr bwMode="auto">
                  <a:xfrm>
                    <a:off x="4650" y="2699"/>
                    <a:ext cx="10" cy="7"/>
                  </a:xfrm>
                  <a:custGeom>
                    <a:avLst/>
                    <a:gdLst>
                      <a:gd name="T0" fmla="*/ 0 w 4"/>
                      <a:gd name="T1" fmla="*/ 2 h 3"/>
                      <a:gd name="T2" fmla="*/ 4 w 4"/>
                      <a:gd name="T3" fmla="*/ 1 h 3"/>
                      <a:gd name="T4" fmla="*/ 0 w 4"/>
                      <a:gd name="T5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2"/>
                        </a:moveTo>
                        <a:cubicBezTo>
                          <a:pt x="1" y="0"/>
                          <a:pt x="3" y="1"/>
                          <a:pt x="4" y="1"/>
                        </a:cubicBezTo>
                        <a:cubicBezTo>
                          <a:pt x="3" y="2"/>
                          <a:pt x="2" y="3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A6876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8" name="Freeform 488"/>
                  <p:cNvSpPr/>
                  <p:nvPr/>
                </p:nvSpPr>
                <p:spPr bwMode="auto">
                  <a:xfrm>
                    <a:off x="4470" y="1860"/>
                    <a:ext cx="223" cy="124"/>
                  </a:xfrm>
                  <a:custGeom>
                    <a:avLst/>
                    <a:gdLst>
                      <a:gd name="T0" fmla="*/ 64 w 94"/>
                      <a:gd name="T1" fmla="*/ 14 h 52"/>
                      <a:gd name="T2" fmla="*/ 68 w 94"/>
                      <a:gd name="T3" fmla="*/ 18 h 52"/>
                      <a:gd name="T4" fmla="*/ 78 w 94"/>
                      <a:gd name="T5" fmla="*/ 19 h 52"/>
                      <a:gd name="T6" fmla="*/ 82 w 94"/>
                      <a:gd name="T7" fmla="*/ 24 h 52"/>
                      <a:gd name="T8" fmla="*/ 91 w 94"/>
                      <a:gd name="T9" fmla="*/ 29 h 52"/>
                      <a:gd name="T10" fmla="*/ 93 w 94"/>
                      <a:gd name="T11" fmla="*/ 31 h 52"/>
                      <a:gd name="T12" fmla="*/ 92 w 94"/>
                      <a:gd name="T13" fmla="*/ 37 h 52"/>
                      <a:gd name="T14" fmla="*/ 91 w 94"/>
                      <a:gd name="T15" fmla="*/ 40 h 52"/>
                      <a:gd name="T16" fmla="*/ 89 w 94"/>
                      <a:gd name="T17" fmla="*/ 38 h 52"/>
                      <a:gd name="T18" fmla="*/ 84 w 94"/>
                      <a:gd name="T19" fmla="*/ 37 h 52"/>
                      <a:gd name="T20" fmla="*/ 84 w 94"/>
                      <a:gd name="T21" fmla="*/ 39 h 52"/>
                      <a:gd name="T22" fmla="*/ 84 w 94"/>
                      <a:gd name="T23" fmla="*/ 40 h 52"/>
                      <a:gd name="T24" fmla="*/ 80 w 94"/>
                      <a:gd name="T25" fmla="*/ 42 h 52"/>
                      <a:gd name="T26" fmla="*/ 76 w 94"/>
                      <a:gd name="T27" fmla="*/ 41 h 52"/>
                      <a:gd name="T28" fmla="*/ 76 w 94"/>
                      <a:gd name="T29" fmla="*/ 46 h 52"/>
                      <a:gd name="T30" fmla="*/ 80 w 94"/>
                      <a:gd name="T31" fmla="*/ 44 h 52"/>
                      <a:gd name="T32" fmla="*/ 80 w 94"/>
                      <a:gd name="T33" fmla="*/ 49 h 52"/>
                      <a:gd name="T34" fmla="*/ 70 w 94"/>
                      <a:gd name="T35" fmla="*/ 51 h 52"/>
                      <a:gd name="T36" fmla="*/ 41 w 94"/>
                      <a:gd name="T37" fmla="*/ 48 h 52"/>
                      <a:gd name="T38" fmla="*/ 38 w 94"/>
                      <a:gd name="T39" fmla="*/ 48 h 52"/>
                      <a:gd name="T40" fmla="*/ 32 w 94"/>
                      <a:gd name="T41" fmla="*/ 45 h 52"/>
                      <a:gd name="T42" fmla="*/ 26 w 94"/>
                      <a:gd name="T43" fmla="*/ 41 h 52"/>
                      <a:gd name="T44" fmla="*/ 22 w 94"/>
                      <a:gd name="T45" fmla="*/ 37 h 52"/>
                      <a:gd name="T46" fmla="*/ 22 w 94"/>
                      <a:gd name="T47" fmla="*/ 37 h 52"/>
                      <a:gd name="T48" fmla="*/ 19 w 94"/>
                      <a:gd name="T49" fmla="*/ 32 h 52"/>
                      <a:gd name="T50" fmla="*/ 18 w 94"/>
                      <a:gd name="T51" fmla="*/ 31 h 52"/>
                      <a:gd name="T52" fmla="*/ 14 w 94"/>
                      <a:gd name="T53" fmla="*/ 21 h 52"/>
                      <a:gd name="T54" fmla="*/ 12 w 94"/>
                      <a:gd name="T55" fmla="*/ 21 h 52"/>
                      <a:gd name="T56" fmla="*/ 11 w 94"/>
                      <a:gd name="T57" fmla="*/ 20 h 52"/>
                      <a:gd name="T58" fmla="*/ 8 w 94"/>
                      <a:gd name="T59" fmla="*/ 14 h 52"/>
                      <a:gd name="T60" fmla="*/ 0 w 94"/>
                      <a:gd name="T61" fmla="*/ 18 h 52"/>
                      <a:gd name="T62" fmla="*/ 5 w 94"/>
                      <a:gd name="T63" fmla="*/ 4 h 52"/>
                      <a:gd name="T64" fmla="*/ 9 w 94"/>
                      <a:gd name="T65" fmla="*/ 3 h 52"/>
                      <a:gd name="T66" fmla="*/ 11 w 94"/>
                      <a:gd name="T67" fmla="*/ 6 h 52"/>
                      <a:gd name="T68" fmla="*/ 16 w 94"/>
                      <a:gd name="T69" fmla="*/ 13 h 52"/>
                      <a:gd name="T70" fmla="*/ 11 w 94"/>
                      <a:gd name="T71" fmla="*/ 10 h 52"/>
                      <a:gd name="T72" fmla="*/ 15 w 94"/>
                      <a:gd name="T73" fmla="*/ 8 h 52"/>
                      <a:gd name="T74" fmla="*/ 23 w 94"/>
                      <a:gd name="T75" fmla="*/ 9 h 52"/>
                      <a:gd name="T76" fmla="*/ 23 w 94"/>
                      <a:gd name="T77" fmla="*/ 9 h 52"/>
                      <a:gd name="T78" fmla="*/ 30 w 94"/>
                      <a:gd name="T79" fmla="*/ 10 h 52"/>
                      <a:gd name="T80" fmla="*/ 29 w 94"/>
                      <a:gd name="T81" fmla="*/ 5 h 52"/>
                      <a:gd name="T82" fmla="*/ 28 w 94"/>
                      <a:gd name="T83" fmla="*/ 4 h 52"/>
                      <a:gd name="T84" fmla="*/ 31 w 94"/>
                      <a:gd name="T85" fmla="*/ 0 h 52"/>
                      <a:gd name="T86" fmla="*/ 42 w 94"/>
                      <a:gd name="T87" fmla="*/ 2 h 52"/>
                      <a:gd name="T88" fmla="*/ 48 w 94"/>
                      <a:gd name="T89" fmla="*/ 2 h 52"/>
                      <a:gd name="T90" fmla="*/ 49 w 94"/>
                      <a:gd name="T91" fmla="*/ 4 h 52"/>
                      <a:gd name="T92" fmla="*/ 63 w 94"/>
                      <a:gd name="T93" fmla="*/ 14 h 52"/>
                      <a:gd name="T94" fmla="*/ 64 w 94"/>
                      <a:gd name="T95" fmla="*/ 14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94" h="52">
                        <a:moveTo>
                          <a:pt x="64" y="14"/>
                        </a:moveTo>
                        <a:cubicBezTo>
                          <a:pt x="64" y="17"/>
                          <a:pt x="67" y="18"/>
                          <a:pt x="68" y="18"/>
                        </a:cubicBezTo>
                        <a:cubicBezTo>
                          <a:pt x="72" y="16"/>
                          <a:pt x="74" y="20"/>
                          <a:pt x="78" y="19"/>
                        </a:cubicBezTo>
                        <a:cubicBezTo>
                          <a:pt x="80" y="19"/>
                          <a:pt x="81" y="21"/>
                          <a:pt x="82" y="24"/>
                        </a:cubicBezTo>
                        <a:cubicBezTo>
                          <a:pt x="82" y="28"/>
                          <a:pt x="86" y="30"/>
                          <a:pt x="91" y="29"/>
                        </a:cubicBezTo>
                        <a:cubicBezTo>
                          <a:pt x="92" y="29"/>
                          <a:pt x="94" y="29"/>
                          <a:pt x="93" y="31"/>
                        </a:cubicBezTo>
                        <a:cubicBezTo>
                          <a:pt x="92" y="33"/>
                          <a:pt x="92" y="35"/>
                          <a:pt x="92" y="37"/>
                        </a:cubicBezTo>
                        <a:cubicBezTo>
                          <a:pt x="92" y="38"/>
                          <a:pt x="92" y="39"/>
                          <a:pt x="91" y="40"/>
                        </a:cubicBezTo>
                        <a:cubicBezTo>
                          <a:pt x="90" y="40"/>
                          <a:pt x="90" y="39"/>
                          <a:pt x="89" y="38"/>
                        </a:cubicBezTo>
                        <a:cubicBezTo>
                          <a:pt x="88" y="36"/>
                          <a:pt x="86" y="36"/>
                          <a:pt x="84" y="37"/>
                        </a:cubicBezTo>
                        <a:cubicBezTo>
                          <a:pt x="82" y="38"/>
                          <a:pt x="83" y="38"/>
                          <a:pt x="84" y="39"/>
                        </a:cubicBezTo>
                        <a:cubicBezTo>
                          <a:pt x="86" y="39"/>
                          <a:pt x="85" y="40"/>
                          <a:pt x="84" y="40"/>
                        </a:cubicBezTo>
                        <a:cubicBezTo>
                          <a:pt x="83" y="41"/>
                          <a:pt x="82" y="44"/>
                          <a:pt x="80" y="42"/>
                        </a:cubicBezTo>
                        <a:cubicBezTo>
                          <a:pt x="78" y="41"/>
                          <a:pt x="77" y="40"/>
                          <a:pt x="76" y="41"/>
                        </a:cubicBezTo>
                        <a:cubicBezTo>
                          <a:pt x="74" y="43"/>
                          <a:pt x="76" y="44"/>
                          <a:pt x="76" y="46"/>
                        </a:cubicBezTo>
                        <a:cubicBezTo>
                          <a:pt x="78" y="46"/>
                          <a:pt x="78" y="43"/>
                          <a:pt x="80" y="44"/>
                        </a:cubicBezTo>
                        <a:cubicBezTo>
                          <a:pt x="82" y="46"/>
                          <a:pt x="79" y="47"/>
                          <a:pt x="80" y="49"/>
                        </a:cubicBezTo>
                        <a:cubicBezTo>
                          <a:pt x="76" y="49"/>
                          <a:pt x="73" y="52"/>
                          <a:pt x="70" y="51"/>
                        </a:cubicBezTo>
                        <a:cubicBezTo>
                          <a:pt x="61" y="49"/>
                          <a:pt x="51" y="51"/>
                          <a:pt x="41" y="48"/>
                        </a:cubicBezTo>
                        <a:cubicBezTo>
                          <a:pt x="40" y="48"/>
                          <a:pt x="39" y="49"/>
                          <a:pt x="38" y="48"/>
                        </a:cubicBezTo>
                        <a:cubicBezTo>
                          <a:pt x="36" y="46"/>
                          <a:pt x="34" y="47"/>
                          <a:pt x="32" y="45"/>
                        </a:cubicBezTo>
                        <a:cubicBezTo>
                          <a:pt x="31" y="43"/>
                          <a:pt x="27" y="44"/>
                          <a:pt x="26" y="41"/>
                        </a:cubicBezTo>
                        <a:cubicBezTo>
                          <a:pt x="25" y="39"/>
                          <a:pt x="22" y="40"/>
                          <a:pt x="22" y="37"/>
                        </a:cubicBezTo>
                        <a:cubicBezTo>
                          <a:pt x="22" y="37"/>
                          <a:pt x="22" y="37"/>
                          <a:pt x="22" y="37"/>
                        </a:cubicBezTo>
                        <a:cubicBezTo>
                          <a:pt x="23" y="34"/>
                          <a:pt x="20" y="34"/>
                          <a:pt x="19" y="32"/>
                        </a:cubicBezTo>
                        <a:cubicBezTo>
                          <a:pt x="19" y="32"/>
                          <a:pt x="19" y="32"/>
                          <a:pt x="18" y="31"/>
                        </a:cubicBezTo>
                        <a:cubicBezTo>
                          <a:pt x="16" y="28"/>
                          <a:pt x="14" y="25"/>
                          <a:pt x="14" y="21"/>
                        </a:cubicBezTo>
                        <a:cubicBezTo>
                          <a:pt x="14" y="21"/>
                          <a:pt x="13" y="18"/>
                          <a:pt x="12" y="21"/>
                        </a:cubicBezTo>
                        <a:cubicBezTo>
                          <a:pt x="11" y="22"/>
                          <a:pt x="11" y="21"/>
                          <a:pt x="11" y="20"/>
                        </a:cubicBezTo>
                        <a:cubicBezTo>
                          <a:pt x="10" y="19"/>
                          <a:pt x="9" y="17"/>
                          <a:pt x="8" y="14"/>
                        </a:cubicBezTo>
                        <a:cubicBezTo>
                          <a:pt x="7" y="19"/>
                          <a:pt x="3" y="17"/>
                          <a:pt x="0" y="18"/>
                        </a:cubicBezTo>
                        <a:cubicBezTo>
                          <a:pt x="0" y="13"/>
                          <a:pt x="2" y="8"/>
                          <a:pt x="5" y="4"/>
                        </a:cubicBezTo>
                        <a:cubicBezTo>
                          <a:pt x="6" y="3"/>
                          <a:pt x="7" y="2"/>
                          <a:pt x="9" y="3"/>
                        </a:cubicBezTo>
                        <a:cubicBezTo>
                          <a:pt x="10" y="4"/>
                          <a:pt x="11" y="5"/>
                          <a:pt x="11" y="6"/>
                        </a:cubicBezTo>
                        <a:cubicBezTo>
                          <a:pt x="10" y="10"/>
                          <a:pt x="11" y="12"/>
                          <a:pt x="16" y="13"/>
                        </a:cubicBezTo>
                        <a:cubicBezTo>
                          <a:pt x="13" y="12"/>
                          <a:pt x="11" y="11"/>
                          <a:pt x="11" y="10"/>
                        </a:cubicBezTo>
                        <a:cubicBezTo>
                          <a:pt x="12" y="8"/>
                          <a:pt x="13" y="8"/>
                          <a:pt x="15" y="8"/>
                        </a:cubicBezTo>
                        <a:cubicBezTo>
                          <a:pt x="17" y="9"/>
                          <a:pt x="20" y="5"/>
                          <a:pt x="23" y="9"/>
                        </a:cubicBezTo>
                        <a:cubicBezTo>
                          <a:pt x="23" y="9"/>
                          <a:pt x="23" y="9"/>
                          <a:pt x="23" y="9"/>
                        </a:cubicBezTo>
                        <a:cubicBezTo>
                          <a:pt x="27" y="5"/>
                          <a:pt x="29" y="8"/>
                          <a:pt x="30" y="10"/>
                        </a:cubicBezTo>
                        <a:cubicBezTo>
                          <a:pt x="29" y="9"/>
                          <a:pt x="29" y="7"/>
                          <a:pt x="29" y="5"/>
                        </a:cubicBezTo>
                        <a:cubicBezTo>
                          <a:pt x="29" y="5"/>
                          <a:pt x="28" y="4"/>
                          <a:pt x="28" y="4"/>
                        </a:cubicBezTo>
                        <a:cubicBezTo>
                          <a:pt x="29" y="3"/>
                          <a:pt x="30" y="1"/>
                          <a:pt x="31" y="0"/>
                        </a:cubicBezTo>
                        <a:cubicBezTo>
                          <a:pt x="35" y="0"/>
                          <a:pt x="38" y="1"/>
                          <a:pt x="42" y="2"/>
                        </a:cubicBezTo>
                        <a:cubicBezTo>
                          <a:pt x="44" y="0"/>
                          <a:pt x="46" y="0"/>
                          <a:pt x="48" y="2"/>
                        </a:cubicBezTo>
                        <a:cubicBezTo>
                          <a:pt x="48" y="2"/>
                          <a:pt x="49" y="3"/>
                          <a:pt x="49" y="4"/>
                        </a:cubicBezTo>
                        <a:cubicBezTo>
                          <a:pt x="51" y="10"/>
                          <a:pt x="56" y="14"/>
                          <a:pt x="63" y="14"/>
                        </a:cubicBezTo>
                        <a:cubicBezTo>
                          <a:pt x="64" y="14"/>
                          <a:pt x="64" y="14"/>
                          <a:pt x="64" y="14"/>
                        </a:cubicBezTo>
                        <a:close/>
                      </a:path>
                    </a:pathLst>
                  </a:custGeom>
                  <a:solidFill>
                    <a:srgbClr val="A7C6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39" name="Freeform 489"/>
                  <p:cNvSpPr/>
                  <p:nvPr/>
                </p:nvSpPr>
                <p:spPr bwMode="auto">
                  <a:xfrm>
                    <a:off x="4544" y="2024"/>
                    <a:ext cx="189" cy="124"/>
                  </a:xfrm>
                  <a:custGeom>
                    <a:avLst/>
                    <a:gdLst>
                      <a:gd name="T0" fmla="*/ 44 w 80"/>
                      <a:gd name="T1" fmla="*/ 2 h 52"/>
                      <a:gd name="T2" fmla="*/ 46 w 80"/>
                      <a:gd name="T3" fmla="*/ 2 h 52"/>
                      <a:gd name="T4" fmla="*/ 60 w 80"/>
                      <a:gd name="T5" fmla="*/ 6 h 52"/>
                      <a:gd name="T6" fmla="*/ 63 w 80"/>
                      <a:gd name="T7" fmla="*/ 8 h 52"/>
                      <a:gd name="T8" fmla="*/ 66 w 80"/>
                      <a:gd name="T9" fmla="*/ 15 h 52"/>
                      <a:gd name="T10" fmla="*/ 74 w 80"/>
                      <a:gd name="T11" fmla="*/ 25 h 52"/>
                      <a:gd name="T12" fmla="*/ 75 w 80"/>
                      <a:gd name="T13" fmla="*/ 26 h 52"/>
                      <a:gd name="T14" fmla="*/ 76 w 80"/>
                      <a:gd name="T15" fmla="*/ 47 h 52"/>
                      <a:gd name="T16" fmla="*/ 60 w 80"/>
                      <a:gd name="T17" fmla="*/ 49 h 52"/>
                      <a:gd name="T18" fmla="*/ 58 w 80"/>
                      <a:gd name="T19" fmla="*/ 49 h 52"/>
                      <a:gd name="T20" fmla="*/ 48 w 80"/>
                      <a:gd name="T21" fmla="*/ 43 h 52"/>
                      <a:gd name="T22" fmla="*/ 47 w 80"/>
                      <a:gd name="T23" fmla="*/ 43 h 52"/>
                      <a:gd name="T24" fmla="*/ 37 w 80"/>
                      <a:gd name="T25" fmla="*/ 43 h 52"/>
                      <a:gd name="T26" fmla="*/ 35 w 80"/>
                      <a:gd name="T27" fmla="*/ 46 h 52"/>
                      <a:gd name="T28" fmla="*/ 16 w 80"/>
                      <a:gd name="T29" fmla="*/ 52 h 52"/>
                      <a:gd name="T30" fmla="*/ 11 w 80"/>
                      <a:gd name="T31" fmla="*/ 50 h 52"/>
                      <a:gd name="T32" fmla="*/ 4 w 80"/>
                      <a:gd name="T33" fmla="*/ 41 h 52"/>
                      <a:gd name="T34" fmla="*/ 1 w 80"/>
                      <a:gd name="T35" fmla="*/ 35 h 52"/>
                      <a:gd name="T36" fmla="*/ 1 w 80"/>
                      <a:gd name="T37" fmla="*/ 34 h 52"/>
                      <a:gd name="T38" fmla="*/ 3 w 80"/>
                      <a:gd name="T39" fmla="*/ 33 h 52"/>
                      <a:gd name="T40" fmla="*/ 17 w 80"/>
                      <a:gd name="T41" fmla="*/ 33 h 52"/>
                      <a:gd name="T42" fmla="*/ 30 w 80"/>
                      <a:gd name="T43" fmla="*/ 34 h 52"/>
                      <a:gd name="T44" fmla="*/ 39 w 80"/>
                      <a:gd name="T45" fmla="*/ 34 h 52"/>
                      <a:gd name="T46" fmla="*/ 47 w 80"/>
                      <a:gd name="T47" fmla="*/ 29 h 52"/>
                      <a:gd name="T48" fmla="*/ 44 w 80"/>
                      <a:gd name="T49" fmla="*/ 19 h 52"/>
                      <a:gd name="T50" fmla="*/ 27 w 80"/>
                      <a:gd name="T51" fmla="*/ 15 h 52"/>
                      <a:gd name="T52" fmla="*/ 20 w 80"/>
                      <a:gd name="T53" fmla="*/ 12 h 52"/>
                      <a:gd name="T54" fmla="*/ 20 w 80"/>
                      <a:gd name="T55" fmla="*/ 10 h 52"/>
                      <a:gd name="T56" fmla="*/ 28 w 80"/>
                      <a:gd name="T57" fmla="*/ 9 h 52"/>
                      <a:gd name="T58" fmla="*/ 29 w 80"/>
                      <a:gd name="T59" fmla="*/ 8 h 52"/>
                      <a:gd name="T60" fmla="*/ 44 w 80"/>
                      <a:gd name="T61" fmla="*/ 2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80" h="52">
                        <a:moveTo>
                          <a:pt x="44" y="2"/>
                        </a:moveTo>
                        <a:cubicBezTo>
                          <a:pt x="44" y="2"/>
                          <a:pt x="45" y="2"/>
                          <a:pt x="46" y="2"/>
                        </a:cubicBezTo>
                        <a:cubicBezTo>
                          <a:pt x="51" y="0"/>
                          <a:pt x="56" y="3"/>
                          <a:pt x="60" y="6"/>
                        </a:cubicBezTo>
                        <a:cubicBezTo>
                          <a:pt x="61" y="6"/>
                          <a:pt x="62" y="7"/>
                          <a:pt x="63" y="8"/>
                        </a:cubicBezTo>
                        <a:cubicBezTo>
                          <a:pt x="65" y="10"/>
                          <a:pt x="66" y="12"/>
                          <a:pt x="66" y="15"/>
                        </a:cubicBezTo>
                        <a:cubicBezTo>
                          <a:pt x="67" y="19"/>
                          <a:pt x="72" y="21"/>
                          <a:pt x="74" y="25"/>
                        </a:cubicBezTo>
                        <a:cubicBezTo>
                          <a:pt x="74" y="25"/>
                          <a:pt x="74" y="25"/>
                          <a:pt x="75" y="26"/>
                        </a:cubicBezTo>
                        <a:cubicBezTo>
                          <a:pt x="79" y="30"/>
                          <a:pt x="80" y="42"/>
                          <a:pt x="76" y="47"/>
                        </a:cubicBezTo>
                        <a:cubicBezTo>
                          <a:pt x="73" y="51"/>
                          <a:pt x="67" y="52"/>
                          <a:pt x="60" y="49"/>
                        </a:cubicBezTo>
                        <a:cubicBezTo>
                          <a:pt x="60" y="49"/>
                          <a:pt x="59" y="49"/>
                          <a:pt x="58" y="49"/>
                        </a:cubicBezTo>
                        <a:cubicBezTo>
                          <a:pt x="55" y="47"/>
                          <a:pt x="52" y="43"/>
                          <a:pt x="48" y="43"/>
                        </a:cubicBezTo>
                        <a:cubicBezTo>
                          <a:pt x="47" y="43"/>
                          <a:pt x="47" y="43"/>
                          <a:pt x="47" y="43"/>
                        </a:cubicBezTo>
                        <a:cubicBezTo>
                          <a:pt x="44" y="41"/>
                          <a:pt x="40" y="40"/>
                          <a:pt x="37" y="43"/>
                        </a:cubicBezTo>
                        <a:cubicBezTo>
                          <a:pt x="36" y="44"/>
                          <a:pt x="36" y="45"/>
                          <a:pt x="35" y="46"/>
                        </a:cubicBezTo>
                        <a:cubicBezTo>
                          <a:pt x="30" y="52"/>
                          <a:pt x="23" y="52"/>
                          <a:pt x="16" y="52"/>
                        </a:cubicBezTo>
                        <a:cubicBezTo>
                          <a:pt x="14" y="52"/>
                          <a:pt x="12" y="51"/>
                          <a:pt x="11" y="50"/>
                        </a:cubicBezTo>
                        <a:cubicBezTo>
                          <a:pt x="8" y="48"/>
                          <a:pt x="6" y="45"/>
                          <a:pt x="4" y="41"/>
                        </a:cubicBezTo>
                        <a:cubicBezTo>
                          <a:pt x="3" y="39"/>
                          <a:pt x="1" y="38"/>
                          <a:pt x="1" y="35"/>
                        </a:cubicBezTo>
                        <a:cubicBezTo>
                          <a:pt x="0" y="35"/>
                          <a:pt x="0" y="35"/>
                          <a:pt x="1" y="34"/>
                        </a:cubicBezTo>
                        <a:cubicBezTo>
                          <a:pt x="1" y="34"/>
                          <a:pt x="2" y="33"/>
                          <a:pt x="3" y="33"/>
                        </a:cubicBezTo>
                        <a:cubicBezTo>
                          <a:pt x="7" y="32"/>
                          <a:pt x="12" y="32"/>
                          <a:pt x="17" y="33"/>
                        </a:cubicBezTo>
                        <a:cubicBezTo>
                          <a:pt x="21" y="35"/>
                          <a:pt x="26" y="34"/>
                          <a:pt x="30" y="34"/>
                        </a:cubicBezTo>
                        <a:cubicBezTo>
                          <a:pt x="33" y="34"/>
                          <a:pt x="36" y="34"/>
                          <a:pt x="39" y="34"/>
                        </a:cubicBezTo>
                        <a:cubicBezTo>
                          <a:pt x="43" y="35"/>
                          <a:pt x="46" y="33"/>
                          <a:pt x="47" y="29"/>
                        </a:cubicBezTo>
                        <a:cubicBezTo>
                          <a:pt x="49" y="24"/>
                          <a:pt x="48" y="21"/>
                          <a:pt x="44" y="19"/>
                        </a:cubicBezTo>
                        <a:cubicBezTo>
                          <a:pt x="39" y="16"/>
                          <a:pt x="33" y="15"/>
                          <a:pt x="27" y="15"/>
                        </a:cubicBezTo>
                        <a:cubicBezTo>
                          <a:pt x="24" y="14"/>
                          <a:pt x="21" y="15"/>
                          <a:pt x="20" y="12"/>
                        </a:cubicBezTo>
                        <a:cubicBezTo>
                          <a:pt x="20" y="11"/>
                          <a:pt x="20" y="11"/>
                          <a:pt x="20" y="10"/>
                        </a:cubicBezTo>
                        <a:cubicBezTo>
                          <a:pt x="22" y="8"/>
                          <a:pt x="25" y="11"/>
                          <a:pt x="28" y="9"/>
                        </a:cubicBezTo>
                        <a:cubicBezTo>
                          <a:pt x="28" y="9"/>
                          <a:pt x="28" y="8"/>
                          <a:pt x="29" y="8"/>
                        </a:cubicBezTo>
                        <a:cubicBezTo>
                          <a:pt x="34" y="7"/>
                          <a:pt x="39" y="4"/>
                          <a:pt x="44" y="2"/>
                        </a:cubicBezTo>
                        <a:close/>
                      </a:path>
                    </a:pathLst>
                  </a:custGeom>
                  <a:solidFill>
                    <a:srgbClr val="DDFE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0" name="Freeform 490"/>
                  <p:cNvSpPr/>
                  <p:nvPr/>
                </p:nvSpPr>
                <p:spPr bwMode="auto">
                  <a:xfrm>
                    <a:off x="4444" y="1965"/>
                    <a:ext cx="109" cy="140"/>
                  </a:xfrm>
                  <a:custGeom>
                    <a:avLst/>
                    <a:gdLst>
                      <a:gd name="T0" fmla="*/ 45 w 46"/>
                      <a:gd name="T1" fmla="*/ 59 h 59"/>
                      <a:gd name="T2" fmla="*/ 43 w 46"/>
                      <a:gd name="T3" fmla="*/ 59 h 59"/>
                      <a:gd name="T4" fmla="*/ 21 w 46"/>
                      <a:gd name="T5" fmla="*/ 53 h 59"/>
                      <a:gd name="T6" fmla="*/ 8 w 46"/>
                      <a:gd name="T7" fmla="*/ 47 h 59"/>
                      <a:gd name="T8" fmla="*/ 8 w 46"/>
                      <a:gd name="T9" fmla="*/ 14 h 59"/>
                      <a:gd name="T10" fmla="*/ 12 w 46"/>
                      <a:gd name="T11" fmla="*/ 9 h 59"/>
                      <a:gd name="T12" fmla="*/ 16 w 46"/>
                      <a:gd name="T13" fmla="*/ 4 h 59"/>
                      <a:gd name="T14" fmla="*/ 31 w 46"/>
                      <a:gd name="T15" fmla="*/ 5 h 59"/>
                      <a:gd name="T16" fmla="*/ 41 w 46"/>
                      <a:gd name="T17" fmla="*/ 20 h 59"/>
                      <a:gd name="T18" fmla="*/ 44 w 46"/>
                      <a:gd name="T19" fmla="*/ 22 h 59"/>
                      <a:gd name="T20" fmla="*/ 46 w 46"/>
                      <a:gd name="T21" fmla="*/ 31 h 59"/>
                      <a:gd name="T22" fmla="*/ 45 w 46"/>
                      <a:gd name="T23" fmla="*/ 32 h 59"/>
                      <a:gd name="T24" fmla="*/ 31 w 46"/>
                      <a:gd name="T25" fmla="*/ 28 h 59"/>
                      <a:gd name="T26" fmla="*/ 19 w 46"/>
                      <a:gd name="T27" fmla="*/ 22 h 59"/>
                      <a:gd name="T28" fmla="*/ 15 w 46"/>
                      <a:gd name="T29" fmla="*/ 29 h 59"/>
                      <a:gd name="T30" fmla="*/ 17 w 46"/>
                      <a:gd name="T31" fmla="*/ 36 h 59"/>
                      <a:gd name="T32" fmla="*/ 32 w 46"/>
                      <a:gd name="T33" fmla="*/ 46 h 59"/>
                      <a:gd name="T34" fmla="*/ 40 w 46"/>
                      <a:gd name="T35" fmla="*/ 47 h 59"/>
                      <a:gd name="T36" fmla="*/ 43 w 46"/>
                      <a:gd name="T37" fmla="*/ 54 h 59"/>
                      <a:gd name="T38" fmla="*/ 45 w 46"/>
                      <a:gd name="T39" fmla="*/ 59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46" h="59">
                        <a:moveTo>
                          <a:pt x="45" y="59"/>
                        </a:moveTo>
                        <a:cubicBezTo>
                          <a:pt x="44" y="59"/>
                          <a:pt x="43" y="59"/>
                          <a:pt x="43" y="59"/>
                        </a:cubicBezTo>
                        <a:cubicBezTo>
                          <a:pt x="36" y="55"/>
                          <a:pt x="28" y="54"/>
                          <a:pt x="21" y="53"/>
                        </a:cubicBezTo>
                        <a:cubicBezTo>
                          <a:pt x="16" y="51"/>
                          <a:pt x="12" y="49"/>
                          <a:pt x="8" y="47"/>
                        </a:cubicBezTo>
                        <a:cubicBezTo>
                          <a:pt x="4" y="36"/>
                          <a:pt x="0" y="25"/>
                          <a:pt x="8" y="14"/>
                        </a:cubicBezTo>
                        <a:cubicBezTo>
                          <a:pt x="9" y="12"/>
                          <a:pt x="11" y="10"/>
                          <a:pt x="12" y="9"/>
                        </a:cubicBezTo>
                        <a:cubicBezTo>
                          <a:pt x="13" y="7"/>
                          <a:pt x="15" y="5"/>
                          <a:pt x="16" y="4"/>
                        </a:cubicBezTo>
                        <a:cubicBezTo>
                          <a:pt x="19" y="0"/>
                          <a:pt x="27" y="1"/>
                          <a:pt x="31" y="5"/>
                        </a:cubicBezTo>
                        <a:cubicBezTo>
                          <a:pt x="35" y="10"/>
                          <a:pt x="38" y="15"/>
                          <a:pt x="41" y="20"/>
                        </a:cubicBezTo>
                        <a:cubicBezTo>
                          <a:pt x="41" y="21"/>
                          <a:pt x="42" y="22"/>
                          <a:pt x="44" y="22"/>
                        </a:cubicBezTo>
                        <a:cubicBezTo>
                          <a:pt x="46" y="25"/>
                          <a:pt x="45" y="28"/>
                          <a:pt x="46" y="31"/>
                        </a:cubicBezTo>
                        <a:cubicBezTo>
                          <a:pt x="46" y="32"/>
                          <a:pt x="45" y="32"/>
                          <a:pt x="45" y="32"/>
                        </a:cubicBezTo>
                        <a:cubicBezTo>
                          <a:pt x="39" y="35"/>
                          <a:pt x="35" y="33"/>
                          <a:pt x="31" y="28"/>
                        </a:cubicBezTo>
                        <a:cubicBezTo>
                          <a:pt x="29" y="23"/>
                          <a:pt x="24" y="22"/>
                          <a:pt x="19" y="22"/>
                        </a:cubicBezTo>
                        <a:cubicBezTo>
                          <a:pt x="15" y="23"/>
                          <a:pt x="14" y="25"/>
                          <a:pt x="15" y="29"/>
                        </a:cubicBezTo>
                        <a:cubicBezTo>
                          <a:pt x="15" y="31"/>
                          <a:pt x="16" y="34"/>
                          <a:pt x="17" y="36"/>
                        </a:cubicBezTo>
                        <a:cubicBezTo>
                          <a:pt x="20" y="43"/>
                          <a:pt x="25" y="47"/>
                          <a:pt x="32" y="46"/>
                        </a:cubicBezTo>
                        <a:cubicBezTo>
                          <a:pt x="35" y="45"/>
                          <a:pt x="38" y="46"/>
                          <a:pt x="40" y="47"/>
                        </a:cubicBezTo>
                        <a:cubicBezTo>
                          <a:pt x="42" y="49"/>
                          <a:pt x="42" y="52"/>
                          <a:pt x="43" y="54"/>
                        </a:cubicBezTo>
                        <a:cubicBezTo>
                          <a:pt x="44" y="56"/>
                          <a:pt x="46" y="57"/>
                          <a:pt x="45" y="59"/>
                        </a:cubicBezTo>
                        <a:close/>
                      </a:path>
                    </a:pathLst>
                  </a:custGeom>
                  <a:solidFill>
                    <a:srgbClr val="DAFE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1" name="Freeform 491"/>
                  <p:cNvSpPr/>
                  <p:nvPr/>
                </p:nvSpPr>
                <p:spPr bwMode="auto">
                  <a:xfrm>
                    <a:off x="4442" y="1822"/>
                    <a:ext cx="106" cy="81"/>
                  </a:xfrm>
                  <a:custGeom>
                    <a:avLst/>
                    <a:gdLst>
                      <a:gd name="T0" fmla="*/ 43 w 45"/>
                      <a:gd name="T1" fmla="*/ 16 h 34"/>
                      <a:gd name="T2" fmla="*/ 41 w 45"/>
                      <a:gd name="T3" fmla="*/ 21 h 34"/>
                      <a:gd name="T4" fmla="*/ 35 w 45"/>
                      <a:gd name="T5" fmla="*/ 19 h 34"/>
                      <a:gd name="T6" fmla="*/ 41 w 45"/>
                      <a:gd name="T7" fmla="*/ 21 h 34"/>
                      <a:gd name="T8" fmla="*/ 45 w 45"/>
                      <a:gd name="T9" fmla="*/ 28 h 34"/>
                      <a:gd name="T10" fmla="*/ 42 w 45"/>
                      <a:gd name="T11" fmla="*/ 26 h 34"/>
                      <a:gd name="T12" fmla="*/ 36 w 45"/>
                      <a:gd name="T13" fmla="*/ 26 h 34"/>
                      <a:gd name="T14" fmla="*/ 34 w 45"/>
                      <a:gd name="T15" fmla="*/ 27 h 34"/>
                      <a:gd name="T16" fmla="*/ 29 w 45"/>
                      <a:gd name="T17" fmla="*/ 25 h 34"/>
                      <a:gd name="T18" fmla="*/ 24 w 45"/>
                      <a:gd name="T19" fmla="*/ 25 h 34"/>
                      <a:gd name="T20" fmla="*/ 28 w 45"/>
                      <a:gd name="T21" fmla="*/ 28 h 34"/>
                      <a:gd name="T22" fmla="*/ 30 w 45"/>
                      <a:gd name="T23" fmla="*/ 29 h 34"/>
                      <a:gd name="T24" fmla="*/ 28 w 45"/>
                      <a:gd name="T25" fmla="*/ 30 h 34"/>
                      <a:gd name="T26" fmla="*/ 21 w 45"/>
                      <a:gd name="T27" fmla="*/ 27 h 34"/>
                      <a:gd name="T28" fmla="*/ 21 w 45"/>
                      <a:gd name="T29" fmla="*/ 23 h 34"/>
                      <a:gd name="T30" fmla="*/ 20 w 45"/>
                      <a:gd name="T31" fmla="*/ 19 h 34"/>
                      <a:gd name="T32" fmla="*/ 17 w 45"/>
                      <a:gd name="T33" fmla="*/ 22 h 34"/>
                      <a:gd name="T34" fmla="*/ 12 w 45"/>
                      <a:gd name="T35" fmla="*/ 34 h 34"/>
                      <a:gd name="T36" fmla="*/ 5 w 45"/>
                      <a:gd name="T37" fmla="*/ 30 h 34"/>
                      <a:gd name="T38" fmla="*/ 7 w 45"/>
                      <a:gd name="T39" fmla="*/ 9 h 34"/>
                      <a:gd name="T40" fmla="*/ 20 w 45"/>
                      <a:gd name="T41" fmla="*/ 2 h 34"/>
                      <a:gd name="T42" fmla="*/ 29 w 45"/>
                      <a:gd name="T43" fmla="*/ 0 h 34"/>
                      <a:gd name="T44" fmla="*/ 30 w 45"/>
                      <a:gd name="T45" fmla="*/ 1 h 34"/>
                      <a:gd name="T46" fmla="*/ 29 w 45"/>
                      <a:gd name="T47" fmla="*/ 1 h 34"/>
                      <a:gd name="T48" fmla="*/ 39 w 45"/>
                      <a:gd name="T49" fmla="*/ 14 h 34"/>
                      <a:gd name="T50" fmla="*/ 43 w 45"/>
                      <a:gd name="T51" fmla="*/ 16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45" h="34">
                        <a:moveTo>
                          <a:pt x="43" y="16"/>
                        </a:moveTo>
                        <a:cubicBezTo>
                          <a:pt x="45" y="18"/>
                          <a:pt x="41" y="19"/>
                          <a:pt x="41" y="21"/>
                        </a:cubicBezTo>
                        <a:cubicBezTo>
                          <a:pt x="38" y="22"/>
                          <a:pt x="39" y="16"/>
                          <a:pt x="35" y="19"/>
                        </a:cubicBezTo>
                        <a:cubicBezTo>
                          <a:pt x="38" y="18"/>
                          <a:pt x="38" y="22"/>
                          <a:pt x="41" y="21"/>
                        </a:cubicBezTo>
                        <a:cubicBezTo>
                          <a:pt x="43" y="23"/>
                          <a:pt x="43" y="26"/>
                          <a:pt x="45" y="28"/>
                        </a:cubicBezTo>
                        <a:cubicBezTo>
                          <a:pt x="42" y="29"/>
                          <a:pt x="42" y="27"/>
                          <a:pt x="42" y="26"/>
                        </a:cubicBezTo>
                        <a:cubicBezTo>
                          <a:pt x="40" y="24"/>
                          <a:pt x="38" y="22"/>
                          <a:pt x="36" y="26"/>
                        </a:cubicBezTo>
                        <a:cubicBezTo>
                          <a:pt x="35" y="27"/>
                          <a:pt x="34" y="27"/>
                          <a:pt x="34" y="27"/>
                        </a:cubicBezTo>
                        <a:cubicBezTo>
                          <a:pt x="34" y="21"/>
                          <a:pt x="31" y="25"/>
                          <a:pt x="29" y="25"/>
                        </a:cubicBezTo>
                        <a:cubicBezTo>
                          <a:pt x="28" y="25"/>
                          <a:pt x="26" y="27"/>
                          <a:pt x="24" y="25"/>
                        </a:cubicBezTo>
                        <a:cubicBezTo>
                          <a:pt x="25" y="28"/>
                          <a:pt x="26" y="28"/>
                          <a:pt x="28" y="28"/>
                        </a:cubicBezTo>
                        <a:cubicBezTo>
                          <a:pt x="29" y="27"/>
                          <a:pt x="30" y="28"/>
                          <a:pt x="30" y="29"/>
                        </a:cubicBezTo>
                        <a:cubicBezTo>
                          <a:pt x="30" y="30"/>
                          <a:pt x="29" y="29"/>
                          <a:pt x="28" y="30"/>
                        </a:cubicBezTo>
                        <a:cubicBezTo>
                          <a:pt x="25" y="31"/>
                          <a:pt x="24" y="27"/>
                          <a:pt x="21" y="27"/>
                        </a:cubicBezTo>
                        <a:cubicBezTo>
                          <a:pt x="24" y="26"/>
                          <a:pt x="19" y="24"/>
                          <a:pt x="21" y="23"/>
                        </a:cubicBezTo>
                        <a:cubicBezTo>
                          <a:pt x="24" y="21"/>
                          <a:pt x="20" y="20"/>
                          <a:pt x="20" y="19"/>
                        </a:cubicBezTo>
                        <a:cubicBezTo>
                          <a:pt x="19" y="20"/>
                          <a:pt x="18" y="21"/>
                          <a:pt x="17" y="22"/>
                        </a:cubicBezTo>
                        <a:cubicBezTo>
                          <a:pt x="14" y="25"/>
                          <a:pt x="15" y="31"/>
                          <a:pt x="12" y="34"/>
                        </a:cubicBezTo>
                        <a:cubicBezTo>
                          <a:pt x="9" y="34"/>
                          <a:pt x="7" y="34"/>
                          <a:pt x="5" y="30"/>
                        </a:cubicBezTo>
                        <a:cubicBezTo>
                          <a:pt x="0" y="22"/>
                          <a:pt x="2" y="16"/>
                          <a:pt x="7" y="9"/>
                        </a:cubicBezTo>
                        <a:cubicBezTo>
                          <a:pt x="11" y="2"/>
                          <a:pt x="12" y="1"/>
                          <a:pt x="20" y="2"/>
                        </a:cubicBezTo>
                        <a:cubicBezTo>
                          <a:pt x="23" y="2"/>
                          <a:pt x="26" y="2"/>
                          <a:pt x="29" y="0"/>
                        </a:cubicBezTo>
                        <a:cubicBezTo>
                          <a:pt x="30" y="1"/>
                          <a:pt x="30" y="1"/>
                          <a:pt x="30" y="1"/>
                        </a:cubicBezTo>
                        <a:cubicBezTo>
                          <a:pt x="30" y="1"/>
                          <a:pt x="29" y="1"/>
                          <a:pt x="29" y="1"/>
                        </a:cubicBezTo>
                        <a:cubicBezTo>
                          <a:pt x="29" y="9"/>
                          <a:pt x="32" y="12"/>
                          <a:pt x="39" y="14"/>
                        </a:cubicBezTo>
                        <a:cubicBezTo>
                          <a:pt x="40" y="15"/>
                          <a:pt x="41" y="16"/>
                          <a:pt x="43" y="16"/>
                        </a:cubicBezTo>
                        <a:close/>
                      </a:path>
                    </a:pathLst>
                  </a:custGeom>
                  <a:solidFill>
                    <a:srgbClr val="A1C2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2" name="Freeform 492"/>
                  <p:cNvSpPr/>
                  <p:nvPr/>
                </p:nvSpPr>
                <p:spPr bwMode="auto">
                  <a:xfrm>
                    <a:off x="4444" y="1993"/>
                    <a:ext cx="21" cy="83"/>
                  </a:xfrm>
                  <a:custGeom>
                    <a:avLst/>
                    <a:gdLst>
                      <a:gd name="T0" fmla="*/ 9 w 9"/>
                      <a:gd name="T1" fmla="*/ 1 h 35"/>
                      <a:gd name="T2" fmla="*/ 5 w 9"/>
                      <a:gd name="T3" fmla="*/ 22 h 35"/>
                      <a:gd name="T4" fmla="*/ 8 w 9"/>
                      <a:gd name="T5" fmla="*/ 35 h 35"/>
                      <a:gd name="T6" fmla="*/ 1 w 9"/>
                      <a:gd name="T7" fmla="*/ 17 h 35"/>
                      <a:gd name="T8" fmla="*/ 8 w 9"/>
                      <a:gd name="T9" fmla="*/ 0 h 35"/>
                      <a:gd name="T10" fmla="*/ 9 w 9"/>
                      <a:gd name="T11" fmla="*/ 1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" h="35">
                        <a:moveTo>
                          <a:pt x="9" y="1"/>
                        </a:moveTo>
                        <a:cubicBezTo>
                          <a:pt x="5" y="8"/>
                          <a:pt x="4" y="15"/>
                          <a:pt x="5" y="22"/>
                        </a:cubicBezTo>
                        <a:cubicBezTo>
                          <a:pt x="6" y="26"/>
                          <a:pt x="8" y="30"/>
                          <a:pt x="8" y="35"/>
                        </a:cubicBezTo>
                        <a:cubicBezTo>
                          <a:pt x="0" y="31"/>
                          <a:pt x="1" y="24"/>
                          <a:pt x="1" y="17"/>
                        </a:cubicBezTo>
                        <a:cubicBezTo>
                          <a:pt x="1" y="10"/>
                          <a:pt x="4" y="5"/>
                          <a:pt x="8" y="0"/>
                        </a:cubicBezTo>
                        <a:cubicBezTo>
                          <a:pt x="9" y="0"/>
                          <a:pt x="9" y="0"/>
                          <a:pt x="9" y="1"/>
                        </a:cubicBezTo>
                        <a:close/>
                      </a:path>
                    </a:pathLst>
                  </a:custGeom>
                  <a:solidFill>
                    <a:srgbClr val="FDF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3" name="Freeform 493"/>
                  <p:cNvSpPr/>
                  <p:nvPr/>
                </p:nvSpPr>
                <p:spPr bwMode="auto">
                  <a:xfrm>
                    <a:off x="4442" y="1739"/>
                    <a:ext cx="57" cy="33"/>
                  </a:xfrm>
                  <a:custGeom>
                    <a:avLst/>
                    <a:gdLst>
                      <a:gd name="T0" fmla="*/ 4 w 24"/>
                      <a:gd name="T1" fmla="*/ 6 h 14"/>
                      <a:gd name="T2" fmla="*/ 21 w 24"/>
                      <a:gd name="T3" fmla="*/ 2 h 14"/>
                      <a:gd name="T4" fmla="*/ 24 w 24"/>
                      <a:gd name="T5" fmla="*/ 6 h 14"/>
                      <a:gd name="T6" fmla="*/ 18 w 24"/>
                      <a:gd name="T7" fmla="*/ 6 h 14"/>
                      <a:gd name="T8" fmla="*/ 0 w 24"/>
                      <a:gd name="T9" fmla="*/ 14 h 14"/>
                      <a:gd name="T10" fmla="*/ 4 w 24"/>
                      <a:gd name="T11" fmla="*/ 6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4" h="14">
                        <a:moveTo>
                          <a:pt x="4" y="6"/>
                        </a:moveTo>
                        <a:cubicBezTo>
                          <a:pt x="9" y="0"/>
                          <a:pt x="15" y="2"/>
                          <a:pt x="21" y="2"/>
                        </a:cubicBezTo>
                        <a:cubicBezTo>
                          <a:pt x="23" y="2"/>
                          <a:pt x="24" y="3"/>
                          <a:pt x="24" y="6"/>
                        </a:cubicBezTo>
                        <a:cubicBezTo>
                          <a:pt x="22" y="4"/>
                          <a:pt x="21" y="5"/>
                          <a:pt x="18" y="6"/>
                        </a:cubicBezTo>
                        <a:cubicBezTo>
                          <a:pt x="12" y="8"/>
                          <a:pt x="6" y="12"/>
                          <a:pt x="0" y="14"/>
                        </a:cubicBezTo>
                        <a:cubicBezTo>
                          <a:pt x="0" y="11"/>
                          <a:pt x="2" y="8"/>
                          <a:pt x="4" y="6"/>
                        </a:cubicBezTo>
                        <a:close/>
                      </a:path>
                    </a:pathLst>
                  </a:custGeom>
                  <a:solidFill>
                    <a:srgbClr val="A5D7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4" name="Freeform 494"/>
                  <p:cNvSpPr/>
                  <p:nvPr/>
                </p:nvSpPr>
                <p:spPr bwMode="auto">
                  <a:xfrm>
                    <a:off x="4482" y="1965"/>
                    <a:ext cx="59" cy="47"/>
                  </a:xfrm>
                  <a:custGeom>
                    <a:avLst/>
                    <a:gdLst>
                      <a:gd name="T0" fmla="*/ 25 w 25"/>
                      <a:gd name="T1" fmla="*/ 20 h 20"/>
                      <a:gd name="T2" fmla="*/ 17 w 25"/>
                      <a:gd name="T3" fmla="*/ 9 h 20"/>
                      <a:gd name="T4" fmla="*/ 0 w 25"/>
                      <a:gd name="T5" fmla="*/ 4 h 20"/>
                      <a:gd name="T6" fmla="*/ 5 w 25"/>
                      <a:gd name="T7" fmla="*/ 1 h 20"/>
                      <a:gd name="T8" fmla="*/ 10 w 25"/>
                      <a:gd name="T9" fmla="*/ 1 h 20"/>
                      <a:gd name="T10" fmla="*/ 20 w 25"/>
                      <a:gd name="T11" fmla="*/ 6 h 20"/>
                      <a:gd name="T12" fmla="*/ 22 w 25"/>
                      <a:gd name="T13" fmla="*/ 11 h 20"/>
                      <a:gd name="T14" fmla="*/ 22 w 25"/>
                      <a:gd name="T15" fmla="*/ 11 h 20"/>
                      <a:gd name="T16" fmla="*/ 24 w 25"/>
                      <a:gd name="T17" fmla="*/ 15 h 20"/>
                      <a:gd name="T18" fmla="*/ 25 w 25"/>
                      <a:gd name="T19" fmla="*/ 2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" h="20">
                        <a:moveTo>
                          <a:pt x="25" y="20"/>
                        </a:moveTo>
                        <a:cubicBezTo>
                          <a:pt x="21" y="17"/>
                          <a:pt x="19" y="13"/>
                          <a:pt x="17" y="9"/>
                        </a:cubicBezTo>
                        <a:cubicBezTo>
                          <a:pt x="13" y="3"/>
                          <a:pt x="5" y="0"/>
                          <a:pt x="0" y="4"/>
                        </a:cubicBezTo>
                        <a:cubicBezTo>
                          <a:pt x="0" y="1"/>
                          <a:pt x="2" y="1"/>
                          <a:pt x="5" y="1"/>
                        </a:cubicBezTo>
                        <a:cubicBezTo>
                          <a:pt x="6" y="1"/>
                          <a:pt x="8" y="1"/>
                          <a:pt x="10" y="1"/>
                        </a:cubicBezTo>
                        <a:cubicBezTo>
                          <a:pt x="14" y="0"/>
                          <a:pt x="17" y="2"/>
                          <a:pt x="20" y="6"/>
                        </a:cubicBezTo>
                        <a:cubicBezTo>
                          <a:pt x="23" y="7"/>
                          <a:pt x="21" y="10"/>
                          <a:pt x="22" y="11"/>
                        </a:cubicBezTo>
                        <a:cubicBezTo>
                          <a:pt x="22" y="11"/>
                          <a:pt x="22" y="11"/>
                          <a:pt x="22" y="11"/>
                        </a:cubicBezTo>
                        <a:cubicBezTo>
                          <a:pt x="23" y="13"/>
                          <a:pt x="24" y="14"/>
                          <a:pt x="24" y="15"/>
                        </a:cubicBezTo>
                        <a:cubicBezTo>
                          <a:pt x="24" y="17"/>
                          <a:pt x="24" y="18"/>
                          <a:pt x="25" y="20"/>
                        </a:cubicBezTo>
                        <a:close/>
                      </a:path>
                    </a:pathLst>
                  </a:custGeom>
                  <a:solidFill>
                    <a:srgbClr val="ABDA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5" name="Freeform 495"/>
                  <p:cNvSpPr/>
                  <p:nvPr/>
                </p:nvSpPr>
                <p:spPr bwMode="auto">
                  <a:xfrm>
                    <a:off x="4494" y="2088"/>
                    <a:ext cx="52" cy="19"/>
                  </a:xfrm>
                  <a:custGeom>
                    <a:avLst/>
                    <a:gdLst>
                      <a:gd name="T0" fmla="*/ 0 w 22"/>
                      <a:gd name="T1" fmla="*/ 1 h 8"/>
                      <a:gd name="T2" fmla="*/ 15 w 22"/>
                      <a:gd name="T3" fmla="*/ 3 h 8"/>
                      <a:gd name="T4" fmla="*/ 22 w 22"/>
                      <a:gd name="T5" fmla="*/ 7 h 8"/>
                      <a:gd name="T6" fmla="*/ 22 w 22"/>
                      <a:gd name="T7" fmla="*/ 8 h 8"/>
                      <a:gd name="T8" fmla="*/ 0 w 22"/>
                      <a:gd name="T9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" h="8">
                        <a:moveTo>
                          <a:pt x="0" y="1"/>
                        </a:moveTo>
                        <a:cubicBezTo>
                          <a:pt x="5" y="0"/>
                          <a:pt x="10" y="1"/>
                          <a:pt x="15" y="3"/>
                        </a:cubicBezTo>
                        <a:cubicBezTo>
                          <a:pt x="18" y="4"/>
                          <a:pt x="20" y="5"/>
                          <a:pt x="22" y="7"/>
                        </a:cubicBezTo>
                        <a:cubicBezTo>
                          <a:pt x="22" y="8"/>
                          <a:pt x="22" y="8"/>
                          <a:pt x="22" y="8"/>
                        </a:cubicBezTo>
                        <a:cubicBezTo>
                          <a:pt x="14" y="7"/>
                          <a:pt x="6" y="6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9FC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6" name="Freeform 496"/>
                  <p:cNvSpPr/>
                  <p:nvPr/>
                </p:nvSpPr>
                <p:spPr bwMode="auto">
                  <a:xfrm>
                    <a:off x="4506" y="1798"/>
                    <a:ext cx="19" cy="26"/>
                  </a:xfrm>
                  <a:custGeom>
                    <a:avLst/>
                    <a:gdLst>
                      <a:gd name="T0" fmla="*/ 2 w 8"/>
                      <a:gd name="T1" fmla="*/ 11 h 11"/>
                      <a:gd name="T2" fmla="*/ 2 w 8"/>
                      <a:gd name="T3" fmla="*/ 10 h 11"/>
                      <a:gd name="T4" fmla="*/ 2 w 8"/>
                      <a:gd name="T5" fmla="*/ 0 h 11"/>
                      <a:gd name="T6" fmla="*/ 7 w 8"/>
                      <a:gd name="T7" fmla="*/ 8 h 11"/>
                      <a:gd name="T8" fmla="*/ 8 w 8"/>
                      <a:gd name="T9" fmla="*/ 9 h 11"/>
                      <a:gd name="T10" fmla="*/ 2 w 8"/>
                      <a:gd name="T11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" h="11">
                        <a:moveTo>
                          <a:pt x="2" y="11"/>
                        </a:moveTo>
                        <a:cubicBezTo>
                          <a:pt x="2" y="11"/>
                          <a:pt x="2" y="11"/>
                          <a:pt x="2" y="10"/>
                        </a:cubicBezTo>
                        <a:cubicBezTo>
                          <a:pt x="1" y="7"/>
                          <a:pt x="0" y="3"/>
                          <a:pt x="2" y="0"/>
                        </a:cubicBezTo>
                        <a:cubicBezTo>
                          <a:pt x="4" y="2"/>
                          <a:pt x="5" y="5"/>
                          <a:pt x="7" y="8"/>
                        </a:cubicBezTo>
                        <a:cubicBezTo>
                          <a:pt x="7" y="8"/>
                          <a:pt x="8" y="9"/>
                          <a:pt x="8" y="9"/>
                        </a:cubicBezTo>
                        <a:cubicBezTo>
                          <a:pt x="6" y="11"/>
                          <a:pt x="4" y="9"/>
                          <a:pt x="2" y="11"/>
                        </a:cubicBezTo>
                        <a:close/>
                      </a:path>
                    </a:pathLst>
                  </a:custGeom>
                  <a:solidFill>
                    <a:srgbClr val="A5D6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7" name="Freeform 497"/>
                  <p:cNvSpPr/>
                  <p:nvPr/>
                </p:nvSpPr>
                <p:spPr bwMode="auto">
                  <a:xfrm>
                    <a:off x="4503" y="2126"/>
                    <a:ext cx="31" cy="19"/>
                  </a:xfrm>
                  <a:custGeom>
                    <a:avLst/>
                    <a:gdLst>
                      <a:gd name="T0" fmla="*/ 13 w 13"/>
                      <a:gd name="T1" fmla="*/ 8 h 8"/>
                      <a:gd name="T2" fmla="*/ 0 w 13"/>
                      <a:gd name="T3" fmla="*/ 0 h 8"/>
                      <a:gd name="T4" fmla="*/ 12 w 13"/>
                      <a:gd name="T5" fmla="*/ 5 h 8"/>
                      <a:gd name="T6" fmla="*/ 13 w 13"/>
                      <a:gd name="T7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" h="8">
                        <a:moveTo>
                          <a:pt x="13" y="8"/>
                        </a:moveTo>
                        <a:cubicBezTo>
                          <a:pt x="8" y="6"/>
                          <a:pt x="3" y="5"/>
                          <a:pt x="0" y="0"/>
                        </a:cubicBezTo>
                        <a:cubicBezTo>
                          <a:pt x="4" y="2"/>
                          <a:pt x="8" y="3"/>
                          <a:pt x="12" y="5"/>
                        </a:cubicBezTo>
                        <a:cubicBezTo>
                          <a:pt x="12" y="6"/>
                          <a:pt x="13" y="7"/>
                          <a:pt x="13" y="8"/>
                        </a:cubicBezTo>
                        <a:close/>
                      </a:path>
                    </a:pathLst>
                  </a:custGeom>
                  <a:solidFill>
                    <a:srgbClr val="A0C2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8" name="Freeform 498"/>
                  <p:cNvSpPr/>
                  <p:nvPr/>
                </p:nvSpPr>
                <p:spPr bwMode="auto">
                  <a:xfrm>
                    <a:off x="4501" y="1756"/>
                    <a:ext cx="9" cy="23"/>
                  </a:xfrm>
                  <a:custGeom>
                    <a:avLst/>
                    <a:gdLst>
                      <a:gd name="T0" fmla="*/ 0 w 4"/>
                      <a:gd name="T1" fmla="*/ 0 h 10"/>
                      <a:gd name="T2" fmla="*/ 2 w 4"/>
                      <a:gd name="T3" fmla="*/ 10 h 10"/>
                      <a:gd name="T4" fmla="*/ 0 w 4"/>
                      <a:gd name="T5" fmla="*/ 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10">
                        <a:moveTo>
                          <a:pt x="0" y="0"/>
                        </a:moveTo>
                        <a:cubicBezTo>
                          <a:pt x="3" y="2"/>
                          <a:pt x="4" y="6"/>
                          <a:pt x="2" y="10"/>
                        </a:cubicBezTo>
                        <a:cubicBezTo>
                          <a:pt x="0" y="7"/>
                          <a:pt x="0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E5FAE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49" name="Freeform 499"/>
                  <p:cNvSpPr/>
                  <p:nvPr/>
                </p:nvSpPr>
                <p:spPr bwMode="auto">
                  <a:xfrm>
                    <a:off x="4463" y="1986"/>
                    <a:ext cx="9" cy="10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0 w 4"/>
                      <a:gd name="T3" fmla="*/ 3 h 4"/>
                      <a:gd name="T4" fmla="*/ 4 w 4"/>
                      <a:gd name="T5" fmla="*/ 0 h 4"/>
                      <a:gd name="T6" fmla="*/ 1 w 4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1" y="4"/>
                          <a:pt x="0" y="4"/>
                          <a:pt x="0" y="3"/>
                        </a:cubicBezTo>
                        <a:cubicBezTo>
                          <a:pt x="1" y="2"/>
                          <a:pt x="2" y="0"/>
                          <a:pt x="4" y="0"/>
                        </a:cubicBezTo>
                        <a:cubicBezTo>
                          <a:pt x="4" y="2"/>
                          <a:pt x="2" y="3"/>
                          <a:pt x="1" y="4"/>
                        </a:cubicBezTo>
                        <a:close/>
                      </a:path>
                    </a:pathLst>
                  </a:custGeom>
                  <a:solidFill>
                    <a:srgbClr val="EDF9F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0" name="Freeform 500"/>
                  <p:cNvSpPr/>
                  <p:nvPr/>
                </p:nvSpPr>
                <p:spPr bwMode="auto">
                  <a:xfrm>
                    <a:off x="4499" y="2126"/>
                    <a:ext cx="4" cy="5"/>
                  </a:xfrm>
                  <a:custGeom>
                    <a:avLst/>
                    <a:gdLst>
                      <a:gd name="T0" fmla="*/ 1 w 2"/>
                      <a:gd name="T1" fmla="*/ 0 h 2"/>
                      <a:gd name="T2" fmla="*/ 1 w 2"/>
                      <a:gd name="T3" fmla="*/ 2 h 2"/>
                      <a:gd name="T4" fmla="*/ 0 w 2"/>
                      <a:gd name="T5" fmla="*/ 0 h 2"/>
                      <a:gd name="T6" fmla="*/ 1 w 2"/>
                      <a:gd name="T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2">
                        <a:moveTo>
                          <a:pt x="1" y="0"/>
                        </a:moveTo>
                        <a:cubicBezTo>
                          <a:pt x="1" y="1"/>
                          <a:pt x="2" y="2"/>
                          <a:pt x="1" y="2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A0C2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1" name="Freeform 501"/>
                  <p:cNvSpPr/>
                  <p:nvPr/>
                </p:nvSpPr>
                <p:spPr bwMode="auto">
                  <a:xfrm>
                    <a:off x="4392" y="2102"/>
                    <a:ext cx="50" cy="43"/>
                  </a:xfrm>
                  <a:custGeom>
                    <a:avLst/>
                    <a:gdLst>
                      <a:gd name="T0" fmla="*/ 10 w 21"/>
                      <a:gd name="T1" fmla="*/ 12 h 18"/>
                      <a:gd name="T2" fmla="*/ 10 w 21"/>
                      <a:gd name="T3" fmla="*/ 17 h 18"/>
                      <a:gd name="T4" fmla="*/ 9 w 21"/>
                      <a:gd name="T5" fmla="*/ 18 h 18"/>
                      <a:gd name="T6" fmla="*/ 9 w 21"/>
                      <a:gd name="T7" fmla="*/ 16 h 18"/>
                      <a:gd name="T8" fmla="*/ 8 w 21"/>
                      <a:gd name="T9" fmla="*/ 14 h 18"/>
                      <a:gd name="T10" fmla="*/ 5 w 21"/>
                      <a:gd name="T11" fmla="*/ 12 h 18"/>
                      <a:gd name="T12" fmla="*/ 1 w 21"/>
                      <a:gd name="T13" fmla="*/ 13 h 18"/>
                      <a:gd name="T14" fmla="*/ 0 w 21"/>
                      <a:gd name="T15" fmla="*/ 8 h 18"/>
                      <a:gd name="T16" fmla="*/ 2 w 21"/>
                      <a:gd name="T17" fmla="*/ 8 h 18"/>
                      <a:gd name="T18" fmla="*/ 7 w 21"/>
                      <a:gd name="T19" fmla="*/ 9 h 18"/>
                      <a:gd name="T20" fmla="*/ 4 w 21"/>
                      <a:gd name="T21" fmla="*/ 5 h 18"/>
                      <a:gd name="T22" fmla="*/ 9 w 21"/>
                      <a:gd name="T23" fmla="*/ 0 h 18"/>
                      <a:gd name="T24" fmla="*/ 11 w 21"/>
                      <a:gd name="T25" fmla="*/ 6 h 18"/>
                      <a:gd name="T26" fmla="*/ 12 w 21"/>
                      <a:gd name="T27" fmla="*/ 7 h 18"/>
                      <a:gd name="T28" fmla="*/ 16 w 21"/>
                      <a:gd name="T29" fmla="*/ 6 h 18"/>
                      <a:gd name="T30" fmla="*/ 20 w 21"/>
                      <a:gd name="T31" fmla="*/ 3 h 18"/>
                      <a:gd name="T32" fmla="*/ 21 w 21"/>
                      <a:gd name="T33" fmla="*/ 10 h 18"/>
                      <a:gd name="T34" fmla="*/ 21 w 21"/>
                      <a:gd name="T35" fmla="*/ 11 h 18"/>
                      <a:gd name="T36" fmla="*/ 10 w 21"/>
                      <a:gd name="T37" fmla="*/ 12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1" h="18">
                        <a:moveTo>
                          <a:pt x="10" y="12"/>
                        </a:moveTo>
                        <a:cubicBezTo>
                          <a:pt x="10" y="14"/>
                          <a:pt x="10" y="15"/>
                          <a:pt x="10" y="17"/>
                        </a:cubicBezTo>
                        <a:cubicBezTo>
                          <a:pt x="10" y="18"/>
                          <a:pt x="9" y="18"/>
                          <a:pt x="9" y="18"/>
                        </a:cubicBezTo>
                        <a:cubicBezTo>
                          <a:pt x="7" y="17"/>
                          <a:pt x="9" y="17"/>
                          <a:pt x="9" y="16"/>
                        </a:cubicBezTo>
                        <a:cubicBezTo>
                          <a:pt x="9" y="15"/>
                          <a:pt x="9" y="14"/>
                          <a:pt x="8" y="14"/>
                        </a:cubicBezTo>
                        <a:cubicBezTo>
                          <a:pt x="5" y="16"/>
                          <a:pt x="5" y="15"/>
                          <a:pt x="5" y="12"/>
                        </a:cubicBezTo>
                        <a:cubicBezTo>
                          <a:pt x="5" y="10"/>
                          <a:pt x="3" y="13"/>
                          <a:pt x="1" y="13"/>
                        </a:cubicBezTo>
                        <a:cubicBezTo>
                          <a:pt x="3" y="11"/>
                          <a:pt x="1" y="10"/>
                          <a:pt x="0" y="8"/>
                        </a:cubicBezTo>
                        <a:cubicBezTo>
                          <a:pt x="1" y="7"/>
                          <a:pt x="2" y="8"/>
                          <a:pt x="2" y="8"/>
                        </a:cubicBezTo>
                        <a:cubicBezTo>
                          <a:pt x="4" y="7"/>
                          <a:pt x="6" y="12"/>
                          <a:pt x="7" y="9"/>
                        </a:cubicBezTo>
                        <a:cubicBezTo>
                          <a:pt x="8" y="7"/>
                          <a:pt x="4" y="8"/>
                          <a:pt x="4" y="5"/>
                        </a:cubicBezTo>
                        <a:cubicBezTo>
                          <a:pt x="8" y="7"/>
                          <a:pt x="8" y="3"/>
                          <a:pt x="9" y="0"/>
                        </a:cubicBezTo>
                        <a:cubicBezTo>
                          <a:pt x="9" y="3"/>
                          <a:pt x="16" y="2"/>
                          <a:pt x="11" y="6"/>
                        </a:cubicBezTo>
                        <a:cubicBezTo>
                          <a:pt x="11" y="6"/>
                          <a:pt x="11" y="7"/>
                          <a:pt x="12" y="7"/>
                        </a:cubicBezTo>
                        <a:cubicBezTo>
                          <a:pt x="13" y="7"/>
                          <a:pt x="15" y="8"/>
                          <a:pt x="16" y="6"/>
                        </a:cubicBezTo>
                        <a:cubicBezTo>
                          <a:pt x="17" y="5"/>
                          <a:pt x="18" y="4"/>
                          <a:pt x="20" y="3"/>
                        </a:cubicBezTo>
                        <a:cubicBezTo>
                          <a:pt x="21" y="5"/>
                          <a:pt x="17" y="8"/>
                          <a:pt x="21" y="10"/>
                        </a:cubicBezTo>
                        <a:cubicBezTo>
                          <a:pt x="21" y="10"/>
                          <a:pt x="21" y="11"/>
                          <a:pt x="21" y="11"/>
                        </a:cubicBezTo>
                        <a:cubicBezTo>
                          <a:pt x="20" y="13"/>
                          <a:pt x="12" y="14"/>
                          <a:pt x="10" y="12"/>
                        </a:cubicBezTo>
                        <a:close/>
                      </a:path>
                    </a:pathLst>
                  </a:custGeom>
                  <a:solidFill>
                    <a:srgbClr val="80A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2" name="Freeform 502"/>
                  <p:cNvSpPr/>
                  <p:nvPr/>
                </p:nvSpPr>
                <p:spPr bwMode="auto">
                  <a:xfrm>
                    <a:off x="4385" y="1663"/>
                    <a:ext cx="97" cy="126"/>
                  </a:xfrm>
                  <a:custGeom>
                    <a:avLst/>
                    <a:gdLst>
                      <a:gd name="T0" fmla="*/ 0 w 41"/>
                      <a:gd name="T1" fmla="*/ 26 h 53"/>
                      <a:gd name="T2" fmla="*/ 12 w 41"/>
                      <a:gd name="T3" fmla="*/ 11 h 53"/>
                      <a:gd name="T4" fmla="*/ 16 w 41"/>
                      <a:gd name="T5" fmla="*/ 8 h 53"/>
                      <a:gd name="T6" fmla="*/ 19 w 41"/>
                      <a:gd name="T7" fmla="*/ 5 h 53"/>
                      <a:gd name="T8" fmla="*/ 19 w 41"/>
                      <a:gd name="T9" fmla="*/ 5 h 53"/>
                      <a:gd name="T10" fmla="*/ 30 w 41"/>
                      <a:gd name="T11" fmla="*/ 6 h 53"/>
                      <a:gd name="T12" fmla="*/ 31 w 41"/>
                      <a:gd name="T13" fmla="*/ 3 h 53"/>
                      <a:gd name="T14" fmla="*/ 34 w 41"/>
                      <a:gd name="T15" fmla="*/ 3 h 53"/>
                      <a:gd name="T16" fmla="*/ 37 w 41"/>
                      <a:gd name="T17" fmla="*/ 2 h 53"/>
                      <a:gd name="T18" fmla="*/ 38 w 41"/>
                      <a:gd name="T19" fmla="*/ 0 h 53"/>
                      <a:gd name="T20" fmla="*/ 40 w 41"/>
                      <a:gd name="T21" fmla="*/ 2 h 53"/>
                      <a:gd name="T22" fmla="*/ 41 w 41"/>
                      <a:gd name="T23" fmla="*/ 9 h 53"/>
                      <a:gd name="T24" fmla="*/ 35 w 41"/>
                      <a:gd name="T25" fmla="*/ 14 h 53"/>
                      <a:gd name="T26" fmla="*/ 29 w 41"/>
                      <a:gd name="T27" fmla="*/ 18 h 53"/>
                      <a:gd name="T28" fmla="*/ 31 w 41"/>
                      <a:gd name="T29" fmla="*/ 19 h 53"/>
                      <a:gd name="T30" fmla="*/ 37 w 41"/>
                      <a:gd name="T31" fmla="*/ 20 h 53"/>
                      <a:gd name="T32" fmla="*/ 37 w 41"/>
                      <a:gd name="T33" fmla="*/ 21 h 53"/>
                      <a:gd name="T34" fmla="*/ 37 w 41"/>
                      <a:gd name="T35" fmla="*/ 21 h 53"/>
                      <a:gd name="T36" fmla="*/ 26 w 41"/>
                      <a:gd name="T37" fmla="*/ 34 h 53"/>
                      <a:gd name="T38" fmla="*/ 18 w 41"/>
                      <a:gd name="T39" fmla="*/ 53 h 53"/>
                      <a:gd name="T40" fmla="*/ 17 w 41"/>
                      <a:gd name="T41" fmla="*/ 49 h 53"/>
                      <a:gd name="T42" fmla="*/ 16 w 41"/>
                      <a:gd name="T43" fmla="*/ 43 h 53"/>
                      <a:gd name="T44" fmla="*/ 12 w 41"/>
                      <a:gd name="T45" fmla="*/ 47 h 53"/>
                      <a:gd name="T46" fmla="*/ 7 w 41"/>
                      <a:gd name="T47" fmla="*/ 42 h 53"/>
                      <a:gd name="T48" fmla="*/ 7 w 41"/>
                      <a:gd name="T49" fmla="*/ 38 h 53"/>
                      <a:gd name="T50" fmla="*/ 2 w 41"/>
                      <a:gd name="T51" fmla="*/ 38 h 53"/>
                      <a:gd name="T52" fmla="*/ 11 w 41"/>
                      <a:gd name="T53" fmla="*/ 35 h 53"/>
                      <a:gd name="T54" fmla="*/ 13 w 41"/>
                      <a:gd name="T55" fmla="*/ 29 h 53"/>
                      <a:gd name="T56" fmla="*/ 13 w 41"/>
                      <a:gd name="T57" fmla="*/ 28 h 53"/>
                      <a:gd name="T58" fmla="*/ 11 w 41"/>
                      <a:gd name="T59" fmla="*/ 27 h 53"/>
                      <a:gd name="T60" fmla="*/ 1 w 41"/>
                      <a:gd name="T61" fmla="*/ 28 h 53"/>
                      <a:gd name="T62" fmla="*/ 0 w 41"/>
                      <a:gd name="T63" fmla="*/ 26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1" h="53">
                        <a:moveTo>
                          <a:pt x="0" y="26"/>
                        </a:moveTo>
                        <a:cubicBezTo>
                          <a:pt x="3" y="21"/>
                          <a:pt x="8" y="16"/>
                          <a:pt x="12" y="11"/>
                        </a:cubicBezTo>
                        <a:cubicBezTo>
                          <a:pt x="13" y="10"/>
                          <a:pt x="14" y="8"/>
                          <a:pt x="16" y="8"/>
                        </a:cubicBezTo>
                        <a:cubicBezTo>
                          <a:pt x="17" y="7"/>
                          <a:pt x="18" y="6"/>
                          <a:pt x="19" y="5"/>
                        </a:cubicBezTo>
                        <a:cubicBezTo>
                          <a:pt x="19" y="5"/>
                          <a:pt x="19" y="5"/>
                          <a:pt x="19" y="5"/>
                        </a:cubicBezTo>
                        <a:cubicBezTo>
                          <a:pt x="23" y="4"/>
                          <a:pt x="26" y="7"/>
                          <a:pt x="30" y="6"/>
                        </a:cubicBezTo>
                        <a:cubicBezTo>
                          <a:pt x="32" y="5"/>
                          <a:pt x="32" y="4"/>
                          <a:pt x="31" y="3"/>
                        </a:cubicBezTo>
                        <a:cubicBezTo>
                          <a:pt x="32" y="3"/>
                          <a:pt x="33" y="2"/>
                          <a:pt x="34" y="3"/>
                        </a:cubicBezTo>
                        <a:cubicBezTo>
                          <a:pt x="36" y="6"/>
                          <a:pt x="37" y="4"/>
                          <a:pt x="37" y="2"/>
                        </a:cubicBezTo>
                        <a:cubicBezTo>
                          <a:pt x="37" y="0"/>
                          <a:pt x="37" y="0"/>
                          <a:pt x="38" y="0"/>
                        </a:cubicBezTo>
                        <a:cubicBezTo>
                          <a:pt x="39" y="0"/>
                          <a:pt x="41" y="0"/>
                          <a:pt x="40" y="2"/>
                        </a:cubicBezTo>
                        <a:cubicBezTo>
                          <a:pt x="39" y="4"/>
                          <a:pt x="39" y="7"/>
                          <a:pt x="41" y="9"/>
                        </a:cubicBezTo>
                        <a:cubicBezTo>
                          <a:pt x="38" y="9"/>
                          <a:pt x="38" y="14"/>
                          <a:pt x="35" y="14"/>
                        </a:cubicBezTo>
                        <a:cubicBezTo>
                          <a:pt x="32" y="13"/>
                          <a:pt x="32" y="18"/>
                          <a:pt x="29" y="18"/>
                        </a:cubicBezTo>
                        <a:cubicBezTo>
                          <a:pt x="29" y="19"/>
                          <a:pt x="30" y="19"/>
                          <a:pt x="31" y="19"/>
                        </a:cubicBezTo>
                        <a:cubicBezTo>
                          <a:pt x="34" y="17"/>
                          <a:pt x="35" y="19"/>
                          <a:pt x="37" y="20"/>
                        </a:cubicBezTo>
                        <a:cubicBezTo>
                          <a:pt x="37" y="21"/>
                          <a:pt x="37" y="21"/>
                          <a:pt x="37" y="21"/>
                        </a:cubicBezTo>
                        <a:cubicBezTo>
                          <a:pt x="37" y="21"/>
                          <a:pt x="37" y="21"/>
                          <a:pt x="37" y="21"/>
                        </a:cubicBezTo>
                        <a:cubicBezTo>
                          <a:pt x="32" y="24"/>
                          <a:pt x="30" y="29"/>
                          <a:pt x="26" y="34"/>
                        </a:cubicBezTo>
                        <a:cubicBezTo>
                          <a:pt x="22" y="40"/>
                          <a:pt x="21" y="47"/>
                          <a:pt x="18" y="53"/>
                        </a:cubicBezTo>
                        <a:cubicBezTo>
                          <a:pt x="17" y="52"/>
                          <a:pt x="17" y="50"/>
                          <a:pt x="17" y="49"/>
                        </a:cubicBezTo>
                        <a:cubicBezTo>
                          <a:pt x="17" y="47"/>
                          <a:pt x="19" y="44"/>
                          <a:pt x="16" y="43"/>
                        </a:cubicBezTo>
                        <a:cubicBezTo>
                          <a:pt x="13" y="42"/>
                          <a:pt x="13" y="46"/>
                          <a:pt x="12" y="47"/>
                        </a:cubicBezTo>
                        <a:cubicBezTo>
                          <a:pt x="11" y="44"/>
                          <a:pt x="9" y="43"/>
                          <a:pt x="7" y="42"/>
                        </a:cubicBezTo>
                        <a:cubicBezTo>
                          <a:pt x="5" y="41"/>
                          <a:pt x="3" y="39"/>
                          <a:pt x="7" y="38"/>
                        </a:cubicBezTo>
                        <a:cubicBezTo>
                          <a:pt x="5" y="36"/>
                          <a:pt x="3" y="39"/>
                          <a:pt x="2" y="38"/>
                        </a:cubicBezTo>
                        <a:cubicBezTo>
                          <a:pt x="2" y="37"/>
                          <a:pt x="9" y="34"/>
                          <a:pt x="11" y="35"/>
                        </a:cubicBezTo>
                        <a:cubicBezTo>
                          <a:pt x="11" y="33"/>
                          <a:pt x="9" y="30"/>
                          <a:pt x="13" y="29"/>
                        </a:cubicBezTo>
                        <a:cubicBezTo>
                          <a:pt x="14" y="29"/>
                          <a:pt x="14" y="28"/>
                          <a:pt x="13" y="28"/>
                        </a:cubicBezTo>
                        <a:cubicBezTo>
                          <a:pt x="13" y="27"/>
                          <a:pt x="11" y="26"/>
                          <a:pt x="11" y="27"/>
                        </a:cubicBezTo>
                        <a:cubicBezTo>
                          <a:pt x="8" y="31"/>
                          <a:pt x="4" y="27"/>
                          <a:pt x="1" y="28"/>
                        </a:cubicBezTo>
                        <a:cubicBezTo>
                          <a:pt x="1" y="28"/>
                          <a:pt x="0" y="27"/>
                          <a:pt x="0" y="26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3" name="Freeform 503"/>
                  <p:cNvSpPr/>
                  <p:nvPr/>
                </p:nvSpPr>
                <p:spPr bwMode="auto">
                  <a:xfrm>
                    <a:off x="4470" y="1710"/>
                    <a:ext cx="10" cy="7"/>
                  </a:xfrm>
                  <a:custGeom>
                    <a:avLst/>
                    <a:gdLst>
                      <a:gd name="T0" fmla="*/ 1 w 4"/>
                      <a:gd name="T1" fmla="*/ 1 h 3"/>
                      <a:gd name="T2" fmla="*/ 1 w 4"/>
                      <a:gd name="T3" fmla="*/ 0 h 3"/>
                      <a:gd name="T4" fmla="*/ 2 w 4"/>
                      <a:gd name="T5" fmla="*/ 0 h 3"/>
                      <a:gd name="T6" fmla="*/ 3 w 4"/>
                      <a:gd name="T7" fmla="*/ 2 h 3"/>
                      <a:gd name="T8" fmla="*/ 1 w 4"/>
                      <a:gd name="T9" fmla="*/ 3 h 3"/>
                      <a:gd name="T10" fmla="*/ 1 w 4"/>
                      <a:gd name="T11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3">
                        <a:moveTo>
                          <a:pt x="1" y="1"/>
                        </a:moveTo>
                        <a:cubicBezTo>
                          <a:pt x="1" y="1"/>
                          <a:pt x="1" y="1"/>
                          <a:pt x="1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3" y="1"/>
                          <a:pt x="4" y="1"/>
                          <a:pt x="3" y="2"/>
                        </a:cubicBezTo>
                        <a:cubicBezTo>
                          <a:pt x="3" y="3"/>
                          <a:pt x="2" y="3"/>
                          <a:pt x="1" y="3"/>
                        </a:cubicBezTo>
                        <a:cubicBezTo>
                          <a:pt x="0" y="3"/>
                          <a:pt x="1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BFED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4" name="Freeform 504"/>
                  <p:cNvSpPr/>
                  <p:nvPr/>
                </p:nvSpPr>
                <p:spPr bwMode="auto">
                  <a:xfrm>
                    <a:off x="4603" y="2716"/>
                    <a:ext cx="21" cy="35"/>
                  </a:xfrm>
                  <a:custGeom>
                    <a:avLst/>
                    <a:gdLst>
                      <a:gd name="T0" fmla="*/ 0 w 9"/>
                      <a:gd name="T1" fmla="*/ 12 h 15"/>
                      <a:gd name="T2" fmla="*/ 3 w 9"/>
                      <a:gd name="T3" fmla="*/ 6 h 15"/>
                      <a:gd name="T4" fmla="*/ 8 w 9"/>
                      <a:gd name="T5" fmla="*/ 0 h 15"/>
                      <a:gd name="T6" fmla="*/ 9 w 9"/>
                      <a:gd name="T7" fmla="*/ 1 h 15"/>
                      <a:gd name="T8" fmla="*/ 9 w 9"/>
                      <a:gd name="T9" fmla="*/ 2 h 15"/>
                      <a:gd name="T10" fmla="*/ 5 w 9"/>
                      <a:gd name="T11" fmla="*/ 10 h 15"/>
                      <a:gd name="T12" fmla="*/ 0 w 9"/>
                      <a:gd name="T13" fmla="*/ 1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15">
                        <a:moveTo>
                          <a:pt x="0" y="12"/>
                        </a:moveTo>
                        <a:cubicBezTo>
                          <a:pt x="3" y="11"/>
                          <a:pt x="7" y="10"/>
                          <a:pt x="3" y="6"/>
                        </a:cubicBezTo>
                        <a:cubicBezTo>
                          <a:pt x="2" y="5"/>
                          <a:pt x="6" y="0"/>
                          <a:pt x="8" y="0"/>
                        </a:cubicBezTo>
                        <a:cubicBezTo>
                          <a:pt x="8" y="0"/>
                          <a:pt x="9" y="1"/>
                          <a:pt x="9" y="1"/>
                        </a:cubicBezTo>
                        <a:cubicBezTo>
                          <a:pt x="9" y="1"/>
                          <a:pt x="9" y="2"/>
                          <a:pt x="9" y="2"/>
                        </a:cubicBezTo>
                        <a:cubicBezTo>
                          <a:pt x="5" y="3"/>
                          <a:pt x="6" y="7"/>
                          <a:pt x="5" y="10"/>
                        </a:cubicBezTo>
                        <a:cubicBezTo>
                          <a:pt x="5" y="13"/>
                          <a:pt x="4" y="15"/>
                          <a:pt x="0" y="12"/>
                        </a:cubicBezTo>
                        <a:close/>
                      </a:path>
                    </a:pathLst>
                  </a:custGeom>
                  <a:solidFill>
                    <a:srgbClr val="A5A5A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5" name="Freeform 505"/>
                  <p:cNvSpPr/>
                  <p:nvPr/>
                </p:nvSpPr>
                <p:spPr bwMode="auto">
                  <a:xfrm>
                    <a:off x="4527" y="2727"/>
                    <a:ext cx="10" cy="15"/>
                  </a:xfrm>
                  <a:custGeom>
                    <a:avLst/>
                    <a:gdLst>
                      <a:gd name="T0" fmla="*/ 4 w 4"/>
                      <a:gd name="T1" fmla="*/ 0 h 6"/>
                      <a:gd name="T2" fmla="*/ 0 w 4"/>
                      <a:gd name="T3" fmla="*/ 6 h 6"/>
                      <a:gd name="T4" fmla="*/ 4 w 4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6">
                        <a:moveTo>
                          <a:pt x="4" y="0"/>
                        </a:moveTo>
                        <a:cubicBezTo>
                          <a:pt x="4" y="3"/>
                          <a:pt x="3" y="6"/>
                          <a:pt x="0" y="6"/>
                        </a:cubicBezTo>
                        <a:cubicBezTo>
                          <a:pt x="0" y="4"/>
                          <a:pt x="1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9B9B9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6" name="Freeform 506"/>
                  <p:cNvSpPr/>
                  <p:nvPr/>
                </p:nvSpPr>
                <p:spPr bwMode="auto">
                  <a:xfrm>
                    <a:off x="4465" y="1575"/>
                    <a:ext cx="24" cy="19"/>
                  </a:xfrm>
                  <a:custGeom>
                    <a:avLst/>
                    <a:gdLst>
                      <a:gd name="T0" fmla="*/ 10 w 10"/>
                      <a:gd name="T1" fmla="*/ 3 h 8"/>
                      <a:gd name="T2" fmla="*/ 2 w 10"/>
                      <a:gd name="T3" fmla="*/ 8 h 8"/>
                      <a:gd name="T4" fmla="*/ 5 w 10"/>
                      <a:gd name="T5" fmla="*/ 1 h 8"/>
                      <a:gd name="T6" fmla="*/ 10 w 10"/>
                      <a:gd name="T7" fmla="*/ 3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8">
                        <a:moveTo>
                          <a:pt x="10" y="3"/>
                        </a:moveTo>
                        <a:cubicBezTo>
                          <a:pt x="7" y="5"/>
                          <a:pt x="3" y="2"/>
                          <a:pt x="2" y="8"/>
                        </a:cubicBezTo>
                        <a:cubicBezTo>
                          <a:pt x="0" y="2"/>
                          <a:pt x="3" y="2"/>
                          <a:pt x="5" y="1"/>
                        </a:cubicBezTo>
                        <a:cubicBezTo>
                          <a:pt x="8" y="0"/>
                          <a:pt x="9" y="1"/>
                          <a:pt x="10" y="3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7" name="Freeform 507"/>
                  <p:cNvSpPr/>
                  <p:nvPr/>
                </p:nvSpPr>
                <p:spPr bwMode="auto">
                  <a:xfrm>
                    <a:off x="4444" y="1665"/>
                    <a:ext cx="17" cy="10"/>
                  </a:xfrm>
                  <a:custGeom>
                    <a:avLst/>
                    <a:gdLst>
                      <a:gd name="T0" fmla="*/ 0 w 7"/>
                      <a:gd name="T1" fmla="*/ 2 h 4"/>
                      <a:gd name="T2" fmla="*/ 6 w 7"/>
                      <a:gd name="T3" fmla="*/ 1 h 4"/>
                      <a:gd name="T4" fmla="*/ 6 w 7"/>
                      <a:gd name="T5" fmla="*/ 2 h 4"/>
                      <a:gd name="T6" fmla="*/ 0 w 7"/>
                      <a:gd name="T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4">
                        <a:moveTo>
                          <a:pt x="0" y="2"/>
                        </a:moveTo>
                        <a:cubicBezTo>
                          <a:pt x="2" y="0"/>
                          <a:pt x="4" y="0"/>
                          <a:pt x="6" y="1"/>
                        </a:cubicBezTo>
                        <a:cubicBezTo>
                          <a:pt x="6" y="1"/>
                          <a:pt x="7" y="2"/>
                          <a:pt x="6" y="2"/>
                        </a:cubicBezTo>
                        <a:cubicBezTo>
                          <a:pt x="4" y="4"/>
                          <a:pt x="2" y="4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8" name="Freeform 508"/>
                  <p:cNvSpPr/>
                  <p:nvPr/>
                </p:nvSpPr>
                <p:spPr bwMode="auto">
                  <a:xfrm>
                    <a:off x="4475" y="1537"/>
                    <a:ext cx="5" cy="5"/>
                  </a:xfrm>
                  <a:custGeom>
                    <a:avLst/>
                    <a:gdLst>
                      <a:gd name="T0" fmla="*/ 1 w 2"/>
                      <a:gd name="T1" fmla="*/ 0 h 2"/>
                      <a:gd name="T2" fmla="*/ 2 w 2"/>
                      <a:gd name="T3" fmla="*/ 1 h 2"/>
                      <a:gd name="T4" fmla="*/ 1 w 2"/>
                      <a:gd name="T5" fmla="*/ 2 h 2"/>
                      <a:gd name="T6" fmla="*/ 0 w 2"/>
                      <a:gd name="T7" fmla="*/ 1 h 2"/>
                      <a:gd name="T8" fmla="*/ 1 w 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1" y="0"/>
                        </a:moveTo>
                        <a:cubicBezTo>
                          <a:pt x="2" y="0"/>
                          <a:pt x="2" y="0"/>
                          <a:pt x="2" y="1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1" y="2"/>
                          <a:pt x="0" y="2"/>
                          <a:pt x="0" y="1"/>
                        </a:cubicBezTo>
                        <a:cubicBezTo>
                          <a:pt x="0" y="1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59" name="Freeform 509"/>
                  <p:cNvSpPr/>
                  <p:nvPr/>
                </p:nvSpPr>
                <p:spPr bwMode="auto">
                  <a:xfrm>
                    <a:off x="4361" y="1748"/>
                    <a:ext cx="47" cy="38"/>
                  </a:xfrm>
                  <a:custGeom>
                    <a:avLst/>
                    <a:gdLst>
                      <a:gd name="T0" fmla="*/ 20 w 20"/>
                      <a:gd name="T1" fmla="*/ 14 h 16"/>
                      <a:gd name="T2" fmla="*/ 16 w 20"/>
                      <a:gd name="T3" fmla="*/ 16 h 16"/>
                      <a:gd name="T4" fmla="*/ 14 w 20"/>
                      <a:gd name="T5" fmla="*/ 16 h 16"/>
                      <a:gd name="T6" fmla="*/ 7 w 20"/>
                      <a:gd name="T7" fmla="*/ 12 h 16"/>
                      <a:gd name="T8" fmla="*/ 3 w 20"/>
                      <a:gd name="T9" fmla="*/ 5 h 16"/>
                      <a:gd name="T10" fmla="*/ 7 w 20"/>
                      <a:gd name="T11" fmla="*/ 9 h 16"/>
                      <a:gd name="T12" fmla="*/ 12 w 20"/>
                      <a:gd name="T13" fmla="*/ 9 h 16"/>
                      <a:gd name="T14" fmla="*/ 10 w 20"/>
                      <a:gd name="T15" fmla="*/ 6 h 16"/>
                      <a:gd name="T16" fmla="*/ 8 w 20"/>
                      <a:gd name="T17" fmla="*/ 3 h 16"/>
                      <a:gd name="T18" fmla="*/ 7 w 20"/>
                      <a:gd name="T19" fmla="*/ 0 h 16"/>
                      <a:gd name="T20" fmla="*/ 10 w 20"/>
                      <a:gd name="T21" fmla="*/ 3 h 16"/>
                      <a:gd name="T22" fmla="*/ 12 w 20"/>
                      <a:gd name="T23" fmla="*/ 5 h 16"/>
                      <a:gd name="T24" fmla="*/ 15 w 20"/>
                      <a:gd name="T25" fmla="*/ 8 h 16"/>
                      <a:gd name="T26" fmla="*/ 20 w 20"/>
                      <a:gd name="T27" fmla="*/ 14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0" h="16">
                        <a:moveTo>
                          <a:pt x="20" y="14"/>
                        </a:moveTo>
                        <a:cubicBezTo>
                          <a:pt x="18" y="15"/>
                          <a:pt x="15" y="12"/>
                          <a:pt x="16" y="16"/>
                        </a:cubicBezTo>
                        <a:cubicBezTo>
                          <a:pt x="16" y="16"/>
                          <a:pt x="14" y="16"/>
                          <a:pt x="14" y="16"/>
                        </a:cubicBezTo>
                        <a:cubicBezTo>
                          <a:pt x="13" y="12"/>
                          <a:pt x="10" y="13"/>
                          <a:pt x="7" y="12"/>
                        </a:cubicBezTo>
                        <a:cubicBezTo>
                          <a:pt x="4" y="12"/>
                          <a:pt x="0" y="10"/>
                          <a:pt x="3" y="5"/>
                        </a:cubicBezTo>
                        <a:cubicBezTo>
                          <a:pt x="5" y="6"/>
                          <a:pt x="6" y="8"/>
                          <a:pt x="7" y="9"/>
                        </a:cubicBezTo>
                        <a:cubicBezTo>
                          <a:pt x="9" y="12"/>
                          <a:pt x="10" y="7"/>
                          <a:pt x="12" y="9"/>
                        </a:cubicBezTo>
                        <a:cubicBezTo>
                          <a:pt x="12" y="7"/>
                          <a:pt x="12" y="6"/>
                          <a:pt x="10" y="6"/>
                        </a:cubicBezTo>
                        <a:cubicBezTo>
                          <a:pt x="9" y="5"/>
                          <a:pt x="9" y="4"/>
                          <a:pt x="8" y="3"/>
                        </a:cubicBezTo>
                        <a:cubicBezTo>
                          <a:pt x="7" y="2"/>
                          <a:pt x="5" y="2"/>
                          <a:pt x="7" y="0"/>
                        </a:cubicBezTo>
                        <a:cubicBezTo>
                          <a:pt x="8" y="0"/>
                          <a:pt x="9" y="1"/>
                          <a:pt x="10" y="3"/>
                        </a:cubicBezTo>
                        <a:cubicBezTo>
                          <a:pt x="10" y="4"/>
                          <a:pt x="10" y="4"/>
                          <a:pt x="12" y="5"/>
                        </a:cubicBezTo>
                        <a:cubicBezTo>
                          <a:pt x="14" y="5"/>
                          <a:pt x="15" y="6"/>
                          <a:pt x="15" y="8"/>
                        </a:cubicBezTo>
                        <a:cubicBezTo>
                          <a:pt x="15" y="11"/>
                          <a:pt x="19" y="11"/>
                          <a:pt x="20" y="14"/>
                        </a:cubicBezTo>
                        <a:close/>
                      </a:path>
                    </a:pathLst>
                  </a:custGeom>
                  <a:solidFill>
                    <a:srgbClr val="BAFEA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0" name="Freeform 510"/>
                  <p:cNvSpPr/>
                  <p:nvPr/>
                </p:nvSpPr>
                <p:spPr bwMode="auto">
                  <a:xfrm>
                    <a:off x="4368" y="1720"/>
                    <a:ext cx="19" cy="24"/>
                  </a:xfrm>
                  <a:custGeom>
                    <a:avLst/>
                    <a:gdLst>
                      <a:gd name="T0" fmla="*/ 7 w 8"/>
                      <a:gd name="T1" fmla="*/ 2 h 10"/>
                      <a:gd name="T2" fmla="*/ 8 w 8"/>
                      <a:gd name="T3" fmla="*/ 4 h 10"/>
                      <a:gd name="T4" fmla="*/ 3 w 8"/>
                      <a:gd name="T5" fmla="*/ 10 h 10"/>
                      <a:gd name="T6" fmla="*/ 3 w 8"/>
                      <a:gd name="T7" fmla="*/ 0 h 10"/>
                      <a:gd name="T8" fmla="*/ 7 w 8"/>
                      <a:gd name="T9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10">
                        <a:moveTo>
                          <a:pt x="7" y="2"/>
                        </a:moveTo>
                        <a:cubicBezTo>
                          <a:pt x="8" y="3"/>
                          <a:pt x="8" y="3"/>
                          <a:pt x="8" y="4"/>
                        </a:cubicBezTo>
                        <a:cubicBezTo>
                          <a:pt x="8" y="7"/>
                          <a:pt x="5" y="8"/>
                          <a:pt x="3" y="10"/>
                        </a:cubicBezTo>
                        <a:cubicBezTo>
                          <a:pt x="4" y="6"/>
                          <a:pt x="0" y="3"/>
                          <a:pt x="3" y="0"/>
                        </a:cubicBezTo>
                        <a:cubicBezTo>
                          <a:pt x="4" y="3"/>
                          <a:pt x="5" y="4"/>
                          <a:pt x="7" y="2"/>
                        </a:cubicBezTo>
                        <a:close/>
                      </a:path>
                    </a:pathLst>
                  </a:custGeom>
                  <a:solidFill>
                    <a:srgbClr val="C8FEB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1" name="Freeform 511"/>
                  <p:cNvSpPr/>
                  <p:nvPr/>
                </p:nvSpPr>
                <p:spPr bwMode="auto">
                  <a:xfrm>
                    <a:off x="4311" y="1682"/>
                    <a:ext cx="50" cy="12"/>
                  </a:xfrm>
                  <a:custGeom>
                    <a:avLst/>
                    <a:gdLst>
                      <a:gd name="T0" fmla="*/ 2 w 21"/>
                      <a:gd name="T1" fmla="*/ 5 h 5"/>
                      <a:gd name="T2" fmla="*/ 3 w 21"/>
                      <a:gd name="T3" fmla="*/ 2 h 5"/>
                      <a:gd name="T4" fmla="*/ 17 w 21"/>
                      <a:gd name="T5" fmla="*/ 1 h 5"/>
                      <a:gd name="T6" fmla="*/ 20 w 21"/>
                      <a:gd name="T7" fmla="*/ 4 h 5"/>
                      <a:gd name="T8" fmla="*/ 2 w 21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5">
                        <a:moveTo>
                          <a:pt x="2" y="5"/>
                        </a:moveTo>
                        <a:cubicBezTo>
                          <a:pt x="2" y="4"/>
                          <a:pt x="0" y="2"/>
                          <a:pt x="3" y="2"/>
                        </a:cubicBezTo>
                        <a:cubicBezTo>
                          <a:pt x="8" y="2"/>
                          <a:pt x="12" y="2"/>
                          <a:pt x="17" y="1"/>
                        </a:cubicBezTo>
                        <a:cubicBezTo>
                          <a:pt x="20" y="0"/>
                          <a:pt x="21" y="1"/>
                          <a:pt x="20" y="4"/>
                        </a:cubicBezTo>
                        <a:cubicBezTo>
                          <a:pt x="14" y="3"/>
                          <a:pt x="8" y="2"/>
                          <a:pt x="2" y="5"/>
                        </a:cubicBezTo>
                        <a:close/>
                      </a:path>
                    </a:pathLst>
                  </a:custGeom>
                  <a:solidFill>
                    <a:srgbClr val="D6FEC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2" name="Freeform 512"/>
                  <p:cNvSpPr/>
                  <p:nvPr/>
                </p:nvSpPr>
                <p:spPr bwMode="auto">
                  <a:xfrm>
                    <a:off x="4423" y="1675"/>
                    <a:ext cx="7" cy="7"/>
                  </a:xfrm>
                  <a:custGeom>
                    <a:avLst/>
                    <a:gdLst>
                      <a:gd name="T0" fmla="*/ 3 w 3"/>
                      <a:gd name="T1" fmla="*/ 0 h 3"/>
                      <a:gd name="T2" fmla="*/ 0 w 3"/>
                      <a:gd name="T3" fmla="*/ 3 h 3"/>
                      <a:gd name="T4" fmla="*/ 3 w 3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3" y="0"/>
                        </a:moveTo>
                        <a:cubicBezTo>
                          <a:pt x="3" y="2"/>
                          <a:pt x="2" y="3"/>
                          <a:pt x="0" y="3"/>
                        </a:cubicBezTo>
                        <a:cubicBezTo>
                          <a:pt x="1" y="2"/>
                          <a:pt x="1" y="1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BCFE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3" name="Freeform 513"/>
                  <p:cNvSpPr/>
                  <p:nvPr/>
                </p:nvSpPr>
                <p:spPr bwMode="auto">
                  <a:xfrm>
                    <a:off x="4819" y="1442"/>
                    <a:ext cx="17" cy="14"/>
                  </a:xfrm>
                  <a:custGeom>
                    <a:avLst/>
                    <a:gdLst>
                      <a:gd name="T0" fmla="*/ 0 w 7"/>
                      <a:gd name="T1" fmla="*/ 3 h 6"/>
                      <a:gd name="T2" fmla="*/ 6 w 7"/>
                      <a:gd name="T3" fmla="*/ 0 h 6"/>
                      <a:gd name="T4" fmla="*/ 5 w 7"/>
                      <a:gd name="T5" fmla="*/ 5 h 6"/>
                      <a:gd name="T6" fmla="*/ 0 w 7"/>
                      <a:gd name="T7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6">
                        <a:moveTo>
                          <a:pt x="0" y="3"/>
                        </a:moveTo>
                        <a:cubicBezTo>
                          <a:pt x="2" y="3"/>
                          <a:pt x="5" y="3"/>
                          <a:pt x="6" y="0"/>
                        </a:cubicBezTo>
                        <a:cubicBezTo>
                          <a:pt x="6" y="2"/>
                          <a:pt x="7" y="5"/>
                          <a:pt x="5" y="5"/>
                        </a:cubicBezTo>
                        <a:cubicBezTo>
                          <a:pt x="3" y="6"/>
                          <a:pt x="1" y="6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B7D1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4" name="Freeform 514"/>
                  <p:cNvSpPr/>
                  <p:nvPr/>
                </p:nvSpPr>
                <p:spPr bwMode="auto">
                  <a:xfrm>
                    <a:off x="4895" y="1468"/>
                    <a:ext cx="9" cy="7"/>
                  </a:xfrm>
                  <a:custGeom>
                    <a:avLst/>
                    <a:gdLst>
                      <a:gd name="T0" fmla="*/ 0 w 4"/>
                      <a:gd name="T1" fmla="*/ 1 h 3"/>
                      <a:gd name="T2" fmla="*/ 4 w 4"/>
                      <a:gd name="T3" fmla="*/ 3 h 3"/>
                      <a:gd name="T4" fmla="*/ 0 w 4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1"/>
                        </a:moveTo>
                        <a:cubicBezTo>
                          <a:pt x="2" y="1"/>
                          <a:pt x="4" y="0"/>
                          <a:pt x="4" y="3"/>
                        </a:cubicBezTo>
                        <a:cubicBezTo>
                          <a:pt x="2" y="3"/>
                          <a:pt x="1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D2E1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5" name="Freeform 515"/>
                  <p:cNvSpPr/>
                  <p:nvPr/>
                </p:nvSpPr>
                <p:spPr bwMode="auto">
                  <a:xfrm>
                    <a:off x="4959" y="1363"/>
                    <a:ext cx="19" cy="15"/>
                  </a:xfrm>
                  <a:custGeom>
                    <a:avLst/>
                    <a:gdLst>
                      <a:gd name="T0" fmla="*/ 0 w 8"/>
                      <a:gd name="T1" fmla="*/ 6 h 6"/>
                      <a:gd name="T2" fmla="*/ 1 w 8"/>
                      <a:gd name="T3" fmla="*/ 0 h 6"/>
                      <a:gd name="T4" fmla="*/ 8 w 8"/>
                      <a:gd name="T5" fmla="*/ 1 h 6"/>
                      <a:gd name="T6" fmla="*/ 0 w 8"/>
                      <a:gd name="T7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6">
                        <a:moveTo>
                          <a:pt x="0" y="6"/>
                        </a:moveTo>
                        <a:cubicBezTo>
                          <a:pt x="0" y="4"/>
                          <a:pt x="1" y="3"/>
                          <a:pt x="1" y="0"/>
                        </a:cubicBezTo>
                        <a:cubicBezTo>
                          <a:pt x="3" y="4"/>
                          <a:pt x="4" y="5"/>
                          <a:pt x="8" y="1"/>
                        </a:cubicBezTo>
                        <a:cubicBezTo>
                          <a:pt x="6" y="6"/>
                          <a:pt x="6" y="6"/>
                          <a:pt x="0" y="6"/>
                        </a:cubicBezTo>
                        <a:close/>
                      </a:path>
                    </a:pathLst>
                  </a:custGeom>
                  <a:solidFill>
                    <a:srgbClr val="8F8F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6" name="Freeform 516"/>
                  <p:cNvSpPr/>
                  <p:nvPr/>
                </p:nvSpPr>
                <p:spPr bwMode="auto">
                  <a:xfrm>
                    <a:off x="4757" y="2126"/>
                    <a:ext cx="178" cy="83"/>
                  </a:xfrm>
                  <a:custGeom>
                    <a:avLst/>
                    <a:gdLst>
                      <a:gd name="T0" fmla="*/ 21 w 75"/>
                      <a:gd name="T1" fmla="*/ 11 h 35"/>
                      <a:gd name="T2" fmla="*/ 61 w 75"/>
                      <a:gd name="T3" fmla="*/ 5 h 35"/>
                      <a:gd name="T4" fmla="*/ 68 w 75"/>
                      <a:gd name="T5" fmla="*/ 2 h 35"/>
                      <a:gd name="T6" fmla="*/ 75 w 75"/>
                      <a:gd name="T7" fmla="*/ 0 h 35"/>
                      <a:gd name="T8" fmla="*/ 54 w 75"/>
                      <a:gd name="T9" fmla="*/ 22 h 35"/>
                      <a:gd name="T10" fmla="*/ 49 w 75"/>
                      <a:gd name="T11" fmla="*/ 25 h 35"/>
                      <a:gd name="T12" fmla="*/ 11 w 75"/>
                      <a:gd name="T13" fmla="*/ 34 h 35"/>
                      <a:gd name="T14" fmla="*/ 5 w 75"/>
                      <a:gd name="T15" fmla="*/ 33 h 35"/>
                      <a:gd name="T16" fmla="*/ 13 w 75"/>
                      <a:gd name="T17" fmla="*/ 24 h 35"/>
                      <a:gd name="T18" fmla="*/ 16 w 75"/>
                      <a:gd name="T19" fmla="*/ 24 h 35"/>
                      <a:gd name="T20" fmla="*/ 21 w 75"/>
                      <a:gd name="T21" fmla="*/ 26 h 35"/>
                      <a:gd name="T22" fmla="*/ 16 w 75"/>
                      <a:gd name="T23" fmla="*/ 22 h 35"/>
                      <a:gd name="T24" fmla="*/ 21 w 75"/>
                      <a:gd name="T25" fmla="*/ 17 h 35"/>
                      <a:gd name="T26" fmla="*/ 7 w 75"/>
                      <a:gd name="T27" fmla="*/ 18 h 35"/>
                      <a:gd name="T28" fmla="*/ 0 w 75"/>
                      <a:gd name="T29" fmla="*/ 16 h 35"/>
                      <a:gd name="T30" fmla="*/ 16 w 75"/>
                      <a:gd name="T31" fmla="*/ 12 h 35"/>
                      <a:gd name="T32" fmla="*/ 16 w 75"/>
                      <a:gd name="T33" fmla="*/ 12 h 35"/>
                      <a:gd name="T34" fmla="*/ 21 w 75"/>
                      <a:gd name="T35" fmla="*/ 11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75" h="35">
                        <a:moveTo>
                          <a:pt x="21" y="11"/>
                        </a:moveTo>
                        <a:cubicBezTo>
                          <a:pt x="34" y="8"/>
                          <a:pt x="48" y="6"/>
                          <a:pt x="61" y="5"/>
                        </a:cubicBezTo>
                        <a:cubicBezTo>
                          <a:pt x="64" y="5"/>
                          <a:pt x="66" y="3"/>
                          <a:pt x="68" y="2"/>
                        </a:cubicBezTo>
                        <a:cubicBezTo>
                          <a:pt x="70" y="1"/>
                          <a:pt x="72" y="0"/>
                          <a:pt x="75" y="0"/>
                        </a:cubicBezTo>
                        <a:cubicBezTo>
                          <a:pt x="66" y="6"/>
                          <a:pt x="62" y="16"/>
                          <a:pt x="54" y="22"/>
                        </a:cubicBezTo>
                        <a:cubicBezTo>
                          <a:pt x="53" y="24"/>
                          <a:pt x="51" y="24"/>
                          <a:pt x="49" y="25"/>
                        </a:cubicBezTo>
                        <a:cubicBezTo>
                          <a:pt x="37" y="30"/>
                          <a:pt x="25" y="34"/>
                          <a:pt x="11" y="34"/>
                        </a:cubicBezTo>
                        <a:cubicBezTo>
                          <a:pt x="9" y="32"/>
                          <a:pt x="7" y="35"/>
                          <a:pt x="5" y="33"/>
                        </a:cubicBezTo>
                        <a:cubicBezTo>
                          <a:pt x="7" y="29"/>
                          <a:pt x="12" y="29"/>
                          <a:pt x="13" y="24"/>
                        </a:cubicBezTo>
                        <a:cubicBezTo>
                          <a:pt x="13" y="22"/>
                          <a:pt x="15" y="22"/>
                          <a:pt x="16" y="24"/>
                        </a:cubicBezTo>
                        <a:cubicBezTo>
                          <a:pt x="17" y="26"/>
                          <a:pt x="19" y="26"/>
                          <a:pt x="21" y="26"/>
                        </a:cubicBezTo>
                        <a:cubicBezTo>
                          <a:pt x="19" y="24"/>
                          <a:pt x="15" y="25"/>
                          <a:pt x="16" y="22"/>
                        </a:cubicBezTo>
                        <a:cubicBezTo>
                          <a:pt x="16" y="19"/>
                          <a:pt x="19" y="18"/>
                          <a:pt x="21" y="17"/>
                        </a:cubicBezTo>
                        <a:cubicBezTo>
                          <a:pt x="16" y="15"/>
                          <a:pt x="12" y="18"/>
                          <a:pt x="7" y="18"/>
                        </a:cubicBezTo>
                        <a:cubicBezTo>
                          <a:pt x="4" y="18"/>
                          <a:pt x="2" y="18"/>
                          <a:pt x="0" y="16"/>
                        </a:cubicBezTo>
                        <a:cubicBezTo>
                          <a:pt x="5" y="14"/>
                          <a:pt x="11" y="14"/>
                          <a:pt x="16" y="12"/>
                        </a:cubicBezTo>
                        <a:cubicBezTo>
                          <a:pt x="16" y="12"/>
                          <a:pt x="16" y="12"/>
                          <a:pt x="16" y="12"/>
                        </a:cubicBezTo>
                        <a:cubicBezTo>
                          <a:pt x="18" y="11"/>
                          <a:pt x="19" y="11"/>
                          <a:pt x="21" y="11"/>
                        </a:cubicBezTo>
                        <a:close/>
                      </a:path>
                    </a:pathLst>
                  </a:custGeom>
                  <a:solidFill>
                    <a:srgbClr val="9BB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7" name="Freeform 517"/>
                  <p:cNvSpPr/>
                  <p:nvPr/>
                </p:nvSpPr>
                <p:spPr bwMode="auto">
                  <a:xfrm>
                    <a:off x="4722" y="2155"/>
                    <a:ext cx="95" cy="52"/>
                  </a:xfrm>
                  <a:custGeom>
                    <a:avLst/>
                    <a:gdLst>
                      <a:gd name="T0" fmla="*/ 15 w 40"/>
                      <a:gd name="T1" fmla="*/ 4 h 22"/>
                      <a:gd name="T2" fmla="*/ 25 w 40"/>
                      <a:gd name="T3" fmla="*/ 5 h 22"/>
                      <a:gd name="T4" fmla="*/ 27 w 40"/>
                      <a:gd name="T5" fmla="*/ 5 h 22"/>
                      <a:gd name="T6" fmla="*/ 38 w 40"/>
                      <a:gd name="T7" fmla="*/ 6 h 22"/>
                      <a:gd name="T8" fmla="*/ 31 w 40"/>
                      <a:gd name="T9" fmla="*/ 10 h 22"/>
                      <a:gd name="T10" fmla="*/ 33 w 40"/>
                      <a:gd name="T11" fmla="*/ 12 h 22"/>
                      <a:gd name="T12" fmla="*/ 37 w 40"/>
                      <a:gd name="T13" fmla="*/ 17 h 22"/>
                      <a:gd name="T14" fmla="*/ 29 w 40"/>
                      <a:gd name="T15" fmla="*/ 11 h 22"/>
                      <a:gd name="T16" fmla="*/ 26 w 40"/>
                      <a:gd name="T17" fmla="*/ 17 h 22"/>
                      <a:gd name="T18" fmla="*/ 20 w 40"/>
                      <a:gd name="T19" fmla="*/ 21 h 22"/>
                      <a:gd name="T20" fmla="*/ 7 w 40"/>
                      <a:gd name="T21" fmla="*/ 20 h 22"/>
                      <a:gd name="T22" fmla="*/ 1 w 40"/>
                      <a:gd name="T23" fmla="*/ 16 h 22"/>
                      <a:gd name="T24" fmla="*/ 4 w 40"/>
                      <a:gd name="T25" fmla="*/ 9 h 22"/>
                      <a:gd name="T26" fmla="*/ 15 w 40"/>
                      <a:gd name="T27" fmla="*/ 4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40" h="22">
                        <a:moveTo>
                          <a:pt x="15" y="4"/>
                        </a:moveTo>
                        <a:cubicBezTo>
                          <a:pt x="18" y="6"/>
                          <a:pt x="22" y="3"/>
                          <a:pt x="25" y="5"/>
                        </a:cubicBezTo>
                        <a:cubicBezTo>
                          <a:pt x="25" y="5"/>
                          <a:pt x="26" y="5"/>
                          <a:pt x="27" y="5"/>
                        </a:cubicBezTo>
                        <a:cubicBezTo>
                          <a:pt x="31" y="0"/>
                          <a:pt x="34" y="6"/>
                          <a:pt x="38" y="6"/>
                        </a:cubicBezTo>
                        <a:cubicBezTo>
                          <a:pt x="34" y="4"/>
                          <a:pt x="34" y="10"/>
                          <a:pt x="31" y="10"/>
                        </a:cubicBezTo>
                        <a:cubicBezTo>
                          <a:pt x="31" y="11"/>
                          <a:pt x="32" y="12"/>
                          <a:pt x="33" y="12"/>
                        </a:cubicBezTo>
                        <a:cubicBezTo>
                          <a:pt x="40" y="10"/>
                          <a:pt x="36" y="14"/>
                          <a:pt x="37" y="17"/>
                        </a:cubicBezTo>
                        <a:cubicBezTo>
                          <a:pt x="34" y="14"/>
                          <a:pt x="30" y="16"/>
                          <a:pt x="29" y="11"/>
                        </a:cubicBezTo>
                        <a:cubicBezTo>
                          <a:pt x="29" y="17"/>
                          <a:pt x="29" y="17"/>
                          <a:pt x="26" y="17"/>
                        </a:cubicBezTo>
                        <a:cubicBezTo>
                          <a:pt x="24" y="18"/>
                          <a:pt x="23" y="22"/>
                          <a:pt x="20" y="21"/>
                        </a:cubicBezTo>
                        <a:cubicBezTo>
                          <a:pt x="16" y="21"/>
                          <a:pt x="12" y="21"/>
                          <a:pt x="7" y="20"/>
                        </a:cubicBezTo>
                        <a:cubicBezTo>
                          <a:pt x="5" y="19"/>
                          <a:pt x="2" y="19"/>
                          <a:pt x="1" y="16"/>
                        </a:cubicBezTo>
                        <a:cubicBezTo>
                          <a:pt x="0" y="13"/>
                          <a:pt x="2" y="11"/>
                          <a:pt x="4" y="9"/>
                        </a:cubicBezTo>
                        <a:cubicBezTo>
                          <a:pt x="7" y="7"/>
                          <a:pt x="11" y="4"/>
                          <a:pt x="15" y="4"/>
                        </a:cubicBezTo>
                        <a:close/>
                      </a:path>
                    </a:pathLst>
                  </a:custGeom>
                  <a:solidFill>
                    <a:srgbClr val="95B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8" name="Freeform 518"/>
                  <p:cNvSpPr/>
                  <p:nvPr/>
                </p:nvSpPr>
                <p:spPr bwMode="auto">
                  <a:xfrm>
                    <a:off x="4686" y="2086"/>
                    <a:ext cx="47" cy="64"/>
                  </a:xfrm>
                  <a:custGeom>
                    <a:avLst/>
                    <a:gdLst>
                      <a:gd name="T0" fmla="*/ 0 w 20"/>
                      <a:gd name="T1" fmla="*/ 23 h 27"/>
                      <a:gd name="T2" fmla="*/ 10 w 20"/>
                      <a:gd name="T3" fmla="*/ 23 h 27"/>
                      <a:gd name="T4" fmla="*/ 17 w 20"/>
                      <a:gd name="T5" fmla="*/ 14 h 27"/>
                      <a:gd name="T6" fmla="*/ 15 w 20"/>
                      <a:gd name="T7" fmla="*/ 0 h 27"/>
                      <a:gd name="T8" fmla="*/ 20 w 20"/>
                      <a:gd name="T9" fmla="*/ 9 h 27"/>
                      <a:gd name="T10" fmla="*/ 18 w 20"/>
                      <a:gd name="T11" fmla="*/ 20 h 27"/>
                      <a:gd name="T12" fmla="*/ 9 w 20"/>
                      <a:gd name="T13" fmla="*/ 27 h 27"/>
                      <a:gd name="T14" fmla="*/ 4 w 20"/>
                      <a:gd name="T15" fmla="*/ 26 h 27"/>
                      <a:gd name="T16" fmla="*/ 0 w 20"/>
                      <a:gd name="T17" fmla="*/ 2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0" h="27">
                        <a:moveTo>
                          <a:pt x="0" y="23"/>
                        </a:moveTo>
                        <a:cubicBezTo>
                          <a:pt x="4" y="22"/>
                          <a:pt x="7" y="24"/>
                          <a:pt x="10" y="23"/>
                        </a:cubicBezTo>
                        <a:cubicBezTo>
                          <a:pt x="15" y="22"/>
                          <a:pt x="17" y="19"/>
                          <a:pt x="17" y="14"/>
                        </a:cubicBezTo>
                        <a:cubicBezTo>
                          <a:pt x="17" y="9"/>
                          <a:pt x="17" y="4"/>
                          <a:pt x="15" y="0"/>
                        </a:cubicBezTo>
                        <a:cubicBezTo>
                          <a:pt x="18" y="1"/>
                          <a:pt x="20" y="5"/>
                          <a:pt x="20" y="9"/>
                        </a:cubicBezTo>
                        <a:cubicBezTo>
                          <a:pt x="19" y="13"/>
                          <a:pt x="19" y="16"/>
                          <a:pt x="18" y="20"/>
                        </a:cubicBezTo>
                        <a:cubicBezTo>
                          <a:pt x="16" y="27"/>
                          <a:pt x="16" y="27"/>
                          <a:pt x="9" y="27"/>
                        </a:cubicBezTo>
                        <a:cubicBezTo>
                          <a:pt x="7" y="27"/>
                          <a:pt x="5" y="27"/>
                          <a:pt x="4" y="26"/>
                        </a:cubicBezTo>
                        <a:cubicBezTo>
                          <a:pt x="2" y="26"/>
                          <a:pt x="0" y="25"/>
                          <a:pt x="0" y="23"/>
                        </a:cubicBezTo>
                        <a:close/>
                      </a:path>
                    </a:pathLst>
                  </a:custGeom>
                  <a:solidFill>
                    <a:srgbClr val="FA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69" name="Freeform 519"/>
                  <p:cNvSpPr/>
                  <p:nvPr/>
                </p:nvSpPr>
                <p:spPr bwMode="auto">
                  <a:xfrm>
                    <a:off x="4771" y="2055"/>
                    <a:ext cx="43" cy="45"/>
                  </a:xfrm>
                  <a:custGeom>
                    <a:avLst/>
                    <a:gdLst>
                      <a:gd name="T0" fmla="*/ 18 w 18"/>
                      <a:gd name="T1" fmla="*/ 19 h 19"/>
                      <a:gd name="T2" fmla="*/ 13 w 18"/>
                      <a:gd name="T3" fmla="*/ 18 h 19"/>
                      <a:gd name="T4" fmla="*/ 8 w 18"/>
                      <a:gd name="T5" fmla="*/ 16 h 19"/>
                      <a:gd name="T6" fmla="*/ 6 w 18"/>
                      <a:gd name="T7" fmla="*/ 14 h 19"/>
                      <a:gd name="T8" fmla="*/ 3 w 18"/>
                      <a:gd name="T9" fmla="*/ 0 h 19"/>
                      <a:gd name="T10" fmla="*/ 18 w 18"/>
                      <a:gd name="T11" fmla="*/ 19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8" h="19">
                        <a:moveTo>
                          <a:pt x="18" y="19"/>
                        </a:moveTo>
                        <a:cubicBezTo>
                          <a:pt x="16" y="18"/>
                          <a:pt x="15" y="18"/>
                          <a:pt x="13" y="18"/>
                        </a:cubicBezTo>
                        <a:cubicBezTo>
                          <a:pt x="12" y="16"/>
                          <a:pt x="10" y="16"/>
                          <a:pt x="8" y="16"/>
                        </a:cubicBezTo>
                        <a:cubicBezTo>
                          <a:pt x="7" y="15"/>
                          <a:pt x="6" y="15"/>
                          <a:pt x="6" y="14"/>
                        </a:cubicBezTo>
                        <a:cubicBezTo>
                          <a:pt x="3" y="10"/>
                          <a:pt x="0" y="6"/>
                          <a:pt x="3" y="0"/>
                        </a:cubicBezTo>
                        <a:cubicBezTo>
                          <a:pt x="8" y="7"/>
                          <a:pt x="14" y="12"/>
                          <a:pt x="18" y="19"/>
                        </a:cubicBezTo>
                        <a:close/>
                      </a:path>
                    </a:pathLst>
                  </a:custGeom>
                  <a:solidFill>
                    <a:srgbClr val="B2DCD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0" name="Freeform 520"/>
                  <p:cNvSpPr/>
                  <p:nvPr/>
                </p:nvSpPr>
                <p:spPr bwMode="auto">
                  <a:xfrm>
                    <a:off x="4693" y="2043"/>
                    <a:ext cx="26" cy="40"/>
                  </a:xfrm>
                  <a:custGeom>
                    <a:avLst/>
                    <a:gdLst>
                      <a:gd name="T0" fmla="*/ 11 w 11"/>
                      <a:gd name="T1" fmla="*/ 17 h 17"/>
                      <a:gd name="T2" fmla="*/ 0 w 11"/>
                      <a:gd name="T3" fmla="*/ 1 h 17"/>
                      <a:gd name="T4" fmla="*/ 1 w 11"/>
                      <a:gd name="T5" fmla="*/ 0 h 17"/>
                      <a:gd name="T6" fmla="*/ 11 w 11"/>
                      <a:gd name="T7" fmla="*/ 17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" h="17">
                        <a:moveTo>
                          <a:pt x="11" y="17"/>
                        </a:moveTo>
                        <a:cubicBezTo>
                          <a:pt x="4" y="14"/>
                          <a:pt x="2" y="7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6" y="5"/>
                          <a:pt x="8" y="11"/>
                          <a:pt x="11" y="17"/>
                        </a:cubicBezTo>
                        <a:close/>
                      </a:path>
                    </a:pathLst>
                  </a:custGeom>
                  <a:solidFill>
                    <a:srgbClr val="FCFDF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1" name="Freeform 521"/>
                  <p:cNvSpPr/>
                  <p:nvPr/>
                </p:nvSpPr>
                <p:spPr bwMode="auto">
                  <a:xfrm>
                    <a:off x="4570" y="2133"/>
                    <a:ext cx="57" cy="22"/>
                  </a:xfrm>
                  <a:custGeom>
                    <a:avLst/>
                    <a:gdLst>
                      <a:gd name="T0" fmla="*/ 0 w 24"/>
                      <a:gd name="T1" fmla="*/ 4 h 9"/>
                      <a:gd name="T2" fmla="*/ 21 w 24"/>
                      <a:gd name="T3" fmla="*/ 1 h 9"/>
                      <a:gd name="T4" fmla="*/ 24 w 24"/>
                      <a:gd name="T5" fmla="*/ 0 h 9"/>
                      <a:gd name="T6" fmla="*/ 3 w 24"/>
                      <a:gd name="T7" fmla="*/ 6 h 9"/>
                      <a:gd name="T8" fmla="*/ 0 w 24"/>
                      <a:gd name="T9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9">
                        <a:moveTo>
                          <a:pt x="0" y="4"/>
                        </a:moveTo>
                        <a:cubicBezTo>
                          <a:pt x="7" y="5"/>
                          <a:pt x="15" y="7"/>
                          <a:pt x="21" y="1"/>
                        </a:cubicBezTo>
                        <a:cubicBezTo>
                          <a:pt x="22" y="0"/>
                          <a:pt x="23" y="0"/>
                          <a:pt x="24" y="0"/>
                        </a:cubicBezTo>
                        <a:cubicBezTo>
                          <a:pt x="19" y="7"/>
                          <a:pt x="11" y="9"/>
                          <a:pt x="3" y="6"/>
                        </a:cubicBezTo>
                        <a:cubicBezTo>
                          <a:pt x="2" y="6"/>
                          <a:pt x="0" y="5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F9FC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2" name="Freeform 522"/>
                  <p:cNvSpPr/>
                  <p:nvPr/>
                </p:nvSpPr>
                <p:spPr bwMode="auto">
                  <a:xfrm>
                    <a:off x="4653" y="2024"/>
                    <a:ext cx="43" cy="21"/>
                  </a:xfrm>
                  <a:custGeom>
                    <a:avLst/>
                    <a:gdLst>
                      <a:gd name="T0" fmla="*/ 18 w 18"/>
                      <a:gd name="T1" fmla="*/ 8 h 9"/>
                      <a:gd name="T2" fmla="*/ 17 w 18"/>
                      <a:gd name="T3" fmla="*/ 9 h 9"/>
                      <a:gd name="T4" fmla="*/ 0 w 18"/>
                      <a:gd name="T5" fmla="*/ 2 h 9"/>
                      <a:gd name="T6" fmla="*/ 1 w 18"/>
                      <a:gd name="T7" fmla="*/ 1 h 9"/>
                      <a:gd name="T8" fmla="*/ 9 w 18"/>
                      <a:gd name="T9" fmla="*/ 2 h 9"/>
                      <a:gd name="T10" fmla="*/ 9 w 18"/>
                      <a:gd name="T11" fmla="*/ 2 h 9"/>
                      <a:gd name="T12" fmla="*/ 18 w 18"/>
                      <a:gd name="T13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8" h="9">
                        <a:moveTo>
                          <a:pt x="18" y="8"/>
                        </a:moveTo>
                        <a:cubicBezTo>
                          <a:pt x="18" y="8"/>
                          <a:pt x="17" y="9"/>
                          <a:pt x="17" y="9"/>
                        </a:cubicBezTo>
                        <a:cubicBezTo>
                          <a:pt x="12" y="5"/>
                          <a:pt x="6" y="2"/>
                          <a:pt x="0" y="2"/>
                        </a:cubicBez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4" y="0"/>
                          <a:pt x="7" y="1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13" y="3"/>
                          <a:pt x="16" y="5"/>
                          <a:pt x="18" y="8"/>
                        </a:cubicBezTo>
                        <a:close/>
                      </a:path>
                    </a:pathLst>
                  </a:custGeom>
                  <a:solidFill>
                    <a:srgbClr val="F0FAF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3" name="Freeform 523"/>
                  <p:cNvSpPr/>
                  <p:nvPr/>
                </p:nvSpPr>
                <p:spPr bwMode="auto">
                  <a:xfrm>
                    <a:off x="4658" y="2124"/>
                    <a:ext cx="23" cy="19"/>
                  </a:xfrm>
                  <a:custGeom>
                    <a:avLst/>
                    <a:gdLst>
                      <a:gd name="T0" fmla="*/ 0 w 10"/>
                      <a:gd name="T1" fmla="*/ 1 h 8"/>
                      <a:gd name="T2" fmla="*/ 10 w 10"/>
                      <a:gd name="T3" fmla="*/ 7 h 8"/>
                      <a:gd name="T4" fmla="*/ 7 w 10"/>
                      <a:gd name="T5" fmla="*/ 7 h 8"/>
                      <a:gd name="T6" fmla="*/ 0 w 10"/>
                      <a:gd name="T7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8">
                        <a:moveTo>
                          <a:pt x="0" y="1"/>
                        </a:moveTo>
                        <a:cubicBezTo>
                          <a:pt x="5" y="0"/>
                          <a:pt x="8" y="3"/>
                          <a:pt x="10" y="7"/>
                        </a:cubicBezTo>
                        <a:cubicBezTo>
                          <a:pt x="9" y="8"/>
                          <a:pt x="7" y="7"/>
                          <a:pt x="7" y="7"/>
                        </a:cubicBezTo>
                        <a:cubicBezTo>
                          <a:pt x="5" y="4"/>
                          <a:pt x="2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B5DDE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4" name="Freeform 524"/>
                  <p:cNvSpPr/>
                  <p:nvPr/>
                </p:nvSpPr>
                <p:spPr bwMode="auto">
                  <a:xfrm>
                    <a:off x="4631" y="2117"/>
                    <a:ext cx="24" cy="9"/>
                  </a:xfrm>
                  <a:custGeom>
                    <a:avLst/>
                    <a:gdLst>
                      <a:gd name="T0" fmla="*/ 0 w 10"/>
                      <a:gd name="T1" fmla="*/ 4 h 4"/>
                      <a:gd name="T2" fmla="*/ 10 w 10"/>
                      <a:gd name="T3" fmla="*/ 4 h 4"/>
                      <a:gd name="T4" fmla="*/ 0 w 10"/>
                      <a:gd name="T5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0" h="4">
                        <a:moveTo>
                          <a:pt x="0" y="4"/>
                        </a:moveTo>
                        <a:cubicBezTo>
                          <a:pt x="2" y="0"/>
                          <a:pt x="6" y="0"/>
                          <a:pt x="10" y="4"/>
                        </a:cubicBezTo>
                        <a:cubicBezTo>
                          <a:pt x="7" y="4"/>
                          <a:pt x="3" y="4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F3FAF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5" name="Freeform 525"/>
                  <p:cNvSpPr/>
                  <p:nvPr/>
                </p:nvSpPr>
                <p:spPr bwMode="auto">
                  <a:xfrm>
                    <a:off x="4779" y="2088"/>
                    <a:ext cx="11" cy="12"/>
                  </a:xfrm>
                  <a:custGeom>
                    <a:avLst/>
                    <a:gdLst>
                      <a:gd name="T0" fmla="*/ 3 w 5"/>
                      <a:gd name="T1" fmla="*/ 0 h 5"/>
                      <a:gd name="T2" fmla="*/ 5 w 5"/>
                      <a:gd name="T3" fmla="*/ 2 h 5"/>
                      <a:gd name="T4" fmla="*/ 5 w 5"/>
                      <a:gd name="T5" fmla="*/ 5 h 5"/>
                      <a:gd name="T6" fmla="*/ 3 w 5"/>
                      <a:gd name="T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5">
                        <a:moveTo>
                          <a:pt x="3" y="0"/>
                        </a:moveTo>
                        <a:cubicBezTo>
                          <a:pt x="4" y="0"/>
                          <a:pt x="5" y="1"/>
                          <a:pt x="5" y="2"/>
                        </a:cubicBezTo>
                        <a:cubicBezTo>
                          <a:pt x="5" y="3"/>
                          <a:pt x="5" y="4"/>
                          <a:pt x="5" y="5"/>
                        </a:cubicBezTo>
                        <a:cubicBezTo>
                          <a:pt x="4" y="3"/>
                          <a:pt x="0" y="3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6" name="Freeform 526"/>
                  <p:cNvSpPr/>
                  <p:nvPr/>
                </p:nvSpPr>
                <p:spPr bwMode="auto">
                  <a:xfrm>
                    <a:off x="4790" y="2145"/>
                    <a:ext cx="10" cy="10"/>
                  </a:xfrm>
                  <a:custGeom>
                    <a:avLst/>
                    <a:gdLst>
                      <a:gd name="T0" fmla="*/ 2 w 4"/>
                      <a:gd name="T1" fmla="*/ 4 h 4"/>
                      <a:gd name="T2" fmla="*/ 0 w 4"/>
                      <a:gd name="T3" fmla="*/ 1 h 4"/>
                      <a:gd name="T4" fmla="*/ 2 w 4"/>
                      <a:gd name="T5" fmla="*/ 0 h 4"/>
                      <a:gd name="T6" fmla="*/ 2 w 4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4">
                        <a:moveTo>
                          <a:pt x="2" y="4"/>
                        </a:moveTo>
                        <a:cubicBezTo>
                          <a:pt x="0" y="4"/>
                          <a:pt x="0" y="2"/>
                          <a:pt x="0" y="1"/>
                        </a:cubicBezTo>
                        <a:cubicBezTo>
                          <a:pt x="0" y="0"/>
                          <a:pt x="1" y="0"/>
                          <a:pt x="2" y="0"/>
                        </a:cubicBezTo>
                        <a:cubicBezTo>
                          <a:pt x="4" y="1"/>
                          <a:pt x="3" y="2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7" name="Freeform 527"/>
                  <p:cNvSpPr/>
                  <p:nvPr/>
                </p:nvSpPr>
                <p:spPr bwMode="auto">
                  <a:xfrm>
                    <a:off x="4800" y="2140"/>
                    <a:ext cx="7" cy="8"/>
                  </a:xfrm>
                  <a:custGeom>
                    <a:avLst/>
                    <a:gdLst>
                      <a:gd name="T0" fmla="*/ 2 w 3"/>
                      <a:gd name="T1" fmla="*/ 0 h 3"/>
                      <a:gd name="T2" fmla="*/ 3 w 3"/>
                      <a:gd name="T3" fmla="*/ 1 h 3"/>
                      <a:gd name="T4" fmla="*/ 1 w 3"/>
                      <a:gd name="T5" fmla="*/ 3 h 3"/>
                      <a:gd name="T6" fmla="*/ 0 w 3"/>
                      <a:gd name="T7" fmla="*/ 2 h 3"/>
                      <a:gd name="T8" fmla="*/ 2 w 3"/>
                      <a:gd name="T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2" y="0"/>
                        </a:moveTo>
                        <a:cubicBezTo>
                          <a:pt x="2" y="1"/>
                          <a:pt x="3" y="1"/>
                          <a:pt x="3" y="1"/>
                        </a:cubicBezTo>
                        <a:cubicBezTo>
                          <a:pt x="2" y="2"/>
                          <a:pt x="2" y="3"/>
                          <a:pt x="1" y="3"/>
                        </a:cubicBezTo>
                        <a:cubicBezTo>
                          <a:pt x="0" y="3"/>
                          <a:pt x="0" y="3"/>
                          <a:pt x="0" y="2"/>
                        </a:cubicBezTo>
                        <a:cubicBezTo>
                          <a:pt x="0" y="1"/>
                          <a:pt x="1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8" name="Freeform 528"/>
                  <p:cNvSpPr/>
                  <p:nvPr/>
                </p:nvSpPr>
                <p:spPr bwMode="auto">
                  <a:xfrm>
                    <a:off x="4783" y="2105"/>
                    <a:ext cx="5" cy="2"/>
                  </a:xfrm>
                  <a:custGeom>
                    <a:avLst/>
                    <a:gdLst>
                      <a:gd name="T0" fmla="*/ 1 w 2"/>
                      <a:gd name="T1" fmla="*/ 1 h 1"/>
                      <a:gd name="T2" fmla="*/ 0 w 2"/>
                      <a:gd name="T3" fmla="*/ 0 h 1"/>
                      <a:gd name="T4" fmla="*/ 1 w 2"/>
                      <a:gd name="T5" fmla="*/ 0 h 1"/>
                      <a:gd name="T6" fmla="*/ 2 w 2"/>
                      <a:gd name="T7" fmla="*/ 0 h 1"/>
                      <a:gd name="T8" fmla="*/ 1 w 2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1" y="1"/>
                        </a:moveTo>
                        <a:cubicBezTo>
                          <a:pt x="1" y="1"/>
                          <a:pt x="0" y="1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2" y="1"/>
                          <a:pt x="2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79" name="Freeform 529"/>
                  <p:cNvSpPr/>
                  <p:nvPr/>
                </p:nvSpPr>
                <p:spPr bwMode="auto">
                  <a:xfrm>
                    <a:off x="4537" y="2167"/>
                    <a:ext cx="14" cy="16"/>
                  </a:xfrm>
                  <a:custGeom>
                    <a:avLst/>
                    <a:gdLst>
                      <a:gd name="T0" fmla="*/ 0 w 6"/>
                      <a:gd name="T1" fmla="*/ 0 h 7"/>
                      <a:gd name="T2" fmla="*/ 6 w 6"/>
                      <a:gd name="T3" fmla="*/ 5 h 7"/>
                      <a:gd name="T4" fmla="*/ 0 w 6"/>
                      <a:gd name="T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7">
                        <a:moveTo>
                          <a:pt x="0" y="0"/>
                        </a:moveTo>
                        <a:cubicBezTo>
                          <a:pt x="3" y="1"/>
                          <a:pt x="4" y="4"/>
                          <a:pt x="6" y="5"/>
                        </a:cubicBezTo>
                        <a:cubicBezTo>
                          <a:pt x="2" y="7"/>
                          <a:pt x="0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81A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0" name="Freeform 530"/>
                  <p:cNvSpPr/>
                  <p:nvPr/>
                </p:nvSpPr>
                <p:spPr bwMode="auto">
                  <a:xfrm>
                    <a:off x="4411" y="2288"/>
                    <a:ext cx="38" cy="28"/>
                  </a:xfrm>
                  <a:custGeom>
                    <a:avLst/>
                    <a:gdLst>
                      <a:gd name="T0" fmla="*/ 3 w 16"/>
                      <a:gd name="T1" fmla="*/ 5 h 12"/>
                      <a:gd name="T2" fmla="*/ 4 w 16"/>
                      <a:gd name="T3" fmla="*/ 6 h 12"/>
                      <a:gd name="T4" fmla="*/ 12 w 16"/>
                      <a:gd name="T5" fmla="*/ 7 h 12"/>
                      <a:gd name="T6" fmla="*/ 16 w 16"/>
                      <a:gd name="T7" fmla="*/ 9 h 12"/>
                      <a:gd name="T8" fmla="*/ 15 w 16"/>
                      <a:gd name="T9" fmla="*/ 11 h 12"/>
                      <a:gd name="T10" fmla="*/ 10 w 16"/>
                      <a:gd name="T11" fmla="*/ 11 h 12"/>
                      <a:gd name="T12" fmla="*/ 5 w 16"/>
                      <a:gd name="T13" fmla="*/ 11 h 12"/>
                      <a:gd name="T14" fmla="*/ 2 w 16"/>
                      <a:gd name="T15" fmla="*/ 11 h 12"/>
                      <a:gd name="T16" fmla="*/ 1 w 16"/>
                      <a:gd name="T17" fmla="*/ 9 h 12"/>
                      <a:gd name="T18" fmla="*/ 3 w 16"/>
                      <a:gd name="T19" fmla="*/ 5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12">
                        <a:moveTo>
                          <a:pt x="3" y="5"/>
                        </a:moveTo>
                        <a:cubicBezTo>
                          <a:pt x="4" y="5"/>
                          <a:pt x="4" y="6"/>
                          <a:pt x="4" y="6"/>
                        </a:cubicBezTo>
                        <a:cubicBezTo>
                          <a:pt x="8" y="0"/>
                          <a:pt x="10" y="6"/>
                          <a:pt x="12" y="7"/>
                        </a:cubicBezTo>
                        <a:cubicBezTo>
                          <a:pt x="14" y="7"/>
                          <a:pt x="13" y="10"/>
                          <a:pt x="16" y="9"/>
                        </a:cubicBezTo>
                        <a:cubicBezTo>
                          <a:pt x="16" y="9"/>
                          <a:pt x="16" y="11"/>
                          <a:pt x="15" y="11"/>
                        </a:cubicBezTo>
                        <a:cubicBezTo>
                          <a:pt x="14" y="12"/>
                          <a:pt x="12" y="12"/>
                          <a:pt x="10" y="11"/>
                        </a:cubicBezTo>
                        <a:cubicBezTo>
                          <a:pt x="9" y="10"/>
                          <a:pt x="7" y="8"/>
                          <a:pt x="5" y="11"/>
                        </a:cubicBezTo>
                        <a:cubicBezTo>
                          <a:pt x="4" y="12"/>
                          <a:pt x="3" y="12"/>
                          <a:pt x="2" y="11"/>
                        </a:cubicBezTo>
                        <a:cubicBezTo>
                          <a:pt x="1" y="11"/>
                          <a:pt x="0" y="10"/>
                          <a:pt x="1" y="9"/>
                        </a:cubicBezTo>
                        <a:cubicBezTo>
                          <a:pt x="2" y="8"/>
                          <a:pt x="1" y="5"/>
                          <a:pt x="3" y="5"/>
                        </a:cubicBezTo>
                        <a:close/>
                      </a:path>
                    </a:pathLst>
                  </a:custGeom>
                  <a:solidFill>
                    <a:srgbClr val="7171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1" name="Freeform 531"/>
                  <p:cNvSpPr/>
                  <p:nvPr/>
                </p:nvSpPr>
                <p:spPr bwMode="auto">
                  <a:xfrm>
                    <a:off x="4767" y="2718"/>
                    <a:ext cx="135" cy="64"/>
                  </a:xfrm>
                  <a:custGeom>
                    <a:avLst/>
                    <a:gdLst>
                      <a:gd name="T0" fmla="*/ 21 w 57"/>
                      <a:gd name="T1" fmla="*/ 1 h 27"/>
                      <a:gd name="T2" fmla="*/ 25 w 57"/>
                      <a:gd name="T3" fmla="*/ 0 h 27"/>
                      <a:gd name="T4" fmla="*/ 28 w 57"/>
                      <a:gd name="T5" fmla="*/ 6 h 27"/>
                      <a:gd name="T6" fmla="*/ 30 w 57"/>
                      <a:gd name="T7" fmla="*/ 5 h 27"/>
                      <a:gd name="T8" fmla="*/ 36 w 57"/>
                      <a:gd name="T9" fmla="*/ 9 h 27"/>
                      <a:gd name="T10" fmla="*/ 37 w 57"/>
                      <a:gd name="T11" fmla="*/ 0 h 27"/>
                      <a:gd name="T12" fmla="*/ 42 w 57"/>
                      <a:gd name="T13" fmla="*/ 9 h 27"/>
                      <a:gd name="T14" fmla="*/ 42 w 57"/>
                      <a:gd name="T15" fmla="*/ 9 h 27"/>
                      <a:gd name="T16" fmla="*/ 42 w 57"/>
                      <a:gd name="T17" fmla="*/ 9 h 27"/>
                      <a:gd name="T18" fmla="*/ 46 w 57"/>
                      <a:gd name="T19" fmla="*/ 6 h 27"/>
                      <a:gd name="T20" fmla="*/ 45 w 57"/>
                      <a:gd name="T21" fmla="*/ 10 h 27"/>
                      <a:gd name="T22" fmla="*/ 42 w 57"/>
                      <a:gd name="T23" fmla="*/ 15 h 27"/>
                      <a:gd name="T24" fmla="*/ 47 w 57"/>
                      <a:gd name="T25" fmla="*/ 19 h 27"/>
                      <a:gd name="T26" fmla="*/ 51 w 57"/>
                      <a:gd name="T27" fmla="*/ 22 h 27"/>
                      <a:gd name="T28" fmla="*/ 57 w 57"/>
                      <a:gd name="T29" fmla="*/ 21 h 27"/>
                      <a:gd name="T30" fmla="*/ 47 w 57"/>
                      <a:gd name="T31" fmla="*/ 26 h 27"/>
                      <a:gd name="T32" fmla="*/ 45 w 57"/>
                      <a:gd name="T33" fmla="*/ 27 h 27"/>
                      <a:gd name="T34" fmla="*/ 41 w 57"/>
                      <a:gd name="T35" fmla="*/ 27 h 27"/>
                      <a:gd name="T36" fmla="*/ 41 w 57"/>
                      <a:gd name="T37" fmla="*/ 22 h 27"/>
                      <a:gd name="T38" fmla="*/ 42 w 57"/>
                      <a:gd name="T39" fmla="*/ 22 h 27"/>
                      <a:gd name="T40" fmla="*/ 45 w 57"/>
                      <a:gd name="T41" fmla="*/ 23 h 27"/>
                      <a:gd name="T42" fmla="*/ 44 w 57"/>
                      <a:gd name="T43" fmla="*/ 20 h 27"/>
                      <a:gd name="T44" fmla="*/ 40 w 57"/>
                      <a:gd name="T45" fmla="*/ 19 h 27"/>
                      <a:gd name="T46" fmla="*/ 37 w 57"/>
                      <a:gd name="T47" fmla="*/ 22 h 27"/>
                      <a:gd name="T48" fmla="*/ 40 w 57"/>
                      <a:gd name="T49" fmla="*/ 14 h 27"/>
                      <a:gd name="T50" fmla="*/ 32 w 57"/>
                      <a:gd name="T51" fmla="*/ 16 h 27"/>
                      <a:gd name="T52" fmla="*/ 35 w 57"/>
                      <a:gd name="T53" fmla="*/ 19 h 27"/>
                      <a:gd name="T54" fmla="*/ 30 w 57"/>
                      <a:gd name="T55" fmla="*/ 22 h 27"/>
                      <a:gd name="T56" fmla="*/ 27 w 57"/>
                      <a:gd name="T57" fmla="*/ 25 h 27"/>
                      <a:gd name="T58" fmla="*/ 24 w 57"/>
                      <a:gd name="T59" fmla="*/ 21 h 27"/>
                      <a:gd name="T60" fmla="*/ 21 w 57"/>
                      <a:gd name="T61" fmla="*/ 26 h 27"/>
                      <a:gd name="T62" fmla="*/ 15 w 57"/>
                      <a:gd name="T63" fmla="*/ 26 h 27"/>
                      <a:gd name="T64" fmla="*/ 14 w 57"/>
                      <a:gd name="T65" fmla="*/ 21 h 27"/>
                      <a:gd name="T66" fmla="*/ 12 w 57"/>
                      <a:gd name="T67" fmla="*/ 20 h 27"/>
                      <a:gd name="T68" fmla="*/ 6 w 57"/>
                      <a:gd name="T69" fmla="*/ 23 h 27"/>
                      <a:gd name="T70" fmla="*/ 0 w 57"/>
                      <a:gd name="T71" fmla="*/ 23 h 27"/>
                      <a:gd name="T72" fmla="*/ 2 w 57"/>
                      <a:gd name="T73" fmla="*/ 19 h 27"/>
                      <a:gd name="T74" fmla="*/ 6 w 57"/>
                      <a:gd name="T75" fmla="*/ 17 h 27"/>
                      <a:gd name="T76" fmla="*/ 10 w 57"/>
                      <a:gd name="T77" fmla="*/ 14 h 27"/>
                      <a:gd name="T78" fmla="*/ 21 w 57"/>
                      <a:gd name="T79" fmla="*/ 14 h 27"/>
                      <a:gd name="T80" fmla="*/ 27 w 57"/>
                      <a:gd name="T81" fmla="*/ 14 h 27"/>
                      <a:gd name="T82" fmla="*/ 30 w 57"/>
                      <a:gd name="T83" fmla="*/ 16 h 27"/>
                      <a:gd name="T84" fmla="*/ 31 w 57"/>
                      <a:gd name="T85" fmla="*/ 12 h 27"/>
                      <a:gd name="T86" fmla="*/ 21 w 57"/>
                      <a:gd name="T87" fmla="*/ 1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57" h="27">
                        <a:moveTo>
                          <a:pt x="21" y="1"/>
                        </a:moveTo>
                        <a:cubicBezTo>
                          <a:pt x="22" y="1"/>
                          <a:pt x="24" y="0"/>
                          <a:pt x="25" y="0"/>
                        </a:cubicBezTo>
                        <a:cubicBezTo>
                          <a:pt x="24" y="3"/>
                          <a:pt x="27" y="4"/>
                          <a:pt x="28" y="6"/>
                        </a:cubicBezTo>
                        <a:cubicBezTo>
                          <a:pt x="28" y="7"/>
                          <a:pt x="29" y="6"/>
                          <a:pt x="30" y="5"/>
                        </a:cubicBezTo>
                        <a:cubicBezTo>
                          <a:pt x="31" y="8"/>
                          <a:pt x="34" y="8"/>
                          <a:pt x="36" y="9"/>
                        </a:cubicBezTo>
                        <a:cubicBezTo>
                          <a:pt x="37" y="6"/>
                          <a:pt x="41" y="5"/>
                          <a:pt x="37" y="0"/>
                        </a:cubicBezTo>
                        <a:cubicBezTo>
                          <a:pt x="41" y="3"/>
                          <a:pt x="41" y="6"/>
                          <a:pt x="42" y="9"/>
                        </a:cubicBezTo>
                        <a:cubicBezTo>
                          <a:pt x="43" y="9"/>
                          <a:pt x="43" y="9"/>
                          <a:pt x="42" y="9"/>
                        </a:cubicBezTo>
                        <a:cubicBezTo>
                          <a:pt x="42" y="9"/>
                          <a:pt x="43" y="9"/>
                          <a:pt x="42" y="9"/>
                        </a:cubicBezTo>
                        <a:cubicBezTo>
                          <a:pt x="42" y="5"/>
                          <a:pt x="44" y="5"/>
                          <a:pt x="46" y="6"/>
                        </a:cubicBezTo>
                        <a:cubicBezTo>
                          <a:pt x="46" y="8"/>
                          <a:pt x="45" y="9"/>
                          <a:pt x="45" y="10"/>
                        </a:cubicBezTo>
                        <a:cubicBezTo>
                          <a:pt x="47" y="13"/>
                          <a:pt x="45" y="14"/>
                          <a:pt x="42" y="15"/>
                        </a:cubicBezTo>
                        <a:cubicBezTo>
                          <a:pt x="45" y="15"/>
                          <a:pt x="48" y="15"/>
                          <a:pt x="47" y="19"/>
                        </a:cubicBezTo>
                        <a:cubicBezTo>
                          <a:pt x="46" y="21"/>
                          <a:pt x="47" y="24"/>
                          <a:pt x="51" y="22"/>
                        </a:cubicBezTo>
                        <a:cubicBezTo>
                          <a:pt x="53" y="21"/>
                          <a:pt x="55" y="22"/>
                          <a:pt x="57" y="21"/>
                        </a:cubicBezTo>
                        <a:cubicBezTo>
                          <a:pt x="55" y="25"/>
                          <a:pt x="51" y="24"/>
                          <a:pt x="47" y="26"/>
                        </a:cubicBezTo>
                        <a:cubicBezTo>
                          <a:pt x="46" y="26"/>
                          <a:pt x="45" y="26"/>
                          <a:pt x="45" y="27"/>
                        </a:cubicBezTo>
                        <a:cubicBezTo>
                          <a:pt x="44" y="27"/>
                          <a:pt x="42" y="27"/>
                          <a:pt x="41" y="27"/>
                        </a:cubicBezTo>
                        <a:cubicBezTo>
                          <a:pt x="42" y="25"/>
                          <a:pt x="36" y="24"/>
                          <a:pt x="41" y="22"/>
                        </a:cubicBezTo>
                        <a:cubicBezTo>
                          <a:pt x="41" y="22"/>
                          <a:pt x="41" y="20"/>
                          <a:pt x="42" y="22"/>
                        </a:cubicBezTo>
                        <a:cubicBezTo>
                          <a:pt x="43" y="24"/>
                          <a:pt x="44" y="23"/>
                          <a:pt x="45" y="23"/>
                        </a:cubicBezTo>
                        <a:cubicBezTo>
                          <a:pt x="46" y="22"/>
                          <a:pt x="45" y="21"/>
                          <a:pt x="44" y="20"/>
                        </a:cubicBezTo>
                        <a:cubicBezTo>
                          <a:pt x="43" y="20"/>
                          <a:pt x="42" y="17"/>
                          <a:pt x="40" y="19"/>
                        </a:cubicBezTo>
                        <a:cubicBezTo>
                          <a:pt x="39" y="20"/>
                          <a:pt x="39" y="22"/>
                          <a:pt x="37" y="22"/>
                        </a:cubicBezTo>
                        <a:cubicBezTo>
                          <a:pt x="38" y="19"/>
                          <a:pt x="37" y="16"/>
                          <a:pt x="40" y="14"/>
                        </a:cubicBezTo>
                        <a:cubicBezTo>
                          <a:pt x="36" y="13"/>
                          <a:pt x="35" y="16"/>
                          <a:pt x="32" y="16"/>
                        </a:cubicBezTo>
                        <a:cubicBezTo>
                          <a:pt x="32" y="18"/>
                          <a:pt x="36" y="16"/>
                          <a:pt x="35" y="19"/>
                        </a:cubicBezTo>
                        <a:cubicBezTo>
                          <a:pt x="35" y="20"/>
                          <a:pt x="31" y="22"/>
                          <a:pt x="30" y="22"/>
                        </a:cubicBezTo>
                        <a:cubicBezTo>
                          <a:pt x="28" y="22"/>
                          <a:pt x="28" y="24"/>
                          <a:pt x="27" y="25"/>
                        </a:cubicBezTo>
                        <a:cubicBezTo>
                          <a:pt x="25" y="24"/>
                          <a:pt x="26" y="22"/>
                          <a:pt x="24" y="21"/>
                        </a:cubicBezTo>
                        <a:cubicBezTo>
                          <a:pt x="24" y="23"/>
                          <a:pt x="21" y="24"/>
                          <a:pt x="21" y="26"/>
                        </a:cubicBezTo>
                        <a:cubicBezTo>
                          <a:pt x="19" y="25"/>
                          <a:pt x="18" y="20"/>
                          <a:pt x="15" y="26"/>
                        </a:cubicBezTo>
                        <a:cubicBezTo>
                          <a:pt x="15" y="24"/>
                          <a:pt x="15" y="22"/>
                          <a:pt x="14" y="21"/>
                        </a:cubicBezTo>
                        <a:cubicBezTo>
                          <a:pt x="14" y="20"/>
                          <a:pt x="12" y="19"/>
                          <a:pt x="12" y="20"/>
                        </a:cubicBezTo>
                        <a:cubicBezTo>
                          <a:pt x="11" y="23"/>
                          <a:pt x="7" y="22"/>
                          <a:pt x="6" y="23"/>
                        </a:cubicBezTo>
                        <a:cubicBezTo>
                          <a:pt x="3" y="26"/>
                          <a:pt x="2" y="24"/>
                          <a:pt x="0" y="23"/>
                        </a:cubicBezTo>
                        <a:cubicBezTo>
                          <a:pt x="1" y="22"/>
                          <a:pt x="0" y="20"/>
                          <a:pt x="2" y="19"/>
                        </a:cubicBezTo>
                        <a:cubicBezTo>
                          <a:pt x="3" y="18"/>
                          <a:pt x="4" y="17"/>
                          <a:pt x="6" y="17"/>
                        </a:cubicBezTo>
                        <a:cubicBezTo>
                          <a:pt x="9" y="18"/>
                          <a:pt x="10" y="16"/>
                          <a:pt x="10" y="14"/>
                        </a:cubicBezTo>
                        <a:cubicBezTo>
                          <a:pt x="13" y="9"/>
                          <a:pt x="17" y="13"/>
                          <a:pt x="21" y="14"/>
                        </a:cubicBezTo>
                        <a:cubicBezTo>
                          <a:pt x="23" y="14"/>
                          <a:pt x="25" y="16"/>
                          <a:pt x="27" y="14"/>
                        </a:cubicBezTo>
                        <a:cubicBezTo>
                          <a:pt x="29" y="13"/>
                          <a:pt x="30" y="15"/>
                          <a:pt x="30" y="16"/>
                        </a:cubicBezTo>
                        <a:cubicBezTo>
                          <a:pt x="30" y="15"/>
                          <a:pt x="28" y="12"/>
                          <a:pt x="31" y="12"/>
                        </a:cubicBezTo>
                        <a:cubicBezTo>
                          <a:pt x="27" y="9"/>
                          <a:pt x="22" y="7"/>
                          <a:pt x="21" y="1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2" name="Freeform 532"/>
                  <p:cNvSpPr/>
                  <p:nvPr/>
                </p:nvSpPr>
                <p:spPr bwMode="auto">
                  <a:xfrm>
                    <a:off x="4864" y="2718"/>
                    <a:ext cx="19" cy="14"/>
                  </a:xfrm>
                  <a:custGeom>
                    <a:avLst/>
                    <a:gdLst>
                      <a:gd name="T0" fmla="*/ 5 w 8"/>
                      <a:gd name="T1" fmla="*/ 6 h 6"/>
                      <a:gd name="T2" fmla="*/ 1 w 8"/>
                      <a:gd name="T3" fmla="*/ 0 h 6"/>
                      <a:gd name="T4" fmla="*/ 8 w 8"/>
                      <a:gd name="T5" fmla="*/ 6 h 6"/>
                      <a:gd name="T6" fmla="*/ 5 w 8"/>
                      <a:gd name="T7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6">
                        <a:moveTo>
                          <a:pt x="5" y="6"/>
                        </a:moveTo>
                        <a:cubicBezTo>
                          <a:pt x="5" y="3"/>
                          <a:pt x="0" y="4"/>
                          <a:pt x="1" y="0"/>
                        </a:cubicBezTo>
                        <a:cubicBezTo>
                          <a:pt x="4" y="1"/>
                          <a:pt x="6" y="4"/>
                          <a:pt x="8" y="6"/>
                        </a:cubicBezTo>
                        <a:cubicBezTo>
                          <a:pt x="7" y="6"/>
                          <a:pt x="6" y="6"/>
                          <a:pt x="5" y="6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3" name="Freeform 533"/>
                  <p:cNvSpPr/>
                  <p:nvPr/>
                </p:nvSpPr>
                <p:spPr bwMode="auto">
                  <a:xfrm>
                    <a:off x="4885" y="2713"/>
                    <a:ext cx="10" cy="14"/>
                  </a:xfrm>
                  <a:custGeom>
                    <a:avLst/>
                    <a:gdLst>
                      <a:gd name="T0" fmla="*/ 0 w 4"/>
                      <a:gd name="T1" fmla="*/ 0 h 6"/>
                      <a:gd name="T2" fmla="*/ 4 w 4"/>
                      <a:gd name="T3" fmla="*/ 2 h 6"/>
                      <a:gd name="T4" fmla="*/ 2 w 4"/>
                      <a:gd name="T5" fmla="*/ 6 h 6"/>
                      <a:gd name="T6" fmla="*/ 0 w 4"/>
                      <a:gd name="T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6">
                        <a:moveTo>
                          <a:pt x="0" y="0"/>
                        </a:moveTo>
                        <a:cubicBezTo>
                          <a:pt x="1" y="1"/>
                          <a:pt x="3" y="2"/>
                          <a:pt x="4" y="2"/>
                        </a:cubicBezTo>
                        <a:cubicBezTo>
                          <a:pt x="3" y="3"/>
                          <a:pt x="3" y="5"/>
                          <a:pt x="2" y="6"/>
                        </a:cubicBezTo>
                        <a:cubicBezTo>
                          <a:pt x="1" y="4"/>
                          <a:pt x="0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4" name="Freeform 534"/>
                  <p:cNvSpPr/>
                  <p:nvPr/>
                </p:nvSpPr>
                <p:spPr bwMode="auto">
                  <a:xfrm>
                    <a:off x="4838" y="2720"/>
                    <a:ext cx="12" cy="17"/>
                  </a:xfrm>
                  <a:custGeom>
                    <a:avLst/>
                    <a:gdLst>
                      <a:gd name="T0" fmla="*/ 0 w 5"/>
                      <a:gd name="T1" fmla="*/ 5 h 7"/>
                      <a:gd name="T2" fmla="*/ 5 w 5"/>
                      <a:gd name="T3" fmla="*/ 3 h 7"/>
                      <a:gd name="T4" fmla="*/ 0 w 5"/>
                      <a:gd name="T5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7">
                        <a:moveTo>
                          <a:pt x="0" y="5"/>
                        </a:moveTo>
                        <a:cubicBezTo>
                          <a:pt x="1" y="0"/>
                          <a:pt x="3" y="4"/>
                          <a:pt x="5" y="3"/>
                        </a:cubicBezTo>
                        <a:cubicBezTo>
                          <a:pt x="4" y="7"/>
                          <a:pt x="1" y="4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5" name="Freeform 535"/>
                  <p:cNvSpPr/>
                  <p:nvPr/>
                </p:nvSpPr>
                <p:spPr bwMode="auto">
                  <a:xfrm>
                    <a:off x="4888" y="2732"/>
                    <a:ext cx="4" cy="5"/>
                  </a:xfrm>
                  <a:custGeom>
                    <a:avLst/>
                    <a:gdLst>
                      <a:gd name="T0" fmla="*/ 2 w 2"/>
                      <a:gd name="T1" fmla="*/ 1 h 2"/>
                      <a:gd name="T2" fmla="*/ 1 w 2"/>
                      <a:gd name="T3" fmla="*/ 2 h 2"/>
                      <a:gd name="T4" fmla="*/ 0 w 2"/>
                      <a:gd name="T5" fmla="*/ 1 h 2"/>
                      <a:gd name="T6" fmla="*/ 2 w 2"/>
                      <a:gd name="T7" fmla="*/ 0 h 2"/>
                      <a:gd name="T8" fmla="*/ 2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2" y="1"/>
                        </a:move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1" y="2"/>
                          <a:pt x="0" y="2"/>
                          <a:pt x="0" y="1"/>
                        </a:cubicBezTo>
                        <a:cubicBezTo>
                          <a:pt x="0" y="1"/>
                          <a:pt x="1" y="0"/>
                          <a:pt x="2" y="0"/>
                        </a:cubicBezTo>
                        <a:cubicBezTo>
                          <a:pt x="2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6" name="Freeform 536"/>
                  <p:cNvSpPr/>
                  <p:nvPr/>
                </p:nvSpPr>
                <p:spPr bwMode="auto">
                  <a:xfrm>
                    <a:off x="4895" y="2730"/>
                    <a:ext cx="7" cy="9"/>
                  </a:xfrm>
                  <a:custGeom>
                    <a:avLst/>
                    <a:gdLst>
                      <a:gd name="T0" fmla="*/ 2 w 3"/>
                      <a:gd name="T1" fmla="*/ 0 h 4"/>
                      <a:gd name="T2" fmla="*/ 1 w 3"/>
                      <a:gd name="T3" fmla="*/ 4 h 4"/>
                      <a:gd name="T4" fmla="*/ 2 w 3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1" y="2"/>
                          <a:pt x="3" y="3"/>
                          <a:pt x="1" y="4"/>
                        </a:cubicBezTo>
                        <a:cubicBezTo>
                          <a:pt x="0" y="3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7" name="Freeform 537"/>
                  <p:cNvSpPr/>
                  <p:nvPr/>
                </p:nvSpPr>
                <p:spPr bwMode="auto">
                  <a:xfrm>
                    <a:off x="4653" y="2549"/>
                    <a:ext cx="24" cy="14"/>
                  </a:xfrm>
                  <a:custGeom>
                    <a:avLst/>
                    <a:gdLst>
                      <a:gd name="T0" fmla="*/ 0 w 10"/>
                      <a:gd name="T1" fmla="*/ 3 h 6"/>
                      <a:gd name="T2" fmla="*/ 7 w 10"/>
                      <a:gd name="T3" fmla="*/ 2 h 6"/>
                      <a:gd name="T4" fmla="*/ 10 w 10"/>
                      <a:gd name="T5" fmla="*/ 4 h 6"/>
                      <a:gd name="T6" fmla="*/ 0 w 10"/>
                      <a:gd name="T7" fmla="*/ 3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6">
                        <a:moveTo>
                          <a:pt x="0" y="3"/>
                        </a:moveTo>
                        <a:cubicBezTo>
                          <a:pt x="2" y="3"/>
                          <a:pt x="5" y="3"/>
                          <a:pt x="7" y="2"/>
                        </a:cubicBezTo>
                        <a:cubicBezTo>
                          <a:pt x="10" y="0"/>
                          <a:pt x="10" y="2"/>
                          <a:pt x="10" y="4"/>
                        </a:cubicBezTo>
                        <a:cubicBezTo>
                          <a:pt x="7" y="5"/>
                          <a:pt x="3" y="6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A1A1A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8" name="Freeform 538"/>
                  <p:cNvSpPr/>
                  <p:nvPr/>
                </p:nvSpPr>
                <p:spPr bwMode="auto">
                  <a:xfrm>
                    <a:off x="4660" y="2566"/>
                    <a:ext cx="9" cy="7"/>
                  </a:xfrm>
                  <a:custGeom>
                    <a:avLst/>
                    <a:gdLst>
                      <a:gd name="T0" fmla="*/ 0 w 4"/>
                      <a:gd name="T1" fmla="*/ 1 h 3"/>
                      <a:gd name="T2" fmla="*/ 3 w 4"/>
                      <a:gd name="T3" fmla="*/ 1 h 3"/>
                      <a:gd name="T4" fmla="*/ 4 w 4"/>
                      <a:gd name="T5" fmla="*/ 2 h 3"/>
                      <a:gd name="T6" fmla="*/ 0 w 4"/>
                      <a:gd name="T7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3">
                        <a:moveTo>
                          <a:pt x="0" y="1"/>
                        </a:moveTo>
                        <a:cubicBezTo>
                          <a:pt x="1" y="0"/>
                          <a:pt x="2" y="0"/>
                          <a:pt x="3" y="1"/>
                        </a:cubicBezTo>
                        <a:cubicBezTo>
                          <a:pt x="3" y="2"/>
                          <a:pt x="3" y="2"/>
                          <a:pt x="4" y="2"/>
                        </a:cubicBezTo>
                        <a:cubicBezTo>
                          <a:pt x="2" y="2"/>
                          <a:pt x="1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4A4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89" name="Freeform 539"/>
                  <p:cNvSpPr/>
                  <p:nvPr/>
                </p:nvSpPr>
                <p:spPr bwMode="auto">
                  <a:xfrm>
                    <a:off x="4741" y="2725"/>
                    <a:ext cx="59" cy="43"/>
                  </a:xfrm>
                  <a:custGeom>
                    <a:avLst/>
                    <a:gdLst>
                      <a:gd name="T0" fmla="*/ 21 w 25"/>
                      <a:gd name="T1" fmla="*/ 11 h 18"/>
                      <a:gd name="T2" fmla="*/ 18 w 25"/>
                      <a:gd name="T3" fmla="*/ 15 h 18"/>
                      <a:gd name="T4" fmla="*/ 13 w 25"/>
                      <a:gd name="T5" fmla="*/ 17 h 18"/>
                      <a:gd name="T6" fmla="*/ 12 w 25"/>
                      <a:gd name="T7" fmla="*/ 16 h 18"/>
                      <a:gd name="T8" fmla="*/ 13 w 25"/>
                      <a:gd name="T9" fmla="*/ 16 h 18"/>
                      <a:gd name="T10" fmla="*/ 11 w 25"/>
                      <a:gd name="T11" fmla="*/ 15 h 18"/>
                      <a:gd name="T12" fmla="*/ 0 w 25"/>
                      <a:gd name="T13" fmla="*/ 18 h 18"/>
                      <a:gd name="T14" fmla="*/ 2 w 25"/>
                      <a:gd name="T15" fmla="*/ 15 h 18"/>
                      <a:gd name="T16" fmla="*/ 3 w 25"/>
                      <a:gd name="T17" fmla="*/ 14 h 18"/>
                      <a:gd name="T18" fmla="*/ 4 w 25"/>
                      <a:gd name="T19" fmla="*/ 11 h 18"/>
                      <a:gd name="T20" fmla="*/ 6 w 25"/>
                      <a:gd name="T21" fmla="*/ 14 h 18"/>
                      <a:gd name="T22" fmla="*/ 8 w 25"/>
                      <a:gd name="T23" fmla="*/ 10 h 18"/>
                      <a:gd name="T24" fmla="*/ 7 w 25"/>
                      <a:gd name="T25" fmla="*/ 9 h 18"/>
                      <a:gd name="T26" fmla="*/ 6 w 25"/>
                      <a:gd name="T27" fmla="*/ 5 h 18"/>
                      <a:gd name="T28" fmla="*/ 20 w 25"/>
                      <a:gd name="T29" fmla="*/ 2 h 18"/>
                      <a:gd name="T30" fmla="*/ 24 w 25"/>
                      <a:gd name="T31" fmla="*/ 2 h 18"/>
                      <a:gd name="T32" fmla="*/ 23 w 25"/>
                      <a:gd name="T33" fmla="*/ 6 h 18"/>
                      <a:gd name="T34" fmla="*/ 22 w 25"/>
                      <a:gd name="T35" fmla="*/ 9 h 18"/>
                      <a:gd name="T36" fmla="*/ 21 w 25"/>
                      <a:gd name="T37" fmla="*/ 11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5" h="18">
                        <a:moveTo>
                          <a:pt x="21" y="11"/>
                        </a:moveTo>
                        <a:cubicBezTo>
                          <a:pt x="22" y="14"/>
                          <a:pt x="22" y="17"/>
                          <a:pt x="18" y="15"/>
                        </a:cubicBezTo>
                        <a:cubicBezTo>
                          <a:pt x="15" y="15"/>
                          <a:pt x="14" y="16"/>
                          <a:pt x="13" y="17"/>
                        </a:cubicBezTo>
                        <a:cubicBezTo>
                          <a:pt x="12" y="17"/>
                          <a:pt x="12" y="16"/>
                          <a:pt x="12" y="16"/>
                        </a:cubicBezTo>
                        <a:cubicBezTo>
                          <a:pt x="13" y="16"/>
                          <a:pt x="13" y="16"/>
                          <a:pt x="13" y="16"/>
                        </a:cubicBezTo>
                        <a:cubicBezTo>
                          <a:pt x="13" y="14"/>
                          <a:pt x="13" y="14"/>
                          <a:pt x="11" y="15"/>
                        </a:cubicBezTo>
                        <a:cubicBezTo>
                          <a:pt x="8" y="15"/>
                          <a:pt x="4" y="18"/>
                          <a:pt x="0" y="18"/>
                        </a:cubicBezTo>
                        <a:cubicBezTo>
                          <a:pt x="0" y="16"/>
                          <a:pt x="0" y="15"/>
                          <a:pt x="2" y="15"/>
                        </a:cubicBezTo>
                        <a:cubicBezTo>
                          <a:pt x="3" y="15"/>
                          <a:pt x="4" y="15"/>
                          <a:pt x="3" y="14"/>
                        </a:cubicBezTo>
                        <a:cubicBezTo>
                          <a:pt x="3" y="13"/>
                          <a:pt x="1" y="12"/>
                          <a:pt x="4" y="11"/>
                        </a:cubicBezTo>
                        <a:cubicBezTo>
                          <a:pt x="6" y="11"/>
                          <a:pt x="5" y="13"/>
                          <a:pt x="6" y="14"/>
                        </a:cubicBezTo>
                        <a:cubicBezTo>
                          <a:pt x="8" y="13"/>
                          <a:pt x="7" y="11"/>
                          <a:pt x="8" y="10"/>
                        </a:cubicBezTo>
                        <a:cubicBezTo>
                          <a:pt x="9" y="9"/>
                          <a:pt x="8" y="9"/>
                          <a:pt x="7" y="9"/>
                        </a:cubicBezTo>
                        <a:cubicBezTo>
                          <a:pt x="3" y="9"/>
                          <a:pt x="5" y="7"/>
                          <a:pt x="6" y="5"/>
                        </a:cubicBezTo>
                        <a:cubicBezTo>
                          <a:pt x="11" y="5"/>
                          <a:pt x="15" y="4"/>
                          <a:pt x="20" y="2"/>
                        </a:cubicBezTo>
                        <a:cubicBezTo>
                          <a:pt x="21" y="3"/>
                          <a:pt x="23" y="0"/>
                          <a:pt x="24" y="2"/>
                        </a:cubicBezTo>
                        <a:cubicBezTo>
                          <a:pt x="25" y="3"/>
                          <a:pt x="24" y="5"/>
                          <a:pt x="23" y="6"/>
                        </a:cubicBezTo>
                        <a:cubicBezTo>
                          <a:pt x="22" y="7"/>
                          <a:pt x="20" y="8"/>
                          <a:pt x="22" y="9"/>
                        </a:cubicBezTo>
                        <a:cubicBezTo>
                          <a:pt x="22" y="10"/>
                          <a:pt x="22" y="11"/>
                          <a:pt x="21" y="11"/>
                        </a:cubicBezTo>
                        <a:close/>
                      </a:path>
                    </a:pathLst>
                  </a:custGeom>
                  <a:solidFill>
                    <a:srgbClr val="89898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0" name="Freeform 540"/>
                  <p:cNvSpPr/>
                  <p:nvPr/>
                </p:nvSpPr>
                <p:spPr bwMode="auto">
                  <a:xfrm>
                    <a:off x="4755" y="2725"/>
                    <a:ext cx="35" cy="17"/>
                  </a:xfrm>
                  <a:custGeom>
                    <a:avLst/>
                    <a:gdLst>
                      <a:gd name="T0" fmla="*/ 14 w 15"/>
                      <a:gd name="T1" fmla="*/ 3 h 7"/>
                      <a:gd name="T2" fmla="*/ 0 w 15"/>
                      <a:gd name="T3" fmla="*/ 5 h 7"/>
                      <a:gd name="T4" fmla="*/ 5 w 15"/>
                      <a:gd name="T5" fmla="*/ 3 h 7"/>
                      <a:gd name="T6" fmla="*/ 12 w 15"/>
                      <a:gd name="T7" fmla="*/ 1 h 7"/>
                      <a:gd name="T8" fmla="*/ 14 w 15"/>
                      <a:gd name="T9" fmla="*/ 3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7">
                        <a:moveTo>
                          <a:pt x="14" y="3"/>
                        </a:moveTo>
                        <a:cubicBezTo>
                          <a:pt x="10" y="5"/>
                          <a:pt x="5" y="7"/>
                          <a:pt x="0" y="5"/>
                        </a:cubicBezTo>
                        <a:cubicBezTo>
                          <a:pt x="2" y="5"/>
                          <a:pt x="3" y="4"/>
                          <a:pt x="5" y="3"/>
                        </a:cubicBezTo>
                        <a:cubicBezTo>
                          <a:pt x="8" y="5"/>
                          <a:pt x="9" y="0"/>
                          <a:pt x="12" y="1"/>
                        </a:cubicBezTo>
                        <a:cubicBezTo>
                          <a:pt x="13" y="2"/>
                          <a:pt x="15" y="1"/>
                          <a:pt x="14" y="3"/>
                        </a:cubicBezTo>
                        <a:close/>
                      </a:path>
                    </a:pathLst>
                  </a:custGeom>
                  <a:solidFill>
                    <a:srgbClr val="7A7A7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1" name="Freeform 541"/>
                  <p:cNvSpPr/>
                  <p:nvPr/>
                </p:nvSpPr>
                <p:spPr bwMode="auto">
                  <a:xfrm>
                    <a:off x="4679" y="2732"/>
                    <a:ext cx="21" cy="17"/>
                  </a:xfrm>
                  <a:custGeom>
                    <a:avLst/>
                    <a:gdLst>
                      <a:gd name="T0" fmla="*/ 4 w 9"/>
                      <a:gd name="T1" fmla="*/ 0 h 7"/>
                      <a:gd name="T2" fmla="*/ 8 w 9"/>
                      <a:gd name="T3" fmla="*/ 3 h 7"/>
                      <a:gd name="T4" fmla="*/ 7 w 9"/>
                      <a:gd name="T5" fmla="*/ 5 h 7"/>
                      <a:gd name="T6" fmla="*/ 0 w 9"/>
                      <a:gd name="T7" fmla="*/ 5 h 7"/>
                      <a:gd name="T8" fmla="*/ 4 w 9"/>
                      <a:gd name="T9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4" y="0"/>
                        </a:moveTo>
                        <a:cubicBezTo>
                          <a:pt x="7" y="0"/>
                          <a:pt x="7" y="2"/>
                          <a:pt x="8" y="3"/>
                        </a:cubicBezTo>
                        <a:cubicBezTo>
                          <a:pt x="9" y="5"/>
                          <a:pt x="8" y="4"/>
                          <a:pt x="7" y="5"/>
                        </a:cubicBezTo>
                        <a:cubicBezTo>
                          <a:pt x="5" y="7"/>
                          <a:pt x="3" y="7"/>
                          <a:pt x="0" y="5"/>
                        </a:cubicBezTo>
                        <a:cubicBezTo>
                          <a:pt x="1" y="3"/>
                          <a:pt x="6" y="5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74747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2" name="Freeform 542"/>
                  <p:cNvSpPr/>
                  <p:nvPr/>
                </p:nvSpPr>
                <p:spPr bwMode="auto">
                  <a:xfrm>
                    <a:off x="4760" y="2763"/>
                    <a:ext cx="11" cy="10"/>
                  </a:xfrm>
                  <a:custGeom>
                    <a:avLst/>
                    <a:gdLst>
                      <a:gd name="T0" fmla="*/ 5 w 5"/>
                      <a:gd name="T1" fmla="*/ 0 h 4"/>
                      <a:gd name="T2" fmla="*/ 5 w 5"/>
                      <a:gd name="T3" fmla="*/ 1 h 4"/>
                      <a:gd name="T4" fmla="*/ 3 w 5"/>
                      <a:gd name="T5" fmla="*/ 4 h 4"/>
                      <a:gd name="T6" fmla="*/ 5 w 5"/>
                      <a:gd name="T7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4">
                        <a:moveTo>
                          <a:pt x="5" y="0"/>
                        </a:moveTo>
                        <a:cubicBezTo>
                          <a:pt x="5" y="0"/>
                          <a:pt x="5" y="0"/>
                          <a:pt x="5" y="1"/>
                        </a:cubicBezTo>
                        <a:cubicBezTo>
                          <a:pt x="4" y="2"/>
                          <a:pt x="5" y="4"/>
                          <a:pt x="3" y="4"/>
                        </a:cubicBezTo>
                        <a:cubicBezTo>
                          <a:pt x="0" y="1"/>
                          <a:pt x="2" y="0"/>
                          <a:pt x="5" y="0"/>
                        </a:cubicBezTo>
                        <a:close/>
                      </a:path>
                    </a:pathLst>
                  </a:custGeom>
                  <a:solidFill>
                    <a:srgbClr val="8A8A8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3" name="Freeform 543"/>
                  <p:cNvSpPr/>
                  <p:nvPr/>
                </p:nvSpPr>
                <p:spPr bwMode="auto">
                  <a:xfrm>
                    <a:off x="4838" y="1941"/>
                    <a:ext cx="209" cy="140"/>
                  </a:xfrm>
                  <a:custGeom>
                    <a:avLst/>
                    <a:gdLst>
                      <a:gd name="T0" fmla="*/ 48 w 88"/>
                      <a:gd name="T1" fmla="*/ 51 h 59"/>
                      <a:gd name="T2" fmla="*/ 34 w 88"/>
                      <a:gd name="T3" fmla="*/ 55 h 59"/>
                      <a:gd name="T4" fmla="*/ 9 w 88"/>
                      <a:gd name="T5" fmla="*/ 55 h 59"/>
                      <a:gd name="T6" fmla="*/ 1 w 88"/>
                      <a:gd name="T7" fmla="*/ 41 h 59"/>
                      <a:gd name="T8" fmla="*/ 9 w 88"/>
                      <a:gd name="T9" fmla="*/ 22 h 59"/>
                      <a:gd name="T10" fmla="*/ 20 w 88"/>
                      <a:gd name="T11" fmla="*/ 17 h 59"/>
                      <a:gd name="T12" fmla="*/ 32 w 88"/>
                      <a:gd name="T13" fmla="*/ 3 h 59"/>
                      <a:gd name="T14" fmla="*/ 38 w 88"/>
                      <a:gd name="T15" fmla="*/ 2 h 59"/>
                      <a:gd name="T16" fmla="*/ 56 w 88"/>
                      <a:gd name="T17" fmla="*/ 0 h 59"/>
                      <a:gd name="T18" fmla="*/ 56 w 88"/>
                      <a:gd name="T19" fmla="*/ 0 h 59"/>
                      <a:gd name="T20" fmla="*/ 63 w 88"/>
                      <a:gd name="T21" fmla="*/ 0 h 59"/>
                      <a:gd name="T22" fmla="*/ 75 w 88"/>
                      <a:gd name="T23" fmla="*/ 4 h 59"/>
                      <a:gd name="T24" fmla="*/ 88 w 88"/>
                      <a:gd name="T25" fmla="*/ 25 h 59"/>
                      <a:gd name="T26" fmla="*/ 86 w 88"/>
                      <a:gd name="T27" fmla="*/ 32 h 59"/>
                      <a:gd name="T28" fmla="*/ 82 w 88"/>
                      <a:gd name="T29" fmla="*/ 44 h 59"/>
                      <a:gd name="T30" fmla="*/ 72 w 88"/>
                      <a:gd name="T31" fmla="*/ 46 h 59"/>
                      <a:gd name="T32" fmla="*/ 54 w 88"/>
                      <a:gd name="T33" fmla="*/ 47 h 59"/>
                      <a:gd name="T34" fmla="*/ 48 w 88"/>
                      <a:gd name="T35" fmla="*/ 51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88" h="59">
                        <a:moveTo>
                          <a:pt x="48" y="51"/>
                        </a:moveTo>
                        <a:cubicBezTo>
                          <a:pt x="43" y="53"/>
                          <a:pt x="38" y="54"/>
                          <a:pt x="34" y="55"/>
                        </a:cubicBezTo>
                        <a:cubicBezTo>
                          <a:pt x="26" y="59"/>
                          <a:pt x="18" y="55"/>
                          <a:pt x="9" y="55"/>
                        </a:cubicBezTo>
                        <a:cubicBezTo>
                          <a:pt x="4" y="55"/>
                          <a:pt x="0" y="47"/>
                          <a:pt x="1" y="41"/>
                        </a:cubicBezTo>
                        <a:cubicBezTo>
                          <a:pt x="3" y="34"/>
                          <a:pt x="4" y="28"/>
                          <a:pt x="9" y="22"/>
                        </a:cubicBezTo>
                        <a:cubicBezTo>
                          <a:pt x="12" y="18"/>
                          <a:pt x="16" y="19"/>
                          <a:pt x="20" y="17"/>
                        </a:cubicBezTo>
                        <a:cubicBezTo>
                          <a:pt x="24" y="12"/>
                          <a:pt x="28" y="8"/>
                          <a:pt x="32" y="3"/>
                        </a:cubicBezTo>
                        <a:cubicBezTo>
                          <a:pt x="34" y="2"/>
                          <a:pt x="36" y="2"/>
                          <a:pt x="38" y="2"/>
                        </a:cubicBezTo>
                        <a:cubicBezTo>
                          <a:pt x="44" y="2"/>
                          <a:pt x="50" y="1"/>
                          <a:pt x="56" y="0"/>
                        </a:cubicBezTo>
                        <a:cubicBezTo>
                          <a:pt x="56" y="0"/>
                          <a:pt x="56" y="0"/>
                          <a:pt x="56" y="0"/>
                        </a:cubicBezTo>
                        <a:cubicBezTo>
                          <a:pt x="58" y="0"/>
                          <a:pt x="61" y="2"/>
                          <a:pt x="63" y="0"/>
                        </a:cubicBezTo>
                        <a:cubicBezTo>
                          <a:pt x="67" y="2"/>
                          <a:pt x="72" y="1"/>
                          <a:pt x="75" y="4"/>
                        </a:cubicBezTo>
                        <a:cubicBezTo>
                          <a:pt x="81" y="10"/>
                          <a:pt x="86" y="17"/>
                          <a:pt x="88" y="25"/>
                        </a:cubicBezTo>
                        <a:cubicBezTo>
                          <a:pt x="88" y="28"/>
                          <a:pt x="88" y="30"/>
                          <a:pt x="86" y="32"/>
                        </a:cubicBezTo>
                        <a:cubicBezTo>
                          <a:pt x="84" y="36"/>
                          <a:pt x="85" y="40"/>
                          <a:pt x="82" y="44"/>
                        </a:cubicBezTo>
                        <a:cubicBezTo>
                          <a:pt x="79" y="45"/>
                          <a:pt x="75" y="45"/>
                          <a:pt x="72" y="46"/>
                        </a:cubicBezTo>
                        <a:cubicBezTo>
                          <a:pt x="66" y="46"/>
                          <a:pt x="60" y="47"/>
                          <a:pt x="54" y="47"/>
                        </a:cubicBezTo>
                        <a:cubicBezTo>
                          <a:pt x="51" y="46"/>
                          <a:pt x="49" y="49"/>
                          <a:pt x="48" y="51"/>
                        </a:cubicBezTo>
                        <a:close/>
                      </a:path>
                    </a:pathLst>
                  </a:custGeom>
                  <a:solidFill>
                    <a:srgbClr val="C4FEB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4" name="Freeform 544"/>
                  <p:cNvSpPr/>
                  <p:nvPr/>
                </p:nvSpPr>
                <p:spPr bwMode="auto">
                  <a:xfrm>
                    <a:off x="4828" y="1611"/>
                    <a:ext cx="136" cy="135"/>
                  </a:xfrm>
                  <a:custGeom>
                    <a:avLst/>
                    <a:gdLst>
                      <a:gd name="T0" fmla="*/ 37 w 57"/>
                      <a:gd name="T1" fmla="*/ 2 h 57"/>
                      <a:gd name="T2" fmla="*/ 50 w 57"/>
                      <a:gd name="T3" fmla="*/ 1 h 57"/>
                      <a:gd name="T4" fmla="*/ 56 w 57"/>
                      <a:gd name="T5" fmla="*/ 10 h 57"/>
                      <a:gd name="T6" fmla="*/ 55 w 57"/>
                      <a:gd name="T7" fmla="*/ 17 h 57"/>
                      <a:gd name="T8" fmla="*/ 47 w 57"/>
                      <a:gd name="T9" fmla="*/ 30 h 57"/>
                      <a:gd name="T10" fmla="*/ 42 w 57"/>
                      <a:gd name="T11" fmla="*/ 34 h 57"/>
                      <a:gd name="T12" fmla="*/ 37 w 57"/>
                      <a:gd name="T13" fmla="*/ 40 h 57"/>
                      <a:gd name="T14" fmla="*/ 34 w 57"/>
                      <a:gd name="T15" fmla="*/ 49 h 57"/>
                      <a:gd name="T16" fmla="*/ 17 w 57"/>
                      <a:gd name="T17" fmla="*/ 56 h 57"/>
                      <a:gd name="T18" fmla="*/ 12 w 57"/>
                      <a:gd name="T19" fmla="*/ 56 h 57"/>
                      <a:gd name="T20" fmla="*/ 12 w 57"/>
                      <a:gd name="T21" fmla="*/ 56 h 57"/>
                      <a:gd name="T22" fmla="*/ 11 w 57"/>
                      <a:gd name="T23" fmla="*/ 55 h 57"/>
                      <a:gd name="T24" fmla="*/ 0 w 57"/>
                      <a:gd name="T25" fmla="*/ 40 h 57"/>
                      <a:gd name="T26" fmla="*/ 9 w 57"/>
                      <a:gd name="T27" fmla="*/ 16 h 57"/>
                      <a:gd name="T28" fmla="*/ 22 w 57"/>
                      <a:gd name="T29" fmla="*/ 5 h 57"/>
                      <a:gd name="T30" fmla="*/ 28 w 57"/>
                      <a:gd name="T31" fmla="*/ 3 h 57"/>
                      <a:gd name="T32" fmla="*/ 37 w 57"/>
                      <a:gd name="T33" fmla="*/ 2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7" h="57">
                        <a:moveTo>
                          <a:pt x="37" y="2"/>
                        </a:moveTo>
                        <a:cubicBezTo>
                          <a:pt x="41" y="0"/>
                          <a:pt x="45" y="1"/>
                          <a:pt x="50" y="1"/>
                        </a:cubicBezTo>
                        <a:cubicBezTo>
                          <a:pt x="54" y="2"/>
                          <a:pt x="56" y="6"/>
                          <a:pt x="56" y="10"/>
                        </a:cubicBezTo>
                        <a:cubicBezTo>
                          <a:pt x="57" y="13"/>
                          <a:pt x="56" y="15"/>
                          <a:pt x="55" y="17"/>
                        </a:cubicBezTo>
                        <a:cubicBezTo>
                          <a:pt x="52" y="21"/>
                          <a:pt x="51" y="27"/>
                          <a:pt x="47" y="30"/>
                        </a:cubicBezTo>
                        <a:cubicBezTo>
                          <a:pt x="46" y="33"/>
                          <a:pt x="44" y="34"/>
                          <a:pt x="42" y="34"/>
                        </a:cubicBezTo>
                        <a:cubicBezTo>
                          <a:pt x="39" y="35"/>
                          <a:pt x="37" y="37"/>
                          <a:pt x="37" y="40"/>
                        </a:cubicBezTo>
                        <a:cubicBezTo>
                          <a:pt x="36" y="43"/>
                          <a:pt x="36" y="46"/>
                          <a:pt x="34" y="49"/>
                        </a:cubicBezTo>
                        <a:cubicBezTo>
                          <a:pt x="30" y="55"/>
                          <a:pt x="24" y="57"/>
                          <a:pt x="17" y="56"/>
                        </a:cubicBezTo>
                        <a:cubicBezTo>
                          <a:pt x="15" y="56"/>
                          <a:pt x="14" y="56"/>
                          <a:pt x="12" y="56"/>
                        </a:cubicBezTo>
                        <a:cubicBezTo>
                          <a:pt x="12" y="56"/>
                          <a:pt x="12" y="56"/>
                          <a:pt x="12" y="56"/>
                        </a:cubicBezTo>
                        <a:cubicBezTo>
                          <a:pt x="12" y="56"/>
                          <a:pt x="12" y="55"/>
                          <a:pt x="11" y="55"/>
                        </a:cubicBezTo>
                        <a:cubicBezTo>
                          <a:pt x="1" y="53"/>
                          <a:pt x="0" y="51"/>
                          <a:pt x="0" y="40"/>
                        </a:cubicBezTo>
                        <a:cubicBezTo>
                          <a:pt x="1" y="31"/>
                          <a:pt x="5" y="23"/>
                          <a:pt x="9" y="16"/>
                        </a:cubicBezTo>
                        <a:cubicBezTo>
                          <a:pt x="13" y="11"/>
                          <a:pt x="19" y="10"/>
                          <a:pt x="22" y="5"/>
                        </a:cubicBezTo>
                        <a:cubicBezTo>
                          <a:pt x="23" y="3"/>
                          <a:pt x="26" y="3"/>
                          <a:pt x="28" y="3"/>
                        </a:cubicBezTo>
                        <a:cubicBezTo>
                          <a:pt x="31" y="2"/>
                          <a:pt x="34" y="3"/>
                          <a:pt x="37" y="2"/>
                        </a:cubicBezTo>
                        <a:close/>
                      </a:path>
                    </a:pathLst>
                  </a:custGeom>
                  <a:solidFill>
                    <a:srgbClr val="C1FE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5" name="Freeform 545"/>
                  <p:cNvSpPr/>
                  <p:nvPr/>
                </p:nvSpPr>
                <p:spPr bwMode="auto">
                  <a:xfrm>
                    <a:off x="4864" y="1613"/>
                    <a:ext cx="121" cy="221"/>
                  </a:xfrm>
                  <a:custGeom>
                    <a:avLst/>
                    <a:gdLst>
                      <a:gd name="T0" fmla="*/ 40 w 51"/>
                      <a:gd name="T1" fmla="*/ 10 h 93"/>
                      <a:gd name="T2" fmla="*/ 35 w 51"/>
                      <a:gd name="T3" fmla="*/ 0 h 93"/>
                      <a:gd name="T4" fmla="*/ 51 w 51"/>
                      <a:gd name="T5" fmla="*/ 17 h 93"/>
                      <a:gd name="T6" fmla="*/ 51 w 51"/>
                      <a:gd name="T7" fmla="*/ 35 h 93"/>
                      <a:gd name="T8" fmla="*/ 47 w 51"/>
                      <a:gd name="T9" fmla="*/ 50 h 93"/>
                      <a:gd name="T10" fmla="*/ 34 w 51"/>
                      <a:gd name="T11" fmla="*/ 79 h 93"/>
                      <a:gd name="T12" fmla="*/ 29 w 51"/>
                      <a:gd name="T13" fmla="*/ 81 h 93"/>
                      <a:gd name="T14" fmla="*/ 31 w 51"/>
                      <a:gd name="T15" fmla="*/ 86 h 93"/>
                      <a:gd name="T16" fmla="*/ 29 w 51"/>
                      <a:gd name="T17" fmla="*/ 89 h 93"/>
                      <a:gd name="T18" fmla="*/ 12 w 51"/>
                      <a:gd name="T19" fmla="*/ 88 h 93"/>
                      <a:gd name="T20" fmla="*/ 21 w 51"/>
                      <a:gd name="T21" fmla="*/ 89 h 93"/>
                      <a:gd name="T22" fmla="*/ 22 w 51"/>
                      <a:gd name="T23" fmla="*/ 86 h 93"/>
                      <a:gd name="T24" fmla="*/ 23 w 51"/>
                      <a:gd name="T25" fmla="*/ 83 h 93"/>
                      <a:gd name="T26" fmla="*/ 26 w 51"/>
                      <a:gd name="T27" fmla="*/ 81 h 93"/>
                      <a:gd name="T28" fmla="*/ 23 w 51"/>
                      <a:gd name="T29" fmla="*/ 79 h 93"/>
                      <a:gd name="T30" fmla="*/ 17 w 51"/>
                      <a:gd name="T31" fmla="*/ 76 h 93"/>
                      <a:gd name="T32" fmla="*/ 17 w 51"/>
                      <a:gd name="T33" fmla="*/ 80 h 93"/>
                      <a:gd name="T34" fmla="*/ 17 w 51"/>
                      <a:gd name="T35" fmla="*/ 83 h 93"/>
                      <a:gd name="T36" fmla="*/ 13 w 51"/>
                      <a:gd name="T37" fmla="*/ 82 h 93"/>
                      <a:gd name="T38" fmla="*/ 13 w 51"/>
                      <a:gd name="T39" fmla="*/ 80 h 93"/>
                      <a:gd name="T40" fmla="*/ 10 w 51"/>
                      <a:gd name="T41" fmla="*/ 76 h 93"/>
                      <a:gd name="T42" fmla="*/ 0 w 51"/>
                      <a:gd name="T43" fmla="*/ 76 h 93"/>
                      <a:gd name="T44" fmla="*/ 13 w 51"/>
                      <a:gd name="T45" fmla="*/ 73 h 93"/>
                      <a:gd name="T46" fmla="*/ 12 w 51"/>
                      <a:gd name="T47" fmla="*/ 72 h 93"/>
                      <a:gd name="T48" fmla="*/ 10 w 51"/>
                      <a:gd name="T49" fmla="*/ 70 h 93"/>
                      <a:gd name="T50" fmla="*/ 13 w 51"/>
                      <a:gd name="T51" fmla="*/ 70 h 93"/>
                      <a:gd name="T52" fmla="*/ 17 w 51"/>
                      <a:gd name="T53" fmla="*/ 66 h 93"/>
                      <a:gd name="T54" fmla="*/ 22 w 51"/>
                      <a:gd name="T55" fmla="*/ 68 h 93"/>
                      <a:gd name="T56" fmla="*/ 15 w 51"/>
                      <a:gd name="T57" fmla="*/ 61 h 93"/>
                      <a:gd name="T58" fmla="*/ 12 w 51"/>
                      <a:gd name="T59" fmla="*/ 60 h 93"/>
                      <a:gd name="T60" fmla="*/ 7 w 51"/>
                      <a:gd name="T61" fmla="*/ 58 h 93"/>
                      <a:gd name="T62" fmla="*/ 18 w 51"/>
                      <a:gd name="T63" fmla="*/ 48 h 93"/>
                      <a:gd name="T64" fmla="*/ 21 w 51"/>
                      <a:gd name="T65" fmla="*/ 36 h 93"/>
                      <a:gd name="T66" fmla="*/ 24 w 51"/>
                      <a:gd name="T67" fmla="*/ 33 h 93"/>
                      <a:gd name="T68" fmla="*/ 32 w 51"/>
                      <a:gd name="T69" fmla="*/ 29 h 93"/>
                      <a:gd name="T70" fmla="*/ 39 w 51"/>
                      <a:gd name="T71" fmla="*/ 18 h 93"/>
                      <a:gd name="T72" fmla="*/ 40 w 51"/>
                      <a:gd name="T73" fmla="*/ 10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51" h="93">
                        <a:moveTo>
                          <a:pt x="40" y="10"/>
                        </a:moveTo>
                        <a:cubicBezTo>
                          <a:pt x="40" y="5"/>
                          <a:pt x="38" y="3"/>
                          <a:pt x="35" y="0"/>
                        </a:cubicBezTo>
                        <a:cubicBezTo>
                          <a:pt x="44" y="0"/>
                          <a:pt x="50" y="8"/>
                          <a:pt x="51" y="17"/>
                        </a:cubicBezTo>
                        <a:cubicBezTo>
                          <a:pt x="51" y="23"/>
                          <a:pt x="51" y="29"/>
                          <a:pt x="51" y="35"/>
                        </a:cubicBezTo>
                        <a:cubicBezTo>
                          <a:pt x="51" y="40"/>
                          <a:pt x="49" y="45"/>
                          <a:pt x="47" y="50"/>
                        </a:cubicBezTo>
                        <a:cubicBezTo>
                          <a:pt x="44" y="60"/>
                          <a:pt x="39" y="70"/>
                          <a:pt x="34" y="79"/>
                        </a:cubicBezTo>
                        <a:cubicBezTo>
                          <a:pt x="32" y="81"/>
                          <a:pt x="31" y="82"/>
                          <a:pt x="29" y="81"/>
                        </a:cubicBezTo>
                        <a:cubicBezTo>
                          <a:pt x="30" y="83"/>
                          <a:pt x="31" y="84"/>
                          <a:pt x="31" y="86"/>
                        </a:cubicBezTo>
                        <a:cubicBezTo>
                          <a:pt x="30" y="88"/>
                          <a:pt x="30" y="89"/>
                          <a:pt x="29" y="89"/>
                        </a:cubicBezTo>
                        <a:cubicBezTo>
                          <a:pt x="23" y="92"/>
                          <a:pt x="17" y="93"/>
                          <a:pt x="12" y="88"/>
                        </a:cubicBezTo>
                        <a:cubicBezTo>
                          <a:pt x="15" y="83"/>
                          <a:pt x="16" y="84"/>
                          <a:pt x="21" y="89"/>
                        </a:cubicBezTo>
                        <a:cubicBezTo>
                          <a:pt x="22" y="88"/>
                          <a:pt x="22" y="87"/>
                          <a:pt x="22" y="86"/>
                        </a:cubicBezTo>
                        <a:cubicBezTo>
                          <a:pt x="20" y="84"/>
                          <a:pt x="20" y="83"/>
                          <a:pt x="23" y="83"/>
                        </a:cubicBezTo>
                        <a:cubicBezTo>
                          <a:pt x="25" y="83"/>
                          <a:pt x="26" y="82"/>
                          <a:pt x="26" y="81"/>
                        </a:cubicBezTo>
                        <a:cubicBezTo>
                          <a:pt x="26" y="79"/>
                          <a:pt x="24" y="79"/>
                          <a:pt x="23" y="79"/>
                        </a:cubicBezTo>
                        <a:cubicBezTo>
                          <a:pt x="21" y="78"/>
                          <a:pt x="18" y="79"/>
                          <a:pt x="17" y="76"/>
                        </a:cubicBezTo>
                        <a:cubicBezTo>
                          <a:pt x="17" y="77"/>
                          <a:pt x="15" y="79"/>
                          <a:pt x="17" y="80"/>
                        </a:cubicBezTo>
                        <a:cubicBezTo>
                          <a:pt x="18" y="81"/>
                          <a:pt x="18" y="82"/>
                          <a:pt x="17" y="83"/>
                        </a:cubicBezTo>
                        <a:cubicBezTo>
                          <a:pt x="15" y="84"/>
                          <a:pt x="15" y="82"/>
                          <a:pt x="13" y="82"/>
                        </a:cubicBezTo>
                        <a:cubicBezTo>
                          <a:pt x="12" y="82"/>
                          <a:pt x="12" y="81"/>
                          <a:pt x="13" y="80"/>
                        </a:cubicBezTo>
                        <a:cubicBezTo>
                          <a:pt x="16" y="76"/>
                          <a:pt x="11" y="76"/>
                          <a:pt x="10" y="76"/>
                        </a:cubicBezTo>
                        <a:cubicBezTo>
                          <a:pt x="7" y="78"/>
                          <a:pt x="3" y="77"/>
                          <a:pt x="0" y="76"/>
                        </a:cubicBezTo>
                        <a:cubicBezTo>
                          <a:pt x="5" y="76"/>
                          <a:pt x="8" y="73"/>
                          <a:pt x="13" y="73"/>
                        </a:cubicBezTo>
                        <a:cubicBezTo>
                          <a:pt x="13" y="73"/>
                          <a:pt x="13" y="72"/>
                          <a:pt x="12" y="72"/>
                        </a:cubicBezTo>
                        <a:cubicBezTo>
                          <a:pt x="12" y="71"/>
                          <a:pt x="9" y="73"/>
                          <a:pt x="10" y="70"/>
                        </a:cubicBezTo>
                        <a:cubicBezTo>
                          <a:pt x="10" y="69"/>
                          <a:pt x="12" y="69"/>
                          <a:pt x="13" y="70"/>
                        </a:cubicBezTo>
                        <a:cubicBezTo>
                          <a:pt x="16" y="71"/>
                          <a:pt x="16" y="67"/>
                          <a:pt x="17" y="66"/>
                        </a:cubicBezTo>
                        <a:cubicBezTo>
                          <a:pt x="18" y="68"/>
                          <a:pt x="19" y="70"/>
                          <a:pt x="22" y="68"/>
                        </a:cubicBezTo>
                        <a:cubicBezTo>
                          <a:pt x="20" y="66"/>
                          <a:pt x="18" y="63"/>
                          <a:pt x="15" y="61"/>
                        </a:cubicBezTo>
                        <a:cubicBezTo>
                          <a:pt x="14" y="60"/>
                          <a:pt x="13" y="59"/>
                          <a:pt x="12" y="60"/>
                        </a:cubicBezTo>
                        <a:cubicBezTo>
                          <a:pt x="8" y="64"/>
                          <a:pt x="8" y="60"/>
                          <a:pt x="7" y="58"/>
                        </a:cubicBezTo>
                        <a:cubicBezTo>
                          <a:pt x="10" y="54"/>
                          <a:pt x="16" y="53"/>
                          <a:pt x="18" y="48"/>
                        </a:cubicBezTo>
                        <a:cubicBezTo>
                          <a:pt x="19" y="44"/>
                          <a:pt x="20" y="40"/>
                          <a:pt x="21" y="36"/>
                        </a:cubicBezTo>
                        <a:cubicBezTo>
                          <a:pt x="21" y="34"/>
                          <a:pt x="22" y="33"/>
                          <a:pt x="24" y="33"/>
                        </a:cubicBezTo>
                        <a:cubicBezTo>
                          <a:pt x="27" y="32"/>
                          <a:pt x="30" y="31"/>
                          <a:pt x="32" y="29"/>
                        </a:cubicBezTo>
                        <a:cubicBezTo>
                          <a:pt x="35" y="26"/>
                          <a:pt x="38" y="23"/>
                          <a:pt x="39" y="18"/>
                        </a:cubicBezTo>
                        <a:cubicBezTo>
                          <a:pt x="39" y="15"/>
                          <a:pt x="43" y="13"/>
                          <a:pt x="40" y="10"/>
                        </a:cubicBezTo>
                        <a:close/>
                      </a:path>
                    </a:pathLst>
                  </a:custGeom>
                  <a:solidFill>
                    <a:srgbClr val="DCFE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6" name="Freeform 546"/>
                  <p:cNvSpPr/>
                  <p:nvPr/>
                </p:nvSpPr>
                <p:spPr bwMode="auto">
                  <a:xfrm>
                    <a:off x="4999" y="1772"/>
                    <a:ext cx="124" cy="155"/>
                  </a:xfrm>
                  <a:custGeom>
                    <a:avLst/>
                    <a:gdLst>
                      <a:gd name="T0" fmla="*/ 51 w 52"/>
                      <a:gd name="T1" fmla="*/ 21 h 65"/>
                      <a:gd name="T2" fmla="*/ 52 w 52"/>
                      <a:gd name="T3" fmla="*/ 25 h 65"/>
                      <a:gd name="T4" fmla="*/ 48 w 52"/>
                      <a:gd name="T5" fmla="*/ 44 h 65"/>
                      <a:gd name="T6" fmla="*/ 46 w 52"/>
                      <a:gd name="T7" fmla="*/ 52 h 65"/>
                      <a:gd name="T8" fmla="*/ 46 w 52"/>
                      <a:gd name="T9" fmla="*/ 52 h 65"/>
                      <a:gd name="T10" fmla="*/ 39 w 52"/>
                      <a:gd name="T11" fmla="*/ 60 h 65"/>
                      <a:gd name="T12" fmla="*/ 14 w 52"/>
                      <a:gd name="T13" fmla="*/ 62 h 65"/>
                      <a:gd name="T14" fmla="*/ 7 w 52"/>
                      <a:gd name="T15" fmla="*/ 61 h 65"/>
                      <a:gd name="T16" fmla="*/ 0 w 52"/>
                      <a:gd name="T17" fmla="*/ 57 h 65"/>
                      <a:gd name="T18" fmla="*/ 1 w 52"/>
                      <a:gd name="T19" fmla="*/ 54 h 65"/>
                      <a:gd name="T20" fmla="*/ 7 w 52"/>
                      <a:gd name="T21" fmla="*/ 53 h 65"/>
                      <a:gd name="T22" fmla="*/ 9 w 52"/>
                      <a:gd name="T23" fmla="*/ 49 h 65"/>
                      <a:gd name="T24" fmla="*/ 14 w 52"/>
                      <a:gd name="T25" fmla="*/ 42 h 65"/>
                      <a:gd name="T26" fmla="*/ 18 w 52"/>
                      <a:gd name="T27" fmla="*/ 38 h 65"/>
                      <a:gd name="T28" fmla="*/ 21 w 52"/>
                      <a:gd name="T29" fmla="*/ 35 h 65"/>
                      <a:gd name="T30" fmla="*/ 23 w 52"/>
                      <a:gd name="T31" fmla="*/ 38 h 65"/>
                      <a:gd name="T32" fmla="*/ 25 w 52"/>
                      <a:gd name="T33" fmla="*/ 45 h 65"/>
                      <a:gd name="T34" fmla="*/ 29 w 52"/>
                      <a:gd name="T35" fmla="*/ 44 h 65"/>
                      <a:gd name="T36" fmla="*/ 34 w 52"/>
                      <a:gd name="T37" fmla="*/ 40 h 65"/>
                      <a:gd name="T38" fmla="*/ 31 w 52"/>
                      <a:gd name="T39" fmla="*/ 42 h 65"/>
                      <a:gd name="T40" fmla="*/ 27 w 52"/>
                      <a:gd name="T41" fmla="*/ 42 h 65"/>
                      <a:gd name="T42" fmla="*/ 25 w 52"/>
                      <a:gd name="T43" fmla="*/ 39 h 65"/>
                      <a:gd name="T44" fmla="*/ 30 w 52"/>
                      <a:gd name="T45" fmla="*/ 36 h 65"/>
                      <a:gd name="T46" fmla="*/ 32 w 52"/>
                      <a:gd name="T47" fmla="*/ 36 h 65"/>
                      <a:gd name="T48" fmla="*/ 18 w 52"/>
                      <a:gd name="T49" fmla="*/ 32 h 65"/>
                      <a:gd name="T50" fmla="*/ 15 w 52"/>
                      <a:gd name="T51" fmla="*/ 29 h 65"/>
                      <a:gd name="T52" fmla="*/ 13 w 52"/>
                      <a:gd name="T53" fmla="*/ 27 h 65"/>
                      <a:gd name="T54" fmla="*/ 9 w 52"/>
                      <a:gd name="T55" fmla="*/ 27 h 65"/>
                      <a:gd name="T56" fmla="*/ 7 w 52"/>
                      <a:gd name="T57" fmla="*/ 25 h 65"/>
                      <a:gd name="T58" fmla="*/ 8 w 52"/>
                      <a:gd name="T59" fmla="*/ 23 h 65"/>
                      <a:gd name="T60" fmla="*/ 17 w 52"/>
                      <a:gd name="T61" fmla="*/ 20 h 65"/>
                      <a:gd name="T62" fmla="*/ 21 w 52"/>
                      <a:gd name="T63" fmla="*/ 23 h 65"/>
                      <a:gd name="T64" fmla="*/ 26 w 52"/>
                      <a:gd name="T65" fmla="*/ 18 h 65"/>
                      <a:gd name="T66" fmla="*/ 23 w 52"/>
                      <a:gd name="T67" fmla="*/ 18 h 65"/>
                      <a:gd name="T68" fmla="*/ 24 w 52"/>
                      <a:gd name="T69" fmla="*/ 14 h 65"/>
                      <a:gd name="T70" fmla="*/ 29 w 52"/>
                      <a:gd name="T71" fmla="*/ 13 h 65"/>
                      <a:gd name="T72" fmla="*/ 30 w 52"/>
                      <a:gd name="T73" fmla="*/ 14 h 65"/>
                      <a:gd name="T74" fmla="*/ 30 w 52"/>
                      <a:gd name="T75" fmla="*/ 22 h 65"/>
                      <a:gd name="T76" fmla="*/ 30 w 52"/>
                      <a:gd name="T77" fmla="*/ 23 h 65"/>
                      <a:gd name="T78" fmla="*/ 30 w 52"/>
                      <a:gd name="T79" fmla="*/ 22 h 65"/>
                      <a:gd name="T80" fmla="*/ 34 w 52"/>
                      <a:gd name="T81" fmla="*/ 19 h 65"/>
                      <a:gd name="T82" fmla="*/ 36 w 52"/>
                      <a:gd name="T83" fmla="*/ 13 h 65"/>
                      <a:gd name="T84" fmla="*/ 32 w 52"/>
                      <a:gd name="T85" fmla="*/ 13 h 65"/>
                      <a:gd name="T86" fmla="*/ 29 w 52"/>
                      <a:gd name="T87" fmla="*/ 9 h 65"/>
                      <a:gd name="T88" fmla="*/ 30 w 52"/>
                      <a:gd name="T89" fmla="*/ 5 h 65"/>
                      <a:gd name="T90" fmla="*/ 33 w 52"/>
                      <a:gd name="T91" fmla="*/ 2 h 65"/>
                      <a:gd name="T92" fmla="*/ 34 w 52"/>
                      <a:gd name="T93" fmla="*/ 6 h 65"/>
                      <a:gd name="T94" fmla="*/ 33 w 52"/>
                      <a:gd name="T95" fmla="*/ 9 h 65"/>
                      <a:gd name="T96" fmla="*/ 45 w 52"/>
                      <a:gd name="T97" fmla="*/ 6 h 65"/>
                      <a:gd name="T98" fmla="*/ 46 w 52"/>
                      <a:gd name="T99" fmla="*/ 1 h 65"/>
                      <a:gd name="T100" fmla="*/ 49 w 52"/>
                      <a:gd name="T101" fmla="*/ 7 h 65"/>
                      <a:gd name="T102" fmla="*/ 48 w 52"/>
                      <a:gd name="T103" fmla="*/ 15 h 65"/>
                      <a:gd name="T104" fmla="*/ 51 w 52"/>
                      <a:gd name="T105" fmla="*/ 21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52" h="65">
                        <a:moveTo>
                          <a:pt x="51" y="21"/>
                        </a:moveTo>
                        <a:cubicBezTo>
                          <a:pt x="51" y="23"/>
                          <a:pt x="52" y="24"/>
                          <a:pt x="52" y="25"/>
                        </a:cubicBezTo>
                        <a:cubicBezTo>
                          <a:pt x="50" y="32"/>
                          <a:pt x="50" y="38"/>
                          <a:pt x="48" y="44"/>
                        </a:cubicBezTo>
                        <a:cubicBezTo>
                          <a:pt x="47" y="47"/>
                          <a:pt x="46" y="49"/>
                          <a:pt x="46" y="52"/>
                        </a:cubicBezTo>
                        <a:cubicBezTo>
                          <a:pt x="46" y="52"/>
                          <a:pt x="46" y="52"/>
                          <a:pt x="46" y="52"/>
                        </a:cubicBezTo>
                        <a:cubicBezTo>
                          <a:pt x="42" y="53"/>
                          <a:pt x="41" y="57"/>
                          <a:pt x="39" y="60"/>
                        </a:cubicBezTo>
                        <a:cubicBezTo>
                          <a:pt x="31" y="63"/>
                          <a:pt x="23" y="65"/>
                          <a:pt x="14" y="62"/>
                        </a:cubicBezTo>
                        <a:cubicBezTo>
                          <a:pt x="12" y="61"/>
                          <a:pt x="10" y="61"/>
                          <a:pt x="7" y="61"/>
                        </a:cubicBezTo>
                        <a:cubicBezTo>
                          <a:pt x="3" y="62"/>
                          <a:pt x="3" y="58"/>
                          <a:pt x="0" y="57"/>
                        </a:cubicBezTo>
                        <a:cubicBezTo>
                          <a:pt x="0" y="57"/>
                          <a:pt x="0" y="55"/>
                          <a:pt x="1" y="54"/>
                        </a:cubicBezTo>
                        <a:cubicBezTo>
                          <a:pt x="2" y="53"/>
                          <a:pt x="5" y="53"/>
                          <a:pt x="7" y="53"/>
                        </a:cubicBezTo>
                        <a:cubicBezTo>
                          <a:pt x="9" y="52"/>
                          <a:pt x="10" y="51"/>
                          <a:pt x="9" y="49"/>
                        </a:cubicBezTo>
                        <a:cubicBezTo>
                          <a:pt x="8" y="47"/>
                          <a:pt x="11" y="43"/>
                          <a:pt x="14" y="42"/>
                        </a:cubicBezTo>
                        <a:cubicBezTo>
                          <a:pt x="16" y="42"/>
                          <a:pt x="19" y="42"/>
                          <a:pt x="18" y="38"/>
                        </a:cubicBezTo>
                        <a:cubicBezTo>
                          <a:pt x="18" y="37"/>
                          <a:pt x="19" y="36"/>
                          <a:pt x="21" y="35"/>
                        </a:cubicBezTo>
                        <a:cubicBezTo>
                          <a:pt x="22" y="35"/>
                          <a:pt x="23" y="37"/>
                          <a:pt x="23" y="38"/>
                        </a:cubicBezTo>
                        <a:cubicBezTo>
                          <a:pt x="23" y="40"/>
                          <a:pt x="24" y="43"/>
                          <a:pt x="25" y="45"/>
                        </a:cubicBezTo>
                        <a:cubicBezTo>
                          <a:pt x="26" y="45"/>
                          <a:pt x="28" y="43"/>
                          <a:pt x="29" y="44"/>
                        </a:cubicBezTo>
                        <a:cubicBezTo>
                          <a:pt x="33" y="45"/>
                          <a:pt x="35" y="44"/>
                          <a:pt x="34" y="40"/>
                        </a:cubicBezTo>
                        <a:cubicBezTo>
                          <a:pt x="34" y="41"/>
                          <a:pt x="33" y="41"/>
                          <a:pt x="31" y="42"/>
                        </a:cubicBezTo>
                        <a:cubicBezTo>
                          <a:pt x="30" y="43"/>
                          <a:pt x="28" y="44"/>
                          <a:pt x="27" y="42"/>
                        </a:cubicBezTo>
                        <a:cubicBezTo>
                          <a:pt x="26" y="41"/>
                          <a:pt x="25" y="40"/>
                          <a:pt x="25" y="39"/>
                        </a:cubicBezTo>
                        <a:cubicBezTo>
                          <a:pt x="26" y="37"/>
                          <a:pt x="28" y="36"/>
                          <a:pt x="30" y="36"/>
                        </a:cubicBezTo>
                        <a:cubicBezTo>
                          <a:pt x="31" y="36"/>
                          <a:pt x="31" y="36"/>
                          <a:pt x="32" y="36"/>
                        </a:cubicBezTo>
                        <a:cubicBezTo>
                          <a:pt x="27" y="34"/>
                          <a:pt x="23" y="33"/>
                          <a:pt x="18" y="32"/>
                        </a:cubicBezTo>
                        <a:cubicBezTo>
                          <a:pt x="16" y="32"/>
                          <a:pt x="13" y="33"/>
                          <a:pt x="15" y="29"/>
                        </a:cubicBezTo>
                        <a:cubicBezTo>
                          <a:pt x="16" y="27"/>
                          <a:pt x="14" y="27"/>
                          <a:pt x="13" y="27"/>
                        </a:cubicBezTo>
                        <a:cubicBezTo>
                          <a:pt x="12" y="27"/>
                          <a:pt x="11" y="27"/>
                          <a:pt x="9" y="27"/>
                        </a:cubicBezTo>
                        <a:cubicBezTo>
                          <a:pt x="8" y="27"/>
                          <a:pt x="7" y="27"/>
                          <a:pt x="7" y="25"/>
                        </a:cubicBezTo>
                        <a:cubicBezTo>
                          <a:pt x="6" y="24"/>
                          <a:pt x="8" y="24"/>
                          <a:pt x="8" y="23"/>
                        </a:cubicBezTo>
                        <a:cubicBezTo>
                          <a:pt x="11" y="21"/>
                          <a:pt x="14" y="22"/>
                          <a:pt x="17" y="20"/>
                        </a:cubicBezTo>
                        <a:cubicBezTo>
                          <a:pt x="19" y="19"/>
                          <a:pt x="20" y="22"/>
                          <a:pt x="21" y="23"/>
                        </a:cubicBezTo>
                        <a:cubicBezTo>
                          <a:pt x="23" y="21"/>
                          <a:pt x="25" y="21"/>
                          <a:pt x="26" y="18"/>
                        </a:cubicBezTo>
                        <a:cubicBezTo>
                          <a:pt x="25" y="18"/>
                          <a:pt x="23" y="20"/>
                          <a:pt x="23" y="18"/>
                        </a:cubicBezTo>
                        <a:cubicBezTo>
                          <a:pt x="22" y="16"/>
                          <a:pt x="23" y="15"/>
                          <a:pt x="24" y="14"/>
                        </a:cubicBezTo>
                        <a:cubicBezTo>
                          <a:pt x="26" y="13"/>
                          <a:pt x="27" y="12"/>
                          <a:pt x="29" y="13"/>
                        </a:cubicBezTo>
                        <a:cubicBezTo>
                          <a:pt x="29" y="13"/>
                          <a:pt x="29" y="14"/>
                          <a:pt x="30" y="14"/>
                        </a:cubicBezTo>
                        <a:cubicBezTo>
                          <a:pt x="34" y="18"/>
                          <a:pt x="34" y="18"/>
                          <a:pt x="30" y="22"/>
                        </a:cubicBezTo>
                        <a:cubicBezTo>
                          <a:pt x="30" y="23"/>
                          <a:pt x="31" y="23"/>
                          <a:pt x="30" y="23"/>
                        </a:cubicBezTo>
                        <a:cubicBezTo>
                          <a:pt x="30" y="22"/>
                          <a:pt x="30" y="22"/>
                          <a:pt x="30" y="22"/>
                        </a:cubicBezTo>
                        <a:cubicBezTo>
                          <a:pt x="31" y="20"/>
                          <a:pt x="34" y="21"/>
                          <a:pt x="34" y="19"/>
                        </a:cubicBezTo>
                        <a:cubicBezTo>
                          <a:pt x="35" y="17"/>
                          <a:pt x="34" y="15"/>
                          <a:pt x="36" y="13"/>
                        </a:cubicBezTo>
                        <a:cubicBezTo>
                          <a:pt x="35" y="13"/>
                          <a:pt x="34" y="13"/>
                          <a:pt x="32" y="13"/>
                        </a:cubicBezTo>
                        <a:cubicBezTo>
                          <a:pt x="30" y="13"/>
                          <a:pt x="28" y="11"/>
                          <a:pt x="29" y="9"/>
                        </a:cubicBezTo>
                        <a:cubicBezTo>
                          <a:pt x="29" y="7"/>
                          <a:pt x="29" y="6"/>
                          <a:pt x="30" y="5"/>
                        </a:cubicBezTo>
                        <a:cubicBezTo>
                          <a:pt x="30" y="3"/>
                          <a:pt x="30" y="0"/>
                          <a:pt x="33" y="2"/>
                        </a:cubicBezTo>
                        <a:cubicBezTo>
                          <a:pt x="35" y="2"/>
                          <a:pt x="36" y="4"/>
                          <a:pt x="34" y="6"/>
                        </a:cubicBezTo>
                        <a:cubicBezTo>
                          <a:pt x="34" y="7"/>
                          <a:pt x="33" y="7"/>
                          <a:pt x="33" y="9"/>
                        </a:cubicBezTo>
                        <a:cubicBezTo>
                          <a:pt x="37" y="7"/>
                          <a:pt x="40" y="3"/>
                          <a:pt x="45" y="6"/>
                        </a:cubicBezTo>
                        <a:cubicBezTo>
                          <a:pt x="45" y="4"/>
                          <a:pt x="44" y="2"/>
                          <a:pt x="46" y="1"/>
                        </a:cubicBezTo>
                        <a:cubicBezTo>
                          <a:pt x="49" y="2"/>
                          <a:pt x="47" y="6"/>
                          <a:pt x="49" y="7"/>
                        </a:cubicBezTo>
                        <a:cubicBezTo>
                          <a:pt x="49" y="10"/>
                          <a:pt x="48" y="12"/>
                          <a:pt x="48" y="15"/>
                        </a:cubicBezTo>
                        <a:cubicBezTo>
                          <a:pt x="48" y="17"/>
                          <a:pt x="47" y="20"/>
                          <a:pt x="51" y="21"/>
                        </a:cubicBezTo>
                        <a:close/>
                      </a:path>
                    </a:pathLst>
                  </a:custGeom>
                  <a:solidFill>
                    <a:srgbClr val="C5FEB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7" name="Freeform 547"/>
                  <p:cNvSpPr/>
                  <p:nvPr/>
                </p:nvSpPr>
                <p:spPr bwMode="auto">
                  <a:xfrm>
                    <a:off x="4995" y="1767"/>
                    <a:ext cx="113" cy="136"/>
                  </a:xfrm>
                  <a:custGeom>
                    <a:avLst/>
                    <a:gdLst>
                      <a:gd name="T0" fmla="*/ 48 w 48"/>
                      <a:gd name="T1" fmla="*/ 3 h 57"/>
                      <a:gd name="T2" fmla="*/ 48 w 48"/>
                      <a:gd name="T3" fmla="*/ 10 h 57"/>
                      <a:gd name="T4" fmla="*/ 38 w 48"/>
                      <a:gd name="T5" fmla="*/ 10 h 57"/>
                      <a:gd name="T6" fmla="*/ 34 w 48"/>
                      <a:gd name="T7" fmla="*/ 12 h 57"/>
                      <a:gd name="T8" fmla="*/ 35 w 48"/>
                      <a:gd name="T9" fmla="*/ 8 h 57"/>
                      <a:gd name="T10" fmla="*/ 34 w 48"/>
                      <a:gd name="T11" fmla="*/ 4 h 57"/>
                      <a:gd name="T12" fmla="*/ 40 w 48"/>
                      <a:gd name="T13" fmla="*/ 14 h 57"/>
                      <a:gd name="T14" fmla="*/ 38 w 48"/>
                      <a:gd name="T15" fmla="*/ 21 h 57"/>
                      <a:gd name="T16" fmla="*/ 32 w 48"/>
                      <a:gd name="T17" fmla="*/ 26 h 57"/>
                      <a:gd name="T18" fmla="*/ 35 w 48"/>
                      <a:gd name="T19" fmla="*/ 20 h 57"/>
                      <a:gd name="T20" fmla="*/ 30 w 48"/>
                      <a:gd name="T21" fmla="*/ 15 h 57"/>
                      <a:gd name="T22" fmla="*/ 26 w 48"/>
                      <a:gd name="T23" fmla="*/ 20 h 57"/>
                      <a:gd name="T24" fmla="*/ 28 w 48"/>
                      <a:gd name="T25" fmla="*/ 19 h 57"/>
                      <a:gd name="T26" fmla="*/ 30 w 48"/>
                      <a:gd name="T27" fmla="*/ 19 h 57"/>
                      <a:gd name="T28" fmla="*/ 30 w 48"/>
                      <a:gd name="T29" fmla="*/ 21 h 57"/>
                      <a:gd name="T30" fmla="*/ 27 w 48"/>
                      <a:gd name="T31" fmla="*/ 24 h 57"/>
                      <a:gd name="T32" fmla="*/ 26 w 48"/>
                      <a:gd name="T33" fmla="*/ 28 h 57"/>
                      <a:gd name="T34" fmla="*/ 20 w 48"/>
                      <a:gd name="T35" fmla="*/ 22 h 57"/>
                      <a:gd name="T36" fmla="*/ 14 w 48"/>
                      <a:gd name="T37" fmla="*/ 24 h 57"/>
                      <a:gd name="T38" fmla="*/ 9 w 48"/>
                      <a:gd name="T39" fmla="*/ 26 h 57"/>
                      <a:gd name="T40" fmla="*/ 12 w 48"/>
                      <a:gd name="T41" fmla="*/ 28 h 57"/>
                      <a:gd name="T42" fmla="*/ 16 w 48"/>
                      <a:gd name="T43" fmla="*/ 28 h 57"/>
                      <a:gd name="T44" fmla="*/ 19 w 48"/>
                      <a:gd name="T45" fmla="*/ 29 h 57"/>
                      <a:gd name="T46" fmla="*/ 17 w 48"/>
                      <a:gd name="T47" fmla="*/ 33 h 57"/>
                      <a:gd name="T48" fmla="*/ 33 w 48"/>
                      <a:gd name="T49" fmla="*/ 35 h 57"/>
                      <a:gd name="T50" fmla="*/ 35 w 48"/>
                      <a:gd name="T51" fmla="*/ 40 h 57"/>
                      <a:gd name="T52" fmla="*/ 28 w 48"/>
                      <a:gd name="T53" fmla="*/ 41 h 57"/>
                      <a:gd name="T54" fmla="*/ 30 w 48"/>
                      <a:gd name="T55" fmla="*/ 43 h 57"/>
                      <a:gd name="T56" fmla="*/ 37 w 48"/>
                      <a:gd name="T57" fmla="*/ 38 h 57"/>
                      <a:gd name="T58" fmla="*/ 38 w 48"/>
                      <a:gd name="T59" fmla="*/ 46 h 57"/>
                      <a:gd name="T60" fmla="*/ 33 w 48"/>
                      <a:gd name="T61" fmla="*/ 48 h 57"/>
                      <a:gd name="T62" fmla="*/ 26 w 48"/>
                      <a:gd name="T63" fmla="*/ 50 h 57"/>
                      <a:gd name="T64" fmla="*/ 24 w 48"/>
                      <a:gd name="T65" fmla="*/ 40 h 57"/>
                      <a:gd name="T66" fmla="*/ 23 w 48"/>
                      <a:gd name="T67" fmla="*/ 38 h 57"/>
                      <a:gd name="T68" fmla="*/ 21 w 48"/>
                      <a:gd name="T69" fmla="*/ 39 h 57"/>
                      <a:gd name="T70" fmla="*/ 22 w 48"/>
                      <a:gd name="T71" fmla="*/ 40 h 57"/>
                      <a:gd name="T72" fmla="*/ 22 w 48"/>
                      <a:gd name="T73" fmla="*/ 43 h 57"/>
                      <a:gd name="T74" fmla="*/ 17 w 48"/>
                      <a:gd name="T75" fmla="*/ 47 h 57"/>
                      <a:gd name="T76" fmla="*/ 15 w 48"/>
                      <a:gd name="T77" fmla="*/ 44 h 57"/>
                      <a:gd name="T78" fmla="*/ 13 w 48"/>
                      <a:gd name="T79" fmla="*/ 48 h 57"/>
                      <a:gd name="T80" fmla="*/ 12 w 48"/>
                      <a:gd name="T81" fmla="*/ 50 h 57"/>
                      <a:gd name="T82" fmla="*/ 12 w 48"/>
                      <a:gd name="T83" fmla="*/ 57 h 57"/>
                      <a:gd name="T84" fmla="*/ 3 w 48"/>
                      <a:gd name="T85" fmla="*/ 56 h 57"/>
                      <a:gd name="T86" fmla="*/ 5 w 48"/>
                      <a:gd name="T87" fmla="*/ 29 h 57"/>
                      <a:gd name="T88" fmla="*/ 6 w 48"/>
                      <a:gd name="T89" fmla="*/ 26 h 57"/>
                      <a:gd name="T90" fmla="*/ 5 w 48"/>
                      <a:gd name="T91" fmla="*/ 25 h 57"/>
                      <a:gd name="T92" fmla="*/ 14 w 48"/>
                      <a:gd name="T93" fmla="*/ 9 h 57"/>
                      <a:gd name="T94" fmla="*/ 32 w 48"/>
                      <a:gd name="T95" fmla="*/ 0 h 57"/>
                      <a:gd name="T96" fmla="*/ 48 w 48"/>
                      <a:gd name="T97" fmla="*/ 3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48" h="57">
                        <a:moveTo>
                          <a:pt x="48" y="3"/>
                        </a:moveTo>
                        <a:cubicBezTo>
                          <a:pt x="48" y="5"/>
                          <a:pt x="48" y="7"/>
                          <a:pt x="48" y="10"/>
                        </a:cubicBezTo>
                        <a:cubicBezTo>
                          <a:pt x="44" y="6"/>
                          <a:pt x="41" y="9"/>
                          <a:pt x="38" y="10"/>
                        </a:cubicBezTo>
                        <a:cubicBezTo>
                          <a:pt x="37" y="11"/>
                          <a:pt x="35" y="13"/>
                          <a:pt x="34" y="12"/>
                        </a:cubicBezTo>
                        <a:cubicBezTo>
                          <a:pt x="33" y="10"/>
                          <a:pt x="33" y="9"/>
                          <a:pt x="35" y="8"/>
                        </a:cubicBezTo>
                        <a:cubicBezTo>
                          <a:pt x="37" y="7"/>
                          <a:pt x="36" y="6"/>
                          <a:pt x="34" y="4"/>
                        </a:cubicBezTo>
                        <a:cubicBezTo>
                          <a:pt x="31" y="14"/>
                          <a:pt x="31" y="14"/>
                          <a:pt x="40" y="14"/>
                        </a:cubicBezTo>
                        <a:cubicBezTo>
                          <a:pt x="41" y="16"/>
                          <a:pt x="37" y="17"/>
                          <a:pt x="38" y="21"/>
                        </a:cubicBezTo>
                        <a:cubicBezTo>
                          <a:pt x="39" y="24"/>
                          <a:pt x="32" y="22"/>
                          <a:pt x="32" y="26"/>
                        </a:cubicBezTo>
                        <a:cubicBezTo>
                          <a:pt x="31" y="23"/>
                          <a:pt x="32" y="21"/>
                          <a:pt x="35" y="20"/>
                        </a:cubicBezTo>
                        <a:cubicBezTo>
                          <a:pt x="32" y="19"/>
                          <a:pt x="31" y="17"/>
                          <a:pt x="30" y="15"/>
                        </a:cubicBezTo>
                        <a:cubicBezTo>
                          <a:pt x="28" y="17"/>
                          <a:pt x="25" y="17"/>
                          <a:pt x="26" y="20"/>
                        </a:cubicBezTo>
                        <a:cubicBezTo>
                          <a:pt x="27" y="20"/>
                          <a:pt x="27" y="20"/>
                          <a:pt x="28" y="19"/>
                        </a:cubicBezTo>
                        <a:cubicBezTo>
                          <a:pt x="28" y="18"/>
                          <a:pt x="29" y="18"/>
                          <a:pt x="30" y="19"/>
                        </a:cubicBezTo>
                        <a:cubicBezTo>
                          <a:pt x="31" y="20"/>
                          <a:pt x="31" y="21"/>
                          <a:pt x="30" y="21"/>
                        </a:cubicBezTo>
                        <a:cubicBezTo>
                          <a:pt x="29" y="22"/>
                          <a:pt x="28" y="24"/>
                          <a:pt x="27" y="24"/>
                        </a:cubicBezTo>
                        <a:cubicBezTo>
                          <a:pt x="24" y="25"/>
                          <a:pt x="25" y="26"/>
                          <a:pt x="26" y="28"/>
                        </a:cubicBezTo>
                        <a:cubicBezTo>
                          <a:pt x="23" y="26"/>
                          <a:pt x="20" y="26"/>
                          <a:pt x="20" y="22"/>
                        </a:cubicBezTo>
                        <a:cubicBezTo>
                          <a:pt x="18" y="24"/>
                          <a:pt x="18" y="28"/>
                          <a:pt x="14" y="24"/>
                        </a:cubicBezTo>
                        <a:cubicBezTo>
                          <a:pt x="14" y="24"/>
                          <a:pt x="12" y="28"/>
                          <a:pt x="9" y="26"/>
                        </a:cubicBezTo>
                        <a:cubicBezTo>
                          <a:pt x="9" y="28"/>
                          <a:pt x="10" y="29"/>
                          <a:pt x="12" y="28"/>
                        </a:cubicBezTo>
                        <a:cubicBezTo>
                          <a:pt x="13" y="28"/>
                          <a:pt x="14" y="27"/>
                          <a:pt x="16" y="28"/>
                        </a:cubicBezTo>
                        <a:cubicBezTo>
                          <a:pt x="17" y="28"/>
                          <a:pt x="19" y="28"/>
                          <a:pt x="19" y="29"/>
                        </a:cubicBezTo>
                        <a:cubicBezTo>
                          <a:pt x="20" y="31"/>
                          <a:pt x="17" y="31"/>
                          <a:pt x="17" y="33"/>
                        </a:cubicBezTo>
                        <a:cubicBezTo>
                          <a:pt x="23" y="32"/>
                          <a:pt x="27" y="36"/>
                          <a:pt x="33" y="35"/>
                        </a:cubicBezTo>
                        <a:cubicBezTo>
                          <a:pt x="35" y="35"/>
                          <a:pt x="35" y="38"/>
                          <a:pt x="35" y="40"/>
                        </a:cubicBezTo>
                        <a:cubicBezTo>
                          <a:pt x="33" y="38"/>
                          <a:pt x="30" y="38"/>
                          <a:pt x="28" y="41"/>
                        </a:cubicBezTo>
                        <a:cubicBezTo>
                          <a:pt x="27" y="42"/>
                          <a:pt x="29" y="43"/>
                          <a:pt x="30" y="43"/>
                        </a:cubicBezTo>
                        <a:cubicBezTo>
                          <a:pt x="33" y="43"/>
                          <a:pt x="36" y="43"/>
                          <a:pt x="37" y="38"/>
                        </a:cubicBezTo>
                        <a:cubicBezTo>
                          <a:pt x="38" y="41"/>
                          <a:pt x="37" y="44"/>
                          <a:pt x="38" y="46"/>
                        </a:cubicBezTo>
                        <a:cubicBezTo>
                          <a:pt x="39" y="47"/>
                          <a:pt x="34" y="49"/>
                          <a:pt x="33" y="48"/>
                        </a:cubicBezTo>
                        <a:cubicBezTo>
                          <a:pt x="29" y="46"/>
                          <a:pt x="28" y="48"/>
                          <a:pt x="26" y="50"/>
                        </a:cubicBezTo>
                        <a:cubicBezTo>
                          <a:pt x="25" y="47"/>
                          <a:pt x="24" y="44"/>
                          <a:pt x="24" y="40"/>
                        </a:cubicBezTo>
                        <a:cubicBezTo>
                          <a:pt x="24" y="39"/>
                          <a:pt x="24" y="38"/>
                          <a:pt x="23" y="38"/>
                        </a:cubicBezTo>
                        <a:cubicBezTo>
                          <a:pt x="22" y="38"/>
                          <a:pt x="21" y="39"/>
                          <a:pt x="21" y="39"/>
                        </a:cubicBezTo>
                        <a:cubicBezTo>
                          <a:pt x="20" y="41"/>
                          <a:pt x="22" y="40"/>
                          <a:pt x="22" y="40"/>
                        </a:cubicBezTo>
                        <a:cubicBezTo>
                          <a:pt x="23" y="41"/>
                          <a:pt x="23" y="42"/>
                          <a:pt x="22" y="43"/>
                        </a:cubicBezTo>
                        <a:cubicBezTo>
                          <a:pt x="21" y="45"/>
                          <a:pt x="17" y="44"/>
                          <a:pt x="17" y="47"/>
                        </a:cubicBezTo>
                        <a:cubicBezTo>
                          <a:pt x="16" y="46"/>
                          <a:pt x="15" y="45"/>
                          <a:pt x="15" y="44"/>
                        </a:cubicBezTo>
                        <a:cubicBezTo>
                          <a:pt x="14" y="46"/>
                          <a:pt x="14" y="47"/>
                          <a:pt x="13" y="48"/>
                        </a:cubicBezTo>
                        <a:cubicBezTo>
                          <a:pt x="12" y="49"/>
                          <a:pt x="12" y="49"/>
                          <a:pt x="12" y="50"/>
                        </a:cubicBezTo>
                        <a:cubicBezTo>
                          <a:pt x="15" y="52"/>
                          <a:pt x="12" y="54"/>
                          <a:pt x="12" y="57"/>
                        </a:cubicBezTo>
                        <a:cubicBezTo>
                          <a:pt x="9" y="55"/>
                          <a:pt x="6" y="57"/>
                          <a:pt x="3" y="56"/>
                        </a:cubicBezTo>
                        <a:cubicBezTo>
                          <a:pt x="0" y="47"/>
                          <a:pt x="2" y="38"/>
                          <a:pt x="5" y="29"/>
                        </a:cubicBezTo>
                        <a:cubicBezTo>
                          <a:pt x="5" y="28"/>
                          <a:pt x="5" y="27"/>
                          <a:pt x="6" y="26"/>
                        </a:cubicBezTo>
                        <a:cubicBezTo>
                          <a:pt x="5" y="26"/>
                          <a:pt x="5" y="25"/>
                          <a:pt x="5" y="25"/>
                        </a:cubicBezTo>
                        <a:cubicBezTo>
                          <a:pt x="7" y="19"/>
                          <a:pt x="9" y="13"/>
                          <a:pt x="14" y="9"/>
                        </a:cubicBezTo>
                        <a:cubicBezTo>
                          <a:pt x="18" y="1"/>
                          <a:pt x="24" y="0"/>
                          <a:pt x="32" y="0"/>
                        </a:cubicBezTo>
                        <a:cubicBezTo>
                          <a:pt x="38" y="0"/>
                          <a:pt x="43" y="1"/>
                          <a:pt x="48" y="3"/>
                        </a:cubicBezTo>
                        <a:close/>
                      </a:path>
                    </a:pathLst>
                  </a:custGeom>
                  <a:solidFill>
                    <a:srgbClr val="C1FE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8" name="Freeform 548"/>
                  <p:cNvSpPr/>
                  <p:nvPr/>
                </p:nvSpPr>
                <p:spPr bwMode="auto">
                  <a:xfrm>
                    <a:off x="4869" y="2050"/>
                    <a:ext cx="147" cy="57"/>
                  </a:xfrm>
                  <a:custGeom>
                    <a:avLst/>
                    <a:gdLst>
                      <a:gd name="T0" fmla="*/ 62 w 62"/>
                      <a:gd name="T1" fmla="*/ 2 h 24"/>
                      <a:gd name="T2" fmla="*/ 49 w 62"/>
                      <a:gd name="T3" fmla="*/ 10 h 24"/>
                      <a:gd name="T4" fmla="*/ 16 w 62"/>
                      <a:gd name="T5" fmla="*/ 21 h 24"/>
                      <a:gd name="T6" fmla="*/ 0 w 62"/>
                      <a:gd name="T7" fmla="*/ 23 h 24"/>
                      <a:gd name="T8" fmla="*/ 24 w 62"/>
                      <a:gd name="T9" fmla="*/ 13 h 24"/>
                      <a:gd name="T10" fmla="*/ 26 w 62"/>
                      <a:gd name="T11" fmla="*/ 12 h 24"/>
                      <a:gd name="T12" fmla="*/ 54 w 62"/>
                      <a:gd name="T13" fmla="*/ 3 h 24"/>
                      <a:gd name="T14" fmla="*/ 55 w 62"/>
                      <a:gd name="T15" fmla="*/ 2 h 24"/>
                      <a:gd name="T16" fmla="*/ 62 w 62"/>
                      <a:gd name="T17" fmla="*/ 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2" h="24">
                        <a:moveTo>
                          <a:pt x="62" y="2"/>
                        </a:moveTo>
                        <a:cubicBezTo>
                          <a:pt x="59" y="7"/>
                          <a:pt x="54" y="8"/>
                          <a:pt x="49" y="10"/>
                        </a:cubicBezTo>
                        <a:cubicBezTo>
                          <a:pt x="38" y="14"/>
                          <a:pt x="27" y="17"/>
                          <a:pt x="16" y="21"/>
                        </a:cubicBezTo>
                        <a:cubicBezTo>
                          <a:pt x="11" y="22"/>
                          <a:pt x="6" y="24"/>
                          <a:pt x="0" y="23"/>
                        </a:cubicBezTo>
                        <a:cubicBezTo>
                          <a:pt x="8" y="18"/>
                          <a:pt x="16" y="15"/>
                          <a:pt x="24" y="13"/>
                        </a:cubicBezTo>
                        <a:cubicBezTo>
                          <a:pt x="25" y="12"/>
                          <a:pt x="26" y="12"/>
                          <a:pt x="26" y="12"/>
                        </a:cubicBezTo>
                        <a:cubicBezTo>
                          <a:pt x="37" y="14"/>
                          <a:pt x="45" y="7"/>
                          <a:pt x="54" y="3"/>
                        </a:cubicBezTo>
                        <a:cubicBezTo>
                          <a:pt x="54" y="3"/>
                          <a:pt x="54" y="2"/>
                          <a:pt x="55" y="2"/>
                        </a:cubicBezTo>
                        <a:cubicBezTo>
                          <a:pt x="58" y="2"/>
                          <a:pt x="60" y="0"/>
                          <a:pt x="62" y="2"/>
                        </a:cubicBezTo>
                        <a:close/>
                      </a:path>
                    </a:pathLst>
                  </a:custGeom>
                  <a:solidFill>
                    <a:srgbClr val="B2DDD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099" name="Freeform 549"/>
                  <p:cNvSpPr/>
                  <p:nvPr/>
                </p:nvSpPr>
                <p:spPr bwMode="auto">
                  <a:xfrm>
                    <a:off x="4826" y="1848"/>
                    <a:ext cx="59" cy="60"/>
                  </a:xfrm>
                  <a:custGeom>
                    <a:avLst/>
                    <a:gdLst>
                      <a:gd name="T0" fmla="*/ 9 w 25"/>
                      <a:gd name="T1" fmla="*/ 0 h 25"/>
                      <a:gd name="T2" fmla="*/ 11 w 25"/>
                      <a:gd name="T3" fmla="*/ 0 h 25"/>
                      <a:gd name="T4" fmla="*/ 18 w 25"/>
                      <a:gd name="T5" fmla="*/ 5 h 25"/>
                      <a:gd name="T6" fmla="*/ 22 w 25"/>
                      <a:gd name="T7" fmla="*/ 11 h 25"/>
                      <a:gd name="T8" fmla="*/ 18 w 25"/>
                      <a:gd name="T9" fmla="*/ 11 h 25"/>
                      <a:gd name="T10" fmla="*/ 17 w 25"/>
                      <a:gd name="T11" fmla="*/ 13 h 25"/>
                      <a:gd name="T12" fmla="*/ 18 w 25"/>
                      <a:gd name="T13" fmla="*/ 14 h 25"/>
                      <a:gd name="T14" fmla="*/ 18 w 25"/>
                      <a:gd name="T15" fmla="*/ 13 h 25"/>
                      <a:gd name="T16" fmla="*/ 22 w 25"/>
                      <a:gd name="T17" fmla="*/ 11 h 25"/>
                      <a:gd name="T18" fmla="*/ 24 w 25"/>
                      <a:gd name="T19" fmla="*/ 16 h 25"/>
                      <a:gd name="T20" fmla="*/ 24 w 25"/>
                      <a:gd name="T21" fmla="*/ 23 h 25"/>
                      <a:gd name="T22" fmla="*/ 22 w 25"/>
                      <a:gd name="T23" fmla="*/ 25 h 25"/>
                      <a:gd name="T24" fmla="*/ 20 w 25"/>
                      <a:gd name="T25" fmla="*/ 21 h 25"/>
                      <a:gd name="T26" fmla="*/ 8 w 25"/>
                      <a:gd name="T27" fmla="*/ 19 h 25"/>
                      <a:gd name="T28" fmla="*/ 1 w 25"/>
                      <a:gd name="T29" fmla="*/ 18 h 25"/>
                      <a:gd name="T30" fmla="*/ 5 w 25"/>
                      <a:gd name="T31" fmla="*/ 13 h 25"/>
                      <a:gd name="T32" fmla="*/ 9 w 25"/>
                      <a:gd name="T33" fmla="*/ 12 h 25"/>
                      <a:gd name="T34" fmla="*/ 12 w 25"/>
                      <a:gd name="T35" fmla="*/ 11 h 25"/>
                      <a:gd name="T36" fmla="*/ 10 w 25"/>
                      <a:gd name="T37" fmla="*/ 8 h 25"/>
                      <a:gd name="T38" fmla="*/ 6 w 25"/>
                      <a:gd name="T39" fmla="*/ 4 h 25"/>
                      <a:gd name="T40" fmla="*/ 9 w 25"/>
                      <a:gd name="T4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25" h="25">
                        <a:moveTo>
                          <a:pt x="9" y="0"/>
                        </a:moveTo>
                        <a:cubicBezTo>
                          <a:pt x="10" y="0"/>
                          <a:pt x="11" y="0"/>
                          <a:pt x="11" y="0"/>
                        </a:cubicBezTo>
                        <a:cubicBezTo>
                          <a:pt x="13" y="2"/>
                          <a:pt x="16" y="3"/>
                          <a:pt x="18" y="5"/>
                        </a:cubicBezTo>
                        <a:cubicBezTo>
                          <a:pt x="20" y="7"/>
                          <a:pt x="23" y="8"/>
                          <a:pt x="22" y="11"/>
                        </a:cubicBezTo>
                        <a:cubicBezTo>
                          <a:pt x="21" y="13"/>
                          <a:pt x="19" y="11"/>
                          <a:pt x="18" y="11"/>
                        </a:cubicBezTo>
                        <a:cubicBezTo>
                          <a:pt x="17" y="12"/>
                          <a:pt x="17" y="12"/>
                          <a:pt x="17" y="13"/>
                        </a:cubicBezTo>
                        <a:cubicBezTo>
                          <a:pt x="17" y="13"/>
                          <a:pt x="17" y="14"/>
                          <a:pt x="18" y="14"/>
                        </a:cubicBezTo>
                        <a:cubicBezTo>
                          <a:pt x="19" y="14"/>
                          <a:pt x="18" y="13"/>
                          <a:pt x="18" y="13"/>
                        </a:cubicBezTo>
                        <a:cubicBezTo>
                          <a:pt x="19" y="11"/>
                          <a:pt x="21" y="12"/>
                          <a:pt x="22" y="11"/>
                        </a:cubicBezTo>
                        <a:cubicBezTo>
                          <a:pt x="25" y="12"/>
                          <a:pt x="24" y="14"/>
                          <a:pt x="24" y="16"/>
                        </a:cubicBezTo>
                        <a:cubicBezTo>
                          <a:pt x="25" y="19"/>
                          <a:pt x="24" y="21"/>
                          <a:pt x="24" y="23"/>
                        </a:cubicBezTo>
                        <a:cubicBezTo>
                          <a:pt x="24" y="25"/>
                          <a:pt x="23" y="25"/>
                          <a:pt x="22" y="25"/>
                        </a:cubicBezTo>
                        <a:cubicBezTo>
                          <a:pt x="20" y="24"/>
                          <a:pt x="21" y="21"/>
                          <a:pt x="20" y="21"/>
                        </a:cubicBezTo>
                        <a:cubicBezTo>
                          <a:pt x="15" y="22"/>
                          <a:pt x="12" y="18"/>
                          <a:pt x="8" y="19"/>
                        </a:cubicBezTo>
                        <a:cubicBezTo>
                          <a:pt x="6" y="20"/>
                          <a:pt x="3" y="21"/>
                          <a:pt x="1" y="18"/>
                        </a:cubicBezTo>
                        <a:cubicBezTo>
                          <a:pt x="0" y="15"/>
                          <a:pt x="4" y="15"/>
                          <a:pt x="5" y="13"/>
                        </a:cubicBezTo>
                        <a:cubicBezTo>
                          <a:pt x="6" y="12"/>
                          <a:pt x="7" y="11"/>
                          <a:pt x="9" y="12"/>
                        </a:cubicBezTo>
                        <a:cubicBezTo>
                          <a:pt x="10" y="13"/>
                          <a:pt x="12" y="12"/>
                          <a:pt x="12" y="11"/>
                        </a:cubicBezTo>
                        <a:cubicBezTo>
                          <a:pt x="13" y="9"/>
                          <a:pt x="13" y="8"/>
                          <a:pt x="10" y="8"/>
                        </a:cubicBezTo>
                        <a:cubicBezTo>
                          <a:pt x="8" y="8"/>
                          <a:pt x="7" y="6"/>
                          <a:pt x="6" y="4"/>
                        </a:cubicBezTo>
                        <a:cubicBezTo>
                          <a:pt x="5" y="2"/>
                          <a:pt x="8" y="1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C5FEB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0" name="Freeform 550"/>
                  <p:cNvSpPr/>
                  <p:nvPr/>
                </p:nvSpPr>
                <p:spPr bwMode="auto">
                  <a:xfrm>
                    <a:off x="4983" y="1739"/>
                    <a:ext cx="59" cy="121"/>
                  </a:xfrm>
                  <a:custGeom>
                    <a:avLst/>
                    <a:gdLst>
                      <a:gd name="T0" fmla="*/ 19 w 25"/>
                      <a:gd name="T1" fmla="*/ 21 h 51"/>
                      <a:gd name="T2" fmla="*/ 11 w 25"/>
                      <a:gd name="T3" fmla="*/ 38 h 51"/>
                      <a:gd name="T4" fmla="*/ 6 w 25"/>
                      <a:gd name="T5" fmla="*/ 47 h 51"/>
                      <a:gd name="T6" fmla="*/ 0 w 25"/>
                      <a:gd name="T7" fmla="*/ 51 h 51"/>
                      <a:gd name="T8" fmla="*/ 11 w 25"/>
                      <a:gd name="T9" fmla="*/ 29 h 51"/>
                      <a:gd name="T10" fmla="*/ 13 w 25"/>
                      <a:gd name="T11" fmla="*/ 24 h 51"/>
                      <a:gd name="T12" fmla="*/ 23 w 25"/>
                      <a:gd name="T13" fmla="*/ 4 h 51"/>
                      <a:gd name="T14" fmla="*/ 25 w 25"/>
                      <a:gd name="T15" fmla="*/ 0 h 51"/>
                      <a:gd name="T16" fmla="*/ 20 w 25"/>
                      <a:gd name="T17" fmla="*/ 15 h 51"/>
                      <a:gd name="T18" fmla="*/ 19 w 25"/>
                      <a:gd name="T19" fmla="*/ 21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5" h="51">
                        <a:moveTo>
                          <a:pt x="19" y="21"/>
                        </a:moveTo>
                        <a:cubicBezTo>
                          <a:pt x="16" y="27"/>
                          <a:pt x="12" y="32"/>
                          <a:pt x="11" y="38"/>
                        </a:cubicBezTo>
                        <a:cubicBezTo>
                          <a:pt x="9" y="41"/>
                          <a:pt x="7" y="44"/>
                          <a:pt x="6" y="47"/>
                        </a:cubicBezTo>
                        <a:cubicBezTo>
                          <a:pt x="4" y="50"/>
                          <a:pt x="3" y="51"/>
                          <a:pt x="0" y="51"/>
                        </a:cubicBezTo>
                        <a:cubicBezTo>
                          <a:pt x="4" y="44"/>
                          <a:pt x="8" y="36"/>
                          <a:pt x="11" y="29"/>
                        </a:cubicBezTo>
                        <a:cubicBezTo>
                          <a:pt x="11" y="27"/>
                          <a:pt x="11" y="25"/>
                          <a:pt x="13" y="24"/>
                        </a:cubicBezTo>
                        <a:cubicBezTo>
                          <a:pt x="17" y="18"/>
                          <a:pt x="21" y="11"/>
                          <a:pt x="23" y="4"/>
                        </a:cubicBezTo>
                        <a:cubicBezTo>
                          <a:pt x="23" y="3"/>
                          <a:pt x="24" y="1"/>
                          <a:pt x="25" y="0"/>
                        </a:cubicBezTo>
                        <a:cubicBezTo>
                          <a:pt x="24" y="5"/>
                          <a:pt x="24" y="11"/>
                          <a:pt x="20" y="15"/>
                        </a:cubicBezTo>
                        <a:cubicBezTo>
                          <a:pt x="19" y="17"/>
                          <a:pt x="20" y="19"/>
                          <a:pt x="19" y="21"/>
                        </a:cubicBezTo>
                        <a:close/>
                      </a:path>
                    </a:pathLst>
                  </a:custGeom>
                  <a:solidFill>
                    <a:srgbClr val="FBFD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1" name="Freeform 551"/>
                  <p:cNvSpPr/>
                  <p:nvPr/>
                </p:nvSpPr>
                <p:spPr bwMode="auto">
                  <a:xfrm>
                    <a:off x="4921" y="1832"/>
                    <a:ext cx="59" cy="47"/>
                  </a:xfrm>
                  <a:custGeom>
                    <a:avLst/>
                    <a:gdLst>
                      <a:gd name="T0" fmla="*/ 4 w 25"/>
                      <a:gd name="T1" fmla="*/ 0 h 20"/>
                      <a:gd name="T2" fmla="*/ 4 w 25"/>
                      <a:gd name="T3" fmla="*/ 10 h 20"/>
                      <a:gd name="T4" fmla="*/ 7 w 25"/>
                      <a:gd name="T5" fmla="*/ 13 h 20"/>
                      <a:gd name="T6" fmla="*/ 21 w 25"/>
                      <a:gd name="T7" fmla="*/ 11 h 20"/>
                      <a:gd name="T8" fmla="*/ 25 w 25"/>
                      <a:gd name="T9" fmla="*/ 13 h 20"/>
                      <a:gd name="T10" fmla="*/ 7 w 25"/>
                      <a:gd name="T11" fmla="*/ 18 h 20"/>
                      <a:gd name="T12" fmla="*/ 6 w 25"/>
                      <a:gd name="T13" fmla="*/ 18 h 20"/>
                      <a:gd name="T14" fmla="*/ 0 w 25"/>
                      <a:gd name="T15" fmla="*/ 7 h 20"/>
                      <a:gd name="T16" fmla="*/ 4 w 25"/>
                      <a:gd name="T17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5" h="20">
                        <a:moveTo>
                          <a:pt x="4" y="0"/>
                        </a:moveTo>
                        <a:cubicBezTo>
                          <a:pt x="4" y="3"/>
                          <a:pt x="4" y="6"/>
                          <a:pt x="4" y="10"/>
                        </a:cubicBezTo>
                        <a:cubicBezTo>
                          <a:pt x="4" y="12"/>
                          <a:pt x="4" y="13"/>
                          <a:pt x="7" y="13"/>
                        </a:cubicBezTo>
                        <a:cubicBezTo>
                          <a:pt x="12" y="13"/>
                          <a:pt x="16" y="12"/>
                          <a:pt x="21" y="11"/>
                        </a:cubicBezTo>
                        <a:cubicBezTo>
                          <a:pt x="23" y="11"/>
                          <a:pt x="24" y="12"/>
                          <a:pt x="25" y="13"/>
                        </a:cubicBezTo>
                        <a:cubicBezTo>
                          <a:pt x="20" y="18"/>
                          <a:pt x="14" y="20"/>
                          <a:pt x="7" y="18"/>
                        </a:cubicBezTo>
                        <a:cubicBezTo>
                          <a:pt x="7" y="18"/>
                          <a:pt x="6" y="18"/>
                          <a:pt x="6" y="18"/>
                        </a:cubicBezTo>
                        <a:cubicBezTo>
                          <a:pt x="1" y="16"/>
                          <a:pt x="1" y="11"/>
                          <a:pt x="0" y="7"/>
                        </a:cubicBezTo>
                        <a:cubicBezTo>
                          <a:pt x="0" y="4"/>
                          <a:pt x="1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ADDB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2" name="Freeform 552"/>
                  <p:cNvSpPr/>
                  <p:nvPr/>
                </p:nvSpPr>
                <p:spPr bwMode="auto">
                  <a:xfrm>
                    <a:off x="4795" y="1886"/>
                    <a:ext cx="95" cy="69"/>
                  </a:xfrm>
                  <a:custGeom>
                    <a:avLst/>
                    <a:gdLst>
                      <a:gd name="T0" fmla="*/ 35 w 40"/>
                      <a:gd name="T1" fmla="*/ 9 h 29"/>
                      <a:gd name="T2" fmla="*/ 36 w 40"/>
                      <a:gd name="T3" fmla="*/ 0 h 29"/>
                      <a:gd name="T4" fmla="*/ 38 w 40"/>
                      <a:gd name="T5" fmla="*/ 5 h 29"/>
                      <a:gd name="T6" fmla="*/ 16 w 40"/>
                      <a:gd name="T7" fmla="*/ 27 h 29"/>
                      <a:gd name="T8" fmla="*/ 9 w 40"/>
                      <a:gd name="T9" fmla="*/ 27 h 29"/>
                      <a:gd name="T10" fmla="*/ 7 w 40"/>
                      <a:gd name="T11" fmla="*/ 27 h 29"/>
                      <a:gd name="T12" fmla="*/ 6 w 40"/>
                      <a:gd name="T13" fmla="*/ 26 h 29"/>
                      <a:gd name="T14" fmla="*/ 0 w 40"/>
                      <a:gd name="T15" fmla="*/ 22 h 29"/>
                      <a:gd name="T16" fmla="*/ 4 w 40"/>
                      <a:gd name="T17" fmla="*/ 20 h 29"/>
                      <a:gd name="T18" fmla="*/ 18 w 40"/>
                      <a:gd name="T19" fmla="*/ 22 h 29"/>
                      <a:gd name="T20" fmla="*/ 28 w 40"/>
                      <a:gd name="T21" fmla="*/ 20 h 29"/>
                      <a:gd name="T22" fmla="*/ 34 w 40"/>
                      <a:gd name="T23" fmla="*/ 11 h 29"/>
                      <a:gd name="T24" fmla="*/ 35 w 40"/>
                      <a:gd name="T25" fmla="*/ 9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0" h="29">
                        <a:moveTo>
                          <a:pt x="35" y="9"/>
                        </a:moveTo>
                        <a:cubicBezTo>
                          <a:pt x="38" y="6"/>
                          <a:pt x="36" y="3"/>
                          <a:pt x="36" y="0"/>
                        </a:cubicBezTo>
                        <a:cubicBezTo>
                          <a:pt x="39" y="1"/>
                          <a:pt x="40" y="2"/>
                          <a:pt x="38" y="5"/>
                        </a:cubicBezTo>
                        <a:cubicBezTo>
                          <a:pt x="40" y="18"/>
                          <a:pt x="28" y="29"/>
                          <a:pt x="16" y="27"/>
                        </a:cubicBezTo>
                        <a:cubicBezTo>
                          <a:pt x="14" y="27"/>
                          <a:pt x="11" y="25"/>
                          <a:pt x="9" y="27"/>
                        </a:cubicBezTo>
                        <a:cubicBezTo>
                          <a:pt x="8" y="28"/>
                          <a:pt x="8" y="28"/>
                          <a:pt x="7" y="27"/>
                        </a:cubicBezTo>
                        <a:cubicBezTo>
                          <a:pt x="7" y="27"/>
                          <a:pt x="6" y="27"/>
                          <a:pt x="6" y="26"/>
                        </a:cubicBezTo>
                        <a:cubicBezTo>
                          <a:pt x="4" y="25"/>
                          <a:pt x="0" y="26"/>
                          <a:pt x="0" y="22"/>
                        </a:cubicBezTo>
                        <a:cubicBezTo>
                          <a:pt x="0" y="20"/>
                          <a:pt x="2" y="20"/>
                          <a:pt x="4" y="20"/>
                        </a:cubicBezTo>
                        <a:cubicBezTo>
                          <a:pt x="8" y="21"/>
                          <a:pt x="13" y="22"/>
                          <a:pt x="18" y="22"/>
                        </a:cubicBezTo>
                        <a:cubicBezTo>
                          <a:pt x="21" y="22"/>
                          <a:pt x="25" y="21"/>
                          <a:pt x="28" y="20"/>
                        </a:cubicBezTo>
                        <a:cubicBezTo>
                          <a:pt x="32" y="18"/>
                          <a:pt x="33" y="14"/>
                          <a:pt x="34" y="11"/>
                        </a:cubicBezTo>
                        <a:cubicBezTo>
                          <a:pt x="34" y="10"/>
                          <a:pt x="33" y="9"/>
                          <a:pt x="35" y="9"/>
                        </a:cubicBezTo>
                        <a:close/>
                      </a:path>
                    </a:pathLst>
                  </a:custGeom>
                  <a:solidFill>
                    <a:srgbClr val="CFFEC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3" name="Freeform 553"/>
                  <p:cNvSpPr/>
                  <p:nvPr/>
                </p:nvSpPr>
                <p:spPr bwMode="auto">
                  <a:xfrm>
                    <a:off x="4933" y="1732"/>
                    <a:ext cx="43" cy="95"/>
                  </a:xfrm>
                  <a:custGeom>
                    <a:avLst/>
                    <a:gdLst>
                      <a:gd name="T0" fmla="*/ 0 w 18"/>
                      <a:gd name="T1" fmla="*/ 39 h 40"/>
                      <a:gd name="T2" fmla="*/ 1 w 18"/>
                      <a:gd name="T3" fmla="*/ 36 h 40"/>
                      <a:gd name="T4" fmla="*/ 4 w 18"/>
                      <a:gd name="T5" fmla="*/ 29 h 40"/>
                      <a:gd name="T6" fmla="*/ 13 w 18"/>
                      <a:gd name="T7" fmla="*/ 9 h 40"/>
                      <a:gd name="T8" fmla="*/ 18 w 18"/>
                      <a:gd name="T9" fmla="*/ 0 h 40"/>
                      <a:gd name="T10" fmla="*/ 13 w 18"/>
                      <a:gd name="T11" fmla="*/ 16 h 40"/>
                      <a:gd name="T12" fmla="*/ 4 w 18"/>
                      <a:gd name="T13" fmla="*/ 37 h 40"/>
                      <a:gd name="T14" fmla="*/ 0 w 18"/>
                      <a:gd name="T15" fmla="*/ 40 h 40"/>
                      <a:gd name="T16" fmla="*/ 0 w 18"/>
                      <a:gd name="T17" fmla="*/ 39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8" h="40">
                        <a:moveTo>
                          <a:pt x="0" y="39"/>
                        </a:moveTo>
                        <a:cubicBezTo>
                          <a:pt x="0" y="38"/>
                          <a:pt x="0" y="37"/>
                          <a:pt x="1" y="36"/>
                        </a:cubicBezTo>
                        <a:cubicBezTo>
                          <a:pt x="1" y="34"/>
                          <a:pt x="2" y="31"/>
                          <a:pt x="4" y="29"/>
                        </a:cubicBezTo>
                        <a:cubicBezTo>
                          <a:pt x="7" y="22"/>
                          <a:pt x="11" y="16"/>
                          <a:pt x="13" y="9"/>
                        </a:cubicBezTo>
                        <a:cubicBezTo>
                          <a:pt x="14" y="6"/>
                          <a:pt x="15" y="2"/>
                          <a:pt x="18" y="0"/>
                        </a:cubicBezTo>
                        <a:cubicBezTo>
                          <a:pt x="18" y="6"/>
                          <a:pt x="16" y="11"/>
                          <a:pt x="13" y="16"/>
                        </a:cubicBezTo>
                        <a:cubicBezTo>
                          <a:pt x="10" y="23"/>
                          <a:pt x="7" y="30"/>
                          <a:pt x="4" y="37"/>
                        </a:cubicBezTo>
                        <a:cubicBezTo>
                          <a:pt x="3" y="38"/>
                          <a:pt x="2" y="40"/>
                          <a:pt x="0" y="40"/>
                        </a:cubicBezTo>
                        <a:cubicBezTo>
                          <a:pt x="0" y="40"/>
                          <a:pt x="0" y="40"/>
                          <a:pt x="0" y="39"/>
                        </a:cubicBezTo>
                        <a:close/>
                      </a:path>
                    </a:pathLst>
                  </a:custGeom>
                  <a:solidFill>
                    <a:srgbClr val="FBFDF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4" name="Freeform 554"/>
                  <p:cNvSpPr/>
                  <p:nvPr/>
                </p:nvSpPr>
                <p:spPr bwMode="auto">
                  <a:xfrm>
                    <a:off x="4793" y="1950"/>
                    <a:ext cx="31" cy="50"/>
                  </a:xfrm>
                  <a:custGeom>
                    <a:avLst/>
                    <a:gdLst>
                      <a:gd name="T0" fmla="*/ 8 w 13"/>
                      <a:gd name="T1" fmla="*/ 0 h 21"/>
                      <a:gd name="T2" fmla="*/ 10 w 13"/>
                      <a:gd name="T3" fmla="*/ 0 h 21"/>
                      <a:gd name="T4" fmla="*/ 11 w 13"/>
                      <a:gd name="T5" fmla="*/ 1 h 21"/>
                      <a:gd name="T6" fmla="*/ 7 w 13"/>
                      <a:gd name="T7" fmla="*/ 17 h 21"/>
                      <a:gd name="T8" fmla="*/ 4 w 13"/>
                      <a:gd name="T9" fmla="*/ 21 h 21"/>
                      <a:gd name="T10" fmla="*/ 3 w 13"/>
                      <a:gd name="T11" fmla="*/ 17 h 21"/>
                      <a:gd name="T12" fmla="*/ 0 w 13"/>
                      <a:gd name="T13" fmla="*/ 0 h 21"/>
                      <a:gd name="T14" fmla="*/ 8 w 13"/>
                      <a:gd name="T15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3" h="21">
                        <a:moveTo>
                          <a:pt x="8" y="0"/>
                        </a:moveTo>
                        <a:cubicBezTo>
                          <a:pt x="9" y="0"/>
                          <a:pt x="9" y="0"/>
                          <a:pt x="10" y="0"/>
                        </a:cubicBezTo>
                        <a:cubicBezTo>
                          <a:pt x="10" y="0"/>
                          <a:pt x="11" y="1"/>
                          <a:pt x="11" y="1"/>
                        </a:cubicBezTo>
                        <a:cubicBezTo>
                          <a:pt x="13" y="7"/>
                          <a:pt x="10" y="12"/>
                          <a:pt x="7" y="17"/>
                        </a:cubicBezTo>
                        <a:cubicBezTo>
                          <a:pt x="5" y="18"/>
                          <a:pt x="6" y="20"/>
                          <a:pt x="4" y="21"/>
                        </a:cubicBezTo>
                        <a:cubicBezTo>
                          <a:pt x="3" y="20"/>
                          <a:pt x="2" y="18"/>
                          <a:pt x="3" y="17"/>
                        </a:cubicBezTo>
                        <a:cubicBezTo>
                          <a:pt x="8" y="10"/>
                          <a:pt x="3" y="5"/>
                          <a:pt x="0" y="0"/>
                        </a:cubicBezTo>
                        <a:cubicBezTo>
                          <a:pt x="3" y="0"/>
                          <a:pt x="5" y="0"/>
                          <a:pt x="8" y="0"/>
                        </a:cubicBezTo>
                        <a:close/>
                      </a:path>
                    </a:pathLst>
                  </a:custGeom>
                  <a:solidFill>
                    <a:srgbClr val="C7DCF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5" name="Freeform 555"/>
                  <p:cNvSpPr/>
                  <p:nvPr/>
                </p:nvSpPr>
                <p:spPr bwMode="auto">
                  <a:xfrm>
                    <a:off x="4850" y="1613"/>
                    <a:ext cx="66" cy="36"/>
                  </a:xfrm>
                  <a:custGeom>
                    <a:avLst/>
                    <a:gdLst>
                      <a:gd name="T0" fmla="*/ 28 w 28"/>
                      <a:gd name="T1" fmla="*/ 1 h 15"/>
                      <a:gd name="T2" fmla="*/ 19 w 28"/>
                      <a:gd name="T3" fmla="*/ 3 h 15"/>
                      <a:gd name="T4" fmla="*/ 14 w 28"/>
                      <a:gd name="T5" fmla="*/ 7 h 15"/>
                      <a:gd name="T6" fmla="*/ 14 w 28"/>
                      <a:gd name="T7" fmla="*/ 7 h 15"/>
                      <a:gd name="T8" fmla="*/ 0 w 28"/>
                      <a:gd name="T9" fmla="*/ 15 h 15"/>
                      <a:gd name="T10" fmla="*/ 9 w 28"/>
                      <a:gd name="T11" fmla="*/ 4 h 15"/>
                      <a:gd name="T12" fmla="*/ 28 w 28"/>
                      <a:gd name="T13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15">
                        <a:moveTo>
                          <a:pt x="28" y="1"/>
                        </a:moveTo>
                        <a:cubicBezTo>
                          <a:pt x="25" y="3"/>
                          <a:pt x="22" y="2"/>
                          <a:pt x="19" y="3"/>
                        </a:cubicBezTo>
                        <a:cubicBezTo>
                          <a:pt x="17" y="3"/>
                          <a:pt x="12" y="1"/>
                          <a:pt x="14" y="7"/>
                        </a:cubicBezTo>
                        <a:cubicBezTo>
                          <a:pt x="14" y="7"/>
                          <a:pt x="14" y="7"/>
                          <a:pt x="14" y="7"/>
                        </a:cubicBezTo>
                        <a:cubicBezTo>
                          <a:pt x="9" y="9"/>
                          <a:pt x="5" y="12"/>
                          <a:pt x="0" y="15"/>
                        </a:cubicBezTo>
                        <a:cubicBezTo>
                          <a:pt x="3" y="11"/>
                          <a:pt x="5" y="7"/>
                          <a:pt x="9" y="4"/>
                        </a:cubicBezTo>
                        <a:cubicBezTo>
                          <a:pt x="15" y="2"/>
                          <a:pt x="22" y="0"/>
                          <a:pt x="28" y="1"/>
                        </a:cubicBezTo>
                        <a:close/>
                      </a:path>
                    </a:pathLst>
                  </a:custGeom>
                  <a:solidFill>
                    <a:srgbClr val="CCFEC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6" name="Freeform 556"/>
                  <p:cNvSpPr/>
                  <p:nvPr/>
                </p:nvSpPr>
                <p:spPr bwMode="auto">
                  <a:xfrm>
                    <a:off x="4952" y="2045"/>
                    <a:ext cx="57" cy="17"/>
                  </a:xfrm>
                  <a:custGeom>
                    <a:avLst/>
                    <a:gdLst>
                      <a:gd name="T0" fmla="*/ 20 w 24"/>
                      <a:gd name="T1" fmla="*/ 4 h 7"/>
                      <a:gd name="T2" fmla="*/ 19 w 24"/>
                      <a:gd name="T3" fmla="*/ 5 h 7"/>
                      <a:gd name="T4" fmla="*/ 0 w 24"/>
                      <a:gd name="T5" fmla="*/ 7 h 7"/>
                      <a:gd name="T6" fmla="*/ 7 w 24"/>
                      <a:gd name="T7" fmla="*/ 1 h 7"/>
                      <a:gd name="T8" fmla="*/ 21 w 24"/>
                      <a:gd name="T9" fmla="*/ 1 h 7"/>
                      <a:gd name="T10" fmla="*/ 24 w 24"/>
                      <a:gd name="T11" fmla="*/ 1 h 7"/>
                      <a:gd name="T12" fmla="*/ 20 w 24"/>
                      <a:gd name="T13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" h="7">
                        <a:moveTo>
                          <a:pt x="20" y="4"/>
                        </a:moveTo>
                        <a:cubicBezTo>
                          <a:pt x="19" y="5"/>
                          <a:pt x="19" y="5"/>
                          <a:pt x="19" y="5"/>
                        </a:cubicBezTo>
                        <a:cubicBezTo>
                          <a:pt x="12" y="3"/>
                          <a:pt x="6" y="3"/>
                          <a:pt x="0" y="7"/>
                        </a:cubicBezTo>
                        <a:cubicBezTo>
                          <a:pt x="0" y="3"/>
                          <a:pt x="2" y="1"/>
                          <a:pt x="7" y="1"/>
                        </a:cubicBezTo>
                        <a:cubicBezTo>
                          <a:pt x="11" y="2"/>
                          <a:pt x="16" y="2"/>
                          <a:pt x="21" y="1"/>
                        </a:cubicBezTo>
                        <a:cubicBezTo>
                          <a:pt x="22" y="1"/>
                          <a:pt x="23" y="0"/>
                          <a:pt x="24" y="1"/>
                        </a:cubicBezTo>
                        <a:cubicBezTo>
                          <a:pt x="23" y="3"/>
                          <a:pt x="21" y="3"/>
                          <a:pt x="20" y="4"/>
                        </a:cubicBezTo>
                        <a:close/>
                      </a:path>
                    </a:pathLst>
                  </a:custGeom>
                  <a:solidFill>
                    <a:srgbClr val="D4FE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7" name="Freeform 557"/>
                  <p:cNvSpPr/>
                  <p:nvPr/>
                </p:nvSpPr>
                <p:spPr bwMode="auto">
                  <a:xfrm>
                    <a:off x="4914" y="1931"/>
                    <a:ext cx="57" cy="17"/>
                  </a:xfrm>
                  <a:custGeom>
                    <a:avLst/>
                    <a:gdLst>
                      <a:gd name="T0" fmla="*/ 24 w 24"/>
                      <a:gd name="T1" fmla="*/ 4 h 7"/>
                      <a:gd name="T2" fmla="*/ 21 w 24"/>
                      <a:gd name="T3" fmla="*/ 6 h 7"/>
                      <a:gd name="T4" fmla="*/ 0 w 24"/>
                      <a:gd name="T5" fmla="*/ 7 h 7"/>
                      <a:gd name="T6" fmla="*/ 7 w 24"/>
                      <a:gd name="T7" fmla="*/ 5 h 7"/>
                      <a:gd name="T8" fmla="*/ 22 w 24"/>
                      <a:gd name="T9" fmla="*/ 4 h 7"/>
                      <a:gd name="T10" fmla="*/ 24 w 24"/>
                      <a:gd name="T11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4" h="7">
                        <a:moveTo>
                          <a:pt x="24" y="4"/>
                        </a:moveTo>
                        <a:cubicBezTo>
                          <a:pt x="24" y="6"/>
                          <a:pt x="23" y="6"/>
                          <a:pt x="21" y="6"/>
                        </a:cubicBezTo>
                        <a:cubicBezTo>
                          <a:pt x="14" y="6"/>
                          <a:pt x="7" y="7"/>
                          <a:pt x="0" y="7"/>
                        </a:cubicBezTo>
                        <a:cubicBezTo>
                          <a:pt x="2" y="5"/>
                          <a:pt x="3" y="2"/>
                          <a:pt x="7" y="5"/>
                        </a:cubicBezTo>
                        <a:cubicBezTo>
                          <a:pt x="11" y="0"/>
                          <a:pt x="17" y="6"/>
                          <a:pt x="22" y="4"/>
                        </a:cubicBezTo>
                        <a:cubicBezTo>
                          <a:pt x="22" y="4"/>
                          <a:pt x="23" y="4"/>
                          <a:pt x="24" y="4"/>
                        </a:cubicBezTo>
                        <a:close/>
                      </a:path>
                    </a:pathLst>
                  </a:custGeom>
                  <a:solidFill>
                    <a:srgbClr val="D2FEC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8" name="Freeform 558"/>
                  <p:cNvSpPr/>
                  <p:nvPr/>
                </p:nvSpPr>
                <p:spPr bwMode="auto">
                  <a:xfrm>
                    <a:off x="4824" y="1706"/>
                    <a:ext cx="33" cy="40"/>
                  </a:xfrm>
                  <a:custGeom>
                    <a:avLst/>
                    <a:gdLst>
                      <a:gd name="T0" fmla="*/ 2 w 14"/>
                      <a:gd name="T1" fmla="*/ 0 h 17"/>
                      <a:gd name="T2" fmla="*/ 4 w 14"/>
                      <a:gd name="T3" fmla="*/ 10 h 17"/>
                      <a:gd name="T4" fmla="*/ 9 w 14"/>
                      <a:gd name="T5" fmla="*/ 13 h 17"/>
                      <a:gd name="T6" fmla="*/ 14 w 14"/>
                      <a:gd name="T7" fmla="*/ 16 h 17"/>
                      <a:gd name="T8" fmla="*/ 4 w 14"/>
                      <a:gd name="T9" fmla="*/ 15 h 17"/>
                      <a:gd name="T10" fmla="*/ 1 w 14"/>
                      <a:gd name="T11" fmla="*/ 3 h 17"/>
                      <a:gd name="T12" fmla="*/ 2 w 14"/>
                      <a:gd name="T13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" h="17">
                        <a:moveTo>
                          <a:pt x="2" y="0"/>
                        </a:moveTo>
                        <a:cubicBezTo>
                          <a:pt x="2" y="4"/>
                          <a:pt x="4" y="6"/>
                          <a:pt x="4" y="10"/>
                        </a:cubicBezTo>
                        <a:cubicBezTo>
                          <a:pt x="4" y="12"/>
                          <a:pt x="6" y="13"/>
                          <a:pt x="9" y="13"/>
                        </a:cubicBezTo>
                        <a:cubicBezTo>
                          <a:pt x="11" y="14"/>
                          <a:pt x="13" y="13"/>
                          <a:pt x="14" y="16"/>
                        </a:cubicBezTo>
                        <a:cubicBezTo>
                          <a:pt x="10" y="16"/>
                          <a:pt x="5" y="17"/>
                          <a:pt x="4" y="15"/>
                        </a:cubicBezTo>
                        <a:cubicBezTo>
                          <a:pt x="2" y="11"/>
                          <a:pt x="0" y="7"/>
                          <a:pt x="1" y="3"/>
                        </a:cubicBezTo>
                        <a:cubicBezTo>
                          <a:pt x="1" y="2"/>
                          <a:pt x="2" y="1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CEFE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09" name="Freeform 559"/>
                  <p:cNvSpPr/>
                  <p:nvPr/>
                </p:nvSpPr>
                <p:spPr bwMode="auto">
                  <a:xfrm>
                    <a:off x="4809" y="1953"/>
                    <a:ext cx="19" cy="38"/>
                  </a:xfrm>
                  <a:custGeom>
                    <a:avLst/>
                    <a:gdLst>
                      <a:gd name="T0" fmla="*/ 0 w 8"/>
                      <a:gd name="T1" fmla="*/ 16 h 16"/>
                      <a:gd name="T2" fmla="*/ 4 w 8"/>
                      <a:gd name="T3" fmla="*/ 0 h 16"/>
                      <a:gd name="T4" fmla="*/ 5 w 8"/>
                      <a:gd name="T5" fmla="*/ 0 h 16"/>
                      <a:gd name="T6" fmla="*/ 0 w 8"/>
                      <a:gd name="T7" fmla="*/ 16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16">
                        <a:moveTo>
                          <a:pt x="0" y="16"/>
                        </a:moveTo>
                        <a:cubicBezTo>
                          <a:pt x="1" y="11"/>
                          <a:pt x="4" y="6"/>
                          <a:pt x="4" y="0"/>
                        </a:cubicBezTo>
                        <a:cubicBezTo>
                          <a:pt x="4" y="0"/>
                          <a:pt x="5" y="0"/>
                          <a:pt x="5" y="0"/>
                        </a:cubicBezTo>
                        <a:cubicBezTo>
                          <a:pt x="8" y="4"/>
                          <a:pt x="5" y="15"/>
                          <a:pt x="0" y="16"/>
                        </a:cubicBezTo>
                        <a:close/>
                      </a:path>
                    </a:pathLst>
                  </a:custGeom>
                  <a:solidFill>
                    <a:srgbClr val="F9FDF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0" name="Freeform 560"/>
                  <p:cNvSpPr/>
                  <p:nvPr/>
                </p:nvSpPr>
                <p:spPr bwMode="auto">
                  <a:xfrm>
                    <a:off x="4857" y="1727"/>
                    <a:ext cx="50" cy="24"/>
                  </a:xfrm>
                  <a:custGeom>
                    <a:avLst/>
                    <a:gdLst>
                      <a:gd name="T0" fmla="*/ 21 w 21"/>
                      <a:gd name="T1" fmla="*/ 0 h 10"/>
                      <a:gd name="T2" fmla="*/ 10 w 21"/>
                      <a:gd name="T3" fmla="*/ 10 h 10"/>
                      <a:gd name="T4" fmla="*/ 5 w 21"/>
                      <a:gd name="T5" fmla="*/ 8 h 10"/>
                      <a:gd name="T6" fmla="*/ 0 w 21"/>
                      <a:gd name="T7" fmla="*/ 7 h 10"/>
                      <a:gd name="T8" fmla="*/ 2 w 21"/>
                      <a:gd name="T9" fmla="*/ 6 h 10"/>
                      <a:gd name="T10" fmla="*/ 21 w 21"/>
                      <a:gd name="T11" fmla="*/ 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1" h="10">
                        <a:moveTo>
                          <a:pt x="21" y="0"/>
                        </a:moveTo>
                        <a:cubicBezTo>
                          <a:pt x="20" y="6"/>
                          <a:pt x="15" y="8"/>
                          <a:pt x="10" y="10"/>
                        </a:cubicBezTo>
                        <a:cubicBezTo>
                          <a:pt x="9" y="8"/>
                          <a:pt x="7" y="8"/>
                          <a:pt x="5" y="8"/>
                        </a:cubicBezTo>
                        <a:cubicBezTo>
                          <a:pt x="3" y="8"/>
                          <a:pt x="2" y="8"/>
                          <a:pt x="0" y="7"/>
                        </a:cubicBezTo>
                        <a:cubicBezTo>
                          <a:pt x="1" y="7"/>
                          <a:pt x="2" y="6"/>
                          <a:pt x="2" y="6"/>
                        </a:cubicBezTo>
                        <a:cubicBezTo>
                          <a:pt x="10" y="9"/>
                          <a:pt x="16" y="5"/>
                          <a:pt x="21" y="0"/>
                        </a:cubicBezTo>
                        <a:close/>
                      </a:path>
                    </a:pathLst>
                  </a:custGeom>
                  <a:solidFill>
                    <a:srgbClr val="CEFE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1" name="Freeform 561"/>
                  <p:cNvSpPr/>
                  <p:nvPr/>
                </p:nvSpPr>
                <p:spPr bwMode="auto">
                  <a:xfrm>
                    <a:off x="4999" y="2043"/>
                    <a:ext cx="34" cy="14"/>
                  </a:xfrm>
                  <a:custGeom>
                    <a:avLst/>
                    <a:gdLst>
                      <a:gd name="T0" fmla="*/ 0 w 14"/>
                      <a:gd name="T1" fmla="*/ 5 h 6"/>
                      <a:gd name="T2" fmla="*/ 4 w 14"/>
                      <a:gd name="T3" fmla="*/ 2 h 6"/>
                      <a:gd name="T4" fmla="*/ 14 w 14"/>
                      <a:gd name="T5" fmla="*/ 1 h 6"/>
                      <a:gd name="T6" fmla="*/ 14 w 14"/>
                      <a:gd name="T7" fmla="*/ 1 h 6"/>
                      <a:gd name="T8" fmla="*/ 7 w 14"/>
                      <a:gd name="T9" fmla="*/ 5 h 6"/>
                      <a:gd name="T10" fmla="*/ 0 w 14"/>
                      <a:gd name="T11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4" h="6">
                        <a:moveTo>
                          <a:pt x="0" y="5"/>
                        </a:moveTo>
                        <a:cubicBezTo>
                          <a:pt x="1" y="4"/>
                          <a:pt x="2" y="2"/>
                          <a:pt x="4" y="2"/>
                        </a:cubicBezTo>
                        <a:cubicBezTo>
                          <a:pt x="7" y="1"/>
                          <a:pt x="10" y="0"/>
                          <a:pt x="14" y="1"/>
                        </a:cubicBezTo>
                        <a:cubicBezTo>
                          <a:pt x="14" y="1"/>
                          <a:pt x="14" y="1"/>
                          <a:pt x="14" y="1"/>
                        </a:cubicBezTo>
                        <a:cubicBezTo>
                          <a:pt x="12" y="3"/>
                          <a:pt x="10" y="4"/>
                          <a:pt x="7" y="5"/>
                        </a:cubicBezTo>
                        <a:cubicBezTo>
                          <a:pt x="5" y="5"/>
                          <a:pt x="2" y="6"/>
                          <a:pt x="0" y="5"/>
                        </a:cubicBezTo>
                        <a:close/>
                      </a:path>
                    </a:pathLst>
                  </a:custGeom>
                  <a:solidFill>
                    <a:srgbClr val="ABDFC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2" name="Freeform 562"/>
                  <p:cNvSpPr/>
                  <p:nvPr/>
                </p:nvSpPr>
                <p:spPr bwMode="auto">
                  <a:xfrm>
                    <a:off x="4885" y="1948"/>
                    <a:ext cx="29" cy="33"/>
                  </a:xfrm>
                  <a:custGeom>
                    <a:avLst/>
                    <a:gdLst>
                      <a:gd name="T0" fmla="*/ 12 w 12"/>
                      <a:gd name="T1" fmla="*/ 0 h 14"/>
                      <a:gd name="T2" fmla="*/ 0 w 12"/>
                      <a:gd name="T3" fmla="*/ 14 h 14"/>
                      <a:gd name="T4" fmla="*/ 12 w 12"/>
                      <a:gd name="T5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2" h="14">
                        <a:moveTo>
                          <a:pt x="12" y="0"/>
                        </a:moveTo>
                        <a:cubicBezTo>
                          <a:pt x="10" y="6"/>
                          <a:pt x="5" y="10"/>
                          <a:pt x="0" y="14"/>
                        </a:cubicBezTo>
                        <a:cubicBezTo>
                          <a:pt x="1" y="7"/>
                          <a:pt x="7" y="3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D2FEC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3" name="Freeform 563"/>
                  <p:cNvSpPr/>
                  <p:nvPr/>
                </p:nvSpPr>
                <p:spPr bwMode="auto">
                  <a:xfrm>
                    <a:off x="4869" y="1860"/>
                    <a:ext cx="23" cy="38"/>
                  </a:xfrm>
                  <a:custGeom>
                    <a:avLst/>
                    <a:gdLst>
                      <a:gd name="T0" fmla="*/ 7 w 10"/>
                      <a:gd name="T1" fmla="*/ 16 h 16"/>
                      <a:gd name="T2" fmla="*/ 5 w 10"/>
                      <a:gd name="T3" fmla="*/ 11 h 16"/>
                      <a:gd name="T4" fmla="*/ 4 w 10"/>
                      <a:gd name="T5" fmla="*/ 6 h 16"/>
                      <a:gd name="T6" fmla="*/ 0 w 10"/>
                      <a:gd name="T7" fmla="*/ 0 h 16"/>
                      <a:gd name="T8" fmla="*/ 7 w 10"/>
                      <a:gd name="T9" fmla="*/ 9 h 16"/>
                      <a:gd name="T10" fmla="*/ 9 w 10"/>
                      <a:gd name="T11" fmla="*/ 12 h 16"/>
                      <a:gd name="T12" fmla="*/ 7 w 10"/>
                      <a:gd name="T13" fmla="*/ 16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" h="16">
                        <a:moveTo>
                          <a:pt x="7" y="16"/>
                        </a:moveTo>
                        <a:cubicBezTo>
                          <a:pt x="8" y="14"/>
                          <a:pt x="6" y="13"/>
                          <a:pt x="5" y="11"/>
                        </a:cubicBezTo>
                        <a:cubicBezTo>
                          <a:pt x="5" y="10"/>
                          <a:pt x="7" y="8"/>
                          <a:pt x="4" y="6"/>
                        </a:cubicBezTo>
                        <a:cubicBezTo>
                          <a:pt x="3" y="4"/>
                          <a:pt x="1" y="2"/>
                          <a:pt x="0" y="0"/>
                        </a:cubicBezTo>
                        <a:cubicBezTo>
                          <a:pt x="4" y="2"/>
                          <a:pt x="9" y="3"/>
                          <a:pt x="7" y="9"/>
                        </a:cubicBezTo>
                        <a:cubicBezTo>
                          <a:pt x="7" y="10"/>
                          <a:pt x="8" y="11"/>
                          <a:pt x="9" y="12"/>
                        </a:cubicBezTo>
                        <a:cubicBezTo>
                          <a:pt x="10" y="14"/>
                          <a:pt x="9" y="16"/>
                          <a:pt x="7" y="16"/>
                        </a:cubicBezTo>
                        <a:close/>
                      </a:path>
                    </a:pathLst>
                  </a:custGeom>
                  <a:solidFill>
                    <a:srgbClr val="D3FEC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4" name="Freeform 564"/>
                  <p:cNvSpPr/>
                  <p:nvPr/>
                </p:nvSpPr>
                <p:spPr bwMode="auto">
                  <a:xfrm>
                    <a:off x="4819" y="2100"/>
                    <a:ext cx="47" cy="17"/>
                  </a:xfrm>
                  <a:custGeom>
                    <a:avLst/>
                    <a:gdLst>
                      <a:gd name="T0" fmla="*/ 20 w 20"/>
                      <a:gd name="T1" fmla="*/ 1 h 7"/>
                      <a:gd name="T2" fmla="*/ 5 w 20"/>
                      <a:gd name="T3" fmla="*/ 2 h 7"/>
                      <a:gd name="T4" fmla="*/ 0 w 20"/>
                      <a:gd name="T5" fmla="*/ 0 h 7"/>
                      <a:gd name="T6" fmla="*/ 20 w 20"/>
                      <a:gd name="T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7">
                        <a:moveTo>
                          <a:pt x="20" y="1"/>
                        </a:moveTo>
                        <a:cubicBezTo>
                          <a:pt x="15" y="7"/>
                          <a:pt x="10" y="2"/>
                          <a:pt x="5" y="2"/>
                        </a:cubicBezTo>
                        <a:cubicBezTo>
                          <a:pt x="3" y="2"/>
                          <a:pt x="1" y="2"/>
                          <a:pt x="0" y="0"/>
                        </a:cubicBezTo>
                        <a:cubicBezTo>
                          <a:pt x="7" y="1"/>
                          <a:pt x="13" y="2"/>
                          <a:pt x="20" y="1"/>
                        </a:cubicBezTo>
                        <a:close/>
                      </a:path>
                    </a:pathLst>
                  </a:custGeom>
                  <a:solidFill>
                    <a:srgbClr val="ECFBE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5" name="Freeform 565"/>
                  <p:cNvSpPr/>
                  <p:nvPr/>
                </p:nvSpPr>
                <p:spPr bwMode="auto">
                  <a:xfrm>
                    <a:off x="5092" y="1896"/>
                    <a:ext cx="16" cy="19"/>
                  </a:xfrm>
                  <a:custGeom>
                    <a:avLst/>
                    <a:gdLst>
                      <a:gd name="T0" fmla="*/ 0 w 7"/>
                      <a:gd name="T1" fmla="*/ 8 h 8"/>
                      <a:gd name="T2" fmla="*/ 7 w 7"/>
                      <a:gd name="T3" fmla="*/ 0 h 8"/>
                      <a:gd name="T4" fmla="*/ 6 w 7"/>
                      <a:gd name="T5" fmla="*/ 3 h 8"/>
                      <a:gd name="T6" fmla="*/ 0 w 7"/>
                      <a:gd name="T7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8">
                        <a:moveTo>
                          <a:pt x="0" y="8"/>
                        </a:moveTo>
                        <a:cubicBezTo>
                          <a:pt x="0" y="4"/>
                          <a:pt x="2" y="0"/>
                          <a:pt x="7" y="0"/>
                        </a:cubicBezTo>
                        <a:cubicBezTo>
                          <a:pt x="6" y="1"/>
                          <a:pt x="6" y="2"/>
                          <a:pt x="6" y="3"/>
                        </a:cubicBezTo>
                        <a:cubicBezTo>
                          <a:pt x="5" y="6"/>
                          <a:pt x="3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CFFEC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6" name="Freeform 566"/>
                  <p:cNvSpPr/>
                  <p:nvPr/>
                </p:nvSpPr>
                <p:spPr bwMode="auto">
                  <a:xfrm>
                    <a:off x="4971" y="1938"/>
                    <a:ext cx="21" cy="12"/>
                  </a:xfrm>
                  <a:custGeom>
                    <a:avLst/>
                    <a:gdLst>
                      <a:gd name="T0" fmla="*/ 7 w 9"/>
                      <a:gd name="T1" fmla="*/ 1 h 5"/>
                      <a:gd name="T2" fmla="*/ 7 w 9"/>
                      <a:gd name="T3" fmla="*/ 5 h 5"/>
                      <a:gd name="T4" fmla="*/ 0 w 9"/>
                      <a:gd name="T5" fmla="*/ 1 h 5"/>
                      <a:gd name="T6" fmla="*/ 7 w 9"/>
                      <a:gd name="T7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" h="5">
                        <a:moveTo>
                          <a:pt x="7" y="1"/>
                        </a:moveTo>
                        <a:cubicBezTo>
                          <a:pt x="5" y="3"/>
                          <a:pt x="9" y="3"/>
                          <a:pt x="7" y="5"/>
                        </a:cubicBezTo>
                        <a:cubicBezTo>
                          <a:pt x="5" y="2"/>
                          <a:pt x="3" y="2"/>
                          <a:pt x="0" y="1"/>
                        </a:cubicBezTo>
                        <a:cubicBezTo>
                          <a:pt x="2" y="0"/>
                          <a:pt x="5" y="0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D2FEC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7" name="Freeform 567"/>
                  <p:cNvSpPr/>
                  <p:nvPr/>
                </p:nvSpPr>
                <p:spPr bwMode="auto">
                  <a:xfrm>
                    <a:off x="5104" y="1877"/>
                    <a:ext cx="9" cy="19"/>
                  </a:xfrm>
                  <a:custGeom>
                    <a:avLst/>
                    <a:gdLst>
                      <a:gd name="T0" fmla="*/ 2 w 4"/>
                      <a:gd name="T1" fmla="*/ 8 h 8"/>
                      <a:gd name="T2" fmla="*/ 4 w 4"/>
                      <a:gd name="T3" fmla="*/ 0 h 8"/>
                      <a:gd name="T4" fmla="*/ 2 w 4"/>
                      <a:gd name="T5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8">
                        <a:moveTo>
                          <a:pt x="2" y="8"/>
                        </a:moveTo>
                        <a:cubicBezTo>
                          <a:pt x="0" y="5"/>
                          <a:pt x="2" y="3"/>
                          <a:pt x="4" y="0"/>
                        </a:cubicBezTo>
                        <a:cubicBezTo>
                          <a:pt x="4" y="2"/>
                          <a:pt x="3" y="6"/>
                          <a:pt x="2" y="8"/>
                        </a:cubicBezTo>
                        <a:close/>
                      </a:path>
                    </a:pathLst>
                  </a:custGeom>
                  <a:solidFill>
                    <a:srgbClr val="CFFEC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8" name="Freeform 568"/>
                  <p:cNvSpPr/>
                  <p:nvPr/>
                </p:nvSpPr>
                <p:spPr bwMode="auto">
                  <a:xfrm>
                    <a:off x="4788" y="2212"/>
                    <a:ext cx="33" cy="31"/>
                  </a:xfrm>
                  <a:custGeom>
                    <a:avLst/>
                    <a:gdLst>
                      <a:gd name="T0" fmla="*/ 0 w 14"/>
                      <a:gd name="T1" fmla="*/ 13 h 13"/>
                      <a:gd name="T2" fmla="*/ 1 w 14"/>
                      <a:gd name="T3" fmla="*/ 3 h 13"/>
                      <a:gd name="T4" fmla="*/ 4 w 14"/>
                      <a:gd name="T5" fmla="*/ 0 h 13"/>
                      <a:gd name="T6" fmla="*/ 14 w 14"/>
                      <a:gd name="T7" fmla="*/ 8 h 13"/>
                      <a:gd name="T8" fmla="*/ 12 w 14"/>
                      <a:gd name="T9" fmla="*/ 11 h 13"/>
                      <a:gd name="T10" fmla="*/ 10 w 14"/>
                      <a:gd name="T11" fmla="*/ 12 h 13"/>
                      <a:gd name="T12" fmla="*/ 4 w 14"/>
                      <a:gd name="T13" fmla="*/ 12 h 13"/>
                      <a:gd name="T14" fmla="*/ 0 w 14"/>
                      <a:gd name="T15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" h="13">
                        <a:moveTo>
                          <a:pt x="0" y="13"/>
                        </a:moveTo>
                        <a:cubicBezTo>
                          <a:pt x="1" y="10"/>
                          <a:pt x="5" y="7"/>
                          <a:pt x="1" y="3"/>
                        </a:cubicBezTo>
                        <a:cubicBezTo>
                          <a:pt x="1" y="2"/>
                          <a:pt x="2" y="1"/>
                          <a:pt x="4" y="0"/>
                        </a:cubicBezTo>
                        <a:cubicBezTo>
                          <a:pt x="4" y="7"/>
                          <a:pt x="10" y="7"/>
                          <a:pt x="14" y="8"/>
                        </a:cubicBezTo>
                        <a:cubicBezTo>
                          <a:pt x="13" y="9"/>
                          <a:pt x="12" y="10"/>
                          <a:pt x="12" y="11"/>
                        </a:cubicBezTo>
                        <a:cubicBezTo>
                          <a:pt x="12" y="12"/>
                          <a:pt x="11" y="12"/>
                          <a:pt x="10" y="12"/>
                        </a:cubicBezTo>
                        <a:cubicBezTo>
                          <a:pt x="7" y="9"/>
                          <a:pt x="6" y="9"/>
                          <a:pt x="4" y="12"/>
                        </a:cubicBezTo>
                        <a:cubicBezTo>
                          <a:pt x="3" y="13"/>
                          <a:pt x="2" y="13"/>
                          <a:pt x="0" y="13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19" name="Freeform 569"/>
                  <p:cNvSpPr/>
                  <p:nvPr/>
                </p:nvSpPr>
                <p:spPr bwMode="auto">
                  <a:xfrm>
                    <a:off x="4802" y="2209"/>
                    <a:ext cx="5" cy="3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1 w 2"/>
                      <a:gd name="T3" fmla="*/ 1 h 1"/>
                      <a:gd name="T4" fmla="*/ 0 w 2"/>
                      <a:gd name="T5" fmla="*/ 1 h 1"/>
                      <a:gd name="T6" fmla="*/ 1 w 2"/>
                      <a:gd name="T7" fmla="*/ 0 h 1"/>
                      <a:gd name="T8" fmla="*/ 2 w 2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2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0" name="Freeform 570"/>
                  <p:cNvSpPr/>
                  <p:nvPr/>
                </p:nvSpPr>
                <p:spPr bwMode="auto">
                  <a:xfrm>
                    <a:off x="4959" y="1767"/>
                    <a:ext cx="55" cy="46"/>
                  </a:xfrm>
                  <a:custGeom>
                    <a:avLst/>
                    <a:gdLst>
                      <a:gd name="T0" fmla="*/ 16 w 23"/>
                      <a:gd name="T1" fmla="*/ 19 h 19"/>
                      <a:gd name="T2" fmla="*/ 11 w 23"/>
                      <a:gd name="T3" fmla="*/ 18 h 19"/>
                      <a:gd name="T4" fmla="*/ 4 w 23"/>
                      <a:gd name="T5" fmla="*/ 18 h 19"/>
                      <a:gd name="T6" fmla="*/ 4 w 23"/>
                      <a:gd name="T7" fmla="*/ 8 h 19"/>
                      <a:gd name="T8" fmla="*/ 9 w 23"/>
                      <a:gd name="T9" fmla="*/ 1 h 19"/>
                      <a:gd name="T10" fmla="*/ 14 w 23"/>
                      <a:gd name="T11" fmla="*/ 1 h 19"/>
                      <a:gd name="T12" fmla="*/ 17 w 23"/>
                      <a:gd name="T13" fmla="*/ 2 h 19"/>
                      <a:gd name="T14" fmla="*/ 22 w 23"/>
                      <a:gd name="T15" fmla="*/ 2 h 19"/>
                      <a:gd name="T16" fmla="*/ 23 w 23"/>
                      <a:gd name="T17" fmla="*/ 11 h 19"/>
                      <a:gd name="T18" fmla="*/ 20 w 23"/>
                      <a:gd name="T19" fmla="*/ 12 h 19"/>
                      <a:gd name="T20" fmla="*/ 16 w 23"/>
                      <a:gd name="T21" fmla="*/ 10 h 19"/>
                      <a:gd name="T22" fmla="*/ 20 w 23"/>
                      <a:gd name="T23" fmla="*/ 17 h 19"/>
                      <a:gd name="T24" fmla="*/ 20 w 23"/>
                      <a:gd name="T25" fmla="*/ 17 h 19"/>
                      <a:gd name="T26" fmla="*/ 16 w 23"/>
                      <a:gd name="T27" fmla="*/ 19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3" h="19">
                        <a:moveTo>
                          <a:pt x="16" y="19"/>
                        </a:moveTo>
                        <a:cubicBezTo>
                          <a:pt x="14" y="18"/>
                          <a:pt x="13" y="17"/>
                          <a:pt x="11" y="18"/>
                        </a:cubicBezTo>
                        <a:cubicBezTo>
                          <a:pt x="9" y="19"/>
                          <a:pt x="6" y="19"/>
                          <a:pt x="4" y="18"/>
                        </a:cubicBezTo>
                        <a:cubicBezTo>
                          <a:pt x="0" y="14"/>
                          <a:pt x="3" y="11"/>
                          <a:pt x="4" y="8"/>
                        </a:cubicBezTo>
                        <a:cubicBezTo>
                          <a:pt x="5" y="6"/>
                          <a:pt x="7" y="3"/>
                          <a:pt x="9" y="1"/>
                        </a:cubicBezTo>
                        <a:cubicBezTo>
                          <a:pt x="11" y="0"/>
                          <a:pt x="12" y="1"/>
                          <a:pt x="14" y="1"/>
                        </a:cubicBezTo>
                        <a:cubicBezTo>
                          <a:pt x="15" y="2"/>
                          <a:pt x="16" y="2"/>
                          <a:pt x="17" y="2"/>
                        </a:cubicBezTo>
                        <a:cubicBezTo>
                          <a:pt x="19" y="3"/>
                          <a:pt x="21" y="0"/>
                          <a:pt x="22" y="2"/>
                        </a:cubicBezTo>
                        <a:cubicBezTo>
                          <a:pt x="23" y="4"/>
                          <a:pt x="23" y="8"/>
                          <a:pt x="23" y="11"/>
                        </a:cubicBezTo>
                        <a:cubicBezTo>
                          <a:pt x="23" y="13"/>
                          <a:pt x="21" y="12"/>
                          <a:pt x="20" y="12"/>
                        </a:cubicBezTo>
                        <a:cubicBezTo>
                          <a:pt x="18" y="12"/>
                          <a:pt x="18" y="11"/>
                          <a:pt x="16" y="10"/>
                        </a:cubicBezTo>
                        <a:cubicBezTo>
                          <a:pt x="17" y="13"/>
                          <a:pt x="22" y="13"/>
                          <a:pt x="20" y="17"/>
                        </a:cubicBezTo>
                        <a:cubicBezTo>
                          <a:pt x="20" y="17"/>
                          <a:pt x="20" y="17"/>
                          <a:pt x="20" y="17"/>
                        </a:cubicBezTo>
                        <a:cubicBezTo>
                          <a:pt x="19" y="18"/>
                          <a:pt x="16" y="16"/>
                          <a:pt x="16" y="19"/>
                        </a:cubicBezTo>
                        <a:close/>
                      </a:path>
                    </a:pathLst>
                  </a:custGeom>
                  <a:solidFill>
                    <a:srgbClr val="A8C7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1" name="Freeform 571"/>
                  <p:cNvSpPr/>
                  <p:nvPr/>
                </p:nvSpPr>
                <p:spPr bwMode="auto">
                  <a:xfrm>
                    <a:off x="4980" y="1753"/>
                    <a:ext cx="38" cy="55"/>
                  </a:xfrm>
                  <a:custGeom>
                    <a:avLst/>
                    <a:gdLst>
                      <a:gd name="T0" fmla="*/ 11 w 16"/>
                      <a:gd name="T1" fmla="*/ 23 h 23"/>
                      <a:gd name="T2" fmla="*/ 7 w 16"/>
                      <a:gd name="T3" fmla="*/ 17 h 23"/>
                      <a:gd name="T4" fmla="*/ 6 w 16"/>
                      <a:gd name="T5" fmla="*/ 16 h 23"/>
                      <a:gd name="T6" fmla="*/ 8 w 16"/>
                      <a:gd name="T7" fmla="*/ 16 h 23"/>
                      <a:gd name="T8" fmla="*/ 13 w 16"/>
                      <a:gd name="T9" fmla="*/ 17 h 23"/>
                      <a:gd name="T10" fmla="*/ 12 w 16"/>
                      <a:gd name="T11" fmla="*/ 13 h 23"/>
                      <a:gd name="T12" fmla="*/ 12 w 16"/>
                      <a:gd name="T13" fmla="*/ 8 h 23"/>
                      <a:gd name="T14" fmla="*/ 0 w 16"/>
                      <a:gd name="T15" fmla="*/ 7 h 23"/>
                      <a:gd name="T16" fmla="*/ 6 w 16"/>
                      <a:gd name="T17" fmla="*/ 2 h 23"/>
                      <a:gd name="T18" fmla="*/ 11 w 16"/>
                      <a:gd name="T19" fmla="*/ 3 h 23"/>
                      <a:gd name="T20" fmla="*/ 14 w 16"/>
                      <a:gd name="T21" fmla="*/ 8 h 23"/>
                      <a:gd name="T22" fmla="*/ 14 w 16"/>
                      <a:gd name="T23" fmla="*/ 18 h 23"/>
                      <a:gd name="T24" fmla="*/ 12 w 16"/>
                      <a:gd name="T25" fmla="*/ 23 h 23"/>
                      <a:gd name="T26" fmla="*/ 11 w 16"/>
                      <a:gd name="T27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6" h="23">
                        <a:moveTo>
                          <a:pt x="11" y="23"/>
                        </a:moveTo>
                        <a:cubicBezTo>
                          <a:pt x="12" y="20"/>
                          <a:pt x="8" y="20"/>
                          <a:pt x="7" y="17"/>
                        </a:cubicBezTo>
                        <a:cubicBezTo>
                          <a:pt x="7" y="17"/>
                          <a:pt x="5" y="17"/>
                          <a:pt x="6" y="16"/>
                        </a:cubicBezTo>
                        <a:cubicBezTo>
                          <a:pt x="7" y="15"/>
                          <a:pt x="8" y="14"/>
                          <a:pt x="8" y="16"/>
                        </a:cubicBezTo>
                        <a:cubicBezTo>
                          <a:pt x="9" y="18"/>
                          <a:pt x="11" y="18"/>
                          <a:pt x="13" y="17"/>
                        </a:cubicBezTo>
                        <a:cubicBezTo>
                          <a:pt x="13" y="16"/>
                          <a:pt x="14" y="14"/>
                          <a:pt x="12" y="13"/>
                        </a:cubicBezTo>
                        <a:cubicBezTo>
                          <a:pt x="11" y="11"/>
                          <a:pt x="13" y="10"/>
                          <a:pt x="12" y="8"/>
                        </a:cubicBezTo>
                        <a:cubicBezTo>
                          <a:pt x="8" y="12"/>
                          <a:pt x="4" y="7"/>
                          <a:pt x="0" y="7"/>
                        </a:cubicBezTo>
                        <a:cubicBezTo>
                          <a:pt x="2" y="5"/>
                          <a:pt x="5" y="4"/>
                          <a:pt x="6" y="2"/>
                        </a:cubicBezTo>
                        <a:cubicBezTo>
                          <a:pt x="8" y="0"/>
                          <a:pt x="10" y="0"/>
                          <a:pt x="11" y="3"/>
                        </a:cubicBezTo>
                        <a:cubicBezTo>
                          <a:pt x="11" y="5"/>
                          <a:pt x="13" y="6"/>
                          <a:pt x="14" y="8"/>
                        </a:cubicBezTo>
                        <a:cubicBezTo>
                          <a:pt x="16" y="11"/>
                          <a:pt x="14" y="14"/>
                          <a:pt x="14" y="18"/>
                        </a:cubicBezTo>
                        <a:cubicBezTo>
                          <a:pt x="13" y="19"/>
                          <a:pt x="13" y="21"/>
                          <a:pt x="12" y="23"/>
                        </a:cubicBezTo>
                        <a:cubicBezTo>
                          <a:pt x="11" y="23"/>
                          <a:pt x="11" y="23"/>
                          <a:pt x="11" y="23"/>
                        </a:cubicBezTo>
                        <a:close/>
                      </a:path>
                    </a:pathLst>
                  </a:custGeom>
                  <a:solidFill>
                    <a:srgbClr val="B0C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2" name="Freeform 572"/>
                  <p:cNvSpPr/>
                  <p:nvPr/>
                </p:nvSpPr>
                <p:spPr bwMode="auto">
                  <a:xfrm>
                    <a:off x="5044" y="1708"/>
                    <a:ext cx="34" cy="28"/>
                  </a:xfrm>
                  <a:custGeom>
                    <a:avLst/>
                    <a:gdLst>
                      <a:gd name="T0" fmla="*/ 14 w 14"/>
                      <a:gd name="T1" fmla="*/ 1 h 12"/>
                      <a:gd name="T2" fmla="*/ 12 w 14"/>
                      <a:gd name="T3" fmla="*/ 4 h 12"/>
                      <a:gd name="T4" fmla="*/ 0 w 14"/>
                      <a:gd name="T5" fmla="*/ 12 h 12"/>
                      <a:gd name="T6" fmla="*/ 2 w 14"/>
                      <a:gd name="T7" fmla="*/ 6 h 12"/>
                      <a:gd name="T8" fmla="*/ 14 w 14"/>
                      <a:gd name="T9" fmla="*/ 1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2">
                        <a:moveTo>
                          <a:pt x="14" y="1"/>
                        </a:moveTo>
                        <a:cubicBezTo>
                          <a:pt x="14" y="2"/>
                          <a:pt x="13" y="4"/>
                          <a:pt x="12" y="4"/>
                        </a:cubicBezTo>
                        <a:cubicBezTo>
                          <a:pt x="7" y="5"/>
                          <a:pt x="4" y="9"/>
                          <a:pt x="0" y="12"/>
                        </a:cubicBezTo>
                        <a:cubicBezTo>
                          <a:pt x="1" y="10"/>
                          <a:pt x="1" y="8"/>
                          <a:pt x="2" y="6"/>
                        </a:cubicBezTo>
                        <a:cubicBezTo>
                          <a:pt x="5" y="0"/>
                          <a:pt x="10" y="2"/>
                          <a:pt x="14" y="1"/>
                        </a:cubicBezTo>
                        <a:close/>
                      </a:path>
                    </a:pathLst>
                  </a:custGeom>
                  <a:solidFill>
                    <a:srgbClr val="B1DDD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3" name="Freeform 573"/>
                  <p:cNvSpPr/>
                  <p:nvPr/>
                </p:nvSpPr>
                <p:spPr bwMode="auto">
                  <a:xfrm>
                    <a:off x="4992" y="1801"/>
                    <a:ext cx="14" cy="12"/>
                  </a:xfrm>
                  <a:custGeom>
                    <a:avLst/>
                    <a:gdLst>
                      <a:gd name="T0" fmla="*/ 2 w 6"/>
                      <a:gd name="T1" fmla="*/ 5 h 5"/>
                      <a:gd name="T2" fmla="*/ 0 w 6"/>
                      <a:gd name="T3" fmla="*/ 1 h 5"/>
                      <a:gd name="T4" fmla="*/ 6 w 6"/>
                      <a:gd name="T5" fmla="*/ 3 h 5"/>
                      <a:gd name="T6" fmla="*/ 2 w 6"/>
                      <a:gd name="T7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5">
                        <a:moveTo>
                          <a:pt x="2" y="5"/>
                        </a:moveTo>
                        <a:cubicBezTo>
                          <a:pt x="1" y="3"/>
                          <a:pt x="1" y="2"/>
                          <a:pt x="0" y="1"/>
                        </a:cubicBezTo>
                        <a:cubicBezTo>
                          <a:pt x="3" y="0"/>
                          <a:pt x="4" y="4"/>
                          <a:pt x="6" y="3"/>
                        </a:cubicBezTo>
                        <a:cubicBezTo>
                          <a:pt x="5" y="5"/>
                          <a:pt x="3" y="4"/>
                          <a:pt x="2" y="5"/>
                        </a:cubicBezTo>
                        <a:close/>
                      </a:path>
                    </a:pathLst>
                  </a:custGeom>
                  <a:solidFill>
                    <a:srgbClr val="B0CC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4" name="Freeform 574"/>
                  <p:cNvSpPr/>
                  <p:nvPr/>
                </p:nvSpPr>
                <p:spPr bwMode="auto">
                  <a:xfrm>
                    <a:off x="4556" y="1836"/>
                    <a:ext cx="78" cy="29"/>
                  </a:xfrm>
                  <a:custGeom>
                    <a:avLst/>
                    <a:gdLst>
                      <a:gd name="T0" fmla="*/ 12 w 33"/>
                      <a:gd name="T1" fmla="*/ 12 h 12"/>
                      <a:gd name="T2" fmla="*/ 6 w 33"/>
                      <a:gd name="T3" fmla="*/ 12 h 12"/>
                      <a:gd name="T4" fmla="*/ 0 w 33"/>
                      <a:gd name="T5" fmla="*/ 5 h 12"/>
                      <a:gd name="T6" fmla="*/ 33 w 33"/>
                      <a:gd name="T7" fmla="*/ 0 h 12"/>
                      <a:gd name="T8" fmla="*/ 18 w 33"/>
                      <a:gd name="T9" fmla="*/ 11 h 12"/>
                      <a:gd name="T10" fmla="*/ 12 w 33"/>
                      <a:gd name="T11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3" h="12">
                        <a:moveTo>
                          <a:pt x="12" y="12"/>
                        </a:moveTo>
                        <a:cubicBezTo>
                          <a:pt x="10" y="12"/>
                          <a:pt x="8" y="12"/>
                          <a:pt x="6" y="12"/>
                        </a:cubicBezTo>
                        <a:cubicBezTo>
                          <a:pt x="8" y="6"/>
                          <a:pt x="2" y="7"/>
                          <a:pt x="0" y="5"/>
                        </a:cubicBezTo>
                        <a:cubicBezTo>
                          <a:pt x="11" y="6"/>
                          <a:pt x="22" y="5"/>
                          <a:pt x="33" y="0"/>
                        </a:cubicBezTo>
                        <a:cubicBezTo>
                          <a:pt x="29" y="5"/>
                          <a:pt x="24" y="9"/>
                          <a:pt x="18" y="11"/>
                        </a:cubicBezTo>
                        <a:cubicBezTo>
                          <a:pt x="16" y="11"/>
                          <a:pt x="14" y="11"/>
                          <a:pt x="12" y="12"/>
                        </a:cubicBezTo>
                        <a:close/>
                      </a:path>
                    </a:pathLst>
                  </a:custGeom>
                  <a:solidFill>
                    <a:srgbClr val="A7D7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5" name="Freeform 575"/>
                  <p:cNvSpPr/>
                  <p:nvPr/>
                </p:nvSpPr>
                <p:spPr bwMode="auto">
                  <a:xfrm>
                    <a:off x="4655" y="1720"/>
                    <a:ext cx="10" cy="7"/>
                  </a:xfrm>
                  <a:custGeom>
                    <a:avLst/>
                    <a:gdLst>
                      <a:gd name="T0" fmla="*/ 0 w 4"/>
                      <a:gd name="T1" fmla="*/ 1 h 3"/>
                      <a:gd name="T2" fmla="*/ 4 w 4"/>
                      <a:gd name="T3" fmla="*/ 3 h 3"/>
                      <a:gd name="T4" fmla="*/ 0 w 4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1"/>
                        </a:moveTo>
                        <a:cubicBezTo>
                          <a:pt x="2" y="0"/>
                          <a:pt x="4" y="0"/>
                          <a:pt x="4" y="3"/>
                        </a:cubicBezTo>
                        <a:cubicBezTo>
                          <a:pt x="2" y="3"/>
                          <a:pt x="1" y="2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B5CF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6" name="Freeform 576"/>
                  <p:cNvSpPr/>
                  <p:nvPr/>
                </p:nvSpPr>
                <p:spPr bwMode="auto">
                  <a:xfrm>
                    <a:off x="4548" y="1813"/>
                    <a:ext cx="5" cy="7"/>
                  </a:xfrm>
                  <a:custGeom>
                    <a:avLst/>
                    <a:gdLst>
                      <a:gd name="T0" fmla="*/ 2 w 2"/>
                      <a:gd name="T1" fmla="*/ 1 h 3"/>
                      <a:gd name="T2" fmla="*/ 1 w 2"/>
                      <a:gd name="T3" fmla="*/ 3 h 3"/>
                      <a:gd name="T4" fmla="*/ 0 w 2"/>
                      <a:gd name="T5" fmla="*/ 2 h 3"/>
                      <a:gd name="T6" fmla="*/ 1 w 2"/>
                      <a:gd name="T7" fmla="*/ 0 h 3"/>
                      <a:gd name="T8" fmla="*/ 2 w 2"/>
                      <a:gd name="T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2" y="1"/>
                        </a:moveTo>
                        <a:cubicBezTo>
                          <a:pt x="2" y="2"/>
                          <a:pt x="2" y="3"/>
                          <a:pt x="1" y="3"/>
                        </a:cubicBezTo>
                        <a:cubicBezTo>
                          <a:pt x="1" y="3"/>
                          <a:pt x="0" y="2"/>
                          <a:pt x="0" y="2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2" y="0"/>
                          <a:pt x="2" y="1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C0FE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7" name="Freeform 577"/>
                  <p:cNvSpPr/>
                  <p:nvPr/>
                </p:nvSpPr>
                <p:spPr bwMode="auto">
                  <a:xfrm>
                    <a:off x="4548" y="1969"/>
                    <a:ext cx="22" cy="36"/>
                  </a:xfrm>
                  <a:custGeom>
                    <a:avLst/>
                    <a:gdLst>
                      <a:gd name="T0" fmla="*/ 5 w 9"/>
                      <a:gd name="T1" fmla="*/ 2 h 15"/>
                      <a:gd name="T2" fmla="*/ 8 w 9"/>
                      <a:gd name="T3" fmla="*/ 2 h 15"/>
                      <a:gd name="T4" fmla="*/ 6 w 9"/>
                      <a:gd name="T5" fmla="*/ 13 h 15"/>
                      <a:gd name="T6" fmla="*/ 4 w 9"/>
                      <a:gd name="T7" fmla="*/ 15 h 15"/>
                      <a:gd name="T8" fmla="*/ 5 w 9"/>
                      <a:gd name="T9" fmla="*/ 11 h 15"/>
                      <a:gd name="T10" fmla="*/ 6 w 9"/>
                      <a:gd name="T11" fmla="*/ 8 h 15"/>
                      <a:gd name="T12" fmla="*/ 3 w 9"/>
                      <a:gd name="T13" fmla="*/ 9 h 15"/>
                      <a:gd name="T14" fmla="*/ 1 w 9"/>
                      <a:gd name="T15" fmla="*/ 9 h 15"/>
                      <a:gd name="T16" fmla="*/ 1 w 9"/>
                      <a:gd name="T17" fmla="*/ 5 h 15"/>
                      <a:gd name="T18" fmla="*/ 3 w 9"/>
                      <a:gd name="T19" fmla="*/ 4 h 15"/>
                      <a:gd name="T20" fmla="*/ 5 w 9"/>
                      <a:gd name="T21" fmla="*/ 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15">
                        <a:moveTo>
                          <a:pt x="5" y="2"/>
                        </a:moveTo>
                        <a:cubicBezTo>
                          <a:pt x="6" y="1"/>
                          <a:pt x="7" y="0"/>
                          <a:pt x="8" y="2"/>
                        </a:cubicBezTo>
                        <a:cubicBezTo>
                          <a:pt x="8" y="6"/>
                          <a:pt x="9" y="10"/>
                          <a:pt x="6" y="13"/>
                        </a:cubicBezTo>
                        <a:cubicBezTo>
                          <a:pt x="6" y="14"/>
                          <a:pt x="5" y="14"/>
                          <a:pt x="4" y="15"/>
                        </a:cubicBezTo>
                        <a:cubicBezTo>
                          <a:pt x="5" y="13"/>
                          <a:pt x="5" y="12"/>
                          <a:pt x="5" y="11"/>
                        </a:cubicBezTo>
                        <a:cubicBezTo>
                          <a:pt x="6" y="10"/>
                          <a:pt x="7" y="8"/>
                          <a:pt x="6" y="8"/>
                        </a:cubicBezTo>
                        <a:cubicBezTo>
                          <a:pt x="4" y="6"/>
                          <a:pt x="4" y="8"/>
                          <a:pt x="3" y="9"/>
                        </a:cubicBezTo>
                        <a:cubicBezTo>
                          <a:pt x="2" y="9"/>
                          <a:pt x="2" y="10"/>
                          <a:pt x="1" y="9"/>
                        </a:cubicBezTo>
                        <a:cubicBezTo>
                          <a:pt x="0" y="8"/>
                          <a:pt x="0" y="6"/>
                          <a:pt x="1" y="5"/>
                        </a:cubicBezTo>
                        <a:cubicBezTo>
                          <a:pt x="1" y="4"/>
                          <a:pt x="2" y="2"/>
                          <a:pt x="3" y="4"/>
                        </a:cubicBezTo>
                        <a:cubicBezTo>
                          <a:pt x="6" y="5"/>
                          <a:pt x="5" y="3"/>
                          <a:pt x="5" y="2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8" name="Freeform 578"/>
                  <p:cNvSpPr/>
                  <p:nvPr/>
                </p:nvSpPr>
                <p:spPr bwMode="auto">
                  <a:xfrm>
                    <a:off x="4612" y="2026"/>
                    <a:ext cx="36" cy="19"/>
                  </a:xfrm>
                  <a:custGeom>
                    <a:avLst/>
                    <a:gdLst>
                      <a:gd name="T0" fmla="*/ 15 w 15"/>
                      <a:gd name="T1" fmla="*/ 1 h 8"/>
                      <a:gd name="T2" fmla="*/ 0 w 15"/>
                      <a:gd name="T3" fmla="*/ 7 h 8"/>
                      <a:gd name="T4" fmla="*/ 15 w 15"/>
                      <a:gd name="T5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5" h="8">
                        <a:moveTo>
                          <a:pt x="15" y="1"/>
                        </a:moveTo>
                        <a:cubicBezTo>
                          <a:pt x="10" y="4"/>
                          <a:pt x="6" y="8"/>
                          <a:pt x="0" y="7"/>
                        </a:cubicBezTo>
                        <a:cubicBezTo>
                          <a:pt x="3" y="0"/>
                          <a:pt x="9" y="2"/>
                          <a:pt x="15" y="1"/>
                        </a:cubicBezTo>
                        <a:close/>
                      </a:path>
                    </a:pathLst>
                  </a:custGeom>
                  <a:solidFill>
                    <a:srgbClr val="ADDB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29" name="Freeform 579"/>
                  <p:cNvSpPr/>
                  <p:nvPr/>
                </p:nvSpPr>
                <p:spPr bwMode="auto">
                  <a:xfrm>
                    <a:off x="4646" y="2010"/>
                    <a:ext cx="28" cy="19"/>
                  </a:xfrm>
                  <a:custGeom>
                    <a:avLst/>
                    <a:gdLst>
                      <a:gd name="T0" fmla="*/ 12 w 12"/>
                      <a:gd name="T1" fmla="*/ 8 h 8"/>
                      <a:gd name="T2" fmla="*/ 4 w 12"/>
                      <a:gd name="T3" fmla="*/ 7 h 8"/>
                      <a:gd name="T4" fmla="*/ 4 w 12"/>
                      <a:gd name="T5" fmla="*/ 5 h 8"/>
                      <a:gd name="T6" fmla="*/ 5 w 12"/>
                      <a:gd name="T7" fmla="*/ 0 h 8"/>
                      <a:gd name="T8" fmla="*/ 10 w 12"/>
                      <a:gd name="T9" fmla="*/ 1 h 8"/>
                      <a:gd name="T10" fmla="*/ 6 w 12"/>
                      <a:gd name="T11" fmla="*/ 5 h 8"/>
                      <a:gd name="T12" fmla="*/ 12 w 12"/>
                      <a:gd name="T13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" h="8">
                        <a:moveTo>
                          <a:pt x="12" y="8"/>
                        </a:moveTo>
                        <a:cubicBezTo>
                          <a:pt x="10" y="7"/>
                          <a:pt x="7" y="7"/>
                          <a:pt x="4" y="7"/>
                        </a:cubicBezTo>
                        <a:cubicBezTo>
                          <a:pt x="4" y="6"/>
                          <a:pt x="5" y="5"/>
                          <a:pt x="4" y="5"/>
                        </a:cubicBezTo>
                        <a:cubicBezTo>
                          <a:pt x="0" y="2"/>
                          <a:pt x="4" y="1"/>
                          <a:pt x="5" y="0"/>
                        </a:cubicBezTo>
                        <a:cubicBezTo>
                          <a:pt x="7" y="0"/>
                          <a:pt x="10" y="0"/>
                          <a:pt x="10" y="1"/>
                        </a:cubicBezTo>
                        <a:cubicBezTo>
                          <a:pt x="11" y="4"/>
                          <a:pt x="8" y="4"/>
                          <a:pt x="6" y="5"/>
                        </a:cubicBezTo>
                        <a:cubicBezTo>
                          <a:pt x="8" y="8"/>
                          <a:pt x="12" y="4"/>
                          <a:pt x="12" y="8"/>
                        </a:cubicBezTo>
                        <a:close/>
                      </a:path>
                    </a:pathLst>
                  </a:custGeom>
                  <a:solidFill>
                    <a:srgbClr val="C3D9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0" name="Freeform 580"/>
                  <p:cNvSpPr/>
                  <p:nvPr/>
                </p:nvSpPr>
                <p:spPr bwMode="auto">
                  <a:xfrm>
                    <a:off x="4662" y="1976"/>
                    <a:ext cx="29" cy="17"/>
                  </a:xfrm>
                  <a:custGeom>
                    <a:avLst/>
                    <a:gdLst>
                      <a:gd name="T0" fmla="*/ 6 w 12"/>
                      <a:gd name="T1" fmla="*/ 0 h 7"/>
                      <a:gd name="T2" fmla="*/ 7 w 12"/>
                      <a:gd name="T3" fmla="*/ 3 h 7"/>
                      <a:gd name="T4" fmla="*/ 10 w 12"/>
                      <a:gd name="T5" fmla="*/ 1 h 7"/>
                      <a:gd name="T6" fmla="*/ 12 w 12"/>
                      <a:gd name="T7" fmla="*/ 3 h 7"/>
                      <a:gd name="T8" fmla="*/ 10 w 12"/>
                      <a:gd name="T9" fmla="*/ 3 h 7"/>
                      <a:gd name="T10" fmla="*/ 8 w 12"/>
                      <a:gd name="T11" fmla="*/ 5 h 7"/>
                      <a:gd name="T12" fmla="*/ 2 w 12"/>
                      <a:gd name="T13" fmla="*/ 5 h 7"/>
                      <a:gd name="T14" fmla="*/ 5 w 12"/>
                      <a:gd name="T15" fmla="*/ 1 h 7"/>
                      <a:gd name="T16" fmla="*/ 6 w 12"/>
                      <a:gd name="T17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" h="7">
                        <a:moveTo>
                          <a:pt x="6" y="0"/>
                        </a:moveTo>
                        <a:cubicBezTo>
                          <a:pt x="7" y="1"/>
                          <a:pt x="6" y="2"/>
                          <a:pt x="7" y="3"/>
                        </a:cubicBezTo>
                        <a:cubicBezTo>
                          <a:pt x="8" y="2"/>
                          <a:pt x="8" y="0"/>
                          <a:pt x="10" y="1"/>
                        </a:cubicBezTo>
                        <a:cubicBezTo>
                          <a:pt x="11" y="1"/>
                          <a:pt x="12" y="1"/>
                          <a:pt x="12" y="3"/>
                        </a:cubicBezTo>
                        <a:cubicBezTo>
                          <a:pt x="12" y="5"/>
                          <a:pt x="11" y="3"/>
                          <a:pt x="10" y="3"/>
                        </a:cubicBezTo>
                        <a:cubicBezTo>
                          <a:pt x="9" y="3"/>
                          <a:pt x="9" y="5"/>
                          <a:pt x="8" y="5"/>
                        </a:cubicBezTo>
                        <a:cubicBezTo>
                          <a:pt x="6" y="7"/>
                          <a:pt x="4" y="7"/>
                          <a:pt x="2" y="5"/>
                        </a:cubicBezTo>
                        <a:cubicBezTo>
                          <a:pt x="0" y="3"/>
                          <a:pt x="3" y="2"/>
                          <a:pt x="5" y="1"/>
                        </a:cubicBezTo>
                        <a:cubicBezTo>
                          <a:pt x="5" y="1"/>
                          <a:pt x="6" y="0"/>
                          <a:pt x="6" y="0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1" name="Freeform 581"/>
                  <p:cNvSpPr/>
                  <p:nvPr/>
                </p:nvSpPr>
                <p:spPr bwMode="auto">
                  <a:xfrm>
                    <a:off x="4546" y="2017"/>
                    <a:ext cx="14" cy="26"/>
                  </a:xfrm>
                  <a:custGeom>
                    <a:avLst/>
                    <a:gdLst>
                      <a:gd name="T0" fmla="*/ 3 w 6"/>
                      <a:gd name="T1" fmla="*/ 10 h 11"/>
                      <a:gd name="T2" fmla="*/ 1 w 6"/>
                      <a:gd name="T3" fmla="*/ 0 h 11"/>
                      <a:gd name="T4" fmla="*/ 4 w 6"/>
                      <a:gd name="T5" fmla="*/ 4 h 11"/>
                      <a:gd name="T6" fmla="*/ 6 w 6"/>
                      <a:gd name="T7" fmla="*/ 10 h 11"/>
                      <a:gd name="T8" fmla="*/ 3 w 6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11">
                        <a:moveTo>
                          <a:pt x="3" y="10"/>
                        </a:moveTo>
                        <a:cubicBezTo>
                          <a:pt x="0" y="7"/>
                          <a:pt x="1" y="3"/>
                          <a:pt x="1" y="0"/>
                        </a:cubicBezTo>
                        <a:cubicBezTo>
                          <a:pt x="3" y="0"/>
                          <a:pt x="4" y="2"/>
                          <a:pt x="4" y="4"/>
                        </a:cubicBezTo>
                        <a:cubicBezTo>
                          <a:pt x="5" y="6"/>
                          <a:pt x="6" y="8"/>
                          <a:pt x="6" y="10"/>
                        </a:cubicBezTo>
                        <a:cubicBezTo>
                          <a:pt x="5" y="11"/>
                          <a:pt x="4" y="11"/>
                          <a:pt x="3" y="10"/>
                        </a:cubicBezTo>
                        <a:close/>
                      </a:path>
                    </a:pathLst>
                  </a:custGeom>
                  <a:solidFill>
                    <a:srgbClr val="F6FBF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2" name="Freeform 582"/>
                  <p:cNvSpPr/>
                  <p:nvPr/>
                </p:nvSpPr>
                <p:spPr bwMode="auto">
                  <a:xfrm>
                    <a:off x="4553" y="2041"/>
                    <a:ext cx="38" cy="9"/>
                  </a:xfrm>
                  <a:custGeom>
                    <a:avLst/>
                    <a:gdLst>
                      <a:gd name="T0" fmla="*/ 0 w 16"/>
                      <a:gd name="T1" fmla="*/ 0 h 4"/>
                      <a:gd name="T2" fmla="*/ 3 w 16"/>
                      <a:gd name="T3" fmla="*/ 0 h 4"/>
                      <a:gd name="T4" fmla="*/ 14 w 16"/>
                      <a:gd name="T5" fmla="*/ 2 h 4"/>
                      <a:gd name="T6" fmla="*/ 16 w 16"/>
                      <a:gd name="T7" fmla="*/ 3 h 4"/>
                      <a:gd name="T8" fmla="*/ 16 w 16"/>
                      <a:gd name="T9" fmla="*/ 3 h 4"/>
                      <a:gd name="T10" fmla="*/ 14 w 16"/>
                      <a:gd name="T11" fmla="*/ 4 h 4"/>
                      <a:gd name="T12" fmla="*/ 12 w 16"/>
                      <a:gd name="T13" fmla="*/ 4 h 4"/>
                      <a:gd name="T14" fmla="*/ 4 w 16"/>
                      <a:gd name="T15" fmla="*/ 4 h 4"/>
                      <a:gd name="T16" fmla="*/ 0 w 16"/>
                      <a:gd name="T17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4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3" y="0"/>
                        </a:cubicBezTo>
                        <a:cubicBezTo>
                          <a:pt x="7" y="1"/>
                          <a:pt x="10" y="2"/>
                          <a:pt x="14" y="2"/>
                        </a:cubicBezTo>
                        <a:cubicBezTo>
                          <a:pt x="15" y="2"/>
                          <a:pt x="16" y="2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5" y="4"/>
                          <a:pt x="15" y="4"/>
                          <a:pt x="14" y="4"/>
                        </a:cubicBezTo>
                        <a:cubicBezTo>
                          <a:pt x="13" y="4"/>
                          <a:pt x="13" y="4"/>
                          <a:pt x="12" y="4"/>
                        </a:cubicBezTo>
                        <a:cubicBezTo>
                          <a:pt x="10" y="3"/>
                          <a:pt x="7" y="4"/>
                          <a:pt x="4" y="4"/>
                        </a:cubicBezTo>
                        <a:cubicBezTo>
                          <a:pt x="2" y="3"/>
                          <a:pt x="0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DAFE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3" name="Freeform 583"/>
                  <p:cNvSpPr/>
                  <p:nvPr/>
                </p:nvSpPr>
                <p:spPr bwMode="auto">
                  <a:xfrm>
                    <a:off x="4691" y="1976"/>
                    <a:ext cx="14" cy="20"/>
                  </a:xfrm>
                  <a:custGeom>
                    <a:avLst/>
                    <a:gdLst>
                      <a:gd name="T0" fmla="*/ 6 w 6"/>
                      <a:gd name="T1" fmla="*/ 4 h 8"/>
                      <a:gd name="T2" fmla="*/ 5 w 6"/>
                      <a:gd name="T3" fmla="*/ 5 h 8"/>
                      <a:gd name="T4" fmla="*/ 0 w 6"/>
                      <a:gd name="T5" fmla="*/ 4 h 8"/>
                      <a:gd name="T6" fmla="*/ 4 w 6"/>
                      <a:gd name="T7" fmla="*/ 0 h 8"/>
                      <a:gd name="T8" fmla="*/ 6 w 6"/>
                      <a:gd name="T9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8">
                        <a:moveTo>
                          <a:pt x="6" y="4"/>
                        </a:moveTo>
                        <a:cubicBezTo>
                          <a:pt x="6" y="5"/>
                          <a:pt x="5" y="5"/>
                          <a:pt x="5" y="5"/>
                        </a:cubicBezTo>
                        <a:cubicBezTo>
                          <a:pt x="3" y="5"/>
                          <a:pt x="0" y="8"/>
                          <a:pt x="0" y="4"/>
                        </a:cubicBezTo>
                        <a:cubicBezTo>
                          <a:pt x="1" y="2"/>
                          <a:pt x="2" y="0"/>
                          <a:pt x="4" y="0"/>
                        </a:cubicBezTo>
                        <a:cubicBezTo>
                          <a:pt x="6" y="1"/>
                          <a:pt x="5" y="3"/>
                          <a:pt x="6" y="4"/>
                        </a:cubicBezTo>
                        <a:close/>
                      </a:path>
                    </a:pathLst>
                  </a:custGeom>
                  <a:solidFill>
                    <a:srgbClr val="C5DB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4" name="Freeform 584"/>
                  <p:cNvSpPr/>
                  <p:nvPr/>
                </p:nvSpPr>
                <p:spPr bwMode="auto">
                  <a:xfrm>
                    <a:off x="4527" y="1955"/>
                    <a:ext cx="24" cy="14"/>
                  </a:xfrm>
                  <a:custGeom>
                    <a:avLst/>
                    <a:gdLst>
                      <a:gd name="T0" fmla="*/ 3 w 10"/>
                      <a:gd name="T1" fmla="*/ 1 h 6"/>
                      <a:gd name="T2" fmla="*/ 6 w 10"/>
                      <a:gd name="T3" fmla="*/ 2 h 6"/>
                      <a:gd name="T4" fmla="*/ 8 w 10"/>
                      <a:gd name="T5" fmla="*/ 5 h 6"/>
                      <a:gd name="T6" fmla="*/ 0 w 10"/>
                      <a:gd name="T7" fmla="*/ 3 h 6"/>
                      <a:gd name="T8" fmla="*/ 2 w 10"/>
                      <a:gd name="T9" fmla="*/ 1 h 6"/>
                      <a:gd name="T10" fmla="*/ 3 w 10"/>
                      <a:gd name="T11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0" h="6">
                        <a:moveTo>
                          <a:pt x="3" y="1"/>
                        </a:moveTo>
                        <a:cubicBezTo>
                          <a:pt x="4" y="1"/>
                          <a:pt x="4" y="3"/>
                          <a:pt x="6" y="2"/>
                        </a:cubicBezTo>
                        <a:cubicBezTo>
                          <a:pt x="10" y="0"/>
                          <a:pt x="7" y="4"/>
                          <a:pt x="8" y="5"/>
                        </a:cubicBezTo>
                        <a:cubicBezTo>
                          <a:pt x="5" y="4"/>
                          <a:pt x="2" y="6"/>
                          <a:pt x="0" y="3"/>
                        </a:cubicBezTo>
                        <a:cubicBezTo>
                          <a:pt x="0" y="2"/>
                          <a:pt x="1" y="1"/>
                          <a:pt x="2" y="1"/>
                        </a:cubicBezTo>
                        <a:cubicBezTo>
                          <a:pt x="2" y="1"/>
                          <a:pt x="3" y="1"/>
                          <a:pt x="3" y="1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5" name="Freeform 585"/>
                  <p:cNvSpPr/>
                  <p:nvPr/>
                </p:nvSpPr>
                <p:spPr bwMode="auto">
                  <a:xfrm>
                    <a:off x="4586" y="2045"/>
                    <a:ext cx="24" cy="10"/>
                  </a:xfrm>
                  <a:custGeom>
                    <a:avLst/>
                    <a:gdLst>
                      <a:gd name="T0" fmla="*/ 2 w 10"/>
                      <a:gd name="T1" fmla="*/ 1 h 4"/>
                      <a:gd name="T2" fmla="*/ 0 w 10"/>
                      <a:gd name="T3" fmla="*/ 0 h 4"/>
                      <a:gd name="T4" fmla="*/ 10 w 10"/>
                      <a:gd name="T5" fmla="*/ 0 h 4"/>
                      <a:gd name="T6" fmla="*/ 2 w 10"/>
                      <a:gd name="T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4">
                        <a:moveTo>
                          <a:pt x="2" y="1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3" y="0"/>
                          <a:pt x="6" y="0"/>
                          <a:pt x="10" y="0"/>
                        </a:cubicBezTo>
                        <a:cubicBezTo>
                          <a:pt x="8" y="4"/>
                          <a:pt x="4" y="0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EDF7F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6" name="Freeform 586"/>
                  <p:cNvSpPr/>
                  <p:nvPr/>
                </p:nvSpPr>
                <p:spPr bwMode="auto">
                  <a:xfrm>
                    <a:off x="4520" y="1948"/>
                    <a:ext cx="14" cy="12"/>
                  </a:xfrm>
                  <a:custGeom>
                    <a:avLst/>
                    <a:gdLst>
                      <a:gd name="T0" fmla="*/ 1 w 6"/>
                      <a:gd name="T1" fmla="*/ 0 h 5"/>
                      <a:gd name="T2" fmla="*/ 4 w 6"/>
                      <a:gd name="T3" fmla="*/ 2 h 5"/>
                      <a:gd name="T4" fmla="*/ 6 w 6"/>
                      <a:gd name="T5" fmla="*/ 4 h 5"/>
                      <a:gd name="T6" fmla="*/ 6 w 6"/>
                      <a:gd name="T7" fmla="*/ 4 h 5"/>
                      <a:gd name="T8" fmla="*/ 2 w 6"/>
                      <a:gd name="T9" fmla="*/ 5 h 5"/>
                      <a:gd name="T10" fmla="*/ 1 w 6"/>
                      <a:gd name="T11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5">
                        <a:moveTo>
                          <a:pt x="1" y="0"/>
                        </a:moveTo>
                        <a:cubicBezTo>
                          <a:pt x="2" y="1"/>
                          <a:pt x="2" y="2"/>
                          <a:pt x="4" y="2"/>
                        </a:cubicBezTo>
                        <a:cubicBezTo>
                          <a:pt x="6" y="1"/>
                          <a:pt x="6" y="3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5" y="5"/>
                          <a:pt x="3" y="5"/>
                          <a:pt x="2" y="5"/>
                        </a:cubicBezTo>
                        <a:cubicBezTo>
                          <a:pt x="0" y="4"/>
                          <a:pt x="1" y="2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7" name="Freeform 587"/>
                  <p:cNvSpPr/>
                  <p:nvPr/>
                </p:nvSpPr>
                <p:spPr bwMode="auto">
                  <a:xfrm>
                    <a:off x="4515" y="1936"/>
                    <a:ext cx="17" cy="12"/>
                  </a:xfrm>
                  <a:custGeom>
                    <a:avLst/>
                    <a:gdLst>
                      <a:gd name="T0" fmla="*/ 0 w 7"/>
                      <a:gd name="T1" fmla="*/ 0 h 5"/>
                      <a:gd name="T2" fmla="*/ 3 w 7"/>
                      <a:gd name="T3" fmla="*/ 2 h 5"/>
                      <a:gd name="T4" fmla="*/ 3 w 7"/>
                      <a:gd name="T5" fmla="*/ 5 h 5"/>
                      <a:gd name="T6" fmla="*/ 0 w 7"/>
                      <a:gd name="T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5">
                        <a:moveTo>
                          <a:pt x="0" y="0"/>
                        </a:moveTo>
                        <a:cubicBezTo>
                          <a:pt x="1" y="0"/>
                          <a:pt x="2" y="1"/>
                          <a:pt x="3" y="2"/>
                        </a:cubicBezTo>
                        <a:cubicBezTo>
                          <a:pt x="7" y="3"/>
                          <a:pt x="4" y="4"/>
                          <a:pt x="3" y="5"/>
                        </a:cubicBezTo>
                        <a:cubicBezTo>
                          <a:pt x="1" y="4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8" name="Freeform 588"/>
                  <p:cNvSpPr/>
                  <p:nvPr/>
                </p:nvSpPr>
                <p:spPr bwMode="auto">
                  <a:xfrm>
                    <a:off x="4534" y="1991"/>
                    <a:ext cx="10" cy="9"/>
                  </a:xfrm>
                  <a:custGeom>
                    <a:avLst/>
                    <a:gdLst>
                      <a:gd name="T0" fmla="*/ 2 w 4"/>
                      <a:gd name="T1" fmla="*/ 4 h 4"/>
                      <a:gd name="T2" fmla="*/ 0 w 4"/>
                      <a:gd name="T3" fmla="*/ 0 h 4"/>
                      <a:gd name="T4" fmla="*/ 4 w 4"/>
                      <a:gd name="T5" fmla="*/ 2 h 4"/>
                      <a:gd name="T6" fmla="*/ 2 w 4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4">
                        <a:moveTo>
                          <a:pt x="2" y="4"/>
                        </a:moveTo>
                        <a:cubicBezTo>
                          <a:pt x="1" y="3"/>
                          <a:pt x="0" y="2"/>
                          <a:pt x="0" y="0"/>
                        </a:cubicBezTo>
                        <a:cubicBezTo>
                          <a:pt x="1" y="1"/>
                          <a:pt x="3" y="1"/>
                          <a:pt x="4" y="2"/>
                        </a:cubicBezTo>
                        <a:cubicBezTo>
                          <a:pt x="4" y="4"/>
                          <a:pt x="2" y="3"/>
                          <a:pt x="2" y="4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39" name="Freeform 589"/>
                  <p:cNvSpPr/>
                  <p:nvPr/>
                </p:nvSpPr>
                <p:spPr bwMode="auto">
                  <a:xfrm>
                    <a:off x="4494" y="1953"/>
                    <a:ext cx="9" cy="7"/>
                  </a:xfrm>
                  <a:custGeom>
                    <a:avLst/>
                    <a:gdLst>
                      <a:gd name="T0" fmla="*/ 4 w 4"/>
                      <a:gd name="T1" fmla="*/ 0 h 3"/>
                      <a:gd name="T2" fmla="*/ 1 w 4"/>
                      <a:gd name="T3" fmla="*/ 3 h 3"/>
                      <a:gd name="T4" fmla="*/ 0 w 4"/>
                      <a:gd name="T5" fmla="*/ 2 h 3"/>
                      <a:gd name="T6" fmla="*/ 4 w 4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3">
                        <a:moveTo>
                          <a:pt x="4" y="0"/>
                        </a:moveTo>
                        <a:cubicBezTo>
                          <a:pt x="3" y="1"/>
                          <a:pt x="3" y="3"/>
                          <a:pt x="1" y="3"/>
                        </a:cubicBezTo>
                        <a:cubicBezTo>
                          <a:pt x="1" y="3"/>
                          <a:pt x="0" y="2"/>
                          <a:pt x="0" y="2"/>
                        </a:cubicBezTo>
                        <a:cubicBezTo>
                          <a:pt x="1" y="0"/>
                          <a:pt x="3" y="1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0" name="Freeform 590"/>
                  <p:cNvSpPr/>
                  <p:nvPr/>
                </p:nvSpPr>
                <p:spPr bwMode="auto">
                  <a:xfrm>
                    <a:off x="4529" y="1979"/>
                    <a:ext cx="10" cy="12"/>
                  </a:xfrm>
                  <a:custGeom>
                    <a:avLst/>
                    <a:gdLst>
                      <a:gd name="T0" fmla="*/ 2 w 4"/>
                      <a:gd name="T1" fmla="*/ 5 h 5"/>
                      <a:gd name="T2" fmla="*/ 0 w 4"/>
                      <a:gd name="T3" fmla="*/ 0 h 5"/>
                      <a:gd name="T4" fmla="*/ 2 w 4"/>
                      <a:gd name="T5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5">
                        <a:moveTo>
                          <a:pt x="2" y="5"/>
                        </a:moveTo>
                        <a:cubicBezTo>
                          <a:pt x="0" y="4"/>
                          <a:pt x="1" y="1"/>
                          <a:pt x="0" y="0"/>
                        </a:cubicBezTo>
                        <a:cubicBezTo>
                          <a:pt x="4" y="1"/>
                          <a:pt x="2" y="3"/>
                          <a:pt x="2" y="5"/>
                        </a:cubicBezTo>
                        <a:close/>
                      </a:path>
                    </a:pathLst>
                  </a:custGeom>
                  <a:solidFill>
                    <a:srgbClr val="B9D3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1" name="Freeform 591"/>
                  <p:cNvSpPr/>
                  <p:nvPr/>
                </p:nvSpPr>
                <p:spPr bwMode="auto">
                  <a:xfrm>
                    <a:off x="4525" y="1957"/>
                    <a:ext cx="9" cy="5"/>
                  </a:xfrm>
                  <a:custGeom>
                    <a:avLst/>
                    <a:gdLst>
                      <a:gd name="T0" fmla="*/ 0 w 4"/>
                      <a:gd name="T1" fmla="*/ 1 h 2"/>
                      <a:gd name="T2" fmla="*/ 4 w 4"/>
                      <a:gd name="T3" fmla="*/ 0 h 2"/>
                      <a:gd name="T4" fmla="*/ 1 w 4"/>
                      <a:gd name="T5" fmla="*/ 2 h 2"/>
                      <a:gd name="T6" fmla="*/ 0 w 4"/>
                      <a:gd name="T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2">
                        <a:moveTo>
                          <a:pt x="0" y="1"/>
                        </a:moveTo>
                        <a:cubicBezTo>
                          <a:pt x="1" y="0"/>
                          <a:pt x="3" y="0"/>
                          <a:pt x="4" y="0"/>
                        </a:cubicBezTo>
                        <a:cubicBezTo>
                          <a:pt x="3" y="1"/>
                          <a:pt x="2" y="1"/>
                          <a:pt x="1" y="2"/>
                        </a:cubicBezTo>
                        <a:cubicBezTo>
                          <a:pt x="1" y="2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7C6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2" name="Freeform 592"/>
                  <p:cNvSpPr/>
                  <p:nvPr/>
                </p:nvSpPr>
                <p:spPr bwMode="auto">
                  <a:xfrm>
                    <a:off x="4764" y="1976"/>
                    <a:ext cx="34" cy="24"/>
                  </a:xfrm>
                  <a:custGeom>
                    <a:avLst/>
                    <a:gdLst>
                      <a:gd name="T0" fmla="*/ 5 w 14"/>
                      <a:gd name="T1" fmla="*/ 10 h 10"/>
                      <a:gd name="T2" fmla="*/ 6 w 14"/>
                      <a:gd name="T3" fmla="*/ 0 h 10"/>
                      <a:gd name="T4" fmla="*/ 11 w 14"/>
                      <a:gd name="T5" fmla="*/ 4 h 10"/>
                      <a:gd name="T6" fmla="*/ 13 w 14"/>
                      <a:gd name="T7" fmla="*/ 6 h 10"/>
                      <a:gd name="T8" fmla="*/ 10 w 14"/>
                      <a:gd name="T9" fmla="*/ 9 h 10"/>
                      <a:gd name="T10" fmla="*/ 5 w 14"/>
                      <a:gd name="T11" fmla="*/ 1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4" h="10">
                        <a:moveTo>
                          <a:pt x="5" y="10"/>
                        </a:moveTo>
                        <a:cubicBezTo>
                          <a:pt x="2" y="6"/>
                          <a:pt x="0" y="2"/>
                          <a:pt x="6" y="0"/>
                        </a:cubicBezTo>
                        <a:cubicBezTo>
                          <a:pt x="8" y="1"/>
                          <a:pt x="9" y="3"/>
                          <a:pt x="11" y="4"/>
                        </a:cubicBezTo>
                        <a:cubicBezTo>
                          <a:pt x="12" y="5"/>
                          <a:pt x="14" y="4"/>
                          <a:pt x="13" y="6"/>
                        </a:cubicBezTo>
                        <a:cubicBezTo>
                          <a:pt x="12" y="7"/>
                          <a:pt x="12" y="9"/>
                          <a:pt x="10" y="9"/>
                        </a:cubicBezTo>
                        <a:cubicBezTo>
                          <a:pt x="8" y="8"/>
                          <a:pt x="6" y="10"/>
                          <a:pt x="5" y="10"/>
                        </a:cubicBezTo>
                        <a:close/>
                      </a:path>
                    </a:pathLst>
                  </a:custGeom>
                  <a:solidFill>
                    <a:srgbClr val="AC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3" name="Freeform 593"/>
                  <p:cNvSpPr/>
                  <p:nvPr/>
                </p:nvSpPr>
                <p:spPr bwMode="auto">
                  <a:xfrm>
                    <a:off x="4705" y="1824"/>
                    <a:ext cx="173" cy="117"/>
                  </a:xfrm>
                  <a:custGeom>
                    <a:avLst/>
                    <a:gdLst>
                      <a:gd name="T0" fmla="*/ 73 w 73"/>
                      <a:gd name="T1" fmla="*/ 35 h 49"/>
                      <a:gd name="T2" fmla="*/ 73 w 73"/>
                      <a:gd name="T3" fmla="*/ 36 h 49"/>
                      <a:gd name="T4" fmla="*/ 71 w 73"/>
                      <a:gd name="T5" fmla="*/ 40 h 49"/>
                      <a:gd name="T6" fmla="*/ 67 w 73"/>
                      <a:gd name="T7" fmla="*/ 42 h 49"/>
                      <a:gd name="T8" fmla="*/ 66 w 73"/>
                      <a:gd name="T9" fmla="*/ 37 h 49"/>
                      <a:gd name="T10" fmla="*/ 61 w 73"/>
                      <a:gd name="T11" fmla="*/ 40 h 49"/>
                      <a:gd name="T12" fmla="*/ 64 w 73"/>
                      <a:gd name="T13" fmla="*/ 44 h 49"/>
                      <a:gd name="T14" fmla="*/ 61 w 73"/>
                      <a:gd name="T15" fmla="*/ 46 h 49"/>
                      <a:gd name="T16" fmla="*/ 41 w 73"/>
                      <a:gd name="T17" fmla="*/ 44 h 49"/>
                      <a:gd name="T18" fmla="*/ 40 w 73"/>
                      <a:gd name="T19" fmla="*/ 43 h 49"/>
                      <a:gd name="T20" fmla="*/ 34 w 73"/>
                      <a:gd name="T21" fmla="*/ 44 h 49"/>
                      <a:gd name="T22" fmla="*/ 18 w 73"/>
                      <a:gd name="T23" fmla="*/ 36 h 49"/>
                      <a:gd name="T24" fmla="*/ 12 w 73"/>
                      <a:gd name="T25" fmla="*/ 31 h 49"/>
                      <a:gd name="T26" fmla="*/ 10 w 73"/>
                      <a:gd name="T27" fmla="*/ 31 h 49"/>
                      <a:gd name="T28" fmla="*/ 3 w 73"/>
                      <a:gd name="T29" fmla="*/ 24 h 49"/>
                      <a:gd name="T30" fmla="*/ 1 w 73"/>
                      <a:gd name="T31" fmla="*/ 17 h 49"/>
                      <a:gd name="T32" fmla="*/ 1 w 73"/>
                      <a:gd name="T33" fmla="*/ 15 h 49"/>
                      <a:gd name="T34" fmla="*/ 4 w 73"/>
                      <a:gd name="T35" fmla="*/ 5 h 49"/>
                      <a:gd name="T36" fmla="*/ 10 w 73"/>
                      <a:gd name="T37" fmla="*/ 1 h 49"/>
                      <a:gd name="T38" fmla="*/ 36 w 73"/>
                      <a:gd name="T39" fmla="*/ 3 h 49"/>
                      <a:gd name="T40" fmla="*/ 39 w 73"/>
                      <a:gd name="T41" fmla="*/ 3 h 49"/>
                      <a:gd name="T42" fmla="*/ 48 w 73"/>
                      <a:gd name="T43" fmla="*/ 10 h 49"/>
                      <a:gd name="T44" fmla="*/ 60 w 73"/>
                      <a:gd name="T45" fmla="*/ 10 h 49"/>
                      <a:gd name="T46" fmla="*/ 60 w 73"/>
                      <a:gd name="T47" fmla="*/ 16 h 49"/>
                      <a:gd name="T48" fmla="*/ 62 w 73"/>
                      <a:gd name="T49" fmla="*/ 17 h 49"/>
                      <a:gd name="T50" fmla="*/ 64 w 73"/>
                      <a:gd name="T51" fmla="*/ 16 h 49"/>
                      <a:gd name="T52" fmla="*/ 64 w 73"/>
                      <a:gd name="T53" fmla="*/ 23 h 49"/>
                      <a:gd name="T54" fmla="*/ 59 w 73"/>
                      <a:gd name="T55" fmla="*/ 24 h 49"/>
                      <a:gd name="T56" fmla="*/ 57 w 73"/>
                      <a:gd name="T57" fmla="*/ 24 h 49"/>
                      <a:gd name="T58" fmla="*/ 57 w 73"/>
                      <a:gd name="T59" fmla="*/ 25 h 49"/>
                      <a:gd name="T60" fmla="*/ 53 w 73"/>
                      <a:gd name="T61" fmla="*/ 28 h 49"/>
                      <a:gd name="T62" fmla="*/ 59 w 73"/>
                      <a:gd name="T63" fmla="*/ 28 h 49"/>
                      <a:gd name="T64" fmla="*/ 67 w 73"/>
                      <a:gd name="T65" fmla="*/ 29 h 49"/>
                      <a:gd name="T66" fmla="*/ 72 w 73"/>
                      <a:gd name="T67" fmla="*/ 28 h 49"/>
                      <a:gd name="T68" fmla="*/ 73 w 73"/>
                      <a:gd name="T69" fmla="*/ 35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73" h="49">
                        <a:moveTo>
                          <a:pt x="73" y="35"/>
                        </a:moveTo>
                        <a:cubicBezTo>
                          <a:pt x="72" y="35"/>
                          <a:pt x="72" y="36"/>
                          <a:pt x="73" y="36"/>
                        </a:cubicBezTo>
                        <a:cubicBezTo>
                          <a:pt x="73" y="38"/>
                          <a:pt x="72" y="39"/>
                          <a:pt x="71" y="40"/>
                        </a:cubicBezTo>
                        <a:cubicBezTo>
                          <a:pt x="70" y="41"/>
                          <a:pt x="69" y="43"/>
                          <a:pt x="67" y="42"/>
                        </a:cubicBezTo>
                        <a:cubicBezTo>
                          <a:pt x="65" y="41"/>
                          <a:pt x="66" y="39"/>
                          <a:pt x="66" y="37"/>
                        </a:cubicBezTo>
                        <a:cubicBezTo>
                          <a:pt x="64" y="39"/>
                          <a:pt x="66" y="44"/>
                          <a:pt x="61" y="40"/>
                        </a:cubicBezTo>
                        <a:cubicBezTo>
                          <a:pt x="62" y="42"/>
                          <a:pt x="64" y="42"/>
                          <a:pt x="64" y="44"/>
                        </a:cubicBezTo>
                        <a:cubicBezTo>
                          <a:pt x="64" y="46"/>
                          <a:pt x="62" y="46"/>
                          <a:pt x="61" y="46"/>
                        </a:cubicBezTo>
                        <a:cubicBezTo>
                          <a:pt x="54" y="49"/>
                          <a:pt x="48" y="49"/>
                          <a:pt x="41" y="44"/>
                        </a:cubicBezTo>
                        <a:cubicBezTo>
                          <a:pt x="41" y="44"/>
                          <a:pt x="41" y="41"/>
                          <a:pt x="40" y="43"/>
                        </a:cubicBezTo>
                        <a:cubicBezTo>
                          <a:pt x="38" y="45"/>
                          <a:pt x="36" y="44"/>
                          <a:pt x="34" y="44"/>
                        </a:cubicBezTo>
                        <a:cubicBezTo>
                          <a:pt x="28" y="43"/>
                          <a:pt x="23" y="40"/>
                          <a:pt x="18" y="36"/>
                        </a:cubicBezTo>
                        <a:cubicBezTo>
                          <a:pt x="17" y="34"/>
                          <a:pt x="15" y="32"/>
                          <a:pt x="12" y="31"/>
                        </a:cubicBezTo>
                        <a:cubicBezTo>
                          <a:pt x="12" y="31"/>
                          <a:pt x="11" y="30"/>
                          <a:pt x="10" y="31"/>
                        </a:cubicBezTo>
                        <a:cubicBezTo>
                          <a:pt x="5" y="32"/>
                          <a:pt x="1" y="28"/>
                          <a:pt x="3" y="24"/>
                        </a:cubicBezTo>
                        <a:cubicBezTo>
                          <a:pt x="4" y="20"/>
                          <a:pt x="3" y="19"/>
                          <a:pt x="1" y="17"/>
                        </a:cubicBezTo>
                        <a:cubicBezTo>
                          <a:pt x="0" y="16"/>
                          <a:pt x="0" y="15"/>
                          <a:pt x="1" y="15"/>
                        </a:cubicBezTo>
                        <a:cubicBezTo>
                          <a:pt x="2" y="12"/>
                          <a:pt x="3" y="8"/>
                          <a:pt x="4" y="5"/>
                        </a:cubicBezTo>
                        <a:cubicBezTo>
                          <a:pt x="5" y="3"/>
                          <a:pt x="7" y="1"/>
                          <a:pt x="10" y="1"/>
                        </a:cubicBezTo>
                        <a:cubicBezTo>
                          <a:pt x="19" y="1"/>
                          <a:pt x="27" y="0"/>
                          <a:pt x="36" y="3"/>
                        </a:cubicBezTo>
                        <a:cubicBezTo>
                          <a:pt x="37" y="3"/>
                          <a:pt x="38" y="3"/>
                          <a:pt x="39" y="3"/>
                        </a:cubicBezTo>
                        <a:cubicBezTo>
                          <a:pt x="40" y="8"/>
                          <a:pt x="44" y="9"/>
                          <a:pt x="48" y="10"/>
                        </a:cubicBezTo>
                        <a:cubicBezTo>
                          <a:pt x="52" y="10"/>
                          <a:pt x="56" y="10"/>
                          <a:pt x="60" y="10"/>
                        </a:cubicBezTo>
                        <a:cubicBezTo>
                          <a:pt x="58" y="12"/>
                          <a:pt x="57" y="14"/>
                          <a:pt x="60" y="16"/>
                        </a:cubicBezTo>
                        <a:cubicBezTo>
                          <a:pt x="61" y="17"/>
                          <a:pt x="61" y="18"/>
                          <a:pt x="62" y="17"/>
                        </a:cubicBezTo>
                        <a:cubicBezTo>
                          <a:pt x="63" y="16"/>
                          <a:pt x="63" y="14"/>
                          <a:pt x="64" y="16"/>
                        </a:cubicBezTo>
                        <a:cubicBezTo>
                          <a:pt x="65" y="18"/>
                          <a:pt x="66" y="21"/>
                          <a:pt x="64" y="23"/>
                        </a:cubicBezTo>
                        <a:cubicBezTo>
                          <a:pt x="62" y="24"/>
                          <a:pt x="60" y="25"/>
                          <a:pt x="59" y="24"/>
                        </a:cubicBezTo>
                        <a:cubicBezTo>
                          <a:pt x="58" y="22"/>
                          <a:pt x="57" y="23"/>
                          <a:pt x="57" y="24"/>
                        </a:cubicBezTo>
                        <a:cubicBezTo>
                          <a:pt x="57" y="25"/>
                          <a:pt x="57" y="25"/>
                          <a:pt x="57" y="25"/>
                        </a:cubicBezTo>
                        <a:cubicBezTo>
                          <a:pt x="54" y="25"/>
                          <a:pt x="52" y="26"/>
                          <a:pt x="53" y="28"/>
                        </a:cubicBezTo>
                        <a:cubicBezTo>
                          <a:pt x="54" y="30"/>
                          <a:pt x="57" y="29"/>
                          <a:pt x="59" y="28"/>
                        </a:cubicBezTo>
                        <a:cubicBezTo>
                          <a:pt x="62" y="26"/>
                          <a:pt x="65" y="28"/>
                          <a:pt x="67" y="29"/>
                        </a:cubicBezTo>
                        <a:cubicBezTo>
                          <a:pt x="69" y="32"/>
                          <a:pt x="70" y="29"/>
                          <a:pt x="72" y="28"/>
                        </a:cubicBezTo>
                        <a:cubicBezTo>
                          <a:pt x="72" y="31"/>
                          <a:pt x="73" y="33"/>
                          <a:pt x="73" y="35"/>
                        </a:cubicBezTo>
                        <a:close/>
                      </a:path>
                    </a:pathLst>
                  </a:custGeom>
                  <a:solidFill>
                    <a:srgbClr val="C1FE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4" name="Freeform 594"/>
                  <p:cNvSpPr/>
                  <p:nvPr/>
                </p:nvSpPr>
                <p:spPr bwMode="auto">
                  <a:xfrm>
                    <a:off x="4700" y="1860"/>
                    <a:ext cx="181" cy="83"/>
                  </a:xfrm>
                  <a:custGeom>
                    <a:avLst/>
                    <a:gdLst>
                      <a:gd name="T0" fmla="*/ 3 w 76"/>
                      <a:gd name="T1" fmla="*/ 0 h 35"/>
                      <a:gd name="T2" fmla="*/ 8 w 76"/>
                      <a:gd name="T3" fmla="*/ 7 h 35"/>
                      <a:gd name="T4" fmla="*/ 5 w 76"/>
                      <a:gd name="T5" fmla="*/ 8 h 35"/>
                      <a:gd name="T6" fmla="*/ 6 w 76"/>
                      <a:gd name="T7" fmla="*/ 13 h 35"/>
                      <a:gd name="T8" fmla="*/ 13 w 76"/>
                      <a:gd name="T9" fmla="*/ 13 h 35"/>
                      <a:gd name="T10" fmla="*/ 17 w 76"/>
                      <a:gd name="T11" fmla="*/ 15 h 35"/>
                      <a:gd name="T12" fmla="*/ 21 w 76"/>
                      <a:gd name="T13" fmla="*/ 19 h 35"/>
                      <a:gd name="T14" fmla="*/ 22 w 76"/>
                      <a:gd name="T15" fmla="*/ 21 h 35"/>
                      <a:gd name="T16" fmla="*/ 23 w 76"/>
                      <a:gd name="T17" fmla="*/ 23 h 35"/>
                      <a:gd name="T18" fmla="*/ 29 w 76"/>
                      <a:gd name="T19" fmla="*/ 25 h 35"/>
                      <a:gd name="T20" fmla="*/ 31 w 76"/>
                      <a:gd name="T21" fmla="*/ 29 h 35"/>
                      <a:gd name="T22" fmla="*/ 43 w 76"/>
                      <a:gd name="T23" fmla="*/ 24 h 35"/>
                      <a:gd name="T24" fmla="*/ 46 w 76"/>
                      <a:gd name="T25" fmla="*/ 28 h 35"/>
                      <a:gd name="T26" fmla="*/ 48 w 76"/>
                      <a:gd name="T27" fmla="*/ 29 h 35"/>
                      <a:gd name="T28" fmla="*/ 60 w 76"/>
                      <a:gd name="T29" fmla="*/ 31 h 35"/>
                      <a:gd name="T30" fmla="*/ 62 w 76"/>
                      <a:gd name="T31" fmla="*/ 30 h 35"/>
                      <a:gd name="T32" fmla="*/ 65 w 76"/>
                      <a:gd name="T33" fmla="*/ 28 h 35"/>
                      <a:gd name="T34" fmla="*/ 61 w 76"/>
                      <a:gd name="T35" fmla="*/ 27 h 35"/>
                      <a:gd name="T36" fmla="*/ 66 w 76"/>
                      <a:gd name="T37" fmla="*/ 26 h 35"/>
                      <a:gd name="T38" fmla="*/ 67 w 76"/>
                      <a:gd name="T39" fmla="*/ 21 h 35"/>
                      <a:gd name="T40" fmla="*/ 70 w 76"/>
                      <a:gd name="T41" fmla="*/ 22 h 35"/>
                      <a:gd name="T42" fmla="*/ 69 w 76"/>
                      <a:gd name="T43" fmla="*/ 24 h 35"/>
                      <a:gd name="T44" fmla="*/ 69 w 76"/>
                      <a:gd name="T45" fmla="*/ 26 h 35"/>
                      <a:gd name="T46" fmla="*/ 71 w 76"/>
                      <a:gd name="T47" fmla="*/ 25 h 35"/>
                      <a:gd name="T48" fmla="*/ 75 w 76"/>
                      <a:gd name="T49" fmla="*/ 21 h 35"/>
                      <a:gd name="T50" fmla="*/ 76 w 76"/>
                      <a:gd name="T51" fmla="*/ 22 h 35"/>
                      <a:gd name="T52" fmla="*/ 59 w 76"/>
                      <a:gd name="T53" fmla="*/ 34 h 35"/>
                      <a:gd name="T54" fmla="*/ 42 w 76"/>
                      <a:gd name="T55" fmla="*/ 32 h 35"/>
                      <a:gd name="T56" fmla="*/ 40 w 76"/>
                      <a:gd name="T57" fmla="*/ 33 h 35"/>
                      <a:gd name="T58" fmla="*/ 32 w 76"/>
                      <a:gd name="T59" fmla="*/ 31 h 35"/>
                      <a:gd name="T60" fmla="*/ 13 w 76"/>
                      <a:gd name="T61" fmla="*/ 22 h 35"/>
                      <a:gd name="T62" fmla="*/ 3 w 76"/>
                      <a:gd name="T63" fmla="*/ 0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76" h="35">
                        <a:moveTo>
                          <a:pt x="3" y="0"/>
                        </a:moveTo>
                        <a:cubicBezTo>
                          <a:pt x="5" y="2"/>
                          <a:pt x="7" y="5"/>
                          <a:pt x="8" y="7"/>
                        </a:cubicBezTo>
                        <a:cubicBezTo>
                          <a:pt x="8" y="9"/>
                          <a:pt x="5" y="8"/>
                          <a:pt x="5" y="8"/>
                        </a:cubicBezTo>
                        <a:cubicBezTo>
                          <a:pt x="7" y="10"/>
                          <a:pt x="2" y="12"/>
                          <a:pt x="6" y="13"/>
                        </a:cubicBezTo>
                        <a:cubicBezTo>
                          <a:pt x="9" y="14"/>
                          <a:pt x="10" y="18"/>
                          <a:pt x="13" y="13"/>
                        </a:cubicBezTo>
                        <a:cubicBezTo>
                          <a:pt x="14" y="11"/>
                          <a:pt x="15" y="17"/>
                          <a:pt x="17" y="15"/>
                        </a:cubicBezTo>
                        <a:cubicBezTo>
                          <a:pt x="17" y="18"/>
                          <a:pt x="19" y="18"/>
                          <a:pt x="21" y="19"/>
                        </a:cubicBezTo>
                        <a:cubicBezTo>
                          <a:pt x="22" y="19"/>
                          <a:pt x="23" y="20"/>
                          <a:pt x="22" y="21"/>
                        </a:cubicBezTo>
                        <a:cubicBezTo>
                          <a:pt x="22" y="22"/>
                          <a:pt x="22" y="22"/>
                          <a:pt x="23" y="23"/>
                        </a:cubicBezTo>
                        <a:cubicBezTo>
                          <a:pt x="26" y="21"/>
                          <a:pt x="26" y="26"/>
                          <a:pt x="29" y="25"/>
                        </a:cubicBezTo>
                        <a:cubicBezTo>
                          <a:pt x="32" y="24"/>
                          <a:pt x="32" y="24"/>
                          <a:pt x="31" y="29"/>
                        </a:cubicBezTo>
                        <a:cubicBezTo>
                          <a:pt x="35" y="25"/>
                          <a:pt x="41" y="33"/>
                          <a:pt x="43" y="24"/>
                        </a:cubicBezTo>
                        <a:cubicBezTo>
                          <a:pt x="44" y="27"/>
                          <a:pt x="43" y="29"/>
                          <a:pt x="46" y="28"/>
                        </a:cubicBezTo>
                        <a:cubicBezTo>
                          <a:pt x="47" y="28"/>
                          <a:pt x="47" y="28"/>
                          <a:pt x="48" y="29"/>
                        </a:cubicBezTo>
                        <a:cubicBezTo>
                          <a:pt x="51" y="33"/>
                          <a:pt x="55" y="33"/>
                          <a:pt x="60" y="31"/>
                        </a:cubicBezTo>
                        <a:cubicBezTo>
                          <a:pt x="61" y="31"/>
                          <a:pt x="61" y="30"/>
                          <a:pt x="62" y="30"/>
                        </a:cubicBezTo>
                        <a:cubicBezTo>
                          <a:pt x="63" y="29"/>
                          <a:pt x="66" y="31"/>
                          <a:pt x="65" y="28"/>
                        </a:cubicBezTo>
                        <a:cubicBezTo>
                          <a:pt x="65" y="26"/>
                          <a:pt x="63" y="27"/>
                          <a:pt x="61" y="27"/>
                        </a:cubicBezTo>
                        <a:cubicBezTo>
                          <a:pt x="62" y="24"/>
                          <a:pt x="64" y="26"/>
                          <a:pt x="66" y="26"/>
                        </a:cubicBezTo>
                        <a:cubicBezTo>
                          <a:pt x="65" y="24"/>
                          <a:pt x="65" y="22"/>
                          <a:pt x="67" y="21"/>
                        </a:cubicBezTo>
                        <a:cubicBezTo>
                          <a:pt x="68" y="21"/>
                          <a:pt x="69" y="21"/>
                          <a:pt x="70" y="22"/>
                        </a:cubicBezTo>
                        <a:cubicBezTo>
                          <a:pt x="71" y="23"/>
                          <a:pt x="70" y="23"/>
                          <a:pt x="69" y="24"/>
                        </a:cubicBezTo>
                        <a:cubicBezTo>
                          <a:pt x="68" y="24"/>
                          <a:pt x="68" y="25"/>
                          <a:pt x="69" y="26"/>
                        </a:cubicBezTo>
                        <a:cubicBezTo>
                          <a:pt x="70" y="27"/>
                          <a:pt x="71" y="26"/>
                          <a:pt x="71" y="25"/>
                        </a:cubicBezTo>
                        <a:cubicBezTo>
                          <a:pt x="72" y="24"/>
                          <a:pt x="74" y="22"/>
                          <a:pt x="75" y="21"/>
                        </a:cubicBezTo>
                        <a:cubicBezTo>
                          <a:pt x="75" y="21"/>
                          <a:pt x="76" y="22"/>
                          <a:pt x="76" y="22"/>
                        </a:cubicBezTo>
                        <a:cubicBezTo>
                          <a:pt x="74" y="30"/>
                          <a:pt x="66" y="35"/>
                          <a:pt x="59" y="34"/>
                        </a:cubicBezTo>
                        <a:cubicBezTo>
                          <a:pt x="53" y="34"/>
                          <a:pt x="48" y="34"/>
                          <a:pt x="42" y="32"/>
                        </a:cubicBezTo>
                        <a:cubicBezTo>
                          <a:pt x="42" y="32"/>
                          <a:pt x="41" y="33"/>
                          <a:pt x="40" y="33"/>
                        </a:cubicBezTo>
                        <a:cubicBezTo>
                          <a:pt x="37" y="35"/>
                          <a:pt x="34" y="34"/>
                          <a:pt x="32" y="31"/>
                        </a:cubicBezTo>
                        <a:cubicBezTo>
                          <a:pt x="25" y="28"/>
                          <a:pt x="19" y="25"/>
                          <a:pt x="13" y="22"/>
                        </a:cubicBezTo>
                        <a:cubicBezTo>
                          <a:pt x="4" y="17"/>
                          <a:pt x="0" y="9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C5FEB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5" name="Freeform 595"/>
                  <p:cNvSpPr/>
                  <p:nvPr/>
                </p:nvSpPr>
                <p:spPr bwMode="auto">
                  <a:xfrm>
                    <a:off x="4760" y="1934"/>
                    <a:ext cx="49" cy="16"/>
                  </a:xfrm>
                  <a:custGeom>
                    <a:avLst/>
                    <a:gdLst>
                      <a:gd name="T0" fmla="*/ 7 w 21"/>
                      <a:gd name="T1" fmla="*/ 0 h 7"/>
                      <a:gd name="T2" fmla="*/ 15 w 21"/>
                      <a:gd name="T3" fmla="*/ 2 h 7"/>
                      <a:gd name="T4" fmla="*/ 21 w 21"/>
                      <a:gd name="T5" fmla="*/ 6 h 7"/>
                      <a:gd name="T6" fmla="*/ 10 w 21"/>
                      <a:gd name="T7" fmla="*/ 5 h 7"/>
                      <a:gd name="T8" fmla="*/ 0 w 21"/>
                      <a:gd name="T9" fmla="*/ 3 h 7"/>
                      <a:gd name="T10" fmla="*/ 5 w 21"/>
                      <a:gd name="T11" fmla="*/ 0 h 7"/>
                      <a:gd name="T12" fmla="*/ 7 w 21"/>
                      <a:gd name="T13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7">
                        <a:moveTo>
                          <a:pt x="7" y="0"/>
                        </a:moveTo>
                        <a:cubicBezTo>
                          <a:pt x="10" y="1"/>
                          <a:pt x="12" y="2"/>
                          <a:pt x="15" y="2"/>
                        </a:cubicBezTo>
                        <a:cubicBezTo>
                          <a:pt x="16" y="5"/>
                          <a:pt x="19" y="5"/>
                          <a:pt x="21" y="6"/>
                        </a:cubicBezTo>
                        <a:cubicBezTo>
                          <a:pt x="17" y="7"/>
                          <a:pt x="14" y="5"/>
                          <a:pt x="10" y="5"/>
                        </a:cubicBezTo>
                        <a:cubicBezTo>
                          <a:pt x="7" y="5"/>
                          <a:pt x="4" y="3"/>
                          <a:pt x="0" y="3"/>
                        </a:cubicBezTo>
                        <a:cubicBezTo>
                          <a:pt x="2" y="1"/>
                          <a:pt x="4" y="3"/>
                          <a:pt x="5" y="0"/>
                        </a:cubicBezTo>
                        <a:cubicBezTo>
                          <a:pt x="5" y="0"/>
                          <a:pt x="6" y="0"/>
                          <a:pt x="7" y="0"/>
                        </a:cubicBezTo>
                        <a:close/>
                      </a:path>
                    </a:pathLst>
                  </a:custGeom>
                  <a:solidFill>
                    <a:srgbClr val="ACDDD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6" name="Freeform 596"/>
                  <p:cNvSpPr/>
                  <p:nvPr/>
                </p:nvSpPr>
                <p:spPr bwMode="auto">
                  <a:xfrm>
                    <a:off x="4584" y="1870"/>
                    <a:ext cx="36" cy="26"/>
                  </a:xfrm>
                  <a:custGeom>
                    <a:avLst/>
                    <a:gdLst>
                      <a:gd name="T0" fmla="*/ 15 w 15"/>
                      <a:gd name="T1" fmla="*/ 10 h 11"/>
                      <a:gd name="T2" fmla="*/ 8 w 15"/>
                      <a:gd name="T3" fmla="*/ 9 h 11"/>
                      <a:gd name="T4" fmla="*/ 3 w 15"/>
                      <a:gd name="T5" fmla="*/ 5 h 11"/>
                      <a:gd name="T6" fmla="*/ 2 w 15"/>
                      <a:gd name="T7" fmla="*/ 3 h 11"/>
                      <a:gd name="T8" fmla="*/ 1 w 15"/>
                      <a:gd name="T9" fmla="*/ 0 h 11"/>
                      <a:gd name="T10" fmla="*/ 6 w 15"/>
                      <a:gd name="T11" fmla="*/ 5 h 11"/>
                      <a:gd name="T12" fmla="*/ 10 w 15"/>
                      <a:gd name="T13" fmla="*/ 8 h 11"/>
                      <a:gd name="T14" fmla="*/ 15 w 15"/>
                      <a:gd name="T15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5" h="11">
                        <a:moveTo>
                          <a:pt x="15" y="10"/>
                        </a:moveTo>
                        <a:cubicBezTo>
                          <a:pt x="13" y="10"/>
                          <a:pt x="10" y="11"/>
                          <a:pt x="8" y="9"/>
                        </a:cubicBezTo>
                        <a:cubicBezTo>
                          <a:pt x="5" y="8"/>
                          <a:pt x="3" y="8"/>
                          <a:pt x="3" y="5"/>
                        </a:cubicBezTo>
                        <a:cubicBezTo>
                          <a:pt x="3" y="4"/>
                          <a:pt x="3" y="3"/>
                          <a:pt x="2" y="3"/>
                        </a:cubicBezTo>
                        <a:cubicBezTo>
                          <a:pt x="0" y="2"/>
                          <a:pt x="0" y="1"/>
                          <a:pt x="1" y="0"/>
                        </a:cubicBezTo>
                        <a:cubicBezTo>
                          <a:pt x="4" y="0"/>
                          <a:pt x="5" y="1"/>
                          <a:pt x="6" y="5"/>
                        </a:cubicBezTo>
                        <a:cubicBezTo>
                          <a:pt x="6" y="6"/>
                          <a:pt x="6" y="9"/>
                          <a:pt x="10" y="8"/>
                        </a:cubicBezTo>
                        <a:cubicBezTo>
                          <a:pt x="11" y="7"/>
                          <a:pt x="13" y="9"/>
                          <a:pt x="15" y="10"/>
                        </a:cubicBezTo>
                        <a:close/>
                      </a:path>
                    </a:pathLst>
                  </a:custGeom>
                  <a:solidFill>
                    <a:srgbClr val="ADCA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7" name="Freeform 597"/>
                  <p:cNvSpPr/>
                  <p:nvPr/>
                </p:nvSpPr>
                <p:spPr bwMode="auto">
                  <a:xfrm>
                    <a:off x="4790" y="2718"/>
                    <a:ext cx="57" cy="45"/>
                  </a:xfrm>
                  <a:custGeom>
                    <a:avLst/>
                    <a:gdLst>
                      <a:gd name="T0" fmla="*/ 0 w 24"/>
                      <a:gd name="T1" fmla="*/ 14 h 19"/>
                      <a:gd name="T2" fmla="*/ 0 w 24"/>
                      <a:gd name="T3" fmla="*/ 12 h 19"/>
                      <a:gd name="T4" fmla="*/ 1 w 24"/>
                      <a:gd name="T5" fmla="*/ 11 h 19"/>
                      <a:gd name="T6" fmla="*/ 3 w 24"/>
                      <a:gd name="T7" fmla="*/ 2 h 19"/>
                      <a:gd name="T8" fmla="*/ 11 w 24"/>
                      <a:gd name="T9" fmla="*/ 1 h 19"/>
                      <a:gd name="T10" fmla="*/ 19 w 24"/>
                      <a:gd name="T11" fmla="*/ 9 h 19"/>
                      <a:gd name="T12" fmla="*/ 22 w 24"/>
                      <a:gd name="T13" fmla="*/ 10 h 19"/>
                      <a:gd name="T14" fmla="*/ 24 w 24"/>
                      <a:gd name="T15" fmla="*/ 11 h 19"/>
                      <a:gd name="T16" fmla="*/ 23 w 24"/>
                      <a:gd name="T17" fmla="*/ 13 h 19"/>
                      <a:gd name="T18" fmla="*/ 21 w 24"/>
                      <a:gd name="T19" fmla="*/ 16 h 19"/>
                      <a:gd name="T20" fmla="*/ 18 w 24"/>
                      <a:gd name="T21" fmla="*/ 19 h 19"/>
                      <a:gd name="T22" fmla="*/ 19 w 24"/>
                      <a:gd name="T23" fmla="*/ 17 h 19"/>
                      <a:gd name="T24" fmla="*/ 19 w 24"/>
                      <a:gd name="T25" fmla="*/ 15 h 19"/>
                      <a:gd name="T26" fmla="*/ 17 w 24"/>
                      <a:gd name="T27" fmla="*/ 15 h 19"/>
                      <a:gd name="T28" fmla="*/ 13 w 24"/>
                      <a:gd name="T29" fmla="*/ 16 h 19"/>
                      <a:gd name="T30" fmla="*/ 4 w 24"/>
                      <a:gd name="T31" fmla="*/ 13 h 19"/>
                      <a:gd name="T32" fmla="*/ 0 w 24"/>
                      <a:gd name="T33" fmla="*/ 14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4" h="19">
                        <a:moveTo>
                          <a:pt x="0" y="14"/>
                        </a:moveTo>
                        <a:cubicBezTo>
                          <a:pt x="0" y="13"/>
                          <a:pt x="0" y="13"/>
                          <a:pt x="0" y="12"/>
                        </a:cubicBezTo>
                        <a:cubicBezTo>
                          <a:pt x="0" y="12"/>
                          <a:pt x="0" y="11"/>
                          <a:pt x="1" y="11"/>
                        </a:cubicBezTo>
                        <a:cubicBezTo>
                          <a:pt x="6" y="9"/>
                          <a:pt x="5" y="5"/>
                          <a:pt x="3" y="2"/>
                        </a:cubicBezTo>
                        <a:cubicBezTo>
                          <a:pt x="6" y="0"/>
                          <a:pt x="8" y="1"/>
                          <a:pt x="11" y="1"/>
                        </a:cubicBezTo>
                        <a:cubicBezTo>
                          <a:pt x="13" y="4"/>
                          <a:pt x="15" y="7"/>
                          <a:pt x="19" y="9"/>
                        </a:cubicBezTo>
                        <a:cubicBezTo>
                          <a:pt x="20" y="10"/>
                          <a:pt x="21" y="11"/>
                          <a:pt x="22" y="10"/>
                        </a:cubicBezTo>
                        <a:cubicBezTo>
                          <a:pt x="24" y="10"/>
                          <a:pt x="24" y="11"/>
                          <a:pt x="24" y="11"/>
                        </a:cubicBezTo>
                        <a:cubicBezTo>
                          <a:pt x="24" y="12"/>
                          <a:pt x="23" y="13"/>
                          <a:pt x="23" y="13"/>
                        </a:cubicBezTo>
                        <a:cubicBezTo>
                          <a:pt x="19" y="12"/>
                          <a:pt x="21" y="15"/>
                          <a:pt x="21" y="16"/>
                        </a:cubicBezTo>
                        <a:cubicBezTo>
                          <a:pt x="20" y="18"/>
                          <a:pt x="20" y="19"/>
                          <a:pt x="18" y="19"/>
                        </a:cubicBezTo>
                        <a:cubicBezTo>
                          <a:pt x="17" y="17"/>
                          <a:pt x="18" y="17"/>
                          <a:pt x="19" y="17"/>
                        </a:cubicBezTo>
                        <a:cubicBezTo>
                          <a:pt x="19" y="16"/>
                          <a:pt x="19" y="16"/>
                          <a:pt x="19" y="15"/>
                        </a:cubicBezTo>
                        <a:cubicBezTo>
                          <a:pt x="18" y="14"/>
                          <a:pt x="18" y="15"/>
                          <a:pt x="17" y="15"/>
                        </a:cubicBezTo>
                        <a:cubicBezTo>
                          <a:pt x="16" y="18"/>
                          <a:pt x="14" y="17"/>
                          <a:pt x="13" y="16"/>
                        </a:cubicBezTo>
                        <a:cubicBezTo>
                          <a:pt x="10" y="14"/>
                          <a:pt x="7" y="15"/>
                          <a:pt x="4" y="13"/>
                        </a:cubicBezTo>
                        <a:cubicBezTo>
                          <a:pt x="3" y="12"/>
                          <a:pt x="2" y="14"/>
                          <a:pt x="0" y="14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8" name="Freeform 598"/>
                  <p:cNvSpPr/>
                  <p:nvPr/>
                </p:nvSpPr>
                <p:spPr bwMode="auto">
                  <a:xfrm>
                    <a:off x="4783" y="2720"/>
                    <a:ext cx="29" cy="26"/>
                  </a:xfrm>
                  <a:custGeom>
                    <a:avLst/>
                    <a:gdLst>
                      <a:gd name="T0" fmla="*/ 6 w 12"/>
                      <a:gd name="T1" fmla="*/ 1 h 11"/>
                      <a:gd name="T2" fmla="*/ 8 w 12"/>
                      <a:gd name="T3" fmla="*/ 9 h 11"/>
                      <a:gd name="T4" fmla="*/ 3 w 12"/>
                      <a:gd name="T5" fmla="*/ 11 h 11"/>
                      <a:gd name="T6" fmla="*/ 1 w 12"/>
                      <a:gd name="T7" fmla="*/ 10 h 11"/>
                      <a:gd name="T8" fmla="*/ 2 w 12"/>
                      <a:gd name="T9" fmla="*/ 9 h 11"/>
                      <a:gd name="T10" fmla="*/ 6 w 12"/>
                      <a:gd name="T11" fmla="*/ 4 h 11"/>
                      <a:gd name="T12" fmla="*/ 2 w 12"/>
                      <a:gd name="T13" fmla="*/ 5 h 11"/>
                      <a:gd name="T14" fmla="*/ 0 w 12"/>
                      <a:gd name="T15" fmla="*/ 3 h 11"/>
                      <a:gd name="T16" fmla="*/ 1 w 12"/>
                      <a:gd name="T17" fmla="*/ 0 h 11"/>
                      <a:gd name="T18" fmla="*/ 6 w 12"/>
                      <a:gd name="T19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" h="11">
                        <a:moveTo>
                          <a:pt x="6" y="1"/>
                        </a:moveTo>
                        <a:cubicBezTo>
                          <a:pt x="8" y="3"/>
                          <a:pt x="12" y="6"/>
                          <a:pt x="8" y="9"/>
                        </a:cubicBezTo>
                        <a:cubicBezTo>
                          <a:pt x="7" y="10"/>
                          <a:pt x="5" y="10"/>
                          <a:pt x="3" y="11"/>
                        </a:cubicBezTo>
                        <a:cubicBezTo>
                          <a:pt x="2" y="11"/>
                          <a:pt x="1" y="11"/>
                          <a:pt x="1" y="10"/>
                        </a:cubicBezTo>
                        <a:cubicBezTo>
                          <a:pt x="1" y="9"/>
                          <a:pt x="1" y="9"/>
                          <a:pt x="2" y="9"/>
                        </a:cubicBezTo>
                        <a:cubicBezTo>
                          <a:pt x="5" y="8"/>
                          <a:pt x="5" y="6"/>
                          <a:pt x="6" y="4"/>
                        </a:cubicBezTo>
                        <a:cubicBezTo>
                          <a:pt x="4" y="3"/>
                          <a:pt x="4" y="5"/>
                          <a:pt x="2" y="5"/>
                        </a:cubicBezTo>
                        <a:cubicBezTo>
                          <a:pt x="2" y="5"/>
                          <a:pt x="1" y="4"/>
                          <a:pt x="0" y="3"/>
                        </a:cubicBezTo>
                        <a:cubicBezTo>
                          <a:pt x="6" y="3"/>
                          <a:pt x="0" y="1"/>
                          <a:pt x="1" y="0"/>
                        </a:cubicBezTo>
                        <a:cubicBezTo>
                          <a:pt x="3" y="0"/>
                          <a:pt x="5" y="0"/>
                          <a:pt x="6" y="1"/>
                        </a:cubicBezTo>
                        <a:close/>
                      </a:path>
                    </a:pathLst>
                  </a:custGeom>
                  <a:solidFill>
                    <a:srgbClr val="8484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49" name="Freeform 599"/>
                  <p:cNvSpPr/>
                  <p:nvPr/>
                </p:nvSpPr>
                <p:spPr bwMode="auto">
                  <a:xfrm>
                    <a:off x="4544" y="2048"/>
                    <a:ext cx="118" cy="62"/>
                  </a:xfrm>
                  <a:custGeom>
                    <a:avLst/>
                    <a:gdLst>
                      <a:gd name="T0" fmla="*/ 18 w 50"/>
                      <a:gd name="T1" fmla="*/ 0 h 26"/>
                      <a:gd name="T2" fmla="*/ 20 w 50"/>
                      <a:gd name="T3" fmla="*/ 0 h 26"/>
                      <a:gd name="T4" fmla="*/ 26 w 50"/>
                      <a:gd name="T5" fmla="*/ 3 h 26"/>
                      <a:gd name="T6" fmla="*/ 44 w 50"/>
                      <a:gd name="T7" fmla="*/ 7 h 26"/>
                      <a:gd name="T8" fmla="*/ 49 w 50"/>
                      <a:gd name="T9" fmla="*/ 16 h 26"/>
                      <a:gd name="T10" fmla="*/ 42 w 50"/>
                      <a:gd name="T11" fmla="*/ 26 h 26"/>
                      <a:gd name="T12" fmla="*/ 40 w 50"/>
                      <a:gd name="T13" fmla="*/ 26 h 26"/>
                      <a:gd name="T14" fmla="*/ 21 w 50"/>
                      <a:gd name="T15" fmla="*/ 25 h 26"/>
                      <a:gd name="T16" fmla="*/ 18 w 50"/>
                      <a:gd name="T17" fmla="*/ 25 h 26"/>
                      <a:gd name="T18" fmla="*/ 3 w 50"/>
                      <a:gd name="T19" fmla="*/ 24 h 26"/>
                      <a:gd name="T20" fmla="*/ 1 w 50"/>
                      <a:gd name="T21" fmla="*/ 20 h 26"/>
                      <a:gd name="T22" fmla="*/ 4 w 50"/>
                      <a:gd name="T23" fmla="*/ 18 h 26"/>
                      <a:gd name="T24" fmla="*/ 8 w 50"/>
                      <a:gd name="T25" fmla="*/ 15 h 26"/>
                      <a:gd name="T26" fmla="*/ 8 w 50"/>
                      <a:gd name="T27" fmla="*/ 14 h 26"/>
                      <a:gd name="T28" fmla="*/ 8 w 50"/>
                      <a:gd name="T29" fmla="*/ 15 h 26"/>
                      <a:gd name="T30" fmla="*/ 2 w 50"/>
                      <a:gd name="T31" fmla="*/ 15 h 26"/>
                      <a:gd name="T32" fmla="*/ 2 w 50"/>
                      <a:gd name="T33" fmla="*/ 11 h 26"/>
                      <a:gd name="T34" fmla="*/ 4 w 50"/>
                      <a:gd name="T35" fmla="*/ 9 h 26"/>
                      <a:gd name="T36" fmla="*/ 9 w 50"/>
                      <a:gd name="T37" fmla="*/ 7 h 26"/>
                      <a:gd name="T38" fmla="*/ 12 w 50"/>
                      <a:gd name="T39" fmla="*/ 6 h 26"/>
                      <a:gd name="T40" fmla="*/ 14 w 50"/>
                      <a:gd name="T41" fmla="*/ 10 h 26"/>
                      <a:gd name="T42" fmla="*/ 16 w 50"/>
                      <a:gd name="T43" fmla="*/ 14 h 26"/>
                      <a:gd name="T44" fmla="*/ 14 w 50"/>
                      <a:gd name="T45" fmla="*/ 10 h 26"/>
                      <a:gd name="T46" fmla="*/ 18 w 50"/>
                      <a:gd name="T47" fmla="*/ 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0" h="26">
                        <a:moveTo>
                          <a:pt x="18" y="0"/>
                        </a:moveTo>
                        <a:cubicBezTo>
                          <a:pt x="19" y="0"/>
                          <a:pt x="19" y="0"/>
                          <a:pt x="20" y="0"/>
                        </a:cubicBezTo>
                        <a:cubicBezTo>
                          <a:pt x="21" y="3"/>
                          <a:pt x="24" y="3"/>
                          <a:pt x="26" y="3"/>
                        </a:cubicBezTo>
                        <a:cubicBezTo>
                          <a:pt x="32" y="3"/>
                          <a:pt x="38" y="4"/>
                          <a:pt x="44" y="7"/>
                        </a:cubicBezTo>
                        <a:cubicBezTo>
                          <a:pt x="47" y="9"/>
                          <a:pt x="50" y="12"/>
                          <a:pt x="49" y="16"/>
                        </a:cubicBezTo>
                        <a:cubicBezTo>
                          <a:pt x="48" y="21"/>
                          <a:pt x="47" y="25"/>
                          <a:pt x="42" y="26"/>
                        </a:cubicBezTo>
                        <a:cubicBezTo>
                          <a:pt x="41" y="26"/>
                          <a:pt x="40" y="26"/>
                          <a:pt x="40" y="26"/>
                        </a:cubicBezTo>
                        <a:cubicBezTo>
                          <a:pt x="34" y="23"/>
                          <a:pt x="27" y="26"/>
                          <a:pt x="21" y="25"/>
                        </a:cubicBezTo>
                        <a:cubicBezTo>
                          <a:pt x="20" y="25"/>
                          <a:pt x="19" y="25"/>
                          <a:pt x="18" y="25"/>
                        </a:cubicBezTo>
                        <a:cubicBezTo>
                          <a:pt x="13" y="23"/>
                          <a:pt x="8" y="23"/>
                          <a:pt x="3" y="24"/>
                        </a:cubicBezTo>
                        <a:cubicBezTo>
                          <a:pt x="2" y="23"/>
                          <a:pt x="1" y="21"/>
                          <a:pt x="1" y="20"/>
                        </a:cubicBezTo>
                        <a:cubicBezTo>
                          <a:pt x="2" y="18"/>
                          <a:pt x="4" y="21"/>
                          <a:pt x="4" y="18"/>
                        </a:cubicBezTo>
                        <a:cubicBezTo>
                          <a:pt x="5" y="17"/>
                          <a:pt x="8" y="17"/>
                          <a:pt x="8" y="15"/>
                        </a:cubicBezTo>
                        <a:cubicBezTo>
                          <a:pt x="9" y="14"/>
                          <a:pt x="7" y="14"/>
                          <a:pt x="8" y="14"/>
                        </a:cubicBezTo>
                        <a:cubicBezTo>
                          <a:pt x="8" y="14"/>
                          <a:pt x="8" y="14"/>
                          <a:pt x="8" y="15"/>
                        </a:cubicBezTo>
                        <a:cubicBezTo>
                          <a:pt x="6" y="16"/>
                          <a:pt x="4" y="16"/>
                          <a:pt x="2" y="15"/>
                        </a:cubicBezTo>
                        <a:cubicBezTo>
                          <a:pt x="0" y="14"/>
                          <a:pt x="2" y="12"/>
                          <a:pt x="2" y="11"/>
                        </a:cubicBezTo>
                        <a:cubicBezTo>
                          <a:pt x="3" y="10"/>
                          <a:pt x="3" y="9"/>
                          <a:pt x="4" y="9"/>
                        </a:cubicBezTo>
                        <a:cubicBezTo>
                          <a:pt x="6" y="9"/>
                          <a:pt x="8" y="10"/>
                          <a:pt x="9" y="7"/>
                        </a:cubicBezTo>
                        <a:cubicBezTo>
                          <a:pt x="10" y="6"/>
                          <a:pt x="11" y="5"/>
                          <a:pt x="12" y="6"/>
                        </a:cubicBezTo>
                        <a:cubicBezTo>
                          <a:pt x="13" y="7"/>
                          <a:pt x="15" y="7"/>
                          <a:pt x="14" y="10"/>
                        </a:cubicBezTo>
                        <a:cubicBezTo>
                          <a:pt x="13" y="12"/>
                          <a:pt x="14" y="13"/>
                          <a:pt x="16" y="14"/>
                        </a:cubicBezTo>
                        <a:cubicBezTo>
                          <a:pt x="15" y="13"/>
                          <a:pt x="14" y="12"/>
                          <a:pt x="14" y="10"/>
                        </a:cubicBezTo>
                        <a:cubicBezTo>
                          <a:pt x="16" y="7"/>
                          <a:pt x="14" y="3"/>
                          <a:pt x="18" y="0"/>
                        </a:cubicBezTo>
                        <a:close/>
                      </a:path>
                    </a:pathLst>
                  </a:custGeom>
                  <a:solidFill>
                    <a:srgbClr val="BDFEB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0" name="Freeform 600"/>
                  <p:cNvSpPr/>
                  <p:nvPr/>
                </p:nvSpPr>
                <p:spPr bwMode="auto">
                  <a:xfrm>
                    <a:off x="4658" y="2093"/>
                    <a:ext cx="28" cy="17"/>
                  </a:xfrm>
                  <a:custGeom>
                    <a:avLst/>
                    <a:gdLst>
                      <a:gd name="T0" fmla="*/ 7 w 12"/>
                      <a:gd name="T1" fmla="*/ 6 h 7"/>
                      <a:gd name="T2" fmla="*/ 4 w 12"/>
                      <a:gd name="T3" fmla="*/ 6 h 7"/>
                      <a:gd name="T4" fmla="*/ 1 w 12"/>
                      <a:gd name="T5" fmla="*/ 5 h 7"/>
                      <a:gd name="T6" fmla="*/ 3 w 12"/>
                      <a:gd name="T7" fmla="*/ 2 h 7"/>
                      <a:gd name="T8" fmla="*/ 11 w 12"/>
                      <a:gd name="T9" fmla="*/ 2 h 7"/>
                      <a:gd name="T10" fmla="*/ 12 w 12"/>
                      <a:gd name="T11" fmla="*/ 5 h 7"/>
                      <a:gd name="T12" fmla="*/ 10 w 12"/>
                      <a:gd name="T13" fmla="*/ 7 h 7"/>
                      <a:gd name="T14" fmla="*/ 7 w 12"/>
                      <a:gd name="T15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2" h="7">
                        <a:moveTo>
                          <a:pt x="7" y="6"/>
                        </a:moveTo>
                        <a:cubicBezTo>
                          <a:pt x="6" y="6"/>
                          <a:pt x="5" y="6"/>
                          <a:pt x="4" y="6"/>
                        </a:cubicBezTo>
                        <a:cubicBezTo>
                          <a:pt x="3" y="6"/>
                          <a:pt x="1" y="6"/>
                          <a:pt x="1" y="5"/>
                        </a:cubicBezTo>
                        <a:cubicBezTo>
                          <a:pt x="0" y="4"/>
                          <a:pt x="1" y="2"/>
                          <a:pt x="3" y="2"/>
                        </a:cubicBezTo>
                        <a:cubicBezTo>
                          <a:pt x="6" y="0"/>
                          <a:pt x="9" y="1"/>
                          <a:pt x="11" y="2"/>
                        </a:cubicBezTo>
                        <a:cubicBezTo>
                          <a:pt x="12" y="3"/>
                          <a:pt x="12" y="4"/>
                          <a:pt x="12" y="5"/>
                        </a:cubicBezTo>
                        <a:cubicBezTo>
                          <a:pt x="12" y="6"/>
                          <a:pt x="11" y="7"/>
                          <a:pt x="10" y="7"/>
                        </a:cubicBezTo>
                        <a:cubicBezTo>
                          <a:pt x="9" y="7"/>
                          <a:pt x="8" y="6"/>
                          <a:pt x="7" y="6"/>
                        </a:cubicBezTo>
                        <a:close/>
                      </a:path>
                    </a:pathLst>
                  </a:custGeom>
                  <a:solidFill>
                    <a:srgbClr val="C1FE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1" name="Freeform 601"/>
                  <p:cNvSpPr/>
                  <p:nvPr/>
                </p:nvSpPr>
                <p:spPr bwMode="auto">
                  <a:xfrm>
                    <a:off x="4472" y="2010"/>
                    <a:ext cx="112" cy="69"/>
                  </a:xfrm>
                  <a:custGeom>
                    <a:avLst/>
                    <a:gdLst>
                      <a:gd name="T0" fmla="*/ 35 w 47"/>
                      <a:gd name="T1" fmla="*/ 25 h 29"/>
                      <a:gd name="T2" fmla="*/ 34 w 47"/>
                      <a:gd name="T3" fmla="*/ 27 h 29"/>
                      <a:gd name="T4" fmla="*/ 30 w 47"/>
                      <a:gd name="T5" fmla="*/ 24 h 29"/>
                      <a:gd name="T6" fmla="*/ 28 w 47"/>
                      <a:gd name="T7" fmla="*/ 29 h 29"/>
                      <a:gd name="T8" fmla="*/ 21 w 47"/>
                      <a:gd name="T9" fmla="*/ 28 h 29"/>
                      <a:gd name="T10" fmla="*/ 4 w 47"/>
                      <a:gd name="T11" fmla="*/ 17 h 29"/>
                      <a:gd name="T12" fmla="*/ 1 w 47"/>
                      <a:gd name="T13" fmla="*/ 10 h 29"/>
                      <a:gd name="T14" fmla="*/ 4 w 47"/>
                      <a:gd name="T15" fmla="*/ 2 h 29"/>
                      <a:gd name="T16" fmla="*/ 18 w 47"/>
                      <a:gd name="T17" fmla="*/ 5 h 29"/>
                      <a:gd name="T18" fmla="*/ 19 w 47"/>
                      <a:gd name="T19" fmla="*/ 6 h 29"/>
                      <a:gd name="T20" fmla="*/ 34 w 47"/>
                      <a:gd name="T21" fmla="*/ 13 h 29"/>
                      <a:gd name="T22" fmla="*/ 39 w 47"/>
                      <a:gd name="T23" fmla="*/ 16 h 29"/>
                      <a:gd name="T24" fmla="*/ 47 w 47"/>
                      <a:gd name="T25" fmla="*/ 16 h 29"/>
                      <a:gd name="T26" fmla="*/ 44 w 47"/>
                      <a:gd name="T27" fmla="*/ 18 h 29"/>
                      <a:gd name="T28" fmla="*/ 35 w 47"/>
                      <a:gd name="T29" fmla="*/ 25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47" h="29">
                        <a:moveTo>
                          <a:pt x="35" y="25"/>
                        </a:moveTo>
                        <a:cubicBezTo>
                          <a:pt x="34" y="25"/>
                          <a:pt x="34" y="26"/>
                          <a:pt x="34" y="27"/>
                        </a:cubicBezTo>
                        <a:cubicBezTo>
                          <a:pt x="31" y="27"/>
                          <a:pt x="31" y="26"/>
                          <a:pt x="30" y="24"/>
                        </a:cubicBezTo>
                        <a:cubicBezTo>
                          <a:pt x="29" y="26"/>
                          <a:pt x="29" y="28"/>
                          <a:pt x="28" y="29"/>
                        </a:cubicBezTo>
                        <a:cubicBezTo>
                          <a:pt x="25" y="29"/>
                          <a:pt x="23" y="28"/>
                          <a:pt x="21" y="28"/>
                        </a:cubicBezTo>
                        <a:cubicBezTo>
                          <a:pt x="12" y="29"/>
                          <a:pt x="7" y="25"/>
                          <a:pt x="4" y="17"/>
                        </a:cubicBezTo>
                        <a:cubicBezTo>
                          <a:pt x="3" y="15"/>
                          <a:pt x="2" y="12"/>
                          <a:pt x="1" y="10"/>
                        </a:cubicBezTo>
                        <a:cubicBezTo>
                          <a:pt x="0" y="6"/>
                          <a:pt x="2" y="4"/>
                          <a:pt x="4" y="2"/>
                        </a:cubicBezTo>
                        <a:cubicBezTo>
                          <a:pt x="8" y="0"/>
                          <a:pt x="16" y="2"/>
                          <a:pt x="18" y="5"/>
                        </a:cubicBezTo>
                        <a:cubicBezTo>
                          <a:pt x="19" y="6"/>
                          <a:pt x="19" y="6"/>
                          <a:pt x="19" y="6"/>
                        </a:cubicBezTo>
                        <a:cubicBezTo>
                          <a:pt x="22" y="12"/>
                          <a:pt x="27" y="15"/>
                          <a:pt x="34" y="13"/>
                        </a:cubicBezTo>
                        <a:cubicBezTo>
                          <a:pt x="35" y="15"/>
                          <a:pt x="37" y="16"/>
                          <a:pt x="39" y="16"/>
                        </a:cubicBezTo>
                        <a:cubicBezTo>
                          <a:pt x="42" y="16"/>
                          <a:pt x="45" y="15"/>
                          <a:pt x="47" y="16"/>
                        </a:cubicBezTo>
                        <a:cubicBezTo>
                          <a:pt x="46" y="18"/>
                          <a:pt x="45" y="17"/>
                          <a:pt x="44" y="18"/>
                        </a:cubicBezTo>
                        <a:cubicBezTo>
                          <a:pt x="39" y="18"/>
                          <a:pt x="37" y="22"/>
                          <a:pt x="35" y="25"/>
                        </a:cubicBezTo>
                        <a:close/>
                      </a:path>
                    </a:pathLst>
                  </a:custGeom>
                  <a:solidFill>
                    <a:srgbClr val="BDFE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2" name="Freeform 602"/>
                  <p:cNvSpPr/>
                  <p:nvPr/>
                </p:nvSpPr>
                <p:spPr bwMode="auto">
                  <a:xfrm>
                    <a:off x="4537" y="2067"/>
                    <a:ext cx="35" cy="35"/>
                  </a:xfrm>
                  <a:custGeom>
                    <a:avLst/>
                    <a:gdLst>
                      <a:gd name="T0" fmla="*/ 1 w 15"/>
                      <a:gd name="T1" fmla="*/ 5 h 15"/>
                      <a:gd name="T2" fmla="*/ 3 w 15"/>
                      <a:gd name="T3" fmla="*/ 0 h 15"/>
                      <a:gd name="T4" fmla="*/ 7 w 15"/>
                      <a:gd name="T5" fmla="*/ 3 h 15"/>
                      <a:gd name="T6" fmla="*/ 5 w 15"/>
                      <a:gd name="T7" fmla="*/ 7 h 15"/>
                      <a:gd name="T8" fmla="*/ 11 w 15"/>
                      <a:gd name="T9" fmla="*/ 5 h 15"/>
                      <a:gd name="T10" fmla="*/ 13 w 15"/>
                      <a:gd name="T11" fmla="*/ 4 h 15"/>
                      <a:gd name="T12" fmla="*/ 12 w 15"/>
                      <a:gd name="T13" fmla="*/ 6 h 15"/>
                      <a:gd name="T14" fmla="*/ 8 w 15"/>
                      <a:gd name="T15" fmla="*/ 11 h 15"/>
                      <a:gd name="T16" fmla="*/ 9 w 15"/>
                      <a:gd name="T17" fmla="*/ 14 h 15"/>
                      <a:gd name="T18" fmla="*/ 4 w 15"/>
                      <a:gd name="T19" fmla="*/ 12 h 15"/>
                      <a:gd name="T20" fmla="*/ 1 w 15"/>
                      <a:gd name="T21" fmla="*/ 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15">
                        <a:moveTo>
                          <a:pt x="1" y="5"/>
                        </a:moveTo>
                        <a:cubicBezTo>
                          <a:pt x="1" y="3"/>
                          <a:pt x="0" y="1"/>
                          <a:pt x="3" y="0"/>
                        </a:cubicBezTo>
                        <a:cubicBezTo>
                          <a:pt x="5" y="0"/>
                          <a:pt x="5" y="2"/>
                          <a:pt x="7" y="3"/>
                        </a:cubicBezTo>
                        <a:cubicBezTo>
                          <a:pt x="6" y="4"/>
                          <a:pt x="6" y="5"/>
                          <a:pt x="5" y="7"/>
                        </a:cubicBezTo>
                        <a:cubicBezTo>
                          <a:pt x="8" y="7"/>
                          <a:pt x="10" y="7"/>
                          <a:pt x="11" y="5"/>
                        </a:cubicBezTo>
                        <a:cubicBezTo>
                          <a:pt x="11" y="4"/>
                          <a:pt x="13" y="4"/>
                          <a:pt x="13" y="4"/>
                        </a:cubicBezTo>
                        <a:cubicBezTo>
                          <a:pt x="15" y="6"/>
                          <a:pt x="12" y="6"/>
                          <a:pt x="12" y="6"/>
                        </a:cubicBezTo>
                        <a:cubicBezTo>
                          <a:pt x="12" y="9"/>
                          <a:pt x="11" y="10"/>
                          <a:pt x="8" y="11"/>
                        </a:cubicBezTo>
                        <a:cubicBezTo>
                          <a:pt x="5" y="11"/>
                          <a:pt x="10" y="13"/>
                          <a:pt x="9" y="14"/>
                        </a:cubicBezTo>
                        <a:cubicBezTo>
                          <a:pt x="6" y="15"/>
                          <a:pt x="6" y="11"/>
                          <a:pt x="4" y="12"/>
                        </a:cubicBezTo>
                        <a:cubicBezTo>
                          <a:pt x="2" y="10"/>
                          <a:pt x="1" y="8"/>
                          <a:pt x="1" y="5"/>
                        </a:cubicBezTo>
                        <a:close/>
                      </a:path>
                    </a:pathLst>
                  </a:custGeom>
                  <a:solidFill>
                    <a:srgbClr val="B8FEA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3" name="Freeform 603"/>
                  <p:cNvSpPr/>
                  <p:nvPr/>
                </p:nvSpPr>
                <p:spPr bwMode="auto">
                  <a:xfrm>
                    <a:off x="4518" y="1860"/>
                    <a:ext cx="16" cy="10"/>
                  </a:xfrm>
                  <a:custGeom>
                    <a:avLst/>
                    <a:gdLst>
                      <a:gd name="T0" fmla="*/ 0 w 7"/>
                      <a:gd name="T1" fmla="*/ 3 h 4"/>
                      <a:gd name="T2" fmla="*/ 6 w 7"/>
                      <a:gd name="T3" fmla="*/ 0 h 4"/>
                      <a:gd name="T4" fmla="*/ 7 w 7"/>
                      <a:gd name="T5" fmla="*/ 0 h 4"/>
                      <a:gd name="T6" fmla="*/ 3 w 7"/>
                      <a:gd name="T7" fmla="*/ 3 h 4"/>
                      <a:gd name="T8" fmla="*/ 0 w 7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4">
                        <a:moveTo>
                          <a:pt x="0" y="3"/>
                        </a:moveTo>
                        <a:cubicBezTo>
                          <a:pt x="2" y="1"/>
                          <a:pt x="5" y="2"/>
                          <a:pt x="6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7" y="4"/>
                          <a:pt x="7" y="4"/>
                          <a:pt x="3" y="3"/>
                        </a:cubicBezTo>
                        <a:cubicBezTo>
                          <a:pt x="3" y="3"/>
                          <a:pt x="2" y="4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A7C6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4" name="Freeform 604"/>
                  <p:cNvSpPr/>
                  <p:nvPr/>
                </p:nvSpPr>
                <p:spPr bwMode="auto">
                  <a:xfrm>
                    <a:off x="4795" y="2167"/>
                    <a:ext cx="5" cy="4"/>
                  </a:xfrm>
                  <a:custGeom>
                    <a:avLst/>
                    <a:gdLst>
                      <a:gd name="T0" fmla="*/ 2 w 2"/>
                      <a:gd name="T1" fmla="*/ 1 h 2"/>
                      <a:gd name="T2" fmla="*/ 1 w 2"/>
                      <a:gd name="T3" fmla="*/ 2 h 2"/>
                      <a:gd name="T4" fmla="*/ 0 w 2"/>
                      <a:gd name="T5" fmla="*/ 1 h 2"/>
                      <a:gd name="T6" fmla="*/ 1 w 2"/>
                      <a:gd name="T7" fmla="*/ 0 h 2"/>
                      <a:gd name="T8" fmla="*/ 2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2" y="1"/>
                        </a:moveTo>
                        <a:cubicBezTo>
                          <a:pt x="2" y="1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2" y="0"/>
                          <a:pt x="2" y="1"/>
                          <a:pt x="2" y="1"/>
                        </a:cubicBezTo>
                        <a:close/>
                      </a:path>
                    </a:pathLst>
                  </a:custGeom>
                  <a:solidFill>
                    <a:srgbClr val="9BBEF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5" name="Freeform 605"/>
                  <p:cNvSpPr/>
                  <p:nvPr/>
                </p:nvSpPr>
                <p:spPr bwMode="auto">
                  <a:xfrm>
                    <a:off x="4864" y="2737"/>
                    <a:ext cx="7" cy="5"/>
                  </a:xfrm>
                  <a:custGeom>
                    <a:avLst/>
                    <a:gdLst>
                      <a:gd name="T0" fmla="*/ 3 w 3"/>
                      <a:gd name="T1" fmla="*/ 1 h 2"/>
                      <a:gd name="T2" fmla="*/ 2 w 3"/>
                      <a:gd name="T3" fmla="*/ 2 h 2"/>
                      <a:gd name="T4" fmla="*/ 1 w 3"/>
                      <a:gd name="T5" fmla="*/ 1 h 2"/>
                      <a:gd name="T6" fmla="*/ 1 w 3"/>
                      <a:gd name="T7" fmla="*/ 0 h 2"/>
                      <a:gd name="T8" fmla="*/ 3 w 3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">
                        <a:moveTo>
                          <a:pt x="3" y="1"/>
                        </a:move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2"/>
                          <a:pt x="1" y="2"/>
                          <a:pt x="1" y="1"/>
                        </a:cubicBezTo>
                        <a:cubicBezTo>
                          <a:pt x="1" y="1"/>
                          <a:pt x="0" y="0"/>
                          <a:pt x="1" y="0"/>
                        </a:cubicBezTo>
                        <a:cubicBezTo>
                          <a:pt x="2" y="0"/>
                          <a:pt x="2" y="1"/>
                          <a:pt x="3" y="1"/>
                        </a:cubicBezTo>
                        <a:close/>
                      </a:path>
                    </a:pathLst>
                  </a:custGeom>
                  <a:solidFill>
                    <a:srgbClr val="8B8B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  <p:sp>
                <p:nvSpPr>
                  <p:cNvPr id="2156" name="Freeform 606"/>
                  <p:cNvSpPr/>
                  <p:nvPr/>
                </p:nvSpPr>
                <p:spPr bwMode="auto">
                  <a:xfrm>
                    <a:off x="4938" y="1637"/>
                    <a:ext cx="28" cy="45"/>
                  </a:xfrm>
                  <a:custGeom>
                    <a:avLst/>
                    <a:gdLst>
                      <a:gd name="T0" fmla="*/ 9 w 12"/>
                      <a:gd name="T1" fmla="*/ 0 h 19"/>
                      <a:gd name="T2" fmla="*/ 11 w 12"/>
                      <a:gd name="T3" fmla="*/ 3 h 19"/>
                      <a:gd name="T4" fmla="*/ 3 w 12"/>
                      <a:gd name="T5" fmla="*/ 18 h 19"/>
                      <a:gd name="T6" fmla="*/ 1 w 12"/>
                      <a:gd name="T7" fmla="*/ 19 h 19"/>
                      <a:gd name="T8" fmla="*/ 1 w 12"/>
                      <a:gd name="T9" fmla="*/ 16 h 19"/>
                      <a:gd name="T10" fmla="*/ 9 w 12"/>
                      <a:gd name="T11" fmla="*/ 2 h 19"/>
                      <a:gd name="T12" fmla="*/ 9 w 12"/>
                      <a:gd name="T13" fmla="*/ 0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" h="19">
                        <a:moveTo>
                          <a:pt x="9" y="0"/>
                        </a:moveTo>
                        <a:cubicBezTo>
                          <a:pt x="12" y="0"/>
                          <a:pt x="12" y="2"/>
                          <a:pt x="11" y="3"/>
                        </a:cubicBezTo>
                        <a:cubicBezTo>
                          <a:pt x="9" y="8"/>
                          <a:pt x="8" y="14"/>
                          <a:pt x="3" y="18"/>
                        </a:cubicBezTo>
                        <a:cubicBezTo>
                          <a:pt x="3" y="19"/>
                          <a:pt x="2" y="19"/>
                          <a:pt x="1" y="19"/>
                        </a:cubicBezTo>
                        <a:cubicBezTo>
                          <a:pt x="1" y="18"/>
                          <a:pt x="0" y="17"/>
                          <a:pt x="1" y="16"/>
                        </a:cubicBezTo>
                        <a:cubicBezTo>
                          <a:pt x="6" y="13"/>
                          <a:pt x="6" y="6"/>
                          <a:pt x="9" y="2"/>
                        </a:cubicBezTo>
                        <a:cubicBezTo>
                          <a:pt x="10" y="2"/>
                          <a:pt x="9" y="0"/>
                          <a:pt x="9" y="0"/>
                        </a:cubicBezTo>
                        <a:close/>
                      </a:path>
                    </a:pathLst>
                  </a:custGeom>
                  <a:solidFill>
                    <a:srgbClr val="CDFEC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>
                      <a:ea typeface="Inter" panose="02000503000000020004" charset="0"/>
                      <a:cs typeface="Inter" panose="02000503000000020004" charset="0"/>
                    </a:endParaRPr>
                  </a:p>
                </p:txBody>
              </p:sp>
            </p:grpSp>
          </p:grpSp>
          <p:sp>
            <p:nvSpPr>
              <p:cNvPr id="1757" name="Freeform 608"/>
              <p:cNvSpPr/>
              <p:nvPr/>
            </p:nvSpPr>
            <p:spPr bwMode="auto">
              <a:xfrm>
                <a:off x="7823201" y="2859089"/>
                <a:ext cx="22225" cy="25400"/>
              </a:xfrm>
              <a:custGeom>
                <a:avLst/>
                <a:gdLst>
                  <a:gd name="T0" fmla="*/ 6 w 6"/>
                  <a:gd name="T1" fmla="*/ 0 h 7"/>
                  <a:gd name="T2" fmla="*/ 3 w 6"/>
                  <a:gd name="T3" fmla="*/ 7 h 7"/>
                  <a:gd name="T4" fmla="*/ 0 w 6"/>
                  <a:gd name="T5" fmla="*/ 2 h 7"/>
                  <a:gd name="T6" fmla="*/ 6 w 6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6" y="0"/>
                    </a:moveTo>
                    <a:cubicBezTo>
                      <a:pt x="6" y="3"/>
                      <a:pt x="4" y="5"/>
                      <a:pt x="3" y="7"/>
                    </a:cubicBezTo>
                    <a:cubicBezTo>
                      <a:pt x="3" y="5"/>
                      <a:pt x="2" y="3"/>
                      <a:pt x="0" y="2"/>
                    </a:cubicBezTo>
                    <a:cubicBezTo>
                      <a:pt x="3" y="2"/>
                      <a:pt x="4" y="2"/>
                      <a:pt x="6" y="0"/>
                    </a:cubicBezTo>
                    <a:close/>
                  </a:path>
                </a:pathLst>
              </a:custGeom>
              <a:solidFill>
                <a:srgbClr val="DEFE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8" name="Freeform 609"/>
              <p:cNvSpPr/>
              <p:nvPr/>
            </p:nvSpPr>
            <p:spPr bwMode="auto">
              <a:xfrm>
                <a:off x="8078788" y="2859089"/>
                <a:ext cx="30163" cy="25400"/>
              </a:xfrm>
              <a:custGeom>
                <a:avLst/>
                <a:gdLst>
                  <a:gd name="T0" fmla="*/ 2 w 8"/>
                  <a:gd name="T1" fmla="*/ 2 h 7"/>
                  <a:gd name="T2" fmla="*/ 3 w 8"/>
                  <a:gd name="T3" fmla="*/ 4 h 7"/>
                  <a:gd name="T4" fmla="*/ 4 w 8"/>
                  <a:gd name="T5" fmla="*/ 2 h 7"/>
                  <a:gd name="T6" fmla="*/ 4 w 8"/>
                  <a:gd name="T7" fmla="*/ 1 h 7"/>
                  <a:gd name="T8" fmla="*/ 7 w 8"/>
                  <a:gd name="T9" fmla="*/ 2 h 7"/>
                  <a:gd name="T10" fmla="*/ 7 w 8"/>
                  <a:gd name="T11" fmla="*/ 3 h 7"/>
                  <a:gd name="T12" fmla="*/ 2 w 8"/>
                  <a:gd name="T13" fmla="*/ 6 h 7"/>
                  <a:gd name="T14" fmla="*/ 2 w 8"/>
                  <a:gd name="T1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7">
                    <a:moveTo>
                      <a:pt x="2" y="2"/>
                    </a:moveTo>
                    <a:cubicBezTo>
                      <a:pt x="2" y="2"/>
                      <a:pt x="2" y="4"/>
                      <a:pt x="3" y="4"/>
                    </a:cubicBezTo>
                    <a:cubicBezTo>
                      <a:pt x="4" y="4"/>
                      <a:pt x="4" y="3"/>
                      <a:pt x="4" y="2"/>
                    </a:cubicBezTo>
                    <a:cubicBezTo>
                      <a:pt x="4" y="2"/>
                      <a:pt x="3" y="0"/>
                      <a:pt x="4" y="1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8" y="2"/>
                      <a:pt x="8" y="3"/>
                      <a:pt x="7" y="3"/>
                    </a:cubicBezTo>
                    <a:cubicBezTo>
                      <a:pt x="6" y="5"/>
                      <a:pt x="4" y="7"/>
                      <a:pt x="2" y="6"/>
                    </a:cubicBezTo>
                    <a:cubicBezTo>
                      <a:pt x="0" y="5"/>
                      <a:pt x="0" y="3"/>
                      <a:pt x="2" y="2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9" name="Freeform 610"/>
              <p:cNvSpPr/>
              <p:nvPr/>
            </p:nvSpPr>
            <p:spPr bwMode="auto">
              <a:xfrm>
                <a:off x="8056563" y="2903539"/>
                <a:ext cx="19050" cy="19050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4 h 5"/>
                  <a:gd name="T4" fmla="*/ 5 w 5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cubicBezTo>
                      <a:pt x="3" y="5"/>
                      <a:pt x="2" y="3"/>
                      <a:pt x="0" y="4"/>
                    </a:cubicBezTo>
                    <a:cubicBezTo>
                      <a:pt x="3" y="0"/>
                      <a:pt x="3" y="0"/>
                      <a:pt x="5" y="5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0" name="Freeform 611"/>
              <p:cNvSpPr/>
              <p:nvPr/>
            </p:nvSpPr>
            <p:spPr bwMode="auto">
              <a:xfrm>
                <a:off x="8091488" y="2840039"/>
                <a:ext cx="17463" cy="19050"/>
              </a:xfrm>
              <a:custGeom>
                <a:avLst/>
                <a:gdLst>
                  <a:gd name="T0" fmla="*/ 1 w 5"/>
                  <a:gd name="T1" fmla="*/ 0 h 5"/>
                  <a:gd name="T2" fmla="*/ 4 w 5"/>
                  <a:gd name="T3" fmla="*/ 3 h 5"/>
                  <a:gd name="T4" fmla="*/ 3 w 5"/>
                  <a:gd name="T5" fmla="*/ 4 h 5"/>
                  <a:gd name="T6" fmla="*/ 0 w 5"/>
                  <a:gd name="T7" fmla="*/ 2 h 5"/>
                  <a:gd name="T8" fmla="*/ 1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0"/>
                    </a:moveTo>
                    <a:cubicBezTo>
                      <a:pt x="2" y="1"/>
                      <a:pt x="3" y="2"/>
                      <a:pt x="4" y="3"/>
                    </a:cubicBezTo>
                    <a:cubicBezTo>
                      <a:pt x="5" y="4"/>
                      <a:pt x="4" y="5"/>
                      <a:pt x="3" y="4"/>
                    </a:cubicBezTo>
                    <a:cubicBezTo>
                      <a:pt x="2" y="4"/>
                      <a:pt x="0" y="3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1" name="Freeform 612"/>
              <p:cNvSpPr/>
              <p:nvPr/>
            </p:nvSpPr>
            <p:spPr bwMode="auto">
              <a:xfrm>
                <a:off x="8034338" y="2895601"/>
                <a:ext cx="7938" cy="12700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1"/>
                      <a:pt x="0" y="0"/>
                      <a:pt x="2" y="0"/>
                    </a:cubicBezTo>
                    <a:cubicBezTo>
                      <a:pt x="2" y="1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2" name="Freeform 613"/>
              <p:cNvSpPr/>
              <p:nvPr/>
            </p:nvSpPr>
            <p:spPr bwMode="auto">
              <a:xfrm>
                <a:off x="8105776" y="2892426"/>
                <a:ext cx="11113" cy="11113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3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2"/>
                      <a:pt x="1" y="3"/>
                      <a:pt x="0" y="2"/>
                    </a:cubicBezTo>
                    <a:cubicBezTo>
                      <a:pt x="0" y="1"/>
                      <a:pt x="2" y="0"/>
                      <a:pt x="3" y="1"/>
                    </a:cubicBezTo>
                    <a:close/>
                  </a:path>
                </a:pathLst>
              </a:custGeom>
              <a:solidFill>
                <a:srgbClr val="C1FE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3" name="Freeform 614"/>
              <p:cNvSpPr/>
              <p:nvPr/>
            </p:nvSpPr>
            <p:spPr bwMode="auto">
              <a:xfrm>
                <a:off x="7713663" y="2971801"/>
                <a:ext cx="30163" cy="26988"/>
              </a:xfrm>
              <a:custGeom>
                <a:avLst/>
                <a:gdLst>
                  <a:gd name="T0" fmla="*/ 8 w 8"/>
                  <a:gd name="T1" fmla="*/ 1 h 7"/>
                  <a:gd name="T2" fmla="*/ 6 w 8"/>
                  <a:gd name="T3" fmla="*/ 2 h 7"/>
                  <a:gd name="T4" fmla="*/ 3 w 8"/>
                  <a:gd name="T5" fmla="*/ 5 h 7"/>
                  <a:gd name="T6" fmla="*/ 0 w 8"/>
                  <a:gd name="T7" fmla="*/ 0 h 7"/>
                  <a:gd name="T8" fmla="*/ 8 w 8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8" y="1"/>
                    </a:moveTo>
                    <a:cubicBezTo>
                      <a:pt x="7" y="2"/>
                      <a:pt x="7" y="2"/>
                      <a:pt x="6" y="2"/>
                    </a:cubicBezTo>
                    <a:cubicBezTo>
                      <a:pt x="4" y="2"/>
                      <a:pt x="6" y="7"/>
                      <a:pt x="3" y="5"/>
                    </a:cubicBezTo>
                    <a:cubicBezTo>
                      <a:pt x="0" y="3"/>
                      <a:pt x="3" y="1"/>
                      <a:pt x="0" y="0"/>
                    </a:cubicBezTo>
                    <a:cubicBezTo>
                      <a:pt x="4" y="0"/>
                      <a:pt x="6" y="1"/>
                      <a:pt x="8" y="1"/>
                    </a:cubicBezTo>
                    <a:close/>
                  </a:path>
                </a:pathLst>
              </a:custGeom>
              <a:solidFill>
                <a:srgbClr val="C1FE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4" name="Freeform 615"/>
              <p:cNvSpPr/>
              <p:nvPr/>
            </p:nvSpPr>
            <p:spPr bwMode="auto">
              <a:xfrm>
                <a:off x="7219951" y="3251201"/>
                <a:ext cx="60325" cy="49213"/>
              </a:xfrm>
              <a:custGeom>
                <a:avLst/>
                <a:gdLst>
                  <a:gd name="T0" fmla="*/ 3 w 16"/>
                  <a:gd name="T1" fmla="*/ 9 h 13"/>
                  <a:gd name="T2" fmla="*/ 7 w 16"/>
                  <a:gd name="T3" fmla="*/ 4 h 13"/>
                  <a:gd name="T4" fmla="*/ 8 w 16"/>
                  <a:gd name="T5" fmla="*/ 0 h 13"/>
                  <a:gd name="T6" fmla="*/ 15 w 16"/>
                  <a:gd name="T7" fmla="*/ 0 h 13"/>
                  <a:gd name="T8" fmla="*/ 16 w 16"/>
                  <a:gd name="T9" fmla="*/ 0 h 13"/>
                  <a:gd name="T10" fmla="*/ 12 w 16"/>
                  <a:gd name="T11" fmla="*/ 10 h 13"/>
                  <a:gd name="T12" fmla="*/ 9 w 16"/>
                  <a:gd name="T13" fmla="*/ 10 h 13"/>
                  <a:gd name="T14" fmla="*/ 8 w 16"/>
                  <a:gd name="T15" fmla="*/ 10 h 13"/>
                  <a:gd name="T16" fmla="*/ 3 w 16"/>
                  <a:gd name="T1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3">
                    <a:moveTo>
                      <a:pt x="3" y="9"/>
                    </a:moveTo>
                    <a:cubicBezTo>
                      <a:pt x="0" y="6"/>
                      <a:pt x="1" y="5"/>
                      <a:pt x="7" y="4"/>
                    </a:cubicBezTo>
                    <a:cubicBezTo>
                      <a:pt x="5" y="2"/>
                      <a:pt x="4" y="0"/>
                      <a:pt x="8" y="0"/>
                    </a:cubicBezTo>
                    <a:cubicBezTo>
                      <a:pt x="10" y="1"/>
                      <a:pt x="13" y="0"/>
                      <a:pt x="15" y="0"/>
                    </a:cubicBezTo>
                    <a:cubicBezTo>
                      <a:pt x="15" y="0"/>
                      <a:pt x="16" y="0"/>
                      <a:pt x="16" y="0"/>
                    </a:cubicBezTo>
                    <a:cubicBezTo>
                      <a:pt x="13" y="3"/>
                      <a:pt x="16" y="8"/>
                      <a:pt x="12" y="10"/>
                    </a:cubicBezTo>
                    <a:cubicBezTo>
                      <a:pt x="10" y="7"/>
                      <a:pt x="10" y="7"/>
                      <a:pt x="9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6" y="10"/>
                      <a:pt x="4" y="13"/>
                      <a:pt x="3" y="9"/>
                    </a:cubicBezTo>
                    <a:close/>
                  </a:path>
                </a:pathLst>
              </a:custGeom>
              <a:solidFill>
                <a:srgbClr val="B8FE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5" name="Freeform 616"/>
              <p:cNvSpPr/>
              <p:nvPr/>
            </p:nvSpPr>
            <p:spPr bwMode="auto">
              <a:xfrm>
                <a:off x="7261226" y="3289301"/>
                <a:ext cx="19050" cy="17463"/>
              </a:xfrm>
              <a:custGeom>
                <a:avLst/>
                <a:gdLst>
                  <a:gd name="T0" fmla="*/ 5 w 5"/>
                  <a:gd name="T1" fmla="*/ 4 h 5"/>
                  <a:gd name="T2" fmla="*/ 0 w 5"/>
                  <a:gd name="T3" fmla="*/ 5 h 5"/>
                  <a:gd name="T4" fmla="*/ 0 w 5"/>
                  <a:gd name="T5" fmla="*/ 0 h 5"/>
                  <a:gd name="T6" fmla="*/ 5 w 5"/>
                  <a:gd name="T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4"/>
                    </a:moveTo>
                    <a:cubicBezTo>
                      <a:pt x="4" y="4"/>
                      <a:pt x="2" y="5"/>
                      <a:pt x="0" y="5"/>
                    </a:cubicBezTo>
                    <a:cubicBezTo>
                      <a:pt x="1" y="3"/>
                      <a:pt x="1" y="2"/>
                      <a:pt x="0" y="0"/>
                    </a:cubicBezTo>
                    <a:cubicBezTo>
                      <a:pt x="2" y="1"/>
                      <a:pt x="3" y="4"/>
                      <a:pt x="5" y="4"/>
                    </a:cubicBezTo>
                    <a:close/>
                  </a:path>
                </a:pathLst>
              </a:custGeom>
              <a:solidFill>
                <a:srgbClr val="B8FE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6" name="Freeform 617"/>
              <p:cNvSpPr/>
              <p:nvPr/>
            </p:nvSpPr>
            <p:spPr bwMode="auto">
              <a:xfrm>
                <a:off x="6756401" y="2243139"/>
                <a:ext cx="1365250" cy="1366838"/>
              </a:xfrm>
              <a:custGeom>
                <a:avLst/>
                <a:gdLst>
                  <a:gd name="T0" fmla="*/ 362 w 362"/>
                  <a:gd name="T1" fmla="*/ 181 h 362"/>
                  <a:gd name="T2" fmla="*/ 181 w 362"/>
                  <a:gd name="T3" fmla="*/ 362 h 362"/>
                  <a:gd name="T4" fmla="*/ 106 w 362"/>
                  <a:gd name="T5" fmla="*/ 346 h 362"/>
                  <a:gd name="T6" fmla="*/ 75 w 362"/>
                  <a:gd name="T7" fmla="*/ 328 h 362"/>
                  <a:gd name="T8" fmla="*/ 0 w 362"/>
                  <a:gd name="T9" fmla="*/ 181 h 362"/>
                  <a:gd name="T10" fmla="*/ 181 w 362"/>
                  <a:gd name="T11" fmla="*/ 0 h 362"/>
                  <a:gd name="T12" fmla="*/ 255 w 362"/>
                  <a:gd name="T13" fmla="*/ 16 h 362"/>
                  <a:gd name="T14" fmla="*/ 286 w 362"/>
                  <a:gd name="T15" fmla="*/ 34 h 362"/>
                  <a:gd name="T16" fmla="*/ 362 w 362"/>
                  <a:gd name="T17" fmla="*/ 181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2" h="362">
                    <a:moveTo>
                      <a:pt x="362" y="181"/>
                    </a:moveTo>
                    <a:cubicBezTo>
                      <a:pt x="362" y="281"/>
                      <a:pt x="281" y="362"/>
                      <a:pt x="181" y="362"/>
                    </a:cubicBezTo>
                    <a:cubicBezTo>
                      <a:pt x="154" y="362"/>
                      <a:pt x="129" y="356"/>
                      <a:pt x="106" y="346"/>
                    </a:cubicBezTo>
                    <a:cubicBezTo>
                      <a:pt x="95" y="341"/>
                      <a:pt x="85" y="335"/>
                      <a:pt x="75" y="328"/>
                    </a:cubicBezTo>
                    <a:cubicBezTo>
                      <a:pt x="29" y="295"/>
                      <a:pt x="0" y="241"/>
                      <a:pt x="0" y="181"/>
                    </a:cubicBezTo>
                    <a:cubicBezTo>
                      <a:pt x="0" y="81"/>
                      <a:pt x="81" y="0"/>
                      <a:pt x="181" y="0"/>
                    </a:cubicBezTo>
                    <a:cubicBezTo>
                      <a:pt x="207" y="0"/>
                      <a:pt x="232" y="5"/>
                      <a:pt x="255" y="16"/>
                    </a:cubicBezTo>
                    <a:cubicBezTo>
                      <a:pt x="266" y="21"/>
                      <a:pt x="277" y="27"/>
                      <a:pt x="286" y="34"/>
                    </a:cubicBezTo>
                    <a:cubicBezTo>
                      <a:pt x="332" y="67"/>
                      <a:pt x="362" y="120"/>
                      <a:pt x="362" y="181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7" name="Freeform 618"/>
              <p:cNvSpPr/>
              <p:nvPr/>
            </p:nvSpPr>
            <p:spPr bwMode="auto">
              <a:xfrm>
                <a:off x="6769101" y="1930401"/>
                <a:ext cx="1739900" cy="2066925"/>
              </a:xfrm>
              <a:custGeom>
                <a:avLst/>
                <a:gdLst>
                  <a:gd name="T0" fmla="*/ 461 w 462"/>
                  <a:gd name="T1" fmla="*/ 268 h 548"/>
                  <a:gd name="T2" fmla="*/ 185 w 462"/>
                  <a:gd name="T3" fmla="*/ 547 h 548"/>
                  <a:gd name="T4" fmla="*/ 52 w 462"/>
                  <a:gd name="T5" fmla="*/ 517 h 548"/>
                  <a:gd name="T6" fmla="*/ 21 w 462"/>
                  <a:gd name="T7" fmla="*/ 499 h 548"/>
                  <a:gd name="T8" fmla="*/ 5 w 462"/>
                  <a:gd name="T9" fmla="*/ 488 h 548"/>
                  <a:gd name="T10" fmla="*/ 3 w 462"/>
                  <a:gd name="T11" fmla="*/ 477 h 548"/>
                  <a:gd name="T12" fmla="*/ 11 w 462"/>
                  <a:gd name="T13" fmla="*/ 463 h 548"/>
                  <a:gd name="T14" fmla="*/ 23 w 462"/>
                  <a:gd name="T15" fmla="*/ 460 h 548"/>
                  <a:gd name="T16" fmla="*/ 37 w 462"/>
                  <a:gd name="T17" fmla="*/ 471 h 548"/>
                  <a:gd name="T18" fmla="*/ 69 w 462"/>
                  <a:gd name="T19" fmla="*/ 489 h 548"/>
                  <a:gd name="T20" fmla="*/ 182 w 462"/>
                  <a:gd name="T21" fmla="*/ 514 h 548"/>
                  <a:gd name="T22" fmla="*/ 427 w 462"/>
                  <a:gd name="T23" fmla="*/ 269 h 548"/>
                  <a:gd name="T24" fmla="*/ 318 w 462"/>
                  <a:gd name="T25" fmla="*/ 57 h 548"/>
                  <a:gd name="T26" fmla="*/ 287 w 462"/>
                  <a:gd name="T27" fmla="*/ 39 h 548"/>
                  <a:gd name="T28" fmla="*/ 271 w 462"/>
                  <a:gd name="T29" fmla="*/ 32 h 548"/>
                  <a:gd name="T30" fmla="*/ 267 w 462"/>
                  <a:gd name="T31" fmla="*/ 20 h 548"/>
                  <a:gd name="T32" fmla="*/ 275 w 462"/>
                  <a:gd name="T33" fmla="*/ 6 h 548"/>
                  <a:gd name="T34" fmla="*/ 285 w 462"/>
                  <a:gd name="T35" fmla="*/ 2 h 548"/>
                  <a:gd name="T36" fmla="*/ 303 w 462"/>
                  <a:gd name="T37" fmla="*/ 10 h 548"/>
                  <a:gd name="T38" fmla="*/ 334 w 462"/>
                  <a:gd name="T39" fmla="*/ 28 h 548"/>
                  <a:gd name="T40" fmla="*/ 461 w 462"/>
                  <a:gd name="T41" fmla="*/ 268 h 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2" h="548">
                    <a:moveTo>
                      <a:pt x="461" y="268"/>
                    </a:moveTo>
                    <a:cubicBezTo>
                      <a:pt x="458" y="419"/>
                      <a:pt x="336" y="543"/>
                      <a:pt x="185" y="547"/>
                    </a:cubicBezTo>
                    <a:cubicBezTo>
                      <a:pt x="137" y="548"/>
                      <a:pt x="92" y="537"/>
                      <a:pt x="52" y="517"/>
                    </a:cubicBezTo>
                    <a:cubicBezTo>
                      <a:pt x="41" y="512"/>
                      <a:pt x="31" y="506"/>
                      <a:pt x="21" y="499"/>
                    </a:cubicBezTo>
                    <a:cubicBezTo>
                      <a:pt x="15" y="496"/>
                      <a:pt x="10" y="492"/>
                      <a:pt x="5" y="488"/>
                    </a:cubicBezTo>
                    <a:cubicBezTo>
                      <a:pt x="1" y="485"/>
                      <a:pt x="0" y="481"/>
                      <a:pt x="3" y="477"/>
                    </a:cubicBezTo>
                    <a:cubicBezTo>
                      <a:pt x="11" y="463"/>
                      <a:pt x="11" y="463"/>
                      <a:pt x="11" y="463"/>
                    </a:cubicBezTo>
                    <a:cubicBezTo>
                      <a:pt x="13" y="458"/>
                      <a:pt x="19" y="457"/>
                      <a:pt x="23" y="460"/>
                    </a:cubicBezTo>
                    <a:cubicBezTo>
                      <a:pt x="28" y="464"/>
                      <a:pt x="33" y="467"/>
                      <a:pt x="37" y="471"/>
                    </a:cubicBezTo>
                    <a:cubicBezTo>
                      <a:pt x="47" y="477"/>
                      <a:pt x="58" y="483"/>
                      <a:pt x="69" y="489"/>
                    </a:cubicBezTo>
                    <a:cubicBezTo>
                      <a:pt x="103" y="505"/>
                      <a:pt x="141" y="514"/>
                      <a:pt x="182" y="514"/>
                    </a:cubicBezTo>
                    <a:cubicBezTo>
                      <a:pt x="316" y="511"/>
                      <a:pt x="425" y="402"/>
                      <a:pt x="427" y="269"/>
                    </a:cubicBezTo>
                    <a:cubicBezTo>
                      <a:pt x="429" y="181"/>
                      <a:pt x="385" y="103"/>
                      <a:pt x="318" y="57"/>
                    </a:cubicBezTo>
                    <a:cubicBezTo>
                      <a:pt x="308" y="50"/>
                      <a:pt x="297" y="44"/>
                      <a:pt x="287" y="39"/>
                    </a:cubicBezTo>
                    <a:cubicBezTo>
                      <a:pt x="281" y="36"/>
                      <a:pt x="276" y="34"/>
                      <a:pt x="271" y="32"/>
                    </a:cubicBezTo>
                    <a:cubicBezTo>
                      <a:pt x="266" y="30"/>
                      <a:pt x="264" y="24"/>
                      <a:pt x="267" y="20"/>
                    </a:cubicBezTo>
                    <a:cubicBezTo>
                      <a:pt x="275" y="6"/>
                      <a:pt x="275" y="6"/>
                      <a:pt x="275" y="6"/>
                    </a:cubicBezTo>
                    <a:cubicBezTo>
                      <a:pt x="277" y="2"/>
                      <a:pt x="281" y="0"/>
                      <a:pt x="285" y="2"/>
                    </a:cubicBezTo>
                    <a:cubicBezTo>
                      <a:pt x="291" y="4"/>
                      <a:pt x="297" y="7"/>
                      <a:pt x="303" y="10"/>
                    </a:cubicBezTo>
                    <a:cubicBezTo>
                      <a:pt x="314" y="15"/>
                      <a:pt x="324" y="21"/>
                      <a:pt x="334" y="28"/>
                    </a:cubicBezTo>
                    <a:cubicBezTo>
                      <a:pt x="412" y="80"/>
                      <a:pt x="462" y="168"/>
                      <a:pt x="461" y="268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8" name="Freeform 619"/>
              <p:cNvSpPr/>
              <p:nvPr/>
            </p:nvSpPr>
            <p:spPr bwMode="auto">
              <a:xfrm>
                <a:off x="7718426" y="2078039"/>
                <a:ext cx="247650" cy="293688"/>
              </a:xfrm>
              <a:custGeom>
                <a:avLst/>
                <a:gdLst>
                  <a:gd name="T0" fmla="*/ 66 w 66"/>
                  <a:gd name="T1" fmla="*/ 18 h 78"/>
                  <a:gd name="T2" fmla="*/ 31 w 66"/>
                  <a:gd name="T3" fmla="*/ 78 h 78"/>
                  <a:gd name="T4" fmla="*/ 0 w 66"/>
                  <a:gd name="T5" fmla="*/ 60 h 78"/>
                  <a:gd name="T6" fmla="*/ 35 w 66"/>
                  <a:gd name="T7" fmla="*/ 0 h 78"/>
                  <a:gd name="T8" fmla="*/ 66 w 66"/>
                  <a:gd name="T9" fmla="*/ 1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78">
                    <a:moveTo>
                      <a:pt x="66" y="18"/>
                    </a:moveTo>
                    <a:cubicBezTo>
                      <a:pt x="31" y="78"/>
                      <a:pt x="31" y="78"/>
                      <a:pt x="31" y="78"/>
                    </a:cubicBezTo>
                    <a:cubicBezTo>
                      <a:pt x="22" y="71"/>
                      <a:pt x="11" y="65"/>
                      <a:pt x="0" y="6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45" y="5"/>
                      <a:pt x="56" y="11"/>
                      <a:pt x="66" y="18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69" name="Freeform 620"/>
              <p:cNvSpPr/>
              <p:nvPr/>
            </p:nvSpPr>
            <p:spPr bwMode="auto">
              <a:xfrm>
                <a:off x="6907213" y="3481389"/>
                <a:ext cx="249238" cy="293688"/>
              </a:xfrm>
              <a:custGeom>
                <a:avLst/>
                <a:gdLst>
                  <a:gd name="T0" fmla="*/ 66 w 66"/>
                  <a:gd name="T1" fmla="*/ 18 h 78"/>
                  <a:gd name="T2" fmla="*/ 32 w 66"/>
                  <a:gd name="T3" fmla="*/ 78 h 78"/>
                  <a:gd name="T4" fmla="*/ 0 w 66"/>
                  <a:gd name="T5" fmla="*/ 60 h 78"/>
                  <a:gd name="T6" fmla="*/ 35 w 66"/>
                  <a:gd name="T7" fmla="*/ 0 h 78"/>
                  <a:gd name="T8" fmla="*/ 66 w 66"/>
                  <a:gd name="T9" fmla="*/ 1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78">
                    <a:moveTo>
                      <a:pt x="66" y="18"/>
                    </a:moveTo>
                    <a:cubicBezTo>
                      <a:pt x="32" y="78"/>
                      <a:pt x="32" y="78"/>
                      <a:pt x="32" y="78"/>
                    </a:cubicBezTo>
                    <a:cubicBezTo>
                      <a:pt x="21" y="72"/>
                      <a:pt x="10" y="66"/>
                      <a:pt x="0" y="6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45" y="7"/>
                      <a:pt x="55" y="13"/>
                      <a:pt x="66" y="18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0" name="Freeform 621"/>
              <p:cNvSpPr/>
              <p:nvPr/>
            </p:nvSpPr>
            <p:spPr bwMode="auto">
              <a:xfrm>
                <a:off x="6750051" y="2251076"/>
                <a:ext cx="941388" cy="879475"/>
              </a:xfrm>
              <a:custGeom>
                <a:avLst/>
                <a:gdLst>
                  <a:gd name="T0" fmla="*/ 244 w 250"/>
                  <a:gd name="T1" fmla="*/ 54 h 233"/>
                  <a:gd name="T2" fmla="*/ 215 w 250"/>
                  <a:gd name="T3" fmla="*/ 38 h 233"/>
                  <a:gd name="T4" fmla="*/ 220 w 250"/>
                  <a:gd name="T5" fmla="*/ 4 h 233"/>
                  <a:gd name="T6" fmla="*/ 218 w 250"/>
                  <a:gd name="T7" fmla="*/ 1 h 233"/>
                  <a:gd name="T8" fmla="*/ 214 w 250"/>
                  <a:gd name="T9" fmla="*/ 43 h 233"/>
                  <a:gd name="T10" fmla="*/ 228 w 250"/>
                  <a:gd name="T11" fmla="*/ 50 h 233"/>
                  <a:gd name="T12" fmla="*/ 242 w 250"/>
                  <a:gd name="T13" fmla="*/ 62 h 233"/>
                  <a:gd name="T14" fmla="*/ 217 w 250"/>
                  <a:gd name="T15" fmla="*/ 84 h 233"/>
                  <a:gd name="T16" fmla="*/ 183 w 250"/>
                  <a:gd name="T17" fmla="*/ 83 h 233"/>
                  <a:gd name="T18" fmla="*/ 160 w 250"/>
                  <a:gd name="T19" fmla="*/ 88 h 233"/>
                  <a:gd name="T20" fmla="*/ 165 w 250"/>
                  <a:gd name="T21" fmla="*/ 138 h 233"/>
                  <a:gd name="T22" fmla="*/ 161 w 250"/>
                  <a:gd name="T23" fmla="*/ 172 h 233"/>
                  <a:gd name="T24" fmla="*/ 134 w 250"/>
                  <a:gd name="T25" fmla="*/ 184 h 233"/>
                  <a:gd name="T26" fmla="*/ 114 w 250"/>
                  <a:gd name="T27" fmla="*/ 162 h 233"/>
                  <a:gd name="T28" fmla="*/ 111 w 250"/>
                  <a:gd name="T29" fmla="*/ 150 h 233"/>
                  <a:gd name="T30" fmla="*/ 107 w 250"/>
                  <a:gd name="T31" fmla="*/ 138 h 233"/>
                  <a:gd name="T32" fmla="*/ 86 w 250"/>
                  <a:gd name="T33" fmla="*/ 142 h 233"/>
                  <a:gd name="T34" fmla="*/ 74 w 250"/>
                  <a:gd name="T35" fmla="*/ 164 h 233"/>
                  <a:gd name="T36" fmla="*/ 69 w 250"/>
                  <a:gd name="T37" fmla="*/ 200 h 233"/>
                  <a:gd name="T38" fmla="*/ 55 w 250"/>
                  <a:gd name="T39" fmla="*/ 226 h 233"/>
                  <a:gd name="T40" fmla="*/ 25 w 250"/>
                  <a:gd name="T41" fmla="*/ 211 h 233"/>
                  <a:gd name="T42" fmla="*/ 25 w 250"/>
                  <a:gd name="T43" fmla="*/ 191 h 233"/>
                  <a:gd name="T44" fmla="*/ 29 w 250"/>
                  <a:gd name="T45" fmla="*/ 175 h 233"/>
                  <a:gd name="T46" fmla="*/ 15 w 250"/>
                  <a:gd name="T47" fmla="*/ 167 h 233"/>
                  <a:gd name="T48" fmla="*/ 1 w 250"/>
                  <a:gd name="T49" fmla="*/ 184 h 233"/>
                  <a:gd name="T50" fmla="*/ 2 w 250"/>
                  <a:gd name="T51" fmla="*/ 186 h 233"/>
                  <a:gd name="T52" fmla="*/ 15 w 250"/>
                  <a:gd name="T53" fmla="*/ 171 h 233"/>
                  <a:gd name="T54" fmla="*/ 26 w 250"/>
                  <a:gd name="T55" fmla="*/ 177 h 233"/>
                  <a:gd name="T56" fmla="*/ 22 w 250"/>
                  <a:gd name="T57" fmla="*/ 194 h 233"/>
                  <a:gd name="T58" fmla="*/ 45 w 250"/>
                  <a:gd name="T59" fmla="*/ 231 h 233"/>
                  <a:gd name="T60" fmla="*/ 73 w 250"/>
                  <a:gd name="T61" fmla="*/ 195 h 233"/>
                  <a:gd name="T62" fmla="*/ 79 w 250"/>
                  <a:gd name="T63" fmla="*/ 159 h 233"/>
                  <a:gd name="T64" fmla="*/ 87 w 250"/>
                  <a:gd name="T65" fmla="*/ 146 h 233"/>
                  <a:gd name="T66" fmla="*/ 104 w 250"/>
                  <a:gd name="T67" fmla="*/ 141 h 233"/>
                  <a:gd name="T68" fmla="*/ 109 w 250"/>
                  <a:gd name="T69" fmla="*/ 156 h 233"/>
                  <a:gd name="T70" fmla="*/ 113 w 250"/>
                  <a:gd name="T71" fmla="*/ 170 h 233"/>
                  <a:gd name="T72" fmla="*/ 127 w 250"/>
                  <a:gd name="T73" fmla="*/ 185 h 233"/>
                  <a:gd name="T74" fmla="*/ 169 w 250"/>
                  <a:gd name="T75" fmla="*/ 165 h 233"/>
                  <a:gd name="T76" fmla="*/ 169 w 250"/>
                  <a:gd name="T77" fmla="*/ 137 h 233"/>
                  <a:gd name="T78" fmla="*/ 159 w 250"/>
                  <a:gd name="T79" fmla="*/ 108 h 233"/>
                  <a:gd name="T80" fmla="*/ 176 w 250"/>
                  <a:gd name="T81" fmla="*/ 86 h 233"/>
                  <a:gd name="T82" fmla="*/ 207 w 250"/>
                  <a:gd name="T83" fmla="*/ 89 h 233"/>
                  <a:gd name="T84" fmla="*/ 235 w 250"/>
                  <a:gd name="T85" fmla="*/ 79 h 233"/>
                  <a:gd name="T86" fmla="*/ 244 w 250"/>
                  <a:gd name="T87" fmla="*/ 54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0" h="233">
                    <a:moveTo>
                      <a:pt x="244" y="54"/>
                    </a:moveTo>
                    <a:cubicBezTo>
                      <a:pt x="236" y="45"/>
                      <a:pt x="222" y="47"/>
                      <a:pt x="215" y="38"/>
                    </a:cubicBezTo>
                    <a:cubicBezTo>
                      <a:pt x="205" y="28"/>
                      <a:pt x="208" y="12"/>
                      <a:pt x="220" y="4"/>
                    </a:cubicBezTo>
                    <a:cubicBezTo>
                      <a:pt x="222" y="3"/>
                      <a:pt x="220" y="0"/>
                      <a:pt x="218" y="1"/>
                    </a:cubicBezTo>
                    <a:cubicBezTo>
                      <a:pt x="202" y="10"/>
                      <a:pt x="200" y="32"/>
                      <a:pt x="214" y="43"/>
                    </a:cubicBezTo>
                    <a:cubicBezTo>
                      <a:pt x="218" y="47"/>
                      <a:pt x="223" y="48"/>
                      <a:pt x="228" y="50"/>
                    </a:cubicBezTo>
                    <a:cubicBezTo>
                      <a:pt x="234" y="51"/>
                      <a:pt x="242" y="54"/>
                      <a:pt x="242" y="62"/>
                    </a:cubicBezTo>
                    <a:cubicBezTo>
                      <a:pt x="242" y="73"/>
                      <a:pt x="226" y="81"/>
                      <a:pt x="217" y="84"/>
                    </a:cubicBezTo>
                    <a:cubicBezTo>
                      <a:pt x="205" y="87"/>
                      <a:pt x="195" y="84"/>
                      <a:pt x="183" y="83"/>
                    </a:cubicBezTo>
                    <a:cubicBezTo>
                      <a:pt x="175" y="82"/>
                      <a:pt x="166" y="82"/>
                      <a:pt x="160" y="88"/>
                    </a:cubicBezTo>
                    <a:cubicBezTo>
                      <a:pt x="147" y="103"/>
                      <a:pt x="160" y="123"/>
                      <a:pt x="165" y="138"/>
                    </a:cubicBezTo>
                    <a:cubicBezTo>
                      <a:pt x="170" y="150"/>
                      <a:pt x="169" y="162"/>
                      <a:pt x="161" y="172"/>
                    </a:cubicBezTo>
                    <a:cubicBezTo>
                      <a:pt x="154" y="180"/>
                      <a:pt x="144" y="185"/>
                      <a:pt x="134" y="184"/>
                    </a:cubicBezTo>
                    <a:cubicBezTo>
                      <a:pt x="123" y="183"/>
                      <a:pt x="117" y="173"/>
                      <a:pt x="114" y="162"/>
                    </a:cubicBezTo>
                    <a:cubicBezTo>
                      <a:pt x="112" y="158"/>
                      <a:pt x="112" y="154"/>
                      <a:pt x="111" y="150"/>
                    </a:cubicBezTo>
                    <a:cubicBezTo>
                      <a:pt x="110" y="146"/>
                      <a:pt x="110" y="141"/>
                      <a:pt x="107" y="138"/>
                    </a:cubicBezTo>
                    <a:cubicBezTo>
                      <a:pt x="101" y="133"/>
                      <a:pt x="92" y="137"/>
                      <a:pt x="86" y="142"/>
                    </a:cubicBezTo>
                    <a:cubicBezTo>
                      <a:pt x="80" y="148"/>
                      <a:pt x="76" y="156"/>
                      <a:pt x="74" y="164"/>
                    </a:cubicBezTo>
                    <a:cubicBezTo>
                      <a:pt x="71" y="176"/>
                      <a:pt x="71" y="188"/>
                      <a:pt x="69" y="200"/>
                    </a:cubicBezTo>
                    <a:cubicBezTo>
                      <a:pt x="67" y="209"/>
                      <a:pt x="64" y="221"/>
                      <a:pt x="55" y="226"/>
                    </a:cubicBezTo>
                    <a:cubicBezTo>
                      <a:pt x="43" y="233"/>
                      <a:pt x="29" y="223"/>
                      <a:pt x="25" y="211"/>
                    </a:cubicBezTo>
                    <a:cubicBezTo>
                      <a:pt x="23" y="204"/>
                      <a:pt x="23" y="198"/>
                      <a:pt x="25" y="191"/>
                    </a:cubicBezTo>
                    <a:cubicBezTo>
                      <a:pt x="26" y="186"/>
                      <a:pt x="29" y="181"/>
                      <a:pt x="29" y="175"/>
                    </a:cubicBezTo>
                    <a:cubicBezTo>
                      <a:pt x="28" y="169"/>
                      <a:pt x="22" y="163"/>
                      <a:pt x="15" y="167"/>
                    </a:cubicBezTo>
                    <a:cubicBezTo>
                      <a:pt x="9" y="171"/>
                      <a:pt x="8" y="181"/>
                      <a:pt x="1" y="184"/>
                    </a:cubicBezTo>
                    <a:cubicBezTo>
                      <a:pt x="0" y="185"/>
                      <a:pt x="1" y="186"/>
                      <a:pt x="2" y="186"/>
                    </a:cubicBezTo>
                    <a:cubicBezTo>
                      <a:pt x="8" y="183"/>
                      <a:pt x="10" y="175"/>
                      <a:pt x="15" y="171"/>
                    </a:cubicBezTo>
                    <a:cubicBezTo>
                      <a:pt x="20" y="165"/>
                      <a:pt x="26" y="170"/>
                      <a:pt x="26" y="177"/>
                    </a:cubicBezTo>
                    <a:cubicBezTo>
                      <a:pt x="26" y="183"/>
                      <a:pt x="23" y="188"/>
                      <a:pt x="22" y="194"/>
                    </a:cubicBezTo>
                    <a:cubicBezTo>
                      <a:pt x="19" y="210"/>
                      <a:pt x="27" y="229"/>
                      <a:pt x="45" y="231"/>
                    </a:cubicBezTo>
                    <a:cubicBezTo>
                      <a:pt x="65" y="232"/>
                      <a:pt x="71" y="210"/>
                      <a:pt x="73" y="195"/>
                    </a:cubicBezTo>
                    <a:cubicBezTo>
                      <a:pt x="74" y="183"/>
                      <a:pt x="74" y="171"/>
                      <a:pt x="79" y="159"/>
                    </a:cubicBezTo>
                    <a:cubicBezTo>
                      <a:pt x="81" y="155"/>
                      <a:pt x="83" y="150"/>
                      <a:pt x="87" y="146"/>
                    </a:cubicBezTo>
                    <a:cubicBezTo>
                      <a:pt x="90" y="142"/>
                      <a:pt x="99" y="136"/>
                      <a:pt x="104" y="141"/>
                    </a:cubicBezTo>
                    <a:cubicBezTo>
                      <a:pt x="108" y="144"/>
                      <a:pt x="108" y="151"/>
                      <a:pt x="109" y="156"/>
                    </a:cubicBezTo>
                    <a:cubicBezTo>
                      <a:pt x="110" y="161"/>
                      <a:pt x="111" y="165"/>
                      <a:pt x="113" y="170"/>
                    </a:cubicBezTo>
                    <a:cubicBezTo>
                      <a:pt x="116" y="177"/>
                      <a:pt x="120" y="183"/>
                      <a:pt x="127" y="185"/>
                    </a:cubicBezTo>
                    <a:cubicBezTo>
                      <a:pt x="144" y="192"/>
                      <a:pt x="162" y="180"/>
                      <a:pt x="169" y="165"/>
                    </a:cubicBezTo>
                    <a:cubicBezTo>
                      <a:pt x="173" y="156"/>
                      <a:pt x="172" y="146"/>
                      <a:pt x="169" y="137"/>
                    </a:cubicBezTo>
                    <a:cubicBezTo>
                      <a:pt x="165" y="128"/>
                      <a:pt x="160" y="119"/>
                      <a:pt x="159" y="108"/>
                    </a:cubicBezTo>
                    <a:cubicBezTo>
                      <a:pt x="157" y="96"/>
                      <a:pt x="163" y="86"/>
                      <a:pt x="176" y="86"/>
                    </a:cubicBezTo>
                    <a:cubicBezTo>
                      <a:pt x="187" y="86"/>
                      <a:pt x="196" y="90"/>
                      <a:pt x="207" y="89"/>
                    </a:cubicBezTo>
                    <a:cubicBezTo>
                      <a:pt x="217" y="89"/>
                      <a:pt x="227" y="85"/>
                      <a:pt x="235" y="79"/>
                    </a:cubicBezTo>
                    <a:cubicBezTo>
                      <a:pt x="242" y="73"/>
                      <a:pt x="250" y="63"/>
                      <a:pt x="244" y="54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1" name="Freeform 622"/>
              <p:cNvSpPr/>
              <p:nvPr/>
            </p:nvSpPr>
            <p:spPr bwMode="auto">
              <a:xfrm>
                <a:off x="7419976" y="2522539"/>
                <a:ext cx="671513" cy="841375"/>
              </a:xfrm>
              <a:custGeom>
                <a:avLst/>
                <a:gdLst>
                  <a:gd name="T0" fmla="*/ 175 w 178"/>
                  <a:gd name="T1" fmla="*/ 49 h 223"/>
                  <a:gd name="T2" fmla="*/ 137 w 178"/>
                  <a:gd name="T3" fmla="*/ 104 h 223"/>
                  <a:gd name="T4" fmla="*/ 124 w 178"/>
                  <a:gd name="T5" fmla="*/ 119 h 223"/>
                  <a:gd name="T6" fmla="*/ 107 w 178"/>
                  <a:gd name="T7" fmla="*/ 114 h 223"/>
                  <a:gd name="T8" fmla="*/ 113 w 178"/>
                  <a:gd name="T9" fmla="*/ 95 h 223"/>
                  <a:gd name="T10" fmla="*/ 124 w 178"/>
                  <a:gd name="T11" fmla="*/ 72 h 223"/>
                  <a:gd name="T12" fmla="*/ 135 w 178"/>
                  <a:gd name="T13" fmla="*/ 34 h 223"/>
                  <a:gd name="T14" fmla="*/ 122 w 178"/>
                  <a:gd name="T15" fmla="*/ 9 h 223"/>
                  <a:gd name="T16" fmla="*/ 63 w 178"/>
                  <a:gd name="T17" fmla="*/ 27 h 223"/>
                  <a:gd name="T18" fmla="*/ 55 w 178"/>
                  <a:gd name="T19" fmla="*/ 56 h 223"/>
                  <a:gd name="T20" fmla="*/ 75 w 178"/>
                  <a:gd name="T21" fmla="*/ 87 h 223"/>
                  <a:gd name="T22" fmla="*/ 81 w 178"/>
                  <a:gd name="T23" fmla="*/ 107 h 223"/>
                  <a:gd name="T24" fmla="*/ 61 w 178"/>
                  <a:gd name="T25" fmla="*/ 108 h 223"/>
                  <a:gd name="T26" fmla="*/ 33 w 178"/>
                  <a:gd name="T27" fmla="*/ 93 h 223"/>
                  <a:gd name="T28" fmla="*/ 6 w 178"/>
                  <a:gd name="T29" fmla="*/ 110 h 223"/>
                  <a:gd name="T30" fmla="*/ 11 w 178"/>
                  <a:gd name="T31" fmla="*/ 137 h 223"/>
                  <a:gd name="T32" fmla="*/ 46 w 178"/>
                  <a:gd name="T33" fmla="*/ 152 h 223"/>
                  <a:gd name="T34" fmla="*/ 63 w 178"/>
                  <a:gd name="T35" fmla="*/ 164 h 223"/>
                  <a:gd name="T36" fmla="*/ 52 w 178"/>
                  <a:gd name="T37" fmla="*/ 179 h 223"/>
                  <a:gd name="T38" fmla="*/ 42 w 178"/>
                  <a:gd name="T39" fmla="*/ 204 h 223"/>
                  <a:gd name="T40" fmla="*/ 71 w 178"/>
                  <a:gd name="T41" fmla="*/ 221 h 223"/>
                  <a:gd name="T42" fmla="*/ 162 w 178"/>
                  <a:gd name="T43" fmla="*/ 195 h 223"/>
                  <a:gd name="T44" fmla="*/ 162 w 178"/>
                  <a:gd name="T45" fmla="*/ 193 h 223"/>
                  <a:gd name="T46" fmla="*/ 86 w 178"/>
                  <a:gd name="T47" fmla="*/ 217 h 223"/>
                  <a:gd name="T48" fmla="*/ 47 w 178"/>
                  <a:gd name="T49" fmla="*/ 206 h 223"/>
                  <a:gd name="T50" fmla="*/ 56 w 178"/>
                  <a:gd name="T51" fmla="*/ 179 h 223"/>
                  <a:gd name="T52" fmla="*/ 65 w 178"/>
                  <a:gd name="T53" fmla="*/ 157 h 223"/>
                  <a:gd name="T54" fmla="*/ 54 w 178"/>
                  <a:gd name="T55" fmla="*/ 150 h 223"/>
                  <a:gd name="T56" fmla="*/ 33 w 178"/>
                  <a:gd name="T57" fmla="*/ 145 h 223"/>
                  <a:gd name="T58" fmla="*/ 7 w 178"/>
                  <a:gd name="T59" fmla="*/ 117 h 223"/>
                  <a:gd name="T60" fmla="*/ 39 w 178"/>
                  <a:gd name="T61" fmla="*/ 97 h 223"/>
                  <a:gd name="T62" fmla="*/ 67 w 178"/>
                  <a:gd name="T63" fmla="*/ 114 h 223"/>
                  <a:gd name="T64" fmla="*/ 85 w 178"/>
                  <a:gd name="T65" fmla="*/ 104 h 223"/>
                  <a:gd name="T66" fmla="*/ 69 w 178"/>
                  <a:gd name="T67" fmla="*/ 76 h 223"/>
                  <a:gd name="T68" fmla="*/ 59 w 178"/>
                  <a:gd name="T69" fmla="*/ 39 h 223"/>
                  <a:gd name="T70" fmla="*/ 85 w 178"/>
                  <a:gd name="T71" fmla="*/ 15 h 223"/>
                  <a:gd name="T72" fmla="*/ 121 w 178"/>
                  <a:gd name="T73" fmla="*/ 13 h 223"/>
                  <a:gd name="T74" fmla="*/ 129 w 178"/>
                  <a:gd name="T75" fmla="*/ 50 h 223"/>
                  <a:gd name="T76" fmla="*/ 111 w 178"/>
                  <a:gd name="T77" fmla="*/ 90 h 223"/>
                  <a:gd name="T78" fmla="*/ 107 w 178"/>
                  <a:gd name="T79" fmla="*/ 122 h 223"/>
                  <a:gd name="T80" fmla="*/ 132 w 178"/>
                  <a:gd name="T81" fmla="*/ 117 h 223"/>
                  <a:gd name="T82" fmla="*/ 176 w 178"/>
                  <a:gd name="T83" fmla="*/ 52 h 223"/>
                  <a:gd name="T84" fmla="*/ 175 w 178"/>
                  <a:gd name="T85" fmla="*/ 49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8" h="223">
                    <a:moveTo>
                      <a:pt x="175" y="49"/>
                    </a:moveTo>
                    <a:cubicBezTo>
                      <a:pt x="151" y="57"/>
                      <a:pt x="147" y="85"/>
                      <a:pt x="137" y="104"/>
                    </a:cubicBezTo>
                    <a:cubicBezTo>
                      <a:pt x="134" y="110"/>
                      <a:pt x="130" y="116"/>
                      <a:pt x="124" y="119"/>
                    </a:cubicBezTo>
                    <a:cubicBezTo>
                      <a:pt x="118" y="123"/>
                      <a:pt x="107" y="124"/>
                      <a:pt x="107" y="114"/>
                    </a:cubicBezTo>
                    <a:cubicBezTo>
                      <a:pt x="106" y="107"/>
                      <a:pt x="110" y="101"/>
                      <a:pt x="113" y="95"/>
                    </a:cubicBezTo>
                    <a:cubicBezTo>
                      <a:pt x="124" y="72"/>
                      <a:pt x="124" y="72"/>
                      <a:pt x="124" y="72"/>
                    </a:cubicBezTo>
                    <a:cubicBezTo>
                      <a:pt x="129" y="60"/>
                      <a:pt x="136" y="47"/>
                      <a:pt x="135" y="34"/>
                    </a:cubicBezTo>
                    <a:cubicBezTo>
                      <a:pt x="135" y="24"/>
                      <a:pt x="131" y="14"/>
                      <a:pt x="122" y="9"/>
                    </a:cubicBezTo>
                    <a:cubicBezTo>
                      <a:pt x="103" y="0"/>
                      <a:pt x="75" y="13"/>
                      <a:pt x="63" y="27"/>
                    </a:cubicBezTo>
                    <a:cubicBezTo>
                      <a:pt x="56" y="35"/>
                      <a:pt x="52" y="46"/>
                      <a:pt x="55" y="56"/>
                    </a:cubicBezTo>
                    <a:cubicBezTo>
                      <a:pt x="57" y="69"/>
                      <a:pt x="66" y="78"/>
                      <a:pt x="75" y="87"/>
                    </a:cubicBezTo>
                    <a:cubicBezTo>
                      <a:pt x="79" y="92"/>
                      <a:pt x="85" y="100"/>
                      <a:pt x="81" y="107"/>
                    </a:cubicBezTo>
                    <a:cubicBezTo>
                      <a:pt x="77" y="114"/>
                      <a:pt x="66" y="111"/>
                      <a:pt x="61" y="108"/>
                    </a:cubicBezTo>
                    <a:cubicBezTo>
                      <a:pt x="52" y="101"/>
                      <a:pt x="45" y="92"/>
                      <a:pt x="33" y="93"/>
                    </a:cubicBezTo>
                    <a:cubicBezTo>
                      <a:pt x="22" y="94"/>
                      <a:pt x="11" y="101"/>
                      <a:pt x="6" y="110"/>
                    </a:cubicBezTo>
                    <a:cubicBezTo>
                      <a:pt x="0" y="120"/>
                      <a:pt x="4" y="130"/>
                      <a:pt x="11" y="137"/>
                    </a:cubicBezTo>
                    <a:cubicBezTo>
                      <a:pt x="21" y="146"/>
                      <a:pt x="34" y="148"/>
                      <a:pt x="46" y="152"/>
                    </a:cubicBezTo>
                    <a:cubicBezTo>
                      <a:pt x="52" y="153"/>
                      <a:pt x="65" y="156"/>
                      <a:pt x="63" y="164"/>
                    </a:cubicBezTo>
                    <a:cubicBezTo>
                      <a:pt x="62" y="170"/>
                      <a:pt x="56" y="175"/>
                      <a:pt x="52" y="179"/>
                    </a:cubicBezTo>
                    <a:cubicBezTo>
                      <a:pt x="45" y="186"/>
                      <a:pt x="38" y="194"/>
                      <a:pt x="42" y="204"/>
                    </a:cubicBezTo>
                    <a:cubicBezTo>
                      <a:pt x="46" y="216"/>
                      <a:pt x="60" y="221"/>
                      <a:pt x="71" y="221"/>
                    </a:cubicBezTo>
                    <a:cubicBezTo>
                      <a:pt x="104" y="223"/>
                      <a:pt x="130" y="198"/>
                      <a:pt x="162" y="195"/>
                    </a:cubicBezTo>
                    <a:cubicBezTo>
                      <a:pt x="163" y="195"/>
                      <a:pt x="163" y="193"/>
                      <a:pt x="162" y="193"/>
                    </a:cubicBezTo>
                    <a:cubicBezTo>
                      <a:pt x="134" y="193"/>
                      <a:pt x="112" y="212"/>
                      <a:pt x="86" y="217"/>
                    </a:cubicBezTo>
                    <a:cubicBezTo>
                      <a:pt x="73" y="219"/>
                      <a:pt x="55" y="219"/>
                      <a:pt x="47" y="206"/>
                    </a:cubicBezTo>
                    <a:cubicBezTo>
                      <a:pt x="39" y="196"/>
                      <a:pt x="49" y="187"/>
                      <a:pt x="56" y="179"/>
                    </a:cubicBezTo>
                    <a:cubicBezTo>
                      <a:pt x="61" y="174"/>
                      <a:pt x="70" y="165"/>
                      <a:pt x="65" y="157"/>
                    </a:cubicBezTo>
                    <a:cubicBezTo>
                      <a:pt x="62" y="153"/>
                      <a:pt x="58" y="152"/>
                      <a:pt x="54" y="150"/>
                    </a:cubicBezTo>
                    <a:cubicBezTo>
                      <a:pt x="47" y="148"/>
                      <a:pt x="40" y="147"/>
                      <a:pt x="33" y="145"/>
                    </a:cubicBezTo>
                    <a:cubicBezTo>
                      <a:pt x="21" y="142"/>
                      <a:pt x="4" y="132"/>
                      <a:pt x="7" y="117"/>
                    </a:cubicBezTo>
                    <a:cubicBezTo>
                      <a:pt x="9" y="105"/>
                      <a:pt x="27" y="94"/>
                      <a:pt x="39" y="97"/>
                    </a:cubicBezTo>
                    <a:cubicBezTo>
                      <a:pt x="50" y="100"/>
                      <a:pt x="56" y="111"/>
                      <a:pt x="67" y="114"/>
                    </a:cubicBezTo>
                    <a:cubicBezTo>
                      <a:pt x="75" y="116"/>
                      <a:pt x="84" y="113"/>
                      <a:pt x="85" y="104"/>
                    </a:cubicBezTo>
                    <a:cubicBezTo>
                      <a:pt x="87" y="92"/>
                      <a:pt x="76" y="84"/>
                      <a:pt x="69" y="76"/>
                    </a:cubicBezTo>
                    <a:cubicBezTo>
                      <a:pt x="60" y="66"/>
                      <a:pt x="54" y="52"/>
                      <a:pt x="59" y="39"/>
                    </a:cubicBezTo>
                    <a:cubicBezTo>
                      <a:pt x="64" y="28"/>
                      <a:pt x="75" y="20"/>
                      <a:pt x="85" y="15"/>
                    </a:cubicBezTo>
                    <a:cubicBezTo>
                      <a:pt x="96" y="10"/>
                      <a:pt x="110" y="7"/>
                      <a:pt x="121" y="13"/>
                    </a:cubicBezTo>
                    <a:cubicBezTo>
                      <a:pt x="134" y="21"/>
                      <a:pt x="134" y="37"/>
                      <a:pt x="129" y="50"/>
                    </a:cubicBezTo>
                    <a:cubicBezTo>
                      <a:pt x="125" y="64"/>
                      <a:pt x="118" y="77"/>
                      <a:pt x="111" y="90"/>
                    </a:cubicBezTo>
                    <a:cubicBezTo>
                      <a:pt x="108" y="99"/>
                      <a:pt x="98" y="114"/>
                      <a:pt x="107" y="122"/>
                    </a:cubicBezTo>
                    <a:cubicBezTo>
                      <a:pt x="115" y="129"/>
                      <a:pt x="126" y="123"/>
                      <a:pt x="132" y="117"/>
                    </a:cubicBezTo>
                    <a:cubicBezTo>
                      <a:pt x="149" y="98"/>
                      <a:pt x="149" y="61"/>
                      <a:pt x="176" y="52"/>
                    </a:cubicBezTo>
                    <a:cubicBezTo>
                      <a:pt x="178" y="52"/>
                      <a:pt x="177" y="48"/>
                      <a:pt x="175" y="49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2" name="Freeform 623"/>
              <p:cNvSpPr/>
              <p:nvPr/>
            </p:nvSpPr>
            <p:spPr bwMode="auto">
              <a:xfrm>
                <a:off x="7065963" y="3133726"/>
                <a:ext cx="447675" cy="317500"/>
              </a:xfrm>
              <a:custGeom>
                <a:avLst/>
                <a:gdLst>
                  <a:gd name="T0" fmla="*/ 32 w 119"/>
                  <a:gd name="T1" fmla="*/ 55 h 84"/>
                  <a:gd name="T2" fmla="*/ 14 w 119"/>
                  <a:gd name="T3" fmla="*/ 50 h 84"/>
                  <a:gd name="T4" fmla="*/ 0 w 119"/>
                  <a:gd name="T5" fmla="*/ 29 h 84"/>
                  <a:gd name="T6" fmla="*/ 11 w 119"/>
                  <a:gd name="T7" fmla="*/ 4 h 84"/>
                  <a:gd name="T8" fmla="*/ 20 w 119"/>
                  <a:gd name="T9" fmla="*/ 0 h 84"/>
                  <a:gd name="T10" fmla="*/ 28 w 119"/>
                  <a:gd name="T11" fmla="*/ 6 h 84"/>
                  <a:gd name="T12" fmla="*/ 43 w 119"/>
                  <a:gd name="T13" fmla="*/ 24 h 84"/>
                  <a:gd name="T14" fmla="*/ 51 w 119"/>
                  <a:gd name="T15" fmla="*/ 31 h 84"/>
                  <a:gd name="T16" fmla="*/ 85 w 119"/>
                  <a:gd name="T17" fmla="*/ 25 h 84"/>
                  <a:gd name="T18" fmla="*/ 112 w 119"/>
                  <a:gd name="T19" fmla="*/ 41 h 84"/>
                  <a:gd name="T20" fmla="*/ 119 w 119"/>
                  <a:gd name="T21" fmla="*/ 61 h 84"/>
                  <a:gd name="T22" fmla="*/ 106 w 119"/>
                  <a:gd name="T23" fmla="*/ 75 h 84"/>
                  <a:gd name="T24" fmla="*/ 79 w 119"/>
                  <a:gd name="T25" fmla="*/ 66 h 84"/>
                  <a:gd name="T26" fmla="*/ 67 w 119"/>
                  <a:gd name="T27" fmla="*/ 74 h 84"/>
                  <a:gd name="T28" fmla="*/ 32 w 119"/>
                  <a:gd name="T29" fmla="*/ 55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9" h="84">
                    <a:moveTo>
                      <a:pt x="32" y="55"/>
                    </a:moveTo>
                    <a:cubicBezTo>
                      <a:pt x="26" y="53"/>
                      <a:pt x="20" y="53"/>
                      <a:pt x="14" y="50"/>
                    </a:cubicBezTo>
                    <a:cubicBezTo>
                      <a:pt x="6" y="47"/>
                      <a:pt x="0" y="38"/>
                      <a:pt x="0" y="29"/>
                    </a:cubicBezTo>
                    <a:cubicBezTo>
                      <a:pt x="0" y="19"/>
                      <a:pt x="4" y="11"/>
                      <a:pt x="11" y="4"/>
                    </a:cubicBezTo>
                    <a:cubicBezTo>
                      <a:pt x="14" y="2"/>
                      <a:pt x="17" y="0"/>
                      <a:pt x="20" y="0"/>
                    </a:cubicBezTo>
                    <a:cubicBezTo>
                      <a:pt x="24" y="1"/>
                      <a:pt x="26" y="4"/>
                      <a:pt x="28" y="6"/>
                    </a:cubicBezTo>
                    <a:cubicBezTo>
                      <a:pt x="33" y="12"/>
                      <a:pt x="38" y="18"/>
                      <a:pt x="43" y="24"/>
                    </a:cubicBezTo>
                    <a:cubicBezTo>
                      <a:pt x="45" y="26"/>
                      <a:pt x="47" y="29"/>
                      <a:pt x="51" y="31"/>
                    </a:cubicBezTo>
                    <a:cubicBezTo>
                      <a:pt x="61" y="36"/>
                      <a:pt x="73" y="25"/>
                      <a:pt x="85" y="25"/>
                    </a:cubicBezTo>
                    <a:cubicBezTo>
                      <a:pt x="96" y="24"/>
                      <a:pt x="106" y="32"/>
                      <a:pt x="112" y="41"/>
                    </a:cubicBezTo>
                    <a:cubicBezTo>
                      <a:pt x="116" y="47"/>
                      <a:pt x="119" y="54"/>
                      <a:pt x="119" y="61"/>
                    </a:cubicBezTo>
                    <a:cubicBezTo>
                      <a:pt x="118" y="68"/>
                      <a:pt x="113" y="75"/>
                      <a:pt x="106" y="75"/>
                    </a:cubicBezTo>
                    <a:cubicBezTo>
                      <a:pt x="96" y="76"/>
                      <a:pt x="89" y="64"/>
                      <a:pt x="79" y="66"/>
                    </a:cubicBezTo>
                    <a:cubicBezTo>
                      <a:pt x="74" y="67"/>
                      <a:pt x="71" y="71"/>
                      <a:pt x="67" y="74"/>
                    </a:cubicBezTo>
                    <a:cubicBezTo>
                      <a:pt x="53" y="84"/>
                      <a:pt x="45" y="59"/>
                      <a:pt x="32" y="55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3" name="Rectangle 624"/>
              <p:cNvSpPr>
                <a:spLocks noChangeArrowheads="1"/>
              </p:cNvSpPr>
              <p:nvPr/>
            </p:nvSpPr>
            <p:spPr bwMode="auto">
              <a:xfrm>
                <a:off x="7351713" y="3994151"/>
                <a:ext cx="174625" cy="188913"/>
              </a:xfrm>
              <a:prstGeom prst="rect">
                <a:avLst/>
              </a:pr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4" name="Freeform 625"/>
              <p:cNvSpPr/>
              <p:nvPr/>
            </p:nvSpPr>
            <p:spPr bwMode="auto">
              <a:xfrm>
                <a:off x="7112001" y="4183064"/>
                <a:ext cx="650875" cy="115888"/>
              </a:xfrm>
              <a:custGeom>
                <a:avLst/>
                <a:gdLst>
                  <a:gd name="T0" fmla="*/ 158 w 173"/>
                  <a:gd name="T1" fmla="*/ 31 h 31"/>
                  <a:gd name="T2" fmla="*/ 16 w 173"/>
                  <a:gd name="T3" fmla="*/ 31 h 31"/>
                  <a:gd name="T4" fmla="*/ 0 w 173"/>
                  <a:gd name="T5" fmla="*/ 15 h 31"/>
                  <a:gd name="T6" fmla="*/ 0 w 173"/>
                  <a:gd name="T7" fmla="*/ 15 h 31"/>
                  <a:gd name="T8" fmla="*/ 16 w 173"/>
                  <a:gd name="T9" fmla="*/ 0 h 31"/>
                  <a:gd name="T10" fmla="*/ 158 w 173"/>
                  <a:gd name="T11" fmla="*/ 0 h 31"/>
                  <a:gd name="T12" fmla="*/ 173 w 173"/>
                  <a:gd name="T13" fmla="*/ 15 h 31"/>
                  <a:gd name="T14" fmla="*/ 173 w 173"/>
                  <a:gd name="T15" fmla="*/ 15 h 31"/>
                  <a:gd name="T16" fmla="*/ 158 w 173"/>
                  <a:gd name="T17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3" h="31">
                    <a:moveTo>
                      <a:pt x="158" y="31"/>
                    </a:moveTo>
                    <a:cubicBezTo>
                      <a:pt x="16" y="31"/>
                      <a:pt x="16" y="31"/>
                      <a:pt x="16" y="31"/>
                    </a:cubicBezTo>
                    <a:cubicBezTo>
                      <a:pt x="7" y="31"/>
                      <a:pt x="0" y="2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6" y="0"/>
                      <a:pt x="173" y="7"/>
                      <a:pt x="173" y="15"/>
                    </a:cubicBezTo>
                    <a:cubicBezTo>
                      <a:pt x="173" y="15"/>
                      <a:pt x="173" y="15"/>
                      <a:pt x="173" y="15"/>
                    </a:cubicBezTo>
                    <a:cubicBezTo>
                      <a:pt x="173" y="24"/>
                      <a:pt x="166" y="31"/>
                      <a:pt x="158" y="31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5" name="Freeform 626"/>
              <p:cNvSpPr/>
              <p:nvPr/>
            </p:nvSpPr>
            <p:spPr bwMode="auto">
              <a:xfrm>
                <a:off x="7005638" y="4298951"/>
                <a:ext cx="863600" cy="136525"/>
              </a:xfrm>
              <a:custGeom>
                <a:avLst/>
                <a:gdLst>
                  <a:gd name="T0" fmla="*/ 15 w 229"/>
                  <a:gd name="T1" fmla="*/ 0 h 36"/>
                  <a:gd name="T2" fmla="*/ 214 w 229"/>
                  <a:gd name="T3" fmla="*/ 0 h 36"/>
                  <a:gd name="T4" fmla="*/ 229 w 229"/>
                  <a:gd name="T5" fmla="*/ 15 h 36"/>
                  <a:gd name="T6" fmla="*/ 229 w 229"/>
                  <a:gd name="T7" fmla="*/ 21 h 36"/>
                  <a:gd name="T8" fmla="*/ 214 w 229"/>
                  <a:gd name="T9" fmla="*/ 36 h 36"/>
                  <a:gd name="T10" fmla="*/ 15 w 229"/>
                  <a:gd name="T11" fmla="*/ 36 h 36"/>
                  <a:gd name="T12" fmla="*/ 0 w 229"/>
                  <a:gd name="T13" fmla="*/ 21 h 36"/>
                  <a:gd name="T14" fmla="*/ 0 w 229"/>
                  <a:gd name="T15" fmla="*/ 15 h 36"/>
                  <a:gd name="T16" fmla="*/ 15 w 229"/>
                  <a:gd name="T1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9" h="36">
                    <a:moveTo>
                      <a:pt x="15" y="0"/>
                    </a:moveTo>
                    <a:cubicBezTo>
                      <a:pt x="214" y="0"/>
                      <a:pt x="214" y="0"/>
                      <a:pt x="214" y="0"/>
                    </a:cubicBezTo>
                    <a:cubicBezTo>
                      <a:pt x="222" y="0"/>
                      <a:pt x="229" y="6"/>
                      <a:pt x="229" y="15"/>
                    </a:cubicBezTo>
                    <a:cubicBezTo>
                      <a:pt x="229" y="21"/>
                      <a:pt x="229" y="21"/>
                      <a:pt x="229" y="21"/>
                    </a:cubicBezTo>
                    <a:cubicBezTo>
                      <a:pt x="229" y="29"/>
                      <a:pt x="222" y="36"/>
                      <a:pt x="214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7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6"/>
                      <a:pt x="7" y="0"/>
                      <a:pt x="15" y="0"/>
                    </a:cubicBezTo>
                    <a:close/>
                  </a:path>
                </a:pathLst>
              </a:custGeom>
              <a:noFill/>
              <a:ln w="14288" cap="rnd">
                <a:solidFill>
                  <a:srgbClr val="494949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6" name="Freeform 627"/>
              <p:cNvSpPr/>
              <p:nvPr/>
            </p:nvSpPr>
            <p:spPr bwMode="auto">
              <a:xfrm>
                <a:off x="7005638" y="2514601"/>
                <a:ext cx="19050" cy="23813"/>
              </a:xfrm>
              <a:custGeom>
                <a:avLst/>
                <a:gdLst>
                  <a:gd name="T0" fmla="*/ 5 w 5"/>
                  <a:gd name="T1" fmla="*/ 2 h 6"/>
                  <a:gd name="T2" fmla="*/ 4 w 5"/>
                  <a:gd name="T3" fmla="*/ 1 h 6"/>
                  <a:gd name="T4" fmla="*/ 4 w 5"/>
                  <a:gd name="T5" fmla="*/ 0 h 6"/>
                  <a:gd name="T6" fmla="*/ 2 w 5"/>
                  <a:gd name="T7" fmla="*/ 0 h 6"/>
                  <a:gd name="T8" fmla="*/ 2 w 5"/>
                  <a:gd name="T9" fmla="*/ 0 h 6"/>
                  <a:gd name="T10" fmla="*/ 1 w 5"/>
                  <a:gd name="T11" fmla="*/ 1 h 6"/>
                  <a:gd name="T12" fmla="*/ 0 w 5"/>
                  <a:gd name="T13" fmla="*/ 1 h 6"/>
                  <a:gd name="T14" fmla="*/ 0 w 5"/>
                  <a:gd name="T15" fmla="*/ 2 h 6"/>
                  <a:gd name="T16" fmla="*/ 0 w 5"/>
                  <a:gd name="T17" fmla="*/ 4 h 6"/>
                  <a:gd name="T18" fmla="*/ 0 w 5"/>
                  <a:gd name="T19" fmla="*/ 4 h 6"/>
                  <a:gd name="T20" fmla="*/ 0 w 5"/>
                  <a:gd name="T21" fmla="*/ 4 h 6"/>
                  <a:gd name="T22" fmla="*/ 0 w 5"/>
                  <a:gd name="T23" fmla="*/ 4 h 6"/>
                  <a:gd name="T24" fmla="*/ 0 w 5"/>
                  <a:gd name="T25" fmla="*/ 5 h 6"/>
                  <a:gd name="T26" fmla="*/ 0 w 5"/>
                  <a:gd name="T27" fmla="*/ 5 h 6"/>
                  <a:gd name="T28" fmla="*/ 1 w 5"/>
                  <a:gd name="T29" fmla="*/ 6 h 6"/>
                  <a:gd name="T30" fmla="*/ 1 w 5"/>
                  <a:gd name="T31" fmla="*/ 6 h 6"/>
                  <a:gd name="T32" fmla="*/ 2 w 5"/>
                  <a:gd name="T33" fmla="*/ 5 h 6"/>
                  <a:gd name="T34" fmla="*/ 2 w 5"/>
                  <a:gd name="T35" fmla="*/ 6 h 6"/>
                  <a:gd name="T36" fmla="*/ 2 w 5"/>
                  <a:gd name="T37" fmla="*/ 6 h 6"/>
                  <a:gd name="T38" fmla="*/ 4 w 5"/>
                  <a:gd name="T39" fmla="*/ 5 h 6"/>
                  <a:gd name="T40" fmla="*/ 4 w 5"/>
                  <a:gd name="T41" fmla="*/ 5 h 6"/>
                  <a:gd name="T42" fmla="*/ 5 w 5"/>
                  <a:gd name="T43" fmla="*/ 4 h 6"/>
                  <a:gd name="T44" fmla="*/ 5 w 5"/>
                  <a:gd name="T45" fmla="*/ 3 h 6"/>
                  <a:gd name="T46" fmla="*/ 5 w 5"/>
                  <a:gd name="T4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" h="6">
                    <a:moveTo>
                      <a:pt x="5" y="2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4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7" name="Freeform 628"/>
              <p:cNvSpPr/>
              <p:nvPr/>
            </p:nvSpPr>
            <p:spPr bwMode="auto">
              <a:xfrm>
                <a:off x="6980238" y="2609851"/>
                <a:ext cx="17463" cy="19050"/>
              </a:xfrm>
              <a:custGeom>
                <a:avLst/>
                <a:gdLst>
                  <a:gd name="T0" fmla="*/ 5 w 5"/>
                  <a:gd name="T1" fmla="*/ 2 h 5"/>
                  <a:gd name="T2" fmla="*/ 5 w 5"/>
                  <a:gd name="T3" fmla="*/ 2 h 5"/>
                  <a:gd name="T4" fmla="*/ 5 w 5"/>
                  <a:gd name="T5" fmla="*/ 2 h 5"/>
                  <a:gd name="T6" fmla="*/ 5 w 5"/>
                  <a:gd name="T7" fmla="*/ 1 h 5"/>
                  <a:gd name="T8" fmla="*/ 5 w 5"/>
                  <a:gd name="T9" fmla="*/ 1 h 5"/>
                  <a:gd name="T10" fmla="*/ 5 w 5"/>
                  <a:gd name="T11" fmla="*/ 1 h 5"/>
                  <a:gd name="T12" fmla="*/ 5 w 5"/>
                  <a:gd name="T13" fmla="*/ 0 h 5"/>
                  <a:gd name="T14" fmla="*/ 4 w 5"/>
                  <a:gd name="T15" fmla="*/ 0 h 5"/>
                  <a:gd name="T16" fmla="*/ 4 w 5"/>
                  <a:gd name="T17" fmla="*/ 0 h 5"/>
                  <a:gd name="T18" fmla="*/ 3 w 5"/>
                  <a:gd name="T19" fmla="*/ 0 h 5"/>
                  <a:gd name="T20" fmla="*/ 3 w 5"/>
                  <a:gd name="T21" fmla="*/ 0 h 5"/>
                  <a:gd name="T22" fmla="*/ 3 w 5"/>
                  <a:gd name="T23" fmla="*/ 0 h 5"/>
                  <a:gd name="T24" fmla="*/ 2 w 5"/>
                  <a:gd name="T25" fmla="*/ 0 h 5"/>
                  <a:gd name="T26" fmla="*/ 2 w 5"/>
                  <a:gd name="T27" fmla="*/ 0 h 5"/>
                  <a:gd name="T28" fmla="*/ 2 w 5"/>
                  <a:gd name="T29" fmla="*/ 0 h 5"/>
                  <a:gd name="T30" fmla="*/ 2 w 5"/>
                  <a:gd name="T31" fmla="*/ 0 h 5"/>
                  <a:gd name="T32" fmla="*/ 1 w 5"/>
                  <a:gd name="T33" fmla="*/ 1 h 5"/>
                  <a:gd name="T34" fmla="*/ 1 w 5"/>
                  <a:gd name="T35" fmla="*/ 1 h 5"/>
                  <a:gd name="T36" fmla="*/ 0 w 5"/>
                  <a:gd name="T37" fmla="*/ 2 h 5"/>
                  <a:gd name="T38" fmla="*/ 0 w 5"/>
                  <a:gd name="T39" fmla="*/ 2 h 5"/>
                  <a:gd name="T40" fmla="*/ 0 w 5"/>
                  <a:gd name="T41" fmla="*/ 2 h 5"/>
                  <a:gd name="T42" fmla="*/ 0 w 5"/>
                  <a:gd name="T43" fmla="*/ 3 h 5"/>
                  <a:gd name="T44" fmla="*/ 0 w 5"/>
                  <a:gd name="T45" fmla="*/ 4 h 5"/>
                  <a:gd name="T46" fmla="*/ 1 w 5"/>
                  <a:gd name="T47" fmla="*/ 4 h 5"/>
                  <a:gd name="T48" fmla="*/ 1 w 5"/>
                  <a:gd name="T49" fmla="*/ 5 h 5"/>
                  <a:gd name="T50" fmla="*/ 2 w 5"/>
                  <a:gd name="T51" fmla="*/ 5 h 5"/>
                  <a:gd name="T52" fmla="*/ 2 w 5"/>
                  <a:gd name="T53" fmla="*/ 5 h 5"/>
                  <a:gd name="T54" fmla="*/ 3 w 5"/>
                  <a:gd name="T55" fmla="*/ 5 h 5"/>
                  <a:gd name="T56" fmla="*/ 4 w 5"/>
                  <a:gd name="T57" fmla="*/ 5 h 5"/>
                  <a:gd name="T58" fmla="*/ 4 w 5"/>
                  <a:gd name="T59" fmla="*/ 5 h 5"/>
                  <a:gd name="T60" fmla="*/ 4 w 5"/>
                  <a:gd name="T61" fmla="*/ 5 h 5"/>
                  <a:gd name="T62" fmla="*/ 5 w 5"/>
                  <a:gd name="T63" fmla="*/ 4 h 5"/>
                  <a:gd name="T64" fmla="*/ 5 w 5"/>
                  <a:gd name="T65" fmla="*/ 3 h 5"/>
                  <a:gd name="T66" fmla="*/ 5 w 5"/>
                  <a:gd name="T67" fmla="*/ 3 h 5"/>
                  <a:gd name="T68" fmla="*/ 5 w 5"/>
                  <a:gd name="T6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8" name="Freeform 629"/>
              <p:cNvSpPr/>
              <p:nvPr/>
            </p:nvSpPr>
            <p:spPr bwMode="auto">
              <a:xfrm>
                <a:off x="7081838" y="2552701"/>
                <a:ext cx="30163" cy="26988"/>
              </a:xfrm>
              <a:custGeom>
                <a:avLst/>
                <a:gdLst>
                  <a:gd name="T0" fmla="*/ 7 w 8"/>
                  <a:gd name="T1" fmla="*/ 2 h 7"/>
                  <a:gd name="T2" fmla="*/ 7 w 8"/>
                  <a:gd name="T3" fmla="*/ 1 h 7"/>
                  <a:gd name="T4" fmla="*/ 6 w 8"/>
                  <a:gd name="T5" fmla="*/ 0 h 7"/>
                  <a:gd name="T6" fmla="*/ 6 w 8"/>
                  <a:gd name="T7" fmla="*/ 0 h 7"/>
                  <a:gd name="T8" fmla="*/ 5 w 8"/>
                  <a:gd name="T9" fmla="*/ 0 h 7"/>
                  <a:gd name="T10" fmla="*/ 3 w 8"/>
                  <a:gd name="T11" fmla="*/ 0 h 7"/>
                  <a:gd name="T12" fmla="*/ 3 w 8"/>
                  <a:gd name="T13" fmla="*/ 1 h 7"/>
                  <a:gd name="T14" fmla="*/ 2 w 8"/>
                  <a:gd name="T15" fmla="*/ 2 h 7"/>
                  <a:gd name="T16" fmla="*/ 2 w 8"/>
                  <a:gd name="T17" fmla="*/ 2 h 7"/>
                  <a:gd name="T18" fmla="*/ 2 w 8"/>
                  <a:gd name="T19" fmla="*/ 2 h 7"/>
                  <a:gd name="T20" fmla="*/ 2 w 8"/>
                  <a:gd name="T21" fmla="*/ 3 h 7"/>
                  <a:gd name="T22" fmla="*/ 2 w 8"/>
                  <a:gd name="T23" fmla="*/ 3 h 7"/>
                  <a:gd name="T24" fmla="*/ 1 w 8"/>
                  <a:gd name="T25" fmla="*/ 3 h 7"/>
                  <a:gd name="T26" fmla="*/ 1 w 8"/>
                  <a:gd name="T27" fmla="*/ 3 h 7"/>
                  <a:gd name="T28" fmla="*/ 1 w 8"/>
                  <a:gd name="T29" fmla="*/ 4 h 7"/>
                  <a:gd name="T30" fmla="*/ 1 w 8"/>
                  <a:gd name="T31" fmla="*/ 4 h 7"/>
                  <a:gd name="T32" fmla="*/ 1 w 8"/>
                  <a:gd name="T33" fmla="*/ 4 h 7"/>
                  <a:gd name="T34" fmla="*/ 1 w 8"/>
                  <a:gd name="T35" fmla="*/ 5 h 7"/>
                  <a:gd name="T36" fmla="*/ 1 w 8"/>
                  <a:gd name="T37" fmla="*/ 5 h 7"/>
                  <a:gd name="T38" fmla="*/ 0 w 8"/>
                  <a:gd name="T39" fmla="*/ 6 h 7"/>
                  <a:gd name="T40" fmla="*/ 1 w 8"/>
                  <a:gd name="T41" fmla="*/ 7 h 7"/>
                  <a:gd name="T42" fmla="*/ 2 w 8"/>
                  <a:gd name="T43" fmla="*/ 7 h 7"/>
                  <a:gd name="T44" fmla="*/ 2 w 8"/>
                  <a:gd name="T45" fmla="*/ 7 h 7"/>
                  <a:gd name="T46" fmla="*/ 3 w 8"/>
                  <a:gd name="T47" fmla="*/ 7 h 7"/>
                  <a:gd name="T48" fmla="*/ 3 w 8"/>
                  <a:gd name="T49" fmla="*/ 7 h 7"/>
                  <a:gd name="T50" fmla="*/ 4 w 8"/>
                  <a:gd name="T51" fmla="*/ 7 h 7"/>
                  <a:gd name="T52" fmla="*/ 4 w 8"/>
                  <a:gd name="T53" fmla="*/ 6 h 7"/>
                  <a:gd name="T54" fmla="*/ 4 w 8"/>
                  <a:gd name="T55" fmla="*/ 6 h 7"/>
                  <a:gd name="T56" fmla="*/ 5 w 8"/>
                  <a:gd name="T57" fmla="*/ 6 h 7"/>
                  <a:gd name="T58" fmla="*/ 6 w 8"/>
                  <a:gd name="T59" fmla="*/ 6 h 7"/>
                  <a:gd name="T60" fmla="*/ 6 w 8"/>
                  <a:gd name="T61" fmla="*/ 5 h 7"/>
                  <a:gd name="T62" fmla="*/ 7 w 8"/>
                  <a:gd name="T63" fmla="*/ 4 h 7"/>
                  <a:gd name="T64" fmla="*/ 7 w 8"/>
                  <a:gd name="T65" fmla="*/ 3 h 7"/>
                  <a:gd name="T66" fmla="*/ 8 w 8"/>
                  <a:gd name="T67" fmla="*/ 2 h 7"/>
                  <a:gd name="T68" fmla="*/ 7 w 8"/>
                  <a:gd name="T69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" h="7">
                    <a:moveTo>
                      <a:pt x="7" y="2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6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4" y="7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7" y="5"/>
                      <a:pt x="7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8" y="3"/>
                      <a:pt x="8" y="3"/>
                      <a:pt x="8" y="2"/>
                    </a:cubicBezTo>
                    <a:cubicBezTo>
                      <a:pt x="8" y="2"/>
                      <a:pt x="7" y="2"/>
                      <a:pt x="7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79" name="Freeform 630"/>
              <p:cNvSpPr/>
              <p:nvPr/>
            </p:nvSpPr>
            <p:spPr bwMode="auto">
              <a:xfrm>
                <a:off x="7894638" y="3054351"/>
                <a:ext cx="19050" cy="19050"/>
              </a:xfrm>
              <a:custGeom>
                <a:avLst/>
                <a:gdLst>
                  <a:gd name="T0" fmla="*/ 5 w 5"/>
                  <a:gd name="T1" fmla="*/ 2 h 5"/>
                  <a:gd name="T2" fmla="*/ 4 w 5"/>
                  <a:gd name="T3" fmla="*/ 1 h 5"/>
                  <a:gd name="T4" fmla="*/ 4 w 5"/>
                  <a:gd name="T5" fmla="*/ 0 h 5"/>
                  <a:gd name="T6" fmla="*/ 3 w 5"/>
                  <a:gd name="T7" fmla="*/ 0 h 5"/>
                  <a:gd name="T8" fmla="*/ 2 w 5"/>
                  <a:gd name="T9" fmla="*/ 0 h 5"/>
                  <a:gd name="T10" fmla="*/ 1 w 5"/>
                  <a:gd name="T11" fmla="*/ 1 h 5"/>
                  <a:gd name="T12" fmla="*/ 1 w 5"/>
                  <a:gd name="T13" fmla="*/ 1 h 5"/>
                  <a:gd name="T14" fmla="*/ 0 w 5"/>
                  <a:gd name="T15" fmla="*/ 2 h 5"/>
                  <a:gd name="T16" fmla="*/ 0 w 5"/>
                  <a:gd name="T17" fmla="*/ 2 h 5"/>
                  <a:gd name="T18" fmla="*/ 0 w 5"/>
                  <a:gd name="T19" fmla="*/ 2 h 5"/>
                  <a:gd name="T20" fmla="*/ 0 w 5"/>
                  <a:gd name="T21" fmla="*/ 2 h 5"/>
                  <a:gd name="T22" fmla="*/ 0 w 5"/>
                  <a:gd name="T23" fmla="*/ 3 h 5"/>
                  <a:gd name="T24" fmla="*/ 0 w 5"/>
                  <a:gd name="T25" fmla="*/ 3 h 5"/>
                  <a:gd name="T26" fmla="*/ 0 w 5"/>
                  <a:gd name="T27" fmla="*/ 3 h 5"/>
                  <a:gd name="T28" fmla="*/ 0 w 5"/>
                  <a:gd name="T29" fmla="*/ 4 h 5"/>
                  <a:gd name="T30" fmla="*/ 0 w 5"/>
                  <a:gd name="T31" fmla="*/ 4 h 5"/>
                  <a:gd name="T32" fmla="*/ 0 w 5"/>
                  <a:gd name="T33" fmla="*/ 5 h 5"/>
                  <a:gd name="T34" fmla="*/ 1 w 5"/>
                  <a:gd name="T35" fmla="*/ 5 h 5"/>
                  <a:gd name="T36" fmla="*/ 1 w 5"/>
                  <a:gd name="T37" fmla="*/ 5 h 5"/>
                  <a:gd name="T38" fmla="*/ 2 w 5"/>
                  <a:gd name="T39" fmla="*/ 5 h 5"/>
                  <a:gd name="T40" fmla="*/ 2 w 5"/>
                  <a:gd name="T41" fmla="*/ 5 h 5"/>
                  <a:gd name="T42" fmla="*/ 2 w 5"/>
                  <a:gd name="T43" fmla="*/ 5 h 5"/>
                  <a:gd name="T44" fmla="*/ 2 w 5"/>
                  <a:gd name="T45" fmla="*/ 5 h 5"/>
                  <a:gd name="T46" fmla="*/ 3 w 5"/>
                  <a:gd name="T47" fmla="*/ 5 h 5"/>
                  <a:gd name="T48" fmla="*/ 3 w 5"/>
                  <a:gd name="T49" fmla="*/ 5 h 5"/>
                  <a:gd name="T50" fmla="*/ 3 w 5"/>
                  <a:gd name="T51" fmla="*/ 5 h 5"/>
                  <a:gd name="T52" fmla="*/ 4 w 5"/>
                  <a:gd name="T53" fmla="*/ 5 h 5"/>
                  <a:gd name="T54" fmla="*/ 4 w 5"/>
                  <a:gd name="T55" fmla="*/ 4 h 5"/>
                  <a:gd name="T56" fmla="*/ 5 w 5"/>
                  <a:gd name="T57" fmla="*/ 3 h 5"/>
                  <a:gd name="T58" fmla="*/ 5 w 5"/>
                  <a:gd name="T59" fmla="*/ 2 h 5"/>
                  <a:gd name="T60" fmla="*/ 5 w 5"/>
                  <a:gd name="T6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4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3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0" name="Freeform 631"/>
              <p:cNvSpPr/>
              <p:nvPr/>
            </p:nvSpPr>
            <p:spPr bwMode="auto">
              <a:xfrm>
                <a:off x="7891463" y="3141664"/>
                <a:ext cx="19050" cy="11113"/>
              </a:xfrm>
              <a:custGeom>
                <a:avLst/>
                <a:gdLst>
                  <a:gd name="T0" fmla="*/ 2 w 5"/>
                  <a:gd name="T1" fmla="*/ 0 h 3"/>
                  <a:gd name="T2" fmla="*/ 2 w 5"/>
                  <a:gd name="T3" fmla="*/ 3 h 3"/>
                  <a:gd name="T4" fmla="*/ 2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2" y="0"/>
                    </a:moveTo>
                    <a:cubicBezTo>
                      <a:pt x="0" y="0"/>
                      <a:pt x="0" y="3"/>
                      <a:pt x="2" y="3"/>
                    </a:cubicBezTo>
                    <a:cubicBezTo>
                      <a:pt x="5" y="3"/>
                      <a:pt x="5" y="0"/>
                      <a:pt x="2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1" name="Freeform 632"/>
              <p:cNvSpPr/>
              <p:nvPr/>
            </p:nvSpPr>
            <p:spPr bwMode="auto">
              <a:xfrm>
                <a:off x="8031163" y="3032126"/>
                <a:ext cx="14288" cy="14288"/>
              </a:xfrm>
              <a:custGeom>
                <a:avLst/>
                <a:gdLst>
                  <a:gd name="T0" fmla="*/ 4 w 4"/>
                  <a:gd name="T1" fmla="*/ 1 h 4"/>
                  <a:gd name="T2" fmla="*/ 4 w 4"/>
                  <a:gd name="T3" fmla="*/ 0 h 4"/>
                  <a:gd name="T4" fmla="*/ 3 w 4"/>
                  <a:gd name="T5" fmla="*/ 0 h 4"/>
                  <a:gd name="T6" fmla="*/ 3 w 4"/>
                  <a:gd name="T7" fmla="*/ 0 h 4"/>
                  <a:gd name="T8" fmla="*/ 3 w 4"/>
                  <a:gd name="T9" fmla="*/ 0 h 4"/>
                  <a:gd name="T10" fmla="*/ 2 w 4"/>
                  <a:gd name="T11" fmla="*/ 0 h 4"/>
                  <a:gd name="T12" fmla="*/ 2 w 4"/>
                  <a:gd name="T13" fmla="*/ 0 h 4"/>
                  <a:gd name="T14" fmla="*/ 2 w 4"/>
                  <a:gd name="T15" fmla="*/ 0 h 4"/>
                  <a:gd name="T16" fmla="*/ 2 w 4"/>
                  <a:gd name="T17" fmla="*/ 1 h 4"/>
                  <a:gd name="T18" fmla="*/ 2 w 4"/>
                  <a:gd name="T19" fmla="*/ 1 h 4"/>
                  <a:gd name="T20" fmla="*/ 1 w 4"/>
                  <a:gd name="T21" fmla="*/ 1 h 4"/>
                  <a:gd name="T22" fmla="*/ 1 w 4"/>
                  <a:gd name="T23" fmla="*/ 1 h 4"/>
                  <a:gd name="T24" fmla="*/ 1 w 4"/>
                  <a:gd name="T25" fmla="*/ 1 h 4"/>
                  <a:gd name="T26" fmla="*/ 0 w 4"/>
                  <a:gd name="T27" fmla="*/ 2 h 4"/>
                  <a:gd name="T28" fmla="*/ 0 w 4"/>
                  <a:gd name="T29" fmla="*/ 2 h 4"/>
                  <a:gd name="T30" fmla="*/ 0 w 4"/>
                  <a:gd name="T31" fmla="*/ 3 h 4"/>
                  <a:gd name="T32" fmla="*/ 0 w 4"/>
                  <a:gd name="T33" fmla="*/ 3 h 4"/>
                  <a:gd name="T34" fmla="*/ 1 w 4"/>
                  <a:gd name="T35" fmla="*/ 4 h 4"/>
                  <a:gd name="T36" fmla="*/ 1 w 4"/>
                  <a:gd name="T37" fmla="*/ 4 h 4"/>
                  <a:gd name="T38" fmla="*/ 1 w 4"/>
                  <a:gd name="T39" fmla="*/ 4 h 4"/>
                  <a:gd name="T40" fmla="*/ 2 w 4"/>
                  <a:gd name="T41" fmla="*/ 4 h 4"/>
                  <a:gd name="T42" fmla="*/ 2 w 4"/>
                  <a:gd name="T43" fmla="*/ 4 h 4"/>
                  <a:gd name="T44" fmla="*/ 3 w 4"/>
                  <a:gd name="T45" fmla="*/ 4 h 4"/>
                  <a:gd name="T46" fmla="*/ 3 w 4"/>
                  <a:gd name="T47" fmla="*/ 4 h 4"/>
                  <a:gd name="T48" fmla="*/ 4 w 4"/>
                  <a:gd name="T49" fmla="*/ 3 h 4"/>
                  <a:gd name="T50" fmla="*/ 4 w 4"/>
                  <a:gd name="T51" fmla="*/ 3 h 4"/>
                  <a:gd name="T52" fmla="*/ 4 w 4"/>
                  <a:gd name="T53" fmla="*/ 3 h 4"/>
                  <a:gd name="T54" fmla="*/ 4 w 4"/>
                  <a:gd name="T55" fmla="*/ 3 h 4"/>
                  <a:gd name="T56" fmla="*/ 4 w 4"/>
                  <a:gd name="T57" fmla="*/ 2 h 4"/>
                  <a:gd name="T58" fmla="*/ 4 w 4"/>
                  <a:gd name="T59" fmla="*/ 2 h 4"/>
                  <a:gd name="T60" fmla="*/ 4 w 4"/>
                  <a:gd name="T61" fmla="*/ 2 h 4"/>
                  <a:gd name="T62" fmla="*/ 4 w 4"/>
                  <a:gd name="T63" fmla="*/ 2 h 4"/>
                  <a:gd name="T64" fmla="*/ 4 w 4"/>
                  <a:gd name="T65" fmla="*/ 1 h 4"/>
                  <a:gd name="T66" fmla="*/ 4 w 4"/>
                  <a:gd name="T6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4" y="1"/>
                      <a:pt x="4" y="1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2" y="0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2" name="Freeform 633"/>
              <p:cNvSpPr/>
              <p:nvPr/>
            </p:nvSpPr>
            <p:spPr bwMode="auto">
              <a:xfrm>
                <a:off x="7477126" y="4021139"/>
                <a:ext cx="19050" cy="115888"/>
              </a:xfrm>
              <a:custGeom>
                <a:avLst/>
                <a:gdLst>
                  <a:gd name="T0" fmla="*/ 4 w 5"/>
                  <a:gd name="T1" fmla="*/ 15 h 31"/>
                  <a:gd name="T2" fmla="*/ 4 w 5"/>
                  <a:gd name="T3" fmla="*/ 8 h 31"/>
                  <a:gd name="T4" fmla="*/ 4 w 5"/>
                  <a:gd name="T5" fmla="*/ 4 h 31"/>
                  <a:gd name="T6" fmla="*/ 4 w 5"/>
                  <a:gd name="T7" fmla="*/ 3 h 31"/>
                  <a:gd name="T8" fmla="*/ 4 w 5"/>
                  <a:gd name="T9" fmla="*/ 1 h 31"/>
                  <a:gd name="T10" fmla="*/ 2 w 5"/>
                  <a:gd name="T11" fmla="*/ 1 h 31"/>
                  <a:gd name="T12" fmla="*/ 2 w 5"/>
                  <a:gd name="T13" fmla="*/ 2 h 31"/>
                  <a:gd name="T14" fmla="*/ 1 w 5"/>
                  <a:gd name="T15" fmla="*/ 4 h 31"/>
                  <a:gd name="T16" fmla="*/ 1 w 5"/>
                  <a:gd name="T17" fmla="*/ 7 h 31"/>
                  <a:gd name="T18" fmla="*/ 1 w 5"/>
                  <a:gd name="T19" fmla="*/ 15 h 31"/>
                  <a:gd name="T20" fmla="*/ 1 w 5"/>
                  <a:gd name="T21" fmla="*/ 29 h 31"/>
                  <a:gd name="T22" fmla="*/ 4 w 5"/>
                  <a:gd name="T23" fmla="*/ 29 h 31"/>
                  <a:gd name="T24" fmla="*/ 4 w 5"/>
                  <a:gd name="T25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" h="31">
                    <a:moveTo>
                      <a:pt x="4" y="15"/>
                    </a:moveTo>
                    <a:cubicBezTo>
                      <a:pt x="4" y="12"/>
                      <a:pt x="4" y="10"/>
                      <a:pt x="4" y="8"/>
                    </a:cubicBezTo>
                    <a:cubicBezTo>
                      <a:pt x="4" y="7"/>
                      <a:pt x="4" y="5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0"/>
                      <a:pt x="2" y="0"/>
                      <a:pt x="2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5"/>
                      <a:pt x="1" y="6"/>
                      <a:pt x="1" y="7"/>
                    </a:cubicBezTo>
                    <a:cubicBezTo>
                      <a:pt x="1" y="10"/>
                      <a:pt x="1" y="12"/>
                      <a:pt x="1" y="15"/>
                    </a:cubicBezTo>
                    <a:cubicBezTo>
                      <a:pt x="1" y="20"/>
                      <a:pt x="0" y="25"/>
                      <a:pt x="1" y="29"/>
                    </a:cubicBezTo>
                    <a:cubicBezTo>
                      <a:pt x="1" y="31"/>
                      <a:pt x="4" y="30"/>
                      <a:pt x="4" y="29"/>
                    </a:cubicBezTo>
                    <a:cubicBezTo>
                      <a:pt x="5" y="25"/>
                      <a:pt x="4" y="20"/>
                      <a:pt x="4" y="15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3" name="Freeform 634"/>
              <p:cNvSpPr/>
              <p:nvPr/>
            </p:nvSpPr>
            <p:spPr bwMode="auto">
              <a:xfrm>
                <a:off x="7694613" y="4208464"/>
                <a:ext cx="26988" cy="60325"/>
              </a:xfrm>
              <a:custGeom>
                <a:avLst/>
                <a:gdLst>
                  <a:gd name="T0" fmla="*/ 7 w 7"/>
                  <a:gd name="T1" fmla="*/ 6 h 16"/>
                  <a:gd name="T2" fmla="*/ 7 w 7"/>
                  <a:gd name="T3" fmla="*/ 4 h 16"/>
                  <a:gd name="T4" fmla="*/ 6 w 7"/>
                  <a:gd name="T5" fmla="*/ 2 h 16"/>
                  <a:gd name="T6" fmla="*/ 4 w 7"/>
                  <a:gd name="T7" fmla="*/ 1 h 16"/>
                  <a:gd name="T8" fmla="*/ 1 w 7"/>
                  <a:gd name="T9" fmla="*/ 0 h 16"/>
                  <a:gd name="T10" fmla="*/ 1 w 7"/>
                  <a:gd name="T11" fmla="*/ 2 h 16"/>
                  <a:gd name="T12" fmla="*/ 4 w 7"/>
                  <a:gd name="T13" fmla="*/ 4 h 16"/>
                  <a:gd name="T14" fmla="*/ 4 w 7"/>
                  <a:gd name="T15" fmla="*/ 9 h 16"/>
                  <a:gd name="T16" fmla="*/ 4 w 7"/>
                  <a:gd name="T17" fmla="*/ 11 h 16"/>
                  <a:gd name="T18" fmla="*/ 3 w 7"/>
                  <a:gd name="T19" fmla="*/ 14 h 16"/>
                  <a:gd name="T20" fmla="*/ 5 w 7"/>
                  <a:gd name="T21" fmla="*/ 15 h 16"/>
                  <a:gd name="T22" fmla="*/ 7 w 7"/>
                  <a:gd name="T23" fmla="*/ 11 h 16"/>
                  <a:gd name="T24" fmla="*/ 7 w 7"/>
                  <a:gd name="T25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16">
                    <a:moveTo>
                      <a:pt x="7" y="6"/>
                    </a:moveTo>
                    <a:cubicBezTo>
                      <a:pt x="7" y="6"/>
                      <a:pt x="7" y="5"/>
                      <a:pt x="7" y="4"/>
                    </a:cubicBezTo>
                    <a:cubicBezTo>
                      <a:pt x="7" y="3"/>
                      <a:pt x="6" y="2"/>
                      <a:pt x="6" y="2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0"/>
                      <a:pt x="0" y="2"/>
                      <a:pt x="1" y="2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4" y="5"/>
                      <a:pt x="4" y="7"/>
                      <a:pt x="4" y="9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3" y="12"/>
                      <a:pt x="3" y="13"/>
                      <a:pt x="3" y="14"/>
                    </a:cubicBezTo>
                    <a:cubicBezTo>
                      <a:pt x="3" y="15"/>
                      <a:pt x="4" y="16"/>
                      <a:pt x="5" y="15"/>
                    </a:cubicBezTo>
                    <a:cubicBezTo>
                      <a:pt x="6" y="14"/>
                      <a:pt x="6" y="12"/>
                      <a:pt x="7" y="11"/>
                    </a:cubicBezTo>
                    <a:cubicBezTo>
                      <a:pt x="7" y="9"/>
                      <a:pt x="7" y="8"/>
                      <a:pt x="7" y="6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4" name="Freeform 635"/>
              <p:cNvSpPr/>
              <p:nvPr/>
            </p:nvSpPr>
            <p:spPr bwMode="auto">
              <a:xfrm>
                <a:off x="7778751" y="4329114"/>
                <a:ext cx="52388" cy="79375"/>
              </a:xfrm>
              <a:custGeom>
                <a:avLst/>
                <a:gdLst>
                  <a:gd name="T0" fmla="*/ 12 w 14"/>
                  <a:gd name="T1" fmla="*/ 8 h 21"/>
                  <a:gd name="T2" fmla="*/ 2 w 14"/>
                  <a:gd name="T3" fmla="*/ 0 h 21"/>
                  <a:gd name="T4" fmla="*/ 1 w 14"/>
                  <a:gd name="T5" fmla="*/ 2 h 21"/>
                  <a:gd name="T6" fmla="*/ 9 w 14"/>
                  <a:gd name="T7" fmla="*/ 9 h 21"/>
                  <a:gd name="T8" fmla="*/ 10 w 14"/>
                  <a:gd name="T9" fmla="*/ 14 h 21"/>
                  <a:gd name="T10" fmla="*/ 8 w 14"/>
                  <a:gd name="T11" fmla="*/ 19 h 21"/>
                  <a:gd name="T12" fmla="*/ 9 w 14"/>
                  <a:gd name="T13" fmla="*/ 21 h 21"/>
                  <a:gd name="T14" fmla="*/ 11 w 14"/>
                  <a:gd name="T15" fmla="*/ 20 h 21"/>
                  <a:gd name="T16" fmla="*/ 12 w 14"/>
                  <a:gd name="T17" fmla="*/ 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21">
                    <a:moveTo>
                      <a:pt x="12" y="8"/>
                    </a:moveTo>
                    <a:cubicBezTo>
                      <a:pt x="10" y="4"/>
                      <a:pt x="6" y="1"/>
                      <a:pt x="2" y="0"/>
                    </a:cubicBezTo>
                    <a:cubicBezTo>
                      <a:pt x="0" y="0"/>
                      <a:pt x="0" y="2"/>
                      <a:pt x="1" y="2"/>
                    </a:cubicBezTo>
                    <a:cubicBezTo>
                      <a:pt x="5" y="3"/>
                      <a:pt x="8" y="5"/>
                      <a:pt x="9" y="9"/>
                    </a:cubicBezTo>
                    <a:cubicBezTo>
                      <a:pt x="10" y="10"/>
                      <a:pt x="10" y="12"/>
                      <a:pt x="10" y="14"/>
                    </a:cubicBezTo>
                    <a:cubicBezTo>
                      <a:pt x="10" y="16"/>
                      <a:pt x="9" y="17"/>
                      <a:pt x="8" y="19"/>
                    </a:cubicBezTo>
                    <a:cubicBezTo>
                      <a:pt x="8" y="19"/>
                      <a:pt x="8" y="20"/>
                      <a:pt x="9" y="21"/>
                    </a:cubicBezTo>
                    <a:cubicBezTo>
                      <a:pt x="9" y="21"/>
                      <a:pt x="10" y="21"/>
                      <a:pt x="11" y="20"/>
                    </a:cubicBezTo>
                    <a:cubicBezTo>
                      <a:pt x="14" y="17"/>
                      <a:pt x="13" y="11"/>
                      <a:pt x="12" y="8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5" name="Freeform 636"/>
              <p:cNvSpPr/>
              <p:nvPr/>
            </p:nvSpPr>
            <p:spPr bwMode="auto">
              <a:xfrm>
                <a:off x="7826376" y="2163764"/>
                <a:ext cx="90488" cy="158750"/>
              </a:xfrm>
              <a:custGeom>
                <a:avLst/>
                <a:gdLst>
                  <a:gd name="T0" fmla="*/ 21 w 24"/>
                  <a:gd name="T1" fmla="*/ 1 h 42"/>
                  <a:gd name="T2" fmla="*/ 15 w 24"/>
                  <a:gd name="T3" fmla="*/ 10 h 42"/>
                  <a:gd name="T4" fmla="*/ 11 w 24"/>
                  <a:gd name="T5" fmla="*/ 20 h 42"/>
                  <a:gd name="T6" fmla="*/ 1 w 24"/>
                  <a:gd name="T7" fmla="*/ 40 h 42"/>
                  <a:gd name="T8" fmla="*/ 3 w 24"/>
                  <a:gd name="T9" fmla="*/ 41 h 42"/>
                  <a:gd name="T10" fmla="*/ 13 w 24"/>
                  <a:gd name="T11" fmla="*/ 22 h 42"/>
                  <a:gd name="T12" fmla="*/ 19 w 24"/>
                  <a:gd name="T13" fmla="*/ 12 h 42"/>
                  <a:gd name="T14" fmla="*/ 23 w 24"/>
                  <a:gd name="T15" fmla="*/ 2 h 42"/>
                  <a:gd name="T16" fmla="*/ 21 w 24"/>
                  <a:gd name="T17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42">
                    <a:moveTo>
                      <a:pt x="21" y="1"/>
                    </a:moveTo>
                    <a:cubicBezTo>
                      <a:pt x="19" y="4"/>
                      <a:pt x="17" y="7"/>
                      <a:pt x="15" y="10"/>
                    </a:cubicBezTo>
                    <a:cubicBezTo>
                      <a:pt x="14" y="14"/>
                      <a:pt x="12" y="17"/>
                      <a:pt x="11" y="20"/>
                    </a:cubicBezTo>
                    <a:cubicBezTo>
                      <a:pt x="7" y="26"/>
                      <a:pt x="4" y="33"/>
                      <a:pt x="1" y="40"/>
                    </a:cubicBezTo>
                    <a:cubicBezTo>
                      <a:pt x="0" y="41"/>
                      <a:pt x="2" y="42"/>
                      <a:pt x="3" y="41"/>
                    </a:cubicBezTo>
                    <a:cubicBezTo>
                      <a:pt x="6" y="34"/>
                      <a:pt x="10" y="28"/>
                      <a:pt x="13" y="22"/>
                    </a:cubicBezTo>
                    <a:cubicBezTo>
                      <a:pt x="15" y="19"/>
                      <a:pt x="17" y="15"/>
                      <a:pt x="19" y="12"/>
                    </a:cubicBezTo>
                    <a:cubicBezTo>
                      <a:pt x="20" y="9"/>
                      <a:pt x="22" y="6"/>
                      <a:pt x="23" y="2"/>
                    </a:cubicBezTo>
                    <a:cubicBezTo>
                      <a:pt x="24" y="1"/>
                      <a:pt x="22" y="0"/>
                      <a:pt x="2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6" name="Freeform 637"/>
              <p:cNvSpPr/>
              <p:nvPr/>
            </p:nvSpPr>
            <p:spPr bwMode="auto">
              <a:xfrm>
                <a:off x="7013576" y="3567114"/>
                <a:ext cx="101600" cy="150813"/>
              </a:xfrm>
              <a:custGeom>
                <a:avLst/>
                <a:gdLst>
                  <a:gd name="T0" fmla="*/ 26 w 27"/>
                  <a:gd name="T1" fmla="*/ 0 h 40"/>
                  <a:gd name="T2" fmla="*/ 19 w 27"/>
                  <a:gd name="T3" fmla="*/ 10 h 40"/>
                  <a:gd name="T4" fmla="*/ 12 w 27"/>
                  <a:gd name="T5" fmla="*/ 19 h 40"/>
                  <a:gd name="T6" fmla="*/ 6 w 27"/>
                  <a:gd name="T7" fmla="*/ 28 h 40"/>
                  <a:gd name="T8" fmla="*/ 0 w 27"/>
                  <a:gd name="T9" fmla="*/ 38 h 40"/>
                  <a:gd name="T10" fmla="*/ 3 w 27"/>
                  <a:gd name="T11" fmla="*/ 39 h 40"/>
                  <a:gd name="T12" fmla="*/ 9 w 27"/>
                  <a:gd name="T13" fmla="*/ 30 h 40"/>
                  <a:gd name="T14" fmla="*/ 15 w 27"/>
                  <a:gd name="T15" fmla="*/ 21 h 40"/>
                  <a:gd name="T16" fmla="*/ 21 w 27"/>
                  <a:gd name="T17" fmla="*/ 11 h 40"/>
                  <a:gd name="T18" fmla="*/ 27 w 27"/>
                  <a:gd name="T19" fmla="*/ 1 h 40"/>
                  <a:gd name="T20" fmla="*/ 26 w 27"/>
                  <a:gd name="T21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40">
                    <a:moveTo>
                      <a:pt x="26" y="0"/>
                    </a:moveTo>
                    <a:cubicBezTo>
                      <a:pt x="23" y="3"/>
                      <a:pt x="21" y="6"/>
                      <a:pt x="19" y="10"/>
                    </a:cubicBezTo>
                    <a:cubicBezTo>
                      <a:pt x="17" y="13"/>
                      <a:pt x="14" y="16"/>
                      <a:pt x="12" y="19"/>
                    </a:cubicBezTo>
                    <a:cubicBezTo>
                      <a:pt x="10" y="22"/>
                      <a:pt x="8" y="25"/>
                      <a:pt x="6" y="28"/>
                    </a:cubicBezTo>
                    <a:cubicBezTo>
                      <a:pt x="4" y="31"/>
                      <a:pt x="1" y="34"/>
                      <a:pt x="0" y="38"/>
                    </a:cubicBezTo>
                    <a:cubicBezTo>
                      <a:pt x="0" y="39"/>
                      <a:pt x="2" y="40"/>
                      <a:pt x="3" y="39"/>
                    </a:cubicBezTo>
                    <a:cubicBezTo>
                      <a:pt x="5" y="37"/>
                      <a:pt x="7" y="33"/>
                      <a:pt x="9" y="30"/>
                    </a:cubicBezTo>
                    <a:cubicBezTo>
                      <a:pt x="11" y="27"/>
                      <a:pt x="13" y="24"/>
                      <a:pt x="15" y="21"/>
                    </a:cubicBezTo>
                    <a:cubicBezTo>
                      <a:pt x="17" y="18"/>
                      <a:pt x="19" y="14"/>
                      <a:pt x="21" y="11"/>
                    </a:cubicBezTo>
                    <a:cubicBezTo>
                      <a:pt x="23" y="8"/>
                      <a:pt x="25" y="5"/>
                      <a:pt x="27" y="1"/>
                    </a:cubicBezTo>
                    <a:cubicBezTo>
                      <a:pt x="27" y="1"/>
                      <a:pt x="26" y="0"/>
                      <a:pt x="26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7" name="Freeform 638"/>
              <p:cNvSpPr/>
              <p:nvPr/>
            </p:nvSpPr>
            <p:spPr bwMode="auto">
              <a:xfrm>
                <a:off x="7400926" y="3386139"/>
                <a:ext cx="463550" cy="158750"/>
              </a:xfrm>
              <a:custGeom>
                <a:avLst/>
                <a:gdLst>
                  <a:gd name="T0" fmla="*/ 121 w 123"/>
                  <a:gd name="T1" fmla="*/ 1 h 42"/>
                  <a:gd name="T2" fmla="*/ 69 w 123"/>
                  <a:gd name="T3" fmla="*/ 31 h 42"/>
                  <a:gd name="T4" fmla="*/ 37 w 123"/>
                  <a:gd name="T5" fmla="*/ 36 h 42"/>
                  <a:gd name="T6" fmla="*/ 3 w 123"/>
                  <a:gd name="T7" fmla="*/ 34 h 42"/>
                  <a:gd name="T8" fmla="*/ 2 w 123"/>
                  <a:gd name="T9" fmla="*/ 37 h 42"/>
                  <a:gd name="T10" fmla="*/ 37 w 123"/>
                  <a:gd name="T11" fmla="*/ 40 h 42"/>
                  <a:gd name="T12" fmla="*/ 72 w 123"/>
                  <a:gd name="T13" fmla="*/ 34 h 42"/>
                  <a:gd name="T14" fmla="*/ 122 w 123"/>
                  <a:gd name="T15" fmla="*/ 2 h 42"/>
                  <a:gd name="T16" fmla="*/ 121 w 123"/>
                  <a:gd name="T17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3" h="42">
                    <a:moveTo>
                      <a:pt x="121" y="1"/>
                    </a:moveTo>
                    <a:cubicBezTo>
                      <a:pt x="109" y="18"/>
                      <a:pt x="89" y="27"/>
                      <a:pt x="69" y="31"/>
                    </a:cubicBezTo>
                    <a:cubicBezTo>
                      <a:pt x="58" y="33"/>
                      <a:pt x="48" y="35"/>
                      <a:pt x="37" y="36"/>
                    </a:cubicBezTo>
                    <a:cubicBezTo>
                      <a:pt x="25" y="37"/>
                      <a:pt x="14" y="36"/>
                      <a:pt x="3" y="34"/>
                    </a:cubicBezTo>
                    <a:cubicBezTo>
                      <a:pt x="1" y="34"/>
                      <a:pt x="0" y="37"/>
                      <a:pt x="2" y="37"/>
                    </a:cubicBezTo>
                    <a:cubicBezTo>
                      <a:pt x="13" y="42"/>
                      <a:pt x="25" y="42"/>
                      <a:pt x="37" y="40"/>
                    </a:cubicBezTo>
                    <a:cubicBezTo>
                      <a:pt x="49" y="39"/>
                      <a:pt x="60" y="37"/>
                      <a:pt x="72" y="34"/>
                    </a:cubicBezTo>
                    <a:cubicBezTo>
                      <a:pt x="92" y="29"/>
                      <a:pt x="111" y="20"/>
                      <a:pt x="122" y="2"/>
                    </a:cubicBezTo>
                    <a:cubicBezTo>
                      <a:pt x="123" y="1"/>
                      <a:pt x="121" y="0"/>
                      <a:pt x="12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8" name="Freeform 639"/>
              <p:cNvSpPr/>
              <p:nvPr/>
            </p:nvSpPr>
            <p:spPr bwMode="auto">
              <a:xfrm>
                <a:off x="7326313" y="3503614"/>
                <a:ext cx="14288" cy="14288"/>
              </a:xfrm>
              <a:custGeom>
                <a:avLst/>
                <a:gdLst>
                  <a:gd name="T0" fmla="*/ 4 w 4"/>
                  <a:gd name="T1" fmla="*/ 2 h 4"/>
                  <a:gd name="T2" fmla="*/ 4 w 4"/>
                  <a:gd name="T3" fmla="*/ 1 h 4"/>
                  <a:gd name="T4" fmla="*/ 4 w 4"/>
                  <a:gd name="T5" fmla="*/ 1 h 4"/>
                  <a:gd name="T6" fmla="*/ 3 w 4"/>
                  <a:gd name="T7" fmla="*/ 1 h 4"/>
                  <a:gd name="T8" fmla="*/ 2 w 4"/>
                  <a:gd name="T9" fmla="*/ 1 h 4"/>
                  <a:gd name="T10" fmla="*/ 2 w 4"/>
                  <a:gd name="T11" fmla="*/ 1 h 4"/>
                  <a:gd name="T12" fmla="*/ 2 w 4"/>
                  <a:gd name="T13" fmla="*/ 0 h 4"/>
                  <a:gd name="T14" fmla="*/ 1 w 4"/>
                  <a:gd name="T15" fmla="*/ 0 h 4"/>
                  <a:gd name="T16" fmla="*/ 0 w 4"/>
                  <a:gd name="T17" fmla="*/ 1 h 4"/>
                  <a:gd name="T18" fmla="*/ 0 w 4"/>
                  <a:gd name="T19" fmla="*/ 1 h 4"/>
                  <a:gd name="T20" fmla="*/ 0 w 4"/>
                  <a:gd name="T21" fmla="*/ 2 h 4"/>
                  <a:gd name="T22" fmla="*/ 0 w 4"/>
                  <a:gd name="T23" fmla="*/ 3 h 4"/>
                  <a:gd name="T24" fmla="*/ 0 w 4"/>
                  <a:gd name="T25" fmla="*/ 4 h 4"/>
                  <a:gd name="T26" fmla="*/ 1 w 4"/>
                  <a:gd name="T27" fmla="*/ 4 h 4"/>
                  <a:gd name="T28" fmla="*/ 2 w 4"/>
                  <a:gd name="T29" fmla="*/ 4 h 4"/>
                  <a:gd name="T30" fmla="*/ 2 w 4"/>
                  <a:gd name="T31" fmla="*/ 4 h 4"/>
                  <a:gd name="T32" fmla="*/ 2 w 4"/>
                  <a:gd name="T33" fmla="*/ 4 h 4"/>
                  <a:gd name="T34" fmla="*/ 2 w 4"/>
                  <a:gd name="T35" fmla="*/ 4 h 4"/>
                  <a:gd name="T36" fmla="*/ 3 w 4"/>
                  <a:gd name="T37" fmla="*/ 4 h 4"/>
                  <a:gd name="T38" fmla="*/ 4 w 4"/>
                  <a:gd name="T39" fmla="*/ 4 h 4"/>
                  <a:gd name="T40" fmla="*/ 4 w 4"/>
                  <a:gd name="T41" fmla="*/ 3 h 4"/>
                  <a:gd name="T42" fmla="*/ 4 w 4"/>
                  <a:gd name="T43" fmla="*/ 3 h 4"/>
                  <a:gd name="T44" fmla="*/ 4 w 4"/>
                  <a:gd name="T45" fmla="*/ 2 h 4"/>
                  <a:gd name="T46" fmla="*/ 4 w 4"/>
                  <a:gd name="T4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2"/>
                      <a:pt x="4" y="2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89" name="Freeform 640"/>
              <p:cNvSpPr/>
              <p:nvPr/>
            </p:nvSpPr>
            <p:spPr bwMode="auto">
              <a:xfrm>
                <a:off x="7269163" y="3492501"/>
                <a:ext cx="15875" cy="11113"/>
              </a:xfrm>
              <a:custGeom>
                <a:avLst/>
                <a:gdLst>
                  <a:gd name="T0" fmla="*/ 2 w 4"/>
                  <a:gd name="T1" fmla="*/ 0 h 3"/>
                  <a:gd name="T2" fmla="*/ 2 w 4"/>
                  <a:gd name="T3" fmla="*/ 3 h 3"/>
                  <a:gd name="T4" fmla="*/ 2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0" y="0"/>
                      <a:pt x="0" y="3"/>
                      <a:pt x="2" y="3"/>
                    </a:cubicBezTo>
                    <a:cubicBezTo>
                      <a:pt x="4" y="3"/>
                      <a:pt x="4" y="0"/>
                      <a:pt x="2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90" name="Freeform 641"/>
              <p:cNvSpPr/>
              <p:nvPr/>
            </p:nvSpPr>
            <p:spPr bwMode="auto">
              <a:xfrm>
                <a:off x="7219951" y="3465514"/>
                <a:ext cx="15875" cy="15875"/>
              </a:xfrm>
              <a:custGeom>
                <a:avLst/>
                <a:gdLst>
                  <a:gd name="T0" fmla="*/ 4 w 4"/>
                  <a:gd name="T1" fmla="*/ 2 h 4"/>
                  <a:gd name="T2" fmla="*/ 4 w 4"/>
                  <a:gd name="T3" fmla="*/ 1 h 4"/>
                  <a:gd name="T4" fmla="*/ 3 w 4"/>
                  <a:gd name="T5" fmla="*/ 1 h 4"/>
                  <a:gd name="T6" fmla="*/ 3 w 4"/>
                  <a:gd name="T7" fmla="*/ 1 h 4"/>
                  <a:gd name="T8" fmla="*/ 3 w 4"/>
                  <a:gd name="T9" fmla="*/ 1 h 4"/>
                  <a:gd name="T10" fmla="*/ 2 w 4"/>
                  <a:gd name="T11" fmla="*/ 0 h 4"/>
                  <a:gd name="T12" fmla="*/ 2 w 4"/>
                  <a:gd name="T13" fmla="*/ 0 h 4"/>
                  <a:gd name="T14" fmla="*/ 1 w 4"/>
                  <a:gd name="T15" fmla="*/ 0 h 4"/>
                  <a:gd name="T16" fmla="*/ 1 w 4"/>
                  <a:gd name="T17" fmla="*/ 0 h 4"/>
                  <a:gd name="T18" fmla="*/ 1 w 4"/>
                  <a:gd name="T19" fmla="*/ 0 h 4"/>
                  <a:gd name="T20" fmla="*/ 0 w 4"/>
                  <a:gd name="T21" fmla="*/ 1 h 4"/>
                  <a:gd name="T22" fmla="*/ 0 w 4"/>
                  <a:gd name="T23" fmla="*/ 1 h 4"/>
                  <a:gd name="T24" fmla="*/ 1 w 4"/>
                  <a:gd name="T25" fmla="*/ 2 h 4"/>
                  <a:gd name="T26" fmla="*/ 1 w 4"/>
                  <a:gd name="T27" fmla="*/ 3 h 4"/>
                  <a:gd name="T28" fmla="*/ 1 w 4"/>
                  <a:gd name="T29" fmla="*/ 3 h 4"/>
                  <a:gd name="T30" fmla="*/ 2 w 4"/>
                  <a:gd name="T31" fmla="*/ 3 h 4"/>
                  <a:gd name="T32" fmla="*/ 2 w 4"/>
                  <a:gd name="T33" fmla="*/ 3 h 4"/>
                  <a:gd name="T34" fmla="*/ 2 w 4"/>
                  <a:gd name="T35" fmla="*/ 3 h 4"/>
                  <a:gd name="T36" fmla="*/ 2 w 4"/>
                  <a:gd name="T37" fmla="*/ 4 h 4"/>
                  <a:gd name="T38" fmla="*/ 2 w 4"/>
                  <a:gd name="T39" fmla="*/ 4 h 4"/>
                  <a:gd name="T40" fmla="*/ 3 w 4"/>
                  <a:gd name="T41" fmla="*/ 4 h 4"/>
                  <a:gd name="T42" fmla="*/ 3 w 4"/>
                  <a:gd name="T43" fmla="*/ 4 h 4"/>
                  <a:gd name="T44" fmla="*/ 4 w 4"/>
                  <a:gd name="T45" fmla="*/ 3 h 4"/>
                  <a:gd name="T46" fmla="*/ 4 w 4"/>
                  <a:gd name="T47" fmla="*/ 3 h 4"/>
                  <a:gd name="T48" fmla="*/ 4 w 4"/>
                  <a:gd name="T49" fmla="*/ 2 h 4"/>
                  <a:gd name="T50" fmla="*/ 4 w 4"/>
                  <a:gd name="T5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2"/>
                      <a:pt x="4" y="2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</p:grpSp>
      <p:grpSp>
        <p:nvGrpSpPr>
          <p:cNvPr id="2566" name="组合 2565"/>
          <p:cNvGrpSpPr/>
          <p:nvPr/>
        </p:nvGrpSpPr>
        <p:grpSpPr>
          <a:xfrm>
            <a:off x="2036452" y="4437288"/>
            <a:ext cx="386236" cy="374200"/>
            <a:chOff x="3073401" y="4303714"/>
            <a:chExt cx="560388" cy="542925"/>
          </a:xfrm>
        </p:grpSpPr>
        <p:sp>
          <p:nvSpPr>
            <p:cNvPr id="1791" name="Freeform 642"/>
            <p:cNvSpPr/>
            <p:nvPr/>
          </p:nvSpPr>
          <p:spPr bwMode="auto">
            <a:xfrm>
              <a:off x="3103563" y="4665664"/>
              <a:ext cx="203200" cy="180975"/>
            </a:xfrm>
            <a:custGeom>
              <a:avLst/>
              <a:gdLst>
                <a:gd name="T0" fmla="*/ 46 w 54"/>
                <a:gd name="T1" fmla="*/ 48 h 48"/>
                <a:gd name="T2" fmla="*/ 36 w 54"/>
                <a:gd name="T3" fmla="*/ 38 h 48"/>
                <a:gd name="T4" fmla="*/ 32 w 54"/>
                <a:gd name="T5" fmla="*/ 36 h 48"/>
                <a:gd name="T6" fmla="*/ 11 w 54"/>
                <a:gd name="T7" fmla="*/ 19 h 48"/>
                <a:gd name="T8" fmla="*/ 2 w 54"/>
                <a:gd name="T9" fmla="*/ 8 h 48"/>
                <a:gd name="T10" fmla="*/ 3 w 54"/>
                <a:gd name="T11" fmla="*/ 4 h 48"/>
                <a:gd name="T12" fmla="*/ 5 w 54"/>
                <a:gd name="T13" fmla="*/ 2 h 48"/>
                <a:gd name="T14" fmla="*/ 16 w 54"/>
                <a:gd name="T15" fmla="*/ 0 h 48"/>
                <a:gd name="T16" fmla="*/ 22 w 54"/>
                <a:gd name="T17" fmla="*/ 2 h 48"/>
                <a:gd name="T18" fmla="*/ 25 w 54"/>
                <a:gd name="T19" fmla="*/ 2 h 48"/>
                <a:gd name="T20" fmla="*/ 23 w 54"/>
                <a:gd name="T21" fmla="*/ 6 h 48"/>
                <a:gd name="T22" fmla="*/ 19 w 54"/>
                <a:gd name="T23" fmla="*/ 6 h 48"/>
                <a:gd name="T24" fmla="*/ 17 w 54"/>
                <a:gd name="T25" fmla="*/ 9 h 48"/>
                <a:gd name="T26" fmla="*/ 15 w 54"/>
                <a:gd name="T27" fmla="*/ 14 h 48"/>
                <a:gd name="T28" fmla="*/ 19 w 54"/>
                <a:gd name="T29" fmla="*/ 15 h 48"/>
                <a:gd name="T30" fmla="*/ 38 w 54"/>
                <a:gd name="T31" fmla="*/ 29 h 48"/>
                <a:gd name="T32" fmla="*/ 45 w 54"/>
                <a:gd name="T33" fmla="*/ 31 h 48"/>
                <a:gd name="T34" fmla="*/ 51 w 54"/>
                <a:gd name="T35" fmla="*/ 38 h 48"/>
                <a:gd name="T36" fmla="*/ 54 w 54"/>
                <a:gd name="T37" fmla="*/ 47 h 48"/>
                <a:gd name="T38" fmla="*/ 48 w 54"/>
                <a:gd name="T39" fmla="*/ 48 h 48"/>
                <a:gd name="T40" fmla="*/ 46 w 54"/>
                <a:gd name="T4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" h="48">
                  <a:moveTo>
                    <a:pt x="46" y="48"/>
                  </a:moveTo>
                  <a:cubicBezTo>
                    <a:pt x="42" y="45"/>
                    <a:pt x="39" y="42"/>
                    <a:pt x="36" y="38"/>
                  </a:cubicBezTo>
                  <a:cubicBezTo>
                    <a:pt x="35" y="37"/>
                    <a:pt x="33" y="38"/>
                    <a:pt x="32" y="36"/>
                  </a:cubicBezTo>
                  <a:cubicBezTo>
                    <a:pt x="24" y="32"/>
                    <a:pt x="17" y="26"/>
                    <a:pt x="11" y="19"/>
                  </a:cubicBezTo>
                  <a:cubicBezTo>
                    <a:pt x="8" y="16"/>
                    <a:pt x="5" y="12"/>
                    <a:pt x="2" y="8"/>
                  </a:cubicBezTo>
                  <a:cubicBezTo>
                    <a:pt x="0" y="6"/>
                    <a:pt x="3" y="5"/>
                    <a:pt x="3" y="4"/>
                  </a:cubicBezTo>
                  <a:cubicBezTo>
                    <a:pt x="3" y="2"/>
                    <a:pt x="4" y="2"/>
                    <a:pt x="5" y="2"/>
                  </a:cubicBezTo>
                  <a:cubicBezTo>
                    <a:pt x="9" y="1"/>
                    <a:pt x="12" y="1"/>
                    <a:pt x="16" y="0"/>
                  </a:cubicBezTo>
                  <a:cubicBezTo>
                    <a:pt x="18" y="1"/>
                    <a:pt x="19" y="2"/>
                    <a:pt x="22" y="2"/>
                  </a:cubicBezTo>
                  <a:cubicBezTo>
                    <a:pt x="23" y="2"/>
                    <a:pt x="25" y="1"/>
                    <a:pt x="25" y="2"/>
                  </a:cubicBezTo>
                  <a:cubicBezTo>
                    <a:pt x="26" y="4"/>
                    <a:pt x="24" y="5"/>
                    <a:pt x="23" y="6"/>
                  </a:cubicBezTo>
                  <a:cubicBezTo>
                    <a:pt x="22" y="7"/>
                    <a:pt x="20" y="7"/>
                    <a:pt x="19" y="6"/>
                  </a:cubicBezTo>
                  <a:cubicBezTo>
                    <a:pt x="18" y="7"/>
                    <a:pt x="15" y="6"/>
                    <a:pt x="17" y="9"/>
                  </a:cubicBezTo>
                  <a:cubicBezTo>
                    <a:pt x="20" y="12"/>
                    <a:pt x="18" y="13"/>
                    <a:pt x="15" y="14"/>
                  </a:cubicBezTo>
                  <a:cubicBezTo>
                    <a:pt x="17" y="14"/>
                    <a:pt x="18" y="14"/>
                    <a:pt x="19" y="15"/>
                  </a:cubicBezTo>
                  <a:cubicBezTo>
                    <a:pt x="23" y="23"/>
                    <a:pt x="29" y="28"/>
                    <a:pt x="38" y="29"/>
                  </a:cubicBezTo>
                  <a:cubicBezTo>
                    <a:pt x="40" y="30"/>
                    <a:pt x="43" y="30"/>
                    <a:pt x="45" y="31"/>
                  </a:cubicBezTo>
                  <a:cubicBezTo>
                    <a:pt x="49" y="32"/>
                    <a:pt x="51" y="34"/>
                    <a:pt x="51" y="38"/>
                  </a:cubicBezTo>
                  <a:cubicBezTo>
                    <a:pt x="50" y="42"/>
                    <a:pt x="54" y="44"/>
                    <a:pt x="54" y="47"/>
                  </a:cubicBezTo>
                  <a:cubicBezTo>
                    <a:pt x="52" y="48"/>
                    <a:pt x="50" y="47"/>
                    <a:pt x="48" y="48"/>
                  </a:cubicBezTo>
                  <a:cubicBezTo>
                    <a:pt x="48" y="48"/>
                    <a:pt x="47" y="48"/>
                    <a:pt x="46" y="48"/>
                  </a:cubicBezTo>
                  <a:close/>
                </a:path>
              </a:pathLst>
            </a:custGeom>
            <a:solidFill>
              <a:srgbClr val="FEEB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2" name="Freeform 643"/>
            <p:cNvSpPr/>
            <p:nvPr/>
          </p:nvSpPr>
          <p:spPr bwMode="auto">
            <a:xfrm>
              <a:off x="3282951" y="4830764"/>
              <a:ext cx="49213" cy="15875"/>
            </a:xfrm>
            <a:custGeom>
              <a:avLst/>
              <a:gdLst>
                <a:gd name="T0" fmla="*/ 0 w 13"/>
                <a:gd name="T1" fmla="*/ 4 h 4"/>
                <a:gd name="T2" fmla="*/ 6 w 13"/>
                <a:gd name="T3" fmla="*/ 3 h 4"/>
                <a:gd name="T4" fmla="*/ 13 w 13"/>
                <a:gd name="T5" fmla="*/ 2 h 4"/>
                <a:gd name="T6" fmla="*/ 12 w 13"/>
                <a:gd name="T7" fmla="*/ 4 h 4"/>
                <a:gd name="T8" fmla="*/ 0 w 13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">
                  <a:moveTo>
                    <a:pt x="0" y="4"/>
                  </a:moveTo>
                  <a:cubicBezTo>
                    <a:pt x="2" y="2"/>
                    <a:pt x="4" y="3"/>
                    <a:pt x="6" y="3"/>
                  </a:cubicBezTo>
                  <a:cubicBezTo>
                    <a:pt x="8" y="1"/>
                    <a:pt x="10" y="0"/>
                    <a:pt x="13" y="2"/>
                  </a:cubicBezTo>
                  <a:cubicBezTo>
                    <a:pt x="12" y="2"/>
                    <a:pt x="12" y="3"/>
                    <a:pt x="12" y="4"/>
                  </a:cubicBezTo>
                  <a:cubicBezTo>
                    <a:pt x="8" y="4"/>
                    <a:pt x="4" y="4"/>
                    <a:pt x="0" y="4"/>
                  </a:cubicBezTo>
                  <a:close/>
                </a:path>
              </a:pathLst>
            </a:custGeom>
            <a:solidFill>
              <a:srgbClr val="FEF6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3" name="Freeform 644"/>
            <p:cNvSpPr/>
            <p:nvPr/>
          </p:nvSpPr>
          <p:spPr bwMode="auto">
            <a:xfrm>
              <a:off x="3332163" y="4314826"/>
              <a:ext cx="219075" cy="298450"/>
            </a:xfrm>
            <a:custGeom>
              <a:avLst/>
              <a:gdLst>
                <a:gd name="T0" fmla="*/ 14 w 58"/>
                <a:gd name="T1" fmla="*/ 1 h 79"/>
                <a:gd name="T2" fmla="*/ 30 w 58"/>
                <a:gd name="T3" fmla="*/ 8 h 79"/>
                <a:gd name="T4" fmla="*/ 37 w 58"/>
                <a:gd name="T5" fmla="*/ 12 h 79"/>
                <a:gd name="T6" fmla="*/ 58 w 58"/>
                <a:gd name="T7" fmla="*/ 32 h 79"/>
                <a:gd name="T8" fmla="*/ 54 w 58"/>
                <a:gd name="T9" fmla="*/ 31 h 79"/>
                <a:gd name="T10" fmla="*/ 34 w 58"/>
                <a:gd name="T11" fmla="*/ 19 h 79"/>
                <a:gd name="T12" fmla="*/ 30 w 58"/>
                <a:gd name="T13" fmla="*/ 19 h 79"/>
                <a:gd name="T14" fmla="*/ 30 w 58"/>
                <a:gd name="T15" fmla="*/ 23 h 79"/>
                <a:gd name="T16" fmla="*/ 31 w 58"/>
                <a:gd name="T17" fmla="*/ 27 h 79"/>
                <a:gd name="T18" fmla="*/ 27 w 58"/>
                <a:gd name="T19" fmla="*/ 29 h 79"/>
                <a:gd name="T20" fmla="*/ 25 w 58"/>
                <a:gd name="T21" fmla="*/ 30 h 79"/>
                <a:gd name="T22" fmla="*/ 31 w 58"/>
                <a:gd name="T23" fmla="*/ 39 h 79"/>
                <a:gd name="T24" fmla="*/ 35 w 58"/>
                <a:gd name="T25" fmla="*/ 46 h 79"/>
                <a:gd name="T26" fmla="*/ 37 w 58"/>
                <a:gd name="T27" fmla="*/ 46 h 79"/>
                <a:gd name="T28" fmla="*/ 41 w 58"/>
                <a:gd name="T29" fmla="*/ 45 h 79"/>
                <a:gd name="T30" fmla="*/ 45 w 58"/>
                <a:gd name="T31" fmla="*/ 50 h 79"/>
                <a:gd name="T32" fmla="*/ 43 w 58"/>
                <a:gd name="T33" fmla="*/ 54 h 79"/>
                <a:gd name="T34" fmla="*/ 33 w 58"/>
                <a:gd name="T35" fmla="*/ 66 h 79"/>
                <a:gd name="T36" fmla="*/ 33 w 58"/>
                <a:gd name="T37" fmla="*/ 67 h 79"/>
                <a:gd name="T38" fmla="*/ 25 w 58"/>
                <a:gd name="T39" fmla="*/ 76 h 79"/>
                <a:gd name="T40" fmla="*/ 22 w 58"/>
                <a:gd name="T41" fmla="*/ 78 h 79"/>
                <a:gd name="T42" fmla="*/ 23 w 58"/>
                <a:gd name="T43" fmla="*/ 72 h 79"/>
                <a:gd name="T44" fmla="*/ 25 w 58"/>
                <a:gd name="T45" fmla="*/ 67 h 79"/>
                <a:gd name="T46" fmla="*/ 20 w 58"/>
                <a:gd name="T47" fmla="*/ 70 h 79"/>
                <a:gd name="T48" fmla="*/ 7 w 58"/>
                <a:gd name="T49" fmla="*/ 77 h 79"/>
                <a:gd name="T50" fmla="*/ 4 w 58"/>
                <a:gd name="T51" fmla="*/ 78 h 79"/>
                <a:gd name="T52" fmla="*/ 1 w 58"/>
                <a:gd name="T53" fmla="*/ 72 h 79"/>
                <a:gd name="T54" fmla="*/ 4 w 58"/>
                <a:gd name="T55" fmla="*/ 63 h 79"/>
                <a:gd name="T56" fmla="*/ 8 w 58"/>
                <a:gd name="T57" fmla="*/ 63 h 79"/>
                <a:gd name="T58" fmla="*/ 10 w 58"/>
                <a:gd name="T59" fmla="*/ 66 h 79"/>
                <a:gd name="T60" fmla="*/ 9 w 58"/>
                <a:gd name="T61" fmla="*/ 69 h 79"/>
                <a:gd name="T62" fmla="*/ 17 w 58"/>
                <a:gd name="T63" fmla="*/ 64 h 79"/>
                <a:gd name="T64" fmla="*/ 19 w 58"/>
                <a:gd name="T65" fmla="*/ 52 h 79"/>
                <a:gd name="T66" fmla="*/ 18 w 58"/>
                <a:gd name="T67" fmla="*/ 49 h 79"/>
                <a:gd name="T68" fmla="*/ 17 w 58"/>
                <a:gd name="T69" fmla="*/ 44 h 79"/>
                <a:gd name="T70" fmla="*/ 14 w 58"/>
                <a:gd name="T71" fmla="*/ 37 h 79"/>
                <a:gd name="T72" fmla="*/ 17 w 58"/>
                <a:gd name="T73" fmla="*/ 43 h 79"/>
                <a:gd name="T74" fmla="*/ 15 w 58"/>
                <a:gd name="T75" fmla="*/ 49 h 79"/>
                <a:gd name="T76" fmla="*/ 10 w 58"/>
                <a:gd name="T77" fmla="*/ 47 h 79"/>
                <a:gd name="T78" fmla="*/ 8 w 58"/>
                <a:gd name="T79" fmla="*/ 47 h 79"/>
                <a:gd name="T80" fmla="*/ 5 w 58"/>
                <a:gd name="T81" fmla="*/ 43 h 79"/>
                <a:gd name="T82" fmla="*/ 8 w 58"/>
                <a:gd name="T83" fmla="*/ 21 h 79"/>
                <a:gd name="T84" fmla="*/ 8 w 58"/>
                <a:gd name="T85" fmla="*/ 5 h 79"/>
                <a:gd name="T86" fmla="*/ 14 w 58"/>
                <a:gd name="T87" fmla="*/ 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8" h="79">
                  <a:moveTo>
                    <a:pt x="14" y="1"/>
                  </a:moveTo>
                  <a:cubicBezTo>
                    <a:pt x="21" y="1"/>
                    <a:pt x="26" y="4"/>
                    <a:pt x="30" y="8"/>
                  </a:cubicBezTo>
                  <a:cubicBezTo>
                    <a:pt x="32" y="10"/>
                    <a:pt x="34" y="11"/>
                    <a:pt x="37" y="12"/>
                  </a:cubicBezTo>
                  <a:cubicBezTo>
                    <a:pt x="47" y="16"/>
                    <a:pt x="53" y="24"/>
                    <a:pt x="58" y="32"/>
                  </a:cubicBezTo>
                  <a:cubicBezTo>
                    <a:pt x="56" y="33"/>
                    <a:pt x="55" y="32"/>
                    <a:pt x="54" y="31"/>
                  </a:cubicBezTo>
                  <a:cubicBezTo>
                    <a:pt x="49" y="24"/>
                    <a:pt x="42" y="22"/>
                    <a:pt x="34" y="19"/>
                  </a:cubicBezTo>
                  <a:cubicBezTo>
                    <a:pt x="33" y="19"/>
                    <a:pt x="31" y="18"/>
                    <a:pt x="30" y="19"/>
                  </a:cubicBezTo>
                  <a:cubicBezTo>
                    <a:pt x="28" y="21"/>
                    <a:pt x="30" y="22"/>
                    <a:pt x="30" y="23"/>
                  </a:cubicBezTo>
                  <a:cubicBezTo>
                    <a:pt x="31" y="25"/>
                    <a:pt x="32" y="26"/>
                    <a:pt x="31" y="27"/>
                  </a:cubicBezTo>
                  <a:cubicBezTo>
                    <a:pt x="31" y="29"/>
                    <a:pt x="30" y="31"/>
                    <a:pt x="27" y="29"/>
                  </a:cubicBezTo>
                  <a:cubicBezTo>
                    <a:pt x="26" y="28"/>
                    <a:pt x="25" y="29"/>
                    <a:pt x="25" y="30"/>
                  </a:cubicBezTo>
                  <a:cubicBezTo>
                    <a:pt x="29" y="31"/>
                    <a:pt x="30" y="33"/>
                    <a:pt x="31" y="39"/>
                  </a:cubicBezTo>
                  <a:cubicBezTo>
                    <a:pt x="31" y="42"/>
                    <a:pt x="35" y="43"/>
                    <a:pt x="35" y="46"/>
                  </a:cubicBezTo>
                  <a:cubicBezTo>
                    <a:pt x="35" y="47"/>
                    <a:pt x="36" y="47"/>
                    <a:pt x="37" y="46"/>
                  </a:cubicBezTo>
                  <a:cubicBezTo>
                    <a:pt x="38" y="45"/>
                    <a:pt x="39" y="44"/>
                    <a:pt x="41" y="45"/>
                  </a:cubicBezTo>
                  <a:cubicBezTo>
                    <a:pt x="43" y="46"/>
                    <a:pt x="44" y="48"/>
                    <a:pt x="45" y="50"/>
                  </a:cubicBezTo>
                  <a:cubicBezTo>
                    <a:pt x="45" y="52"/>
                    <a:pt x="44" y="53"/>
                    <a:pt x="43" y="54"/>
                  </a:cubicBezTo>
                  <a:cubicBezTo>
                    <a:pt x="37" y="57"/>
                    <a:pt x="36" y="62"/>
                    <a:pt x="33" y="66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0" y="70"/>
                    <a:pt x="27" y="73"/>
                    <a:pt x="25" y="76"/>
                  </a:cubicBezTo>
                  <a:cubicBezTo>
                    <a:pt x="25" y="78"/>
                    <a:pt x="24" y="79"/>
                    <a:pt x="22" y="78"/>
                  </a:cubicBezTo>
                  <a:cubicBezTo>
                    <a:pt x="21" y="76"/>
                    <a:pt x="21" y="74"/>
                    <a:pt x="23" y="72"/>
                  </a:cubicBezTo>
                  <a:cubicBezTo>
                    <a:pt x="24" y="71"/>
                    <a:pt x="24" y="69"/>
                    <a:pt x="25" y="67"/>
                  </a:cubicBezTo>
                  <a:cubicBezTo>
                    <a:pt x="24" y="69"/>
                    <a:pt x="22" y="69"/>
                    <a:pt x="20" y="70"/>
                  </a:cubicBezTo>
                  <a:cubicBezTo>
                    <a:pt x="16" y="72"/>
                    <a:pt x="11" y="74"/>
                    <a:pt x="7" y="77"/>
                  </a:cubicBezTo>
                  <a:cubicBezTo>
                    <a:pt x="6" y="78"/>
                    <a:pt x="5" y="78"/>
                    <a:pt x="4" y="78"/>
                  </a:cubicBezTo>
                  <a:cubicBezTo>
                    <a:pt x="2" y="76"/>
                    <a:pt x="0" y="74"/>
                    <a:pt x="1" y="72"/>
                  </a:cubicBezTo>
                  <a:cubicBezTo>
                    <a:pt x="2" y="69"/>
                    <a:pt x="3" y="66"/>
                    <a:pt x="4" y="63"/>
                  </a:cubicBezTo>
                  <a:cubicBezTo>
                    <a:pt x="5" y="62"/>
                    <a:pt x="6" y="62"/>
                    <a:pt x="8" y="63"/>
                  </a:cubicBezTo>
                  <a:cubicBezTo>
                    <a:pt x="9" y="64"/>
                    <a:pt x="10" y="65"/>
                    <a:pt x="10" y="66"/>
                  </a:cubicBezTo>
                  <a:cubicBezTo>
                    <a:pt x="10" y="67"/>
                    <a:pt x="8" y="68"/>
                    <a:pt x="9" y="69"/>
                  </a:cubicBezTo>
                  <a:cubicBezTo>
                    <a:pt x="12" y="63"/>
                    <a:pt x="12" y="63"/>
                    <a:pt x="17" y="64"/>
                  </a:cubicBezTo>
                  <a:cubicBezTo>
                    <a:pt x="17" y="60"/>
                    <a:pt x="15" y="55"/>
                    <a:pt x="19" y="52"/>
                  </a:cubicBezTo>
                  <a:cubicBezTo>
                    <a:pt x="19" y="51"/>
                    <a:pt x="20" y="50"/>
                    <a:pt x="18" y="49"/>
                  </a:cubicBezTo>
                  <a:cubicBezTo>
                    <a:pt x="15" y="48"/>
                    <a:pt x="17" y="45"/>
                    <a:pt x="17" y="44"/>
                  </a:cubicBezTo>
                  <a:cubicBezTo>
                    <a:pt x="19" y="40"/>
                    <a:pt x="18" y="38"/>
                    <a:pt x="14" y="37"/>
                  </a:cubicBezTo>
                  <a:cubicBezTo>
                    <a:pt x="15" y="39"/>
                    <a:pt x="19" y="40"/>
                    <a:pt x="17" y="43"/>
                  </a:cubicBezTo>
                  <a:cubicBezTo>
                    <a:pt x="16" y="45"/>
                    <a:pt x="17" y="48"/>
                    <a:pt x="15" y="49"/>
                  </a:cubicBezTo>
                  <a:cubicBezTo>
                    <a:pt x="13" y="50"/>
                    <a:pt x="12" y="48"/>
                    <a:pt x="10" y="47"/>
                  </a:cubicBezTo>
                  <a:cubicBezTo>
                    <a:pt x="10" y="47"/>
                    <a:pt x="9" y="47"/>
                    <a:pt x="8" y="47"/>
                  </a:cubicBezTo>
                  <a:cubicBezTo>
                    <a:pt x="5" y="48"/>
                    <a:pt x="4" y="46"/>
                    <a:pt x="5" y="43"/>
                  </a:cubicBezTo>
                  <a:cubicBezTo>
                    <a:pt x="7" y="36"/>
                    <a:pt x="8" y="28"/>
                    <a:pt x="8" y="21"/>
                  </a:cubicBezTo>
                  <a:cubicBezTo>
                    <a:pt x="10" y="15"/>
                    <a:pt x="8" y="10"/>
                    <a:pt x="8" y="5"/>
                  </a:cubicBezTo>
                  <a:cubicBezTo>
                    <a:pt x="9" y="2"/>
                    <a:pt x="11" y="0"/>
                    <a:pt x="14" y="1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4" name="Freeform 645"/>
            <p:cNvSpPr/>
            <p:nvPr/>
          </p:nvSpPr>
          <p:spPr bwMode="auto">
            <a:xfrm>
              <a:off x="3076576" y="4325939"/>
              <a:ext cx="244475" cy="312738"/>
            </a:xfrm>
            <a:custGeom>
              <a:avLst/>
              <a:gdLst>
                <a:gd name="T0" fmla="*/ 3 w 65"/>
                <a:gd name="T1" fmla="*/ 80 h 83"/>
                <a:gd name="T2" fmla="*/ 3 w 65"/>
                <a:gd name="T3" fmla="*/ 80 h 83"/>
                <a:gd name="T4" fmla="*/ 3 w 65"/>
                <a:gd name="T5" fmla="*/ 80 h 83"/>
                <a:gd name="T6" fmla="*/ 1 w 65"/>
                <a:gd name="T7" fmla="*/ 72 h 83"/>
                <a:gd name="T8" fmla="*/ 4 w 65"/>
                <a:gd name="T9" fmla="*/ 49 h 83"/>
                <a:gd name="T10" fmla="*/ 5 w 65"/>
                <a:gd name="T11" fmla="*/ 44 h 83"/>
                <a:gd name="T12" fmla="*/ 19 w 65"/>
                <a:gd name="T13" fmla="*/ 23 h 83"/>
                <a:gd name="T14" fmla="*/ 40 w 65"/>
                <a:gd name="T15" fmla="*/ 6 h 83"/>
                <a:gd name="T16" fmla="*/ 62 w 65"/>
                <a:gd name="T17" fmla="*/ 0 h 83"/>
                <a:gd name="T18" fmla="*/ 65 w 65"/>
                <a:gd name="T19" fmla="*/ 0 h 83"/>
                <a:gd name="T20" fmla="*/ 64 w 65"/>
                <a:gd name="T21" fmla="*/ 4 h 83"/>
                <a:gd name="T22" fmla="*/ 60 w 65"/>
                <a:gd name="T23" fmla="*/ 9 h 83"/>
                <a:gd name="T24" fmla="*/ 58 w 65"/>
                <a:gd name="T25" fmla="*/ 9 h 83"/>
                <a:gd name="T26" fmla="*/ 54 w 65"/>
                <a:gd name="T27" fmla="*/ 8 h 83"/>
                <a:gd name="T28" fmla="*/ 53 w 65"/>
                <a:gd name="T29" fmla="*/ 8 h 83"/>
                <a:gd name="T30" fmla="*/ 47 w 65"/>
                <a:gd name="T31" fmla="*/ 14 h 83"/>
                <a:gd name="T32" fmla="*/ 39 w 65"/>
                <a:gd name="T33" fmla="*/ 27 h 83"/>
                <a:gd name="T34" fmla="*/ 35 w 65"/>
                <a:gd name="T35" fmla="*/ 35 h 83"/>
                <a:gd name="T36" fmla="*/ 23 w 65"/>
                <a:gd name="T37" fmla="*/ 48 h 83"/>
                <a:gd name="T38" fmla="*/ 20 w 65"/>
                <a:gd name="T39" fmla="*/ 51 h 83"/>
                <a:gd name="T40" fmla="*/ 12 w 65"/>
                <a:gd name="T41" fmla="*/ 63 h 83"/>
                <a:gd name="T42" fmla="*/ 17 w 65"/>
                <a:gd name="T43" fmla="*/ 75 h 83"/>
                <a:gd name="T44" fmla="*/ 22 w 65"/>
                <a:gd name="T45" fmla="*/ 81 h 83"/>
                <a:gd name="T46" fmla="*/ 16 w 65"/>
                <a:gd name="T47" fmla="*/ 82 h 83"/>
                <a:gd name="T48" fmla="*/ 3 w 65"/>
                <a:gd name="T49" fmla="*/ 8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5" h="83">
                  <a:moveTo>
                    <a:pt x="3" y="80"/>
                  </a:moveTo>
                  <a:cubicBezTo>
                    <a:pt x="3" y="80"/>
                    <a:pt x="3" y="80"/>
                    <a:pt x="3" y="80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0" y="78"/>
                    <a:pt x="2" y="75"/>
                    <a:pt x="1" y="72"/>
                  </a:cubicBezTo>
                  <a:cubicBezTo>
                    <a:pt x="1" y="65"/>
                    <a:pt x="1" y="57"/>
                    <a:pt x="4" y="49"/>
                  </a:cubicBezTo>
                  <a:cubicBezTo>
                    <a:pt x="6" y="48"/>
                    <a:pt x="4" y="45"/>
                    <a:pt x="5" y="44"/>
                  </a:cubicBezTo>
                  <a:cubicBezTo>
                    <a:pt x="7" y="35"/>
                    <a:pt x="15" y="30"/>
                    <a:pt x="19" y="23"/>
                  </a:cubicBezTo>
                  <a:cubicBezTo>
                    <a:pt x="25" y="15"/>
                    <a:pt x="33" y="11"/>
                    <a:pt x="40" y="6"/>
                  </a:cubicBezTo>
                  <a:cubicBezTo>
                    <a:pt x="47" y="1"/>
                    <a:pt x="54" y="0"/>
                    <a:pt x="62" y="0"/>
                  </a:cubicBezTo>
                  <a:cubicBezTo>
                    <a:pt x="63" y="0"/>
                    <a:pt x="64" y="0"/>
                    <a:pt x="65" y="0"/>
                  </a:cubicBezTo>
                  <a:cubicBezTo>
                    <a:pt x="64" y="2"/>
                    <a:pt x="64" y="3"/>
                    <a:pt x="64" y="4"/>
                  </a:cubicBezTo>
                  <a:cubicBezTo>
                    <a:pt x="64" y="6"/>
                    <a:pt x="61" y="7"/>
                    <a:pt x="60" y="9"/>
                  </a:cubicBezTo>
                  <a:cubicBezTo>
                    <a:pt x="59" y="9"/>
                    <a:pt x="59" y="9"/>
                    <a:pt x="58" y="9"/>
                  </a:cubicBezTo>
                  <a:cubicBezTo>
                    <a:pt x="57" y="9"/>
                    <a:pt x="56" y="8"/>
                    <a:pt x="54" y="8"/>
                  </a:cubicBezTo>
                  <a:cubicBezTo>
                    <a:pt x="54" y="8"/>
                    <a:pt x="53" y="8"/>
                    <a:pt x="53" y="8"/>
                  </a:cubicBezTo>
                  <a:cubicBezTo>
                    <a:pt x="49" y="8"/>
                    <a:pt x="48" y="11"/>
                    <a:pt x="47" y="14"/>
                  </a:cubicBezTo>
                  <a:cubicBezTo>
                    <a:pt x="45" y="19"/>
                    <a:pt x="42" y="23"/>
                    <a:pt x="39" y="27"/>
                  </a:cubicBezTo>
                  <a:cubicBezTo>
                    <a:pt x="38" y="30"/>
                    <a:pt x="36" y="32"/>
                    <a:pt x="35" y="35"/>
                  </a:cubicBezTo>
                  <a:cubicBezTo>
                    <a:pt x="33" y="41"/>
                    <a:pt x="29" y="45"/>
                    <a:pt x="23" y="48"/>
                  </a:cubicBezTo>
                  <a:cubicBezTo>
                    <a:pt x="22" y="49"/>
                    <a:pt x="20" y="50"/>
                    <a:pt x="20" y="51"/>
                  </a:cubicBezTo>
                  <a:cubicBezTo>
                    <a:pt x="18" y="56"/>
                    <a:pt x="14" y="58"/>
                    <a:pt x="12" y="63"/>
                  </a:cubicBezTo>
                  <a:cubicBezTo>
                    <a:pt x="8" y="72"/>
                    <a:pt x="8" y="72"/>
                    <a:pt x="17" y="75"/>
                  </a:cubicBezTo>
                  <a:cubicBezTo>
                    <a:pt x="20" y="76"/>
                    <a:pt x="18" y="80"/>
                    <a:pt x="22" y="81"/>
                  </a:cubicBezTo>
                  <a:cubicBezTo>
                    <a:pt x="21" y="83"/>
                    <a:pt x="18" y="82"/>
                    <a:pt x="16" y="82"/>
                  </a:cubicBezTo>
                  <a:cubicBezTo>
                    <a:pt x="12" y="82"/>
                    <a:pt x="8" y="82"/>
                    <a:pt x="3" y="80"/>
                  </a:cubicBezTo>
                  <a:close/>
                </a:path>
              </a:pathLst>
            </a:custGeom>
            <a:solidFill>
              <a:srgbClr val="FEE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5" name="Freeform 646"/>
            <p:cNvSpPr/>
            <p:nvPr/>
          </p:nvSpPr>
          <p:spPr bwMode="auto">
            <a:xfrm>
              <a:off x="3271838" y="4630739"/>
              <a:ext cx="120650" cy="212725"/>
            </a:xfrm>
            <a:custGeom>
              <a:avLst/>
              <a:gdLst>
                <a:gd name="T0" fmla="*/ 16 w 32"/>
                <a:gd name="T1" fmla="*/ 55 h 56"/>
                <a:gd name="T2" fmla="*/ 9 w 32"/>
                <a:gd name="T3" fmla="*/ 56 h 56"/>
                <a:gd name="T4" fmla="*/ 4 w 32"/>
                <a:gd name="T5" fmla="*/ 47 h 56"/>
                <a:gd name="T6" fmla="*/ 0 w 32"/>
                <a:gd name="T7" fmla="*/ 40 h 56"/>
                <a:gd name="T8" fmla="*/ 7 w 32"/>
                <a:gd name="T9" fmla="*/ 39 h 56"/>
                <a:gd name="T10" fmla="*/ 13 w 32"/>
                <a:gd name="T11" fmla="*/ 38 h 56"/>
                <a:gd name="T12" fmla="*/ 12 w 32"/>
                <a:gd name="T13" fmla="*/ 33 h 56"/>
                <a:gd name="T14" fmla="*/ 7 w 32"/>
                <a:gd name="T15" fmla="*/ 30 h 56"/>
                <a:gd name="T16" fmla="*/ 6 w 32"/>
                <a:gd name="T17" fmla="*/ 25 h 56"/>
                <a:gd name="T18" fmla="*/ 8 w 32"/>
                <a:gd name="T19" fmla="*/ 19 h 56"/>
                <a:gd name="T20" fmla="*/ 8 w 32"/>
                <a:gd name="T21" fmla="*/ 19 h 56"/>
                <a:gd name="T22" fmla="*/ 3 w 32"/>
                <a:gd name="T23" fmla="*/ 20 h 56"/>
                <a:gd name="T24" fmla="*/ 5 w 32"/>
                <a:gd name="T25" fmla="*/ 14 h 56"/>
                <a:gd name="T26" fmla="*/ 6 w 32"/>
                <a:gd name="T27" fmla="*/ 12 h 56"/>
                <a:gd name="T28" fmla="*/ 8 w 32"/>
                <a:gd name="T29" fmla="*/ 10 h 56"/>
                <a:gd name="T30" fmla="*/ 18 w 32"/>
                <a:gd name="T31" fmla="*/ 10 h 56"/>
                <a:gd name="T32" fmla="*/ 27 w 32"/>
                <a:gd name="T33" fmla="*/ 2 h 56"/>
                <a:gd name="T34" fmla="*/ 32 w 32"/>
                <a:gd name="T35" fmla="*/ 4 h 56"/>
                <a:gd name="T36" fmla="*/ 22 w 32"/>
                <a:gd name="T37" fmla="*/ 24 h 56"/>
                <a:gd name="T38" fmla="*/ 20 w 32"/>
                <a:gd name="T39" fmla="*/ 40 h 56"/>
                <a:gd name="T40" fmla="*/ 21 w 32"/>
                <a:gd name="T41" fmla="*/ 49 h 56"/>
                <a:gd name="T42" fmla="*/ 18 w 32"/>
                <a:gd name="T43" fmla="*/ 54 h 56"/>
                <a:gd name="T44" fmla="*/ 16 w 32"/>
                <a:gd name="T45" fmla="*/ 5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56">
                  <a:moveTo>
                    <a:pt x="16" y="55"/>
                  </a:moveTo>
                  <a:cubicBezTo>
                    <a:pt x="13" y="55"/>
                    <a:pt x="11" y="56"/>
                    <a:pt x="9" y="56"/>
                  </a:cubicBezTo>
                  <a:cubicBezTo>
                    <a:pt x="5" y="54"/>
                    <a:pt x="4" y="49"/>
                    <a:pt x="4" y="47"/>
                  </a:cubicBezTo>
                  <a:cubicBezTo>
                    <a:pt x="5" y="42"/>
                    <a:pt x="2" y="42"/>
                    <a:pt x="0" y="40"/>
                  </a:cubicBezTo>
                  <a:cubicBezTo>
                    <a:pt x="2" y="39"/>
                    <a:pt x="5" y="39"/>
                    <a:pt x="7" y="39"/>
                  </a:cubicBezTo>
                  <a:cubicBezTo>
                    <a:pt x="9" y="39"/>
                    <a:pt x="11" y="39"/>
                    <a:pt x="13" y="38"/>
                  </a:cubicBezTo>
                  <a:cubicBezTo>
                    <a:pt x="17" y="35"/>
                    <a:pt x="15" y="34"/>
                    <a:pt x="12" y="33"/>
                  </a:cubicBezTo>
                  <a:cubicBezTo>
                    <a:pt x="10" y="32"/>
                    <a:pt x="8" y="32"/>
                    <a:pt x="7" y="30"/>
                  </a:cubicBezTo>
                  <a:cubicBezTo>
                    <a:pt x="7" y="28"/>
                    <a:pt x="6" y="27"/>
                    <a:pt x="6" y="25"/>
                  </a:cubicBezTo>
                  <a:cubicBezTo>
                    <a:pt x="3" y="21"/>
                    <a:pt x="4" y="20"/>
                    <a:pt x="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6" y="18"/>
                    <a:pt x="5" y="22"/>
                    <a:pt x="3" y="20"/>
                  </a:cubicBezTo>
                  <a:cubicBezTo>
                    <a:pt x="1" y="18"/>
                    <a:pt x="3" y="16"/>
                    <a:pt x="5" y="14"/>
                  </a:cubicBezTo>
                  <a:cubicBezTo>
                    <a:pt x="5" y="14"/>
                    <a:pt x="5" y="13"/>
                    <a:pt x="6" y="12"/>
                  </a:cubicBezTo>
                  <a:cubicBezTo>
                    <a:pt x="6" y="11"/>
                    <a:pt x="7" y="10"/>
                    <a:pt x="8" y="10"/>
                  </a:cubicBezTo>
                  <a:cubicBezTo>
                    <a:pt x="13" y="15"/>
                    <a:pt x="14" y="15"/>
                    <a:pt x="18" y="10"/>
                  </a:cubicBezTo>
                  <a:cubicBezTo>
                    <a:pt x="21" y="7"/>
                    <a:pt x="22" y="3"/>
                    <a:pt x="27" y="2"/>
                  </a:cubicBezTo>
                  <a:cubicBezTo>
                    <a:pt x="29" y="3"/>
                    <a:pt x="31" y="0"/>
                    <a:pt x="32" y="4"/>
                  </a:cubicBezTo>
                  <a:cubicBezTo>
                    <a:pt x="25" y="8"/>
                    <a:pt x="23" y="16"/>
                    <a:pt x="22" y="24"/>
                  </a:cubicBezTo>
                  <a:cubicBezTo>
                    <a:pt x="22" y="29"/>
                    <a:pt x="20" y="34"/>
                    <a:pt x="20" y="40"/>
                  </a:cubicBezTo>
                  <a:cubicBezTo>
                    <a:pt x="20" y="43"/>
                    <a:pt x="20" y="46"/>
                    <a:pt x="21" y="49"/>
                  </a:cubicBezTo>
                  <a:cubicBezTo>
                    <a:pt x="22" y="51"/>
                    <a:pt x="21" y="53"/>
                    <a:pt x="18" y="54"/>
                  </a:cubicBezTo>
                  <a:cubicBezTo>
                    <a:pt x="18" y="54"/>
                    <a:pt x="17" y="54"/>
                    <a:pt x="16" y="55"/>
                  </a:cubicBezTo>
                  <a:close/>
                </a:path>
              </a:pathLst>
            </a:custGeom>
            <a:solidFill>
              <a:srgbClr val="FDE6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6" name="Freeform 647"/>
            <p:cNvSpPr/>
            <p:nvPr/>
          </p:nvSpPr>
          <p:spPr bwMode="auto">
            <a:xfrm>
              <a:off x="3084513" y="4586289"/>
              <a:ext cx="192088" cy="90488"/>
            </a:xfrm>
            <a:custGeom>
              <a:avLst/>
              <a:gdLst>
                <a:gd name="T0" fmla="*/ 1 w 51"/>
                <a:gd name="T1" fmla="*/ 11 h 24"/>
                <a:gd name="T2" fmla="*/ 14 w 51"/>
                <a:gd name="T3" fmla="*/ 12 h 24"/>
                <a:gd name="T4" fmla="*/ 20 w 51"/>
                <a:gd name="T5" fmla="*/ 11 h 24"/>
                <a:gd name="T6" fmla="*/ 29 w 51"/>
                <a:gd name="T7" fmla="*/ 6 h 24"/>
                <a:gd name="T8" fmla="*/ 41 w 51"/>
                <a:gd name="T9" fmla="*/ 0 h 24"/>
                <a:gd name="T10" fmla="*/ 46 w 51"/>
                <a:gd name="T11" fmla="*/ 2 h 24"/>
                <a:gd name="T12" fmla="*/ 50 w 51"/>
                <a:gd name="T13" fmla="*/ 7 h 24"/>
                <a:gd name="T14" fmla="*/ 28 w 51"/>
                <a:gd name="T15" fmla="*/ 21 h 24"/>
                <a:gd name="T16" fmla="*/ 22 w 51"/>
                <a:gd name="T17" fmla="*/ 22 h 24"/>
                <a:gd name="T18" fmla="*/ 10 w 51"/>
                <a:gd name="T19" fmla="*/ 24 h 24"/>
                <a:gd name="T20" fmla="*/ 9 w 51"/>
                <a:gd name="T21" fmla="*/ 23 h 24"/>
                <a:gd name="T22" fmla="*/ 1 w 51"/>
                <a:gd name="T23" fmla="*/ 21 h 24"/>
                <a:gd name="T24" fmla="*/ 4 w 51"/>
                <a:gd name="T25" fmla="*/ 13 h 24"/>
                <a:gd name="T26" fmla="*/ 1 w 51"/>
                <a:gd name="T2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" h="24">
                  <a:moveTo>
                    <a:pt x="1" y="11"/>
                  </a:moveTo>
                  <a:cubicBezTo>
                    <a:pt x="6" y="11"/>
                    <a:pt x="10" y="12"/>
                    <a:pt x="14" y="12"/>
                  </a:cubicBezTo>
                  <a:cubicBezTo>
                    <a:pt x="16" y="12"/>
                    <a:pt x="18" y="13"/>
                    <a:pt x="20" y="11"/>
                  </a:cubicBezTo>
                  <a:cubicBezTo>
                    <a:pt x="22" y="8"/>
                    <a:pt x="26" y="8"/>
                    <a:pt x="29" y="6"/>
                  </a:cubicBezTo>
                  <a:cubicBezTo>
                    <a:pt x="33" y="5"/>
                    <a:pt x="36" y="1"/>
                    <a:pt x="41" y="0"/>
                  </a:cubicBezTo>
                  <a:cubicBezTo>
                    <a:pt x="43" y="1"/>
                    <a:pt x="44" y="1"/>
                    <a:pt x="46" y="2"/>
                  </a:cubicBezTo>
                  <a:cubicBezTo>
                    <a:pt x="49" y="3"/>
                    <a:pt x="51" y="4"/>
                    <a:pt x="50" y="7"/>
                  </a:cubicBezTo>
                  <a:cubicBezTo>
                    <a:pt x="44" y="14"/>
                    <a:pt x="36" y="18"/>
                    <a:pt x="28" y="21"/>
                  </a:cubicBezTo>
                  <a:cubicBezTo>
                    <a:pt x="26" y="21"/>
                    <a:pt x="24" y="22"/>
                    <a:pt x="22" y="22"/>
                  </a:cubicBezTo>
                  <a:cubicBezTo>
                    <a:pt x="18" y="24"/>
                    <a:pt x="14" y="24"/>
                    <a:pt x="10" y="24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6" y="24"/>
                    <a:pt x="2" y="24"/>
                    <a:pt x="1" y="21"/>
                  </a:cubicBezTo>
                  <a:cubicBezTo>
                    <a:pt x="0" y="18"/>
                    <a:pt x="1" y="15"/>
                    <a:pt x="4" y="13"/>
                  </a:cubicBezTo>
                  <a:cubicBezTo>
                    <a:pt x="3" y="12"/>
                    <a:pt x="2" y="12"/>
                    <a:pt x="1" y="11"/>
                  </a:cubicBezTo>
                  <a:close/>
                </a:path>
              </a:pathLst>
            </a:custGeom>
            <a:solidFill>
              <a:srgbClr val="F8F5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7" name="Freeform 648"/>
            <p:cNvSpPr/>
            <p:nvPr/>
          </p:nvSpPr>
          <p:spPr bwMode="auto">
            <a:xfrm>
              <a:off x="3403601" y="4643439"/>
              <a:ext cx="158750" cy="150813"/>
            </a:xfrm>
            <a:custGeom>
              <a:avLst/>
              <a:gdLst>
                <a:gd name="T0" fmla="*/ 41 w 42"/>
                <a:gd name="T1" fmla="*/ 16 h 40"/>
                <a:gd name="T2" fmla="*/ 39 w 42"/>
                <a:gd name="T3" fmla="*/ 19 h 40"/>
                <a:gd name="T4" fmla="*/ 33 w 42"/>
                <a:gd name="T5" fmla="*/ 27 h 40"/>
                <a:gd name="T6" fmla="*/ 31 w 42"/>
                <a:gd name="T7" fmla="*/ 29 h 40"/>
                <a:gd name="T8" fmla="*/ 28 w 42"/>
                <a:gd name="T9" fmla="*/ 27 h 40"/>
                <a:gd name="T10" fmla="*/ 19 w 42"/>
                <a:gd name="T11" fmla="*/ 25 h 40"/>
                <a:gd name="T12" fmla="*/ 22 w 42"/>
                <a:gd name="T13" fmla="*/ 24 h 40"/>
                <a:gd name="T14" fmla="*/ 25 w 42"/>
                <a:gd name="T15" fmla="*/ 25 h 40"/>
                <a:gd name="T16" fmla="*/ 23 w 42"/>
                <a:gd name="T17" fmla="*/ 28 h 40"/>
                <a:gd name="T18" fmla="*/ 17 w 42"/>
                <a:gd name="T19" fmla="*/ 30 h 40"/>
                <a:gd name="T20" fmla="*/ 17 w 42"/>
                <a:gd name="T21" fmla="*/ 34 h 40"/>
                <a:gd name="T22" fmla="*/ 19 w 42"/>
                <a:gd name="T23" fmla="*/ 37 h 40"/>
                <a:gd name="T24" fmla="*/ 15 w 42"/>
                <a:gd name="T25" fmla="*/ 39 h 40"/>
                <a:gd name="T26" fmla="*/ 10 w 42"/>
                <a:gd name="T27" fmla="*/ 40 h 40"/>
                <a:gd name="T28" fmla="*/ 3 w 42"/>
                <a:gd name="T29" fmla="*/ 39 h 40"/>
                <a:gd name="T30" fmla="*/ 4 w 42"/>
                <a:gd name="T31" fmla="*/ 32 h 40"/>
                <a:gd name="T32" fmla="*/ 7 w 42"/>
                <a:gd name="T33" fmla="*/ 35 h 40"/>
                <a:gd name="T34" fmla="*/ 6 w 42"/>
                <a:gd name="T35" fmla="*/ 29 h 40"/>
                <a:gd name="T36" fmla="*/ 8 w 42"/>
                <a:gd name="T37" fmla="*/ 25 h 40"/>
                <a:gd name="T38" fmla="*/ 12 w 42"/>
                <a:gd name="T39" fmla="*/ 22 h 40"/>
                <a:gd name="T40" fmla="*/ 28 w 42"/>
                <a:gd name="T41" fmla="*/ 2 h 40"/>
                <a:gd name="T42" fmla="*/ 34 w 42"/>
                <a:gd name="T43" fmla="*/ 2 h 40"/>
                <a:gd name="T44" fmla="*/ 35 w 42"/>
                <a:gd name="T45" fmla="*/ 10 h 40"/>
                <a:gd name="T46" fmla="*/ 34 w 42"/>
                <a:gd name="T47" fmla="*/ 16 h 40"/>
                <a:gd name="T48" fmla="*/ 37 w 42"/>
                <a:gd name="T49" fmla="*/ 13 h 40"/>
                <a:gd name="T50" fmla="*/ 41 w 42"/>
                <a:gd name="T51" fmla="*/ 8 h 40"/>
                <a:gd name="T52" fmla="*/ 42 w 42"/>
                <a:gd name="T53" fmla="*/ 14 h 40"/>
                <a:gd name="T54" fmla="*/ 41 w 42"/>
                <a:gd name="T55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2" h="40">
                  <a:moveTo>
                    <a:pt x="41" y="16"/>
                  </a:moveTo>
                  <a:cubicBezTo>
                    <a:pt x="41" y="17"/>
                    <a:pt x="40" y="18"/>
                    <a:pt x="39" y="19"/>
                  </a:cubicBezTo>
                  <a:cubicBezTo>
                    <a:pt x="37" y="22"/>
                    <a:pt x="33" y="23"/>
                    <a:pt x="33" y="27"/>
                  </a:cubicBezTo>
                  <a:cubicBezTo>
                    <a:pt x="33" y="28"/>
                    <a:pt x="32" y="29"/>
                    <a:pt x="31" y="29"/>
                  </a:cubicBezTo>
                  <a:cubicBezTo>
                    <a:pt x="30" y="29"/>
                    <a:pt x="29" y="28"/>
                    <a:pt x="28" y="27"/>
                  </a:cubicBezTo>
                  <a:cubicBezTo>
                    <a:pt x="27" y="23"/>
                    <a:pt x="23" y="23"/>
                    <a:pt x="19" y="25"/>
                  </a:cubicBezTo>
                  <a:cubicBezTo>
                    <a:pt x="20" y="24"/>
                    <a:pt x="21" y="24"/>
                    <a:pt x="22" y="24"/>
                  </a:cubicBezTo>
                  <a:cubicBezTo>
                    <a:pt x="23" y="24"/>
                    <a:pt x="24" y="24"/>
                    <a:pt x="25" y="25"/>
                  </a:cubicBezTo>
                  <a:cubicBezTo>
                    <a:pt x="25" y="27"/>
                    <a:pt x="24" y="27"/>
                    <a:pt x="23" y="28"/>
                  </a:cubicBezTo>
                  <a:cubicBezTo>
                    <a:pt x="21" y="28"/>
                    <a:pt x="19" y="29"/>
                    <a:pt x="17" y="30"/>
                  </a:cubicBezTo>
                  <a:cubicBezTo>
                    <a:pt x="14" y="31"/>
                    <a:pt x="15" y="33"/>
                    <a:pt x="17" y="34"/>
                  </a:cubicBezTo>
                  <a:cubicBezTo>
                    <a:pt x="18" y="35"/>
                    <a:pt x="20" y="35"/>
                    <a:pt x="19" y="37"/>
                  </a:cubicBezTo>
                  <a:cubicBezTo>
                    <a:pt x="18" y="38"/>
                    <a:pt x="17" y="39"/>
                    <a:pt x="15" y="39"/>
                  </a:cubicBezTo>
                  <a:cubicBezTo>
                    <a:pt x="14" y="40"/>
                    <a:pt x="12" y="39"/>
                    <a:pt x="10" y="40"/>
                  </a:cubicBezTo>
                  <a:cubicBezTo>
                    <a:pt x="8" y="40"/>
                    <a:pt x="5" y="40"/>
                    <a:pt x="3" y="39"/>
                  </a:cubicBezTo>
                  <a:cubicBezTo>
                    <a:pt x="0" y="36"/>
                    <a:pt x="1" y="34"/>
                    <a:pt x="4" y="32"/>
                  </a:cubicBezTo>
                  <a:cubicBezTo>
                    <a:pt x="6" y="32"/>
                    <a:pt x="6" y="35"/>
                    <a:pt x="7" y="35"/>
                  </a:cubicBezTo>
                  <a:cubicBezTo>
                    <a:pt x="9" y="33"/>
                    <a:pt x="9" y="31"/>
                    <a:pt x="6" y="29"/>
                  </a:cubicBezTo>
                  <a:cubicBezTo>
                    <a:pt x="6" y="27"/>
                    <a:pt x="7" y="26"/>
                    <a:pt x="8" y="25"/>
                  </a:cubicBezTo>
                  <a:cubicBezTo>
                    <a:pt x="9" y="24"/>
                    <a:pt x="11" y="23"/>
                    <a:pt x="12" y="22"/>
                  </a:cubicBezTo>
                  <a:cubicBezTo>
                    <a:pt x="17" y="15"/>
                    <a:pt x="24" y="10"/>
                    <a:pt x="28" y="2"/>
                  </a:cubicBezTo>
                  <a:cubicBezTo>
                    <a:pt x="30" y="1"/>
                    <a:pt x="32" y="0"/>
                    <a:pt x="34" y="2"/>
                  </a:cubicBezTo>
                  <a:cubicBezTo>
                    <a:pt x="34" y="5"/>
                    <a:pt x="33" y="8"/>
                    <a:pt x="35" y="10"/>
                  </a:cubicBezTo>
                  <a:cubicBezTo>
                    <a:pt x="36" y="11"/>
                    <a:pt x="34" y="14"/>
                    <a:pt x="34" y="16"/>
                  </a:cubicBezTo>
                  <a:cubicBezTo>
                    <a:pt x="36" y="16"/>
                    <a:pt x="37" y="16"/>
                    <a:pt x="37" y="13"/>
                  </a:cubicBezTo>
                  <a:cubicBezTo>
                    <a:pt x="37" y="11"/>
                    <a:pt x="37" y="7"/>
                    <a:pt x="41" y="8"/>
                  </a:cubicBezTo>
                  <a:cubicBezTo>
                    <a:pt x="42" y="10"/>
                    <a:pt x="41" y="12"/>
                    <a:pt x="42" y="14"/>
                  </a:cubicBezTo>
                  <a:cubicBezTo>
                    <a:pt x="42" y="15"/>
                    <a:pt x="42" y="16"/>
                    <a:pt x="41" y="16"/>
                  </a:cubicBezTo>
                  <a:close/>
                </a:path>
              </a:pathLst>
            </a:custGeom>
            <a:solidFill>
              <a:srgbClr val="FED5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8" name="Freeform 649"/>
            <p:cNvSpPr/>
            <p:nvPr/>
          </p:nvSpPr>
          <p:spPr bwMode="auto">
            <a:xfrm>
              <a:off x="3444876" y="4383089"/>
              <a:ext cx="136525" cy="123825"/>
            </a:xfrm>
            <a:custGeom>
              <a:avLst/>
              <a:gdLst>
                <a:gd name="T0" fmla="*/ 4 w 36"/>
                <a:gd name="T1" fmla="*/ 0 h 33"/>
                <a:gd name="T2" fmla="*/ 25 w 36"/>
                <a:gd name="T3" fmla="*/ 12 h 33"/>
                <a:gd name="T4" fmla="*/ 28 w 36"/>
                <a:gd name="T5" fmla="*/ 14 h 33"/>
                <a:gd name="T6" fmla="*/ 36 w 36"/>
                <a:gd name="T7" fmla="*/ 27 h 33"/>
                <a:gd name="T8" fmla="*/ 36 w 36"/>
                <a:gd name="T9" fmla="*/ 28 h 33"/>
                <a:gd name="T10" fmla="*/ 34 w 36"/>
                <a:gd name="T11" fmla="*/ 33 h 33"/>
                <a:gd name="T12" fmla="*/ 33 w 36"/>
                <a:gd name="T13" fmla="*/ 33 h 33"/>
                <a:gd name="T14" fmla="*/ 30 w 36"/>
                <a:gd name="T15" fmla="*/ 30 h 33"/>
                <a:gd name="T16" fmla="*/ 26 w 36"/>
                <a:gd name="T17" fmla="*/ 22 h 33"/>
                <a:gd name="T18" fmla="*/ 23 w 36"/>
                <a:gd name="T19" fmla="*/ 19 h 33"/>
                <a:gd name="T20" fmla="*/ 13 w 36"/>
                <a:gd name="T21" fmla="*/ 21 h 33"/>
                <a:gd name="T22" fmla="*/ 5 w 36"/>
                <a:gd name="T23" fmla="*/ 19 h 33"/>
                <a:gd name="T24" fmla="*/ 1 w 36"/>
                <a:gd name="T25" fmla="*/ 11 h 33"/>
                <a:gd name="T26" fmla="*/ 2 w 36"/>
                <a:gd name="T27" fmla="*/ 6 h 33"/>
                <a:gd name="T28" fmla="*/ 4 w 36"/>
                <a:gd name="T2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33">
                  <a:moveTo>
                    <a:pt x="4" y="0"/>
                  </a:moveTo>
                  <a:cubicBezTo>
                    <a:pt x="12" y="3"/>
                    <a:pt x="20" y="5"/>
                    <a:pt x="25" y="12"/>
                  </a:cubicBezTo>
                  <a:cubicBezTo>
                    <a:pt x="26" y="13"/>
                    <a:pt x="27" y="14"/>
                    <a:pt x="28" y="14"/>
                  </a:cubicBezTo>
                  <a:cubicBezTo>
                    <a:pt x="32" y="18"/>
                    <a:pt x="34" y="22"/>
                    <a:pt x="36" y="27"/>
                  </a:cubicBezTo>
                  <a:cubicBezTo>
                    <a:pt x="36" y="27"/>
                    <a:pt x="36" y="28"/>
                    <a:pt x="36" y="28"/>
                  </a:cubicBezTo>
                  <a:cubicBezTo>
                    <a:pt x="36" y="30"/>
                    <a:pt x="35" y="32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2"/>
                    <a:pt x="31" y="31"/>
                    <a:pt x="30" y="30"/>
                  </a:cubicBezTo>
                  <a:cubicBezTo>
                    <a:pt x="28" y="28"/>
                    <a:pt x="25" y="26"/>
                    <a:pt x="26" y="22"/>
                  </a:cubicBezTo>
                  <a:cubicBezTo>
                    <a:pt x="26" y="21"/>
                    <a:pt x="25" y="20"/>
                    <a:pt x="23" y="19"/>
                  </a:cubicBezTo>
                  <a:cubicBezTo>
                    <a:pt x="19" y="19"/>
                    <a:pt x="16" y="20"/>
                    <a:pt x="13" y="21"/>
                  </a:cubicBezTo>
                  <a:cubicBezTo>
                    <a:pt x="10" y="22"/>
                    <a:pt x="7" y="22"/>
                    <a:pt x="5" y="19"/>
                  </a:cubicBezTo>
                  <a:cubicBezTo>
                    <a:pt x="4" y="16"/>
                    <a:pt x="2" y="14"/>
                    <a:pt x="1" y="11"/>
                  </a:cubicBezTo>
                  <a:cubicBezTo>
                    <a:pt x="1" y="9"/>
                    <a:pt x="3" y="8"/>
                    <a:pt x="2" y="6"/>
                  </a:cubicBezTo>
                  <a:cubicBezTo>
                    <a:pt x="0" y="3"/>
                    <a:pt x="2" y="1"/>
                    <a:pt x="4" y="0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9" name="Freeform 650"/>
            <p:cNvSpPr/>
            <p:nvPr/>
          </p:nvSpPr>
          <p:spPr bwMode="auto">
            <a:xfrm>
              <a:off x="3505201" y="4564064"/>
              <a:ext cx="98425" cy="139700"/>
            </a:xfrm>
            <a:custGeom>
              <a:avLst/>
              <a:gdLst>
                <a:gd name="T0" fmla="*/ 14 w 26"/>
                <a:gd name="T1" fmla="*/ 37 h 37"/>
                <a:gd name="T2" fmla="*/ 14 w 26"/>
                <a:gd name="T3" fmla="*/ 34 h 37"/>
                <a:gd name="T4" fmla="*/ 14 w 26"/>
                <a:gd name="T5" fmla="*/ 25 h 37"/>
                <a:gd name="T6" fmla="*/ 15 w 26"/>
                <a:gd name="T7" fmla="*/ 23 h 37"/>
                <a:gd name="T8" fmla="*/ 12 w 26"/>
                <a:gd name="T9" fmla="*/ 16 h 37"/>
                <a:gd name="T10" fmla="*/ 6 w 26"/>
                <a:gd name="T11" fmla="*/ 18 h 37"/>
                <a:gd name="T12" fmla="*/ 1 w 26"/>
                <a:gd name="T13" fmla="*/ 16 h 37"/>
                <a:gd name="T14" fmla="*/ 3 w 26"/>
                <a:gd name="T15" fmla="*/ 9 h 37"/>
                <a:gd name="T16" fmla="*/ 8 w 26"/>
                <a:gd name="T17" fmla="*/ 9 h 37"/>
                <a:gd name="T18" fmla="*/ 14 w 26"/>
                <a:gd name="T19" fmla="*/ 8 h 37"/>
                <a:gd name="T20" fmla="*/ 17 w 26"/>
                <a:gd name="T21" fmla="*/ 5 h 37"/>
                <a:gd name="T22" fmla="*/ 19 w 26"/>
                <a:gd name="T23" fmla="*/ 3 h 37"/>
                <a:gd name="T24" fmla="*/ 22 w 26"/>
                <a:gd name="T25" fmla="*/ 0 h 37"/>
                <a:gd name="T26" fmla="*/ 26 w 26"/>
                <a:gd name="T27" fmla="*/ 6 h 37"/>
                <a:gd name="T28" fmla="*/ 25 w 26"/>
                <a:gd name="T29" fmla="*/ 8 h 37"/>
                <a:gd name="T30" fmla="*/ 25 w 26"/>
                <a:gd name="T31" fmla="*/ 16 h 37"/>
                <a:gd name="T32" fmla="*/ 14 w 26"/>
                <a:gd name="T3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37">
                  <a:moveTo>
                    <a:pt x="14" y="37"/>
                  </a:moveTo>
                  <a:cubicBezTo>
                    <a:pt x="14" y="36"/>
                    <a:pt x="14" y="35"/>
                    <a:pt x="14" y="34"/>
                  </a:cubicBezTo>
                  <a:cubicBezTo>
                    <a:pt x="14" y="31"/>
                    <a:pt x="14" y="28"/>
                    <a:pt x="14" y="25"/>
                  </a:cubicBezTo>
                  <a:cubicBezTo>
                    <a:pt x="14" y="24"/>
                    <a:pt x="15" y="24"/>
                    <a:pt x="15" y="23"/>
                  </a:cubicBezTo>
                  <a:cubicBezTo>
                    <a:pt x="14" y="20"/>
                    <a:pt x="14" y="18"/>
                    <a:pt x="12" y="16"/>
                  </a:cubicBezTo>
                  <a:cubicBezTo>
                    <a:pt x="9" y="15"/>
                    <a:pt x="8" y="18"/>
                    <a:pt x="6" y="18"/>
                  </a:cubicBezTo>
                  <a:cubicBezTo>
                    <a:pt x="3" y="19"/>
                    <a:pt x="2" y="18"/>
                    <a:pt x="1" y="16"/>
                  </a:cubicBezTo>
                  <a:cubicBezTo>
                    <a:pt x="0" y="13"/>
                    <a:pt x="2" y="11"/>
                    <a:pt x="3" y="9"/>
                  </a:cubicBezTo>
                  <a:cubicBezTo>
                    <a:pt x="5" y="8"/>
                    <a:pt x="6" y="7"/>
                    <a:pt x="8" y="9"/>
                  </a:cubicBezTo>
                  <a:cubicBezTo>
                    <a:pt x="9" y="10"/>
                    <a:pt x="12" y="8"/>
                    <a:pt x="14" y="8"/>
                  </a:cubicBezTo>
                  <a:cubicBezTo>
                    <a:pt x="16" y="9"/>
                    <a:pt x="16" y="7"/>
                    <a:pt x="17" y="5"/>
                  </a:cubicBezTo>
                  <a:cubicBezTo>
                    <a:pt x="17" y="4"/>
                    <a:pt x="18" y="3"/>
                    <a:pt x="19" y="3"/>
                  </a:cubicBezTo>
                  <a:cubicBezTo>
                    <a:pt x="22" y="4"/>
                    <a:pt x="20" y="1"/>
                    <a:pt x="22" y="0"/>
                  </a:cubicBezTo>
                  <a:cubicBezTo>
                    <a:pt x="26" y="0"/>
                    <a:pt x="26" y="3"/>
                    <a:pt x="26" y="6"/>
                  </a:cubicBezTo>
                  <a:cubicBezTo>
                    <a:pt x="25" y="7"/>
                    <a:pt x="25" y="7"/>
                    <a:pt x="25" y="8"/>
                  </a:cubicBezTo>
                  <a:cubicBezTo>
                    <a:pt x="25" y="10"/>
                    <a:pt x="26" y="13"/>
                    <a:pt x="25" y="16"/>
                  </a:cubicBezTo>
                  <a:cubicBezTo>
                    <a:pt x="21" y="23"/>
                    <a:pt x="19" y="31"/>
                    <a:pt x="14" y="37"/>
                  </a:cubicBezTo>
                  <a:close/>
                </a:path>
              </a:pathLst>
            </a:custGeom>
            <a:solidFill>
              <a:srgbClr val="FDEA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0" name="Freeform 651"/>
            <p:cNvSpPr/>
            <p:nvPr/>
          </p:nvSpPr>
          <p:spPr bwMode="auto">
            <a:xfrm>
              <a:off x="3441701" y="4714876"/>
              <a:ext cx="109538" cy="82550"/>
            </a:xfrm>
            <a:custGeom>
              <a:avLst/>
              <a:gdLst>
                <a:gd name="T0" fmla="*/ 0 w 29"/>
                <a:gd name="T1" fmla="*/ 19 h 22"/>
                <a:gd name="T2" fmla="*/ 9 w 29"/>
                <a:gd name="T3" fmla="*/ 16 h 22"/>
                <a:gd name="T4" fmla="*/ 4 w 29"/>
                <a:gd name="T5" fmla="*/ 10 h 22"/>
                <a:gd name="T6" fmla="*/ 15 w 29"/>
                <a:gd name="T7" fmla="*/ 7 h 22"/>
                <a:gd name="T8" fmla="*/ 7 w 29"/>
                <a:gd name="T9" fmla="*/ 5 h 22"/>
                <a:gd name="T10" fmla="*/ 11 w 29"/>
                <a:gd name="T11" fmla="*/ 4 h 22"/>
                <a:gd name="T12" fmla="*/ 19 w 29"/>
                <a:gd name="T13" fmla="*/ 7 h 22"/>
                <a:gd name="T14" fmla="*/ 21 w 29"/>
                <a:gd name="T15" fmla="*/ 9 h 22"/>
                <a:gd name="T16" fmla="*/ 22 w 29"/>
                <a:gd name="T17" fmla="*/ 7 h 22"/>
                <a:gd name="T18" fmla="*/ 29 w 29"/>
                <a:gd name="T19" fmla="*/ 0 h 22"/>
                <a:gd name="T20" fmla="*/ 14 w 29"/>
                <a:gd name="T21" fmla="*/ 18 h 22"/>
                <a:gd name="T22" fmla="*/ 6 w 29"/>
                <a:gd name="T23" fmla="*/ 21 h 22"/>
                <a:gd name="T24" fmla="*/ 0 w 29"/>
                <a:gd name="T25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22">
                  <a:moveTo>
                    <a:pt x="0" y="19"/>
                  </a:moveTo>
                  <a:cubicBezTo>
                    <a:pt x="3" y="19"/>
                    <a:pt x="7" y="20"/>
                    <a:pt x="9" y="16"/>
                  </a:cubicBezTo>
                  <a:cubicBezTo>
                    <a:pt x="3" y="18"/>
                    <a:pt x="5" y="13"/>
                    <a:pt x="4" y="10"/>
                  </a:cubicBezTo>
                  <a:cubicBezTo>
                    <a:pt x="7" y="9"/>
                    <a:pt x="11" y="8"/>
                    <a:pt x="15" y="7"/>
                  </a:cubicBezTo>
                  <a:cubicBezTo>
                    <a:pt x="12" y="6"/>
                    <a:pt x="9" y="7"/>
                    <a:pt x="7" y="5"/>
                  </a:cubicBezTo>
                  <a:cubicBezTo>
                    <a:pt x="8" y="5"/>
                    <a:pt x="10" y="4"/>
                    <a:pt x="11" y="4"/>
                  </a:cubicBezTo>
                  <a:cubicBezTo>
                    <a:pt x="14" y="2"/>
                    <a:pt x="17" y="3"/>
                    <a:pt x="19" y="7"/>
                  </a:cubicBezTo>
                  <a:cubicBezTo>
                    <a:pt x="19" y="8"/>
                    <a:pt x="19" y="10"/>
                    <a:pt x="21" y="9"/>
                  </a:cubicBezTo>
                  <a:cubicBezTo>
                    <a:pt x="22" y="9"/>
                    <a:pt x="22" y="8"/>
                    <a:pt x="22" y="7"/>
                  </a:cubicBezTo>
                  <a:cubicBezTo>
                    <a:pt x="22" y="2"/>
                    <a:pt x="26" y="1"/>
                    <a:pt x="29" y="0"/>
                  </a:cubicBezTo>
                  <a:cubicBezTo>
                    <a:pt x="26" y="8"/>
                    <a:pt x="20" y="13"/>
                    <a:pt x="14" y="18"/>
                  </a:cubicBezTo>
                  <a:cubicBezTo>
                    <a:pt x="11" y="20"/>
                    <a:pt x="9" y="21"/>
                    <a:pt x="6" y="21"/>
                  </a:cubicBezTo>
                  <a:cubicBezTo>
                    <a:pt x="4" y="22"/>
                    <a:pt x="1" y="22"/>
                    <a:pt x="0" y="19"/>
                  </a:cubicBezTo>
                  <a:close/>
                </a:path>
              </a:pathLst>
            </a:custGeom>
            <a:solidFill>
              <a:srgbClr val="FED8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1" name="Freeform 652"/>
            <p:cNvSpPr/>
            <p:nvPr/>
          </p:nvSpPr>
          <p:spPr bwMode="auto">
            <a:xfrm>
              <a:off x="3370263" y="4783139"/>
              <a:ext cx="123825" cy="44450"/>
            </a:xfrm>
            <a:custGeom>
              <a:avLst/>
              <a:gdLst>
                <a:gd name="T0" fmla="*/ 19 w 33"/>
                <a:gd name="T1" fmla="*/ 1 h 12"/>
                <a:gd name="T2" fmla="*/ 27 w 33"/>
                <a:gd name="T3" fmla="*/ 2 h 12"/>
                <a:gd name="T4" fmla="*/ 33 w 33"/>
                <a:gd name="T5" fmla="*/ 0 h 12"/>
                <a:gd name="T6" fmla="*/ 16 w 33"/>
                <a:gd name="T7" fmla="*/ 11 h 12"/>
                <a:gd name="T8" fmla="*/ 3 w 33"/>
                <a:gd name="T9" fmla="*/ 12 h 12"/>
                <a:gd name="T10" fmla="*/ 1 w 33"/>
                <a:gd name="T11" fmla="*/ 6 h 12"/>
                <a:gd name="T12" fmla="*/ 3 w 33"/>
                <a:gd name="T13" fmla="*/ 7 h 12"/>
                <a:gd name="T14" fmla="*/ 10 w 33"/>
                <a:gd name="T15" fmla="*/ 4 h 12"/>
                <a:gd name="T16" fmla="*/ 12 w 33"/>
                <a:gd name="T17" fmla="*/ 1 h 12"/>
                <a:gd name="T18" fmla="*/ 19 w 33"/>
                <a:gd name="T1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12">
                  <a:moveTo>
                    <a:pt x="19" y="1"/>
                  </a:moveTo>
                  <a:cubicBezTo>
                    <a:pt x="22" y="3"/>
                    <a:pt x="24" y="2"/>
                    <a:pt x="27" y="2"/>
                  </a:cubicBezTo>
                  <a:cubicBezTo>
                    <a:pt x="29" y="1"/>
                    <a:pt x="31" y="0"/>
                    <a:pt x="33" y="0"/>
                  </a:cubicBezTo>
                  <a:cubicBezTo>
                    <a:pt x="28" y="5"/>
                    <a:pt x="23" y="10"/>
                    <a:pt x="16" y="11"/>
                  </a:cubicBezTo>
                  <a:cubicBezTo>
                    <a:pt x="11" y="12"/>
                    <a:pt x="7" y="12"/>
                    <a:pt x="3" y="12"/>
                  </a:cubicBezTo>
                  <a:cubicBezTo>
                    <a:pt x="0" y="10"/>
                    <a:pt x="0" y="9"/>
                    <a:pt x="1" y="6"/>
                  </a:cubicBezTo>
                  <a:cubicBezTo>
                    <a:pt x="2" y="6"/>
                    <a:pt x="2" y="6"/>
                    <a:pt x="3" y="7"/>
                  </a:cubicBezTo>
                  <a:cubicBezTo>
                    <a:pt x="6" y="9"/>
                    <a:pt x="9" y="9"/>
                    <a:pt x="10" y="4"/>
                  </a:cubicBezTo>
                  <a:cubicBezTo>
                    <a:pt x="10" y="3"/>
                    <a:pt x="10" y="2"/>
                    <a:pt x="12" y="1"/>
                  </a:cubicBezTo>
                  <a:cubicBezTo>
                    <a:pt x="14" y="1"/>
                    <a:pt x="17" y="3"/>
                    <a:pt x="19" y="1"/>
                  </a:cubicBezTo>
                  <a:close/>
                </a:path>
              </a:pathLst>
            </a:custGeom>
            <a:solidFill>
              <a:srgbClr val="FEE8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2" name="Freeform 653"/>
            <p:cNvSpPr/>
            <p:nvPr/>
          </p:nvSpPr>
          <p:spPr bwMode="auto">
            <a:xfrm>
              <a:off x="3565526" y="4492626"/>
              <a:ext cx="68263" cy="101600"/>
            </a:xfrm>
            <a:custGeom>
              <a:avLst/>
              <a:gdLst>
                <a:gd name="T0" fmla="*/ 9 w 18"/>
                <a:gd name="T1" fmla="*/ 27 h 27"/>
                <a:gd name="T2" fmla="*/ 9 w 18"/>
                <a:gd name="T3" fmla="*/ 26 h 27"/>
                <a:gd name="T4" fmla="*/ 12 w 18"/>
                <a:gd name="T5" fmla="*/ 16 h 27"/>
                <a:gd name="T6" fmla="*/ 7 w 18"/>
                <a:gd name="T7" fmla="*/ 8 h 27"/>
                <a:gd name="T8" fmla="*/ 0 w 18"/>
                <a:gd name="T9" fmla="*/ 6 h 27"/>
                <a:gd name="T10" fmla="*/ 1 w 18"/>
                <a:gd name="T11" fmla="*/ 4 h 27"/>
                <a:gd name="T12" fmla="*/ 4 w 18"/>
                <a:gd name="T13" fmla="*/ 0 h 27"/>
                <a:gd name="T14" fmla="*/ 9 w 18"/>
                <a:gd name="T15" fmla="*/ 2 h 27"/>
                <a:gd name="T16" fmla="*/ 15 w 18"/>
                <a:gd name="T17" fmla="*/ 5 h 27"/>
                <a:gd name="T18" fmla="*/ 17 w 18"/>
                <a:gd name="T19" fmla="*/ 9 h 27"/>
                <a:gd name="T20" fmla="*/ 13 w 18"/>
                <a:gd name="T21" fmla="*/ 25 h 27"/>
                <a:gd name="T22" fmla="*/ 9 w 18"/>
                <a:gd name="T2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7">
                  <a:moveTo>
                    <a:pt x="9" y="27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2"/>
                    <a:pt x="10" y="19"/>
                    <a:pt x="12" y="16"/>
                  </a:cubicBezTo>
                  <a:cubicBezTo>
                    <a:pt x="14" y="12"/>
                    <a:pt x="12" y="9"/>
                    <a:pt x="7" y="8"/>
                  </a:cubicBezTo>
                  <a:cubicBezTo>
                    <a:pt x="5" y="7"/>
                    <a:pt x="2" y="9"/>
                    <a:pt x="0" y="6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2" y="2"/>
                    <a:pt x="3" y="1"/>
                    <a:pt x="4" y="0"/>
                  </a:cubicBezTo>
                  <a:cubicBezTo>
                    <a:pt x="5" y="2"/>
                    <a:pt x="7" y="1"/>
                    <a:pt x="9" y="2"/>
                  </a:cubicBezTo>
                  <a:cubicBezTo>
                    <a:pt x="12" y="2"/>
                    <a:pt x="13" y="4"/>
                    <a:pt x="15" y="5"/>
                  </a:cubicBezTo>
                  <a:cubicBezTo>
                    <a:pt x="17" y="7"/>
                    <a:pt x="17" y="8"/>
                    <a:pt x="17" y="9"/>
                  </a:cubicBezTo>
                  <a:cubicBezTo>
                    <a:pt x="18" y="15"/>
                    <a:pt x="16" y="20"/>
                    <a:pt x="13" y="25"/>
                  </a:cubicBezTo>
                  <a:cubicBezTo>
                    <a:pt x="12" y="26"/>
                    <a:pt x="10" y="27"/>
                    <a:pt x="9" y="27"/>
                  </a:cubicBezTo>
                  <a:close/>
                </a:path>
              </a:pathLst>
            </a:custGeom>
            <a:solidFill>
              <a:srgbClr val="FBF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3" name="Freeform 654"/>
            <p:cNvSpPr/>
            <p:nvPr/>
          </p:nvSpPr>
          <p:spPr bwMode="auto">
            <a:xfrm>
              <a:off x="3309938" y="4303714"/>
              <a:ext cx="74613" cy="25400"/>
            </a:xfrm>
            <a:custGeom>
              <a:avLst/>
              <a:gdLst>
                <a:gd name="T0" fmla="*/ 3 w 20"/>
                <a:gd name="T1" fmla="*/ 7 h 7"/>
                <a:gd name="T2" fmla="*/ 0 w 20"/>
                <a:gd name="T3" fmla="*/ 6 h 7"/>
                <a:gd name="T4" fmla="*/ 15 w 20"/>
                <a:gd name="T5" fmla="*/ 1 h 7"/>
                <a:gd name="T6" fmla="*/ 20 w 20"/>
                <a:gd name="T7" fmla="*/ 4 h 7"/>
                <a:gd name="T8" fmla="*/ 15 w 20"/>
                <a:gd name="T9" fmla="*/ 7 h 7"/>
                <a:gd name="T10" fmla="*/ 6 w 20"/>
                <a:gd name="T11" fmla="*/ 7 h 7"/>
                <a:gd name="T12" fmla="*/ 3 w 20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7">
                  <a:moveTo>
                    <a:pt x="3" y="7"/>
                  </a:moveTo>
                  <a:cubicBezTo>
                    <a:pt x="2" y="6"/>
                    <a:pt x="1" y="7"/>
                    <a:pt x="0" y="6"/>
                  </a:cubicBezTo>
                  <a:cubicBezTo>
                    <a:pt x="4" y="2"/>
                    <a:pt x="9" y="0"/>
                    <a:pt x="15" y="1"/>
                  </a:cubicBezTo>
                  <a:cubicBezTo>
                    <a:pt x="18" y="1"/>
                    <a:pt x="20" y="2"/>
                    <a:pt x="20" y="4"/>
                  </a:cubicBezTo>
                  <a:cubicBezTo>
                    <a:pt x="18" y="4"/>
                    <a:pt x="16" y="6"/>
                    <a:pt x="15" y="7"/>
                  </a:cubicBezTo>
                  <a:cubicBezTo>
                    <a:pt x="12" y="7"/>
                    <a:pt x="9" y="6"/>
                    <a:pt x="6" y="7"/>
                  </a:cubicBezTo>
                  <a:cubicBezTo>
                    <a:pt x="5" y="7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FBF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4" name="Freeform 655"/>
            <p:cNvSpPr/>
            <p:nvPr/>
          </p:nvSpPr>
          <p:spPr bwMode="auto">
            <a:xfrm>
              <a:off x="3340101" y="4805364"/>
              <a:ext cx="90488" cy="33338"/>
            </a:xfrm>
            <a:custGeom>
              <a:avLst/>
              <a:gdLst>
                <a:gd name="T0" fmla="*/ 10 w 24"/>
                <a:gd name="T1" fmla="*/ 5 h 9"/>
                <a:gd name="T2" fmla="*/ 24 w 24"/>
                <a:gd name="T3" fmla="*/ 5 h 9"/>
                <a:gd name="T4" fmla="*/ 0 w 24"/>
                <a:gd name="T5" fmla="*/ 8 h 9"/>
                <a:gd name="T6" fmla="*/ 2 w 24"/>
                <a:gd name="T7" fmla="*/ 3 h 9"/>
                <a:gd name="T8" fmla="*/ 8 w 24"/>
                <a:gd name="T9" fmla="*/ 2 h 9"/>
                <a:gd name="T10" fmla="*/ 10 w 24"/>
                <a:gd name="T1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9">
                  <a:moveTo>
                    <a:pt x="10" y="5"/>
                  </a:moveTo>
                  <a:cubicBezTo>
                    <a:pt x="15" y="5"/>
                    <a:pt x="19" y="5"/>
                    <a:pt x="24" y="5"/>
                  </a:cubicBezTo>
                  <a:cubicBezTo>
                    <a:pt x="16" y="6"/>
                    <a:pt x="8" y="9"/>
                    <a:pt x="0" y="8"/>
                  </a:cubicBezTo>
                  <a:cubicBezTo>
                    <a:pt x="1" y="6"/>
                    <a:pt x="2" y="5"/>
                    <a:pt x="2" y="3"/>
                  </a:cubicBezTo>
                  <a:cubicBezTo>
                    <a:pt x="4" y="0"/>
                    <a:pt x="6" y="2"/>
                    <a:pt x="8" y="2"/>
                  </a:cubicBezTo>
                  <a:cubicBezTo>
                    <a:pt x="9" y="3"/>
                    <a:pt x="9" y="5"/>
                    <a:pt x="10" y="5"/>
                  </a:cubicBezTo>
                  <a:close/>
                </a:path>
              </a:pathLst>
            </a:custGeom>
            <a:solidFill>
              <a:srgbClr val="FBF9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5" name="Freeform 656"/>
            <p:cNvSpPr/>
            <p:nvPr/>
          </p:nvSpPr>
          <p:spPr bwMode="auto">
            <a:xfrm>
              <a:off x="3076576" y="4635501"/>
              <a:ext cx="44450" cy="44450"/>
            </a:xfrm>
            <a:custGeom>
              <a:avLst/>
              <a:gdLst>
                <a:gd name="T0" fmla="*/ 6 w 12"/>
                <a:gd name="T1" fmla="*/ 0 h 12"/>
                <a:gd name="T2" fmla="*/ 11 w 12"/>
                <a:gd name="T3" fmla="*/ 10 h 12"/>
                <a:gd name="T4" fmla="*/ 12 w 12"/>
                <a:gd name="T5" fmla="*/ 11 h 12"/>
                <a:gd name="T6" fmla="*/ 10 w 12"/>
                <a:gd name="T7" fmla="*/ 12 h 12"/>
                <a:gd name="T8" fmla="*/ 6 w 12"/>
                <a:gd name="T9" fmla="*/ 12 h 12"/>
                <a:gd name="T10" fmla="*/ 2 w 12"/>
                <a:gd name="T11" fmla="*/ 5 h 12"/>
                <a:gd name="T12" fmla="*/ 6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2" y="7"/>
                    <a:pt x="3" y="9"/>
                    <a:pt x="11" y="10"/>
                  </a:cubicBezTo>
                  <a:cubicBezTo>
                    <a:pt x="11" y="10"/>
                    <a:pt x="12" y="10"/>
                    <a:pt x="12" y="11"/>
                  </a:cubicBezTo>
                  <a:cubicBezTo>
                    <a:pt x="11" y="11"/>
                    <a:pt x="11" y="11"/>
                    <a:pt x="10" y="12"/>
                  </a:cubicBezTo>
                  <a:cubicBezTo>
                    <a:pt x="9" y="12"/>
                    <a:pt x="8" y="12"/>
                    <a:pt x="6" y="12"/>
                  </a:cubicBezTo>
                  <a:cubicBezTo>
                    <a:pt x="2" y="11"/>
                    <a:pt x="0" y="8"/>
                    <a:pt x="2" y="5"/>
                  </a:cubicBezTo>
                  <a:cubicBezTo>
                    <a:pt x="3" y="3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6" name="Freeform 657"/>
            <p:cNvSpPr/>
            <p:nvPr/>
          </p:nvSpPr>
          <p:spPr bwMode="auto">
            <a:xfrm>
              <a:off x="3073401" y="4597401"/>
              <a:ext cx="14288" cy="30163"/>
            </a:xfrm>
            <a:custGeom>
              <a:avLst/>
              <a:gdLst>
                <a:gd name="T0" fmla="*/ 2 w 4"/>
                <a:gd name="T1" fmla="*/ 0 h 8"/>
                <a:gd name="T2" fmla="*/ 4 w 4"/>
                <a:gd name="T3" fmla="*/ 8 h 8"/>
                <a:gd name="T4" fmla="*/ 2 w 4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8">
                  <a:moveTo>
                    <a:pt x="2" y="0"/>
                  </a:moveTo>
                  <a:cubicBezTo>
                    <a:pt x="3" y="3"/>
                    <a:pt x="2" y="6"/>
                    <a:pt x="4" y="8"/>
                  </a:cubicBezTo>
                  <a:cubicBezTo>
                    <a:pt x="0" y="6"/>
                    <a:pt x="2" y="3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7" name="Freeform 658"/>
            <p:cNvSpPr/>
            <p:nvPr/>
          </p:nvSpPr>
          <p:spPr bwMode="auto">
            <a:xfrm>
              <a:off x="3581401" y="4484689"/>
              <a:ext cx="19050" cy="19050"/>
            </a:xfrm>
            <a:custGeom>
              <a:avLst/>
              <a:gdLst>
                <a:gd name="T0" fmla="*/ 5 w 5"/>
                <a:gd name="T1" fmla="*/ 4 h 5"/>
                <a:gd name="T2" fmla="*/ 0 w 5"/>
                <a:gd name="T3" fmla="*/ 2 h 5"/>
                <a:gd name="T4" fmla="*/ 0 w 5"/>
                <a:gd name="T5" fmla="*/ 0 h 5"/>
                <a:gd name="T6" fmla="*/ 5 w 5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4"/>
                  </a:moveTo>
                  <a:cubicBezTo>
                    <a:pt x="3" y="3"/>
                    <a:pt x="0" y="5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2"/>
                    <a:pt x="3" y="3"/>
                    <a:pt x="5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8" name="Freeform 659"/>
            <p:cNvSpPr/>
            <p:nvPr/>
          </p:nvSpPr>
          <p:spPr bwMode="auto">
            <a:xfrm>
              <a:off x="3090863" y="4492626"/>
              <a:ext cx="7938" cy="17463"/>
            </a:xfrm>
            <a:custGeom>
              <a:avLst/>
              <a:gdLst>
                <a:gd name="T0" fmla="*/ 1 w 2"/>
                <a:gd name="T1" fmla="*/ 0 h 5"/>
                <a:gd name="T2" fmla="*/ 0 w 2"/>
                <a:gd name="T3" fmla="*/ 5 h 5"/>
                <a:gd name="T4" fmla="*/ 1 w 2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5">
                  <a:moveTo>
                    <a:pt x="1" y="0"/>
                  </a:moveTo>
                  <a:cubicBezTo>
                    <a:pt x="1" y="2"/>
                    <a:pt x="2" y="4"/>
                    <a:pt x="0" y="5"/>
                  </a:cubicBezTo>
                  <a:cubicBezTo>
                    <a:pt x="1" y="4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9" name="Freeform 660"/>
            <p:cNvSpPr/>
            <p:nvPr/>
          </p:nvSpPr>
          <p:spPr bwMode="auto">
            <a:xfrm>
              <a:off x="3622676" y="4510089"/>
              <a:ext cx="11113" cy="15875"/>
            </a:xfrm>
            <a:custGeom>
              <a:avLst/>
              <a:gdLst>
                <a:gd name="T0" fmla="*/ 2 w 3"/>
                <a:gd name="T1" fmla="*/ 4 h 4"/>
                <a:gd name="T2" fmla="*/ 0 w 3"/>
                <a:gd name="T3" fmla="*/ 0 h 4"/>
                <a:gd name="T4" fmla="*/ 2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4"/>
                  </a:moveTo>
                  <a:cubicBezTo>
                    <a:pt x="1" y="3"/>
                    <a:pt x="1" y="2"/>
                    <a:pt x="0" y="0"/>
                  </a:cubicBezTo>
                  <a:cubicBezTo>
                    <a:pt x="2" y="1"/>
                    <a:pt x="3" y="3"/>
                    <a:pt x="2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0" name="Freeform 661"/>
            <p:cNvSpPr/>
            <p:nvPr/>
          </p:nvSpPr>
          <p:spPr bwMode="auto">
            <a:xfrm>
              <a:off x="3222626" y="4800601"/>
              <a:ext cx="15875" cy="12700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2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3" y="1"/>
                    <a:pt x="4" y="2"/>
                  </a:cubicBezTo>
                  <a:cubicBezTo>
                    <a:pt x="2" y="2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1" name="Freeform 662"/>
            <p:cNvSpPr/>
            <p:nvPr/>
          </p:nvSpPr>
          <p:spPr bwMode="auto">
            <a:xfrm>
              <a:off x="3167063" y="4684714"/>
              <a:ext cx="150813" cy="98425"/>
            </a:xfrm>
            <a:custGeom>
              <a:avLst/>
              <a:gdLst>
                <a:gd name="T0" fmla="*/ 36 w 40"/>
                <a:gd name="T1" fmla="*/ 26 h 26"/>
                <a:gd name="T2" fmla="*/ 28 w 40"/>
                <a:gd name="T3" fmla="*/ 26 h 26"/>
                <a:gd name="T4" fmla="*/ 9 w 40"/>
                <a:gd name="T5" fmla="*/ 20 h 26"/>
                <a:gd name="T6" fmla="*/ 2 w 40"/>
                <a:gd name="T7" fmla="*/ 10 h 26"/>
                <a:gd name="T8" fmla="*/ 1 w 40"/>
                <a:gd name="T9" fmla="*/ 3 h 26"/>
                <a:gd name="T10" fmla="*/ 2 w 40"/>
                <a:gd name="T11" fmla="*/ 0 h 26"/>
                <a:gd name="T12" fmla="*/ 5 w 40"/>
                <a:gd name="T13" fmla="*/ 0 h 26"/>
                <a:gd name="T14" fmla="*/ 34 w 40"/>
                <a:gd name="T15" fmla="*/ 15 h 26"/>
                <a:gd name="T16" fmla="*/ 35 w 40"/>
                <a:gd name="T17" fmla="*/ 16 h 26"/>
                <a:gd name="T18" fmla="*/ 40 w 40"/>
                <a:gd name="T19" fmla="*/ 19 h 26"/>
                <a:gd name="T20" fmla="*/ 40 w 40"/>
                <a:gd name="T21" fmla="*/ 20 h 26"/>
                <a:gd name="T22" fmla="*/ 34 w 40"/>
                <a:gd name="T23" fmla="*/ 19 h 26"/>
                <a:gd name="T24" fmla="*/ 37 w 40"/>
                <a:gd name="T25" fmla="*/ 24 h 26"/>
                <a:gd name="T26" fmla="*/ 36 w 40"/>
                <a:gd name="T2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26">
                  <a:moveTo>
                    <a:pt x="36" y="26"/>
                  </a:moveTo>
                  <a:cubicBezTo>
                    <a:pt x="34" y="26"/>
                    <a:pt x="31" y="26"/>
                    <a:pt x="28" y="26"/>
                  </a:cubicBezTo>
                  <a:cubicBezTo>
                    <a:pt x="21" y="26"/>
                    <a:pt x="14" y="25"/>
                    <a:pt x="9" y="20"/>
                  </a:cubicBezTo>
                  <a:cubicBezTo>
                    <a:pt x="5" y="18"/>
                    <a:pt x="4" y="14"/>
                    <a:pt x="2" y="10"/>
                  </a:cubicBezTo>
                  <a:cubicBezTo>
                    <a:pt x="0" y="8"/>
                    <a:pt x="1" y="5"/>
                    <a:pt x="1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3" y="1"/>
                    <a:pt x="4" y="1"/>
                    <a:pt x="5" y="0"/>
                  </a:cubicBezTo>
                  <a:cubicBezTo>
                    <a:pt x="10" y="1"/>
                    <a:pt x="32" y="12"/>
                    <a:pt x="34" y="15"/>
                  </a:cubicBezTo>
                  <a:cubicBezTo>
                    <a:pt x="35" y="15"/>
                    <a:pt x="35" y="15"/>
                    <a:pt x="35" y="16"/>
                  </a:cubicBezTo>
                  <a:cubicBezTo>
                    <a:pt x="37" y="16"/>
                    <a:pt x="39" y="17"/>
                    <a:pt x="40" y="19"/>
                  </a:cubicBezTo>
                  <a:cubicBezTo>
                    <a:pt x="40" y="19"/>
                    <a:pt x="40" y="20"/>
                    <a:pt x="40" y="20"/>
                  </a:cubicBezTo>
                  <a:cubicBezTo>
                    <a:pt x="38" y="20"/>
                    <a:pt x="36" y="18"/>
                    <a:pt x="34" y="19"/>
                  </a:cubicBezTo>
                  <a:cubicBezTo>
                    <a:pt x="37" y="19"/>
                    <a:pt x="39" y="20"/>
                    <a:pt x="37" y="24"/>
                  </a:cubicBezTo>
                  <a:cubicBezTo>
                    <a:pt x="36" y="24"/>
                    <a:pt x="37" y="26"/>
                    <a:pt x="36" y="26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2" name="Freeform 663"/>
            <p:cNvSpPr/>
            <p:nvPr/>
          </p:nvSpPr>
          <p:spPr bwMode="auto">
            <a:xfrm>
              <a:off x="3167063" y="4638676"/>
              <a:ext cx="150813" cy="106363"/>
            </a:xfrm>
            <a:custGeom>
              <a:avLst/>
              <a:gdLst>
                <a:gd name="T0" fmla="*/ 35 w 40"/>
                <a:gd name="T1" fmla="*/ 28 h 28"/>
                <a:gd name="T2" fmla="*/ 5 w 40"/>
                <a:gd name="T3" fmla="*/ 12 h 28"/>
                <a:gd name="T4" fmla="*/ 8 w 40"/>
                <a:gd name="T5" fmla="*/ 10 h 28"/>
                <a:gd name="T6" fmla="*/ 0 w 40"/>
                <a:gd name="T7" fmla="*/ 8 h 28"/>
                <a:gd name="T8" fmla="*/ 5 w 40"/>
                <a:gd name="T9" fmla="*/ 6 h 28"/>
                <a:gd name="T10" fmla="*/ 15 w 40"/>
                <a:gd name="T11" fmla="*/ 3 h 28"/>
                <a:gd name="T12" fmla="*/ 25 w 40"/>
                <a:gd name="T13" fmla="*/ 1 h 28"/>
                <a:gd name="T14" fmla="*/ 28 w 40"/>
                <a:gd name="T15" fmla="*/ 1 h 28"/>
                <a:gd name="T16" fmla="*/ 32 w 40"/>
                <a:gd name="T17" fmla="*/ 2 h 28"/>
                <a:gd name="T18" fmla="*/ 34 w 40"/>
                <a:gd name="T19" fmla="*/ 6 h 28"/>
                <a:gd name="T20" fmla="*/ 30 w 40"/>
                <a:gd name="T21" fmla="*/ 7 h 28"/>
                <a:gd name="T22" fmla="*/ 34 w 40"/>
                <a:gd name="T23" fmla="*/ 11 h 28"/>
                <a:gd name="T24" fmla="*/ 33 w 40"/>
                <a:gd name="T25" fmla="*/ 14 h 28"/>
                <a:gd name="T26" fmla="*/ 32 w 40"/>
                <a:gd name="T27" fmla="*/ 17 h 28"/>
                <a:gd name="T28" fmla="*/ 34 w 40"/>
                <a:gd name="T29" fmla="*/ 16 h 28"/>
                <a:gd name="T30" fmla="*/ 39 w 40"/>
                <a:gd name="T31" fmla="*/ 16 h 28"/>
                <a:gd name="T32" fmla="*/ 36 w 40"/>
                <a:gd name="T33" fmla="*/ 18 h 28"/>
                <a:gd name="T34" fmla="*/ 35 w 40"/>
                <a:gd name="T35" fmla="*/ 23 h 28"/>
                <a:gd name="T36" fmla="*/ 35 w 40"/>
                <a:gd name="T3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28">
                  <a:moveTo>
                    <a:pt x="35" y="28"/>
                  </a:moveTo>
                  <a:cubicBezTo>
                    <a:pt x="26" y="22"/>
                    <a:pt x="15" y="18"/>
                    <a:pt x="5" y="12"/>
                  </a:cubicBezTo>
                  <a:cubicBezTo>
                    <a:pt x="6" y="11"/>
                    <a:pt x="8" y="11"/>
                    <a:pt x="8" y="10"/>
                  </a:cubicBezTo>
                  <a:cubicBezTo>
                    <a:pt x="5" y="9"/>
                    <a:pt x="2" y="12"/>
                    <a:pt x="0" y="8"/>
                  </a:cubicBezTo>
                  <a:cubicBezTo>
                    <a:pt x="1" y="7"/>
                    <a:pt x="3" y="6"/>
                    <a:pt x="5" y="6"/>
                  </a:cubicBezTo>
                  <a:cubicBezTo>
                    <a:pt x="10" y="9"/>
                    <a:pt x="13" y="6"/>
                    <a:pt x="15" y="3"/>
                  </a:cubicBezTo>
                  <a:cubicBezTo>
                    <a:pt x="18" y="1"/>
                    <a:pt x="21" y="0"/>
                    <a:pt x="25" y="1"/>
                  </a:cubicBezTo>
                  <a:cubicBezTo>
                    <a:pt x="26" y="3"/>
                    <a:pt x="27" y="1"/>
                    <a:pt x="28" y="1"/>
                  </a:cubicBezTo>
                  <a:cubicBezTo>
                    <a:pt x="29" y="1"/>
                    <a:pt x="31" y="1"/>
                    <a:pt x="32" y="2"/>
                  </a:cubicBezTo>
                  <a:cubicBezTo>
                    <a:pt x="33" y="3"/>
                    <a:pt x="34" y="4"/>
                    <a:pt x="34" y="6"/>
                  </a:cubicBezTo>
                  <a:cubicBezTo>
                    <a:pt x="33" y="8"/>
                    <a:pt x="31" y="6"/>
                    <a:pt x="30" y="7"/>
                  </a:cubicBezTo>
                  <a:cubicBezTo>
                    <a:pt x="32" y="8"/>
                    <a:pt x="34" y="8"/>
                    <a:pt x="34" y="11"/>
                  </a:cubicBezTo>
                  <a:cubicBezTo>
                    <a:pt x="36" y="12"/>
                    <a:pt x="34" y="13"/>
                    <a:pt x="33" y="14"/>
                  </a:cubicBezTo>
                  <a:cubicBezTo>
                    <a:pt x="32" y="15"/>
                    <a:pt x="31" y="16"/>
                    <a:pt x="32" y="17"/>
                  </a:cubicBezTo>
                  <a:cubicBezTo>
                    <a:pt x="33" y="18"/>
                    <a:pt x="33" y="16"/>
                    <a:pt x="34" y="16"/>
                  </a:cubicBezTo>
                  <a:cubicBezTo>
                    <a:pt x="36" y="16"/>
                    <a:pt x="38" y="14"/>
                    <a:pt x="39" y="16"/>
                  </a:cubicBezTo>
                  <a:cubicBezTo>
                    <a:pt x="40" y="19"/>
                    <a:pt x="37" y="18"/>
                    <a:pt x="36" y="18"/>
                  </a:cubicBezTo>
                  <a:cubicBezTo>
                    <a:pt x="31" y="19"/>
                    <a:pt x="34" y="21"/>
                    <a:pt x="35" y="23"/>
                  </a:cubicBezTo>
                  <a:cubicBezTo>
                    <a:pt x="36" y="25"/>
                    <a:pt x="38" y="26"/>
                    <a:pt x="35" y="28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3" name="Freeform 664"/>
            <p:cNvSpPr/>
            <p:nvPr/>
          </p:nvSpPr>
          <p:spPr bwMode="auto">
            <a:xfrm>
              <a:off x="3151188" y="4679951"/>
              <a:ext cx="23813" cy="46038"/>
            </a:xfrm>
            <a:custGeom>
              <a:avLst/>
              <a:gdLst>
                <a:gd name="T0" fmla="*/ 6 w 6"/>
                <a:gd name="T1" fmla="*/ 1 h 12"/>
                <a:gd name="T2" fmla="*/ 6 w 6"/>
                <a:gd name="T3" fmla="*/ 11 h 12"/>
                <a:gd name="T4" fmla="*/ 3 w 6"/>
                <a:gd name="T5" fmla="*/ 11 h 12"/>
                <a:gd name="T6" fmla="*/ 0 w 6"/>
                <a:gd name="T7" fmla="*/ 9 h 12"/>
                <a:gd name="T8" fmla="*/ 3 w 6"/>
                <a:gd name="T9" fmla="*/ 8 h 12"/>
                <a:gd name="T10" fmla="*/ 4 w 6"/>
                <a:gd name="T11" fmla="*/ 8 h 12"/>
                <a:gd name="T12" fmla="*/ 4 w 6"/>
                <a:gd name="T13" fmla="*/ 6 h 12"/>
                <a:gd name="T14" fmla="*/ 1 w 6"/>
                <a:gd name="T15" fmla="*/ 3 h 12"/>
                <a:gd name="T16" fmla="*/ 6 w 6"/>
                <a:gd name="T17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">
                  <a:moveTo>
                    <a:pt x="6" y="1"/>
                  </a:moveTo>
                  <a:cubicBezTo>
                    <a:pt x="5" y="5"/>
                    <a:pt x="6" y="8"/>
                    <a:pt x="6" y="11"/>
                  </a:cubicBezTo>
                  <a:cubicBezTo>
                    <a:pt x="5" y="11"/>
                    <a:pt x="4" y="11"/>
                    <a:pt x="3" y="11"/>
                  </a:cubicBezTo>
                  <a:cubicBezTo>
                    <a:pt x="1" y="12"/>
                    <a:pt x="1" y="9"/>
                    <a:pt x="0" y="9"/>
                  </a:cubicBezTo>
                  <a:cubicBezTo>
                    <a:pt x="0" y="8"/>
                    <a:pt x="2" y="7"/>
                    <a:pt x="3" y="8"/>
                  </a:cubicBezTo>
                  <a:cubicBezTo>
                    <a:pt x="3" y="8"/>
                    <a:pt x="4" y="9"/>
                    <a:pt x="4" y="8"/>
                  </a:cubicBezTo>
                  <a:cubicBezTo>
                    <a:pt x="5" y="7"/>
                    <a:pt x="5" y="6"/>
                    <a:pt x="4" y="6"/>
                  </a:cubicBezTo>
                  <a:cubicBezTo>
                    <a:pt x="2" y="6"/>
                    <a:pt x="0" y="5"/>
                    <a:pt x="1" y="3"/>
                  </a:cubicBezTo>
                  <a:cubicBezTo>
                    <a:pt x="2" y="2"/>
                    <a:pt x="4" y="0"/>
                    <a:pt x="6" y="1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4" name="Freeform 665"/>
            <p:cNvSpPr/>
            <p:nvPr/>
          </p:nvSpPr>
          <p:spPr bwMode="auto">
            <a:xfrm>
              <a:off x="3257551" y="4446589"/>
              <a:ext cx="153988" cy="233363"/>
            </a:xfrm>
            <a:custGeom>
              <a:avLst/>
              <a:gdLst>
                <a:gd name="T0" fmla="*/ 10 w 41"/>
                <a:gd name="T1" fmla="*/ 62 h 62"/>
                <a:gd name="T2" fmla="*/ 7 w 41"/>
                <a:gd name="T3" fmla="*/ 59 h 62"/>
                <a:gd name="T4" fmla="*/ 4 w 41"/>
                <a:gd name="T5" fmla="*/ 57 h 62"/>
                <a:gd name="T6" fmla="*/ 5 w 41"/>
                <a:gd name="T7" fmla="*/ 55 h 62"/>
                <a:gd name="T8" fmla="*/ 9 w 41"/>
                <a:gd name="T9" fmla="*/ 57 h 62"/>
                <a:gd name="T10" fmla="*/ 4 w 41"/>
                <a:gd name="T11" fmla="*/ 53 h 62"/>
                <a:gd name="T12" fmla="*/ 1 w 41"/>
                <a:gd name="T13" fmla="*/ 52 h 62"/>
                <a:gd name="T14" fmla="*/ 5 w 41"/>
                <a:gd name="T15" fmla="*/ 42 h 62"/>
                <a:gd name="T16" fmla="*/ 8 w 41"/>
                <a:gd name="T17" fmla="*/ 41 h 62"/>
                <a:gd name="T18" fmla="*/ 15 w 41"/>
                <a:gd name="T19" fmla="*/ 34 h 62"/>
                <a:gd name="T20" fmla="*/ 18 w 41"/>
                <a:gd name="T21" fmla="*/ 27 h 62"/>
                <a:gd name="T22" fmla="*/ 24 w 41"/>
                <a:gd name="T23" fmla="*/ 18 h 62"/>
                <a:gd name="T24" fmla="*/ 20 w 41"/>
                <a:gd name="T25" fmla="*/ 18 h 62"/>
                <a:gd name="T26" fmla="*/ 22 w 41"/>
                <a:gd name="T27" fmla="*/ 14 h 62"/>
                <a:gd name="T28" fmla="*/ 23 w 41"/>
                <a:gd name="T29" fmla="*/ 12 h 62"/>
                <a:gd name="T30" fmla="*/ 25 w 41"/>
                <a:gd name="T31" fmla="*/ 9 h 62"/>
                <a:gd name="T32" fmla="*/ 27 w 41"/>
                <a:gd name="T33" fmla="*/ 11 h 62"/>
                <a:gd name="T34" fmla="*/ 35 w 41"/>
                <a:gd name="T35" fmla="*/ 14 h 62"/>
                <a:gd name="T36" fmla="*/ 33 w 41"/>
                <a:gd name="T37" fmla="*/ 4 h 62"/>
                <a:gd name="T38" fmla="*/ 33 w 41"/>
                <a:gd name="T39" fmla="*/ 1 h 62"/>
                <a:gd name="T40" fmla="*/ 38 w 41"/>
                <a:gd name="T41" fmla="*/ 3 h 62"/>
                <a:gd name="T42" fmla="*/ 41 w 41"/>
                <a:gd name="T43" fmla="*/ 9 h 62"/>
                <a:gd name="T44" fmla="*/ 38 w 41"/>
                <a:gd name="T45" fmla="*/ 9 h 62"/>
                <a:gd name="T46" fmla="*/ 40 w 41"/>
                <a:gd name="T47" fmla="*/ 13 h 62"/>
                <a:gd name="T48" fmla="*/ 40 w 41"/>
                <a:gd name="T49" fmla="*/ 17 h 62"/>
                <a:gd name="T50" fmla="*/ 38 w 41"/>
                <a:gd name="T51" fmla="*/ 28 h 62"/>
                <a:gd name="T52" fmla="*/ 35 w 41"/>
                <a:gd name="T53" fmla="*/ 30 h 62"/>
                <a:gd name="T54" fmla="*/ 32 w 41"/>
                <a:gd name="T55" fmla="*/ 32 h 62"/>
                <a:gd name="T56" fmla="*/ 28 w 41"/>
                <a:gd name="T57" fmla="*/ 35 h 62"/>
                <a:gd name="T58" fmla="*/ 27 w 41"/>
                <a:gd name="T59" fmla="*/ 33 h 62"/>
                <a:gd name="T60" fmla="*/ 28 w 41"/>
                <a:gd name="T61" fmla="*/ 30 h 62"/>
                <a:gd name="T62" fmla="*/ 25 w 41"/>
                <a:gd name="T63" fmla="*/ 29 h 62"/>
                <a:gd name="T64" fmla="*/ 24 w 41"/>
                <a:gd name="T65" fmla="*/ 33 h 62"/>
                <a:gd name="T66" fmla="*/ 25 w 41"/>
                <a:gd name="T67" fmla="*/ 34 h 62"/>
                <a:gd name="T68" fmla="*/ 24 w 41"/>
                <a:gd name="T69" fmla="*/ 42 h 62"/>
                <a:gd name="T70" fmla="*/ 20 w 41"/>
                <a:gd name="T71" fmla="*/ 47 h 62"/>
                <a:gd name="T72" fmla="*/ 9 w 41"/>
                <a:gd name="T73" fmla="*/ 47 h 62"/>
                <a:gd name="T74" fmla="*/ 12 w 41"/>
                <a:gd name="T75" fmla="*/ 52 h 62"/>
                <a:gd name="T76" fmla="*/ 13 w 41"/>
                <a:gd name="T77" fmla="*/ 57 h 62"/>
                <a:gd name="T78" fmla="*/ 12 w 41"/>
                <a:gd name="T79" fmla="*/ 60 h 62"/>
                <a:gd name="T80" fmla="*/ 10 w 41"/>
                <a:gd name="T81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62">
                  <a:moveTo>
                    <a:pt x="10" y="62"/>
                  </a:moveTo>
                  <a:cubicBezTo>
                    <a:pt x="9" y="61"/>
                    <a:pt x="8" y="60"/>
                    <a:pt x="7" y="59"/>
                  </a:cubicBezTo>
                  <a:cubicBezTo>
                    <a:pt x="6" y="59"/>
                    <a:pt x="4" y="59"/>
                    <a:pt x="4" y="57"/>
                  </a:cubicBezTo>
                  <a:cubicBezTo>
                    <a:pt x="4" y="57"/>
                    <a:pt x="4" y="56"/>
                    <a:pt x="5" y="55"/>
                  </a:cubicBezTo>
                  <a:cubicBezTo>
                    <a:pt x="7" y="54"/>
                    <a:pt x="7" y="57"/>
                    <a:pt x="9" y="57"/>
                  </a:cubicBezTo>
                  <a:cubicBezTo>
                    <a:pt x="8" y="54"/>
                    <a:pt x="7" y="52"/>
                    <a:pt x="4" y="53"/>
                  </a:cubicBezTo>
                  <a:cubicBezTo>
                    <a:pt x="3" y="54"/>
                    <a:pt x="0" y="56"/>
                    <a:pt x="1" y="52"/>
                  </a:cubicBezTo>
                  <a:cubicBezTo>
                    <a:pt x="2" y="49"/>
                    <a:pt x="5" y="46"/>
                    <a:pt x="5" y="42"/>
                  </a:cubicBezTo>
                  <a:cubicBezTo>
                    <a:pt x="6" y="41"/>
                    <a:pt x="7" y="41"/>
                    <a:pt x="8" y="41"/>
                  </a:cubicBezTo>
                  <a:cubicBezTo>
                    <a:pt x="12" y="40"/>
                    <a:pt x="14" y="37"/>
                    <a:pt x="15" y="34"/>
                  </a:cubicBezTo>
                  <a:cubicBezTo>
                    <a:pt x="16" y="31"/>
                    <a:pt x="17" y="28"/>
                    <a:pt x="18" y="27"/>
                  </a:cubicBezTo>
                  <a:cubicBezTo>
                    <a:pt x="22" y="24"/>
                    <a:pt x="22" y="21"/>
                    <a:pt x="24" y="18"/>
                  </a:cubicBezTo>
                  <a:cubicBezTo>
                    <a:pt x="23" y="17"/>
                    <a:pt x="22" y="20"/>
                    <a:pt x="20" y="18"/>
                  </a:cubicBezTo>
                  <a:cubicBezTo>
                    <a:pt x="20" y="16"/>
                    <a:pt x="20" y="15"/>
                    <a:pt x="22" y="14"/>
                  </a:cubicBezTo>
                  <a:cubicBezTo>
                    <a:pt x="23" y="14"/>
                    <a:pt x="24" y="14"/>
                    <a:pt x="23" y="12"/>
                  </a:cubicBezTo>
                  <a:cubicBezTo>
                    <a:pt x="23" y="11"/>
                    <a:pt x="23" y="9"/>
                    <a:pt x="25" y="9"/>
                  </a:cubicBezTo>
                  <a:cubicBezTo>
                    <a:pt x="26" y="10"/>
                    <a:pt x="25" y="12"/>
                    <a:pt x="27" y="11"/>
                  </a:cubicBezTo>
                  <a:cubicBezTo>
                    <a:pt x="30" y="9"/>
                    <a:pt x="32" y="11"/>
                    <a:pt x="35" y="14"/>
                  </a:cubicBezTo>
                  <a:cubicBezTo>
                    <a:pt x="34" y="10"/>
                    <a:pt x="39" y="6"/>
                    <a:pt x="33" y="4"/>
                  </a:cubicBezTo>
                  <a:cubicBezTo>
                    <a:pt x="31" y="3"/>
                    <a:pt x="32" y="2"/>
                    <a:pt x="33" y="1"/>
                  </a:cubicBezTo>
                  <a:cubicBezTo>
                    <a:pt x="36" y="0"/>
                    <a:pt x="38" y="1"/>
                    <a:pt x="38" y="3"/>
                  </a:cubicBezTo>
                  <a:cubicBezTo>
                    <a:pt x="39" y="5"/>
                    <a:pt x="40" y="7"/>
                    <a:pt x="41" y="9"/>
                  </a:cubicBezTo>
                  <a:cubicBezTo>
                    <a:pt x="40" y="12"/>
                    <a:pt x="39" y="6"/>
                    <a:pt x="38" y="9"/>
                  </a:cubicBezTo>
                  <a:cubicBezTo>
                    <a:pt x="38" y="10"/>
                    <a:pt x="35" y="13"/>
                    <a:pt x="40" y="13"/>
                  </a:cubicBezTo>
                  <a:cubicBezTo>
                    <a:pt x="40" y="13"/>
                    <a:pt x="41" y="17"/>
                    <a:pt x="40" y="17"/>
                  </a:cubicBezTo>
                  <a:cubicBezTo>
                    <a:pt x="36" y="20"/>
                    <a:pt x="37" y="25"/>
                    <a:pt x="38" y="28"/>
                  </a:cubicBezTo>
                  <a:cubicBezTo>
                    <a:pt x="39" y="32"/>
                    <a:pt x="35" y="31"/>
                    <a:pt x="35" y="30"/>
                  </a:cubicBezTo>
                  <a:cubicBezTo>
                    <a:pt x="32" y="28"/>
                    <a:pt x="32" y="29"/>
                    <a:pt x="32" y="32"/>
                  </a:cubicBezTo>
                  <a:cubicBezTo>
                    <a:pt x="30" y="32"/>
                    <a:pt x="31" y="37"/>
                    <a:pt x="28" y="35"/>
                  </a:cubicBezTo>
                  <a:cubicBezTo>
                    <a:pt x="27" y="34"/>
                    <a:pt x="26" y="34"/>
                    <a:pt x="27" y="33"/>
                  </a:cubicBezTo>
                  <a:cubicBezTo>
                    <a:pt x="29" y="32"/>
                    <a:pt x="30" y="31"/>
                    <a:pt x="28" y="30"/>
                  </a:cubicBezTo>
                  <a:cubicBezTo>
                    <a:pt x="27" y="29"/>
                    <a:pt x="26" y="27"/>
                    <a:pt x="25" y="29"/>
                  </a:cubicBezTo>
                  <a:cubicBezTo>
                    <a:pt x="24" y="29"/>
                    <a:pt x="25" y="31"/>
                    <a:pt x="24" y="33"/>
                  </a:cubicBezTo>
                  <a:cubicBezTo>
                    <a:pt x="24" y="33"/>
                    <a:pt x="24" y="33"/>
                    <a:pt x="25" y="34"/>
                  </a:cubicBezTo>
                  <a:cubicBezTo>
                    <a:pt x="19" y="36"/>
                    <a:pt x="23" y="39"/>
                    <a:pt x="24" y="42"/>
                  </a:cubicBezTo>
                  <a:cubicBezTo>
                    <a:pt x="24" y="45"/>
                    <a:pt x="22" y="46"/>
                    <a:pt x="20" y="47"/>
                  </a:cubicBezTo>
                  <a:cubicBezTo>
                    <a:pt x="17" y="49"/>
                    <a:pt x="14" y="46"/>
                    <a:pt x="9" y="47"/>
                  </a:cubicBezTo>
                  <a:cubicBezTo>
                    <a:pt x="13" y="48"/>
                    <a:pt x="14" y="50"/>
                    <a:pt x="12" y="52"/>
                  </a:cubicBezTo>
                  <a:cubicBezTo>
                    <a:pt x="10" y="54"/>
                    <a:pt x="12" y="55"/>
                    <a:pt x="13" y="57"/>
                  </a:cubicBezTo>
                  <a:cubicBezTo>
                    <a:pt x="14" y="58"/>
                    <a:pt x="13" y="59"/>
                    <a:pt x="12" y="60"/>
                  </a:cubicBezTo>
                  <a:cubicBezTo>
                    <a:pt x="11" y="60"/>
                    <a:pt x="11" y="61"/>
                    <a:pt x="10" y="62"/>
                  </a:cubicBezTo>
                  <a:close/>
                </a:path>
              </a:pathLst>
            </a:custGeom>
            <a:solidFill>
              <a:srgbClr val="FEEB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5" name="Freeform 666"/>
            <p:cNvSpPr/>
            <p:nvPr/>
          </p:nvSpPr>
          <p:spPr bwMode="auto">
            <a:xfrm>
              <a:off x="3238501" y="4371976"/>
              <a:ext cx="134938" cy="244475"/>
            </a:xfrm>
            <a:custGeom>
              <a:avLst/>
              <a:gdLst>
                <a:gd name="T0" fmla="*/ 28 w 36"/>
                <a:gd name="T1" fmla="*/ 35 h 65"/>
                <a:gd name="T2" fmla="*/ 26 w 36"/>
                <a:gd name="T3" fmla="*/ 38 h 65"/>
                <a:gd name="T4" fmla="*/ 24 w 36"/>
                <a:gd name="T5" fmla="*/ 43 h 65"/>
                <a:gd name="T6" fmla="*/ 18 w 36"/>
                <a:gd name="T7" fmla="*/ 56 h 65"/>
                <a:gd name="T8" fmla="*/ 13 w 36"/>
                <a:gd name="T9" fmla="*/ 61 h 65"/>
                <a:gd name="T10" fmla="*/ 10 w 36"/>
                <a:gd name="T11" fmla="*/ 63 h 65"/>
                <a:gd name="T12" fmla="*/ 8 w 36"/>
                <a:gd name="T13" fmla="*/ 64 h 65"/>
                <a:gd name="T14" fmla="*/ 3 w 36"/>
                <a:gd name="T15" fmla="*/ 60 h 65"/>
                <a:gd name="T16" fmla="*/ 0 w 36"/>
                <a:gd name="T17" fmla="*/ 58 h 65"/>
                <a:gd name="T18" fmla="*/ 1 w 36"/>
                <a:gd name="T19" fmla="*/ 54 h 65"/>
                <a:gd name="T20" fmla="*/ 3 w 36"/>
                <a:gd name="T21" fmla="*/ 53 h 65"/>
                <a:gd name="T22" fmla="*/ 13 w 36"/>
                <a:gd name="T23" fmla="*/ 44 h 65"/>
                <a:gd name="T24" fmla="*/ 22 w 36"/>
                <a:gd name="T25" fmla="*/ 22 h 65"/>
                <a:gd name="T26" fmla="*/ 22 w 36"/>
                <a:gd name="T27" fmla="*/ 16 h 65"/>
                <a:gd name="T28" fmla="*/ 22 w 36"/>
                <a:gd name="T29" fmla="*/ 12 h 65"/>
                <a:gd name="T30" fmla="*/ 25 w 36"/>
                <a:gd name="T31" fmla="*/ 1 h 65"/>
                <a:gd name="T32" fmla="*/ 31 w 36"/>
                <a:gd name="T33" fmla="*/ 0 h 65"/>
                <a:gd name="T34" fmla="*/ 34 w 36"/>
                <a:gd name="T35" fmla="*/ 6 h 65"/>
                <a:gd name="T36" fmla="*/ 30 w 36"/>
                <a:gd name="T37" fmla="*/ 29 h 65"/>
                <a:gd name="T38" fmla="*/ 29 w 36"/>
                <a:gd name="T39" fmla="*/ 33 h 65"/>
                <a:gd name="T40" fmla="*/ 28 w 36"/>
                <a:gd name="T41" fmla="*/ 3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6" h="65">
                  <a:moveTo>
                    <a:pt x="28" y="35"/>
                  </a:moveTo>
                  <a:cubicBezTo>
                    <a:pt x="26" y="35"/>
                    <a:pt x="26" y="37"/>
                    <a:pt x="26" y="38"/>
                  </a:cubicBezTo>
                  <a:cubicBezTo>
                    <a:pt x="26" y="40"/>
                    <a:pt x="25" y="42"/>
                    <a:pt x="24" y="43"/>
                  </a:cubicBezTo>
                  <a:cubicBezTo>
                    <a:pt x="22" y="48"/>
                    <a:pt x="20" y="52"/>
                    <a:pt x="18" y="56"/>
                  </a:cubicBezTo>
                  <a:cubicBezTo>
                    <a:pt x="17" y="58"/>
                    <a:pt x="16" y="61"/>
                    <a:pt x="13" y="61"/>
                  </a:cubicBezTo>
                  <a:cubicBezTo>
                    <a:pt x="12" y="62"/>
                    <a:pt x="11" y="62"/>
                    <a:pt x="10" y="63"/>
                  </a:cubicBezTo>
                  <a:cubicBezTo>
                    <a:pt x="10" y="63"/>
                    <a:pt x="10" y="65"/>
                    <a:pt x="8" y="64"/>
                  </a:cubicBezTo>
                  <a:cubicBezTo>
                    <a:pt x="9" y="61"/>
                    <a:pt x="6" y="60"/>
                    <a:pt x="3" y="60"/>
                  </a:cubicBezTo>
                  <a:cubicBezTo>
                    <a:pt x="2" y="59"/>
                    <a:pt x="0" y="60"/>
                    <a:pt x="0" y="58"/>
                  </a:cubicBezTo>
                  <a:cubicBezTo>
                    <a:pt x="0" y="56"/>
                    <a:pt x="0" y="55"/>
                    <a:pt x="1" y="54"/>
                  </a:cubicBezTo>
                  <a:cubicBezTo>
                    <a:pt x="2" y="54"/>
                    <a:pt x="2" y="53"/>
                    <a:pt x="3" y="53"/>
                  </a:cubicBezTo>
                  <a:cubicBezTo>
                    <a:pt x="8" y="52"/>
                    <a:pt x="11" y="48"/>
                    <a:pt x="13" y="44"/>
                  </a:cubicBezTo>
                  <a:cubicBezTo>
                    <a:pt x="19" y="38"/>
                    <a:pt x="22" y="31"/>
                    <a:pt x="22" y="22"/>
                  </a:cubicBezTo>
                  <a:cubicBezTo>
                    <a:pt x="22" y="20"/>
                    <a:pt x="22" y="18"/>
                    <a:pt x="22" y="16"/>
                  </a:cubicBezTo>
                  <a:cubicBezTo>
                    <a:pt x="22" y="15"/>
                    <a:pt x="22" y="14"/>
                    <a:pt x="22" y="12"/>
                  </a:cubicBezTo>
                  <a:cubicBezTo>
                    <a:pt x="23" y="9"/>
                    <a:pt x="23" y="4"/>
                    <a:pt x="25" y="1"/>
                  </a:cubicBezTo>
                  <a:cubicBezTo>
                    <a:pt x="27" y="0"/>
                    <a:pt x="29" y="0"/>
                    <a:pt x="31" y="0"/>
                  </a:cubicBezTo>
                  <a:cubicBezTo>
                    <a:pt x="34" y="1"/>
                    <a:pt x="36" y="2"/>
                    <a:pt x="34" y="6"/>
                  </a:cubicBezTo>
                  <a:cubicBezTo>
                    <a:pt x="35" y="14"/>
                    <a:pt x="33" y="21"/>
                    <a:pt x="30" y="29"/>
                  </a:cubicBezTo>
                  <a:cubicBezTo>
                    <a:pt x="30" y="30"/>
                    <a:pt x="29" y="31"/>
                    <a:pt x="29" y="33"/>
                  </a:cubicBezTo>
                  <a:cubicBezTo>
                    <a:pt x="29" y="33"/>
                    <a:pt x="28" y="34"/>
                    <a:pt x="28" y="35"/>
                  </a:cubicBezTo>
                  <a:close/>
                </a:path>
              </a:pathLst>
            </a:custGeom>
            <a:solidFill>
              <a:srgbClr val="FAF9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6" name="Freeform 667"/>
            <p:cNvSpPr/>
            <p:nvPr/>
          </p:nvSpPr>
          <p:spPr bwMode="auto">
            <a:xfrm>
              <a:off x="3441701" y="4506914"/>
              <a:ext cx="184150" cy="101600"/>
            </a:xfrm>
            <a:custGeom>
              <a:avLst/>
              <a:gdLst>
                <a:gd name="T0" fmla="*/ 33 w 49"/>
                <a:gd name="T1" fmla="*/ 1 h 27"/>
                <a:gd name="T2" fmla="*/ 39 w 49"/>
                <a:gd name="T3" fmla="*/ 2 h 27"/>
                <a:gd name="T4" fmla="*/ 46 w 49"/>
                <a:gd name="T5" fmla="*/ 13 h 27"/>
                <a:gd name="T6" fmla="*/ 42 w 49"/>
                <a:gd name="T7" fmla="*/ 22 h 27"/>
                <a:gd name="T8" fmla="*/ 38 w 49"/>
                <a:gd name="T9" fmla="*/ 16 h 27"/>
                <a:gd name="T10" fmla="*/ 35 w 49"/>
                <a:gd name="T11" fmla="*/ 17 h 27"/>
                <a:gd name="T12" fmla="*/ 14 w 49"/>
                <a:gd name="T13" fmla="*/ 25 h 27"/>
                <a:gd name="T14" fmla="*/ 10 w 49"/>
                <a:gd name="T15" fmla="*/ 27 h 27"/>
                <a:gd name="T16" fmla="*/ 6 w 49"/>
                <a:gd name="T17" fmla="*/ 25 h 27"/>
                <a:gd name="T18" fmla="*/ 3 w 49"/>
                <a:gd name="T19" fmla="*/ 16 h 27"/>
                <a:gd name="T20" fmla="*/ 3 w 49"/>
                <a:gd name="T21" fmla="*/ 15 h 27"/>
                <a:gd name="T22" fmla="*/ 21 w 49"/>
                <a:gd name="T23" fmla="*/ 4 h 27"/>
                <a:gd name="T24" fmla="*/ 28 w 49"/>
                <a:gd name="T25" fmla="*/ 2 h 27"/>
                <a:gd name="T26" fmla="*/ 33 w 49"/>
                <a:gd name="T27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" h="27">
                  <a:moveTo>
                    <a:pt x="33" y="1"/>
                  </a:moveTo>
                  <a:cubicBezTo>
                    <a:pt x="35" y="3"/>
                    <a:pt x="37" y="2"/>
                    <a:pt x="39" y="2"/>
                  </a:cubicBezTo>
                  <a:cubicBezTo>
                    <a:pt x="46" y="3"/>
                    <a:pt x="49" y="6"/>
                    <a:pt x="46" y="13"/>
                  </a:cubicBezTo>
                  <a:cubicBezTo>
                    <a:pt x="44" y="16"/>
                    <a:pt x="43" y="19"/>
                    <a:pt x="42" y="22"/>
                  </a:cubicBezTo>
                  <a:cubicBezTo>
                    <a:pt x="42" y="19"/>
                    <a:pt x="43" y="16"/>
                    <a:pt x="38" y="16"/>
                  </a:cubicBezTo>
                  <a:cubicBezTo>
                    <a:pt x="37" y="17"/>
                    <a:pt x="36" y="17"/>
                    <a:pt x="35" y="17"/>
                  </a:cubicBezTo>
                  <a:cubicBezTo>
                    <a:pt x="27" y="16"/>
                    <a:pt x="21" y="21"/>
                    <a:pt x="14" y="25"/>
                  </a:cubicBezTo>
                  <a:cubicBezTo>
                    <a:pt x="13" y="26"/>
                    <a:pt x="12" y="27"/>
                    <a:pt x="10" y="27"/>
                  </a:cubicBezTo>
                  <a:cubicBezTo>
                    <a:pt x="9" y="27"/>
                    <a:pt x="7" y="26"/>
                    <a:pt x="6" y="25"/>
                  </a:cubicBezTo>
                  <a:cubicBezTo>
                    <a:pt x="1" y="23"/>
                    <a:pt x="0" y="21"/>
                    <a:pt x="3" y="16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10" y="12"/>
                    <a:pt x="15" y="7"/>
                    <a:pt x="21" y="4"/>
                  </a:cubicBezTo>
                  <a:cubicBezTo>
                    <a:pt x="23" y="4"/>
                    <a:pt x="26" y="3"/>
                    <a:pt x="28" y="2"/>
                  </a:cubicBezTo>
                  <a:cubicBezTo>
                    <a:pt x="30" y="1"/>
                    <a:pt x="31" y="0"/>
                    <a:pt x="33" y="1"/>
                  </a:cubicBezTo>
                  <a:close/>
                </a:path>
              </a:pathLst>
            </a:custGeom>
            <a:solidFill>
              <a:srgbClr val="F8F4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7" name="Freeform 668"/>
            <p:cNvSpPr/>
            <p:nvPr/>
          </p:nvSpPr>
          <p:spPr bwMode="auto">
            <a:xfrm>
              <a:off x="3351213" y="4567239"/>
              <a:ext cx="128588" cy="158750"/>
            </a:xfrm>
            <a:custGeom>
              <a:avLst/>
              <a:gdLst>
                <a:gd name="T0" fmla="*/ 27 w 34"/>
                <a:gd name="T1" fmla="*/ 0 h 42"/>
                <a:gd name="T2" fmla="*/ 34 w 34"/>
                <a:gd name="T3" fmla="*/ 11 h 42"/>
                <a:gd name="T4" fmla="*/ 31 w 34"/>
                <a:gd name="T5" fmla="*/ 16 h 42"/>
                <a:gd name="T6" fmla="*/ 28 w 34"/>
                <a:gd name="T7" fmla="*/ 21 h 42"/>
                <a:gd name="T8" fmla="*/ 22 w 34"/>
                <a:gd name="T9" fmla="*/ 30 h 42"/>
                <a:gd name="T10" fmla="*/ 16 w 34"/>
                <a:gd name="T11" fmla="*/ 40 h 42"/>
                <a:gd name="T12" fmla="*/ 14 w 34"/>
                <a:gd name="T13" fmla="*/ 39 h 42"/>
                <a:gd name="T14" fmla="*/ 5 w 34"/>
                <a:gd name="T15" fmla="*/ 39 h 42"/>
                <a:gd name="T16" fmla="*/ 2 w 34"/>
                <a:gd name="T17" fmla="*/ 41 h 42"/>
                <a:gd name="T18" fmla="*/ 0 w 34"/>
                <a:gd name="T19" fmla="*/ 40 h 42"/>
                <a:gd name="T20" fmla="*/ 4 w 34"/>
                <a:gd name="T21" fmla="*/ 25 h 42"/>
                <a:gd name="T22" fmla="*/ 11 w 34"/>
                <a:gd name="T23" fmla="*/ 20 h 42"/>
                <a:gd name="T24" fmla="*/ 13 w 34"/>
                <a:gd name="T25" fmla="*/ 15 h 42"/>
                <a:gd name="T26" fmla="*/ 17 w 34"/>
                <a:gd name="T27" fmla="*/ 11 h 42"/>
                <a:gd name="T28" fmla="*/ 18 w 34"/>
                <a:gd name="T29" fmla="*/ 11 h 42"/>
                <a:gd name="T30" fmla="*/ 27 w 34"/>
                <a:gd name="T3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42">
                  <a:moveTo>
                    <a:pt x="27" y="0"/>
                  </a:moveTo>
                  <a:cubicBezTo>
                    <a:pt x="24" y="7"/>
                    <a:pt x="31" y="8"/>
                    <a:pt x="34" y="11"/>
                  </a:cubicBezTo>
                  <a:cubicBezTo>
                    <a:pt x="34" y="13"/>
                    <a:pt x="32" y="14"/>
                    <a:pt x="31" y="16"/>
                  </a:cubicBezTo>
                  <a:cubicBezTo>
                    <a:pt x="30" y="18"/>
                    <a:pt x="29" y="19"/>
                    <a:pt x="28" y="21"/>
                  </a:cubicBezTo>
                  <a:cubicBezTo>
                    <a:pt x="26" y="24"/>
                    <a:pt x="24" y="27"/>
                    <a:pt x="22" y="30"/>
                  </a:cubicBezTo>
                  <a:cubicBezTo>
                    <a:pt x="20" y="33"/>
                    <a:pt x="20" y="38"/>
                    <a:pt x="16" y="40"/>
                  </a:cubicBezTo>
                  <a:cubicBezTo>
                    <a:pt x="15" y="40"/>
                    <a:pt x="14" y="40"/>
                    <a:pt x="14" y="39"/>
                  </a:cubicBezTo>
                  <a:cubicBezTo>
                    <a:pt x="11" y="35"/>
                    <a:pt x="9" y="35"/>
                    <a:pt x="5" y="39"/>
                  </a:cubicBezTo>
                  <a:cubicBezTo>
                    <a:pt x="4" y="40"/>
                    <a:pt x="4" y="41"/>
                    <a:pt x="2" y="41"/>
                  </a:cubicBezTo>
                  <a:cubicBezTo>
                    <a:pt x="1" y="42"/>
                    <a:pt x="0" y="42"/>
                    <a:pt x="0" y="40"/>
                  </a:cubicBezTo>
                  <a:cubicBezTo>
                    <a:pt x="0" y="35"/>
                    <a:pt x="2" y="30"/>
                    <a:pt x="4" y="25"/>
                  </a:cubicBezTo>
                  <a:cubicBezTo>
                    <a:pt x="5" y="22"/>
                    <a:pt x="9" y="22"/>
                    <a:pt x="11" y="20"/>
                  </a:cubicBezTo>
                  <a:cubicBezTo>
                    <a:pt x="11" y="18"/>
                    <a:pt x="12" y="16"/>
                    <a:pt x="13" y="15"/>
                  </a:cubicBezTo>
                  <a:cubicBezTo>
                    <a:pt x="15" y="14"/>
                    <a:pt x="16" y="12"/>
                    <a:pt x="17" y="11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21" y="7"/>
                    <a:pt x="23" y="2"/>
                    <a:pt x="27" y="0"/>
                  </a:cubicBezTo>
                  <a:close/>
                </a:path>
              </a:pathLst>
            </a:custGeom>
            <a:solidFill>
              <a:srgbClr val="FAF9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8" name="Freeform 669"/>
            <p:cNvSpPr/>
            <p:nvPr/>
          </p:nvSpPr>
          <p:spPr bwMode="auto">
            <a:xfrm>
              <a:off x="3302001" y="4570414"/>
              <a:ext cx="120650" cy="117475"/>
            </a:xfrm>
            <a:custGeom>
              <a:avLst/>
              <a:gdLst>
                <a:gd name="T0" fmla="*/ 8 w 32"/>
                <a:gd name="T1" fmla="*/ 13 h 31"/>
                <a:gd name="T2" fmla="*/ 12 w 32"/>
                <a:gd name="T3" fmla="*/ 9 h 31"/>
                <a:gd name="T4" fmla="*/ 28 w 32"/>
                <a:gd name="T5" fmla="*/ 1 h 31"/>
                <a:gd name="T6" fmla="*/ 30 w 32"/>
                <a:gd name="T7" fmla="*/ 3 h 31"/>
                <a:gd name="T8" fmla="*/ 28 w 32"/>
                <a:gd name="T9" fmla="*/ 6 h 31"/>
                <a:gd name="T10" fmla="*/ 23 w 32"/>
                <a:gd name="T11" fmla="*/ 13 h 31"/>
                <a:gd name="T12" fmla="*/ 19 w 32"/>
                <a:gd name="T13" fmla="*/ 19 h 31"/>
                <a:gd name="T14" fmla="*/ 10 w 32"/>
                <a:gd name="T15" fmla="*/ 28 h 31"/>
                <a:gd name="T16" fmla="*/ 4 w 32"/>
                <a:gd name="T17" fmla="*/ 31 h 31"/>
                <a:gd name="T18" fmla="*/ 0 w 32"/>
                <a:gd name="T19" fmla="*/ 27 h 31"/>
                <a:gd name="T20" fmla="*/ 1 w 32"/>
                <a:gd name="T21" fmla="*/ 24 h 31"/>
                <a:gd name="T22" fmla="*/ 8 w 32"/>
                <a:gd name="T23" fmla="*/ 1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31">
                  <a:moveTo>
                    <a:pt x="8" y="13"/>
                  </a:moveTo>
                  <a:cubicBezTo>
                    <a:pt x="9" y="12"/>
                    <a:pt x="11" y="11"/>
                    <a:pt x="12" y="9"/>
                  </a:cubicBezTo>
                  <a:cubicBezTo>
                    <a:pt x="17" y="6"/>
                    <a:pt x="22" y="3"/>
                    <a:pt x="28" y="1"/>
                  </a:cubicBezTo>
                  <a:cubicBezTo>
                    <a:pt x="30" y="0"/>
                    <a:pt x="32" y="0"/>
                    <a:pt x="30" y="3"/>
                  </a:cubicBezTo>
                  <a:cubicBezTo>
                    <a:pt x="30" y="4"/>
                    <a:pt x="29" y="5"/>
                    <a:pt x="28" y="6"/>
                  </a:cubicBezTo>
                  <a:cubicBezTo>
                    <a:pt x="27" y="9"/>
                    <a:pt x="25" y="11"/>
                    <a:pt x="23" y="13"/>
                  </a:cubicBezTo>
                  <a:cubicBezTo>
                    <a:pt x="21" y="15"/>
                    <a:pt x="21" y="17"/>
                    <a:pt x="19" y="19"/>
                  </a:cubicBezTo>
                  <a:cubicBezTo>
                    <a:pt x="14" y="20"/>
                    <a:pt x="13" y="25"/>
                    <a:pt x="10" y="28"/>
                  </a:cubicBezTo>
                  <a:cubicBezTo>
                    <a:pt x="8" y="30"/>
                    <a:pt x="6" y="31"/>
                    <a:pt x="4" y="31"/>
                  </a:cubicBezTo>
                  <a:cubicBezTo>
                    <a:pt x="2" y="31"/>
                    <a:pt x="0" y="29"/>
                    <a:pt x="0" y="27"/>
                  </a:cubicBezTo>
                  <a:cubicBezTo>
                    <a:pt x="0" y="26"/>
                    <a:pt x="1" y="25"/>
                    <a:pt x="1" y="24"/>
                  </a:cubicBezTo>
                  <a:cubicBezTo>
                    <a:pt x="2" y="19"/>
                    <a:pt x="4" y="16"/>
                    <a:pt x="8" y="13"/>
                  </a:cubicBezTo>
                  <a:close/>
                </a:path>
              </a:pathLst>
            </a:custGeom>
            <a:solidFill>
              <a:srgbClr val="FED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9" name="Freeform 670"/>
            <p:cNvSpPr/>
            <p:nvPr/>
          </p:nvSpPr>
          <p:spPr bwMode="auto">
            <a:xfrm>
              <a:off x="3460751" y="4446589"/>
              <a:ext cx="109538" cy="82550"/>
            </a:xfrm>
            <a:custGeom>
              <a:avLst/>
              <a:gdLst>
                <a:gd name="T0" fmla="*/ 28 w 29"/>
                <a:gd name="T1" fmla="*/ 17 h 22"/>
                <a:gd name="T2" fmla="*/ 16 w 29"/>
                <a:gd name="T3" fmla="*/ 21 h 22"/>
                <a:gd name="T4" fmla="*/ 10 w 29"/>
                <a:gd name="T5" fmla="*/ 15 h 22"/>
                <a:gd name="T6" fmla="*/ 6 w 29"/>
                <a:gd name="T7" fmla="*/ 11 h 22"/>
                <a:gd name="T8" fmla="*/ 3 w 29"/>
                <a:gd name="T9" fmla="*/ 7 h 22"/>
                <a:gd name="T10" fmla="*/ 1 w 29"/>
                <a:gd name="T11" fmla="*/ 5 h 22"/>
                <a:gd name="T12" fmla="*/ 1 w 29"/>
                <a:gd name="T13" fmla="*/ 1 h 22"/>
                <a:gd name="T14" fmla="*/ 12 w 29"/>
                <a:gd name="T15" fmla="*/ 1 h 22"/>
                <a:gd name="T16" fmla="*/ 23 w 29"/>
                <a:gd name="T17" fmla="*/ 4 h 22"/>
                <a:gd name="T18" fmla="*/ 24 w 29"/>
                <a:gd name="T19" fmla="*/ 4 h 22"/>
                <a:gd name="T20" fmla="*/ 27 w 29"/>
                <a:gd name="T21" fmla="*/ 13 h 22"/>
                <a:gd name="T22" fmla="*/ 18 w 29"/>
                <a:gd name="T23" fmla="*/ 15 h 22"/>
                <a:gd name="T24" fmla="*/ 29 w 29"/>
                <a:gd name="T25" fmla="*/ 15 h 22"/>
                <a:gd name="T26" fmla="*/ 29 w 29"/>
                <a:gd name="T27" fmla="*/ 16 h 22"/>
                <a:gd name="T28" fmla="*/ 28 w 29"/>
                <a:gd name="T2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22">
                  <a:moveTo>
                    <a:pt x="28" y="17"/>
                  </a:moveTo>
                  <a:cubicBezTo>
                    <a:pt x="24" y="18"/>
                    <a:pt x="20" y="21"/>
                    <a:pt x="16" y="21"/>
                  </a:cubicBezTo>
                  <a:cubicBezTo>
                    <a:pt x="10" y="22"/>
                    <a:pt x="10" y="22"/>
                    <a:pt x="10" y="15"/>
                  </a:cubicBezTo>
                  <a:cubicBezTo>
                    <a:pt x="8" y="14"/>
                    <a:pt x="9" y="11"/>
                    <a:pt x="6" y="11"/>
                  </a:cubicBezTo>
                  <a:cubicBezTo>
                    <a:pt x="5" y="9"/>
                    <a:pt x="4" y="8"/>
                    <a:pt x="3" y="7"/>
                  </a:cubicBezTo>
                  <a:cubicBezTo>
                    <a:pt x="2" y="7"/>
                    <a:pt x="1" y="6"/>
                    <a:pt x="1" y="5"/>
                  </a:cubicBezTo>
                  <a:cubicBezTo>
                    <a:pt x="1" y="4"/>
                    <a:pt x="0" y="2"/>
                    <a:pt x="1" y="1"/>
                  </a:cubicBezTo>
                  <a:cubicBezTo>
                    <a:pt x="5" y="4"/>
                    <a:pt x="9" y="3"/>
                    <a:pt x="12" y="1"/>
                  </a:cubicBezTo>
                  <a:cubicBezTo>
                    <a:pt x="16" y="0"/>
                    <a:pt x="21" y="1"/>
                    <a:pt x="23" y="4"/>
                  </a:cubicBezTo>
                  <a:cubicBezTo>
                    <a:pt x="23" y="4"/>
                    <a:pt x="24" y="4"/>
                    <a:pt x="24" y="4"/>
                  </a:cubicBezTo>
                  <a:cubicBezTo>
                    <a:pt x="21" y="9"/>
                    <a:pt x="25" y="10"/>
                    <a:pt x="27" y="13"/>
                  </a:cubicBezTo>
                  <a:cubicBezTo>
                    <a:pt x="24" y="15"/>
                    <a:pt x="21" y="13"/>
                    <a:pt x="18" y="15"/>
                  </a:cubicBezTo>
                  <a:cubicBezTo>
                    <a:pt x="22" y="16"/>
                    <a:pt x="25" y="14"/>
                    <a:pt x="29" y="15"/>
                  </a:cubicBezTo>
                  <a:cubicBezTo>
                    <a:pt x="29" y="15"/>
                    <a:pt x="29" y="16"/>
                    <a:pt x="29" y="16"/>
                  </a:cubicBezTo>
                  <a:cubicBezTo>
                    <a:pt x="29" y="16"/>
                    <a:pt x="28" y="17"/>
                    <a:pt x="28" y="17"/>
                  </a:cubicBezTo>
                  <a:close/>
                </a:path>
              </a:pathLst>
            </a:custGeom>
            <a:solidFill>
              <a:srgbClr val="FED7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0" name="Freeform 671"/>
            <p:cNvSpPr/>
            <p:nvPr/>
          </p:nvSpPr>
          <p:spPr bwMode="auto">
            <a:xfrm>
              <a:off x="3325813" y="4322764"/>
              <a:ext cx="52388" cy="71438"/>
            </a:xfrm>
            <a:custGeom>
              <a:avLst/>
              <a:gdLst>
                <a:gd name="T0" fmla="*/ 11 w 14"/>
                <a:gd name="T1" fmla="*/ 19 h 19"/>
                <a:gd name="T2" fmla="*/ 3 w 14"/>
                <a:gd name="T3" fmla="*/ 15 h 19"/>
                <a:gd name="T4" fmla="*/ 2 w 14"/>
                <a:gd name="T5" fmla="*/ 2 h 19"/>
                <a:gd name="T6" fmla="*/ 11 w 14"/>
                <a:gd name="T7" fmla="*/ 2 h 19"/>
                <a:gd name="T8" fmla="*/ 11 w 14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9">
                  <a:moveTo>
                    <a:pt x="11" y="19"/>
                  </a:moveTo>
                  <a:cubicBezTo>
                    <a:pt x="11" y="15"/>
                    <a:pt x="9" y="14"/>
                    <a:pt x="3" y="15"/>
                  </a:cubicBezTo>
                  <a:cubicBezTo>
                    <a:pt x="0" y="11"/>
                    <a:pt x="3" y="6"/>
                    <a:pt x="2" y="2"/>
                  </a:cubicBezTo>
                  <a:cubicBezTo>
                    <a:pt x="5" y="0"/>
                    <a:pt x="8" y="0"/>
                    <a:pt x="11" y="2"/>
                  </a:cubicBezTo>
                  <a:cubicBezTo>
                    <a:pt x="12" y="8"/>
                    <a:pt x="14" y="13"/>
                    <a:pt x="11" y="19"/>
                  </a:cubicBezTo>
                  <a:close/>
                </a:path>
              </a:pathLst>
            </a:custGeom>
            <a:solidFill>
              <a:srgbClr val="F8F4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1" name="Freeform 672"/>
            <p:cNvSpPr/>
            <p:nvPr/>
          </p:nvSpPr>
          <p:spPr bwMode="auto">
            <a:xfrm>
              <a:off x="3419476" y="4413251"/>
              <a:ext cx="63500" cy="85725"/>
            </a:xfrm>
            <a:custGeom>
              <a:avLst/>
              <a:gdLst>
                <a:gd name="T0" fmla="*/ 14 w 17"/>
                <a:gd name="T1" fmla="*/ 16 h 23"/>
                <a:gd name="T2" fmla="*/ 17 w 17"/>
                <a:gd name="T3" fmla="*/ 20 h 23"/>
                <a:gd name="T4" fmla="*/ 13 w 17"/>
                <a:gd name="T5" fmla="*/ 22 h 23"/>
                <a:gd name="T6" fmla="*/ 10 w 17"/>
                <a:gd name="T7" fmla="*/ 19 h 23"/>
                <a:gd name="T8" fmla="*/ 10 w 17"/>
                <a:gd name="T9" fmla="*/ 17 h 23"/>
                <a:gd name="T10" fmla="*/ 5 w 17"/>
                <a:gd name="T11" fmla="*/ 7 h 23"/>
                <a:gd name="T12" fmla="*/ 3 w 17"/>
                <a:gd name="T13" fmla="*/ 6 h 23"/>
                <a:gd name="T14" fmla="*/ 1 w 17"/>
                <a:gd name="T15" fmla="*/ 5 h 23"/>
                <a:gd name="T16" fmla="*/ 2 w 17"/>
                <a:gd name="T17" fmla="*/ 1 h 23"/>
                <a:gd name="T18" fmla="*/ 5 w 17"/>
                <a:gd name="T19" fmla="*/ 1 h 23"/>
                <a:gd name="T20" fmla="*/ 7 w 17"/>
                <a:gd name="T21" fmla="*/ 1 h 23"/>
                <a:gd name="T22" fmla="*/ 9 w 17"/>
                <a:gd name="T23" fmla="*/ 2 h 23"/>
                <a:gd name="T24" fmla="*/ 12 w 17"/>
                <a:gd name="T25" fmla="*/ 10 h 23"/>
                <a:gd name="T26" fmla="*/ 13 w 17"/>
                <a:gd name="T27" fmla="*/ 14 h 23"/>
                <a:gd name="T28" fmla="*/ 13 w 17"/>
                <a:gd name="T29" fmla="*/ 16 h 23"/>
                <a:gd name="T30" fmla="*/ 14 w 17"/>
                <a:gd name="T3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" h="23">
                  <a:moveTo>
                    <a:pt x="14" y="16"/>
                  </a:moveTo>
                  <a:cubicBezTo>
                    <a:pt x="16" y="17"/>
                    <a:pt x="17" y="17"/>
                    <a:pt x="17" y="20"/>
                  </a:cubicBezTo>
                  <a:cubicBezTo>
                    <a:pt x="15" y="19"/>
                    <a:pt x="15" y="21"/>
                    <a:pt x="13" y="22"/>
                  </a:cubicBezTo>
                  <a:cubicBezTo>
                    <a:pt x="10" y="23"/>
                    <a:pt x="10" y="22"/>
                    <a:pt x="10" y="19"/>
                  </a:cubicBezTo>
                  <a:cubicBezTo>
                    <a:pt x="10" y="19"/>
                    <a:pt x="10" y="17"/>
                    <a:pt x="10" y="17"/>
                  </a:cubicBezTo>
                  <a:cubicBezTo>
                    <a:pt x="5" y="15"/>
                    <a:pt x="7" y="10"/>
                    <a:pt x="5" y="7"/>
                  </a:cubicBezTo>
                  <a:cubicBezTo>
                    <a:pt x="5" y="6"/>
                    <a:pt x="4" y="5"/>
                    <a:pt x="3" y="6"/>
                  </a:cubicBezTo>
                  <a:cubicBezTo>
                    <a:pt x="2" y="6"/>
                    <a:pt x="1" y="7"/>
                    <a:pt x="1" y="5"/>
                  </a:cubicBezTo>
                  <a:cubicBezTo>
                    <a:pt x="0" y="3"/>
                    <a:pt x="1" y="2"/>
                    <a:pt x="2" y="1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6" y="4"/>
                    <a:pt x="7" y="3"/>
                    <a:pt x="7" y="1"/>
                  </a:cubicBezTo>
                  <a:cubicBezTo>
                    <a:pt x="9" y="1"/>
                    <a:pt x="9" y="2"/>
                    <a:pt x="9" y="2"/>
                  </a:cubicBezTo>
                  <a:cubicBezTo>
                    <a:pt x="10" y="5"/>
                    <a:pt x="11" y="8"/>
                    <a:pt x="12" y="10"/>
                  </a:cubicBezTo>
                  <a:cubicBezTo>
                    <a:pt x="13" y="11"/>
                    <a:pt x="13" y="13"/>
                    <a:pt x="13" y="14"/>
                  </a:cubicBezTo>
                  <a:cubicBezTo>
                    <a:pt x="13" y="15"/>
                    <a:pt x="12" y="15"/>
                    <a:pt x="13" y="16"/>
                  </a:cubicBezTo>
                  <a:cubicBezTo>
                    <a:pt x="13" y="17"/>
                    <a:pt x="14" y="16"/>
                    <a:pt x="14" y="16"/>
                  </a:cubicBezTo>
                  <a:close/>
                </a:path>
              </a:pathLst>
            </a:custGeom>
            <a:solidFill>
              <a:srgbClr val="FEE7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2" name="Freeform 673"/>
            <p:cNvSpPr/>
            <p:nvPr/>
          </p:nvSpPr>
          <p:spPr bwMode="auto">
            <a:xfrm>
              <a:off x="3452813" y="4503739"/>
              <a:ext cx="68263" cy="60325"/>
            </a:xfrm>
            <a:custGeom>
              <a:avLst/>
              <a:gdLst>
                <a:gd name="T0" fmla="*/ 12 w 18"/>
                <a:gd name="T1" fmla="*/ 0 h 16"/>
                <a:gd name="T2" fmla="*/ 13 w 18"/>
                <a:gd name="T3" fmla="*/ 1 h 16"/>
                <a:gd name="T4" fmla="*/ 18 w 18"/>
                <a:gd name="T5" fmla="*/ 6 h 16"/>
                <a:gd name="T6" fmla="*/ 6 w 18"/>
                <a:gd name="T7" fmla="*/ 14 h 16"/>
                <a:gd name="T8" fmla="*/ 0 w 18"/>
                <a:gd name="T9" fmla="*/ 16 h 16"/>
                <a:gd name="T10" fmla="*/ 5 w 18"/>
                <a:gd name="T11" fmla="*/ 6 h 16"/>
                <a:gd name="T12" fmla="*/ 9 w 18"/>
                <a:gd name="T13" fmla="*/ 4 h 16"/>
                <a:gd name="T14" fmla="*/ 12 w 18"/>
                <a:gd name="T1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6">
                  <a:moveTo>
                    <a:pt x="12" y="0"/>
                  </a:moveTo>
                  <a:cubicBezTo>
                    <a:pt x="12" y="1"/>
                    <a:pt x="13" y="1"/>
                    <a:pt x="13" y="1"/>
                  </a:cubicBezTo>
                  <a:cubicBezTo>
                    <a:pt x="11" y="6"/>
                    <a:pt x="16" y="5"/>
                    <a:pt x="18" y="6"/>
                  </a:cubicBezTo>
                  <a:cubicBezTo>
                    <a:pt x="14" y="9"/>
                    <a:pt x="10" y="12"/>
                    <a:pt x="6" y="14"/>
                  </a:cubicBezTo>
                  <a:cubicBezTo>
                    <a:pt x="4" y="15"/>
                    <a:pt x="2" y="16"/>
                    <a:pt x="0" y="16"/>
                  </a:cubicBezTo>
                  <a:cubicBezTo>
                    <a:pt x="1" y="12"/>
                    <a:pt x="5" y="10"/>
                    <a:pt x="5" y="6"/>
                  </a:cubicBezTo>
                  <a:cubicBezTo>
                    <a:pt x="6" y="4"/>
                    <a:pt x="8" y="6"/>
                    <a:pt x="9" y="4"/>
                  </a:cubicBezTo>
                  <a:cubicBezTo>
                    <a:pt x="10" y="3"/>
                    <a:pt x="12" y="3"/>
                    <a:pt x="12" y="0"/>
                  </a:cubicBezTo>
                  <a:close/>
                </a:path>
              </a:pathLst>
            </a:custGeom>
            <a:solidFill>
              <a:srgbClr val="FAE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3" name="Freeform 674"/>
            <p:cNvSpPr/>
            <p:nvPr/>
          </p:nvSpPr>
          <p:spPr bwMode="auto">
            <a:xfrm>
              <a:off x="3433763" y="4375151"/>
              <a:ext cx="34925" cy="44450"/>
            </a:xfrm>
            <a:custGeom>
              <a:avLst/>
              <a:gdLst>
                <a:gd name="T0" fmla="*/ 5 w 9"/>
                <a:gd name="T1" fmla="*/ 12 h 12"/>
                <a:gd name="T2" fmla="*/ 3 w 9"/>
                <a:gd name="T3" fmla="*/ 11 h 12"/>
                <a:gd name="T4" fmla="*/ 3 w 9"/>
                <a:gd name="T5" fmla="*/ 8 h 12"/>
                <a:gd name="T6" fmla="*/ 1 w 9"/>
                <a:gd name="T7" fmla="*/ 2 h 12"/>
                <a:gd name="T8" fmla="*/ 7 w 9"/>
                <a:gd name="T9" fmla="*/ 2 h 12"/>
                <a:gd name="T10" fmla="*/ 7 w 9"/>
                <a:gd name="T11" fmla="*/ 9 h 12"/>
                <a:gd name="T12" fmla="*/ 5 w 9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2">
                  <a:moveTo>
                    <a:pt x="5" y="12"/>
                  </a:moveTo>
                  <a:cubicBezTo>
                    <a:pt x="5" y="12"/>
                    <a:pt x="4" y="12"/>
                    <a:pt x="3" y="11"/>
                  </a:cubicBezTo>
                  <a:cubicBezTo>
                    <a:pt x="3" y="10"/>
                    <a:pt x="4" y="9"/>
                    <a:pt x="3" y="8"/>
                  </a:cubicBezTo>
                  <a:cubicBezTo>
                    <a:pt x="1" y="7"/>
                    <a:pt x="0" y="5"/>
                    <a:pt x="1" y="2"/>
                  </a:cubicBezTo>
                  <a:cubicBezTo>
                    <a:pt x="3" y="0"/>
                    <a:pt x="5" y="1"/>
                    <a:pt x="7" y="2"/>
                  </a:cubicBezTo>
                  <a:cubicBezTo>
                    <a:pt x="7" y="4"/>
                    <a:pt x="3" y="6"/>
                    <a:pt x="7" y="9"/>
                  </a:cubicBezTo>
                  <a:cubicBezTo>
                    <a:pt x="9" y="10"/>
                    <a:pt x="5" y="11"/>
                    <a:pt x="5" y="12"/>
                  </a:cubicBezTo>
                  <a:close/>
                </a:path>
              </a:pathLst>
            </a:custGeom>
            <a:solidFill>
              <a:srgbClr val="FED8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4" name="Freeform 675"/>
            <p:cNvSpPr/>
            <p:nvPr/>
          </p:nvSpPr>
          <p:spPr bwMode="auto">
            <a:xfrm>
              <a:off x="3400426" y="4567239"/>
              <a:ext cx="30163" cy="46038"/>
            </a:xfrm>
            <a:custGeom>
              <a:avLst/>
              <a:gdLst>
                <a:gd name="T0" fmla="*/ 1 w 8"/>
                <a:gd name="T1" fmla="*/ 7 h 12"/>
                <a:gd name="T2" fmla="*/ 3 w 8"/>
                <a:gd name="T3" fmla="*/ 4 h 12"/>
                <a:gd name="T4" fmla="*/ 2 w 8"/>
                <a:gd name="T5" fmla="*/ 2 h 12"/>
                <a:gd name="T6" fmla="*/ 7 w 8"/>
                <a:gd name="T7" fmla="*/ 1 h 12"/>
                <a:gd name="T8" fmla="*/ 5 w 8"/>
                <a:gd name="T9" fmla="*/ 6 h 12"/>
                <a:gd name="T10" fmla="*/ 5 w 8"/>
                <a:gd name="T11" fmla="*/ 11 h 12"/>
                <a:gd name="T12" fmla="*/ 5 w 8"/>
                <a:gd name="T13" fmla="*/ 11 h 12"/>
                <a:gd name="T14" fmla="*/ 1 w 8"/>
                <a:gd name="T15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2">
                  <a:moveTo>
                    <a:pt x="1" y="7"/>
                  </a:moveTo>
                  <a:cubicBezTo>
                    <a:pt x="2" y="6"/>
                    <a:pt x="2" y="5"/>
                    <a:pt x="3" y="4"/>
                  </a:cubicBezTo>
                  <a:cubicBezTo>
                    <a:pt x="5" y="1"/>
                    <a:pt x="3" y="2"/>
                    <a:pt x="2" y="2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8" y="3"/>
                    <a:pt x="7" y="5"/>
                    <a:pt x="5" y="6"/>
                  </a:cubicBezTo>
                  <a:cubicBezTo>
                    <a:pt x="2" y="8"/>
                    <a:pt x="5" y="10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0" y="12"/>
                    <a:pt x="2" y="8"/>
                    <a:pt x="1" y="7"/>
                  </a:cubicBezTo>
                  <a:close/>
                </a:path>
              </a:pathLst>
            </a:custGeom>
            <a:solidFill>
              <a:srgbClr val="FEE4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5" name="Freeform 676"/>
            <p:cNvSpPr/>
            <p:nvPr/>
          </p:nvSpPr>
          <p:spPr bwMode="auto">
            <a:xfrm>
              <a:off x="3136901" y="4352926"/>
              <a:ext cx="192088" cy="203200"/>
            </a:xfrm>
            <a:custGeom>
              <a:avLst/>
              <a:gdLst>
                <a:gd name="T0" fmla="*/ 50 w 51"/>
                <a:gd name="T1" fmla="*/ 18 h 54"/>
                <a:gd name="T2" fmla="*/ 50 w 51"/>
                <a:gd name="T3" fmla="*/ 21 h 54"/>
                <a:gd name="T4" fmla="*/ 48 w 51"/>
                <a:gd name="T5" fmla="*/ 25 h 54"/>
                <a:gd name="T6" fmla="*/ 44 w 51"/>
                <a:gd name="T7" fmla="*/ 27 h 54"/>
                <a:gd name="T8" fmla="*/ 47 w 51"/>
                <a:gd name="T9" fmla="*/ 29 h 54"/>
                <a:gd name="T10" fmla="*/ 43 w 51"/>
                <a:gd name="T11" fmla="*/ 38 h 54"/>
                <a:gd name="T12" fmla="*/ 42 w 51"/>
                <a:gd name="T13" fmla="*/ 34 h 54"/>
                <a:gd name="T14" fmla="*/ 38 w 51"/>
                <a:gd name="T15" fmla="*/ 30 h 54"/>
                <a:gd name="T16" fmla="*/ 35 w 51"/>
                <a:gd name="T17" fmla="*/ 28 h 54"/>
                <a:gd name="T18" fmla="*/ 36 w 51"/>
                <a:gd name="T19" fmla="*/ 25 h 54"/>
                <a:gd name="T20" fmla="*/ 40 w 51"/>
                <a:gd name="T21" fmla="*/ 19 h 54"/>
                <a:gd name="T22" fmla="*/ 42 w 51"/>
                <a:gd name="T23" fmla="*/ 19 h 54"/>
                <a:gd name="T24" fmla="*/ 47 w 51"/>
                <a:gd name="T25" fmla="*/ 19 h 54"/>
                <a:gd name="T26" fmla="*/ 42 w 51"/>
                <a:gd name="T27" fmla="*/ 19 h 54"/>
                <a:gd name="T28" fmla="*/ 39 w 51"/>
                <a:gd name="T29" fmla="*/ 20 h 54"/>
                <a:gd name="T30" fmla="*/ 35 w 51"/>
                <a:gd name="T31" fmla="*/ 24 h 54"/>
                <a:gd name="T32" fmla="*/ 33 w 51"/>
                <a:gd name="T33" fmla="*/ 33 h 54"/>
                <a:gd name="T34" fmla="*/ 31 w 51"/>
                <a:gd name="T35" fmla="*/ 38 h 54"/>
                <a:gd name="T36" fmla="*/ 31 w 51"/>
                <a:gd name="T37" fmla="*/ 39 h 54"/>
                <a:gd name="T38" fmla="*/ 31 w 51"/>
                <a:gd name="T39" fmla="*/ 50 h 54"/>
                <a:gd name="T40" fmla="*/ 24 w 51"/>
                <a:gd name="T41" fmla="*/ 51 h 54"/>
                <a:gd name="T42" fmla="*/ 21 w 51"/>
                <a:gd name="T43" fmla="*/ 47 h 54"/>
                <a:gd name="T44" fmla="*/ 22 w 51"/>
                <a:gd name="T45" fmla="*/ 43 h 54"/>
                <a:gd name="T46" fmla="*/ 16 w 51"/>
                <a:gd name="T47" fmla="*/ 42 h 54"/>
                <a:gd name="T48" fmla="*/ 18 w 51"/>
                <a:gd name="T49" fmla="*/ 39 h 54"/>
                <a:gd name="T50" fmla="*/ 12 w 51"/>
                <a:gd name="T51" fmla="*/ 42 h 54"/>
                <a:gd name="T52" fmla="*/ 13 w 51"/>
                <a:gd name="T53" fmla="*/ 43 h 54"/>
                <a:gd name="T54" fmla="*/ 19 w 51"/>
                <a:gd name="T55" fmla="*/ 45 h 54"/>
                <a:gd name="T56" fmla="*/ 14 w 51"/>
                <a:gd name="T57" fmla="*/ 50 h 54"/>
                <a:gd name="T58" fmla="*/ 4 w 51"/>
                <a:gd name="T59" fmla="*/ 52 h 54"/>
                <a:gd name="T60" fmla="*/ 1 w 51"/>
                <a:gd name="T61" fmla="*/ 48 h 54"/>
                <a:gd name="T62" fmla="*/ 3 w 51"/>
                <a:gd name="T63" fmla="*/ 44 h 54"/>
                <a:gd name="T64" fmla="*/ 5 w 51"/>
                <a:gd name="T65" fmla="*/ 41 h 54"/>
                <a:gd name="T66" fmla="*/ 18 w 51"/>
                <a:gd name="T67" fmla="*/ 28 h 54"/>
                <a:gd name="T68" fmla="*/ 30 w 51"/>
                <a:gd name="T69" fmla="*/ 7 h 54"/>
                <a:gd name="T70" fmla="*/ 37 w 51"/>
                <a:gd name="T71" fmla="*/ 0 h 54"/>
                <a:gd name="T72" fmla="*/ 38 w 51"/>
                <a:gd name="T73" fmla="*/ 0 h 54"/>
                <a:gd name="T74" fmla="*/ 42 w 51"/>
                <a:gd name="T75" fmla="*/ 1 h 54"/>
                <a:gd name="T76" fmla="*/ 43 w 51"/>
                <a:gd name="T77" fmla="*/ 1 h 54"/>
                <a:gd name="T78" fmla="*/ 50 w 51"/>
                <a:gd name="T79" fmla="*/ 1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" h="54">
                  <a:moveTo>
                    <a:pt x="50" y="18"/>
                  </a:moveTo>
                  <a:cubicBezTo>
                    <a:pt x="50" y="19"/>
                    <a:pt x="50" y="20"/>
                    <a:pt x="50" y="21"/>
                  </a:cubicBezTo>
                  <a:cubicBezTo>
                    <a:pt x="49" y="22"/>
                    <a:pt x="50" y="25"/>
                    <a:pt x="48" y="25"/>
                  </a:cubicBezTo>
                  <a:cubicBezTo>
                    <a:pt x="47" y="26"/>
                    <a:pt x="44" y="25"/>
                    <a:pt x="44" y="27"/>
                  </a:cubicBezTo>
                  <a:cubicBezTo>
                    <a:pt x="44" y="29"/>
                    <a:pt x="47" y="28"/>
                    <a:pt x="47" y="29"/>
                  </a:cubicBezTo>
                  <a:cubicBezTo>
                    <a:pt x="48" y="33"/>
                    <a:pt x="46" y="36"/>
                    <a:pt x="43" y="38"/>
                  </a:cubicBezTo>
                  <a:cubicBezTo>
                    <a:pt x="42" y="37"/>
                    <a:pt x="42" y="35"/>
                    <a:pt x="42" y="34"/>
                  </a:cubicBezTo>
                  <a:cubicBezTo>
                    <a:pt x="43" y="31"/>
                    <a:pt x="40" y="30"/>
                    <a:pt x="38" y="30"/>
                  </a:cubicBezTo>
                  <a:cubicBezTo>
                    <a:pt x="36" y="30"/>
                    <a:pt x="35" y="29"/>
                    <a:pt x="35" y="28"/>
                  </a:cubicBezTo>
                  <a:cubicBezTo>
                    <a:pt x="35" y="26"/>
                    <a:pt x="35" y="25"/>
                    <a:pt x="36" y="25"/>
                  </a:cubicBezTo>
                  <a:cubicBezTo>
                    <a:pt x="39" y="24"/>
                    <a:pt x="40" y="22"/>
                    <a:pt x="40" y="19"/>
                  </a:cubicBezTo>
                  <a:cubicBezTo>
                    <a:pt x="40" y="19"/>
                    <a:pt x="41" y="19"/>
                    <a:pt x="42" y="19"/>
                  </a:cubicBezTo>
                  <a:cubicBezTo>
                    <a:pt x="43" y="20"/>
                    <a:pt x="45" y="21"/>
                    <a:pt x="47" y="19"/>
                  </a:cubicBezTo>
                  <a:cubicBezTo>
                    <a:pt x="45" y="20"/>
                    <a:pt x="43" y="20"/>
                    <a:pt x="42" y="19"/>
                  </a:cubicBezTo>
                  <a:cubicBezTo>
                    <a:pt x="40" y="19"/>
                    <a:pt x="40" y="19"/>
                    <a:pt x="39" y="20"/>
                  </a:cubicBezTo>
                  <a:cubicBezTo>
                    <a:pt x="37" y="22"/>
                    <a:pt x="37" y="24"/>
                    <a:pt x="35" y="24"/>
                  </a:cubicBezTo>
                  <a:cubicBezTo>
                    <a:pt x="29" y="26"/>
                    <a:pt x="31" y="30"/>
                    <a:pt x="33" y="33"/>
                  </a:cubicBezTo>
                  <a:cubicBezTo>
                    <a:pt x="34" y="36"/>
                    <a:pt x="32" y="37"/>
                    <a:pt x="31" y="38"/>
                  </a:cubicBezTo>
                  <a:cubicBezTo>
                    <a:pt x="31" y="38"/>
                    <a:pt x="31" y="39"/>
                    <a:pt x="31" y="39"/>
                  </a:cubicBezTo>
                  <a:cubicBezTo>
                    <a:pt x="33" y="43"/>
                    <a:pt x="33" y="46"/>
                    <a:pt x="31" y="50"/>
                  </a:cubicBezTo>
                  <a:cubicBezTo>
                    <a:pt x="29" y="54"/>
                    <a:pt x="27" y="54"/>
                    <a:pt x="24" y="51"/>
                  </a:cubicBezTo>
                  <a:cubicBezTo>
                    <a:pt x="22" y="50"/>
                    <a:pt x="22" y="49"/>
                    <a:pt x="21" y="47"/>
                  </a:cubicBezTo>
                  <a:cubicBezTo>
                    <a:pt x="21" y="46"/>
                    <a:pt x="21" y="45"/>
                    <a:pt x="22" y="43"/>
                  </a:cubicBezTo>
                  <a:cubicBezTo>
                    <a:pt x="19" y="44"/>
                    <a:pt x="17" y="44"/>
                    <a:pt x="16" y="42"/>
                  </a:cubicBezTo>
                  <a:cubicBezTo>
                    <a:pt x="14" y="39"/>
                    <a:pt x="18" y="40"/>
                    <a:pt x="18" y="39"/>
                  </a:cubicBezTo>
                  <a:cubicBezTo>
                    <a:pt x="15" y="39"/>
                    <a:pt x="15" y="43"/>
                    <a:pt x="12" y="42"/>
                  </a:cubicBezTo>
                  <a:cubicBezTo>
                    <a:pt x="12" y="43"/>
                    <a:pt x="13" y="43"/>
                    <a:pt x="13" y="43"/>
                  </a:cubicBezTo>
                  <a:cubicBezTo>
                    <a:pt x="15" y="43"/>
                    <a:pt x="18" y="42"/>
                    <a:pt x="19" y="45"/>
                  </a:cubicBezTo>
                  <a:cubicBezTo>
                    <a:pt x="19" y="48"/>
                    <a:pt x="17" y="49"/>
                    <a:pt x="14" y="50"/>
                  </a:cubicBezTo>
                  <a:cubicBezTo>
                    <a:pt x="11" y="52"/>
                    <a:pt x="7" y="52"/>
                    <a:pt x="4" y="52"/>
                  </a:cubicBezTo>
                  <a:cubicBezTo>
                    <a:pt x="1" y="52"/>
                    <a:pt x="0" y="51"/>
                    <a:pt x="1" y="48"/>
                  </a:cubicBezTo>
                  <a:cubicBezTo>
                    <a:pt x="2" y="47"/>
                    <a:pt x="2" y="46"/>
                    <a:pt x="3" y="44"/>
                  </a:cubicBezTo>
                  <a:cubicBezTo>
                    <a:pt x="2" y="42"/>
                    <a:pt x="4" y="42"/>
                    <a:pt x="5" y="41"/>
                  </a:cubicBezTo>
                  <a:cubicBezTo>
                    <a:pt x="10" y="38"/>
                    <a:pt x="15" y="35"/>
                    <a:pt x="18" y="28"/>
                  </a:cubicBezTo>
                  <a:cubicBezTo>
                    <a:pt x="20" y="20"/>
                    <a:pt x="27" y="15"/>
                    <a:pt x="30" y="7"/>
                  </a:cubicBezTo>
                  <a:cubicBezTo>
                    <a:pt x="31" y="3"/>
                    <a:pt x="35" y="3"/>
                    <a:pt x="37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40" y="1"/>
                    <a:pt x="41" y="2"/>
                    <a:pt x="42" y="1"/>
                  </a:cubicBezTo>
                  <a:cubicBezTo>
                    <a:pt x="42" y="1"/>
                    <a:pt x="43" y="1"/>
                    <a:pt x="43" y="1"/>
                  </a:cubicBezTo>
                  <a:cubicBezTo>
                    <a:pt x="48" y="6"/>
                    <a:pt x="51" y="11"/>
                    <a:pt x="50" y="18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6" name="Freeform 677"/>
            <p:cNvSpPr/>
            <p:nvPr/>
          </p:nvSpPr>
          <p:spPr bwMode="auto">
            <a:xfrm>
              <a:off x="3103563" y="4492626"/>
              <a:ext cx="142875" cy="123825"/>
            </a:xfrm>
            <a:custGeom>
              <a:avLst/>
              <a:gdLst>
                <a:gd name="T0" fmla="*/ 12 w 38"/>
                <a:gd name="T1" fmla="*/ 7 h 33"/>
                <a:gd name="T2" fmla="*/ 10 w 38"/>
                <a:gd name="T3" fmla="*/ 14 h 33"/>
                <a:gd name="T4" fmla="*/ 19 w 38"/>
                <a:gd name="T5" fmla="*/ 13 h 33"/>
                <a:gd name="T6" fmla="*/ 26 w 38"/>
                <a:gd name="T7" fmla="*/ 11 h 33"/>
                <a:gd name="T8" fmla="*/ 27 w 38"/>
                <a:gd name="T9" fmla="*/ 8 h 33"/>
                <a:gd name="T10" fmla="*/ 25 w 38"/>
                <a:gd name="T11" fmla="*/ 7 h 33"/>
                <a:gd name="T12" fmla="*/ 20 w 38"/>
                <a:gd name="T13" fmla="*/ 7 h 33"/>
                <a:gd name="T14" fmla="*/ 30 w 38"/>
                <a:gd name="T15" fmla="*/ 2 h 33"/>
                <a:gd name="T16" fmla="*/ 29 w 38"/>
                <a:gd name="T17" fmla="*/ 3 h 33"/>
                <a:gd name="T18" fmla="*/ 25 w 38"/>
                <a:gd name="T19" fmla="*/ 4 h 33"/>
                <a:gd name="T20" fmla="*/ 25 w 38"/>
                <a:gd name="T21" fmla="*/ 5 h 33"/>
                <a:gd name="T22" fmla="*/ 30 w 38"/>
                <a:gd name="T23" fmla="*/ 6 h 33"/>
                <a:gd name="T24" fmla="*/ 33 w 38"/>
                <a:gd name="T25" fmla="*/ 4 h 33"/>
                <a:gd name="T26" fmla="*/ 31 w 38"/>
                <a:gd name="T27" fmla="*/ 10 h 33"/>
                <a:gd name="T28" fmla="*/ 28 w 38"/>
                <a:gd name="T29" fmla="*/ 14 h 33"/>
                <a:gd name="T30" fmla="*/ 27 w 38"/>
                <a:gd name="T31" fmla="*/ 14 h 33"/>
                <a:gd name="T32" fmla="*/ 26 w 38"/>
                <a:gd name="T33" fmla="*/ 16 h 33"/>
                <a:gd name="T34" fmla="*/ 27 w 38"/>
                <a:gd name="T35" fmla="*/ 16 h 33"/>
                <a:gd name="T36" fmla="*/ 38 w 38"/>
                <a:gd name="T37" fmla="*/ 23 h 33"/>
                <a:gd name="T38" fmla="*/ 36 w 38"/>
                <a:gd name="T39" fmla="*/ 26 h 33"/>
                <a:gd name="T40" fmla="*/ 24 w 38"/>
                <a:gd name="T41" fmla="*/ 31 h 33"/>
                <a:gd name="T42" fmla="*/ 10 w 38"/>
                <a:gd name="T43" fmla="*/ 31 h 33"/>
                <a:gd name="T44" fmla="*/ 7 w 38"/>
                <a:gd name="T45" fmla="*/ 31 h 33"/>
                <a:gd name="T46" fmla="*/ 2 w 38"/>
                <a:gd name="T47" fmla="*/ 22 h 33"/>
                <a:gd name="T48" fmla="*/ 12 w 38"/>
                <a:gd name="T49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8" h="33">
                  <a:moveTo>
                    <a:pt x="12" y="7"/>
                  </a:moveTo>
                  <a:cubicBezTo>
                    <a:pt x="12" y="9"/>
                    <a:pt x="12" y="12"/>
                    <a:pt x="10" y="14"/>
                  </a:cubicBezTo>
                  <a:cubicBezTo>
                    <a:pt x="13" y="12"/>
                    <a:pt x="16" y="14"/>
                    <a:pt x="19" y="13"/>
                  </a:cubicBezTo>
                  <a:cubicBezTo>
                    <a:pt x="21" y="13"/>
                    <a:pt x="23" y="10"/>
                    <a:pt x="26" y="11"/>
                  </a:cubicBezTo>
                  <a:cubicBezTo>
                    <a:pt x="26" y="10"/>
                    <a:pt x="27" y="10"/>
                    <a:pt x="27" y="8"/>
                  </a:cubicBezTo>
                  <a:cubicBezTo>
                    <a:pt x="27" y="7"/>
                    <a:pt x="26" y="7"/>
                    <a:pt x="25" y="7"/>
                  </a:cubicBezTo>
                  <a:cubicBezTo>
                    <a:pt x="23" y="7"/>
                    <a:pt x="21" y="7"/>
                    <a:pt x="20" y="7"/>
                  </a:cubicBezTo>
                  <a:cubicBezTo>
                    <a:pt x="21" y="3"/>
                    <a:pt x="27" y="0"/>
                    <a:pt x="30" y="2"/>
                  </a:cubicBezTo>
                  <a:cubicBezTo>
                    <a:pt x="30" y="3"/>
                    <a:pt x="30" y="3"/>
                    <a:pt x="29" y="3"/>
                  </a:cubicBezTo>
                  <a:cubicBezTo>
                    <a:pt x="28" y="3"/>
                    <a:pt x="26" y="2"/>
                    <a:pt x="25" y="4"/>
                  </a:cubicBezTo>
                  <a:cubicBezTo>
                    <a:pt x="25" y="4"/>
                    <a:pt x="25" y="5"/>
                    <a:pt x="25" y="5"/>
                  </a:cubicBezTo>
                  <a:cubicBezTo>
                    <a:pt x="27" y="7"/>
                    <a:pt x="29" y="6"/>
                    <a:pt x="30" y="6"/>
                  </a:cubicBezTo>
                  <a:cubicBezTo>
                    <a:pt x="31" y="5"/>
                    <a:pt x="32" y="5"/>
                    <a:pt x="33" y="4"/>
                  </a:cubicBezTo>
                  <a:cubicBezTo>
                    <a:pt x="31" y="6"/>
                    <a:pt x="31" y="8"/>
                    <a:pt x="31" y="10"/>
                  </a:cubicBezTo>
                  <a:cubicBezTo>
                    <a:pt x="31" y="12"/>
                    <a:pt x="32" y="15"/>
                    <a:pt x="28" y="14"/>
                  </a:cubicBezTo>
                  <a:cubicBezTo>
                    <a:pt x="28" y="14"/>
                    <a:pt x="28" y="12"/>
                    <a:pt x="27" y="14"/>
                  </a:cubicBezTo>
                  <a:cubicBezTo>
                    <a:pt x="26" y="14"/>
                    <a:pt x="25" y="15"/>
                    <a:pt x="26" y="16"/>
                  </a:cubicBezTo>
                  <a:cubicBezTo>
                    <a:pt x="26" y="16"/>
                    <a:pt x="26" y="17"/>
                    <a:pt x="27" y="16"/>
                  </a:cubicBezTo>
                  <a:cubicBezTo>
                    <a:pt x="34" y="12"/>
                    <a:pt x="35" y="19"/>
                    <a:pt x="38" y="23"/>
                  </a:cubicBezTo>
                  <a:cubicBezTo>
                    <a:pt x="37" y="24"/>
                    <a:pt x="37" y="25"/>
                    <a:pt x="36" y="26"/>
                  </a:cubicBezTo>
                  <a:cubicBezTo>
                    <a:pt x="32" y="28"/>
                    <a:pt x="29" y="31"/>
                    <a:pt x="24" y="31"/>
                  </a:cubicBezTo>
                  <a:cubicBezTo>
                    <a:pt x="20" y="33"/>
                    <a:pt x="15" y="33"/>
                    <a:pt x="10" y="31"/>
                  </a:cubicBezTo>
                  <a:cubicBezTo>
                    <a:pt x="9" y="31"/>
                    <a:pt x="8" y="31"/>
                    <a:pt x="7" y="31"/>
                  </a:cubicBezTo>
                  <a:cubicBezTo>
                    <a:pt x="1" y="29"/>
                    <a:pt x="0" y="28"/>
                    <a:pt x="2" y="22"/>
                  </a:cubicBezTo>
                  <a:cubicBezTo>
                    <a:pt x="4" y="16"/>
                    <a:pt x="8" y="12"/>
                    <a:pt x="12" y="7"/>
                  </a:cubicBezTo>
                  <a:close/>
                </a:path>
              </a:pathLst>
            </a:custGeom>
            <a:solidFill>
              <a:srgbClr val="FDD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7" name="Freeform 678"/>
            <p:cNvSpPr/>
            <p:nvPr/>
          </p:nvSpPr>
          <p:spPr bwMode="auto">
            <a:xfrm>
              <a:off x="3298826" y="4329114"/>
              <a:ext cx="41275" cy="90488"/>
            </a:xfrm>
            <a:custGeom>
              <a:avLst/>
              <a:gdLst>
                <a:gd name="T0" fmla="*/ 7 w 11"/>
                <a:gd name="T1" fmla="*/ 24 h 24"/>
                <a:gd name="T2" fmla="*/ 0 w 11"/>
                <a:gd name="T3" fmla="*/ 7 h 24"/>
                <a:gd name="T4" fmla="*/ 6 w 11"/>
                <a:gd name="T5" fmla="*/ 0 h 24"/>
                <a:gd name="T6" fmla="*/ 9 w 11"/>
                <a:gd name="T7" fmla="*/ 0 h 24"/>
                <a:gd name="T8" fmla="*/ 10 w 11"/>
                <a:gd name="T9" fmla="*/ 6 h 24"/>
                <a:gd name="T10" fmla="*/ 10 w 11"/>
                <a:gd name="T11" fmla="*/ 13 h 24"/>
                <a:gd name="T12" fmla="*/ 7 w 11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4">
                  <a:moveTo>
                    <a:pt x="7" y="24"/>
                  </a:moveTo>
                  <a:cubicBezTo>
                    <a:pt x="6" y="17"/>
                    <a:pt x="3" y="13"/>
                    <a:pt x="0" y="7"/>
                  </a:cubicBezTo>
                  <a:cubicBezTo>
                    <a:pt x="2" y="5"/>
                    <a:pt x="4" y="2"/>
                    <a:pt x="6" y="0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11" y="1"/>
                    <a:pt x="10" y="3"/>
                    <a:pt x="10" y="6"/>
                  </a:cubicBezTo>
                  <a:cubicBezTo>
                    <a:pt x="9" y="8"/>
                    <a:pt x="10" y="11"/>
                    <a:pt x="10" y="13"/>
                  </a:cubicBezTo>
                  <a:cubicBezTo>
                    <a:pt x="9" y="16"/>
                    <a:pt x="8" y="20"/>
                    <a:pt x="7" y="24"/>
                  </a:cubicBezTo>
                  <a:close/>
                </a:path>
              </a:pathLst>
            </a:custGeom>
            <a:solidFill>
              <a:srgbClr val="FAE5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8" name="Freeform 679"/>
            <p:cNvSpPr/>
            <p:nvPr/>
          </p:nvSpPr>
          <p:spPr bwMode="auto">
            <a:xfrm>
              <a:off x="3140076" y="4608514"/>
              <a:ext cx="52388" cy="19050"/>
            </a:xfrm>
            <a:custGeom>
              <a:avLst/>
              <a:gdLst>
                <a:gd name="T0" fmla="*/ 0 w 14"/>
                <a:gd name="T1" fmla="*/ 0 h 5"/>
                <a:gd name="T2" fmla="*/ 14 w 14"/>
                <a:gd name="T3" fmla="*/ 0 h 5"/>
                <a:gd name="T4" fmla="*/ 5 w 14"/>
                <a:gd name="T5" fmla="*/ 5 h 5"/>
                <a:gd name="T6" fmla="*/ 0 w 1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0" y="0"/>
                  </a:moveTo>
                  <a:cubicBezTo>
                    <a:pt x="5" y="0"/>
                    <a:pt x="10" y="0"/>
                    <a:pt x="14" y="0"/>
                  </a:cubicBezTo>
                  <a:cubicBezTo>
                    <a:pt x="12" y="3"/>
                    <a:pt x="8" y="4"/>
                    <a:pt x="5" y="5"/>
                  </a:cubicBezTo>
                  <a:cubicBezTo>
                    <a:pt x="2" y="5"/>
                    <a:pt x="2" y="5"/>
                    <a:pt x="0" y="0"/>
                  </a:cubicBezTo>
                  <a:close/>
                </a:path>
              </a:pathLst>
            </a:custGeom>
            <a:solidFill>
              <a:srgbClr val="F8E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9" name="Freeform 680"/>
            <p:cNvSpPr/>
            <p:nvPr/>
          </p:nvSpPr>
          <p:spPr bwMode="auto">
            <a:xfrm>
              <a:off x="3249613" y="4348164"/>
              <a:ext cx="38100" cy="30163"/>
            </a:xfrm>
            <a:custGeom>
              <a:avLst/>
              <a:gdLst>
                <a:gd name="T0" fmla="*/ 7 w 10"/>
                <a:gd name="T1" fmla="*/ 1 h 8"/>
                <a:gd name="T2" fmla="*/ 6 w 10"/>
                <a:gd name="T3" fmla="*/ 4 h 8"/>
                <a:gd name="T4" fmla="*/ 0 w 10"/>
                <a:gd name="T5" fmla="*/ 8 h 8"/>
                <a:gd name="T6" fmla="*/ 7 w 10"/>
                <a:gd name="T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8">
                  <a:moveTo>
                    <a:pt x="7" y="1"/>
                  </a:moveTo>
                  <a:cubicBezTo>
                    <a:pt x="7" y="2"/>
                    <a:pt x="10" y="5"/>
                    <a:pt x="6" y="4"/>
                  </a:cubicBezTo>
                  <a:cubicBezTo>
                    <a:pt x="2" y="3"/>
                    <a:pt x="2" y="7"/>
                    <a:pt x="0" y="8"/>
                  </a:cubicBezTo>
                  <a:cubicBezTo>
                    <a:pt x="1" y="2"/>
                    <a:pt x="3" y="0"/>
                    <a:pt x="7" y="1"/>
                  </a:cubicBezTo>
                  <a:close/>
                </a:path>
              </a:pathLst>
            </a:custGeom>
            <a:solidFill>
              <a:srgbClr val="FEDD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0" name="Freeform 681"/>
            <p:cNvSpPr/>
            <p:nvPr/>
          </p:nvSpPr>
          <p:spPr bwMode="auto">
            <a:xfrm>
              <a:off x="3279776" y="4348164"/>
              <a:ext cx="15875" cy="15875"/>
            </a:xfrm>
            <a:custGeom>
              <a:avLst/>
              <a:gdLst>
                <a:gd name="T0" fmla="*/ 4 w 4"/>
                <a:gd name="T1" fmla="*/ 2 h 4"/>
                <a:gd name="T2" fmla="*/ 0 w 4"/>
                <a:gd name="T3" fmla="*/ 1 h 4"/>
                <a:gd name="T4" fmla="*/ 4 w 4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4"/>
                    <a:pt x="3" y="4"/>
                    <a:pt x="0" y="1"/>
                  </a:cubicBezTo>
                  <a:cubicBezTo>
                    <a:pt x="2" y="0"/>
                    <a:pt x="3" y="1"/>
                    <a:pt x="4" y="2"/>
                  </a:cubicBezTo>
                  <a:close/>
                </a:path>
              </a:pathLst>
            </a:custGeom>
            <a:solidFill>
              <a:srgbClr val="FEDD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1" name="Freeform 682"/>
            <p:cNvSpPr/>
            <p:nvPr/>
          </p:nvSpPr>
          <p:spPr bwMode="auto">
            <a:xfrm>
              <a:off x="3340101" y="4692651"/>
              <a:ext cx="74613" cy="131763"/>
            </a:xfrm>
            <a:custGeom>
              <a:avLst/>
              <a:gdLst>
                <a:gd name="T0" fmla="*/ 3 w 20"/>
                <a:gd name="T1" fmla="*/ 7 h 35"/>
                <a:gd name="T2" fmla="*/ 6 w 20"/>
                <a:gd name="T3" fmla="*/ 6 h 35"/>
                <a:gd name="T4" fmla="*/ 10 w 20"/>
                <a:gd name="T5" fmla="*/ 2 h 35"/>
                <a:gd name="T6" fmla="*/ 18 w 20"/>
                <a:gd name="T7" fmla="*/ 6 h 35"/>
                <a:gd name="T8" fmla="*/ 19 w 20"/>
                <a:gd name="T9" fmla="*/ 7 h 35"/>
                <a:gd name="T10" fmla="*/ 19 w 20"/>
                <a:gd name="T11" fmla="*/ 11 h 35"/>
                <a:gd name="T12" fmla="*/ 10 w 20"/>
                <a:gd name="T13" fmla="*/ 30 h 35"/>
                <a:gd name="T14" fmla="*/ 10 w 20"/>
                <a:gd name="T15" fmla="*/ 35 h 35"/>
                <a:gd name="T16" fmla="*/ 2 w 20"/>
                <a:gd name="T17" fmla="*/ 33 h 35"/>
                <a:gd name="T18" fmla="*/ 2 w 20"/>
                <a:gd name="T19" fmla="*/ 15 h 35"/>
                <a:gd name="T20" fmla="*/ 3 w 20"/>
                <a:gd name="T21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35">
                  <a:moveTo>
                    <a:pt x="3" y="7"/>
                  </a:moveTo>
                  <a:cubicBezTo>
                    <a:pt x="5" y="9"/>
                    <a:pt x="6" y="7"/>
                    <a:pt x="6" y="6"/>
                  </a:cubicBezTo>
                  <a:cubicBezTo>
                    <a:pt x="7" y="5"/>
                    <a:pt x="9" y="3"/>
                    <a:pt x="10" y="2"/>
                  </a:cubicBezTo>
                  <a:cubicBezTo>
                    <a:pt x="14" y="1"/>
                    <a:pt x="17" y="0"/>
                    <a:pt x="18" y="6"/>
                  </a:cubicBezTo>
                  <a:cubicBezTo>
                    <a:pt x="18" y="6"/>
                    <a:pt x="18" y="7"/>
                    <a:pt x="19" y="7"/>
                  </a:cubicBezTo>
                  <a:cubicBezTo>
                    <a:pt x="20" y="9"/>
                    <a:pt x="19" y="10"/>
                    <a:pt x="19" y="11"/>
                  </a:cubicBezTo>
                  <a:cubicBezTo>
                    <a:pt x="15" y="17"/>
                    <a:pt x="15" y="25"/>
                    <a:pt x="10" y="30"/>
                  </a:cubicBezTo>
                  <a:cubicBezTo>
                    <a:pt x="9" y="32"/>
                    <a:pt x="9" y="33"/>
                    <a:pt x="10" y="35"/>
                  </a:cubicBezTo>
                  <a:cubicBezTo>
                    <a:pt x="8" y="34"/>
                    <a:pt x="6" y="31"/>
                    <a:pt x="2" y="33"/>
                  </a:cubicBezTo>
                  <a:cubicBezTo>
                    <a:pt x="0" y="27"/>
                    <a:pt x="0" y="21"/>
                    <a:pt x="2" y="15"/>
                  </a:cubicBezTo>
                  <a:cubicBezTo>
                    <a:pt x="3" y="12"/>
                    <a:pt x="2" y="9"/>
                    <a:pt x="3" y="7"/>
                  </a:cubicBezTo>
                  <a:close/>
                </a:path>
              </a:pathLst>
            </a:custGeom>
            <a:solidFill>
              <a:srgbClr val="F7F4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2" name="Freeform 683"/>
            <p:cNvSpPr/>
            <p:nvPr/>
          </p:nvSpPr>
          <p:spPr bwMode="auto">
            <a:xfrm>
              <a:off x="3287713" y="4748214"/>
              <a:ext cx="41275" cy="34925"/>
            </a:xfrm>
            <a:custGeom>
              <a:avLst/>
              <a:gdLst>
                <a:gd name="T0" fmla="*/ 4 w 11"/>
                <a:gd name="T1" fmla="*/ 9 h 9"/>
                <a:gd name="T2" fmla="*/ 6 w 11"/>
                <a:gd name="T3" fmla="*/ 4 h 9"/>
                <a:gd name="T4" fmla="*/ 0 w 11"/>
                <a:gd name="T5" fmla="*/ 2 h 9"/>
                <a:gd name="T6" fmla="*/ 8 w 11"/>
                <a:gd name="T7" fmla="*/ 3 h 9"/>
                <a:gd name="T8" fmla="*/ 10 w 11"/>
                <a:gd name="T9" fmla="*/ 7 h 9"/>
                <a:gd name="T10" fmla="*/ 4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4" y="9"/>
                  </a:moveTo>
                  <a:cubicBezTo>
                    <a:pt x="3" y="7"/>
                    <a:pt x="3" y="5"/>
                    <a:pt x="6" y="4"/>
                  </a:cubicBezTo>
                  <a:cubicBezTo>
                    <a:pt x="4" y="2"/>
                    <a:pt x="2" y="4"/>
                    <a:pt x="0" y="2"/>
                  </a:cubicBezTo>
                  <a:cubicBezTo>
                    <a:pt x="3" y="0"/>
                    <a:pt x="5" y="1"/>
                    <a:pt x="8" y="3"/>
                  </a:cubicBezTo>
                  <a:cubicBezTo>
                    <a:pt x="10" y="4"/>
                    <a:pt x="11" y="5"/>
                    <a:pt x="10" y="7"/>
                  </a:cubicBezTo>
                  <a:cubicBezTo>
                    <a:pt x="8" y="9"/>
                    <a:pt x="6" y="9"/>
                    <a:pt x="4" y="9"/>
                  </a:cubicBezTo>
                  <a:close/>
                </a:path>
              </a:pathLst>
            </a:custGeom>
            <a:solidFill>
              <a:srgbClr val="FED3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3" name="Freeform 684"/>
            <p:cNvSpPr/>
            <p:nvPr/>
          </p:nvSpPr>
          <p:spPr bwMode="auto">
            <a:xfrm>
              <a:off x="3373438" y="4613276"/>
              <a:ext cx="30163" cy="36513"/>
            </a:xfrm>
            <a:custGeom>
              <a:avLst/>
              <a:gdLst>
                <a:gd name="T0" fmla="*/ 0 w 8"/>
                <a:gd name="T1" fmla="*/ 8 h 10"/>
                <a:gd name="T2" fmla="*/ 3 w 8"/>
                <a:gd name="T3" fmla="*/ 1 h 10"/>
                <a:gd name="T4" fmla="*/ 8 w 8"/>
                <a:gd name="T5" fmla="*/ 3 h 10"/>
                <a:gd name="T6" fmla="*/ 5 w 8"/>
                <a:gd name="T7" fmla="*/ 8 h 10"/>
                <a:gd name="T8" fmla="*/ 0 w 8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0" y="8"/>
                  </a:moveTo>
                  <a:cubicBezTo>
                    <a:pt x="0" y="5"/>
                    <a:pt x="1" y="3"/>
                    <a:pt x="3" y="1"/>
                  </a:cubicBezTo>
                  <a:cubicBezTo>
                    <a:pt x="4" y="3"/>
                    <a:pt x="7" y="0"/>
                    <a:pt x="8" y="3"/>
                  </a:cubicBezTo>
                  <a:cubicBezTo>
                    <a:pt x="7" y="5"/>
                    <a:pt x="6" y="6"/>
                    <a:pt x="5" y="8"/>
                  </a:cubicBezTo>
                  <a:cubicBezTo>
                    <a:pt x="3" y="6"/>
                    <a:pt x="2" y="10"/>
                    <a:pt x="0" y="8"/>
                  </a:cubicBezTo>
                  <a:close/>
                </a:path>
              </a:pathLst>
            </a:custGeom>
            <a:solidFill>
              <a:srgbClr val="FBE3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4" name="Freeform 685"/>
            <p:cNvSpPr/>
            <p:nvPr/>
          </p:nvSpPr>
          <p:spPr bwMode="auto">
            <a:xfrm>
              <a:off x="3317876" y="4752976"/>
              <a:ext cx="19050" cy="22225"/>
            </a:xfrm>
            <a:custGeom>
              <a:avLst/>
              <a:gdLst>
                <a:gd name="T0" fmla="*/ 2 w 5"/>
                <a:gd name="T1" fmla="*/ 6 h 6"/>
                <a:gd name="T2" fmla="*/ 0 w 5"/>
                <a:gd name="T3" fmla="*/ 2 h 6"/>
                <a:gd name="T4" fmla="*/ 0 w 5"/>
                <a:gd name="T5" fmla="*/ 1 h 6"/>
                <a:gd name="T6" fmla="*/ 4 w 5"/>
                <a:gd name="T7" fmla="*/ 2 h 6"/>
                <a:gd name="T8" fmla="*/ 2 w 5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6"/>
                  </a:moveTo>
                  <a:cubicBezTo>
                    <a:pt x="2" y="5"/>
                    <a:pt x="1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4" y="0"/>
                    <a:pt x="4" y="2"/>
                  </a:cubicBezTo>
                  <a:cubicBezTo>
                    <a:pt x="5" y="4"/>
                    <a:pt x="4" y="6"/>
                    <a:pt x="2" y="6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5" name="Freeform 686"/>
            <p:cNvSpPr/>
            <p:nvPr/>
          </p:nvSpPr>
          <p:spPr bwMode="auto">
            <a:xfrm>
              <a:off x="3317876" y="4722814"/>
              <a:ext cx="19050" cy="25400"/>
            </a:xfrm>
            <a:custGeom>
              <a:avLst/>
              <a:gdLst>
                <a:gd name="T0" fmla="*/ 5 w 5"/>
                <a:gd name="T1" fmla="*/ 4 h 7"/>
                <a:gd name="T2" fmla="*/ 1 w 5"/>
                <a:gd name="T3" fmla="*/ 6 h 7"/>
                <a:gd name="T4" fmla="*/ 2 w 5"/>
                <a:gd name="T5" fmla="*/ 0 h 7"/>
                <a:gd name="T6" fmla="*/ 5 w 5"/>
                <a:gd name="T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4"/>
                  </a:moveTo>
                  <a:cubicBezTo>
                    <a:pt x="4" y="5"/>
                    <a:pt x="3" y="7"/>
                    <a:pt x="1" y="6"/>
                  </a:cubicBezTo>
                  <a:cubicBezTo>
                    <a:pt x="0" y="5"/>
                    <a:pt x="1" y="3"/>
                    <a:pt x="2" y="0"/>
                  </a:cubicBezTo>
                  <a:cubicBezTo>
                    <a:pt x="2" y="3"/>
                    <a:pt x="4" y="3"/>
                    <a:pt x="5" y="4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6" name="Freeform 687"/>
            <p:cNvSpPr/>
            <p:nvPr/>
          </p:nvSpPr>
          <p:spPr bwMode="auto">
            <a:xfrm>
              <a:off x="3186113" y="4608514"/>
              <a:ext cx="96838" cy="65088"/>
            </a:xfrm>
            <a:custGeom>
              <a:avLst/>
              <a:gdLst>
                <a:gd name="T0" fmla="*/ 22 w 26"/>
                <a:gd name="T1" fmla="*/ 1 h 17"/>
                <a:gd name="T2" fmla="*/ 24 w 26"/>
                <a:gd name="T3" fmla="*/ 0 h 17"/>
                <a:gd name="T4" fmla="*/ 26 w 26"/>
                <a:gd name="T5" fmla="*/ 1 h 17"/>
                <a:gd name="T6" fmla="*/ 20 w 26"/>
                <a:gd name="T7" fmla="*/ 9 h 17"/>
                <a:gd name="T8" fmla="*/ 17 w 26"/>
                <a:gd name="T9" fmla="*/ 10 h 17"/>
                <a:gd name="T10" fmla="*/ 13 w 26"/>
                <a:gd name="T11" fmla="*/ 11 h 17"/>
                <a:gd name="T12" fmla="*/ 5 w 26"/>
                <a:gd name="T13" fmla="*/ 17 h 17"/>
                <a:gd name="T14" fmla="*/ 0 w 26"/>
                <a:gd name="T15" fmla="*/ 14 h 17"/>
                <a:gd name="T16" fmla="*/ 22 w 26"/>
                <a:gd name="T17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7">
                  <a:moveTo>
                    <a:pt x="22" y="1"/>
                  </a:moveTo>
                  <a:cubicBezTo>
                    <a:pt x="23" y="1"/>
                    <a:pt x="24" y="0"/>
                    <a:pt x="24" y="0"/>
                  </a:cubicBezTo>
                  <a:cubicBezTo>
                    <a:pt x="25" y="0"/>
                    <a:pt x="25" y="1"/>
                    <a:pt x="26" y="1"/>
                  </a:cubicBezTo>
                  <a:cubicBezTo>
                    <a:pt x="23" y="3"/>
                    <a:pt x="24" y="8"/>
                    <a:pt x="20" y="9"/>
                  </a:cubicBezTo>
                  <a:cubicBezTo>
                    <a:pt x="19" y="9"/>
                    <a:pt x="19" y="11"/>
                    <a:pt x="17" y="10"/>
                  </a:cubicBezTo>
                  <a:cubicBezTo>
                    <a:pt x="15" y="8"/>
                    <a:pt x="13" y="9"/>
                    <a:pt x="13" y="11"/>
                  </a:cubicBezTo>
                  <a:cubicBezTo>
                    <a:pt x="11" y="14"/>
                    <a:pt x="6" y="13"/>
                    <a:pt x="5" y="17"/>
                  </a:cubicBezTo>
                  <a:cubicBezTo>
                    <a:pt x="4" y="15"/>
                    <a:pt x="0" y="17"/>
                    <a:pt x="0" y="14"/>
                  </a:cubicBezTo>
                  <a:cubicBezTo>
                    <a:pt x="8" y="11"/>
                    <a:pt x="16" y="6"/>
                    <a:pt x="22" y="1"/>
                  </a:cubicBezTo>
                  <a:close/>
                </a:path>
              </a:pathLst>
            </a:custGeom>
            <a:solidFill>
              <a:srgbClr val="F9E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7" name="Freeform 688"/>
            <p:cNvSpPr/>
            <p:nvPr/>
          </p:nvSpPr>
          <p:spPr bwMode="auto">
            <a:xfrm>
              <a:off x="3430588" y="4567239"/>
              <a:ext cx="165100" cy="166688"/>
            </a:xfrm>
            <a:custGeom>
              <a:avLst/>
              <a:gdLst>
                <a:gd name="T0" fmla="*/ 9 w 44"/>
                <a:gd name="T1" fmla="*/ 16 h 44"/>
                <a:gd name="T2" fmla="*/ 13 w 44"/>
                <a:gd name="T3" fmla="*/ 11 h 44"/>
                <a:gd name="T4" fmla="*/ 25 w 44"/>
                <a:gd name="T5" fmla="*/ 3 h 44"/>
                <a:gd name="T6" fmla="*/ 41 w 44"/>
                <a:gd name="T7" fmla="*/ 0 h 44"/>
                <a:gd name="T8" fmla="*/ 44 w 44"/>
                <a:gd name="T9" fmla="*/ 4 h 44"/>
                <a:gd name="T10" fmla="*/ 37 w 44"/>
                <a:gd name="T11" fmla="*/ 8 h 44"/>
                <a:gd name="T12" fmla="*/ 36 w 44"/>
                <a:gd name="T13" fmla="*/ 9 h 44"/>
                <a:gd name="T14" fmla="*/ 29 w 44"/>
                <a:gd name="T15" fmla="*/ 9 h 44"/>
                <a:gd name="T16" fmla="*/ 27 w 44"/>
                <a:gd name="T17" fmla="*/ 10 h 44"/>
                <a:gd name="T18" fmla="*/ 23 w 44"/>
                <a:gd name="T19" fmla="*/ 11 h 44"/>
                <a:gd name="T20" fmla="*/ 26 w 44"/>
                <a:gd name="T21" fmla="*/ 17 h 44"/>
                <a:gd name="T22" fmla="*/ 21 w 44"/>
                <a:gd name="T23" fmla="*/ 23 h 44"/>
                <a:gd name="T24" fmla="*/ 12 w 44"/>
                <a:gd name="T25" fmla="*/ 36 h 44"/>
                <a:gd name="T26" fmla="*/ 5 w 44"/>
                <a:gd name="T27" fmla="*/ 43 h 44"/>
                <a:gd name="T28" fmla="*/ 1 w 44"/>
                <a:gd name="T29" fmla="*/ 39 h 44"/>
                <a:gd name="T30" fmla="*/ 6 w 44"/>
                <a:gd name="T31" fmla="*/ 30 h 44"/>
                <a:gd name="T32" fmla="*/ 7 w 44"/>
                <a:gd name="T33" fmla="*/ 28 h 44"/>
                <a:gd name="T34" fmla="*/ 8 w 44"/>
                <a:gd name="T35" fmla="*/ 24 h 44"/>
                <a:gd name="T36" fmla="*/ 10 w 44"/>
                <a:gd name="T37" fmla="*/ 26 h 44"/>
                <a:gd name="T38" fmla="*/ 12 w 44"/>
                <a:gd name="T39" fmla="*/ 26 h 44"/>
                <a:gd name="T40" fmla="*/ 12 w 44"/>
                <a:gd name="T41" fmla="*/ 26 h 44"/>
                <a:gd name="T42" fmla="*/ 11 w 44"/>
                <a:gd name="T43" fmla="*/ 21 h 44"/>
                <a:gd name="T44" fmla="*/ 16 w 44"/>
                <a:gd name="T45" fmla="*/ 22 h 44"/>
                <a:gd name="T46" fmla="*/ 9 w 44"/>
                <a:gd name="T47" fmla="*/ 1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4" h="44">
                  <a:moveTo>
                    <a:pt x="9" y="16"/>
                  </a:moveTo>
                  <a:cubicBezTo>
                    <a:pt x="9" y="13"/>
                    <a:pt x="12" y="13"/>
                    <a:pt x="13" y="11"/>
                  </a:cubicBezTo>
                  <a:cubicBezTo>
                    <a:pt x="17" y="9"/>
                    <a:pt x="21" y="5"/>
                    <a:pt x="25" y="3"/>
                  </a:cubicBezTo>
                  <a:cubicBezTo>
                    <a:pt x="30" y="0"/>
                    <a:pt x="35" y="0"/>
                    <a:pt x="41" y="0"/>
                  </a:cubicBezTo>
                  <a:cubicBezTo>
                    <a:pt x="42" y="1"/>
                    <a:pt x="44" y="1"/>
                    <a:pt x="44" y="4"/>
                  </a:cubicBezTo>
                  <a:cubicBezTo>
                    <a:pt x="40" y="2"/>
                    <a:pt x="37" y="2"/>
                    <a:pt x="37" y="8"/>
                  </a:cubicBezTo>
                  <a:cubicBezTo>
                    <a:pt x="37" y="8"/>
                    <a:pt x="37" y="9"/>
                    <a:pt x="36" y="9"/>
                  </a:cubicBezTo>
                  <a:cubicBezTo>
                    <a:pt x="33" y="8"/>
                    <a:pt x="31" y="9"/>
                    <a:pt x="29" y="9"/>
                  </a:cubicBezTo>
                  <a:cubicBezTo>
                    <a:pt x="28" y="10"/>
                    <a:pt x="28" y="10"/>
                    <a:pt x="27" y="10"/>
                  </a:cubicBezTo>
                  <a:cubicBezTo>
                    <a:pt x="24" y="9"/>
                    <a:pt x="24" y="9"/>
                    <a:pt x="23" y="11"/>
                  </a:cubicBezTo>
                  <a:cubicBezTo>
                    <a:pt x="21" y="15"/>
                    <a:pt x="23" y="16"/>
                    <a:pt x="26" y="17"/>
                  </a:cubicBezTo>
                  <a:cubicBezTo>
                    <a:pt x="26" y="21"/>
                    <a:pt x="23" y="22"/>
                    <a:pt x="21" y="23"/>
                  </a:cubicBezTo>
                  <a:cubicBezTo>
                    <a:pt x="19" y="28"/>
                    <a:pt x="16" y="32"/>
                    <a:pt x="12" y="36"/>
                  </a:cubicBezTo>
                  <a:cubicBezTo>
                    <a:pt x="9" y="38"/>
                    <a:pt x="8" y="41"/>
                    <a:pt x="5" y="43"/>
                  </a:cubicBezTo>
                  <a:cubicBezTo>
                    <a:pt x="2" y="44"/>
                    <a:pt x="0" y="41"/>
                    <a:pt x="1" y="39"/>
                  </a:cubicBezTo>
                  <a:cubicBezTo>
                    <a:pt x="1" y="36"/>
                    <a:pt x="1" y="31"/>
                    <a:pt x="6" y="30"/>
                  </a:cubicBezTo>
                  <a:cubicBezTo>
                    <a:pt x="7" y="30"/>
                    <a:pt x="7" y="29"/>
                    <a:pt x="7" y="28"/>
                  </a:cubicBezTo>
                  <a:cubicBezTo>
                    <a:pt x="7" y="27"/>
                    <a:pt x="7" y="25"/>
                    <a:pt x="8" y="24"/>
                  </a:cubicBezTo>
                  <a:cubicBezTo>
                    <a:pt x="10" y="23"/>
                    <a:pt x="10" y="25"/>
                    <a:pt x="10" y="26"/>
                  </a:cubicBezTo>
                  <a:cubicBezTo>
                    <a:pt x="11" y="28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0" y="24"/>
                    <a:pt x="10" y="23"/>
                    <a:pt x="11" y="21"/>
                  </a:cubicBezTo>
                  <a:cubicBezTo>
                    <a:pt x="13" y="19"/>
                    <a:pt x="14" y="21"/>
                    <a:pt x="16" y="22"/>
                  </a:cubicBezTo>
                  <a:cubicBezTo>
                    <a:pt x="14" y="19"/>
                    <a:pt x="13" y="16"/>
                    <a:pt x="9" y="16"/>
                  </a:cubicBezTo>
                  <a:close/>
                </a:path>
              </a:pathLst>
            </a:custGeom>
            <a:solidFill>
              <a:srgbClr val="FCE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8" name="Freeform 689"/>
            <p:cNvSpPr/>
            <p:nvPr/>
          </p:nvSpPr>
          <p:spPr bwMode="auto">
            <a:xfrm>
              <a:off x="3378201" y="4718051"/>
              <a:ext cx="60325" cy="106363"/>
            </a:xfrm>
            <a:custGeom>
              <a:avLst/>
              <a:gdLst>
                <a:gd name="T0" fmla="*/ 0 w 16"/>
                <a:gd name="T1" fmla="*/ 23 h 28"/>
                <a:gd name="T2" fmla="*/ 8 w 16"/>
                <a:gd name="T3" fmla="*/ 4 h 28"/>
                <a:gd name="T4" fmla="*/ 16 w 16"/>
                <a:gd name="T5" fmla="*/ 5 h 28"/>
                <a:gd name="T6" fmla="*/ 14 w 16"/>
                <a:gd name="T7" fmla="*/ 9 h 28"/>
                <a:gd name="T8" fmla="*/ 13 w 16"/>
                <a:gd name="T9" fmla="*/ 10 h 28"/>
                <a:gd name="T10" fmla="*/ 12 w 16"/>
                <a:gd name="T11" fmla="*/ 12 h 28"/>
                <a:gd name="T12" fmla="*/ 12 w 16"/>
                <a:gd name="T13" fmla="*/ 13 h 28"/>
                <a:gd name="T14" fmla="*/ 10 w 16"/>
                <a:gd name="T15" fmla="*/ 18 h 28"/>
                <a:gd name="T16" fmla="*/ 6 w 16"/>
                <a:gd name="T17" fmla="*/ 26 h 28"/>
                <a:gd name="T18" fmla="*/ 0 w 16"/>
                <a:gd name="T19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8">
                  <a:moveTo>
                    <a:pt x="0" y="23"/>
                  </a:moveTo>
                  <a:cubicBezTo>
                    <a:pt x="3" y="17"/>
                    <a:pt x="4" y="10"/>
                    <a:pt x="8" y="4"/>
                  </a:cubicBezTo>
                  <a:cubicBezTo>
                    <a:pt x="11" y="0"/>
                    <a:pt x="13" y="3"/>
                    <a:pt x="16" y="5"/>
                  </a:cubicBezTo>
                  <a:cubicBezTo>
                    <a:pt x="15" y="6"/>
                    <a:pt x="14" y="8"/>
                    <a:pt x="14" y="9"/>
                  </a:cubicBezTo>
                  <a:cubicBezTo>
                    <a:pt x="14" y="9"/>
                    <a:pt x="13" y="9"/>
                    <a:pt x="13" y="10"/>
                  </a:cubicBezTo>
                  <a:cubicBezTo>
                    <a:pt x="13" y="10"/>
                    <a:pt x="12" y="11"/>
                    <a:pt x="12" y="12"/>
                  </a:cubicBezTo>
                  <a:cubicBezTo>
                    <a:pt x="12" y="12"/>
                    <a:pt x="12" y="12"/>
                    <a:pt x="12" y="13"/>
                  </a:cubicBezTo>
                  <a:cubicBezTo>
                    <a:pt x="10" y="14"/>
                    <a:pt x="8" y="16"/>
                    <a:pt x="10" y="18"/>
                  </a:cubicBezTo>
                  <a:cubicBezTo>
                    <a:pt x="8" y="21"/>
                    <a:pt x="10" y="25"/>
                    <a:pt x="6" y="26"/>
                  </a:cubicBezTo>
                  <a:cubicBezTo>
                    <a:pt x="3" y="27"/>
                    <a:pt x="0" y="28"/>
                    <a:pt x="0" y="23"/>
                  </a:cubicBezTo>
                  <a:close/>
                </a:path>
              </a:pathLst>
            </a:custGeom>
            <a:solidFill>
              <a:srgbClr val="F8DE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9" name="Freeform 690"/>
            <p:cNvSpPr/>
            <p:nvPr/>
          </p:nvSpPr>
          <p:spPr bwMode="auto">
            <a:xfrm>
              <a:off x="3509963" y="4613276"/>
              <a:ext cx="55563" cy="79375"/>
            </a:xfrm>
            <a:custGeom>
              <a:avLst/>
              <a:gdLst>
                <a:gd name="T0" fmla="*/ 0 w 15"/>
                <a:gd name="T1" fmla="*/ 11 h 21"/>
                <a:gd name="T2" fmla="*/ 5 w 15"/>
                <a:gd name="T3" fmla="*/ 5 h 21"/>
                <a:gd name="T4" fmla="*/ 11 w 15"/>
                <a:gd name="T5" fmla="*/ 2 h 21"/>
                <a:gd name="T6" fmla="*/ 15 w 15"/>
                <a:gd name="T7" fmla="*/ 11 h 21"/>
                <a:gd name="T8" fmla="*/ 13 w 15"/>
                <a:gd name="T9" fmla="*/ 21 h 21"/>
                <a:gd name="T10" fmla="*/ 13 w 15"/>
                <a:gd name="T11" fmla="*/ 17 h 21"/>
                <a:gd name="T12" fmla="*/ 11 w 15"/>
                <a:gd name="T13" fmla="*/ 14 h 21"/>
                <a:gd name="T14" fmla="*/ 11 w 15"/>
                <a:gd name="T15" fmla="*/ 13 h 21"/>
                <a:gd name="T16" fmla="*/ 6 w 15"/>
                <a:gd name="T17" fmla="*/ 11 h 21"/>
                <a:gd name="T18" fmla="*/ 0 w 15"/>
                <a:gd name="T1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21">
                  <a:moveTo>
                    <a:pt x="0" y="11"/>
                  </a:moveTo>
                  <a:cubicBezTo>
                    <a:pt x="2" y="9"/>
                    <a:pt x="3" y="7"/>
                    <a:pt x="5" y="5"/>
                  </a:cubicBezTo>
                  <a:cubicBezTo>
                    <a:pt x="6" y="3"/>
                    <a:pt x="8" y="0"/>
                    <a:pt x="11" y="2"/>
                  </a:cubicBezTo>
                  <a:cubicBezTo>
                    <a:pt x="15" y="3"/>
                    <a:pt x="15" y="7"/>
                    <a:pt x="15" y="11"/>
                  </a:cubicBezTo>
                  <a:cubicBezTo>
                    <a:pt x="15" y="15"/>
                    <a:pt x="14" y="18"/>
                    <a:pt x="13" y="21"/>
                  </a:cubicBezTo>
                  <a:cubicBezTo>
                    <a:pt x="11" y="20"/>
                    <a:pt x="12" y="18"/>
                    <a:pt x="13" y="17"/>
                  </a:cubicBezTo>
                  <a:cubicBezTo>
                    <a:pt x="12" y="16"/>
                    <a:pt x="11" y="16"/>
                    <a:pt x="11" y="14"/>
                  </a:cubicBezTo>
                  <a:cubicBezTo>
                    <a:pt x="11" y="14"/>
                    <a:pt x="11" y="14"/>
                    <a:pt x="11" y="13"/>
                  </a:cubicBezTo>
                  <a:cubicBezTo>
                    <a:pt x="10" y="11"/>
                    <a:pt x="7" y="13"/>
                    <a:pt x="6" y="11"/>
                  </a:cubicBezTo>
                  <a:cubicBezTo>
                    <a:pt x="4" y="9"/>
                    <a:pt x="2" y="11"/>
                    <a:pt x="0" y="11"/>
                  </a:cubicBezTo>
                  <a:close/>
                </a:path>
              </a:pathLst>
            </a:custGeom>
            <a:solidFill>
              <a:srgbClr val="FEDC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0" name="Freeform 691"/>
            <p:cNvSpPr/>
            <p:nvPr/>
          </p:nvSpPr>
          <p:spPr bwMode="auto">
            <a:xfrm>
              <a:off x="3408363" y="4673601"/>
              <a:ext cx="55563" cy="63500"/>
            </a:xfrm>
            <a:custGeom>
              <a:avLst/>
              <a:gdLst>
                <a:gd name="T0" fmla="*/ 8 w 15"/>
                <a:gd name="T1" fmla="*/ 17 h 17"/>
                <a:gd name="T2" fmla="*/ 0 w 15"/>
                <a:gd name="T3" fmla="*/ 16 h 17"/>
                <a:gd name="T4" fmla="*/ 1 w 15"/>
                <a:gd name="T5" fmla="*/ 12 h 17"/>
                <a:gd name="T6" fmla="*/ 7 w 15"/>
                <a:gd name="T7" fmla="*/ 2 h 17"/>
                <a:gd name="T8" fmla="*/ 13 w 15"/>
                <a:gd name="T9" fmla="*/ 1 h 17"/>
                <a:gd name="T10" fmla="*/ 15 w 15"/>
                <a:gd name="T11" fmla="*/ 2 h 17"/>
                <a:gd name="T12" fmla="*/ 12 w 15"/>
                <a:gd name="T13" fmla="*/ 4 h 17"/>
                <a:gd name="T14" fmla="*/ 8 w 15"/>
                <a:gd name="T15" fmla="*/ 11 h 17"/>
                <a:gd name="T16" fmla="*/ 11 w 15"/>
                <a:gd name="T17" fmla="*/ 15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5" y="17"/>
                    <a:pt x="3" y="13"/>
                    <a:pt x="0" y="16"/>
                  </a:cubicBezTo>
                  <a:cubicBezTo>
                    <a:pt x="0" y="15"/>
                    <a:pt x="0" y="13"/>
                    <a:pt x="1" y="12"/>
                  </a:cubicBezTo>
                  <a:cubicBezTo>
                    <a:pt x="3" y="9"/>
                    <a:pt x="5" y="5"/>
                    <a:pt x="7" y="2"/>
                  </a:cubicBezTo>
                  <a:cubicBezTo>
                    <a:pt x="9" y="0"/>
                    <a:pt x="11" y="0"/>
                    <a:pt x="13" y="1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3"/>
                    <a:pt x="14" y="4"/>
                    <a:pt x="12" y="4"/>
                  </a:cubicBezTo>
                  <a:cubicBezTo>
                    <a:pt x="6" y="3"/>
                    <a:pt x="10" y="9"/>
                    <a:pt x="8" y="11"/>
                  </a:cubicBezTo>
                  <a:cubicBezTo>
                    <a:pt x="7" y="11"/>
                    <a:pt x="9" y="15"/>
                    <a:pt x="11" y="15"/>
                  </a:cubicBezTo>
                  <a:cubicBezTo>
                    <a:pt x="11" y="17"/>
                    <a:pt x="9" y="17"/>
                    <a:pt x="8" y="17"/>
                  </a:cubicBezTo>
                  <a:close/>
                </a:path>
              </a:pathLst>
            </a:custGeom>
            <a:solidFill>
              <a:srgbClr val="FCE3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1" name="Freeform 692"/>
            <p:cNvSpPr/>
            <p:nvPr/>
          </p:nvSpPr>
          <p:spPr bwMode="auto">
            <a:xfrm>
              <a:off x="3521076" y="4649789"/>
              <a:ext cx="41275" cy="65088"/>
            </a:xfrm>
            <a:custGeom>
              <a:avLst/>
              <a:gdLst>
                <a:gd name="T0" fmla="*/ 3 w 11"/>
                <a:gd name="T1" fmla="*/ 1 h 17"/>
                <a:gd name="T2" fmla="*/ 8 w 11"/>
                <a:gd name="T3" fmla="*/ 1 h 17"/>
                <a:gd name="T4" fmla="*/ 9 w 11"/>
                <a:gd name="T5" fmla="*/ 4 h 17"/>
                <a:gd name="T6" fmla="*/ 8 w 11"/>
                <a:gd name="T7" fmla="*/ 3 h 17"/>
                <a:gd name="T8" fmla="*/ 9 w 11"/>
                <a:gd name="T9" fmla="*/ 4 h 17"/>
                <a:gd name="T10" fmla="*/ 10 w 11"/>
                <a:gd name="T11" fmla="*/ 7 h 17"/>
                <a:gd name="T12" fmla="*/ 7 w 11"/>
                <a:gd name="T13" fmla="*/ 12 h 17"/>
                <a:gd name="T14" fmla="*/ 6 w 11"/>
                <a:gd name="T15" fmla="*/ 14 h 17"/>
                <a:gd name="T16" fmla="*/ 1 w 11"/>
                <a:gd name="T17" fmla="*/ 15 h 17"/>
                <a:gd name="T18" fmla="*/ 2 w 11"/>
                <a:gd name="T19" fmla="*/ 12 h 17"/>
                <a:gd name="T20" fmla="*/ 1 w 11"/>
                <a:gd name="T21" fmla="*/ 6 h 17"/>
                <a:gd name="T22" fmla="*/ 3 w 11"/>
                <a:gd name="T2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17">
                  <a:moveTo>
                    <a:pt x="3" y="1"/>
                  </a:moveTo>
                  <a:cubicBezTo>
                    <a:pt x="4" y="1"/>
                    <a:pt x="6" y="0"/>
                    <a:pt x="8" y="1"/>
                  </a:cubicBezTo>
                  <a:cubicBezTo>
                    <a:pt x="9" y="2"/>
                    <a:pt x="11" y="2"/>
                    <a:pt x="9" y="4"/>
                  </a:cubicBezTo>
                  <a:cubicBezTo>
                    <a:pt x="9" y="3"/>
                    <a:pt x="8" y="3"/>
                    <a:pt x="8" y="3"/>
                  </a:cubicBezTo>
                  <a:cubicBezTo>
                    <a:pt x="8" y="3"/>
                    <a:pt x="9" y="3"/>
                    <a:pt x="9" y="4"/>
                  </a:cubicBezTo>
                  <a:cubicBezTo>
                    <a:pt x="8" y="5"/>
                    <a:pt x="10" y="6"/>
                    <a:pt x="10" y="7"/>
                  </a:cubicBezTo>
                  <a:cubicBezTo>
                    <a:pt x="6" y="7"/>
                    <a:pt x="7" y="10"/>
                    <a:pt x="7" y="12"/>
                  </a:cubicBezTo>
                  <a:cubicBezTo>
                    <a:pt x="7" y="13"/>
                    <a:pt x="8" y="15"/>
                    <a:pt x="6" y="14"/>
                  </a:cubicBezTo>
                  <a:cubicBezTo>
                    <a:pt x="4" y="14"/>
                    <a:pt x="3" y="17"/>
                    <a:pt x="1" y="15"/>
                  </a:cubicBezTo>
                  <a:cubicBezTo>
                    <a:pt x="0" y="14"/>
                    <a:pt x="2" y="13"/>
                    <a:pt x="2" y="12"/>
                  </a:cubicBezTo>
                  <a:cubicBezTo>
                    <a:pt x="2" y="10"/>
                    <a:pt x="5" y="8"/>
                    <a:pt x="1" y="6"/>
                  </a:cubicBezTo>
                  <a:cubicBezTo>
                    <a:pt x="0" y="6"/>
                    <a:pt x="2" y="3"/>
                    <a:pt x="3" y="1"/>
                  </a:cubicBezTo>
                  <a:close/>
                </a:path>
              </a:pathLst>
            </a:custGeom>
            <a:solidFill>
              <a:srgbClr val="FED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2" name="Freeform 693"/>
            <p:cNvSpPr/>
            <p:nvPr/>
          </p:nvSpPr>
          <p:spPr bwMode="auto">
            <a:xfrm>
              <a:off x="3419476" y="4752976"/>
              <a:ext cx="22225" cy="33338"/>
            </a:xfrm>
            <a:custGeom>
              <a:avLst/>
              <a:gdLst>
                <a:gd name="T0" fmla="*/ 2 w 6"/>
                <a:gd name="T1" fmla="*/ 0 h 9"/>
                <a:gd name="T2" fmla="*/ 3 w 6"/>
                <a:gd name="T3" fmla="*/ 0 h 9"/>
                <a:gd name="T4" fmla="*/ 6 w 6"/>
                <a:gd name="T5" fmla="*/ 2 h 9"/>
                <a:gd name="T6" fmla="*/ 4 w 6"/>
                <a:gd name="T7" fmla="*/ 8 h 9"/>
                <a:gd name="T8" fmla="*/ 1 w 6"/>
                <a:gd name="T9" fmla="*/ 4 h 9"/>
                <a:gd name="T10" fmla="*/ 1 w 6"/>
                <a:gd name="T11" fmla="*/ 4 h 9"/>
                <a:gd name="T12" fmla="*/ 2 w 6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2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4" y="0"/>
                    <a:pt x="6" y="0"/>
                    <a:pt x="6" y="2"/>
                  </a:cubicBezTo>
                  <a:cubicBezTo>
                    <a:pt x="6" y="4"/>
                    <a:pt x="6" y="7"/>
                    <a:pt x="4" y="8"/>
                  </a:cubicBezTo>
                  <a:cubicBezTo>
                    <a:pt x="0" y="9"/>
                    <a:pt x="2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FECF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3" name="Freeform 694"/>
            <p:cNvSpPr/>
            <p:nvPr/>
          </p:nvSpPr>
          <p:spPr bwMode="auto">
            <a:xfrm>
              <a:off x="3521076" y="4495801"/>
              <a:ext cx="49213" cy="19050"/>
            </a:xfrm>
            <a:custGeom>
              <a:avLst/>
              <a:gdLst>
                <a:gd name="T0" fmla="*/ 13 w 13"/>
                <a:gd name="T1" fmla="*/ 2 h 5"/>
                <a:gd name="T2" fmla="*/ 3 w 13"/>
                <a:gd name="T3" fmla="*/ 3 h 5"/>
                <a:gd name="T4" fmla="*/ 0 w 13"/>
                <a:gd name="T5" fmla="*/ 2 h 5"/>
                <a:gd name="T6" fmla="*/ 3 w 13"/>
                <a:gd name="T7" fmla="*/ 0 h 5"/>
                <a:gd name="T8" fmla="*/ 11 w 13"/>
                <a:gd name="T9" fmla="*/ 0 h 5"/>
                <a:gd name="T10" fmla="*/ 13 w 13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5">
                  <a:moveTo>
                    <a:pt x="13" y="2"/>
                  </a:moveTo>
                  <a:cubicBezTo>
                    <a:pt x="10" y="3"/>
                    <a:pt x="6" y="4"/>
                    <a:pt x="3" y="3"/>
                  </a:cubicBezTo>
                  <a:cubicBezTo>
                    <a:pt x="2" y="3"/>
                    <a:pt x="0" y="5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6" y="0"/>
                    <a:pt x="8" y="0"/>
                    <a:pt x="11" y="0"/>
                  </a:cubicBezTo>
                  <a:cubicBezTo>
                    <a:pt x="12" y="1"/>
                    <a:pt x="13" y="1"/>
                    <a:pt x="13" y="2"/>
                  </a:cubicBezTo>
                  <a:close/>
                </a:path>
              </a:pathLst>
            </a:custGeom>
            <a:solidFill>
              <a:srgbClr val="FBC7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4" name="Freeform 695"/>
            <p:cNvSpPr/>
            <p:nvPr/>
          </p:nvSpPr>
          <p:spPr bwMode="auto">
            <a:xfrm>
              <a:off x="3287713" y="4506914"/>
              <a:ext cx="71438" cy="101600"/>
            </a:xfrm>
            <a:custGeom>
              <a:avLst/>
              <a:gdLst>
                <a:gd name="T0" fmla="*/ 0 w 19"/>
                <a:gd name="T1" fmla="*/ 25 h 27"/>
                <a:gd name="T2" fmla="*/ 11 w 19"/>
                <a:gd name="T3" fmla="*/ 5 h 27"/>
                <a:gd name="T4" fmla="*/ 13 w 19"/>
                <a:gd name="T5" fmla="*/ 2 h 27"/>
                <a:gd name="T6" fmla="*/ 14 w 19"/>
                <a:gd name="T7" fmla="*/ 1 h 27"/>
                <a:gd name="T8" fmla="*/ 18 w 19"/>
                <a:gd name="T9" fmla="*/ 0 h 27"/>
                <a:gd name="T10" fmla="*/ 17 w 19"/>
                <a:gd name="T11" fmla="*/ 3 h 27"/>
                <a:gd name="T12" fmla="*/ 15 w 19"/>
                <a:gd name="T13" fmla="*/ 9 h 27"/>
                <a:gd name="T14" fmla="*/ 14 w 19"/>
                <a:gd name="T15" fmla="*/ 10 h 27"/>
                <a:gd name="T16" fmla="*/ 8 w 19"/>
                <a:gd name="T17" fmla="*/ 17 h 27"/>
                <a:gd name="T18" fmla="*/ 9 w 19"/>
                <a:gd name="T19" fmla="*/ 22 h 27"/>
                <a:gd name="T20" fmla="*/ 4 w 19"/>
                <a:gd name="T21" fmla="*/ 24 h 27"/>
                <a:gd name="T22" fmla="*/ 0 w 19"/>
                <a:gd name="T23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27">
                  <a:moveTo>
                    <a:pt x="0" y="25"/>
                  </a:moveTo>
                  <a:cubicBezTo>
                    <a:pt x="6" y="20"/>
                    <a:pt x="7" y="12"/>
                    <a:pt x="11" y="5"/>
                  </a:cubicBezTo>
                  <a:cubicBezTo>
                    <a:pt x="12" y="4"/>
                    <a:pt x="12" y="3"/>
                    <a:pt x="13" y="2"/>
                  </a:cubicBezTo>
                  <a:cubicBezTo>
                    <a:pt x="13" y="2"/>
                    <a:pt x="14" y="1"/>
                    <a:pt x="14" y="1"/>
                  </a:cubicBezTo>
                  <a:cubicBezTo>
                    <a:pt x="15" y="0"/>
                    <a:pt x="17" y="0"/>
                    <a:pt x="18" y="0"/>
                  </a:cubicBezTo>
                  <a:cubicBezTo>
                    <a:pt x="19" y="1"/>
                    <a:pt x="17" y="2"/>
                    <a:pt x="17" y="3"/>
                  </a:cubicBezTo>
                  <a:cubicBezTo>
                    <a:pt x="16" y="5"/>
                    <a:pt x="14" y="6"/>
                    <a:pt x="15" y="9"/>
                  </a:cubicBezTo>
                  <a:cubicBezTo>
                    <a:pt x="15" y="9"/>
                    <a:pt x="14" y="10"/>
                    <a:pt x="14" y="10"/>
                  </a:cubicBezTo>
                  <a:cubicBezTo>
                    <a:pt x="9" y="10"/>
                    <a:pt x="11" y="15"/>
                    <a:pt x="8" y="17"/>
                  </a:cubicBezTo>
                  <a:cubicBezTo>
                    <a:pt x="6" y="19"/>
                    <a:pt x="9" y="20"/>
                    <a:pt x="9" y="22"/>
                  </a:cubicBezTo>
                  <a:cubicBezTo>
                    <a:pt x="7" y="21"/>
                    <a:pt x="5" y="22"/>
                    <a:pt x="4" y="24"/>
                  </a:cubicBezTo>
                  <a:cubicBezTo>
                    <a:pt x="3" y="26"/>
                    <a:pt x="2" y="27"/>
                    <a:pt x="0" y="25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5" name="Freeform 696"/>
            <p:cNvSpPr/>
            <p:nvPr/>
          </p:nvSpPr>
          <p:spPr bwMode="auto">
            <a:xfrm>
              <a:off x="3287713" y="4608514"/>
              <a:ext cx="44450" cy="52388"/>
            </a:xfrm>
            <a:custGeom>
              <a:avLst/>
              <a:gdLst>
                <a:gd name="T0" fmla="*/ 12 w 12"/>
                <a:gd name="T1" fmla="*/ 3 h 14"/>
                <a:gd name="T2" fmla="*/ 5 w 12"/>
                <a:gd name="T3" fmla="*/ 14 h 14"/>
                <a:gd name="T4" fmla="*/ 1 w 12"/>
                <a:gd name="T5" fmla="*/ 9 h 14"/>
                <a:gd name="T6" fmla="*/ 3 w 12"/>
                <a:gd name="T7" fmla="*/ 8 h 14"/>
                <a:gd name="T8" fmla="*/ 0 w 12"/>
                <a:gd name="T9" fmla="*/ 4 h 14"/>
                <a:gd name="T10" fmla="*/ 7 w 12"/>
                <a:gd name="T11" fmla="*/ 3 h 14"/>
                <a:gd name="T12" fmla="*/ 12 w 12"/>
                <a:gd name="T13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4">
                  <a:moveTo>
                    <a:pt x="12" y="3"/>
                  </a:moveTo>
                  <a:cubicBezTo>
                    <a:pt x="10" y="7"/>
                    <a:pt x="7" y="10"/>
                    <a:pt x="5" y="14"/>
                  </a:cubicBezTo>
                  <a:cubicBezTo>
                    <a:pt x="1" y="14"/>
                    <a:pt x="3" y="10"/>
                    <a:pt x="1" y="9"/>
                  </a:cubicBezTo>
                  <a:cubicBezTo>
                    <a:pt x="1" y="7"/>
                    <a:pt x="3" y="11"/>
                    <a:pt x="3" y="8"/>
                  </a:cubicBezTo>
                  <a:cubicBezTo>
                    <a:pt x="4" y="5"/>
                    <a:pt x="2" y="5"/>
                    <a:pt x="0" y="4"/>
                  </a:cubicBezTo>
                  <a:cubicBezTo>
                    <a:pt x="2" y="3"/>
                    <a:pt x="4" y="0"/>
                    <a:pt x="7" y="3"/>
                  </a:cubicBezTo>
                  <a:cubicBezTo>
                    <a:pt x="8" y="5"/>
                    <a:pt x="10" y="3"/>
                    <a:pt x="12" y="3"/>
                  </a:cubicBezTo>
                  <a:close/>
                </a:path>
              </a:pathLst>
            </a:custGeom>
            <a:solidFill>
              <a:srgbClr val="FEE9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6" name="Freeform 697"/>
            <p:cNvSpPr/>
            <p:nvPr/>
          </p:nvSpPr>
          <p:spPr bwMode="auto">
            <a:xfrm>
              <a:off x="3343276" y="4492626"/>
              <a:ext cx="12700" cy="11113"/>
            </a:xfrm>
            <a:custGeom>
              <a:avLst/>
              <a:gdLst>
                <a:gd name="T0" fmla="*/ 0 w 3"/>
                <a:gd name="T1" fmla="*/ 3 h 3"/>
                <a:gd name="T2" fmla="*/ 1 w 3"/>
                <a:gd name="T3" fmla="*/ 1 h 3"/>
                <a:gd name="T4" fmla="*/ 3 w 3"/>
                <a:gd name="T5" fmla="*/ 2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0" y="2"/>
                    <a:pt x="0" y="1"/>
                    <a:pt x="1" y="1"/>
                  </a:cubicBezTo>
                  <a:cubicBezTo>
                    <a:pt x="1" y="1"/>
                    <a:pt x="3" y="0"/>
                    <a:pt x="3" y="2"/>
                  </a:cubicBezTo>
                  <a:cubicBezTo>
                    <a:pt x="2" y="3"/>
                    <a:pt x="1" y="2"/>
                    <a:pt x="0" y="3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7" name="Freeform 698"/>
            <p:cNvSpPr/>
            <p:nvPr/>
          </p:nvSpPr>
          <p:spPr bwMode="auto">
            <a:xfrm>
              <a:off x="3189288" y="4413251"/>
              <a:ext cx="120650" cy="165100"/>
            </a:xfrm>
            <a:custGeom>
              <a:avLst/>
              <a:gdLst>
                <a:gd name="T0" fmla="*/ 5 w 32"/>
                <a:gd name="T1" fmla="*/ 34 h 44"/>
                <a:gd name="T2" fmla="*/ 8 w 32"/>
                <a:gd name="T3" fmla="*/ 31 h 44"/>
                <a:gd name="T4" fmla="*/ 12 w 32"/>
                <a:gd name="T5" fmla="*/ 35 h 44"/>
                <a:gd name="T6" fmla="*/ 15 w 32"/>
                <a:gd name="T7" fmla="*/ 35 h 44"/>
                <a:gd name="T8" fmla="*/ 15 w 32"/>
                <a:gd name="T9" fmla="*/ 24 h 44"/>
                <a:gd name="T10" fmla="*/ 17 w 32"/>
                <a:gd name="T11" fmla="*/ 23 h 44"/>
                <a:gd name="T12" fmla="*/ 17 w 32"/>
                <a:gd name="T13" fmla="*/ 23 h 44"/>
                <a:gd name="T14" fmla="*/ 17 w 32"/>
                <a:gd name="T15" fmla="*/ 23 h 44"/>
                <a:gd name="T16" fmla="*/ 17 w 32"/>
                <a:gd name="T17" fmla="*/ 23 h 44"/>
                <a:gd name="T18" fmla="*/ 17 w 32"/>
                <a:gd name="T19" fmla="*/ 23 h 44"/>
                <a:gd name="T20" fmla="*/ 19 w 32"/>
                <a:gd name="T21" fmla="*/ 19 h 44"/>
                <a:gd name="T22" fmla="*/ 17 w 32"/>
                <a:gd name="T23" fmla="*/ 16 h 44"/>
                <a:gd name="T24" fmla="*/ 21 w 32"/>
                <a:gd name="T25" fmla="*/ 6 h 44"/>
                <a:gd name="T26" fmla="*/ 25 w 32"/>
                <a:gd name="T27" fmla="*/ 2 h 44"/>
                <a:gd name="T28" fmla="*/ 28 w 32"/>
                <a:gd name="T29" fmla="*/ 2 h 44"/>
                <a:gd name="T30" fmla="*/ 28 w 32"/>
                <a:gd name="T31" fmla="*/ 3 h 44"/>
                <a:gd name="T32" fmla="*/ 28 w 32"/>
                <a:gd name="T33" fmla="*/ 3 h 44"/>
                <a:gd name="T34" fmla="*/ 27 w 32"/>
                <a:gd name="T35" fmla="*/ 8 h 44"/>
                <a:gd name="T36" fmla="*/ 22 w 32"/>
                <a:gd name="T37" fmla="*/ 10 h 44"/>
                <a:gd name="T38" fmla="*/ 23 w 32"/>
                <a:gd name="T39" fmla="*/ 13 h 44"/>
                <a:gd name="T40" fmla="*/ 25 w 32"/>
                <a:gd name="T41" fmla="*/ 10 h 44"/>
                <a:gd name="T42" fmla="*/ 26 w 32"/>
                <a:gd name="T43" fmla="*/ 13 h 44"/>
                <a:gd name="T44" fmla="*/ 26 w 32"/>
                <a:gd name="T45" fmla="*/ 13 h 44"/>
                <a:gd name="T46" fmla="*/ 29 w 32"/>
                <a:gd name="T47" fmla="*/ 22 h 44"/>
                <a:gd name="T48" fmla="*/ 29 w 32"/>
                <a:gd name="T49" fmla="*/ 24 h 44"/>
                <a:gd name="T50" fmla="*/ 23 w 32"/>
                <a:gd name="T51" fmla="*/ 35 h 44"/>
                <a:gd name="T52" fmla="*/ 16 w 32"/>
                <a:gd name="T53" fmla="*/ 43 h 44"/>
                <a:gd name="T54" fmla="*/ 15 w 32"/>
                <a:gd name="T55" fmla="*/ 44 h 44"/>
                <a:gd name="T56" fmla="*/ 11 w 32"/>
                <a:gd name="T57" fmla="*/ 40 h 44"/>
                <a:gd name="T58" fmla="*/ 6 w 32"/>
                <a:gd name="T59" fmla="*/ 39 h 44"/>
                <a:gd name="T60" fmla="*/ 2 w 32"/>
                <a:gd name="T61" fmla="*/ 38 h 44"/>
                <a:gd name="T62" fmla="*/ 0 w 32"/>
                <a:gd name="T63" fmla="*/ 35 h 44"/>
                <a:gd name="T64" fmla="*/ 4 w 32"/>
                <a:gd name="T65" fmla="*/ 34 h 44"/>
                <a:gd name="T66" fmla="*/ 5 w 32"/>
                <a:gd name="T67" fmla="*/ 3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" h="44">
                  <a:moveTo>
                    <a:pt x="5" y="34"/>
                  </a:moveTo>
                  <a:cubicBezTo>
                    <a:pt x="8" y="35"/>
                    <a:pt x="7" y="32"/>
                    <a:pt x="8" y="31"/>
                  </a:cubicBezTo>
                  <a:cubicBezTo>
                    <a:pt x="9" y="33"/>
                    <a:pt x="10" y="34"/>
                    <a:pt x="12" y="35"/>
                  </a:cubicBezTo>
                  <a:cubicBezTo>
                    <a:pt x="13" y="37"/>
                    <a:pt x="15" y="36"/>
                    <a:pt x="15" y="35"/>
                  </a:cubicBezTo>
                  <a:cubicBezTo>
                    <a:pt x="16" y="31"/>
                    <a:pt x="20" y="27"/>
                    <a:pt x="15" y="24"/>
                  </a:cubicBezTo>
                  <a:cubicBezTo>
                    <a:pt x="15" y="23"/>
                    <a:pt x="16" y="23"/>
                    <a:pt x="17" y="23"/>
                  </a:cubicBezTo>
                  <a:cubicBezTo>
                    <a:pt x="18" y="23"/>
                    <a:pt x="18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5" y="20"/>
                    <a:pt x="18" y="20"/>
                    <a:pt x="19" y="19"/>
                  </a:cubicBezTo>
                  <a:cubicBezTo>
                    <a:pt x="19" y="18"/>
                    <a:pt x="14" y="19"/>
                    <a:pt x="17" y="16"/>
                  </a:cubicBezTo>
                  <a:cubicBezTo>
                    <a:pt x="14" y="11"/>
                    <a:pt x="18" y="9"/>
                    <a:pt x="21" y="6"/>
                  </a:cubicBezTo>
                  <a:cubicBezTo>
                    <a:pt x="22" y="5"/>
                    <a:pt x="24" y="4"/>
                    <a:pt x="25" y="2"/>
                  </a:cubicBezTo>
                  <a:cubicBezTo>
                    <a:pt x="25" y="0"/>
                    <a:pt x="27" y="3"/>
                    <a:pt x="28" y="2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4" y="4"/>
                    <a:pt x="30" y="7"/>
                    <a:pt x="27" y="8"/>
                  </a:cubicBezTo>
                  <a:cubicBezTo>
                    <a:pt x="25" y="8"/>
                    <a:pt x="23" y="9"/>
                    <a:pt x="22" y="10"/>
                  </a:cubicBezTo>
                  <a:cubicBezTo>
                    <a:pt x="21" y="11"/>
                    <a:pt x="22" y="12"/>
                    <a:pt x="23" y="13"/>
                  </a:cubicBezTo>
                  <a:cubicBezTo>
                    <a:pt x="26" y="13"/>
                    <a:pt x="23" y="10"/>
                    <a:pt x="25" y="10"/>
                  </a:cubicBezTo>
                  <a:cubicBezTo>
                    <a:pt x="27" y="10"/>
                    <a:pt x="26" y="12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32" y="14"/>
                    <a:pt x="29" y="19"/>
                    <a:pt x="29" y="22"/>
                  </a:cubicBezTo>
                  <a:cubicBezTo>
                    <a:pt x="30" y="23"/>
                    <a:pt x="29" y="23"/>
                    <a:pt x="29" y="24"/>
                  </a:cubicBezTo>
                  <a:cubicBezTo>
                    <a:pt x="26" y="27"/>
                    <a:pt x="24" y="31"/>
                    <a:pt x="23" y="35"/>
                  </a:cubicBezTo>
                  <a:cubicBezTo>
                    <a:pt x="23" y="40"/>
                    <a:pt x="19" y="41"/>
                    <a:pt x="16" y="43"/>
                  </a:cubicBezTo>
                  <a:cubicBezTo>
                    <a:pt x="16" y="43"/>
                    <a:pt x="15" y="43"/>
                    <a:pt x="15" y="44"/>
                  </a:cubicBezTo>
                  <a:cubicBezTo>
                    <a:pt x="12" y="44"/>
                    <a:pt x="12" y="42"/>
                    <a:pt x="11" y="40"/>
                  </a:cubicBezTo>
                  <a:cubicBezTo>
                    <a:pt x="10" y="38"/>
                    <a:pt x="9" y="35"/>
                    <a:pt x="6" y="39"/>
                  </a:cubicBezTo>
                  <a:cubicBezTo>
                    <a:pt x="4" y="41"/>
                    <a:pt x="3" y="38"/>
                    <a:pt x="2" y="38"/>
                  </a:cubicBezTo>
                  <a:cubicBezTo>
                    <a:pt x="1" y="38"/>
                    <a:pt x="0" y="36"/>
                    <a:pt x="0" y="35"/>
                  </a:cubicBezTo>
                  <a:cubicBezTo>
                    <a:pt x="1" y="33"/>
                    <a:pt x="3" y="35"/>
                    <a:pt x="4" y="34"/>
                  </a:cubicBezTo>
                  <a:cubicBezTo>
                    <a:pt x="4" y="34"/>
                    <a:pt x="5" y="34"/>
                    <a:pt x="5" y="34"/>
                  </a:cubicBezTo>
                  <a:close/>
                </a:path>
              </a:pathLst>
            </a:custGeom>
            <a:solidFill>
              <a:srgbClr val="FDD5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8" name="Freeform 699"/>
            <p:cNvSpPr/>
            <p:nvPr/>
          </p:nvSpPr>
          <p:spPr bwMode="auto">
            <a:xfrm>
              <a:off x="3276601" y="4432301"/>
              <a:ext cx="49213" cy="112713"/>
            </a:xfrm>
            <a:custGeom>
              <a:avLst/>
              <a:gdLst>
                <a:gd name="T0" fmla="*/ 5 w 13"/>
                <a:gd name="T1" fmla="*/ 19 h 30"/>
                <a:gd name="T2" fmla="*/ 6 w 13"/>
                <a:gd name="T3" fmla="*/ 17 h 30"/>
                <a:gd name="T4" fmla="*/ 10 w 13"/>
                <a:gd name="T5" fmla="*/ 8 h 30"/>
                <a:gd name="T6" fmla="*/ 11 w 13"/>
                <a:gd name="T7" fmla="*/ 4 h 30"/>
                <a:gd name="T8" fmla="*/ 13 w 13"/>
                <a:gd name="T9" fmla="*/ 0 h 30"/>
                <a:gd name="T10" fmla="*/ 9 w 13"/>
                <a:gd name="T11" fmla="*/ 22 h 30"/>
                <a:gd name="T12" fmla="*/ 3 w 13"/>
                <a:gd name="T13" fmla="*/ 29 h 30"/>
                <a:gd name="T14" fmla="*/ 1 w 13"/>
                <a:gd name="T15" fmla="*/ 29 h 30"/>
                <a:gd name="T16" fmla="*/ 4 w 13"/>
                <a:gd name="T17" fmla="*/ 23 h 30"/>
                <a:gd name="T18" fmla="*/ 5 w 13"/>
                <a:gd name="T19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30">
                  <a:moveTo>
                    <a:pt x="5" y="19"/>
                  </a:moveTo>
                  <a:cubicBezTo>
                    <a:pt x="5" y="18"/>
                    <a:pt x="6" y="17"/>
                    <a:pt x="6" y="17"/>
                  </a:cubicBezTo>
                  <a:cubicBezTo>
                    <a:pt x="7" y="14"/>
                    <a:pt x="10" y="12"/>
                    <a:pt x="10" y="8"/>
                  </a:cubicBezTo>
                  <a:cubicBezTo>
                    <a:pt x="9" y="6"/>
                    <a:pt x="8" y="5"/>
                    <a:pt x="11" y="4"/>
                  </a:cubicBezTo>
                  <a:cubicBezTo>
                    <a:pt x="12" y="3"/>
                    <a:pt x="11" y="1"/>
                    <a:pt x="13" y="0"/>
                  </a:cubicBezTo>
                  <a:cubicBezTo>
                    <a:pt x="13" y="8"/>
                    <a:pt x="13" y="15"/>
                    <a:pt x="9" y="22"/>
                  </a:cubicBezTo>
                  <a:cubicBezTo>
                    <a:pt x="8" y="25"/>
                    <a:pt x="6" y="27"/>
                    <a:pt x="3" y="29"/>
                  </a:cubicBezTo>
                  <a:cubicBezTo>
                    <a:pt x="3" y="30"/>
                    <a:pt x="2" y="30"/>
                    <a:pt x="1" y="29"/>
                  </a:cubicBezTo>
                  <a:cubicBezTo>
                    <a:pt x="0" y="27"/>
                    <a:pt x="2" y="25"/>
                    <a:pt x="4" y="23"/>
                  </a:cubicBezTo>
                  <a:cubicBezTo>
                    <a:pt x="5" y="22"/>
                    <a:pt x="5" y="20"/>
                    <a:pt x="5" y="19"/>
                  </a:cubicBezTo>
                  <a:close/>
                </a:path>
              </a:pathLst>
            </a:custGeom>
            <a:solidFill>
              <a:srgbClr val="FAE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9" name="Freeform 700"/>
            <p:cNvSpPr/>
            <p:nvPr/>
          </p:nvSpPr>
          <p:spPr bwMode="auto">
            <a:xfrm>
              <a:off x="3249613" y="4540251"/>
              <a:ext cx="38100" cy="34925"/>
            </a:xfrm>
            <a:custGeom>
              <a:avLst/>
              <a:gdLst>
                <a:gd name="T0" fmla="*/ 8 w 10"/>
                <a:gd name="T1" fmla="*/ 0 h 9"/>
                <a:gd name="T2" fmla="*/ 10 w 10"/>
                <a:gd name="T3" fmla="*/ 0 h 9"/>
                <a:gd name="T4" fmla="*/ 0 w 10"/>
                <a:gd name="T5" fmla="*/ 9 h 9"/>
                <a:gd name="T6" fmla="*/ 6 w 10"/>
                <a:gd name="T7" fmla="*/ 1 h 9"/>
                <a:gd name="T8" fmla="*/ 8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8" y="0"/>
                  </a:moveTo>
                  <a:cubicBezTo>
                    <a:pt x="9" y="0"/>
                    <a:pt x="10" y="0"/>
                    <a:pt x="10" y="0"/>
                  </a:cubicBezTo>
                  <a:cubicBezTo>
                    <a:pt x="8" y="5"/>
                    <a:pt x="6" y="9"/>
                    <a:pt x="0" y="9"/>
                  </a:cubicBezTo>
                  <a:cubicBezTo>
                    <a:pt x="2" y="6"/>
                    <a:pt x="6" y="5"/>
                    <a:pt x="6" y="1"/>
                  </a:cubicBezTo>
                  <a:cubicBezTo>
                    <a:pt x="7" y="1"/>
                    <a:pt x="7" y="0"/>
                    <a:pt x="8" y="0"/>
                  </a:cubicBezTo>
                  <a:close/>
                </a:path>
              </a:pathLst>
            </a:custGeom>
            <a:solidFill>
              <a:srgbClr val="FBE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0" name="Freeform 701"/>
            <p:cNvSpPr/>
            <p:nvPr/>
          </p:nvSpPr>
          <p:spPr bwMode="auto">
            <a:xfrm>
              <a:off x="3449638" y="4619626"/>
              <a:ext cx="49213" cy="53975"/>
            </a:xfrm>
            <a:custGeom>
              <a:avLst/>
              <a:gdLst>
                <a:gd name="T0" fmla="*/ 4 w 13"/>
                <a:gd name="T1" fmla="*/ 2 h 14"/>
                <a:gd name="T2" fmla="*/ 8 w 13"/>
                <a:gd name="T3" fmla="*/ 0 h 14"/>
                <a:gd name="T4" fmla="*/ 12 w 13"/>
                <a:gd name="T5" fmla="*/ 8 h 14"/>
                <a:gd name="T6" fmla="*/ 12 w 13"/>
                <a:gd name="T7" fmla="*/ 10 h 14"/>
                <a:gd name="T8" fmla="*/ 9 w 13"/>
                <a:gd name="T9" fmla="*/ 9 h 14"/>
                <a:gd name="T10" fmla="*/ 7 w 13"/>
                <a:gd name="T11" fmla="*/ 8 h 14"/>
                <a:gd name="T12" fmla="*/ 6 w 13"/>
                <a:gd name="T13" fmla="*/ 9 h 14"/>
                <a:gd name="T14" fmla="*/ 8 w 13"/>
                <a:gd name="T15" fmla="*/ 12 h 14"/>
                <a:gd name="T16" fmla="*/ 10 w 13"/>
                <a:gd name="T17" fmla="*/ 13 h 14"/>
                <a:gd name="T18" fmla="*/ 8 w 13"/>
                <a:gd name="T19" fmla="*/ 13 h 14"/>
                <a:gd name="T20" fmla="*/ 3 w 13"/>
                <a:gd name="T21" fmla="*/ 10 h 14"/>
                <a:gd name="T22" fmla="*/ 1 w 13"/>
                <a:gd name="T23" fmla="*/ 6 h 14"/>
                <a:gd name="T24" fmla="*/ 4 w 13"/>
                <a:gd name="T2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" h="14">
                  <a:moveTo>
                    <a:pt x="4" y="2"/>
                  </a:moveTo>
                  <a:cubicBezTo>
                    <a:pt x="6" y="3"/>
                    <a:pt x="7" y="1"/>
                    <a:pt x="8" y="0"/>
                  </a:cubicBezTo>
                  <a:cubicBezTo>
                    <a:pt x="8" y="3"/>
                    <a:pt x="11" y="5"/>
                    <a:pt x="12" y="8"/>
                  </a:cubicBezTo>
                  <a:cubicBezTo>
                    <a:pt x="12" y="9"/>
                    <a:pt x="13" y="10"/>
                    <a:pt x="12" y="10"/>
                  </a:cubicBezTo>
                  <a:cubicBezTo>
                    <a:pt x="10" y="11"/>
                    <a:pt x="10" y="10"/>
                    <a:pt x="9" y="9"/>
                  </a:cubicBezTo>
                  <a:cubicBezTo>
                    <a:pt x="9" y="8"/>
                    <a:pt x="8" y="7"/>
                    <a:pt x="7" y="8"/>
                  </a:cubicBezTo>
                  <a:cubicBezTo>
                    <a:pt x="7" y="8"/>
                    <a:pt x="6" y="8"/>
                    <a:pt x="6" y="9"/>
                  </a:cubicBezTo>
                  <a:cubicBezTo>
                    <a:pt x="6" y="10"/>
                    <a:pt x="7" y="11"/>
                    <a:pt x="8" y="12"/>
                  </a:cubicBezTo>
                  <a:cubicBezTo>
                    <a:pt x="9" y="12"/>
                    <a:pt x="10" y="11"/>
                    <a:pt x="10" y="13"/>
                  </a:cubicBezTo>
                  <a:cubicBezTo>
                    <a:pt x="10" y="14"/>
                    <a:pt x="9" y="14"/>
                    <a:pt x="8" y="13"/>
                  </a:cubicBezTo>
                  <a:cubicBezTo>
                    <a:pt x="5" y="13"/>
                    <a:pt x="5" y="13"/>
                    <a:pt x="3" y="10"/>
                  </a:cubicBezTo>
                  <a:cubicBezTo>
                    <a:pt x="1" y="10"/>
                    <a:pt x="0" y="8"/>
                    <a:pt x="1" y="6"/>
                  </a:cubicBezTo>
                  <a:cubicBezTo>
                    <a:pt x="2" y="4"/>
                    <a:pt x="3" y="3"/>
                    <a:pt x="4" y="2"/>
                  </a:cubicBezTo>
                  <a:close/>
                </a:path>
              </a:pathLst>
            </a:custGeom>
            <a:solidFill>
              <a:srgbClr val="FCE3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1" name="Freeform 702"/>
            <p:cNvSpPr/>
            <p:nvPr/>
          </p:nvSpPr>
          <p:spPr bwMode="auto">
            <a:xfrm>
              <a:off x="3433763" y="4643439"/>
              <a:ext cx="26988" cy="36513"/>
            </a:xfrm>
            <a:custGeom>
              <a:avLst/>
              <a:gdLst>
                <a:gd name="T0" fmla="*/ 5 w 7"/>
                <a:gd name="T1" fmla="*/ 0 h 10"/>
                <a:gd name="T2" fmla="*/ 7 w 7"/>
                <a:gd name="T3" fmla="*/ 4 h 10"/>
                <a:gd name="T4" fmla="*/ 6 w 7"/>
                <a:gd name="T5" fmla="*/ 9 h 10"/>
                <a:gd name="T6" fmla="*/ 0 w 7"/>
                <a:gd name="T7" fmla="*/ 10 h 10"/>
                <a:gd name="T8" fmla="*/ 5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5" y="0"/>
                  </a:moveTo>
                  <a:cubicBezTo>
                    <a:pt x="5" y="2"/>
                    <a:pt x="6" y="3"/>
                    <a:pt x="7" y="4"/>
                  </a:cubicBezTo>
                  <a:cubicBezTo>
                    <a:pt x="7" y="6"/>
                    <a:pt x="7" y="7"/>
                    <a:pt x="6" y="9"/>
                  </a:cubicBezTo>
                  <a:cubicBezTo>
                    <a:pt x="4" y="9"/>
                    <a:pt x="2" y="10"/>
                    <a:pt x="0" y="10"/>
                  </a:cubicBezTo>
                  <a:cubicBezTo>
                    <a:pt x="1" y="6"/>
                    <a:pt x="3" y="3"/>
                    <a:pt x="5" y="0"/>
                  </a:cubicBezTo>
                  <a:close/>
                </a:path>
              </a:pathLst>
            </a:custGeom>
            <a:solidFill>
              <a:srgbClr val="FCE7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2" name="Freeform 703"/>
            <p:cNvSpPr/>
            <p:nvPr/>
          </p:nvSpPr>
          <p:spPr bwMode="auto">
            <a:xfrm>
              <a:off x="3384551" y="4594226"/>
              <a:ext cx="34925" cy="36513"/>
            </a:xfrm>
            <a:custGeom>
              <a:avLst/>
              <a:gdLst>
                <a:gd name="T0" fmla="*/ 5 w 9"/>
                <a:gd name="T1" fmla="*/ 8 h 10"/>
                <a:gd name="T2" fmla="*/ 0 w 9"/>
                <a:gd name="T3" fmla="*/ 6 h 10"/>
                <a:gd name="T4" fmla="*/ 5 w 9"/>
                <a:gd name="T5" fmla="*/ 0 h 10"/>
                <a:gd name="T6" fmla="*/ 9 w 9"/>
                <a:gd name="T7" fmla="*/ 4 h 10"/>
                <a:gd name="T8" fmla="*/ 5 w 9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5" y="8"/>
                  </a:moveTo>
                  <a:cubicBezTo>
                    <a:pt x="4" y="7"/>
                    <a:pt x="0" y="10"/>
                    <a:pt x="0" y="6"/>
                  </a:cubicBezTo>
                  <a:cubicBezTo>
                    <a:pt x="2" y="4"/>
                    <a:pt x="4" y="3"/>
                    <a:pt x="5" y="0"/>
                  </a:cubicBezTo>
                  <a:cubicBezTo>
                    <a:pt x="7" y="1"/>
                    <a:pt x="6" y="4"/>
                    <a:pt x="9" y="4"/>
                  </a:cubicBezTo>
                  <a:cubicBezTo>
                    <a:pt x="8" y="6"/>
                    <a:pt x="7" y="8"/>
                    <a:pt x="5" y="8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3" name="Freeform 704"/>
            <p:cNvSpPr/>
            <p:nvPr/>
          </p:nvSpPr>
          <p:spPr bwMode="auto">
            <a:xfrm>
              <a:off x="3460751" y="4465639"/>
              <a:ext cx="11113" cy="19050"/>
            </a:xfrm>
            <a:custGeom>
              <a:avLst/>
              <a:gdLst>
                <a:gd name="T0" fmla="*/ 3 w 3"/>
                <a:gd name="T1" fmla="*/ 2 h 5"/>
                <a:gd name="T2" fmla="*/ 2 w 3"/>
                <a:gd name="T3" fmla="*/ 4 h 5"/>
                <a:gd name="T4" fmla="*/ 1 w 3"/>
                <a:gd name="T5" fmla="*/ 3 h 5"/>
                <a:gd name="T6" fmla="*/ 2 w 3"/>
                <a:gd name="T7" fmla="*/ 0 h 5"/>
                <a:gd name="T8" fmla="*/ 3 w 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3" y="2"/>
                  </a:moveTo>
                  <a:cubicBezTo>
                    <a:pt x="3" y="3"/>
                    <a:pt x="3" y="4"/>
                    <a:pt x="2" y="4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0" y="2"/>
                    <a:pt x="0" y="0"/>
                    <a:pt x="2" y="0"/>
                  </a:cubicBezTo>
                  <a:cubicBezTo>
                    <a:pt x="3" y="1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FEE9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4" name="Freeform 705"/>
            <p:cNvSpPr/>
            <p:nvPr/>
          </p:nvSpPr>
          <p:spPr bwMode="auto">
            <a:xfrm>
              <a:off x="3529013" y="4468814"/>
              <a:ext cx="11113" cy="7938"/>
            </a:xfrm>
            <a:custGeom>
              <a:avLst/>
              <a:gdLst>
                <a:gd name="T0" fmla="*/ 0 w 3"/>
                <a:gd name="T1" fmla="*/ 1 h 2"/>
                <a:gd name="T2" fmla="*/ 3 w 3"/>
                <a:gd name="T3" fmla="*/ 0 h 2"/>
                <a:gd name="T4" fmla="*/ 3 w 3"/>
                <a:gd name="T5" fmla="*/ 1 h 2"/>
                <a:gd name="T6" fmla="*/ 0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2" y="2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ED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5" name="Freeform 706"/>
            <p:cNvSpPr/>
            <p:nvPr/>
          </p:nvSpPr>
          <p:spPr bwMode="auto">
            <a:xfrm>
              <a:off x="3295651" y="4435476"/>
              <a:ext cx="22225" cy="33338"/>
            </a:xfrm>
            <a:custGeom>
              <a:avLst/>
              <a:gdLst>
                <a:gd name="T0" fmla="*/ 6 w 6"/>
                <a:gd name="T1" fmla="*/ 3 h 9"/>
                <a:gd name="T2" fmla="*/ 5 w 6"/>
                <a:gd name="T3" fmla="*/ 7 h 9"/>
                <a:gd name="T4" fmla="*/ 1 w 6"/>
                <a:gd name="T5" fmla="*/ 7 h 9"/>
                <a:gd name="T6" fmla="*/ 1 w 6"/>
                <a:gd name="T7" fmla="*/ 4 h 9"/>
                <a:gd name="T8" fmla="*/ 6 w 6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6" y="3"/>
                  </a:moveTo>
                  <a:cubicBezTo>
                    <a:pt x="5" y="4"/>
                    <a:pt x="5" y="6"/>
                    <a:pt x="5" y="7"/>
                  </a:cubicBezTo>
                  <a:cubicBezTo>
                    <a:pt x="3" y="9"/>
                    <a:pt x="2" y="8"/>
                    <a:pt x="1" y="7"/>
                  </a:cubicBezTo>
                  <a:cubicBezTo>
                    <a:pt x="0" y="6"/>
                    <a:pt x="0" y="4"/>
                    <a:pt x="1" y="4"/>
                  </a:cubicBezTo>
                  <a:cubicBezTo>
                    <a:pt x="2" y="3"/>
                    <a:pt x="4" y="0"/>
                    <a:pt x="6" y="3"/>
                  </a:cubicBezTo>
                  <a:close/>
                </a:path>
              </a:pathLst>
            </a:custGeom>
            <a:solidFill>
              <a:srgbClr val="FBD4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6" name="Freeform 707"/>
            <p:cNvSpPr/>
            <p:nvPr/>
          </p:nvSpPr>
          <p:spPr bwMode="auto">
            <a:xfrm>
              <a:off x="3295651" y="4416426"/>
              <a:ext cx="25400" cy="22225"/>
            </a:xfrm>
            <a:custGeom>
              <a:avLst/>
              <a:gdLst>
                <a:gd name="T0" fmla="*/ 0 w 7"/>
                <a:gd name="T1" fmla="*/ 2 h 6"/>
                <a:gd name="T2" fmla="*/ 0 w 7"/>
                <a:gd name="T3" fmla="*/ 1 h 6"/>
                <a:gd name="T4" fmla="*/ 7 w 7"/>
                <a:gd name="T5" fmla="*/ 0 h 6"/>
                <a:gd name="T6" fmla="*/ 5 w 7"/>
                <a:gd name="T7" fmla="*/ 5 h 6"/>
                <a:gd name="T8" fmla="*/ 0 w 7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2"/>
                  </a:moveTo>
                  <a:cubicBezTo>
                    <a:pt x="0" y="2"/>
                    <a:pt x="0" y="2"/>
                    <a:pt x="0" y="1"/>
                  </a:cubicBezTo>
                  <a:cubicBezTo>
                    <a:pt x="3" y="3"/>
                    <a:pt x="4" y="0"/>
                    <a:pt x="7" y="0"/>
                  </a:cubicBezTo>
                  <a:cubicBezTo>
                    <a:pt x="7" y="2"/>
                    <a:pt x="6" y="4"/>
                    <a:pt x="5" y="5"/>
                  </a:cubicBezTo>
                  <a:cubicBezTo>
                    <a:pt x="2" y="6"/>
                    <a:pt x="2" y="4"/>
                    <a:pt x="0" y="2"/>
                  </a:cubicBezTo>
                  <a:close/>
                </a:path>
              </a:pathLst>
            </a:custGeom>
            <a:solidFill>
              <a:srgbClr val="FBD4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7" name="Freeform 708"/>
            <p:cNvSpPr/>
            <p:nvPr/>
          </p:nvSpPr>
          <p:spPr bwMode="auto">
            <a:xfrm>
              <a:off x="3175001" y="4564064"/>
              <a:ext cx="41275" cy="44450"/>
            </a:xfrm>
            <a:custGeom>
              <a:avLst/>
              <a:gdLst>
                <a:gd name="T0" fmla="*/ 3 w 11"/>
                <a:gd name="T1" fmla="*/ 7 h 12"/>
                <a:gd name="T2" fmla="*/ 6 w 11"/>
                <a:gd name="T3" fmla="*/ 1 h 12"/>
                <a:gd name="T4" fmla="*/ 11 w 11"/>
                <a:gd name="T5" fmla="*/ 4 h 12"/>
                <a:gd name="T6" fmla="*/ 8 w 11"/>
                <a:gd name="T7" fmla="*/ 10 h 12"/>
                <a:gd name="T8" fmla="*/ 3 w 11"/>
                <a:gd name="T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3" y="7"/>
                  </a:moveTo>
                  <a:cubicBezTo>
                    <a:pt x="3" y="3"/>
                    <a:pt x="4" y="1"/>
                    <a:pt x="6" y="1"/>
                  </a:cubicBezTo>
                  <a:cubicBezTo>
                    <a:pt x="8" y="1"/>
                    <a:pt x="11" y="0"/>
                    <a:pt x="11" y="4"/>
                  </a:cubicBezTo>
                  <a:cubicBezTo>
                    <a:pt x="11" y="6"/>
                    <a:pt x="10" y="8"/>
                    <a:pt x="8" y="10"/>
                  </a:cubicBezTo>
                  <a:cubicBezTo>
                    <a:pt x="8" y="6"/>
                    <a:pt x="0" y="12"/>
                    <a:pt x="3" y="7"/>
                  </a:cubicBezTo>
                  <a:close/>
                </a:path>
              </a:pathLst>
            </a:custGeom>
            <a:solidFill>
              <a:srgbClr val="FDD5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8" name="Freeform 709"/>
            <p:cNvSpPr/>
            <p:nvPr/>
          </p:nvSpPr>
          <p:spPr bwMode="auto">
            <a:xfrm>
              <a:off x="3205163" y="4533901"/>
              <a:ext cx="6350" cy="6350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2 h 2"/>
                <a:gd name="T4" fmla="*/ 1 w 2"/>
                <a:gd name="T5" fmla="*/ 0 h 2"/>
                <a:gd name="T6" fmla="*/ 2 w 2"/>
                <a:gd name="T7" fmla="*/ 0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9" name="Freeform 710"/>
            <p:cNvSpPr/>
            <p:nvPr/>
          </p:nvSpPr>
          <p:spPr bwMode="auto">
            <a:xfrm>
              <a:off x="3419476" y="4752976"/>
              <a:ext cx="11113" cy="14288"/>
            </a:xfrm>
            <a:custGeom>
              <a:avLst/>
              <a:gdLst>
                <a:gd name="T0" fmla="*/ 2 w 3"/>
                <a:gd name="T1" fmla="*/ 0 h 4"/>
                <a:gd name="T2" fmla="*/ 1 w 3"/>
                <a:gd name="T3" fmla="*/ 4 h 4"/>
                <a:gd name="T4" fmla="*/ 2 w 3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2" y="1"/>
                    <a:pt x="3" y="3"/>
                    <a:pt x="1" y="4"/>
                  </a:cubicBezTo>
                  <a:cubicBezTo>
                    <a:pt x="0" y="2"/>
                    <a:pt x="0" y="1"/>
                    <a:pt x="2" y="0"/>
                  </a:cubicBezTo>
                  <a:close/>
                </a:path>
              </a:pathLst>
            </a:custGeom>
            <a:solidFill>
              <a:srgbClr val="FED5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0" name="Freeform 711"/>
            <p:cNvSpPr/>
            <p:nvPr/>
          </p:nvSpPr>
          <p:spPr bwMode="auto">
            <a:xfrm>
              <a:off x="3540126" y="4654551"/>
              <a:ext cx="14288" cy="11113"/>
            </a:xfrm>
            <a:custGeom>
              <a:avLst/>
              <a:gdLst>
                <a:gd name="T0" fmla="*/ 4 w 4"/>
                <a:gd name="T1" fmla="*/ 3 h 3"/>
                <a:gd name="T2" fmla="*/ 0 w 4"/>
                <a:gd name="T3" fmla="*/ 2 h 3"/>
                <a:gd name="T4" fmla="*/ 4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3" y="2"/>
                    <a:pt x="2" y="2"/>
                    <a:pt x="0" y="2"/>
                  </a:cubicBezTo>
                  <a:cubicBezTo>
                    <a:pt x="2" y="0"/>
                    <a:pt x="3" y="1"/>
                    <a:pt x="4" y="3"/>
                  </a:cubicBezTo>
                  <a:close/>
                </a:path>
              </a:pathLst>
            </a:custGeom>
            <a:solidFill>
              <a:srgbClr val="FEDC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1" name="Freeform 712"/>
            <p:cNvSpPr/>
            <p:nvPr/>
          </p:nvSpPr>
          <p:spPr bwMode="auto">
            <a:xfrm>
              <a:off x="3271838" y="4503739"/>
              <a:ext cx="38100" cy="41275"/>
            </a:xfrm>
            <a:custGeom>
              <a:avLst/>
              <a:gdLst>
                <a:gd name="T0" fmla="*/ 2 w 10"/>
                <a:gd name="T1" fmla="*/ 10 h 11"/>
                <a:gd name="T2" fmla="*/ 0 w 10"/>
                <a:gd name="T3" fmla="*/ 11 h 11"/>
                <a:gd name="T4" fmla="*/ 6 w 10"/>
                <a:gd name="T5" fmla="*/ 0 h 11"/>
                <a:gd name="T6" fmla="*/ 7 w 10"/>
                <a:gd name="T7" fmla="*/ 3 h 11"/>
                <a:gd name="T8" fmla="*/ 2 w 10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2" y="10"/>
                  </a:moveTo>
                  <a:cubicBezTo>
                    <a:pt x="2" y="10"/>
                    <a:pt x="1" y="11"/>
                    <a:pt x="0" y="11"/>
                  </a:cubicBezTo>
                  <a:cubicBezTo>
                    <a:pt x="1" y="7"/>
                    <a:pt x="3" y="3"/>
                    <a:pt x="6" y="0"/>
                  </a:cubicBezTo>
                  <a:cubicBezTo>
                    <a:pt x="8" y="0"/>
                    <a:pt x="10" y="1"/>
                    <a:pt x="7" y="3"/>
                  </a:cubicBezTo>
                  <a:cubicBezTo>
                    <a:pt x="5" y="5"/>
                    <a:pt x="3" y="7"/>
                    <a:pt x="2" y="10"/>
                  </a:cubicBezTo>
                  <a:close/>
                </a:path>
              </a:pathLst>
            </a:custGeom>
            <a:solidFill>
              <a:srgbClr val="F8D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2" name="Freeform 713"/>
            <p:cNvSpPr/>
            <p:nvPr/>
          </p:nvSpPr>
          <p:spPr bwMode="auto">
            <a:xfrm>
              <a:off x="3268663" y="4476751"/>
              <a:ext cx="19050" cy="19050"/>
            </a:xfrm>
            <a:custGeom>
              <a:avLst/>
              <a:gdLst>
                <a:gd name="T0" fmla="*/ 0 w 5"/>
                <a:gd name="T1" fmla="*/ 1 h 5"/>
                <a:gd name="T2" fmla="*/ 5 w 5"/>
                <a:gd name="T3" fmla="*/ 2 h 5"/>
                <a:gd name="T4" fmla="*/ 3 w 5"/>
                <a:gd name="T5" fmla="*/ 3 h 5"/>
                <a:gd name="T6" fmla="*/ 0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1"/>
                  </a:moveTo>
                  <a:cubicBezTo>
                    <a:pt x="2" y="2"/>
                    <a:pt x="3" y="0"/>
                    <a:pt x="5" y="2"/>
                  </a:cubicBezTo>
                  <a:cubicBezTo>
                    <a:pt x="5" y="2"/>
                    <a:pt x="4" y="3"/>
                    <a:pt x="3" y="3"/>
                  </a:cubicBezTo>
                  <a:cubicBezTo>
                    <a:pt x="1" y="5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3" name="Freeform 714"/>
            <p:cNvSpPr/>
            <p:nvPr/>
          </p:nvSpPr>
          <p:spPr bwMode="auto">
            <a:xfrm>
              <a:off x="3276601" y="4468814"/>
              <a:ext cx="14288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2" y="0"/>
                    <a:pt x="3" y="1"/>
                    <a:pt x="4" y="3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4" name="Freeform 715"/>
            <p:cNvSpPr/>
            <p:nvPr/>
          </p:nvSpPr>
          <p:spPr bwMode="auto">
            <a:xfrm>
              <a:off x="3249613" y="4495801"/>
              <a:ext cx="15875" cy="7938"/>
            </a:xfrm>
            <a:custGeom>
              <a:avLst/>
              <a:gdLst>
                <a:gd name="T0" fmla="*/ 0 w 4"/>
                <a:gd name="T1" fmla="*/ 1 h 2"/>
                <a:gd name="T2" fmla="*/ 4 w 4"/>
                <a:gd name="T3" fmla="*/ 0 h 2"/>
                <a:gd name="T4" fmla="*/ 0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2" y="1"/>
                    <a:pt x="3" y="1"/>
                    <a:pt x="4" y="0"/>
                  </a:cubicBezTo>
                  <a:cubicBezTo>
                    <a:pt x="3" y="2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FED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5" name="Oval 716"/>
            <p:cNvSpPr>
              <a:spLocks noChangeArrowheads="1"/>
            </p:cNvSpPr>
            <p:nvPr/>
          </p:nvSpPr>
          <p:spPr bwMode="auto">
            <a:xfrm>
              <a:off x="3084513" y="4322764"/>
              <a:ext cx="523875" cy="520700"/>
            </a:xfrm>
            <a:prstGeom prst="ellipse">
              <a:avLst/>
            </a:pr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6" name="Freeform 717"/>
            <p:cNvSpPr/>
            <p:nvPr/>
          </p:nvSpPr>
          <p:spPr bwMode="auto">
            <a:xfrm>
              <a:off x="3098801" y="4314826"/>
              <a:ext cx="252413" cy="323850"/>
            </a:xfrm>
            <a:custGeom>
              <a:avLst/>
              <a:gdLst>
                <a:gd name="T0" fmla="*/ 63 w 67"/>
                <a:gd name="T1" fmla="*/ 3 h 86"/>
                <a:gd name="T2" fmla="*/ 59 w 67"/>
                <a:gd name="T3" fmla="*/ 4 h 86"/>
                <a:gd name="T4" fmla="*/ 48 w 67"/>
                <a:gd name="T5" fmla="*/ 58 h 86"/>
                <a:gd name="T6" fmla="*/ 1 w 67"/>
                <a:gd name="T7" fmla="*/ 84 h 86"/>
                <a:gd name="T8" fmla="*/ 1 w 67"/>
                <a:gd name="T9" fmla="*/ 86 h 86"/>
                <a:gd name="T10" fmla="*/ 50 w 67"/>
                <a:gd name="T11" fmla="*/ 60 h 86"/>
                <a:gd name="T12" fmla="*/ 63 w 67"/>
                <a:gd name="T13" fmla="*/ 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6">
                  <a:moveTo>
                    <a:pt x="63" y="3"/>
                  </a:moveTo>
                  <a:cubicBezTo>
                    <a:pt x="63" y="0"/>
                    <a:pt x="59" y="1"/>
                    <a:pt x="59" y="4"/>
                  </a:cubicBezTo>
                  <a:cubicBezTo>
                    <a:pt x="64" y="22"/>
                    <a:pt x="59" y="43"/>
                    <a:pt x="48" y="58"/>
                  </a:cubicBezTo>
                  <a:cubicBezTo>
                    <a:pt x="36" y="72"/>
                    <a:pt x="19" y="81"/>
                    <a:pt x="1" y="84"/>
                  </a:cubicBezTo>
                  <a:cubicBezTo>
                    <a:pt x="0" y="84"/>
                    <a:pt x="0" y="86"/>
                    <a:pt x="1" y="86"/>
                  </a:cubicBezTo>
                  <a:cubicBezTo>
                    <a:pt x="20" y="85"/>
                    <a:pt x="38" y="75"/>
                    <a:pt x="50" y="60"/>
                  </a:cubicBezTo>
                  <a:cubicBezTo>
                    <a:pt x="63" y="44"/>
                    <a:pt x="67" y="23"/>
                    <a:pt x="63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7" name="Freeform 718"/>
            <p:cNvSpPr/>
            <p:nvPr/>
          </p:nvSpPr>
          <p:spPr bwMode="auto">
            <a:xfrm>
              <a:off x="3095626" y="4311651"/>
              <a:ext cx="285750" cy="373063"/>
            </a:xfrm>
            <a:custGeom>
              <a:avLst/>
              <a:gdLst>
                <a:gd name="T0" fmla="*/ 75 w 76"/>
                <a:gd name="T1" fmla="*/ 3 h 99"/>
                <a:gd name="T2" fmla="*/ 72 w 76"/>
                <a:gd name="T3" fmla="*/ 3 h 99"/>
                <a:gd name="T4" fmla="*/ 55 w 76"/>
                <a:gd name="T5" fmla="*/ 68 h 99"/>
                <a:gd name="T6" fmla="*/ 2 w 76"/>
                <a:gd name="T7" fmla="*/ 97 h 99"/>
                <a:gd name="T8" fmla="*/ 2 w 76"/>
                <a:gd name="T9" fmla="*/ 99 h 99"/>
                <a:gd name="T10" fmla="*/ 57 w 76"/>
                <a:gd name="T11" fmla="*/ 71 h 99"/>
                <a:gd name="T12" fmla="*/ 75 w 76"/>
                <a:gd name="T13" fmla="*/ 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99">
                  <a:moveTo>
                    <a:pt x="75" y="3"/>
                  </a:moveTo>
                  <a:cubicBezTo>
                    <a:pt x="75" y="0"/>
                    <a:pt x="72" y="0"/>
                    <a:pt x="72" y="3"/>
                  </a:cubicBezTo>
                  <a:cubicBezTo>
                    <a:pt x="73" y="25"/>
                    <a:pt x="67" y="49"/>
                    <a:pt x="55" y="68"/>
                  </a:cubicBezTo>
                  <a:cubicBezTo>
                    <a:pt x="43" y="88"/>
                    <a:pt x="22" y="92"/>
                    <a:pt x="2" y="97"/>
                  </a:cubicBezTo>
                  <a:cubicBezTo>
                    <a:pt x="0" y="97"/>
                    <a:pt x="1" y="99"/>
                    <a:pt x="2" y="99"/>
                  </a:cubicBezTo>
                  <a:cubicBezTo>
                    <a:pt x="23" y="96"/>
                    <a:pt x="45" y="90"/>
                    <a:pt x="57" y="71"/>
                  </a:cubicBezTo>
                  <a:cubicBezTo>
                    <a:pt x="70" y="51"/>
                    <a:pt x="76" y="26"/>
                    <a:pt x="75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8" name="Freeform 719"/>
            <p:cNvSpPr/>
            <p:nvPr/>
          </p:nvSpPr>
          <p:spPr bwMode="auto">
            <a:xfrm>
              <a:off x="3373438" y="4559301"/>
              <a:ext cx="241300" cy="284163"/>
            </a:xfrm>
            <a:custGeom>
              <a:avLst/>
              <a:gdLst>
                <a:gd name="T0" fmla="*/ 62 w 64"/>
                <a:gd name="T1" fmla="*/ 0 h 75"/>
                <a:gd name="T2" fmla="*/ 2 w 64"/>
                <a:gd name="T3" fmla="*/ 74 h 75"/>
                <a:gd name="T4" fmla="*/ 5 w 64"/>
                <a:gd name="T5" fmla="*/ 74 h 75"/>
                <a:gd name="T6" fmla="*/ 21 w 64"/>
                <a:gd name="T7" fmla="*/ 26 h 75"/>
                <a:gd name="T8" fmla="*/ 62 w 64"/>
                <a:gd name="T9" fmla="*/ 3 h 75"/>
                <a:gd name="T10" fmla="*/ 62 w 64"/>
                <a:gd name="T1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75">
                  <a:moveTo>
                    <a:pt x="62" y="0"/>
                  </a:moveTo>
                  <a:cubicBezTo>
                    <a:pt x="27" y="6"/>
                    <a:pt x="0" y="38"/>
                    <a:pt x="2" y="74"/>
                  </a:cubicBezTo>
                  <a:cubicBezTo>
                    <a:pt x="2" y="75"/>
                    <a:pt x="5" y="75"/>
                    <a:pt x="5" y="74"/>
                  </a:cubicBezTo>
                  <a:cubicBezTo>
                    <a:pt x="4" y="56"/>
                    <a:pt x="10" y="39"/>
                    <a:pt x="21" y="26"/>
                  </a:cubicBezTo>
                  <a:cubicBezTo>
                    <a:pt x="32" y="14"/>
                    <a:pt x="46" y="6"/>
                    <a:pt x="62" y="3"/>
                  </a:cubicBezTo>
                  <a:cubicBezTo>
                    <a:pt x="64" y="3"/>
                    <a:pt x="64" y="0"/>
                    <a:pt x="6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9" name="Freeform 720"/>
            <p:cNvSpPr/>
            <p:nvPr/>
          </p:nvSpPr>
          <p:spPr bwMode="auto">
            <a:xfrm>
              <a:off x="3328988" y="4510089"/>
              <a:ext cx="271463" cy="325438"/>
            </a:xfrm>
            <a:custGeom>
              <a:avLst/>
              <a:gdLst>
                <a:gd name="T0" fmla="*/ 70 w 72"/>
                <a:gd name="T1" fmla="*/ 0 h 86"/>
                <a:gd name="T2" fmla="*/ 19 w 72"/>
                <a:gd name="T3" fmla="*/ 29 h 86"/>
                <a:gd name="T4" fmla="*/ 4 w 72"/>
                <a:gd name="T5" fmla="*/ 85 h 86"/>
                <a:gd name="T6" fmla="*/ 6 w 72"/>
                <a:gd name="T7" fmla="*/ 85 h 86"/>
                <a:gd name="T8" fmla="*/ 22 w 72"/>
                <a:gd name="T9" fmla="*/ 30 h 86"/>
                <a:gd name="T10" fmla="*/ 70 w 72"/>
                <a:gd name="T11" fmla="*/ 4 h 86"/>
                <a:gd name="T12" fmla="*/ 70 w 72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6">
                  <a:moveTo>
                    <a:pt x="70" y="0"/>
                  </a:moveTo>
                  <a:cubicBezTo>
                    <a:pt x="50" y="3"/>
                    <a:pt x="32" y="13"/>
                    <a:pt x="19" y="29"/>
                  </a:cubicBezTo>
                  <a:cubicBezTo>
                    <a:pt x="7" y="44"/>
                    <a:pt x="0" y="65"/>
                    <a:pt x="4" y="85"/>
                  </a:cubicBezTo>
                  <a:cubicBezTo>
                    <a:pt x="4" y="86"/>
                    <a:pt x="6" y="86"/>
                    <a:pt x="6" y="85"/>
                  </a:cubicBezTo>
                  <a:cubicBezTo>
                    <a:pt x="5" y="65"/>
                    <a:pt x="9" y="46"/>
                    <a:pt x="22" y="30"/>
                  </a:cubicBezTo>
                  <a:cubicBezTo>
                    <a:pt x="34" y="16"/>
                    <a:pt x="51" y="6"/>
                    <a:pt x="70" y="4"/>
                  </a:cubicBezTo>
                  <a:cubicBezTo>
                    <a:pt x="72" y="4"/>
                    <a:pt x="72" y="0"/>
                    <a:pt x="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0" name="Freeform 721"/>
            <p:cNvSpPr/>
            <p:nvPr/>
          </p:nvSpPr>
          <p:spPr bwMode="auto">
            <a:xfrm>
              <a:off x="3460751" y="4676776"/>
              <a:ext cx="82550" cy="101600"/>
            </a:xfrm>
            <a:custGeom>
              <a:avLst/>
              <a:gdLst>
                <a:gd name="T0" fmla="*/ 21 w 22"/>
                <a:gd name="T1" fmla="*/ 0 h 27"/>
                <a:gd name="T2" fmla="*/ 19 w 22"/>
                <a:gd name="T3" fmla="*/ 2 h 27"/>
                <a:gd name="T4" fmla="*/ 16 w 22"/>
                <a:gd name="T5" fmla="*/ 9 h 27"/>
                <a:gd name="T6" fmla="*/ 12 w 22"/>
                <a:gd name="T7" fmla="*/ 15 h 27"/>
                <a:gd name="T8" fmla="*/ 1 w 22"/>
                <a:gd name="T9" fmla="*/ 25 h 27"/>
                <a:gd name="T10" fmla="*/ 2 w 22"/>
                <a:gd name="T11" fmla="*/ 27 h 27"/>
                <a:gd name="T12" fmla="*/ 15 w 22"/>
                <a:gd name="T13" fmla="*/ 17 h 27"/>
                <a:gd name="T14" fmla="*/ 22 w 22"/>
                <a:gd name="T15" fmla="*/ 2 h 27"/>
                <a:gd name="T16" fmla="*/ 21 w 2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7">
                  <a:moveTo>
                    <a:pt x="21" y="0"/>
                  </a:moveTo>
                  <a:cubicBezTo>
                    <a:pt x="20" y="0"/>
                    <a:pt x="20" y="1"/>
                    <a:pt x="19" y="2"/>
                  </a:cubicBezTo>
                  <a:cubicBezTo>
                    <a:pt x="18" y="4"/>
                    <a:pt x="18" y="6"/>
                    <a:pt x="16" y="9"/>
                  </a:cubicBezTo>
                  <a:cubicBezTo>
                    <a:pt x="15" y="11"/>
                    <a:pt x="14" y="13"/>
                    <a:pt x="12" y="15"/>
                  </a:cubicBezTo>
                  <a:cubicBezTo>
                    <a:pt x="9" y="19"/>
                    <a:pt x="5" y="22"/>
                    <a:pt x="1" y="25"/>
                  </a:cubicBezTo>
                  <a:cubicBezTo>
                    <a:pt x="0" y="26"/>
                    <a:pt x="1" y="27"/>
                    <a:pt x="2" y="27"/>
                  </a:cubicBezTo>
                  <a:cubicBezTo>
                    <a:pt x="7" y="25"/>
                    <a:pt x="11" y="21"/>
                    <a:pt x="15" y="17"/>
                  </a:cubicBezTo>
                  <a:cubicBezTo>
                    <a:pt x="18" y="13"/>
                    <a:pt x="22" y="7"/>
                    <a:pt x="22" y="2"/>
                  </a:cubicBezTo>
                  <a:cubicBezTo>
                    <a:pt x="22" y="1"/>
                    <a:pt x="22" y="1"/>
                    <a:pt x="2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1" name="Freeform 722"/>
            <p:cNvSpPr/>
            <p:nvPr/>
          </p:nvSpPr>
          <p:spPr bwMode="auto">
            <a:xfrm>
              <a:off x="3543301" y="4635501"/>
              <a:ext cx="15875" cy="11113"/>
            </a:xfrm>
            <a:custGeom>
              <a:avLst/>
              <a:gdLst>
                <a:gd name="T0" fmla="*/ 2 w 4"/>
                <a:gd name="T1" fmla="*/ 0 h 3"/>
                <a:gd name="T2" fmla="*/ 2 w 4"/>
                <a:gd name="T3" fmla="*/ 3 h 3"/>
                <a:gd name="T4" fmla="*/ 2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0" y="0"/>
                    <a:pt x="0" y="3"/>
                    <a:pt x="2" y="3"/>
                  </a:cubicBezTo>
                  <a:cubicBezTo>
                    <a:pt x="4" y="3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2" name="Freeform 723"/>
            <p:cNvSpPr/>
            <p:nvPr/>
          </p:nvSpPr>
          <p:spPr bwMode="auto">
            <a:xfrm>
              <a:off x="3551238" y="4613276"/>
              <a:ext cx="11113" cy="6350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0"/>
                    <a:pt x="0" y="2"/>
                    <a:pt x="1" y="2"/>
                  </a:cubicBezTo>
                  <a:cubicBezTo>
                    <a:pt x="3" y="2"/>
                    <a:pt x="3" y="0"/>
                    <a:pt x="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3" name="Freeform 724"/>
            <p:cNvSpPr/>
            <p:nvPr/>
          </p:nvSpPr>
          <p:spPr bwMode="auto">
            <a:xfrm>
              <a:off x="3444876" y="4386264"/>
              <a:ext cx="90488" cy="79375"/>
            </a:xfrm>
            <a:custGeom>
              <a:avLst/>
              <a:gdLst>
                <a:gd name="T0" fmla="*/ 24 w 24"/>
                <a:gd name="T1" fmla="*/ 18 h 21"/>
                <a:gd name="T2" fmla="*/ 20 w 24"/>
                <a:gd name="T3" fmla="*/ 12 h 21"/>
                <a:gd name="T4" fmla="*/ 15 w 24"/>
                <a:gd name="T5" fmla="*/ 6 h 21"/>
                <a:gd name="T6" fmla="*/ 1 w 24"/>
                <a:gd name="T7" fmla="*/ 0 h 21"/>
                <a:gd name="T8" fmla="*/ 1 w 24"/>
                <a:gd name="T9" fmla="*/ 2 h 21"/>
                <a:gd name="T10" fmla="*/ 13 w 24"/>
                <a:gd name="T11" fmla="*/ 9 h 21"/>
                <a:gd name="T12" fmla="*/ 17 w 24"/>
                <a:gd name="T13" fmla="*/ 14 h 21"/>
                <a:gd name="T14" fmla="*/ 21 w 24"/>
                <a:gd name="T15" fmla="*/ 20 h 21"/>
                <a:gd name="T16" fmla="*/ 24 w 24"/>
                <a:gd name="T17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1">
                  <a:moveTo>
                    <a:pt x="24" y="18"/>
                  </a:moveTo>
                  <a:cubicBezTo>
                    <a:pt x="23" y="16"/>
                    <a:pt x="22" y="13"/>
                    <a:pt x="20" y="12"/>
                  </a:cubicBezTo>
                  <a:cubicBezTo>
                    <a:pt x="19" y="9"/>
                    <a:pt x="17" y="8"/>
                    <a:pt x="15" y="6"/>
                  </a:cubicBezTo>
                  <a:cubicBezTo>
                    <a:pt x="11" y="3"/>
                    <a:pt x="6" y="0"/>
                    <a:pt x="1" y="0"/>
                  </a:cubicBezTo>
                  <a:cubicBezTo>
                    <a:pt x="0" y="0"/>
                    <a:pt x="0" y="1"/>
                    <a:pt x="1" y="2"/>
                  </a:cubicBezTo>
                  <a:cubicBezTo>
                    <a:pt x="5" y="3"/>
                    <a:pt x="9" y="6"/>
                    <a:pt x="13" y="9"/>
                  </a:cubicBezTo>
                  <a:cubicBezTo>
                    <a:pt x="14" y="10"/>
                    <a:pt x="16" y="12"/>
                    <a:pt x="17" y="14"/>
                  </a:cubicBezTo>
                  <a:cubicBezTo>
                    <a:pt x="18" y="16"/>
                    <a:pt x="19" y="18"/>
                    <a:pt x="21" y="20"/>
                  </a:cubicBezTo>
                  <a:cubicBezTo>
                    <a:pt x="22" y="21"/>
                    <a:pt x="24" y="20"/>
                    <a:pt x="24" y="18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2565" name="组合 2564"/>
          <p:cNvGrpSpPr/>
          <p:nvPr/>
        </p:nvGrpSpPr>
        <p:grpSpPr>
          <a:xfrm>
            <a:off x="712871" y="3695308"/>
            <a:ext cx="1143992" cy="1224062"/>
            <a:chOff x="873126" y="2949576"/>
            <a:chExt cx="1814512" cy="1941513"/>
          </a:xfrm>
        </p:grpSpPr>
        <p:sp>
          <p:nvSpPr>
            <p:cNvPr id="1874" name="Freeform 725"/>
            <p:cNvSpPr/>
            <p:nvPr/>
          </p:nvSpPr>
          <p:spPr bwMode="auto">
            <a:xfrm>
              <a:off x="1743076" y="4800601"/>
              <a:ext cx="153988" cy="46038"/>
            </a:xfrm>
            <a:custGeom>
              <a:avLst/>
              <a:gdLst>
                <a:gd name="T0" fmla="*/ 39 w 41"/>
                <a:gd name="T1" fmla="*/ 4 h 12"/>
                <a:gd name="T2" fmla="*/ 22 w 41"/>
                <a:gd name="T3" fmla="*/ 12 h 12"/>
                <a:gd name="T4" fmla="*/ 20 w 41"/>
                <a:gd name="T5" fmla="*/ 12 h 12"/>
                <a:gd name="T6" fmla="*/ 9 w 41"/>
                <a:gd name="T7" fmla="*/ 11 h 12"/>
                <a:gd name="T8" fmla="*/ 0 w 41"/>
                <a:gd name="T9" fmla="*/ 4 h 12"/>
                <a:gd name="T10" fmla="*/ 8 w 41"/>
                <a:gd name="T11" fmla="*/ 0 h 12"/>
                <a:gd name="T12" fmla="*/ 9 w 41"/>
                <a:gd name="T13" fmla="*/ 0 h 12"/>
                <a:gd name="T14" fmla="*/ 22 w 41"/>
                <a:gd name="T15" fmla="*/ 0 h 12"/>
                <a:gd name="T16" fmla="*/ 29 w 41"/>
                <a:gd name="T17" fmla="*/ 0 h 12"/>
                <a:gd name="T18" fmla="*/ 41 w 41"/>
                <a:gd name="T19" fmla="*/ 2 h 12"/>
                <a:gd name="T20" fmla="*/ 39 w 41"/>
                <a:gd name="T2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12">
                  <a:moveTo>
                    <a:pt x="39" y="4"/>
                  </a:moveTo>
                  <a:cubicBezTo>
                    <a:pt x="34" y="8"/>
                    <a:pt x="27" y="8"/>
                    <a:pt x="22" y="12"/>
                  </a:cubicBezTo>
                  <a:cubicBezTo>
                    <a:pt x="22" y="12"/>
                    <a:pt x="21" y="12"/>
                    <a:pt x="20" y="12"/>
                  </a:cubicBezTo>
                  <a:cubicBezTo>
                    <a:pt x="17" y="10"/>
                    <a:pt x="13" y="12"/>
                    <a:pt x="9" y="11"/>
                  </a:cubicBezTo>
                  <a:cubicBezTo>
                    <a:pt x="4" y="10"/>
                    <a:pt x="0" y="8"/>
                    <a:pt x="0" y="4"/>
                  </a:cubicBezTo>
                  <a:cubicBezTo>
                    <a:pt x="2" y="2"/>
                    <a:pt x="6" y="3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13" y="0"/>
                    <a:pt x="17" y="0"/>
                    <a:pt x="22" y="0"/>
                  </a:cubicBezTo>
                  <a:cubicBezTo>
                    <a:pt x="24" y="1"/>
                    <a:pt x="26" y="0"/>
                    <a:pt x="29" y="0"/>
                  </a:cubicBezTo>
                  <a:cubicBezTo>
                    <a:pt x="33" y="1"/>
                    <a:pt x="37" y="0"/>
                    <a:pt x="41" y="2"/>
                  </a:cubicBezTo>
                  <a:cubicBezTo>
                    <a:pt x="41" y="4"/>
                    <a:pt x="39" y="3"/>
                    <a:pt x="39" y="4"/>
                  </a:cubicBezTo>
                  <a:close/>
                </a:path>
              </a:pathLst>
            </a:custGeom>
            <a:solidFill>
              <a:srgbClr val="FD9A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5" name="Freeform 726"/>
            <p:cNvSpPr/>
            <p:nvPr/>
          </p:nvSpPr>
          <p:spPr bwMode="auto">
            <a:xfrm>
              <a:off x="1776413" y="4838701"/>
              <a:ext cx="41275" cy="7938"/>
            </a:xfrm>
            <a:custGeom>
              <a:avLst/>
              <a:gdLst>
                <a:gd name="T0" fmla="*/ 0 w 11"/>
                <a:gd name="T1" fmla="*/ 1 h 2"/>
                <a:gd name="T2" fmla="*/ 11 w 11"/>
                <a:gd name="T3" fmla="*/ 2 h 2"/>
                <a:gd name="T4" fmla="*/ 0 w 11"/>
                <a:gd name="T5" fmla="*/ 2 h 2"/>
                <a:gd name="T6" fmla="*/ 0 w 11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">
                  <a:moveTo>
                    <a:pt x="0" y="1"/>
                  </a:moveTo>
                  <a:cubicBezTo>
                    <a:pt x="4" y="1"/>
                    <a:pt x="8" y="0"/>
                    <a:pt x="11" y="2"/>
                  </a:cubicBezTo>
                  <a:cubicBezTo>
                    <a:pt x="8" y="2"/>
                    <a:pt x="4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E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6" name="Freeform 727"/>
            <p:cNvSpPr/>
            <p:nvPr/>
          </p:nvSpPr>
          <p:spPr bwMode="auto">
            <a:xfrm>
              <a:off x="1038226" y="3270251"/>
              <a:ext cx="400050" cy="644525"/>
            </a:xfrm>
            <a:custGeom>
              <a:avLst/>
              <a:gdLst>
                <a:gd name="T0" fmla="*/ 6 w 106"/>
                <a:gd name="T1" fmla="*/ 31 h 171"/>
                <a:gd name="T2" fmla="*/ 41 w 106"/>
                <a:gd name="T3" fmla="*/ 0 h 171"/>
                <a:gd name="T4" fmla="*/ 44 w 106"/>
                <a:gd name="T5" fmla="*/ 0 h 171"/>
                <a:gd name="T6" fmla="*/ 43 w 106"/>
                <a:gd name="T7" fmla="*/ 4 h 171"/>
                <a:gd name="T8" fmla="*/ 33 w 106"/>
                <a:gd name="T9" fmla="*/ 25 h 171"/>
                <a:gd name="T10" fmla="*/ 41 w 106"/>
                <a:gd name="T11" fmla="*/ 38 h 171"/>
                <a:gd name="T12" fmla="*/ 36 w 106"/>
                <a:gd name="T13" fmla="*/ 47 h 171"/>
                <a:gd name="T14" fmla="*/ 52 w 106"/>
                <a:gd name="T15" fmla="*/ 61 h 171"/>
                <a:gd name="T16" fmla="*/ 61 w 106"/>
                <a:gd name="T17" fmla="*/ 69 h 171"/>
                <a:gd name="T18" fmla="*/ 70 w 106"/>
                <a:gd name="T19" fmla="*/ 76 h 171"/>
                <a:gd name="T20" fmla="*/ 78 w 106"/>
                <a:gd name="T21" fmla="*/ 76 h 171"/>
                <a:gd name="T22" fmla="*/ 80 w 106"/>
                <a:gd name="T23" fmla="*/ 79 h 171"/>
                <a:gd name="T24" fmla="*/ 81 w 106"/>
                <a:gd name="T25" fmla="*/ 84 h 171"/>
                <a:gd name="T26" fmla="*/ 94 w 106"/>
                <a:gd name="T27" fmla="*/ 96 h 171"/>
                <a:gd name="T28" fmla="*/ 101 w 106"/>
                <a:gd name="T29" fmla="*/ 113 h 171"/>
                <a:gd name="T30" fmla="*/ 97 w 106"/>
                <a:gd name="T31" fmla="*/ 113 h 171"/>
                <a:gd name="T32" fmla="*/ 94 w 106"/>
                <a:gd name="T33" fmla="*/ 116 h 171"/>
                <a:gd name="T34" fmla="*/ 93 w 106"/>
                <a:gd name="T35" fmla="*/ 119 h 171"/>
                <a:gd name="T36" fmla="*/ 83 w 106"/>
                <a:gd name="T37" fmla="*/ 120 h 171"/>
                <a:gd name="T38" fmla="*/ 77 w 106"/>
                <a:gd name="T39" fmla="*/ 110 h 171"/>
                <a:gd name="T40" fmla="*/ 83 w 106"/>
                <a:gd name="T41" fmla="*/ 129 h 171"/>
                <a:gd name="T42" fmla="*/ 78 w 106"/>
                <a:gd name="T43" fmla="*/ 125 h 171"/>
                <a:gd name="T44" fmla="*/ 75 w 106"/>
                <a:gd name="T45" fmla="*/ 126 h 171"/>
                <a:gd name="T46" fmla="*/ 77 w 106"/>
                <a:gd name="T47" fmla="*/ 132 h 171"/>
                <a:gd name="T48" fmla="*/ 71 w 106"/>
                <a:gd name="T49" fmla="*/ 134 h 171"/>
                <a:gd name="T50" fmla="*/ 69 w 106"/>
                <a:gd name="T51" fmla="*/ 112 h 171"/>
                <a:gd name="T52" fmla="*/ 71 w 106"/>
                <a:gd name="T53" fmla="*/ 106 h 171"/>
                <a:gd name="T54" fmla="*/ 68 w 106"/>
                <a:gd name="T55" fmla="*/ 102 h 171"/>
                <a:gd name="T56" fmla="*/ 57 w 106"/>
                <a:gd name="T57" fmla="*/ 93 h 171"/>
                <a:gd name="T58" fmla="*/ 45 w 106"/>
                <a:gd name="T59" fmla="*/ 81 h 171"/>
                <a:gd name="T60" fmla="*/ 42 w 106"/>
                <a:gd name="T61" fmla="*/ 86 h 171"/>
                <a:gd name="T62" fmla="*/ 41 w 106"/>
                <a:gd name="T63" fmla="*/ 105 h 171"/>
                <a:gd name="T64" fmla="*/ 48 w 106"/>
                <a:gd name="T65" fmla="*/ 137 h 171"/>
                <a:gd name="T66" fmla="*/ 64 w 106"/>
                <a:gd name="T67" fmla="*/ 168 h 171"/>
                <a:gd name="T68" fmla="*/ 64 w 106"/>
                <a:gd name="T69" fmla="*/ 171 h 171"/>
                <a:gd name="T70" fmla="*/ 45 w 106"/>
                <a:gd name="T71" fmla="*/ 158 h 171"/>
                <a:gd name="T72" fmla="*/ 40 w 106"/>
                <a:gd name="T73" fmla="*/ 154 h 171"/>
                <a:gd name="T74" fmla="*/ 30 w 106"/>
                <a:gd name="T75" fmla="*/ 144 h 171"/>
                <a:gd name="T76" fmla="*/ 24 w 106"/>
                <a:gd name="T77" fmla="*/ 136 h 171"/>
                <a:gd name="T78" fmla="*/ 19 w 106"/>
                <a:gd name="T79" fmla="*/ 127 h 171"/>
                <a:gd name="T80" fmla="*/ 13 w 106"/>
                <a:gd name="T81" fmla="*/ 113 h 171"/>
                <a:gd name="T82" fmla="*/ 9 w 106"/>
                <a:gd name="T83" fmla="*/ 103 h 171"/>
                <a:gd name="T84" fmla="*/ 7 w 106"/>
                <a:gd name="T85" fmla="*/ 93 h 171"/>
                <a:gd name="T86" fmla="*/ 1 w 106"/>
                <a:gd name="T87" fmla="*/ 55 h 171"/>
                <a:gd name="T88" fmla="*/ 3 w 106"/>
                <a:gd name="T89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6" h="171">
                  <a:moveTo>
                    <a:pt x="6" y="36"/>
                  </a:moveTo>
                  <a:cubicBezTo>
                    <a:pt x="4" y="34"/>
                    <a:pt x="5" y="32"/>
                    <a:pt x="6" y="31"/>
                  </a:cubicBezTo>
                  <a:cubicBezTo>
                    <a:pt x="15" y="20"/>
                    <a:pt x="23" y="8"/>
                    <a:pt x="38" y="2"/>
                  </a:cubicBezTo>
                  <a:cubicBezTo>
                    <a:pt x="39" y="1"/>
                    <a:pt x="40" y="1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0"/>
                    <a:pt x="43" y="0"/>
                    <a:pt x="44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5" y="2"/>
                    <a:pt x="44" y="3"/>
                    <a:pt x="43" y="4"/>
                  </a:cubicBezTo>
                  <a:cubicBezTo>
                    <a:pt x="37" y="8"/>
                    <a:pt x="35" y="15"/>
                    <a:pt x="30" y="20"/>
                  </a:cubicBezTo>
                  <a:cubicBezTo>
                    <a:pt x="27" y="23"/>
                    <a:pt x="28" y="24"/>
                    <a:pt x="33" y="25"/>
                  </a:cubicBezTo>
                  <a:cubicBezTo>
                    <a:pt x="35" y="25"/>
                    <a:pt x="38" y="25"/>
                    <a:pt x="41" y="26"/>
                  </a:cubicBezTo>
                  <a:cubicBezTo>
                    <a:pt x="43" y="30"/>
                    <a:pt x="41" y="34"/>
                    <a:pt x="41" y="38"/>
                  </a:cubicBezTo>
                  <a:cubicBezTo>
                    <a:pt x="41" y="39"/>
                    <a:pt x="41" y="40"/>
                    <a:pt x="41" y="40"/>
                  </a:cubicBezTo>
                  <a:cubicBezTo>
                    <a:pt x="37" y="41"/>
                    <a:pt x="39" y="46"/>
                    <a:pt x="36" y="47"/>
                  </a:cubicBezTo>
                  <a:cubicBezTo>
                    <a:pt x="35" y="47"/>
                    <a:pt x="35" y="49"/>
                    <a:pt x="37" y="50"/>
                  </a:cubicBezTo>
                  <a:cubicBezTo>
                    <a:pt x="42" y="54"/>
                    <a:pt x="48" y="56"/>
                    <a:pt x="52" y="61"/>
                  </a:cubicBezTo>
                  <a:cubicBezTo>
                    <a:pt x="53" y="63"/>
                    <a:pt x="57" y="63"/>
                    <a:pt x="59" y="65"/>
                  </a:cubicBezTo>
                  <a:cubicBezTo>
                    <a:pt x="59" y="67"/>
                    <a:pt x="61" y="68"/>
                    <a:pt x="61" y="69"/>
                  </a:cubicBezTo>
                  <a:cubicBezTo>
                    <a:pt x="62" y="71"/>
                    <a:pt x="63" y="72"/>
                    <a:pt x="65" y="73"/>
                  </a:cubicBezTo>
                  <a:cubicBezTo>
                    <a:pt x="67" y="73"/>
                    <a:pt x="70" y="72"/>
                    <a:pt x="70" y="76"/>
                  </a:cubicBezTo>
                  <a:cubicBezTo>
                    <a:pt x="70" y="78"/>
                    <a:pt x="73" y="77"/>
                    <a:pt x="75" y="77"/>
                  </a:cubicBezTo>
                  <a:cubicBezTo>
                    <a:pt x="76" y="77"/>
                    <a:pt x="77" y="77"/>
                    <a:pt x="78" y="76"/>
                  </a:cubicBezTo>
                  <a:cubicBezTo>
                    <a:pt x="79" y="76"/>
                    <a:pt x="80" y="75"/>
                    <a:pt x="81" y="77"/>
                  </a:cubicBezTo>
                  <a:cubicBezTo>
                    <a:pt x="82" y="78"/>
                    <a:pt x="81" y="79"/>
                    <a:pt x="80" y="79"/>
                  </a:cubicBezTo>
                  <a:cubicBezTo>
                    <a:pt x="79" y="80"/>
                    <a:pt x="77" y="80"/>
                    <a:pt x="78" y="82"/>
                  </a:cubicBezTo>
                  <a:cubicBezTo>
                    <a:pt x="79" y="83"/>
                    <a:pt x="79" y="84"/>
                    <a:pt x="81" y="84"/>
                  </a:cubicBezTo>
                  <a:cubicBezTo>
                    <a:pt x="83" y="84"/>
                    <a:pt x="84" y="86"/>
                    <a:pt x="85" y="88"/>
                  </a:cubicBezTo>
                  <a:cubicBezTo>
                    <a:pt x="87" y="91"/>
                    <a:pt x="90" y="94"/>
                    <a:pt x="94" y="96"/>
                  </a:cubicBezTo>
                  <a:cubicBezTo>
                    <a:pt x="98" y="98"/>
                    <a:pt x="102" y="103"/>
                    <a:pt x="104" y="108"/>
                  </a:cubicBezTo>
                  <a:cubicBezTo>
                    <a:pt x="106" y="111"/>
                    <a:pt x="101" y="111"/>
                    <a:pt x="101" y="113"/>
                  </a:cubicBezTo>
                  <a:cubicBezTo>
                    <a:pt x="101" y="114"/>
                    <a:pt x="101" y="114"/>
                    <a:pt x="100" y="114"/>
                  </a:cubicBezTo>
                  <a:cubicBezTo>
                    <a:pt x="99" y="114"/>
                    <a:pt x="98" y="114"/>
                    <a:pt x="97" y="113"/>
                  </a:cubicBezTo>
                  <a:cubicBezTo>
                    <a:pt x="97" y="114"/>
                    <a:pt x="99" y="115"/>
                    <a:pt x="98" y="116"/>
                  </a:cubicBezTo>
                  <a:cubicBezTo>
                    <a:pt x="97" y="117"/>
                    <a:pt x="95" y="117"/>
                    <a:pt x="94" y="116"/>
                  </a:cubicBezTo>
                  <a:cubicBezTo>
                    <a:pt x="95" y="117"/>
                    <a:pt x="100" y="117"/>
                    <a:pt x="97" y="121"/>
                  </a:cubicBezTo>
                  <a:cubicBezTo>
                    <a:pt x="95" y="122"/>
                    <a:pt x="94" y="120"/>
                    <a:pt x="93" y="119"/>
                  </a:cubicBezTo>
                  <a:cubicBezTo>
                    <a:pt x="91" y="118"/>
                    <a:pt x="89" y="115"/>
                    <a:pt x="86" y="116"/>
                  </a:cubicBezTo>
                  <a:cubicBezTo>
                    <a:pt x="85" y="118"/>
                    <a:pt x="85" y="120"/>
                    <a:pt x="83" y="120"/>
                  </a:cubicBezTo>
                  <a:cubicBezTo>
                    <a:pt x="81" y="119"/>
                    <a:pt x="81" y="117"/>
                    <a:pt x="81" y="116"/>
                  </a:cubicBezTo>
                  <a:cubicBezTo>
                    <a:pt x="80" y="114"/>
                    <a:pt x="78" y="112"/>
                    <a:pt x="77" y="110"/>
                  </a:cubicBezTo>
                  <a:cubicBezTo>
                    <a:pt x="80" y="115"/>
                    <a:pt x="82" y="122"/>
                    <a:pt x="84" y="128"/>
                  </a:cubicBezTo>
                  <a:cubicBezTo>
                    <a:pt x="84" y="128"/>
                    <a:pt x="83" y="128"/>
                    <a:pt x="83" y="129"/>
                  </a:cubicBezTo>
                  <a:cubicBezTo>
                    <a:pt x="82" y="129"/>
                    <a:pt x="81" y="129"/>
                    <a:pt x="81" y="128"/>
                  </a:cubicBezTo>
                  <a:cubicBezTo>
                    <a:pt x="79" y="128"/>
                    <a:pt x="79" y="126"/>
                    <a:pt x="78" y="125"/>
                  </a:cubicBezTo>
                  <a:cubicBezTo>
                    <a:pt x="77" y="124"/>
                    <a:pt x="76" y="124"/>
                    <a:pt x="75" y="124"/>
                  </a:cubicBezTo>
                  <a:cubicBezTo>
                    <a:pt x="75" y="124"/>
                    <a:pt x="75" y="125"/>
                    <a:pt x="75" y="126"/>
                  </a:cubicBezTo>
                  <a:cubicBezTo>
                    <a:pt x="74" y="127"/>
                    <a:pt x="75" y="128"/>
                    <a:pt x="76" y="128"/>
                  </a:cubicBezTo>
                  <a:cubicBezTo>
                    <a:pt x="79" y="129"/>
                    <a:pt x="79" y="129"/>
                    <a:pt x="77" y="132"/>
                  </a:cubicBezTo>
                  <a:cubicBezTo>
                    <a:pt x="76" y="134"/>
                    <a:pt x="77" y="138"/>
                    <a:pt x="73" y="139"/>
                  </a:cubicBezTo>
                  <a:cubicBezTo>
                    <a:pt x="71" y="138"/>
                    <a:pt x="71" y="136"/>
                    <a:pt x="71" y="134"/>
                  </a:cubicBezTo>
                  <a:cubicBezTo>
                    <a:pt x="70" y="129"/>
                    <a:pt x="69" y="124"/>
                    <a:pt x="68" y="120"/>
                  </a:cubicBezTo>
                  <a:cubicBezTo>
                    <a:pt x="68" y="117"/>
                    <a:pt x="69" y="115"/>
                    <a:pt x="69" y="112"/>
                  </a:cubicBezTo>
                  <a:cubicBezTo>
                    <a:pt x="70" y="111"/>
                    <a:pt x="71" y="109"/>
                    <a:pt x="71" y="107"/>
                  </a:cubicBezTo>
                  <a:cubicBezTo>
                    <a:pt x="71" y="107"/>
                    <a:pt x="71" y="107"/>
                    <a:pt x="71" y="106"/>
                  </a:cubicBezTo>
                  <a:cubicBezTo>
                    <a:pt x="72" y="106"/>
                    <a:pt x="73" y="106"/>
                    <a:pt x="72" y="106"/>
                  </a:cubicBezTo>
                  <a:cubicBezTo>
                    <a:pt x="71" y="104"/>
                    <a:pt x="70" y="103"/>
                    <a:pt x="68" y="102"/>
                  </a:cubicBezTo>
                  <a:cubicBezTo>
                    <a:pt x="67" y="102"/>
                    <a:pt x="67" y="101"/>
                    <a:pt x="67" y="101"/>
                  </a:cubicBezTo>
                  <a:cubicBezTo>
                    <a:pt x="63" y="99"/>
                    <a:pt x="60" y="96"/>
                    <a:pt x="57" y="93"/>
                  </a:cubicBezTo>
                  <a:cubicBezTo>
                    <a:pt x="53" y="91"/>
                    <a:pt x="53" y="86"/>
                    <a:pt x="49" y="85"/>
                  </a:cubicBezTo>
                  <a:cubicBezTo>
                    <a:pt x="47" y="84"/>
                    <a:pt x="46" y="82"/>
                    <a:pt x="45" y="81"/>
                  </a:cubicBezTo>
                  <a:cubicBezTo>
                    <a:pt x="44" y="82"/>
                    <a:pt x="44" y="84"/>
                    <a:pt x="43" y="85"/>
                  </a:cubicBezTo>
                  <a:cubicBezTo>
                    <a:pt x="43" y="86"/>
                    <a:pt x="43" y="86"/>
                    <a:pt x="42" y="86"/>
                  </a:cubicBezTo>
                  <a:cubicBezTo>
                    <a:pt x="39" y="88"/>
                    <a:pt x="39" y="91"/>
                    <a:pt x="39" y="94"/>
                  </a:cubicBezTo>
                  <a:cubicBezTo>
                    <a:pt x="40" y="98"/>
                    <a:pt x="41" y="101"/>
                    <a:pt x="41" y="105"/>
                  </a:cubicBezTo>
                  <a:cubicBezTo>
                    <a:pt x="41" y="106"/>
                    <a:pt x="42" y="108"/>
                    <a:pt x="42" y="110"/>
                  </a:cubicBezTo>
                  <a:cubicBezTo>
                    <a:pt x="42" y="119"/>
                    <a:pt x="43" y="128"/>
                    <a:pt x="48" y="137"/>
                  </a:cubicBezTo>
                  <a:cubicBezTo>
                    <a:pt x="51" y="144"/>
                    <a:pt x="54" y="151"/>
                    <a:pt x="58" y="158"/>
                  </a:cubicBezTo>
                  <a:cubicBezTo>
                    <a:pt x="60" y="161"/>
                    <a:pt x="62" y="165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4" y="170"/>
                    <a:pt x="64" y="171"/>
                    <a:pt x="64" y="171"/>
                  </a:cubicBezTo>
                  <a:cubicBezTo>
                    <a:pt x="60" y="171"/>
                    <a:pt x="58" y="169"/>
                    <a:pt x="55" y="167"/>
                  </a:cubicBezTo>
                  <a:cubicBezTo>
                    <a:pt x="53" y="162"/>
                    <a:pt x="48" y="161"/>
                    <a:pt x="45" y="158"/>
                  </a:cubicBezTo>
                  <a:cubicBezTo>
                    <a:pt x="45" y="157"/>
                    <a:pt x="45" y="157"/>
                    <a:pt x="44" y="157"/>
                  </a:cubicBezTo>
                  <a:cubicBezTo>
                    <a:pt x="44" y="155"/>
                    <a:pt x="42" y="154"/>
                    <a:pt x="40" y="154"/>
                  </a:cubicBezTo>
                  <a:cubicBezTo>
                    <a:pt x="37" y="152"/>
                    <a:pt x="35" y="150"/>
                    <a:pt x="33" y="148"/>
                  </a:cubicBezTo>
                  <a:cubicBezTo>
                    <a:pt x="32" y="147"/>
                    <a:pt x="32" y="145"/>
                    <a:pt x="30" y="144"/>
                  </a:cubicBezTo>
                  <a:cubicBezTo>
                    <a:pt x="29" y="143"/>
                    <a:pt x="29" y="143"/>
                    <a:pt x="28" y="142"/>
                  </a:cubicBezTo>
                  <a:cubicBezTo>
                    <a:pt x="27" y="140"/>
                    <a:pt x="26" y="137"/>
                    <a:pt x="24" y="136"/>
                  </a:cubicBezTo>
                  <a:cubicBezTo>
                    <a:pt x="22" y="135"/>
                    <a:pt x="21" y="134"/>
                    <a:pt x="20" y="132"/>
                  </a:cubicBezTo>
                  <a:cubicBezTo>
                    <a:pt x="20" y="130"/>
                    <a:pt x="20" y="129"/>
                    <a:pt x="19" y="127"/>
                  </a:cubicBezTo>
                  <a:cubicBezTo>
                    <a:pt x="18" y="124"/>
                    <a:pt x="16" y="121"/>
                    <a:pt x="15" y="117"/>
                  </a:cubicBezTo>
                  <a:cubicBezTo>
                    <a:pt x="14" y="116"/>
                    <a:pt x="13" y="115"/>
                    <a:pt x="13" y="113"/>
                  </a:cubicBezTo>
                  <a:cubicBezTo>
                    <a:pt x="12" y="112"/>
                    <a:pt x="11" y="110"/>
                    <a:pt x="11" y="108"/>
                  </a:cubicBezTo>
                  <a:cubicBezTo>
                    <a:pt x="10" y="106"/>
                    <a:pt x="10" y="104"/>
                    <a:pt x="9" y="103"/>
                  </a:cubicBezTo>
                  <a:cubicBezTo>
                    <a:pt x="9" y="101"/>
                    <a:pt x="10" y="100"/>
                    <a:pt x="8" y="98"/>
                  </a:cubicBezTo>
                  <a:cubicBezTo>
                    <a:pt x="7" y="97"/>
                    <a:pt x="7" y="95"/>
                    <a:pt x="7" y="93"/>
                  </a:cubicBezTo>
                  <a:cubicBezTo>
                    <a:pt x="6" y="92"/>
                    <a:pt x="7" y="90"/>
                    <a:pt x="6" y="88"/>
                  </a:cubicBezTo>
                  <a:cubicBezTo>
                    <a:pt x="4" y="77"/>
                    <a:pt x="0" y="66"/>
                    <a:pt x="1" y="55"/>
                  </a:cubicBezTo>
                  <a:cubicBezTo>
                    <a:pt x="2" y="50"/>
                    <a:pt x="3" y="46"/>
                    <a:pt x="1" y="42"/>
                  </a:cubicBezTo>
                  <a:cubicBezTo>
                    <a:pt x="0" y="40"/>
                    <a:pt x="2" y="39"/>
                    <a:pt x="3" y="39"/>
                  </a:cubicBezTo>
                  <a:cubicBezTo>
                    <a:pt x="4" y="38"/>
                    <a:pt x="7" y="39"/>
                    <a:pt x="6" y="36"/>
                  </a:cubicBezTo>
                  <a:close/>
                </a:path>
              </a:pathLst>
            </a:custGeom>
            <a:solidFill>
              <a:srgbClr val="BFD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7" name="Freeform 728"/>
            <p:cNvSpPr/>
            <p:nvPr/>
          </p:nvSpPr>
          <p:spPr bwMode="auto">
            <a:xfrm>
              <a:off x="2201863" y="3265489"/>
              <a:ext cx="331788" cy="309563"/>
            </a:xfrm>
            <a:custGeom>
              <a:avLst/>
              <a:gdLst>
                <a:gd name="T0" fmla="*/ 0 w 88"/>
                <a:gd name="T1" fmla="*/ 0 h 82"/>
                <a:gd name="T2" fmla="*/ 13 w 88"/>
                <a:gd name="T3" fmla="*/ 5 h 82"/>
                <a:gd name="T4" fmla="*/ 18 w 88"/>
                <a:gd name="T5" fmla="*/ 9 h 82"/>
                <a:gd name="T6" fmla="*/ 18 w 88"/>
                <a:gd name="T7" fmla="*/ 9 h 82"/>
                <a:gd name="T8" fmla="*/ 21 w 88"/>
                <a:gd name="T9" fmla="*/ 12 h 82"/>
                <a:gd name="T10" fmla="*/ 26 w 88"/>
                <a:gd name="T11" fmla="*/ 16 h 82"/>
                <a:gd name="T12" fmla="*/ 33 w 88"/>
                <a:gd name="T13" fmla="*/ 21 h 82"/>
                <a:gd name="T14" fmla="*/ 41 w 88"/>
                <a:gd name="T15" fmla="*/ 28 h 82"/>
                <a:gd name="T16" fmla="*/ 49 w 88"/>
                <a:gd name="T17" fmla="*/ 30 h 82"/>
                <a:gd name="T18" fmla="*/ 74 w 88"/>
                <a:gd name="T19" fmla="*/ 46 h 82"/>
                <a:gd name="T20" fmla="*/ 74 w 88"/>
                <a:gd name="T21" fmla="*/ 54 h 82"/>
                <a:gd name="T22" fmla="*/ 80 w 88"/>
                <a:gd name="T23" fmla="*/ 52 h 82"/>
                <a:gd name="T24" fmla="*/ 86 w 88"/>
                <a:gd name="T25" fmla="*/ 66 h 82"/>
                <a:gd name="T26" fmla="*/ 81 w 88"/>
                <a:gd name="T27" fmla="*/ 68 h 82"/>
                <a:gd name="T28" fmla="*/ 76 w 88"/>
                <a:gd name="T29" fmla="*/ 68 h 82"/>
                <a:gd name="T30" fmla="*/ 76 w 88"/>
                <a:gd name="T31" fmla="*/ 68 h 82"/>
                <a:gd name="T32" fmla="*/ 78 w 88"/>
                <a:gd name="T33" fmla="*/ 75 h 82"/>
                <a:gd name="T34" fmla="*/ 69 w 88"/>
                <a:gd name="T35" fmla="*/ 80 h 82"/>
                <a:gd name="T36" fmla="*/ 66 w 88"/>
                <a:gd name="T37" fmla="*/ 81 h 82"/>
                <a:gd name="T38" fmla="*/ 62 w 88"/>
                <a:gd name="T39" fmla="*/ 78 h 82"/>
                <a:gd name="T40" fmla="*/ 36 w 88"/>
                <a:gd name="T41" fmla="*/ 75 h 82"/>
                <a:gd name="T42" fmla="*/ 10 w 88"/>
                <a:gd name="T43" fmla="*/ 81 h 82"/>
                <a:gd name="T44" fmla="*/ 7 w 88"/>
                <a:gd name="T45" fmla="*/ 82 h 82"/>
                <a:gd name="T46" fmla="*/ 11 w 88"/>
                <a:gd name="T47" fmla="*/ 71 h 82"/>
                <a:gd name="T48" fmla="*/ 12 w 88"/>
                <a:gd name="T49" fmla="*/ 69 h 82"/>
                <a:gd name="T50" fmla="*/ 10 w 88"/>
                <a:gd name="T51" fmla="*/ 69 h 82"/>
                <a:gd name="T52" fmla="*/ 7 w 88"/>
                <a:gd name="T53" fmla="*/ 70 h 82"/>
                <a:gd name="T54" fmla="*/ 13 w 88"/>
                <a:gd name="T55" fmla="*/ 62 h 82"/>
                <a:gd name="T56" fmla="*/ 16 w 88"/>
                <a:gd name="T57" fmla="*/ 53 h 82"/>
                <a:gd name="T58" fmla="*/ 15 w 88"/>
                <a:gd name="T59" fmla="*/ 47 h 82"/>
                <a:gd name="T60" fmla="*/ 13 w 88"/>
                <a:gd name="T61" fmla="*/ 42 h 82"/>
                <a:gd name="T62" fmla="*/ 13 w 88"/>
                <a:gd name="T63" fmla="*/ 40 h 82"/>
                <a:gd name="T64" fmla="*/ 17 w 88"/>
                <a:gd name="T65" fmla="*/ 35 h 82"/>
                <a:gd name="T66" fmla="*/ 7 w 88"/>
                <a:gd name="T67" fmla="*/ 15 h 82"/>
                <a:gd name="T68" fmla="*/ 0 w 88"/>
                <a:gd name="T6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8" h="82">
                  <a:moveTo>
                    <a:pt x="0" y="0"/>
                  </a:moveTo>
                  <a:cubicBezTo>
                    <a:pt x="5" y="1"/>
                    <a:pt x="8" y="4"/>
                    <a:pt x="13" y="5"/>
                  </a:cubicBezTo>
                  <a:cubicBezTo>
                    <a:pt x="15" y="6"/>
                    <a:pt x="17" y="7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10"/>
                    <a:pt x="20" y="11"/>
                    <a:pt x="21" y="12"/>
                  </a:cubicBezTo>
                  <a:cubicBezTo>
                    <a:pt x="22" y="14"/>
                    <a:pt x="24" y="15"/>
                    <a:pt x="26" y="16"/>
                  </a:cubicBezTo>
                  <a:cubicBezTo>
                    <a:pt x="28" y="17"/>
                    <a:pt x="31" y="19"/>
                    <a:pt x="33" y="21"/>
                  </a:cubicBezTo>
                  <a:cubicBezTo>
                    <a:pt x="37" y="22"/>
                    <a:pt x="37" y="27"/>
                    <a:pt x="41" y="28"/>
                  </a:cubicBezTo>
                  <a:cubicBezTo>
                    <a:pt x="44" y="29"/>
                    <a:pt x="47" y="28"/>
                    <a:pt x="49" y="30"/>
                  </a:cubicBezTo>
                  <a:cubicBezTo>
                    <a:pt x="58" y="35"/>
                    <a:pt x="67" y="39"/>
                    <a:pt x="74" y="46"/>
                  </a:cubicBezTo>
                  <a:cubicBezTo>
                    <a:pt x="76" y="49"/>
                    <a:pt x="74" y="52"/>
                    <a:pt x="74" y="54"/>
                  </a:cubicBezTo>
                  <a:cubicBezTo>
                    <a:pt x="75" y="50"/>
                    <a:pt x="77" y="51"/>
                    <a:pt x="80" y="52"/>
                  </a:cubicBezTo>
                  <a:cubicBezTo>
                    <a:pt x="85" y="54"/>
                    <a:pt x="88" y="62"/>
                    <a:pt x="86" y="66"/>
                  </a:cubicBezTo>
                  <a:cubicBezTo>
                    <a:pt x="85" y="69"/>
                    <a:pt x="84" y="69"/>
                    <a:pt x="81" y="68"/>
                  </a:cubicBezTo>
                  <a:cubicBezTo>
                    <a:pt x="80" y="68"/>
                    <a:pt x="78" y="67"/>
                    <a:pt x="76" y="68"/>
                  </a:cubicBezTo>
                  <a:cubicBezTo>
                    <a:pt x="77" y="68"/>
                    <a:pt x="76" y="68"/>
                    <a:pt x="76" y="68"/>
                  </a:cubicBezTo>
                  <a:cubicBezTo>
                    <a:pt x="81" y="69"/>
                    <a:pt x="79" y="72"/>
                    <a:pt x="78" y="75"/>
                  </a:cubicBezTo>
                  <a:cubicBezTo>
                    <a:pt x="76" y="78"/>
                    <a:pt x="72" y="78"/>
                    <a:pt x="69" y="80"/>
                  </a:cubicBezTo>
                  <a:cubicBezTo>
                    <a:pt x="68" y="81"/>
                    <a:pt x="67" y="81"/>
                    <a:pt x="66" y="81"/>
                  </a:cubicBezTo>
                  <a:cubicBezTo>
                    <a:pt x="64" y="80"/>
                    <a:pt x="63" y="79"/>
                    <a:pt x="62" y="78"/>
                  </a:cubicBezTo>
                  <a:cubicBezTo>
                    <a:pt x="54" y="73"/>
                    <a:pt x="45" y="75"/>
                    <a:pt x="36" y="75"/>
                  </a:cubicBezTo>
                  <a:cubicBezTo>
                    <a:pt x="27" y="75"/>
                    <a:pt x="18" y="78"/>
                    <a:pt x="10" y="81"/>
                  </a:cubicBezTo>
                  <a:cubicBezTo>
                    <a:pt x="9" y="82"/>
                    <a:pt x="8" y="82"/>
                    <a:pt x="7" y="82"/>
                  </a:cubicBezTo>
                  <a:cubicBezTo>
                    <a:pt x="5" y="75"/>
                    <a:pt x="5" y="74"/>
                    <a:pt x="11" y="71"/>
                  </a:cubicBezTo>
                  <a:cubicBezTo>
                    <a:pt x="11" y="70"/>
                    <a:pt x="13" y="70"/>
                    <a:pt x="12" y="69"/>
                  </a:cubicBezTo>
                  <a:cubicBezTo>
                    <a:pt x="11" y="68"/>
                    <a:pt x="11" y="69"/>
                    <a:pt x="10" y="69"/>
                  </a:cubicBezTo>
                  <a:cubicBezTo>
                    <a:pt x="9" y="70"/>
                    <a:pt x="8" y="70"/>
                    <a:pt x="7" y="70"/>
                  </a:cubicBezTo>
                  <a:cubicBezTo>
                    <a:pt x="5" y="65"/>
                    <a:pt x="7" y="63"/>
                    <a:pt x="13" y="62"/>
                  </a:cubicBezTo>
                  <a:cubicBezTo>
                    <a:pt x="10" y="58"/>
                    <a:pt x="13" y="55"/>
                    <a:pt x="16" y="53"/>
                  </a:cubicBezTo>
                  <a:cubicBezTo>
                    <a:pt x="15" y="51"/>
                    <a:pt x="12" y="50"/>
                    <a:pt x="15" y="47"/>
                  </a:cubicBezTo>
                  <a:cubicBezTo>
                    <a:pt x="15" y="46"/>
                    <a:pt x="14" y="44"/>
                    <a:pt x="13" y="42"/>
                  </a:cubicBezTo>
                  <a:cubicBezTo>
                    <a:pt x="13" y="41"/>
                    <a:pt x="13" y="40"/>
                    <a:pt x="13" y="40"/>
                  </a:cubicBezTo>
                  <a:cubicBezTo>
                    <a:pt x="17" y="40"/>
                    <a:pt x="15" y="36"/>
                    <a:pt x="17" y="35"/>
                  </a:cubicBezTo>
                  <a:cubicBezTo>
                    <a:pt x="12" y="29"/>
                    <a:pt x="11" y="21"/>
                    <a:pt x="7" y="15"/>
                  </a:cubicBezTo>
                  <a:cubicBezTo>
                    <a:pt x="5" y="10"/>
                    <a:pt x="2" y="5"/>
                    <a:pt x="0" y="0"/>
                  </a:cubicBezTo>
                  <a:close/>
                </a:path>
              </a:pathLst>
            </a:custGeom>
            <a:solidFill>
              <a:srgbClr val="B6D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8" name="Freeform 729"/>
            <p:cNvSpPr/>
            <p:nvPr/>
          </p:nvSpPr>
          <p:spPr bwMode="auto">
            <a:xfrm>
              <a:off x="2089151" y="3605214"/>
              <a:ext cx="490538" cy="298450"/>
            </a:xfrm>
            <a:custGeom>
              <a:avLst/>
              <a:gdLst>
                <a:gd name="T0" fmla="*/ 120 w 130"/>
                <a:gd name="T1" fmla="*/ 18 h 79"/>
                <a:gd name="T2" fmla="*/ 120 w 130"/>
                <a:gd name="T3" fmla="*/ 22 h 79"/>
                <a:gd name="T4" fmla="*/ 120 w 130"/>
                <a:gd name="T5" fmla="*/ 22 h 79"/>
                <a:gd name="T6" fmla="*/ 126 w 130"/>
                <a:gd name="T7" fmla="*/ 39 h 79"/>
                <a:gd name="T8" fmla="*/ 130 w 130"/>
                <a:gd name="T9" fmla="*/ 44 h 79"/>
                <a:gd name="T10" fmla="*/ 122 w 130"/>
                <a:gd name="T11" fmla="*/ 57 h 79"/>
                <a:gd name="T12" fmla="*/ 119 w 130"/>
                <a:gd name="T13" fmla="*/ 60 h 79"/>
                <a:gd name="T14" fmla="*/ 115 w 130"/>
                <a:gd name="T15" fmla="*/ 62 h 79"/>
                <a:gd name="T16" fmla="*/ 107 w 130"/>
                <a:gd name="T17" fmla="*/ 62 h 79"/>
                <a:gd name="T18" fmla="*/ 102 w 130"/>
                <a:gd name="T19" fmla="*/ 67 h 79"/>
                <a:gd name="T20" fmla="*/ 97 w 130"/>
                <a:gd name="T21" fmla="*/ 74 h 79"/>
                <a:gd name="T22" fmla="*/ 89 w 130"/>
                <a:gd name="T23" fmla="*/ 79 h 79"/>
                <a:gd name="T24" fmla="*/ 89 w 130"/>
                <a:gd name="T25" fmla="*/ 75 h 79"/>
                <a:gd name="T26" fmla="*/ 95 w 130"/>
                <a:gd name="T27" fmla="*/ 61 h 79"/>
                <a:gd name="T28" fmla="*/ 99 w 130"/>
                <a:gd name="T29" fmla="*/ 60 h 79"/>
                <a:gd name="T30" fmla="*/ 102 w 130"/>
                <a:gd name="T31" fmla="*/ 53 h 79"/>
                <a:gd name="T32" fmla="*/ 103 w 130"/>
                <a:gd name="T33" fmla="*/ 40 h 79"/>
                <a:gd name="T34" fmla="*/ 103 w 130"/>
                <a:gd name="T35" fmla="*/ 27 h 79"/>
                <a:gd name="T36" fmla="*/ 100 w 130"/>
                <a:gd name="T37" fmla="*/ 25 h 79"/>
                <a:gd name="T38" fmla="*/ 92 w 130"/>
                <a:gd name="T39" fmla="*/ 24 h 79"/>
                <a:gd name="T40" fmla="*/ 90 w 130"/>
                <a:gd name="T41" fmla="*/ 24 h 79"/>
                <a:gd name="T42" fmla="*/ 76 w 130"/>
                <a:gd name="T43" fmla="*/ 37 h 79"/>
                <a:gd name="T44" fmla="*/ 71 w 130"/>
                <a:gd name="T45" fmla="*/ 44 h 79"/>
                <a:gd name="T46" fmla="*/ 68 w 130"/>
                <a:gd name="T47" fmla="*/ 47 h 79"/>
                <a:gd name="T48" fmla="*/ 49 w 130"/>
                <a:gd name="T49" fmla="*/ 46 h 79"/>
                <a:gd name="T50" fmla="*/ 45 w 130"/>
                <a:gd name="T51" fmla="*/ 47 h 79"/>
                <a:gd name="T52" fmla="*/ 26 w 130"/>
                <a:gd name="T53" fmla="*/ 57 h 79"/>
                <a:gd name="T54" fmla="*/ 17 w 130"/>
                <a:gd name="T55" fmla="*/ 61 h 79"/>
                <a:gd name="T56" fmla="*/ 10 w 130"/>
                <a:gd name="T57" fmla="*/ 64 h 79"/>
                <a:gd name="T58" fmla="*/ 0 w 130"/>
                <a:gd name="T59" fmla="*/ 63 h 79"/>
                <a:gd name="T60" fmla="*/ 0 w 130"/>
                <a:gd name="T61" fmla="*/ 62 h 79"/>
                <a:gd name="T62" fmla="*/ 9 w 130"/>
                <a:gd name="T63" fmla="*/ 55 h 79"/>
                <a:gd name="T64" fmla="*/ 29 w 130"/>
                <a:gd name="T65" fmla="*/ 45 h 79"/>
                <a:gd name="T66" fmla="*/ 48 w 130"/>
                <a:gd name="T67" fmla="*/ 35 h 79"/>
                <a:gd name="T68" fmla="*/ 75 w 130"/>
                <a:gd name="T69" fmla="*/ 22 h 79"/>
                <a:gd name="T70" fmla="*/ 88 w 130"/>
                <a:gd name="T71" fmla="*/ 15 h 79"/>
                <a:gd name="T72" fmla="*/ 111 w 130"/>
                <a:gd name="T73" fmla="*/ 1 h 79"/>
                <a:gd name="T74" fmla="*/ 113 w 130"/>
                <a:gd name="T75" fmla="*/ 0 h 79"/>
                <a:gd name="T76" fmla="*/ 121 w 130"/>
                <a:gd name="T77" fmla="*/ 12 h 79"/>
                <a:gd name="T78" fmla="*/ 120 w 130"/>
                <a:gd name="T79" fmla="*/ 1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0" h="79">
                  <a:moveTo>
                    <a:pt x="120" y="18"/>
                  </a:moveTo>
                  <a:cubicBezTo>
                    <a:pt x="120" y="19"/>
                    <a:pt x="120" y="20"/>
                    <a:pt x="120" y="22"/>
                  </a:cubicBezTo>
                  <a:cubicBezTo>
                    <a:pt x="120" y="22"/>
                    <a:pt x="120" y="22"/>
                    <a:pt x="120" y="22"/>
                  </a:cubicBezTo>
                  <a:cubicBezTo>
                    <a:pt x="120" y="28"/>
                    <a:pt x="122" y="34"/>
                    <a:pt x="126" y="39"/>
                  </a:cubicBezTo>
                  <a:cubicBezTo>
                    <a:pt x="127" y="40"/>
                    <a:pt x="130" y="41"/>
                    <a:pt x="130" y="44"/>
                  </a:cubicBezTo>
                  <a:cubicBezTo>
                    <a:pt x="130" y="50"/>
                    <a:pt x="126" y="53"/>
                    <a:pt x="122" y="57"/>
                  </a:cubicBezTo>
                  <a:cubicBezTo>
                    <a:pt x="121" y="58"/>
                    <a:pt x="120" y="58"/>
                    <a:pt x="119" y="60"/>
                  </a:cubicBezTo>
                  <a:cubicBezTo>
                    <a:pt x="118" y="61"/>
                    <a:pt x="117" y="62"/>
                    <a:pt x="115" y="62"/>
                  </a:cubicBezTo>
                  <a:cubicBezTo>
                    <a:pt x="112" y="62"/>
                    <a:pt x="110" y="62"/>
                    <a:pt x="107" y="62"/>
                  </a:cubicBezTo>
                  <a:cubicBezTo>
                    <a:pt x="104" y="63"/>
                    <a:pt x="102" y="64"/>
                    <a:pt x="102" y="67"/>
                  </a:cubicBezTo>
                  <a:cubicBezTo>
                    <a:pt x="101" y="70"/>
                    <a:pt x="99" y="72"/>
                    <a:pt x="97" y="74"/>
                  </a:cubicBezTo>
                  <a:cubicBezTo>
                    <a:pt x="95" y="77"/>
                    <a:pt x="92" y="78"/>
                    <a:pt x="89" y="79"/>
                  </a:cubicBezTo>
                  <a:cubicBezTo>
                    <a:pt x="86" y="78"/>
                    <a:pt x="88" y="76"/>
                    <a:pt x="89" y="75"/>
                  </a:cubicBezTo>
                  <a:cubicBezTo>
                    <a:pt x="93" y="71"/>
                    <a:pt x="95" y="66"/>
                    <a:pt x="95" y="61"/>
                  </a:cubicBezTo>
                  <a:cubicBezTo>
                    <a:pt x="96" y="60"/>
                    <a:pt x="98" y="60"/>
                    <a:pt x="99" y="60"/>
                  </a:cubicBezTo>
                  <a:cubicBezTo>
                    <a:pt x="103" y="59"/>
                    <a:pt x="104" y="56"/>
                    <a:pt x="102" y="53"/>
                  </a:cubicBezTo>
                  <a:cubicBezTo>
                    <a:pt x="100" y="48"/>
                    <a:pt x="100" y="44"/>
                    <a:pt x="103" y="40"/>
                  </a:cubicBezTo>
                  <a:cubicBezTo>
                    <a:pt x="105" y="36"/>
                    <a:pt x="103" y="31"/>
                    <a:pt x="103" y="27"/>
                  </a:cubicBezTo>
                  <a:cubicBezTo>
                    <a:pt x="102" y="26"/>
                    <a:pt x="101" y="25"/>
                    <a:pt x="100" y="25"/>
                  </a:cubicBezTo>
                  <a:cubicBezTo>
                    <a:pt x="97" y="24"/>
                    <a:pt x="94" y="25"/>
                    <a:pt x="92" y="24"/>
                  </a:cubicBezTo>
                  <a:cubicBezTo>
                    <a:pt x="91" y="23"/>
                    <a:pt x="90" y="23"/>
                    <a:pt x="90" y="24"/>
                  </a:cubicBezTo>
                  <a:cubicBezTo>
                    <a:pt x="86" y="30"/>
                    <a:pt x="81" y="33"/>
                    <a:pt x="76" y="37"/>
                  </a:cubicBezTo>
                  <a:cubicBezTo>
                    <a:pt x="74" y="39"/>
                    <a:pt x="71" y="41"/>
                    <a:pt x="71" y="44"/>
                  </a:cubicBezTo>
                  <a:cubicBezTo>
                    <a:pt x="71" y="46"/>
                    <a:pt x="69" y="47"/>
                    <a:pt x="68" y="47"/>
                  </a:cubicBezTo>
                  <a:cubicBezTo>
                    <a:pt x="62" y="45"/>
                    <a:pt x="55" y="46"/>
                    <a:pt x="49" y="46"/>
                  </a:cubicBezTo>
                  <a:cubicBezTo>
                    <a:pt x="48" y="46"/>
                    <a:pt x="46" y="46"/>
                    <a:pt x="45" y="47"/>
                  </a:cubicBezTo>
                  <a:cubicBezTo>
                    <a:pt x="40" y="52"/>
                    <a:pt x="33" y="55"/>
                    <a:pt x="26" y="57"/>
                  </a:cubicBezTo>
                  <a:cubicBezTo>
                    <a:pt x="23" y="58"/>
                    <a:pt x="20" y="60"/>
                    <a:pt x="17" y="61"/>
                  </a:cubicBezTo>
                  <a:cubicBezTo>
                    <a:pt x="15" y="62"/>
                    <a:pt x="12" y="63"/>
                    <a:pt x="10" y="64"/>
                  </a:cubicBezTo>
                  <a:cubicBezTo>
                    <a:pt x="7" y="64"/>
                    <a:pt x="4" y="65"/>
                    <a:pt x="0" y="63"/>
                  </a:cubicBezTo>
                  <a:cubicBezTo>
                    <a:pt x="0" y="63"/>
                    <a:pt x="0" y="62"/>
                    <a:pt x="0" y="62"/>
                  </a:cubicBezTo>
                  <a:cubicBezTo>
                    <a:pt x="3" y="60"/>
                    <a:pt x="8" y="59"/>
                    <a:pt x="9" y="55"/>
                  </a:cubicBezTo>
                  <a:cubicBezTo>
                    <a:pt x="15" y="51"/>
                    <a:pt x="22" y="49"/>
                    <a:pt x="29" y="45"/>
                  </a:cubicBezTo>
                  <a:cubicBezTo>
                    <a:pt x="35" y="42"/>
                    <a:pt x="42" y="38"/>
                    <a:pt x="48" y="35"/>
                  </a:cubicBezTo>
                  <a:cubicBezTo>
                    <a:pt x="57" y="31"/>
                    <a:pt x="67" y="28"/>
                    <a:pt x="75" y="22"/>
                  </a:cubicBezTo>
                  <a:cubicBezTo>
                    <a:pt x="79" y="19"/>
                    <a:pt x="84" y="19"/>
                    <a:pt x="88" y="15"/>
                  </a:cubicBezTo>
                  <a:cubicBezTo>
                    <a:pt x="96" y="12"/>
                    <a:pt x="103" y="5"/>
                    <a:pt x="111" y="1"/>
                  </a:cubicBezTo>
                  <a:cubicBezTo>
                    <a:pt x="112" y="0"/>
                    <a:pt x="113" y="0"/>
                    <a:pt x="113" y="0"/>
                  </a:cubicBezTo>
                  <a:cubicBezTo>
                    <a:pt x="120" y="2"/>
                    <a:pt x="122" y="6"/>
                    <a:pt x="121" y="12"/>
                  </a:cubicBezTo>
                  <a:cubicBezTo>
                    <a:pt x="121" y="14"/>
                    <a:pt x="120" y="16"/>
                    <a:pt x="120" y="18"/>
                  </a:cubicBezTo>
                  <a:close/>
                </a:path>
              </a:pathLst>
            </a:custGeom>
            <a:solidFill>
              <a:srgbClr val="F7F4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9" name="Freeform 730"/>
            <p:cNvSpPr/>
            <p:nvPr/>
          </p:nvSpPr>
          <p:spPr bwMode="auto">
            <a:xfrm>
              <a:off x="906463" y="3733801"/>
              <a:ext cx="301625" cy="222250"/>
            </a:xfrm>
            <a:custGeom>
              <a:avLst/>
              <a:gdLst>
                <a:gd name="T0" fmla="*/ 69 w 80"/>
                <a:gd name="T1" fmla="*/ 24 h 59"/>
                <a:gd name="T2" fmla="*/ 76 w 80"/>
                <a:gd name="T3" fmla="*/ 30 h 59"/>
                <a:gd name="T4" fmla="*/ 80 w 80"/>
                <a:gd name="T5" fmla="*/ 34 h 59"/>
                <a:gd name="T6" fmla="*/ 80 w 80"/>
                <a:gd name="T7" fmla="*/ 34 h 59"/>
                <a:gd name="T8" fmla="*/ 80 w 80"/>
                <a:gd name="T9" fmla="*/ 35 h 59"/>
                <a:gd name="T10" fmla="*/ 74 w 80"/>
                <a:gd name="T11" fmla="*/ 33 h 59"/>
                <a:gd name="T12" fmla="*/ 67 w 80"/>
                <a:gd name="T13" fmla="*/ 31 h 59"/>
                <a:gd name="T14" fmla="*/ 66 w 80"/>
                <a:gd name="T15" fmla="*/ 30 h 59"/>
                <a:gd name="T16" fmla="*/ 62 w 80"/>
                <a:gd name="T17" fmla="*/ 27 h 59"/>
                <a:gd name="T18" fmla="*/ 51 w 80"/>
                <a:gd name="T19" fmla="*/ 16 h 59"/>
                <a:gd name="T20" fmla="*/ 39 w 80"/>
                <a:gd name="T21" fmla="*/ 13 h 59"/>
                <a:gd name="T22" fmla="*/ 39 w 80"/>
                <a:gd name="T23" fmla="*/ 22 h 59"/>
                <a:gd name="T24" fmla="*/ 48 w 80"/>
                <a:gd name="T25" fmla="*/ 37 h 59"/>
                <a:gd name="T26" fmla="*/ 50 w 80"/>
                <a:gd name="T27" fmla="*/ 39 h 59"/>
                <a:gd name="T28" fmla="*/ 51 w 80"/>
                <a:gd name="T29" fmla="*/ 40 h 59"/>
                <a:gd name="T30" fmla="*/ 48 w 80"/>
                <a:gd name="T31" fmla="*/ 43 h 59"/>
                <a:gd name="T32" fmla="*/ 46 w 80"/>
                <a:gd name="T33" fmla="*/ 44 h 59"/>
                <a:gd name="T34" fmla="*/ 38 w 80"/>
                <a:gd name="T35" fmla="*/ 41 h 59"/>
                <a:gd name="T36" fmla="*/ 44 w 80"/>
                <a:gd name="T37" fmla="*/ 49 h 59"/>
                <a:gd name="T38" fmla="*/ 47 w 80"/>
                <a:gd name="T39" fmla="*/ 51 h 59"/>
                <a:gd name="T40" fmla="*/ 49 w 80"/>
                <a:gd name="T41" fmla="*/ 54 h 59"/>
                <a:gd name="T42" fmla="*/ 46 w 80"/>
                <a:gd name="T43" fmla="*/ 56 h 59"/>
                <a:gd name="T44" fmla="*/ 45 w 80"/>
                <a:gd name="T45" fmla="*/ 56 h 59"/>
                <a:gd name="T46" fmla="*/ 39 w 80"/>
                <a:gd name="T47" fmla="*/ 58 h 59"/>
                <a:gd name="T48" fmla="*/ 36 w 80"/>
                <a:gd name="T49" fmla="*/ 57 h 59"/>
                <a:gd name="T50" fmla="*/ 38 w 80"/>
                <a:gd name="T51" fmla="*/ 52 h 59"/>
                <a:gd name="T52" fmla="*/ 37 w 80"/>
                <a:gd name="T53" fmla="*/ 48 h 59"/>
                <a:gd name="T54" fmla="*/ 35 w 80"/>
                <a:gd name="T55" fmla="*/ 56 h 59"/>
                <a:gd name="T56" fmla="*/ 33 w 80"/>
                <a:gd name="T57" fmla="*/ 55 h 59"/>
                <a:gd name="T58" fmla="*/ 23 w 80"/>
                <a:gd name="T59" fmla="*/ 45 h 59"/>
                <a:gd name="T60" fmla="*/ 20 w 80"/>
                <a:gd name="T61" fmla="*/ 46 h 59"/>
                <a:gd name="T62" fmla="*/ 10 w 80"/>
                <a:gd name="T63" fmla="*/ 53 h 59"/>
                <a:gd name="T64" fmla="*/ 5 w 80"/>
                <a:gd name="T65" fmla="*/ 49 h 59"/>
                <a:gd name="T66" fmla="*/ 2 w 80"/>
                <a:gd name="T67" fmla="*/ 45 h 59"/>
                <a:gd name="T68" fmla="*/ 3 w 80"/>
                <a:gd name="T69" fmla="*/ 41 h 59"/>
                <a:gd name="T70" fmla="*/ 7 w 80"/>
                <a:gd name="T71" fmla="*/ 43 h 59"/>
                <a:gd name="T72" fmla="*/ 4 w 80"/>
                <a:gd name="T73" fmla="*/ 40 h 59"/>
                <a:gd name="T74" fmla="*/ 1 w 80"/>
                <a:gd name="T75" fmla="*/ 38 h 59"/>
                <a:gd name="T76" fmla="*/ 4 w 80"/>
                <a:gd name="T77" fmla="*/ 35 h 59"/>
                <a:gd name="T78" fmla="*/ 7 w 80"/>
                <a:gd name="T79" fmla="*/ 34 h 59"/>
                <a:gd name="T80" fmla="*/ 4 w 80"/>
                <a:gd name="T81" fmla="*/ 30 h 59"/>
                <a:gd name="T82" fmla="*/ 16 w 80"/>
                <a:gd name="T83" fmla="*/ 13 h 59"/>
                <a:gd name="T84" fmla="*/ 19 w 80"/>
                <a:gd name="T85" fmla="*/ 11 h 59"/>
                <a:gd name="T86" fmla="*/ 24 w 80"/>
                <a:gd name="T87" fmla="*/ 10 h 59"/>
                <a:gd name="T88" fmla="*/ 35 w 80"/>
                <a:gd name="T89" fmla="*/ 4 h 59"/>
                <a:gd name="T90" fmla="*/ 43 w 80"/>
                <a:gd name="T91" fmla="*/ 0 h 59"/>
                <a:gd name="T92" fmla="*/ 53 w 80"/>
                <a:gd name="T93" fmla="*/ 6 h 59"/>
                <a:gd name="T94" fmla="*/ 56 w 80"/>
                <a:gd name="T95" fmla="*/ 9 h 59"/>
                <a:gd name="T96" fmla="*/ 59 w 80"/>
                <a:gd name="T97" fmla="*/ 13 h 59"/>
                <a:gd name="T98" fmla="*/ 64 w 80"/>
                <a:gd name="T99" fmla="*/ 19 h 59"/>
                <a:gd name="T100" fmla="*/ 66 w 80"/>
                <a:gd name="T101" fmla="*/ 20 h 59"/>
                <a:gd name="T102" fmla="*/ 69 w 80"/>
                <a:gd name="T103" fmla="*/ 2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0" h="59">
                  <a:moveTo>
                    <a:pt x="69" y="24"/>
                  </a:moveTo>
                  <a:cubicBezTo>
                    <a:pt x="71" y="26"/>
                    <a:pt x="73" y="28"/>
                    <a:pt x="76" y="30"/>
                  </a:cubicBezTo>
                  <a:cubicBezTo>
                    <a:pt x="78" y="31"/>
                    <a:pt x="79" y="32"/>
                    <a:pt x="80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4"/>
                    <a:pt x="80" y="35"/>
                    <a:pt x="80" y="35"/>
                  </a:cubicBezTo>
                  <a:cubicBezTo>
                    <a:pt x="78" y="36"/>
                    <a:pt x="76" y="34"/>
                    <a:pt x="74" y="33"/>
                  </a:cubicBezTo>
                  <a:cubicBezTo>
                    <a:pt x="72" y="33"/>
                    <a:pt x="70" y="31"/>
                    <a:pt x="67" y="31"/>
                  </a:cubicBezTo>
                  <a:cubicBezTo>
                    <a:pt x="67" y="31"/>
                    <a:pt x="66" y="30"/>
                    <a:pt x="66" y="30"/>
                  </a:cubicBezTo>
                  <a:cubicBezTo>
                    <a:pt x="65" y="29"/>
                    <a:pt x="63" y="28"/>
                    <a:pt x="62" y="27"/>
                  </a:cubicBezTo>
                  <a:cubicBezTo>
                    <a:pt x="56" y="25"/>
                    <a:pt x="53" y="22"/>
                    <a:pt x="51" y="16"/>
                  </a:cubicBezTo>
                  <a:cubicBezTo>
                    <a:pt x="49" y="9"/>
                    <a:pt x="43" y="8"/>
                    <a:pt x="39" y="13"/>
                  </a:cubicBezTo>
                  <a:cubicBezTo>
                    <a:pt x="39" y="16"/>
                    <a:pt x="38" y="19"/>
                    <a:pt x="39" y="22"/>
                  </a:cubicBezTo>
                  <a:cubicBezTo>
                    <a:pt x="40" y="28"/>
                    <a:pt x="45" y="32"/>
                    <a:pt x="48" y="37"/>
                  </a:cubicBezTo>
                  <a:cubicBezTo>
                    <a:pt x="48" y="38"/>
                    <a:pt x="49" y="38"/>
                    <a:pt x="50" y="39"/>
                  </a:cubicBezTo>
                  <a:cubicBezTo>
                    <a:pt x="50" y="39"/>
                    <a:pt x="51" y="39"/>
                    <a:pt x="51" y="40"/>
                  </a:cubicBezTo>
                  <a:cubicBezTo>
                    <a:pt x="50" y="41"/>
                    <a:pt x="49" y="42"/>
                    <a:pt x="48" y="43"/>
                  </a:cubicBezTo>
                  <a:cubicBezTo>
                    <a:pt x="47" y="43"/>
                    <a:pt x="47" y="44"/>
                    <a:pt x="46" y="44"/>
                  </a:cubicBezTo>
                  <a:cubicBezTo>
                    <a:pt x="44" y="43"/>
                    <a:pt x="42" y="40"/>
                    <a:pt x="38" y="41"/>
                  </a:cubicBezTo>
                  <a:cubicBezTo>
                    <a:pt x="43" y="43"/>
                    <a:pt x="44" y="45"/>
                    <a:pt x="44" y="49"/>
                  </a:cubicBezTo>
                  <a:cubicBezTo>
                    <a:pt x="43" y="51"/>
                    <a:pt x="46" y="50"/>
                    <a:pt x="47" y="51"/>
                  </a:cubicBezTo>
                  <a:cubicBezTo>
                    <a:pt x="48" y="51"/>
                    <a:pt x="49" y="52"/>
                    <a:pt x="49" y="54"/>
                  </a:cubicBezTo>
                  <a:cubicBezTo>
                    <a:pt x="49" y="56"/>
                    <a:pt x="47" y="55"/>
                    <a:pt x="46" y="56"/>
                  </a:cubicBezTo>
                  <a:cubicBezTo>
                    <a:pt x="46" y="56"/>
                    <a:pt x="45" y="56"/>
                    <a:pt x="45" y="56"/>
                  </a:cubicBezTo>
                  <a:cubicBezTo>
                    <a:pt x="42" y="56"/>
                    <a:pt x="41" y="59"/>
                    <a:pt x="39" y="58"/>
                  </a:cubicBezTo>
                  <a:cubicBezTo>
                    <a:pt x="38" y="58"/>
                    <a:pt x="37" y="58"/>
                    <a:pt x="36" y="57"/>
                  </a:cubicBezTo>
                  <a:cubicBezTo>
                    <a:pt x="37" y="55"/>
                    <a:pt x="35" y="53"/>
                    <a:pt x="38" y="52"/>
                  </a:cubicBezTo>
                  <a:cubicBezTo>
                    <a:pt x="38" y="51"/>
                    <a:pt x="37" y="50"/>
                    <a:pt x="37" y="48"/>
                  </a:cubicBezTo>
                  <a:cubicBezTo>
                    <a:pt x="35" y="51"/>
                    <a:pt x="38" y="54"/>
                    <a:pt x="35" y="56"/>
                  </a:cubicBezTo>
                  <a:cubicBezTo>
                    <a:pt x="34" y="56"/>
                    <a:pt x="34" y="55"/>
                    <a:pt x="33" y="55"/>
                  </a:cubicBezTo>
                  <a:cubicBezTo>
                    <a:pt x="30" y="51"/>
                    <a:pt x="27" y="48"/>
                    <a:pt x="23" y="45"/>
                  </a:cubicBezTo>
                  <a:cubicBezTo>
                    <a:pt x="22" y="44"/>
                    <a:pt x="21" y="43"/>
                    <a:pt x="20" y="46"/>
                  </a:cubicBezTo>
                  <a:cubicBezTo>
                    <a:pt x="17" y="48"/>
                    <a:pt x="13" y="50"/>
                    <a:pt x="10" y="53"/>
                  </a:cubicBezTo>
                  <a:cubicBezTo>
                    <a:pt x="9" y="51"/>
                    <a:pt x="8" y="49"/>
                    <a:pt x="5" y="49"/>
                  </a:cubicBezTo>
                  <a:cubicBezTo>
                    <a:pt x="4" y="48"/>
                    <a:pt x="3" y="47"/>
                    <a:pt x="2" y="45"/>
                  </a:cubicBezTo>
                  <a:cubicBezTo>
                    <a:pt x="2" y="43"/>
                    <a:pt x="1" y="42"/>
                    <a:pt x="3" y="41"/>
                  </a:cubicBezTo>
                  <a:cubicBezTo>
                    <a:pt x="5" y="39"/>
                    <a:pt x="6" y="41"/>
                    <a:pt x="7" y="43"/>
                  </a:cubicBezTo>
                  <a:cubicBezTo>
                    <a:pt x="7" y="41"/>
                    <a:pt x="7" y="39"/>
                    <a:pt x="4" y="40"/>
                  </a:cubicBezTo>
                  <a:cubicBezTo>
                    <a:pt x="3" y="40"/>
                    <a:pt x="1" y="40"/>
                    <a:pt x="1" y="38"/>
                  </a:cubicBezTo>
                  <a:cubicBezTo>
                    <a:pt x="0" y="36"/>
                    <a:pt x="2" y="36"/>
                    <a:pt x="4" y="35"/>
                  </a:cubicBezTo>
                  <a:cubicBezTo>
                    <a:pt x="5" y="35"/>
                    <a:pt x="6" y="35"/>
                    <a:pt x="7" y="34"/>
                  </a:cubicBezTo>
                  <a:cubicBezTo>
                    <a:pt x="7" y="32"/>
                    <a:pt x="3" y="33"/>
                    <a:pt x="4" y="30"/>
                  </a:cubicBezTo>
                  <a:cubicBezTo>
                    <a:pt x="10" y="26"/>
                    <a:pt x="13" y="19"/>
                    <a:pt x="16" y="13"/>
                  </a:cubicBezTo>
                  <a:cubicBezTo>
                    <a:pt x="17" y="12"/>
                    <a:pt x="17" y="11"/>
                    <a:pt x="19" y="11"/>
                  </a:cubicBezTo>
                  <a:cubicBezTo>
                    <a:pt x="20" y="10"/>
                    <a:pt x="22" y="11"/>
                    <a:pt x="24" y="10"/>
                  </a:cubicBezTo>
                  <a:cubicBezTo>
                    <a:pt x="28" y="9"/>
                    <a:pt x="31" y="6"/>
                    <a:pt x="35" y="4"/>
                  </a:cubicBezTo>
                  <a:cubicBezTo>
                    <a:pt x="38" y="2"/>
                    <a:pt x="40" y="0"/>
                    <a:pt x="43" y="0"/>
                  </a:cubicBezTo>
                  <a:cubicBezTo>
                    <a:pt x="48" y="0"/>
                    <a:pt x="52" y="1"/>
                    <a:pt x="53" y="6"/>
                  </a:cubicBezTo>
                  <a:cubicBezTo>
                    <a:pt x="55" y="6"/>
                    <a:pt x="55" y="8"/>
                    <a:pt x="56" y="9"/>
                  </a:cubicBezTo>
                  <a:cubicBezTo>
                    <a:pt x="57" y="10"/>
                    <a:pt x="58" y="11"/>
                    <a:pt x="59" y="13"/>
                  </a:cubicBezTo>
                  <a:cubicBezTo>
                    <a:pt x="61" y="14"/>
                    <a:pt x="62" y="17"/>
                    <a:pt x="64" y="19"/>
                  </a:cubicBezTo>
                  <a:cubicBezTo>
                    <a:pt x="64" y="19"/>
                    <a:pt x="65" y="20"/>
                    <a:pt x="66" y="20"/>
                  </a:cubicBezTo>
                  <a:cubicBezTo>
                    <a:pt x="67" y="21"/>
                    <a:pt x="67" y="23"/>
                    <a:pt x="69" y="24"/>
                  </a:cubicBezTo>
                  <a:close/>
                </a:path>
              </a:pathLst>
            </a:custGeom>
            <a:solidFill>
              <a:srgbClr val="FE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0" name="Freeform 731"/>
            <p:cNvSpPr/>
            <p:nvPr/>
          </p:nvSpPr>
          <p:spPr bwMode="auto">
            <a:xfrm>
              <a:off x="1362076" y="4295776"/>
              <a:ext cx="150813" cy="365125"/>
            </a:xfrm>
            <a:custGeom>
              <a:avLst/>
              <a:gdLst>
                <a:gd name="T0" fmla="*/ 35 w 40"/>
                <a:gd name="T1" fmla="*/ 95 h 97"/>
                <a:gd name="T2" fmla="*/ 24 w 40"/>
                <a:gd name="T3" fmla="*/ 94 h 97"/>
                <a:gd name="T4" fmla="*/ 17 w 40"/>
                <a:gd name="T5" fmla="*/ 84 h 97"/>
                <a:gd name="T6" fmla="*/ 9 w 40"/>
                <a:gd name="T7" fmla="*/ 80 h 97"/>
                <a:gd name="T8" fmla="*/ 18 w 40"/>
                <a:gd name="T9" fmla="*/ 78 h 97"/>
                <a:gd name="T10" fmla="*/ 26 w 40"/>
                <a:gd name="T11" fmla="*/ 74 h 97"/>
                <a:gd name="T12" fmla="*/ 24 w 40"/>
                <a:gd name="T13" fmla="*/ 70 h 97"/>
                <a:gd name="T14" fmla="*/ 15 w 40"/>
                <a:gd name="T15" fmla="*/ 63 h 97"/>
                <a:gd name="T16" fmla="*/ 9 w 40"/>
                <a:gd name="T17" fmla="*/ 61 h 97"/>
                <a:gd name="T18" fmla="*/ 7 w 40"/>
                <a:gd name="T19" fmla="*/ 67 h 97"/>
                <a:gd name="T20" fmla="*/ 9 w 40"/>
                <a:gd name="T21" fmla="*/ 74 h 97"/>
                <a:gd name="T22" fmla="*/ 9 w 40"/>
                <a:gd name="T23" fmla="*/ 80 h 97"/>
                <a:gd name="T24" fmla="*/ 5 w 40"/>
                <a:gd name="T25" fmla="*/ 72 h 97"/>
                <a:gd name="T26" fmla="*/ 3 w 40"/>
                <a:gd name="T27" fmla="*/ 67 h 97"/>
                <a:gd name="T28" fmla="*/ 1 w 40"/>
                <a:gd name="T29" fmla="*/ 63 h 97"/>
                <a:gd name="T30" fmla="*/ 0 w 40"/>
                <a:gd name="T31" fmla="*/ 50 h 97"/>
                <a:gd name="T32" fmla="*/ 0 w 40"/>
                <a:gd name="T33" fmla="*/ 46 h 97"/>
                <a:gd name="T34" fmla="*/ 9 w 40"/>
                <a:gd name="T35" fmla="*/ 10 h 97"/>
                <a:gd name="T36" fmla="*/ 6 w 40"/>
                <a:gd name="T37" fmla="*/ 8 h 97"/>
                <a:gd name="T38" fmla="*/ 6 w 40"/>
                <a:gd name="T39" fmla="*/ 6 h 97"/>
                <a:gd name="T40" fmla="*/ 7 w 40"/>
                <a:gd name="T41" fmla="*/ 4 h 97"/>
                <a:gd name="T42" fmla="*/ 6 w 40"/>
                <a:gd name="T43" fmla="*/ 1 h 97"/>
                <a:gd name="T44" fmla="*/ 8 w 40"/>
                <a:gd name="T45" fmla="*/ 1 h 97"/>
                <a:gd name="T46" fmla="*/ 13 w 40"/>
                <a:gd name="T47" fmla="*/ 2 h 97"/>
                <a:gd name="T48" fmla="*/ 20 w 40"/>
                <a:gd name="T49" fmla="*/ 8 h 97"/>
                <a:gd name="T50" fmla="*/ 26 w 40"/>
                <a:gd name="T51" fmla="*/ 12 h 97"/>
                <a:gd name="T52" fmla="*/ 26 w 40"/>
                <a:gd name="T53" fmla="*/ 13 h 97"/>
                <a:gd name="T54" fmla="*/ 31 w 40"/>
                <a:gd name="T55" fmla="*/ 17 h 97"/>
                <a:gd name="T56" fmla="*/ 36 w 40"/>
                <a:gd name="T57" fmla="*/ 22 h 97"/>
                <a:gd name="T58" fmla="*/ 32 w 40"/>
                <a:gd name="T59" fmla="*/ 24 h 97"/>
                <a:gd name="T60" fmla="*/ 21 w 40"/>
                <a:gd name="T61" fmla="*/ 18 h 97"/>
                <a:gd name="T62" fmla="*/ 34 w 40"/>
                <a:gd name="T63" fmla="*/ 28 h 97"/>
                <a:gd name="T64" fmla="*/ 38 w 40"/>
                <a:gd name="T65" fmla="*/ 30 h 97"/>
                <a:gd name="T66" fmla="*/ 38 w 40"/>
                <a:gd name="T67" fmla="*/ 36 h 97"/>
                <a:gd name="T68" fmla="*/ 36 w 40"/>
                <a:gd name="T69" fmla="*/ 38 h 97"/>
                <a:gd name="T70" fmla="*/ 34 w 40"/>
                <a:gd name="T71" fmla="*/ 36 h 97"/>
                <a:gd name="T72" fmla="*/ 33 w 40"/>
                <a:gd name="T73" fmla="*/ 33 h 97"/>
                <a:gd name="T74" fmla="*/ 32 w 40"/>
                <a:gd name="T75" fmla="*/ 33 h 97"/>
                <a:gd name="T76" fmla="*/ 30 w 40"/>
                <a:gd name="T77" fmla="*/ 33 h 97"/>
                <a:gd name="T78" fmla="*/ 29 w 40"/>
                <a:gd name="T79" fmla="*/ 33 h 97"/>
                <a:gd name="T80" fmla="*/ 28 w 40"/>
                <a:gd name="T81" fmla="*/ 32 h 97"/>
                <a:gd name="T82" fmla="*/ 17 w 40"/>
                <a:gd name="T83" fmla="*/ 23 h 97"/>
                <a:gd name="T84" fmla="*/ 16 w 40"/>
                <a:gd name="T85" fmla="*/ 23 h 97"/>
                <a:gd name="T86" fmla="*/ 10 w 40"/>
                <a:gd name="T87" fmla="*/ 26 h 97"/>
                <a:gd name="T88" fmla="*/ 10 w 40"/>
                <a:gd name="T89" fmla="*/ 27 h 97"/>
                <a:gd name="T90" fmla="*/ 8 w 40"/>
                <a:gd name="T91" fmla="*/ 34 h 97"/>
                <a:gd name="T92" fmla="*/ 8 w 40"/>
                <a:gd name="T93" fmla="*/ 36 h 97"/>
                <a:gd name="T94" fmla="*/ 9 w 40"/>
                <a:gd name="T95" fmla="*/ 39 h 97"/>
                <a:gd name="T96" fmla="*/ 17 w 40"/>
                <a:gd name="T97" fmla="*/ 43 h 97"/>
                <a:gd name="T98" fmla="*/ 30 w 40"/>
                <a:gd name="T99" fmla="*/ 42 h 97"/>
                <a:gd name="T100" fmla="*/ 34 w 40"/>
                <a:gd name="T101" fmla="*/ 46 h 97"/>
                <a:gd name="T102" fmla="*/ 35 w 40"/>
                <a:gd name="T103" fmla="*/ 49 h 97"/>
                <a:gd name="T104" fmla="*/ 35 w 40"/>
                <a:gd name="T105" fmla="*/ 51 h 97"/>
                <a:gd name="T106" fmla="*/ 34 w 40"/>
                <a:gd name="T107" fmla="*/ 55 h 97"/>
                <a:gd name="T108" fmla="*/ 34 w 40"/>
                <a:gd name="T109" fmla="*/ 56 h 97"/>
                <a:gd name="T110" fmla="*/ 33 w 40"/>
                <a:gd name="T111" fmla="*/ 63 h 97"/>
                <a:gd name="T112" fmla="*/ 33 w 40"/>
                <a:gd name="T113" fmla="*/ 67 h 97"/>
                <a:gd name="T114" fmla="*/ 36 w 40"/>
                <a:gd name="T115" fmla="*/ 89 h 97"/>
                <a:gd name="T116" fmla="*/ 35 w 40"/>
                <a:gd name="T1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" h="97">
                  <a:moveTo>
                    <a:pt x="35" y="95"/>
                  </a:moveTo>
                  <a:cubicBezTo>
                    <a:pt x="31" y="96"/>
                    <a:pt x="27" y="97"/>
                    <a:pt x="24" y="94"/>
                  </a:cubicBezTo>
                  <a:cubicBezTo>
                    <a:pt x="22" y="90"/>
                    <a:pt x="21" y="86"/>
                    <a:pt x="17" y="84"/>
                  </a:cubicBezTo>
                  <a:cubicBezTo>
                    <a:pt x="14" y="84"/>
                    <a:pt x="11" y="82"/>
                    <a:pt x="9" y="80"/>
                  </a:cubicBezTo>
                  <a:cubicBezTo>
                    <a:pt x="12" y="77"/>
                    <a:pt x="15" y="78"/>
                    <a:pt x="18" y="78"/>
                  </a:cubicBezTo>
                  <a:cubicBezTo>
                    <a:pt x="22" y="78"/>
                    <a:pt x="24" y="77"/>
                    <a:pt x="26" y="74"/>
                  </a:cubicBezTo>
                  <a:cubicBezTo>
                    <a:pt x="27" y="72"/>
                    <a:pt x="27" y="70"/>
                    <a:pt x="24" y="70"/>
                  </a:cubicBezTo>
                  <a:cubicBezTo>
                    <a:pt x="20" y="70"/>
                    <a:pt x="17" y="67"/>
                    <a:pt x="15" y="63"/>
                  </a:cubicBezTo>
                  <a:cubicBezTo>
                    <a:pt x="14" y="61"/>
                    <a:pt x="12" y="60"/>
                    <a:pt x="9" y="61"/>
                  </a:cubicBezTo>
                  <a:cubicBezTo>
                    <a:pt x="7" y="62"/>
                    <a:pt x="7" y="64"/>
                    <a:pt x="7" y="67"/>
                  </a:cubicBezTo>
                  <a:cubicBezTo>
                    <a:pt x="7" y="69"/>
                    <a:pt x="8" y="72"/>
                    <a:pt x="9" y="74"/>
                  </a:cubicBezTo>
                  <a:cubicBezTo>
                    <a:pt x="11" y="76"/>
                    <a:pt x="11" y="78"/>
                    <a:pt x="9" y="80"/>
                  </a:cubicBezTo>
                  <a:cubicBezTo>
                    <a:pt x="6" y="78"/>
                    <a:pt x="5" y="75"/>
                    <a:pt x="5" y="72"/>
                  </a:cubicBezTo>
                  <a:cubicBezTo>
                    <a:pt x="5" y="70"/>
                    <a:pt x="5" y="68"/>
                    <a:pt x="3" y="67"/>
                  </a:cubicBezTo>
                  <a:cubicBezTo>
                    <a:pt x="2" y="66"/>
                    <a:pt x="2" y="64"/>
                    <a:pt x="1" y="63"/>
                  </a:cubicBezTo>
                  <a:cubicBezTo>
                    <a:pt x="1" y="58"/>
                    <a:pt x="0" y="54"/>
                    <a:pt x="0" y="50"/>
                  </a:cubicBezTo>
                  <a:cubicBezTo>
                    <a:pt x="0" y="49"/>
                    <a:pt x="0" y="47"/>
                    <a:pt x="0" y="46"/>
                  </a:cubicBezTo>
                  <a:cubicBezTo>
                    <a:pt x="0" y="33"/>
                    <a:pt x="5" y="14"/>
                    <a:pt x="9" y="10"/>
                  </a:cubicBezTo>
                  <a:cubicBezTo>
                    <a:pt x="8" y="9"/>
                    <a:pt x="7" y="9"/>
                    <a:pt x="6" y="8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7" y="5"/>
                    <a:pt x="7" y="5"/>
                    <a:pt x="7" y="4"/>
                  </a:cubicBezTo>
                  <a:cubicBezTo>
                    <a:pt x="6" y="3"/>
                    <a:pt x="6" y="2"/>
                    <a:pt x="6" y="1"/>
                  </a:cubicBezTo>
                  <a:cubicBezTo>
                    <a:pt x="6" y="0"/>
                    <a:pt x="7" y="0"/>
                    <a:pt x="8" y="1"/>
                  </a:cubicBezTo>
                  <a:cubicBezTo>
                    <a:pt x="10" y="1"/>
                    <a:pt x="11" y="1"/>
                    <a:pt x="13" y="2"/>
                  </a:cubicBezTo>
                  <a:cubicBezTo>
                    <a:pt x="16" y="3"/>
                    <a:pt x="18" y="5"/>
                    <a:pt x="20" y="8"/>
                  </a:cubicBezTo>
                  <a:cubicBezTo>
                    <a:pt x="22" y="10"/>
                    <a:pt x="24" y="11"/>
                    <a:pt x="26" y="12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8" y="15"/>
                    <a:pt x="29" y="16"/>
                    <a:pt x="31" y="17"/>
                  </a:cubicBezTo>
                  <a:cubicBezTo>
                    <a:pt x="33" y="18"/>
                    <a:pt x="36" y="19"/>
                    <a:pt x="36" y="22"/>
                  </a:cubicBezTo>
                  <a:cubicBezTo>
                    <a:pt x="35" y="24"/>
                    <a:pt x="34" y="24"/>
                    <a:pt x="32" y="24"/>
                  </a:cubicBezTo>
                  <a:cubicBezTo>
                    <a:pt x="28" y="23"/>
                    <a:pt x="24" y="20"/>
                    <a:pt x="21" y="18"/>
                  </a:cubicBezTo>
                  <a:cubicBezTo>
                    <a:pt x="25" y="22"/>
                    <a:pt x="31" y="23"/>
                    <a:pt x="34" y="28"/>
                  </a:cubicBezTo>
                  <a:cubicBezTo>
                    <a:pt x="35" y="29"/>
                    <a:pt x="37" y="28"/>
                    <a:pt x="38" y="30"/>
                  </a:cubicBezTo>
                  <a:cubicBezTo>
                    <a:pt x="40" y="32"/>
                    <a:pt x="39" y="34"/>
                    <a:pt x="38" y="36"/>
                  </a:cubicBezTo>
                  <a:cubicBezTo>
                    <a:pt x="37" y="37"/>
                    <a:pt x="37" y="38"/>
                    <a:pt x="36" y="38"/>
                  </a:cubicBezTo>
                  <a:cubicBezTo>
                    <a:pt x="35" y="38"/>
                    <a:pt x="35" y="37"/>
                    <a:pt x="34" y="36"/>
                  </a:cubicBezTo>
                  <a:cubicBezTo>
                    <a:pt x="35" y="35"/>
                    <a:pt x="34" y="34"/>
                    <a:pt x="33" y="33"/>
                  </a:cubicBezTo>
                  <a:cubicBezTo>
                    <a:pt x="33" y="33"/>
                    <a:pt x="32" y="33"/>
                    <a:pt x="32" y="33"/>
                  </a:cubicBezTo>
                  <a:cubicBezTo>
                    <a:pt x="31" y="32"/>
                    <a:pt x="31" y="32"/>
                    <a:pt x="30" y="33"/>
                  </a:cubicBezTo>
                  <a:cubicBezTo>
                    <a:pt x="30" y="33"/>
                    <a:pt x="30" y="33"/>
                    <a:pt x="29" y="33"/>
                  </a:cubicBezTo>
                  <a:cubicBezTo>
                    <a:pt x="29" y="33"/>
                    <a:pt x="28" y="33"/>
                    <a:pt x="28" y="32"/>
                  </a:cubicBezTo>
                  <a:cubicBezTo>
                    <a:pt x="26" y="27"/>
                    <a:pt x="21" y="25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1" y="20"/>
                    <a:pt x="10" y="21"/>
                    <a:pt x="10" y="26"/>
                  </a:cubicBezTo>
                  <a:cubicBezTo>
                    <a:pt x="10" y="26"/>
                    <a:pt x="10" y="27"/>
                    <a:pt x="10" y="27"/>
                  </a:cubicBezTo>
                  <a:cubicBezTo>
                    <a:pt x="9" y="30"/>
                    <a:pt x="8" y="32"/>
                    <a:pt x="8" y="34"/>
                  </a:cubicBezTo>
                  <a:cubicBezTo>
                    <a:pt x="8" y="35"/>
                    <a:pt x="8" y="36"/>
                    <a:pt x="8" y="36"/>
                  </a:cubicBezTo>
                  <a:cubicBezTo>
                    <a:pt x="8" y="37"/>
                    <a:pt x="8" y="39"/>
                    <a:pt x="9" y="39"/>
                  </a:cubicBezTo>
                  <a:cubicBezTo>
                    <a:pt x="13" y="39"/>
                    <a:pt x="15" y="42"/>
                    <a:pt x="17" y="43"/>
                  </a:cubicBezTo>
                  <a:cubicBezTo>
                    <a:pt x="21" y="43"/>
                    <a:pt x="26" y="44"/>
                    <a:pt x="30" y="42"/>
                  </a:cubicBezTo>
                  <a:cubicBezTo>
                    <a:pt x="34" y="41"/>
                    <a:pt x="33" y="44"/>
                    <a:pt x="34" y="46"/>
                  </a:cubicBezTo>
                  <a:cubicBezTo>
                    <a:pt x="34" y="47"/>
                    <a:pt x="35" y="48"/>
                    <a:pt x="35" y="49"/>
                  </a:cubicBezTo>
                  <a:cubicBezTo>
                    <a:pt x="35" y="50"/>
                    <a:pt x="35" y="50"/>
                    <a:pt x="35" y="51"/>
                  </a:cubicBezTo>
                  <a:cubicBezTo>
                    <a:pt x="34" y="52"/>
                    <a:pt x="33" y="53"/>
                    <a:pt x="34" y="55"/>
                  </a:cubicBezTo>
                  <a:cubicBezTo>
                    <a:pt x="34" y="55"/>
                    <a:pt x="34" y="56"/>
                    <a:pt x="34" y="56"/>
                  </a:cubicBezTo>
                  <a:cubicBezTo>
                    <a:pt x="33" y="58"/>
                    <a:pt x="34" y="61"/>
                    <a:pt x="33" y="63"/>
                  </a:cubicBezTo>
                  <a:cubicBezTo>
                    <a:pt x="33" y="64"/>
                    <a:pt x="33" y="66"/>
                    <a:pt x="33" y="67"/>
                  </a:cubicBezTo>
                  <a:cubicBezTo>
                    <a:pt x="34" y="75"/>
                    <a:pt x="34" y="82"/>
                    <a:pt x="36" y="89"/>
                  </a:cubicBezTo>
                  <a:cubicBezTo>
                    <a:pt x="36" y="91"/>
                    <a:pt x="37" y="93"/>
                    <a:pt x="35" y="95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1" name="Freeform 732"/>
            <p:cNvSpPr/>
            <p:nvPr/>
          </p:nvSpPr>
          <p:spPr bwMode="auto">
            <a:xfrm>
              <a:off x="2330451" y="3930651"/>
              <a:ext cx="279400" cy="214313"/>
            </a:xfrm>
            <a:custGeom>
              <a:avLst/>
              <a:gdLst>
                <a:gd name="T0" fmla="*/ 68 w 74"/>
                <a:gd name="T1" fmla="*/ 46 h 57"/>
                <a:gd name="T2" fmla="*/ 61 w 74"/>
                <a:gd name="T3" fmla="*/ 52 h 57"/>
                <a:gd name="T4" fmla="*/ 58 w 74"/>
                <a:gd name="T5" fmla="*/ 53 h 57"/>
                <a:gd name="T6" fmla="*/ 54 w 74"/>
                <a:gd name="T7" fmla="*/ 50 h 57"/>
                <a:gd name="T8" fmla="*/ 50 w 74"/>
                <a:gd name="T9" fmla="*/ 48 h 57"/>
                <a:gd name="T10" fmla="*/ 50 w 74"/>
                <a:gd name="T11" fmla="*/ 44 h 57"/>
                <a:gd name="T12" fmla="*/ 54 w 74"/>
                <a:gd name="T13" fmla="*/ 44 h 57"/>
                <a:gd name="T14" fmla="*/ 58 w 74"/>
                <a:gd name="T15" fmla="*/ 45 h 57"/>
                <a:gd name="T16" fmla="*/ 51 w 74"/>
                <a:gd name="T17" fmla="*/ 43 h 57"/>
                <a:gd name="T18" fmla="*/ 45 w 74"/>
                <a:gd name="T19" fmla="*/ 37 h 57"/>
                <a:gd name="T20" fmla="*/ 46 w 74"/>
                <a:gd name="T21" fmla="*/ 30 h 57"/>
                <a:gd name="T22" fmla="*/ 49 w 74"/>
                <a:gd name="T23" fmla="*/ 33 h 57"/>
                <a:gd name="T24" fmla="*/ 46 w 74"/>
                <a:gd name="T25" fmla="*/ 30 h 57"/>
                <a:gd name="T26" fmla="*/ 39 w 74"/>
                <a:gd name="T27" fmla="*/ 29 h 57"/>
                <a:gd name="T28" fmla="*/ 37 w 74"/>
                <a:gd name="T29" fmla="*/ 28 h 57"/>
                <a:gd name="T30" fmla="*/ 38 w 74"/>
                <a:gd name="T31" fmla="*/ 29 h 57"/>
                <a:gd name="T32" fmla="*/ 37 w 74"/>
                <a:gd name="T33" fmla="*/ 33 h 57"/>
                <a:gd name="T34" fmla="*/ 40 w 74"/>
                <a:gd name="T35" fmla="*/ 42 h 57"/>
                <a:gd name="T36" fmla="*/ 42 w 74"/>
                <a:gd name="T37" fmla="*/ 45 h 57"/>
                <a:gd name="T38" fmla="*/ 41 w 74"/>
                <a:gd name="T39" fmla="*/ 48 h 57"/>
                <a:gd name="T40" fmla="*/ 37 w 74"/>
                <a:gd name="T41" fmla="*/ 46 h 57"/>
                <a:gd name="T42" fmla="*/ 37 w 74"/>
                <a:gd name="T43" fmla="*/ 46 h 57"/>
                <a:gd name="T44" fmla="*/ 37 w 74"/>
                <a:gd name="T45" fmla="*/ 46 h 57"/>
                <a:gd name="T46" fmla="*/ 39 w 74"/>
                <a:gd name="T47" fmla="*/ 49 h 57"/>
                <a:gd name="T48" fmla="*/ 38 w 74"/>
                <a:gd name="T49" fmla="*/ 50 h 57"/>
                <a:gd name="T50" fmla="*/ 33 w 74"/>
                <a:gd name="T51" fmla="*/ 51 h 57"/>
                <a:gd name="T52" fmla="*/ 16 w 74"/>
                <a:gd name="T53" fmla="*/ 53 h 57"/>
                <a:gd name="T54" fmla="*/ 12 w 74"/>
                <a:gd name="T55" fmla="*/ 55 h 57"/>
                <a:gd name="T56" fmla="*/ 9 w 74"/>
                <a:gd name="T57" fmla="*/ 57 h 57"/>
                <a:gd name="T58" fmla="*/ 2 w 74"/>
                <a:gd name="T59" fmla="*/ 52 h 57"/>
                <a:gd name="T60" fmla="*/ 7 w 74"/>
                <a:gd name="T61" fmla="*/ 33 h 57"/>
                <a:gd name="T62" fmla="*/ 16 w 74"/>
                <a:gd name="T63" fmla="*/ 28 h 57"/>
                <a:gd name="T64" fmla="*/ 36 w 74"/>
                <a:gd name="T65" fmla="*/ 17 h 57"/>
                <a:gd name="T66" fmla="*/ 38 w 74"/>
                <a:gd name="T67" fmla="*/ 10 h 57"/>
                <a:gd name="T68" fmla="*/ 31 w 74"/>
                <a:gd name="T69" fmla="*/ 6 h 57"/>
                <a:gd name="T70" fmla="*/ 26 w 74"/>
                <a:gd name="T71" fmla="*/ 6 h 57"/>
                <a:gd name="T72" fmla="*/ 22 w 74"/>
                <a:gd name="T73" fmla="*/ 3 h 57"/>
                <a:gd name="T74" fmla="*/ 27 w 74"/>
                <a:gd name="T75" fmla="*/ 0 h 57"/>
                <a:gd name="T76" fmla="*/ 31 w 74"/>
                <a:gd name="T77" fmla="*/ 1 h 57"/>
                <a:gd name="T78" fmla="*/ 38 w 74"/>
                <a:gd name="T79" fmla="*/ 4 h 57"/>
                <a:gd name="T80" fmla="*/ 46 w 74"/>
                <a:gd name="T81" fmla="*/ 13 h 57"/>
                <a:gd name="T82" fmla="*/ 63 w 74"/>
                <a:gd name="T83" fmla="*/ 31 h 57"/>
                <a:gd name="T84" fmla="*/ 72 w 74"/>
                <a:gd name="T85" fmla="*/ 38 h 57"/>
                <a:gd name="T86" fmla="*/ 73 w 74"/>
                <a:gd name="T87" fmla="*/ 42 h 57"/>
                <a:gd name="T88" fmla="*/ 68 w 74"/>
                <a:gd name="T89" fmla="*/ 46 h 57"/>
                <a:gd name="T90" fmla="*/ 52 w 74"/>
                <a:gd name="T91" fmla="*/ 38 h 57"/>
                <a:gd name="T92" fmla="*/ 57 w 74"/>
                <a:gd name="T93" fmla="*/ 40 h 57"/>
                <a:gd name="T94" fmla="*/ 61 w 74"/>
                <a:gd name="T95" fmla="*/ 42 h 57"/>
                <a:gd name="T96" fmla="*/ 60 w 74"/>
                <a:gd name="T97" fmla="*/ 47 h 57"/>
                <a:gd name="T98" fmla="*/ 68 w 74"/>
                <a:gd name="T99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4" h="57">
                  <a:moveTo>
                    <a:pt x="68" y="46"/>
                  </a:moveTo>
                  <a:cubicBezTo>
                    <a:pt x="67" y="49"/>
                    <a:pt x="64" y="50"/>
                    <a:pt x="61" y="52"/>
                  </a:cubicBezTo>
                  <a:cubicBezTo>
                    <a:pt x="60" y="53"/>
                    <a:pt x="59" y="54"/>
                    <a:pt x="58" y="53"/>
                  </a:cubicBezTo>
                  <a:cubicBezTo>
                    <a:pt x="57" y="52"/>
                    <a:pt x="56" y="50"/>
                    <a:pt x="54" y="50"/>
                  </a:cubicBezTo>
                  <a:cubicBezTo>
                    <a:pt x="52" y="50"/>
                    <a:pt x="51" y="49"/>
                    <a:pt x="50" y="48"/>
                  </a:cubicBezTo>
                  <a:cubicBezTo>
                    <a:pt x="50" y="47"/>
                    <a:pt x="49" y="46"/>
                    <a:pt x="50" y="44"/>
                  </a:cubicBezTo>
                  <a:cubicBezTo>
                    <a:pt x="51" y="43"/>
                    <a:pt x="52" y="43"/>
                    <a:pt x="54" y="44"/>
                  </a:cubicBezTo>
                  <a:cubicBezTo>
                    <a:pt x="55" y="44"/>
                    <a:pt x="56" y="45"/>
                    <a:pt x="58" y="45"/>
                  </a:cubicBezTo>
                  <a:cubicBezTo>
                    <a:pt x="56" y="43"/>
                    <a:pt x="53" y="43"/>
                    <a:pt x="51" y="43"/>
                  </a:cubicBezTo>
                  <a:cubicBezTo>
                    <a:pt x="46" y="43"/>
                    <a:pt x="46" y="42"/>
                    <a:pt x="45" y="37"/>
                  </a:cubicBezTo>
                  <a:cubicBezTo>
                    <a:pt x="45" y="35"/>
                    <a:pt x="42" y="32"/>
                    <a:pt x="46" y="30"/>
                  </a:cubicBezTo>
                  <a:cubicBezTo>
                    <a:pt x="48" y="30"/>
                    <a:pt x="49" y="31"/>
                    <a:pt x="49" y="33"/>
                  </a:cubicBezTo>
                  <a:cubicBezTo>
                    <a:pt x="49" y="30"/>
                    <a:pt x="48" y="30"/>
                    <a:pt x="46" y="30"/>
                  </a:cubicBezTo>
                  <a:cubicBezTo>
                    <a:pt x="44" y="29"/>
                    <a:pt x="41" y="29"/>
                    <a:pt x="39" y="29"/>
                  </a:cubicBezTo>
                  <a:cubicBezTo>
                    <a:pt x="38" y="28"/>
                    <a:pt x="38" y="28"/>
                    <a:pt x="37" y="28"/>
                  </a:cubicBezTo>
                  <a:cubicBezTo>
                    <a:pt x="38" y="28"/>
                    <a:pt x="38" y="28"/>
                    <a:pt x="38" y="29"/>
                  </a:cubicBezTo>
                  <a:cubicBezTo>
                    <a:pt x="38" y="31"/>
                    <a:pt x="38" y="32"/>
                    <a:pt x="37" y="33"/>
                  </a:cubicBezTo>
                  <a:cubicBezTo>
                    <a:pt x="35" y="37"/>
                    <a:pt x="37" y="40"/>
                    <a:pt x="40" y="42"/>
                  </a:cubicBezTo>
                  <a:cubicBezTo>
                    <a:pt x="41" y="43"/>
                    <a:pt x="42" y="44"/>
                    <a:pt x="42" y="45"/>
                  </a:cubicBezTo>
                  <a:cubicBezTo>
                    <a:pt x="42" y="46"/>
                    <a:pt x="42" y="47"/>
                    <a:pt x="41" y="48"/>
                  </a:cubicBezTo>
                  <a:cubicBezTo>
                    <a:pt x="39" y="49"/>
                    <a:pt x="39" y="46"/>
                    <a:pt x="37" y="46"/>
                  </a:cubicBezTo>
                  <a:cubicBezTo>
                    <a:pt x="36" y="45"/>
                    <a:pt x="36" y="46"/>
                    <a:pt x="37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7"/>
                    <a:pt x="39" y="48"/>
                    <a:pt x="39" y="49"/>
                  </a:cubicBezTo>
                  <a:cubicBezTo>
                    <a:pt x="39" y="50"/>
                    <a:pt x="38" y="50"/>
                    <a:pt x="38" y="50"/>
                  </a:cubicBezTo>
                  <a:cubicBezTo>
                    <a:pt x="36" y="50"/>
                    <a:pt x="35" y="49"/>
                    <a:pt x="33" y="51"/>
                  </a:cubicBezTo>
                  <a:cubicBezTo>
                    <a:pt x="28" y="52"/>
                    <a:pt x="22" y="51"/>
                    <a:pt x="16" y="53"/>
                  </a:cubicBezTo>
                  <a:cubicBezTo>
                    <a:pt x="15" y="54"/>
                    <a:pt x="14" y="54"/>
                    <a:pt x="12" y="55"/>
                  </a:cubicBezTo>
                  <a:cubicBezTo>
                    <a:pt x="11" y="56"/>
                    <a:pt x="10" y="56"/>
                    <a:pt x="9" y="57"/>
                  </a:cubicBezTo>
                  <a:cubicBezTo>
                    <a:pt x="3" y="57"/>
                    <a:pt x="4" y="56"/>
                    <a:pt x="2" y="52"/>
                  </a:cubicBezTo>
                  <a:cubicBezTo>
                    <a:pt x="0" y="44"/>
                    <a:pt x="6" y="39"/>
                    <a:pt x="7" y="33"/>
                  </a:cubicBezTo>
                  <a:cubicBezTo>
                    <a:pt x="10" y="31"/>
                    <a:pt x="13" y="30"/>
                    <a:pt x="16" y="28"/>
                  </a:cubicBezTo>
                  <a:cubicBezTo>
                    <a:pt x="24" y="27"/>
                    <a:pt x="30" y="22"/>
                    <a:pt x="36" y="17"/>
                  </a:cubicBezTo>
                  <a:cubicBezTo>
                    <a:pt x="38" y="16"/>
                    <a:pt x="39" y="13"/>
                    <a:pt x="38" y="10"/>
                  </a:cubicBezTo>
                  <a:cubicBezTo>
                    <a:pt x="36" y="7"/>
                    <a:pt x="34" y="6"/>
                    <a:pt x="31" y="6"/>
                  </a:cubicBezTo>
                  <a:cubicBezTo>
                    <a:pt x="29" y="6"/>
                    <a:pt x="27" y="6"/>
                    <a:pt x="26" y="6"/>
                  </a:cubicBezTo>
                  <a:cubicBezTo>
                    <a:pt x="24" y="6"/>
                    <a:pt x="22" y="5"/>
                    <a:pt x="22" y="3"/>
                  </a:cubicBezTo>
                  <a:cubicBezTo>
                    <a:pt x="22" y="1"/>
                    <a:pt x="24" y="0"/>
                    <a:pt x="27" y="0"/>
                  </a:cubicBezTo>
                  <a:cubicBezTo>
                    <a:pt x="28" y="0"/>
                    <a:pt x="30" y="0"/>
                    <a:pt x="31" y="1"/>
                  </a:cubicBezTo>
                  <a:cubicBezTo>
                    <a:pt x="34" y="1"/>
                    <a:pt x="36" y="2"/>
                    <a:pt x="38" y="4"/>
                  </a:cubicBezTo>
                  <a:cubicBezTo>
                    <a:pt x="40" y="8"/>
                    <a:pt x="44" y="9"/>
                    <a:pt x="46" y="13"/>
                  </a:cubicBezTo>
                  <a:cubicBezTo>
                    <a:pt x="49" y="21"/>
                    <a:pt x="58" y="25"/>
                    <a:pt x="63" y="31"/>
                  </a:cubicBezTo>
                  <a:cubicBezTo>
                    <a:pt x="65" y="34"/>
                    <a:pt x="67" y="37"/>
                    <a:pt x="72" y="38"/>
                  </a:cubicBezTo>
                  <a:cubicBezTo>
                    <a:pt x="74" y="38"/>
                    <a:pt x="74" y="40"/>
                    <a:pt x="73" y="42"/>
                  </a:cubicBezTo>
                  <a:cubicBezTo>
                    <a:pt x="72" y="44"/>
                    <a:pt x="70" y="45"/>
                    <a:pt x="68" y="46"/>
                  </a:cubicBezTo>
                  <a:cubicBezTo>
                    <a:pt x="64" y="42"/>
                    <a:pt x="59" y="40"/>
                    <a:pt x="52" y="38"/>
                  </a:cubicBezTo>
                  <a:cubicBezTo>
                    <a:pt x="54" y="40"/>
                    <a:pt x="56" y="40"/>
                    <a:pt x="57" y="40"/>
                  </a:cubicBezTo>
                  <a:cubicBezTo>
                    <a:pt x="59" y="40"/>
                    <a:pt x="60" y="41"/>
                    <a:pt x="61" y="42"/>
                  </a:cubicBezTo>
                  <a:cubicBezTo>
                    <a:pt x="62" y="43"/>
                    <a:pt x="62" y="45"/>
                    <a:pt x="60" y="47"/>
                  </a:cubicBezTo>
                  <a:cubicBezTo>
                    <a:pt x="64" y="42"/>
                    <a:pt x="64" y="42"/>
                    <a:pt x="68" y="46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2" name="Freeform 733"/>
            <p:cNvSpPr/>
            <p:nvPr/>
          </p:nvSpPr>
          <p:spPr bwMode="auto">
            <a:xfrm>
              <a:off x="1309688" y="3081339"/>
              <a:ext cx="263525" cy="195263"/>
            </a:xfrm>
            <a:custGeom>
              <a:avLst/>
              <a:gdLst>
                <a:gd name="T0" fmla="*/ 3 w 70"/>
                <a:gd name="T1" fmla="*/ 28 h 52"/>
                <a:gd name="T2" fmla="*/ 4 w 70"/>
                <a:gd name="T3" fmla="*/ 27 h 52"/>
                <a:gd name="T4" fmla="*/ 21 w 70"/>
                <a:gd name="T5" fmla="*/ 16 h 52"/>
                <a:gd name="T6" fmla="*/ 21 w 70"/>
                <a:gd name="T7" fmla="*/ 16 h 52"/>
                <a:gd name="T8" fmla="*/ 44 w 70"/>
                <a:gd name="T9" fmla="*/ 2 h 52"/>
                <a:gd name="T10" fmla="*/ 48 w 70"/>
                <a:gd name="T11" fmla="*/ 0 h 52"/>
                <a:gd name="T12" fmla="*/ 53 w 70"/>
                <a:gd name="T13" fmla="*/ 5 h 52"/>
                <a:gd name="T14" fmla="*/ 52 w 70"/>
                <a:gd name="T15" fmla="*/ 1 h 52"/>
                <a:gd name="T16" fmla="*/ 56 w 70"/>
                <a:gd name="T17" fmla="*/ 2 h 52"/>
                <a:gd name="T18" fmla="*/ 59 w 70"/>
                <a:gd name="T19" fmla="*/ 7 h 52"/>
                <a:gd name="T20" fmla="*/ 62 w 70"/>
                <a:gd name="T21" fmla="*/ 3 h 52"/>
                <a:gd name="T22" fmla="*/ 66 w 70"/>
                <a:gd name="T23" fmla="*/ 7 h 52"/>
                <a:gd name="T24" fmla="*/ 64 w 70"/>
                <a:gd name="T25" fmla="*/ 11 h 52"/>
                <a:gd name="T26" fmla="*/ 60 w 70"/>
                <a:gd name="T27" fmla="*/ 13 h 52"/>
                <a:gd name="T28" fmla="*/ 56 w 70"/>
                <a:gd name="T29" fmla="*/ 16 h 52"/>
                <a:gd name="T30" fmla="*/ 58 w 70"/>
                <a:gd name="T31" fmla="*/ 20 h 52"/>
                <a:gd name="T32" fmla="*/ 60 w 70"/>
                <a:gd name="T33" fmla="*/ 25 h 52"/>
                <a:gd name="T34" fmla="*/ 57 w 70"/>
                <a:gd name="T35" fmla="*/ 28 h 52"/>
                <a:gd name="T36" fmla="*/ 54 w 70"/>
                <a:gd name="T37" fmla="*/ 25 h 52"/>
                <a:gd name="T38" fmla="*/ 53 w 70"/>
                <a:gd name="T39" fmla="*/ 21 h 52"/>
                <a:gd name="T40" fmla="*/ 54 w 70"/>
                <a:gd name="T41" fmla="*/ 24 h 52"/>
                <a:gd name="T42" fmla="*/ 58 w 70"/>
                <a:gd name="T43" fmla="*/ 28 h 52"/>
                <a:gd name="T44" fmla="*/ 59 w 70"/>
                <a:gd name="T45" fmla="*/ 31 h 52"/>
                <a:gd name="T46" fmla="*/ 61 w 70"/>
                <a:gd name="T47" fmla="*/ 28 h 52"/>
                <a:gd name="T48" fmla="*/ 63 w 70"/>
                <a:gd name="T49" fmla="*/ 25 h 52"/>
                <a:gd name="T50" fmla="*/ 66 w 70"/>
                <a:gd name="T51" fmla="*/ 30 h 52"/>
                <a:gd name="T52" fmla="*/ 67 w 70"/>
                <a:gd name="T53" fmla="*/ 33 h 52"/>
                <a:gd name="T54" fmla="*/ 68 w 70"/>
                <a:gd name="T55" fmla="*/ 34 h 52"/>
                <a:gd name="T56" fmla="*/ 70 w 70"/>
                <a:gd name="T57" fmla="*/ 39 h 52"/>
                <a:gd name="T58" fmla="*/ 64 w 70"/>
                <a:gd name="T59" fmla="*/ 41 h 52"/>
                <a:gd name="T60" fmla="*/ 46 w 70"/>
                <a:gd name="T61" fmla="*/ 46 h 52"/>
                <a:gd name="T62" fmla="*/ 40 w 70"/>
                <a:gd name="T63" fmla="*/ 49 h 52"/>
                <a:gd name="T64" fmla="*/ 32 w 70"/>
                <a:gd name="T65" fmla="*/ 51 h 52"/>
                <a:gd name="T66" fmla="*/ 26 w 70"/>
                <a:gd name="T67" fmla="*/ 44 h 52"/>
                <a:gd name="T68" fmla="*/ 28 w 70"/>
                <a:gd name="T69" fmla="*/ 38 h 52"/>
                <a:gd name="T70" fmla="*/ 29 w 70"/>
                <a:gd name="T71" fmla="*/ 38 h 52"/>
                <a:gd name="T72" fmla="*/ 36 w 70"/>
                <a:gd name="T73" fmla="*/ 33 h 52"/>
                <a:gd name="T74" fmla="*/ 38 w 70"/>
                <a:gd name="T75" fmla="*/ 32 h 52"/>
                <a:gd name="T76" fmla="*/ 31 w 70"/>
                <a:gd name="T77" fmla="*/ 27 h 52"/>
                <a:gd name="T78" fmla="*/ 30 w 70"/>
                <a:gd name="T79" fmla="*/ 28 h 52"/>
                <a:gd name="T80" fmla="*/ 29 w 70"/>
                <a:gd name="T81" fmla="*/ 32 h 52"/>
                <a:gd name="T82" fmla="*/ 24 w 70"/>
                <a:gd name="T83" fmla="*/ 31 h 52"/>
                <a:gd name="T84" fmla="*/ 23 w 70"/>
                <a:gd name="T85" fmla="*/ 29 h 52"/>
                <a:gd name="T86" fmla="*/ 21 w 70"/>
                <a:gd name="T87" fmla="*/ 23 h 52"/>
                <a:gd name="T88" fmla="*/ 21 w 70"/>
                <a:gd name="T89" fmla="*/ 23 h 52"/>
                <a:gd name="T90" fmla="*/ 16 w 70"/>
                <a:gd name="T91" fmla="*/ 25 h 52"/>
                <a:gd name="T92" fmla="*/ 13 w 70"/>
                <a:gd name="T93" fmla="*/ 27 h 52"/>
                <a:gd name="T94" fmla="*/ 12 w 70"/>
                <a:gd name="T95" fmla="*/ 28 h 52"/>
                <a:gd name="T96" fmla="*/ 3 w 70"/>
                <a:gd name="T97" fmla="*/ 34 h 52"/>
                <a:gd name="T98" fmla="*/ 0 w 70"/>
                <a:gd name="T99" fmla="*/ 33 h 52"/>
                <a:gd name="T100" fmla="*/ 0 w 70"/>
                <a:gd name="T101" fmla="*/ 32 h 52"/>
                <a:gd name="T102" fmla="*/ 3 w 70"/>
                <a:gd name="T103" fmla="*/ 2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0" h="52">
                  <a:moveTo>
                    <a:pt x="3" y="28"/>
                  </a:moveTo>
                  <a:cubicBezTo>
                    <a:pt x="3" y="28"/>
                    <a:pt x="4" y="28"/>
                    <a:pt x="4" y="27"/>
                  </a:cubicBezTo>
                  <a:cubicBezTo>
                    <a:pt x="10" y="23"/>
                    <a:pt x="15" y="19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8" y="10"/>
                    <a:pt x="37" y="7"/>
                    <a:pt x="44" y="2"/>
                  </a:cubicBezTo>
                  <a:cubicBezTo>
                    <a:pt x="45" y="1"/>
                    <a:pt x="46" y="0"/>
                    <a:pt x="48" y="0"/>
                  </a:cubicBezTo>
                  <a:cubicBezTo>
                    <a:pt x="52" y="0"/>
                    <a:pt x="51" y="3"/>
                    <a:pt x="53" y="5"/>
                  </a:cubicBezTo>
                  <a:cubicBezTo>
                    <a:pt x="52" y="4"/>
                    <a:pt x="51" y="2"/>
                    <a:pt x="52" y="1"/>
                  </a:cubicBezTo>
                  <a:cubicBezTo>
                    <a:pt x="54" y="0"/>
                    <a:pt x="55" y="1"/>
                    <a:pt x="56" y="2"/>
                  </a:cubicBezTo>
                  <a:cubicBezTo>
                    <a:pt x="57" y="3"/>
                    <a:pt x="59" y="4"/>
                    <a:pt x="59" y="7"/>
                  </a:cubicBezTo>
                  <a:cubicBezTo>
                    <a:pt x="60" y="5"/>
                    <a:pt x="59" y="3"/>
                    <a:pt x="62" y="3"/>
                  </a:cubicBezTo>
                  <a:cubicBezTo>
                    <a:pt x="64" y="3"/>
                    <a:pt x="65" y="5"/>
                    <a:pt x="66" y="7"/>
                  </a:cubicBezTo>
                  <a:cubicBezTo>
                    <a:pt x="67" y="9"/>
                    <a:pt x="65" y="10"/>
                    <a:pt x="64" y="11"/>
                  </a:cubicBezTo>
                  <a:cubicBezTo>
                    <a:pt x="63" y="12"/>
                    <a:pt x="62" y="13"/>
                    <a:pt x="60" y="13"/>
                  </a:cubicBezTo>
                  <a:cubicBezTo>
                    <a:pt x="57" y="12"/>
                    <a:pt x="57" y="15"/>
                    <a:pt x="56" y="16"/>
                  </a:cubicBezTo>
                  <a:cubicBezTo>
                    <a:pt x="55" y="18"/>
                    <a:pt x="57" y="19"/>
                    <a:pt x="58" y="20"/>
                  </a:cubicBezTo>
                  <a:cubicBezTo>
                    <a:pt x="59" y="21"/>
                    <a:pt x="60" y="23"/>
                    <a:pt x="60" y="25"/>
                  </a:cubicBezTo>
                  <a:cubicBezTo>
                    <a:pt x="60" y="27"/>
                    <a:pt x="58" y="27"/>
                    <a:pt x="57" y="28"/>
                  </a:cubicBezTo>
                  <a:cubicBezTo>
                    <a:pt x="55" y="28"/>
                    <a:pt x="54" y="27"/>
                    <a:pt x="54" y="25"/>
                  </a:cubicBezTo>
                  <a:cubicBezTo>
                    <a:pt x="54" y="24"/>
                    <a:pt x="55" y="22"/>
                    <a:pt x="53" y="21"/>
                  </a:cubicBezTo>
                  <a:cubicBezTo>
                    <a:pt x="54" y="22"/>
                    <a:pt x="54" y="22"/>
                    <a:pt x="54" y="24"/>
                  </a:cubicBezTo>
                  <a:cubicBezTo>
                    <a:pt x="54" y="26"/>
                    <a:pt x="54" y="29"/>
                    <a:pt x="58" y="28"/>
                  </a:cubicBezTo>
                  <a:cubicBezTo>
                    <a:pt x="59" y="28"/>
                    <a:pt x="59" y="30"/>
                    <a:pt x="59" y="31"/>
                  </a:cubicBezTo>
                  <a:cubicBezTo>
                    <a:pt x="60" y="30"/>
                    <a:pt x="61" y="29"/>
                    <a:pt x="61" y="28"/>
                  </a:cubicBezTo>
                  <a:cubicBezTo>
                    <a:pt x="62" y="27"/>
                    <a:pt x="61" y="24"/>
                    <a:pt x="63" y="25"/>
                  </a:cubicBezTo>
                  <a:cubicBezTo>
                    <a:pt x="65" y="25"/>
                    <a:pt x="67" y="29"/>
                    <a:pt x="66" y="30"/>
                  </a:cubicBezTo>
                  <a:cubicBezTo>
                    <a:pt x="63" y="33"/>
                    <a:pt x="66" y="33"/>
                    <a:pt x="67" y="33"/>
                  </a:cubicBezTo>
                  <a:cubicBezTo>
                    <a:pt x="67" y="34"/>
                    <a:pt x="68" y="34"/>
                    <a:pt x="68" y="34"/>
                  </a:cubicBezTo>
                  <a:cubicBezTo>
                    <a:pt x="69" y="36"/>
                    <a:pt x="70" y="37"/>
                    <a:pt x="70" y="39"/>
                  </a:cubicBezTo>
                  <a:cubicBezTo>
                    <a:pt x="68" y="41"/>
                    <a:pt x="66" y="41"/>
                    <a:pt x="64" y="41"/>
                  </a:cubicBezTo>
                  <a:cubicBezTo>
                    <a:pt x="57" y="41"/>
                    <a:pt x="52" y="45"/>
                    <a:pt x="46" y="46"/>
                  </a:cubicBezTo>
                  <a:cubicBezTo>
                    <a:pt x="44" y="47"/>
                    <a:pt x="42" y="49"/>
                    <a:pt x="40" y="49"/>
                  </a:cubicBezTo>
                  <a:cubicBezTo>
                    <a:pt x="38" y="51"/>
                    <a:pt x="35" y="52"/>
                    <a:pt x="32" y="51"/>
                  </a:cubicBezTo>
                  <a:cubicBezTo>
                    <a:pt x="31" y="48"/>
                    <a:pt x="28" y="47"/>
                    <a:pt x="26" y="44"/>
                  </a:cubicBezTo>
                  <a:cubicBezTo>
                    <a:pt x="25" y="41"/>
                    <a:pt x="24" y="39"/>
                    <a:pt x="28" y="38"/>
                  </a:cubicBezTo>
                  <a:cubicBezTo>
                    <a:pt x="29" y="38"/>
                    <a:pt x="30" y="38"/>
                    <a:pt x="29" y="38"/>
                  </a:cubicBezTo>
                  <a:cubicBezTo>
                    <a:pt x="27" y="30"/>
                    <a:pt x="34" y="35"/>
                    <a:pt x="36" y="33"/>
                  </a:cubicBezTo>
                  <a:cubicBezTo>
                    <a:pt x="36" y="32"/>
                    <a:pt x="37" y="33"/>
                    <a:pt x="38" y="32"/>
                  </a:cubicBezTo>
                  <a:cubicBezTo>
                    <a:pt x="36" y="30"/>
                    <a:pt x="33" y="29"/>
                    <a:pt x="31" y="27"/>
                  </a:cubicBezTo>
                  <a:cubicBezTo>
                    <a:pt x="30" y="27"/>
                    <a:pt x="30" y="27"/>
                    <a:pt x="30" y="28"/>
                  </a:cubicBezTo>
                  <a:cubicBezTo>
                    <a:pt x="29" y="29"/>
                    <a:pt x="31" y="31"/>
                    <a:pt x="29" y="32"/>
                  </a:cubicBezTo>
                  <a:cubicBezTo>
                    <a:pt x="27" y="33"/>
                    <a:pt x="26" y="31"/>
                    <a:pt x="24" y="31"/>
                  </a:cubicBezTo>
                  <a:cubicBezTo>
                    <a:pt x="23" y="30"/>
                    <a:pt x="23" y="30"/>
                    <a:pt x="23" y="29"/>
                  </a:cubicBezTo>
                  <a:cubicBezTo>
                    <a:pt x="18" y="28"/>
                    <a:pt x="18" y="28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19" y="22"/>
                    <a:pt x="17" y="24"/>
                    <a:pt x="16" y="25"/>
                  </a:cubicBezTo>
                  <a:cubicBezTo>
                    <a:pt x="15" y="26"/>
                    <a:pt x="15" y="27"/>
                    <a:pt x="13" y="27"/>
                  </a:cubicBezTo>
                  <a:cubicBezTo>
                    <a:pt x="12" y="27"/>
                    <a:pt x="12" y="27"/>
                    <a:pt x="12" y="28"/>
                  </a:cubicBezTo>
                  <a:cubicBezTo>
                    <a:pt x="13" y="36"/>
                    <a:pt x="4" y="29"/>
                    <a:pt x="3" y="34"/>
                  </a:cubicBezTo>
                  <a:cubicBezTo>
                    <a:pt x="2" y="35"/>
                    <a:pt x="1" y="34"/>
                    <a:pt x="0" y="33"/>
                  </a:cubicBezTo>
                  <a:cubicBezTo>
                    <a:pt x="0" y="33"/>
                    <a:pt x="0" y="32"/>
                    <a:pt x="0" y="32"/>
                  </a:cubicBezTo>
                  <a:cubicBezTo>
                    <a:pt x="0" y="30"/>
                    <a:pt x="2" y="29"/>
                    <a:pt x="3" y="28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3" name="Freeform 734"/>
            <p:cNvSpPr/>
            <p:nvPr/>
          </p:nvSpPr>
          <p:spPr bwMode="auto">
            <a:xfrm>
              <a:off x="2374901" y="4125914"/>
              <a:ext cx="230188" cy="219075"/>
            </a:xfrm>
            <a:custGeom>
              <a:avLst/>
              <a:gdLst>
                <a:gd name="T0" fmla="*/ 45 w 61"/>
                <a:gd name="T1" fmla="*/ 1 h 58"/>
                <a:gd name="T2" fmla="*/ 49 w 61"/>
                <a:gd name="T3" fmla="*/ 0 h 58"/>
                <a:gd name="T4" fmla="*/ 50 w 61"/>
                <a:gd name="T5" fmla="*/ 1 h 58"/>
                <a:gd name="T6" fmla="*/ 53 w 61"/>
                <a:gd name="T7" fmla="*/ 4 h 58"/>
                <a:gd name="T8" fmla="*/ 53 w 61"/>
                <a:gd name="T9" fmla="*/ 9 h 58"/>
                <a:gd name="T10" fmla="*/ 53 w 61"/>
                <a:gd name="T11" fmla="*/ 9 h 58"/>
                <a:gd name="T12" fmla="*/ 51 w 61"/>
                <a:gd name="T13" fmla="*/ 19 h 58"/>
                <a:gd name="T14" fmla="*/ 51 w 61"/>
                <a:gd name="T15" fmla="*/ 21 h 58"/>
                <a:gd name="T16" fmla="*/ 50 w 61"/>
                <a:gd name="T17" fmla="*/ 33 h 58"/>
                <a:gd name="T18" fmla="*/ 50 w 61"/>
                <a:gd name="T19" fmla="*/ 35 h 58"/>
                <a:gd name="T20" fmla="*/ 51 w 61"/>
                <a:gd name="T21" fmla="*/ 42 h 58"/>
                <a:gd name="T22" fmla="*/ 60 w 61"/>
                <a:gd name="T23" fmla="*/ 53 h 58"/>
                <a:gd name="T24" fmla="*/ 60 w 61"/>
                <a:gd name="T25" fmla="*/ 57 h 58"/>
                <a:gd name="T26" fmla="*/ 49 w 61"/>
                <a:gd name="T27" fmla="*/ 55 h 58"/>
                <a:gd name="T28" fmla="*/ 49 w 61"/>
                <a:gd name="T29" fmla="*/ 48 h 58"/>
                <a:gd name="T30" fmla="*/ 44 w 61"/>
                <a:gd name="T31" fmla="*/ 43 h 58"/>
                <a:gd name="T32" fmla="*/ 28 w 61"/>
                <a:gd name="T33" fmla="*/ 43 h 58"/>
                <a:gd name="T34" fmla="*/ 21 w 61"/>
                <a:gd name="T35" fmla="*/ 44 h 58"/>
                <a:gd name="T36" fmla="*/ 18 w 61"/>
                <a:gd name="T37" fmla="*/ 39 h 58"/>
                <a:gd name="T38" fmla="*/ 8 w 61"/>
                <a:gd name="T39" fmla="*/ 26 h 58"/>
                <a:gd name="T40" fmla="*/ 0 w 61"/>
                <a:gd name="T41" fmla="*/ 24 h 58"/>
                <a:gd name="T42" fmla="*/ 1 w 61"/>
                <a:gd name="T43" fmla="*/ 22 h 58"/>
                <a:gd name="T44" fmla="*/ 4 w 61"/>
                <a:gd name="T45" fmla="*/ 21 h 58"/>
                <a:gd name="T46" fmla="*/ 14 w 61"/>
                <a:gd name="T47" fmla="*/ 19 h 58"/>
                <a:gd name="T48" fmla="*/ 24 w 61"/>
                <a:gd name="T49" fmla="*/ 15 h 58"/>
                <a:gd name="T50" fmla="*/ 43 w 61"/>
                <a:gd name="T51" fmla="*/ 2 h 58"/>
                <a:gd name="T52" fmla="*/ 45 w 61"/>
                <a:gd name="T53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58">
                  <a:moveTo>
                    <a:pt x="45" y="1"/>
                  </a:moveTo>
                  <a:cubicBezTo>
                    <a:pt x="47" y="0"/>
                    <a:pt x="48" y="0"/>
                    <a:pt x="49" y="0"/>
                  </a:cubicBezTo>
                  <a:cubicBezTo>
                    <a:pt x="50" y="0"/>
                    <a:pt x="50" y="0"/>
                    <a:pt x="50" y="1"/>
                  </a:cubicBezTo>
                  <a:cubicBezTo>
                    <a:pt x="52" y="1"/>
                    <a:pt x="53" y="2"/>
                    <a:pt x="53" y="4"/>
                  </a:cubicBezTo>
                  <a:cubicBezTo>
                    <a:pt x="54" y="5"/>
                    <a:pt x="54" y="7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2" y="12"/>
                    <a:pt x="53" y="16"/>
                    <a:pt x="51" y="19"/>
                  </a:cubicBezTo>
                  <a:cubicBezTo>
                    <a:pt x="51" y="20"/>
                    <a:pt x="51" y="20"/>
                    <a:pt x="51" y="21"/>
                  </a:cubicBezTo>
                  <a:cubicBezTo>
                    <a:pt x="49" y="25"/>
                    <a:pt x="49" y="29"/>
                    <a:pt x="50" y="33"/>
                  </a:cubicBezTo>
                  <a:cubicBezTo>
                    <a:pt x="50" y="34"/>
                    <a:pt x="50" y="35"/>
                    <a:pt x="50" y="35"/>
                  </a:cubicBezTo>
                  <a:cubicBezTo>
                    <a:pt x="51" y="37"/>
                    <a:pt x="50" y="40"/>
                    <a:pt x="51" y="42"/>
                  </a:cubicBezTo>
                  <a:cubicBezTo>
                    <a:pt x="55" y="45"/>
                    <a:pt x="58" y="49"/>
                    <a:pt x="60" y="53"/>
                  </a:cubicBezTo>
                  <a:cubicBezTo>
                    <a:pt x="61" y="55"/>
                    <a:pt x="60" y="56"/>
                    <a:pt x="60" y="57"/>
                  </a:cubicBezTo>
                  <a:cubicBezTo>
                    <a:pt x="56" y="58"/>
                    <a:pt x="53" y="56"/>
                    <a:pt x="49" y="55"/>
                  </a:cubicBezTo>
                  <a:cubicBezTo>
                    <a:pt x="47" y="53"/>
                    <a:pt x="48" y="51"/>
                    <a:pt x="49" y="48"/>
                  </a:cubicBezTo>
                  <a:cubicBezTo>
                    <a:pt x="49" y="45"/>
                    <a:pt x="47" y="43"/>
                    <a:pt x="44" y="43"/>
                  </a:cubicBezTo>
                  <a:cubicBezTo>
                    <a:pt x="39" y="42"/>
                    <a:pt x="33" y="41"/>
                    <a:pt x="28" y="43"/>
                  </a:cubicBezTo>
                  <a:cubicBezTo>
                    <a:pt x="26" y="43"/>
                    <a:pt x="24" y="44"/>
                    <a:pt x="21" y="44"/>
                  </a:cubicBezTo>
                  <a:cubicBezTo>
                    <a:pt x="18" y="44"/>
                    <a:pt x="17" y="42"/>
                    <a:pt x="18" y="39"/>
                  </a:cubicBezTo>
                  <a:cubicBezTo>
                    <a:pt x="19" y="31"/>
                    <a:pt x="16" y="27"/>
                    <a:pt x="8" y="26"/>
                  </a:cubicBezTo>
                  <a:cubicBezTo>
                    <a:pt x="5" y="26"/>
                    <a:pt x="2" y="27"/>
                    <a:pt x="0" y="24"/>
                  </a:cubicBezTo>
                  <a:cubicBezTo>
                    <a:pt x="0" y="24"/>
                    <a:pt x="0" y="23"/>
                    <a:pt x="1" y="22"/>
                  </a:cubicBezTo>
                  <a:cubicBezTo>
                    <a:pt x="2" y="22"/>
                    <a:pt x="3" y="21"/>
                    <a:pt x="4" y="21"/>
                  </a:cubicBezTo>
                  <a:cubicBezTo>
                    <a:pt x="8" y="21"/>
                    <a:pt x="11" y="20"/>
                    <a:pt x="14" y="19"/>
                  </a:cubicBezTo>
                  <a:cubicBezTo>
                    <a:pt x="18" y="18"/>
                    <a:pt x="21" y="17"/>
                    <a:pt x="24" y="15"/>
                  </a:cubicBezTo>
                  <a:cubicBezTo>
                    <a:pt x="31" y="12"/>
                    <a:pt x="36" y="7"/>
                    <a:pt x="43" y="2"/>
                  </a:cubicBezTo>
                  <a:cubicBezTo>
                    <a:pt x="43" y="2"/>
                    <a:pt x="44" y="1"/>
                    <a:pt x="45" y="1"/>
                  </a:cubicBezTo>
                  <a:close/>
                </a:path>
              </a:pathLst>
            </a:custGeom>
            <a:solidFill>
              <a:srgbClr val="FAF9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4" name="Freeform 735"/>
            <p:cNvSpPr/>
            <p:nvPr/>
          </p:nvSpPr>
          <p:spPr bwMode="auto">
            <a:xfrm>
              <a:off x="1550988" y="4575176"/>
              <a:ext cx="187325" cy="252413"/>
            </a:xfrm>
            <a:custGeom>
              <a:avLst/>
              <a:gdLst>
                <a:gd name="T0" fmla="*/ 34 w 50"/>
                <a:gd name="T1" fmla="*/ 58 h 67"/>
                <a:gd name="T2" fmla="*/ 25 w 50"/>
                <a:gd name="T3" fmla="*/ 53 h 67"/>
                <a:gd name="T4" fmla="*/ 20 w 50"/>
                <a:gd name="T5" fmla="*/ 50 h 67"/>
                <a:gd name="T6" fmla="*/ 17 w 50"/>
                <a:gd name="T7" fmla="*/ 47 h 67"/>
                <a:gd name="T8" fmla="*/ 3 w 50"/>
                <a:gd name="T9" fmla="*/ 34 h 67"/>
                <a:gd name="T10" fmla="*/ 3 w 50"/>
                <a:gd name="T11" fmla="*/ 33 h 67"/>
                <a:gd name="T12" fmla="*/ 3 w 50"/>
                <a:gd name="T13" fmla="*/ 30 h 67"/>
                <a:gd name="T14" fmla="*/ 4 w 50"/>
                <a:gd name="T15" fmla="*/ 28 h 67"/>
                <a:gd name="T16" fmla="*/ 5 w 50"/>
                <a:gd name="T17" fmla="*/ 27 h 67"/>
                <a:gd name="T18" fmla="*/ 7 w 50"/>
                <a:gd name="T19" fmla="*/ 30 h 67"/>
                <a:gd name="T20" fmla="*/ 7 w 50"/>
                <a:gd name="T21" fmla="*/ 31 h 67"/>
                <a:gd name="T22" fmla="*/ 14 w 50"/>
                <a:gd name="T23" fmla="*/ 38 h 67"/>
                <a:gd name="T24" fmla="*/ 24 w 50"/>
                <a:gd name="T25" fmla="*/ 40 h 67"/>
                <a:gd name="T26" fmla="*/ 30 w 50"/>
                <a:gd name="T27" fmla="*/ 41 h 67"/>
                <a:gd name="T28" fmla="*/ 34 w 50"/>
                <a:gd name="T29" fmla="*/ 40 h 67"/>
                <a:gd name="T30" fmla="*/ 31 w 50"/>
                <a:gd name="T31" fmla="*/ 36 h 67"/>
                <a:gd name="T32" fmla="*/ 25 w 50"/>
                <a:gd name="T33" fmla="*/ 30 h 67"/>
                <a:gd name="T34" fmla="*/ 18 w 50"/>
                <a:gd name="T35" fmla="*/ 24 h 67"/>
                <a:gd name="T36" fmla="*/ 13 w 50"/>
                <a:gd name="T37" fmla="*/ 18 h 67"/>
                <a:gd name="T38" fmla="*/ 3 w 50"/>
                <a:gd name="T39" fmla="*/ 15 h 67"/>
                <a:gd name="T40" fmla="*/ 0 w 50"/>
                <a:gd name="T41" fmla="*/ 13 h 67"/>
                <a:gd name="T42" fmla="*/ 3 w 50"/>
                <a:gd name="T43" fmla="*/ 7 h 67"/>
                <a:gd name="T44" fmla="*/ 13 w 50"/>
                <a:gd name="T45" fmla="*/ 1 h 67"/>
                <a:gd name="T46" fmla="*/ 17 w 50"/>
                <a:gd name="T47" fmla="*/ 1 h 67"/>
                <a:gd name="T48" fmla="*/ 33 w 50"/>
                <a:gd name="T49" fmla="*/ 4 h 67"/>
                <a:gd name="T50" fmla="*/ 34 w 50"/>
                <a:gd name="T51" fmla="*/ 4 h 67"/>
                <a:gd name="T52" fmla="*/ 41 w 50"/>
                <a:gd name="T53" fmla="*/ 11 h 67"/>
                <a:gd name="T54" fmla="*/ 40 w 50"/>
                <a:gd name="T55" fmla="*/ 19 h 67"/>
                <a:gd name="T56" fmla="*/ 39 w 50"/>
                <a:gd name="T57" fmla="*/ 37 h 67"/>
                <a:gd name="T58" fmla="*/ 42 w 50"/>
                <a:gd name="T59" fmla="*/ 46 h 67"/>
                <a:gd name="T60" fmla="*/ 43 w 50"/>
                <a:gd name="T61" fmla="*/ 47 h 67"/>
                <a:gd name="T62" fmla="*/ 44 w 50"/>
                <a:gd name="T63" fmla="*/ 50 h 67"/>
                <a:gd name="T64" fmla="*/ 48 w 50"/>
                <a:gd name="T65" fmla="*/ 57 h 67"/>
                <a:gd name="T66" fmla="*/ 50 w 50"/>
                <a:gd name="T67" fmla="*/ 63 h 67"/>
                <a:gd name="T68" fmla="*/ 45 w 50"/>
                <a:gd name="T69" fmla="*/ 66 h 67"/>
                <a:gd name="T70" fmla="*/ 40 w 50"/>
                <a:gd name="T71" fmla="*/ 66 h 67"/>
                <a:gd name="T72" fmla="*/ 37 w 50"/>
                <a:gd name="T73" fmla="*/ 64 h 67"/>
                <a:gd name="T74" fmla="*/ 34 w 50"/>
                <a:gd name="T75" fmla="*/ 5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0" h="67">
                  <a:moveTo>
                    <a:pt x="34" y="58"/>
                  </a:moveTo>
                  <a:cubicBezTo>
                    <a:pt x="32" y="55"/>
                    <a:pt x="29" y="53"/>
                    <a:pt x="25" y="53"/>
                  </a:cubicBezTo>
                  <a:cubicBezTo>
                    <a:pt x="23" y="54"/>
                    <a:pt x="22" y="51"/>
                    <a:pt x="20" y="50"/>
                  </a:cubicBezTo>
                  <a:cubicBezTo>
                    <a:pt x="19" y="49"/>
                    <a:pt x="18" y="47"/>
                    <a:pt x="17" y="47"/>
                  </a:cubicBezTo>
                  <a:cubicBezTo>
                    <a:pt x="12" y="42"/>
                    <a:pt x="6" y="40"/>
                    <a:pt x="3" y="34"/>
                  </a:cubicBezTo>
                  <a:cubicBezTo>
                    <a:pt x="3" y="34"/>
                    <a:pt x="3" y="34"/>
                    <a:pt x="3" y="33"/>
                  </a:cubicBezTo>
                  <a:cubicBezTo>
                    <a:pt x="3" y="32"/>
                    <a:pt x="3" y="31"/>
                    <a:pt x="3" y="30"/>
                  </a:cubicBezTo>
                  <a:cubicBezTo>
                    <a:pt x="3" y="29"/>
                    <a:pt x="4" y="28"/>
                    <a:pt x="4" y="28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8"/>
                    <a:pt x="6" y="29"/>
                    <a:pt x="7" y="30"/>
                  </a:cubicBezTo>
                  <a:cubicBezTo>
                    <a:pt x="7" y="30"/>
                    <a:pt x="7" y="30"/>
                    <a:pt x="7" y="31"/>
                  </a:cubicBezTo>
                  <a:cubicBezTo>
                    <a:pt x="7" y="35"/>
                    <a:pt x="11" y="36"/>
                    <a:pt x="14" y="38"/>
                  </a:cubicBezTo>
                  <a:cubicBezTo>
                    <a:pt x="17" y="41"/>
                    <a:pt x="21" y="39"/>
                    <a:pt x="24" y="40"/>
                  </a:cubicBezTo>
                  <a:cubicBezTo>
                    <a:pt x="26" y="41"/>
                    <a:pt x="28" y="41"/>
                    <a:pt x="30" y="41"/>
                  </a:cubicBezTo>
                  <a:cubicBezTo>
                    <a:pt x="31" y="42"/>
                    <a:pt x="33" y="42"/>
                    <a:pt x="34" y="40"/>
                  </a:cubicBezTo>
                  <a:cubicBezTo>
                    <a:pt x="35" y="38"/>
                    <a:pt x="33" y="37"/>
                    <a:pt x="31" y="36"/>
                  </a:cubicBezTo>
                  <a:cubicBezTo>
                    <a:pt x="29" y="34"/>
                    <a:pt x="27" y="33"/>
                    <a:pt x="25" y="30"/>
                  </a:cubicBezTo>
                  <a:cubicBezTo>
                    <a:pt x="24" y="27"/>
                    <a:pt x="21" y="25"/>
                    <a:pt x="18" y="24"/>
                  </a:cubicBezTo>
                  <a:cubicBezTo>
                    <a:pt x="15" y="23"/>
                    <a:pt x="14" y="20"/>
                    <a:pt x="13" y="18"/>
                  </a:cubicBezTo>
                  <a:cubicBezTo>
                    <a:pt x="10" y="13"/>
                    <a:pt x="8" y="13"/>
                    <a:pt x="3" y="15"/>
                  </a:cubicBezTo>
                  <a:cubicBezTo>
                    <a:pt x="2" y="16"/>
                    <a:pt x="0" y="15"/>
                    <a:pt x="0" y="13"/>
                  </a:cubicBezTo>
                  <a:cubicBezTo>
                    <a:pt x="0" y="11"/>
                    <a:pt x="0" y="8"/>
                    <a:pt x="3" y="7"/>
                  </a:cubicBezTo>
                  <a:cubicBezTo>
                    <a:pt x="6" y="6"/>
                    <a:pt x="9" y="3"/>
                    <a:pt x="13" y="1"/>
                  </a:cubicBezTo>
                  <a:cubicBezTo>
                    <a:pt x="14" y="1"/>
                    <a:pt x="16" y="0"/>
                    <a:pt x="17" y="1"/>
                  </a:cubicBezTo>
                  <a:cubicBezTo>
                    <a:pt x="22" y="5"/>
                    <a:pt x="28" y="4"/>
                    <a:pt x="33" y="4"/>
                  </a:cubicBezTo>
                  <a:cubicBezTo>
                    <a:pt x="33" y="4"/>
                    <a:pt x="34" y="4"/>
                    <a:pt x="34" y="4"/>
                  </a:cubicBezTo>
                  <a:cubicBezTo>
                    <a:pt x="40" y="4"/>
                    <a:pt x="40" y="4"/>
                    <a:pt x="41" y="11"/>
                  </a:cubicBezTo>
                  <a:cubicBezTo>
                    <a:pt x="41" y="14"/>
                    <a:pt x="40" y="16"/>
                    <a:pt x="40" y="19"/>
                  </a:cubicBezTo>
                  <a:cubicBezTo>
                    <a:pt x="40" y="25"/>
                    <a:pt x="38" y="31"/>
                    <a:pt x="39" y="37"/>
                  </a:cubicBezTo>
                  <a:cubicBezTo>
                    <a:pt x="39" y="40"/>
                    <a:pt x="39" y="44"/>
                    <a:pt x="42" y="46"/>
                  </a:cubicBezTo>
                  <a:cubicBezTo>
                    <a:pt x="42" y="46"/>
                    <a:pt x="43" y="47"/>
                    <a:pt x="43" y="47"/>
                  </a:cubicBezTo>
                  <a:cubicBezTo>
                    <a:pt x="44" y="48"/>
                    <a:pt x="44" y="49"/>
                    <a:pt x="44" y="50"/>
                  </a:cubicBezTo>
                  <a:cubicBezTo>
                    <a:pt x="45" y="53"/>
                    <a:pt x="46" y="55"/>
                    <a:pt x="48" y="57"/>
                  </a:cubicBezTo>
                  <a:cubicBezTo>
                    <a:pt x="49" y="59"/>
                    <a:pt x="50" y="61"/>
                    <a:pt x="50" y="63"/>
                  </a:cubicBezTo>
                  <a:cubicBezTo>
                    <a:pt x="47" y="63"/>
                    <a:pt x="47" y="65"/>
                    <a:pt x="45" y="66"/>
                  </a:cubicBezTo>
                  <a:cubicBezTo>
                    <a:pt x="43" y="66"/>
                    <a:pt x="41" y="67"/>
                    <a:pt x="40" y="66"/>
                  </a:cubicBezTo>
                  <a:cubicBezTo>
                    <a:pt x="38" y="66"/>
                    <a:pt x="38" y="65"/>
                    <a:pt x="37" y="64"/>
                  </a:cubicBezTo>
                  <a:cubicBezTo>
                    <a:pt x="35" y="62"/>
                    <a:pt x="36" y="59"/>
                    <a:pt x="34" y="58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5" name="Freeform 736"/>
            <p:cNvSpPr/>
            <p:nvPr/>
          </p:nvSpPr>
          <p:spPr bwMode="auto">
            <a:xfrm>
              <a:off x="974726" y="3911601"/>
              <a:ext cx="176213" cy="444500"/>
            </a:xfrm>
            <a:custGeom>
              <a:avLst/>
              <a:gdLst>
                <a:gd name="T0" fmla="*/ 29 w 47"/>
                <a:gd name="T1" fmla="*/ 118 h 118"/>
                <a:gd name="T2" fmla="*/ 18 w 47"/>
                <a:gd name="T3" fmla="*/ 109 h 118"/>
                <a:gd name="T4" fmla="*/ 15 w 47"/>
                <a:gd name="T5" fmla="*/ 103 h 118"/>
                <a:gd name="T6" fmla="*/ 8 w 47"/>
                <a:gd name="T7" fmla="*/ 86 h 118"/>
                <a:gd name="T8" fmla="*/ 7 w 47"/>
                <a:gd name="T9" fmla="*/ 80 h 118"/>
                <a:gd name="T10" fmla="*/ 4 w 47"/>
                <a:gd name="T11" fmla="*/ 56 h 118"/>
                <a:gd name="T12" fmla="*/ 4 w 47"/>
                <a:gd name="T13" fmla="*/ 52 h 118"/>
                <a:gd name="T14" fmla="*/ 6 w 47"/>
                <a:gd name="T15" fmla="*/ 38 h 118"/>
                <a:gd name="T16" fmla="*/ 9 w 47"/>
                <a:gd name="T17" fmla="*/ 23 h 118"/>
                <a:gd name="T18" fmla="*/ 9 w 47"/>
                <a:gd name="T19" fmla="*/ 20 h 118"/>
                <a:gd name="T20" fmla="*/ 7 w 47"/>
                <a:gd name="T21" fmla="*/ 17 h 118"/>
                <a:gd name="T22" fmla="*/ 5 w 47"/>
                <a:gd name="T23" fmla="*/ 14 h 118"/>
                <a:gd name="T24" fmla="*/ 4 w 47"/>
                <a:gd name="T25" fmla="*/ 14 h 118"/>
                <a:gd name="T26" fmla="*/ 2 w 47"/>
                <a:gd name="T27" fmla="*/ 12 h 118"/>
                <a:gd name="T28" fmla="*/ 3 w 47"/>
                <a:gd name="T29" fmla="*/ 10 h 118"/>
                <a:gd name="T30" fmla="*/ 4 w 47"/>
                <a:gd name="T31" fmla="*/ 0 h 118"/>
                <a:gd name="T32" fmla="*/ 12 w 47"/>
                <a:gd name="T33" fmla="*/ 9 h 118"/>
                <a:gd name="T34" fmla="*/ 16 w 47"/>
                <a:gd name="T35" fmla="*/ 14 h 118"/>
                <a:gd name="T36" fmla="*/ 37 w 47"/>
                <a:gd name="T37" fmla="*/ 38 h 118"/>
                <a:gd name="T38" fmla="*/ 41 w 47"/>
                <a:gd name="T39" fmla="*/ 42 h 118"/>
                <a:gd name="T40" fmla="*/ 46 w 47"/>
                <a:gd name="T41" fmla="*/ 48 h 118"/>
                <a:gd name="T42" fmla="*/ 46 w 47"/>
                <a:gd name="T43" fmla="*/ 55 h 118"/>
                <a:gd name="T44" fmla="*/ 45 w 47"/>
                <a:gd name="T45" fmla="*/ 56 h 118"/>
                <a:gd name="T46" fmla="*/ 42 w 47"/>
                <a:gd name="T47" fmla="*/ 56 h 118"/>
                <a:gd name="T48" fmla="*/ 39 w 47"/>
                <a:gd name="T49" fmla="*/ 52 h 118"/>
                <a:gd name="T50" fmla="*/ 37 w 47"/>
                <a:gd name="T51" fmla="*/ 50 h 118"/>
                <a:gd name="T52" fmla="*/ 37 w 47"/>
                <a:gd name="T53" fmla="*/ 49 h 118"/>
                <a:gd name="T54" fmla="*/ 36 w 47"/>
                <a:gd name="T55" fmla="*/ 47 h 118"/>
                <a:gd name="T56" fmla="*/ 26 w 47"/>
                <a:gd name="T57" fmla="*/ 41 h 118"/>
                <a:gd name="T58" fmla="*/ 19 w 47"/>
                <a:gd name="T59" fmla="*/ 38 h 118"/>
                <a:gd name="T60" fmla="*/ 14 w 47"/>
                <a:gd name="T61" fmla="*/ 41 h 118"/>
                <a:gd name="T62" fmla="*/ 13 w 47"/>
                <a:gd name="T63" fmla="*/ 65 h 118"/>
                <a:gd name="T64" fmla="*/ 21 w 47"/>
                <a:gd name="T65" fmla="*/ 71 h 118"/>
                <a:gd name="T66" fmla="*/ 26 w 47"/>
                <a:gd name="T67" fmla="*/ 73 h 118"/>
                <a:gd name="T68" fmla="*/ 26 w 47"/>
                <a:gd name="T69" fmla="*/ 74 h 118"/>
                <a:gd name="T70" fmla="*/ 21 w 47"/>
                <a:gd name="T71" fmla="*/ 84 h 118"/>
                <a:gd name="T72" fmla="*/ 22 w 47"/>
                <a:gd name="T73" fmla="*/ 90 h 118"/>
                <a:gd name="T74" fmla="*/ 26 w 47"/>
                <a:gd name="T75" fmla="*/ 93 h 118"/>
                <a:gd name="T76" fmla="*/ 28 w 47"/>
                <a:gd name="T77" fmla="*/ 97 h 118"/>
                <a:gd name="T78" fmla="*/ 27 w 47"/>
                <a:gd name="T79" fmla="*/ 100 h 118"/>
                <a:gd name="T80" fmla="*/ 22 w 47"/>
                <a:gd name="T81" fmla="*/ 102 h 118"/>
                <a:gd name="T82" fmla="*/ 22 w 47"/>
                <a:gd name="T83" fmla="*/ 97 h 118"/>
                <a:gd name="T84" fmla="*/ 19 w 47"/>
                <a:gd name="T85" fmla="*/ 94 h 118"/>
                <a:gd name="T86" fmla="*/ 19 w 47"/>
                <a:gd name="T87" fmla="*/ 95 h 118"/>
                <a:gd name="T88" fmla="*/ 19 w 47"/>
                <a:gd name="T89" fmla="*/ 101 h 118"/>
                <a:gd name="T90" fmla="*/ 22 w 47"/>
                <a:gd name="T91" fmla="*/ 106 h 118"/>
                <a:gd name="T92" fmla="*/ 25 w 47"/>
                <a:gd name="T93" fmla="*/ 109 h 118"/>
                <a:gd name="T94" fmla="*/ 29 w 47"/>
                <a:gd name="T95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7" h="118">
                  <a:moveTo>
                    <a:pt x="29" y="118"/>
                  </a:moveTo>
                  <a:cubicBezTo>
                    <a:pt x="25" y="115"/>
                    <a:pt x="21" y="112"/>
                    <a:pt x="18" y="109"/>
                  </a:cubicBezTo>
                  <a:cubicBezTo>
                    <a:pt x="16" y="107"/>
                    <a:pt x="15" y="105"/>
                    <a:pt x="15" y="103"/>
                  </a:cubicBezTo>
                  <a:cubicBezTo>
                    <a:pt x="11" y="98"/>
                    <a:pt x="9" y="92"/>
                    <a:pt x="8" y="86"/>
                  </a:cubicBezTo>
                  <a:cubicBezTo>
                    <a:pt x="7" y="84"/>
                    <a:pt x="7" y="82"/>
                    <a:pt x="7" y="80"/>
                  </a:cubicBezTo>
                  <a:cubicBezTo>
                    <a:pt x="7" y="72"/>
                    <a:pt x="6" y="63"/>
                    <a:pt x="4" y="56"/>
                  </a:cubicBezTo>
                  <a:cubicBezTo>
                    <a:pt x="4" y="54"/>
                    <a:pt x="4" y="53"/>
                    <a:pt x="4" y="52"/>
                  </a:cubicBezTo>
                  <a:cubicBezTo>
                    <a:pt x="6" y="47"/>
                    <a:pt x="6" y="43"/>
                    <a:pt x="6" y="38"/>
                  </a:cubicBezTo>
                  <a:cubicBezTo>
                    <a:pt x="7" y="33"/>
                    <a:pt x="6" y="28"/>
                    <a:pt x="9" y="23"/>
                  </a:cubicBezTo>
                  <a:cubicBezTo>
                    <a:pt x="9" y="22"/>
                    <a:pt x="9" y="21"/>
                    <a:pt x="9" y="20"/>
                  </a:cubicBezTo>
                  <a:cubicBezTo>
                    <a:pt x="8" y="19"/>
                    <a:pt x="7" y="18"/>
                    <a:pt x="7" y="17"/>
                  </a:cubicBezTo>
                  <a:cubicBezTo>
                    <a:pt x="6" y="16"/>
                    <a:pt x="9" y="13"/>
                    <a:pt x="5" y="14"/>
                  </a:cubicBezTo>
                  <a:cubicBezTo>
                    <a:pt x="5" y="14"/>
                    <a:pt x="4" y="14"/>
                    <a:pt x="4" y="14"/>
                  </a:cubicBezTo>
                  <a:cubicBezTo>
                    <a:pt x="3" y="13"/>
                    <a:pt x="2" y="13"/>
                    <a:pt x="2" y="12"/>
                  </a:cubicBezTo>
                  <a:cubicBezTo>
                    <a:pt x="2" y="10"/>
                    <a:pt x="4" y="11"/>
                    <a:pt x="3" y="10"/>
                  </a:cubicBezTo>
                  <a:cubicBezTo>
                    <a:pt x="0" y="5"/>
                    <a:pt x="0" y="5"/>
                    <a:pt x="4" y="0"/>
                  </a:cubicBezTo>
                  <a:cubicBezTo>
                    <a:pt x="9" y="1"/>
                    <a:pt x="9" y="6"/>
                    <a:pt x="12" y="9"/>
                  </a:cubicBezTo>
                  <a:cubicBezTo>
                    <a:pt x="13" y="11"/>
                    <a:pt x="14" y="13"/>
                    <a:pt x="16" y="14"/>
                  </a:cubicBezTo>
                  <a:cubicBezTo>
                    <a:pt x="24" y="21"/>
                    <a:pt x="30" y="30"/>
                    <a:pt x="37" y="38"/>
                  </a:cubicBezTo>
                  <a:cubicBezTo>
                    <a:pt x="39" y="39"/>
                    <a:pt x="40" y="41"/>
                    <a:pt x="41" y="42"/>
                  </a:cubicBezTo>
                  <a:cubicBezTo>
                    <a:pt x="42" y="44"/>
                    <a:pt x="45" y="45"/>
                    <a:pt x="46" y="48"/>
                  </a:cubicBezTo>
                  <a:cubicBezTo>
                    <a:pt x="46" y="50"/>
                    <a:pt x="43" y="52"/>
                    <a:pt x="46" y="55"/>
                  </a:cubicBezTo>
                  <a:cubicBezTo>
                    <a:pt x="47" y="55"/>
                    <a:pt x="46" y="56"/>
                    <a:pt x="45" y="56"/>
                  </a:cubicBezTo>
                  <a:cubicBezTo>
                    <a:pt x="44" y="57"/>
                    <a:pt x="43" y="57"/>
                    <a:pt x="42" y="56"/>
                  </a:cubicBezTo>
                  <a:cubicBezTo>
                    <a:pt x="41" y="54"/>
                    <a:pt x="40" y="53"/>
                    <a:pt x="39" y="52"/>
                  </a:cubicBezTo>
                  <a:cubicBezTo>
                    <a:pt x="38" y="52"/>
                    <a:pt x="38" y="51"/>
                    <a:pt x="37" y="50"/>
                  </a:cubicBezTo>
                  <a:cubicBezTo>
                    <a:pt x="37" y="50"/>
                    <a:pt x="37" y="50"/>
                    <a:pt x="37" y="49"/>
                  </a:cubicBezTo>
                  <a:cubicBezTo>
                    <a:pt x="37" y="48"/>
                    <a:pt x="37" y="47"/>
                    <a:pt x="36" y="47"/>
                  </a:cubicBezTo>
                  <a:cubicBezTo>
                    <a:pt x="33" y="45"/>
                    <a:pt x="31" y="41"/>
                    <a:pt x="26" y="41"/>
                  </a:cubicBezTo>
                  <a:cubicBezTo>
                    <a:pt x="24" y="40"/>
                    <a:pt x="22" y="37"/>
                    <a:pt x="19" y="38"/>
                  </a:cubicBezTo>
                  <a:cubicBezTo>
                    <a:pt x="17" y="38"/>
                    <a:pt x="15" y="38"/>
                    <a:pt x="14" y="41"/>
                  </a:cubicBezTo>
                  <a:cubicBezTo>
                    <a:pt x="14" y="49"/>
                    <a:pt x="12" y="57"/>
                    <a:pt x="13" y="65"/>
                  </a:cubicBezTo>
                  <a:cubicBezTo>
                    <a:pt x="14" y="71"/>
                    <a:pt x="15" y="72"/>
                    <a:pt x="21" y="71"/>
                  </a:cubicBezTo>
                  <a:cubicBezTo>
                    <a:pt x="22" y="72"/>
                    <a:pt x="25" y="71"/>
                    <a:pt x="26" y="73"/>
                  </a:cubicBezTo>
                  <a:cubicBezTo>
                    <a:pt x="26" y="73"/>
                    <a:pt x="26" y="74"/>
                    <a:pt x="26" y="74"/>
                  </a:cubicBezTo>
                  <a:cubicBezTo>
                    <a:pt x="25" y="78"/>
                    <a:pt x="22" y="81"/>
                    <a:pt x="21" y="84"/>
                  </a:cubicBezTo>
                  <a:cubicBezTo>
                    <a:pt x="19" y="86"/>
                    <a:pt x="21" y="88"/>
                    <a:pt x="22" y="90"/>
                  </a:cubicBezTo>
                  <a:cubicBezTo>
                    <a:pt x="24" y="91"/>
                    <a:pt x="25" y="92"/>
                    <a:pt x="26" y="93"/>
                  </a:cubicBezTo>
                  <a:cubicBezTo>
                    <a:pt x="27" y="94"/>
                    <a:pt x="28" y="95"/>
                    <a:pt x="28" y="97"/>
                  </a:cubicBezTo>
                  <a:cubicBezTo>
                    <a:pt x="29" y="99"/>
                    <a:pt x="28" y="99"/>
                    <a:pt x="27" y="100"/>
                  </a:cubicBezTo>
                  <a:cubicBezTo>
                    <a:pt x="25" y="101"/>
                    <a:pt x="24" y="103"/>
                    <a:pt x="22" y="102"/>
                  </a:cubicBezTo>
                  <a:cubicBezTo>
                    <a:pt x="21" y="101"/>
                    <a:pt x="20" y="99"/>
                    <a:pt x="22" y="97"/>
                  </a:cubicBezTo>
                  <a:cubicBezTo>
                    <a:pt x="23" y="95"/>
                    <a:pt x="20" y="95"/>
                    <a:pt x="19" y="94"/>
                  </a:cubicBezTo>
                  <a:cubicBezTo>
                    <a:pt x="19" y="94"/>
                    <a:pt x="19" y="94"/>
                    <a:pt x="19" y="95"/>
                  </a:cubicBezTo>
                  <a:cubicBezTo>
                    <a:pt x="22" y="97"/>
                    <a:pt x="14" y="98"/>
                    <a:pt x="19" y="101"/>
                  </a:cubicBezTo>
                  <a:cubicBezTo>
                    <a:pt x="21" y="102"/>
                    <a:pt x="23" y="103"/>
                    <a:pt x="22" y="106"/>
                  </a:cubicBezTo>
                  <a:cubicBezTo>
                    <a:pt x="21" y="108"/>
                    <a:pt x="23" y="108"/>
                    <a:pt x="25" y="109"/>
                  </a:cubicBezTo>
                  <a:cubicBezTo>
                    <a:pt x="29" y="111"/>
                    <a:pt x="30" y="114"/>
                    <a:pt x="29" y="118"/>
                  </a:cubicBezTo>
                  <a:close/>
                </a:path>
              </a:pathLst>
            </a:custGeom>
            <a:solidFill>
              <a:srgbClr val="FE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6" name="Freeform 737"/>
            <p:cNvSpPr/>
            <p:nvPr/>
          </p:nvSpPr>
          <p:spPr bwMode="auto">
            <a:xfrm>
              <a:off x="1825626" y="4397376"/>
              <a:ext cx="784225" cy="419100"/>
            </a:xfrm>
            <a:custGeom>
              <a:avLst/>
              <a:gdLst>
                <a:gd name="T0" fmla="*/ 19 w 208"/>
                <a:gd name="T1" fmla="*/ 109 h 111"/>
                <a:gd name="T2" fmla="*/ 13 w 208"/>
                <a:gd name="T3" fmla="*/ 109 h 111"/>
                <a:gd name="T4" fmla="*/ 0 w 208"/>
                <a:gd name="T5" fmla="*/ 107 h 111"/>
                <a:gd name="T6" fmla="*/ 3 w 208"/>
                <a:gd name="T7" fmla="*/ 104 h 111"/>
                <a:gd name="T8" fmla="*/ 14 w 208"/>
                <a:gd name="T9" fmla="*/ 98 h 111"/>
                <a:gd name="T10" fmla="*/ 43 w 208"/>
                <a:gd name="T11" fmla="*/ 84 h 111"/>
                <a:gd name="T12" fmla="*/ 81 w 208"/>
                <a:gd name="T13" fmla="*/ 66 h 111"/>
                <a:gd name="T14" fmla="*/ 87 w 208"/>
                <a:gd name="T15" fmla="*/ 63 h 111"/>
                <a:gd name="T16" fmla="*/ 132 w 208"/>
                <a:gd name="T17" fmla="*/ 39 h 111"/>
                <a:gd name="T18" fmla="*/ 183 w 208"/>
                <a:gd name="T19" fmla="*/ 11 h 111"/>
                <a:gd name="T20" fmla="*/ 203 w 208"/>
                <a:gd name="T21" fmla="*/ 1 h 111"/>
                <a:gd name="T22" fmla="*/ 205 w 208"/>
                <a:gd name="T23" fmla="*/ 0 h 111"/>
                <a:gd name="T24" fmla="*/ 207 w 208"/>
                <a:gd name="T25" fmla="*/ 4 h 111"/>
                <a:gd name="T26" fmla="*/ 181 w 208"/>
                <a:gd name="T27" fmla="*/ 20 h 111"/>
                <a:gd name="T28" fmla="*/ 149 w 208"/>
                <a:gd name="T29" fmla="*/ 36 h 111"/>
                <a:gd name="T30" fmla="*/ 133 w 208"/>
                <a:gd name="T31" fmla="*/ 46 h 111"/>
                <a:gd name="T32" fmla="*/ 119 w 208"/>
                <a:gd name="T33" fmla="*/ 53 h 111"/>
                <a:gd name="T34" fmla="*/ 67 w 208"/>
                <a:gd name="T35" fmla="*/ 79 h 111"/>
                <a:gd name="T36" fmla="*/ 27 w 208"/>
                <a:gd name="T37" fmla="*/ 100 h 111"/>
                <a:gd name="T38" fmla="*/ 20 w 208"/>
                <a:gd name="T39" fmla="*/ 102 h 111"/>
                <a:gd name="T40" fmla="*/ 33 w 208"/>
                <a:gd name="T41" fmla="*/ 99 h 111"/>
                <a:gd name="T42" fmla="*/ 38 w 208"/>
                <a:gd name="T43" fmla="*/ 100 h 111"/>
                <a:gd name="T44" fmla="*/ 29 w 208"/>
                <a:gd name="T45" fmla="*/ 104 h 111"/>
                <a:gd name="T46" fmla="*/ 21 w 208"/>
                <a:gd name="T47" fmla="*/ 109 h 111"/>
                <a:gd name="T48" fmla="*/ 21 w 208"/>
                <a:gd name="T49" fmla="*/ 109 h 111"/>
                <a:gd name="T50" fmla="*/ 19 w 208"/>
                <a:gd name="T51" fmla="*/ 10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8" h="111">
                  <a:moveTo>
                    <a:pt x="19" y="109"/>
                  </a:moveTo>
                  <a:cubicBezTo>
                    <a:pt x="17" y="109"/>
                    <a:pt x="13" y="110"/>
                    <a:pt x="13" y="109"/>
                  </a:cubicBezTo>
                  <a:cubicBezTo>
                    <a:pt x="9" y="106"/>
                    <a:pt x="4" y="111"/>
                    <a:pt x="0" y="107"/>
                  </a:cubicBezTo>
                  <a:cubicBezTo>
                    <a:pt x="0" y="105"/>
                    <a:pt x="2" y="105"/>
                    <a:pt x="3" y="104"/>
                  </a:cubicBezTo>
                  <a:cubicBezTo>
                    <a:pt x="7" y="103"/>
                    <a:pt x="11" y="100"/>
                    <a:pt x="14" y="98"/>
                  </a:cubicBezTo>
                  <a:cubicBezTo>
                    <a:pt x="24" y="94"/>
                    <a:pt x="33" y="88"/>
                    <a:pt x="43" y="84"/>
                  </a:cubicBezTo>
                  <a:cubicBezTo>
                    <a:pt x="55" y="78"/>
                    <a:pt x="68" y="73"/>
                    <a:pt x="81" y="66"/>
                  </a:cubicBezTo>
                  <a:cubicBezTo>
                    <a:pt x="83" y="65"/>
                    <a:pt x="85" y="64"/>
                    <a:pt x="87" y="63"/>
                  </a:cubicBezTo>
                  <a:cubicBezTo>
                    <a:pt x="101" y="54"/>
                    <a:pt x="117" y="48"/>
                    <a:pt x="132" y="39"/>
                  </a:cubicBezTo>
                  <a:cubicBezTo>
                    <a:pt x="148" y="29"/>
                    <a:pt x="166" y="22"/>
                    <a:pt x="183" y="11"/>
                  </a:cubicBezTo>
                  <a:cubicBezTo>
                    <a:pt x="189" y="7"/>
                    <a:pt x="196" y="4"/>
                    <a:pt x="203" y="1"/>
                  </a:cubicBezTo>
                  <a:cubicBezTo>
                    <a:pt x="204" y="1"/>
                    <a:pt x="204" y="0"/>
                    <a:pt x="205" y="0"/>
                  </a:cubicBezTo>
                  <a:cubicBezTo>
                    <a:pt x="208" y="0"/>
                    <a:pt x="207" y="2"/>
                    <a:pt x="207" y="4"/>
                  </a:cubicBezTo>
                  <a:cubicBezTo>
                    <a:pt x="198" y="10"/>
                    <a:pt x="190" y="15"/>
                    <a:pt x="181" y="20"/>
                  </a:cubicBezTo>
                  <a:cubicBezTo>
                    <a:pt x="170" y="25"/>
                    <a:pt x="160" y="30"/>
                    <a:pt x="149" y="36"/>
                  </a:cubicBezTo>
                  <a:cubicBezTo>
                    <a:pt x="144" y="39"/>
                    <a:pt x="139" y="43"/>
                    <a:pt x="133" y="46"/>
                  </a:cubicBezTo>
                  <a:cubicBezTo>
                    <a:pt x="128" y="48"/>
                    <a:pt x="124" y="51"/>
                    <a:pt x="119" y="53"/>
                  </a:cubicBezTo>
                  <a:cubicBezTo>
                    <a:pt x="101" y="62"/>
                    <a:pt x="84" y="71"/>
                    <a:pt x="67" y="79"/>
                  </a:cubicBezTo>
                  <a:cubicBezTo>
                    <a:pt x="53" y="86"/>
                    <a:pt x="41" y="95"/>
                    <a:pt x="27" y="100"/>
                  </a:cubicBezTo>
                  <a:cubicBezTo>
                    <a:pt x="25" y="101"/>
                    <a:pt x="22" y="101"/>
                    <a:pt x="20" y="102"/>
                  </a:cubicBezTo>
                  <a:cubicBezTo>
                    <a:pt x="24" y="101"/>
                    <a:pt x="29" y="101"/>
                    <a:pt x="33" y="99"/>
                  </a:cubicBezTo>
                  <a:cubicBezTo>
                    <a:pt x="35" y="99"/>
                    <a:pt x="36" y="98"/>
                    <a:pt x="38" y="100"/>
                  </a:cubicBezTo>
                  <a:cubicBezTo>
                    <a:pt x="36" y="102"/>
                    <a:pt x="32" y="102"/>
                    <a:pt x="29" y="104"/>
                  </a:cubicBezTo>
                  <a:cubicBezTo>
                    <a:pt x="26" y="106"/>
                    <a:pt x="24" y="108"/>
                    <a:pt x="21" y="109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20" y="110"/>
                    <a:pt x="19" y="110"/>
                    <a:pt x="19" y="109"/>
                  </a:cubicBezTo>
                  <a:close/>
                </a:path>
              </a:pathLst>
            </a:custGeom>
            <a:solidFill>
              <a:srgbClr val="F89F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7" name="Freeform 738"/>
            <p:cNvSpPr/>
            <p:nvPr/>
          </p:nvSpPr>
          <p:spPr bwMode="auto">
            <a:xfrm>
              <a:off x="1030288" y="4262439"/>
              <a:ext cx="279400" cy="247650"/>
            </a:xfrm>
            <a:custGeom>
              <a:avLst/>
              <a:gdLst>
                <a:gd name="T0" fmla="*/ 14 w 74"/>
                <a:gd name="T1" fmla="*/ 25 h 66"/>
                <a:gd name="T2" fmla="*/ 6 w 74"/>
                <a:gd name="T3" fmla="*/ 15 h 66"/>
                <a:gd name="T4" fmla="*/ 6 w 74"/>
                <a:gd name="T5" fmla="*/ 10 h 66"/>
                <a:gd name="T6" fmla="*/ 0 w 74"/>
                <a:gd name="T7" fmla="*/ 5 h 66"/>
                <a:gd name="T8" fmla="*/ 3 w 74"/>
                <a:gd name="T9" fmla="*/ 0 h 66"/>
                <a:gd name="T10" fmla="*/ 10 w 74"/>
                <a:gd name="T11" fmla="*/ 4 h 66"/>
                <a:gd name="T12" fmla="*/ 8 w 74"/>
                <a:gd name="T13" fmla="*/ 5 h 66"/>
                <a:gd name="T14" fmla="*/ 7 w 74"/>
                <a:gd name="T15" fmla="*/ 7 h 66"/>
                <a:gd name="T16" fmla="*/ 10 w 74"/>
                <a:gd name="T17" fmla="*/ 8 h 66"/>
                <a:gd name="T18" fmla="*/ 13 w 74"/>
                <a:gd name="T19" fmla="*/ 4 h 66"/>
                <a:gd name="T20" fmla="*/ 14 w 74"/>
                <a:gd name="T21" fmla="*/ 4 h 66"/>
                <a:gd name="T22" fmla="*/ 21 w 74"/>
                <a:gd name="T23" fmla="*/ 11 h 66"/>
                <a:gd name="T24" fmla="*/ 24 w 74"/>
                <a:gd name="T25" fmla="*/ 15 h 66"/>
                <a:gd name="T26" fmla="*/ 24 w 74"/>
                <a:gd name="T27" fmla="*/ 17 h 66"/>
                <a:gd name="T28" fmla="*/ 18 w 74"/>
                <a:gd name="T29" fmla="*/ 15 h 66"/>
                <a:gd name="T30" fmla="*/ 13 w 74"/>
                <a:gd name="T31" fmla="*/ 13 h 66"/>
                <a:gd name="T32" fmla="*/ 29 w 74"/>
                <a:gd name="T33" fmla="*/ 30 h 66"/>
                <a:gd name="T34" fmla="*/ 47 w 74"/>
                <a:gd name="T35" fmla="*/ 42 h 66"/>
                <a:gd name="T36" fmla="*/ 58 w 74"/>
                <a:gd name="T37" fmla="*/ 45 h 66"/>
                <a:gd name="T38" fmla="*/ 61 w 74"/>
                <a:gd name="T39" fmla="*/ 44 h 66"/>
                <a:gd name="T40" fmla="*/ 65 w 74"/>
                <a:gd name="T41" fmla="*/ 42 h 66"/>
                <a:gd name="T42" fmla="*/ 64 w 74"/>
                <a:gd name="T43" fmla="*/ 33 h 66"/>
                <a:gd name="T44" fmla="*/ 70 w 74"/>
                <a:gd name="T45" fmla="*/ 40 h 66"/>
                <a:gd name="T46" fmla="*/ 74 w 74"/>
                <a:gd name="T47" fmla="*/ 54 h 66"/>
                <a:gd name="T48" fmla="*/ 73 w 74"/>
                <a:gd name="T49" fmla="*/ 65 h 66"/>
                <a:gd name="T50" fmla="*/ 59 w 74"/>
                <a:gd name="T51" fmla="*/ 62 h 66"/>
                <a:gd name="T52" fmla="*/ 54 w 74"/>
                <a:gd name="T53" fmla="*/ 58 h 66"/>
                <a:gd name="T54" fmla="*/ 26 w 74"/>
                <a:gd name="T55" fmla="*/ 35 h 66"/>
                <a:gd name="T56" fmla="*/ 14 w 74"/>
                <a:gd name="T57" fmla="*/ 2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66">
                  <a:moveTo>
                    <a:pt x="14" y="25"/>
                  </a:moveTo>
                  <a:cubicBezTo>
                    <a:pt x="13" y="20"/>
                    <a:pt x="11" y="17"/>
                    <a:pt x="6" y="15"/>
                  </a:cubicBezTo>
                  <a:cubicBezTo>
                    <a:pt x="2" y="14"/>
                    <a:pt x="6" y="12"/>
                    <a:pt x="6" y="10"/>
                  </a:cubicBezTo>
                  <a:cubicBezTo>
                    <a:pt x="2" y="11"/>
                    <a:pt x="2" y="6"/>
                    <a:pt x="0" y="5"/>
                  </a:cubicBezTo>
                  <a:cubicBezTo>
                    <a:pt x="0" y="2"/>
                    <a:pt x="6" y="5"/>
                    <a:pt x="3" y="0"/>
                  </a:cubicBezTo>
                  <a:cubicBezTo>
                    <a:pt x="6" y="1"/>
                    <a:pt x="8" y="2"/>
                    <a:pt x="10" y="4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6" y="5"/>
                    <a:pt x="6" y="6"/>
                    <a:pt x="7" y="7"/>
                  </a:cubicBezTo>
                  <a:cubicBezTo>
                    <a:pt x="8" y="8"/>
                    <a:pt x="9" y="9"/>
                    <a:pt x="10" y="8"/>
                  </a:cubicBezTo>
                  <a:cubicBezTo>
                    <a:pt x="10" y="6"/>
                    <a:pt x="13" y="6"/>
                    <a:pt x="13" y="4"/>
                  </a:cubicBezTo>
                  <a:cubicBezTo>
                    <a:pt x="13" y="4"/>
                    <a:pt x="14" y="4"/>
                    <a:pt x="14" y="4"/>
                  </a:cubicBezTo>
                  <a:cubicBezTo>
                    <a:pt x="16" y="7"/>
                    <a:pt x="19" y="8"/>
                    <a:pt x="21" y="11"/>
                  </a:cubicBezTo>
                  <a:cubicBezTo>
                    <a:pt x="22" y="12"/>
                    <a:pt x="24" y="13"/>
                    <a:pt x="24" y="15"/>
                  </a:cubicBezTo>
                  <a:cubicBezTo>
                    <a:pt x="24" y="15"/>
                    <a:pt x="24" y="16"/>
                    <a:pt x="24" y="17"/>
                  </a:cubicBezTo>
                  <a:cubicBezTo>
                    <a:pt x="21" y="18"/>
                    <a:pt x="20" y="16"/>
                    <a:pt x="18" y="15"/>
                  </a:cubicBezTo>
                  <a:cubicBezTo>
                    <a:pt x="17" y="14"/>
                    <a:pt x="15" y="13"/>
                    <a:pt x="13" y="13"/>
                  </a:cubicBezTo>
                  <a:cubicBezTo>
                    <a:pt x="16" y="21"/>
                    <a:pt x="22" y="26"/>
                    <a:pt x="29" y="30"/>
                  </a:cubicBezTo>
                  <a:cubicBezTo>
                    <a:pt x="35" y="35"/>
                    <a:pt x="40" y="40"/>
                    <a:pt x="47" y="42"/>
                  </a:cubicBezTo>
                  <a:cubicBezTo>
                    <a:pt x="51" y="43"/>
                    <a:pt x="54" y="44"/>
                    <a:pt x="58" y="45"/>
                  </a:cubicBezTo>
                  <a:cubicBezTo>
                    <a:pt x="59" y="46"/>
                    <a:pt x="60" y="45"/>
                    <a:pt x="61" y="44"/>
                  </a:cubicBezTo>
                  <a:cubicBezTo>
                    <a:pt x="62" y="43"/>
                    <a:pt x="63" y="42"/>
                    <a:pt x="65" y="42"/>
                  </a:cubicBezTo>
                  <a:cubicBezTo>
                    <a:pt x="63" y="39"/>
                    <a:pt x="61" y="35"/>
                    <a:pt x="64" y="33"/>
                  </a:cubicBezTo>
                  <a:cubicBezTo>
                    <a:pt x="67" y="32"/>
                    <a:pt x="69" y="37"/>
                    <a:pt x="70" y="40"/>
                  </a:cubicBezTo>
                  <a:cubicBezTo>
                    <a:pt x="72" y="44"/>
                    <a:pt x="73" y="49"/>
                    <a:pt x="74" y="54"/>
                  </a:cubicBezTo>
                  <a:cubicBezTo>
                    <a:pt x="74" y="58"/>
                    <a:pt x="74" y="61"/>
                    <a:pt x="73" y="65"/>
                  </a:cubicBezTo>
                  <a:cubicBezTo>
                    <a:pt x="68" y="64"/>
                    <a:pt x="63" y="66"/>
                    <a:pt x="59" y="62"/>
                  </a:cubicBezTo>
                  <a:cubicBezTo>
                    <a:pt x="56" y="62"/>
                    <a:pt x="55" y="59"/>
                    <a:pt x="54" y="58"/>
                  </a:cubicBezTo>
                  <a:cubicBezTo>
                    <a:pt x="46" y="48"/>
                    <a:pt x="36" y="42"/>
                    <a:pt x="26" y="35"/>
                  </a:cubicBezTo>
                  <a:cubicBezTo>
                    <a:pt x="22" y="32"/>
                    <a:pt x="17" y="29"/>
                    <a:pt x="14" y="25"/>
                  </a:cubicBezTo>
                  <a:close/>
                </a:path>
              </a:pathLst>
            </a:custGeom>
            <a:solidFill>
              <a:srgbClr val="FEA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8" name="Freeform 739"/>
            <p:cNvSpPr/>
            <p:nvPr/>
          </p:nvSpPr>
          <p:spPr bwMode="auto">
            <a:xfrm>
              <a:off x="2439988" y="3440114"/>
              <a:ext cx="158750" cy="173038"/>
            </a:xfrm>
            <a:custGeom>
              <a:avLst/>
              <a:gdLst>
                <a:gd name="T0" fmla="*/ 3 w 42"/>
                <a:gd name="T1" fmla="*/ 35 h 46"/>
                <a:gd name="T2" fmla="*/ 9 w 42"/>
                <a:gd name="T3" fmla="*/ 32 h 46"/>
                <a:gd name="T4" fmla="*/ 15 w 42"/>
                <a:gd name="T5" fmla="*/ 26 h 46"/>
                <a:gd name="T6" fmla="*/ 12 w 42"/>
                <a:gd name="T7" fmla="*/ 23 h 46"/>
                <a:gd name="T8" fmla="*/ 11 w 42"/>
                <a:gd name="T9" fmla="*/ 22 h 46"/>
                <a:gd name="T10" fmla="*/ 15 w 42"/>
                <a:gd name="T11" fmla="*/ 20 h 46"/>
                <a:gd name="T12" fmla="*/ 17 w 42"/>
                <a:gd name="T13" fmla="*/ 21 h 46"/>
                <a:gd name="T14" fmla="*/ 21 w 42"/>
                <a:gd name="T15" fmla="*/ 22 h 46"/>
                <a:gd name="T16" fmla="*/ 22 w 42"/>
                <a:gd name="T17" fmla="*/ 15 h 46"/>
                <a:gd name="T18" fmla="*/ 16 w 42"/>
                <a:gd name="T19" fmla="*/ 7 h 46"/>
                <a:gd name="T20" fmla="*/ 12 w 42"/>
                <a:gd name="T21" fmla="*/ 11 h 46"/>
                <a:gd name="T22" fmla="*/ 11 w 42"/>
                <a:gd name="T23" fmla="*/ 0 h 46"/>
                <a:gd name="T24" fmla="*/ 28 w 42"/>
                <a:gd name="T25" fmla="*/ 12 h 46"/>
                <a:gd name="T26" fmla="*/ 38 w 42"/>
                <a:gd name="T27" fmla="*/ 22 h 46"/>
                <a:gd name="T28" fmla="*/ 39 w 42"/>
                <a:gd name="T29" fmla="*/ 22 h 46"/>
                <a:gd name="T30" fmla="*/ 41 w 42"/>
                <a:gd name="T31" fmla="*/ 25 h 46"/>
                <a:gd name="T32" fmla="*/ 34 w 42"/>
                <a:gd name="T33" fmla="*/ 34 h 46"/>
                <a:gd name="T34" fmla="*/ 30 w 42"/>
                <a:gd name="T35" fmla="*/ 37 h 46"/>
                <a:gd name="T36" fmla="*/ 27 w 42"/>
                <a:gd name="T37" fmla="*/ 40 h 46"/>
                <a:gd name="T38" fmla="*/ 26 w 42"/>
                <a:gd name="T39" fmla="*/ 41 h 46"/>
                <a:gd name="T40" fmla="*/ 14 w 42"/>
                <a:gd name="T41" fmla="*/ 46 h 46"/>
                <a:gd name="T42" fmla="*/ 12 w 42"/>
                <a:gd name="T43" fmla="*/ 46 h 46"/>
                <a:gd name="T44" fmla="*/ 6 w 42"/>
                <a:gd name="T45" fmla="*/ 39 h 46"/>
                <a:gd name="T46" fmla="*/ 6 w 42"/>
                <a:gd name="T47" fmla="*/ 39 h 46"/>
                <a:gd name="T48" fmla="*/ 9 w 42"/>
                <a:gd name="T49" fmla="*/ 43 h 46"/>
                <a:gd name="T50" fmla="*/ 3 w 42"/>
                <a:gd name="T51" fmla="*/ 42 h 46"/>
                <a:gd name="T52" fmla="*/ 3 w 42"/>
                <a:gd name="T53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2" h="46">
                  <a:moveTo>
                    <a:pt x="3" y="35"/>
                  </a:moveTo>
                  <a:cubicBezTo>
                    <a:pt x="4" y="33"/>
                    <a:pt x="6" y="32"/>
                    <a:pt x="9" y="32"/>
                  </a:cubicBezTo>
                  <a:cubicBezTo>
                    <a:pt x="12" y="31"/>
                    <a:pt x="14" y="29"/>
                    <a:pt x="15" y="26"/>
                  </a:cubicBezTo>
                  <a:cubicBezTo>
                    <a:pt x="16" y="23"/>
                    <a:pt x="14" y="23"/>
                    <a:pt x="12" y="23"/>
                  </a:cubicBezTo>
                  <a:cubicBezTo>
                    <a:pt x="11" y="23"/>
                    <a:pt x="10" y="22"/>
                    <a:pt x="11" y="22"/>
                  </a:cubicBezTo>
                  <a:cubicBezTo>
                    <a:pt x="11" y="20"/>
                    <a:pt x="14" y="21"/>
                    <a:pt x="15" y="20"/>
                  </a:cubicBezTo>
                  <a:cubicBezTo>
                    <a:pt x="15" y="20"/>
                    <a:pt x="16" y="21"/>
                    <a:pt x="17" y="21"/>
                  </a:cubicBezTo>
                  <a:cubicBezTo>
                    <a:pt x="19" y="20"/>
                    <a:pt x="21" y="23"/>
                    <a:pt x="21" y="22"/>
                  </a:cubicBezTo>
                  <a:cubicBezTo>
                    <a:pt x="21" y="19"/>
                    <a:pt x="25" y="18"/>
                    <a:pt x="22" y="15"/>
                  </a:cubicBezTo>
                  <a:cubicBezTo>
                    <a:pt x="20" y="13"/>
                    <a:pt x="20" y="9"/>
                    <a:pt x="16" y="7"/>
                  </a:cubicBezTo>
                  <a:cubicBezTo>
                    <a:pt x="12" y="5"/>
                    <a:pt x="11" y="7"/>
                    <a:pt x="12" y="11"/>
                  </a:cubicBezTo>
                  <a:cubicBezTo>
                    <a:pt x="8" y="7"/>
                    <a:pt x="11" y="4"/>
                    <a:pt x="11" y="0"/>
                  </a:cubicBezTo>
                  <a:cubicBezTo>
                    <a:pt x="18" y="2"/>
                    <a:pt x="23" y="7"/>
                    <a:pt x="28" y="12"/>
                  </a:cubicBezTo>
                  <a:cubicBezTo>
                    <a:pt x="32" y="15"/>
                    <a:pt x="36" y="17"/>
                    <a:pt x="38" y="22"/>
                  </a:cubicBezTo>
                  <a:cubicBezTo>
                    <a:pt x="38" y="22"/>
                    <a:pt x="39" y="22"/>
                    <a:pt x="39" y="22"/>
                  </a:cubicBezTo>
                  <a:cubicBezTo>
                    <a:pt x="40" y="23"/>
                    <a:pt x="42" y="23"/>
                    <a:pt x="41" y="25"/>
                  </a:cubicBezTo>
                  <a:cubicBezTo>
                    <a:pt x="39" y="28"/>
                    <a:pt x="39" y="33"/>
                    <a:pt x="34" y="34"/>
                  </a:cubicBezTo>
                  <a:cubicBezTo>
                    <a:pt x="33" y="35"/>
                    <a:pt x="32" y="36"/>
                    <a:pt x="30" y="37"/>
                  </a:cubicBezTo>
                  <a:cubicBezTo>
                    <a:pt x="29" y="37"/>
                    <a:pt x="28" y="38"/>
                    <a:pt x="27" y="40"/>
                  </a:cubicBezTo>
                  <a:cubicBezTo>
                    <a:pt x="27" y="40"/>
                    <a:pt x="26" y="41"/>
                    <a:pt x="26" y="41"/>
                  </a:cubicBezTo>
                  <a:cubicBezTo>
                    <a:pt x="21" y="40"/>
                    <a:pt x="17" y="43"/>
                    <a:pt x="14" y="46"/>
                  </a:cubicBezTo>
                  <a:cubicBezTo>
                    <a:pt x="14" y="46"/>
                    <a:pt x="13" y="46"/>
                    <a:pt x="12" y="46"/>
                  </a:cubicBezTo>
                  <a:cubicBezTo>
                    <a:pt x="10" y="44"/>
                    <a:pt x="11" y="39"/>
                    <a:pt x="6" y="39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7" y="40"/>
                    <a:pt x="10" y="40"/>
                    <a:pt x="9" y="43"/>
                  </a:cubicBezTo>
                  <a:cubicBezTo>
                    <a:pt x="7" y="45"/>
                    <a:pt x="5" y="44"/>
                    <a:pt x="3" y="42"/>
                  </a:cubicBezTo>
                  <a:cubicBezTo>
                    <a:pt x="0" y="40"/>
                    <a:pt x="0" y="38"/>
                    <a:pt x="3" y="35"/>
                  </a:cubicBezTo>
                  <a:close/>
                </a:path>
              </a:pathLst>
            </a:custGeom>
            <a:solidFill>
              <a:srgbClr val="C0D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9" name="Freeform 740"/>
            <p:cNvSpPr/>
            <p:nvPr/>
          </p:nvSpPr>
          <p:spPr bwMode="auto">
            <a:xfrm>
              <a:off x="1754188" y="3001964"/>
              <a:ext cx="184150" cy="131763"/>
            </a:xfrm>
            <a:custGeom>
              <a:avLst/>
              <a:gdLst>
                <a:gd name="T0" fmla="*/ 41 w 49"/>
                <a:gd name="T1" fmla="*/ 18 h 35"/>
                <a:gd name="T2" fmla="*/ 48 w 49"/>
                <a:gd name="T3" fmla="*/ 23 h 35"/>
                <a:gd name="T4" fmla="*/ 48 w 49"/>
                <a:gd name="T5" fmla="*/ 25 h 35"/>
                <a:gd name="T6" fmla="*/ 43 w 49"/>
                <a:gd name="T7" fmla="*/ 23 h 35"/>
                <a:gd name="T8" fmla="*/ 21 w 49"/>
                <a:gd name="T9" fmla="*/ 24 h 35"/>
                <a:gd name="T10" fmla="*/ 18 w 49"/>
                <a:gd name="T11" fmla="*/ 24 h 35"/>
                <a:gd name="T12" fmla="*/ 15 w 49"/>
                <a:gd name="T13" fmla="*/ 34 h 35"/>
                <a:gd name="T14" fmla="*/ 12 w 49"/>
                <a:gd name="T15" fmla="*/ 32 h 35"/>
                <a:gd name="T16" fmla="*/ 11 w 49"/>
                <a:gd name="T17" fmla="*/ 29 h 35"/>
                <a:gd name="T18" fmla="*/ 4 w 49"/>
                <a:gd name="T19" fmla="*/ 24 h 35"/>
                <a:gd name="T20" fmla="*/ 1 w 49"/>
                <a:gd name="T21" fmla="*/ 22 h 35"/>
                <a:gd name="T22" fmla="*/ 0 w 49"/>
                <a:gd name="T23" fmla="*/ 19 h 35"/>
                <a:gd name="T24" fmla="*/ 1 w 49"/>
                <a:gd name="T25" fmla="*/ 13 h 35"/>
                <a:gd name="T26" fmla="*/ 1 w 49"/>
                <a:gd name="T27" fmla="*/ 10 h 35"/>
                <a:gd name="T28" fmla="*/ 2 w 49"/>
                <a:gd name="T29" fmla="*/ 9 h 35"/>
                <a:gd name="T30" fmla="*/ 2 w 49"/>
                <a:gd name="T31" fmla="*/ 6 h 35"/>
                <a:gd name="T32" fmla="*/ 1 w 49"/>
                <a:gd name="T33" fmla="*/ 2 h 35"/>
                <a:gd name="T34" fmla="*/ 9 w 49"/>
                <a:gd name="T35" fmla="*/ 1 h 35"/>
                <a:gd name="T36" fmla="*/ 23 w 49"/>
                <a:gd name="T37" fmla="*/ 3 h 35"/>
                <a:gd name="T38" fmla="*/ 28 w 49"/>
                <a:gd name="T39" fmla="*/ 6 h 35"/>
                <a:gd name="T40" fmla="*/ 29 w 49"/>
                <a:gd name="T41" fmla="*/ 10 h 35"/>
                <a:gd name="T42" fmla="*/ 37 w 49"/>
                <a:gd name="T43" fmla="*/ 14 h 35"/>
                <a:gd name="T44" fmla="*/ 41 w 49"/>
                <a:gd name="T45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" h="35">
                  <a:moveTo>
                    <a:pt x="41" y="18"/>
                  </a:moveTo>
                  <a:cubicBezTo>
                    <a:pt x="44" y="20"/>
                    <a:pt x="46" y="22"/>
                    <a:pt x="48" y="23"/>
                  </a:cubicBezTo>
                  <a:cubicBezTo>
                    <a:pt x="49" y="24"/>
                    <a:pt x="48" y="24"/>
                    <a:pt x="48" y="25"/>
                  </a:cubicBezTo>
                  <a:cubicBezTo>
                    <a:pt x="46" y="25"/>
                    <a:pt x="45" y="24"/>
                    <a:pt x="43" y="23"/>
                  </a:cubicBezTo>
                  <a:cubicBezTo>
                    <a:pt x="36" y="22"/>
                    <a:pt x="29" y="20"/>
                    <a:pt x="21" y="24"/>
                  </a:cubicBezTo>
                  <a:cubicBezTo>
                    <a:pt x="20" y="24"/>
                    <a:pt x="19" y="24"/>
                    <a:pt x="18" y="24"/>
                  </a:cubicBezTo>
                  <a:cubicBezTo>
                    <a:pt x="21" y="29"/>
                    <a:pt x="20" y="32"/>
                    <a:pt x="15" y="34"/>
                  </a:cubicBezTo>
                  <a:cubicBezTo>
                    <a:pt x="13" y="35"/>
                    <a:pt x="12" y="34"/>
                    <a:pt x="12" y="32"/>
                  </a:cubicBezTo>
                  <a:cubicBezTo>
                    <a:pt x="11" y="31"/>
                    <a:pt x="12" y="30"/>
                    <a:pt x="11" y="29"/>
                  </a:cubicBezTo>
                  <a:cubicBezTo>
                    <a:pt x="10" y="26"/>
                    <a:pt x="9" y="22"/>
                    <a:pt x="4" y="24"/>
                  </a:cubicBezTo>
                  <a:cubicBezTo>
                    <a:pt x="3" y="24"/>
                    <a:pt x="1" y="24"/>
                    <a:pt x="1" y="22"/>
                  </a:cubicBezTo>
                  <a:cubicBezTo>
                    <a:pt x="0" y="21"/>
                    <a:pt x="0" y="20"/>
                    <a:pt x="0" y="19"/>
                  </a:cubicBezTo>
                  <a:cubicBezTo>
                    <a:pt x="0" y="17"/>
                    <a:pt x="1" y="15"/>
                    <a:pt x="1" y="13"/>
                  </a:cubicBezTo>
                  <a:cubicBezTo>
                    <a:pt x="1" y="12"/>
                    <a:pt x="1" y="11"/>
                    <a:pt x="1" y="10"/>
                  </a:cubicBezTo>
                  <a:cubicBezTo>
                    <a:pt x="2" y="10"/>
                    <a:pt x="2" y="10"/>
                    <a:pt x="2" y="9"/>
                  </a:cubicBezTo>
                  <a:cubicBezTo>
                    <a:pt x="3" y="8"/>
                    <a:pt x="2" y="7"/>
                    <a:pt x="2" y="6"/>
                  </a:cubicBezTo>
                  <a:cubicBezTo>
                    <a:pt x="1" y="5"/>
                    <a:pt x="0" y="3"/>
                    <a:pt x="1" y="2"/>
                  </a:cubicBezTo>
                  <a:cubicBezTo>
                    <a:pt x="4" y="0"/>
                    <a:pt x="7" y="1"/>
                    <a:pt x="9" y="1"/>
                  </a:cubicBezTo>
                  <a:cubicBezTo>
                    <a:pt x="14" y="2"/>
                    <a:pt x="19" y="1"/>
                    <a:pt x="23" y="3"/>
                  </a:cubicBezTo>
                  <a:cubicBezTo>
                    <a:pt x="24" y="5"/>
                    <a:pt x="27" y="4"/>
                    <a:pt x="28" y="6"/>
                  </a:cubicBezTo>
                  <a:cubicBezTo>
                    <a:pt x="28" y="7"/>
                    <a:pt x="28" y="8"/>
                    <a:pt x="29" y="10"/>
                  </a:cubicBezTo>
                  <a:cubicBezTo>
                    <a:pt x="32" y="11"/>
                    <a:pt x="34" y="12"/>
                    <a:pt x="37" y="14"/>
                  </a:cubicBezTo>
                  <a:cubicBezTo>
                    <a:pt x="38" y="15"/>
                    <a:pt x="39" y="17"/>
                    <a:pt x="41" y="18"/>
                  </a:cubicBezTo>
                  <a:close/>
                </a:path>
              </a:pathLst>
            </a:custGeom>
            <a:solidFill>
              <a:srgbClr val="B7D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0" name="Freeform 741"/>
            <p:cNvSpPr/>
            <p:nvPr/>
          </p:nvSpPr>
          <p:spPr bwMode="auto">
            <a:xfrm>
              <a:off x="925513" y="3948114"/>
              <a:ext cx="90488" cy="298450"/>
            </a:xfrm>
            <a:custGeom>
              <a:avLst/>
              <a:gdLst>
                <a:gd name="T0" fmla="*/ 18 w 24"/>
                <a:gd name="T1" fmla="*/ 42 h 79"/>
                <a:gd name="T2" fmla="*/ 18 w 24"/>
                <a:gd name="T3" fmla="*/ 46 h 79"/>
                <a:gd name="T4" fmla="*/ 19 w 24"/>
                <a:gd name="T5" fmla="*/ 68 h 79"/>
                <a:gd name="T6" fmla="*/ 18 w 24"/>
                <a:gd name="T7" fmla="*/ 69 h 79"/>
                <a:gd name="T8" fmla="*/ 16 w 24"/>
                <a:gd name="T9" fmla="*/ 67 h 79"/>
                <a:gd name="T10" fmla="*/ 12 w 24"/>
                <a:gd name="T11" fmla="*/ 65 h 79"/>
                <a:gd name="T12" fmla="*/ 11 w 24"/>
                <a:gd name="T13" fmla="*/ 70 h 79"/>
                <a:gd name="T14" fmla="*/ 12 w 24"/>
                <a:gd name="T15" fmla="*/ 76 h 79"/>
                <a:gd name="T16" fmla="*/ 10 w 24"/>
                <a:gd name="T17" fmla="*/ 78 h 79"/>
                <a:gd name="T18" fmla="*/ 6 w 24"/>
                <a:gd name="T19" fmla="*/ 68 h 79"/>
                <a:gd name="T20" fmla="*/ 4 w 24"/>
                <a:gd name="T21" fmla="*/ 63 h 79"/>
                <a:gd name="T22" fmla="*/ 4 w 24"/>
                <a:gd name="T23" fmla="*/ 63 h 79"/>
                <a:gd name="T24" fmla="*/ 4 w 24"/>
                <a:gd name="T25" fmla="*/ 61 h 79"/>
                <a:gd name="T26" fmla="*/ 1 w 24"/>
                <a:gd name="T27" fmla="*/ 43 h 79"/>
                <a:gd name="T28" fmla="*/ 1 w 24"/>
                <a:gd name="T29" fmla="*/ 30 h 79"/>
                <a:gd name="T30" fmla="*/ 2 w 24"/>
                <a:gd name="T31" fmla="*/ 29 h 79"/>
                <a:gd name="T32" fmla="*/ 5 w 24"/>
                <a:gd name="T33" fmla="*/ 30 h 79"/>
                <a:gd name="T34" fmla="*/ 14 w 24"/>
                <a:gd name="T35" fmla="*/ 29 h 79"/>
                <a:gd name="T36" fmla="*/ 18 w 24"/>
                <a:gd name="T37" fmla="*/ 17 h 79"/>
                <a:gd name="T38" fmla="*/ 10 w 24"/>
                <a:gd name="T39" fmla="*/ 9 h 79"/>
                <a:gd name="T40" fmla="*/ 7 w 24"/>
                <a:gd name="T41" fmla="*/ 9 h 79"/>
                <a:gd name="T42" fmla="*/ 9 w 24"/>
                <a:gd name="T43" fmla="*/ 1 h 79"/>
                <a:gd name="T44" fmla="*/ 10 w 24"/>
                <a:gd name="T45" fmla="*/ 1 h 79"/>
                <a:gd name="T46" fmla="*/ 14 w 24"/>
                <a:gd name="T47" fmla="*/ 1 h 79"/>
                <a:gd name="T48" fmla="*/ 16 w 24"/>
                <a:gd name="T49" fmla="*/ 2 h 79"/>
                <a:gd name="T50" fmla="*/ 17 w 24"/>
                <a:gd name="T51" fmla="*/ 3 h 79"/>
                <a:gd name="T52" fmla="*/ 20 w 24"/>
                <a:gd name="T53" fmla="*/ 6 h 79"/>
                <a:gd name="T54" fmla="*/ 21 w 24"/>
                <a:gd name="T55" fmla="*/ 6 h 79"/>
                <a:gd name="T56" fmla="*/ 23 w 24"/>
                <a:gd name="T57" fmla="*/ 10 h 79"/>
                <a:gd name="T58" fmla="*/ 21 w 24"/>
                <a:gd name="T59" fmla="*/ 17 h 79"/>
                <a:gd name="T60" fmla="*/ 19 w 24"/>
                <a:gd name="T61" fmla="*/ 37 h 79"/>
                <a:gd name="T62" fmla="*/ 18 w 24"/>
                <a:gd name="T63" fmla="*/ 4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79">
                  <a:moveTo>
                    <a:pt x="18" y="42"/>
                  </a:moveTo>
                  <a:cubicBezTo>
                    <a:pt x="18" y="43"/>
                    <a:pt x="18" y="44"/>
                    <a:pt x="18" y="46"/>
                  </a:cubicBezTo>
                  <a:cubicBezTo>
                    <a:pt x="18" y="53"/>
                    <a:pt x="20" y="60"/>
                    <a:pt x="19" y="68"/>
                  </a:cubicBezTo>
                  <a:cubicBezTo>
                    <a:pt x="19" y="69"/>
                    <a:pt x="19" y="69"/>
                    <a:pt x="18" y="69"/>
                  </a:cubicBezTo>
                  <a:cubicBezTo>
                    <a:pt x="17" y="69"/>
                    <a:pt x="17" y="68"/>
                    <a:pt x="16" y="67"/>
                  </a:cubicBezTo>
                  <a:cubicBezTo>
                    <a:pt x="15" y="66"/>
                    <a:pt x="14" y="64"/>
                    <a:pt x="12" y="65"/>
                  </a:cubicBezTo>
                  <a:cubicBezTo>
                    <a:pt x="9" y="66"/>
                    <a:pt x="10" y="68"/>
                    <a:pt x="11" y="70"/>
                  </a:cubicBezTo>
                  <a:cubicBezTo>
                    <a:pt x="11" y="72"/>
                    <a:pt x="13" y="74"/>
                    <a:pt x="12" y="76"/>
                  </a:cubicBezTo>
                  <a:cubicBezTo>
                    <a:pt x="12" y="77"/>
                    <a:pt x="12" y="79"/>
                    <a:pt x="10" y="78"/>
                  </a:cubicBezTo>
                  <a:cubicBezTo>
                    <a:pt x="6" y="76"/>
                    <a:pt x="6" y="72"/>
                    <a:pt x="6" y="68"/>
                  </a:cubicBezTo>
                  <a:cubicBezTo>
                    <a:pt x="4" y="67"/>
                    <a:pt x="5" y="64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2"/>
                    <a:pt x="4" y="62"/>
                    <a:pt x="4" y="61"/>
                  </a:cubicBezTo>
                  <a:cubicBezTo>
                    <a:pt x="4" y="55"/>
                    <a:pt x="2" y="49"/>
                    <a:pt x="1" y="43"/>
                  </a:cubicBezTo>
                  <a:cubicBezTo>
                    <a:pt x="1" y="38"/>
                    <a:pt x="0" y="34"/>
                    <a:pt x="1" y="30"/>
                  </a:cubicBezTo>
                  <a:cubicBezTo>
                    <a:pt x="1" y="29"/>
                    <a:pt x="2" y="29"/>
                    <a:pt x="2" y="29"/>
                  </a:cubicBezTo>
                  <a:cubicBezTo>
                    <a:pt x="4" y="28"/>
                    <a:pt x="4" y="30"/>
                    <a:pt x="5" y="30"/>
                  </a:cubicBezTo>
                  <a:cubicBezTo>
                    <a:pt x="9" y="34"/>
                    <a:pt x="13" y="33"/>
                    <a:pt x="14" y="29"/>
                  </a:cubicBezTo>
                  <a:cubicBezTo>
                    <a:pt x="16" y="25"/>
                    <a:pt x="17" y="21"/>
                    <a:pt x="18" y="17"/>
                  </a:cubicBezTo>
                  <a:cubicBezTo>
                    <a:pt x="19" y="11"/>
                    <a:pt x="17" y="9"/>
                    <a:pt x="10" y="9"/>
                  </a:cubicBezTo>
                  <a:cubicBezTo>
                    <a:pt x="9" y="10"/>
                    <a:pt x="8" y="10"/>
                    <a:pt x="7" y="9"/>
                  </a:cubicBezTo>
                  <a:cubicBezTo>
                    <a:pt x="6" y="6"/>
                    <a:pt x="7" y="4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1" y="0"/>
                    <a:pt x="13" y="0"/>
                    <a:pt x="14" y="1"/>
                  </a:cubicBezTo>
                  <a:cubicBezTo>
                    <a:pt x="15" y="1"/>
                    <a:pt x="15" y="1"/>
                    <a:pt x="16" y="2"/>
                  </a:cubicBezTo>
                  <a:cubicBezTo>
                    <a:pt x="16" y="2"/>
                    <a:pt x="16" y="3"/>
                    <a:pt x="17" y="3"/>
                  </a:cubicBezTo>
                  <a:cubicBezTo>
                    <a:pt x="18" y="4"/>
                    <a:pt x="19" y="5"/>
                    <a:pt x="20" y="6"/>
                  </a:cubicBezTo>
                  <a:cubicBezTo>
                    <a:pt x="20" y="6"/>
                    <a:pt x="20" y="6"/>
                    <a:pt x="21" y="6"/>
                  </a:cubicBezTo>
                  <a:cubicBezTo>
                    <a:pt x="21" y="7"/>
                    <a:pt x="22" y="8"/>
                    <a:pt x="23" y="10"/>
                  </a:cubicBezTo>
                  <a:cubicBezTo>
                    <a:pt x="24" y="12"/>
                    <a:pt x="21" y="14"/>
                    <a:pt x="21" y="17"/>
                  </a:cubicBezTo>
                  <a:cubicBezTo>
                    <a:pt x="19" y="23"/>
                    <a:pt x="19" y="30"/>
                    <a:pt x="19" y="37"/>
                  </a:cubicBezTo>
                  <a:cubicBezTo>
                    <a:pt x="19" y="39"/>
                    <a:pt x="19" y="40"/>
                    <a:pt x="18" y="42"/>
                  </a:cubicBezTo>
                  <a:close/>
                </a:path>
              </a:pathLst>
            </a:custGeom>
            <a:solidFill>
              <a:srgbClr val="FEEB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1" name="Freeform 742"/>
            <p:cNvSpPr/>
            <p:nvPr/>
          </p:nvSpPr>
          <p:spPr bwMode="auto">
            <a:xfrm>
              <a:off x="1893888" y="4594226"/>
              <a:ext cx="392113" cy="195263"/>
            </a:xfrm>
            <a:custGeom>
              <a:avLst/>
              <a:gdLst>
                <a:gd name="T0" fmla="*/ 20 w 104"/>
                <a:gd name="T1" fmla="*/ 48 h 52"/>
                <a:gd name="T2" fmla="*/ 2 w 104"/>
                <a:gd name="T3" fmla="*/ 50 h 52"/>
                <a:gd name="T4" fmla="*/ 0 w 104"/>
                <a:gd name="T5" fmla="*/ 50 h 52"/>
                <a:gd name="T6" fmla="*/ 53 w 104"/>
                <a:gd name="T7" fmla="*/ 24 h 52"/>
                <a:gd name="T8" fmla="*/ 98 w 104"/>
                <a:gd name="T9" fmla="*/ 0 h 52"/>
                <a:gd name="T10" fmla="*/ 100 w 104"/>
                <a:gd name="T11" fmla="*/ 0 h 52"/>
                <a:gd name="T12" fmla="*/ 100 w 104"/>
                <a:gd name="T13" fmla="*/ 5 h 52"/>
                <a:gd name="T14" fmla="*/ 94 w 104"/>
                <a:gd name="T15" fmla="*/ 8 h 52"/>
                <a:gd name="T16" fmla="*/ 78 w 104"/>
                <a:gd name="T17" fmla="*/ 17 h 52"/>
                <a:gd name="T18" fmla="*/ 54 w 104"/>
                <a:gd name="T19" fmla="*/ 30 h 52"/>
                <a:gd name="T20" fmla="*/ 28 w 104"/>
                <a:gd name="T21" fmla="*/ 44 h 52"/>
                <a:gd name="T22" fmla="*/ 26 w 104"/>
                <a:gd name="T23" fmla="*/ 45 h 52"/>
                <a:gd name="T24" fmla="*/ 20 w 104"/>
                <a:gd name="T25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52">
                  <a:moveTo>
                    <a:pt x="20" y="48"/>
                  </a:moveTo>
                  <a:cubicBezTo>
                    <a:pt x="14" y="48"/>
                    <a:pt x="8" y="52"/>
                    <a:pt x="2" y="50"/>
                  </a:cubicBezTo>
                  <a:cubicBezTo>
                    <a:pt x="1" y="50"/>
                    <a:pt x="1" y="50"/>
                    <a:pt x="0" y="50"/>
                  </a:cubicBezTo>
                  <a:cubicBezTo>
                    <a:pt x="19" y="44"/>
                    <a:pt x="35" y="32"/>
                    <a:pt x="53" y="24"/>
                  </a:cubicBezTo>
                  <a:cubicBezTo>
                    <a:pt x="68" y="16"/>
                    <a:pt x="83" y="9"/>
                    <a:pt x="98" y="0"/>
                  </a:cubicBezTo>
                  <a:cubicBezTo>
                    <a:pt x="99" y="0"/>
                    <a:pt x="100" y="0"/>
                    <a:pt x="100" y="0"/>
                  </a:cubicBezTo>
                  <a:cubicBezTo>
                    <a:pt x="104" y="3"/>
                    <a:pt x="104" y="3"/>
                    <a:pt x="100" y="5"/>
                  </a:cubicBezTo>
                  <a:cubicBezTo>
                    <a:pt x="98" y="6"/>
                    <a:pt x="96" y="7"/>
                    <a:pt x="94" y="8"/>
                  </a:cubicBezTo>
                  <a:cubicBezTo>
                    <a:pt x="89" y="12"/>
                    <a:pt x="84" y="14"/>
                    <a:pt x="78" y="17"/>
                  </a:cubicBezTo>
                  <a:cubicBezTo>
                    <a:pt x="71" y="22"/>
                    <a:pt x="63" y="27"/>
                    <a:pt x="54" y="30"/>
                  </a:cubicBezTo>
                  <a:cubicBezTo>
                    <a:pt x="45" y="34"/>
                    <a:pt x="37" y="39"/>
                    <a:pt x="28" y="44"/>
                  </a:cubicBezTo>
                  <a:cubicBezTo>
                    <a:pt x="28" y="44"/>
                    <a:pt x="27" y="44"/>
                    <a:pt x="26" y="45"/>
                  </a:cubicBezTo>
                  <a:cubicBezTo>
                    <a:pt x="24" y="45"/>
                    <a:pt x="22" y="46"/>
                    <a:pt x="20" y="48"/>
                  </a:cubicBezTo>
                  <a:close/>
                </a:path>
              </a:pathLst>
            </a:custGeom>
            <a:solidFill>
              <a:srgbClr val="F968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2" name="Freeform 743"/>
            <p:cNvSpPr/>
            <p:nvPr/>
          </p:nvSpPr>
          <p:spPr bwMode="auto">
            <a:xfrm>
              <a:off x="2028826" y="3141664"/>
              <a:ext cx="203200" cy="214313"/>
            </a:xfrm>
            <a:custGeom>
              <a:avLst/>
              <a:gdLst>
                <a:gd name="T0" fmla="*/ 46 w 54"/>
                <a:gd name="T1" fmla="*/ 33 h 57"/>
                <a:gd name="T2" fmla="*/ 54 w 54"/>
                <a:gd name="T3" fmla="*/ 48 h 57"/>
                <a:gd name="T4" fmla="*/ 51 w 54"/>
                <a:gd name="T5" fmla="*/ 55 h 57"/>
                <a:gd name="T6" fmla="*/ 45 w 54"/>
                <a:gd name="T7" fmla="*/ 55 h 57"/>
                <a:gd name="T8" fmla="*/ 44 w 54"/>
                <a:gd name="T9" fmla="*/ 51 h 57"/>
                <a:gd name="T10" fmla="*/ 46 w 54"/>
                <a:gd name="T11" fmla="*/ 47 h 57"/>
                <a:gd name="T12" fmla="*/ 42 w 54"/>
                <a:gd name="T13" fmla="*/ 47 h 57"/>
                <a:gd name="T14" fmla="*/ 34 w 54"/>
                <a:gd name="T15" fmla="*/ 46 h 57"/>
                <a:gd name="T16" fmla="*/ 32 w 54"/>
                <a:gd name="T17" fmla="*/ 44 h 57"/>
                <a:gd name="T18" fmla="*/ 28 w 54"/>
                <a:gd name="T19" fmla="*/ 38 h 57"/>
                <a:gd name="T20" fmla="*/ 26 w 54"/>
                <a:gd name="T21" fmla="*/ 31 h 57"/>
                <a:gd name="T22" fmla="*/ 25 w 54"/>
                <a:gd name="T23" fmla="*/ 31 h 57"/>
                <a:gd name="T24" fmla="*/ 21 w 54"/>
                <a:gd name="T25" fmla="*/ 26 h 57"/>
                <a:gd name="T26" fmla="*/ 21 w 54"/>
                <a:gd name="T27" fmla="*/ 25 h 57"/>
                <a:gd name="T28" fmla="*/ 18 w 54"/>
                <a:gd name="T29" fmla="*/ 22 h 57"/>
                <a:gd name="T30" fmla="*/ 16 w 54"/>
                <a:gd name="T31" fmla="*/ 16 h 57"/>
                <a:gd name="T32" fmla="*/ 10 w 54"/>
                <a:gd name="T33" fmla="*/ 14 h 57"/>
                <a:gd name="T34" fmla="*/ 9 w 54"/>
                <a:gd name="T35" fmla="*/ 14 h 57"/>
                <a:gd name="T36" fmla="*/ 0 w 54"/>
                <a:gd name="T37" fmla="*/ 3 h 57"/>
                <a:gd name="T38" fmla="*/ 0 w 54"/>
                <a:gd name="T39" fmla="*/ 1 h 57"/>
                <a:gd name="T40" fmla="*/ 1 w 54"/>
                <a:gd name="T41" fmla="*/ 0 h 57"/>
                <a:gd name="T42" fmla="*/ 3 w 54"/>
                <a:gd name="T43" fmla="*/ 1 h 57"/>
                <a:gd name="T44" fmla="*/ 6 w 54"/>
                <a:gd name="T45" fmla="*/ 3 h 57"/>
                <a:gd name="T46" fmla="*/ 8 w 54"/>
                <a:gd name="T47" fmla="*/ 4 h 57"/>
                <a:gd name="T48" fmla="*/ 23 w 54"/>
                <a:gd name="T49" fmla="*/ 16 h 57"/>
                <a:gd name="T50" fmla="*/ 41 w 54"/>
                <a:gd name="T51" fmla="*/ 28 h 57"/>
                <a:gd name="T52" fmla="*/ 43 w 54"/>
                <a:gd name="T53" fmla="*/ 31 h 57"/>
                <a:gd name="T54" fmla="*/ 46 w 54"/>
                <a:gd name="T55" fmla="*/ 3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" h="57">
                  <a:moveTo>
                    <a:pt x="46" y="33"/>
                  </a:moveTo>
                  <a:cubicBezTo>
                    <a:pt x="51" y="37"/>
                    <a:pt x="52" y="43"/>
                    <a:pt x="54" y="48"/>
                  </a:cubicBezTo>
                  <a:cubicBezTo>
                    <a:pt x="54" y="50"/>
                    <a:pt x="51" y="52"/>
                    <a:pt x="51" y="55"/>
                  </a:cubicBezTo>
                  <a:cubicBezTo>
                    <a:pt x="50" y="57"/>
                    <a:pt x="47" y="56"/>
                    <a:pt x="45" y="55"/>
                  </a:cubicBezTo>
                  <a:cubicBezTo>
                    <a:pt x="43" y="54"/>
                    <a:pt x="42" y="53"/>
                    <a:pt x="44" y="51"/>
                  </a:cubicBezTo>
                  <a:cubicBezTo>
                    <a:pt x="45" y="50"/>
                    <a:pt x="46" y="48"/>
                    <a:pt x="46" y="47"/>
                  </a:cubicBezTo>
                  <a:cubicBezTo>
                    <a:pt x="44" y="46"/>
                    <a:pt x="43" y="47"/>
                    <a:pt x="42" y="47"/>
                  </a:cubicBezTo>
                  <a:cubicBezTo>
                    <a:pt x="39" y="50"/>
                    <a:pt x="36" y="49"/>
                    <a:pt x="34" y="46"/>
                  </a:cubicBezTo>
                  <a:cubicBezTo>
                    <a:pt x="33" y="45"/>
                    <a:pt x="33" y="44"/>
                    <a:pt x="32" y="44"/>
                  </a:cubicBezTo>
                  <a:cubicBezTo>
                    <a:pt x="29" y="43"/>
                    <a:pt x="27" y="41"/>
                    <a:pt x="28" y="38"/>
                  </a:cubicBezTo>
                  <a:cubicBezTo>
                    <a:pt x="28" y="36"/>
                    <a:pt x="25" y="34"/>
                    <a:pt x="26" y="31"/>
                  </a:cubicBezTo>
                  <a:cubicBezTo>
                    <a:pt x="26" y="31"/>
                    <a:pt x="26" y="31"/>
                    <a:pt x="25" y="31"/>
                  </a:cubicBezTo>
                  <a:cubicBezTo>
                    <a:pt x="18" y="34"/>
                    <a:pt x="22" y="28"/>
                    <a:pt x="21" y="26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2" y="22"/>
                    <a:pt x="19" y="23"/>
                    <a:pt x="18" y="22"/>
                  </a:cubicBezTo>
                  <a:cubicBezTo>
                    <a:pt x="14" y="20"/>
                    <a:pt x="14" y="20"/>
                    <a:pt x="16" y="16"/>
                  </a:cubicBezTo>
                  <a:cubicBezTo>
                    <a:pt x="14" y="15"/>
                    <a:pt x="13" y="13"/>
                    <a:pt x="10" y="14"/>
                  </a:cubicBezTo>
                  <a:cubicBezTo>
                    <a:pt x="10" y="14"/>
                    <a:pt x="9" y="14"/>
                    <a:pt x="9" y="14"/>
                  </a:cubicBezTo>
                  <a:cubicBezTo>
                    <a:pt x="8" y="9"/>
                    <a:pt x="3" y="7"/>
                    <a:pt x="0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4" y="1"/>
                    <a:pt x="5" y="2"/>
                    <a:pt x="6" y="3"/>
                  </a:cubicBezTo>
                  <a:cubicBezTo>
                    <a:pt x="6" y="3"/>
                    <a:pt x="7" y="3"/>
                    <a:pt x="8" y="4"/>
                  </a:cubicBezTo>
                  <a:cubicBezTo>
                    <a:pt x="12" y="8"/>
                    <a:pt x="19" y="11"/>
                    <a:pt x="23" y="16"/>
                  </a:cubicBezTo>
                  <a:cubicBezTo>
                    <a:pt x="28" y="21"/>
                    <a:pt x="35" y="24"/>
                    <a:pt x="41" y="28"/>
                  </a:cubicBezTo>
                  <a:cubicBezTo>
                    <a:pt x="42" y="29"/>
                    <a:pt x="43" y="29"/>
                    <a:pt x="43" y="31"/>
                  </a:cubicBezTo>
                  <a:cubicBezTo>
                    <a:pt x="44" y="31"/>
                    <a:pt x="45" y="32"/>
                    <a:pt x="46" y="33"/>
                  </a:cubicBezTo>
                  <a:close/>
                </a:path>
              </a:pathLst>
            </a:custGeom>
            <a:solidFill>
              <a:srgbClr val="A2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3" name="Freeform 744"/>
            <p:cNvSpPr/>
            <p:nvPr/>
          </p:nvSpPr>
          <p:spPr bwMode="auto">
            <a:xfrm>
              <a:off x="1822451" y="3076576"/>
              <a:ext cx="211138" cy="92075"/>
            </a:xfrm>
            <a:custGeom>
              <a:avLst/>
              <a:gdLst>
                <a:gd name="T0" fmla="*/ 2 w 56"/>
                <a:gd name="T1" fmla="*/ 3 h 24"/>
                <a:gd name="T2" fmla="*/ 9 w 56"/>
                <a:gd name="T3" fmla="*/ 0 h 24"/>
                <a:gd name="T4" fmla="*/ 30 w 56"/>
                <a:gd name="T5" fmla="*/ 4 h 24"/>
                <a:gd name="T6" fmla="*/ 35 w 56"/>
                <a:gd name="T7" fmla="*/ 6 h 24"/>
                <a:gd name="T8" fmla="*/ 44 w 56"/>
                <a:gd name="T9" fmla="*/ 10 h 24"/>
                <a:gd name="T10" fmla="*/ 56 w 56"/>
                <a:gd name="T11" fmla="*/ 18 h 24"/>
                <a:gd name="T12" fmla="*/ 56 w 56"/>
                <a:gd name="T13" fmla="*/ 18 h 24"/>
                <a:gd name="T14" fmla="*/ 55 w 56"/>
                <a:gd name="T15" fmla="*/ 19 h 24"/>
                <a:gd name="T16" fmla="*/ 35 w 56"/>
                <a:gd name="T17" fmla="*/ 23 h 24"/>
                <a:gd name="T18" fmla="*/ 32 w 56"/>
                <a:gd name="T19" fmla="*/ 23 h 24"/>
                <a:gd name="T20" fmla="*/ 32 w 56"/>
                <a:gd name="T21" fmla="*/ 19 h 24"/>
                <a:gd name="T22" fmla="*/ 36 w 56"/>
                <a:gd name="T23" fmla="*/ 15 h 24"/>
                <a:gd name="T24" fmla="*/ 28 w 56"/>
                <a:gd name="T25" fmla="*/ 9 h 24"/>
                <a:gd name="T26" fmla="*/ 27 w 56"/>
                <a:gd name="T27" fmla="*/ 11 h 24"/>
                <a:gd name="T28" fmla="*/ 21 w 56"/>
                <a:gd name="T29" fmla="*/ 12 h 24"/>
                <a:gd name="T30" fmla="*/ 17 w 56"/>
                <a:gd name="T31" fmla="*/ 13 h 24"/>
                <a:gd name="T32" fmla="*/ 11 w 56"/>
                <a:gd name="T33" fmla="*/ 15 h 24"/>
                <a:gd name="T34" fmla="*/ 9 w 56"/>
                <a:gd name="T35" fmla="*/ 13 h 24"/>
                <a:gd name="T36" fmla="*/ 11 w 56"/>
                <a:gd name="T37" fmla="*/ 12 h 24"/>
                <a:gd name="T38" fmla="*/ 6 w 56"/>
                <a:gd name="T39" fmla="*/ 15 h 24"/>
                <a:gd name="T40" fmla="*/ 2 w 56"/>
                <a:gd name="T41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6" h="24">
                  <a:moveTo>
                    <a:pt x="2" y="3"/>
                  </a:moveTo>
                  <a:cubicBezTo>
                    <a:pt x="4" y="1"/>
                    <a:pt x="6" y="0"/>
                    <a:pt x="9" y="0"/>
                  </a:cubicBezTo>
                  <a:cubicBezTo>
                    <a:pt x="16" y="0"/>
                    <a:pt x="23" y="1"/>
                    <a:pt x="30" y="4"/>
                  </a:cubicBezTo>
                  <a:cubicBezTo>
                    <a:pt x="32" y="4"/>
                    <a:pt x="33" y="5"/>
                    <a:pt x="35" y="6"/>
                  </a:cubicBezTo>
                  <a:cubicBezTo>
                    <a:pt x="38" y="7"/>
                    <a:pt x="41" y="9"/>
                    <a:pt x="44" y="10"/>
                  </a:cubicBezTo>
                  <a:cubicBezTo>
                    <a:pt x="49" y="11"/>
                    <a:pt x="54" y="13"/>
                    <a:pt x="5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5" y="19"/>
                    <a:pt x="55" y="19"/>
                  </a:cubicBezTo>
                  <a:cubicBezTo>
                    <a:pt x="48" y="18"/>
                    <a:pt x="41" y="19"/>
                    <a:pt x="35" y="23"/>
                  </a:cubicBezTo>
                  <a:cubicBezTo>
                    <a:pt x="34" y="24"/>
                    <a:pt x="33" y="24"/>
                    <a:pt x="32" y="23"/>
                  </a:cubicBezTo>
                  <a:cubicBezTo>
                    <a:pt x="31" y="21"/>
                    <a:pt x="31" y="20"/>
                    <a:pt x="32" y="19"/>
                  </a:cubicBezTo>
                  <a:cubicBezTo>
                    <a:pt x="35" y="18"/>
                    <a:pt x="37" y="17"/>
                    <a:pt x="36" y="15"/>
                  </a:cubicBezTo>
                  <a:cubicBezTo>
                    <a:pt x="34" y="13"/>
                    <a:pt x="32" y="9"/>
                    <a:pt x="28" y="9"/>
                  </a:cubicBezTo>
                  <a:cubicBezTo>
                    <a:pt x="27" y="9"/>
                    <a:pt x="27" y="10"/>
                    <a:pt x="27" y="11"/>
                  </a:cubicBezTo>
                  <a:cubicBezTo>
                    <a:pt x="26" y="14"/>
                    <a:pt x="23" y="14"/>
                    <a:pt x="21" y="12"/>
                  </a:cubicBezTo>
                  <a:cubicBezTo>
                    <a:pt x="19" y="11"/>
                    <a:pt x="18" y="11"/>
                    <a:pt x="17" y="13"/>
                  </a:cubicBezTo>
                  <a:cubicBezTo>
                    <a:pt x="15" y="16"/>
                    <a:pt x="13" y="16"/>
                    <a:pt x="11" y="15"/>
                  </a:cubicBezTo>
                  <a:cubicBezTo>
                    <a:pt x="10" y="15"/>
                    <a:pt x="9" y="14"/>
                    <a:pt x="9" y="13"/>
                  </a:cubicBezTo>
                  <a:cubicBezTo>
                    <a:pt x="9" y="12"/>
                    <a:pt x="10" y="12"/>
                    <a:pt x="11" y="12"/>
                  </a:cubicBezTo>
                  <a:cubicBezTo>
                    <a:pt x="8" y="11"/>
                    <a:pt x="8" y="14"/>
                    <a:pt x="6" y="15"/>
                  </a:cubicBezTo>
                  <a:cubicBezTo>
                    <a:pt x="1" y="12"/>
                    <a:pt x="0" y="7"/>
                    <a:pt x="2" y="3"/>
                  </a:cubicBezTo>
                  <a:close/>
                </a:path>
              </a:pathLst>
            </a:custGeom>
            <a:solidFill>
              <a:srgbClr val="A1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4" name="Freeform 745"/>
            <p:cNvSpPr/>
            <p:nvPr/>
          </p:nvSpPr>
          <p:spPr bwMode="auto">
            <a:xfrm>
              <a:off x="895351" y="3978276"/>
              <a:ext cx="55563" cy="207963"/>
            </a:xfrm>
            <a:custGeom>
              <a:avLst/>
              <a:gdLst>
                <a:gd name="T0" fmla="*/ 12 w 15"/>
                <a:gd name="T1" fmla="*/ 53 h 55"/>
                <a:gd name="T2" fmla="*/ 12 w 15"/>
                <a:gd name="T3" fmla="*/ 55 h 55"/>
                <a:gd name="T4" fmla="*/ 5 w 15"/>
                <a:gd name="T5" fmla="*/ 48 h 55"/>
                <a:gd name="T6" fmla="*/ 0 w 15"/>
                <a:gd name="T7" fmla="*/ 27 h 55"/>
                <a:gd name="T8" fmla="*/ 1 w 15"/>
                <a:gd name="T9" fmla="*/ 20 h 55"/>
                <a:gd name="T10" fmla="*/ 0 w 15"/>
                <a:gd name="T11" fmla="*/ 13 h 55"/>
                <a:gd name="T12" fmla="*/ 0 w 15"/>
                <a:gd name="T13" fmla="*/ 0 h 55"/>
                <a:gd name="T14" fmla="*/ 1 w 15"/>
                <a:gd name="T15" fmla="*/ 0 h 55"/>
                <a:gd name="T16" fmla="*/ 5 w 15"/>
                <a:gd name="T17" fmla="*/ 8 h 55"/>
                <a:gd name="T18" fmla="*/ 8 w 15"/>
                <a:gd name="T19" fmla="*/ 8 h 55"/>
                <a:gd name="T20" fmla="*/ 11 w 15"/>
                <a:gd name="T21" fmla="*/ 3 h 55"/>
                <a:gd name="T22" fmla="*/ 12 w 15"/>
                <a:gd name="T23" fmla="*/ 0 h 55"/>
                <a:gd name="T24" fmla="*/ 15 w 15"/>
                <a:gd name="T25" fmla="*/ 3 h 55"/>
                <a:gd name="T26" fmla="*/ 13 w 15"/>
                <a:gd name="T27" fmla="*/ 12 h 55"/>
                <a:gd name="T28" fmla="*/ 11 w 15"/>
                <a:gd name="T29" fmla="*/ 15 h 55"/>
                <a:gd name="T30" fmla="*/ 10 w 15"/>
                <a:gd name="T31" fmla="*/ 21 h 55"/>
                <a:gd name="T32" fmla="*/ 10 w 15"/>
                <a:gd name="T33" fmla="*/ 35 h 55"/>
                <a:gd name="T34" fmla="*/ 12 w 15"/>
                <a:gd name="T35" fmla="*/ 47 h 55"/>
                <a:gd name="T36" fmla="*/ 12 w 15"/>
                <a:gd name="T37" fmla="*/ 5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55">
                  <a:moveTo>
                    <a:pt x="12" y="53"/>
                  </a:moveTo>
                  <a:cubicBezTo>
                    <a:pt x="12" y="54"/>
                    <a:pt x="12" y="54"/>
                    <a:pt x="12" y="55"/>
                  </a:cubicBezTo>
                  <a:cubicBezTo>
                    <a:pt x="7" y="55"/>
                    <a:pt x="6" y="52"/>
                    <a:pt x="5" y="48"/>
                  </a:cubicBezTo>
                  <a:cubicBezTo>
                    <a:pt x="3" y="41"/>
                    <a:pt x="1" y="34"/>
                    <a:pt x="0" y="27"/>
                  </a:cubicBezTo>
                  <a:cubicBezTo>
                    <a:pt x="0" y="24"/>
                    <a:pt x="1" y="22"/>
                    <a:pt x="1" y="20"/>
                  </a:cubicBezTo>
                  <a:cubicBezTo>
                    <a:pt x="0" y="17"/>
                    <a:pt x="1" y="15"/>
                    <a:pt x="0" y="13"/>
                  </a:cubicBezTo>
                  <a:cubicBezTo>
                    <a:pt x="0" y="9"/>
                    <a:pt x="0" y="4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2"/>
                    <a:pt x="1" y="6"/>
                    <a:pt x="5" y="8"/>
                  </a:cubicBezTo>
                  <a:cubicBezTo>
                    <a:pt x="6" y="9"/>
                    <a:pt x="7" y="10"/>
                    <a:pt x="8" y="8"/>
                  </a:cubicBezTo>
                  <a:cubicBezTo>
                    <a:pt x="9" y="7"/>
                    <a:pt x="10" y="5"/>
                    <a:pt x="11" y="3"/>
                  </a:cubicBezTo>
                  <a:cubicBezTo>
                    <a:pt x="11" y="2"/>
                    <a:pt x="10" y="0"/>
                    <a:pt x="12" y="0"/>
                  </a:cubicBezTo>
                  <a:cubicBezTo>
                    <a:pt x="13" y="0"/>
                    <a:pt x="14" y="1"/>
                    <a:pt x="15" y="3"/>
                  </a:cubicBezTo>
                  <a:cubicBezTo>
                    <a:pt x="15" y="6"/>
                    <a:pt x="14" y="9"/>
                    <a:pt x="13" y="12"/>
                  </a:cubicBezTo>
                  <a:cubicBezTo>
                    <a:pt x="12" y="13"/>
                    <a:pt x="12" y="14"/>
                    <a:pt x="11" y="15"/>
                  </a:cubicBezTo>
                  <a:cubicBezTo>
                    <a:pt x="10" y="17"/>
                    <a:pt x="10" y="19"/>
                    <a:pt x="10" y="21"/>
                  </a:cubicBezTo>
                  <a:cubicBezTo>
                    <a:pt x="9" y="26"/>
                    <a:pt x="11" y="30"/>
                    <a:pt x="10" y="35"/>
                  </a:cubicBezTo>
                  <a:cubicBezTo>
                    <a:pt x="9" y="39"/>
                    <a:pt x="11" y="43"/>
                    <a:pt x="12" y="47"/>
                  </a:cubicBezTo>
                  <a:cubicBezTo>
                    <a:pt x="12" y="49"/>
                    <a:pt x="13" y="51"/>
                    <a:pt x="12" y="53"/>
                  </a:cubicBezTo>
                  <a:close/>
                </a:path>
              </a:pathLst>
            </a:custGeom>
            <a:solidFill>
              <a:srgbClr val="FEB2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5" name="Freeform 746"/>
            <p:cNvSpPr/>
            <p:nvPr/>
          </p:nvSpPr>
          <p:spPr bwMode="auto">
            <a:xfrm>
              <a:off x="2379663" y="3808414"/>
              <a:ext cx="206375" cy="133350"/>
            </a:xfrm>
            <a:custGeom>
              <a:avLst/>
              <a:gdLst>
                <a:gd name="T0" fmla="*/ 38 w 55"/>
                <a:gd name="T1" fmla="*/ 8 h 35"/>
                <a:gd name="T2" fmla="*/ 41 w 55"/>
                <a:gd name="T3" fmla="*/ 5 h 35"/>
                <a:gd name="T4" fmla="*/ 49 w 55"/>
                <a:gd name="T5" fmla="*/ 1 h 35"/>
                <a:gd name="T6" fmla="*/ 54 w 55"/>
                <a:gd name="T7" fmla="*/ 5 h 35"/>
                <a:gd name="T8" fmla="*/ 53 w 55"/>
                <a:gd name="T9" fmla="*/ 8 h 35"/>
                <a:gd name="T10" fmla="*/ 50 w 55"/>
                <a:gd name="T11" fmla="*/ 11 h 35"/>
                <a:gd name="T12" fmla="*/ 24 w 55"/>
                <a:gd name="T13" fmla="*/ 25 h 35"/>
                <a:gd name="T14" fmla="*/ 2 w 55"/>
                <a:gd name="T15" fmla="*/ 35 h 35"/>
                <a:gd name="T16" fmla="*/ 3 w 55"/>
                <a:gd name="T17" fmla="*/ 30 h 35"/>
                <a:gd name="T18" fmla="*/ 10 w 55"/>
                <a:gd name="T19" fmla="*/ 25 h 35"/>
                <a:gd name="T20" fmla="*/ 12 w 55"/>
                <a:gd name="T21" fmla="*/ 24 h 35"/>
                <a:gd name="T22" fmla="*/ 20 w 55"/>
                <a:gd name="T23" fmla="*/ 19 h 35"/>
                <a:gd name="T24" fmla="*/ 25 w 55"/>
                <a:gd name="T25" fmla="*/ 16 h 35"/>
                <a:gd name="T26" fmla="*/ 27 w 55"/>
                <a:gd name="T27" fmla="*/ 14 h 35"/>
                <a:gd name="T28" fmla="*/ 38 w 55"/>
                <a:gd name="T29" fmla="*/ 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5" h="35">
                  <a:moveTo>
                    <a:pt x="38" y="8"/>
                  </a:moveTo>
                  <a:cubicBezTo>
                    <a:pt x="39" y="7"/>
                    <a:pt x="40" y="6"/>
                    <a:pt x="41" y="5"/>
                  </a:cubicBezTo>
                  <a:cubicBezTo>
                    <a:pt x="43" y="4"/>
                    <a:pt x="46" y="2"/>
                    <a:pt x="49" y="1"/>
                  </a:cubicBezTo>
                  <a:cubicBezTo>
                    <a:pt x="55" y="0"/>
                    <a:pt x="55" y="1"/>
                    <a:pt x="54" y="5"/>
                  </a:cubicBezTo>
                  <a:cubicBezTo>
                    <a:pt x="54" y="6"/>
                    <a:pt x="53" y="7"/>
                    <a:pt x="53" y="8"/>
                  </a:cubicBezTo>
                  <a:cubicBezTo>
                    <a:pt x="52" y="9"/>
                    <a:pt x="51" y="10"/>
                    <a:pt x="50" y="11"/>
                  </a:cubicBezTo>
                  <a:cubicBezTo>
                    <a:pt x="42" y="16"/>
                    <a:pt x="33" y="21"/>
                    <a:pt x="24" y="25"/>
                  </a:cubicBezTo>
                  <a:cubicBezTo>
                    <a:pt x="17" y="30"/>
                    <a:pt x="9" y="32"/>
                    <a:pt x="2" y="35"/>
                  </a:cubicBezTo>
                  <a:cubicBezTo>
                    <a:pt x="0" y="33"/>
                    <a:pt x="2" y="31"/>
                    <a:pt x="3" y="30"/>
                  </a:cubicBezTo>
                  <a:cubicBezTo>
                    <a:pt x="5" y="28"/>
                    <a:pt x="8" y="27"/>
                    <a:pt x="10" y="25"/>
                  </a:cubicBezTo>
                  <a:cubicBezTo>
                    <a:pt x="10" y="25"/>
                    <a:pt x="11" y="25"/>
                    <a:pt x="12" y="24"/>
                  </a:cubicBezTo>
                  <a:cubicBezTo>
                    <a:pt x="15" y="23"/>
                    <a:pt x="17" y="22"/>
                    <a:pt x="20" y="19"/>
                  </a:cubicBezTo>
                  <a:cubicBezTo>
                    <a:pt x="21" y="18"/>
                    <a:pt x="23" y="16"/>
                    <a:pt x="25" y="16"/>
                  </a:cubicBezTo>
                  <a:cubicBezTo>
                    <a:pt x="26" y="16"/>
                    <a:pt x="26" y="15"/>
                    <a:pt x="27" y="14"/>
                  </a:cubicBezTo>
                  <a:cubicBezTo>
                    <a:pt x="30" y="12"/>
                    <a:pt x="33" y="9"/>
                    <a:pt x="38" y="8"/>
                  </a:cubicBezTo>
                  <a:close/>
                </a:path>
              </a:pathLst>
            </a:custGeom>
            <a:solidFill>
              <a:srgbClr val="93B8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6" name="Freeform 747"/>
            <p:cNvSpPr/>
            <p:nvPr/>
          </p:nvSpPr>
          <p:spPr bwMode="auto">
            <a:xfrm>
              <a:off x="1389063" y="2974976"/>
              <a:ext cx="285750" cy="166688"/>
            </a:xfrm>
            <a:custGeom>
              <a:avLst/>
              <a:gdLst>
                <a:gd name="T0" fmla="*/ 27 w 76"/>
                <a:gd name="T1" fmla="*/ 29 h 44"/>
                <a:gd name="T2" fmla="*/ 7 w 76"/>
                <a:gd name="T3" fmla="*/ 41 h 44"/>
                <a:gd name="T4" fmla="*/ 0 w 76"/>
                <a:gd name="T5" fmla="*/ 44 h 44"/>
                <a:gd name="T6" fmla="*/ 1 w 76"/>
                <a:gd name="T7" fmla="*/ 43 h 44"/>
                <a:gd name="T8" fmla="*/ 3 w 76"/>
                <a:gd name="T9" fmla="*/ 39 h 44"/>
                <a:gd name="T10" fmla="*/ 5 w 76"/>
                <a:gd name="T11" fmla="*/ 37 h 44"/>
                <a:gd name="T12" fmla="*/ 9 w 76"/>
                <a:gd name="T13" fmla="*/ 34 h 44"/>
                <a:gd name="T14" fmla="*/ 16 w 76"/>
                <a:gd name="T15" fmla="*/ 31 h 44"/>
                <a:gd name="T16" fmla="*/ 19 w 76"/>
                <a:gd name="T17" fmla="*/ 28 h 44"/>
                <a:gd name="T18" fmla="*/ 38 w 76"/>
                <a:gd name="T19" fmla="*/ 20 h 44"/>
                <a:gd name="T20" fmla="*/ 45 w 76"/>
                <a:gd name="T21" fmla="*/ 14 h 44"/>
                <a:gd name="T22" fmla="*/ 47 w 76"/>
                <a:gd name="T23" fmla="*/ 12 h 44"/>
                <a:gd name="T24" fmla="*/ 54 w 76"/>
                <a:gd name="T25" fmla="*/ 8 h 44"/>
                <a:gd name="T26" fmla="*/ 75 w 76"/>
                <a:gd name="T27" fmla="*/ 0 h 44"/>
                <a:gd name="T28" fmla="*/ 76 w 76"/>
                <a:gd name="T29" fmla="*/ 2 h 44"/>
                <a:gd name="T30" fmla="*/ 66 w 76"/>
                <a:gd name="T31" fmla="*/ 11 h 44"/>
                <a:gd name="T32" fmla="*/ 31 w 76"/>
                <a:gd name="T33" fmla="*/ 27 h 44"/>
                <a:gd name="T34" fmla="*/ 27 w 76"/>
                <a:gd name="T35" fmla="*/ 2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44">
                  <a:moveTo>
                    <a:pt x="27" y="29"/>
                  </a:moveTo>
                  <a:cubicBezTo>
                    <a:pt x="20" y="33"/>
                    <a:pt x="13" y="36"/>
                    <a:pt x="7" y="41"/>
                  </a:cubicBezTo>
                  <a:cubicBezTo>
                    <a:pt x="5" y="42"/>
                    <a:pt x="3" y="44"/>
                    <a:pt x="0" y="44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2" y="42"/>
                    <a:pt x="2" y="40"/>
                    <a:pt x="3" y="39"/>
                  </a:cubicBezTo>
                  <a:cubicBezTo>
                    <a:pt x="4" y="38"/>
                    <a:pt x="4" y="38"/>
                    <a:pt x="5" y="37"/>
                  </a:cubicBezTo>
                  <a:cubicBezTo>
                    <a:pt x="6" y="36"/>
                    <a:pt x="8" y="36"/>
                    <a:pt x="9" y="34"/>
                  </a:cubicBezTo>
                  <a:cubicBezTo>
                    <a:pt x="11" y="33"/>
                    <a:pt x="13" y="32"/>
                    <a:pt x="16" y="31"/>
                  </a:cubicBezTo>
                  <a:cubicBezTo>
                    <a:pt x="17" y="31"/>
                    <a:pt x="17" y="29"/>
                    <a:pt x="19" y="28"/>
                  </a:cubicBezTo>
                  <a:cubicBezTo>
                    <a:pt x="24" y="23"/>
                    <a:pt x="30" y="20"/>
                    <a:pt x="38" y="20"/>
                  </a:cubicBezTo>
                  <a:cubicBezTo>
                    <a:pt x="40" y="18"/>
                    <a:pt x="43" y="15"/>
                    <a:pt x="45" y="14"/>
                  </a:cubicBezTo>
                  <a:cubicBezTo>
                    <a:pt x="46" y="13"/>
                    <a:pt x="47" y="13"/>
                    <a:pt x="47" y="12"/>
                  </a:cubicBezTo>
                  <a:cubicBezTo>
                    <a:pt x="50" y="11"/>
                    <a:pt x="52" y="10"/>
                    <a:pt x="54" y="8"/>
                  </a:cubicBezTo>
                  <a:cubicBezTo>
                    <a:pt x="60" y="4"/>
                    <a:pt x="68" y="2"/>
                    <a:pt x="75" y="0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4" y="7"/>
                    <a:pt x="70" y="9"/>
                    <a:pt x="66" y="11"/>
                  </a:cubicBezTo>
                  <a:cubicBezTo>
                    <a:pt x="53" y="14"/>
                    <a:pt x="42" y="21"/>
                    <a:pt x="31" y="27"/>
                  </a:cubicBezTo>
                  <a:cubicBezTo>
                    <a:pt x="30" y="28"/>
                    <a:pt x="28" y="28"/>
                    <a:pt x="27" y="29"/>
                  </a:cubicBezTo>
                  <a:close/>
                </a:path>
              </a:pathLst>
            </a:custGeom>
            <a:solidFill>
              <a:srgbClr val="E3ED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7" name="Freeform 748"/>
            <p:cNvSpPr/>
            <p:nvPr/>
          </p:nvSpPr>
          <p:spPr bwMode="auto">
            <a:xfrm>
              <a:off x="890588" y="3911601"/>
              <a:ext cx="60325" cy="109538"/>
            </a:xfrm>
            <a:custGeom>
              <a:avLst/>
              <a:gdLst>
                <a:gd name="T0" fmla="*/ 13 w 16"/>
                <a:gd name="T1" fmla="*/ 18 h 29"/>
                <a:gd name="T2" fmla="*/ 10 w 16"/>
                <a:gd name="T3" fmla="*/ 27 h 29"/>
                <a:gd name="T4" fmla="*/ 6 w 16"/>
                <a:gd name="T5" fmla="*/ 29 h 29"/>
                <a:gd name="T6" fmla="*/ 6 w 16"/>
                <a:gd name="T7" fmla="*/ 27 h 29"/>
                <a:gd name="T8" fmla="*/ 5 w 16"/>
                <a:gd name="T9" fmla="*/ 26 h 29"/>
                <a:gd name="T10" fmla="*/ 2 w 16"/>
                <a:gd name="T11" fmla="*/ 20 h 29"/>
                <a:gd name="T12" fmla="*/ 2 w 16"/>
                <a:gd name="T13" fmla="*/ 18 h 29"/>
                <a:gd name="T14" fmla="*/ 1 w 16"/>
                <a:gd name="T15" fmla="*/ 13 h 29"/>
                <a:gd name="T16" fmla="*/ 1 w 16"/>
                <a:gd name="T17" fmla="*/ 9 h 29"/>
                <a:gd name="T18" fmla="*/ 2 w 16"/>
                <a:gd name="T19" fmla="*/ 7 h 29"/>
                <a:gd name="T20" fmla="*/ 9 w 16"/>
                <a:gd name="T21" fmla="*/ 2 h 29"/>
                <a:gd name="T22" fmla="*/ 14 w 16"/>
                <a:gd name="T23" fmla="*/ 6 h 29"/>
                <a:gd name="T24" fmla="*/ 15 w 16"/>
                <a:gd name="T25" fmla="*/ 12 h 29"/>
                <a:gd name="T26" fmla="*/ 13 w 16"/>
                <a:gd name="T27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29">
                  <a:moveTo>
                    <a:pt x="13" y="18"/>
                  </a:moveTo>
                  <a:cubicBezTo>
                    <a:pt x="13" y="21"/>
                    <a:pt x="12" y="24"/>
                    <a:pt x="10" y="27"/>
                  </a:cubicBezTo>
                  <a:cubicBezTo>
                    <a:pt x="9" y="28"/>
                    <a:pt x="8" y="29"/>
                    <a:pt x="6" y="29"/>
                  </a:cubicBezTo>
                  <a:cubicBezTo>
                    <a:pt x="5" y="29"/>
                    <a:pt x="3" y="28"/>
                    <a:pt x="6" y="27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6"/>
                    <a:pt x="3" y="23"/>
                    <a:pt x="2" y="20"/>
                  </a:cubicBezTo>
                  <a:cubicBezTo>
                    <a:pt x="2" y="20"/>
                    <a:pt x="2" y="19"/>
                    <a:pt x="2" y="18"/>
                  </a:cubicBezTo>
                  <a:cubicBezTo>
                    <a:pt x="1" y="17"/>
                    <a:pt x="2" y="15"/>
                    <a:pt x="1" y="13"/>
                  </a:cubicBezTo>
                  <a:cubicBezTo>
                    <a:pt x="1" y="12"/>
                    <a:pt x="1" y="10"/>
                    <a:pt x="1" y="9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2"/>
                    <a:pt x="5" y="1"/>
                    <a:pt x="9" y="2"/>
                  </a:cubicBezTo>
                  <a:cubicBezTo>
                    <a:pt x="13" y="0"/>
                    <a:pt x="14" y="2"/>
                    <a:pt x="14" y="6"/>
                  </a:cubicBezTo>
                  <a:cubicBezTo>
                    <a:pt x="16" y="8"/>
                    <a:pt x="15" y="10"/>
                    <a:pt x="15" y="12"/>
                  </a:cubicBezTo>
                  <a:cubicBezTo>
                    <a:pt x="15" y="14"/>
                    <a:pt x="15" y="17"/>
                    <a:pt x="13" y="18"/>
                  </a:cubicBezTo>
                  <a:close/>
                </a:path>
              </a:pathLst>
            </a:custGeom>
            <a:solidFill>
              <a:srgbClr val="FE90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8" name="Freeform 749"/>
            <p:cNvSpPr/>
            <p:nvPr/>
          </p:nvSpPr>
          <p:spPr bwMode="auto">
            <a:xfrm>
              <a:off x="1671638" y="2952751"/>
              <a:ext cx="173038" cy="60325"/>
            </a:xfrm>
            <a:custGeom>
              <a:avLst/>
              <a:gdLst>
                <a:gd name="T0" fmla="*/ 0 w 46"/>
                <a:gd name="T1" fmla="*/ 8 h 16"/>
                <a:gd name="T2" fmla="*/ 0 w 46"/>
                <a:gd name="T3" fmla="*/ 6 h 16"/>
                <a:gd name="T4" fmla="*/ 0 w 46"/>
                <a:gd name="T5" fmla="*/ 7 h 16"/>
                <a:gd name="T6" fmla="*/ 5 w 46"/>
                <a:gd name="T7" fmla="*/ 2 h 16"/>
                <a:gd name="T8" fmla="*/ 10 w 46"/>
                <a:gd name="T9" fmla="*/ 1 h 16"/>
                <a:gd name="T10" fmla="*/ 20 w 46"/>
                <a:gd name="T11" fmla="*/ 1 h 16"/>
                <a:gd name="T12" fmla="*/ 30 w 46"/>
                <a:gd name="T13" fmla="*/ 5 h 16"/>
                <a:gd name="T14" fmla="*/ 32 w 46"/>
                <a:gd name="T15" fmla="*/ 9 h 16"/>
                <a:gd name="T16" fmla="*/ 36 w 46"/>
                <a:gd name="T17" fmla="*/ 10 h 16"/>
                <a:gd name="T18" fmla="*/ 45 w 46"/>
                <a:gd name="T19" fmla="*/ 15 h 16"/>
                <a:gd name="T20" fmla="*/ 46 w 46"/>
                <a:gd name="T21" fmla="*/ 16 h 16"/>
                <a:gd name="T22" fmla="*/ 45 w 46"/>
                <a:gd name="T23" fmla="*/ 16 h 16"/>
                <a:gd name="T24" fmla="*/ 23 w 46"/>
                <a:gd name="T25" fmla="*/ 15 h 16"/>
                <a:gd name="T26" fmla="*/ 21 w 46"/>
                <a:gd name="T27" fmla="*/ 14 h 16"/>
                <a:gd name="T28" fmla="*/ 7 w 46"/>
                <a:gd name="T29" fmla="*/ 7 h 16"/>
                <a:gd name="T30" fmla="*/ 5 w 46"/>
                <a:gd name="T31" fmla="*/ 7 h 16"/>
                <a:gd name="T32" fmla="*/ 0 w 46"/>
                <a:gd name="T3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16">
                  <a:moveTo>
                    <a:pt x="0" y="8"/>
                  </a:moveTo>
                  <a:cubicBezTo>
                    <a:pt x="0" y="8"/>
                    <a:pt x="0" y="7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4" y="4"/>
                    <a:pt x="5" y="2"/>
                  </a:cubicBezTo>
                  <a:cubicBezTo>
                    <a:pt x="6" y="1"/>
                    <a:pt x="8" y="1"/>
                    <a:pt x="10" y="1"/>
                  </a:cubicBezTo>
                  <a:cubicBezTo>
                    <a:pt x="13" y="0"/>
                    <a:pt x="17" y="0"/>
                    <a:pt x="20" y="1"/>
                  </a:cubicBezTo>
                  <a:cubicBezTo>
                    <a:pt x="24" y="1"/>
                    <a:pt x="27" y="2"/>
                    <a:pt x="30" y="5"/>
                  </a:cubicBezTo>
                  <a:cubicBezTo>
                    <a:pt x="31" y="6"/>
                    <a:pt x="31" y="8"/>
                    <a:pt x="32" y="9"/>
                  </a:cubicBezTo>
                  <a:cubicBezTo>
                    <a:pt x="33" y="11"/>
                    <a:pt x="34" y="10"/>
                    <a:pt x="36" y="10"/>
                  </a:cubicBezTo>
                  <a:cubicBezTo>
                    <a:pt x="39" y="12"/>
                    <a:pt x="43" y="12"/>
                    <a:pt x="45" y="15"/>
                  </a:cubicBezTo>
                  <a:cubicBezTo>
                    <a:pt x="45" y="15"/>
                    <a:pt x="46" y="15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38" y="16"/>
                    <a:pt x="31" y="14"/>
                    <a:pt x="23" y="15"/>
                  </a:cubicBezTo>
                  <a:cubicBezTo>
                    <a:pt x="23" y="15"/>
                    <a:pt x="22" y="15"/>
                    <a:pt x="21" y="14"/>
                  </a:cubicBezTo>
                  <a:cubicBezTo>
                    <a:pt x="18" y="9"/>
                    <a:pt x="12" y="9"/>
                    <a:pt x="7" y="7"/>
                  </a:cubicBezTo>
                  <a:cubicBezTo>
                    <a:pt x="6" y="6"/>
                    <a:pt x="6" y="6"/>
                    <a:pt x="5" y="7"/>
                  </a:cubicBezTo>
                  <a:cubicBezTo>
                    <a:pt x="3" y="8"/>
                    <a:pt x="2" y="10"/>
                    <a:pt x="0" y="8"/>
                  </a:cubicBezTo>
                  <a:close/>
                </a:path>
              </a:pathLst>
            </a:custGeom>
            <a:solidFill>
              <a:srgbClr val="C2D9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9" name="Freeform 750"/>
            <p:cNvSpPr/>
            <p:nvPr/>
          </p:nvSpPr>
          <p:spPr bwMode="auto">
            <a:xfrm>
              <a:off x="2560638" y="3722689"/>
              <a:ext cx="85725" cy="104775"/>
            </a:xfrm>
            <a:custGeom>
              <a:avLst/>
              <a:gdLst>
                <a:gd name="T0" fmla="*/ 6 w 23"/>
                <a:gd name="T1" fmla="*/ 28 h 28"/>
                <a:gd name="T2" fmla="*/ 0 w 23"/>
                <a:gd name="T3" fmla="*/ 25 h 28"/>
                <a:gd name="T4" fmla="*/ 5 w 23"/>
                <a:gd name="T5" fmla="*/ 18 h 28"/>
                <a:gd name="T6" fmla="*/ 5 w 23"/>
                <a:gd name="T7" fmla="*/ 11 h 28"/>
                <a:gd name="T8" fmla="*/ 6 w 23"/>
                <a:gd name="T9" fmla="*/ 10 h 28"/>
                <a:gd name="T10" fmla="*/ 16 w 23"/>
                <a:gd name="T11" fmla="*/ 11 h 28"/>
                <a:gd name="T12" fmla="*/ 9 w 23"/>
                <a:gd name="T13" fmla="*/ 0 h 28"/>
                <a:gd name="T14" fmla="*/ 20 w 23"/>
                <a:gd name="T15" fmla="*/ 5 h 28"/>
                <a:gd name="T16" fmla="*/ 21 w 23"/>
                <a:gd name="T17" fmla="*/ 9 h 28"/>
                <a:gd name="T18" fmla="*/ 22 w 23"/>
                <a:gd name="T19" fmla="*/ 15 h 28"/>
                <a:gd name="T20" fmla="*/ 22 w 23"/>
                <a:gd name="T21" fmla="*/ 18 h 28"/>
                <a:gd name="T22" fmla="*/ 6 w 23"/>
                <a:gd name="T2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28">
                  <a:moveTo>
                    <a:pt x="6" y="28"/>
                  </a:moveTo>
                  <a:cubicBezTo>
                    <a:pt x="7" y="22"/>
                    <a:pt x="2" y="26"/>
                    <a:pt x="0" y="25"/>
                  </a:cubicBezTo>
                  <a:cubicBezTo>
                    <a:pt x="0" y="22"/>
                    <a:pt x="5" y="22"/>
                    <a:pt x="5" y="18"/>
                  </a:cubicBezTo>
                  <a:cubicBezTo>
                    <a:pt x="5" y="16"/>
                    <a:pt x="5" y="13"/>
                    <a:pt x="5" y="11"/>
                  </a:cubicBezTo>
                  <a:cubicBezTo>
                    <a:pt x="5" y="10"/>
                    <a:pt x="6" y="10"/>
                    <a:pt x="6" y="10"/>
                  </a:cubicBezTo>
                  <a:cubicBezTo>
                    <a:pt x="9" y="11"/>
                    <a:pt x="12" y="12"/>
                    <a:pt x="16" y="11"/>
                  </a:cubicBezTo>
                  <a:cubicBezTo>
                    <a:pt x="14" y="7"/>
                    <a:pt x="9" y="5"/>
                    <a:pt x="9" y="0"/>
                  </a:cubicBezTo>
                  <a:cubicBezTo>
                    <a:pt x="13" y="0"/>
                    <a:pt x="17" y="2"/>
                    <a:pt x="20" y="5"/>
                  </a:cubicBezTo>
                  <a:cubicBezTo>
                    <a:pt x="21" y="6"/>
                    <a:pt x="22" y="8"/>
                    <a:pt x="21" y="9"/>
                  </a:cubicBezTo>
                  <a:cubicBezTo>
                    <a:pt x="20" y="12"/>
                    <a:pt x="20" y="14"/>
                    <a:pt x="22" y="15"/>
                  </a:cubicBezTo>
                  <a:cubicBezTo>
                    <a:pt x="23" y="16"/>
                    <a:pt x="22" y="17"/>
                    <a:pt x="22" y="18"/>
                  </a:cubicBezTo>
                  <a:cubicBezTo>
                    <a:pt x="16" y="21"/>
                    <a:pt x="12" y="26"/>
                    <a:pt x="6" y="28"/>
                  </a:cubicBezTo>
                  <a:close/>
                </a:path>
              </a:pathLst>
            </a:custGeom>
            <a:solidFill>
              <a:srgbClr val="C1D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0" name="Freeform 751"/>
            <p:cNvSpPr/>
            <p:nvPr/>
          </p:nvSpPr>
          <p:spPr bwMode="auto">
            <a:xfrm>
              <a:off x="2473326" y="4356101"/>
              <a:ext cx="200025" cy="161925"/>
            </a:xfrm>
            <a:custGeom>
              <a:avLst/>
              <a:gdLst>
                <a:gd name="T0" fmla="*/ 34 w 53"/>
                <a:gd name="T1" fmla="*/ 15 h 43"/>
                <a:gd name="T2" fmla="*/ 33 w 53"/>
                <a:gd name="T3" fmla="*/ 12 h 43"/>
                <a:gd name="T4" fmla="*/ 33 w 53"/>
                <a:gd name="T5" fmla="*/ 10 h 43"/>
                <a:gd name="T6" fmla="*/ 35 w 53"/>
                <a:gd name="T7" fmla="*/ 0 h 43"/>
                <a:gd name="T8" fmla="*/ 36 w 53"/>
                <a:gd name="T9" fmla="*/ 0 h 43"/>
                <a:gd name="T10" fmla="*/ 45 w 53"/>
                <a:gd name="T11" fmla="*/ 6 h 43"/>
                <a:gd name="T12" fmla="*/ 49 w 53"/>
                <a:gd name="T13" fmla="*/ 10 h 43"/>
                <a:gd name="T14" fmla="*/ 49 w 53"/>
                <a:gd name="T15" fmla="*/ 16 h 43"/>
                <a:gd name="T16" fmla="*/ 18 w 53"/>
                <a:gd name="T17" fmla="*/ 33 h 43"/>
                <a:gd name="T18" fmla="*/ 11 w 53"/>
                <a:gd name="T19" fmla="*/ 37 h 43"/>
                <a:gd name="T20" fmla="*/ 8 w 53"/>
                <a:gd name="T21" fmla="*/ 39 h 43"/>
                <a:gd name="T22" fmla="*/ 0 w 53"/>
                <a:gd name="T23" fmla="*/ 42 h 43"/>
                <a:gd name="T24" fmla="*/ 0 w 53"/>
                <a:gd name="T25" fmla="*/ 40 h 43"/>
                <a:gd name="T26" fmla="*/ 5 w 53"/>
                <a:gd name="T27" fmla="*/ 37 h 43"/>
                <a:gd name="T28" fmla="*/ 42 w 53"/>
                <a:gd name="T29" fmla="*/ 16 h 43"/>
                <a:gd name="T30" fmla="*/ 44 w 53"/>
                <a:gd name="T31" fmla="*/ 13 h 43"/>
                <a:gd name="T32" fmla="*/ 42 w 53"/>
                <a:gd name="T33" fmla="*/ 10 h 43"/>
                <a:gd name="T34" fmla="*/ 38 w 53"/>
                <a:gd name="T35" fmla="*/ 11 h 43"/>
                <a:gd name="T36" fmla="*/ 34 w 53"/>
                <a:gd name="T37" fmla="*/ 1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" h="43">
                  <a:moveTo>
                    <a:pt x="34" y="15"/>
                  </a:moveTo>
                  <a:cubicBezTo>
                    <a:pt x="33" y="14"/>
                    <a:pt x="35" y="12"/>
                    <a:pt x="33" y="12"/>
                  </a:cubicBezTo>
                  <a:cubicBezTo>
                    <a:pt x="33" y="11"/>
                    <a:pt x="33" y="11"/>
                    <a:pt x="33" y="10"/>
                  </a:cubicBezTo>
                  <a:cubicBezTo>
                    <a:pt x="34" y="7"/>
                    <a:pt x="33" y="3"/>
                    <a:pt x="35" y="0"/>
                  </a:cubicBezTo>
                  <a:cubicBezTo>
                    <a:pt x="35" y="0"/>
                    <a:pt x="36" y="0"/>
                    <a:pt x="36" y="0"/>
                  </a:cubicBezTo>
                  <a:cubicBezTo>
                    <a:pt x="40" y="0"/>
                    <a:pt x="43" y="3"/>
                    <a:pt x="45" y="6"/>
                  </a:cubicBezTo>
                  <a:cubicBezTo>
                    <a:pt x="46" y="7"/>
                    <a:pt x="47" y="9"/>
                    <a:pt x="49" y="10"/>
                  </a:cubicBezTo>
                  <a:cubicBezTo>
                    <a:pt x="53" y="12"/>
                    <a:pt x="53" y="13"/>
                    <a:pt x="49" y="16"/>
                  </a:cubicBezTo>
                  <a:cubicBezTo>
                    <a:pt x="39" y="23"/>
                    <a:pt x="29" y="28"/>
                    <a:pt x="18" y="33"/>
                  </a:cubicBezTo>
                  <a:cubicBezTo>
                    <a:pt x="16" y="35"/>
                    <a:pt x="13" y="36"/>
                    <a:pt x="11" y="37"/>
                  </a:cubicBezTo>
                  <a:cubicBezTo>
                    <a:pt x="10" y="38"/>
                    <a:pt x="9" y="39"/>
                    <a:pt x="8" y="39"/>
                  </a:cubicBezTo>
                  <a:cubicBezTo>
                    <a:pt x="5" y="40"/>
                    <a:pt x="3" y="43"/>
                    <a:pt x="0" y="42"/>
                  </a:cubicBezTo>
                  <a:cubicBezTo>
                    <a:pt x="0" y="41"/>
                    <a:pt x="0" y="41"/>
                    <a:pt x="0" y="40"/>
                  </a:cubicBezTo>
                  <a:cubicBezTo>
                    <a:pt x="1" y="38"/>
                    <a:pt x="3" y="38"/>
                    <a:pt x="5" y="37"/>
                  </a:cubicBezTo>
                  <a:cubicBezTo>
                    <a:pt x="18" y="31"/>
                    <a:pt x="30" y="23"/>
                    <a:pt x="42" y="16"/>
                  </a:cubicBezTo>
                  <a:cubicBezTo>
                    <a:pt x="44" y="15"/>
                    <a:pt x="45" y="14"/>
                    <a:pt x="44" y="13"/>
                  </a:cubicBezTo>
                  <a:cubicBezTo>
                    <a:pt x="44" y="11"/>
                    <a:pt x="43" y="11"/>
                    <a:pt x="42" y="10"/>
                  </a:cubicBezTo>
                  <a:cubicBezTo>
                    <a:pt x="41" y="10"/>
                    <a:pt x="39" y="10"/>
                    <a:pt x="38" y="11"/>
                  </a:cubicBezTo>
                  <a:cubicBezTo>
                    <a:pt x="37" y="13"/>
                    <a:pt x="36" y="15"/>
                    <a:pt x="34" y="15"/>
                  </a:cubicBezTo>
                  <a:close/>
                </a:path>
              </a:pathLst>
            </a:custGeom>
            <a:solidFill>
              <a:srgbClr val="FDA8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1" name="Freeform 752"/>
            <p:cNvSpPr/>
            <p:nvPr/>
          </p:nvSpPr>
          <p:spPr bwMode="auto">
            <a:xfrm>
              <a:off x="2247901" y="4514851"/>
              <a:ext cx="200025" cy="109538"/>
            </a:xfrm>
            <a:custGeom>
              <a:avLst/>
              <a:gdLst>
                <a:gd name="T0" fmla="*/ 0 w 53"/>
                <a:gd name="T1" fmla="*/ 29 h 29"/>
                <a:gd name="T2" fmla="*/ 5 w 53"/>
                <a:gd name="T3" fmla="*/ 26 h 29"/>
                <a:gd name="T4" fmla="*/ 6 w 53"/>
                <a:gd name="T5" fmla="*/ 21 h 29"/>
                <a:gd name="T6" fmla="*/ 21 w 53"/>
                <a:gd name="T7" fmla="*/ 14 h 29"/>
                <a:gd name="T8" fmla="*/ 30 w 53"/>
                <a:gd name="T9" fmla="*/ 11 h 29"/>
                <a:gd name="T10" fmla="*/ 48 w 53"/>
                <a:gd name="T11" fmla="*/ 3 h 29"/>
                <a:gd name="T12" fmla="*/ 53 w 53"/>
                <a:gd name="T13" fmla="*/ 2 h 29"/>
                <a:gd name="T14" fmla="*/ 47 w 53"/>
                <a:gd name="T15" fmla="*/ 9 h 29"/>
                <a:gd name="T16" fmla="*/ 42 w 53"/>
                <a:gd name="T17" fmla="*/ 11 h 29"/>
                <a:gd name="T18" fmla="*/ 34 w 53"/>
                <a:gd name="T19" fmla="*/ 13 h 29"/>
                <a:gd name="T20" fmla="*/ 30 w 53"/>
                <a:gd name="T21" fmla="*/ 16 h 29"/>
                <a:gd name="T22" fmla="*/ 25 w 53"/>
                <a:gd name="T23" fmla="*/ 18 h 29"/>
                <a:gd name="T24" fmla="*/ 0 w 53"/>
                <a:gd name="T2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29">
                  <a:moveTo>
                    <a:pt x="0" y="29"/>
                  </a:moveTo>
                  <a:cubicBezTo>
                    <a:pt x="1" y="27"/>
                    <a:pt x="3" y="26"/>
                    <a:pt x="5" y="26"/>
                  </a:cubicBezTo>
                  <a:cubicBezTo>
                    <a:pt x="9" y="25"/>
                    <a:pt x="8" y="23"/>
                    <a:pt x="6" y="21"/>
                  </a:cubicBezTo>
                  <a:cubicBezTo>
                    <a:pt x="11" y="18"/>
                    <a:pt x="16" y="16"/>
                    <a:pt x="21" y="14"/>
                  </a:cubicBezTo>
                  <a:cubicBezTo>
                    <a:pt x="25" y="15"/>
                    <a:pt x="27" y="11"/>
                    <a:pt x="30" y="11"/>
                  </a:cubicBezTo>
                  <a:cubicBezTo>
                    <a:pt x="37" y="10"/>
                    <a:pt x="43" y="6"/>
                    <a:pt x="48" y="3"/>
                  </a:cubicBezTo>
                  <a:cubicBezTo>
                    <a:pt x="50" y="2"/>
                    <a:pt x="51" y="0"/>
                    <a:pt x="53" y="2"/>
                  </a:cubicBezTo>
                  <a:cubicBezTo>
                    <a:pt x="52" y="6"/>
                    <a:pt x="50" y="7"/>
                    <a:pt x="47" y="9"/>
                  </a:cubicBezTo>
                  <a:cubicBezTo>
                    <a:pt x="45" y="9"/>
                    <a:pt x="44" y="10"/>
                    <a:pt x="42" y="11"/>
                  </a:cubicBezTo>
                  <a:cubicBezTo>
                    <a:pt x="40" y="12"/>
                    <a:pt x="37" y="12"/>
                    <a:pt x="34" y="13"/>
                  </a:cubicBezTo>
                  <a:cubicBezTo>
                    <a:pt x="32" y="13"/>
                    <a:pt x="31" y="14"/>
                    <a:pt x="30" y="16"/>
                  </a:cubicBezTo>
                  <a:cubicBezTo>
                    <a:pt x="28" y="17"/>
                    <a:pt x="27" y="17"/>
                    <a:pt x="25" y="18"/>
                  </a:cubicBezTo>
                  <a:cubicBezTo>
                    <a:pt x="17" y="21"/>
                    <a:pt x="9" y="26"/>
                    <a:pt x="0" y="29"/>
                  </a:cubicBezTo>
                  <a:close/>
                </a:path>
              </a:pathLst>
            </a:custGeom>
            <a:solidFill>
              <a:srgbClr val="FD7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2" name="Freeform 753"/>
            <p:cNvSpPr/>
            <p:nvPr/>
          </p:nvSpPr>
          <p:spPr bwMode="auto">
            <a:xfrm>
              <a:off x="963613" y="4235451"/>
              <a:ext cx="66675" cy="71438"/>
            </a:xfrm>
            <a:custGeom>
              <a:avLst/>
              <a:gdLst>
                <a:gd name="T0" fmla="*/ 0 w 18"/>
                <a:gd name="T1" fmla="*/ 2 h 19"/>
                <a:gd name="T2" fmla="*/ 2 w 18"/>
                <a:gd name="T3" fmla="*/ 0 h 19"/>
                <a:gd name="T4" fmla="*/ 11 w 18"/>
                <a:gd name="T5" fmla="*/ 1 h 19"/>
                <a:gd name="T6" fmla="*/ 13 w 18"/>
                <a:gd name="T7" fmla="*/ 4 h 19"/>
                <a:gd name="T8" fmla="*/ 15 w 18"/>
                <a:gd name="T9" fmla="*/ 11 h 19"/>
                <a:gd name="T10" fmla="*/ 17 w 18"/>
                <a:gd name="T11" fmla="*/ 17 h 19"/>
                <a:gd name="T12" fmla="*/ 16 w 18"/>
                <a:gd name="T13" fmla="*/ 18 h 19"/>
                <a:gd name="T14" fmla="*/ 8 w 18"/>
                <a:gd name="T15" fmla="*/ 18 h 19"/>
                <a:gd name="T16" fmla="*/ 0 w 18"/>
                <a:gd name="T17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9">
                  <a:moveTo>
                    <a:pt x="0" y="2"/>
                  </a:moveTo>
                  <a:cubicBezTo>
                    <a:pt x="1" y="2"/>
                    <a:pt x="1" y="1"/>
                    <a:pt x="2" y="0"/>
                  </a:cubicBezTo>
                  <a:cubicBezTo>
                    <a:pt x="5" y="0"/>
                    <a:pt x="8" y="3"/>
                    <a:pt x="11" y="1"/>
                  </a:cubicBezTo>
                  <a:cubicBezTo>
                    <a:pt x="12" y="2"/>
                    <a:pt x="12" y="3"/>
                    <a:pt x="13" y="4"/>
                  </a:cubicBezTo>
                  <a:cubicBezTo>
                    <a:pt x="12" y="7"/>
                    <a:pt x="14" y="9"/>
                    <a:pt x="15" y="11"/>
                  </a:cubicBezTo>
                  <a:cubicBezTo>
                    <a:pt x="16" y="13"/>
                    <a:pt x="18" y="14"/>
                    <a:pt x="17" y="17"/>
                  </a:cubicBezTo>
                  <a:cubicBezTo>
                    <a:pt x="17" y="17"/>
                    <a:pt x="17" y="17"/>
                    <a:pt x="16" y="18"/>
                  </a:cubicBezTo>
                  <a:cubicBezTo>
                    <a:pt x="13" y="19"/>
                    <a:pt x="11" y="18"/>
                    <a:pt x="8" y="18"/>
                  </a:cubicBezTo>
                  <a:cubicBezTo>
                    <a:pt x="4" y="13"/>
                    <a:pt x="2" y="8"/>
                    <a:pt x="0" y="2"/>
                  </a:cubicBezTo>
                  <a:close/>
                </a:path>
              </a:pathLst>
            </a:custGeom>
            <a:solidFill>
              <a:srgbClr val="FEE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3" name="Freeform 754"/>
            <p:cNvSpPr/>
            <p:nvPr/>
          </p:nvSpPr>
          <p:spPr bwMode="auto">
            <a:xfrm>
              <a:off x="1998663" y="4657726"/>
              <a:ext cx="188913" cy="106363"/>
            </a:xfrm>
            <a:custGeom>
              <a:avLst/>
              <a:gdLst>
                <a:gd name="T0" fmla="*/ 0 w 50"/>
                <a:gd name="T1" fmla="*/ 27 h 28"/>
                <a:gd name="T2" fmla="*/ 8 w 50"/>
                <a:gd name="T3" fmla="*/ 21 h 28"/>
                <a:gd name="T4" fmla="*/ 49 w 50"/>
                <a:gd name="T5" fmla="*/ 0 h 28"/>
                <a:gd name="T6" fmla="*/ 50 w 50"/>
                <a:gd name="T7" fmla="*/ 0 h 28"/>
                <a:gd name="T8" fmla="*/ 28 w 50"/>
                <a:gd name="T9" fmla="*/ 14 h 28"/>
                <a:gd name="T10" fmla="*/ 3 w 50"/>
                <a:gd name="T11" fmla="*/ 26 h 28"/>
                <a:gd name="T12" fmla="*/ 0 w 50"/>
                <a:gd name="T13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28">
                  <a:moveTo>
                    <a:pt x="0" y="27"/>
                  </a:moveTo>
                  <a:cubicBezTo>
                    <a:pt x="2" y="24"/>
                    <a:pt x="5" y="23"/>
                    <a:pt x="8" y="21"/>
                  </a:cubicBezTo>
                  <a:cubicBezTo>
                    <a:pt x="22" y="14"/>
                    <a:pt x="36" y="8"/>
                    <a:pt x="49" y="0"/>
                  </a:cubicBezTo>
                  <a:cubicBezTo>
                    <a:pt x="49" y="0"/>
                    <a:pt x="50" y="0"/>
                    <a:pt x="50" y="0"/>
                  </a:cubicBezTo>
                  <a:cubicBezTo>
                    <a:pt x="44" y="6"/>
                    <a:pt x="36" y="10"/>
                    <a:pt x="28" y="14"/>
                  </a:cubicBezTo>
                  <a:cubicBezTo>
                    <a:pt x="20" y="18"/>
                    <a:pt x="12" y="22"/>
                    <a:pt x="3" y="26"/>
                  </a:cubicBezTo>
                  <a:cubicBezTo>
                    <a:pt x="2" y="26"/>
                    <a:pt x="1" y="28"/>
                    <a:pt x="0" y="27"/>
                  </a:cubicBezTo>
                  <a:close/>
                </a:path>
              </a:pathLst>
            </a:custGeom>
            <a:solidFill>
              <a:srgbClr val="FDA7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4" name="Freeform 755"/>
            <p:cNvSpPr/>
            <p:nvPr/>
          </p:nvSpPr>
          <p:spPr bwMode="auto">
            <a:xfrm>
              <a:off x="2055813" y="3155951"/>
              <a:ext cx="127000" cy="90488"/>
            </a:xfrm>
            <a:custGeom>
              <a:avLst/>
              <a:gdLst>
                <a:gd name="T0" fmla="*/ 33 w 34"/>
                <a:gd name="T1" fmla="*/ 24 h 24"/>
                <a:gd name="T2" fmla="*/ 15 w 34"/>
                <a:gd name="T3" fmla="*/ 12 h 24"/>
                <a:gd name="T4" fmla="*/ 3 w 34"/>
                <a:gd name="T5" fmla="*/ 3 h 24"/>
                <a:gd name="T6" fmla="*/ 0 w 34"/>
                <a:gd name="T7" fmla="*/ 0 h 24"/>
                <a:gd name="T8" fmla="*/ 9 w 34"/>
                <a:gd name="T9" fmla="*/ 3 h 24"/>
                <a:gd name="T10" fmla="*/ 10 w 34"/>
                <a:gd name="T11" fmla="*/ 5 h 24"/>
                <a:gd name="T12" fmla="*/ 21 w 34"/>
                <a:gd name="T13" fmla="*/ 11 h 24"/>
                <a:gd name="T14" fmla="*/ 34 w 34"/>
                <a:gd name="T15" fmla="*/ 24 h 24"/>
                <a:gd name="T16" fmla="*/ 33 w 34"/>
                <a:gd name="T1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4">
                  <a:moveTo>
                    <a:pt x="33" y="24"/>
                  </a:moveTo>
                  <a:cubicBezTo>
                    <a:pt x="27" y="21"/>
                    <a:pt x="20" y="17"/>
                    <a:pt x="15" y="12"/>
                  </a:cubicBezTo>
                  <a:cubicBezTo>
                    <a:pt x="11" y="8"/>
                    <a:pt x="7" y="6"/>
                    <a:pt x="3" y="3"/>
                  </a:cubicBezTo>
                  <a:cubicBezTo>
                    <a:pt x="1" y="3"/>
                    <a:pt x="0" y="2"/>
                    <a:pt x="0" y="0"/>
                  </a:cubicBezTo>
                  <a:cubicBezTo>
                    <a:pt x="3" y="0"/>
                    <a:pt x="6" y="2"/>
                    <a:pt x="9" y="3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5" y="5"/>
                    <a:pt x="17" y="9"/>
                    <a:pt x="21" y="11"/>
                  </a:cubicBezTo>
                  <a:cubicBezTo>
                    <a:pt x="26" y="14"/>
                    <a:pt x="31" y="19"/>
                    <a:pt x="34" y="24"/>
                  </a:cubicBezTo>
                  <a:cubicBezTo>
                    <a:pt x="34" y="24"/>
                    <a:pt x="34" y="24"/>
                    <a:pt x="33" y="24"/>
                  </a:cubicBezTo>
                  <a:close/>
                </a:path>
              </a:pathLst>
            </a:custGeom>
            <a:solidFill>
              <a:srgbClr val="E0E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5" name="Freeform 756"/>
            <p:cNvSpPr/>
            <p:nvPr/>
          </p:nvSpPr>
          <p:spPr bwMode="auto">
            <a:xfrm>
              <a:off x="1309688" y="4518026"/>
              <a:ext cx="68263" cy="52388"/>
            </a:xfrm>
            <a:custGeom>
              <a:avLst/>
              <a:gdLst>
                <a:gd name="T0" fmla="*/ 16 w 18"/>
                <a:gd name="T1" fmla="*/ 4 h 14"/>
                <a:gd name="T2" fmla="*/ 17 w 18"/>
                <a:gd name="T3" fmla="*/ 8 h 14"/>
                <a:gd name="T4" fmla="*/ 16 w 18"/>
                <a:gd name="T5" fmla="*/ 13 h 14"/>
                <a:gd name="T6" fmla="*/ 8 w 18"/>
                <a:gd name="T7" fmla="*/ 13 h 14"/>
                <a:gd name="T8" fmla="*/ 0 w 18"/>
                <a:gd name="T9" fmla="*/ 3 h 14"/>
                <a:gd name="T10" fmla="*/ 0 w 18"/>
                <a:gd name="T11" fmla="*/ 2 h 14"/>
                <a:gd name="T12" fmla="*/ 1 w 18"/>
                <a:gd name="T13" fmla="*/ 1 h 14"/>
                <a:gd name="T14" fmla="*/ 13 w 18"/>
                <a:gd name="T15" fmla="*/ 0 h 14"/>
                <a:gd name="T16" fmla="*/ 15 w 18"/>
                <a:gd name="T17" fmla="*/ 1 h 14"/>
                <a:gd name="T18" fmla="*/ 16 w 18"/>
                <a:gd name="T1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4">
                  <a:moveTo>
                    <a:pt x="16" y="4"/>
                  </a:moveTo>
                  <a:cubicBezTo>
                    <a:pt x="17" y="5"/>
                    <a:pt x="18" y="7"/>
                    <a:pt x="17" y="8"/>
                  </a:cubicBezTo>
                  <a:cubicBezTo>
                    <a:pt x="15" y="9"/>
                    <a:pt x="17" y="11"/>
                    <a:pt x="16" y="13"/>
                  </a:cubicBezTo>
                  <a:cubicBezTo>
                    <a:pt x="14" y="14"/>
                    <a:pt x="11" y="13"/>
                    <a:pt x="8" y="13"/>
                  </a:cubicBezTo>
                  <a:cubicBezTo>
                    <a:pt x="5" y="10"/>
                    <a:pt x="3" y="6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5" y="2"/>
                    <a:pt x="10" y="4"/>
                    <a:pt x="13" y="0"/>
                  </a:cubicBezTo>
                  <a:cubicBezTo>
                    <a:pt x="14" y="0"/>
                    <a:pt x="14" y="0"/>
                    <a:pt x="15" y="1"/>
                  </a:cubicBezTo>
                  <a:cubicBezTo>
                    <a:pt x="16" y="2"/>
                    <a:pt x="16" y="3"/>
                    <a:pt x="16" y="4"/>
                  </a:cubicBezTo>
                  <a:close/>
                </a:path>
              </a:pathLst>
            </a:custGeom>
            <a:solidFill>
              <a:srgbClr val="FEE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6" name="Freeform 757"/>
            <p:cNvSpPr/>
            <p:nvPr/>
          </p:nvSpPr>
          <p:spPr bwMode="auto">
            <a:xfrm>
              <a:off x="890588" y="3846514"/>
              <a:ext cx="53975" cy="95250"/>
            </a:xfrm>
            <a:custGeom>
              <a:avLst/>
              <a:gdLst>
                <a:gd name="T0" fmla="*/ 9 w 14"/>
                <a:gd name="T1" fmla="*/ 19 h 25"/>
                <a:gd name="T2" fmla="*/ 2 w 14"/>
                <a:gd name="T3" fmla="*/ 25 h 25"/>
                <a:gd name="T4" fmla="*/ 1 w 14"/>
                <a:gd name="T5" fmla="*/ 18 h 25"/>
                <a:gd name="T6" fmla="*/ 7 w 14"/>
                <a:gd name="T7" fmla="*/ 3 h 25"/>
                <a:gd name="T8" fmla="*/ 8 w 14"/>
                <a:gd name="T9" fmla="*/ 3 h 25"/>
                <a:gd name="T10" fmla="*/ 7 w 14"/>
                <a:gd name="T11" fmla="*/ 3 h 25"/>
                <a:gd name="T12" fmla="*/ 8 w 14"/>
                <a:gd name="T13" fmla="*/ 0 h 25"/>
                <a:gd name="T14" fmla="*/ 12 w 14"/>
                <a:gd name="T15" fmla="*/ 4 h 25"/>
                <a:gd name="T16" fmla="*/ 6 w 14"/>
                <a:gd name="T17" fmla="*/ 7 h 25"/>
                <a:gd name="T18" fmla="*/ 5 w 14"/>
                <a:gd name="T19" fmla="*/ 9 h 25"/>
                <a:gd name="T20" fmla="*/ 12 w 14"/>
                <a:gd name="T21" fmla="*/ 10 h 25"/>
                <a:gd name="T22" fmla="*/ 9 w 14"/>
                <a:gd name="T23" fmla="*/ 15 h 25"/>
                <a:gd name="T24" fmla="*/ 9 w 14"/>
                <a:gd name="T25" fmla="*/ 11 h 25"/>
                <a:gd name="T26" fmla="*/ 7 w 14"/>
                <a:gd name="T27" fmla="*/ 12 h 25"/>
                <a:gd name="T28" fmla="*/ 8 w 14"/>
                <a:gd name="T29" fmla="*/ 16 h 25"/>
                <a:gd name="T30" fmla="*/ 9 w 14"/>
                <a:gd name="T31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25">
                  <a:moveTo>
                    <a:pt x="9" y="19"/>
                  </a:moveTo>
                  <a:cubicBezTo>
                    <a:pt x="5" y="18"/>
                    <a:pt x="3" y="22"/>
                    <a:pt x="2" y="25"/>
                  </a:cubicBezTo>
                  <a:cubicBezTo>
                    <a:pt x="0" y="23"/>
                    <a:pt x="2" y="20"/>
                    <a:pt x="1" y="18"/>
                  </a:cubicBezTo>
                  <a:cubicBezTo>
                    <a:pt x="3" y="13"/>
                    <a:pt x="2" y="7"/>
                    <a:pt x="7" y="3"/>
                  </a:cubicBezTo>
                  <a:cubicBezTo>
                    <a:pt x="7" y="3"/>
                    <a:pt x="7" y="3"/>
                    <a:pt x="8" y="3"/>
                  </a:cubicBezTo>
                  <a:cubicBezTo>
                    <a:pt x="8" y="3"/>
                    <a:pt x="7" y="3"/>
                    <a:pt x="7" y="3"/>
                  </a:cubicBezTo>
                  <a:cubicBezTo>
                    <a:pt x="7" y="1"/>
                    <a:pt x="7" y="0"/>
                    <a:pt x="8" y="0"/>
                  </a:cubicBezTo>
                  <a:cubicBezTo>
                    <a:pt x="8" y="3"/>
                    <a:pt x="14" y="0"/>
                    <a:pt x="12" y="4"/>
                  </a:cubicBezTo>
                  <a:cubicBezTo>
                    <a:pt x="11" y="8"/>
                    <a:pt x="8" y="5"/>
                    <a:pt x="6" y="7"/>
                  </a:cubicBezTo>
                  <a:cubicBezTo>
                    <a:pt x="6" y="7"/>
                    <a:pt x="5" y="8"/>
                    <a:pt x="5" y="9"/>
                  </a:cubicBezTo>
                  <a:cubicBezTo>
                    <a:pt x="7" y="10"/>
                    <a:pt x="11" y="7"/>
                    <a:pt x="12" y="10"/>
                  </a:cubicBezTo>
                  <a:cubicBezTo>
                    <a:pt x="13" y="11"/>
                    <a:pt x="13" y="14"/>
                    <a:pt x="9" y="15"/>
                  </a:cubicBezTo>
                  <a:cubicBezTo>
                    <a:pt x="8" y="14"/>
                    <a:pt x="11" y="12"/>
                    <a:pt x="9" y="11"/>
                  </a:cubicBezTo>
                  <a:cubicBezTo>
                    <a:pt x="8" y="11"/>
                    <a:pt x="7" y="11"/>
                    <a:pt x="7" y="12"/>
                  </a:cubicBezTo>
                  <a:cubicBezTo>
                    <a:pt x="6" y="13"/>
                    <a:pt x="7" y="15"/>
                    <a:pt x="8" y="16"/>
                  </a:cubicBezTo>
                  <a:cubicBezTo>
                    <a:pt x="9" y="17"/>
                    <a:pt x="10" y="18"/>
                    <a:pt x="9" y="19"/>
                  </a:cubicBezTo>
                  <a:close/>
                </a:path>
              </a:pathLst>
            </a:custGeom>
            <a:solidFill>
              <a:srgbClr val="FE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7" name="Freeform 758"/>
            <p:cNvSpPr/>
            <p:nvPr/>
          </p:nvSpPr>
          <p:spPr bwMode="auto">
            <a:xfrm>
              <a:off x="1203326" y="3209926"/>
              <a:ext cx="106363" cy="71438"/>
            </a:xfrm>
            <a:custGeom>
              <a:avLst/>
              <a:gdLst>
                <a:gd name="T0" fmla="*/ 0 w 28"/>
                <a:gd name="T1" fmla="*/ 17 h 19"/>
                <a:gd name="T2" fmla="*/ 0 w 28"/>
                <a:gd name="T3" fmla="*/ 16 h 19"/>
                <a:gd name="T4" fmla="*/ 2 w 28"/>
                <a:gd name="T5" fmla="*/ 13 h 19"/>
                <a:gd name="T6" fmla="*/ 5 w 28"/>
                <a:gd name="T7" fmla="*/ 10 h 19"/>
                <a:gd name="T8" fmla="*/ 11 w 28"/>
                <a:gd name="T9" fmla="*/ 8 h 19"/>
                <a:gd name="T10" fmla="*/ 11 w 28"/>
                <a:gd name="T11" fmla="*/ 8 h 19"/>
                <a:gd name="T12" fmla="*/ 15 w 28"/>
                <a:gd name="T13" fmla="*/ 6 h 19"/>
                <a:gd name="T14" fmla="*/ 16 w 28"/>
                <a:gd name="T15" fmla="*/ 5 h 19"/>
                <a:gd name="T16" fmla="*/ 25 w 28"/>
                <a:gd name="T17" fmla="*/ 0 h 19"/>
                <a:gd name="T18" fmla="*/ 26 w 28"/>
                <a:gd name="T19" fmla="*/ 5 h 19"/>
                <a:gd name="T20" fmla="*/ 25 w 28"/>
                <a:gd name="T21" fmla="*/ 8 h 19"/>
                <a:gd name="T22" fmla="*/ 20 w 28"/>
                <a:gd name="T23" fmla="*/ 13 h 19"/>
                <a:gd name="T24" fmla="*/ 17 w 28"/>
                <a:gd name="T25" fmla="*/ 15 h 19"/>
                <a:gd name="T26" fmla="*/ 6 w 28"/>
                <a:gd name="T27" fmla="*/ 15 h 19"/>
                <a:gd name="T28" fmla="*/ 0 w 28"/>
                <a:gd name="T2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19">
                  <a:moveTo>
                    <a:pt x="0" y="17"/>
                  </a:moveTo>
                  <a:cubicBezTo>
                    <a:pt x="0" y="17"/>
                    <a:pt x="0" y="16"/>
                    <a:pt x="0" y="16"/>
                  </a:cubicBezTo>
                  <a:cubicBezTo>
                    <a:pt x="0" y="14"/>
                    <a:pt x="1" y="14"/>
                    <a:pt x="2" y="13"/>
                  </a:cubicBezTo>
                  <a:cubicBezTo>
                    <a:pt x="4" y="13"/>
                    <a:pt x="4" y="11"/>
                    <a:pt x="5" y="10"/>
                  </a:cubicBezTo>
                  <a:cubicBezTo>
                    <a:pt x="7" y="10"/>
                    <a:pt x="9" y="9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4" y="7"/>
                    <a:pt x="15" y="6"/>
                  </a:cubicBezTo>
                  <a:cubicBezTo>
                    <a:pt x="15" y="5"/>
                    <a:pt x="15" y="5"/>
                    <a:pt x="16" y="5"/>
                  </a:cubicBezTo>
                  <a:cubicBezTo>
                    <a:pt x="19" y="4"/>
                    <a:pt x="22" y="1"/>
                    <a:pt x="25" y="0"/>
                  </a:cubicBezTo>
                  <a:cubicBezTo>
                    <a:pt x="26" y="1"/>
                    <a:pt x="25" y="3"/>
                    <a:pt x="26" y="5"/>
                  </a:cubicBezTo>
                  <a:cubicBezTo>
                    <a:pt x="27" y="6"/>
                    <a:pt x="28" y="9"/>
                    <a:pt x="25" y="8"/>
                  </a:cubicBezTo>
                  <a:cubicBezTo>
                    <a:pt x="24" y="10"/>
                    <a:pt x="20" y="10"/>
                    <a:pt x="20" y="13"/>
                  </a:cubicBezTo>
                  <a:cubicBezTo>
                    <a:pt x="20" y="15"/>
                    <a:pt x="19" y="16"/>
                    <a:pt x="17" y="15"/>
                  </a:cubicBezTo>
                  <a:cubicBezTo>
                    <a:pt x="13" y="11"/>
                    <a:pt x="10" y="13"/>
                    <a:pt x="6" y="15"/>
                  </a:cubicBezTo>
                  <a:cubicBezTo>
                    <a:pt x="5" y="17"/>
                    <a:pt x="3" y="19"/>
                    <a:pt x="0" y="17"/>
                  </a:cubicBezTo>
                  <a:close/>
                </a:path>
              </a:pathLst>
            </a:custGeom>
            <a:solidFill>
              <a:srgbClr val="B4CF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8" name="Freeform 759"/>
            <p:cNvSpPr/>
            <p:nvPr/>
          </p:nvSpPr>
          <p:spPr bwMode="auto">
            <a:xfrm>
              <a:off x="2514601" y="3586164"/>
              <a:ext cx="49213" cy="87313"/>
            </a:xfrm>
            <a:custGeom>
              <a:avLst/>
              <a:gdLst>
                <a:gd name="T0" fmla="*/ 6 w 13"/>
                <a:gd name="T1" fmla="*/ 1 h 23"/>
                <a:gd name="T2" fmla="*/ 7 w 13"/>
                <a:gd name="T3" fmla="*/ 1 h 23"/>
                <a:gd name="T4" fmla="*/ 12 w 13"/>
                <a:gd name="T5" fmla="*/ 6 h 23"/>
                <a:gd name="T6" fmla="*/ 7 w 13"/>
                <a:gd name="T7" fmla="*/ 23 h 23"/>
                <a:gd name="T8" fmla="*/ 7 w 13"/>
                <a:gd name="T9" fmla="*/ 13 h 23"/>
                <a:gd name="T10" fmla="*/ 0 w 13"/>
                <a:gd name="T11" fmla="*/ 6 h 23"/>
                <a:gd name="T12" fmla="*/ 6 w 13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3">
                  <a:moveTo>
                    <a:pt x="6" y="1"/>
                  </a:moveTo>
                  <a:cubicBezTo>
                    <a:pt x="6" y="1"/>
                    <a:pt x="7" y="1"/>
                    <a:pt x="7" y="1"/>
                  </a:cubicBezTo>
                  <a:cubicBezTo>
                    <a:pt x="12" y="0"/>
                    <a:pt x="13" y="2"/>
                    <a:pt x="12" y="6"/>
                  </a:cubicBezTo>
                  <a:cubicBezTo>
                    <a:pt x="11" y="12"/>
                    <a:pt x="9" y="18"/>
                    <a:pt x="7" y="23"/>
                  </a:cubicBezTo>
                  <a:cubicBezTo>
                    <a:pt x="6" y="20"/>
                    <a:pt x="8" y="17"/>
                    <a:pt x="7" y="13"/>
                  </a:cubicBezTo>
                  <a:cubicBezTo>
                    <a:pt x="6" y="9"/>
                    <a:pt x="4" y="7"/>
                    <a:pt x="0" y="6"/>
                  </a:cubicBezTo>
                  <a:cubicBezTo>
                    <a:pt x="0" y="2"/>
                    <a:pt x="3" y="2"/>
                    <a:pt x="6" y="1"/>
                  </a:cubicBezTo>
                  <a:close/>
                </a:path>
              </a:pathLst>
            </a:custGeom>
            <a:solidFill>
              <a:srgbClr val="FAF9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9" name="Freeform 760"/>
            <p:cNvSpPr/>
            <p:nvPr/>
          </p:nvSpPr>
          <p:spPr bwMode="auto">
            <a:xfrm>
              <a:off x="2568576" y="3714751"/>
              <a:ext cx="58738" cy="57150"/>
            </a:xfrm>
            <a:custGeom>
              <a:avLst/>
              <a:gdLst>
                <a:gd name="T0" fmla="*/ 7 w 16"/>
                <a:gd name="T1" fmla="*/ 2 h 15"/>
                <a:gd name="T2" fmla="*/ 16 w 16"/>
                <a:gd name="T3" fmla="*/ 14 h 15"/>
                <a:gd name="T4" fmla="*/ 4 w 16"/>
                <a:gd name="T5" fmla="*/ 13 h 15"/>
                <a:gd name="T6" fmla="*/ 0 w 16"/>
                <a:gd name="T7" fmla="*/ 2 h 15"/>
                <a:gd name="T8" fmla="*/ 5 w 16"/>
                <a:gd name="T9" fmla="*/ 1 h 15"/>
                <a:gd name="T10" fmla="*/ 7 w 16"/>
                <a:gd name="T1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5">
                  <a:moveTo>
                    <a:pt x="7" y="2"/>
                  </a:moveTo>
                  <a:cubicBezTo>
                    <a:pt x="10" y="6"/>
                    <a:pt x="13" y="10"/>
                    <a:pt x="16" y="14"/>
                  </a:cubicBezTo>
                  <a:cubicBezTo>
                    <a:pt x="12" y="15"/>
                    <a:pt x="8" y="15"/>
                    <a:pt x="4" y="13"/>
                  </a:cubicBezTo>
                  <a:cubicBezTo>
                    <a:pt x="2" y="9"/>
                    <a:pt x="1" y="5"/>
                    <a:pt x="0" y="2"/>
                  </a:cubicBezTo>
                  <a:cubicBezTo>
                    <a:pt x="2" y="0"/>
                    <a:pt x="3" y="0"/>
                    <a:pt x="5" y="1"/>
                  </a:cubicBezTo>
                  <a:cubicBezTo>
                    <a:pt x="6" y="2"/>
                    <a:pt x="6" y="2"/>
                    <a:pt x="7" y="2"/>
                  </a:cubicBezTo>
                  <a:close/>
                </a:path>
              </a:pathLst>
            </a:custGeom>
            <a:solidFill>
              <a:srgbClr val="96B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0" name="Freeform 761"/>
            <p:cNvSpPr/>
            <p:nvPr/>
          </p:nvSpPr>
          <p:spPr bwMode="auto">
            <a:xfrm>
              <a:off x="1712913" y="4756151"/>
              <a:ext cx="60325" cy="60325"/>
            </a:xfrm>
            <a:custGeom>
              <a:avLst/>
              <a:gdLst>
                <a:gd name="T0" fmla="*/ 7 w 16"/>
                <a:gd name="T1" fmla="*/ 15 h 16"/>
                <a:gd name="T2" fmla="*/ 1 w 16"/>
                <a:gd name="T3" fmla="*/ 2 h 16"/>
                <a:gd name="T4" fmla="*/ 6 w 16"/>
                <a:gd name="T5" fmla="*/ 4 h 16"/>
                <a:gd name="T6" fmla="*/ 10 w 16"/>
                <a:gd name="T7" fmla="*/ 5 h 16"/>
                <a:gd name="T8" fmla="*/ 16 w 16"/>
                <a:gd name="T9" fmla="*/ 12 h 16"/>
                <a:gd name="T10" fmla="*/ 12 w 16"/>
                <a:gd name="T11" fmla="*/ 16 h 16"/>
                <a:gd name="T12" fmla="*/ 8 w 16"/>
                <a:gd name="T13" fmla="*/ 16 h 16"/>
                <a:gd name="T14" fmla="*/ 7 w 16"/>
                <a:gd name="T1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6">
                  <a:moveTo>
                    <a:pt x="7" y="15"/>
                  </a:moveTo>
                  <a:cubicBezTo>
                    <a:pt x="5" y="10"/>
                    <a:pt x="0" y="7"/>
                    <a:pt x="1" y="2"/>
                  </a:cubicBezTo>
                  <a:cubicBezTo>
                    <a:pt x="4" y="0"/>
                    <a:pt x="6" y="0"/>
                    <a:pt x="6" y="4"/>
                  </a:cubicBezTo>
                  <a:cubicBezTo>
                    <a:pt x="7" y="8"/>
                    <a:pt x="9" y="5"/>
                    <a:pt x="10" y="5"/>
                  </a:cubicBezTo>
                  <a:cubicBezTo>
                    <a:pt x="13" y="7"/>
                    <a:pt x="15" y="9"/>
                    <a:pt x="16" y="12"/>
                  </a:cubicBezTo>
                  <a:cubicBezTo>
                    <a:pt x="16" y="15"/>
                    <a:pt x="15" y="16"/>
                    <a:pt x="12" y="16"/>
                  </a:cubicBezTo>
                  <a:cubicBezTo>
                    <a:pt x="11" y="16"/>
                    <a:pt x="9" y="16"/>
                    <a:pt x="8" y="16"/>
                  </a:cubicBezTo>
                  <a:cubicBezTo>
                    <a:pt x="7" y="16"/>
                    <a:pt x="7" y="15"/>
                    <a:pt x="7" y="15"/>
                  </a:cubicBezTo>
                  <a:close/>
                </a:path>
              </a:pathLst>
            </a:custGeom>
            <a:solidFill>
              <a:srgbClr val="FD64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1" name="Freeform 762"/>
            <p:cNvSpPr/>
            <p:nvPr/>
          </p:nvSpPr>
          <p:spPr bwMode="auto">
            <a:xfrm>
              <a:off x="1509713" y="4665664"/>
              <a:ext cx="55563" cy="38100"/>
            </a:xfrm>
            <a:custGeom>
              <a:avLst/>
              <a:gdLst>
                <a:gd name="T0" fmla="*/ 14 w 15"/>
                <a:gd name="T1" fmla="*/ 6 h 10"/>
                <a:gd name="T2" fmla="*/ 14 w 15"/>
                <a:gd name="T3" fmla="*/ 9 h 10"/>
                <a:gd name="T4" fmla="*/ 5 w 15"/>
                <a:gd name="T5" fmla="*/ 10 h 10"/>
                <a:gd name="T6" fmla="*/ 0 w 15"/>
                <a:gd name="T7" fmla="*/ 3 h 10"/>
                <a:gd name="T8" fmla="*/ 1 w 15"/>
                <a:gd name="T9" fmla="*/ 1 h 10"/>
                <a:gd name="T10" fmla="*/ 10 w 15"/>
                <a:gd name="T11" fmla="*/ 0 h 10"/>
                <a:gd name="T12" fmla="*/ 12 w 15"/>
                <a:gd name="T13" fmla="*/ 1 h 10"/>
                <a:gd name="T14" fmla="*/ 13 w 15"/>
                <a:gd name="T15" fmla="*/ 2 h 10"/>
                <a:gd name="T16" fmla="*/ 14 w 15"/>
                <a:gd name="T1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0">
                  <a:moveTo>
                    <a:pt x="14" y="6"/>
                  </a:moveTo>
                  <a:cubicBezTo>
                    <a:pt x="15" y="7"/>
                    <a:pt x="14" y="8"/>
                    <a:pt x="14" y="9"/>
                  </a:cubicBezTo>
                  <a:cubicBezTo>
                    <a:pt x="11" y="10"/>
                    <a:pt x="8" y="10"/>
                    <a:pt x="5" y="10"/>
                  </a:cubicBezTo>
                  <a:cubicBezTo>
                    <a:pt x="1" y="9"/>
                    <a:pt x="2" y="5"/>
                    <a:pt x="0" y="3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4" y="0"/>
                    <a:pt x="7" y="2"/>
                    <a:pt x="10" y="0"/>
                  </a:cubicBezTo>
                  <a:cubicBezTo>
                    <a:pt x="11" y="0"/>
                    <a:pt x="12" y="1"/>
                    <a:pt x="12" y="1"/>
                  </a:cubicBezTo>
                  <a:cubicBezTo>
                    <a:pt x="13" y="1"/>
                    <a:pt x="13" y="2"/>
                    <a:pt x="13" y="2"/>
                  </a:cubicBezTo>
                  <a:cubicBezTo>
                    <a:pt x="13" y="3"/>
                    <a:pt x="14" y="4"/>
                    <a:pt x="14" y="6"/>
                  </a:cubicBezTo>
                  <a:close/>
                </a:path>
              </a:pathLst>
            </a:custGeom>
            <a:solidFill>
              <a:srgbClr val="FEE7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2" name="Freeform 763"/>
            <p:cNvSpPr/>
            <p:nvPr/>
          </p:nvSpPr>
          <p:spPr bwMode="auto">
            <a:xfrm>
              <a:off x="2374901" y="4510089"/>
              <a:ext cx="125413" cy="57150"/>
            </a:xfrm>
            <a:custGeom>
              <a:avLst/>
              <a:gdLst>
                <a:gd name="T0" fmla="*/ 0 w 33"/>
                <a:gd name="T1" fmla="*/ 14 h 15"/>
                <a:gd name="T2" fmla="*/ 8 w 33"/>
                <a:gd name="T3" fmla="*/ 11 h 15"/>
                <a:gd name="T4" fmla="*/ 24 w 33"/>
                <a:gd name="T5" fmla="*/ 3 h 15"/>
                <a:gd name="T6" fmla="*/ 32 w 33"/>
                <a:gd name="T7" fmla="*/ 0 h 15"/>
                <a:gd name="T8" fmla="*/ 33 w 33"/>
                <a:gd name="T9" fmla="*/ 0 h 15"/>
                <a:gd name="T10" fmla="*/ 26 w 33"/>
                <a:gd name="T11" fmla="*/ 6 h 15"/>
                <a:gd name="T12" fmla="*/ 19 w 33"/>
                <a:gd name="T13" fmla="*/ 12 h 15"/>
                <a:gd name="T14" fmla="*/ 0 w 33"/>
                <a:gd name="T1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15">
                  <a:moveTo>
                    <a:pt x="0" y="14"/>
                  </a:moveTo>
                  <a:cubicBezTo>
                    <a:pt x="3" y="12"/>
                    <a:pt x="5" y="12"/>
                    <a:pt x="8" y="11"/>
                  </a:cubicBezTo>
                  <a:cubicBezTo>
                    <a:pt x="14" y="10"/>
                    <a:pt x="20" y="8"/>
                    <a:pt x="24" y="3"/>
                  </a:cubicBezTo>
                  <a:cubicBezTo>
                    <a:pt x="26" y="1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2" y="3"/>
                    <a:pt x="29" y="5"/>
                    <a:pt x="26" y="6"/>
                  </a:cubicBezTo>
                  <a:cubicBezTo>
                    <a:pt x="23" y="7"/>
                    <a:pt x="23" y="11"/>
                    <a:pt x="19" y="12"/>
                  </a:cubicBezTo>
                  <a:cubicBezTo>
                    <a:pt x="13" y="15"/>
                    <a:pt x="7" y="14"/>
                    <a:pt x="0" y="1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3" name="Freeform 764"/>
            <p:cNvSpPr/>
            <p:nvPr/>
          </p:nvSpPr>
          <p:spPr bwMode="auto">
            <a:xfrm>
              <a:off x="2555876" y="4325939"/>
              <a:ext cx="53975" cy="79375"/>
            </a:xfrm>
            <a:custGeom>
              <a:avLst/>
              <a:gdLst>
                <a:gd name="T0" fmla="*/ 11 w 14"/>
                <a:gd name="T1" fmla="*/ 19 h 21"/>
                <a:gd name="T2" fmla="*/ 11 w 14"/>
                <a:gd name="T3" fmla="*/ 20 h 21"/>
                <a:gd name="T4" fmla="*/ 10 w 14"/>
                <a:gd name="T5" fmla="*/ 21 h 21"/>
                <a:gd name="T6" fmla="*/ 1 w 14"/>
                <a:gd name="T7" fmla="*/ 7 h 21"/>
                <a:gd name="T8" fmla="*/ 1 w 14"/>
                <a:gd name="T9" fmla="*/ 3 h 21"/>
                <a:gd name="T10" fmla="*/ 12 w 14"/>
                <a:gd name="T11" fmla="*/ 5 h 21"/>
                <a:gd name="T12" fmla="*/ 14 w 14"/>
                <a:gd name="T13" fmla="*/ 7 h 21"/>
                <a:gd name="T14" fmla="*/ 14 w 14"/>
                <a:gd name="T15" fmla="*/ 8 h 21"/>
                <a:gd name="T16" fmla="*/ 14 w 14"/>
                <a:gd name="T17" fmla="*/ 8 h 21"/>
                <a:gd name="T18" fmla="*/ 7 w 14"/>
                <a:gd name="T19" fmla="*/ 8 h 21"/>
                <a:gd name="T20" fmla="*/ 11 w 14"/>
                <a:gd name="T21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21">
                  <a:moveTo>
                    <a:pt x="11" y="19"/>
                  </a:moveTo>
                  <a:cubicBezTo>
                    <a:pt x="11" y="19"/>
                    <a:pt x="11" y="19"/>
                    <a:pt x="11" y="20"/>
                  </a:cubicBezTo>
                  <a:cubicBezTo>
                    <a:pt x="11" y="20"/>
                    <a:pt x="10" y="20"/>
                    <a:pt x="10" y="21"/>
                  </a:cubicBezTo>
                  <a:cubicBezTo>
                    <a:pt x="6" y="17"/>
                    <a:pt x="3" y="12"/>
                    <a:pt x="1" y="7"/>
                  </a:cubicBezTo>
                  <a:cubicBezTo>
                    <a:pt x="0" y="6"/>
                    <a:pt x="0" y="4"/>
                    <a:pt x="1" y="3"/>
                  </a:cubicBezTo>
                  <a:cubicBezTo>
                    <a:pt x="5" y="0"/>
                    <a:pt x="8" y="3"/>
                    <a:pt x="12" y="5"/>
                  </a:cubicBezTo>
                  <a:cubicBezTo>
                    <a:pt x="13" y="5"/>
                    <a:pt x="13" y="6"/>
                    <a:pt x="14" y="7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1" y="11"/>
                    <a:pt x="9" y="6"/>
                    <a:pt x="7" y="8"/>
                  </a:cubicBezTo>
                  <a:cubicBezTo>
                    <a:pt x="9" y="11"/>
                    <a:pt x="10" y="15"/>
                    <a:pt x="11" y="19"/>
                  </a:cubicBezTo>
                  <a:close/>
                </a:path>
              </a:pathLst>
            </a:custGeom>
            <a:solidFill>
              <a:srgbClr val="F9B4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4" name="Freeform 765"/>
            <p:cNvSpPr/>
            <p:nvPr/>
          </p:nvSpPr>
          <p:spPr bwMode="auto">
            <a:xfrm>
              <a:off x="2374901" y="3903664"/>
              <a:ext cx="95250" cy="52388"/>
            </a:xfrm>
            <a:custGeom>
              <a:avLst/>
              <a:gdLst>
                <a:gd name="T0" fmla="*/ 2 w 25"/>
                <a:gd name="T1" fmla="*/ 10 h 14"/>
                <a:gd name="T2" fmla="*/ 25 w 25"/>
                <a:gd name="T3" fmla="*/ 0 h 14"/>
                <a:gd name="T4" fmla="*/ 18 w 25"/>
                <a:gd name="T5" fmla="*/ 6 h 14"/>
                <a:gd name="T6" fmla="*/ 15 w 25"/>
                <a:gd name="T7" fmla="*/ 8 h 14"/>
                <a:gd name="T8" fmla="*/ 10 w 25"/>
                <a:gd name="T9" fmla="*/ 11 h 14"/>
                <a:gd name="T10" fmla="*/ 7 w 25"/>
                <a:gd name="T11" fmla="*/ 13 h 14"/>
                <a:gd name="T12" fmla="*/ 4 w 25"/>
                <a:gd name="T13" fmla="*/ 14 h 14"/>
                <a:gd name="T14" fmla="*/ 2 w 25"/>
                <a:gd name="T15" fmla="*/ 14 h 14"/>
                <a:gd name="T16" fmla="*/ 1 w 25"/>
                <a:gd name="T17" fmla="*/ 11 h 14"/>
                <a:gd name="T18" fmla="*/ 2 w 25"/>
                <a:gd name="T1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14">
                  <a:moveTo>
                    <a:pt x="2" y="10"/>
                  </a:moveTo>
                  <a:cubicBezTo>
                    <a:pt x="9" y="5"/>
                    <a:pt x="18" y="3"/>
                    <a:pt x="25" y="0"/>
                  </a:cubicBezTo>
                  <a:cubicBezTo>
                    <a:pt x="23" y="3"/>
                    <a:pt x="20" y="4"/>
                    <a:pt x="18" y="6"/>
                  </a:cubicBezTo>
                  <a:cubicBezTo>
                    <a:pt x="17" y="7"/>
                    <a:pt x="16" y="7"/>
                    <a:pt x="15" y="8"/>
                  </a:cubicBezTo>
                  <a:cubicBezTo>
                    <a:pt x="13" y="8"/>
                    <a:pt x="11" y="9"/>
                    <a:pt x="10" y="11"/>
                  </a:cubicBezTo>
                  <a:cubicBezTo>
                    <a:pt x="10" y="12"/>
                    <a:pt x="9" y="12"/>
                    <a:pt x="7" y="13"/>
                  </a:cubicBezTo>
                  <a:cubicBezTo>
                    <a:pt x="6" y="13"/>
                    <a:pt x="5" y="13"/>
                    <a:pt x="4" y="14"/>
                  </a:cubicBezTo>
                  <a:cubicBezTo>
                    <a:pt x="3" y="14"/>
                    <a:pt x="3" y="14"/>
                    <a:pt x="2" y="14"/>
                  </a:cubicBezTo>
                  <a:cubicBezTo>
                    <a:pt x="0" y="13"/>
                    <a:pt x="0" y="12"/>
                    <a:pt x="1" y="11"/>
                  </a:cubicBezTo>
                  <a:cubicBezTo>
                    <a:pt x="1" y="10"/>
                    <a:pt x="1" y="9"/>
                    <a:pt x="2" y="10"/>
                  </a:cubicBezTo>
                  <a:close/>
                </a:path>
              </a:pathLst>
            </a:custGeom>
            <a:solidFill>
              <a:srgbClr val="C3D7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5" name="Freeform 766"/>
            <p:cNvSpPr/>
            <p:nvPr/>
          </p:nvSpPr>
          <p:spPr bwMode="auto">
            <a:xfrm>
              <a:off x="1252538" y="4495801"/>
              <a:ext cx="57150" cy="30163"/>
            </a:xfrm>
            <a:custGeom>
              <a:avLst/>
              <a:gdLst>
                <a:gd name="T0" fmla="*/ 0 w 15"/>
                <a:gd name="T1" fmla="*/ 0 h 8"/>
                <a:gd name="T2" fmla="*/ 14 w 15"/>
                <a:gd name="T3" fmla="*/ 3 h 8"/>
                <a:gd name="T4" fmla="*/ 15 w 15"/>
                <a:gd name="T5" fmla="*/ 3 h 8"/>
                <a:gd name="T6" fmla="*/ 14 w 15"/>
                <a:gd name="T7" fmla="*/ 6 h 8"/>
                <a:gd name="T8" fmla="*/ 11 w 15"/>
                <a:gd name="T9" fmla="*/ 7 h 8"/>
                <a:gd name="T10" fmla="*/ 7 w 15"/>
                <a:gd name="T11" fmla="*/ 7 h 8"/>
                <a:gd name="T12" fmla="*/ 0 w 15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8">
                  <a:moveTo>
                    <a:pt x="0" y="0"/>
                  </a:moveTo>
                  <a:cubicBezTo>
                    <a:pt x="4" y="2"/>
                    <a:pt x="10" y="0"/>
                    <a:pt x="14" y="3"/>
                  </a:cubicBezTo>
                  <a:cubicBezTo>
                    <a:pt x="14" y="3"/>
                    <a:pt x="15" y="3"/>
                    <a:pt x="15" y="3"/>
                  </a:cubicBezTo>
                  <a:cubicBezTo>
                    <a:pt x="14" y="4"/>
                    <a:pt x="14" y="5"/>
                    <a:pt x="14" y="6"/>
                  </a:cubicBezTo>
                  <a:cubicBezTo>
                    <a:pt x="13" y="7"/>
                    <a:pt x="12" y="7"/>
                    <a:pt x="11" y="7"/>
                  </a:cubicBezTo>
                  <a:cubicBezTo>
                    <a:pt x="10" y="8"/>
                    <a:pt x="8" y="8"/>
                    <a:pt x="7" y="7"/>
                  </a:cubicBezTo>
                  <a:cubicBezTo>
                    <a:pt x="4" y="5"/>
                    <a:pt x="2" y="3"/>
                    <a:pt x="0" y="0"/>
                  </a:cubicBezTo>
                  <a:close/>
                </a:path>
              </a:pathLst>
            </a:custGeom>
            <a:solidFill>
              <a:srgbClr val="FE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6" name="Freeform 767"/>
            <p:cNvSpPr/>
            <p:nvPr/>
          </p:nvSpPr>
          <p:spPr bwMode="auto">
            <a:xfrm>
              <a:off x="2538413" y="3681414"/>
              <a:ext cx="47625" cy="44450"/>
            </a:xfrm>
            <a:custGeom>
              <a:avLst/>
              <a:gdLst>
                <a:gd name="T0" fmla="*/ 13 w 13"/>
                <a:gd name="T1" fmla="*/ 10 h 12"/>
                <a:gd name="T2" fmla="*/ 8 w 13"/>
                <a:gd name="T3" fmla="*/ 11 h 12"/>
                <a:gd name="T4" fmla="*/ 7 w 13"/>
                <a:gd name="T5" fmla="*/ 11 h 12"/>
                <a:gd name="T6" fmla="*/ 3 w 13"/>
                <a:gd name="T7" fmla="*/ 6 h 12"/>
                <a:gd name="T8" fmla="*/ 1 w 13"/>
                <a:gd name="T9" fmla="*/ 2 h 12"/>
                <a:gd name="T10" fmla="*/ 1 w 13"/>
                <a:gd name="T11" fmla="*/ 2 h 12"/>
                <a:gd name="T12" fmla="*/ 13 w 13"/>
                <a:gd name="T1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2">
                  <a:moveTo>
                    <a:pt x="13" y="10"/>
                  </a:moveTo>
                  <a:cubicBezTo>
                    <a:pt x="11" y="10"/>
                    <a:pt x="10" y="10"/>
                    <a:pt x="8" y="11"/>
                  </a:cubicBezTo>
                  <a:cubicBezTo>
                    <a:pt x="8" y="11"/>
                    <a:pt x="7" y="12"/>
                    <a:pt x="7" y="11"/>
                  </a:cubicBezTo>
                  <a:cubicBezTo>
                    <a:pt x="6" y="9"/>
                    <a:pt x="5" y="8"/>
                    <a:pt x="3" y="6"/>
                  </a:cubicBezTo>
                  <a:cubicBezTo>
                    <a:pt x="2" y="5"/>
                    <a:pt x="0" y="4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8" y="0"/>
                    <a:pt x="11" y="4"/>
                    <a:pt x="13" y="10"/>
                  </a:cubicBezTo>
                  <a:close/>
                </a:path>
              </a:pathLst>
            </a:custGeom>
            <a:solidFill>
              <a:srgbClr val="C2D8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7" name="Freeform 768"/>
            <p:cNvSpPr/>
            <p:nvPr/>
          </p:nvSpPr>
          <p:spPr bwMode="auto">
            <a:xfrm>
              <a:off x="1323976" y="3141664"/>
              <a:ext cx="65088" cy="41275"/>
            </a:xfrm>
            <a:custGeom>
              <a:avLst/>
              <a:gdLst>
                <a:gd name="T0" fmla="*/ 17 w 17"/>
                <a:gd name="T1" fmla="*/ 0 h 11"/>
                <a:gd name="T2" fmla="*/ 0 w 17"/>
                <a:gd name="T3" fmla="*/ 11 h 11"/>
                <a:gd name="T4" fmla="*/ 6 w 17"/>
                <a:gd name="T5" fmla="*/ 3 h 11"/>
                <a:gd name="T6" fmla="*/ 11 w 17"/>
                <a:gd name="T7" fmla="*/ 2 h 11"/>
                <a:gd name="T8" fmla="*/ 17 w 17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">
                  <a:moveTo>
                    <a:pt x="17" y="0"/>
                  </a:moveTo>
                  <a:cubicBezTo>
                    <a:pt x="12" y="5"/>
                    <a:pt x="7" y="9"/>
                    <a:pt x="0" y="11"/>
                  </a:cubicBezTo>
                  <a:cubicBezTo>
                    <a:pt x="2" y="9"/>
                    <a:pt x="3" y="6"/>
                    <a:pt x="6" y="3"/>
                  </a:cubicBezTo>
                  <a:cubicBezTo>
                    <a:pt x="7" y="3"/>
                    <a:pt x="9" y="2"/>
                    <a:pt x="11" y="2"/>
                  </a:cubicBezTo>
                  <a:cubicBezTo>
                    <a:pt x="13" y="1"/>
                    <a:pt x="15" y="0"/>
                    <a:pt x="17" y="0"/>
                  </a:cubicBezTo>
                  <a:close/>
                </a:path>
              </a:pathLst>
            </a:custGeom>
            <a:solidFill>
              <a:srgbClr val="EBF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8" name="Freeform 769"/>
            <p:cNvSpPr/>
            <p:nvPr/>
          </p:nvSpPr>
          <p:spPr bwMode="auto">
            <a:xfrm>
              <a:off x="1263651" y="3186114"/>
              <a:ext cx="57150" cy="42863"/>
            </a:xfrm>
            <a:custGeom>
              <a:avLst/>
              <a:gdLst>
                <a:gd name="T0" fmla="*/ 9 w 15"/>
                <a:gd name="T1" fmla="*/ 6 h 11"/>
                <a:gd name="T2" fmla="*/ 0 w 15"/>
                <a:gd name="T3" fmla="*/ 11 h 11"/>
                <a:gd name="T4" fmla="*/ 15 w 15"/>
                <a:gd name="T5" fmla="*/ 0 h 11"/>
                <a:gd name="T6" fmla="*/ 12 w 15"/>
                <a:gd name="T7" fmla="*/ 4 h 11"/>
                <a:gd name="T8" fmla="*/ 9 w 15"/>
                <a:gd name="T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1">
                  <a:moveTo>
                    <a:pt x="9" y="6"/>
                  </a:moveTo>
                  <a:cubicBezTo>
                    <a:pt x="6" y="8"/>
                    <a:pt x="4" y="11"/>
                    <a:pt x="0" y="11"/>
                  </a:cubicBezTo>
                  <a:cubicBezTo>
                    <a:pt x="5" y="7"/>
                    <a:pt x="8" y="1"/>
                    <a:pt x="15" y="0"/>
                  </a:cubicBezTo>
                  <a:cubicBezTo>
                    <a:pt x="15" y="2"/>
                    <a:pt x="13" y="2"/>
                    <a:pt x="12" y="4"/>
                  </a:cubicBezTo>
                  <a:cubicBezTo>
                    <a:pt x="11" y="5"/>
                    <a:pt x="11" y="6"/>
                    <a:pt x="9" y="6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9" name="Freeform 770"/>
            <p:cNvSpPr/>
            <p:nvPr/>
          </p:nvSpPr>
          <p:spPr bwMode="auto">
            <a:xfrm>
              <a:off x="1839913" y="3013076"/>
              <a:ext cx="53975" cy="46038"/>
            </a:xfrm>
            <a:custGeom>
              <a:avLst/>
              <a:gdLst>
                <a:gd name="T0" fmla="*/ 14 w 14"/>
                <a:gd name="T1" fmla="*/ 12 h 12"/>
                <a:gd name="T2" fmla="*/ 0 w 14"/>
                <a:gd name="T3" fmla="*/ 0 h 12"/>
                <a:gd name="T4" fmla="*/ 0 w 14"/>
                <a:gd name="T5" fmla="*/ 0 h 12"/>
                <a:gd name="T6" fmla="*/ 4 w 14"/>
                <a:gd name="T7" fmla="*/ 1 h 12"/>
                <a:gd name="T8" fmla="*/ 12 w 14"/>
                <a:gd name="T9" fmla="*/ 9 h 12"/>
                <a:gd name="T10" fmla="*/ 14 w 14"/>
                <a:gd name="T11" fmla="*/ 11 h 12"/>
                <a:gd name="T12" fmla="*/ 14 w 14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2">
                  <a:moveTo>
                    <a:pt x="14" y="12"/>
                  </a:moveTo>
                  <a:cubicBezTo>
                    <a:pt x="7" y="10"/>
                    <a:pt x="4" y="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7" y="3"/>
                    <a:pt x="7" y="8"/>
                    <a:pt x="12" y="9"/>
                  </a:cubicBezTo>
                  <a:cubicBezTo>
                    <a:pt x="13" y="9"/>
                    <a:pt x="14" y="10"/>
                    <a:pt x="14" y="11"/>
                  </a:cubicBezTo>
                  <a:cubicBezTo>
                    <a:pt x="14" y="11"/>
                    <a:pt x="14" y="11"/>
                    <a:pt x="14" y="12"/>
                  </a:cubicBezTo>
                  <a:close/>
                </a:path>
              </a:pathLst>
            </a:custGeom>
            <a:solidFill>
              <a:srgbClr val="C8D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0" name="Freeform 771"/>
            <p:cNvSpPr/>
            <p:nvPr/>
          </p:nvSpPr>
          <p:spPr bwMode="auto">
            <a:xfrm>
              <a:off x="1987551" y="3111501"/>
              <a:ext cx="52388" cy="33338"/>
            </a:xfrm>
            <a:custGeom>
              <a:avLst/>
              <a:gdLst>
                <a:gd name="T0" fmla="*/ 12 w 14"/>
                <a:gd name="T1" fmla="*/ 9 h 9"/>
                <a:gd name="T2" fmla="*/ 0 w 14"/>
                <a:gd name="T3" fmla="*/ 1 h 9"/>
                <a:gd name="T4" fmla="*/ 14 w 14"/>
                <a:gd name="T5" fmla="*/ 9 h 9"/>
                <a:gd name="T6" fmla="*/ 12 w 14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9">
                  <a:moveTo>
                    <a:pt x="12" y="9"/>
                  </a:moveTo>
                  <a:cubicBezTo>
                    <a:pt x="9" y="5"/>
                    <a:pt x="5" y="3"/>
                    <a:pt x="0" y="1"/>
                  </a:cubicBezTo>
                  <a:cubicBezTo>
                    <a:pt x="7" y="0"/>
                    <a:pt x="11" y="4"/>
                    <a:pt x="14" y="9"/>
                  </a:cubicBezTo>
                  <a:cubicBezTo>
                    <a:pt x="13" y="9"/>
                    <a:pt x="13" y="9"/>
                    <a:pt x="12" y="9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1" name="Freeform 772"/>
            <p:cNvSpPr/>
            <p:nvPr/>
          </p:nvSpPr>
          <p:spPr bwMode="auto">
            <a:xfrm>
              <a:off x="996951" y="4232276"/>
              <a:ext cx="33338" cy="66675"/>
            </a:xfrm>
            <a:custGeom>
              <a:avLst/>
              <a:gdLst>
                <a:gd name="T0" fmla="*/ 8 w 9"/>
                <a:gd name="T1" fmla="*/ 18 h 18"/>
                <a:gd name="T2" fmla="*/ 3 w 9"/>
                <a:gd name="T3" fmla="*/ 5 h 18"/>
                <a:gd name="T4" fmla="*/ 3 w 9"/>
                <a:gd name="T5" fmla="*/ 0 h 18"/>
                <a:gd name="T6" fmla="*/ 9 w 9"/>
                <a:gd name="T7" fmla="*/ 18 h 18"/>
                <a:gd name="T8" fmla="*/ 8 w 9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8" y="18"/>
                  </a:moveTo>
                  <a:cubicBezTo>
                    <a:pt x="7" y="13"/>
                    <a:pt x="2" y="11"/>
                    <a:pt x="3" y="5"/>
                  </a:cubicBezTo>
                  <a:cubicBezTo>
                    <a:pt x="4" y="4"/>
                    <a:pt x="0" y="2"/>
                    <a:pt x="3" y="0"/>
                  </a:cubicBezTo>
                  <a:cubicBezTo>
                    <a:pt x="4" y="7"/>
                    <a:pt x="7" y="12"/>
                    <a:pt x="9" y="18"/>
                  </a:cubicBezTo>
                  <a:cubicBezTo>
                    <a:pt x="9" y="18"/>
                    <a:pt x="9" y="18"/>
                    <a:pt x="8" y="18"/>
                  </a:cubicBezTo>
                  <a:close/>
                </a:path>
              </a:pathLst>
            </a:custGeom>
            <a:solidFill>
              <a:srgbClr val="FEC9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2" name="Freeform 773"/>
            <p:cNvSpPr/>
            <p:nvPr/>
          </p:nvSpPr>
          <p:spPr bwMode="auto">
            <a:xfrm>
              <a:off x="2544763" y="3484564"/>
              <a:ext cx="38100" cy="38100"/>
            </a:xfrm>
            <a:custGeom>
              <a:avLst/>
              <a:gdLst>
                <a:gd name="T0" fmla="*/ 10 w 10"/>
                <a:gd name="T1" fmla="*/ 10 h 10"/>
                <a:gd name="T2" fmla="*/ 0 w 10"/>
                <a:gd name="T3" fmla="*/ 0 h 10"/>
                <a:gd name="T4" fmla="*/ 10 w 10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0">
                  <a:moveTo>
                    <a:pt x="10" y="10"/>
                  </a:moveTo>
                  <a:cubicBezTo>
                    <a:pt x="7" y="7"/>
                    <a:pt x="3" y="4"/>
                    <a:pt x="0" y="0"/>
                  </a:cubicBezTo>
                  <a:cubicBezTo>
                    <a:pt x="5" y="2"/>
                    <a:pt x="10" y="4"/>
                    <a:pt x="10" y="10"/>
                  </a:cubicBezTo>
                  <a:close/>
                </a:path>
              </a:pathLst>
            </a:custGeom>
            <a:solidFill>
              <a:srgbClr val="CCDF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3" name="Freeform 774"/>
            <p:cNvSpPr/>
            <p:nvPr/>
          </p:nvSpPr>
          <p:spPr bwMode="auto">
            <a:xfrm>
              <a:off x="1425576" y="4613276"/>
              <a:ext cx="26988" cy="36513"/>
            </a:xfrm>
            <a:custGeom>
              <a:avLst/>
              <a:gdLst>
                <a:gd name="T0" fmla="*/ 0 w 7"/>
                <a:gd name="T1" fmla="*/ 0 h 10"/>
                <a:gd name="T2" fmla="*/ 7 w 7"/>
                <a:gd name="T3" fmla="*/ 10 h 10"/>
                <a:gd name="T4" fmla="*/ 0 w 7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cubicBezTo>
                    <a:pt x="5" y="1"/>
                    <a:pt x="6" y="5"/>
                    <a:pt x="7" y="10"/>
                  </a:cubicBezTo>
                  <a:cubicBezTo>
                    <a:pt x="3" y="8"/>
                    <a:pt x="3" y="3"/>
                    <a:pt x="0" y="0"/>
                  </a:cubicBezTo>
                  <a:close/>
                </a:path>
              </a:pathLst>
            </a:custGeom>
            <a:solidFill>
              <a:srgbClr val="FE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4" name="Freeform 775"/>
            <p:cNvSpPr/>
            <p:nvPr/>
          </p:nvSpPr>
          <p:spPr bwMode="auto">
            <a:xfrm>
              <a:off x="2092326" y="3171826"/>
              <a:ext cx="42863" cy="26988"/>
            </a:xfrm>
            <a:custGeom>
              <a:avLst/>
              <a:gdLst>
                <a:gd name="T0" fmla="*/ 11 w 11"/>
                <a:gd name="T1" fmla="*/ 7 h 7"/>
                <a:gd name="T2" fmla="*/ 0 w 11"/>
                <a:gd name="T3" fmla="*/ 1 h 7"/>
                <a:gd name="T4" fmla="*/ 11 w 11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7" y="7"/>
                    <a:pt x="4" y="3"/>
                    <a:pt x="0" y="1"/>
                  </a:cubicBezTo>
                  <a:cubicBezTo>
                    <a:pt x="6" y="0"/>
                    <a:pt x="8" y="4"/>
                    <a:pt x="11" y="7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5" name="Freeform 776"/>
            <p:cNvSpPr/>
            <p:nvPr/>
          </p:nvSpPr>
          <p:spPr bwMode="auto">
            <a:xfrm>
              <a:off x="1806576" y="2990851"/>
              <a:ext cx="38100" cy="19050"/>
            </a:xfrm>
            <a:custGeom>
              <a:avLst/>
              <a:gdLst>
                <a:gd name="T0" fmla="*/ 9 w 10"/>
                <a:gd name="T1" fmla="*/ 5 h 5"/>
                <a:gd name="T2" fmla="*/ 0 w 10"/>
                <a:gd name="T3" fmla="*/ 0 h 5"/>
                <a:gd name="T4" fmla="*/ 9 w 10"/>
                <a:gd name="T5" fmla="*/ 3 h 5"/>
                <a:gd name="T6" fmla="*/ 9 w 10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5">
                  <a:moveTo>
                    <a:pt x="9" y="5"/>
                  </a:moveTo>
                  <a:cubicBezTo>
                    <a:pt x="7" y="3"/>
                    <a:pt x="2" y="4"/>
                    <a:pt x="0" y="0"/>
                  </a:cubicBezTo>
                  <a:cubicBezTo>
                    <a:pt x="3" y="0"/>
                    <a:pt x="6" y="1"/>
                    <a:pt x="9" y="3"/>
                  </a:cubicBezTo>
                  <a:cubicBezTo>
                    <a:pt x="10" y="4"/>
                    <a:pt x="10" y="4"/>
                    <a:pt x="9" y="5"/>
                  </a:cubicBezTo>
                  <a:close/>
                </a:path>
              </a:pathLst>
            </a:custGeom>
            <a:solidFill>
              <a:srgbClr val="DFE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6" name="Freeform 777"/>
            <p:cNvSpPr/>
            <p:nvPr/>
          </p:nvSpPr>
          <p:spPr bwMode="auto">
            <a:xfrm>
              <a:off x="1493838" y="4624389"/>
              <a:ext cx="19050" cy="52388"/>
            </a:xfrm>
            <a:custGeom>
              <a:avLst/>
              <a:gdLst>
                <a:gd name="T0" fmla="*/ 5 w 5"/>
                <a:gd name="T1" fmla="*/ 12 h 14"/>
                <a:gd name="T2" fmla="*/ 4 w 5"/>
                <a:gd name="T3" fmla="*/ 14 h 14"/>
                <a:gd name="T4" fmla="*/ 0 w 5"/>
                <a:gd name="T5" fmla="*/ 8 h 14"/>
                <a:gd name="T6" fmla="*/ 0 w 5"/>
                <a:gd name="T7" fmla="*/ 1 h 14"/>
                <a:gd name="T8" fmla="*/ 1 w 5"/>
                <a:gd name="T9" fmla="*/ 0 h 14"/>
                <a:gd name="T10" fmla="*/ 5 w 5"/>
                <a:gd name="T1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4">
                  <a:moveTo>
                    <a:pt x="5" y="12"/>
                  </a:moveTo>
                  <a:cubicBezTo>
                    <a:pt x="5" y="13"/>
                    <a:pt x="4" y="13"/>
                    <a:pt x="4" y="14"/>
                  </a:cubicBezTo>
                  <a:cubicBezTo>
                    <a:pt x="4" y="11"/>
                    <a:pt x="0" y="11"/>
                    <a:pt x="0" y="8"/>
                  </a:cubicBezTo>
                  <a:cubicBezTo>
                    <a:pt x="0" y="6"/>
                    <a:pt x="0" y="3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" y="5"/>
                    <a:pt x="5" y="8"/>
                    <a:pt x="5" y="12"/>
                  </a:cubicBezTo>
                  <a:close/>
                </a:path>
              </a:pathLst>
            </a:custGeom>
            <a:solidFill>
              <a:srgbClr val="FEE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7" name="Freeform 778"/>
            <p:cNvSpPr/>
            <p:nvPr/>
          </p:nvSpPr>
          <p:spPr bwMode="auto">
            <a:xfrm>
              <a:off x="2300288" y="3325814"/>
              <a:ext cx="26988" cy="19050"/>
            </a:xfrm>
            <a:custGeom>
              <a:avLst/>
              <a:gdLst>
                <a:gd name="T0" fmla="*/ 7 w 7"/>
                <a:gd name="T1" fmla="*/ 5 h 5"/>
                <a:gd name="T2" fmla="*/ 0 w 7"/>
                <a:gd name="T3" fmla="*/ 0 h 5"/>
                <a:gd name="T4" fmla="*/ 7 w 7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7" y="5"/>
                  </a:moveTo>
                  <a:cubicBezTo>
                    <a:pt x="4" y="5"/>
                    <a:pt x="1" y="3"/>
                    <a:pt x="0" y="0"/>
                  </a:cubicBezTo>
                  <a:cubicBezTo>
                    <a:pt x="4" y="0"/>
                    <a:pt x="6" y="2"/>
                    <a:pt x="7" y="5"/>
                  </a:cubicBezTo>
                  <a:close/>
                </a:path>
              </a:pathLst>
            </a:custGeom>
            <a:solidFill>
              <a:srgbClr val="EAF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8" name="Freeform 779"/>
            <p:cNvSpPr/>
            <p:nvPr/>
          </p:nvSpPr>
          <p:spPr bwMode="auto">
            <a:xfrm>
              <a:off x="2051051" y="3152776"/>
              <a:ext cx="38100" cy="15875"/>
            </a:xfrm>
            <a:custGeom>
              <a:avLst/>
              <a:gdLst>
                <a:gd name="T0" fmla="*/ 10 w 10"/>
                <a:gd name="T1" fmla="*/ 4 h 4"/>
                <a:gd name="T2" fmla="*/ 1 w 10"/>
                <a:gd name="T3" fmla="*/ 1 h 4"/>
                <a:gd name="T4" fmla="*/ 0 w 10"/>
                <a:gd name="T5" fmla="*/ 0 h 4"/>
                <a:gd name="T6" fmla="*/ 10 w 10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cubicBezTo>
                    <a:pt x="6" y="4"/>
                    <a:pt x="3" y="2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7" y="1"/>
                    <a:pt x="10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29" name="Freeform 780"/>
            <p:cNvSpPr/>
            <p:nvPr/>
          </p:nvSpPr>
          <p:spPr bwMode="auto">
            <a:xfrm>
              <a:off x="2555876" y="4205289"/>
              <a:ext cx="12700" cy="44450"/>
            </a:xfrm>
            <a:custGeom>
              <a:avLst/>
              <a:gdLst>
                <a:gd name="T0" fmla="*/ 2 w 3"/>
                <a:gd name="T1" fmla="*/ 12 h 12"/>
                <a:gd name="T2" fmla="*/ 3 w 3"/>
                <a:gd name="T3" fmla="*/ 0 h 12"/>
                <a:gd name="T4" fmla="*/ 2 w 3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2">
                  <a:moveTo>
                    <a:pt x="2" y="12"/>
                  </a:moveTo>
                  <a:cubicBezTo>
                    <a:pt x="1" y="8"/>
                    <a:pt x="0" y="4"/>
                    <a:pt x="3" y="0"/>
                  </a:cubicBezTo>
                  <a:cubicBezTo>
                    <a:pt x="3" y="4"/>
                    <a:pt x="2" y="8"/>
                    <a:pt x="2" y="1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0" name="Freeform 781"/>
            <p:cNvSpPr/>
            <p:nvPr/>
          </p:nvSpPr>
          <p:spPr bwMode="auto">
            <a:xfrm>
              <a:off x="1531938" y="3028951"/>
              <a:ext cx="26988" cy="22225"/>
            </a:xfrm>
            <a:custGeom>
              <a:avLst/>
              <a:gdLst>
                <a:gd name="T0" fmla="*/ 7 w 7"/>
                <a:gd name="T1" fmla="*/ 0 h 6"/>
                <a:gd name="T2" fmla="*/ 0 w 7"/>
                <a:gd name="T3" fmla="*/ 6 h 6"/>
                <a:gd name="T4" fmla="*/ 7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7" y="0"/>
                  </a:moveTo>
                  <a:cubicBezTo>
                    <a:pt x="5" y="2"/>
                    <a:pt x="3" y="5"/>
                    <a:pt x="0" y="6"/>
                  </a:cubicBezTo>
                  <a:cubicBezTo>
                    <a:pt x="1" y="2"/>
                    <a:pt x="4" y="1"/>
                    <a:pt x="7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1" name="Freeform 782"/>
            <p:cNvSpPr/>
            <p:nvPr/>
          </p:nvSpPr>
          <p:spPr bwMode="auto">
            <a:xfrm>
              <a:off x="1905001" y="4789489"/>
              <a:ext cx="30163" cy="19050"/>
            </a:xfrm>
            <a:custGeom>
              <a:avLst/>
              <a:gdLst>
                <a:gd name="T0" fmla="*/ 0 w 8"/>
                <a:gd name="T1" fmla="*/ 5 h 5"/>
                <a:gd name="T2" fmla="*/ 8 w 8"/>
                <a:gd name="T3" fmla="*/ 0 h 5"/>
                <a:gd name="T4" fmla="*/ 0 w 8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0" y="5"/>
                  </a:moveTo>
                  <a:cubicBezTo>
                    <a:pt x="2" y="3"/>
                    <a:pt x="5" y="1"/>
                    <a:pt x="8" y="0"/>
                  </a:cubicBezTo>
                  <a:cubicBezTo>
                    <a:pt x="6" y="3"/>
                    <a:pt x="3" y="5"/>
                    <a:pt x="0" y="5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2" name="Freeform 783"/>
            <p:cNvSpPr/>
            <p:nvPr/>
          </p:nvSpPr>
          <p:spPr bwMode="auto">
            <a:xfrm>
              <a:off x="1671638" y="2960689"/>
              <a:ext cx="19050" cy="19050"/>
            </a:xfrm>
            <a:custGeom>
              <a:avLst/>
              <a:gdLst>
                <a:gd name="T0" fmla="*/ 5 w 5"/>
                <a:gd name="T1" fmla="*/ 0 h 5"/>
                <a:gd name="T2" fmla="*/ 0 w 5"/>
                <a:gd name="T3" fmla="*/ 5 h 5"/>
                <a:gd name="T4" fmla="*/ 5 w 5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5" y="3"/>
                    <a:pt x="3" y="4"/>
                    <a:pt x="0" y="5"/>
                  </a:cubicBezTo>
                  <a:cubicBezTo>
                    <a:pt x="1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CAD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3" name="Freeform 784"/>
            <p:cNvSpPr/>
            <p:nvPr/>
          </p:nvSpPr>
          <p:spPr bwMode="auto">
            <a:xfrm>
              <a:off x="2568576" y="4159251"/>
              <a:ext cx="11113" cy="38100"/>
            </a:xfrm>
            <a:custGeom>
              <a:avLst/>
              <a:gdLst>
                <a:gd name="T0" fmla="*/ 0 w 3"/>
                <a:gd name="T1" fmla="*/ 10 h 10"/>
                <a:gd name="T2" fmla="*/ 2 w 3"/>
                <a:gd name="T3" fmla="*/ 0 h 10"/>
                <a:gd name="T4" fmla="*/ 0 w 3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0" y="10"/>
                  </a:moveTo>
                  <a:cubicBezTo>
                    <a:pt x="1" y="7"/>
                    <a:pt x="1" y="3"/>
                    <a:pt x="2" y="0"/>
                  </a:cubicBezTo>
                  <a:cubicBezTo>
                    <a:pt x="2" y="4"/>
                    <a:pt x="3" y="7"/>
                    <a:pt x="0" y="1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4" name="Freeform 785"/>
            <p:cNvSpPr/>
            <p:nvPr/>
          </p:nvSpPr>
          <p:spPr bwMode="auto">
            <a:xfrm>
              <a:off x="1222376" y="3240089"/>
              <a:ext cx="23813" cy="11113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2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4" y="1"/>
                    <a:pt x="3" y="3"/>
                    <a:pt x="0" y="2"/>
                  </a:cubicBezTo>
                  <a:cubicBezTo>
                    <a:pt x="1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5" name="Freeform 786"/>
            <p:cNvSpPr/>
            <p:nvPr/>
          </p:nvSpPr>
          <p:spPr bwMode="auto">
            <a:xfrm>
              <a:off x="1708151" y="2949576"/>
              <a:ext cx="38100" cy="6350"/>
            </a:xfrm>
            <a:custGeom>
              <a:avLst/>
              <a:gdLst>
                <a:gd name="T0" fmla="*/ 10 w 10"/>
                <a:gd name="T1" fmla="*/ 2 h 2"/>
                <a:gd name="T2" fmla="*/ 0 w 10"/>
                <a:gd name="T3" fmla="*/ 2 h 2"/>
                <a:gd name="T4" fmla="*/ 10 w 10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">
                  <a:moveTo>
                    <a:pt x="10" y="2"/>
                  </a:moveTo>
                  <a:cubicBezTo>
                    <a:pt x="7" y="2"/>
                    <a:pt x="3" y="2"/>
                    <a:pt x="0" y="2"/>
                  </a:cubicBezTo>
                  <a:cubicBezTo>
                    <a:pt x="3" y="0"/>
                    <a:pt x="7" y="0"/>
                    <a:pt x="1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6" name="Freeform 787"/>
            <p:cNvSpPr/>
            <p:nvPr/>
          </p:nvSpPr>
          <p:spPr bwMode="auto">
            <a:xfrm>
              <a:off x="2251076" y="3284539"/>
              <a:ext cx="19050" cy="15875"/>
            </a:xfrm>
            <a:custGeom>
              <a:avLst/>
              <a:gdLst>
                <a:gd name="T0" fmla="*/ 5 w 5"/>
                <a:gd name="T1" fmla="*/ 4 h 4"/>
                <a:gd name="T2" fmla="*/ 0 w 5"/>
                <a:gd name="T3" fmla="*/ 0 h 4"/>
                <a:gd name="T4" fmla="*/ 5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cubicBezTo>
                    <a:pt x="3" y="3"/>
                    <a:pt x="1" y="2"/>
                    <a:pt x="0" y="0"/>
                  </a:cubicBezTo>
                  <a:cubicBezTo>
                    <a:pt x="3" y="0"/>
                    <a:pt x="4" y="2"/>
                    <a:pt x="5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7" name="Freeform 788"/>
            <p:cNvSpPr/>
            <p:nvPr/>
          </p:nvSpPr>
          <p:spPr bwMode="auto">
            <a:xfrm>
              <a:off x="1565276" y="3005139"/>
              <a:ext cx="26988" cy="15875"/>
            </a:xfrm>
            <a:custGeom>
              <a:avLst/>
              <a:gdLst>
                <a:gd name="T0" fmla="*/ 7 w 7"/>
                <a:gd name="T1" fmla="*/ 0 h 4"/>
                <a:gd name="T2" fmla="*/ 0 w 7"/>
                <a:gd name="T3" fmla="*/ 4 h 4"/>
                <a:gd name="T4" fmla="*/ 7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7" y="0"/>
                  </a:moveTo>
                  <a:cubicBezTo>
                    <a:pt x="6" y="3"/>
                    <a:pt x="3" y="4"/>
                    <a:pt x="0" y="4"/>
                  </a:cubicBezTo>
                  <a:cubicBezTo>
                    <a:pt x="3" y="3"/>
                    <a:pt x="5" y="1"/>
                    <a:pt x="7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8" name="Freeform 789"/>
            <p:cNvSpPr/>
            <p:nvPr/>
          </p:nvSpPr>
          <p:spPr bwMode="auto">
            <a:xfrm>
              <a:off x="2495551" y="4495801"/>
              <a:ext cx="19050" cy="14288"/>
            </a:xfrm>
            <a:custGeom>
              <a:avLst/>
              <a:gdLst>
                <a:gd name="T0" fmla="*/ 2 w 5"/>
                <a:gd name="T1" fmla="*/ 2 h 4"/>
                <a:gd name="T2" fmla="*/ 5 w 5"/>
                <a:gd name="T3" fmla="*/ 0 h 4"/>
                <a:gd name="T4" fmla="*/ 1 w 5"/>
                <a:gd name="T5" fmla="*/ 4 h 4"/>
                <a:gd name="T6" fmla="*/ 1 w 5"/>
                <a:gd name="T7" fmla="*/ 4 h 4"/>
                <a:gd name="T8" fmla="*/ 2 w 5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2"/>
                  </a:moveTo>
                  <a:cubicBezTo>
                    <a:pt x="3" y="1"/>
                    <a:pt x="4" y="1"/>
                    <a:pt x="5" y="0"/>
                  </a:cubicBezTo>
                  <a:cubicBezTo>
                    <a:pt x="5" y="3"/>
                    <a:pt x="3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2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39" name="Freeform 790"/>
            <p:cNvSpPr/>
            <p:nvPr/>
          </p:nvSpPr>
          <p:spPr bwMode="auto">
            <a:xfrm>
              <a:off x="1677988" y="4794251"/>
              <a:ext cx="12700" cy="22225"/>
            </a:xfrm>
            <a:custGeom>
              <a:avLst/>
              <a:gdLst>
                <a:gd name="T0" fmla="*/ 0 w 3"/>
                <a:gd name="T1" fmla="*/ 0 h 6"/>
                <a:gd name="T2" fmla="*/ 3 w 3"/>
                <a:gd name="T3" fmla="*/ 6 h 6"/>
                <a:gd name="T4" fmla="*/ 0 w 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cubicBezTo>
                    <a:pt x="3" y="1"/>
                    <a:pt x="2" y="4"/>
                    <a:pt x="3" y="6"/>
                  </a:cubicBezTo>
                  <a:cubicBezTo>
                    <a:pt x="0" y="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0" name="Freeform 791"/>
            <p:cNvSpPr/>
            <p:nvPr/>
          </p:nvSpPr>
          <p:spPr bwMode="auto">
            <a:xfrm>
              <a:off x="1528763" y="4699001"/>
              <a:ext cx="33338" cy="7938"/>
            </a:xfrm>
            <a:custGeom>
              <a:avLst/>
              <a:gdLst>
                <a:gd name="T0" fmla="*/ 0 w 9"/>
                <a:gd name="T1" fmla="*/ 1 h 2"/>
                <a:gd name="T2" fmla="*/ 9 w 9"/>
                <a:gd name="T3" fmla="*/ 0 h 2"/>
                <a:gd name="T4" fmla="*/ 9 w 9"/>
                <a:gd name="T5" fmla="*/ 1 h 2"/>
                <a:gd name="T6" fmla="*/ 0 w 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">
                  <a:moveTo>
                    <a:pt x="0" y="1"/>
                  </a:moveTo>
                  <a:cubicBezTo>
                    <a:pt x="3" y="0"/>
                    <a:pt x="6" y="0"/>
                    <a:pt x="9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2"/>
                    <a:pt x="0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1" name="Freeform 792"/>
            <p:cNvSpPr/>
            <p:nvPr/>
          </p:nvSpPr>
          <p:spPr bwMode="auto">
            <a:xfrm>
              <a:off x="993776" y="4303714"/>
              <a:ext cx="30163" cy="3175"/>
            </a:xfrm>
            <a:custGeom>
              <a:avLst/>
              <a:gdLst>
                <a:gd name="T0" fmla="*/ 0 w 8"/>
                <a:gd name="T1" fmla="*/ 0 h 1"/>
                <a:gd name="T2" fmla="*/ 8 w 8"/>
                <a:gd name="T3" fmla="*/ 0 h 1"/>
                <a:gd name="T4" fmla="*/ 0 w 8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">
                  <a:moveTo>
                    <a:pt x="0" y="0"/>
                  </a:moveTo>
                  <a:cubicBezTo>
                    <a:pt x="3" y="0"/>
                    <a:pt x="5" y="0"/>
                    <a:pt x="8" y="0"/>
                  </a:cubicBezTo>
                  <a:cubicBezTo>
                    <a:pt x="5" y="1"/>
                    <a:pt x="3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2" name="Freeform 793"/>
            <p:cNvSpPr/>
            <p:nvPr/>
          </p:nvSpPr>
          <p:spPr bwMode="auto">
            <a:xfrm>
              <a:off x="2357438" y="3371851"/>
              <a:ext cx="30163" cy="7938"/>
            </a:xfrm>
            <a:custGeom>
              <a:avLst/>
              <a:gdLst>
                <a:gd name="T0" fmla="*/ 8 w 8"/>
                <a:gd name="T1" fmla="*/ 2 h 2"/>
                <a:gd name="T2" fmla="*/ 0 w 8"/>
                <a:gd name="T3" fmla="*/ 0 h 2"/>
                <a:gd name="T4" fmla="*/ 8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8" y="2"/>
                  </a:moveTo>
                  <a:cubicBezTo>
                    <a:pt x="6" y="2"/>
                    <a:pt x="3" y="1"/>
                    <a:pt x="0" y="0"/>
                  </a:cubicBezTo>
                  <a:cubicBezTo>
                    <a:pt x="3" y="0"/>
                    <a:pt x="6" y="0"/>
                    <a:pt x="8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3" name="Freeform 794"/>
            <p:cNvSpPr/>
            <p:nvPr/>
          </p:nvSpPr>
          <p:spPr bwMode="auto">
            <a:xfrm>
              <a:off x="1106488" y="3748089"/>
              <a:ext cx="11113" cy="19050"/>
            </a:xfrm>
            <a:custGeom>
              <a:avLst/>
              <a:gdLst>
                <a:gd name="T0" fmla="*/ 3 w 3"/>
                <a:gd name="T1" fmla="*/ 5 h 5"/>
                <a:gd name="T2" fmla="*/ 0 w 3"/>
                <a:gd name="T3" fmla="*/ 2 h 5"/>
                <a:gd name="T4" fmla="*/ 1 w 3"/>
                <a:gd name="T5" fmla="*/ 0 h 5"/>
                <a:gd name="T6" fmla="*/ 3 w 3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3" y="5"/>
                  </a:moveTo>
                  <a:cubicBezTo>
                    <a:pt x="2" y="5"/>
                    <a:pt x="1" y="3"/>
                    <a:pt x="0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3" y="1"/>
                    <a:pt x="3" y="3"/>
                    <a:pt x="3" y="5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4" name="Freeform 795"/>
            <p:cNvSpPr/>
            <p:nvPr/>
          </p:nvSpPr>
          <p:spPr bwMode="auto">
            <a:xfrm>
              <a:off x="1339851" y="4567239"/>
              <a:ext cx="30163" cy="7938"/>
            </a:xfrm>
            <a:custGeom>
              <a:avLst/>
              <a:gdLst>
                <a:gd name="T0" fmla="*/ 0 w 8"/>
                <a:gd name="T1" fmla="*/ 0 h 2"/>
                <a:gd name="T2" fmla="*/ 8 w 8"/>
                <a:gd name="T3" fmla="*/ 0 h 2"/>
                <a:gd name="T4" fmla="*/ 0 w 8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3" y="0"/>
                    <a:pt x="6" y="0"/>
                    <a:pt x="8" y="0"/>
                  </a:cubicBezTo>
                  <a:cubicBezTo>
                    <a:pt x="6" y="2"/>
                    <a:pt x="3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5" name="Freeform 796"/>
            <p:cNvSpPr/>
            <p:nvPr/>
          </p:nvSpPr>
          <p:spPr bwMode="auto">
            <a:xfrm>
              <a:off x="2571751" y="4141789"/>
              <a:ext cx="11113" cy="17463"/>
            </a:xfrm>
            <a:custGeom>
              <a:avLst/>
              <a:gdLst>
                <a:gd name="T0" fmla="*/ 1 w 3"/>
                <a:gd name="T1" fmla="*/ 5 h 5"/>
                <a:gd name="T2" fmla="*/ 1 w 3"/>
                <a:gd name="T3" fmla="*/ 0 h 5"/>
                <a:gd name="T4" fmla="*/ 1 w 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1" y="5"/>
                  </a:moveTo>
                  <a:cubicBezTo>
                    <a:pt x="0" y="3"/>
                    <a:pt x="0" y="1"/>
                    <a:pt x="1" y="0"/>
                  </a:cubicBezTo>
                  <a:cubicBezTo>
                    <a:pt x="3" y="1"/>
                    <a:pt x="3" y="3"/>
                    <a:pt x="1" y="5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6" name="Freeform 797"/>
            <p:cNvSpPr/>
            <p:nvPr/>
          </p:nvSpPr>
          <p:spPr bwMode="auto">
            <a:xfrm>
              <a:off x="1839913" y="3001964"/>
              <a:ext cx="15875" cy="14288"/>
            </a:xfrm>
            <a:custGeom>
              <a:avLst/>
              <a:gdLst>
                <a:gd name="T0" fmla="*/ 0 w 4"/>
                <a:gd name="T1" fmla="*/ 2 h 4"/>
                <a:gd name="T2" fmla="*/ 0 w 4"/>
                <a:gd name="T3" fmla="*/ 0 h 4"/>
                <a:gd name="T4" fmla="*/ 4 w 4"/>
                <a:gd name="T5" fmla="*/ 4 h 4"/>
                <a:gd name="T6" fmla="*/ 0 w 4"/>
                <a:gd name="T7" fmla="*/ 3 h 4"/>
                <a:gd name="T8" fmla="*/ 0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2" y="1"/>
                    <a:pt x="3" y="3"/>
                    <a:pt x="4" y="4"/>
                  </a:cubicBezTo>
                  <a:cubicBezTo>
                    <a:pt x="3" y="4"/>
                    <a:pt x="2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7" name="Freeform 798"/>
            <p:cNvSpPr/>
            <p:nvPr/>
          </p:nvSpPr>
          <p:spPr bwMode="auto">
            <a:xfrm>
              <a:off x="1893888" y="3054351"/>
              <a:ext cx="14288" cy="15875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1 h 4"/>
                <a:gd name="T4" fmla="*/ 0 w 4"/>
                <a:gd name="T5" fmla="*/ 1 h 4"/>
                <a:gd name="T6" fmla="*/ 2 w 4"/>
                <a:gd name="T7" fmla="*/ 1 h 4"/>
                <a:gd name="T8" fmla="*/ 4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4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1"/>
                  </a:cubicBezTo>
                  <a:cubicBezTo>
                    <a:pt x="3" y="2"/>
                    <a:pt x="4" y="3"/>
                    <a:pt x="4" y="4"/>
                  </a:cubicBezTo>
                  <a:close/>
                </a:path>
              </a:pathLst>
            </a:custGeom>
            <a:solidFill>
              <a:srgbClr val="C8D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8" name="Freeform 799"/>
            <p:cNvSpPr/>
            <p:nvPr/>
          </p:nvSpPr>
          <p:spPr bwMode="auto">
            <a:xfrm>
              <a:off x="895351" y="3914776"/>
              <a:ext cx="7938" cy="30163"/>
            </a:xfrm>
            <a:custGeom>
              <a:avLst/>
              <a:gdLst>
                <a:gd name="T0" fmla="*/ 0 w 2"/>
                <a:gd name="T1" fmla="*/ 0 h 8"/>
                <a:gd name="T2" fmla="*/ 1 w 2"/>
                <a:gd name="T3" fmla="*/ 7 h 8"/>
                <a:gd name="T4" fmla="*/ 0 w 2"/>
                <a:gd name="T5" fmla="*/ 8 h 8"/>
                <a:gd name="T6" fmla="*/ 0 w 2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8">
                  <a:moveTo>
                    <a:pt x="0" y="0"/>
                  </a:moveTo>
                  <a:cubicBezTo>
                    <a:pt x="2" y="2"/>
                    <a:pt x="0" y="5"/>
                    <a:pt x="1" y="7"/>
                  </a:cubicBezTo>
                  <a:cubicBezTo>
                    <a:pt x="0" y="7"/>
                    <a:pt x="0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49" name="Freeform 800"/>
            <p:cNvSpPr/>
            <p:nvPr/>
          </p:nvSpPr>
          <p:spPr bwMode="auto">
            <a:xfrm>
              <a:off x="2601913" y="4325939"/>
              <a:ext cx="7938" cy="26988"/>
            </a:xfrm>
            <a:custGeom>
              <a:avLst/>
              <a:gdLst>
                <a:gd name="T0" fmla="*/ 2 w 2"/>
                <a:gd name="T1" fmla="*/ 7 h 7"/>
                <a:gd name="T2" fmla="*/ 0 w 2"/>
                <a:gd name="T3" fmla="*/ 5 h 7"/>
                <a:gd name="T4" fmla="*/ 0 w 2"/>
                <a:gd name="T5" fmla="*/ 0 h 7"/>
                <a:gd name="T6" fmla="*/ 2 w 2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7">
                  <a:moveTo>
                    <a:pt x="2" y="7"/>
                  </a:moveTo>
                  <a:cubicBezTo>
                    <a:pt x="1" y="7"/>
                    <a:pt x="0" y="6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3"/>
                    <a:pt x="1" y="5"/>
                    <a:pt x="2" y="7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0" name="Freeform 801"/>
            <p:cNvSpPr/>
            <p:nvPr/>
          </p:nvSpPr>
          <p:spPr bwMode="auto">
            <a:xfrm>
              <a:off x="1701801" y="4819651"/>
              <a:ext cx="19050" cy="7938"/>
            </a:xfrm>
            <a:custGeom>
              <a:avLst/>
              <a:gdLst>
                <a:gd name="T0" fmla="*/ 0 w 5"/>
                <a:gd name="T1" fmla="*/ 1 h 2"/>
                <a:gd name="T2" fmla="*/ 5 w 5"/>
                <a:gd name="T3" fmla="*/ 1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1"/>
                    <a:pt x="3" y="0"/>
                    <a:pt x="5" y="1"/>
                  </a:cubicBezTo>
                  <a:cubicBezTo>
                    <a:pt x="3" y="2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1" name="Freeform 802"/>
            <p:cNvSpPr/>
            <p:nvPr/>
          </p:nvSpPr>
          <p:spPr bwMode="auto">
            <a:xfrm>
              <a:off x="890588" y="4027489"/>
              <a:ext cx="7938" cy="26988"/>
            </a:xfrm>
            <a:custGeom>
              <a:avLst/>
              <a:gdLst>
                <a:gd name="T0" fmla="*/ 1 w 2"/>
                <a:gd name="T1" fmla="*/ 0 h 7"/>
                <a:gd name="T2" fmla="*/ 2 w 2"/>
                <a:gd name="T3" fmla="*/ 7 h 7"/>
                <a:gd name="T4" fmla="*/ 1 w 2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7">
                  <a:moveTo>
                    <a:pt x="1" y="0"/>
                  </a:moveTo>
                  <a:cubicBezTo>
                    <a:pt x="2" y="2"/>
                    <a:pt x="1" y="4"/>
                    <a:pt x="2" y="7"/>
                  </a:cubicBezTo>
                  <a:cubicBezTo>
                    <a:pt x="0" y="4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2" name="Freeform 803"/>
            <p:cNvSpPr/>
            <p:nvPr/>
          </p:nvSpPr>
          <p:spPr bwMode="auto">
            <a:xfrm>
              <a:off x="1306513" y="4510089"/>
              <a:ext cx="11113" cy="19050"/>
            </a:xfrm>
            <a:custGeom>
              <a:avLst/>
              <a:gdLst>
                <a:gd name="T0" fmla="*/ 0 w 3"/>
                <a:gd name="T1" fmla="*/ 2 h 5"/>
                <a:gd name="T2" fmla="*/ 0 w 3"/>
                <a:gd name="T3" fmla="*/ 0 h 5"/>
                <a:gd name="T4" fmla="*/ 1 w 3"/>
                <a:gd name="T5" fmla="*/ 4 h 5"/>
                <a:gd name="T6" fmla="*/ 1 w 3"/>
                <a:gd name="T7" fmla="*/ 5 h 5"/>
                <a:gd name="T8" fmla="*/ 0 w 3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2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3" y="1"/>
                    <a:pt x="2" y="2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3" name="Freeform 804"/>
            <p:cNvSpPr/>
            <p:nvPr/>
          </p:nvSpPr>
          <p:spPr bwMode="auto">
            <a:xfrm>
              <a:off x="1192213" y="3259139"/>
              <a:ext cx="19050" cy="11113"/>
            </a:xfrm>
            <a:custGeom>
              <a:avLst/>
              <a:gdLst>
                <a:gd name="T0" fmla="*/ 5 w 5"/>
                <a:gd name="T1" fmla="*/ 0 h 3"/>
                <a:gd name="T2" fmla="*/ 3 w 5"/>
                <a:gd name="T3" fmla="*/ 3 h 3"/>
                <a:gd name="T4" fmla="*/ 0 w 5"/>
                <a:gd name="T5" fmla="*/ 3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5" y="1"/>
                    <a:pt x="4" y="2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2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4" name="Freeform 805"/>
            <p:cNvSpPr/>
            <p:nvPr/>
          </p:nvSpPr>
          <p:spPr bwMode="auto">
            <a:xfrm>
              <a:off x="2560638" y="4257676"/>
              <a:ext cx="11113" cy="26988"/>
            </a:xfrm>
            <a:custGeom>
              <a:avLst/>
              <a:gdLst>
                <a:gd name="T0" fmla="*/ 2 w 3"/>
                <a:gd name="T1" fmla="*/ 7 h 7"/>
                <a:gd name="T2" fmla="*/ 1 w 3"/>
                <a:gd name="T3" fmla="*/ 0 h 7"/>
                <a:gd name="T4" fmla="*/ 2 w 3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7">
                  <a:moveTo>
                    <a:pt x="2" y="7"/>
                  </a:moveTo>
                  <a:cubicBezTo>
                    <a:pt x="0" y="5"/>
                    <a:pt x="2" y="2"/>
                    <a:pt x="1" y="0"/>
                  </a:cubicBezTo>
                  <a:cubicBezTo>
                    <a:pt x="3" y="2"/>
                    <a:pt x="2" y="5"/>
                    <a:pt x="2" y="7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5" name="Freeform 806"/>
            <p:cNvSpPr/>
            <p:nvPr/>
          </p:nvSpPr>
          <p:spPr bwMode="auto">
            <a:xfrm>
              <a:off x="1935163" y="3089276"/>
              <a:ext cx="19050" cy="11113"/>
            </a:xfrm>
            <a:custGeom>
              <a:avLst/>
              <a:gdLst>
                <a:gd name="T0" fmla="*/ 5 w 5"/>
                <a:gd name="T1" fmla="*/ 3 h 3"/>
                <a:gd name="T2" fmla="*/ 0 w 5"/>
                <a:gd name="T3" fmla="*/ 1 h 3"/>
                <a:gd name="T4" fmla="*/ 0 w 5"/>
                <a:gd name="T5" fmla="*/ 0 h 3"/>
                <a:gd name="T6" fmla="*/ 5 w 5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cubicBezTo>
                    <a:pt x="3" y="3"/>
                    <a:pt x="2" y="2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2" y="1"/>
                    <a:pt x="4" y="1"/>
                    <a:pt x="5" y="3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56" name="Freeform 807"/>
            <p:cNvSpPr/>
            <p:nvPr/>
          </p:nvSpPr>
          <p:spPr bwMode="auto">
            <a:xfrm>
              <a:off x="1784351" y="2971801"/>
              <a:ext cx="7938" cy="14288"/>
            </a:xfrm>
            <a:custGeom>
              <a:avLst/>
              <a:gdLst>
                <a:gd name="T0" fmla="*/ 2 w 2"/>
                <a:gd name="T1" fmla="*/ 4 h 4"/>
                <a:gd name="T2" fmla="*/ 0 w 2"/>
                <a:gd name="T3" fmla="*/ 0 h 4"/>
                <a:gd name="T4" fmla="*/ 2 w 2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1" y="1"/>
                    <a:pt x="2" y="2"/>
                    <a:pt x="2" y="4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grpSp>
          <p:nvGrpSpPr>
            <p:cNvPr id="13" name="Group 1009"/>
            <p:cNvGrpSpPr/>
            <p:nvPr/>
          </p:nvGrpSpPr>
          <p:grpSpPr bwMode="auto">
            <a:xfrm>
              <a:off x="895350" y="2971801"/>
              <a:ext cx="1755775" cy="1844675"/>
              <a:chOff x="564" y="1872"/>
              <a:chExt cx="1106" cy="1162"/>
            </a:xfrm>
          </p:grpSpPr>
          <p:sp>
            <p:nvSpPr>
              <p:cNvPr id="1557" name="Freeform 809"/>
              <p:cNvSpPr/>
              <p:nvPr/>
            </p:nvSpPr>
            <p:spPr bwMode="auto">
              <a:xfrm>
                <a:off x="877" y="1967"/>
                <a:ext cx="5" cy="9"/>
              </a:xfrm>
              <a:custGeom>
                <a:avLst/>
                <a:gdLst>
                  <a:gd name="T0" fmla="*/ 2 w 2"/>
                  <a:gd name="T1" fmla="*/ 0 h 4"/>
                  <a:gd name="T2" fmla="*/ 0 w 2"/>
                  <a:gd name="T3" fmla="*/ 4 h 4"/>
                  <a:gd name="T4" fmla="*/ 2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2"/>
                      <a:pt x="2" y="3"/>
                      <a:pt x="0" y="4"/>
                    </a:cubicBezTo>
                    <a:cubicBezTo>
                      <a:pt x="0" y="2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8" name="Freeform 810"/>
              <p:cNvSpPr/>
              <p:nvPr/>
            </p:nvSpPr>
            <p:spPr bwMode="auto">
              <a:xfrm>
                <a:off x="1608" y="2247"/>
                <a:ext cx="10" cy="8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0 h 3"/>
                  <a:gd name="T4" fmla="*/ 0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1" y="1"/>
                      <a:pt x="3" y="1"/>
                      <a:pt x="4" y="0"/>
                    </a:cubicBezTo>
                    <a:cubicBezTo>
                      <a:pt x="4" y="2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9" name="Freeform 811"/>
              <p:cNvSpPr/>
              <p:nvPr/>
            </p:nvSpPr>
            <p:spPr bwMode="auto">
              <a:xfrm>
                <a:off x="675" y="2304"/>
                <a:ext cx="5" cy="12"/>
              </a:xfrm>
              <a:custGeom>
                <a:avLst/>
                <a:gdLst>
                  <a:gd name="T0" fmla="*/ 0 w 2"/>
                  <a:gd name="T1" fmla="*/ 0 h 5"/>
                  <a:gd name="T2" fmla="*/ 2 w 2"/>
                  <a:gd name="T3" fmla="*/ 5 h 5"/>
                  <a:gd name="T4" fmla="*/ 0 w 2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cubicBezTo>
                      <a:pt x="1" y="1"/>
                      <a:pt x="2" y="3"/>
                      <a:pt x="2" y="5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0" name="Freeform 812"/>
              <p:cNvSpPr/>
              <p:nvPr/>
            </p:nvSpPr>
            <p:spPr bwMode="auto">
              <a:xfrm>
                <a:off x="590" y="2637"/>
                <a:ext cx="7" cy="12"/>
              </a:xfrm>
              <a:custGeom>
                <a:avLst/>
                <a:gdLst>
                  <a:gd name="T0" fmla="*/ 1 w 3"/>
                  <a:gd name="T1" fmla="*/ 0 h 5"/>
                  <a:gd name="T2" fmla="*/ 3 w 3"/>
                  <a:gd name="T3" fmla="*/ 5 h 5"/>
                  <a:gd name="T4" fmla="*/ 1 w 3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1" y="0"/>
                    </a:moveTo>
                    <a:cubicBezTo>
                      <a:pt x="3" y="1"/>
                      <a:pt x="2" y="3"/>
                      <a:pt x="3" y="5"/>
                    </a:cubicBezTo>
                    <a:cubicBezTo>
                      <a:pt x="0" y="4"/>
                      <a:pt x="2" y="2"/>
                      <a:pt x="1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1" name="Freeform 813"/>
              <p:cNvSpPr/>
              <p:nvPr/>
            </p:nvSpPr>
            <p:spPr bwMode="auto">
              <a:xfrm>
                <a:off x="1532" y="2473"/>
                <a:ext cx="10" cy="5"/>
              </a:xfrm>
              <a:custGeom>
                <a:avLst/>
                <a:gdLst>
                  <a:gd name="T0" fmla="*/ 0 w 4"/>
                  <a:gd name="T1" fmla="*/ 2 h 2"/>
                  <a:gd name="T2" fmla="*/ 3 w 4"/>
                  <a:gd name="T3" fmla="*/ 0 h 2"/>
                  <a:gd name="T4" fmla="*/ 4 w 4"/>
                  <a:gd name="T5" fmla="*/ 2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1"/>
                      <a:pt x="2" y="1"/>
                      <a:pt x="3" y="0"/>
                    </a:cubicBezTo>
                    <a:cubicBezTo>
                      <a:pt x="3" y="1"/>
                      <a:pt x="4" y="1"/>
                      <a:pt x="4" y="2"/>
                    </a:cubicBezTo>
                    <a:cubicBezTo>
                      <a:pt x="3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2" name="Freeform 814"/>
              <p:cNvSpPr/>
              <p:nvPr/>
            </p:nvSpPr>
            <p:spPr bwMode="auto">
              <a:xfrm>
                <a:off x="744" y="2060"/>
                <a:ext cx="7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0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3" name="Freeform 815"/>
              <p:cNvSpPr/>
              <p:nvPr/>
            </p:nvSpPr>
            <p:spPr bwMode="auto">
              <a:xfrm>
                <a:off x="849" y="1984"/>
                <a:ext cx="11" cy="4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1 h 2"/>
                  <a:gd name="T4" fmla="*/ 5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3" y="1"/>
                      <a:pt x="2" y="2"/>
                      <a:pt x="0" y="1"/>
                    </a:cubicBezTo>
                    <a:cubicBezTo>
                      <a:pt x="1" y="0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4" name="Freeform 816"/>
              <p:cNvSpPr/>
              <p:nvPr/>
            </p:nvSpPr>
            <p:spPr bwMode="auto">
              <a:xfrm>
                <a:off x="887" y="1955"/>
                <a:ext cx="9" cy="7"/>
              </a:xfrm>
              <a:custGeom>
                <a:avLst/>
                <a:gdLst>
                  <a:gd name="T0" fmla="*/ 4 w 4"/>
                  <a:gd name="T1" fmla="*/ 0 h 3"/>
                  <a:gd name="T2" fmla="*/ 0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4" y="2"/>
                      <a:pt x="2" y="3"/>
                      <a:pt x="0" y="3"/>
                    </a:cubicBezTo>
                    <a:cubicBezTo>
                      <a:pt x="1" y="1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5" name="Freeform 817"/>
              <p:cNvSpPr/>
              <p:nvPr/>
            </p:nvSpPr>
            <p:spPr bwMode="auto">
              <a:xfrm>
                <a:off x="661" y="2145"/>
                <a:ext cx="10" cy="7"/>
              </a:xfrm>
              <a:custGeom>
                <a:avLst/>
                <a:gdLst>
                  <a:gd name="T0" fmla="*/ 3 w 4"/>
                  <a:gd name="T1" fmla="*/ 0 h 3"/>
                  <a:gd name="T2" fmla="*/ 0 w 4"/>
                  <a:gd name="T3" fmla="*/ 3 h 3"/>
                  <a:gd name="T4" fmla="*/ 3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4" y="2"/>
                      <a:pt x="4" y="2"/>
                      <a:pt x="0" y="3"/>
                    </a:cubicBezTo>
                    <a:cubicBezTo>
                      <a:pt x="1" y="1"/>
                      <a:pt x="3" y="2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6" name="Freeform 818"/>
              <p:cNvSpPr/>
              <p:nvPr/>
            </p:nvSpPr>
            <p:spPr bwMode="auto">
              <a:xfrm>
                <a:off x="1188" y="1919"/>
                <a:ext cx="9" cy="8"/>
              </a:xfrm>
              <a:custGeom>
                <a:avLst/>
                <a:gdLst>
                  <a:gd name="T0" fmla="*/ 4 w 4"/>
                  <a:gd name="T1" fmla="*/ 3 h 3"/>
                  <a:gd name="T2" fmla="*/ 2 w 4"/>
                  <a:gd name="T3" fmla="*/ 3 h 3"/>
                  <a:gd name="T4" fmla="*/ 0 w 4"/>
                  <a:gd name="T5" fmla="*/ 0 h 3"/>
                  <a:gd name="T6" fmla="*/ 4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cubicBezTo>
                      <a:pt x="3" y="3"/>
                      <a:pt x="2" y="3"/>
                      <a:pt x="2" y="3"/>
                    </a:cubicBezTo>
                    <a:cubicBezTo>
                      <a:pt x="1" y="2"/>
                      <a:pt x="0" y="1"/>
                      <a:pt x="0" y="0"/>
                    </a:cubicBezTo>
                    <a:cubicBezTo>
                      <a:pt x="2" y="0"/>
                      <a:pt x="3" y="1"/>
                      <a:pt x="4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7" name="Freeform 819"/>
              <p:cNvSpPr/>
              <p:nvPr/>
            </p:nvSpPr>
            <p:spPr bwMode="auto">
              <a:xfrm>
                <a:off x="1373" y="2045"/>
                <a:ext cx="7" cy="8"/>
              </a:xfrm>
              <a:custGeom>
                <a:avLst/>
                <a:gdLst>
                  <a:gd name="T0" fmla="*/ 0 w 3"/>
                  <a:gd name="T1" fmla="*/ 0 h 3"/>
                  <a:gd name="T2" fmla="*/ 1 w 3"/>
                  <a:gd name="T3" fmla="*/ 0 h 3"/>
                  <a:gd name="T4" fmla="*/ 3 w 3"/>
                  <a:gd name="T5" fmla="*/ 3 h 3"/>
                  <a:gd name="T6" fmla="*/ 0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3" y="1"/>
                      <a:pt x="3" y="3"/>
                    </a:cubicBezTo>
                    <a:cubicBezTo>
                      <a:pt x="2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8" name="Freeform 820"/>
              <p:cNvSpPr/>
              <p:nvPr/>
            </p:nvSpPr>
            <p:spPr bwMode="auto">
              <a:xfrm>
                <a:off x="1254" y="2996"/>
                <a:ext cx="12" cy="5"/>
              </a:xfrm>
              <a:custGeom>
                <a:avLst/>
                <a:gdLst>
                  <a:gd name="T0" fmla="*/ 2 w 5"/>
                  <a:gd name="T1" fmla="*/ 1 h 2"/>
                  <a:gd name="T2" fmla="*/ 5 w 5"/>
                  <a:gd name="T3" fmla="*/ 0 h 2"/>
                  <a:gd name="T4" fmla="*/ 0 w 5"/>
                  <a:gd name="T5" fmla="*/ 2 h 2"/>
                  <a:gd name="T6" fmla="*/ 2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2" y="1"/>
                    </a:moveTo>
                    <a:cubicBezTo>
                      <a:pt x="3" y="0"/>
                      <a:pt x="4" y="0"/>
                      <a:pt x="5" y="0"/>
                    </a:cubicBezTo>
                    <a:cubicBezTo>
                      <a:pt x="4" y="2"/>
                      <a:pt x="2" y="2"/>
                      <a:pt x="0" y="2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69" name="Freeform 821"/>
              <p:cNvSpPr/>
              <p:nvPr/>
            </p:nvSpPr>
            <p:spPr bwMode="auto">
              <a:xfrm>
                <a:off x="616" y="2373"/>
                <a:ext cx="12" cy="5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2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3" y="2"/>
                      <a:pt x="2" y="1"/>
                      <a:pt x="0" y="2"/>
                    </a:cubicBezTo>
                    <a:cubicBezTo>
                      <a:pt x="1" y="0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0" name="Freeform 822"/>
              <p:cNvSpPr/>
              <p:nvPr/>
            </p:nvSpPr>
            <p:spPr bwMode="auto">
              <a:xfrm>
                <a:off x="806" y="2849"/>
                <a:ext cx="9" cy="4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0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3" y="2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1" name="Freeform 823"/>
              <p:cNvSpPr/>
              <p:nvPr/>
            </p:nvSpPr>
            <p:spPr bwMode="auto">
              <a:xfrm>
                <a:off x="1615" y="2599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1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2" name="Freeform 824"/>
              <p:cNvSpPr/>
              <p:nvPr/>
            </p:nvSpPr>
            <p:spPr bwMode="auto">
              <a:xfrm>
                <a:off x="1430" y="2079"/>
                <a:ext cx="7" cy="7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0 h 3"/>
                  <a:gd name="T4" fmla="*/ 3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2" y="3"/>
                      <a:pt x="1" y="2"/>
                      <a:pt x="0" y="0"/>
                    </a:cubicBezTo>
                    <a:cubicBezTo>
                      <a:pt x="2" y="1"/>
                      <a:pt x="3" y="1"/>
                      <a:pt x="3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3" name="Freeform 825"/>
              <p:cNvSpPr/>
              <p:nvPr/>
            </p:nvSpPr>
            <p:spPr bwMode="auto">
              <a:xfrm>
                <a:off x="1618" y="2418"/>
                <a:ext cx="7" cy="8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2" y="1"/>
                      <a:pt x="3" y="0"/>
                    </a:cubicBezTo>
                    <a:cubicBezTo>
                      <a:pt x="3" y="2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4" name="Freeform 826"/>
              <p:cNvSpPr/>
              <p:nvPr/>
            </p:nvSpPr>
            <p:spPr bwMode="auto">
              <a:xfrm>
                <a:off x="1475" y="2882"/>
                <a:ext cx="12" cy="5"/>
              </a:xfrm>
              <a:custGeom>
                <a:avLst/>
                <a:gdLst>
                  <a:gd name="T0" fmla="*/ 0 w 5"/>
                  <a:gd name="T1" fmla="*/ 2 h 2"/>
                  <a:gd name="T2" fmla="*/ 5 w 5"/>
                  <a:gd name="T3" fmla="*/ 0 h 2"/>
                  <a:gd name="T4" fmla="*/ 0 w 5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2"/>
                    </a:moveTo>
                    <a:cubicBezTo>
                      <a:pt x="2" y="1"/>
                      <a:pt x="3" y="0"/>
                      <a:pt x="5" y="0"/>
                    </a:cubicBezTo>
                    <a:cubicBezTo>
                      <a:pt x="4" y="2"/>
                      <a:pt x="2" y="2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5" name="Freeform 827"/>
              <p:cNvSpPr/>
              <p:nvPr/>
            </p:nvSpPr>
            <p:spPr bwMode="auto">
              <a:xfrm>
                <a:off x="785" y="2036"/>
                <a:ext cx="9" cy="5"/>
              </a:xfrm>
              <a:custGeom>
                <a:avLst/>
                <a:gdLst>
                  <a:gd name="T0" fmla="*/ 4 w 4"/>
                  <a:gd name="T1" fmla="*/ 0 h 2"/>
                  <a:gd name="T2" fmla="*/ 0 w 4"/>
                  <a:gd name="T3" fmla="*/ 2 h 2"/>
                  <a:gd name="T4" fmla="*/ 4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cubicBezTo>
                      <a:pt x="3" y="2"/>
                      <a:pt x="1" y="2"/>
                      <a:pt x="0" y="2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6" name="Freeform 828"/>
              <p:cNvSpPr/>
              <p:nvPr/>
            </p:nvSpPr>
            <p:spPr bwMode="auto">
              <a:xfrm>
                <a:off x="666" y="2269"/>
                <a:ext cx="5" cy="12"/>
              </a:xfrm>
              <a:custGeom>
                <a:avLst/>
                <a:gdLst>
                  <a:gd name="T0" fmla="*/ 1 w 2"/>
                  <a:gd name="T1" fmla="*/ 0 h 5"/>
                  <a:gd name="T2" fmla="*/ 2 w 2"/>
                  <a:gd name="T3" fmla="*/ 5 h 5"/>
                  <a:gd name="T4" fmla="*/ 1 w 2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1" y="0"/>
                    </a:moveTo>
                    <a:cubicBezTo>
                      <a:pt x="2" y="2"/>
                      <a:pt x="2" y="4"/>
                      <a:pt x="2" y="5"/>
                    </a:cubicBezTo>
                    <a:cubicBezTo>
                      <a:pt x="0" y="4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7" name="Freeform 829"/>
              <p:cNvSpPr/>
              <p:nvPr/>
            </p:nvSpPr>
            <p:spPr bwMode="auto">
              <a:xfrm>
                <a:off x="685" y="2328"/>
                <a:ext cx="5" cy="10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1"/>
                      <a:pt x="1" y="3"/>
                      <a:pt x="2" y="4"/>
                    </a:cubicBezTo>
                    <a:cubicBezTo>
                      <a:pt x="0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8" name="Freeform 830"/>
              <p:cNvSpPr/>
              <p:nvPr/>
            </p:nvSpPr>
            <p:spPr bwMode="auto">
              <a:xfrm>
                <a:off x="1629" y="2219"/>
                <a:ext cx="10" cy="7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0 h 3"/>
                  <a:gd name="T4" fmla="*/ 2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1"/>
                      <a:pt x="0" y="0"/>
                    </a:cubicBezTo>
                    <a:cubicBezTo>
                      <a:pt x="1" y="1"/>
                      <a:pt x="4" y="1"/>
                      <a:pt x="2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79" name="Freeform 831"/>
              <p:cNvSpPr/>
              <p:nvPr/>
            </p:nvSpPr>
            <p:spPr bwMode="auto">
              <a:xfrm>
                <a:off x="564" y="2495"/>
                <a:ext cx="2" cy="11"/>
              </a:xfrm>
              <a:custGeom>
                <a:avLst/>
                <a:gdLst>
                  <a:gd name="T0" fmla="*/ 0 w 1"/>
                  <a:gd name="T1" fmla="*/ 0 h 5"/>
                  <a:gd name="T2" fmla="*/ 1 w 1"/>
                  <a:gd name="T3" fmla="*/ 5 h 5"/>
                  <a:gd name="T4" fmla="*/ 0 w 1"/>
                  <a:gd name="T5" fmla="*/ 5 h 5"/>
                  <a:gd name="T6" fmla="*/ 0 w 1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5">
                    <a:moveTo>
                      <a:pt x="0" y="0"/>
                    </a:moveTo>
                    <a:cubicBezTo>
                      <a:pt x="1" y="2"/>
                      <a:pt x="1" y="4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0" name="Freeform 832"/>
              <p:cNvSpPr/>
              <p:nvPr/>
            </p:nvSpPr>
            <p:spPr bwMode="auto">
              <a:xfrm>
                <a:off x="1017" y="2994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3 h 3"/>
                  <a:gd name="T4" fmla="*/ 0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0"/>
                      <a:pt x="3" y="1"/>
                      <a:pt x="3" y="3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1" name="Freeform 833"/>
              <p:cNvSpPr/>
              <p:nvPr/>
            </p:nvSpPr>
            <p:spPr bwMode="auto">
              <a:xfrm>
                <a:off x="913" y="1941"/>
                <a:ext cx="7" cy="7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3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2"/>
                      <a:pt x="2" y="3"/>
                      <a:pt x="0" y="3"/>
                    </a:cubicBezTo>
                    <a:cubicBezTo>
                      <a:pt x="0" y="2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2" name="Freeform 834"/>
              <p:cNvSpPr/>
              <p:nvPr/>
            </p:nvSpPr>
            <p:spPr bwMode="auto">
              <a:xfrm>
                <a:off x="1190" y="3029"/>
                <a:ext cx="10" cy="5"/>
              </a:xfrm>
              <a:custGeom>
                <a:avLst/>
                <a:gdLst>
                  <a:gd name="T0" fmla="*/ 2 w 4"/>
                  <a:gd name="T1" fmla="*/ 0 h 2"/>
                  <a:gd name="T2" fmla="*/ 4 w 4"/>
                  <a:gd name="T3" fmla="*/ 0 h 2"/>
                  <a:gd name="T4" fmla="*/ 0 w 4"/>
                  <a:gd name="T5" fmla="*/ 2 h 2"/>
                  <a:gd name="T6" fmla="*/ 2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2" y="0"/>
                      <a:pt x="3" y="0"/>
                      <a:pt x="4" y="0"/>
                    </a:cubicBezTo>
                    <a:cubicBezTo>
                      <a:pt x="3" y="2"/>
                      <a:pt x="1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3" name="Freeform 835"/>
              <p:cNvSpPr/>
              <p:nvPr/>
            </p:nvSpPr>
            <p:spPr bwMode="auto">
              <a:xfrm>
                <a:off x="1093" y="2958"/>
                <a:ext cx="66" cy="71"/>
              </a:xfrm>
              <a:custGeom>
                <a:avLst/>
                <a:gdLst>
                  <a:gd name="T0" fmla="*/ 27 w 28"/>
                  <a:gd name="T1" fmla="*/ 26 h 30"/>
                  <a:gd name="T2" fmla="*/ 24 w 28"/>
                  <a:gd name="T3" fmla="*/ 28 h 30"/>
                  <a:gd name="T4" fmla="*/ 11 w 28"/>
                  <a:gd name="T5" fmla="*/ 28 h 30"/>
                  <a:gd name="T6" fmla="*/ 1 w 28"/>
                  <a:gd name="T7" fmla="*/ 7 h 30"/>
                  <a:gd name="T8" fmla="*/ 1 w 28"/>
                  <a:gd name="T9" fmla="*/ 3 h 30"/>
                  <a:gd name="T10" fmla="*/ 8 w 28"/>
                  <a:gd name="T11" fmla="*/ 1 h 30"/>
                  <a:gd name="T12" fmla="*/ 14 w 28"/>
                  <a:gd name="T13" fmla="*/ 3 h 30"/>
                  <a:gd name="T14" fmla="*/ 18 w 28"/>
                  <a:gd name="T15" fmla="*/ 7 h 30"/>
                  <a:gd name="T16" fmla="*/ 16 w 28"/>
                  <a:gd name="T17" fmla="*/ 12 h 30"/>
                  <a:gd name="T18" fmla="*/ 18 w 28"/>
                  <a:gd name="T19" fmla="*/ 19 h 30"/>
                  <a:gd name="T20" fmla="*/ 27 w 28"/>
                  <a:gd name="T21" fmla="*/ 24 h 30"/>
                  <a:gd name="T22" fmla="*/ 27 w 28"/>
                  <a:gd name="T23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" h="30">
                    <a:moveTo>
                      <a:pt x="27" y="26"/>
                    </a:moveTo>
                    <a:cubicBezTo>
                      <a:pt x="26" y="27"/>
                      <a:pt x="25" y="27"/>
                      <a:pt x="24" y="28"/>
                    </a:cubicBezTo>
                    <a:cubicBezTo>
                      <a:pt x="20" y="30"/>
                      <a:pt x="15" y="30"/>
                      <a:pt x="11" y="28"/>
                    </a:cubicBezTo>
                    <a:cubicBezTo>
                      <a:pt x="6" y="22"/>
                      <a:pt x="3" y="15"/>
                      <a:pt x="1" y="7"/>
                    </a:cubicBezTo>
                    <a:cubicBezTo>
                      <a:pt x="0" y="6"/>
                      <a:pt x="0" y="5"/>
                      <a:pt x="1" y="3"/>
                    </a:cubicBezTo>
                    <a:cubicBezTo>
                      <a:pt x="2" y="1"/>
                      <a:pt x="5" y="0"/>
                      <a:pt x="8" y="1"/>
                    </a:cubicBezTo>
                    <a:cubicBezTo>
                      <a:pt x="10" y="2"/>
                      <a:pt x="12" y="3"/>
                      <a:pt x="14" y="3"/>
                    </a:cubicBezTo>
                    <a:cubicBezTo>
                      <a:pt x="18" y="3"/>
                      <a:pt x="18" y="5"/>
                      <a:pt x="18" y="7"/>
                    </a:cubicBezTo>
                    <a:cubicBezTo>
                      <a:pt x="18" y="9"/>
                      <a:pt x="17" y="10"/>
                      <a:pt x="16" y="12"/>
                    </a:cubicBezTo>
                    <a:cubicBezTo>
                      <a:pt x="15" y="15"/>
                      <a:pt x="15" y="17"/>
                      <a:pt x="18" y="19"/>
                    </a:cubicBezTo>
                    <a:cubicBezTo>
                      <a:pt x="21" y="20"/>
                      <a:pt x="23" y="24"/>
                      <a:pt x="27" y="24"/>
                    </a:cubicBezTo>
                    <a:cubicBezTo>
                      <a:pt x="28" y="24"/>
                      <a:pt x="28" y="25"/>
                      <a:pt x="27" y="26"/>
                    </a:cubicBezTo>
                    <a:close/>
                  </a:path>
                </a:pathLst>
              </a:custGeom>
              <a:solidFill>
                <a:srgbClr val="FAF8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4" name="Freeform 836"/>
              <p:cNvSpPr/>
              <p:nvPr/>
            </p:nvSpPr>
            <p:spPr bwMode="auto">
              <a:xfrm>
                <a:off x="1088" y="2956"/>
                <a:ext cx="31" cy="68"/>
              </a:xfrm>
              <a:custGeom>
                <a:avLst/>
                <a:gdLst>
                  <a:gd name="T0" fmla="*/ 3 w 13"/>
                  <a:gd name="T1" fmla="*/ 4 h 29"/>
                  <a:gd name="T2" fmla="*/ 10 w 13"/>
                  <a:gd name="T3" fmla="*/ 23 h 29"/>
                  <a:gd name="T4" fmla="*/ 13 w 13"/>
                  <a:gd name="T5" fmla="*/ 29 h 29"/>
                  <a:gd name="T6" fmla="*/ 12 w 13"/>
                  <a:gd name="T7" fmla="*/ 29 h 29"/>
                  <a:gd name="T8" fmla="*/ 6 w 13"/>
                  <a:gd name="T9" fmla="*/ 22 h 29"/>
                  <a:gd name="T10" fmla="*/ 2 w 13"/>
                  <a:gd name="T11" fmla="*/ 11 h 29"/>
                  <a:gd name="T12" fmla="*/ 0 w 13"/>
                  <a:gd name="T13" fmla="*/ 2 h 29"/>
                  <a:gd name="T14" fmla="*/ 1 w 13"/>
                  <a:gd name="T15" fmla="*/ 0 h 29"/>
                  <a:gd name="T16" fmla="*/ 3 w 13"/>
                  <a:gd name="T17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29">
                    <a:moveTo>
                      <a:pt x="3" y="4"/>
                    </a:moveTo>
                    <a:cubicBezTo>
                      <a:pt x="4" y="11"/>
                      <a:pt x="7" y="17"/>
                      <a:pt x="10" y="23"/>
                    </a:cubicBezTo>
                    <a:cubicBezTo>
                      <a:pt x="12" y="25"/>
                      <a:pt x="13" y="27"/>
                      <a:pt x="13" y="29"/>
                    </a:cubicBezTo>
                    <a:cubicBezTo>
                      <a:pt x="13" y="29"/>
                      <a:pt x="12" y="29"/>
                      <a:pt x="12" y="29"/>
                    </a:cubicBezTo>
                    <a:cubicBezTo>
                      <a:pt x="9" y="28"/>
                      <a:pt x="8" y="25"/>
                      <a:pt x="6" y="22"/>
                    </a:cubicBezTo>
                    <a:cubicBezTo>
                      <a:pt x="4" y="19"/>
                      <a:pt x="3" y="15"/>
                      <a:pt x="2" y="11"/>
                    </a:cubicBezTo>
                    <a:cubicBezTo>
                      <a:pt x="1" y="8"/>
                      <a:pt x="0" y="5"/>
                      <a:pt x="0" y="2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5" y="0"/>
                      <a:pt x="3" y="3"/>
                      <a:pt x="3" y="4"/>
                    </a:cubicBezTo>
                    <a:close/>
                  </a:path>
                </a:pathLst>
              </a:custGeom>
              <a:solidFill>
                <a:srgbClr val="FAA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5" name="Freeform 837"/>
              <p:cNvSpPr/>
              <p:nvPr/>
            </p:nvSpPr>
            <p:spPr bwMode="auto">
              <a:xfrm>
                <a:off x="830" y="2314"/>
                <a:ext cx="391" cy="382"/>
              </a:xfrm>
              <a:custGeom>
                <a:avLst/>
                <a:gdLst>
                  <a:gd name="T0" fmla="*/ 6 w 165"/>
                  <a:gd name="T1" fmla="*/ 12 h 161"/>
                  <a:gd name="T2" fmla="*/ 2 w 165"/>
                  <a:gd name="T3" fmla="*/ 2 h 161"/>
                  <a:gd name="T4" fmla="*/ 5 w 165"/>
                  <a:gd name="T5" fmla="*/ 0 h 161"/>
                  <a:gd name="T6" fmla="*/ 9 w 165"/>
                  <a:gd name="T7" fmla="*/ 12 h 161"/>
                  <a:gd name="T8" fmla="*/ 12 w 165"/>
                  <a:gd name="T9" fmla="*/ 9 h 161"/>
                  <a:gd name="T10" fmla="*/ 26 w 165"/>
                  <a:gd name="T11" fmla="*/ 20 h 161"/>
                  <a:gd name="T12" fmla="*/ 58 w 165"/>
                  <a:gd name="T13" fmla="*/ 43 h 161"/>
                  <a:gd name="T14" fmla="*/ 36 w 165"/>
                  <a:gd name="T15" fmla="*/ 26 h 161"/>
                  <a:gd name="T16" fmla="*/ 29 w 165"/>
                  <a:gd name="T17" fmla="*/ 20 h 161"/>
                  <a:gd name="T18" fmla="*/ 23 w 165"/>
                  <a:gd name="T19" fmla="*/ 14 h 161"/>
                  <a:gd name="T20" fmla="*/ 19 w 165"/>
                  <a:gd name="T21" fmla="*/ 8 h 161"/>
                  <a:gd name="T22" fmla="*/ 21 w 165"/>
                  <a:gd name="T23" fmla="*/ 8 h 161"/>
                  <a:gd name="T24" fmla="*/ 23 w 165"/>
                  <a:gd name="T25" fmla="*/ 8 h 161"/>
                  <a:gd name="T26" fmla="*/ 26 w 165"/>
                  <a:gd name="T27" fmla="*/ 6 h 161"/>
                  <a:gd name="T28" fmla="*/ 29 w 165"/>
                  <a:gd name="T29" fmla="*/ 13 h 161"/>
                  <a:gd name="T30" fmla="*/ 27 w 165"/>
                  <a:gd name="T31" fmla="*/ 7 h 161"/>
                  <a:gd name="T32" fmla="*/ 31 w 165"/>
                  <a:gd name="T33" fmla="*/ 1 h 161"/>
                  <a:gd name="T34" fmla="*/ 54 w 165"/>
                  <a:gd name="T35" fmla="*/ 24 h 161"/>
                  <a:gd name="T36" fmla="*/ 58 w 165"/>
                  <a:gd name="T37" fmla="*/ 25 h 161"/>
                  <a:gd name="T38" fmla="*/ 67 w 165"/>
                  <a:gd name="T39" fmla="*/ 27 h 161"/>
                  <a:gd name="T40" fmla="*/ 72 w 165"/>
                  <a:gd name="T41" fmla="*/ 29 h 161"/>
                  <a:gd name="T42" fmla="*/ 75 w 165"/>
                  <a:gd name="T43" fmla="*/ 34 h 161"/>
                  <a:gd name="T44" fmla="*/ 82 w 165"/>
                  <a:gd name="T45" fmla="*/ 45 h 161"/>
                  <a:gd name="T46" fmla="*/ 87 w 165"/>
                  <a:gd name="T47" fmla="*/ 43 h 161"/>
                  <a:gd name="T48" fmla="*/ 94 w 165"/>
                  <a:gd name="T49" fmla="*/ 52 h 161"/>
                  <a:gd name="T50" fmla="*/ 97 w 165"/>
                  <a:gd name="T51" fmla="*/ 55 h 161"/>
                  <a:gd name="T52" fmla="*/ 109 w 165"/>
                  <a:gd name="T53" fmla="*/ 53 h 161"/>
                  <a:gd name="T54" fmla="*/ 120 w 165"/>
                  <a:gd name="T55" fmla="*/ 52 h 161"/>
                  <a:gd name="T56" fmla="*/ 133 w 165"/>
                  <a:gd name="T57" fmla="*/ 51 h 161"/>
                  <a:gd name="T58" fmla="*/ 134 w 165"/>
                  <a:gd name="T59" fmla="*/ 61 h 161"/>
                  <a:gd name="T60" fmla="*/ 121 w 165"/>
                  <a:gd name="T61" fmla="*/ 67 h 161"/>
                  <a:gd name="T62" fmla="*/ 123 w 165"/>
                  <a:gd name="T63" fmla="*/ 70 h 161"/>
                  <a:gd name="T64" fmla="*/ 115 w 165"/>
                  <a:gd name="T65" fmla="*/ 70 h 161"/>
                  <a:gd name="T66" fmla="*/ 112 w 165"/>
                  <a:gd name="T67" fmla="*/ 72 h 161"/>
                  <a:gd name="T68" fmla="*/ 116 w 165"/>
                  <a:gd name="T69" fmla="*/ 73 h 161"/>
                  <a:gd name="T70" fmla="*/ 124 w 165"/>
                  <a:gd name="T71" fmla="*/ 74 h 161"/>
                  <a:gd name="T72" fmla="*/ 129 w 165"/>
                  <a:gd name="T73" fmla="*/ 83 h 161"/>
                  <a:gd name="T74" fmla="*/ 123 w 165"/>
                  <a:gd name="T75" fmla="*/ 82 h 161"/>
                  <a:gd name="T76" fmla="*/ 124 w 165"/>
                  <a:gd name="T77" fmla="*/ 97 h 161"/>
                  <a:gd name="T78" fmla="*/ 123 w 165"/>
                  <a:gd name="T79" fmla="*/ 136 h 161"/>
                  <a:gd name="T80" fmla="*/ 135 w 165"/>
                  <a:gd name="T81" fmla="*/ 143 h 161"/>
                  <a:gd name="T82" fmla="*/ 145 w 165"/>
                  <a:gd name="T83" fmla="*/ 140 h 161"/>
                  <a:gd name="T84" fmla="*/ 146 w 165"/>
                  <a:gd name="T85" fmla="*/ 144 h 161"/>
                  <a:gd name="T86" fmla="*/ 134 w 165"/>
                  <a:gd name="T87" fmla="*/ 151 h 161"/>
                  <a:gd name="T88" fmla="*/ 165 w 165"/>
                  <a:gd name="T89" fmla="*/ 140 h 161"/>
                  <a:gd name="T90" fmla="*/ 136 w 165"/>
                  <a:gd name="T91" fmla="*/ 157 h 161"/>
                  <a:gd name="T92" fmla="*/ 119 w 165"/>
                  <a:gd name="T93" fmla="*/ 160 h 161"/>
                  <a:gd name="T94" fmla="*/ 98 w 165"/>
                  <a:gd name="T95" fmla="*/ 145 h 161"/>
                  <a:gd name="T96" fmla="*/ 79 w 165"/>
                  <a:gd name="T97" fmla="*/ 131 h 161"/>
                  <a:gd name="T98" fmla="*/ 82 w 165"/>
                  <a:gd name="T99" fmla="*/ 125 h 161"/>
                  <a:gd name="T100" fmla="*/ 109 w 165"/>
                  <a:gd name="T101" fmla="*/ 128 h 161"/>
                  <a:gd name="T102" fmla="*/ 106 w 165"/>
                  <a:gd name="T103" fmla="*/ 105 h 161"/>
                  <a:gd name="T104" fmla="*/ 98 w 165"/>
                  <a:gd name="T105" fmla="*/ 92 h 161"/>
                  <a:gd name="T106" fmla="*/ 85 w 165"/>
                  <a:gd name="T107" fmla="*/ 78 h 161"/>
                  <a:gd name="T108" fmla="*/ 66 w 165"/>
                  <a:gd name="T109" fmla="*/ 62 h 161"/>
                  <a:gd name="T110" fmla="*/ 52 w 165"/>
                  <a:gd name="T111" fmla="*/ 54 h 161"/>
                  <a:gd name="T112" fmla="*/ 33 w 165"/>
                  <a:gd name="T113" fmla="*/ 39 h 161"/>
                  <a:gd name="T114" fmla="*/ 10 w 165"/>
                  <a:gd name="T115" fmla="*/ 2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5" h="161">
                    <a:moveTo>
                      <a:pt x="10" y="21"/>
                    </a:moveTo>
                    <a:cubicBezTo>
                      <a:pt x="8" y="18"/>
                      <a:pt x="5" y="16"/>
                      <a:pt x="6" y="12"/>
                    </a:cubicBezTo>
                    <a:cubicBezTo>
                      <a:pt x="7" y="11"/>
                      <a:pt x="6" y="9"/>
                      <a:pt x="5" y="9"/>
                    </a:cubicBezTo>
                    <a:cubicBezTo>
                      <a:pt x="0" y="8"/>
                      <a:pt x="4" y="4"/>
                      <a:pt x="2" y="2"/>
                    </a:cubicBezTo>
                    <a:cubicBezTo>
                      <a:pt x="1" y="1"/>
                      <a:pt x="3" y="1"/>
                      <a:pt x="3" y="0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3" y="4"/>
                      <a:pt x="7" y="5"/>
                      <a:pt x="7" y="8"/>
                    </a:cubicBezTo>
                    <a:cubicBezTo>
                      <a:pt x="7" y="9"/>
                      <a:pt x="7" y="11"/>
                      <a:pt x="9" y="12"/>
                    </a:cubicBezTo>
                    <a:cubicBezTo>
                      <a:pt x="11" y="12"/>
                      <a:pt x="10" y="9"/>
                      <a:pt x="12" y="8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3" y="10"/>
                      <a:pt x="14" y="10"/>
                      <a:pt x="15" y="10"/>
                    </a:cubicBezTo>
                    <a:cubicBezTo>
                      <a:pt x="20" y="12"/>
                      <a:pt x="23" y="17"/>
                      <a:pt x="26" y="20"/>
                    </a:cubicBezTo>
                    <a:cubicBezTo>
                      <a:pt x="33" y="30"/>
                      <a:pt x="43" y="35"/>
                      <a:pt x="54" y="41"/>
                    </a:cubicBezTo>
                    <a:cubicBezTo>
                      <a:pt x="55" y="41"/>
                      <a:pt x="57" y="42"/>
                      <a:pt x="58" y="43"/>
                    </a:cubicBezTo>
                    <a:cubicBezTo>
                      <a:pt x="55" y="41"/>
                      <a:pt x="51" y="38"/>
                      <a:pt x="48" y="36"/>
                    </a:cubicBezTo>
                    <a:cubicBezTo>
                      <a:pt x="43" y="34"/>
                      <a:pt x="39" y="31"/>
                      <a:pt x="36" y="26"/>
                    </a:cubicBezTo>
                    <a:cubicBezTo>
                      <a:pt x="34" y="24"/>
                      <a:pt x="33" y="21"/>
                      <a:pt x="30" y="20"/>
                    </a:cubicBezTo>
                    <a:cubicBezTo>
                      <a:pt x="29" y="20"/>
                      <a:pt x="29" y="20"/>
                      <a:pt x="29" y="20"/>
                    </a:cubicBezTo>
                    <a:cubicBezTo>
                      <a:pt x="28" y="19"/>
                      <a:pt x="27" y="18"/>
                      <a:pt x="25" y="17"/>
                    </a:cubicBezTo>
                    <a:cubicBezTo>
                      <a:pt x="24" y="16"/>
                      <a:pt x="23" y="16"/>
                      <a:pt x="23" y="14"/>
                    </a:cubicBezTo>
                    <a:cubicBezTo>
                      <a:pt x="24" y="12"/>
                      <a:pt x="22" y="11"/>
                      <a:pt x="20" y="10"/>
                    </a:cubicBezTo>
                    <a:cubicBezTo>
                      <a:pt x="19" y="9"/>
                      <a:pt x="18" y="9"/>
                      <a:pt x="19" y="8"/>
                    </a:cubicBezTo>
                    <a:cubicBezTo>
                      <a:pt x="19" y="7"/>
                      <a:pt x="20" y="7"/>
                      <a:pt x="20" y="6"/>
                    </a:cubicBezTo>
                    <a:cubicBezTo>
                      <a:pt x="22" y="6"/>
                      <a:pt x="21" y="8"/>
                      <a:pt x="21" y="8"/>
                    </a:cubicBezTo>
                    <a:cubicBezTo>
                      <a:pt x="22" y="9"/>
                      <a:pt x="22" y="9"/>
                      <a:pt x="23" y="9"/>
                    </a:cubicBezTo>
                    <a:cubicBezTo>
                      <a:pt x="24" y="9"/>
                      <a:pt x="24" y="8"/>
                      <a:pt x="23" y="8"/>
                    </a:cubicBezTo>
                    <a:cubicBezTo>
                      <a:pt x="22" y="7"/>
                      <a:pt x="22" y="5"/>
                      <a:pt x="23" y="5"/>
                    </a:cubicBezTo>
                    <a:cubicBezTo>
                      <a:pt x="24" y="4"/>
                      <a:pt x="24" y="7"/>
                      <a:pt x="26" y="6"/>
                    </a:cubicBezTo>
                    <a:cubicBezTo>
                      <a:pt x="26" y="6"/>
                      <a:pt x="26" y="6"/>
                      <a:pt x="27" y="7"/>
                    </a:cubicBezTo>
                    <a:cubicBezTo>
                      <a:pt x="30" y="8"/>
                      <a:pt x="30" y="10"/>
                      <a:pt x="29" y="13"/>
                    </a:cubicBezTo>
                    <a:cubicBezTo>
                      <a:pt x="30" y="13"/>
                      <a:pt x="32" y="12"/>
                      <a:pt x="33" y="11"/>
                    </a:cubicBezTo>
                    <a:cubicBezTo>
                      <a:pt x="30" y="10"/>
                      <a:pt x="29" y="8"/>
                      <a:pt x="27" y="7"/>
                    </a:cubicBezTo>
                    <a:cubicBezTo>
                      <a:pt x="25" y="3"/>
                      <a:pt x="30" y="4"/>
                      <a:pt x="30" y="2"/>
                    </a:cubicBezTo>
                    <a:cubicBezTo>
                      <a:pt x="30" y="1"/>
                      <a:pt x="31" y="1"/>
                      <a:pt x="31" y="1"/>
                    </a:cubicBezTo>
                    <a:cubicBezTo>
                      <a:pt x="38" y="7"/>
                      <a:pt x="45" y="12"/>
                      <a:pt x="51" y="18"/>
                    </a:cubicBezTo>
                    <a:cubicBezTo>
                      <a:pt x="53" y="20"/>
                      <a:pt x="53" y="22"/>
                      <a:pt x="54" y="24"/>
                    </a:cubicBezTo>
                    <a:cubicBezTo>
                      <a:pt x="55" y="26"/>
                      <a:pt x="56" y="24"/>
                      <a:pt x="57" y="24"/>
                    </a:cubicBezTo>
                    <a:cubicBezTo>
                      <a:pt x="57" y="24"/>
                      <a:pt x="58" y="25"/>
                      <a:pt x="58" y="25"/>
                    </a:cubicBezTo>
                    <a:cubicBezTo>
                      <a:pt x="61" y="26"/>
                      <a:pt x="63" y="28"/>
                      <a:pt x="64" y="31"/>
                    </a:cubicBezTo>
                    <a:cubicBezTo>
                      <a:pt x="66" y="30"/>
                      <a:pt x="66" y="28"/>
                      <a:pt x="67" y="27"/>
                    </a:cubicBezTo>
                    <a:cubicBezTo>
                      <a:pt x="68" y="25"/>
                      <a:pt x="70" y="24"/>
                      <a:pt x="71" y="25"/>
                    </a:cubicBezTo>
                    <a:cubicBezTo>
                      <a:pt x="73" y="26"/>
                      <a:pt x="73" y="28"/>
                      <a:pt x="72" y="29"/>
                    </a:cubicBezTo>
                    <a:cubicBezTo>
                      <a:pt x="71" y="31"/>
                      <a:pt x="71" y="33"/>
                      <a:pt x="74" y="32"/>
                    </a:cubicBezTo>
                    <a:cubicBezTo>
                      <a:pt x="75" y="32"/>
                      <a:pt x="76" y="33"/>
                      <a:pt x="75" y="34"/>
                    </a:cubicBezTo>
                    <a:cubicBezTo>
                      <a:pt x="73" y="38"/>
                      <a:pt x="77" y="40"/>
                      <a:pt x="79" y="42"/>
                    </a:cubicBezTo>
                    <a:cubicBezTo>
                      <a:pt x="80" y="44"/>
                      <a:pt x="80" y="45"/>
                      <a:pt x="82" y="45"/>
                    </a:cubicBezTo>
                    <a:cubicBezTo>
                      <a:pt x="83" y="44"/>
                      <a:pt x="82" y="43"/>
                      <a:pt x="83" y="42"/>
                    </a:cubicBezTo>
                    <a:cubicBezTo>
                      <a:pt x="85" y="40"/>
                      <a:pt x="87" y="40"/>
                      <a:pt x="87" y="43"/>
                    </a:cubicBezTo>
                    <a:cubicBezTo>
                      <a:pt x="87" y="46"/>
                      <a:pt x="90" y="48"/>
                      <a:pt x="93" y="49"/>
                    </a:cubicBezTo>
                    <a:cubicBezTo>
                      <a:pt x="94" y="49"/>
                      <a:pt x="96" y="50"/>
                      <a:pt x="94" y="52"/>
                    </a:cubicBezTo>
                    <a:cubicBezTo>
                      <a:pt x="94" y="53"/>
                      <a:pt x="93" y="54"/>
                      <a:pt x="94" y="55"/>
                    </a:cubicBezTo>
                    <a:cubicBezTo>
                      <a:pt x="95" y="55"/>
                      <a:pt x="96" y="55"/>
                      <a:pt x="97" y="55"/>
                    </a:cubicBezTo>
                    <a:cubicBezTo>
                      <a:pt x="99" y="51"/>
                      <a:pt x="102" y="53"/>
                      <a:pt x="105" y="54"/>
                    </a:cubicBezTo>
                    <a:cubicBezTo>
                      <a:pt x="106" y="55"/>
                      <a:pt x="108" y="55"/>
                      <a:pt x="109" y="53"/>
                    </a:cubicBezTo>
                    <a:cubicBezTo>
                      <a:pt x="109" y="53"/>
                      <a:pt x="110" y="52"/>
                      <a:pt x="110" y="53"/>
                    </a:cubicBezTo>
                    <a:cubicBezTo>
                      <a:pt x="113" y="55"/>
                      <a:pt x="117" y="51"/>
                      <a:pt x="120" y="52"/>
                    </a:cubicBezTo>
                    <a:cubicBezTo>
                      <a:pt x="123" y="53"/>
                      <a:pt x="125" y="51"/>
                      <a:pt x="128" y="51"/>
                    </a:cubicBezTo>
                    <a:cubicBezTo>
                      <a:pt x="129" y="51"/>
                      <a:pt x="131" y="52"/>
                      <a:pt x="133" y="51"/>
                    </a:cubicBezTo>
                    <a:cubicBezTo>
                      <a:pt x="135" y="50"/>
                      <a:pt x="137" y="52"/>
                      <a:pt x="138" y="54"/>
                    </a:cubicBezTo>
                    <a:cubicBezTo>
                      <a:pt x="138" y="57"/>
                      <a:pt x="136" y="59"/>
                      <a:pt x="134" y="61"/>
                    </a:cubicBezTo>
                    <a:cubicBezTo>
                      <a:pt x="131" y="61"/>
                      <a:pt x="128" y="61"/>
                      <a:pt x="128" y="66"/>
                    </a:cubicBezTo>
                    <a:cubicBezTo>
                      <a:pt x="127" y="69"/>
                      <a:pt x="124" y="69"/>
                      <a:pt x="121" y="67"/>
                    </a:cubicBezTo>
                    <a:cubicBezTo>
                      <a:pt x="120" y="67"/>
                      <a:pt x="121" y="68"/>
                      <a:pt x="121" y="68"/>
                    </a:cubicBezTo>
                    <a:cubicBezTo>
                      <a:pt x="123" y="68"/>
                      <a:pt x="123" y="69"/>
                      <a:pt x="123" y="70"/>
                    </a:cubicBezTo>
                    <a:cubicBezTo>
                      <a:pt x="122" y="71"/>
                      <a:pt x="122" y="71"/>
                      <a:pt x="122" y="71"/>
                    </a:cubicBezTo>
                    <a:cubicBezTo>
                      <a:pt x="119" y="73"/>
                      <a:pt x="117" y="72"/>
                      <a:pt x="115" y="70"/>
                    </a:cubicBezTo>
                    <a:cubicBezTo>
                      <a:pt x="114" y="69"/>
                      <a:pt x="113" y="68"/>
                      <a:pt x="112" y="69"/>
                    </a:cubicBezTo>
                    <a:cubicBezTo>
                      <a:pt x="111" y="70"/>
                      <a:pt x="111" y="71"/>
                      <a:pt x="112" y="72"/>
                    </a:cubicBezTo>
                    <a:cubicBezTo>
                      <a:pt x="114" y="74"/>
                      <a:pt x="114" y="76"/>
                      <a:pt x="116" y="77"/>
                    </a:cubicBezTo>
                    <a:cubicBezTo>
                      <a:pt x="117" y="76"/>
                      <a:pt x="115" y="74"/>
                      <a:pt x="116" y="73"/>
                    </a:cubicBezTo>
                    <a:cubicBezTo>
                      <a:pt x="118" y="72"/>
                      <a:pt x="119" y="73"/>
                      <a:pt x="120" y="74"/>
                    </a:cubicBezTo>
                    <a:cubicBezTo>
                      <a:pt x="121" y="74"/>
                      <a:pt x="122" y="74"/>
                      <a:pt x="124" y="74"/>
                    </a:cubicBezTo>
                    <a:cubicBezTo>
                      <a:pt x="125" y="73"/>
                      <a:pt x="127" y="72"/>
                      <a:pt x="128" y="74"/>
                    </a:cubicBezTo>
                    <a:cubicBezTo>
                      <a:pt x="128" y="77"/>
                      <a:pt x="130" y="80"/>
                      <a:pt x="129" y="83"/>
                    </a:cubicBezTo>
                    <a:cubicBezTo>
                      <a:pt x="129" y="84"/>
                      <a:pt x="128" y="83"/>
                      <a:pt x="127" y="83"/>
                    </a:cubicBezTo>
                    <a:cubicBezTo>
                      <a:pt x="125" y="83"/>
                      <a:pt x="124" y="82"/>
                      <a:pt x="123" y="82"/>
                    </a:cubicBezTo>
                    <a:cubicBezTo>
                      <a:pt x="122" y="86"/>
                      <a:pt x="125" y="87"/>
                      <a:pt x="126" y="89"/>
                    </a:cubicBezTo>
                    <a:cubicBezTo>
                      <a:pt x="126" y="92"/>
                      <a:pt x="125" y="95"/>
                      <a:pt x="124" y="97"/>
                    </a:cubicBezTo>
                    <a:cubicBezTo>
                      <a:pt x="122" y="99"/>
                      <a:pt x="120" y="102"/>
                      <a:pt x="120" y="105"/>
                    </a:cubicBezTo>
                    <a:cubicBezTo>
                      <a:pt x="119" y="115"/>
                      <a:pt x="116" y="126"/>
                      <a:pt x="123" y="136"/>
                    </a:cubicBezTo>
                    <a:cubicBezTo>
                      <a:pt x="125" y="139"/>
                      <a:pt x="128" y="141"/>
                      <a:pt x="130" y="143"/>
                    </a:cubicBezTo>
                    <a:cubicBezTo>
                      <a:pt x="132" y="145"/>
                      <a:pt x="134" y="144"/>
                      <a:pt x="135" y="143"/>
                    </a:cubicBezTo>
                    <a:cubicBezTo>
                      <a:pt x="138" y="142"/>
                      <a:pt x="140" y="141"/>
                      <a:pt x="143" y="140"/>
                    </a:cubicBezTo>
                    <a:cubicBezTo>
                      <a:pt x="144" y="140"/>
                      <a:pt x="144" y="140"/>
                      <a:pt x="145" y="140"/>
                    </a:cubicBezTo>
                    <a:cubicBezTo>
                      <a:pt x="146" y="140"/>
                      <a:pt x="148" y="140"/>
                      <a:pt x="149" y="141"/>
                    </a:cubicBezTo>
                    <a:cubicBezTo>
                      <a:pt x="149" y="143"/>
                      <a:pt x="147" y="143"/>
                      <a:pt x="146" y="144"/>
                    </a:cubicBezTo>
                    <a:cubicBezTo>
                      <a:pt x="139" y="147"/>
                      <a:pt x="133" y="150"/>
                      <a:pt x="124" y="150"/>
                    </a:cubicBezTo>
                    <a:cubicBezTo>
                      <a:pt x="128" y="151"/>
                      <a:pt x="131" y="151"/>
                      <a:pt x="134" y="151"/>
                    </a:cubicBezTo>
                    <a:cubicBezTo>
                      <a:pt x="145" y="149"/>
                      <a:pt x="155" y="145"/>
                      <a:pt x="162" y="137"/>
                    </a:cubicBezTo>
                    <a:cubicBezTo>
                      <a:pt x="164" y="137"/>
                      <a:pt x="165" y="138"/>
                      <a:pt x="165" y="140"/>
                    </a:cubicBezTo>
                    <a:cubicBezTo>
                      <a:pt x="165" y="142"/>
                      <a:pt x="163" y="143"/>
                      <a:pt x="162" y="144"/>
                    </a:cubicBezTo>
                    <a:cubicBezTo>
                      <a:pt x="154" y="150"/>
                      <a:pt x="145" y="154"/>
                      <a:pt x="136" y="157"/>
                    </a:cubicBezTo>
                    <a:cubicBezTo>
                      <a:pt x="133" y="159"/>
                      <a:pt x="130" y="161"/>
                      <a:pt x="126" y="160"/>
                    </a:cubicBezTo>
                    <a:cubicBezTo>
                      <a:pt x="123" y="160"/>
                      <a:pt x="121" y="161"/>
                      <a:pt x="119" y="160"/>
                    </a:cubicBezTo>
                    <a:cubicBezTo>
                      <a:pt x="114" y="157"/>
                      <a:pt x="110" y="153"/>
                      <a:pt x="105" y="150"/>
                    </a:cubicBezTo>
                    <a:cubicBezTo>
                      <a:pt x="103" y="148"/>
                      <a:pt x="100" y="146"/>
                      <a:pt x="98" y="145"/>
                    </a:cubicBezTo>
                    <a:cubicBezTo>
                      <a:pt x="95" y="143"/>
                      <a:pt x="92" y="142"/>
                      <a:pt x="89" y="139"/>
                    </a:cubicBezTo>
                    <a:cubicBezTo>
                      <a:pt x="87" y="136"/>
                      <a:pt x="84" y="132"/>
                      <a:pt x="79" y="131"/>
                    </a:cubicBezTo>
                    <a:cubicBezTo>
                      <a:pt x="78" y="130"/>
                      <a:pt x="76" y="129"/>
                      <a:pt x="76" y="127"/>
                    </a:cubicBezTo>
                    <a:cubicBezTo>
                      <a:pt x="77" y="125"/>
                      <a:pt x="80" y="125"/>
                      <a:pt x="82" y="125"/>
                    </a:cubicBezTo>
                    <a:cubicBezTo>
                      <a:pt x="83" y="125"/>
                      <a:pt x="85" y="126"/>
                      <a:pt x="86" y="125"/>
                    </a:cubicBezTo>
                    <a:cubicBezTo>
                      <a:pt x="94" y="126"/>
                      <a:pt x="101" y="125"/>
                      <a:pt x="109" y="128"/>
                    </a:cubicBezTo>
                    <a:cubicBezTo>
                      <a:pt x="108" y="123"/>
                      <a:pt x="110" y="120"/>
                      <a:pt x="109" y="116"/>
                    </a:cubicBezTo>
                    <a:cubicBezTo>
                      <a:pt x="109" y="112"/>
                      <a:pt x="108" y="108"/>
                      <a:pt x="106" y="105"/>
                    </a:cubicBezTo>
                    <a:cubicBezTo>
                      <a:pt x="104" y="102"/>
                      <a:pt x="104" y="98"/>
                      <a:pt x="100" y="95"/>
                    </a:cubicBezTo>
                    <a:cubicBezTo>
                      <a:pt x="100" y="94"/>
                      <a:pt x="99" y="93"/>
                      <a:pt x="98" y="92"/>
                    </a:cubicBezTo>
                    <a:cubicBezTo>
                      <a:pt x="97" y="91"/>
                      <a:pt x="96" y="91"/>
                      <a:pt x="95" y="89"/>
                    </a:cubicBezTo>
                    <a:cubicBezTo>
                      <a:pt x="94" y="83"/>
                      <a:pt x="89" y="81"/>
                      <a:pt x="85" y="78"/>
                    </a:cubicBezTo>
                    <a:cubicBezTo>
                      <a:pt x="78" y="73"/>
                      <a:pt x="72" y="69"/>
                      <a:pt x="67" y="63"/>
                    </a:cubicBezTo>
                    <a:cubicBezTo>
                      <a:pt x="66" y="63"/>
                      <a:pt x="66" y="63"/>
                      <a:pt x="66" y="62"/>
                    </a:cubicBezTo>
                    <a:cubicBezTo>
                      <a:pt x="65" y="61"/>
                      <a:pt x="63" y="61"/>
                      <a:pt x="62" y="59"/>
                    </a:cubicBezTo>
                    <a:cubicBezTo>
                      <a:pt x="60" y="55"/>
                      <a:pt x="56" y="55"/>
                      <a:pt x="52" y="54"/>
                    </a:cubicBezTo>
                    <a:cubicBezTo>
                      <a:pt x="50" y="53"/>
                      <a:pt x="49" y="53"/>
                      <a:pt x="47" y="53"/>
                    </a:cubicBezTo>
                    <a:cubicBezTo>
                      <a:pt x="40" y="50"/>
                      <a:pt x="37" y="44"/>
                      <a:pt x="33" y="39"/>
                    </a:cubicBezTo>
                    <a:cubicBezTo>
                      <a:pt x="28" y="33"/>
                      <a:pt x="23" y="28"/>
                      <a:pt x="18" y="23"/>
                    </a:cubicBezTo>
                    <a:cubicBezTo>
                      <a:pt x="16" y="21"/>
                      <a:pt x="12" y="23"/>
                      <a:pt x="10" y="21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6" name="Freeform 838"/>
              <p:cNvSpPr/>
              <p:nvPr/>
            </p:nvSpPr>
            <p:spPr bwMode="auto">
              <a:xfrm>
                <a:off x="730" y="2107"/>
                <a:ext cx="289" cy="212"/>
              </a:xfrm>
              <a:custGeom>
                <a:avLst/>
                <a:gdLst>
                  <a:gd name="T0" fmla="*/ 63 w 122"/>
                  <a:gd name="T1" fmla="*/ 78 h 89"/>
                  <a:gd name="T2" fmla="*/ 47 w 122"/>
                  <a:gd name="T3" fmla="*/ 65 h 89"/>
                  <a:gd name="T4" fmla="*/ 49 w 122"/>
                  <a:gd name="T5" fmla="*/ 56 h 89"/>
                  <a:gd name="T6" fmla="*/ 35 w 122"/>
                  <a:gd name="T7" fmla="*/ 54 h 89"/>
                  <a:gd name="T8" fmla="*/ 19 w 122"/>
                  <a:gd name="T9" fmla="*/ 42 h 89"/>
                  <a:gd name="T10" fmla="*/ 4 w 122"/>
                  <a:gd name="T11" fmla="*/ 25 h 89"/>
                  <a:gd name="T12" fmla="*/ 7 w 122"/>
                  <a:gd name="T13" fmla="*/ 20 h 89"/>
                  <a:gd name="T14" fmla="*/ 8 w 122"/>
                  <a:gd name="T15" fmla="*/ 6 h 89"/>
                  <a:gd name="T16" fmla="*/ 31 w 122"/>
                  <a:gd name="T17" fmla="*/ 3 h 89"/>
                  <a:gd name="T18" fmla="*/ 34 w 122"/>
                  <a:gd name="T19" fmla="*/ 7 h 89"/>
                  <a:gd name="T20" fmla="*/ 41 w 122"/>
                  <a:gd name="T21" fmla="*/ 3 h 89"/>
                  <a:gd name="T22" fmla="*/ 49 w 122"/>
                  <a:gd name="T23" fmla="*/ 5 h 89"/>
                  <a:gd name="T24" fmla="*/ 55 w 122"/>
                  <a:gd name="T25" fmla="*/ 17 h 89"/>
                  <a:gd name="T26" fmla="*/ 54 w 122"/>
                  <a:gd name="T27" fmla="*/ 31 h 89"/>
                  <a:gd name="T28" fmla="*/ 64 w 122"/>
                  <a:gd name="T29" fmla="*/ 29 h 89"/>
                  <a:gd name="T30" fmla="*/ 69 w 122"/>
                  <a:gd name="T31" fmla="*/ 31 h 89"/>
                  <a:gd name="T32" fmla="*/ 82 w 122"/>
                  <a:gd name="T33" fmla="*/ 26 h 89"/>
                  <a:gd name="T34" fmla="*/ 89 w 122"/>
                  <a:gd name="T35" fmla="*/ 28 h 89"/>
                  <a:gd name="T36" fmla="*/ 108 w 122"/>
                  <a:gd name="T37" fmla="*/ 31 h 89"/>
                  <a:gd name="T38" fmla="*/ 111 w 122"/>
                  <a:gd name="T39" fmla="*/ 28 h 89"/>
                  <a:gd name="T40" fmla="*/ 117 w 122"/>
                  <a:gd name="T41" fmla="*/ 29 h 89"/>
                  <a:gd name="T42" fmla="*/ 111 w 122"/>
                  <a:gd name="T43" fmla="*/ 23 h 89"/>
                  <a:gd name="T44" fmla="*/ 120 w 122"/>
                  <a:gd name="T45" fmla="*/ 20 h 89"/>
                  <a:gd name="T46" fmla="*/ 120 w 122"/>
                  <a:gd name="T47" fmla="*/ 30 h 89"/>
                  <a:gd name="T48" fmla="*/ 107 w 122"/>
                  <a:gd name="T49" fmla="*/ 49 h 89"/>
                  <a:gd name="T50" fmla="*/ 113 w 122"/>
                  <a:gd name="T51" fmla="*/ 58 h 89"/>
                  <a:gd name="T52" fmla="*/ 113 w 122"/>
                  <a:gd name="T53" fmla="*/ 61 h 89"/>
                  <a:gd name="T54" fmla="*/ 107 w 122"/>
                  <a:gd name="T55" fmla="*/ 77 h 89"/>
                  <a:gd name="T56" fmla="*/ 96 w 122"/>
                  <a:gd name="T57" fmla="*/ 81 h 89"/>
                  <a:gd name="T58" fmla="*/ 96 w 122"/>
                  <a:gd name="T59" fmla="*/ 77 h 89"/>
                  <a:gd name="T60" fmla="*/ 91 w 122"/>
                  <a:gd name="T61" fmla="*/ 70 h 89"/>
                  <a:gd name="T62" fmla="*/ 97 w 122"/>
                  <a:gd name="T63" fmla="*/ 61 h 89"/>
                  <a:gd name="T64" fmla="*/ 89 w 122"/>
                  <a:gd name="T65" fmla="*/ 70 h 89"/>
                  <a:gd name="T66" fmla="*/ 75 w 122"/>
                  <a:gd name="T67" fmla="*/ 64 h 89"/>
                  <a:gd name="T68" fmla="*/ 69 w 122"/>
                  <a:gd name="T69" fmla="*/ 62 h 89"/>
                  <a:gd name="T70" fmla="*/ 65 w 122"/>
                  <a:gd name="T71" fmla="*/ 59 h 89"/>
                  <a:gd name="T72" fmla="*/ 59 w 122"/>
                  <a:gd name="T73" fmla="*/ 45 h 89"/>
                  <a:gd name="T74" fmla="*/ 57 w 122"/>
                  <a:gd name="T75" fmla="*/ 46 h 89"/>
                  <a:gd name="T76" fmla="*/ 66 w 122"/>
                  <a:gd name="T77" fmla="*/ 54 h 89"/>
                  <a:gd name="T78" fmla="*/ 63 w 122"/>
                  <a:gd name="T79" fmla="*/ 71 h 89"/>
                  <a:gd name="T80" fmla="*/ 72 w 122"/>
                  <a:gd name="T81" fmla="*/ 79 h 89"/>
                  <a:gd name="T82" fmla="*/ 64 w 122"/>
                  <a:gd name="T83" fmla="*/ 72 h 89"/>
                  <a:gd name="T84" fmla="*/ 69 w 122"/>
                  <a:gd name="T85" fmla="*/ 66 h 89"/>
                  <a:gd name="T86" fmla="*/ 73 w 122"/>
                  <a:gd name="T87" fmla="*/ 8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2" h="89">
                    <a:moveTo>
                      <a:pt x="73" y="89"/>
                    </a:moveTo>
                    <a:cubicBezTo>
                      <a:pt x="72" y="89"/>
                      <a:pt x="72" y="89"/>
                      <a:pt x="72" y="89"/>
                    </a:cubicBezTo>
                    <a:cubicBezTo>
                      <a:pt x="69" y="85"/>
                      <a:pt x="67" y="81"/>
                      <a:pt x="63" y="78"/>
                    </a:cubicBezTo>
                    <a:cubicBezTo>
                      <a:pt x="63" y="78"/>
                      <a:pt x="62" y="76"/>
                      <a:pt x="61" y="76"/>
                    </a:cubicBezTo>
                    <a:cubicBezTo>
                      <a:pt x="56" y="78"/>
                      <a:pt x="56" y="73"/>
                      <a:pt x="54" y="71"/>
                    </a:cubicBezTo>
                    <a:cubicBezTo>
                      <a:pt x="52" y="69"/>
                      <a:pt x="51" y="65"/>
                      <a:pt x="47" y="65"/>
                    </a:cubicBezTo>
                    <a:cubicBezTo>
                      <a:pt x="46" y="65"/>
                      <a:pt x="44" y="65"/>
                      <a:pt x="45" y="63"/>
                    </a:cubicBezTo>
                    <a:cubicBezTo>
                      <a:pt x="46" y="60"/>
                      <a:pt x="43" y="61"/>
                      <a:pt x="43" y="60"/>
                    </a:cubicBezTo>
                    <a:cubicBezTo>
                      <a:pt x="44" y="58"/>
                      <a:pt x="48" y="60"/>
                      <a:pt x="49" y="56"/>
                    </a:cubicBezTo>
                    <a:cubicBezTo>
                      <a:pt x="46" y="58"/>
                      <a:pt x="44" y="58"/>
                      <a:pt x="41" y="58"/>
                    </a:cubicBezTo>
                    <a:cubicBezTo>
                      <a:pt x="38" y="59"/>
                      <a:pt x="37" y="58"/>
                      <a:pt x="37" y="55"/>
                    </a:cubicBezTo>
                    <a:cubicBezTo>
                      <a:pt x="37" y="53"/>
                      <a:pt x="36" y="54"/>
                      <a:pt x="35" y="54"/>
                    </a:cubicBezTo>
                    <a:cubicBezTo>
                      <a:pt x="32" y="53"/>
                      <a:pt x="28" y="54"/>
                      <a:pt x="28" y="48"/>
                    </a:cubicBezTo>
                    <a:cubicBezTo>
                      <a:pt x="27" y="47"/>
                      <a:pt x="25" y="41"/>
                      <a:pt x="20" y="43"/>
                    </a:cubicBezTo>
                    <a:cubicBezTo>
                      <a:pt x="19" y="44"/>
                      <a:pt x="19" y="43"/>
                      <a:pt x="19" y="42"/>
                    </a:cubicBezTo>
                    <a:cubicBezTo>
                      <a:pt x="18" y="40"/>
                      <a:pt x="17" y="39"/>
                      <a:pt x="15" y="38"/>
                    </a:cubicBezTo>
                    <a:cubicBezTo>
                      <a:pt x="11" y="36"/>
                      <a:pt x="7" y="32"/>
                      <a:pt x="3" y="30"/>
                    </a:cubicBezTo>
                    <a:cubicBezTo>
                      <a:pt x="0" y="29"/>
                      <a:pt x="2" y="26"/>
                      <a:pt x="4" y="25"/>
                    </a:cubicBezTo>
                    <a:cubicBezTo>
                      <a:pt x="5" y="25"/>
                      <a:pt x="6" y="25"/>
                      <a:pt x="5" y="24"/>
                    </a:cubicBezTo>
                    <a:cubicBezTo>
                      <a:pt x="5" y="23"/>
                      <a:pt x="2" y="24"/>
                      <a:pt x="4" y="22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9" y="20"/>
                      <a:pt x="8" y="17"/>
                      <a:pt x="8" y="16"/>
                    </a:cubicBezTo>
                    <a:cubicBezTo>
                      <a:pt x="8" y="13"/>
                      <a:pt x="8" y="13"/>
                      <a:pt x="10" y="12"/>
                    </a:cubicBezTo>
                    <a:cubicBezTo>
                      <a:pt x="6" y="10"/>
                      <a:pt x="6" y="10"/>
                      <a:pt x="8" y="6"/>
                    </a:cubicBezTo>
                    <a:cubicBezTo>
                      <a:pt x="10" y="4"/>
                      <a:pt x="18" y="1"/>
                      <a:pt x="20" y="1"/>
                    </a:cubicBezTo>
                    <a:cubicBezTo>
                      <a:pt x="22" y="4"/>
                      <a:pt x="25" y="2"/>
                      <a:pt x="27" y="3"/>
                    </a:cubicBezTo>
                    <a:cubicBezTo>
                      <a:pt x="28" y="3"/>
                      <a:pt x="30" y="3"/>
                      <a:pt x="31" y="3"/>
                    </a:cubicBezTo>
                    <a:cubicBezTo>
                      <a:pt x="33" y="4"/>
                      <a:pt x="35" y="4"/>
                      <a:pt x="33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3" y="7"/>
                      <a:pt x="33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6"/>
                    </a:cubicBezTo>
                    <a:cubicBezTo>
                      <a:pt x="34" y="0"/>
                      <a:pt x="38" y="4"/>
                      <a:pt x="41" y="3"/>
                    </a:cubicBezTo>
                    <a:cubicBezTo>
                      <a:pt x="41" y="3"/>
                      <a:pt x="41" y="4"/>
                      <a:pt x="42" y="4"/>
                    </a:cubicBezTo>
                    <a:cubicBezTo>
                      <a:pt x="42" y="4"/>
                      <a:pt x="43" y="5"/>
                      <a:pt x="43" y="4"/>
                    </a:cubicBezTo>
                    <a:cubicBezTo>
                      <a:pt x="46" y="2"/>
                      <a:pt x="48" y="2"/>
                      <a:pt x="49" y="5"/>
                    </a:cubicBezTo>
                    <a:cubicBezTo>
                      <a:pt x="50" y="7"/>
                      <a:pt x="51" y="7"/>
                      <a:pt x="52" y="8"/>
                    </a:cubicBezTo>
                    <a:cubicBezTo>
                      <a:pt x="53" y="9"/>
                      <a:pt x="53" y="10"/>
                      <a:pt x="55" y="11"/>
                    </a:cubicBezTo>
                    <a:cubicBezTo>
                      <a:pt x="57" y="12"/>
                      <a:pt x="56" y="15"/>
                      <a:pt x="55" y="17"/>
                    </a:cubicBezTo>
                    <a:cubicBezTo>
                      <a:pt x="54" y="18"/>
                      <a:pt x="53" y="19"/>
                      <a:pt x="53" y="20"/>
                    </a:cubicBezTo>
                    <a:cubicBezTo>
                      <a:pt x="51" y="21"/>
                      <a:pt x="50" y="22"/>
                      <a:pt x="52" y="23"/>
                    </a:cubicBezTo>
                    <a:cubicBezTo>
                      <a:pt x="55" y="25"/>
                      <a:pt x="56" y="27"/>
                      <a:pt x="54" y="31"/>
                    </a:cubicBezTo>
                    <a:cubicBezTo>
                      <a:pt x="55" y="31"/>
                      <a:pt x="55" y="31"/>
                      <a:pt x="56" y="31"/>
                    </a:cubicBezTo>
                    <a:cubicBezTo>
                      <a:pt x="59" y="31"/>
                      <a:pt x="58" y="28"/>
                      <a:pt x="60" y="27"/>
                    </a:cubicBezTo>
                    <a:cubicBezTo>
                      <a:pt x="61" y="27"/>
                      <a:pt x="61" y="30"/>
                      <a:pt x="64" y="29"/>
                    </a:cubicBezTo>
                    <a:cubicBezTo>
                      <a:pt x="67" y="27"/>
                      <a:pt x="67" y="29"/>
                      <a:pt x="66" y="32"/>
                    </a:cubicBezTo>
                    <a:cubicBezTo>
                      <a:pt x="66" y="33"/>
                      <a:pt x="66" y="34"/>
                      <a:pt x="67" y="34"/>
                    </a:cubicBezTo>
                    <a:cubicBezTo>
                      <a:pt x="66" y="32"/>
                      <a:pt x="67" y="31"/>
                      <a:pt x="69" y="31"/>
                    </a:cubicBezTo>
                    <a:cubicBezTo>
                      <a:pt x="69" y="31"/>
                      <a:pt x="70" y="30"/>
                      <a:pt x="70" y="31"/>
                    </a:cubicBezTo>
                    <a:cubicBezTo>
                      <a:pt x="75" y="32"/>
                      <a:pt x="79" y="31"/>
                      <a:pt x="82" y="27"/>
                    </a:cubicBezTo>
                    <a:cubicBezTo>
                      <a:pt x="82" y="27"/>
                      <a:pt x="82" y="26"/>
                      <a:pt x="82" y="26"/>
                    </a:cubicBezTo>
                    <a:cubicBezTo>
                      <a:pt x="84" y="25"/>
                      <a:pt x="85" y="24"/>
                      <a:pt x="87" y="25"/>
                    </a:cubicBezTo>
                    <a:cubicBezTo>
                      <a:pt x="89" y="27"/>
                      <a:pt x="86" y="28"/>
                      <a:pt x="85" y="30"/>
                    </a:cubicBezTo>
                    <a:cubicBezTo>
                      <a:pt x="87" y="29"/>
                      <a:pt x="88" y="27"/>
                      <a:pt x="89" y="28"/>
                    </a:cubicBezTo>
                    <a:cubicBezTo>
                      <a:pt x="91" y="32"/>
                      <a:pt x="92" y="30"/>
                      <a:pt x="94" y="29"/>
                    </a:cubicBezTo>
                    <a:cubicBezTo>
                      <a:pt x="97" y="26"/>
                      <a:pt x="101" y="26"/>
                      <a:pt x="104" y="25"/>
                    </a:cubicBezTo>
                    <a:cubicBezTo>
                      <a:pt x="107" y="25"/>
                      <a:pt x="107" y="29"/>
                      <a:pt x="108" y="31"/>
                    </a:cubicBezTo>
                    <a:cubicBezTo>
                      <a:pt x="108" y="32"/>
                      <a:pt x="107" y="34"/>
                      <a:pt x="110" y="34"/>
                    </a:cubicBezTo>
                    <a:cubicBezTo>
                      <a:pt x="112" y="33"/>
                      <a:pt x="113" y="32"/>
                      <a:pt x="111" y="30"/>
                    </a:cubicBezTo>
                    <a:cubicBezTo>
                      <a:pt x="111" y="29"/>
                      <a:pt x="111" y="29"/>
                      <a:pt x="111" y="28"/>
                    </a:cubicBezTo>
                    <a:cubicBezTo>
                      <a:pt x="112" y="27"/>
                      <a:pt x="113" y="28"/>
                      <a:pt x="114" y="28"/>
                    </a:cubicBezTo>
                    <a:cubicBezTo>
                      <a:pt x="115" y="29"/>
                      <a:pt x="115" y="30"/>
                      <a:pt x="117" y="29"/>
                    </a:cubicBezTo>
                    <a:cubicBezTo>
                      <a:pt x="117" y="29"/>
                      <a:pt x="117" y="28"/>
                      <a:pt x="117" y="29"/>
                    </a:cubicBezTo>
                    <a:cubicBezTo>
                      <a:pt x="117" y="29"/>
                      <a:pt x="117" y="29"/>
                      <a:pt x="117" y="29"/>
                    </a:cubicBezTo>
                    <a:cubicBezTo>
                      <a:pt x="114" y="30"/>
                      <a:pt x="113" y="28"/>
                      <a:pt x="111" y="27"/>
                    </a:cubicBezTo>
                    <a:cubicBezTo>
                      <a:pt x="110" y="26"/>
                      <a:pt x="111" y="24"/>
                      <a:pt x="111" y="23"/>
                    </a:cubicBezTo>
                    <a:cubicBezTo>
                      <a:pt x="112" y="22"/>
                      <a:pt x="113" y="22"/>
                      <a:pt x="114" y="23"/>
                    </a:cubicBezTo>
                    <a:cubicBezTo>
                      <a:pt x="116" y="24"/>
                      <a:pt x="116" y="23"/>
                      <a:pt x="117" y="22"/>
                    </a:cubicBezTo>
                    <a:cubicBezTo>
                      <a:pt x="118" y="20"/>
                      <a:pt x="118" y="19"/>
                      <a:pt x="120" y="20"/>
                    </a:cubicBezTo>
                    <a:cubicBezTo>
                      <a:pt x="122" y="20"/>
                      <a:pt x="122" y="22"/>
                      <a:pt x="122" y="23"/>
                    </a:cubicBezTo>
                    <a:cubicBezTo>
                      <a:pt x="121" y="25"/>
                      <a:pt x="120" y="26"/>
                      <a:pt x="121" y="28"/>
                    </a:cubicBezTo>
                    <a:cubicBezTo>
                      <a:pt x="121" y="29"/>
                      <a:pt x="121" y="29"/>
                      <a:pt x="120" y="30"/>
                    </a:cubicBezTo>
                    <a:cubicBezTo>
                      <a:pt x="118" y="32"/>
                      <a:pt x="120" y="35"/>
                      <a:pt x="119" y="37"/>
                    </a:cubicBezTo>
                    <a:cubicBezTo>
                      <a:pt x="118" y="38"/>
                      <a:pt x="118" y="39"/>
                      <a:pt x="117" y="39"/>
                    </a:cubicBezTo>
                    <a:cubicBezTo>
                      <a:pt x="114" y="43"/>
                      <a:pt x="110" y="45"/>
                      <a:pt x="107" y="49"/>
                    </a:cubicBezTo>
                    <a:cubicBezTo>
                      <a:pt x="110" y="49"/>
                      <a:pt x="112" y="48"/>
                      <a:pt x="115" y="49"/>
                    </a:cubicBezTo>
                    <a:cubicBezTo>
                      <a:pt x="115" y="49"/>
                      <a:pt x="115" y="50"/>
                      <a:pt x="115" y="50"/>
                    </a:cubicBezTo>
                    <a:cubicBezTo>
                      <a:pt x="112" y="52"/>
                      <a:pt x="111" y="55"/>
                      <a:pt x="113" y="58"/>
                    </a:cubicBezTo>
                    <a:cubicBezTo>
                      <a:pt x="113" y="58"/>
                      <a:pt x="113" y="59"/>
                      <a:pt x="112" y="59"/>
                    </a:cubicBezTo>
                    <a:cubicBezTo>
                      <a:pt x="112" y="60"/>
                      <a:pt x="111" y="59"/>
                      <a:pt x="111" y="60"/>
                    </a:cubicBezTo>
                    <a:cubicBezTo>
                      <a:pt x="112" y="60"/>
                      <a:pt x="112" y="60"/>
                      <a:pt x="113" y="61"/>
                    </a:cubicBezTo>
                    <a:cubicBezTo>
                      <a:pt x="113" y="66"/>
                      <a:pt x="111" y="71"/>
                      <a:pt x="110" y="76"/>
                    </a:cubicBezTo>
                    <a:cubicBezTo>
                      <a:pt x="108" y="77"/>
                      <a:pt x="108" y="76"/>
                      <a:pt x="108" y="75"/>
                    </a:cubicBezTo>
                    <a:cubicBezTo>
                      <a:pt x="107" y="75"/>
                      <a:pt x="108" y="76"/>
                      <a:pt x="107" y="77"/>
                    </a:cubicBezTo>
                    <a:cubicBezTo>
                      <a:pt x="106" y="79"/>
                      <a:pt x="104" y="81"/>
                      <a:pt x="103" y="79"/>
                    </a:cubicBezTo>
                    <a:cubicBezTo>
                      <a:pt x="104" y="80"/>
                      <a:pt x="103" y="82"/>
                      <a:pt x="101" y="83"/>
                    </a:cubicBezTo>
                    <a:cubicBezTo>
                      <a:pt x="99" y="84"/>
                      <a:pt x="97" y="84"/>
                      <a:pt x="96" y="81"/>
                    </a:cubicBezTo>
                    <a:cubicBezTo>
                      <a:pt x="95" y="80"/>
                      <a:pt x="95" y="79"/>
                      <a:pt x="95" y="78"/>
                    </a:cubicBezTo>
                    <a:cubicBezTo>
                      <a:pt x="96" y="77"/>
                      <a:pt x="97" y="77"/>
                      <a:pt x="97" y="75"/>
                    </a:cubicBezTo>
                    <a:cubicBezTo>
                      <a:pt x="96" y="75"/>
                      <a:pt x="97" y="77"/>
                      <a:pt x="96" y="77"/>
                    </a:cubicBezTo>
                    <a:cubicBezTo>
                      <a:pt x="94" y="78"/>
                      <a:pt x="92" y="77"/>
                      <a:pt x="90" y="76"/>
                    </a:cubicBezTo>
                    <a:cubicBezTo>
                      <a:pt x="89" y="76"/>
                      <a:pt x="88" y="75"/>
                      <a:pt x="89" y="73"/>
                    </a:cubicBezTo>
                    <a:cubicBezTo>
                      <a:pt x="89" y="72"/>
                      <a:pt x="89" y="70"/>
                      <a:pt x="91" y="70"/>
                    </a:cubicBezTo>
                    <a:cubicBezTo>
                      <a:pt x="94" y="70"/>
                      <a:pt x="93" y="69"/>
                      <a:pt x="93" y="67"/>
                    </a:cubicBezTo>
                    <a:cubicBezTo>
                      <a:pt x="93" y="65"/>
                      <a:pt x="92" y="62"/>
                      <a:pt x="96" y="62"/>
                    </a:cubicBezTo>
                    <a:cubicBezTo>
                      <a:pt x="97" y="62"/>
                      <a:pt x="97" y="62"/>
                      <a:pt x="97" y="61"/>
                    </a:cubicBezTo>
                    <a:cubicBezTo>
                      <a:pt x="97" y="61"/>
                      <a:pt x="96" y="60"/>
                      <a:pt x="96" y="61"/>
                    </a:cubicBezTo>
                    <a:cubicBezTo>
                      <a:pt x="94" y="62"/>
                      <a:pt x="91" y="62"/>
                      <a:pt x="92" y="65"/>
                    </a:cubicBezTo>
                    <a:cubicBezTo>
                      <a:pt x="94" y="68"/>
                      <a:pt x="93" y="70"/>
                      <a:pt x="89" y="70"/>
                    </a:cubicBezTo>
                    <a:cubicBezTo>
                      <a:pt x="86" y="70"/>
                      <a:pt x="83" y="70"/>
                      <a:pt x="80" y="72"/>
                    </a:cubicBezTo>
                    <a:cubicBezTo>
                      <a:pt x="77" y="75"/>
                      <a:pt x="75" y="73"/>
                      <a:pt x="75" y="69"/>
                    </a:cubicBezTo>
                    <a:cubicBezTo>
                      <a:pt x="75" y="68"/>
                      <a:pt x="75" y="66"/>
                      <a:pt x="75" y="64"/>
                    </a:cubicBezTo>
                    <a:cubicBezTo>
                      <a:pt x="74" y="68"/>
                      <a:pt x="72" y="68"/>
                      <a:pt x="69" y="66"/>
                    </a:cubicBezTo>
                    <a:cubicBezTo>
                      <a:pt x="69" y="65"/>
                      <a:pt x="66" y="65"/>
                      <a:pt x="67" y="63"/>
                    </a:cubicBezTo>
                    <a:cubicBezTo>
                      <a:pt x="68" y="62"/>
                      <a:pt x="68" y="62"/>
                      <a:pt x="69" y="62"/>
                    </a:cubicBezTo>
                    <a:cubicBezTo>
                      <a:pt x="68" y="62"/>
                      <a:pt x="67" y="62"/>
                      <a:pt x="67" y="63"/>
                    </a:cubicBezTo>
                    <a:cubicBezTo>
                      <a:pt x="66" y="63"/>
                      <a:pt x="65" y="63"/>
                      <a:pt x="65" y="62"/>
                    </a:cubicBezTo>
                    <a:cubicBezTo>
                      <a:pt x="64" y="61"/>
                      <a:pt x="64" y="60"/>
                      <a:pt x="65" y="59"/>
                    </a:cubicBezTo>
                    <a:cubicBezTo>
                      <a:pt x="68" y="56"/>
                      <a:pt x="68" y="55"/>
                      <a:pt x="64" y="52"/>
                    </a:cubicBezTo>
                    <a:cubicBezTo>
                      <a:pt x="60" y="49"/>
                      <a:pt x="60" y="47"/>
                      <a:pt x="63" y="44"/>
                    </a:cubicBezTo>
                    <a:cubicBezTo>
                      <a:pt x="62" y="44"/>
                      <a:pt x="60" y="45"/>
                      <a:pt x="59" y="45"/>
                    </a:cubicBezTo>
                    <a:cubicBezTo>
                      <a:pt x="59" y="45"/>
                      <a:pt x="58" y="45"/>
                      <a:pt x="58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6" y="45"/>
                      <a:pt x="55" y="46"/>
                      <a:pt x="57" y="46"/>
                    </a:cubicBezTo>
                    <a:cubicBezTo>
                      <a:pt x="61" y="47"/>
                      <a:pt x="62" y="50"/>
                      <a:pt x="60" y="53"/>
                    </a:cubicBezTo>
                    <a:cubicBezTo>
                      <a:pt x="60" y="54"/>
                      <a:pt x="60" y="54"/>
                      <a:pt x="60" y="54"/>
                    </a:cubicBezTo>
                    <a:cubicBezTo>
                      <a:pt x="62" y="54"/>
                      <a:pt x="64" y="51"/>
                      <a:pt x="66" y="54"/>
                    </a:cubicBezTo>
                    <a:cubicBezTo>
                      <a:pt x="68" y="56"/>
                      <a:pt x="66" y="58"/>
                      <a:pt x="64" y="59"/>
                    </a:cubicBezTo>
                    <a:cubicBezTo>
                      <a:pt x="64" y="60"/>
                      <a:pt x="64" y="61"/>
                      <a:pt x="64" y="62"/>
                    </a:cubicBezTo>
                    <a:cubicBezTo>
                      <a:pt x="64" y="65"/>
                      <a:pt x="65" y="68"/>
                      <a:pt x="63" y="71"/>
                    </a:cubicBezTo>
                    <a:cubicBezTo>
                      <a:pt x="62" y="73"/>
                      <a:pt x="65" y="77"/>
                      <a:pt x="68" y="77"/>
                    </a:cubicBezTo>
                    <a:cubicBezTo>
                      <a:pt x="69" y="77"/>
                      <a:pt x="70" y="77"/>
                      <a:pt x="71" y="78"/>
                    </a:cubicBezTo>
                    <a:cubicBezTo>
                      <a:pt x="72" y="78"/>
                      <a:pt x="72" y="79"/>
                      <a:pt x="72" y="79"/>
                    </a:cubicBezTo>
                    <a:cubicBezTo>
                      <a:pt x="72" y="79"/>
                      <a:pt x="72" y="78"/>
                      <a:pt x="71" y="78"/>
                    </a:cubicBezTo>
                    <a:cubicBezTo>
                      <a:pt x="70" y="77"/>
                      <a:pt x="67" y="77"/>
                      <a:pt x="66" y="76"/>
                    </a:cubicBezTo>
                    <a:cubicBezTo>
                      <a:pt x="64" y="75"/>
                      <a:pt x="63" y="74"/>
                      <a:pt x="64" y="72"/>
                    </a:cubicBezTo>
                    <a:cubicBezTo>
                      <a:pt x="65" y="70"/>
                      <a:pt x="66" y="72"/>
                      <a:pt x="68" y="72"/>
                    </a:cubicBezTo>
                    <a:cubicBezTo>
                      <a:pt x="68" y="72"/>
                      <a:pt x="68" y="73"/>
                      <a:pt x="69" y="73"/>
                    </a:cubicBezTo>
                    <a:cubicBezTo>
                      <a:pt x="66" y="69"/>
                      <a:pt x="66" y="68"/>
                      <a:pt x="69" y="66"/>
                    </a:cubicBezTo>
                    <a:cubicBezTo>
                      <a:pt x="72" y="69"/>
                      <a:pt x="74" y="73"/>
                      <a:pt x="77" y="76"/>
                    </a:cubicBezTo>
                    <a:cubicBezTo>
                      <a:pt x="79" y="79"/>
                      <a:pt x="77" y="82"/>
                      <a:pt x="75" y="84"/>
                    </a:cubicBezTo>
                    <a:cubicBezTo>
                      <a:pt x="74" y="86"/>
                      <a:pt x="74" y="87"/>
                      <a:pt x="73" y="89"/>
                    </a:cubicBezTo>
                    <a:close/>
                  </a:path>
                </a:pathLst>
              </a:custGeom>
              <a:solidFill>
                <a:srgbClr val="B4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7" name="Freeform 839"/>
              <p:cNvSpPr/>
              <p:nvPr/>
            </p:nvSpPr>
            <p:spPr bwMode="auto">
              <a:xfrm>
                <a:off x="841" y="2359"/>
                <a:ext cx="254" cy="269"/>
              </a:xfrm>
              <a:custGeom>
                <a:avLst/>
                <a:gdLst>
                  <a:gd name="T0" fmla="*/ 91 w 107"/>
                  <a:gd name="T1" fmla="*/ 70 h 113"/>
                  <a:gd name="T2" fmla="*/ 94 w 107"/>
                  <a:gd name="T3" fmla="*/ 72 h 113"/>
                  <a:gd name="T4" fmla="*/ 96 w 107"/>
                  <a:gd name="T5" fmla="*/ 76 h 113"/>
                  <a:gd name="T6" fmla="*/ 102 w 107"/>
                  <a:gd name="T7" fmla="*/ 85 h 113"/>
                  <a:gd name="T8" fmla="*/ 102 w 107"/>
                  <a:gd name="T9" fmla="*/ 86 h 113"/>
                  <a:gd name="T10" fmla="*/ 101 w 107"/>
                  <a:gd name="T11" fmla="*/ 92 h 113"/>
                  <a:gd name="T12" fmla="*/ 105 w 107"/>
                  <a:gd name="T13" fmla="*/ 97 h 113"/>
                  <a:gd name="T14" fmla="*/ 105 w 107"/>
                  <a:gd name="T15" fmla="*/ 105 h 113"/>
                  <a:gd name="T16" fmla="*/ 99 w 107"/>
                  <a:gd name="T17" fmla="*/ 108 h 113"/>
                  <a:gd name="T18" fmla="*/ 81 w 107"/>
                  <a:gd name="T19" fmla="*/ 107 h 113"/>
                  <a:gd name="T20" fmla="*/ 63 w 107"/>
                  <a:gd name="T21" fmla="*/ 101 h 113"/>
                  <a:gd name="T22" fmla="*/ 53 w 107"/>
                  <a:gd name="T23" fmla="*/ 95 h 113"/>
                  <a:gd name="T24" fmla="*/ 50 w 107"/>
                  <a:gd name="T25" fmla="*/ 90 h 113"/>
                  <a:gd name="T26" fmla="*/ 50 w 107"/>
                  <a:gd name="T27" fmla="*/ 89 h 113"/>
                  <a:gd name="T28" fmla="*/ 33 w 107"/>
                  <a:gd name="T29" fmla="*/ 75 h 113"/>
                  <a:gd name="T30" fmla="*/ 30 w 107"/>
                  <a:gd name="T31" fmla="*/ 73 h 113"/>
                  <a:gd name="T32" fmla="*/ 27 w 107"/>
                  <a:gd name="T33" fmla="*/ 69 h 113"/>
                  <a:gd name="T34" fmla="*/ 30 w 107"/>
                  <a:gd name="T35" fmla="*/ 67 h 113"/>
                  <a:gd name="T36" fmla="*/ 30 w 107"/>
                  <a:gd name="T37" fmla="*/ 67 h 113"/>
                  <a:gd name="T38" fmla="*/ 30 w 107"/>
                  <a:gd name="T39" fmla="*/ 67 h 113"/>
                  <a:gd name="T40" fmla="*/ 19 w 107"/>
                  <a:gd name="T41" fmla="*/ 55 h 113"/>
                  <a:gd name="T42" fmla="*/ 20 w 107"/>
                  <a:gd name="T43" fmla="*/ 52 h 113"/>
                  <a:gd name="T44" fmla="*/ 13 w 107"/>
                  <a:gd name="T45" fmla="*/ 49 h 113"/>
                  <a:gd name="T46" fmla="*/ 5 w 107"/>
                  <a:gd name="T47" fmla="*/ 30 h 113"/>
                  <a:gd name="T48" fmla="*/ 2 w 107"/>
                  <a:gd name="T49" fmla="*/ 14 h 113"/>
                  <a:gd name="T50" fmla="*/ 2 w 107"/>
                  <a:gd name="T51" fmla="*/ 8 h 113"/>
                  <a:gd name="T52" fmla="*/ 1 w 107"/>
                  <a:gd name="T53" fmla="*/ 6 h 113"/>
                  <a:gd name="T54" fmla="*/ 4 w 107"/>
                  <a:gd name="T55" fmla="*/ 2 h 113"/>
                  <a:gd name="T56" fmla="*/ 5 w 107"/>
                  <a:gd name="T57" fmla="*/ 2 h 113"/>
                  <a:gd name="T58" fmla="*/ 20 w 107"/>
                  <a:gd name="T59" fmla="*/ 9 h 113"/>
                  <a:gd name="T60" fmla="*/ 38 w 107"/>
                  <a:gd name="T61" fmla="*/ 30 h 113"/>
                  <a:gd name="T62" fmla="*/ 42 w 107"/>
                  <a:gd name="T63" fmla="*/ 33 h 113"/>
                  <a:gd name="T64" fmla="*/ 58 w 107"/>
                  <a:gd name="T65" fmla="*/ 41 h 113"/>
                  <a:gd name="T66" fmla="*/ 61 w 107"/>
                  <a:gd name="T67" fmla="*/ 43 h 113"/>
                  <a:gd name="T68" fmla="*/ 61 w 107"/>
                  <a:gd name="T69" fmla="*/ 43 h 113"/>
                  <a:gd name="T70" fmla="*/ 69 w 107"/>
                  <a:gd name="T71" fmla="*/ 52 h 113"/>
                  <a:gd name="T72" fmla="*/ 77 w 107"/>
                  <a:gd name="T73" fmla="*/ 59 h 113"/>
                  <a:gd name="T74" fmla="*/ 85 w 107"/>
                  <a:gd name="T75" fmla="*/ 65 h 113"/>
                  <a:gd name="T76" fmla="*/ 91 w 107"/>
                  <a:gd name="T77" fmla="*/ 7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7" h="113">
                    <a:moveTo>
                      <a:pt x="91" y="70"/>
                    </a:moveTo>
                    <a:cubicBezTo>
                      <a:pt x="92" y="71"/>
                      <a:pt x="93" y="72"/>
                      <a:pt x="94" y="72"/>
                    </a:cubicBezTo>
                    <a:cubicBezTo>
                      <a:pt x="94" y="73"/>
                      <a:pt x="95" y="75"/>
                      <a:pt x="96" y="76"/>
                    </a:cubicBezTo>
                    <a:cubicBezTo>
                      <a:pt x="101" y="77"/>
                      <a:pt x="100" y="82"/>
                      <a:pt x="102" y="85"/>
                    </a:cubicBezTo>
                    <a:cubicBezTo>
                      <a:pt x="102" y="86"/>
                      <a:pt x="102" y="86"/>
                      <a:pt x="102" y="86"/>
                    </a:cubicBezTo>
                    <a:cubicBezTo>
                      <a:pt x="104" y="89"/>
                      <a:pt x="98" y="90"/>
                      <a:pt x="101" y="92"/>
                    </a:cubicBezTo>
                    <a:cubicBezTo>
                      <a:pt x="102" y="94"/>
                      <a:pt x="105" y="95"/>
                      <a:pt x="105" y="97"/>
                    </a:cubicBezTo>
                    <a:cubicBezTo>
                      <a:pt x="107" y="100"/>
                      <a:pt x="104" y="102"/>
                      <a:pt x="105" y="105"/>
                    </a:cubicBezTo>
                    <a:cubicBezTo>
                      <a:pt x="107" y="113"/>
                      <a:pt x="102" y="109"/>
                      <a:pt x="99" y="108"/>
                    </a:cubicBezTo>
                    <a:cubicBezTo>
                      <a:pt x="93" y="108"/>
                      <a:pt x="87" y="108"/>
                      <a:pt x="81" y="107"/>
                    </a:cubicBezTo>
                    <a:cubicBezTo>
                      <a:pt x="75" y="107"/>
                      <a:pt x="68" y="105"/>
                      <a:pt x="63" y="101"/>
                    </a:cubicBezTo>
                    <a:cubicBezTo>
                      <a:pt x="61" y="98"/>
                      <a:pt x="56" y="98"/>
                      <a:pt x="53" y="95"/>
                    </a:cubicBezTo>
                    <a:cubicBezTo>
                      <a:pt x="52" y="94"/>
                      <a:pt x="51" y="92"/>
                      <a:pt x="50" y="90"/>
                    </a:cubicBezTo>
                    <a:cubicBezTo>
                      <a:pt x="50" y="90"/>
                      <a:pt x="50" y="90"/>
                      <a:pt x="50" y="89"/>
                    </a:cubicBezTo>
                    <a:cubicBezTo>
                      <a:pt x="43" y="87"/>
                      <a:pt x="39" y="80"/>
                      <a:pt x="33" y="75"/>
                    </a:cubicBezTo>
                    <a:cubicBezTo>
                      <a:pt x="32" y="74"/>
                      <a:pt x="31" y="74"/>
                      <a:pt x="30" y="73"/>
                    </a:cubicBezTo>
                    <a:cubicBezTo>
                      <a:pt x="28" y="72"/>
                      <a:pt x="27" y="71"/>
                      <a:pt x="27" y="69"/>
                    </a:cubicBezTo>
                    <a:cubicBezTo>
                      <a:pt x="27" y="67"/>
                      <a:pt x="29" y="68"/>
                      <a:pt x="30" y="67"/>
                    </a:cubicBezTo>
                    <a:cubicBezTo>
                      <a:pt x="31" y="67"/>
                      <a:pt x="30" y="66"/>
                      <a:pt x="30" y="67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5" y="68"/>
                      <a:pt x="18" y="60"/>
                      <a:pt x="19" y="55"/>
                    </a:cubicBezTo>
                    <a:cubicBezTo>
                      <a:pt x="19" y="54"/>
                      <a:pt x="19" y="53"/>
                      <a:pt x="20" y="52"/>
                    </a:cubicBezTo>
                    <a:cubicBezTo>
                      <a:pt x="16" y="53"/>
                      <a:pt x="14" y="52"/>
                      <a:pt x="13" y="49"/>
                    </a:cubicBezTo>
                    <a:cubicBezTo>
                      <a:pt x="11" y="42"/>
                      <a:pt x="8" y="36"/>
                      <a:pt x="5" y="30"/>
                    </a:cubicBezTo>
                    <a:cubicBezTo>
                      <a:pt x="3" y="25"/>
                      <a:pt x="2" y="19"/>
                      <a:pt x="2" y="14"/>
                    </a:cubicBezTo>
                    <a:cubicBezTo>
                      <a:pt x="1" y="12"/>
                      <a:pt x="4" y="10"/>
                      <a:pt x="2" y="8"/>
                    </a:cubicBezTo>
                    <a:cubicBezTo>
                      <a:pt x="1" y="8"/>
                      <a:pt x="0" y="7"/>
                      <a:pt x="1" y="6"/>
                    </a:cubicBezTo>
                    <a:cubicBezTo>
                      <a:pt x="3" y="6"/>
                      <a:pt x="2" y="3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12" y="0"/>
                      <a:pt x="16" y="5"/>
                      <a:pt x="20" y="9"/>
                    </a:cubicBezTo>
                    <a:cubicBezTo>
                      <a:pt x="27" y="15"/>
                      <a:pt x="31" y="24"/>
                      <a:pt x="38" y="30"/>
                    </a:cubicBezTo>
                    <a:cubicBezTo>
                      <a:pt x="39" y="31"/>
                      <a:pt x="40" y="33"/>
                      <a:pt x="42" y="33"/>
                    </a:cubicBezTo>
                    <a:cubicBezTo>
                      <a:pt x="47" y="36"/>
                      <a:pt x="54" y="36"/>
                      <a:pt x="58" y="41"/>
                    </a:cubicBezTo>
                    <a:cubicBezTo>
                      <a:pt x="58" y="42"/>
                      <a:pt x="60" y="42"/>
                      <a:pt x="61" y="43"/>
                    </a:cubicBezTo>
                    <a:cubicBezTo>
                      <a:pt x="61" y="43"/>
                      <a:pt x="61" y="43"/>
                      <a:pt x="61" y="43"/>
                    </a:cubicBezTo>
                    <a:cubicBezTo>
                      <a:pt x="63" y="47"/>
                      <a:pt x="65" y="50"/>
                      <a:pt x="69" y="52"/>
                    </a:cubicBezTo>
                    <a:cubicBezTo>
                      <a:pt x="72" y="54"/>
                      <a:pt x="75" y="56"/>
                      <a:pt x="77" y="59"/>
                    </a:cubicBezTo>
                    <a:cubicBezTo>
                      <a:pt x="79" y="62"/>
                      <a:pt x="82" y="63"/>
                      <a:pt x="85" y="65"/>
                    </a:cubicBezTo>
                    <a:cubicBezTo>
                      <a:pt x="88" y="66"/>
                      <a:pt x="89" y="68"/>
                      <a:pt x="91" y="70"/>
                    </a:cubicBezTo>
                    <a:close/>
                  </a:path>
                </a:pathLst>
              </a:custGeom>
              <a:solidFill>
                <a:srgbClr val="89B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8" name="Freeform 840"/>
              <p:cNvSpPr/>
              <p:nvPr/>
            </p:nvSpPr>
            <p:spPr bwMode="auto">
              <a:xfrm>
                <a:off x="716" y="2017"/>
                <a:ext cx="171" cy="109"/>
              </a:xfrm>
              <a:custGeom>
                <a:avLst/>
                <a:gdLst>
                  <a:gd name="T0" fmla="*/ 26 w 72"/>
                  <a:gd name="T1" fmla="*/ 39 h 46"/>
                  <a:gd name="T2" fmla="*/ 14 w 72"/>
                  <a:gd name="T3" fmla="*/ 44 h 46"/>
                  <a:gd name="T4" fmla="*/ 2 w 72"/>
                  <a:gd name="T5" fmla="*/ 44 h 46"/>
                  <a:gd name="T6" fmla="*/ 2 w 72"/>
                  <a:gd name="T7" fmla="*/ 39 h 46"/>
                  <a:gd name="T8" fmla="*/ 17 w 72"/>
                  <a:gd name="T9" fmla="*/ 21 h 46"/>
                  <a:gd name="T10" fmla="*/ 18 w 72"/>
                  <a:gd name="T11" fmla="*/ 19 h 46"/>
                  <a:gd name="T12" fmla="*/ 25 w 72"/>
                  <a:gd name="T13" fmla="*/ 15 h 46"/>
                  <a:gd name="T14" fmla="*/ 35 w 72"/>
                  <a:gd name="T15" fmla="*/ 15 h 46"/>
                  <a:gd name="T16" fmla="*/ 37 w 72"/>
                  <a:gd name="T17" fmla="*/ 16 h 46"/>
                  <a:gd name="T18" fmla="*/ 38 w 72"/>
                  <a:gd name="T19" fmla="*/ 14 h 46"/>
                  <a:gd name="T20" fmla="*/ 39 w 72"/>
                  <a:gd name="T21" fmla="*/ 13 h 46"/>
                  <a:gd name="T22" fmla="*/ 40 w 72"/>
                  <a:gd name="T23" fmla="*/ 11 h 46"/>
                  <a:gd name="T24" fmla="*/ 44 w 72"/>
                  <a:gd name="T25" fmla="*/ 9 h 46"/>
                  <a:gd name="T26" fmla="*/ 44 w 72"/>
                  <a:gd name="T27" fmla="*/ 8 h 46"/>
                  <a:gd name="T28" fmla="*/ 43 w 72"/>
                  <a:gd name="T29" fmla="*/ 2 h 46"/>
                  <a:gd name="T30" fmla="*/ 46 w 72"/>
                  <a:gd name="T31" fmla="*/ 0 h 46"/>
                  <a:gd name="T32" fmla="*/ 46 w 72"/>
                  <a:gd name="T33" fmla="*/ 0 h 46"/>
                  <a:gd name="T34" fmla="*/ 48 w 72"/>
                  <a:gd name="T35" fmla="*/ 2 h 46"/>
                  <a:gd name="T36" fmla="*/ 53 w 72"/>
                  <a:gd name="T37" fmla="*/ 4 h 46"/>
                  <a:gd name="T38" fmla="*/ 53 w 72"/>
                  <a:gd name="T39" fmla="*/ 5 h 46"/>
                  <a:gd name="T40" fmla="*/ 63 w 72"/>
                  <a:gd name="T41" fmla="*/ 8 h 46"/>
                  <a:gd name="T42" fmla="*/ 65 w 72"/>
                  <a:gd name="T43" fmla="*/ 8 h 46"/>
                  <a:gd name="T44" fmla="*/ 72 w 72"/>
                  <a:gd name="T45" fmla="*/ 11 h 46"/>
                  <a:gd name="T46" fmla="*/ 62 w 72"/>
                  <a:gd name="T47" fmla="*/ 18 h 46"/>
                  <a:gd name="T48" fmla="*/ 60 w 72"/>
                  <a:gd name="T49" fmla="*/ 21 h 46"/>
                  <a:gd name="T50" fmla="*/ 63 w 72"/>
                  <a:gd name="T51" fmla="*/ 22 h 46"/>
                  <a:gd name="T52" fmla="*/ 68 w 72"/>
                  <a:gd name="T53" fmla="*/ 23 h 46"/>
                  <a:gd name="T54" fmla="*/ 64 w 72"/>
                  <a:gd name="T55" fmla="*/ 26 h 46"/>
                  <a:gd name="T56" fmla="*/ 55 w 72"/>
                  <a:gd name="T57" fmla="*/ 28 h 46"/>
                  <a:gd name="T58" fmla="*/ 53 w 72"/>
                  <a:gd name="T59" fmla="*/ 30 h 46"/>
                  <a:gd name="T60" fmla="*/ 44 w 72"/>
                  <a:gd name="T61" fmla="*/ 33 h 46"/>
                  <a:gd name="T62" fmla="*/ 26 w 72"/>
                  <a:gd name="T63" fmla="*/ 3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2" h="46">
                    <a:moveTo>
                      <a:pt x="26" y="39"/>
                    </a:moveTo>
                    <a:cubicBezTo>
                      <a:pt x="22" y="41"/>
                      <a:pt x="18" y="43"/>
                      <a:pt x="14" y="44"/>
                    </a:cubicBezTo>
                    <a:cubicBezTo>
                      <a:pt x="10" y="46"/>
                      <a:pt x="6" y="44"/>
                      <a:pt x="2" y="44"/>
                    </a:cubicBezTo>
                    <a:cubicBezTo>
                      <a:pt x="0" y="44"/>
                      <a:pt x="1" y="40"/>
                      <a:pt x="2" y="39"/>
                    </a:cubicBezTo>
                    <a:cubicBezTo>
                      <a:pt x="7" y="33"/>
                      <a:pt x="10" y="25"/>
                      <a:pt x="17" y="21"/>
                    </a:cubicBezTo>
                    <a:cubicBezTo>
                      <a:pt x="18" y="20"/>
                      <a:pt x="18" y="20"/>
                      <a:pt x="18" y="19"/>
                    </a:cubicBezTo>
                    <a:cubicBezTo>
                      <a:pt x="21" y="19"/>
                      <a:pt x="23" y="17"/>
                      <a:pt x="25" y="15"/>
                    </a:cubicBezTo>
                    <a:cubicBezTo>
                      <a:pt x="29" y="12"/>
                      <a:pt x="32" y="14"/>
                      <a:pt x="35" y="15"/>
                    </a:cubicBezTo>
                    <a:cubicBezTo>
                      <a:pt x="36" y="15"/>
                      <a:pt x="35" y="17"/>
                      <a:pt x="37" y="16"/>
                    </a:cubicBezTo>
                    <a:cubicBezTo>
                      <a:pt x="38" y="16"/>
                      <a:pt x="38" y="15"/>
                      <a:pt x="38" y="14"/>
                    </a:cubicBezTo>
                    <a:cubicBezTo>
                      <a:pt x="36" y="12"/>
                      <a:pt x="36" y="11"/>
                      <a:pt x="39" y="13"/>
                    </a:cubicBezTo>
                    <a:cubicBezTo>
                      <a:pt x="40" y="13"/>
                      <a:pt x="40" y="12"/>
                      <a:pt x="40" y="11"/>
                    </a:cubicBezTo>
                    <a:cubicBezTo>
                      <a:pt x="41" y="9"/>
                      <a:pt x="41" y="7"/>
                      <a:pt x="44" y="9"/>
                    </a:cubicBezTo>
                    <a:cubicBezTo>
                      <a:pt x="44" y="10"/>
                      <a:pt x="44" y="8"/>
                      <a:pt x="44" y="8"/>
                    </a:cubicBezTo>
                    <a:cubicBezTo>
                      <a:pt x="40" y="6"/>
                      <a:pt x="43" y="4"/>
                      <a:pt x="43" y="2"/>
                    </a:cubicBezTo>
                    <a:cubicBezTo>
                      <a:pt x="44" y="1"/>
                      <a:pt x="45" y="0"/>
                      <a:pt x="46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7" y="1"/>
                      <a:pt x="46" y="3"/>
                      <a:pt x="48" y="2"/>
                    </a:cubicBezTo>
                    <a:cubicBezTo>
                      <a:pt x="50" y="1"/>
                      <a:pt x="52" y="0"/>
                      <a:pt x="53" y="4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8" y="5"/>
                      <a:pt x="58" y="5"/>
                      <a:pt x="63" y="8"/>
                    </a:cubicBezTo>
                    <a:cubicBezTo>
                      <a:pt x="63" y="8"/>
                      <a:pt x="64" y="8"/>
                      <a:pt x="65" y="8"/>
                    </a:cubicBezTo>
                    <a:cubicBezTo>
                      <a:pt x="69" y="5"/>
                      <a:pt x="71" y="8"/>
                      <a:pt x="72" y="11"/>
                    </a:cubicBezTo>
                    <a:cubicBezTo>
                      <a:pt x="69" y="14"/>
                      <a:pt x="67" y="18"/>
                      <a:pt x="62" y="18"/>
                    </a:cubicBezTo>
                    <a:cubicBezTo>
                      <a:pt x="60" y="18"/>
                      <a:pt x="60" y="19"/>
                      <a:pt x="60" y="21"/>
                    </a:cubicBezTo>
                    <a:cubicBezTo>
                      <a:pt x="61" y="22"/>
                      <a:pt x="61" y="23"/>
                      <a:pt x="63" y="22"/>
                    </a:cubicBezTo>
                    <a:cubicBezTo>
                      <a:pt x="64" y="21"/>
                      <a:pt x="66" y="22"/>
                      <a:pt x="68" y="23"/>
                    </a:cubicBezTo>
                    <a:cubicBezTo>
                      <a:pt x="68" y="26"/>
                      <a:pt x="66" y="26"/>
                      <a:pt x="64" y="26"/>
                    </a:cubicBezTo>
                    <a:cubicBezTo>
                      <a:pt x="61" y="27"/>
                      <a:pt x="58" y="27"/>
                      <a:pt x="55" y="28"/>
                    </a:cubicBezTo>
                    <a:cubicBezTo>
                      <a:pt x="55" y="29"/>
                      <a:pt x="54" y="30"/>
                      <a:pt x="53" y="30"/>
                    </a:cubicBezTo>
                    <a:cubicBezTo>
                      <a:pt x="51" y="33"/>
                      <a:pt x="47" y="30"/>
                      <a:pt x="44" y="33"/>
                    </a:cubicBezTo>
                    <a:cubicBezTo>
                      <a:pt x="39" y="36"/>
                      <a:pt x="33" y="39"/>
                      <a:pt x="26" y="39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89" name="Freeform 841"/>
              <p:cNvSpPr/>
              <p:nvPr/>
            </p:nvSpPr>
            <p:spPr bwMode="auto">
              <a:xfrm>
                <a:off x="673" y="2183"/>
                <a:ext cx="78" cy="195"/>
              </a:xfrm>
              <a:custGeom>
                <a:avLst/>
                <a:gdLst>
                  <a:gd name="T0" fmla="*/ 9 w 33"/>
                  <a:gd name="T1" fmla="*/ 5 h 82"/>
                  <a:gd name="T2" fmla="*/ 10 w 33"/>
                  <a:gd name="T3" fmla="*/ 5 h 82"/>
                  <a:gd name="T4" fmla="*/ 11 w 33"/>
                  <a:gd name="T5" fmla="*/ 9 h 82"/>
                  <a:gd name="T6" fmla="*/ 18 w 33"/>
                  <a:gd name="T7" fmla="*/ 30 h 82"/>
                  <a:gd name="T8" fmla="*/ 29 w 33"/>
                  <a:gd name="T9" fmla="*/ 62 h 82"/>
                  <a:gd name="T10" fmla="*/ 33 w 33"/>
                  <a:gd name="T11" fmla="*/ 81 h 82"/>
                  <a:gd name="T12" fmla="*/ 29 w 33"/>
                  <a:gd name="T13" fmla="*/ 80 h 82"/>
                  <a:gd name="T14" fmla="*/ 13 w 33"/>
                  <a:gd name="T15" fmla="*/ 57 h 82"/>
                  <a:gd name="T16" fmla="*/ 6 w 33"/>
                  <a:gd name="T17" fmla="*/ 39 h 82"/>
                  <a:gd name="T18" fmla="*/ 4 w 33"/>
                  <a:gd name="T19" fmla="*/ 28 h 82"/>
                  <a:gd name="T20" fmla="*/ 3 w 33"/>
                  <a:gd name="T21" fmla="*/ 20 h 82"/>
                  <a:gd name="T22" fmla="*/ 3 w 33"/>
                  <a:gd name="T23" fmla="*/ 20 h 82"/>
                  <a:gd name="T24" fmla="*/ 1 w 33"/>
                  <a:gd name="T25" fmla="*/ 10 h 82"/>
                  <a:gd name="T26" fmla="*/ 5 w 33"/>
                  <a:gd name="T27" fmla="*/ 6 h 82"/>
                  <a:gd name="T28" fmla="*/ 6 w 33"/>
                  <a:gd name="T29" fmla="*/ 4 h 82"/>
                  <a:gd name="T30" fmla="*/ 9 w 33"/>
                  <a:gd name="T31" fmla="*/ 5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3" h="82">
                    <a:moveTo>
                      <a:pt x="9" y="5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1" y="6"/>
                      <a:pt x="10" y="8"/>
                      <a:pt x="11" y="9"/>
                    </a:cubicBezTo>
                    <a:cubicBezTo>
                      <a:pt x="15" y="15"/>
                      <a:pt x="16" y="23"/>
                      <a:pt x="18" y="30"/>
                    </a:cubicBezTo>
                    <a:cubicBezTo>
                      <a:pt x="21" y="41"/>
                      <a:pt x="25" y="51"/>
                      <a:pt x="29" y="62"/>
                    </a:cubicBezTo>
                    <a:cubicBezTo>
                      <a:pt x="32" y="68"/>
                      <a:pt x="32" y="74"/>
                      <a:pt x="33" y="81"/>
                    </a:cubicBezTo>
                    <a:cubicBezTo>
                      <a:pt x="31" y="82"/>
                      <a:pt x="30" y="81"/>
                      <a:pt x="29" y="80"/>
                    </a:cubicBezTo>
                    <a:cubicBezTo>
                      <a:pt x="22" y="74"/>
                      <a:pt x="17" y="66"/>
                      <a:pt x="13" y="57"/>
                    </a:cubicBezTo>
                    <a:cubicBezTo>
                      <a:pt x="10" y="51"/>
                      <a:pt x="8" y="45"/>
                      <a:pt x="6" y="39"/>
                    </a:cubicBezTo>
                    <a:cubicBezTo>
                      <a:pt x="4" y="35"/>
                      <a:pt x="4" y="31"/>
                      <a:pt x="4" y="28"/>
                    </a:cubicBezTo>
                    <a:cubicBezTo>
                      <a:pt x="4" y="25"/>
                      <a:pt x="2" y="23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7"/>
                      <a:pt x="1" y="14"/>
                      <a:pt x="1" y="10"/>
                    </a:cubicBezTo>
                    <a:cubicBezTo>
                      <a:pt x="1" y="8"/>
                      <a:pt x="0" y="5"/>
                      <a:pt x="5" y="6"/>
                    </a:cubicBezTo>
                    <a:cubicBezTo>
                      <a:pt x="5" y="6"/>
                      <a:pt x="6" y="5"/>
                      <a:pt x="6" y="4"/>
                    </a:cubicBezTo>
                    <a:cubicBezTo>
                      <a:pt x="8" y="0"/>
                      <a:pt x="9" y="4"/>
                      <a:pt x="9" y="5"/>
                    </a:cubicBezTo>
                    <a:close/>
                  </a:path>
                </a:pathLst>
              </a:custGeom>
              <a:solidFill>
                <a:srgbClr val="92B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0" name="Freeform 842"/>
              <p:cNvSpPr/>
              <p:nvPr/>
            </p:nvSpPr>
            <p:spPr bwMode="auto">
              <a:xfrm>
                <a:off x="756" y="2333"/>
                <a:ext cx="95" cy="135"/>
              </a:xfrm>
              <a:custGeom>
                <a:avLst/>
                <a:gdLst>
                  <a:gd name="T0" fmla="*/ 26 w 40"/>
                  <a:gd name="T1" fmla="*/ 4 h 57"/>
                  <a:gd name="T2" fmla="*/ 29 w 40"/>
                  <a:gd name="T3" fmla="*/ 19 h 57"/>
                  <a:gd name="T4" fmla="*/ 31 w 40"/>
                  <a:gd name="T5" fmla="*/ 24 h 57"/>
                  <a:gd name="T6" fmla="*/ 36 w 40"/>
                  <a:gd name="T7" fmla="*/ 40 h 57"/>
                  <a:gd name="T8" fmla="*/ 39 w 40"/>
                  <a:gd name="T9" fmla="*/ 56 h 57"/>
                  <a:gd name="T10" fmla="*/ 37 w 40"/>
                  <a:gd name="T11" fmla="*/ 56 h 57"/>
                  <a:gd name="T12" fmla="*/ 34 w 40"/>
                  <a:gd name="T13" fmla="*/ 53 h 57"/>
                  <a:gd name="T14" fmla="*/ 28 w 40"/>
                  <a:gd name="T15" fmla="*/ 45 h 57"/>
                  <a:gd name="T16" fmla="*/ 27 w 40"/>
                  <a:gd name="T17" fmla="*/ 44 h 57"/>
                  <a:gd name="T18" fmla="*/ 23 w 40"/>
                  <a:gd name="T19" fmla="*/ 43 h 57"/>
                  <a:gd name="T20" fmla="*/ 22 w 40"/>
                  <a:gd name="T21" fmla="*/ 42 h 57"/>
                  <a:gd name="T22" fmla="*/ 21 w 40"/>
                  <a:gd name="T23" fmla="*/ 40 h 57"/>
                  <a:gd name="T24" fmla="*/ 18 w 40"/>
                  <a:gd name="T25" fmla="*/ 39 h 57"/>
                  <a:gd name="T26" fmla="*/ 18 w 40"/>
                  <a:gd name="T27" fmla="*/ 41 h 57"/>
                  <a:gd name="T28" fmla="*/ 20 w 40"/>
                  <a:gd name="T29" fmla="*/ 49 h 57"/>
                  <a:gd name="T30" fmla="*/ 20 w 40"/>
                  <a:gd name="T31" fmla="*/ 53 h 57"/>
                  <a:gd name="T32" fmla="*/ 14 w 40"/>
                  <a:gd name="T33" fmla="*/ 44 h 57"/>
                  <a:gd name="T34" fmla="*/ 10 w 40"/>
                  <a:gd name="T35" fmla="*/ 32 h 57"/>
                  <a:gd name="T36" fmla="*/ 8 w 40"/>
                  <a:gd name="T37" fmla="*/ 27 h 57"/>
                  <a:gd name="T38" fmla="*/ 9 w 40"/>
                  <a:gd name="T39" fmla="*/ 23 h 57"/>
                  <a:gd name="T40" fmla="*/ 8 w 40"/>
                  <a:gd name="T41" fmla="*/ 16 h 57"/>
                  <a:gd name="T42" fmla="*/ 5 w 40"/>
                  <a:gd name="T43" fmla="*/ 15 h 57"/>
                  <a:gd name="T44" fmla="*/ 5 w 40"/>
                  <a:gd name="T45" fmla="*/ 10 h 57"/>
                  <a:gd name="T46" fmla="*/ 2 w 40"/>
                  <a:gd name="T47" fmla="*/ 7 h 57"/>
                  <a:gd name="T48" fmla="*/ 1 w 40"/>
                  <a:gd name="T49" fmla="*/ 1 h 57"/>
                  <a:gd name="T50" fmla="*/ 2 w 40"/>
                  <a:gd name="T51" fmla="*/ 0 h 57"/>
                  <a:gd name="T52" fmla="*/ 26 w 40"/>
                  <a:gd name="T53" fmla="*/ 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0" h="57">
                    <a:moveTo>
                      <a:pt x="26" y="4"/>
                    </a:moveTo>
                    <a:cubicBezTo>
                      <a:pt x="27" y="9"/>
                      <a:pt x="28" y="14"/>
                      <a:pt x="29" y="19"/>
                    </a:cubicBezTo>
                    <a:cubicBezTo>
                      <a:pt x="29" y="21"/>
                      <a:pt x="30" y="22"/>
                      <a:pt x="31" y="24"/>
                    </a:cubicBezTo>
                    <a:cubicBezTo>
                      <a:pt x="34" y="29"/>
                      <a:pt x="35" y="34"/>
                      <a:pt x="36" y="40"/>
                    </a:cubicBezTo>
                    <a:cubicBezTo>
                      <a:pt x="37" y="45"/>
                      <a:pt x="40" y="50"/>
                      <a:pt x="39" y="56"/>
                    </a:cubicBezTo>
                    <a:cubicBezTo>
                      <a:pt x="39" y="57"/>
                      <a:pt x="38" y="57"/>
                      <a:pt x="37" y="56"/>
                    </a:cubicBezTo>
                    <a:cubicBezTo>
                      <a:pt x="36" y="55"/>
                      <a:pt x="35" y="54"/>
                      <a:pt x="34" y="53"/>
                    </a:cubicBezTo>
                    <a:cubicBezTo>
                      <a:pt x="31" y="51"/>
                      <a:pt x="30" y="48"/>
                      <a:pt x="28" y="45"/>
                    </a:cubicBezTo>
                    <a:cubicBezTo>
                      <a:pt x="27" y="45"/>
                      <a:pt x="27" y="44"/>
                      <a:pt x="27" y="44"/>
                    </a:cubicBezTo>
                    <a:cubicBezTo>
                      <a:pt x="25" y="44"/>
                      <a:pt x="24" y="44"/>
                      <a:pt x="23" y="43"/>
                    </a:cubicBezTo>
                    <a:cubicBezTo>
                      <a:pt x="22" y="43"/>
                      <a:pt x="22" y="43"/>
                      <a:pt x="22" y="42"/>
                    </a:cubicBezTo>
                    <a:cubicBezTo>
                      <a:pt x="21" y="42"/>
                      <a:pt x="21" y="41"/>
                      <a:pt x="21" y="40"/>
                    </a:cubicBezTo>
                    <a:cubicBezTo>
                      <a:pt x="20" y="39"/>
                      <a:pt x="19" y="38"/>
                      <a:pt x="18" y="39"/>
                    </a:cubicBezTo>
                    <a:cubicBezTo>
                      <a:pt x="17" y="39"/>
                      <a:pt x="18" y="41"/>
                      <a:pt x="18" y="41"/>
                    </a:cubicBezTo>
                    <a:cubicBezTo>
                      <a:pt x="19" y="44"/>
                      <a:pt x="19" y="46"/>
                      <a:pt x="20" y="49"/>
                    </a:cubicBezTo>
                    <a:cubicBezTo>
                      <a:pt x="21" y="50"/>
                      <a:pt x="22" y="52"/>
                      <a:pt x="20" y="53"/>
                    </a:cubicBezTo>
                    <a:cubicBezTo>
                      <a:pt x="17" y="51"/>
                      <a:pt x="17" y="47"/>
                      <a:pt x="14" y="44"/>
                    </a:cubicBezTo>
                    <a:cubicBezTo>
                      <a:pt x="12" y="40"/>
                      <a:pt x="12" y="36"/>
                      <a:pt x="10" y="32"/>
                    </a:cubicBezTo>
                    <a:cubicBezTo>
                      <a:pt x="10" y="31"/>
                      <a:pt x="9" y="29"/>
                      <a:pt x="8" y="27"/>
                    </a:cubicBezTo>
                    <a:cubicBezTo>
                      <a:pt x="8" y="26"/>
                      <a:pt x="7" y="25"/>
                      <a:pt x="9" y="23"/>
                    </a:cubicBezTo>
                    <a:cubicBezTo>
                      <a:pt x="12" y="20"/>
                      <a:pt x="10" y="18"/>
                      <a:pt x="8" y="16"/>
                    </a:cubicBezTo>
                    <a:cubicBezTo>
                      <a:pt x="7" y="16"/>
                      <a:pt x="6" y="15"/>
                      <a:pt x="5" y="15"/>
                    </a:cubicBezTo>
                    <a:cubicBezTo>
                      <a:pt x="3" y="13"/>
                      <a:pt x="4" y="11"/>
                      <a:pt x="5" y="10"/>
                    </a:cubicBezTo>
                    <a:cubicBezTo>
                      <a:pt x="6" y="7"/>
                      <a:pt x="3" y="8"/>
                      <a:pt x="2" y="7"/>
                    </a:cubicBezTo>
                    <a:cubicBezTo>
                      <a:pt x="1" y="5"/>
                      <a:pt x="0" y="3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10" y="3"/>
                      <a:pt x="18" y="4"/>
                      <a:pt x="26" y="4"/>
                    </a:cubicBezTo>
                    <a:close/>
                  </a:path>
                </a:pathLst>
              </a:custGeom>
              <a:solidFill>
                <a:srgbClr val="FEE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1" name="Freeform 843"/>
              <p:cNvSpPr/>
              <p:nvPr/>
            </p:nvSpPr>
            <p:spPr bwMode="auto">
              <a:xfrm>
                <a:off x="706" y="2423"/>
                <a:ext cx="117" cy="102"/>
              </a:xfrm>
              <a:custGeom>
                <a:avLst/>
                <a:gdLst>
                  <a:gd name="T0" fmla="*/ 17 w 49"/>
                  <a:gd name="T1" fmla="*/ 3 h 43"/>
                  <a:gd name="T2" fmla="*/ 23 w 49"/>
                  <a:gd name="T3" fmla="*/ 5 h 43"/>
                  <a:gd name="T4" fmla="*/ 34 w 49"/>
                  <a:gd name="T5" fmla="*/ 13 h 43"/>
                  <a:gd name="T6" fmla="*/ 41 w 49"/>
                  <a:gd name="T7" fmla="*/ 19 h 43"/>
                  <a:gd name="T8" fmla="*/ 44 w 49"/>
                  <a:gd name="T9" fmla="*/ 20 h 43"/>
                  <a:gd name="T10" fmla="*/ 45 w 49"/>
                  <a:gd name="T11" fmla="*/ 21 h 43"/>
                  <a:gd name="T12" fmla="*/ 49 w 49"/>
                  <a:gd name="T13" fmla="*/ 24 h 43"/>
                  <a:gd name="T14" fmla="*/ 49 w 49"/>
                  <a:gd name="T15" fmla="*/ 25 h 43"/>
                  <a:gd name="T16" fmla="*/ 48 w 49"/>
                  <a:gd name="T17" fmla="*/ 27 h 43"/>
                  <a:gd name="T18" fmla="*/ 43 w 49"/>
                  <a:gd name="T19" fmla="*/ 27 h 43"/>
                  <a:gd name="T20" fmla="*/ 45 w 49"/>
                  <a:gd name="T21" fmla="*/ 34 h 43"/>
                  <a:gd name="T22" fmla="*/ 45 w 49"/>
                  <a:gd name="T23" fmla="*/ 36 h 43"/>
                  <a:gd name="T24" fmla="*/ 41 w 49"/>
                  <a:gd name="T25" fmla="*/ 36 h 43"/>
                  <a:gd name="T26" fmla="*/ 39 w 49"/>
                  <a:gd name="T27" fmla="*/ 38 h 43"/>
                  <a:gd name="T28" fmla="*/ 37 w 49"/>
                  <a:gd name="T29" fmla="*/ 43 h 43"/>
                  <a:gd name="T30" fmla="*/ 32 w 49"/>
                  <a:gd name="T31" fmla="*/ 38 h 43"/>
                  <a:gd name="T32" fmla="*/ 23 w 49"/>
                  <a:gd name="T33" fmla="*/ 33 h 43"/>
                  <a:gd name="T34" fmla="*/ 16 w 49"/>
                  <a:gd name="T35" fmla="*/ 25 h 43"/>
                  <a:gd name="T36" fmla="*/ 15 w 49"/>
                  <a:gd name="T37" fmla="*/ 24 h 43"/>
                  <a:gd name="T38" fmla="*/ 17 w 49"/>
                  <a:gd name="T39" fmla="*/ 19 h 43"/>
                  <a:gd name="T40" fmla="*/ 14 w 49"/>
                  <a:gd name="T41" fmla="*/ 14 h 43"/>
                  <a:gd name="T42" fmla="*/ 13 w 49"/>
                  <a:gd name="T43" fmla="*/ 13 h 43"/>
                  <a:gd name="T44" fmla="*/ 13 w 49"/>
                  <a:gd name="T45" fmla="*/ 13 h 43"/>
                  <a:gd name="T46" fmla="*/ 13 w 49"/>
                  <a:gd name="T47" fmla="*/ 13 h 43"/>
                  <a:gd name="T48" fmla="*/ 6 w 49"/>
                  <a:gd name="T49" fmla="*/ 19 h 43"/>
                  <a:gd name="T50" fmla="*/ 4 w 49"/>
                  <a:gd name="T51" fmla="*/ 17 h 43"/>
                  <a:gd name="T52" fmla="*/ 1 w 49"/>
                  <a:gd name="T53" fmla="*/ 12 h 43"/>
                  <a:gd name="T54" fmla="*/ 0 w 49"/>
                  <a:gd name="T55" fmla="*/ 9 h 43"/>
                  <a:gd name="T56" fmla="*/ 3 w 49"/>
                  <a:gd name="T57" fmla="*/ 4 h 43"/>
                  <a:gd name="T58" fmla="*/ 10 w 49"/>
                  <a:gd name="T59" fmla="*/ 0 h 43"/>
                  <a:gd name="T60" fmla="*/ 10 w 49"/>
                  <a:gd name="T61" fmla="*/ 0 h 43"/>
                  <a:gd name="T62" fmla="*/ 17 w 49"/>
                  <a:gd name="T63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3">
                    <a:moveTo>
                      <a:pt x="17" y="3"/>
                    </a:moveTo>
                    <a:cubicBezTo>
                      <a:pt x="19" y="3"/>
                      <a:pt x="21" y="4"/>
                      <a:pt x="23" y="5"/>
                    </a:cubicBezTo>
                    <a:cubicBezTo>
                      <a:pt x="27" y="7"/>
                      <a:pt x="29" y="12"/>
                      <a:pt x="34" y="13"/>
                    </a:cubicBezTo>
                    <a:cubicBezTo>
                      <a:pt x="36" y="15"/>
                      <a:pt x="39" y="17"/>
                      <a:pt x="41" y="19"/>
                    </a:cubicBezTo>
                    <a:cubicBezTo>
                      <a:pt x="43" y="18"/>
                      <a:pt x="43" y="19"/>
                      <a:pt x="44" y="20"/>
                    </a:cubicBezTo>
                    <a:cubicBezTo>
                      <a:pt x="45" y="20"/>
                      <a:pt x="45" y="21"/>
                      <a:pt x="45" y="21"/>
                    </a:cubicBezTo>
                    <a:cubicBezTo>
                      <a:pt x="46" y="22"/>
                      <a:pt x="48" y="23"/>
                      <a:pt x="49" y="24"/>
                    </a:cubicBezTo>
                    <a:cubicBezTo>
                      <a:pt x="49" y="24"/>
                      <a:pt x="49" y="25"/>
                      <a:pt x="49" y="25"/>
                    </a:cubicBezTo>
                    <a:cubicBezTo>
                      <a:pt x="49" y="26"/>
                      <a:pt x="49" y="26"/>
                      <a:pt x="48" y="27"/>
                    </a:cubicBezTo>
                    <a:cubicBezTo>
                      <a:pt x="47" y="28"/>
                      <a:pt x="45" y="27"/>
                      <a:pt x="43" y="27"/>
                    </a:cubicBezTo>
                    <a:cubicBezTo>
                      <a:pt x="44" y="29"/>
                      <a:pt x="45" y="31"/>
                      <a:pt x="45" y="34"/>
                    </a:cubicBezTo>
                    <a:cubicBezTo>
                      <a:pt x="45" y="34"/>
                      <a:pt x="45" y="35"/>
                      <a:pt x="45" y="36"/>
                    </a:cubicBezTo>
                    <a:cubicBezTo>
                      <a:pt x="43" y="37"/>
                      <a:pt x="42" y="36"/>
                      <a:pt x="41" y="36"/>
                    </a:cubicBezTo>
                    <a:cubicBezTo>
                      <a:pt x="38" y="34"/>
                      <a:pt x="38" y="36"/>
                      <a:pt x="39" y="38"/>
                    </a:cubicBezTo>
                    <a:cubicBezTo>
                      <a:pt x="39" y="40"/>
                      <a:pt x="40" y="42"/>
                      <a:pt x="37" y="43"/>
                    </a:cubicBezTo>
                    <a:cubicBezTo>
                      <a:pt x="34" y="42"/>
                      <a:pt x="34" y="39"/>
                      <a:pt x="32" y="38"/>
                    </a:cubicBezTo>
                    <a:cubicBezTo>
                      <a:pt x="28" y="37"/>
                      <a:pt x="27" y="33"/>
                      <a:pt x="23" y="33"/>
                    </a:cubicBezTo>
                    <a:cubicBezTo>
                      <a:pt x="20" y="32"/>
                      <a:pt x="18" y="28"/>
                      <a:pt x="16" y="25"/>
                    </a:cubicBezTo>
                    <a:cubicBezTo>
                      <a:pt x="16" y="25"/>
                      <a:pt x="15" y="24"/>
                      <a:pt x="15" y="24"/>
                    </a:cubicBezTo>
                    <a:cubicBezTo>
                      <a:pt x="14" y="22"/>
                      <a:pt x="15" y="20"/>
                      <a:pt x="17" y="19"/>
                    </a:cubicBezTo>
                    <a:cubicBezTo>
                      <a:pt x="15" y="19"/>
                      <a:pt x="11" y="19"/>
                      <a:pt x="14" y="14"/>
                    </a:cubicBezTo>
                    <a:cubicBezTo>
                      <a:pt x="14" y="14"/>
                      <a:pt x="14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0" y="15"/>
                      <a:pt x="10" y="19"/>
                      <a:pt x="6" y="19"/>
                    </a:cubicBezTo>
                    <a:cubicBezTo>
                      <a:pt x="5" y="18"/>
                      <a:pt x="5" y="18"/>
                      <a:pt x="4" y="17"/>
                    </a:cubicBezTo>
                    <a:cubicBezTo>
                      <a:pt x="4" y="15"/>
                      <a:pt x="4" y="13"/>
                      <a:pt x="1" y="12"/>
                    </a:cubicBezTo>
                    <a:cubicBezTo>
                      <a:pt x="0" y="11"/>
                      <a:pt x="0" y="10"/>
                      <a:pt x="0" y="9"/>
                    </a:cubicBezTo>
                    <a:cubicBezTo>
                      <a:pt x="1" y="8"/>
                      <a:pt x="3" y="7"/>
                      <a:pt x="3" y="4"/>
                    </a:cubicBezTo>
                    <a:cubicBezTo>
                      <a:pt x="3" y="1"/>
                      <a:pt x="6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3" y="0"/>
                      <a:pt x="14" y="3"/>
                      <a:pt x="17" y="3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2" name="Freeform 844"/>
              <p:cNvSpPr/>
              <p:nvPr/>
            </p:nvSpPr>
            <p:spPr bwMode="auto">
              <a:xfrm>
                <a:off x="749" y="2257"/>
                <a:ext cx="74" cy="90"/>
              </a:xfrm>
              <a:custGeom>
                <a:avLst/>
                <a:gdLst>
                  <a:gd name="T0" fmla="*/ 29 w 31"/>
                  <a:gd name="T1" fmla="*/ 36 h 38"/>
                  <a:gd name="T2" fmla="*/ 4 w 31"/>
                  <a:gd name="T3" fmla="*/ 32 h 38"/>
                  <a:gd name="T4" fmla="*/ 3 w 31"/>
                  <a:gd name="T5" fmla="*/ 33 h 38"/>
                  <a:gd name="T6" fmla="*/ 2 w 31"/>
                  <a:gd name="T7" fmla="*/ 31 h 38"/>
                  <a:gd name="T8" fmla="*/ 3 w 31"/>
                  <a:gd name="T9" fmla="*/ 15 h 38"/>
                  <a:gd name="T10" fmla="*/ 2 w 31"/>
                  <a:gd name="T11" fmla="*/ 9 h 38"/>
                  <a:gd name="T12" fmla="*/ 2 w 31"/>
                  <a:gd name="T13" fmla="*/ 3 h 38"/>
                  <a:gd name="T14" fmla="*/ 3 w 31"/>
                  <a:gd name="T15" fmla="*/ 2 h 38"/>
                  <a:gd name="T16" fmla="*/ 9 w 31"/>
                  <a:gd name="T17" fmla="*/ 2 h 38"/>
                  <a:gd name="T18" fmla="*/ 14 w 31"/>
                  <a:gd name="T19" fmla="*/ 5 h 38"/>
                  <a:gd name="T20" fmla="*/ 18 w 31"/>
                  <a:gd name="T21" fmla="*/ 9 h 38"/>
                  <a:gd name="T22" fmla="*/ 27 w 31"/>
                  <a:gd name="T23" fmla="*/ 17 h 38"/>
                  <a:gd name="T24" fmla="*/ 27 w 31"/>
                  <a:gd name="T25" fmla="*/ 19 h 38"/>
                  <a:gd name="T26" fmla="*/ 19 w 31"/>
                  <a:gd name="T27" fmla="*/ 16 h 38"/>
                  <a:gd name="T28" fmla="*/ 25 w 31"/>
                  <a:gd name="T29" fmla="*/ 24 h 38"/>
                  <a:gd name="T30" fmla="*/ 28 w 31"/>
                  <a:gd name="T31" fmla="*/ 23 h 38"/>
                  <a:gd name="T32" fmla="*/ 31 w 31"/>
                  <a:gd name="T33" fmla="*/ 25 h 38"/>
                  <a:gd name="T34" fmla="*/ 31 w 31"/>
                  <a:gd name="T35" fmla="*/ 28 h 38"/>
                  <a:gd name="T36" fmla="*/ 29 w 31"/>
                  <a:gd name="T37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" h="38">
                    <a:moveTo>
                      <a:pt x="29" y="36"/>
                    </a:moveTo>
                    <a:cubicBezTo>
                      <a:pt x="20" y="38"/>
                      <a:pt x="12" y="37"/>
                      <a:pt x="4" y="32"/>
                    </a:cubicBezTo>
                    <a:cubicBezTo>
                      <a:pt x="4" y="33"/>
                      <a:pt x="3" y="33"/>
                      <a:pt x="3" y="33"/>
                    </a:cubicBezTo>
                    <a:cubicBezTo>
                      <a:pt x="2" y="33"/>
                      <a:pt x="2" y="32"/>
                      <a:pt x="2" y="31"/>
                    </a:cubicBezTo>
                    <a:cubicBezTo>
                      <a:pt x="1" y="26"/>
                      <a:pt x="1" y="20"/>
                      <a:pt x="3" y="15"/>
                    </a:cubicBezTo>
                    <a:cubicBezTo>
                      <a:pt x="4" y="12"/>
                      <a:pt x="3" y="11"/>
                      <a:pt x="2" y="9"/>
                    </a:cubicBezTo>
                    <a:cubicBezTo>
                      <a:pt x="1" y="7"/>
                      <a:pt x="0" y="5"/>
                      <a:pt x="2" y="3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5" y="0"/>
                      <a:pt x="7" y="1"/>
                      <a:pt x="9" y="2"/>
                    </a:cubicBezTo>
                    <a:cubicBezTo>
                      <a:pt x="11" y="2"/>
                      <a:pt x="13" y="3"/>
                      <a:pt x="14" y="5"/>
                    </a:cubicBezTo>
                    <a:cubicBezTo>
                      <a:pt x="14" y="7"/>
                      <a:pt x="16" y="8"/>
                      <a:pt x="18" y="9"/>
                    </a:cubicBezTo>
                    <a:cubicBezTo>
                      <a:pt x="20" y="12"/>
                      <a:pt x="22" y="16"/>
                      <a:pt x="27" y="17"/>
                    </a:cubicBezTo>
                    <a:cubicBezTo>
                      <a:pt x="27" y="18"/>
                      <a:pt x="27" y="18"/>
                      <a:pt x="27" y="19"/>
                    </a:cubicBezTo>
                    <a:cubicBezTo>
                      <a:pt x="23" y="20"/>
                      <a:pt x="21" y="19"/>
                      <a:pt x="19" y="16"/>
                    </a:cubicBezTo>
                    <a:cubicBezTo>
                      <a:pt x="18" y="20"/>
                      <a:pt x="23" y="21"/>
                      <a:pt x="25" y="24"/>
                    </a:cubicBezTo>
                    <a:cubicBezTo>
                      <a:pt x="27" y="25"/>
                      <a:pt x="27" y="23"/>
                      <a:pt x="28" y="23"/>
                    </a:cubicBezTo>
                    <a:cubicBezTo>
                      <a:pt x="30" y="23"/>
                      <a:pt x="31" y="23"/>
                      <a:pt x="31" y="25"/>
                    </a:cubicBezTo>
                    <a:cubicBezTo>
                      <a:pt x="31" y="26"/>
                      <a:pt x="31" y="27"/>
                      <a:pt x="31" y="28"/>
                    </a:cubicBezTo>
                    <a:cubicBezTo>
                      <a:pt x="30" y="31"/>
                      <a:pt x="30" y="34"/>
                      <a:pt x="29" y="36"/>
                    </a:cubicBezTo>
                    <a:close/>
                  </a:path>
                </a:pathLst>
              </a:custGeom>
              <a:solidFill>
                <a:srgbClr val="FED8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3" name="Freeform 845"/>
              <p:cNvSpPr/>
              <p:nvPr/>
            </p:nvSpPr>
            <p:spPr bwMode="auto">
              <a:xfrm>
                <a:off x="825" y="2350"/>
                <a:ext cx="81" cy="187"/>
              </a:xfrm>
              <a:custGeom>
                <a:avLst/>
                <a:gdLst>
                  <a:gd name="T0" fmla="*/ 10 w 34"/>
                  <a:gd name="T1" fmla="*/ 50 h 79"/>
                  <a:gd name="T2" fmla="*/ 5 w 34"/>
                  <a:gd name="T3" fmla="*/ 30 h 79"/>
                  <a:gd name="T4" fmla="*/ 2 w 34"/>
                  <a:gd name="T5" fmla="*/ 17 h 79"/>
                  <a:gd name="T6" fmla="*/ 2 w 34"/>
                  <a:gd name="T7" fmla="*/ 15 h 79"/>
                  <a:gd name="T8" fmla="*/ 0 w 34"/>
                  <a:gd name="T9" fmla="*/ 10 h 79"/>
                  <a:gd name="T10" fmla="*/ 3 w 34"/>
                  <a:gd name="T11" fmla="*/ 9 h 79"/>
                  <a:gd name="T12" fmla="*/ 6 w 34"/>
                  <a:gd name="T13" fmla="*/ 8 h 79"/>
                  <a:gd name="T14" fmla="*/ 3 w 34"/>
                  <a:gd name="T15" fmla="*/ 7 h 79"/>
                  <a:gd name="T16" fmla="*/ 0 w 34"/>
                  <a:gd name="T17" fmla="*/ 5 h 79"/>
                  <a:gd name="T18" fmla="*/ 3 w 34"/>
                  <a:gd name="T19" fmla="*/ 1 h 79"/>
                  <a:gd name="T20" fmla="*/ 7 w 34"/>
                  <a:gd name="T21" fmla="*/ 3 h 79"/>
                  <a:gd name="T22" fmla="*/ 9 w 34"/>
                  <a:gd name="T23" fmla="*/ 6 h 79"/>
                  <a:gd name="T24" fmla="*/ 8 w 34"/>
                  <a:gd name="T25" fmla="*/ 10 h 79"/>
                  <a:gd name="T26" fmla="*/ 10 w 34"/>
                  <a:gd name="T27" fmla="*/ 12 h 79"/>
                  <a:gd name="T28" fmla="*/ 10 w 34"/>
                  <a:gd name="T29" fmla="*/ 16 h 79"/>
                  <a:gd name="T30" fmla="*/ 13 w 34"/>
                  <a:gd name="T31" fmla="*/ 35 h 79"/>
                  <a:gd name="T32" fmla="*/ 20 w 34"/>
                  <a:gd name="T33" fmla="*/ 53 h 79"/>
                  <a:gd name="T34" fmla="*/ 21 w 34"/>
                  <a:gd name="T35" fmla="*/ 55 h 79"/>
                  <a:gd name="T36" fmla="*/ 33 w 34"/>
                  <a:gd name="T37" fmla="*/ 75 h 79"/>
                  <a:gd name="T38" fmla="*/ 34 w 34"/>
                  <a:gd name="T39" fmla="*/ 78 h 79"/>
                  <a:gd name="T40" fmla="*/ 29 w 34"/>
                  <a:gd name="T41" fmla="*/ 77 h 79"/>
                  <a:gd name="T42" fmla="*/ 17 w 34"/>
                  <a:gd name="T43" fmla="*/ 67 h 79"/>
                  <a:gd name="T44" fmla="*/ 13 w 34"/>
                  <a:gd name="T45" fmla="*/ 60 h 79"/>
                  <a:gd name="T46" fmla="*/ 10 w 34"/>
                  <a:gd name="T47" fmla="*/ 51 h 79"/>
                  <a:gd name="T48" fmla="*/ 10 w 34"/>
                  <a:gd name="T49" fmla="*/ 5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4" h="79">
                    <a:moveTo>
                      <a:pt x="10" y="50"/>
                    </a:moveTo>
                    <a:cubicBezTo>
                      <a:pt x="9" y="43"/>
                      <a:pt x="6" y="37"/>
                      <a:pt x="5" y="30"/>
                    </a:cubicBezTo>
                    <a:cubicBezTo>
                      <a:pt x="4" y="25"/>
                      <a:pt x="2" y="21"/>
                      <a:pt x="2" y="17"/>
                    </a:cubicBezTo>
                    <a:cubicBezTo>
                      <a:pt x="2" y="16"/>
                      <a:pt x="2" y="15"/>
                      <a:pt x="2" y="15"/>
                    </a:cubicBezTo>
                    <a:cubicBezTo>
                      <a:pt x="5" y="13"/>
                      <a:pt x="4" y="11"/>
                      <a:pt x="0" y="10"/>
                    </a:cubicBezTo>
                    <a:cubicBezTo>
                      <a:pt x="2" y="9"/>
                      <a:pt x="3" y="9"/>
                      <a:pt x="3" y="9"/>
                    </a:cubicBezTo>
                    <a:cubicBezTo>
                      <a:pt x="4" y="8"/>
                      <a:pt x="6" y="10"/>
                      <a:pt x="6" y="8"/>
                    </a:cubicBezTo>
                    <a:cubicBezTo>
                      <a:pt x="6" y="7"/>
                      <a:pt x="4" y="7"/>
                      <a:pt x="3" y="7"/>
                    </a:cubicBezTo>
                    <a:cubicBezTo>
                      <a:pt x="2" y="8"/>
                      <a:pt x="0" y="7"/>
                      <a:pt x="0" y="5"/>
                    </a:cubicBezTo>
                    <a:cubicBezTo>
                      <a:pt x="1" y="4"/>
                      <a:pt x="2" y="2"/>
                      <a:pt x="3" y="1"/>
                    </a:cubicBezTo>
                    <a:cubicBezTo>
                      <a:pt x="4" y="1"/>
                      <a:pt x="7" y="0"/>
                      <a:pt x="7" y="3"/>
                    </a:cubicBezTo>
                    <a:cubicBezTo>
                      <a:pt x="8" y="4"/>
                      <a:pt x="8" y="5"/>
                      <a:pt x="9" y="6"/>
                    </a:cubicBez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9" y="11"/>
                      <a:pt x="10" y="12"/>
                    </a:cubicBezTo>
                    <a:cubicBezTo>
                      <a:pt x="11" y="13"/>
                      <a:pt x="8" y="15"/>
                      <a:pt x="10" y="16"/>
                    </a:cubicBezTo>
                    <a:cubicBezTo>
                      <a:pt x="11" y="23"/>
                      <a:pt x="12" y="29"/>
                      <a:pt x="13" y="35"/>
                    </a:cubicBezTo>
                    <a:cubicBezTo>
                      <a:pt x="16" y="40"/>
                      <a:pt x="18" y="47"/>
                      <a:pt x="20" y="53"/>
                    </a:cubicBezTo>
                    <a:cubicBezTo>
                      <a:pt x="20" y="54"/>
                      <a:pt x="20" y="55"/>
                      <a:pt x="21" y="55"/>
                    </a:cubicBezTo>
                    <a:cubicBezTo>
                      <a:pt x="26" y="61"/>
                      <a:pt x="26" y="70"/>
                      <a:pt x="33" y="75"/>
                    </a:cubicBezTo>
                    <a:cubicBezTo>
                      <a:pt x="34" y="75"/>
                      <a:pt x="34" y="77"/>
                      <a:pt x="34" y="78"/>
                    </a:cubicBezTo>
                    <a:cubicBezTo>
                      <a:pt x="32" y="79"/>
                      <a:pt x="31" y="78"/>
                      <a:pt x="29" y="77"/>
                    </a:cubicBezTo>
                    <a:cubicBezTo>
                      <a:pt x="25" y="74"/>
                      <a:pt x="21" y="71"/>
                      <a:pt x="17" y="67"/>
                    </a:cubicBezTo>
                    <a:cubicBezTo>
                      <a:pt x="15" y="65"/>
                      <a:pt x="15" y="62"/>
                      <a:pt x="13" y="60"/>
                    </a:cubicBezTo>
                    <a:cubicBezTo>
                      <a:pt x="11" y="57"/>
                      <a:pt x="10" y="54"/>
                      <a:pt x="10" y="51"/>
                    </a:cubicBezTo>
                    <a:cubicBezTo>
                      <a:pt x="10" y="50"/>
                      <a:pt x="10" y="50"/>
                      <a:pt x="10" y="50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4" name="Freeform 846"/>
              <p:cNvSpPr/>
              <p:nvPr/>
            </p:nvSpPr>
            <p:spPr bwMode="auto">
              <a:xfrm>
                <a:off x="858" y="2328"/>
                <a:ext cx="116" cy="95"/>
              </a:xfrm>
              <a:custGeom>
                <a:avLst/>
                <a:gdLst>
                  <a:gd name="T0" fmla="*/ 25 w 49"/>
                  <a:gd name="T1" fmla="*/ 20 h 40"/>
                  <a:gd name="T2" fmla="*/ 36 w 49"/>
                  <a:gd name="T3" fmla="*/ 29 h 40"/>
                  <a:gd name="T4" fmla="*/ 49 w 49"/>
                  <a:gd name="T5" fmla="*/ 40 h 40"/>
                  <a:gd name="T6" fmla="*/ 34 w 49"/>
                  <a:gd name="T7" fmla="*/ 32 h 40"/>
                  <a:gd name="T8" fmla="*/ 5 w 49"/>
                  <a:gd name="T9" fmla="*/ 6 h 40"/>
                  <a:gd name="T10" fmla="*/ 2 w 49"/>
                  <a:gd name="T11" fmla="*/ 4 h 40"/>
                  <a:gd name="T12" fmla="*/ 0 w 49"/>
                  <a:gd name="T13" fmla="*/ 2 h 40"/>
                  <a:gd name="T14" fmla="*/ 0 w 49"/>
                  <a:gd name="T15" fmla="*/ 2 h 40"/>
                  <a:gd name="T16" fmla="*/ 2 w 49"/>
                  <a:gd name="T17" fmla="*/ 2 h 40"/>
                  <a:gd name="T18" fmla="*/ 11 w 49"/>
                  <a:gd name="T19" fmla="*/ 8 h 40"/>
                  <a:gd name="T20" fmla="*/ 14 w 49"/>
                  <a:gd name="T21" fmla="*/ 10 h 40"/>
                  <a:gd name="T22" fmla="*/ 17 w 49"/>
                  <a:gd name="T23" fmla="*/ 14 h 40"/>
                  <a:gd name="T24" fmla="*/ 17 w 49"/>
                  <a:gd name="T25" fmla="*/ 14 h 40"/>
                  <a:gd name="T26" fmla="*/ 25 w 49"/>
                  <a:gd name="T27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9" h="40">
                    <a:moveTo>
                      <a:pt x="25" y="20"/>
                    </a:moveTo>
                    <a:cubicBezTo>
                      <a:pt x="27" y="24"/>
                      <a:pt x="32" y="27"/>
                      <a:pt x="36" y="29"/>
                    </a:cubicBezTo>
                    <a:cubicBezTo>
                      <a:pt x="41" y="32"/>
                      <a:pt x="45" y="35"/>
                      <a:pt x="49" y="40"/>
                    </a:cubicBezTo>
                    <a:cubicBezTo>
                      <a:pt x="44" y="37"/>
                      <a:pt x="39" y="34"/>
                      <a:pt x="34" y="32"/>
                    </a:cubicBezTo>
                    <a:cubicBezTo>
                      <a:pt x="22" y="26"/>
                      <a:pt x="14" y="16"/>
                      <a:pt x="5" y="6"/>
                    </a:cubicBezTo>
                    <a:cubicBezTo>
                      <a:pt x="4" y="5"/>
                      <a:pt x="3" y="5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0"/>
                      <a:pt x="1" y="1"/>
                      <a:pt x="2" y="2"/>
                    </a:cubicBezTo>
                    <a:cubicBezTo>
                      <a:pt x="5" y="3"/>
                      <a:pt x="8" y="6"/>
                      <a:pt x="11" y="8"/>
                    </a:cubicBezTo>
                    <a:cubicBezTo>
                      <a:pt x="12" y="9"/>
                      <a:pt x="13" y="10"/>
                      <a:pt x="14" y="10"/>
                    </a:cubicBezTo>
                    <a:cubicBezTo>
                      <a:pt x="15" y="11"/>
                      <a:pt x="16" y="13"/>
                      <a:pt x="17" y="14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20" y="15"/>
                      <a:pt x="22" y="17"/>
                      <a:pt x="25" y="20"/>
                    </a:cubicBezTo>
                    <a:close/>
                  </a:path>
                </a:pathLst>
              </a:custGeom>
              <a:solidFill>
                <a:srgbClr val="FDFD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5" name="Freeform 847"/>
              <p:cNvSpPr/>
              <p:nvPr/>
            </p:nvSpPr>
            <p:spPr bwMode="auto">
              <a:xfrm>
                <a:off x="789" y="2421"/>
                <a:ext cx="41" cy="59"/>
              </a:xfrm>
              <a:custGeom>
                <a:avLst/>
                <a:gdLst>
                  <a:gd name="T0" fmla="*/ 6 w 17"/>
                  <a:gd name="T1" fmla="*/ 16 h 25"/>
                  <a:gd name="T2" fmla="*/ 3 w 17"/>
                  <a:gd name="T3" fmla="*/ 4 h 25"/>
                  <a:gd name="T4" fmla="*/ 3 w 17"/>
                  <a:gd name="T5" fmla="*/ 0 h 25"/>
                  <a:gd name="T6" fmla="*/ 7 w 17"/>
                  <a:gd name="T7" fmla="*/ 2 h 25"/>
                  <a:gd name="T8" fmla="*/ 8 w 17"/>
                  <a:gd name="T9" fmla="*/ 6 h 25"/>
                  <a:gd name="T10" fmla="*/ 7 w 17"/>
                  <a:gd name="T11" fmla="*/ 8 h 25"/>
                  <a:gd name="T12" fmla="*/ 15 w 17"/>
                  <a:gd name="T13" fmla="*/ 20 h 25"/>
                  <a:gd name="T14" fmla="*/ 16 w 17"/>
                  <a:gd name="T15" fmla="*/ 24 h 25"/>
                  <a:gd name="T16" fmla="*/ 14 w 17"/>
                  <a:gd name="T17" fmla="*/ 24 h 25"/>
                  <a:gd name="T18" fmla="*/ 9 w 17"/>
                  <a:gd name="T19" fmla="*/ 22 h 25"/>
                  <a:gd name="T20" fmla="*/ 9 w 17"/>
                  <a:gd name="T21" fmla="*/ 22 h 25"/>
                  <a:gd name="T22" fmla="*/ 7 w 17"/>
                  <a:gd name="T23" fmla="*/ 17 h 25"/>
                  <a:gd name="T24" fmla="*/ 6 w 17"/>
                  <a:gd name="T25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" h="25">
                    <a:moveTo>
                      <a:pt x="6" y="16"/>
                    </a:moveTo>
                    <a:cubicBezTo>
                      <a:pt x="5" y="12"/>
                      <a:pt x="4" y="8"/>
                      <a:pt x="3" y="4"/>
                    </a:cubicBezTo>
                    <a:cubicBezTo>
                      <a:pt x="2" y="3"/>
                      <a:pt x="0" y="1"/>
                      <a:pt x="3" y="0"/>
                    </a:cubicBezTo>
                    <a:cubicBezTo>
                      <a:pt x="5" y="0"/>
                      <a:pt x="6" y="0"/>
                      <a:pt x="7" y="2"/>
                    </a:cubicBezTo>
                    <a:cubicBezTo>
                      <a:pt x="8" y="3"/>
                      <a:pt x="9" y="4"/>
                      <a:pt x="8" y="6"/>
                    </a:cubicBezTo>
                    <a:cubicBezTo>
                      <a:pt x="8" y="7"/>
                      <a:pt x="7" y="7"/>
                      <a:pt x="7" y="8"/>
                    </a:cubicBezTo>
                    <a:cubicBezTo>
                      <a:pt x="10" y="12"/>
                      <a:pt x="11" y="17"/>
                      <a:pt x="15" y="20"/>
                    </a:cubicBezTo>
                    <a:cubicBezTo>
                      <a:pt x="16" y="21"/>
                      <a:pt x="17" y="22"/>
                      <a:pt x="16" y="24"/>
                    </a:cubicBezTo>
                    <a:cubicBezTo>
                      <a:pt x="15" y="25"/>
                      <a:pt x="14" y="25"/>
                      <a:pt x="14" y="24"/>
                    </a:cubicBezTo>
                    <a:cubicBezTo>
                      <a:pt x="12" y="24"/>
                      <a:pt x="11" y="23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8" y="20"/>
                      <a:pt x="7" y="19"/>
                      <a:pt x="7" y="17"/>
                    </a:cubicBezTo>
                    <a:cubicBezTo>
                      <a:pt x="7" y="17"/>
                      <a:pt x="6" y="17"/>
                      <a:pt x="6" y="16"/>
                    </a:cubicBezTo>
                    <a:close/>
                  </a:path>
                </a:pathLst>
              </a:custGeom>
              <a:solidFill>
                <a:srgbClr val="FED8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6" name="Freeform 848"/>
              <p:cNvSpPr/>
              <p:nvPr/>
            </p:nvSpPr>
            <p:spPr bwMode="auto">
              <a:xfrm>
                <a:off x="673" y="2176"/>
                <a:ext cx="24" cy="55"/>
              </a:xfrm>
              <a:custGeom>
                <a:avLst/>
                <a:gdLst>
                  <a:gd name="T0" fmla="*/ 9 w 10"/>
                  <a:gd name="T1" fmla="*/ 8 h 23"/>
                  <a:gd name="T2" fmla="*/ 7 w 10"/>
                  <a:gd name="T3" fmla="*/ 7 h 23"/>
                  <a:gd name="T4" fmla="*/ 4 w 10"/>
                  <a:gd name="T5" fmla="*/ 10 h 23"/>
                  <a:gd name="T6" fmla="*/ 2 w 10"/>
                  <a:gd name="T7" fmla="*/ 12 h 23"/>
                  <a:gd name="T8" fmla="*/ 3 w 10"/>
                  <a:gd name="T9" fmla="*/ 19 h 23"/>
                  <a:gd name="T10" fmla="*/ 3 w 10"/>
                  <a:gd name="T11" fmla="*/ 23 h 23"/>
                  <a:gd name="T12" fmla="*/ 1 w 10"/>
                  <a:gd name="T13" fmla="*/ 7 h 23"/>
                  <a:gd name="T14" fmla="*/ 4 w 10"/>
                  <a:gd name="T15" fmla="*/ 1 h 23"/>
                  <a:gd name="T16" fmla="*/ 9 w 10"/>
                  <a:gd name="T17" fmla="*/ 6 h 23"/>
                  <a:gd name="T18" fmla="*/ 9 w 10"/>
                  <a:gd name="T1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23">
                    <a:moveTo>
                      <a:pt x="9" y="8"/>
                    </a:moveTo>
                    <a:cubicBezTo>
                      <a:pt x="9" y="8"/>
                      <a:pt x="7" y="5"/>
                      <a:pt x="7" y="7"/>
                    </a:cubicBezTo>
                    <a:cubicBezTo>
                      <a:pt x="8" y="12"/>
                      <a:pt x="5" y="10"/>
                      <a:pt x="4" y="10"/>
                    </a:cubicBezTo>
                    <a:cubicBezTo>
                      <a:pt x="2" y="9"/>
                      <a:pt x="2" y="10"/>
                      <a:pt x="2" y="12"/>
                    </a:cubicBezTo>
                    <a:cubicBezTo>
                      <a:pt x="2" y="14"/>
                      <a:pt x="2" y="17"/>
                      <a:pt x="3" y="19"/>
                    </a:cubicBezTo>
                    <a:cubicBezTo>
                      <a:pt x="3" y="20"/>
                      <a:pt x="4" y="22"/>
                      <a:pt x="3" y="23"/>
                    </a:cubicBezTo>
                    <a:cubicBezTo>
                      <a:pt x="1" y="18"/>
                      <a:pt x="0" y="12"/>
                      <a:pt x="1" y="7"/>
                    </a:cubicBezTo>
                    <a:cubicBezTo>
                      <a:pt x="1" y="4"/>
                      <a:pt x="0" y="1"/>
                      <a:pt x="4" y="1"/>
                    </a:cubicBezTo>
                    <a:cubicBezTo>
                      <a:pt x="8" y="0"/>
                      <a:pt x="8" y="4"/>
                      <a:pt x="9" y="6"/>
                    </a:cubicBezTo>
                    <a:cubicBezTo>
                      <a:pt x="10" y="6"/>
                      <a:pt x="9" y="7"/>
                      <a:pt x="9" y="8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7" name="Freeform 849"/>
              <p:cNvSpPr/>
              <p:nvPr/>
            </p:nvSpPr>
            <p:spPr bwMode="auto">
              <a:xfrm>
                <a:off x="701" y="2183"/>
                <a:ext cx="53" cy="60"/>
              </a:xfrm>
              <a:custGeom>
                <a:avLst/>
                <a:gdLst>
                  <a:gd name="T0" fmla="*/ 0 w 22"/>
                  <a:gd name="T1" fmla="*/ 1 h 25"/>
                  <a:gd name="T2" fmla="*/ 7 w 22"/>
                  <a:gd name="T3" fmla="*/ 6 h 25"/>
                  <a:gd name="T4" fmla="*/ 22 w 22"/>
                  <a:gd name="T5" fmla="*/ 24 h 25"/>
                  <a:gd name="T6" fmla="*/ 17 w 22"/>
                  <a:gd name="T7" fmla="*/ 23 h 25"/>
                  <a:gd name="T8" fmla="*/ 3 w 22"/>
                  <a:gd name="T9" fmla="*/ 5 h 25"/>
                  <a:gd name="T10" fmla="*/ 0 w 22"/>
                  <a:gd name="T11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25">
                    <a:moveTo>
                      <a:pt x="0" y="1"/>
                    </a:moveTo>
                    <a:cubicBezTo>
                      <a:pt x="4" y="0"/>
                      <a:pt x="5" y="3"/>
                      <a:pt x="7" y="6"/>
                    </a:cubicBezTo>
                    <a:cubicBezTo>
                      <a:pt x="11" y="13"/>
                      <a:pt x="16" y="18"/>
                      <a:pt x="22" y="24"/>
                    </a:cubicBezTo>
                    <a:cubicBezTo>
                      <a:pt x="20" y="25"/>
                      <a:pt x="18" y="25"/>
                      <a:pt x="17" y="23"/>
                    </a:cubicBezTo>
                    <a:cubicBezTo>
                      <a:pt x="13" y="16"/>
                      <a:pt x="7" y="12"/>
                      <a:pt x="3" y="5"/>
                    </a:cubicBezTo>
                    <a:cubicBezTo>
                      <a:pt x="2" y="4"/>
                      <a:pt x="0" y="3"/>
                      <a:pt x="0" y="1"/>
                    </a:cubicBezTo>
                    <a:close/>
                  </a:path>
                </a:pathLst>
              </a:custGeom>
              <a:solidFill>
                <a:srgbClr val="FAFB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8" name="Freeform 850"/>
              <p:cNvSpPr/>
              <p:nvPr/>
            </p:nvSpPr>
            <p:spPr bwMode="auto">
              <a:xfrm>
                <a:off x="749" y="2321"/>
                <a:ext cx="21" cy="67"/>
              </a:xfrm>
              <a:custGeom>
                <a:avLst/>
                <a:gdLst>
                  <a:gd name="T0" fmla="*/ 2 w 9"/>
                  <a:gd name="T1" fmla="*/ 4 h 28"/>
                  <a:gd name="T2" fmla="*/ 3 w 9"/>
                  <a:gd name="T3" fmla="*/ 6 h 28"/>
                  <a:gd name="T4" fmla="*/ 9 w 9"/>
                  <a:gd name="T5" fmla="*/ 24 h 28"/>
                  <a:gd name="T6" fmla="*/ 9 w 9"/>
                  <a:gd name="T7" fmla="*/ 27 h 28"/>
                  <a:gd name="T8" fmla="*/ 7 w 9"/>
                  <a:gd name="T9" fmla="*/ 27 h 28"/>
                  <a:gd name="T10" fmla="*/ 0 w 9"/>
                  <a:gd name="T11" fmla="*/ 0 h 28"/>
                  <a:gd name="T12" fmla="*/ 2 w 9"/>
                  <a:gd name="T13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28">
                    <a:moveTo>
                      <a:pt x="2" y="4"/>
                    </a:moveTo>
                    <a:cubicBezTo>
                      <a:pt x="3" y="5"/>
                      <a:pt x="3" y="5"/>
                      <a:pt x="3" y="6"/>
                    </a:cubicBezTo>
                    <a:cubicBezTo>
                      <a:pt x="5" y="11"/>
                      <a:pt x="6" y="18"/>
                      <a:pt x="9" y="24"/>
                    </a:cubicBezTo>
                    <a:cubicBezTo>
                      <a:pt x="9" y="25"/>
                      <a:pt x="9" y="26"/>
                      <a:pt x="9" y="27"/>
                    </a:cubicBezTo>
                    <a:cubicBezTo>
                      <a:pt x="8" y="28"/>
                      <a:pt x="8" y="28"/>
                      <a:pt x="7" y="27"/>
                    </a:cubicBezTo>
                    <a:cubicBezTo>
                      <a:pt x="2" y="19"/>
                      <a:pt x="1" y="9"/>
                      <a:pt x="0" y="0"/>
                    </a:cubicBezTo>
                    <a:cubicBezTo>
                      <a:pt x="4" y="0"/>
                      <a:pt x="1" y="3"/>
                      <a:pt x="2" y="4"/>
                    </a:cubicBezTo>
                    <a:close/>
                  </a:path>
                </a:pathLst>
              </a:custGeom>
              <a:solidFill>
                <a:srgbClr val="FCFA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99" name="Freeform 851"/>
              <p:cNvSpPr/>
              <p:nvPr/>
            </p:nvSpPr>
            <p:spPr bwMode="auto">
              <a:xfrm>
                <a:off x="747" y="2278"/>
                <a:ext cx="19" cy="53"/>
              </a:xfrm>
              <a:custGeom>
                <a:avLst/>
                <a:gdLst>
                  <a:gd name="T0" fmla="*/ 3 w 8"/>
                  <a:gd name="T1" fmla="*/ 22 h 22"/>
                  <a:gd name="T2" fmla="*/ 1 w 8"/>
                  <a:gd name="T3" fmla="*/ 18 h 22"/>
                  <a:gd name="T4" fmla="*/ 1 w 8"/>
                  <a:gd name="T5" fmla="*/ 13 h 22"/>
                  <a:gd name="T6" fmla="*/ 1 w 8"/>
                  <a:gd name="T7" fmla="*/ 6 h 22"/>
                  <a:gd name="T8" fmla="*/ 3 w 8"/>
                  <a:gd name="T9" fmla="*/ 0 h 22"/>
                  <a:gd name="T10" fmla="*/ 5 w 8"/>
                  <a:gd name="T11" fmla="*/ 8 h 22"/>
                  <a:gd name="T12" fmla="*/ 3 w 8"/>
                  <a:gd name="T13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22">
                    <a:moveTo>
                      <a:pt x="3" y="22"/>
                    </a:moveTo>
                    <a:cubicBezTo>
                      <a:pt x="1" y="21"/>
                      <a:pt x="3" y="19"/>
                      <a:pt x="1" y="18"/>
                    </a:cubicBezTo>
                    <a:cubicBezTo>
                      <a:pt x="1" y="16"/>
                      <a:pt x="1" y="14"/>
                      <a:pt x="1" y="13"/>
                    </a:cubicBezTo>
                    <a:cubicBezTo>
                      <a:pt x="1" y="11"/>
                      <a:pt x="1" y="8"/>
                      <a:pt x="1" y="6"/>
                    </a:cubicBezTo>
                    <a:cubicBezTo>
                      <a:pt x="0" y="4"/>
                      <a:pt x="1" y="2"/>
                      <a:pt x="3" y="0"/>
                    </a:cubicBezTo>
                    <a:cubicBezTo>
                      <a:pt x="8" y="2"/>
                      <a:pt x="6" y="6"/>
                      <a:pt x="5" y="8"/>
                    </a:cubicBezTo>
                    <a:cubicBezTo>
                      <a:pt x="3" y="13"/>
                      <a:pt x="4" y="18"/>
                      <a:pt x="3" y="22"/>
                    </a:cubicBezTo>
                    <a:close/>
                  </a:path>
                </a:pathLst>
              </a:custGeom>
              <a:solidFill>
                <a:srgbClr val="FDEB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0" name="Freeform 852"/>
              <p:cNvSpPr/>
              <p:nvPr/>
            </p:nvSpPr>
            <p:spPr bwMode="auto">
              <a:xfrm>
                <a:off x="742" y="2264"/>
                <a:ext cx="12" cy="45"/>
              </a:xfrm>
              <a:custGeom>
                <a:avLst/>
                <a:gdLst>
                  <a:gd name="T0" fmla="*/ 5 w 5"/>
                  <a:gd name="T1" fmla="*/ 6 h 19"/>
                  <a:gd name="T2" fmla="*/ 3 w 5"/>
                  <a:gd name="T3" fmla="*/ 19 h 19"/>
                  <a:gd name="T4" fmla="*/ 1 w 5"/>
                  <a:gd name="T5" fmla="*/ 8 h 19"/>
                  <a:gd name="T6" fmla="*/ 5 w 5"/>
                  <a:gd name="T7" fmla="*/ 0 h 19"/>
                  <a:gd name="T8" fmla="*/ 5 w 5"/>
                  <a:gd name="T9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9">
                    <a:moveTo>
                      <a:pt x="5" y="6"/>
                    </a:moveTo>
                    <a:cubicBezTo>
                      <a:pt x="2" y="10"/>
                      <a:pt x="4" y="15"/>
                      <a:pt x="3" y="19"/>
                    </a:cubicBezTo>
                    <a:cubicBezTo>
                      <a:pt x="2" y="15"/>
                      <a:pt x="1" y="11"/>
                      <a:pt x="1" y="8"/>
                    </a:cubicBezTo>
                    <a:cubicBezTo>
                      <a:pt x="0" y="4"/>
                      <a:pt x="1" y="1"/>
                      <a:pt x="5" y="0"/>
                    </a:cubicBezTo>
                    <a:cubicBezTo>
                      <a:pt x="5" y="2"/>
                      <a:pt x="5" y="4"/>
                      <a:pt x="5" y="6"/>
                    </a:cubicBezTo>
                    <a:close/>
                  </a:path>
                </a:pathLst>
              </a:custGeom>
              <a:solidFill>
                <a:srgbClr val="C1CC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1" name="Freeform 853"/>
              <p:cNvSpPr/>
              <p:nvPr/>
            </p:nvSpPr>
            <p:spPr bwMode="auto">
              <a:xfrm>
                <a:off x="766" y="2385"/>
                <a:ext cx="23" cy="52"/>
              </a:xfrm>
              <a:custGeom>
                <a:avLst/>
                <a:gdLst>
                  <a:gd name="T0" fmla="*/ 0 w 10"/>
                  <a:gd name="T1" fmla="*/ 0 h 22"/>
                  <a:gd name="T2" fmla="*/ 1 w 10"/>
                  <a:gd name="T3" fmla="*/ 0 h 22"/>
                  <a:gd name="T4" fmla="*/ 4 w 10"/>
                  <a:gd name="T5" fmla="*/ 5 h 22"/>
                  <a:gd name="T6" fmla="*/ 7 w 10"/>
                  <a:gd name="T7" fmla="*/ 10 h 22"/>
                  <a:gd name="T8" fmla="*/ 10 w 10"/>
                  <a:gd name="T9" fmla="*/ 22 h 22"/>
                  <a:gd name="T10" fmla="*/ 0 w 10"/>
                  <a:gd name="T11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2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4" y="0"/>
                      <a:pt x="3" y="3"/>
                      <a:pt x="4" y="5"/>
                    </a:cubicBezTo>
                    <a:cubicBezTo>
                      <a:pt x="6" y="7"/>
                      <a:pt x="6" y="8"/>
                      <a:pt x="7" y="10"/>
                    </a:cubicBezTo>
                    <a:cubicBezTo>
                      <a:pt x="10" y="13"/>
                      <a:pt x="9" y="18"/>
                      <a:pt x="10" y="22"/>
                    </a:cubicBezTo>
                    <a:cubicBezTo>
                      <a:pt x="6" y="15"/>
                      <a:pt x="3" y="8"/>
                      <a:pt x="0" y="0"/>
                    </a:cubicBezTo>
                    <a:close/>
                  </a:path>
                </a:pathLst>
              </a:custGeom>
              <a:solidFill>
                <a:srgbClr val="F7F7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2" name="Freeform 854"/>
              <p:cNvSpPr/>
              <p:nvPr/>
            </p:nvSpPr>
            <p:spPr bwMode="auto">
              <a:xfrm>
                <a:off x="761" y="2433"/>
                <a:ext cx="26" cy="23"/>
              </a:xfrm>
              <a:custGeom>
                <a:avLst/>
                <a:gdLst>
                  <a:gd name="T0" fmla="*/ 11 w 11"/>
                  <a:gd name="T1" fmla="*/ 9 h 10"/>
                  <a:gd name="T2" fmla="*/ 0 w 11"/>
                  <a:gd name="T3" fmla="*/ 1 h 10"/>
                  <a:gd name="T4" fmla="*/ 0 w 11"/>
                  <a:gd name="T5" fmla="*/ 0 h 10"/>
                  <a:gd name="T6" fmla="*/ 11 w 11"/>
                  <a:gd name="T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0">
                    <a:moveTo>
                      <a:pt x="11" y="9"/>
                    </a:moveTo>
                    <a:cubicBezTo>
                      <a:pt x="5" y="10"/>
                      <a:pt x="3" y="4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4" y="3"/>
                      <a:pt x="9" y="4"/>
                      <a:pt x="11" y="9"/>
                    </a:cubicBezTo>
                    <a:close/>
                  </a:path>
                </a:pathLst>
              </a:custGeom>
              <a:solidFill>
                <a:srgbClr val="C47C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3" name="Freeform 855"/>
              <p:cNvSpPr/>
              <p:nvPr/>
            </p:nvSpPr>
            <p:spPr bwMode="auto">
              <a:xfrm>
                <a:off x="671" y="2150"/>
                <a:ext cx="19" cy="21"/>
              </a:xfrm>
              <a:custGeom>
                <a:avLst/>
                <a:gdLst>
                  <a:gd name="T0" fmla="*/ 6 w 8"/>
                  <a:gd name="T1" fmla="*/ 9 h 9"/>
                  <a:gd name="T2" fmla="*/ 2 w 8"/>
                  <a:gd name="T3" fmla="*/ 4 h 9"/>
                  <a:gd name="T4" fmla="*/ 2 w 8"/>
                  <a:gd name="T5" fmla="*/ 1 h 9"/>
                  <a:gd name="T6" fmla="*/ 3 w 8"/>
                  <a:gd name="T7" fmla="*/ 0 h 9"/>
                  <a:gd name="T8" fmla="*/ 6 w 8"/>
                  <a:gd name="T9" fmla="*/ 3 h 9"/>
                  <a:gd name="T10" fmla="*/ 8 w 8"/>
                  <a:gd name="T11" fmla="*/ 8 h 9"/>
                  <a:gd name="T12" fmla="*/ 6 w 8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9">
                    <a:moveTo>
                      <a:pt x="6" y="9"/>
                    </a:moveTo>
                    <a:cubicBezTo>
                      <a:pt x="5" y="7"/>
                      <a:pt x="3" y="6"/>
                      <a:pt x="2" y="4"/>
                    </a:cubicBezTo>
                    <a:cubicBezTo>
                      <a:pt x="1" y="3"/>
                      <a:pt x="0" y="2"/>
                      <a:pt x="2" y="1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ubicBezTo>
                      <a:pt x="5" y="5"/>
                      <a:pt x="6" y="7"/>
                      <a:pt x="8" y="8"/>
                    </a:cubicBezTo>
                    <a:cubicBezTo>
                      <a:pt x="7" y="8"/>
                      <a:pt x="7" y="9"/>
                      <a:pt x="6" y="9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4" name="Freeform 856"/>
              <p:cNvSpPr/>
              <p:nvPr/>
            </p:nvSpPr>
            <p:spPr bwMode="auto">
              <a:xfrm>
                <a:off x="754" y="2247"/>
                <a:ext cx="16" cy="15"/>
              </a:xfrm>
              <a:custGeom>
                <a:avLst/>
                <a:gdLst>
                  <a:gd name="T0" fmla="*/ 7 w 7"/>
                  <a:gd name="T1" fmla="*/ 6 h 6"/>
                  <a:gd name="T2" fmla="*/ 1 w 7"/>
                  <a:gd name="T3" fmla="*/ 6 h 6"/>
                  <a:gd name="T4" fmla="*/ 2 w 7"/>
                  <a:gd name="T5" fmla="*/ 0 h 6"/>
                  <a:gd name="T6" fmla="*/ 7 w 7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7" y="6"/>
                    </a:moveTo>
                    <a:cubicBezTo>
                      <a:pt x="5" y="6"/>
                      <a:pt x="3" y="6"/>
                      <a:pt x="1" y="6"/>
                    </a:cubicBezTo>
                    <a:cubicBezTo>
                      <a:pt x="0" y="4"/>
                      <a:pt x="1" y="2"/>
                      <a:pt x="2" y="0"/>
                    </a:cubicBezTo>
                    <a:cubicBezTo>
                      <a:pt x="5" y="1"/>
                      <a:pt x="5" y="4"/>
                      <a:pt x="7" y="6"/>
                    </a:cubicBezTo>
                    <a:close/>
                  </a:path>
                </a:pathLst>
              </a:custGeom>
              <a:solidFill>
                <a:srgbClr val="F9FA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5" name="Freeform 857"/>
              <p:cNvSpPr/>
              <p:nvPr/>
            </p:nvSpPr>
            <p:spPr bwMode="auto">
              <a:xfrm>
                <a:off x="792" y="2278"/>
                <a:ext cx="21" cy="22"/>
              </a:xfrm>
              <a:custGeom>
                <a:avLst/>
                <a:gdLst>
                  <a:gd name="T0" fmla="*/ 8 w 9"/>
                  <a:gd name="T1" fmla="*/ 8 h 9"/>
                  <a:gd name="T2" fmla="*/ 0 w 9"/>
                  <a:gd name="T3" fmla="*/ 0 h 9"/>
                  <a:gd name="T4" fmla="*/ 9 w 9"/>
                  <a:gd name="T5" fmla="*/ 8 h 9"/>
                  <a:gd name="T6" fmla="*/ 8 w 9"/>
                  <a:gd name="T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9">
                    <a:moveTo>
                      <a:pt x="8" y="8"/>
                    </a:moveTo>
                    <a:cubicBezTo>
                      <a:pt x="4" y="7"/>
                      <a:pt x="1" y="4"/>
                      <a:pt x="0" y="0"/>
                    </a:cubicBezTo>
                    <a:cubicBezTo>
                      <a:pt x="3" y="3"/>
                      <a:pt x="6" y="6"/>
                      <a:pt x="9" y="8"/>
                    </a:cubicBezTo>
                    <a:cubicBezTo>
                      <a:pt x="9" y="9"/>
                      <a:pt x="9" y="9"/>
                      <a:pt x="8" y="8"/>
                    </a:cubicBezTo>
                    <a:close/>
                  </a:path>
                </a:pathLst>
              </a:custGeom>
              <a:solidFill>
                <a:srgbClr val="FDFB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6" name="Freeform 858"/>
              <p:cNvSpPr/>
              <p:nvPr/>
            </p:nvSpPr>
            <p:spPr bwMode="auto">
              <a:xfrm>
                <a:off x="811" y="2297"/>
                <a:ext cx="14" cy="19"/>
              </a:xfrm>
              <a:custGeom>
                <a:avLst/>
                <a:gdLst>
                  <a:gd name="T0" fmla="*/ 0 w 6"/>
                  <a:gd name="T1" fmla="*/ 0 h 8"/>
                  <a:gd name="T2" fmla="*/ 1 w 6"/>
                  <a:gd name="T3" fmla="*/ 0 h 8"/>
                  <a:gd name="T4" fmla="*/ 2 w 6"/>
                  <a:gd name="T5" fmla="*/ 1 h 8"/>
                  <a:gd name="T6" fmla="*/ 5 w 6"/>
                  <a:gd name="T7" fmla="*/ 7 h 8"/>
                  <a:gd name="T8" fmla="*/ 5 w 6"/>
                  <a:gd name="T9" fmla="*/ 8 h 8"/>
                  <a:gd name="T10" fmla="*/ 4 w 6"/>
                  <a:gd name="T11" fmla="*/ 8 h 8"/>
                  <a:gd name="T12" fmla="*/ 2 w 6"/>
                  <a:gd name="T13" fmla="*/ 6 h 8"/>
                  <a:gd name="T14" fmla="*/ 0 w 6"/>
                  <a:gd name="T15" fmla="*/ 2 h 8"/>
                  <a:gd name="T16" fmla="*/ 0 w 6"/>
                  <a:gd name="T1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8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3" y="3"/>
                      <a:pt x="6" y="4"/>
                      <a:pt x="5" y="7"/>
                    </a:cubicBezTo>
                    <a:cubicBezTo>
                      <a:pt x="5" y="7"/>
                      <a:pt x="5" y="7"/>
                      <a:pt x="5" y="8"/>
                    </a:cubicBezTo>
                    <a:cubicBezTo>
                      <a:pt x="5" y="8"/>
                      <a:pt x="5" y="8"/>
                      <a:pt x="4" y="8"/>
                    </a:cubicBezTo>
                    <a:cubicBezTo>
                      <a:pt x="4" y="7"/>
                      <a:pt x="3" y="6"/>
                      <a:pt x="2" y="6"/>
                    </a:cubicBezTo>
                    <a:cubicBezTo>
                      <a:pt x="0" y="5"/>
                      <a:pt x="0" y="4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F2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7" name="Freeform 859"/>
              <p:cNvSpPr/>
              <p:nvPr/>
            </p:nvSpPr>
            <p:spPr bwMode="auto">
              <a:xfrm>
                <a:off x="815" y="2300"/>
                <a:ext cx="19" cy="14"/>
              </a:xfrm>
              <a:custGeom>
                <a:avLst/>
                <a:gdLst>
                  <a:gd name="T0" fmla="*/ 3 w 8"/>
                  <a:gd name="T1" fmla="*/ 6 h 6"/>
                  <a:gd name="T2" fmla="*/ 0 w 8"/>
                  <a:gd name="T3" fmla="*/ 0 h 6"/>
                  <a:gd name="T4" fmla="*/ 8 w 8"/>
                  <a:gd name="T5" fmla="*/ 5 h 6"/>
                  <a:gd name="T6" fmla="*/ 3 w 8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6">
                    <a:moveTo>
                      <a:pt x="3" y="6"/>
                    </a:moveTo>
                    <a:cubicBezTo>
                      <a:pt x="3" y="3"/>
                      <a:pt x="0" y="2"/>
                      <a:pt x="0" y="0"/>
                    </a:cubicBezTo>
                    <a:cubicBezTo>
                      <a:pt x="3" y="1"/>
                      <a:pt x="4" y="4"/>
                      <a:pt x="8" y="5"/>
                    </a:cubicBezTo>
                    <a:cubicBezTo>
                      <a:pt x="6" y="6"/>
                      <a:pt x="5" y="6"/>
                      <a:pt x="3" y="6"/>
                    </a:cubicBezTo>
                    <a:close/>
                  </a:path>
                </a:pathLst>
              </a:custGeom>
              <a:solidFill>
                <a:srgbClr val="F7F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8" name="Freeform 860"/>
              <p:cNvSpPr/>
              <p:nvPr/>
            </p:nvSpPr>
            <p:spPr bwMode="auto">
              <a:xfrm>
                <a:off x="675" y="2231"/>
                <a:ext cx="12" cy="19"/>
              </a:xfrm>
              <a:custGeom>
                <a:avLst/>
                <a:gdLst>
                  <a:gd name="T0" fmla="*/ 2 w 5"/>
                  <a:gd name="T1" fmla="*/ 0 h 8"/>
                  <a:gd name="T2" fmla="*/ 3 w 5"/>
                  <a:gd name="T3" fmla="*/ 8 h 8"/>
                  <a:gd name="T4" fmla="*/ 2 w 5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8">
                    <a:moveTo>
                      <a:pt x="2" y="0"/>
                    </a:moveTo>
                    <a:cubicBezTo>
                      <a:pt x="2" y="3"/>
                      <a:pt x="5" y="5"/>
                      <a:pt x="3" y="8"/>
                    </a:cubicBezTo>
                    <a:cubicBezTo>
                      <a:pt x="2" y="5"/>
                      <a:pt x="0" y="3"/>
                      <a:pt x="2" y="0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09" name="Freeform 861"/>
              <p:cNvSpPr/>
              <p:nvPr/>
            </p:nvSpPr>
            <p:spPr bwMode="auto">
              <a:xfrm>
                <a:off x="825" y="2333"/>
                <a:ext cx="7" cy="9"/>
              </a:xfrm>
              <a:custGeom>
                <a:avLst/>
                <a:gdLst>
                  <a:gd name="T0" fmla="*/ 3 w 3"/>
                  <a:gd name="T1" fmla="*/ 1 h 4"/>
                  <a:gd name="T2" fmla="*/ 1 w 3"/>
                  <a:gd name="T3" fmla="*/ 4 h 4"/>
                  <a:gd name="T4" fmla="*/ 0 w 3"/>
                  <a:gd name="T5" fmla="*/ 3 h 4"/>
                  <a:gd name="T6" fmla="*/ 3 w 3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1"/>
                    </a:moveTo>
                    <a:cubicBezTo>
                      <a:pt x="3" y="2"/>
                      <a:pt x="3" y="4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1" y="2"/>
                      <a:pt x="1" y="0"/>
                      <a:pt x="3" y="1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0" name="Freeform 862"/>
              <p:cNvSpPr/>
              <p:nvPr/>
            </p:nvSpPr>
            <p:spPr bwMode="auto">
              <a:xfrm>
                <a:off x="711" y="2383"/>
                <a:ext cx="12" cy="14"/>
              </a:xfrm>
              <a:custGeom>
                <a:avLst/>
                <a:gdLst>
                  <a:gd name="T0" fmla="*/ 5 w 5"/>
                  <a:gd name="T1" fmla="*/ 6 h 6"/>
                  <a:gd name="T2" fmla="*/ 0 w 5"/>
                  <a:gd name="T3" fmla="*/ 0 h 6"/>
                  <a:gd name="T4" fmla="*/ 5 w 5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5" y="6"/>
                    </a:moveTo>
                    <a:cubicBezTo>
                      <a:pt x="2" y="5"/>
                      <a:pt x="1" y="2"/>
                      <a:pt x="0" y="0"/>
                    </a:cubicBezTo>
                    <a:cubicBezTo>
                      <a:pt x="3" y="0"/>
                      <a:pt x="4" y="3"/>
                      <a:pt x="5" y="6"/>
                    </a:cubicBezTo>
                    <a:close/>
                  </a:path>
                </a:pathLst>
              </a:custGeom>
              <a:solidFill>
                <a:srgbClr val="F8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1" name="Freeform 863"/>
              <p:cNvSpPr/>
              <p:nvPr/>
            </p:nvSpPr>
            <p:spPr bwMode="auto">
              <a:xfrm>
                <a:off x="804" y="2461"/>
                <a:ext cx="9" cy="12"/>
              </a:xfrm>
              <a:custGeom>
                <a:avLst/>
                <a:gdLst>
                  <a:gd name="T0" fmla="*/ 1 w 4"/>
                  <a:gd name="T1" fmla="*/ 0 h 5"/>
                  <a:gd name="T2" fmla="*/ 3 w 4"/>
                  <a:gd name="T3" fmla="*/ 5 h 5"/>
                  <a:gd name="T4" fmla="*/ 0 w 4"/>
                  <a:gd name="T5" fmla="*/ 3 h 5"/>
                  <a:gd name="T6" fmla="*/ 1 w 4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cubicBezTo>
                      <a:pt x="2" y="1"/>
                      <a:pt x="4" y="3"/>
                      <a:pt x="3" y="5"/>
                    </a:cubicBezTo>
                    <a:cubicBezTo>
                      <a:pt x="2" y="4"/>
                      <a:pt x="1" y="3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DC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2" name="Freeform 864"/>
              <p:cNvSpPr/>
              <p:nvPr/>
            </p:nvSpPr>
            <p:spPr bwMode="auto">
              <a:xfrm>
                <a:off x="844" y="2364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1 w 3"/>
                  <a:gd name="T3" fmla="*/ 0 h 4"/>
                  <a:gd name="T4" fmla="*/ 3 w 3"/>
                  <a:gd name="T5" fmla="*/ 0 h 4"/>
                  <a:gd name="T6" fmla="*/ 0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1" y="1"/>
                      <a:pt x="3" y="4"/>
                      <a:pt x="0" y="4"/>
                    </a:cubicBezTo>
                    <a:close/>
                  </a:path>
                </a:pathLst>
              </a:custGeom>
              <a:solidFill>
                <a:srgbClr val="98BC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3" name="Freeform 865"/>
              <p:cNvSpPr/>
              <p:nvPr/>
            </p:nvSpPr>
            <p:spPr bwMode="auto">
              <a:xfrm>
                <a:off x="751" y="2423"/>
                <a:ext cx="10" cy="10"/>
              </a:xfrm>
              <a:custGeom>
                <a:avLst/>
                <a:gdLst>
                  <a:gd name="T0" fmla="*/ 4 w 4"/>
                  <a:gd name="T1" fmla="*/ 4 h 4"/>
                  <a:gd name="T2" fmla="*/ 0 w 4"/>
                  <a:gd name="T3" fmla="*/ 0 h 4"/>
                  <a:gd name="T4" fmla="*/ 4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4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2" y="0"/>
                      <a:pt x="4" y="1"/>
                      <a:pt x="4" y="4"/>
                    </a:cubicBezTo>
                    <a:close/>
                  </a:path>
                </a:pathLst>
              </a:custGeom>
              <a:solidFill>
                <a:srgbClr val="EFEF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4" name="Freeform 866"/>
              <p:cNvSpPr/>
              <p:nvPr/>
            </p:nvSpPr>
            <p:spPr bwMode="auto">
              <a:xfrm>
                <a:off x="728" y="2399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0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2" y="1"/>
                      <a:pt x="2" y="3"/>
                      <a:pt x="3" y="4"/>
                    </a:cubicBezTo>
                    <a:close/>
                  </a:path>
                </a:pathLst>
              </a:custGeom>
              <a:solidFill>
                <a:srgbClr val="F4EB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5" name="Freeform 867"/>
              <p:cNvSpPr/>
              <p:nvPr/>
            </p:nvSpPr>
            <p:spPr bwMode="auto">
              <a:xfrm>
                <a:off x="820" y="2316"/>
                <a:ext cx="5" cy="7"/>
              </a:xfrm>
              <a:custGeom>
                <a:avLst/>
                <a:gdLst>
                  <a:gd name="T0" fmla="*/ 0 w 2"/>
                  <a:gd name="T1" fmla="*/ 0 h 3"/>
                  <a:gd name="T2" fmla="*/ 1 w 2"/>
                  <a:gd name="T3" fmla="*/ 0 h 3"/>
                  <a:gd name="T4" fmla="*/ 1 w 2"/>
                  <a:gd name="T5" fmla="*/ 3 h 3"/>
                  <a:gd name="T6" fmla="*/ 0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1" y="2"/>
                      <a:pt x="1" y="3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6" name="Freeform 868"/>
              <p:cNvSpPr/>
              <p:nvPr/>
            </p:nvSpPr>
            <p:spPr bwMode="auto">
              <a:xfrm>
                <a:off x="694" y="2195"/>
                <a:ext cx="7" cy="10"/>
              </a:xfrm>
              <a:custGeom>
                <a:avLst/>
                <a:gdLst>
                  <a:gd name="T0" fmla="*/ 2 w 3"/>
                  <a:gd name="T1" fmla="*/ 4 h 4"/>
                  <a:gd name="T2" fmla="*/ 1 w 3"/>
                  <a:gd name="T3" fmla="*/ 0 h 4"/>
                  <a:gd name="T4" fmla="*/ 2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0" y="3"/>
                      <a:pt x="1" y="1"/>
                      <a:pt x="1" y="0"/>
                    </a:cubicBezTo>
                    <a:cubicBezTo>
                      <a:pt x="3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7" name="Freeform 869"/>
              <p:cNvSpPr/>
              <p:nvPr/>
            </p:nvSpPr>
            <p:spPr bwMode="auto">
              <a:xfrm>
                <a:off x="1159" y="1953"/>
                <a:ext cx="276" cy="197"/>
              </a:xfrm>
              <a:custGeom>
                <a:avLst/>
                <a:gdLst>
                  <a:gd name="T0" fmla="*/ 1 w 116"/>
                  <a:gd name="T1" fmla="*/ 9 h 83"/>
                  <a:gd name="T2" fmla="*/ 5 w 116"/>
                  <a:gd name="T3" fmla="*/ 5 h 83"/>
                  <a:gd name="T4" fmla="*/ 8 w 116"/>
                  <a:gd name="T5" fmla="*/ 7 h 83"/>
                  <a:gd name="T6" fmla="*/ 5 w 116"/>
                  <a:gd name="T7" fmla="*/ 7 h 83"/>
                  <a:gd name="T8" fmla="*/ 5 w 116"/>
                  <a:gd name="T9" fmla="*/ 8 h 83"/>
                  <a:gd name="T10" fmla="*/ 11 w 116"/>
                  <a:gd name="T11" fmla="*/ 7 h 83"/>
                  <a:gd name="T12" fmla="*/ 17 w 116"/>
                  <a:gd name="T13" fmla="*/ 6 h 83"/>
                  <a:gd name="T14" fmla="*/ 20 w 116"/>
                  <a:gd name="T15" fmla="*/ 4 h 83"/>
                  <a:gd name="T16" fmla="*/ 25 w 116"/>
                  <a:gd name="T17" fmla="*/ 2 h 83"/>
                  <a:gd name="T18" fmla="*/ 31 w 116"/>
                  <a:gd name="T19" fmla="*/ 3 h 83"/>
                  <a:gd name="T20" fmla="*/ 28 w 116"/>
                  <a:gd name="T21" fmla="*/ 7 h 83"/>
                  <a:gd name="T22" fmla="*/ 33 w 116"/>
                  <a:gd name="T23" fmla="*/ 9 h 83"/>
                  <a:gd name="T24" fmla="*/ 29 w 116"/>
                  <a:gd name="T25" fmla="*/ 14 h 83"/>
                  <a:gd name="T26" fmla="*/ 27 w 116"/>
                  <a:gd name="T27" fmla="*/ 16 h 83"/>
                  <a:gd name="T28" fmla="*/ 29 w 116"/>
                  <a:gd name="T29" fmla="*/ 16 h 83"/>
                  <a:gd name="T30" fmla="*/ 42 w 116"/>
                  <a:gd name="T31" fmla="*/ 12 h 83"/>
                  <a:gd name="T32" fmla="*/ 51 w 116"/>
                  <a:gd name="T33" fmla="*/ 12 h 83"/>
                  <a:gd name="T34" fmla="*/ 57 w 116"/>
                  <a:gd name="T35" fmla="*/ 19 h 83"/>
                  <a:gd name="T36" fmla="*/ 59 w 116"/>
                  <a:gd name="T37" fmla="*/ 21 h 83"/>
                  <a:gd name="T38" fmla="*/ 62 w 116"/>
                  <a:gd name="T39" fmla="*/ 23 h 83"/>
                  <a:gd name="T40" fmla="*/ 68 w 116"/>
                  <a:gd name="T41" fmla="*/ 25 h 83"/>
                  <a:gd name="T42" fmla="*/ 68 w 116"/>
                  <a:gd name="T43" fmla="*/ 27 h 83"/>
                  <a:gd name="T44" fmla="*/ 65 w 116"/>
                  <a:gd name="T45" fmla="*/ 31 h 83"/>
                  <a:gd name="T46" fmla="*/ 71 w 116"/>
                  <a:gd name="T47" fmla="*/ 37 h 83"/>
                  <a:gd name="T48" fmla="*/ 71 w 116"/>
                  <a:gd name="T49" fmla="*/ 37 h 83"/>
                  <a:gd name="T50" fmla="*/ 71 w 116"/>
                  <a:gd name="T51" fmla="*/ 37 h 83"/>
                  <a:gd name="T52" fmla="*/ 71 w 116"/>
                  <a:gd name="T53" fmla="*/ 37 h 83"/>
                  <a:gd name="T54" fmla="*/ 71 w 116"/>
                  <a:gd name="T55" fmla="*/ 37 h 83"/>
                  <a:gd name="T56" fmla="*/ 74 w 116"/>
                  <a:gd name="T57" fmla="*/ 38 h 83"/>
                  <a:gd name="T58" fmla="*/ 73 w 116"/>
                  <a:gd name="T59" fmla="*/ 39 h 83"/>
                  <a:gd name="T60" fmla="*/ 72 w 116"/>
                  <a:gd name="T61" fmla="*/ 42 h 83"/>
                  <a:gd name="T62" fmla="*/ 74 w 116"/>
                  <a:gd name="T63" fmla="*/ 40 h 83"/>
                  <a:gd name="T64" fmla="*/ 78 w 116"/>
                  <a:gd name="T65" fmla="*/ 41 h 83"/>
                  <a:gd name="T66" fmla="*/ 79 w 116"/>
                  <a:gd name="T67" fmla="*/ 51 h 83"/>
                  <a:gd name="T68" fmla="*/ 78 w 116"/>
                  <a:gd name="T69" fmla="*/ 52 h 83"/>
                  <a:gd name="T70" fmla="*/ 89 w 116"/>
                  <a:gd name="T71" fmla="*/ 59 h 83"/>
                  <a:gd name="T72" fmla="*/ 95 w 116"/>
                  <a:gd name="T73" fmla="*/ 56 h 83"/>
                  <a:gd name="T74" fmla="*/ 97 w 116"/>
                  <a:gd name="T75" fmla="*/ 57 h 83"/>
                  <a:gd name="T76" fmla="*/ 97 w 116"/>
                  <a:gd name="T77" fmla="*/ 59 h 83"/>
                  <a:gd name="T78" fmla="*/ 91 w 116"/>
                  <a:gd name="T79" fmla="*/ 61 h 83"/>
                  <a:gd name="T80" fmla="*/ 100 w 116"/>
                  <a:gd name="T81" fmla="*/ 66 h 83"/>
                  <a:gd name="T82" fmla="*/ 99 w 116"/>
                  <a:gd name="T83" fmla="*/ 61 h 83"/>
                  <a:gd name="T84" fmla="*/ 104 w 116"/>
                  <a:gd name="T85" fmla="*/ 59 h 83"/>
                  <a:gd name="T86" fmla="*/ 109 w 116"/>
                  <a:gd name="T87" fmla="*/ 70 h 83"/>
                  <a:gd name="T88" fmla="*/ 114 w 116"/>
                  <a:gd name="T89" fmla="*/ 77 h 83"/>
                  <a:gd name="T90" fmla="*/ 114 w 116"/>
                  <a:gd name="T91" fmla="*/ 80 h 83"/>
                  <a:gd name="T92" fmla="*/ 103 w 116"/>
                  <a:gd name="T93" fmla="*/ 76 h 83"/>
                  <a:gd name="T94" fmla="*/ 73 w 116"/>
                  <a:gd name="T95" fmla="*/ 70 h 83"/>
                  <a:gd name="T96" fmla="*/ 63 w 116"/>
                  <a:gd name="T97" fmla="*/ 64 h 83"/>
                  <a:gd name="T98" fmla="*/ 56 w 116"/>
                  <a:gd name="T99" fmla="*/ 57 h 83"/>
                  <a:gd name="T100" fmla="*/ 54 w 116"/>
                  <a:gd name="T101" fmla="*/ 56 h 83"/>
                  <a:gd name="T102" fmla="*/ 50 w 116"/>
                  <a:gd name="T103" fmla="*/ 56 h 83"/>
                  <a:gd name="T104" fmla="*/ 47 w 116"/>
                  <a:gd name="T105" fmla="*/ 55 h 83"/>
                  <a:gd name="T106" fmla="*/ 39 w 116"/>
                  <a:gd name="T107" fmla="*/ 47 h 83"/>
                  <a:gd name="T108" fmla="*/ 33 w 116"/>
                  <a:gd name="T109" fmla="*/ 44 h 83"/>
                  <a:gd name="T110" fmla="*/ 28 w 116"/>
                  <a:gd name="T111" fmla="*/ 40 h 83"/>
                  <a:gd name="T112" fmla="*/ 18 w 116"/>
                  <a:gd name="T113" fmla="*/ 29 h 83"/>
                  <a:gd name="T114" fmla="*/ 16 w 116"/>
                  <a:gd name="T115" fmla="*/ 26 h 83"/>
                  <a:gd name="T116" fmla="*/ 12 w 116"/>
                  <a:gd name="T117" fmla="*/ 15 h 83"/>
                  <a:gd name="T118" fmla="*/ 3 w 116"/>
                  <a:gd name="T119" fmla="*/ 13 h 83"/>
                  <a:gd name="T120" fmla="*/ 1 w 116"/>
                  <a:gd name="T121" fmla="*/ 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16" h="83">
                    <a:moveTo>
                      <a:pt x="1" y="9"/>
                    </a:moveTo>
                    <a:cubicBezTo>
                      <a:pt x="1" y="6"/>
                      <a:pt x="3" y="5"/>
                      <a:pt x="5" y="5"/>
                    </a:cubicBezTo>
                    <a:cubicBezTo>
                      <a:pt x="7" y="4"/>
                      <a:pt x="7" y="5"/>
                      <a:pt x="8" y="7"/>
                    </a:cubicBezTo>
                    <a:cubicBezTo>
                      <a:pt x="7" y="7"/>
                      <a:pt x="6" y="7"/>
                      <a:pt x="5" y="7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7" y="8"/>
                      <a:pt x="10" y="10"/>
                      <a:pt x="11" y="7"/>
                    </a:cubicBezTo>
                    <a:cubicBezTo>
                      <a:pt x="12" y="3"/>
                      <a:pt x="13" y="2"/>
                      <a:pt x="17" y="6"/>
                    </a:cubicBezTo>
                    <a:cubicBezTo>
                      <a:pt x="18" y="7"/>
                      <a:pt x="20" y="7"/>
                      <a:pt x="20" y="4"/>
                    </a:cubicBezTo>
                    <a:cubicBezTo>
                      <a:pt x="20" y="1"/>
                      <a:pt x="22" y="0"/>
                      <a:pt x="25" y="2"/>
                    </a:cubicBezTo>
                    <a:cubicBezTo>
                      <a:pt x="27" y="4"/>
                      <a:pt x="29" y="4"/>
                      <a:pt x="31" y="3"/>
                    </a:cubicBezTo>
                    <a:cubicBezTo>
                      <a:pt x="32" y="6"/>
                      <a:pt x="29" y="5"/>
                      <a:pt x="28" y="7"/>
                    </a:cubicBezTo>
                    <a:cubicBezTo>
                      <a:pt x="30" y="8"/>
                      <a:pt x="34" y="7"/>
                      <a:pt x="33" y="9"/>
                    </a:cubicBezTo>
                    <a:cubicBezTo>
                      <a:pt x="32" y="10"/>
                      <a:pt x="33" y="14"/>
                      <a:pt x="29" y="14"/>
                    </a:cubicBezTo>
                    <a:cubicBezTo>
                      <a:pt x="27" y="14"/>
                      <a:pt x="27" y="15"/>
                      <a:pt x="27" y="16"/>
                    </a:cubicBezTo>
                    <a:cubicBezTo>
                      <a:pt x="28" y="18"/>
                      <a:pt x="29" y="16"/>
                      <a:pt x="29" y="16"/>
                    </a:cubicBezTo>
                    <a:cubicBezTo>
                      <a:pt x="33" y="14"/>
                      <a:pt x="37" y="12"/>
                      <a:pt x="42" y="12"/>
                    </a:cubicBezTo>
                    <a:cubicBezTo>
                      <a:pt x="45" y="12"/>
                      <a:pt x="48" y="12"/>
                      <a:pt x="51" y="12"/>
                    </a:cubicBezTo>
                    <a:cubicBezTo>
                      <a:pt x="50" y="17"/>
                      <a:pt x="55" y="17"/>
                      <a:pt x="57" y="19"/>
                    </a:cubicBezTo>
                    <a:cubicBezTo>
                      <a:pt x="58" y="20"/>
                      <a:pt x="60" y="19"/>
                      <a:pt x="59" y="21"/>
                    </a:cubicBezTo>
                    <a:cubicBezTo>
                      <a:pt x="59" y="23"/>
                      <a:pt x="58" y="26"/>
                      <a:pt x="62" y="23"/>
                    </a:cubicBezTo>
                    <a:cubicBezTo>
                      <a:pt x="62" y="23"/>
                      <a:pt x="65" y="26"/>
                      <a:pt x="68" y="25"/>
                    </a:cubicBezTo>
                    <a:cubicBezTo>
                      <a:pt x="68" y="25"/>
                      <a:pt x="68" y="26"/>
                      <a:pt x="68" y="27"/>
                    </a:cubicBezTo>
                    <a:cubicBezTo>
                      <a:pt x="67" y="28"/>
                      <a:pt x="66" y="30"/>
                      <a:pt x="65" y="31"/>
                    </a:cubicBezTo>
                    <a:cubicBezTo>
                      <a:pt x="67" y="33"/>
                      <a:pt x="73" y="30"/>
                      <a:pt x="71" y="37"/>
                    </a:cubicBezTo>
                    <a:cubicBezTo>
                      <a:pt x="70" y="37"/>
                      <a:pt x="71" y="36"/>
                      <a:pt x="71" y="37"/>
                    </a:cubicBezTo>
                    <a:cubicBezTo>
                      <a:pt x="70" y="37"/>
                      <a:pt x="71" y="37"/>
                      <a:pt x="71" y="37"/>
                    </a:cubicBezTo>
                    <a:cubicBezTo>
                      <a:pt x="71" y="36"/>
                      <a:pt x="71" y="36"/>
                      <a:pt x="71" y="37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2" y="37"/>
                      <a:pt x="74" y="36"/>
                      <a:pt x="74" y="38"/>
                    </a:cubicBezTo>
                    <a:cubicBezTo>
                      <a:pt x="75" y="39"/>
                      <a:pt x="73" y="38"/>
                      <a:pt x="73" y="39"/>
                    </a:cubicBezTo>
                    <a:cubicBezTo>
                      <a:pt x="71" y="40"/>
                      <a:pt x="72" y="41"/>
                      <a:pt x="72" y="42"/>
                    </a:cubicBezTo>
                    <a:cubicBezTo>
                      <a:pt x="74" y="43"/>
                      <a:pt x="74" y="41"/>
                      <a:pt x="74" y="40"/>
                    </a:cubicBezTo>
                    <a:cubicBezTo>
                      <a:pt x="76" y="40"/>
                      <a:pt x="78" y="40"/>
                      <a:pt x="78" y="41"/>
                    </a:cubicBezTo>
                    <a:cubicBezTo>
                      <a:pt x="76" y="45"/>
                      <a:pt x="82" y="48"/>
                      <a:pt x="79" y="51"/>
                    </a:cubicBezTo>
                    <a:cubicBezTo>
                      <a:pt x="79" y="51"/>
                      <a:pt x="78" y="52"/>
                      <a:pt x="78" y="52"/>
                    </a:cubicBezTo>
                    <a:cubicBezTo>
                      <a:pt x="82" y="54"/>
                      <a:pt x="86" y="57"/>
                      <a:pt x="89" y="59"/>
                    </a:cubicBezTo>
                    <a:cubicBezTo>
                      <a:pt x="90" y="56"/>
                      <a:pt x="93" y="57"/>
                      <a:pt x="95" y="56"/>
                    </a:cubicBezTo>
                    <a:cubicBezTo>
                      <a:pt x="96" y="56"/>
                      <a:pt x="97" y="56"/>
                      <a:pt x="97" y="57"/>
                    </a:cubicBezTo>
                    <a:cubicBezTo>
                      <a:pt x="97" y="58"/>
                      <a:pt x="99" y="60"/>
                      <a:pt x="97" y="59"/>
                    </a:cubicBezTo>
                    <a:cubicBezTo>
                      <a:pt x="94" y="59"/>
                      <a:pt x="101" y="67"/>
                      <a:pt x="91" y="61"/>
                    </a:cubicBezTo>
                    <a:cubicBezTo>
                      <a:pt x="95" y="65"/>
                      <a:pt x="97" y="67"/>
                      <a:pt x="100" y="66"/>
                    </a:cubicBezTo>
                    <a:cubicBezTo>
                      <a:pt x="102" y="64"/>
                      <a:pt x="99" y="63"/>
                      <a:pt x="99" y="61"/>
                    </a:cubicBezTo>
                    <a:cubicBezTo>
                      <a:pt x="101" y="61"/>
                      <a:pt x="103" y="61"/>
                      <a:pt x="104" y="59"/>
                    </a:cubicBezTo>
                    <a:cubicBezTo>
                      <a:pt x="108" y="62"/>
                      <a:pt x="107" y="66"/>
                      <a:pt x="109" y="70"/>
                    </a:cubicBezTo>
                    <a:cubicBezTo>
                      <a:pt x="111" y="73"/>
                      <a:pt x="111" y="75"/>
                      <a:pt x="114" y="77"/>
                    </a:cubicBezTo>
                    <a:cubicBezTo>
                      <a:pt x="115" y="77"/>
                      <a:pt x="116" y="78"/>
                      <a:pt x="114" y="80"/>
                    </a:cubicBezTo>
                    <a:cubicBezTo>
                      <a:pt x="109" y="83"/>
                      <a:pt x="106" y="78"/>
                      <a:pt x="103" y="76"/>
                    </a:cubicBezTo>
                    <a:cubicBezTo>
                      <a:pt x="93" y="73"/>
                      <a:pt x="83" y="72"/>
                      <a:pt x="73" y="70"/>
                    </a:cubicBezTo>
                    <a:cubicBezTo>
                      <a:pt x="68" y="70"/>
                      <a:pt x="65" y="67"/>
                      <a:pt x="63" y="64"/>
                    </a:cubicBezTo>
                    <a:cubicBezTo>
                      <a:pt x="59" y="63"/>
                      <a:pt x="56" y="61"/>
                      <a:pt x="56" y="57"/>
                    </a:cubicBezTo>
                    <a:cubicBezTo>
                      <a:pt x="56" y="56"/>
                      <a:pt x="56" y="55"/>
                      <a:pt x="54" y="56"/>
                    </a:cubicBezTo>
                    <a:cubicBezTo>
                      <a:pt x="53" y="57"/>
                      <a:pt x="51" y="56"/>
                      <a:pt x="50" y="56"/>
                    </a:cubicBezTo>
                    <a:cubicBezTo>
                      <a:pt x="49" y="57"/>
                      <a:pt x="47" y="56"/>
                      <a:pt x="47" y="55"/>
                    </a:cubicBezTo>
                    <a:cubicBezTo>
                      <a:pt x="46" y="51"/>
                      <a:pt x="41" y="50"/>
                      <a:pt x="39" y="47"/>
                    </a:cubicBezTo>
                    <a:cubicBezTo>
                      <a:pt x="37" y="45"/>
                      <a:pt x="35" y="44"/>
                      <a:pt x="33" y="44"/>
                    </a:cubicBezTo>
                    <a:cubicBezTo>
                      <a:pt x="31" y="44"/>
                      <a:pt x="29" y="43"/>
                      <a:pt x="28" y="40"/>
                    </a:cubicBezTo>
                    <a:cubicBezTo>
                      <a:pt x="26" y="36"/>
                      <a:pt x="22" y="32"/>
                      <a:pt x="18" y="29"/>
                    </a:cubicBezTo>
                    <a:cubicBezTo>
                      <a:pt x="17" y="28"/>
                      <a:pt x="16" y="27"/>
                      <a:pt x="16" y="26"/>
                    </a:cubicBezTo>
                    <a:cubicBezTo>
                      <a:pt x="15" y="22"/>
                      <a:pt x="14" y="18"/>
                      <a:pt x="12" y="15"/>
                    </a:cubicBezTo>
                    <a:cubicBezTo>
                      <a:pt x="11" y="12"/>
                      <a:pt x="7" y="11"/>
                      <a:pt x="3" y="13"/>
                    </a:cubicBezTo>
                    <a:cubicBezTo>
                      <a:pt x="1" y="13"/>
                      <a:pt x="0" y="11"/>
                      <a:pt x="1" y="9"/>
                    </a:cubicBezTo>
                    <a:close/>
                  </a:path>
                </a:pathLst>
              </a:custGeom>
              <a:solidFill>
                <a:srgbClr val="9B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8" name="Freeform 870"/>
              <p:cNvSpPr/>
              <p:nvPr/>
            </p:nvSpPr>
            <p:spPr bwMode="auto">
              <a:xfrm>
                <a:off x="1390" y="2231"/>
                <a:ext cx="152" cy="100"/>
              </a:xfrm>
              <a:custGeom>
                <a:avLst/>
                <a:gdLst>
                  <a:gd name="T0" fmla="*/ 5 w 64"/>
                  <a:gd name="T1" fmla="*/ 8 h 42"/>
                  <a:gd name="T2" fmla="*/ 20 w 64"/>
                  <a:gd name="T3" fmla="*/ 3 h 42"/>
                  <a:gd name="T4" fmla="*/ 45 w 64"/>
                  <a:gd name="T5" fmla="*/ 0 h 42"/>
                  <a:gd name="T6" fmla="*/ 62 w 64"/>
                  <a:gd name="T7" fmla="*/ 5 h 42"/>
                  <a:gd name="T8" fmla="*/ 59 w 64"/>
                  <a:gd name="T9" fmla="*/ 22 h 42"/>
                  <a:gd name="T10" fmla="*/ 54 w 64"/>
                  <a:gd name="T11" fmla="*/ 28 h 42"/>
                  <a:gd name="T12" fmla="*/ 47 w 64"/>
                  <a:gd name="T13" fmla="*/ 33 h 42"/>
                  <a:gd name="T14" fmla="*/ 39 w 64"/>
                  <a:gd name="T15" fmla="*/ 30 h 42"/>
                  <a:gd name="T16" fmla="*/ 33 w 64"/>
                  <a:gd name="T17" fmla="*/ 31 h 42"/>
                  <a:gd name="T18" fmla="*/ 40 w 64"/>
                  <a:gd name="T19" fmla="*/ 35 h 42"/>
                  <a:gd name="T20" fmla="*/ 36 w 64"/>
                  <a:gd name="T21" fmla="*/ 36 h 42"/>
                  <a:gd name="T22" fmla="*/ 25 w 64"/>
                  <a:gd name="T23" fmla="*/ 36 h 42"/>
                  <a:gd name="T24" fmla="*/ 27 w 64"/>
                  <a:gd name="T25" fmla="*/ 40 h 42"/>
                  <a:gd name="T26" fmla="*/ 24 w 64"/>
                  <a:gd name="T27" fmla="*/ 41 h 42"/>
                  <a:gd name="T28" fmla="*/ 17 w 64"/>
                  <a:gd name="T29" fmla="*/ 37 h 42"/>
                  <a:gd name="T30" fmla="*/ 17 w 64"/>
                  <a:gd name="T31" fmla="*/ 31 h 42"/>
                  <a:gd name="T32" fmla="*/ 19 w 64"/>
                  <a:gd name="T33" fmla="*/ 26 h 42"/>
                  <a:gd name="T34" fmla="*/ 12 w 64"/>
                  <a:gd name="T35" fmla="*/ 25 h 42"/>
                  <a:gd name="T36" fmla="*/ 10 w 64"/>
                  <a:gd name="T37" fmla="*/ 25 h 42"/>
                  <a:gd name="T38" fmla="*/ 8 w 64"/>
                  <a:gd name="T39" fmla="*/ 24 h 42"/>
                  <a:gd name="T40" fmla="*/ 1 w 64"/>
                  <a:gd name="T41" fmla="*/ 15 h 42"/>
                  <a:gd name="T42" fmla="*/ 1 w 64"/>
                  <a:gd name="T43" fmla="*/ 11 h 42"/>
                  <a:gd name="T44" fmla="*/ 5 w 64"/>
                  <a:gd name="T45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4" h="42">
                    <a:moveTo>
                      <a:pt x="5" y="8"/>
                    </a:moveTo>
                    <a:cubicBezTo>
                      <a:pt x="10" y="6"/>
                      <a:pt x="15" y="5"/>
                      <a:pt x="20" y="3"/>
                    </a:cubicBezTo>
                    <a:cubicBezTo>
                      <a:pt x="28" y="0"/>
                      <a:pt x="37" y="1"/>
                      <a:pt x="45" y="0"/>
                    </a:cubicBezTo>
                    <a:cubicBezTo>
                      <a:pt x="51" y="0"/>
                      <a:pt x="57" y="1"/>
                      <a:pt x="62" y="5"/>
                    </a:cubicBezTo>
                    <a:cubicBezTo>
                      <a:pt x="64" y="11"/>
                      <a:pt x="62" y="17"/>
                      <a:pt x="59" y="22"/>
                    </a:cubicBezTo>
                    <a:cubicBezTo>
                      <a:pt x="57" y="24"/>
                      <a:pt x="55" y="26"/>
                      <a:pt x="54" y="28"/>
                    </a:cubicBezTo>
                    <a:cubicBezTo>
                      <a:pt x="53" y="31"/>
                      <a:pt x="52" y="34"/>
                      <a:pt x="47" y="33"/>
                    </a:cubicBezTo>
                    <a:cubicBezTo>
                      <a:pt x="44" y="34"/>
                      <a:pt x="41" y="34"/>
                      <a:pt x="39" y="30"/>
                    </a:cubicBezTo>
                    <a:cubicBezTo>
                      <a:pt x="38" y="30"/>
                      <a:pt x="35" y="29"/>
                      <a:pt x="33" y="31"/>
                    </a:cubicBezTo>
                    <a:cubicBezTo>
                      <a:pt x="37" y="29"/>
                      <a:pt x="39" y="31"/>
                      <a:pt x="40" y="35"/>
                    </a:cubicBezTo>
                    <a:cubicBezTo>
                      <a:pt x="39" y="36"/>
                      <a:pt x="37" y="37"/>
                      <a:pt x="36" y="36"/>
                    </a:cubicBezTo>
                    <a:cubicBezTo>
                      <a:pt x="32" y="35"/>
                      <a:pt x="29" y="36"/>
                      <a:pt x="25" y="36"/>
                    </a:cubicBezTo>
                    <a:cubicBezTo>
                      <a:pt x="27" y="37"/>
                      <a:pt x="28" y="38"/>
                      <a:pt x="27" y="40"/>
                    </a:cubicBezTo>
                    <a:cubicBezTo>
                      <a:pt x="26" y="41"/>
                      <a:pt x="25" y="42"/>
                      <a:pt x="24" y="41"/>
                    </a:cubicBezTo>
                    <a:cubicBezTo>
                      <a:pt x="21" y="39"/>
                      <a:pt x="19" y="39"/>
                      <a:pt x="17" y="37"/>
                    </a:cubicBezTo>
                    <a:cubicBezTo>
                      <a:pt x="15" y="36"/>
                      <a:pt x="15" y="33"/>
                      <a:pt x="17" y="31"/>
                    </a:cubicBezTo>
                    <a:cubicBezTo>
                      <a:pt x="18" y="30"/>
                      <a:pt x="20" y="29"/>
                      <a:pt x="19" y="26"/>
                    </a:cubicBezTo>
                    <a:cubicBezTo>
                      <a:pt x="17" y="24"/>
                      <a:pt x="15" y="23"/>
                      <a:pt x="12" y="25"/>
                    </a:cubicBezTo>
                    <a:cubicBezTo>
                      <a:pt x="11" y="25"/>
                      <a:pt x="11" y="25"/>
                      <a:pt x="10" y="25"/>
                    </a:cubicBezTo>
                    <a:cubicBezTo>
                      <a:pt x="9" y="25"/>
                      <a:pt x="9" y="24"/>
                      <a:pt x="8" y="24"/>
                    </a:cubicBezTo>
                    <a:cubicBezTo>
                      <a:pt x="6" y="21"/>
                      <a:pt x="5" y="17"/>
                      <a:pt x="1" y="15"/>
                    </a:cubicBezTo>
                    <a:cubicBezTo>
                      <a:pt x="0" y="15"/>
                      <a:pt x="0" y="12"/>
                      <a:pt x="1" y="11"/>
                    </a:cubicBezTo>
                    <a:cubicBezTo>
                      <a:pt x="2" y="9"/>
                      <a:pt x="3" y="7"/>
                      <a:pt x="5" y="8"/>
                    </a:cubicBezTo>
                    <a:close/>
                  </a:path>
                </a:pathLst>
              </a:custGeom>
              <a:solidFill>
                <a:srgbClr val="A3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19" name="Freeform 871"/>
              <p:cNvSpPr/>
              <p:nvPr/>
            </p:nvSpPr>
            <p:spPr bwMode="auto">
              <a:xfrm>
                <a:off x="1359" y="2126"/>
                <a:ext cx="71" cy="100"/>
              </a:xfrm>
              <a:custGeom>
                <a:avLst/>
                <a:gdLst>
                  <a:gd name="T0" fmla="*/ 20 w 30"/>
                  <a:gd name="T1" fmla="*/ 2 h 42"/>
                  <a:gd name="T2" fmla="*/ 30 w 30"/>
                  <a:gd name="T3" fmla="*/ 7 h 42"/>
                  <a:gd name="T4" fmla="*/ 30 w 30"/>
                  <a:gd name="T5" fmla="*/ 10 h 42"/>
                  <a:gd name="T6" fmla="*/ 28 w 30"/>
                  <a:gd name="T7" fmla="*/ 11 h 42"/>
                  <a:gd name="T8" fmla="*/ 26 w 30"/>
                  <a:gd name="T9" fmla="*/ 11 h 42"/>
                  <a:gd name="T10" fmla="*/ 30 w 30"/>
                  <a:gd name="T11" fmla="*/ 17 h 42"/>
                  <a:gd name="T12" fmla="*/ 27 w 30"/>
                  <a:gd name="T13" fmla="*/ 21 h 42"/>
                  <a:gd name="T14" fmla="*/ 30 w 30"/>
                  <a:gd name="T15" fmla="*/ 22 h 42"/>
                  <a:gd name="T16" fmla="*/ 28 w 30"/>
                  <a:gd name="T17" fmla="*/ 25 h 42"/>
                  <a:gd name="T18" fmla="*/ 26 w 30"/>
                  <a:gd name="T19" fmla="*/ 32 h 42"/>
                  <a:gd name="T20" fmla="*/ 26 w 30"/>
                  <a:gd name="T21" fmla="*/ 36 h 42"/>
                  <a:gd name="T22" fmla="*/ 24 w 30"/>
                  <a:gd name="T23" fmla="*/ 35 h 42"/>
                  <a:gd name="T24" fmla="*/ 20 w 30"/>
                  <a:gd name="T25" fmla="*/ 36 h 42"/>
                  <a:gd name="T26" fmla="*/ 19 w 30"/>
                  <a:gd name="T27" fmla="*/ 40 h 42"/>
                  <a:gd name="T28" fmla="*/ 19 w 30"/>
                  <a:gd name="T29" fmla="*/ 41 h 42"/>
                  <a:gd name="T30" fmla="*/ 16 w 30"/>
                  <a:gd name="T31" fmla="*/ 42 h 42"/>
                  <a:gd name="T32" fmla="*/ 14 w 30"/>
                  <a:gd name="T33" fmla="*/ 41 h 42"/>
                  <a:gd name="T34" fmla="*/ 11 w 30"/>
                  <a:gd name="T35" fmla="*/ 37 h 42"/>
                  <a:gd name="T36" fmla="*/ 13 w 30"/>
                  <a:gd name="T37" fmla="*/ 37 h 42"/>
                  <a:gd name="T38" fmla="*/ 13 w 30"/>
                  <a:gd name="T39" fmla="*/ 37 h 42"/>
                  <a:gd name="T40" fmla="*/ 11 w 30"/>
                  <a:gd name="T41" fmla="*/ 38 h 42"/>
                  <a:gd name="T42" fmla="*/ 8 w 30"/>
                  <a:gd name="T43" fmla="*/ 37 h 42"/>
                  <a:gd name="T44" fmla="*/ 5 w 30"/>
                  <a:gd name="T45" fmla="*/ 37 h 42"/>
                  <a:gd name="T46" fmla="*/ 6 w 30"/>
                  <a:gd name="T47" fmla="*/ 32 h 42"/>
                  <a:gd name="T48" fmla="*/ 6 w 30"/>
                  <a:gd name="T49" fmla="*/ 28 h 42"/>
                  <a:gd name="T50" fmla="*/ 4 w 30"/>
                  <a:gd name="T51" fmla="*/ 23 h 42"/>
                  <a:gd name="T52" fmla="*/ 6 w 30"/>
                  <a:gd name="T53" fmla="*/ 21 h 42"/>
                  <a:gd name="T54" fmla="*/ 8 w 30"/>
                  <a:gd name="T55" fmla="*/ 21 h 42"/>
                  <a:gd name="T56" fmla="*/ 6 w 30"/>
                  <a:gd name="T57" fmla="*/ 19 h 42"/>
                  <a:gd name="T58" fmla="*/ 0 w 30"/>
                  <a:gd name="T59" fmla="*/ 16 h 42"/>
                  <a:gd name="T60" fmla="*/ 5 w 30"/>
                  <a:gd name="T61" fmla="*/ 9 h 42"/>
                  <a:gd name="T62" fmla="*/ 8 w 30"/>
                  <a:gd name="T63" fmla="*/ 7 h 42"/>
                  <a:gd name="T64" fmla="*/ 9 w 30"/>
                  <a:gd name="T65" fmla="*/ 10 h 42"/>
                  <a:gd name="T66" fmla="*/ 9 w 30"/>
                  <a:gd name="T67" fmla="*/ 11 h 42"/>
                  <a:gd name="T68" fmla="*/ 11 w 30"/>
                  <a:gd name="T69" fmla="*/ 6 h 42"/>
                  <a:gd name="T70" fmla="*/ 17 w 30"/>
                  <a:gd name="T71" fmla="*/ 6 h 42"/>
                  <a:gd name="T72" fmla="*/ 20 w 30"/>
                  <a:gd name="T73" fmla="*/ 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0" h="42">
                    <a:moveTo>
                      <a:pt x="20" y="2"/>
                    </a:moveTo>
                    <a:cubicBezTo>
                      <a:pt x="23" y="5"/>
                      <a:pt x="26" y="8"/>
                      <a:pt x="30" y="7"/>
                    </a:cubicBezTo>
                    <a:cubicBezTo>
                      <a:pt x="30" y="8"/>
                      <a:pt x="25" y="8"/>
                      <a:pt x="30" y="10"/>
                    </a:cubicBezTo>
                    <a:cubicBezTo>
                      <a:pt x="30" y="10"/>
                      <a:pt x="30" y="12"/>
                      <a:pt x="28" y="11"/>
                    </a:cubicBezTo>
                    <a:cubicBezTo>
                      <a:pt x="28" y="11"/>
                      <a:pt x="27" y="11"/>
                      <a:pt x="26" y="11"/>
                    </a:cubicBezTo>
                    <a:cubicBezTo>
                      <a:pt x="30" y="11"/>
                      <a:pt x="23" y="18"/>
                      <a:pt x="30" y="17"/>
                    </a:cubicBezTo>
                    <a:cubicBezTo>
                      <a:pt x="30" y="20"/>
                      <a:pt x="26" y="19"/>
                      <a:pt x="27" y="21"/>
                    </a:cubicBezTo>
                    <a:cubicBezTo>
                      <a:pt x="27" y="22"/>
                      <a:pt x="29" y="23"/>
                      <a:pt x="30" y="22"/>
                    </a:cubicBezTo>
                    <a:cubicBezTo>
                      <a:pt x="30" y="24"/>
                      <a:pt x="29" y="24"/>
                      <a:pt x="28" y="25"/>
                    </a:cubicBezTo>
                    <a:cubicBezTo>
                      <a:pt x="26" y="27"/>
                      <a:pt x="23" y="29"/>
                      <a:pt x="26" y="32"/>
                    </a:cubicBezTo>
                    <a:cubicBezTo>
                      <a:pt x="27" y="33"/>
                      <a:pt x="27" y="35"/>
                      <a:pt x="26" y="36"/>
                    </a:cubicBezTo>
                    <a:cubicBezTo>
                      <a:pt x="25" y="37"/>
                      <a:pt x="24" y="35"/>
                      <a:pt x="24" y="35"/>
                    </a:cubicBezTo>
                    <a:cubicBezTo>
                      <a:pt x="22" y="34"/>
                      <a:pt x="21" y="36"/>
                      <a:pt x="20" y="36"/>
                    </a:cubicBezTo>
                    <a:cubicBezTo>
                      <a:pt x="17" y="37"/>
                      <a:pt x="19" y="39"/>
                      <a:pt x="19" y="40"/>
                    </a:cubicBezTo>
                    <a:cubicBezTo>
                      <a:pt x="19" y="41"/>
                      <a:pt x="19" y="41"/>
                      <a:pt x="19" y="41"/>
                    </a:cubicBezTo>
                    <a:cubicBezTo>
                      <a:pt x="18" y="41"/>
                      <a:pt x="17" y="42"/>
                      <a:pt x="16" y="42"/>
                    </a:cubicBezTo>
                    <a:cubicBezTo>
                      <a:pt x="15" y="42"/>
                      <a:pt x="14" y="41"/>
                      <a:pt x="14" y="41"/>
                    </a:cubicBezTo>
                    <a:cubicBezTo>
                      <a:pt x="12" y="41"/>
                      <a:pt x="10" y="40"/>
                      <a:pt x="11" y="37"/>
                    </a:cubicBezTo>
                    <a:cubicBezTo>
                      <a:pt x="12" y="37"/>
                      <a:pt x="12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2" y="37"/>
                      <a:pt x="11" y="38"/>
                      <a:pt x="11" y="38"/>
                    </a:cubicBezTo>
                    <a:cubicBezTo>
                      <a:pt x="10" y="38"/>
                      <a:pt x="9" y="37"/>
                      <a:pt x="8" y="37"/>
                    </a:cubicBezTo>
                    <a:cubicBezTo>
                      <a:pt x="7" y="37"/>
                      <a:pt x="5" y="39"/>
                      <a:pt x="5" y="37"/>
                    </a:cubicBezTo>
                    <a:cubicBezTo>
                      <a:pt x="4" y="35"/>
                      <a:pt x="5" y="33"/>
                      <a:pt x="6" y="32"/>
                    </a:cubicBezTo>
                    <a:cubicBezTo>
                      <a:pt x="8" y="31"/>
                      <a:pt x="9" y="30"/>
                      <a:pt x="6" y="28"/>
                    </a:cubicBezTo>
                    <a:cubicBezTo>
                      <a:pt x="4" y="27"/>
                      <a:pt x="6" y="24"/>
                      <a:pt x="4" y="23"/>
                    </a:cubicBezTo>
                    <a:cubicBezTo>
                      <a:pt x="3" y="22"/>
                      <a:pt x="5" y="22"/>
                      <a:pt x="6" y="21"/>
                    </a:cubicBezTo>
                    <a:cubicBezTo>
                      <a:pt x="7" y="21"/>
                      <a:pt x="8" y="23"/>
                      <a:pt x="8" y="21"/>
                    </a:cubicBezTo>
                    <a:cubicBezTo>
                      <a:pt x="8" y="20"/>
                      <a:pt x="8" y="19"/>
                      <a:pt x="6" y="19"/>
                    </a:cubicBezTo>
                    <a:cubicBezTo>
                      <a:pt x="3" y="19"/>
                      <a:pt x="1" y="18"/>
                      <a:pt x="0" y="16"/>
                    </a:cubicBezTo>
                    <a:cubicBezTo>
                      <a:pt x="1" y="13"/>
                      <a:pt x="4" y="11"/>
                      <a:pt x="5" y="9"/>
                    </a:cubicBezTo>
                    <a:cubicBezTo>
                      <a:pt x="6" y="8"/>
                      <a:pt x="7" y="6"/>
                      <a:pt x="8" y="7"/>
                    </a:cubicBezTo>
                    <a:cubicBezTo>
                      <a:pt x="9" y="7"/>
                      <a:pt x="9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10" y="9"/>
                      <a:pt x="8" y="7"/>
                      <a:pt x="11" y="6"/>
                    </a:cubicBezTo>
                    <a:cubicBezTo>
                      <a:pt x="13" y="6"/>
                      <a:pt x="14" y="0"/>
                      <a:pt x="17" y="6"/>
                    </a:cubicBezTo>
                    <a:cubicBezTo>
                      <a:pt x="19" y="5"/>
                      <a:pt x="18" y="2"/>
                      <a:pt x="20" y="2"/>
                    </a:cubicBezTo>
                    <a:close/>
                  </a:path>
                </a:pathLst>
              </a:custGeom>
              <a:solidFill>
                <a:srgbClr val="AFD2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0" name="Freeform 872"/>
              <p:cNvSpPr/>
              <p:nvPr/>
            </p:nvSpPr>
            <p:spPr bwMode="auto">
              <a:xfrm>
                <a:off x="1473" y="2243"/>
                <a:ext cx="95" cy="85"/>
              </a:xfrm>
              <a:custGeom>
                <a:avLst/>
                <a:gdLst>
                  <a:gd name="T0" fmla="*/ 12 w 40"/>
                  <a:gd name="T1" fmla="*/ 27 h 36"/>
                  <a:gd name="T2" fmla="*/ 18 w 40"/>
                  <a:gd name="T3" fmla="*/ 22 h 36"/>
                  <a:gd name="T4" fmla="*/ 23 w 40"/>
                  <a:gd name="T5" fmla="*/ 16 h 36"/>
                  <a:gd name="T6" fmla="*/ 27 w 40"/>
                  <a:gd name="T7" fmla="*/ 4 h 36"/>
                  <a:gd name="T8" fmla="*/ 27 w 40"/>
                  <a:gd name="T9" fmla="*/ 0 h 36"/>
                  <a:gd name="T10" fmla="*/ 30 w 40"/>
                  <a:gd name="T11" fmla="*/ 3 h 36"/>
                  <a:gd name="T12" fmla="*/ 36 w 40"/>
                  <a:gd name="T13" fmla="*/ 10 h 36"/>
                  <a:gd name="T14" fmla="*/ 32 w 40"/>
                  <a:gd name="T15" fmla="*/ 9 h 36"/>
                  <a:gd name="T16" fmla="*/ 30 w 40"/>
                  <a:gd name="T17" fmla="*/ 5 h 36"/>
                  <a:gd name="T18" fmla="*/ 39 w 40"/>
                  <a:gd name="T19" fmla="*/ 13 h 36"/>
                  <a:gd name="T20" fmla="*/ 22 w 40"/>
                  <a:gd name="T21" fmla="*/ 28 h 36"/>
                  <a:gd name="T22" fmla="*/ 9 w 40"/>
                  <a:gd name="T23" fmla="*/ 35 h 36"/>
                  <a:gd name="T24" fmla="*/ 1 w 40"/>
                  <a:gd name="T25" fmla="*/ 34 h 36"/>
                  <a:gd name="T26" fmla="*/ 1 w 40"/>
                  <a:gd name="T27" fmla="*/ 31 h 36"/>
                  <a:gd name="T28" fmla="*/ 5 w 40"/>
                  <a:gd name="T29" fmla="*/ 30 h 36"/>
                  <a:gd name="T30" fmla="*/ 12 w 40"/>
                  <a:gd name="T31" fmla="*/ 2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" h="36">
                    <a:moveTo>
                      <a:pt x="12" y="27"/>
                    </a:moveTo>
                    <a:cubicBezTo>
                      <a:pt x="16" y="28"/>
                      <a:pt x="18" y="25"/>
                      <a:pt x="18" y="22"/>
                    </a:cubicBezTo>
                    <a:cubicBezTo>
                      <a:pt x="19" y="20"/>
                      <a:pt x="21" y="18"/>
                      <a:pt x="23" y="16"/>
                    </a:cubicBezTo>
                    <a:cubicBezTo>
                      <a:pt x="25" y="13"/>
                      <a:pt x="26" y="8"/>
                      <a:pt x="27" y="4"/>
                    </a:cubicBezTo>
                    <a:cubicBezTo>
                      <a:pt x="27" y="3"/>
                      <a:pt x="27" y="1"/>
                      <a:pt x="27" y="0"/>
                    </a:cubicBezTo>
                    <a:cubicBezTo>
                      <a:pt x="29" y="0"/>
                      <a:pt x="30" y="1"/>
                      <a:pt x="30" y="3"/>
                    </a:cubicBezTo>
                    <a:cubicBezTo>
                      <a:pt x="28" y="9"/>
                      <a:pt x="30" y="12"/>
                      <a:pt x="36" y="10"/>
                    </a:cubicBezTo>
                    <a:cubicBezTo>
                      <a:pt x="35" y="8"/>
                      <a:pt x="33" y="10"/>
                      <a:pt x="32" y="9"/>
                    </a:cubicBezTo>
                    <a:cubicBezTo>
                      <a:pt x="31" y="8"/>
                      <a:pt x="33" y="6"/>
                      <a:pt x="30" y="5"/>
                    </a:cubicBezTo>
                    <a:cubicBezTo>
                      <a:pt x="37" y="6"/>
                      <a:pt x="40" y="8"/>
                      <a:pt x="39" y="13"/>
                    </a:cubicBezTo>
                    <a:cubicBezTo>
                      <a:pt x="34" y="19"/>
                      <a:pt x="29" y="24"/>
                      <a:pt x="22" y="28"/>
                    </a:cubicBezTo>
                    <a:cubicBezTo>
                      <a:pt x="19" y="33"/>
                      <a:pt x="13" y="32"/>
                      <a:pt x="9" y="35"/>
                    </a:cubicBezTo>
                    <a:cubicBezTo>
                      <a:pt x="7" y="36"/>
                      <a:pt x="4" y="34"/>
                      <a:pt x="1" y="34"/>
                    </a:cubicBezTo>
                    <a:cubicBezTo>
                      <a:pt x="0" y="33"/>
                      <a:pt x="0" y="32"/>
                      <a:pt x="1" y="31"/>
                    </a:cubicBezTo>
                    <a:cubicBezTo>
                      <a:pt x="2" y="30"/>
                      <a:pt x="3" y="30"/>
                      <a:pt x="5" y="30"/>
                    </a:cubicBezTo>
                    <a:cubicBezTo>
                      <a:pt x="7" y="29"/>
                      <a:pt x="10" y="29"/>
                      <a:pt x="12" y="27"/>
                    </a:cubicBezTo>
                    <a:close/>
                  </a:path>
                </a:pathLst>
              </a:custGeom>
              <a:solidFill>
                <a:srgbClr val="B9D3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1" name="Freeform 873"/>
              <p:cNvSpPr/>
              <p:nvPr/>
            </p:nvSpPr>
            <p:spPr bwMode="auto">
              <a:xfrm>
                <a:off x="1352" y="2214"/>
                <a:ext cx="69" cy="64"/>
              </a:xfrm>
              <a:custGeom>
                <a:avLst/>
                <a:gdLst>
                  <a:gd name="T0" fmla="*/ 17 w 29"/>
                  <a:gd name="T1" fmla="*/ 3 h 27"/>
                  <a:gd name="T2" fmla="*/ 19 w 29"/>
                  <a:gd name="T3" fmla="*/ 4 h 27"/>
                  <a:gd name="T4" fmla="*/ 22 w 29"/>
                  <a:gd name="T5" fmla="*/ 3 h 27"/>
                  <a:gd name="T6" fmla="*/ 25 w 29"/>
                  <a:gd name="T7" fmla="*/ 2 h 27"/>
                  <a:gd name="T8" fmla="*/ 27 w 29"/>
                  <a:gd name="T9" fmla="*/ 1 h 27"/>
                  <a:gd name="T10" fmla="*/ 29 w 29"/>
                  <a:gd name="T11" fmla="*/ 5 h 27"/>
                  <a:gd name="T12" fmla="*/ 26 w 29"/>
                  <a:gd name="T13" fmla="*/ 6 h 27"/>
                  <a:gd name="T14" fmla="*/ 23 w 29"/>
                  <a:gd name="T15" fmla="*/ 10 h 27"/>
                  <a:gd name="T16" fmla="*/ 21 w 29"/>
                  <a:gd name="T17" fmla="*/ 15 h 27"/>
                  <a:gd name="T18" fmla="*/ 17 w 29"/>
                  <a:gd name="T19" fmla="*/ 18 h 27"/>
                  <a:gd name="T20" fmla="*/ 12 w 29"/>
                  <a:gd name="T21" fmla="*/ 23 h 27"/>
                  <a:gd name="T22" fmla="*/ 2 w 29"/>
                  <a:gd name="T23" fmla="*/ 24 h 27"/>
                  <a:gd name="T24" fmla="*/ 4 w 29"/>
                  <a:gd name="T25" fmla="*/ 15 h 27"/>
                  <a:gd name="T26" fmla="*/ 10 w 29"/>
                  <a:gd name="T27" fmla="*/ 9 h 27"/>
                  <a:gd name="T28" fmla="*/ 10 w 29"/>
                  <a:gd name="T29" fmla="*/ 8 h 27"/>
                  <a:gd name="T30" fmla="*/ 17 w 29"/>
                  <a:gd name="T3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27">
                    <a:moveTo>
                      <a:pt x="17" y="3"/>
                    </a:moveTo>
                    <a:cubicBezTo>
                      <a:pt x="18" y="4"/>
                      <a:pt x="18" y="4"/>
                      <a:pt x="19" y="4"/>
                    </a:cubicBezTo>
                    <a:cubicBezTo>
                      <a:pt x="20" y="3"/>
                      <a:pt x="22" y="6"/>
                      <a:pt x="22" y="3"/>
                    </a:cubicBezTo>
                    <a:cubicBezTo>
                      <a:pt x="23" y="3"/>
                      <a:pt x="24" y="3"/>
                      <a:pt x="25" y="2"/>
                    </a:cubicBezTo>
                    <a:cubicBezTo>
                      <a:pt x="25" y="1"/>
                      <a:pt x="27" y="0"/>
                      <a:pt x="27" y="1"/>
                    </a:cubicBezTo>
                    <a:cubicBezTo>
                      <a:pt x="28" y="2"/>
                      <a:pt x="29" y="3"/>
                      <a:pt x="29" y="5"/>
                    </a:cubicBezTo>
                    <a:cubicBezTo>
                      <a:pt x="29" y="6"/>
                      <a:pt x="28" y="6"/>
                      <a:pt x="26" y="6"/>
                    </a:cubicBezTo>
                    <a:cubicBezTo>
                      <a:pt x="23" y="6"/>
                      <a:pt x="23" y="7"/>
                      <a:pt x="23" y="10"/>
                    </a:cubicBezTo>
                    <a:cubicBezTo>
                      <a:pt x="23" y="12"/>
                      <a:pt x="22" y="13"/>
                      <a:pt x="21" y="15"/>
                    </a:cubicBezTo>
                    <a:cubicBezTo>
                      <a:pt x="19" y="15"/>
                      <a:pt x="19" y="18"/>
                      <a:pt x="17" y="18"/>
                    </a:cubicBezTo>
                    <a:cubicBezTo>
                      <a:pt x="16" y="20"/>
                      <a:pt x="15" y="23"/>
                      <a:pt x="12" y="23"/>
                    </a:cubicBezTo>
                    <a:cubicBezTo>
                      <a:pt x="9" y="24"/>
                      <a:pt x="5" y="27"/>
                      <a:pt x="2" y="24"/>
                    </a:cubicBezTo>
                    <a:cubicBezTo>
                      <a:pt x="0" y="21"/>
                      <a:pt x="3" y="18"/>
                      <a:pt x="4" y="15"/>
                    </a:cubicBezTo>
                    <a:cubicBezTo>
                      <a:pt x="5" y="12"/>
                      <a:pt x="6" y="9"/>
                      <a:pt x="10" y="9"/>
                    </a:cubicBezTo>
                    <a:cubicBezTo>
                      <a:pt x="10" y="9"/>
                      <a:pt x="10" y="8"/>
                      <a:pt x="10" y="8"/>
                    </a:cubicBezTo>
                    <a:cubicBezTo>
                      <a:pt x="10" y="3"/>
                      <a:pt x="15" y="4"/>
                      <a:pt x="17" y="3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2" name="Freeform 874"/>
              <p:cNvSpPr/>
              <p:nvPr/>
            </p:nvSpPr>
            <p:spPr bwMode="auto">
              <a:xfrm>
                <a:off x="1337" y="2409"/>
                <a:ext cx="209" cy="93"/>
              </a:xfrm>
              <a:custGeom>
                <a:avLst/>
                <a:gdLst>
                  <a:gd name="T0" fmla="*/ 80 w 88"/>
                  <a:gd name="T1" fmla="*/ 20 h 39"/>
                  <a:gd name="T2" fmla="*/ 79 w 88"/>
                  <a:gd name="T3" fmla="*/ 21 h 39"/>
                  <a:gd name="T4" fmla="*/ 50 w 88"/>
                  <a:gd name="T5" fmla="*/ 37 h 39"/>
                  <a:gd name="T6" fmla="*/ 44 w 88"/>
                  <a:gd name="T7" fmla="*/ 39 h 39"/>
                  <a:gd name="T8" fmla="*/ 21 w 88"/>
                  <a:gd name="T9" fmla="*/ 37 h 39"/>
                  <a:gd name="T10" fmla="*/ 16 w 88"/>
                  <a:gd name="T11" fmla="*/ 33 h 39"/>
                  <a:gd name="T12" fmla="*/ 12 w 88"/>
                  <a:gd name="T13" fmla="*/ 28 h 39"/>
                  <a:gd name="T14" fmla="*/ 11 w 88"/>
                  <a:gd name="T15" fmla="*/ 26 h 39"/>
                  <a:gd name="T16" fmla="*/ 6 w 88"/>
                  <a:gd name="T17" fmla="*/ 22 h 39"/>
                  <a:gd name="T18" fmla="*/ 1 w 88"/>
                  <a:gd name="T19" fmla="*/ 22 h 39"/>
                  <a:gd name="T20" fmla="*/ 2 w 88"/>
                  <a:gd name="T21" fmla="*/ 19 h 39"/>
                  <a:gd name="T22" fmla="*/ 8 w 88"/>
                  <a:gd name="T23" fmla="*/ 14 h 39"/>
                  <a:gd name="T24" fmla="*/ 15 w 88"/>
                  <a:gd name="T25" fmla="*/ 13 h 39"/>
                  <a:gd name="T26" fmla="*/ 15 w 88"/>
                  <a:gd name="T27" fmla="*/ 11 h 39"/>
                  <a:gd name="T28" fmla="*/ 18 w 88"/>
                  <a:gd name="T29" fmla="*/ 10 h 39"/>
                  <a:gd name="T30" fmla="*/ 19 w 88"/>
                  <a:gd name="T31" fmla="*/ 12 h 39"/>
                  <a:gd name="T32" fmla="*/ 20 w 88"/>
                  <a:gd name="T33" fmla="*/ 16 h 39"/>
                  <a:gd name="T34" fmla="*/ 17 w 88"/>
                  <a:gd name="T35" fmla="*/ 22 h 39"/>
                  <a:gd name="T36" fmla="*/ 31 w 88"/>
                  <a:gd name="T37" fmla="*/ 17 h 39"/>
                  <a:gd name="T38" fmla="*/ 52 w 88"/>
                  <a:gd name="T39" fmla="*/ 8 h 39"/>
                  <a:gd name="T40" fmla="*/ 59 w 88"/>
                  <a:gd name="T41" fmla="*/ 4 h 39"/>
                  <a:gd name="T42" fmla="*/ 66 w 88"/>
                  <a:gd name="T43" fmla="*/ 4 h 39"/>
                  <a:gd name="T44" fmla="*/ 72 w 88"/>
                  <a:gd name="T45" fmla="*/ 2 h 39"/>
                  <a:gd name="T46" fmla="*/ 77 w 88"/>
                  <a:gd name="T47" fmla="*/ 0 h 39"/>
                  <a:gd name="T48" fmla="*/ 79 w 88"/>
                  <a:gd name="T49" fmla="*/ 1 h 39"/>
                  <a:gd name="T50" fmla="*/ 87 w 88"/>
                  <a:gd name="T51" fmla="*/ 3 h 39"/>
                  <a:gd name="T52" fmla="*/ 82 w 88"/>
                  <a:gd name="T53" fmla="*/ 17 h 39"/>
                  <a:gd name="T54" fmla="*/ 80 w 88"/>
                  <a:gd name="T55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8" h="39">
                    <a:moveTo>
                      <a:pt x="80" y="20"/>
                    </a:moveTo>
                    <a:cubicBezTo>
                      <a:pt x="79" y="21"/>
                      <a:pt x="79" y="21"/>
                      <a:pt x="79" y="21"/>
                    </a:cubicBezTo>
                    <a:cubicBezTo>
                      <a:pt x="69" y="26"/>
                      <a:pt x="59" y="32"/>
                      <a:pt x="50" y="37"/>
                    </a:cubicBezTo>
                    <a:cubicBezTo>
                      <a:pt x="48" y="38"/>
                      <a:pt x="46" y="39"/>
                      <a:pt x="44" y="39"/>
                    </a:cubicBezTo>
                    <a:cubicBezTo>
                      <a:pt x="37" y="37"/>
                      <a:pt x="29" y="37"/>
                      <a:pt x="21" y="37"/>
                    </a:cubicBezTo>
                    <a:cubicBezTo>
                      <a:pt x="18" y="37"/>
                      <a:pt x="17" y="35"/>
                      <a:pt x="16" y="33"/>
                    </a:cubicBezTo>
                    <a:cubicBezTo>
                      <a:pt x="16" y="31"/>
                      <a:pt x="15" y="28"/>
                      <a:pt x="12" y="28"/>
                    </a:cubicBezTo>
                    <a:cubicBezTo>
                      <a:pt x="11" y="28"/>
                      <a:pt x="10" y="27"/>
                      <a:pt x="11" y="26"/>
                    </a:cubicBezTo>
                    <a:cubicBezTo>
                      <a:pt x="11" y="21"/>
                      <a:pt x="8" y="22"/>
                      <a:pt x="6" y="22"/>
                    </a:cubicBezTo>
                    <a:cubicBezTo>
                      <a:pt x="4" y="22"/>
                      <a:pt x="3" y="22"/>
                      <a:pt x="1" y="22"/>
                    </a:cubicBezTo>
                    <a:cubicBezTo>
                      <a:pt x="0" y="20"/>
                      <a:pt x="1" y="19"/>
                      <a:pt x="2" y="19"/>
                    </a:cubicBezTo>
                    <a:cubicBezTo>
                      <a:pt x="5" y="18"/>
                      <a:pt x="6" y="15"/>
                      <a:pt x="8" y="14"/>
                    </a:cubicBezTo>
                    <a:cubicBezTo>
                      <a:pt x="10" y="13"/>
                      <a:pt x="12" y="9"/>
                      <a:pt x="15" y="13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6" y="10"/>
                      <a:pt x="18" y="10"/>
                    </a:cubicBezTo>
                    <a:cubicBezTo>
                      <a:pt x="19" y="10"/>
                      <a:pt x="19" y="11"/>
                      <a:pt x="19" y="12"/>
                    </a:cubicBezTo>
                    <a:cubicBezTo>
                      <a:pt x="18" y="14"/>
                      <a:pt x="21" y="15"/>
                      <a:pt x="20" y="16"/>
                    </a:cubicBezTo>
                    <a:cubicBezTo>
                      <a:pt x="21" y="19"/>
                      <a:pt x="19" y="21"/>
                      <a:pt x="17" y="22"/>
                    </a:cubicBezTo>
                    <a:cubicBezTo>
                      <a:pt x="22" y="20"/>
                      <a:pt x="26" y="19"/>
                      <a:pt x="31" y="17"/>
                    </a:cubicBezTo>
                    <a:cubicBezTo>
                      <a:pt x="38" y="14"/>
                      <a:pt x="45" y="10"/>
                      <a:pt x="52" y="8"/>
                    </a:cubicBezTo>
                    <a:cubicBezTo>
                      <a:pt x="55" y="8"/>
                      <a:pt x="57" y="5"/>
                      <a:pt x="59" y="4"/>
                    </a:cubicBezTo>
                    <a:cubicBezTo>
                      <a:pt x="61" y="4"/>
                      <a:pt x="63" y="4"/>
                      <a:pt x="66" y="4"/>
                    </a:cubicBezTo>
                    <a:cubicBezTo>
                      <a:pt x="68" y="4"/>
                      <a:pt x="71" y="6"/>
                      <a:pt x="72" y="2"/>
                    </a:cubicBezTo>
                    <a:cubicBezTo>
                      <a:pt x="72" y="0"/>
                      <a:pt x="75" y="0"/>
                      <a:pt x="77" y="0"/>
                    </a:cubicBezTo>
                    <a:cubicBezTo>
                      <a:pt x="78" y="0"/>
                      <a:pt x="78" y="1"/>
                      <a:pt x="79" y="1"/>
                    </a:cubicBezTo>
                    <a:cubicBezTo>
                      <a:pt x="81" y="2"/>
                      <a:pt x="84" y="1"/>
                      <a:pt x="87" y="3"/>
                    </a:cubicBezTo>
                    <a:cubicBezTo>
                      <a:pt x="88" y="9"/>
                      <a:pt x="85" y="13"/>
                      <a:pt x="82" y="17"/>
                    </a:cubicBezTo>
                    <a:cubicBezTo>
                      <a:pt x="81" y="18"/>
                      <a:pt x="79" y="18"/>
                      <a:pt x="80" y="20"/>
                    </a:cubicBezTo>
                    <a:close/>
                  </a:path>
                </a:pathLst>
              </a:custGeom>
              <a:solidFill>
                <a:srgbClr val="F5F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3" name="Freeform 875"/>
              <p:cNvSpPr/>
              <p:nvPr/>
            </p:nvSpPr>
            <p:spPr bwMode="auto">
              <a:xfrm>
                <a:off x="1478" y="2321"/>
                <a:ext cx="92" cy="112"/>
              </a:xfrm>
              <a:custGeom>
                <a:avLst/>
                <a:gdLst>
                  <a:gd name="T0" fmla="*/ 28 w 39"/>
                  <a:gd name="T1" fmla="*/ 40 h 47"/>
                  <a:gd name="T2" fmla="*/ 19 w 39"/>
                  <a:gd name="T3" fmla="*/ 39 h 47"/>
                  <a:gd name="T4" fmla="*/ 29 w 39"/>
                  <a:gd name="T5" fmla="*/ 29 h 47"/>
                  <a:gd name="T6" fmla="*/ 29 w 39"/>
                  <a:gd name="T7" fmla="*/ 25 h 47"/>
                  <a:gd name="T8" fmla="*/ 25 w 39"/>
                  <a:gd name="T9" fmla="*/ 24 h 47"/>
                  <a:gd name="T10" fmla="*/ 15 w 39"/>
                  <a:gd name="T11" fmla="*/ 23 h 47"/>
                  <a:gd name="T12" fmla="*/ 7 w 39"/>
                  <a:gd name="T13" fmla="*/ 25 h 47"/>
                  <a:gd name="T14" fmla="*/ 19 w 39"/>
                  <a:gd name="T15" fmla="*/ 24 h 47"/>
                  <a:gd name="T16" fmla="*/ 21 w 39"/>
                  <a:gd name="T17" fmla="*/ 27 h 47"/>
                  <a:gd name="T18" fmla="*/ 18 w 39"/>
                  <a:gd name="T19" fmla="*/ 37 h 47"/>
                  <a:gd name="T20" fmla="*/ 11 w 39"/>
                  <a:gd name="T21" fmla="*/ 43 h 47"/>
                  <a:gd name="T22" fmla="*/ 9 w 39"/>
                  <a:gd name="T23" fmla="*/ 42 h 47"/>
                  <a:gd name="T24" fmla="*/ 1 w 39"/>
                  <a:gd name="T25" fmla="*/ 42 h 47"/>
                  <a:gd name="T26" fmla="*/ 2 w 39"/>
                  <a:gd name="T27" fmla="*/ 36 h 47"/>
                  <a:gd name="T28" fmla="*/ 0 w 39"/>
                  <a:gd name="T29" fmla="*/ 26 h 47"/>
                  <a:gd name="T30" fmla="*/ 0 w 39"/>
                  <a:gd name="T31" fmla="*/ 26 h 47"/>
                  <a:gd name="T32" fmla="*/ 2 w 39"/>
                  <a:gd name="T33" fmla="*/ 22 h 47"/>
                  <a:gd name="T34" fmla="*/ 8 w 39"/>
                  <a:gd name="T35" fmla="*/ 14 h 47"/>
                  <a:gd name="T36" fmla="*/ 21 w 39"/>
                  <a:gd name="T37" fmla="*/ 1 h 47"/>
                  <a:gd name="T38" fmla="*/ 22 w 39"/>
                  <a:gd name="T39" fmla="*/ 0 h 47"/>
                  <a:gd name="T40" fmla="*/ 34 w 39"/>
                  <a:gd name="T41" fmla="*/ 3 h 47"/>
                  <a:gd name="T42" fmla="*/ 36 w 39"/>
                  <a:gd name="T43" fmla="*/ 6 h 47"/>
                  <a:gd name="T44" fmla="*/ 34 w 39"/>
                  <a:gd name="T45" fmla="*/ 22 h 47"/>
                  <a:gd name="T46" fmla="*/ 34 w 39"/>
                  <a:gd name="T47" fmla="*/ 29 h 47"/>
                  <a:gd name="T48" fmla="*/ 28 w 39"/>
                  <a:gd name="T49" fmla="*/ 4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9" h="47">
                    <a:moveTo>
                      <a:pt x="28" y="40"/>
                    </a:moveTo>
                    <a:cubicBezTo>
                      <a:pt x="25" y="40"/>
                      <a:pt x="22" y="41"/>
                      <a:pt x="19" y="39"/>
                    </a:cubicBezTo>
                    <a:cubicBezTo>
                      <a:pt x="24" y="38"/>
                      <a:pt x="28" y="35"/>
                      <a:pt x="29" y="29"/>
                    </a:cubicBezTo>
                    <a:cubicBezTo>
                      <a:pt x="29" y="28"/>
                      <a:pt x="31" y="27"/>
                      <a:pt x="29" y="25"/>
                    </a:cubicBezTo>
                    <a:cubicBezTo>
                      <a:pt x="28" y="24"/>
                      <a:pt x="27" y="24"/>
                      <a:pt x="25" y="24"/>
                    </a:cubicBezTo>
                    <a:cubicBezTo>
                      <a:pt x="22" y="24"/>
                      <a:pt x="19" y="23"/>
                      <a:pt x="15" y="23"/>
                    </a:cubicBezTo>
                    <a:cubicBezTo>
                      <a:pt x="12" y="23"/>
                      <a:pt x="9" y="23"/>
                      <a:pt x="7" y="25"/>
                    </a:cubicBezTo>
                    <a:cubicBezTo>
                      <a:pt x="11" y="24"/>
                      <a:pt x="15" y="24"/>
                      <a:pt x="19" y="24"/>
                    </a:cubicBezTo>
                    <a:cubicBezTo>
                      <a:pt x="21" y="24"/>
                      <a:pt x="22" y="25"/>
                      <a:pt x="21" y="27"/>
                    </a:cubicBezTo>
                    <a:cubicBezTo>
                      <a:pt x="19" y="30"/>
                      <a:pt x="19" y="34"/>
                      <a:pt x="18" y="37"/>
                    </a:cubicBezTo>
                    <a:cubicBezTo>
                      <a:pt x="15" y="39"/>
                      <a:pt x="13" y="40"/>
                      <a:pt x="11" y="43"/>
                    </a:cubicBezTo>
                    <a:cubicBezTo>
                      <a:pt x="9" y="47"/>
                      <a:pt x="11" y="41"/>
                      <a:pt x="9" y="42"/>
                    </a:cubicBezTo>
                    <a:cubicBezTo>
                      <a:pt x="6" y="43"/>
                      <a:pt x="3" y="42"/>
                      <a:pt x="1" y="42"/>
                    </a:cubicBezTo>
                    <a:cubicBezTo>
                      <a:pt x="0" y="40"/>
                      <a:pt x="2" y="38"/>
                      <a:pt x="2" y="36"/>
                    </a:cubicBezTo>
                    <a:cubicBezTo>
                      <a:pt x="3" y="33"/>
                      <a:pt x="3" y="29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" y="24"/>
                      <a:pt x="2" y="24"/>
                      <a:pt x="2" y="22"/>
                    </a:cubicBezTo>
                    <a:cubicBezTo>
                      <a:pt x="2" y="18"/>
                      <a:pt x="6" y="16"/>
                      <a:pt x="8" y="14"/>
                    </a:cubicBezTo>
                    <a:cubicBezTo>
                      <a:pt x="13" y="10"/>
                      <a:pt x="19" y="8"/>
                      <a:pt x="21" y="1"/>
                    </a:cubicBezTo>
                    <a:cubicBezTo>
                      <a:pt x="21" y="0"/>
                      <a:pt x="22" y="0"/>
                      <a:pt x="22" y="0"/>
                    </a:cubicBezTo>
                    <a:cubicBezTo>
                      <a:pt x="26" y="3"/>
                      <a:pt x="30" y="2"/>
                      <a:pt x="34" y="3"/>
                    </a:cubicBezTo>
                    <a:cubicBezTo>
                      <a:pt x="36" y="3"/>
                      <a:pt x="36" y="5"/>
                      <a:pt x="36" y="6"/>
                    </a:cubicBezTo>
                    <a:cubicBezTo>
                      <a:pt x="36" y="11"/>
                      <a:pt x="39" y="17"/>
                      <a:pt x="34" y="22"/>
                    </a:cubicBezTo>
                    <a:cubicBezTo>
                      <a:pt x="33" y="22"/>
                      <a:pt x="33" y="27"/>
                      <a:pt x="34" y="29"/>
                    </a:cubicBezTo>
                    <a:cubicBezTo>
                      <a:pt x="38" y="37"/>
                      <a:pt x="36" y="40"/>
                      <a:pt x="28" y="40"/>
                    </a:cubicBezTo>
                    <a:close/>
                  </a:path>
                </a:pathLst>
              </a:custGeom>
              <a:solidFill>
                <a:srgbClr val="F3EF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4" name="Freeform 876"/>
              <p:cNvSpPr/>
              <p:nvPr/>
            </p:nvSpPr>
            <p:spPr bwMode="auto">
              <a:xfrm>
                <a:off x="1340" y="2376"/>
                <a:ext cx="138" cy="71"/>
              </a:xfrm>
              <a:custGeom>
                <a:avLst/>
                <a:gdLst>
                  <a:gd name="T0" fmla="*/ 18 w 58"/>
                  <a:gd name="T1" fmla="*/ 30 h 30"/>
                  <a:gd name="T2" fmla="*/ 17 w 58"/>
                  <a:gd name="T3" fmla="*/ 26 h 30"/>
                  <a:gd name="T4" fmla="*/ 16 w 58"/>
                  <a:gd name="T5" fmla="*/ 25 h 30"/>
                  <a:gd name="T6" fmla="*/ 7 w 58"/>
                  <a:gd name="T7" fmla="*/ 28 h 30"/>
                  <a:gd name="T8" fmla="*/ 7 w 58"/>
                  <a:gd name="T9" fmla="*/ 22 h 30"/>
                  <a:gd name="T10" fmla="*/ 1 w 58"/>
                  <a:gd name="T11" fmla="*/ 19 h 30"/>
                  <a:gd name="T12" fmla="*/ 0 w 58"/>
                  <a:gd name="T13" fmla="*/ 19 h 30"/>
                  <a:gd name="T14" fmla="*/ 14 w 58"/>
                  <a:gd name="T15" fmla="*/ 12 h 30"/>
                  <a:gd name="T16" fmla="*/ 25 w 58"/>
                  <a:gd name="T17" fmla="*/ 8 h 30"/>
                  <a:gd name="T18" fmla="*/ 34 w 58"/>
                  <a:gd name="T19" fmla="*/ 2 h 30"/>
                  <a:gd name="T20" fmla="*/ 39 w 58"/>
                  <a:gd name="T21" fmla="*/ 0 h 30"/>
                  <a:gd name="T22" fmla="*/ 51 w 58"/>
                  <a:gd name="T23" fmla="*/ 1 h 30"/>
                  <a:gd name="T24" fmla="*/ 58 w 58"/>
                  <a:gd name="T25" fmla="*/ 3 h 30"/>
                  <a:gd name="T26" fmla="*/ 58 w 58"/>
                  <a:gd name="T27" fmla="*/ 3 h 30"/>
                  <a:gd name="T28" fmla="*/ 48 w 58"/>
                  <a:gd name="T29" fmla="*/ 10 h 30"/>
                  <a:gd name="T30" fmla="*/ 23 w 58"/>
                  <a:gd name="T31" fmla="*/ 26 h 30"/>
                  <a:gd name="T32" fmla="*/ 18 w 58"/>
                  <a:gd name="T3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8" h="30">
                    <a:moveTo>
                      <a:pt x="18" y="30"/>
                    </a:moveTo>
                    <a:cubicBezTo>
                      <a:pt x="18" y="29"/>
                      <a:pt x="15" y="28"/>
                      <a:pt x="17" y="26"/>
                    </a:cubicBezTo>
                    <a:cubicBezTo>
                      <a:pt x="17" y="25"/>
                      <a:pt x="16" y="25"/>
                      <a:pt x="16" y="25"/>
                    </a:cubicBezTo>
                    <a:cubicBezTo>
                      <a:pt x="14" y="28"/>
                      <a:pt x="9" y="26"/>
                      <a:pt x="7" y="28"/>
                    </a:cubicBezTo>
                    <a:cubicBezTo>
                      <a:pt x="5" y="26"/>
                      <a:pt x="10" y="24"/>
                      <a:pt x="7" y="22"/>
                    </a:cubicBezTo>
                    <a:cubicBezTo>
                      <a:pt x="5" y="20"/>
                      <a:pt x="3" y="20"/>
                      <a:pt x="1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5" y="17"/>
                      <a:pt x="9" y="15"/>
                      <a:pt x="14" y="12"/>
                    </a:cubicBezTo>
                    <a:cubicBezTo>
                      <a:pt x="17" y="10"/>
                      <a:pt x="21" y="10"/>
                      <a:pt x="25" y="8"/>
                    </a:cubicBezTo>
                    <a:cubicBezTo>
                      <a:pt x="28" y="7"/>
                      <a:pt x="32" y="5"/>
                      <a:pt x="34" y="2"/>
                    </a:cubicBezTo>
                    <a:cubicBezTo>
                      <a:pt x="36" y="1"/>
                      <a:pt x="38" y="0"/>
                      <a:pt x="39" y="0"/>
                    </a:cubicBezTo>
                    <a:cubicBezTo>
                      <a:pt x="43" y="2"/>
                      <a:pt x="47" y="0"/>
                      <a:pt x="51" y="1"/>
                    </a:cubicBezTo>
                    <a:cubicBezTo>
                      <a:pt x="53" y="1"/>
                      <a:pt x="55" y="2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5" y="6"/>
                      <a:pt x="51" y="8"/>
                      <a:pt x="48" y="10"/>
                    </a:cubicBezTo>
                    <a:cubicBezTo>
                      <a:pt x="39" y="14"/>
                      <a:pt x="31" y="20"/>
                      <a:pt x="23" y="26"/>
                    </a:cubicBezTo>
                    <a:cubicBezTo>
                      <a:pt x="21" y="27"/>
                      <a:pt x="21" y="30"/>
                      <a:pt x="18" y="30"/>
                    </a:cubicBezTo>
                    <a:close/>
                  </a:path>
                </a:pathLst>
              </a:custGeom>
              <a:solidFill>
                <a:srgbClr val="F3EF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5" name="Freeform 877"/>
              <p:cNvSpPr/>
              <p:nvPr/>
            </p:nvSpPr>
            <p:spPr bwMode="auto">
              <a:xfrm>
                <a:off x="1212" y="2421"/>
                <a:ext cx="128" cy="69"/>
              </a:xfrm>
              <a:custGeom>
                <a:avLst/>
                <a:gdLst>
                  <a:gd name="T0" fmla="*/ 44 w 54"/>
                  <a:gd name="T1" fmla="*/ 0 h 29"/>
                  <a:gd name="T2" fmla="*/ 54 w 54"/>
                  <a:gd name="T3" fmla="*/ 0 h 29"/>
                  <a:gd name="T4" fmla="*/ 54 w 54"/>
                  <a:gd name="T5" fmla="*/ 0 h 29"/>
                  <a:gd name="T6" fmla="*/ 49 w 54"/>
                  <a:gd name="T7" fmla="*/ 5 h 29"/>
                  <a:gd name="T8" fmla="*/ 37 w 54"/>
                  <a:gd name="T9" fmla="*/ 22 h 29"/>
                  <a:gd name="T10" fmla="*/ 5 w 54"/>
                  <a:gd name="T11" fmla="*/ 29 h 29"/>
                  <a:gd name="T12" fmla="*/ 1 w 54"/>
                  <a:gd name="T13" fmla="*/ 27 h 29"/>
                  <a:gd name="T14" fmla="*/ 3 w 54"/>
                  <a:gd name="T15" fmla="*/ 23 h 29"/>
                  <a:gd name="T16" fmla="*/ 16 w 54"/>
                  <a:gd name="T17" fmla="*/ 12 h 29"/>
                  <a:gd name="T18" fmla="*/ 18 w 54"/>
                  <a:gd name="T19" fmla="*/ 11 h 29"/>
                  <a:gd name="T20" fmla="*/ 41 w 54"/>
                  <a:gd name="T21" fmla="*/ 1 h 29"/>
                  <a:gd name="T22" fmla="*/ 44 w 54"/>
                  <a:gd name="T2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29">
                    <a:moveTo>
                      <a:pt x="44" y="0"/>
                    </a:moveTo>
                    <a:cubicBezTo>
                      <a:pt x="48" y="0"/>
                      <a:pt x="51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3"/>
                      <a:pt x="52" y="4"/>
                      <a:pt x="49" y="5"/>
                    </a:cubicBezTo>
                    <a:cubicBezTo>
                      <a:pt x="40" y="7"/>
                      <a:pt x="39" y="14"/>
                      <a:pt x="37" y="22"/>
                    </a:cubicBezTo>
                    <a:cubicBezTo>
                      <a:pt x="27" y="27"/>
                      <a:pt x="16" y="28"/>
                      <a:pt x="5" y="29"/>
                    </a:cubicBezTo>
                    <a:cubicBezTo>
                      <a:pt x="4" y="29"/>
                      <a:pt x="2" y="29"/>
                      <a:pt x="1" y="27"/>
                    </a:cubicBezTo>
                    <a:cubicBezTo>
                      <a:pt x="0" y="26"/>
                      <a:pt x="2" y="24"/>
                      <a:pt x="3" y="23"/>
                    </a:cubicBezTo>
                    <a:cubicBezTo>
                      <a:pt x="7" y="19"/>
                      <a:pt x="12" y="16"/>
                      <a:pt x="16" y="12"/>
                    </a:cubicBezTo>
                    <a:cubicBezTo>
                      <a:pt x="17" y="11"/>
                      <a:pt x="17" y="11"/>
                      <a:pt x="18" y="11"/>
                    </a:cubicBezTo>
                    <a:cubicBezTo>
                      <a:pt x="27" y="10"/>
                      <a:pt x="34" y="6"/>
                      <a:pt x="41" y="1"/>
                    </a:cubicBezTo>
                    <a:cubicBezTo>
                      <a:pt x="42" y="1"/>
                      <a:pt x="43" y="0"/>
                      <a:pt x="44" y="0"/>
                    </a:cubicBezTo>
                    <a:close/>
                  </a:path>
                </a:pathLst>
              </a:custGeom>
              <a:solidFill>
                <a:srgbClr val="F3EF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6" name="Freeform 878"/>
              <p:cNvSpPr/>
              <p:nvPr/>
            </p:nvSpPr>
            <p:spPr bwMode="auto">
              <a:xfrm>
                <a:off x="1383" y="2316"/>
                <a:ext cx="111" cy="55"/>
              </a:xfrm>
              <a:custGeom>
                <a:avLst/>
                <a:gdLst>
                  <a:gd name="T0" fmla="*/ 40 w 47"/>
                  <a:gd name="T1" fmla="*/ 3 h 23"/>
                  <a:gd name="T2" fmla="*/ 47 w 47"/>
                  <a:gd name="T3" fmla="*/ 4 h 23"/>
                  <a:gd name="T4" fmla="*/ 26 w 47"/>
                  <a:gd name="T5" fmla="*/ 15 h 23"/>
                  <a:gd name="T6" fmla="*/ 20 w 47"/>
                  <a:gd name="T7" fmla="*/ 17 h 23"/>
                  <a:gd name="T8" fmla="*/ 7 w 47"/>
                  <a:gd name="T9" fmla="*/ 21 h 23"/>
                  <a:gd name="T10" fmla="*/ 3 w 47"/>
                  <a:gd name="T11" fmla="*/ 23 h 23"/>
                  <a:gd name="T12" fmla="*/ 2 w 47"/>
                  <a:gd name="T13" fmla="*/ 18 h 23"/>
                  <a:gd name="T14" fmla="*/ 13 w 47"/>
                  <a:gd name="T15" fmla="*/ 12 h 23"/>
                  <a:gd name="T16" fmla="*/ 21 w 47"/>
                  <a:gd name="T17" fmla="*/ 7 h 23"/>
                  <a:gd name="T18" fmla="*/ 40 w 47"/>
                  <a:gd name="T19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23">
                    <a:moveTo>
                      <a:pt x="40" y="3"/>
                    </a:moveTo>
                    <a:cubicBezTo>
                      <a:pt x="43" y="0"/>
                      <a:pt x="45" y="3"/>
                      <a:pt x="47" y="4"/>
                    </a:cubicBezTo>
                    <a:cubicBezTo>
                      <a:pt x="41" y="9"/>
                      <a:pt x="33" y="12"/>
                      <a:pt x="26" y="15"/>
                    </a:cubicBezTo>
                    <a:cubicBezTo>
                      <a:pt x="24" y="16"/>
                      <a:pt x="23" y="17"/>
                      <a:pt x="20" y="17"/>
                    </a:cubicBezTo>
                    <a:cubicBezTo>
                      <a:pt x="16" y="18"/>
                      <a:pt x="12" y="20"/>
                      <a:pt x="7" y="21"/>
                    </a:cubicBezTo>
                    <a:cubicBezTo>
                      <a:pt x="5" y="22"/>
                      <a:pt x="4" y="23"/>
                      <a:pt x="3" y="23"/>
                    </a:cubicBezTo>
                    <a:cubicBezTo>
                      <a:pt x="0" y="22"/>
                      <a:pt x="0" y="20"/>
                      <a:pt x="2" y="18"/>
                    </a:cubicBezTo>
                    <a:cubicBezTo>
                      <a:pt x="5" y="15"/>
                      <a:pt x="9" y="13"/>
                      <a:pt x="13" y="12"/>
                    </a:cubicBezTo>
                    <a:cubicBezTo>
                      <a:pt x="16" y="11"/>
                      <a:pt x="18" y="9"/>
                      <a:pt x="21" y="7"/>
                    </a:cubicBezTo>
                    <a:cubicBezTo>
                      <a:pt x="27" y="6"/>
                      <a:pt x="33" y="1"/>
                      <a:pt x="40" y="3"/>
                    </a:cubicBezTo>
                    <a:close/>
                  </a:path>
                </a:pathLst>
              </a:custGeom>
              <a:solidFill>
                <a:srgbClr val="C2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7" name="Freeform 879"/>
              <p:cNvSpPr/>
              <p:nvPr/>
            </p:nvSpPr>
            <p:spPr bwMode="auto">
              <a:xfrm>
                <a:off x="1300" y="2354"/>
                <a:ext cx="130" cy="67"/>
              </a:xfrm>
              <a:custGeom>
                <a:avLst/>
                <a:gdLst>
                  <a:gd name="T0" fmla="*/ 37 w 55"/>
                  <a:gd name="T1" fmla="*/ 7 h 28"/>
                  <a:gd name="T2" fmla="*/ 53 w 55"/>
                  <a:gd name="T3" fmla="*/ 0 h 28"/>
                  <a:gd name="T4" fmla="*/ 55 w 55"/>
                  <a:gd name="T5" fmla="*/ 1 h 28"/>
                  <a:gd name="T6" fmla="*/ 22 w 55"/>
                  <a:gd name="T7" fmla="*/ 18 h 28"/>
                  <a:gd name="T8" fmla="*/ 17 w 55"/>
                  <a:gd name="T9" fmla="*/ 21 h 28"/>
                  <a:gd name="T10" fmla="*/ 3 w 55"/>
                  <a:gd name="T11" fmla="*/ 28 h 28"/>
                  <a:gd name="T12" fmla="*/ 4 w 55"/>
                  <a:gd name="T13" fmla="*/ 23 h 28"/>
                  <a:gd name="T14" fmla="*/ 9 w 55"/>
                  <a:gd name="T15" fmla="*/ 20 h 28"/>
                  <a:gd name="T16" fmla="*/ 21 w 55"/>
                  <a:gd name="T17" fmla="*/ 12 h 28"/>
                  <a:gd name="T18" fmla="*/ 28 w 55"/>
                  <a:gd name="T19" fmla="*/ 9 h 28"/>
                  <a:gd name="T20" fmla="*/ 37 w 55"/>
                  <a:gd name="T21" fmla="*/ 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5" h="28">
                    <a:moveTo>
                      <a:pt x="37" y="7"/>
                    </a:moveTo>
                    <a:cubicBezTo>
                      <a:pt x="42" y="3"/>
                      <a:pt x="48" y="3"/>
                      <a:pt x="53" y="0"/>
                    </a:cubicBezTo>
                    <a:cubicBezTo>
                      <a:pt x="54" y="0"/>
                      <a:pt x="55" y="0"/>
                      <a:pt x="55" y="1"/>
                    </a:cubicBezTo>
                    <a:cubicBezTo>
                      <a:pt x="45" y="8"/>
                      <a:pt x="33" y="13"/>
                      <a:pt x="22" y="18"/>
                    </a:cubicBezTo>
                    <a:cubicBezTo>
                      <a:pt x="20" y="19"/>
                      <a:pt x="19" y="20"/>
                      <a:pt x="17" y="21"/>
                    </a:cubicBezTo>
                    <a:cubicBezTo>
                      <a:pt x="13" y="24"/>
                      <a:pt x="8" y="27"/>
                      <a:pt x="3" y="28"/>
                    </a:cubicBezTo>
                    <a:cubicBezTo>
                      <a:pt x="0" y="25"/>
                      <a:pt x="2" y="24"/>
                      <a:pt x="4" y="23"/>
                    </a:cubicBezTo>
                    <a:cubicBezTo>
                      <a:pt x="6" y="22"/>
                      <a:pt x="8" y="22"/>
                      <a:pt x="9" y="20"/>
                    </a:cubicBezTo>
                    <a:cubicBezTo>
                      <a:pt x="12" y="16"/>
                      <a:pt x="16" y="13"/>
                      <a:pt x="21" y="12"/>
                    </a:cubicBezTo>
                    <a:cubicBezTo>
                      <a:pt x="23" y="11"/>
                      <a:pt x="25" y="10"/>
                      <a:pt x="28" y="9"/>
                    </a:cubicBezTo>
                    <a:cubicBezTo>
                      <a:pt x="31" y="8"/>
                      <a:pt x="33" y="5"/>
                      <a:pt x="37" y="7"/>
                    </a:cubicBezTo>
                    <a:close/>
                  </a:path>
                </a:pathLst>
              </a:custGeom>
              <a:solidFill>
                <a:srgbClr val="BED4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8" name="Freeform 880"/>
              <p:cNvSpPr/>
              <p:nvPr/>
            </p:nvSpPr>
            <p:spPr bwMode="auto">
              <a:xfrm>
                <a:off x="1171" y="2404"/>
                <a:ext cx="169" cy="95"/>
              </a:xfrm>
              <a:custGeom>
                <a:avLst/>
                <a:gdLst>
                  <a:gd name="T0" fmla="*/ 57 w 71"/>
                  <a:gd name="T1" fmla="*/ 6 h 40"/>
                  <a:gd name="T2" fmla="*/ 66 w 71"/>
                  <a:gd name="T3" fmla="*/ 2 h 40"/>
                  <a:gd name="T4" fmla="*/ 71 w 71"/>
                  <a:gd name="T5" fmla="*/ 0 h 40"/>
                  <a:gd name="T6" fmla="*/ 61 w 71"/>
                  <a:gd name="T7" fmla="*/ 6 h 40"/>
                  <a:gd name="T8" fmla="*/ 36 w 71"/>
                  <a:gd name="T9" fmla="*/ 18 h 40"/>
                  <a:gd name="T10" fmla="*/ 34 w 71"/>
                  <a:gd name="T11" fmla="*/ 19 h 40"/>
                  <a:gd name="T12" fmla="*/ 8 w 71"/>
                  <a:gd name="T13" fmla="*/ 38 h 40"/>
                  <a:gd name="T14" fmla="*/ 1 w 71"/>
                  <a:gd name="T15" fmla="*/ 39 h 40"/>
                  <a:gd name="T16" fmla="*/ 5 w 71"/>
                  <a:gd name="T17" fmla="*/ 31 h 40"/>
                  <a:gd name="T18" fmla="*/ 9 w 71"/>
                  <a:gd name="T19" fmla="*/ 28 h 40"/>
                  <a:gd name="T20" fmla="*/ 16 w 71"/>
                  <a:gd name="T21" fmla="*/ 23 h 40"/>
                  <a:gd name="T22" fmla="*/ 35 w 71"/>
                  <a:gd name="T23" fmla="*/ 14 h 40"/>
                  <a:gd name="T24" fmla="*/ 46 w 71"/>
                  <a:gd name="T25" fmla="*/ 9 h 40"/>
                  <a:gd name="T26" fmla="*/ 57 w 71"/>
                  <a:gd name="T27" fmla="*/ 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" h="40">
                    <a:moveTo>
                      <a:pt x="57" y="6"/>
                    </a:moveTo>
                    <a:cubicBezTo>
                      <a:pt x="60" y="6"/>
                      <a:pt x="63" y="3"/>
                      <a:pt x="66" y="2"/>
                    </a:cubicBezTo>
                    <a:cubicBezTo>
                      <a:pt x="68" y="1"/>
                      <a:pt x="69" y="0"/>
                      <a:pt x="71" y="0"/>
                    </a:cubicBezTo>
                    <a:cubicBezTo>
                      <a:pt x="69" y="4"/>
                      <a:pt x="65" y="5"/>
                      <a:pt x="61" y="6"/>
                    </a:cubicBezTo>
                    <a:cubicBezTo>
                      <a:pt x="53" y="11"/>
                      <a:pt x="45" y="16"/>
                      <a:pt x="36" y="18"/>
                    </a:cubicBezTo>
                    <a:cubicBezTo>
                      <a:pt x="35" y="19"/>
                      <a:pt x="34" y="19"/>
                      <a:pt x="34" y="19"/>
                    </a:cubicBezTo>
                    <a:cubicBezTo>
                      <a:pt x="25" y="26"/>
                      <a:pt x="15" y="31"/>
                      <a:pt x="8" y="38"/>
                    </a:cubicBezTo>
                    <a:cubicBezTo>
                      <a:pt x="5" y="39"/>
                      <a:pt x="3" y="40"/>
                      <a:pt x="1" y="39"/>
                    </a:cubicBezTo>
                    <a:cubicBezTo>
                      <a:pt x="0" y="35"/>
                      <a:pt x="3" y="33"/>
                      <a:pt x="5" y="31"/>
                    </a:cubicBezTo>
                    <a:cubicBezTo>
                      <a:pt x="6" y="30"/>
                      <a:pt x="8" y="29"/>
                      <a:pt x="9" y="28"/>
                    </a:cubicBezTo>
                    <a:cubicBezTo>
                      <a:pt x="12" y="27"/>
                      <a:pt x="14" y="25"/>
                      <a:pt x="16" y="23"/>
                    </a:cubicBezTo>
                    <a:cubicBezTo>
                      <a:pt x="22" y="19"/>
                      <a:pt x="28" y="15"/>
                      <a:pt x="35" y="14"/>
                    </a:cubicBezTo>
                    <a:cubicBezTo>
                      <a:pt x="39" y="14"/>
                      <a:pt x="43" y="11"/>
                      <a:pt x="46" y="9"/>
                    </a:cubicBezTo>
                    <a:cubicBezTo>
                      <a:pt x="50" y="7"/>
                      <a:pt x="53" y="6"/>
                      <a:pt x="57" y="6"/>
                    </a:cubicBezTo>
                    <a:close/>
                  </a:path>
                </a:pathLst>
              </a:custGeom>
              <a:solidFill>
                <a:srgbClr val="FAF9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29" name="Freeform 881"/>
              <p:cNvSpPr/>
              <p:nvPr/>
            </p:nvSpPr>
            <p:spPr bwMode="auto">
              <a:xfrm>
                <a:off x="1546" y="2414"/>
                <a:ext cx="43" cy="31"/>
              </a:xfrm>
              <a:custGeom>
                <a:avLst/>
                <a:gdLst>
                  <a:gd name="T0" fmla="*/ 18 w 18"/>
                  <a:gd name="T1" fmla="*/ 2 h 13"/>
                  <a:gd name="T2" fmla="*/ 0 w 18"/>
                  <a:gd name="T3" fmla="*/ 13 h 13"/>
                  <a:gd name="T4" fmla="*/ 5 w 18"/>
                  <a:gd name="T5" fmla="*/ 3 h 13"/>
                  <a:gd name="T6" fmla="*/ 18 w 18"/>
                  <a:gd name="T7" fmla="*/ 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13">
                    <a:moveTo>
                      <a:pt x="18" y="2"/>
                    </a:moveTo>
                    <a:cubicBezTo>
                      <a:pt x="12" y="6"/>
                      <a:pt x="6" y="11"/>
                      <a:pt x="0" y="13"/>
                    </a:cubicBezTo>
                    <a:cubicBezTo>
                      <a:pt x="2" y="10"/>
                      <a:pt x="3" y="6"/>
                      <a:pt x="5" y="3"/>
                    </a:cubicBezTo>
                    <a:cubicBezTo>
                      <a:pt x="8" y="0"/>
                      <a:pt x="13" y="1"/>
                      <a:pt x="18" y="2"/>
                    </a:cubicBezTo>
                    <a:close/>
                  </a:path>
                </a:pathLst>
              </a:custGeom>
              <a:solidFill>
                <a:srgbClr val="F9F8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0" name="Freeform 882"/>
              <p:cNvSpPr/>
              <p:nvPr/>
            </p:nvSpPr>
            <p:spPr bwMode="auto">
              <a:xfrm>
                <a:off x="1594" y="2323"/>
                <a:ext cx="24" cy="41"/>
              </a:xfrm>
              <a:custGeom>
                <a:avLst/>
                <a:gdLst>
                  <a:gd name="T0" fmla="*/ 3 w 10"/>
                  <a:gd name="T1" fmla="*/ 0 h 17"/>
                  <a:gd name="T2" fmla="*/ 7 w 10"/>
                  <a:gd name="T3" fmla="*/ 5 h 17"/>
                  <a:gd name="T4" fmla="*/ 9 w 10"/>
                  <a:gd name="T5" fmla="*/ 9 h 17"/>
                  <a:gd name="T6" fmla="*/ 9 w 10"/>
                  <a:gd name="T7" fmla="*/ 17 h 17"/>
                  <a:gd name="T8" fmla="*/ 8 w 10"/>
                  <a:gd name="T9" fmla="*/ 17 h 17"/>
                  <a:gd name="T10" fmla="*/ 1 w 10"/>
                  <a:gd name="T11" fmla="*/ 3 h 17"/>
                  <a:gd name="T12" fmla="*/ 3 w 10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7">
                    <a:moveTo>
                      <a:pt x="3" y="0"/>
                    </a:moveTo>
                    <a:cubicBezTo>
                      <a:pt x="4" y="1"/>
                      <a:pt x="6" y="3"/>
                      <a:pt x="7" y="5"/>
                    </a:cubicBezTo>
                    <a:cubicBezTo>
                      <a:pt x="9" y="6"/>
                      <a:pt x="9" y="7"/>
                      <a:pt x="9" y="9"/>
                    </a:cubicBezTo>
                    <a:cubicBezTo>
                      <a:pt x="9" y="12"/>
                      <a:pt x="10" y="14"/>
                      <a:pt x="9" y="17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3" y="13"/>
                      <a:pt x="4" y="7"/>
                      <a:pt x="1" y="3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BCD1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1" name="Freeform 883"/>
              <p:cNvSpPr/>
              <p:nvPr/>
            </p:nvSpPr>
            <p:spPr bwMode="auto">
              <a:xfrm>
                <a:off x="1525" y="2271"/>
                <a:ext cx="55" cy="38"/>
              </a:xfrm>
              <a:custGeom>
                <a:avLst/>
                <a:gdLst>
                  <a:gd name="T0" fmla="*/ 0 w 23"/>
                  <a:gd name="T1" fmla="*/ 16 h 16"/>
                  <a:gd name="T2" fmla="*/ 13 w 23"/>
                  <a:gd name="T3" fmla="*/ 3 h 16"/>
                  <a:gd name="T4" fmla="*/ 17 w 23"/>
                  <a:gd name="T5" fmla="*/ 1 h 16"/>
                  <a:gd name="T6" fmla="*/ 19 w 23"/>
                  <a:gd name="T7" fmla="*/ 1 h 16"/>
                  <a:gd name="T8" fmla="*/ 23 w 23"/>
                  <a:gd name="T9" fmla="*/ 1 h 16"/>
                  <a:gd name="T10" fmla="*/ 0 w 23"/>
                  <a:gd name="T11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16">
                    <a:moveTo>
                      <a:pt x="0" y="16"/>
                    </a:moveTo>
                    <a:cubicBezTo>
                      <a:pt x="5" y="12"/>
                      <a:pt x="9" y="8"/>
                      <a:pt x="13" y="3"/>
                    </a:cubicBezTo>
                    <a:cubicBezTo>
                      <a:pt x="14" y="2"/>
                      <a:pt x="16" y="3"/>
                      <a:pt x="17" y="1"/>
                    </a:cubicBezTo>
                    <a:cubicBezTo>
                      <a:pt x="18" y="1"/>
                      <a:pt x="18" y="1"/>
                      <a:pt x="19" y="1"/>
                    </a:cubicBezTo>
                    <a:cubicBezTo>
                      <a:pt x="20" y="1"/>
                      <a:pt x="22" y="0"/>
                      <a:pt x="23" y="1"/>
                    </a:cubicBezTo>
                    <a:cubicBezTo>
                      <a:pt x="15" y="6"/>
                      <a:pt x="9" y="13"/>
                      <a:pt x="0" y="16"/>
                    </a:cubicBezTo>
                    <a:close/>
                  </a:path>
                </a:pathLst>
              </a:custGeom>
              <a:solidFill>
                <a:srgbClr val="BDD1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2" name="Freeform 884"/>
              <p:cNvSpPr/>
              <p:nvPr/>
            </p:nvSpPr>
            <p:spPr bwMode="auto">
              <a:xfrm>
                <a:off x="1257" y="2418"/>
                <a:ext cx="59" cy="29"/>
              </a:xfrm>
              <a:custGeom>
                <a:avLst/>
                <a:gdLst>
                  <a:gd name="T0" fmla="*/ 0 w 25"/>
                  <a:gd name="T1" fmla="*/ 12 h 12"/>
                  <a:gd name="T2" fmla="*/ 25 w 25"/>
                  <a:gd name="T3" fmla="*/ 0 h 12"/>
                  <a:gd name="T4" fmla="*/ 25 w 25"/>
                  <a:gd name="T5" fmla="*/ 1 h 12"/>
                  <a:gd name="T6" fmla="*/ 0 w 25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12">
                    <a:moveTo>
                      <a:pt x="0" y="12"/>
                    </a:moveTo>
                    <a:cubicBezTo>
                      <a:pt x="8" y="8"/>
                      <a:pt x="16" y="3"/>
                      <a:pt x="25" y="0"/>
                    </a:cubicBezTo>
                    <a:cubicBezTo>
                      <a:pt x="25" y="0"/>
                      <a:pt x="25" y="1"/>
                      <a:pt x="25" y="1"/>
                    </a:cubicBezTo>
                    <a:cubicBezTo>
                      <a:pt x="18" y="7"/>
                      <a:pt x="10" y="12"/>
                      <a:pt x="0" y="12"/>
                    </a:cubicBezTo>
                    <a:close/>
                  </a:path>
                </a:pathLst>
              </a:custGeom>
              <a:solidFill>
                <a:srgbClr val="F8F4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3" name="Freeform 885"/>
              <p:cNvSpPr/>
              <p:nvPr/>
            </p:nvSpPr>
            <p:spPr bwMode="auto">
              <a:xfrm>
                <a:off x="1596" y="2376"/>
                <a:ext cx="36" cy="35"/>
              </a:xfrm>
              <a:custGeom>
                <a:avLst/>
                <a:gdLst>
                  <a:gd name="T0" fmla="*/ 13 w 15"/>
                  <a:gd name="T1" fmla="*/ 5 h 15"/>
                  <a:gd name="T2" fmla="*/ 11 w 15"/>
                  <a:gd name="T3" fmla="*/ 9 h 15"/>
                  <a:gd name="T4" fmla="*/ 7 w 15"/>
                  <a:gd name="T5" fmla="*/ 12 h 15"/>
                  <a:gd name="T6" fmla="*/ 0 w 15"/>
                  <a:gd name="T7" fmla="*/ 15 h 15"/>
                  <a:gd name="T8" fmla="*/ 4 w 15"/>
                  <a:gd name="T9" fmla="*/ 12 h 15"/>
                  <a:gd name="T10" fmla="*/ 11 w 15"/>
                  <a:gd name="T11" fmla="*/ 0 h 15"/>
                  <a:gd name="T12" fmla="*/ 13 w 15"/>
                  <a:gd name="T13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5">
                    <a:moveTo>
                      <a:pt x="13" y="5"/>
                    </a:moveTo>
                    <a:cubicBezTo>
                      <a:pt x="15" y="8"/>
                      <a:pt x="12" y="8"/>
                      <a:pt x="11" y="9"/>
                    </a:cubicBezTo>
                    <a:cubicBezTo>
                      <a:pt x="10" y="10"/>
                      <a:pt x="9" y="11"/>
                      <a:pt x="7" y="12"/>
                    </a:cubicBezTo>
                    <a:cubicBezTo>
                      <a:pt x="5" y="13"/>
                      <a:pt x="2" y="15"/>
                      <a:pt x="0" y="15"/>
                    </a:cubicBezTo>
                    <a:cubicBezTo>
                      <a:pt x="0" y="13"/>
                      <a:pt x="3" y="13"/>
                      <a:pt x="4" y="12"/>
                    </a:cubicBezTo>
                    <a:cubicBezTo>
                      <a:pt x="8" y="8"/>
                      <a:pt x="11" y="5"/>
                      <a:pt x="11" y="0"/>
                    </a:cubicBezTo>
                    <a:cubicBezTo>
                      <a:pt x="14" y="1"/>
                      <a:pt x="11" y="4"/>
                      <a:pt x="13" y="5"/>
                    </a:cubicBezTo>
                    <a:close/>
                  </a:path>
                </a:pathLst>
              </a:custGeom>
              <a:solidFill>
                <a:srgbClr val="F9F9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4" name="Freeform 886"/>
              <p:cNvSpPr/>
              <p:nvPr/>
            </p:nvSpPr>
            <p:spPr bwMode="auto">
              <a:xfrm>
                <a:off x="1570" y="2259"/>
                <a:ext cx="29" cy="15"/>
              </a:xfrm>
              <a:custGeom>
                <a:avLst/>
                <a:gdLst>
                  <a:gd name="T0" fmla="*/ 4 w 12"/>
                  <a:gd name="T1" fmla="*/ 6 h 6"/>
                  <a:gd name="T2" fmla="*/ 0 w 12"/>
                  <a:gd name="T3" fmla="*/ 6 h 6"/>
                  <a:gd name="T4" fmla="*/ 12 w 12"/>
                  <a:gd name="T5" fmla="*/ 1 h 6"/>
                  <a:gd name="T6" fmla="*/ 6 w 12"/>
                  <a:gd name="T7" fmla="*/ 6 h 6"/>
                  <a:gd name="T8" fmla="*/ 4 w 12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3" y="6"/>
                      <a:pt x="1" y="6"/>
                      <a:pt x="0" y="6"/>
                    </a:cubicBezTo>
                    <a:cubicBezTo>
                      <a:pt x="2" y="2"/>
                      <a:pt x="6" y="0"/>
                      <a:pt x="12" y="1"/>
                    </a:cubicBezTo>
                    <a:cubicBezTo>
                      <a:pt x="10" y="3"/>
                      <a:pt x="7" y="4"/>
                      <a:pt x="6" y="6"/>
                    </a:cubicBezTo>
                    <a:cubicBezTo>
                      <a:pt x="5" y="6"/>
                      <a:pt x="5" y="6"/>
                      <a:pt x="4" y="6"/>
                    </a:cubicBezTo>
                    <a:close/>
                  </a:path>
                </a:pathLst>
              </a:custGeom>
              <a:solidFill>
                <a:srgbClr val="C0D5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5" name="Freeform 887"/>
              <p:cNvSpPr/>
              <p:nvPr/>
            </p:nvSpPr>
            <p:spPr bwMode="auto">
              <a:xfrm>
                <a:off x="1613" y="2361"/>
                <a:ext cx="16" cy="27"/>
              </a:xfrm>
              <a:custGeom>
                <a:avLst/>
                <a:gdLst>
                  <a:gd name="T0" fmla="*/ 6 w 7"/>
                  <a:gd name="T1" fmla="*/ 11 h 11"/>
                  <a:gd name="T2" fmla="*/ 4 w 7"/>
                  <a:gd name="T3" fmla="*/ 6 h 11"/>
                  <a:gd name="T4" fmla="*/ 0 w 7"/>
                  <a:gd name="T5" fmla="*/ 1 h 11"/>
                  <a:gd name="T6" fmla="*/ 1 w 7"/>
                  <a:gd name="T7" fmla="*/ 1 h 11"/>
                  <a:gd name="T8" fmla="*/ 5 w 7"/>
                  <a:gd name="T9" fmla="*/ 4 h 11"/>
                  <a:gd name="T10" fmla="*/ 6 w 7"/>
                  <a:gd name="T11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1"/>
                    </a:moveTo>
                    <a:cubicBezTo>
                      <a:pt x="4" y="10"/>
                      <a:pt x="6" y="7"/>
                      <a:pt x="4" y="6"/>
                    </a:cubicBezTo>
                    <a:cubicBezTo>
                      <a:pt x="4" y="4"/>
                      <a:pt x="1" y="3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4" y="0"/>
                      <a:pt x="4" y="2"/>
                      <a:pt x="5" y="4"/>
                    </a:cubicBezTo>
                    <a:cubicBezTo>
                      <a:pt x="7" y="6"/>
                      <a:pt x="6" y="9"/>
                      <a:pt x="6" y="11"/>
                    </a:cubicBezTo>
                    <a:close/>
                  </a:path>
                </a:pathLst>
              </a:custGeom>
              <a:solidFill>
                <a:srgbClr val="CFDE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6" name="Freeform 888"/>
              <p:cNvSpPr/>
              <p:nvPr/>
            </p:nvSpPr>
            <p:spPr bwMode="auto">
              <a:xfrm>
                <a:off x="678" y="2449"/>
                <a:ext cx="133" cy="124"/>
              </a:xfrm>
              <a:custGeom>
                <a:avLst/>
                <a:gdLst>
                  <a:gd name="T0" fmla="*/ 2 w 56"/>
                  <a:gd name="T1" fmla="*/ 2 h 52"/>
                  <a:gd name="T2" fmla="*/ 3 w 56"/>
                  <a:gd name="T3" fmla="*/ 1 h 52"/>
                  <a:gd name="T4" fmla="*/ 7 w 56"/>
                  <a:gd name="T5" fmla="*/ 2 h 52"/>
                  <a:gd name="T6" fmla="*/ 12 w 56"/>
                  <a:gd name="T7" fmla="*/ 3 h 52"/>
                  <a:gd name="T8" fmla="*/ 16 w 56"/>
                  <a:gd name="T9" fmla="*/ 6 h 52"/>
                  <a:gd name="T10" fmla="*/ 12 w 56"/>
                  <a:gd name="T11" fmla="*/ 9 h 52"/>
                  <a:gd name="T12" fmla="*/ 9 w 56"/>
                  <a:gd name="T13" fmla="*/ 8 h 52"/>
                  <a:gd name="T14" fmla="*/ 9 w 56"/>
                  <a:gd name="T15" fmla="*/ 8 h 52"/>
                  <a:gd name="T16" fmla="*/ 9 w 56"/>
                  <a:gd name="T17" fmla="*/ 8 h 52"/>
                  <a:gd name="T18" fmla="*/ 11 w 56"/>
                  <a:gd name="T19" fmla="*/ 10 h 52"/>
                  <a:gd name="T20" fmla="*/ 12 w 56"/>
                  <a:gd name="T21" fmla="*/ 18 h 52"/>
                  <a:gd name="T22" fmla="*/ 20 w 56"/>
                  <a:gd name="T23" fmla="*/ 20 h 52"/>
                  <a:gd name="T24" fmla="*/ 28 w 56"/>
                  <a:gd name="T25" fmla="*/ 21 h 52"/>
                  <a:gd name="T26" fmla="*/ 36 w 56"/>
                  <a:gd name="T27" fmla="*/ 23 h 52"/>
                  <a:gd name="T28" fmla="*/ 44 w 56"/>
                  <a:gd name="T29" fmla="*/ 29 h 52"/>
                  <a:gd name="T30" fmla="*/ 50 w 56"/>
                  <a:gd name="T31" fmla="*/ 32 h 52"/>
                  <a:gd name="T32" fmla="*/ 56 w 56"/>
                  <a:gd name="T33" fmla="*/ 37 h 52"/>
                  <a:gd name="T34" fmla="*/ 55 w 56"/>
                  <a:gd name="T35" fmla="*/ 42 h 52"/>
                  <a:gd name="T36" fmla="*/ 51 w 56"/>
                  <a:gd name="T37" fmla="*/ 41 h 52"/>
                  <a:gd name="T38" fmla="*/ 41 w 56"/>
                  <a:gd name="T39" fmla="*/ 39 h 52"/>
                  <a:gd name="T40" fmla="*/ 36 w 56"/>
                  <a:gd name="T41" fmla="*/ 37 h 52"/>
                  <a:gd name="T42" fmla="*/ 34 w 56"/>
                  <a:gd name="T43" fmla="*/ 42 h 52"/>
                  <a:gd name="T44" fmla="*/ 28 w 56"/>
                  <a:gd name="T45" fmla="*/ 40 h 52"/>
                  <a:gd name="T46" fmla="*/ 34 w 56"/>
                  <a:gd name="T47" fmla="*/ 50 h 52"/>
                  <a:gd name="T48" fmla="*/ 30 w 56"/>
                  <a:gd name="T49" fmla="*/ 49 h 52"/>
                  <a:gd name="T50" fmla="*/ 25 w 56"/>
                  <a:gd name="T51" fmla="*/ 44 h 52"/>
                  <a:gd name="T52" fmla="*/ 23 w 56"/>
                  <a:gd name="T53" fmla="*/ 44 h 52"/>
                  <a:gd name="T54" fmla="*/ 16 w 56"/>
                  <a:gd name="T55" fmla="*/ 39 h 52"/>
                  <a:gd name="T56" fmla="*/ 6 w 56"/>
                  <a:gd name="T57" fmla="*/ 28 h 52"/>
                  <a:gd name="T58" fmla="*/ 10 w 56"/>
                  <a:gd name="T59" fmla="*/ 25 h 52"/>
                  <a:gd name="T60" fmla="*/ 7 w 56"/>
                  <a:gd name="T61" fmla="*/ 19 h 52"/>
                  <a:gd name="T62" fmla="*/ 4 w 56"/>
                  <a:gd name="T63" fmla="*/ 18 h 52"/>
                  <a:gd name="T64" fmla="*/ 1 w 56"/>
                  <a:gd name="T65" fmla="*/ 21 h 52"/>
                  <a:gd name="T66" fmla="*/ 0 w 56"/>
                  <a:gd name="T67" fmla="*/ 16 h 52"/>
                  <a:gd name="T68" fmla="*/ 1 w 56"/>
                  <a:gd name="T69" fmla="*/ 15 h 52"/>
                  <a:gd name="T70" fmla="*/ 1 w 56"/>
                  <a:gd name="T71" fmla="*/ 15 h 52"/>
                  <a:gd name="T72" fmla="*/ 4 w 56"/>
                  <a:gd name="T73" fmla="*/ 14 h 52"/>
                  <a:gd name="T74" fmla="*/ 4 w 56"/>
                  <a:gd name="T75" fmla="*/ 14 h 52"/>
                  <a:gd name="T76" fmla="*/ 4 w 56"/>
                  <a:gd name="T77" fmla="*/ 14 h 52"/>
                  <a:gd name="T78" fmla="*/ 2 w 56"/>
                  <a:gd name="T79" fmla="*/ 11 h 52"/>
                  <a:gd name="T80" fmla="*/ 3 w 56"/>
                  <a:gd name="T81" fmla="*/ 7 h 52"/>
                  <a:gd name="T82" fmla="*/ 4 w 56"/>
                  <a:gd name="T83" fmla="*/ 6 h 52"/>
                  <a:gd name="T84" fmla="*/ 4 w 56"/>
                  <a:gd name="T85" fmla="*/ 6 h 52"/>
                  <a:gd name="T86" fmla="*/ 2 w 56"/>
                  <a:gd name="T87" fmla="*/ 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6" h="52">
                    <a:moveTo>
                      <a:pt x="2" y="2"/>
                    </a:moveTo>
                    <a:cubicBezTo>
                      <a:pt x="2" y="2"/>
                      <a:pt x="2" y="2"/>
                      <a:pt x="3" y="1"/>
                    </a:cubicBezTo>
                    <a:cubicBezTo>
                      <a:pt x="5" y="0"/>
                      <a:pt x="6" y="1"/>
                      <a:pt x="7" y="2"/>
                    </a:cubicBezTo>
                    <a:cubicBezTo>
                      <a:pt x="9" y="4"/>
                      <a:pt x="10" y="3"/>
                      <a:pt x="12" y="3"/>
                    </a:cubicBezTo>
                    <a:cubicBezTo>
                      <a:pt x="14" y="3"/>
                      <a:pt x="15" y="4"/>
                      <a:pt x="16" y="6"/>
                    </a:cubicBezTo>
                    <a:cubicBezTo>
                      <a:pt x="16" y="8"/>
                      <a:pt x="14" y="9"/>
                      <a:pt x="12" y="9"/>
                    </a:cubicBezTo>
                    <a:cubicBezTo>
                      <a:pt x="11" y="8"/>
                      <a:pt x="10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10" y="9"/>
                      <a:pt x="12" y="9"/>
                      <a:pt x="11" y="10"/>
                    </a:cubicBezTo>
                    <a:cubicBezTo>
                      <a:pt x="10" y="13"/>
                      <a:pt x="16" y="15"/>
                      <a:pt x="12" y="18"/>
                    </a:cubicBezTo>
                    <a:cubicBezTo>
                      <a:pt x="11" y="18"/>
                      <a:pt x="18" y="21"/>
                      <a:pt x="20" y="20"/>
                    </a:cubicBezTo>
                    <a:cubicBezTo>
                      <a:pt x="23" y="18"/>
                      <a:pt x="26" y="20"/>
                      <a:pt x="28" y="21"/>
                    </a:cubicBezTo>
                    <a:cubicBezTo>
                      <a:pt x="30" y="23"/>
                      <a:pt x="33" y="23"/>
                      <a:pt x="36" y="23"/>
                    </a:cubicBezTo>
                    <a:cubicBezTo>
                      <a:pt x="40" y="24"/>
                      <a:pt x="42" y="26"/>
                      <a:pt x="44" y="29"/>
                    </a:cubicBezTo>
                    <a:cubicBezTo>
                      <a:pt x="46" y="30"/>
                      <a:pt x="48" y="32"/>
                      <a:pt x="50" y="32"/>
                    </a:cubicBezTo>
                    <a:cubicBezTo>
                      <a:pt x="52" y="34"/>
                      <a:pt x="55" y="35"/>
                      <a:pt x="56" y="37"/>
                    </a:cubicBezTo>
                    <a:cubicBezTo>
                      <a:pt x="56" y="39"/>
                      <a:pt x="56" y="41"/>
                      <a:pt x="55" y="42"/>
                    </a:cubicBezTo>
                    <a:cubicBezTo>
                      <a:pt x="53" y="43"/>
                      <a:pt x="52" y="41"/>
                      <a:pt x="51" y="41"/>
                    </a:cubicBezTo>
                    <a:cubicBezTo>
                      <a:pt x="47" y="40"/>
                      <a:pt x="44" y="38"/>
                      <a:pt x="41" y="39"/>
                    </a:cubicBezTo>
                    <a:cubicBezTo>
                      <a:pt x="37" y="40"/>
                      <a:pt x="37" y="41"/>
                      <a:pt x="36" y="37"/>
                    </a:cubicBezTo>
                    <a:cubicBezTo>
                      <a:pt x="34" y="38"/>
                      <a:pt x="38" y="41"/>
                      <a:pt x="34" y="42"/>
                    </a:cubicBezTo>
                    <a:cubicBezTo>
                      <a:pt x="32" y="43"/>
                      <a:pt x="31" y="40"/>
                      <a:pt x="28" y="40"/>
                    </a:cubicBezTo>
                    <a:cubicBezTo>
                      <a:pt x="32" y="41"/>
                      <a:pt x="36" y="47"/>
                      <a:pt x="34" y="50"/>
                    </a:cubicBezTo>
                    <a:cubicBezTo>
                      <a:pt x="33" y="52"/>
                      <a:pt x="31" y="51"/>
                      <a:pt x="30" y="49"/>
                    </a:cubicBezTo>
                    <a:cubicBezTo>
                      <a:pt x="28" y="47"/>
                      <a:pt x="27" y="45"/>
                      <a:pt x="25" y="44"/>
                    </a:cubicBezTo>
                    <a:cubicBezTo>
                      <a:pt x="23" y="43"/>
                      <a:pt x="23" y="45"/>
                      <a:pt x="23" y="44"/>
                    </a:cubicBezTo>
                    <a:cubicBezTo>
                      <a:pt x="20" y="44"/>
                      <a:pt x="18" y="41"/>
                      <a:pt x="16" y="39"/>
                    </a:cubicBezTo>
                    <a:cubicBezTo>
                      <a:pt x="13" y="36"/>
                      <a:pt x="9" y="33"/>
                      <a:pt x="6" y="28"/>
                    </a:cubicBezTo>
                    <a:cubicBezTo>
                      <a:pt x="6" y="26"/>
                      <a:pt x="9" y="27"/>
                      <a:pt x="10" y="25"/>
                    </a:cubicBezTo>
                    <a:cubicBezTo>
                      <a:pt x="10" y="23"/>
                      <a:pt x="4" y="23"/>
                      <a:pt x="7" y="19"/>
                    </a:cubicBezTo>
                    <a:cubicBezTo>
                      <a:pt x="6" y="19"/>
                      <a:pt x="5" y="18"/>
                      <a:pt x="4" y="18"/>
                    </a:cubicBezTo>
                    <a:cubicBezTo>
                      <a:pt x="3" y="19"/>
                      <a:pt x="3" y="22"/>
                      <a:pt x="1" y="21"/>
                    </a:cubicBezTo>
                    <a:cubicBezTo>
                      <a:pt x="0" y="20"/>
                      <a:pt x="0" y="18"/>
                      <a:pt x="0" y="16"/>
                    </a:cubicBezTo>
                    <a:cubicBezTo>
                      <a:pt x="0" y="16"/>
                      <a:pt x="0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4"/>
                      <a:pt x="3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3" y="14"/>
                      <a:pt x="4" y="13"/>
                      <a:pt x="4" y="14"/>
                    </a:cubicBezTo>
                    <a:cubicBezTo>
                      <a:pt x="4" y="12"/>
                      <a:pt x="4" y="11"/>
                      <a:pt x="2" y="11"/>
                    </a:cubicBezTo>
                    <a:cubicBezTo>
                      <a:pt x="0" y="9"/>
                      <a:pt x="1" y="8"/>
                      <a:pt x="3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1" y="5"/>
                      <a:pt x="1" y="5"/>
                      <a:pt x="2" y="2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7" name="Freeform 889"/>
              <p:cNvSpPr/>
              <p:nvPr/>
            </p:nvSpPr>
            <p:spPr bwMode="auto">
              <a:xfrm>
                <a:off x="659" y="2369"/>
                <a:ext cx="71" cy="80"/>
              </a:xfrm>
              <a:custGeom>
                <a:avLst/>
                <a:gdLst>
                  <a:gd name="T0" fmla="*/ 30 w 30"/>
                  <a:gd name="T1" fmla="*/ 23 h 34"/>
                  <a:gd name="T2" fmla="*/ 24 w 30"/>
                  <a:gd name="T3" fmla="*/ 30 h 34"/>
                  <a:gd name="T4" fmla="*/ 20 w 30"/>
                  <a:gd name="T5" fmla="*/ 31 h 34"/>
                  <a:gd name="T6" fmla="*/ 20 w 30"/>
                  <a:gd name="T7" fmla="*/ 31 h 34"/>
                  <a:gd name="T8" fmla="*/ 13 w 30"/>
                  <a:gd name="T9" fmla="*/ 27 h 34"/>
                  <a:gd name="T10" fmla="*/ 16 w 30"/>
                  <a:gd name="T11" fmla="*/ 32 h 34"/>
                  <a:gd name="T12" fmla="*/ 16 w 30"/>
                  <a:gd name="T13" fmla="*/ 33 h 34"/>
                  <a:gd name="T14" fmla="*/ 14 w 30"/>
                  <a:gd name="T15" fmla="*/ 32 h 34"/>
                  <a:gd name="T16" fmla="*/ 14 w 30"/>
                  <a:gd name="T17" fmla="*/ 32 h 34"/>
                  <a:gd name="T18" fmla="*/ 10 w 30"/>
                  <a:gd name="T19" fmla="*/ 30 h 34"/>
                  <a:gd name="T20" fmla="*/ 1 w 30"/>
                  <a:gd name="T21" fmla="*/ 15 h 34"/>
                  <a:gd name="T22" fmla="*/ 0 w 30"/>
                  <a:gd name="T23" fmla="*/ 6 h 34"/>
                  <a:gd name="T24" fmla="*/ 13 w 30"/>
                  <a:gd name="T25" fmla="*/ 5 h 34"/>
                  <a:gd name="T26" fmla="*/ 28 w 30"/>
                  <a:gd name="T27" fmla="*/ 21 h 34"/>
                  <a:gd name="T28" fmla="*/ 30 w 30"/>
                  <a:gd name="T29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34">
                    <a:moveTo>
                      <a:pt x="30" y="23"/>
                    </a:moveTo>
                    <a:cubicBezTo>
                      <a:pt x="28" y="25"/>
                      <a:pt x="22" y="24"/>
                      <a:pt x="24" y="30"/>
                    </a:cubicBezTo>
                    <a:cubicBezTo>
                      <a:pt x="24" y="30"/>
                      <a:pt x="22" y="33"/>
                      <a:pt x="20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1" y="27"/>
                      <a:pt x="19" y="26"/>
                      <a:pt x="13" y="27"/>
                    </a:cubicBezTo>
                    <a:cubicBezTo>
                      <a:pt x="15" y="29"/>
                      <a:pt x="16" y="30"/>
                      <a:pt x="16" y="32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5" y="34"/>
                      <a:pt x="14" y="33"/>
                      <a:pt x="14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3" y="31"/>
                      <a:pt x="10" y="32"/>
                      <a:pt x="10" y="30"/>
                    </a:cubicBezTo>
                    <a:cubicBezTo>
                      <a:pt x="7" y="25"/>
                      <a:pt x="2" y="21"/>
                      <a:pt x="1" y="15"/>
                    </a:cubicBezTo>
                    <a:cubicBezTo>
                      <a:pt x="1" y="12"/>
                      <a:pt x="3" y="8"/>
                      <a:pt x="0" y="6"/>
                    </a:cubicBezTo>
                    <a:cubicBezTo>
                      <a:pt x="3" y="1"/>
                      <a:pt x="12" y="0"/>
                      <a:pt x="13" y="5"/>
                    </a:cubicBezTo>
                    <a:cubicBezTo>
                      <a:pt x="16" y="13"/>
                      <a:pt x="21" y="18"/>
                      <a:pt x="28" y="21"/>
                    </a:cubicBezTo>
                    <a:cubicBezTo>
                      <a:pt x="29" y="22"/>
                      <a:pt x="29" y="22"/>
                      <a:pt x="30" y="23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8" name="Freeform 890"/>
              <p:cNvSpPr/>
              <p:nvPr/>
            </p:nvSpPr>
            <p:spPr bwMode="auto">
              <a:xfrm>
                <a:off x="647" y="2478"/>
                <a:ext cx="90" cy="85"/>
              </a:xfrm>
              <a:custGeom>
                <a:avLst/>
                <a:gdLst>
                  <a:gd name="T0" fmla="*/ 19 w 38"/>
                  <a:gd name="T1" fmla="*/ 16 h 36"/>
                  <a:gd name="T2" fmla="*/ 36 w 38"/>
                  <a:gd name="T3" fmla="*/ 32 h 36"/>
                  <a:gd name="T4" fmla="*/ 38 w 38"/>
                  <a:gd name="T5" fmla="*/ 34 h 36"/>
                  <a:gd name="T6" fmla="*/ 26 w 38"/>
                  <a:gd name="T7" fmla="*/ 36 h 36"/>
                  <a:gd name="T8" fmla="*/ 10 w 38"/>
                  <a:gd name="T9" fmla="*/ 18 h 36"/>
                  <a:gd name="T10" fmla="*/ 1 w 38"/>
                  <a:gd name="T11" fmla="*/ 8 h 36"/>
                  <a:gd name="T12" fmla="*/ 0 w 38"/>
                  <a:gd name="T13" fmla="*/ 2 h 36"/>
                  <a:gd name="T14" fmla="*/ 2 w 38"/>
                  <a:gd name="T15" fmla="*/ 1 h 36"/>
                  <a:gd name="T16" fmla="*/ 3 w 38"/>
                  <a:gd name="T17" fmla="*/ 3 h 36"/>
                  <a:gd name="T18" fmla="*/ 5 w 38"/>
                  <a:gd name="T19" fmla="*/ 4 h 36"/>
                  <a:gd name="T20" fmla="*/ 7 w 38"/>
                  <a:gd name="T21" fmla="*/ 5 h 36"/>
                  <a:gd name="T22" fmla="*/ 19 w 38"/>
                  <a:gd name="T23" fmla="*/ 1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8" h="36">
                    <a:moveTo>
                      <a:pt x="19" y="16"/>
                    </a:moveTo>
                    <a:cubicBezTo>
                      <a:pt x="25" y="21"/>
                      <a:pt x="30" y="26"/>
                      <a:pt x="36" y="32"/>
                    </a:cubicBezTo>
                    <a:cubicBezTo>
                      <a:pt x="37" y="32"/>
                      <a:pt x="38" y="32"/>
                      <a:pt x="38" y="34"/>
                    </a:cubicBezTo>
                    <a:cubicBezTo>
                      <a:pt x="34" y="36"/>
                      <a:pt x="30" y="34"/>
                      <a:pt x="26" y="36"/>
                    </a:cubicBezTo>
                    <a:cubicBezTo>
                      <a:pt x="20" y="31"/>
                      <a:pt x="16" y="24"/>
                      <a:pt x="10" y="18"/>
                    </a:cubicBezTo>
                    <a:cubicBezTo>
                      <a:pt x="7" y="15"/>
                      <a:pt x="4" y="12"/>
                      <a:pt x="1" y="8"/>
                    </a:cubicBezTo>
                    <a:cubicBezTo>
                      <a:pt x="0" y="7"/>
                      <a:pt x="0" y="4"/>
                      <a:pt x="0" y="2"/>
                    </a:cubicBezTo>
                    <a:cubicBezTo>
                      <a:pt x="0" y="1"/>
                      <a:pt x="1" y="0"/>
                      <a:pt x="2" y="1"/>
                    </a:cubicBezTo>
                    <a:cubicBezTo>
                      <a:pt x="2" y="2"/>
                      <a:pt x="2" y="2"/>
                      <a:pt x="3" y="3"/>
                    </a:cubicBezTo>
                    <a:cubicBezTo>
                      <a:pt x="4" y="2"/>
                      <a:pt x="5" y="3"/>
                      <a:pt x="5" y="4"/>
                    </a:cubicBezTo>
                    <a:cubicBezTo>
                      <a:pt x="5" y="4"/>
                      <a:pt x="6" y="5"/>
                      <a:pt x="7" y="5"/>
                    </a:cubicBezTo>
                    <a:cubicBezTo>
                      <a:pt x="11" y="9"/>
                      <a:pt x="17" y="11"/>
                      <a:pt x="19" y="16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39" name="Freeform 891"/>
              <p:cNvSpPr/>
              <p:nvPr/>
            </p:nvSpPr>
            <p:spPr bwMode="auto">
              <a:xfrm>
                <a:off x="664" y="2478"/>
                <a:ext cx="45" cy="38"/>
              </a:xfrm>
              <a:custGeom>
                <a:avLst/>
                <a:gdLst>
                  <a:gd name="T0" fmla="*/ 12 w 19"/>
                  <a:gd name="T1" fmla="*/ 16 h 16"/>
                  <a:gd name="T2" fmla="*/ 0 w 19"/>
                  <a:gd name="T3" fmla="*/ 5 h 16"/>
                  <a:gd name="T4" fmla="*/ 3 w 19"/>
                  <a:gd name="T5" fmla="*/ 2 h 16"/>
                  <a:gd name="T6" fmla="*/ 7 w 19"/>
                  <a:gd name="T7" fmla="*/ 3 h 16"/>
                  <a:gd name="T8" fmla="*/ 8 w 19"/>
                  <a:gd name="T9" fmla="*/ 8 h 16"/>
                  <a:gd name="T10" fmla="*/ 9 w 19"/>
                  <a:gd name="T11" fmla="*/ 4 h 16"/>
                  <a:gd name="T12" fmla="*/ 12 w 19"/>
                  <a:gd name="T13" fmla="*/ 6 h 16"/>
                  <a:gd name="T14" fmla="*/ 13 w 19"/>
                  <a:gd name="T15" fmla="*/ 8 h 16"/>
                  <a:gd name="T16" fmla="*/ 15 w 19"/>
                  <a:gd name="T17" fmla="*/ 11 h 16"/>
                  <a:gd name="T18" fmla="*/ 18 w 19"/>
                  <a:gd name="T19" fmla="*/ 13 h 16"/>
                  <a:gd name="T20" fmla="*/ 14 w 19"/>
                  <a:gd name="T21" fmla="*/ 15 h 16"/>
                  <a:gd name="T22" fmla="*/ 12 w 19"/>
                  <a:gd name="T2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6">
                    <a:moveTo>
                      <a:pt x="12" y="16"/>
                    </a:moveTo>
                    <a:cubicBezTo>
                      <a:pt x="8" y="12"/>
                      <a:pt x="3" y="10"/>
                      <a:pt x="0" y="5"/>
                    </a:cubicBezTo>
                    <a:cubicBezTo>
                      <a:pt x="0" y="3"/>
                      <a:pt x="3" y="5"/>
                      <a:pt x="3" y="2"/>
                    </a:cubicBezTo>
                    <a:cubicBezTo>
                      <a:pt x="3" y="0"/>
                      <a:pt x="5" y="4"/>
                      <a:pt x="7" y="3"/>
                    </a:cubicBezTo>
                    <a:cubicBezTo>
                      <a:pt x="8" y="4"/>
                      <a:pt x="7" y="6"/>
                      <a:pt x="8" y="8"/>
                    </a:cubicBezTo>
                    <a:cubicBezTo>
                      <a:pt x="9" y="7"/>
                      <a:pt x="9" y="6"/>
                      <a:pt x="9" y="4"/>
                    </a:cubicBezTo>
                    <a:cubicBezTo>
                      <a:pt x="11" y="4"/>
                      <a:pt x="11" y="5"/>
                      <a:pt x="12" y="6"/>
                    </a:cubicBezTo>
                    <a:cubicBezTo>
                      <a:pt x="13" y="6"/>
                      <a:pt x="13" y="6"/>
                      <a:pt x="13" y="8"/>
                    </a:cubicBezTo>
                    <a:cubicBezTo>
                      <a:pt x="13" y="10"/>
                      <a:pt x="14" y="10"/>
                      <a:pt x="15" y="11"/>
                    </a:cubicBezTo>
                    <a:cubicBezTo>
                      <a:pt x="16" y="12"/>
                      <a:pt x="19" y="11"/>
                      <a:pt x="18" y="13"/>
                    </a:cubicBezTo>
                    <a:cubicBezTo>
                      <a:pt x="17" y="14"/>
                      <a:pt x="16" y="16"/>
                      <a:pt x="14" y="15"/>
                    </a:cubicBezTo>
                    <a:cubicBezTo>
                      <a:pt x="13" y="15"/>
                      <a:pt x="13" y="16"/>
                      <a:pt x="12" y="16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0" name="Freeform 892"/>
              <p:cNvSpPr/>
              <p:nvPr/>
            </p:nvSpPr>
            <p:spPr bwMode="auto">
              <a:xfrm>
                <a:off x="595" y="2459"/>
                <a:ext cx="31" cy="36"/>
              </a:xfrm>
              <a:custGeom>
                <a:avLst/>
                <a:gdLst>
                  <a:gd name="T0" fmla="*/ 0 w 13"/>
                  <a:gd name="T1" fmla="*/ 15 h 15"/>
                  <a:gd name="T2" fmla="*/ 0 w 13"/>
                  <a:gd name="T3" fmla="*/ 8 h 15"/>
                  <a:gd name="T4" fmla="*/ 10 w 13"/>
                  <a:gd name="T5" fmla="*/ 0 h 15"/>
                  <a:gd name="T6" fmla="*/ 12 w 13"/>
                  <a:gd name="T7" fmla="*/ 2 h 15"/>
                  <a:gd name="T8" fmla="*/ 8 w 13"/>
                  <a:gd name="T9" fmla="*/ 8 h 15"/>
                  <a:gd name="T10" fmla="*/ 13 w 13"/>
                  <a:gd name="T11" fmla="*/ 12 h 15"/>
                  <a:gd name="T12" fmla="*/ 11 w 13"/>
                  <a:gd name="T13" fmla="*/ 14 h 15"/>
                  <a:gd name="T14" fmla="*/ 10 w 13"/>
                  <a:gd name="T15" fmla="*/ 14 h 15"/>
                  <a:gd name="T16" fmla="*/ 5 w 13"/>
                  <a:gd name="T17" fmla="*/ 14 h 15"/>
                  <a:gd name="T18" fmla="*/ 4 w 13"/>
                  <a:gd name="T19" fmla="*/ 14 h 15"/>
                  <a:gd name="T20" fmla="*/ 0 w 13"/>
                  <a:gd name="T2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5">
                    <a:moveTo>
                      <a:pt x="0" y="15"/>
                    </a:moveTo>
                    <a:cubicBezTo>
                      <a:pt x="0" y="12"/>
                      <a:pt x="0" y="10"/>
                      <a:pt x="0" y="8"/>
                    </a:cubicBezTo>
                    <a:cubicBezTo>
                      <a:pt x="2" y="4"/>
                      <a:pt x="6" y="2"/>
                      <a:pt x="10" y="0"/>
                    </a:cubicBezTo>
                    <a:cubicBezTo>
                      <a:pt x="11" y="0"/>
                      <a:pt x="12" y="1"/>
                      <a:pt x="12" y="2"/>
                    </a:cubicBezTo>
                    <a:cubicBezTo>
                      <a:pt x="11" y="4"/>
                      <a:pt x="11" y="7"/>
                      <a:pt x="8" y="8"/>
                    </a:cubicBezTo>
                    <a:cubicBezTo>
                      <a:pt x="12" y="7"/>
                      <a:pt x="12" y="10"/>
                      <a:pt x="13" y="12"/>
                    </a:cubicBezTo>
                    <a:cubicBezTo>
                      <a:pt x="13" y="13"/>
                      <a:pt x="11" y="12"/>
                      <a:pt x="11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8" y="13"/>
                      <a:pt x="7" y="12"/>
                      <a:pt x="5" y="14"/>
                    </a:cubicBezTo>
                    <a:cubicBezTo>
                      <a:pt x="5" y="14"/>
                      <a:pt x="4" y="14"/>
                      <a:pt x="4" y="14"/>
                    </a:cubicBezTo>
                    <a:cubicBezTo>
                      <a:pt x="3" y="14"/>
                      <a:pt x="2" y="15"/>
                      <a:pt x="0" y="15"/>
                    </a:cubicBezTo>
                    <a:close/>
                  </a:path>
                </a:pathLst>
              </a:custGeom>
              <a:solidFill>
                <a:srgbClr val="FEB3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1" name="Freeform 893"/>
              <p:cNvSpPr/>
              <p:nvPr/>
            </p:nvSpPr>
            <p:spPr bwMode="auto">
              <a:xfrm>
                <a:off x="616" y="2452"/>
                <a:ext cx="36" cy="45"/>
              </a:xfrm>
              <a:custGeom>
                <a:avLst/>
                <a:gdLst>
                  <a:gd name="T0" fmla="*/ 3 w 15"/>
                  <a:gd name="T1" fmla="*/ 5 h 19"/>
                  <a:gd name="T2" fmla="*/ 1 w 15"/>
                  <a:gd name="T3" fmla="*/ 3 h 19"/>
                  <a:gd name="T4" fmla="*/ 4 w 15"/>
                  <a:gd name="T5" fmla="*/ 1 h 19"/>
                  <a:gd name="T6" fmla="*/ 15 w 15"/>
                  <a:gd name="T7" fmla="*/ 12 h 19"/>
                  <a:gd name="T8" fmla="*/ 14 w 15"/>
                  <a:gd name="T9" fmla="*/ 19 h 19"/>
                  <a:gd name="T10" fmla="*/ 6 w 15"/>
                  <a:gd name="T11" fmla="*/ 8 h 19"/>
                  <a:gd name="T12" fmla="*/ 3 w 15"/>
                  <a:gd name="T13" fmla="*/ 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9">
                    <a:moveTo>
                      <a:pt x="3" y="5"/>
                    </a:moveTo>
                    <a:cubicBezTo>
                      <a:pt x="2" y="4"/>
                      <a:pt x="1" y="4"/>
                      <a:pt x="1" y="3"/>
                    </a:cubicBezTo>
                    <a:cubicBezTo>
                      <a:pt x="0" y="0"/>
                      <a:pt x="2" y="0"/>
                      <a:pt x="4" y="1"/>
                    </a:cubicBezTo>
                    <a:cubicBezTo>
                      <a:pt x="9" y="3"/>
                      <a:pt x="11" y="8"/>
                      <a:pt x="15" y="12"/>
                    </a:cubicBezTo>
                    <a:cubicBezTo>
                      <a:pt x="13" y="14"/>
                      <a:pt x="14" y="17"/>
                      <a:pt x="14" y="19"/>
                    </a:cubicBezTo>
                    <a:cubicBezTo>
                      <a:pt x="10" y="17"/>
                      <a:pt x="9" y="12"/>
                      <a:pt x="6" y="8"/>
                    </a:cubicBezTo>
                    <a:cubicBezTo>
                      <a:pt x="5" y="7"/>
                      <a:pt x="4" y="6"/>
                      <a:pt x="3" y="5"/>
                    </a:cubicBezTo>
                    <a:close/>
                  </a:path>
                </a:pathLst>
              </a:custGeom>
              <a:solidFill>
                <a:srgbClr val="FE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2" name="Freeform 894"/>
              <p:cNvSpPr/>
              <p:nvPr/>
            </p:nvSpPr>
            <p:spPr bwMode="auto">
              <a:xfrm>
                <a:off x="659" y="2442"/>
                <a:ext cx="28" cy="34"/>
              </a:xfrm>
              <a:custGeom>
                <a:avLst/>
                <a:gdLst>
                  <a:gd name="T0" fmla="*/ 10 w 12"/>
                  <a:gd name="T1" fmla="*/ 5 h 14"/>
                  <a:gd name="T2" fmla="*/ 12 w 12"/>
                  <a:gd name="T3" fmla="*/ 8 h 14"/>
                  <a:gd name="T4" fmla="*/ 12 w 12"/>
                  <a:gd name="T5" fmla="*/ 10 h 14"/>
                  <a:gd name="T6" fmla="*/ 10 w 12"/>
                  <a:gd name="T7" fmla="*/ 14 h 14"/>
                  <a:gd name="T8" fmla="*/ 7 w 12"/>
                  <a:gd name="T9" fmla="*/ 13 h 14"/>
                  <a:gd name="T10" fmla="*/ 6 w 12"/>
                  <a:gd name="T11" fmla="*/ 9 h 14"/>
                  <a:gd name="T12" fmla="*/ 3 w 12"/>
                  <a:gd name="T13" fmla="*/ 8 h 14"/>
                  <a:gd name="T14" fmla="*/ 5 w 12"/>
                  <a:gd name="T15" fmla="*/ 6 h 14"/>
                  <a:gd name="T16" fmla="*/ 4 w 12"/>
                  <a:gd name="T17" fmla="*/ 5 h 14"/>
                  <a:gd name="T18" fmla="*/ 0 w 12"/>
                  <a:gd name="T19" fmla="*/ 2 h 14"/>
                  <a:gd name="T20" fmla="*/ 5 w 12"/>
                  <a:gd name="T21" fmla="*/ 1 h 14"/>
                  <a:gd name="T22" fmla="*/ 10 w 12"/>
                  <a:gd name="T23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14">
                    <a:moveTo>
                      <a:pt x="10" y="5"/>
                    </a:moveTo>
                    <a:cubicBezTo>
                      <a:pt x="11" y="5"/>
                      <a:pt x="8" y="10"/>
                      <a:pt x="12" y="8"/>
                    </a:cubicBezTo>
                    <a:cubicBezTo>
                      <a:pt x="12" y="8"/>
                      <a:pt x="12" y="10"/>
                      <a:pt x="12" y="10"/>
                    </a:cubicBezTo>
                    <a:cubicBezTo>
                      <a:pt x="10" y="11"/>
                      <a:pt x="10" y="12"/>
                      <a:pt x="10" y="14"/>
                    </a:cubicBezTo>
                    <a:cubicBezTo>
                      <a:pt x="9" y="14"/>
                      <a:pt x="8" y="14"/>
                      <a:pt x="7" y="13"/>
                    </a:cubicBezTo>
                    <a:cubicBezTo>
                      <a:pt x="3" y="13"/>
                      <a:pt x="3" y="11"/>
                      <a:pt x="6" y="9"/>
                    </a:cubicBezTo>
                    <a:cubicBezTo>
                      <a:pt x="6" y="8"/>
                      <a:pt x="4" y="9"/>
                      <a:pt x="3" y="8"/>
                    </a:cubicBezTo>
                    <a:cubicBezTo>
                      <a:pt x="3" y="7"/>
                      <a:pt x="5" y="8"/>
                      <a:pt x="5" y="6"/>
                    </a:cubicBezTo>
                    <a:cubicBezTo>
                      <a:pt x="5" y="5"/>
                      <a:pt x="4" y="5"/>
                      <a:pt x="4" y="5"/>
                    </a:cubicBezTo>
                    <a:cubicBezTo>
                      <a:pt x="1" y="5"/>
                      <a:pt x="0" y="3"/>
                      <a:pt x="0" y="2"/>
                    </a:cubicBezTo>
                    <a:cubicBezTo>
                      <a:pt x="1" y="0"/>
                      <a:pt x="3" y="0"/>
                      <a:pt x="5" y="1"/>
                    </a:cubicBezTo>
                    <a:cubicBezTo>
                      <a:pt x="7" y="3"/>
                      <a:pt x="8" y="4"/>
                      <a:pt x="10" y="5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3" name="Freeform 895"/>
              <p:cNvSpPr/>
              <p:nvPr/>
            </p:nvSpPr>
            <p:spPr bwMode="auto">
              <a:xfrm>
                <a:off x="652" y="2461"/>
                <a:ext cx="19" cy="26"/>
              </a:xfrm>
              <a:custGeom>
                <a:avLst/>
                <a:gdLst>
                  <a:gd name="T0" fmla="*/ 3 w 8"/>
                  <a:gd name="T1" fmla="*/ 11 h 11"/>
                  <a:gd name="T2" fmla="*/ 1 w 8"/>
                  <a:gd name="T3" fmla="*/ 10 h 11"/>
                  <a:gd name="T4" fmla="*/ 3 w 8"/>
                  <a:gd name="T5" fmla="*/ 0 h 11"/>
                  <a:gd name="T6" fmla="*/ 8 w 8"/>
                  <a:gd name="T7" fmla="*/ 7 h 11"/>
                  <a:gd name="T8" fmla="*/ 3 w 8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1">
                    <a:moveTo>
                      <a:pt x="3" y="11"/>
                    </a:moveTo>
                    <a:cubicBezTo>
                      <a:pt x="2" y="10"/>
                      <a:pt x="2" y="10"/>
                      <a:pt x="1" y="10"/>
                    </a:cubicBezTo>
                    <a:cubicBezTo>
                      <a:pt x="1" y="6"/>
                      <a:pt x="0" y="3"/>
                      <a:pt x="3" y="0"/>
                    </a:cubicBezTo>
                    <a:cubicBezTo>
                      <a:pt x="5" y="1"/>
                      <a:pt x="4" y="6"/>
                      <a:pt x="8" y="7"/>
                    </a:cubicBezTo>
                    <a:cubicBezTo>
                      <a:pt x="4" y="6"/>
                      <a:pt x="2" y="7"/>
                      <a:pt x="3" y="11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4" name="Freeform 896"/>
              <p:cNvSpPr/>
              <p:nvPr/>
            </p:nvSpPr>
            <p:spPr bwMode="auto">
              <a:xfrm>
                <a:off x="685" y="2445"/>
                <a:ext cx="19" cy="19"/>
              </a:xfrm>
              <a:custGeom>
                <a:avLst/>
                <a:gdLst>
                  <a:gd name="T0" fmla="*/ 3 w 8"/>
                  <a:gd name="T1" fmla="*/ 0 h 8"/>
                  <a:gd name="T2" fmla="*/ 4 w 8"/>
                  <a:gd name="T3" fmla="*/ 1 h 8"/>
                  <a:gd name="T4" fmla="*/ 8 w 8"/>
                  <a:gd name="T5" fmla="*/ 5 h 8"/>
                  <a:gd name="T6" fmla="*/ 4 w 8"/>
                  <a:gd name="T7" fmla="*/ 6 h 8"/>
                  <a:gd name="T8" fmla="*/ 0 w 8"/>
                  <a:gd name="T9" fmla="*/ 3 h 8"/>
                  <a:gd name="T10" fmla="*/ 3 w 8"/>
                  <a:gd name="T1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8">
                    <a:moveTo>
                      <a:pt x="3" y="0"/>
                    </a:moveTo>
                    <a:cubicBezTo>
                      <a:pt x="3" y="1"/>
                      <a:pt x="4" y="1"/>
                      <a:pt x="4" y="1"/>
                    </a:cubicBezTo>
                    <a:cubicBezTo>
                      <a:pt x="6" y="2"/>
                      <a:pt x="8" y="3"/>
                      <a:pt x="8" y="5"/>
                    </a:cubicBezTo>
                    <a:cubicBezTo>
                      <a:pt x="7" y="8"/>
                      <a:pt x="5" y="7"/>
                      <a:pt x="4" y="6"/>
                    </a:cubicBezTo>
                    <a:cubicBezTo>
                      <a:pt x="3" y="4"/>
                      <a:pt x="1" y="4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5" name="Freeform 897"/>
              <p:cNvSpPr/>
              <p:nvPr/>
            </p:nvSpPr>
            <p:spPr bwMode="auto">
              <a:xfrm>
                <a:off x="656" y="2383"/>
                <a:ext cx="15" cy="21"/>
              </a:xfrm>
              <a:custGeom>
                <a:avLst/>
                <a:gdLst>
                  <a:gd name="T0" fmla="*/ 1 w 6"/>
                  <a:gd name="T1" fmla="*/ 0 h 9"/>
                  <a:gd name="T2" fmla="*/ 2 w 6"/>
                  <a:gd name="T3" fmla="*/ 9 h 9"/>
                  <a:gd name="T4" fmla="*/ 1 w 6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9">
                    <a:moveTo>
                      <a:pt x="1" y="0"/>
                    </a:moveTo>
                    <a:cubicBezTo>
                      <a:pt x="6" y="2"/>
                      <a:pt x="4" y="6"/>
                      <a:pt x="2" y="9"/>
                    </a:cubicBezTo>
                    <a:cubicBezTo>
                      <a:pt x="0" y="6"/>
                      <a:pt x="3" y="3"/>
                      <a:pt x="1" y="0"/>
                    </a:cubicBezTo>
                    <a:close/>
                  </a:path>
                </a:pathLst>
              </a:custGeom>
              <a:solidFill>
                <a:srgbClr val="FE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6" name="Freeform 898"/>
              <p:cNvSpPr/>
              <p:nvPr/>
            </p:nvSpPr>
            <p:spPr bwMode="auto">
              <a:xfrm>
                <a:off x="730" y="2421"/>
                <a:ext cx="17" cy="14"/>
              </a:xfrm>
              <a:custGeom>
                <a:avLst/>
                <a:gdLst>
                  <a:gd name="T0" fmla="*/ 7 w 7"/>
                  <a:gd name="T1" fmla="*/ 4 h 6"/>
                  <a:gd name="T2" fmla="*/ 4 w 7"/>
                  <a:gd name="T3" fmla="*/ 4 h 6"/>
                  <a:gd name="T4" fmla="*/ 0 w 7"/>
                  <a:gd name="T5" fmla="*/ 1 h 6"/>
                  <a:gd name="T6" fmla="*/ 7 w 7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7" y="4"/>
                    </a:moveTo>
                    <a:cubicBezTo>
                      <a:pt x="6" y="4"/>
                      <a:pt x="6" y="6"/>
                      <a:pt x="4" y="4"/>
                    </a:cubicBezTo>
                    <a:cubicBezTo>
                      <a:pt x="3" y="3"/>
                      <a:pt x="1" y="2"/>
                      <a:pt x="0" y="1"/>
                    </a:cubicBezTo>
                    <a:cubicBezTo>
                      <a:pt x="3" y="0"/>
                      <a:pt x="5" y="2"/>
                      <a:pt x="7" y="4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7" name="Freeform 899"/>
              <p:cNvSpPr/>
              <p:nvPr/>
            </p:nvSpPr>
            <p:spPr bwMode="auto">
              <a:xfrm>
                <a:off x="680" y="2478"/>
                <a:ext cx="10" cy="7"/>
              </a:xfrm>
              <a:custGeom>
                <a:avLst/>
                <a:gdLst>
                  <a:gd name="T0" fmla="*/ 3 w 4"/>
                  <a:gd name="T1" fmla="*/ 2 h 3"/>
                  <a:gd name="T2" fmla="*/ 4 w 4"/>
                  <a:gd name="T3" fmla="*/ 2 h 3"/>
                  <a:gd name="T4" fmla="*/ 4 w 4"/>
                  <a:gd name="T5" fmla="*/ 3 h 3"/>
                  <a:gd name="T6" fmla="*/ 0 w 4"/>
                  <a:gd name="T7" fmla="*/ 3 h 3"/>
                  <a:gd name="T8" fmla="*/ 3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3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0"/>
                      <a:pt x="1" y="1"/>
                      <a:pt x="3" y="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8" name="Freeform 900"/>
              <p:cNvSpPr/>
              <p:nvPr/>
            </p:nvSpPr>
            <p:spPr bwMode="auto">
              <a:xfrm>
                <a:off x="682" y="2440"/>
                <a:ext cx="10" cy="7"/>
              </a:xfrm>
              <a:custGeom>
                <a:avLst/>
                <a:gdLst>
                  <a:gd name="T0" fmla="*/ 0 w 4"/>
                  <a:gd name="T1" fmla="*/ 0 h 3"/>
                  <a:gd name="T2" fmla="*/ 4 w 4"/>
                  <a:gd name="T3" fmla="*/ 2 h 3"/>
                  <a:gd name="T4" fmla="*/ 0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1" y="1"/>
                      <a:pt x="3" y="0"/>
                      <a:pt x="4" y="2"/>
                    </a:cubicBezTo>
                    <a:cubicBezTo>
                      <a:pt x="2" y="2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49" name="Freeform 901"/>
              <p:cNvSpPr/>
              <p:nvPr/>
            </p:nvSpPr>
            <p:spPr bwMode="auto">
              <a:xfrm>
                <a:off x="932" y="2801"/>
                <a:ext cx="54" cy="114"/>
              </a:xfrm>
              <a:custGeom>
                <a:avLst/>
                <a:gdLst>
                  <a:gd name="T0" fmla="*/ 3 w 23"/>
                  <a:gd name="T1" fmla="*/ 11 h 48"/>
                  <a:gd name="T2" fmla="*/ 3 w 23"/>
                  <a:gd name="T3" fmla="*/ 10 h 48"/>
                  <a:gd name="T4" fmla="*/ 4 w 23"/>
                  <a:gd name="T5" fmla="*/ 10 h 48"/>
                  <a:gd name="T6" fmla="*/ 16 w 23"/>
                  <a:gd name="T7" fmla="*/ 6 h 48"/>
                  <a:gd name="T8" fmla="*/ 17 w 23"/>
                  <a:gd name="T9" fmla="*/ 4 h 48"/>
                  <a:gd name="T10" fmla="*/ 21 w 23"/>
                  <a:gd name="T11" fmla="*/ 0 h 48"/>
                  <a:gd name="T12" fmla="*/ 22 w 23"/>
                  <a:gd name="T13" fmla="*/ 1 h 48"/>
                  <a:gd name="T14" fmla="*/ 23 w 23"/>
                  <a:gd name="T15" fmla="*/ 6 h 48"/>
                  <a:gd name="T16" fmla="*/ 19 w 23"/>
                  <a:gd name="T17" fmla="*/ 22 h 48"/>
                  <a:gd name="T18" fmla="*/ 19 w 23"/>
                  <a:gd name="T19" fmla="*/ 29 h 48"/>
                  <a:gd name="T20" fmla="*/ 18 w 23"/>
                  <a:gd name="T21" fmla="*/ 36 h 48"/>
                  <a:gd name="T22" fmla="*/ 17 w 23"/>
                  <a:gd name="T23" fmla="*/ 47 h 48"/>
                  <a:gd name="T24" fmla="*/ 16 w 23"/>
                  <a:gd name="T25" fmla="*/ 47 h 48"/>
                  <a:gd name="T26" fmla="*/ 4 w 23"/>
                  <a:gd name="T27" fmla="*/ 46 h 48"/>
                  <a:gd name="T28" fmla="*/ 2 w 23"/>
                  <a:gd name="T29" fmla="*/ 30 h 48"/>
                  <a:gd name="T30" fmla="*/ 1 w 23"/>
                  <a:gd name="T31" fmla="*/ 27 h 48"/>
                  <a:gd name="T32" fmla="*/ 1 w 23"/>
                  <a:gd name="T33" fmla="*/ 23 h 48"/>
                  <a:gd name="T34" fmla="*/ 2 w 23"/>
                  <a:gd name="T35" fmla="*/ 15 h 48"/>
                  <a:gd name="T36" fmla="*/ 2 w 23"/>
                  <a:gd name="T37" fmla="*/ 15 h 48"/>
                  <a:gd name="T38" fmla="*/ 3 w 23"/>
                  <a:gd name="T39" fmla="*/ 1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" h="48">
                    <a:moveTo>
                      <a:pt x="3" y="11"/>
                    </a:move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4" y="10"/>
                    </a:cubicBezTo>
                    <a:cubicBezTo>
                      <a:pt x="11" y="13"/>
                      <a:pt x="11" y="13"/>
                      <a:pt x="16" y="6"/>
                    </a:cubicBezTo>
                    <a:cubicBezTo>
                      <a:pt x="17" y="5"/>
                      <a:pt x="17" y="5"/>
                      <a:pt x="17" y="4"/>
                    </a:cubicBezTo>
                    <a:cubicBezTo>
                      <a:pt x="18" y="3"/>
                      <a:pt x="18" y="0"/>
                      <a:pt x="21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3" y="3"/>
                      <a:pt x="23" y="5"/>
                      <a:pt x="23" y="6"/>
                    </a:cubicBezTo>
                    <a:cubicBezTo>
                      <a:pt x="21" y="11"/>
                      <a:pt x="20" y="17"/>
                      <a:pt x="19" y="22"/>
                    </a:cubicBezTo>
                    <a:cubicBezTo>
                      <a:pt x="19" y="24"/>
                      <a:pt x="19" y="27"/>
                      <a:pt x="19" y="29"/>
                    </a:cubicBezTo>
                    <a:cubicBezTo>
                      <a:pt x="18" y="31"/>
                      <a:pt x="18" y="34"/>
                      <a:pt x="18" y="36"/>
                    </a:cubicBezTo>
                    <a:cubicBezTo>
                      <a:pt x="17" y="40"/>
                      <a:pt x="18" y="43"/>
                      <a:pt x="17" y="47"/>
                    </a:cubicBezTo>
                    <a:cubicBezTo>
                      <a:pt x="17" y="47"/>
                      <a:pt x="16" y="48"/>
                      <a:pt x="16" y="47"/>
                    </a:cubicBezTo>
                    <a:cubicBezTo>
                      <a:pt x="12" y="44"/>
                      <a:pt x="8" y="45"/>
                      <a:pt x="4" y="46"/>
                    </a:cubicBezTo>
                    <a:cubicBezTo>
                      <a:pt x="2" y="41"/>
                      <a:pt x="3" y="35"/>
                      <a:pt x="2" y="30"/>
                    </a:cubicBezTo>
                    <a:cubicBezTo>
                      <a:pt x="2" y="29"/>
                      <a:pt x="2" y="28"/>
                      <a:pt x="1" y="27"/>
                    </a:cubicBezTo>
                    <a:cubicBezTo>
                      <a:pt x="2" y="26"/>
                      <a:pt x="0" y="24"/>
                      <a:pt x="1" y="23"/>
                    </a:cubicBezTo>
                    <a:cubicBezTo>
                      <a:pt x="3" y="21"/>
                      <a:pt x="1" y="18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3"/>
                      <a:pt x="2" y="12"/>
                      <a:pt x="3" y="11"/>
                    </a:cubicBezTo>
                    <a:close/>
                  </a:path>
                </a:pathLst>
              </a:custGeom>
              <a:solidFill>
                <a:srgbClr val="FEE8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0" name="Freeform 902"/>
              <p:cNvSpPr/>
              <p:nvPr/>
            </p:nvSpPr>
            <p:spPr bwMode="auto">
              <a:xfrm>
                <a:off x="865" y="2670"/>
                <a:ext cx="76" cy="69"/>
              </a:xfrm>
              <a:custGeom>
                <a:avLst/>
                <a:gdLst>
                  <a:gd name="T0" fmla="*/ 17 w 32"/>
                  <a:gd name="T1" fmla="*/ 23 h 29"/>
                  <a:gd name="T2" fmla="*/ 10 w 32"/>
                  <a:gd name="T3" fmla="*/ 18 h 29"/>
                  <a:gd name="T4" fmla="*/ 6 w 32"/>
                  <a:gd name="T5" fmla="*/ 15 h 29"/>
                  <a:gd name="T6" fmla="*/ 4 w 32"/>
                  <a:gd name="T7" fmla="*/ 13 h 29"/>
                  <a:gd name="T8" fmla="*/ 1 w 32"/>
                  <a:gd name="T9" fmla="*/ 10 h 29"/>
                  <a:gd name="T10" fmla="*/ 9 w 32"/>
                  <a:gd name="T11" fmla="*/ 6 h 29"/>
                  <a:gd name="T12" fmla="*/ 9 w 32"/>
                  <a:gd name="T13" fmla="*/ 1 h 29"/>
                  <a:gd name="T14" fmla="*/ 15 w 32"/>
                  <a:gd name="T15" fmla="*/ 3 h 29"/>
                  <a:gd name="T16" fmla="*/ 24 w 32"/>
                  <a:gd name="T17" fmla="*/ 11 h 29"/>
                  <a:gd name="T18" fmla="*/ 30 w 32"/>
                  <a:gd name="T19" fmla="*/ 19 h 29"/>
                  <a:gd name="T20" fmla="*/ 31 w 32"/>
                  <a:gd name="T21" fmla="*/ 24 h 29"/>
                  <a:gd name="T22" fmla="*/ 25 w 32"/>
                  <a:gd name="T23" fmla="*/ 29 h 29"/>
                  <a:gd name="T24" fmla="*/ 23 w 32"/>
                  <a:gd name="T25" fmla="*/ 28 h 29"/>
                  <a:gd name="T26" fmla="*/ 23 w 32"/>
                  <a:gd name="T27" fmla="*/ 28 h 29"/>
                  <a:gd name="T28" fmla="*/ 17 w 32"/>
                  <a:gd name="T29" fmla="*/ 2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" h="29">
                    <a:moveTo>
                      <a:pt x="17" y="23"/>
                    </a:moveTo>
                    <a:cubicBezTo>
                      <a:pt x="15" y="22"/>
                      <a:pt x="12" y="20"/>
                      <a:pt x="10" y="18"/>
                    </a:cubicBezTo>
                    <a:cubicBezTo>
                      <a:pt x="9" y="16"/>
                      <a:pt x="7" y="16"/>
                      <a:pt x="6" y="15"/>
                    </a:cubicBezTo>
                    <a:cubicBezTo>
                      <a:pt x="5" y="14"/>
                      <a:pt x="5" y="14"/>
                      <a:pt x="4" y="13"/>
                    </a:cubicBezTo>
                    <a:cubicBezTo>
                      <a:pt x="2" y="12"/>
                      <a:pt x="0" y="12"/>
                      <a:pt x="1" y="10"/>
                    </a:cubicBezTo>
                    <a:cubicBezTo>
                      <a:pt x="2" y="7"/>
                      <a:pt x="6" y="5"/>
                      <a:pt x="9" y="6"/>
                    </a:cubicBezTo>
                    <a:cubicBezTo>
                      <a:pt x="9" y="5"/>
                      <a:pt x="6" y="2"/>
                      <a:pt x="9" y="1"/>
                    </a:cubicBezTo>
                    <a:cubicBezTo>
                      <a:pt x="11" y="0"/>
                      <a:pt x="13" y="2"/>
                      <a:pt x="15" y="3"/>
                    </a:cubicBezTo>
                    <a:cubicBezTo>
                      <a:pt x="18" y="5"/>
                      <a:pt x="22" y="7"/>
                      <a:pt x="24" y="11"/>
                    </a:cubicBezTo>
                    <a:cubicBezTo>
                      <a:pt x="25" y="14"/>
                      <a:pt x="28" y="16"/>
                      <a:pt x="30" y="19"/>
                    </a:cubicBezTo>
                    <a:cubicBezTo>
                      <a:pt x="31" y="21"/>
                      <a:pt x="32" y="22"/>
                      <a:pt x="31" y="24"/>
                    </a:cubicBezTo>
                    <a:cubicBezTo>
                      <a:pt x="29" y="26"/>
                      <a:pt x="26" y="26"/>
                      <a:pt x="25" y="29"/>
                    </a:cubicBezTo>
                    <a:cubicBezTo>
                      <a:pt x="25" y="29"/>
                      <a:pt x="23" y="29"/>
                      <a:pt x="23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4"/>
                      <a:pt x="18" y="26"/>
                      <a:pt x="17" y="23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1" name="Freeform 903"/>
              <p:cNvSpPr/>
              <p:nvPr/>
            </p:nvSpPr>
            <p:spPr bwMode="auto">
              <a:xfrm>
                <a:off x="870" y="2844"/>
                <a:ext cx="57" cy="52"/>
              </a:xfrm>
              <a:custGeom>
                <a:avLst/>
                <a:gdLst>
                  <a:gd name="T0" fmla="*/ 4 w 24"/>
                  <a:gd name="T1" fmla="*/ 22 h 22"/>
                  <a:gd name="T2" fmla="*/ 1 w 24"/>
                  <a:gd name="T3" fmla="*/ 10 h 22"/>
                  <a:gd name="T4" fmla="*/ 3 w 24"/>
                  <a:gd name="T5" fmla="*/ 2 h 22"/>
                  <a:gd name="T6" fmla="*/ 12 w 24"/>
                  <a:gd name="T7" fmla="*/ 5 h 22"/>
                  <a:gd name="T8" fmla="*/ 21 w 24"/>
                  <a:gd name="T9" fmla="*/ 11 h 22"/>
                  <a:gd name="T10" fmla="*/ 23 w 24"/>
                  <a:gd name="T11" fmla="*/ 16 h 22"/>
                  <a:gd name="T12" fmla="*/ 9 w 24"/>
                  <a:gd name="T13" fmla="*/ 21 h 22"/>
                  <a:gd name="T14" fmla="*/ 4 w 24"/>
                  <a:gd name="T1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22">
                    <a:moveTo>
                      <a:pt x="4" y="22"/>
                    </a:moveTo>
                    <a:cubicBezTo>
                      <a:pt x="5" y="17"/>
                      <a:pt x="1" y="14"/>
                      <a:pt x="1" y="10"/>
                    </a:cubicBezTo>
                    <a:cubicBezTo>
                      <a:pt x="1" y="6"/>
                      <a:pt x="0" y="3"/>
                      <a:pt x="3" y="2"/>
                    </a:cubicBezTo>
                    <a:cubicBezTo>
                      <a:pt x="6" y="1"/>
                      <a:pt x="10" y="0"/>
                      <a:pt x="12" y="5"/>
                    </a:cubicBezTo>
                    <a:cubicBezTo>
                      <a:pt x="13" y="8"/>
                      <a:pt x="16" y="11"/>
                      <a:pt x="21" y="11"/>
                    </a:cubicBezTo>
                    <a:cubicBezTo>
                      <a:pt x="23" y="11"/>
                      <a:pt x="24" y="12"/>
                      <a:pt x="23" y="16"/>
                    </a:cubicBezTo>
                    <a:cubicBezTo>
                      <a:pt x="20" y="22"/>
                      <a:pt x="14" y="21"/>
                      <a:pt x="9" y="21"/>
                    </a:cubicBezTo>
                    <a:cubicBezTo>
                      <a:pt x="7" y="21"/>
                      <a:pt x="6" y="21"/>
                      <a:pt x="4" y="22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2" name="Freeform 904"/>
              <p:cNvSpPr/>
              <p:nvPr/>
            </p:nvSpPr>
            <p:spPr bwMode="auto">
              <a:xfrm>
                <a:off x="830" y="2711"/>
                <a:ext cx="47" cy="59"/>
              </a:xfrm>
              <a:custGeom>
                <a:avLst/>
                <a:gdLst>
                  <a:gd name="T0" fmla="*/ 19 w 20"/>
                  <a:gd name="T1" fmla="*/ 4 h 25"/>
                  <a:gd name="T2" fmla="*/ 18 w 20"/>
                  <a:gd name="T3" fmla="*/ 5 h 25"/>
                  <a:gd name="T4" fmla="*/ 18 w 20"/>
                  <a:gd name="T5" fmla="*/ 12 h 25"/>
                  <a:gd name="T6" fmla="*/ 15 w 20"/>
                  <a:gd name="T7" fmla="*/ 21 h 25"/>
                  <a:gd name="T8" fmla="*/ 5 w 20"/>
                  <a:gd name="T9" fmla="*/ 24 h 25"/>
                  <a:gd name="T10" fmla="*/ 0 w 20"/>
                  <a:gd name="T11" fmla="*/ 15 h 25"/>
                  <a:gd name="T12" fmla="*/ 5 w 20"/>
                  <a:gd name="T13" fmla="*/ 1 h 25"/>
                  <a:gd name="T14" fmla="*/ 15 w 20"/>
                  <a:gd name="T15" fmla="*/ 1 h 25"/>
                  <a:gd name="T16" fmla="*/ 17 w 20"/>
                  <a:gd name="T17" fmla="*/ 2 h 25"/>
                  <a:gd name="T18" fmla="*/ 19 w 20"/>
                  <a:gd name="T19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25">
                    <a:moveTo>
                      <a:pt x="19" y="4"/>
                    </a:moveTo>
                    <a:cubicBezTo>
                      <a:pt x="18" y="4"/>
                      <a:pt x="18" y="5"/>
                      <a:pt x="18" y="5"/>
                    </a:cubicBezTo>
                    <a:cubicBezTo>
                      <a:pt x="20" y="8"/>
                      <a:pt x="18" y="10"/>
                      <a:pt x="18" y="12"/>
                    </a:cubicBezTo>
                    <a:cubicBezTo>
                      <a:pt x="17" y="15"/>
                      <a:pt x="17" y="18"/>
                      <a:pt x="15" y="21"/>
                    </a:cubicBezTo>
                    <a:cubicBezTo>
                      <a:pt x="13" y="24"/>
                      <a:pt x="9" y="25"/>
                      <a:pt x="5" y="24"/>
                    </a:cubicBezTo>
                    <a:cubicBezTo>
                      <a:pt x="0" y="22"/>
                      <a:pt x="0" y="19"/>
                      <a:pt x="0" y="15"/>
                    </a:cubicBezTo>
                    <a:cubicBezTo>
                      <a:pt x="1" y="10"/>
                      <a:pt x="3" y="5"/>
                      <a:pt x="5" y="1"/>
                    </a:cubicBezTo>
                    <a:cubicBezTo>
                      <a:pt x="9" y="0"/>
                      <a:pt x="12" y="1"/>
                      <a:pt x="15" y="1"/>
                    </a:cubicBezTo>
                    <a:cubicBezTo>
                      <a:pt x="16" y="1"/>
                      <a:pt x="16" y="2"/>
                      <a:pt x="17" y="2"/>
                    </a:cubicBezTo>
                    <a:cubicBezTo>
                      <a:pt x="17" y="2"/>
                      <a:pt x="18" y="3"/>
                      <a:pt x="19" y="4"/>
                    </a:cubicBezTo>
                    <a:close/>
                  </a:path>
                </a:pathLst>
              </a:custGeom>
              <a:solidFill>
                <a:srgbClr val="FED3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3" name="Freeform 905"/>
              <p:cNvSpPr/>
              <p:nvPr/>
            </p:nvSpPr>
            <p:spPr bwMode="auto">
              <a:xfrm>
                <a:off x="875" y="2758"/>
                <a:ext cx="73" cy="60"/>
              </a:xfrm>
              <a:custGeom>
                <a:avLst/>
                <a:gdLst>
                  <a:gd name="T0" fmla="*/ 9 w 31"/>
                  <a:gd name="T1" fmla="*/ 0 h 25"/>
                  <a:gd name="T2" fmla="*/ 10 w 31"/>
                  <a:gd name="T3" fmla="*/ 0 h 25"/>
                  <a:gd name="T4" fmla="*/ 12 w 31"/>
                  <a:gd name="T5" fmla="*/ 6 h 25"/>
                  <a:gd name="T6" fmla="*/ 13 w 31"/>
                  <a:gd name="T7" fmla="*/ 7 h 25"/>
                  <a:gd name="T8" fmla="*/ 17 w 31"/>
                  <a:gd name="T9" fmla="*/ 11 h 25"/>
                  <a:gd name="T10" fmla="*/ 20 w 31"/>
                  <a:gd name="T11" fmla="*/ 15 h 25"/>
                  <a:gd name="T12" fmla="*/ 23 w 31"/>
                  <a:gd name="T13" fmla="*/ 10 h 25"/>
                  <a:gd name="T14" fmla="*/ 23 w 31"/>
                  <a:gd name="T15" fmla="*/ 10 h 25"/>
                  <a:gd name="T16" fmla="*/ 25 w 31"/>
                  <a:gd name="T17" fmla="*/ 10 h 25"/>
                  <a:gd name="T18" fmla="*/ 26 w 31"/>
                  <a:gd name="T19" fmla="*/ 11 h 25"/>
                  <a:gd name="T20" fmla="*/ 28 w 31"/>
                  <a:gd name="T21" fmla="*/ 13 h 25"/>
                  <a:gd name="T22" fmla="*/ 28 w 31"/>
                  <a:gd name="T23" fmla="*/ 15 h 25"/>
                  <a:gd name="T24" fmla="*/ 26 w 31"/>
                  <a:gd name="T25" fmla="*/ 25 h 25"/>
                  <a:gd name="T26" fmla="*/ 21 w 31"/>
                  <a:gd name="T27" fmla="*/ 22 h 25"/>
                  <a:gd name="T28" fmla="*/ 10 w 31"/>
                  <a:gd name="T29" fmla="*/ 22 h 25"/>
                  <a:gd name="T30" fmla="*/ 8 w 31"/>
                  <a:gd name="T31" fmla="*/ 17 h 25"/>
                  <a:gd name="T32" fmla="*/ 0 w 31"/>
                  <a:gd name="T33" fmla="*/ 14 h 25"/>
                  <a:gd name="T34" fmla="*/ 0 w 31"/>
                  <a:gd name="T35" fmla="*/ 12 h 25"/>
                  <a:gd name="T36" fmla="*/ 6 w 31"/>
                  <a:gd name="T37" fmla="*/ 10 h 25"/>
                  <a:gd name="T38" fmla="*/ 2 w 31"/>
                  <a:gd name="T39" fmla="*/ 5 h 25"/>
                  <a:gd name="T40" fmla="*/ 2 w 31"/>
                  <a:gd name="T41" fmla="*/ 5 h 25"/>
                  <a:gd name="T42" fmla="*/ 3 w 31"/>
                  <a:gd name="T43" fmla="*/ 5 h 25"/>
                  <a:gd name="T44" fmla="*/ 6 w 31"/>
                  <a:gd name="T45" fmla="*/ 5 h 25"/>
                  <a:gd name="T46" fmla="*/ 3 w 31"/>
                  <a:gd name="T47" fmla="*/ 5 h 25"/>
                  <a:gd name="T48" fmla="*/ 5 w 31"/>
                  <a:gd name="T49" fmla="*/ 2 h 25"/>
                  <a:gd name="T50" fmla="*/ 9 w 31"/>
                  <a:gd name="T5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1" h="25">
                    <a:moveTo>
                      <a:pt x="9" y="0"/>
                    </a:moveTo>
                    <a:cubicBezTo>
                      <a:pt x="9" y="0"/>
                      <a:pt x="10" y="0"/>
                      <a:pt x="10" y="0"/>
                    </a:cubicBezTo>
                    <a:cubicBezTo>
                      <a:pt x="11" y="2"/>
                      <a:pt x="13" y="3"/>
                      <a:pt x="12" y="6"/>
                    </a:cubicBezTo>
                    <a:cubicBezTo>
                      <a:pt x="11" y="8"/>
                      <a:pt x="12" y="6"/>
                      <a:pt x="13" y="7"/>
                    </a:cubicBezTo>
                    <a:cubicBezTo>
                      <a:pt x="14" y="8"/>
                      <a:pt x="17" y="8"/>
                      <a:pt x="17" y="11"/>
                    </a:cubicBezTo>
                    <a:cubicBezTo>
                      <a:pt x="18" y="13"/>
                      <a:pt x="17" y="15"/>
                      <a:pt x="20" y="15"/>
                    </a:cubicBezTo>
                    <a:cubicBezTo>
                      <a:pt x="24" y="15"/>
                      <a:pt x="23" y="12"/>
                      <a:pt x="23" y="10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10"/>
                      <a:pt x="25" y="10"/>
                      <a:pt x="25" y="10"/>
                    </a:cubicBezTo>
                    <a:cubicBezTo>
                      <a:pt x="26" y="10"/>
                      <a:pt x="26" y="10"/>
                      <a:pt x="26" y="11"/>
                    </a:cubicBezTo>
                    <a:cubicBezTo>
                      <a:pt x="27" y="11"/>
                      <a:pt x="28" y="12"/>
                      <a:pt x="28" y="13"/>
                    </a:cubicBezTo>
                    <a:cubicBezTo>
                      <a:pt x="28" y="14"/>
                      <a:pt x="28" y="15"/>
                      <a:pt x="28" y="15"/>
                    </a:cubicBezTo>
                    <a:cubicBezTo>
                      <a:pt x="31" y="19"/>
                      <a:pt x="28" y="22"/>
                      <a:pt x="26" y="25"/>
                    </a:cubicBezTo>
                    <a:cubicBezTo>
                      <a:pt x="25" y="22"/>
                      <a:pt x="25" y="20"/>
                      <a:pt x="21" y="22"/>
                    </a:cubicBezTo>
                    <a:cubicBezTo>
                      <a:pt x="18" y="23"/>
                      <a:pt x="14" y="22"/>
                      <a:pt x="10" y="22"/>
                    </a:cubicBezTo>
                    <a:cubicBezTo>
                      <a:pt x="8" y="21"/>
                      <a:pt x="7" y="19"/>
                      <a:pt x="8" y="17"/>
                    </a:cubicBezTo>
                    <a:cubicBezTo>
                      <a:pt x="2" y="18"/>
                      <a:pt x="1" y="18"/>
                      <a:pt x="0" y="14"/>
                    </a:cubicBezTo>
                    <a:cubicBezTo>
                      <a:pt x="0" y="14"/>
                      <a:pt x="0" y="13"/>
                      <a:pt x="0" y="12"/>
                    </a:cubicBezTo>
                    <a:cubicBezTo>
                      <a:pt x="3" y="13"/>
                      <a:pt x="4" y="11"/>
                      <a:pt x="6" y="10"/>
                    </a:cubicBezTo>
                    <a:cubicBezTo>
                      <a:pt x="4" y="9"/>
                      <a:pt x="1" y="8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4" y="5"/>
                      <a:pt x="5" y="6"/>
                      <a:pt x="6" y="5"/>
                    </a:cubicBezTo>
                    <a:cubicBezTo>
                      <a:pt x="5" y="5"/>
                      <a:pt x="4" y="5"/>
                      <a:pt x="3" y="5"/>
                    </a:cubicBezTo>
                    <a:cubicBezTo>
                      <a:pt x="2" y="3"/>
                      <a:pt x="3" y="1"/>
                      <a:pt x="5" y="2"/>
                    </a:cubicBezTo>
                    <a:cubicBezTo>
                      <a:pt x="7" y="2"/>
                      <a:pt x="7" y="0"/>
                      <a:pt x="9" y="0"/>
                    </a:cubicBezTo>
                    <a:close/>
                  </a:path>
                </a:pathLst>
              </a:custGeom>
              <a:solidFill>
                <a:srgbClr val="FE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4" name="Freeform 906"/>
              <p:cNvSpPr/>
              <p:nvPr/>
            </p:nvSpPr>
            <p:spPr bwMode="auto">
              <a:xfrm>
                <a:off x="920" y="2727"/>
                <a:ext cx="71" cy="65"/>
              </a:xfrm>
              <a:custGeom>
                <a:avLst/>
                <a:gdLst>
                  <a:gd name="T0" fmla="*/ 0 w 30"/>
                  <a:gd name="T1" fmla="*/ 4 h 27"/>
                  <a:gd name="T2" fmla="*/ 2 w 30"/>
                  <a:gd name="T3" fmla="*/ 4 h 27"/>
                  <a:gd name="T4" fmla="*/ 7 w 30"/>
                  <a:gd name="T5" fmla="*/ 0 h 27"/>
                  <a:gd name="T6" fmla="*/ 8 w 30"/>
                  <a:gd name="T7" fmla="*/ 1 h 27"/>
                  <a:gd name="T8" fmla="*/ 6 w 30"/>
                  <a:gd name="T9" fmla="*/ 5 h 27"/>
                  <a:gd name="T10" fmla="*/ 13 w 30"/>
                  <a:gd name="T11" fmla="*/ 10 h 27"/>
                  <a:gd name="T12" fmla="*/ 13 w 30"/>
                  <a:gd name="T13" fmla="*/ 9 h 27"/>
                  <a:gd name="T14" fmla="*/ 17 w 30"/>
                  <a:gd name="T15" fmla="*/ 7 h 27"/>
                  <a:gd name="T16" fmla="*/ 19 w 30"/>
                  <a:gd name="T17" fmla="*/ 11 h 27"/>
                  <a:gd name="T18" fmla="*/ 19 w 30"/>
                  <a:gd name="T19" fmla="*/ 17 h 27"/>
                  <a:gd name="T20" fmla="*/ 25 w 30"/>
                  <a:gd name="T21" fmla="*/ 19 h 27"/>
                  <a:gd name="T22" fmla="*/ 30 w 30"/>
                  <a:gd name="T23" fmla="*/ 21 h 27"/>
                  <a:gd name="T24" fmla="*/ 28 w 30"/>
                  <a:gd name="T25" fmla="*/ 26 h 27"/>
                  <a:gd name="T26" fmla="*/ 23 w 30"/>
                  <a:gd name="T27" fmla="*/ 25 h 27"/>
                  <a:gd name="T28" fmla="*/ 13 w 30"/>
                  <a:gd name="T29" fmla="*/ 17 h 27"/>
                  <a:gd name="T30" fmla="*/ 9 w 30"/>
                  <a:gd name="T31" fmla="*/ 12 h 27"/>
                  <a:gd name="T32" fmla="*/ 0 w 30"/>
                  <a:gd name="T33" fmla="*/ 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27">
                    <a:moveTo>
                      <a:pt x="0" y="4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2" y="0"/>
                      <a:pt x="5" y="0"/>
                      <a:pt x="7" y="0"/>
                    </a:cubicBezTo>
                    <a:cubicBezTo>
                      <a:pt x="7" y="1"/>
                      <a:pt x="8" y="1"/>
                      <a:pt x="8" y="1"/>
                    </a:cubicBezTo>
                    <a:cubicBezTo>
                      <a:pt x="10" y="3"/>
                      <a:pt x="8" y="4"/>
                      <a:pt x="6" y="5"/>
                    </a:cubicBezTo>
                    <a:cubicBezTo>
                      <a:pt x="7" y="8"/>
                      <a:pt x="12" y="6"/>
                      <a:pt x="13" y="10"/>
                    </a:cubicBezTo>
                    <a:cubicBezTo>
                      <a:pt x="13" y="9"/>
                      <a:pt x="12" y="9"/>
                      <a:pt x="13" y="9"/>
                    </a:cubicBezTo>
                    <a:cubicBezTo>
                      <a:pt x="14" y="7"/>
                      <a:pt x="15" y="6"/>
                      <a:pt x="17" y="7"/>
                    </a:cubicBezTo>
                    <a:cubicBezTo>
                      <a:pt x="18" y="8"/>
                      <a:pt x="20" y="9"/>
                      <a:pt x="19" y="11"/>
                    </a:cubicBezTo>
                    <a:cubicBezTo>
                      <a:pt x="18" y="13"/>
                      <a:pt x="19" y="15"/>
                      <a:pt x="19" y="17"/>
                    </a:cubicBezTo>
                    <a:cubicBezTo>
                      <a:pt x="21" y="19"/>
                      <a:pt x="23" y="19"/>
                      <a:pt x="25" y="19"/>
                    </a:cubicBezTo>
                    <a:cubicBezTo>
                      <a:pt x="27" y="19"/>
                      <a:pt x="29" y="19"/>
                      <a:pt x="30" y="21"/>
                    </a:cubicBezTo>
                    <a:cubicBezTo>
                      <a:pt x="30" y="23"/>
                      <a:pt x="30" y="25"/>
                      <a:pt x="28" y="26"/>
                    </a:cubicBezTo>
                    <a:cubicBezTo>
                      <a:pt x="26" y="27"/>
                      <a:pt x="25" y="26"/>
                      <a:pt x="23" y="25"/>
                    </a:cubicBezTo>
                    <a:cubicBezTo>
                      <a:pt x="20" y="22"/>
                      <a:pt x="16" y="20"/>
                      <a:pt x="13" y="17"/>
                    </a:cubicBezTo>
                    <a:cubicBezTo>
                      <a:pt x="11" y="15"/>
                      <a:pt x="10" y="14"/>
                      <a:pt x="9" y="12"/>
                    </a:cubicBezTo>
                    <a:cubicBezTo>
                      <a:pt x="7" y="9"/>
                      <a:pt x="1" y="9"/>
                      <a:pt x="0" y="4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5" name="Freeform 907"/>
              <p:cNvSpPr/>
              <p:nvPr/>
            </p:nvSpPr>
            <p:spPr bwMode="auto">
              <a:xfrm>
                <a:off x="936" y="2784"/>
                <a:ext cx="46" cy="50"/>
              </a:xfrm>
              <a:custGeom>
                <a:avLst/>
                <a:gdLst>
                  <a:gd name="T0" fmla="*/ 0 w 19"/>
                  <a:gd name="T1" fmla="*/ 14 h 21"/>
                  <a:gd name="T2" fmla="*/ 2 w 19"/>
                  <a:gd name="T3" fmla="*/ 4 h 21"/>
                  <a:gd name="T4" fmla="*/ 4 w 19"/>
                  <a:gd name="T5" fmla="*/ 3 h 21"/>
                  <a:gd name="T6" fmla="*/ 13 w 19"/>
                  <a:gd name="T7" fmla="*/ 1 h 21"/>
                  <a:gd name="T8" fmla="*/ 15 w 19"/>
                  <a:gd name="T9" fmla="*/ 1 h 21"/>
                  <a:gd name="T10" fmla="*/ 18 w 19"/>
                  <a:gd name="T11" fmla="*/ 7 h 21"/>
                  <a:gd name="T12" fmla="*/ 16 w 19"/>
                  <a:gd name="T13" fmla="*/ 12 h 21"/>
                  <a:gd name="T14" fmla="*/ 14 w 19"/>
                  <a:gd name="T15" fmla="*/ 9 h 21"/>
                  <a:gd name="T16" fmla="*/ 9 w 19"/>
                  <a:gd name="T17" fmla="*/ 6 h 21"/>
                  <a:gd name="T18" fmla="*/ 5 w 19"/>
                  <a:gd name="T19" fmla="*/ 14 h 21"/>
                  <a:gd name="T20" fmla="*/ 11 w 19"/>
                  <a:gd name="T21" fmla="*/ 15 h 21"/>
                  <a:gd name="T22" fmla="*/ 16 w 19"/>
                  <a:gd name="T23" fmla="*/ 12 h 21"/>
                  <a:gd name="T24" fmla="*/ 10 w 19"/>
                  <a:gd name="T25" fmla="*/ 20 h 21"/>
                  <a:gd name="T26" fmla="*/ 1 w 19"/>
                  <a:gd name="T27" fmla="*/ 17 h 21"/>
                  <a:gd name="T28" fmla="*/ 0 w 19"/>
                  <a:gd name="T29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1">
                    <a:moveTo>
                      <a:pt x="0" y="14"/>
                    </a:moveTo>
                    <a:cubicBezTo>
                      <a:pt x="1" y="11"/>
                      <a:pt x="3" y="8"/>
                      <a:pt x="2" y="4"/>
                    </a:cubicBezTo>
                    <a:cubicBezTo>
                      <a:pt x="3" y="4"/>
                      <a:pt x="4" y="4"/>
                      <a:pt x="4" y="3"/>
                    </a:cubicBezTo>
                    <a:cubicBezTo>
                      <a:pt x="6" y="0"/>
                      <a:pt x="10" y="1"/>
                      <a:pt x="13" y="1"/>
                    </a:cubicBezTo>
                    <a:cubicBezTo>
                      <a:pt x="14" y="1"/>
                      <a:pt x="14" y="1"/>
                      <a:pt x="15" y="1"/>
                    </a:cubicBezTo>
                    <a:cubicBezTo>
                      <a:pt x="18" y="2"/>
                      <a:pt x="19" y="4"/>
                      <a:pt x="18" y="7"/>
                    </a:cubicBezTo>
                    <a:cubicBezTo>
                      <a:pt x="16" y="8"/>
                      <a:pt x="18" y="11"/>
                      <a:pt x="16" y="12"/>
                    </a:cubicBezTo>
                    <a:cubicBezTo>
                      <a:pt x="14" y="11"/>
                      <a:pt x="14" y="10"/>
                      <a:pt x="14" y="9"/>
                    </a:cubicBezTo>
                    <a:cubicBezTo>
                      <a:pt x="14" y="5"/>
                      <a:pt x="11" y="6"/>
                      <a:pt x="9" y="6"/>
                    </a:cubicBezTo>
                    <a:cubicBezTo>
                      <a:pt x="7" y="7"/>
                      <a:pt x="4" y="12"/>
                      <a:pt x="5" y="14"/>
                    </a:cubicBezTo>
                    <a:cubicBezTo>
                      <a:pt x="6" y="17"/>
                      <a:pt x="8" y="17"/>
                      <a:pt x="11" y="15"/>
                    </a:cubicBezTo>
                    <a:cubicBezTo>
                      <a:pt x="12" y="13"/>
                      <a:pt x="13" y="11"/>
                      <a:pt x="16" y="12"/>
                    </a:cubicBezTo>
                    <a:cubicBezTo>
                      <a:pt x="15" y="16"/>
                      <a:pt x="12" y="19"/>
                      <a:pt x="10" y="20"/>
                    </a:cubicBezTo>
                    <a:cubicBezTo>
                      <a:pt x="7" y="21"/>
                      <a:pt x="3" y="20"/>
                      <a:pt x="1" y="17"/>
                    </a:cubicBezTo>
                    <a:cubicBezTo>
                      <a:pt x="1" y="16"/>
                      <a:pt x="0" y="15"/>
                      <a:pt x="0" y="14"/>
                    </a:cubicBezTo>
                    <a:close/>
                  </a:path>
                </a:pathLst>
              </a:custGeom>
              <a:solidFill>
                <a:srgbClr val="FED3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6" name="Freeform 908"/>
              <p:cNvSpPr/>
              <p:nvPr/>
            </p:nvSpPr>
            <p:spPr bwMode="auto">
              <a:xfrm>
                <a:off x="898" y="2758"/>
                <a:ext cx="38" cy="43"/>
              </a:xfrm>
              <a:custGeom>
                <a:avLst/>
                <a:gdLst>
                  <a:gd name="T0" fmla="*/ 13 w 16"/>
                  <a:gd name="T1" fmla="*/ 10 h 18"/>
                  <a:gd name="T2" fmla="*/ 16 w 16"/>
                  <a:gd name="T3" fmla="*/ 14 h 18"/>
                  <a:gd name="T4" fmla="*/ 12 w 16"/>
                  <a:gd name="T5" fmla="*/ 15 h 18"/>
                  <a:gd name="T6" fmla="*/ 7 w 16"/>
                  <a:gd name="T7" fmla="*/ 12 h 18"/>
                  <a:gd name="T8" fmla="*/ 3 w 16"/>
                  <a:gd name="T9" fmla="*/ 8 h 18"/>
                  <a:gd name="T10" fmla="*/ 0 w 16"/>
                  <a:gd name="T11" fmla="*/ 9 h 18"/>
                  <a:gd name="T12" fmla="*/ 0 w 16"/>
                  <a:gd name="T13" fmla="*/ 0 h 18"/>
                  <a:gd name="T14" fmla="*/ 10 w 16"/>
                  <a:gd name="T15" fmla="*/ 8 h 18"/>
                  <a:gd name="T16" fmla="*/ 13 w 16"/>
                  <a:gd name="T17" fmla="*/ 1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8">
                    <a:moveTo>
                      <a:pt x="13" y="10"/>
                    </a:moveTo>
                    <a:cubicBezTo>
                      <a:pt x="14" y="12"/>
                      <a:pt x="13" y="14"/>
                      <a:pt x="16" y="14"/>
                    </a:cubicBezTo>
                    <a:cubicBezTo>
                      <a:pt x="15" y="15"/>
                      <a:pt x="13" y="15"/>
                      <a:pt x="12" y="15"/>
                    </a:cubicBezTo>
                    <a:cubicBezTo>
                      <a:pt x="8" y="18"/>
                      <a:pt x="6" y="17"/>
                      <a:pt x="7" y="12"/>
                    </a:cubicBezTo>
                    <a:cubicBezTo>
                      <a:pt x="7" y="9"/>
                      <a:pt x="4" y="10"/>
                      <a:pt x="3" y="8"/>
                    </a:cubicBezTo>
                    <a:cubicBezTo>
                      <a:pt x="1" y="6"/>
                      <a:pt x="2" y="11"/>
                      <a:pt x="0" y="9"/>
                    </a:cubicBezTo>
                    <a:cubicBezTo>
                      <a:pt x="2" y="6"/>
                      <a:pt x="1" y="3"/>
                      <a:pt x="0" y="0"/>
                    </a:cubicBezTo>
                    <a:cubicBezTo>
                      <a:pt x="3" y="3"/>
                      <a:pt x="9" y="2"/>
                      <a:pt x="10" y="8"/>
                    </a:cubicBezTo>
                    <a:cubicBezTo>
                      <a:pt x="11" y="10"/>
                      <a:pt x="12" y="10"/>
                      <a:pt x="13" y="1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7" name="Freeform 909"/>
              <p:cNvSpPr/>
              <p:nvPr/>
            </p:nvSpPr>
            <p:spPr bwMode="auto">
              <a:xfrm>
                <a:off x="853" y="2723"/>
                <a:ext cx="36" cy="97"/>
              </a:xfrm>
              <a:custGeom>
                <a:avLst/>
                <a:gdLst>
                  <a:gd name="T0" fmla="*/ 5 w 15"/>
                  <a:gd name="T1" fmla="*/ 15 h 41"/>
                  <a:gd name="T2" fmla="*/ 8 w 15"/>
                  <a:gd name="T3" fmla="*/ 0 h 41"/>
                  <a:gd name="T4" fmla="*/ 15 w 15"/>
                  <a:gd name="T5" fmla="*/ 4 h 41"/>
                  <a:gd name="T6" fmla="*/ 8 w 15"/>
                  <a:gd name="T7" fmla="*/ 11 h 41"/>
                  <a:gd name="T8" fmla="*/ 3 w 15"/>
                  <a:gd name="T9" fmla="*/ 39 h 41"/>
                  <a:gd name="T10" fmla="*/ 1 w 15"/>
                  <a:gd name="T11" fmla="*/ 39 h 41"/>
                  <a:gd name="T12" fmla="*/ 5 w 15"/>
                  <a:gd name="T13" fmla="*/ 1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1">
                    <a:moveTo>
                      <a:pt x="5" y="15"/>
                    </a:moveTo>
                    <a:cubicBezTo>
                      <a:pt x="7" y="10"/>
                      <a:pt x="7" y="5"/>
                      <a:pt x="8" y="0"/>
                    </a:cubicBezTo>
                    <a:cubicBezTo>
                      <a:pt x="11" y="1"/>
                      <a:pt x="13" y="1"/>
                      <a:pt x="15" y="4"/>
                    </a:cubicBezTo>
                    <a:cubicBezTo>
                      <a:pt x="9" y="4"/>
                      <a:pt x="8" y="7"/>
                      <a:pt x="8" y="11"/>
                    </a:cubicBezTo>
                    <a:cubicBezTo>
                      <a:pt x="7" y="21"/>
                      <a:pt x="3" y="30"/>
                      <a:pt x="3" y="39"/>
                    </a:cubicBezTo>
                    <a:cubicBezTo>
                      <a:pt x="3" y="40"/>
                      <a:pt x="2" y="41"/>
                      <a:pt x="1" y="39"/>
                    </a:cubicBezTo>
                    <a:cubicBezTo>
                      <a:pt x="0" y="31"/>
                      <a:pt x="1" y="23"/>
                      <a:pt x="5" y="15"/>
                    </a:cubicBezTo>
                    <a:close/>
                  </a:path>
                </a:pathLst>
              </a:custGeom>
              <a:solidFill>
                <a:srgbClr val="FEF4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8" name="Freeform 910"/>
              <p:cNvSpPr/>
              <p:nvPr/>
            </p:nvSpPr>
            <p:spPr bwMode="auto">
              <a:xfrm>
                <a:off x="932" y="2756"/>
                <a:ext cx="45" cy="33"/>
              </a:xfrm>
              <a:custGeom>
                <a:avLst/>
                <a:gdLst>
                  <a:gd name="T0" fmla="*/ 17 w 19"/>
                  <a:gd name="T1" fmla="*/ 14 h 14"/>
                  <a:gd name="T2" fmla="*/ 16 w 19"/>
                  <a:gd name="T3" fmla="*/ 14 h 14"/>
                  <a:gd name="T4" fmla="*/ 7 w 19"/>
                  <a:gd name="T5" fmla="*/ 8 h 14"/>
                  <a:gd name="T6" fmla="*/ 0 w 19"/>
                  <a:gd name="T7" fmla="*/ 2 h 14"/>
                  <a:gd name="T8" fmla="*/ 4 w 19"/>
                  <a:gd name="T9" fmla="*/ 0 h 14"/>
                  <a:gd name="T10" fmla="*/ 17 w 19"/>
                  <a:gd name="T11" fmla="*/ 10 h 14"/>
                  <a:gd name="T12" fmla="*/ 19 w 19"/>
                  <a:gd name="T13" fmla="*/ 12 h 14"/>
                  <a:gd name="T14" fmla="*/ 17 w 19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4">
                    <a:moveTo>
                      <a:pt x="17" y="14"/>
                    </a:moveTo>
                    <a:cubicBezTo>
                      <a:pt x="16" y="14"/>
                      <a:pt x="16" y="14"/>
                      <a:pt x="16" y="14"/>
                    </a:cubicBezTo>
                    <a:cubicBezTo>
                      <a:pt x="13" y="12"/>
                      <a:pt x="9" y="10"/>
                      <a:pt x="7" y="8"/>
                    </a:cubicBezTo>
                    <a:cubicBezTo>
                      <a:pt x="4" y="7"/>
                      <a:pt x="1" y="6"/>
                      <a:pt x="0" y="2"/>
                    </a:cubicBezTo>
                    <a:cubicBezTo>
                      <a:pt x="2" y="2"/>
                      <a:pt x="4" y="3"/>
                      <a:pt x="4" y="0"/>
                    </a:cubicBezTo>
                    <a:cubicBezTo>
                      <a:pt x="9" y="3"/>
                      <a:pt x="11" y="8"/>
                      <a:pt x="17" y="10"/>
                    </a:cubicBezTo>
                    <a:cubicBezTo>
                      <a:pt x="17" y="10"/>
                      <a:pt x="18" y="12"/>
                      <a:pt x="19" y="12"/>
                    </a:cubicBezTo>
                    <a:cubicBezTo>
                      <a:pt x="19" y="14"/>
                      <a:pt x="17" y="14"/>
                      <a:pt x="17" y="14"/>
                    </a:cubicBezTo>
                    <a:close/>
                  </a:path>
                </a:pathLst>
              </a:custGeom>
              <a:solidFill>
                <a:srgbClr val="FEA4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59" name="Freeform 911"/>
              <p:cNvSpPr/>
              <p:nvPr/>
            </p:nvSpPr>
            <p:spPr bwMode="auto">
              <a:xfrm>
                <a:off x="853" y="2696"/>
                <a:ext cx="36" cy="24"/>
              </a:xfrm>
              <a:custGeom>
                <a:avLst/>
                <a:gdLst>
                  <a:gd name="T0" fmla="*/ 9 w 15"/>
                  <a:gd name="T1" fmla="*/ 10 h 10"/>
                  <a:gd name="T2" fmla="*/ 6 w 15"/>
                  <a:gd name="T3" fmla="*/ 8 h 10"/>
                  <a:gd name="T4" fmla="*/ 3 w 15"/>
                  <a:gd name="T5" fmla="*/ 5 h 10"/>
                  <a:gd name="T6" fmla="*/ 3 w 15"/>
                  <a:gd name="T7" fmla="*/ 0 h 10"/>
                  <a:gd name="T8" fmla="*/ 11 w 15"/>
                  <a:gd name="T9" fmla="*/ 4 h 10"/>
                  <a:gd name="T10" fmla="*/ 15 w 15"/>
                  <a:gd name="T11" fmla="*/ 7 h 10"/>
                  <a:gd name="T12" fmla="*/ 9 w 15"/>
                  <a:gd name="T13" fmla="*/ 5 h 10"/>
                  <a:gd name="T14" fmla="*/ 13 w 15"/>
                  <a:gd name="T15" fmla="*/ 9 h 10"/>
                  <a:gd name="T16" fmla="*/ 9 w 15"/>
                  <a:gd name="T1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0">
                    <a:moveTo>
                      <a:pt x="9" y="10"/>
                    </a:moveTo>
                    <a:cubicBezTo>
                      <a:pt x="8" y="9"/>
                      <a:pt x="7" y="9"/>
                      <a:pt x="6" y="8"/>
                    </a:cubicBezTo>
                    <a:cubicBezTo>
                      <a:pt x="5" y="7"/>
                      <a:pt x="4" y="6"/>
                      <a:pt x="3" y="5"/>
                    </a:cubicBezTo>
                    <a:cubicBezTo>
                      <a:pt x="1" y="3"/>
                      <a:pt x="0" y="1"/>
                      <a:pt x="3" y="0"/>
                    </a:cubicBezTo>
                    <a:cubicBezTo>
                      <a:pt x="6" y="0"/>
                      <a:pt x="9" y="2"/>
                      <a:pt x="11" y="4"/>
                    </a:cubicBezTo>
                    <a:cubicBezTo>
                      <a:pt x="13" y="4"/>
                      <a:pt x="14" y="5"/>
                      <a:pt x="15" y="7"/>
                    </a:cubicBezTo>
                    <a:cubicBezTo>
                      <a:pt x="13" y="6"/>
                      <a:pt x="11" y="6"/>
                      <a:pt x="9" y="5"/>
                    </a:cubicBezTo>
                    <a:cubicBezTo>
                      <a:pt x="9" y="8"/>
                      <a:pt x="11" y="8"/>
                      <a:pt x="13" y="9"/>
                    </a:cubicBezTo>
                    <a:cubicBezTo>
                      <a:pt x="11" y="10"/>
                      <a:pt x="10" y="9"/>
                      <a:pt x="9" y="10"/>
                    </a:cubicBezTo>
                    <a:close/>
                  </a:path>
                </a:pathLst>
              </a:custGeom>
              <a:solidFill>
                <a:srgbClr val="FE93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0" name="Freeform 912"/>
              <p:cNvSpPr/>
              <p:nvPr/>
            </p:nvSpPr>
            <p:spPr bwMode="auto">
              <a:xfrm>
                <a:off x="901" y="2739"/>
                <a:ext cx="47" cy="36"/>
              </a:xfrm>
              <a:custGeom>
                <a:avLst/>
                <a:gdLst>
                  <a:gd name="T0" fmla="*/ 13 w 20"/>
                  <a:gd name="T1" fmla="*/ 9 h 15"/>
                  <a:gd name="T2" fmla="*/ 20 w 20"/>
                  <a:gd name="T3" fmla="*/ 15 h 15"/>
                  <a:gd name="T4" fmla="*/ 19 w 20"/>
                  <a:gd name="T5" fmla="*/ 15 h 15"/>
                  <a:gd name="T6" fmla="*/ 15 w 20"/>
                  <a:gd name="T7" fmla="*/ 15 h 15"/>
                  <a:gd name="T8" fmla="*/ 0 w 20"/>
                  <a:gd name="T9" fmla="*/ 0 h 15"/>
                  <a:gd name="T10" fmla="*/ 13 w 20"/>
                  <a:gd name="T11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5">
                    <a:moveTo>
                      <a:pt x="13" y="9"/>
                    </a:moveTo>
                    <a:cubicBezTo>
                      <a:pt x="15" y="11"/>
                      <a:pt x="18" y="13"/>
                      <a:pt x="20" y="15"/>
                    </a:cubicBezTo>
                    <a:cubicBezTo>
                      <a:pt x="20" y="15"/>
                      <a:pt x="20" y="15"/>
                      <a:pt x="19" y="15"/>
                    </a:cubicBezTo>
                    <a:cubicBezTo>
                      <a:pt x="18" y="15"/>
                      <a:pt x="17" y="15"/>
                      <a:pt x="15" y="15"/>
                    </a:cubicBezTo>
                    <a:cubicBezTo>
                      <a:pt x="12" y="8"/>
                      <a:pt x="3" y="8"/>
                      <a:pt x="0" y="0"/>
                    </a:cubicBezTo>
                    <a:cubicBezTo>
                      <a:pt x="4" y="4"/>
                      <a:pt x="8" y="7"/>
                      <a:pt x="13" y="9"/>
                    </a:cubicBezTo>
                    <a:close/>
                  </a:path>
                </a:pathLst>
              </a:custGeom>
              <a:solidFill>
                <a:srgbClr val="FEEE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1" name="Freeform 913"/>
              <p:cNvSpPr/>
              <p:nvPr/>
            </p:nvSpPr>
            <p:spPr bwMode="auto">
              <a:xfrm>
                <a:off x="946" y="2775"/>
                <a:ext cx="24" cy="17"/>
              </a:xfrm>
              <a:custGeom>
                <a:avLst/>
                <a:gdLst>
                  <a:gd name="T0" fmla="*/ 1 w 10"/>
                  <a:gd name="T1" fmla="*/ 0 h 7"/>
                  <a:gd name="T2" fmla="*/ 10 w 10"/>
                  <a:gd name="T3" fmla="*/ 6 h 7"/>
                  <a:gd name="T4" fmla="*/ 0 w 10"/>
                  <a:gd name="T5" fmla="*/ 7 h 7"/>
                  <a:gd name="T6" fmla="*/ 1 w 10"/>
                  <a:gd name="T7" fmla="*/ 1 h 7"/>
                  <a:gd name="T8" fmla="*/ 1 w 10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1" y="0"/>
                    </a:moveTo>
                    <a:cubicBezTo>
                      <a:pt x="4" y="2"/>
                      <a:pt x="8" y="2"/>
                      <a:pt x="10" y="6"/>
                    </a:cubicBezTo>
                    <a:cubicBezTo>
                      <a:pt x="6" y="6"/>
                      <a:pt x="3" y="6"/>
                      <a:pt x="0" y="7"/>
                    </a:cubicBezTo>
                    <a:cubicBezTo>
                      <a:pt x="0" y="5"/>
                      <a:pt x="2" y="3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EF7E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2" name="Freeform 914"/>
              <p:cNvSpPr/>
              <p:nvPr/>
            </p:nvSpPr>
            <p:spPr bwMode="auto">
              <a:xfrm>
                <a:off x="875" y="2770"/>
                <a:ext cx="21" cy="24"/>
              </a:xfrm>
              <a:custGeom>
                <a:avLst/>
                <a:gdLst>
                  <a:gd name="T0" fmla="*/ 2 w 9"/>
                  <a:gd name="T1" fmla="*/ 0 h 10"/>
                  <a:gd name="T2" fmla="*/ 6 w 9"/>
                  <a:gd name="T3" fmla="*/ 4 h 10"/>
                  <a:gd name="T4" fmla="*/ 8 w 9"/>
                  <a:gd name="T5" fmla="*/ 7 h 10"/>
                  <a:gd name="T6" fmla="*/ 5 w 9"/>
                  <a:gd name="T7" fmla="*/ 6 h 10"/>
                  <a:gd name="T8" fmla="*/ 5 w 9"/>
                  <a:gd name="T9" fmla="*/ 10 h 10"/>
                  <a:gd name="T10" fmla="*/ 0 w 9"/>
                  <a:gd name="T11" fmla="*/ 7 h 10"/>
                  <a:gd name="T12" fmla="*/ 2 w 9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2" y="0"/>
                    </a:moveTo>
                    <a:cubicBezTo>
                      <a:pt x="2" y="2"/>
                      <a:pt x="4" y="4"/>
                      <a:pt x="6" y="4"/>
                    </a:cubicBezTo>
                    <a:cubicBezTo>
                      <a:pt x="7" y="4"/>
                      <a:pt x="9" y="5"/>
                      <a:pt x="8" y="7"/>
                    </a:cubicBezTo>
                    <a:cubicBezTo>
                      <a:pt x="7" y="9"/>
                      <a:pt x="6" y="6"/>
                      <a:pt x="5" y="6"/>
                    </a:cubicBezTo>
                    <a:cubicBezTo>
                      <a:pt x="3" y="8"/>
                      <a:pt x="6" y="8"/>
                      <a:pt x="5" y="10"/>
                    </a:cubicBezTo>
                    <a:cubicBezTo>
                      <a:pt x="3" y="10"/>
                      <a:pt x="3" y="6"/>
                      <a:pt x="0" y="7"/>
                    </a:cubicBezTo>
                    <a:cubicBezTo>
                      <a:pt x="0" y="5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3" name="Freeform 915"/>
              <p:cNvSpPr/>
              <p:nvPr/>
            </p:nvSpPr>
            <p:spPr bwMode="auto">
              <a:xfrm>
                <a:off x="877" y="2749"/>
                <a:ext cx="24" cy="24"/>
              </a:xfrm>
              <a:custGeom>
                <a:avLst/>
                <a:gdLst>
                  <a:gd name="T0" fmla="*/ 2 w 10"/>
                  <a:gd name="T1" fmla="*/ 9 h 10"/>
                  <a:gd name="T2" fmla="*/ 1 w 10"/>
                  <a:gd name="T3" fmla="*/ 9 h 10"/>
                  <a:gd name="T4" fmla="*/ 3 w 10"/>
                  <a:gd name="T5" fmla="*/ 2 h 10"/>
                  <a:gd name="T6" fmla="*/ 8 w 10"/>
                  <a:gd name="T7" fmla="*/ 4 h 10"/>
                  <a:gd name="T8" fmla="*/ 5 w 10"/>
                  <a:gd name="T9" fmla="*/ 7 h 10"/>
                  <a:gd name="T10" fmla="*/ 2 w 10"/>
                  <a:gd name="T11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10">
                    <a:moveTo>
                      <a:pt x="2" y="9"/>
                    </a:moveTo>
                    <a:cubicBezTo>
                      <a:pt x="2" y="9"/>
                      <a:pt x="2" y="9"/>
                      <a:pt x="1" y="9"/>
                    </a:cubicBezTo>
                    <a:cubicBezTo>
                      <a:pt x="0" y="6"/>
                      <a:pt x="0" y="3"/>
                      <a:pt x="3" y="2"/>
                    </a:cubicBezTo>
                    <a:cubicBezTo>
                      <a:pt x="5" y="0"/>
                      <a:pt x="7" y="2"/>
                      <a:pt x="8" y="4"/>
                    </a:cubicBezTo>
                    <a:cubicBezTo>
                      <a:pt x="7" y="5"/>
                      <a:pt x="10" y="10"/>
                      <a:pt x="5" y="7"/>
                    </a:cubicBezTo>
                    <a:cubicBezTo>
                      <a:pt x="3" y="5"/>
                      <a:pt x="2" y="7"/>
                      <a:pt x="2" y="9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4" name="Freeform 916"/>
              <p:cNvSpPr/>
              <p:nvPr/>
            </p:nvSpPr>
            <p:spPr bwMode="auto">
              <a:xfrm>
                <a:off x="934" y="2865"/>
                <a:ext cx="10" cy="50"/>
              </a:xfrm>
              <a:custGeom>
                <a:avLst/>
                <a:gdLst>
                  <a:gd name="T0" fmla="*/ 0 w 4"/>
                  <a:gd name="T1" fmla="*/ 0 h 21"/>
                  <a:gd name="T2" fmla="*/ 2 w 4"/>
                  <a:gd name="T3" fmla="*/ 7 h 21"/>
                  <a:gd name="T4" fmla="*/ 4 w 4"/>
                  <a:gd name="T5" fmla="*/ 19 h 21"/>
                  <a:gd name="T6" fmla="*/ 4 w 4"/>
                  <a:gd name="T7" fmla="*/ 20 h 21"/>
                  <a:gd name="T8" fmla="*/ 4 w 4"/>
                  <a:gd name="T9" fmla="*/ 20 h 21"/>
                  <a:gd name="T10" fmla="*/ 3 w 4"/>
                  <a:gd name="T11" fmla="*/ 21 h 21"/>
                  <a:gd name="T12" fmla="*/ 0 w 4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21">
                    <a:moveTo>
                      <a:pt x="0" y="0"/>
                    </a:moveTo>
                    <a:cubicBezTo>
                      <a:pt x="3" y="2"/>
                      <a:pt x="2" y="4"/>
                      <a:pt x="2" y="7"/>
                    </a:cubicBezTo>
                    <a:cubicBezTo>
                      <a:pt x="3" y="11"/>
                      <a:pt x="3" y="15"/>
                      <a:pt x="4" y="19"/>
                    </a:cubicBezTo>
                    <a:cubicBezTo>
                      <a:pt x="4" y="19"/>
                      <a:pt x="4" y="20"/>
                      <a:pt x="4" y="20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4" y="20"/>
                      <a:pt x="3" y="21"/>
                      <a:pt x="3" y="21"/>
                    </a:cubicBezTo>
                    <a:cubicBezTo>
                      <a:pt x="0" y="14"/>
                      <a:pt x="1" y="7"/>
                      <a:pt x="0" y="0"/>
                    </a:cubicBezTo>
                    <a:close/>
                  </a:path>
                </a:pathLst>
              </a:custGeom>
              <a:solidFill>
                <a:srgbClr val="FEE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5" name="Freeform 917"/>
              <p:cNvSpPr/>
              <p:nvPr/>
            </p:nvSpPr>
            <p:spPr bwMode="auto">
              <a:xfrm>
                <a:off x="872" y="2792"/>
                <a:ext cx="26" cy="19"/>
              </a:xfrm>
              <a:custGeom>
                <a:avLst/>
                <a:gdLst>
                  <a:gd name="T0" fmla="*/ 1 w 11"/>
                  <a:gd name="T1" fmla="*/ 0 h 8"/>
                  <a:gd name="T2" fmla="*/ 10 w 11"/>
                  <a:gd name="T3" fmla="*/ 0 h 8"/>
                  <a:gd name="T4" fmla="*/ 11 w 11"/>
                  <a:gd name="T5" fmla="*/ 8 h 8"/>
                  <a:gd name="T6" fmla="*/ 2 w 11"/>
                  <a:gd name="T7" fmla="*/ 4 h 8"/>
                  <a:gd name="T8" fmla="*/ 1 w 11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1" y="0"/>
                    </a:moveTo>
                    <a:cubicBezTo>
                      <a:pt x="4" y="4"/>
                      <a:pt x="5" y="4"/>
                      <a:pt x="10" y="0"/>
                    </a:cubicBezTo>
                    <a:cubicBezTo>
                      <a:pt x="10" y="3"/>
                      <a:pt x="11" y="5"/>
                      <a:pt x="11" y="8"/>
                    </a:cubicBezTo>
                    <a:cubicBezTo>
                      <a:pt x="8" y="7"/>
                      <a:pt x="6" y="3"/>
                      <a:pt x="2" y="4"/>
                    </a:cubicBezTo>
                    <a:cubicBezTo>
                      <a:pt x="1" y="4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6" name="Freeform 918"/>
              <p:cNvSpPr/>
              <p:nvPr/>
            </p:nvSpPr>
            <p:spPr bwMode="auto">
              <a:xfrm>
                <a:off x="853" y="2825"/>
                <a:ext cx="10" cy="31"/>
              </a:xfrm>
              <a:custGeom>
                <a:avLst/>
                <a:gdLst>
                  <a:gd name="T0" fmla="*/ 4 w 4"/>
                  <a:gd name="T1" fmla="*/ 13 h 13"/>
                  <a:gd name="T2" fmla="*/ 2 w 4"/>
                  <a:gd name="T3" fmla="*/ 10 h 13"/>
                  <a:gd name="T4" fmla="*/ 1 w 4"/>
                  <a:gd name="T5" fmla="*/ 4 h 13"/>
                  <a:gd name="T6" fmla="*/ 3 w 4"/>
                  <a:gd name="T7" fmla="*/ 0 h 13"/>
                  <a:gd name="T8" fmla="*/ 4 w 4"/>
                  <a:gd name="T9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3">
                    <a:moveTo>
                      <a:pt x="4" y="13"/>
                    </a:moveTo>
                    <a:cubicBezTo>
                      <a:pt x="4" y="12"/>
                      <a:pt x="3" y="11"/>
                      <a:pt x="2" y="10"/>
                    </a:cubicBezTo>
                    <a:cubicBezTo>
                      <a:pt x="2" y="8"/>
                      <a:pt x="1" y="7"/>
                      <a:pt x="1" y="4"/>
                    </a:cubicBezTo>
                    <a:cubicBezTo>
                      <a:pt x="0" y="2"/>
                      <a:pt x="0" y="0"/>
                      <a:pt x="3" y="0"/>
                    </a:cubicBezTo>
                    <a:cubicBezTo>
                      <a:pt x="4" y="4"/>
                      <a:pt x="4" y="9"/>
                      <a:pt x="4" y="13"/>
                    </a:cubicBezTo>
                    <a:close/>
                  </a:path>
                </a:pathLst>
              </a:custGeom>
              <a:solidFill>
                <a:srgbClr val="FEE9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7" name="Freeform 919"/>
              <p:cNvSpPr/>
              <p:nvPr/>
            </p:nvSpPr>
            <p:spPr bwMode="auto">
              <a:xfrm>
                <a:off x="851" y="2815"/>
                <a:ext cx="9" cy="34"/>
              </a:xfrm>
              <a:custGeom>
                <a:avLst/>
                <a:gdLst>
                  <a:gd name="T0" fmla="*/ 4 w 4"/>
                  <a:gd name="T1" fmla="*/ 4 h 14"/>
                  <a:gd name="T2" fmla="*/ 3 w 4"/>
                  <a:gd name="T3" fmla="*/ 9 h 14"/>
                  <a:gd name="T4" fmla="*/ 3 w 4"/>
                  <a:gd name="T5" fmla="*/ 14 h 14"/>
                  <a:gd name="T6" fmla="*/ 2 w 4"/>
                  <a:gd name="T7" fmla="*/ 13 h 14"/>
                  <a:gd name="T8" fmla="*/ 0 w 4"/>
                  <a:gd name="T9" fmla="*/ 8 h 14"/>
                  <a:gd name="T10" fmla="*/ 3 w 4"/>
                  <a:gd name="T11" fmla="*/ 1 h 14"/>
                  <a:gd name="T12" fmla="*/ 4 w 4"/>
                  <a:gd name="T13" fmla="*/ 0 h 14"/>
                  <a:gd name="T14" fmla="*/ 4 w 4"/>
                  <a:gd name="T15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14">
                    <a:moveTo>
                      <a:pt x="4" y="4"/>
                    </a:moveTo>
                    <a:cubicBezTo>
                      <a:pt x="2" y="5"/>
                      <a:pt x="2" y="7"/>
                      <a:pt x="3" y="9"/>
                    </a:cubicBezTo>
                    <a:cubicBezTo>
                      <a:pt x="4" y="11"/>
                      <a:pt x="3" y="12"/>
                      <a:pt x="3" y="14"/>
                    </a:cubicBezTo>
                    <a:cubicBezTo>
                      <a:pt x="3" y="14"/>
                      <a:pt x="3" y="14"/>
                      <a:pt x="2" y="13"/>
                    </a:cubicBezTo>
                    <a:cubicBezTo>
                      <a:pt x="0" y="12"/>
                      <a:pt x="0" y="10"/>
                      <a:pt x="0" y="8"/>
                    </a:cubicBezTo>
                    <a:cubicBezTo>
                      <a:pt x="1" y="5"/>
                      <a:pt x="1" y="3"/>
                      <a:pt x="3" y="1"/>
                    </a:cubicBezTo>
                    <a:cubicBezTo>
                      <a:pt x="3" y="1"/>
                      <a:pt x="4" y="0"/>
                      <a:pt x="4" y="0"/>
                    </a:cubicBezTo>
                    <a:cubicBezTo>
                      <a:pt x="4" y="1"/>
                      <a:pt x="4" y="3"/>
                      <a:pt x="4" y="4"/>
                    </a:cubicBezTo>
                    <a:close/>
                  </a:path>
                </a:pathLst>
              </a:custGeom>
              <a:solidFill>
                <a:srgbClr val="FEED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8" name="Freeform 920"/>
              <p:cNvSpPr/>
              <p:nvPr/>
            </p:nvSpPr>
            <p:spPr bwMode="auto">
              <a:xfrm>
                <a:off x="906" y="2723"/>
                <a:ext cx="16" cy="14"/>
              </a:xfrm>
              <a:custGeom>
                <a:avLst/>
                <a:gdLst>
                  <a:gd name="T0" fmla="*/ 0 w 7"/>
                  <a:gd name="T1" fmla="*/ 1 h 6"/>
                  <a:gd name="T2" fmla="*/ 6 w 7"/>
                  <a:gd name="T3" fmla="*/ 3 h 6"/>
                  <a:gd name="T4" fmla="*/ 6 w 7"/>
                  <a:gd name="T5" fmla="*/ 6 h 6"/>
                  <a:gd name="T6" fmla="*/ 0 w 7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0" y="1"/>
                    </a:moveTo>
                    <a:cubicBezTo>
                      <a:pt x="2" y="0"/>
                      <a:pt x="3" y="4"/>
                      <a:pt x="6" y="3"/>
                    </a:cubicBezTo>
                    <a:cubicBezTo>
                      <a:pt x="7" y="2"/>
                      <a:pt x="5" y="5"/>
                      <a:pt x="6" y="6"/>
                    </a:cubicBezTo>
                    <a:cubicBezTo>
                      <a:pt x="4" y="5"/>
                      <a:pt x="1" y="4"/>
                      <a:pt x="0" y="1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69" name="Freeform 921"/>
              <p:cNvSpPr/>
              <p:nvPr/>
            </p:nvSpPr>
            <p:spPr bwMode="auto">
              <a:xfrm>
                <a:off x="932" y="2837"/>
                <a:ext cx="7" cy="19"/>
              </a:xfrm>
              <a:custGeom>
                <a:avLst/>
                <a:gdLst>
                  <a:gd name="T0" fmla="*/ 2 w 3"/>
                  <a:gd name="T1" fmla="*/ 0 h 8"/>
                  <a:gd name="T2" fmla="*/ 1 w 3"/>
                  <a:gd name="T3" fmla="*/ 8 h 8"/>
                  <a:gd name="T4" fmla="*/ 2 w 3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8">
                    <a:moveTo>
                      <a:pt x="2" y="0"/>
                    </a:moveTo>
                    <a:cubicBezTo>
                      <a:pt x="2" y="3"/>
                      <a:pt x="3" y="6"/>
                      <a:pt x="1" y="8"/>
                    </a:cubicBezTo>
                    <a:cubicBezTo>
                      <a:pt x="2" y="6"/>
                      <a:pt x="0" y="3"/>
                      <a:pt x="2" y="0"/>
                    </a:cubicBezTo>
                    <a:close/>
                  </a:path>
                </a:pathLst>
              </a:custGeom>
              <a:solidFill>
                <a:srgbClr val="FEDB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0" name="Freeform 922"/>
              <p:cNvSpPr/>
              <p:nvPr/>
            </p:nvSpPr>
            <p:spPr bwMode="auto">
              <a:xfrm>
                <a:off x="936" y="2784"/>
                <a:ext cx="8" cy="5"/>
              </a:xfrm>
              <a:custGeom>
                <a:avLst/>
                <a:gdLst>
                  <a:gd name="T0" fmla="*/ 2 w 3"/>
                  <a:gd name="T1" fmla="*/ 2 h 2"/>
                  <a:gd name="T2" fmla="*/ 0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2" y="0"/>
                      <a:pt x="3" y="0"/>
                      <a:pt x="2" y="2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1" name="Freeform 923"/>
              <p:cNvSpPr/>
              <p:nvPr/>
            </p:nvSpPr>
            <p:spPr bwMode="auto">
              <a:xfrm>
                <a:off x="932" y="2827"/>
                <a:ext cx="7" cy="10"/>
              </a:xfrm>
              <a:custGeom>
                <a:avLst/>
                <a:gdLst>
                  <a:gd name="T0" fmla="*/ 3 w 3"/>
                  <a:gd name="T1" fmla="*/ 0 h 4"/>
                  <a:gd name="T2" fmla="*/ 2 w 3"/>
                  <a:gd name="T3" fmla="*/ 4 h 4"/>
                  <a:gd name="T4" fmla="*/ 3 w 3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3" y="1"/>
                      <a:pt x="2" y="2"/>
                      <a:pt x="2" y="4"/>
                    </a:cubicBezTo>
                    <a:cubicBezTo>
                      <a:pt x="1" y="2"/>
                      <a:pt x="0" y="0"/>
                      <a:pt x="3" y="0"/>
                    </a:cubicBezTo>
                    <a:close/>
                  </a:path>
                </a:pathLst>
              </a:custGeom>
              <a:solidFill>
                <a:srgbClr val="FEDB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2" name="Freeform 924"/>
              <p:cNvSpPr/>
              <p:nvPr/>
            </p:nvSpPr>
            <p:spPr bwMode="auto">
              <a:xfrm>
                <a:off x="936" y="2775"/>
                <a:ext cx="12" cy="2"/>
              </a:xfrm>
              <a:custGeom>
                <a:avLst/>
                <a:gdLst>
                  <a:gd name="T0" fmla="*/ 5 w 5"/>
                  <a:gd name="T1" fmla="*/ 0 h 1"/>
                  <a:gd name="T2" fmla="*/ 5 w 5"/>
                  <a:gd name="T3" fmla="*/ 1 h 1"/>
                  <a:gd name="T4" fmla="*/ 0 w 5"/>
                  <a:gd name="T5" fmla="*/ 0 h 1"/>
                  <a:gd name="T6" fmla="*/ 5 w 5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5" y="0"/>
                    </a:moveTo>
                    <a:cubicBezTo>
                      <a:pt x="5" y="0"/>
                      <a:pt x="5" y="0"/>
                      <a:pt x="5" y="1"/>
                    </a:cubicBezTo>
                    <a:cubicBezTo>
                      <a:pt x="3" y="0"/>
                      <a:pt x="2" y="1"/>
                      <a:pt x="0" y="0"/>
                    </a:cubicBezTo>
                    <a:cubicBezTo>
                      <a:pt x="2" y="0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EA4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3" name="Freeform 925"/>
              <p:cNvSpPr/>
              <p:nvPr/>
            </p:nvSpPr>
            <p:spPr bwMode="auto">
              <a:xfrm>
                <a:off x="929" y="2777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2 h 2"/>
                  <a:gd name="T4" fmla="*/ 1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1" y="0"/>
                      <a:pt x="1" y="0"/>
                    </a:cubicBezTo>
                    <a:cubicBezTo>
                      <a:pt x="2" y="0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4" name="Freeform 926"/>
              <p:cNvSpPr/>
              <p:nvPr/>
            </p:nvSpPr>
            <p:spPr bwMode="auto">
              <a:xfrm>
                <a:off x="1371" y="2549"/>
                <a:ext cx="121" cy="121"/>
              </a:xfrm>
              <a:custGeom>
                <a:avLst/>
                <a:gdLst>
                  <a:gd name="T0" fmla="*/ 49 w 51"/>
                  <a:gd name="T1" fmla="*/ 3 h 51"/>
                  <a:gd name="T2" fmla="*/ 46 w 51"/>
                  <a:gd name="T3" fmla="*/ 11 h 51"/>
                  <a:gd name="T4" fmla="*/ 45 w 51"/>
                  <a:gd name="T5" fmla="*/ 18 h 51"/>
                  <a:gd name="T6" fmla="*/ 45 w 51"/>
                  <a:gd name="T7" fmla="*/ 21 h 51"/>
                  <a:gd name="T8" fmla="*/ 50 w 51"/>
                  <a:gd name="T9" fmla="*/ 25 h 51"/>
                  <a:gd name="T10" fmla="*/ 50 w 51"/>
                  <a:gd name="T11" fmla="*/ 27 h 51"/>
                  <a:gd name="T12" fmla="*/ 42 w 51"/>
                  <a:gd name="T13" fmla="*/ 30 h 51"/>
                  <a:gd name="T14" fmla="*/ 39 w 51"/>
                  <a:gd name="T15" fmla="*/ 32 h 51"/>
                  <a:gd name="T16" fmla="*/ 38 w 51"/>
                  <a:gd name="T17" fmla="*/ 33 h 51"/>
                  <a:gd name="T18" fmla="*/ 35 w 51"/>
                  <a:gd name="T19" fmla="*/ 37 h 51"/>
                  <a:gd name="T20" fmla="*/ 22 w 51"/>
                  <a:gd name="T21" fmla="*/ 47 h 51"/>
                  <a:gd name="T22" fmla="*/ 20 w 51"/>
                  <a:gd name="T23" fmla="*/ 49 h 51"/>
                  <a:gd name="T24" fmla="*/ 18 w 51"/>
                  <a:gd name="T25" fmla="*/ 51 h 51"/>
                  <a:gd name="T26" fmla="*/ 10 w 51"/>
                  <a:gd name="T27" fmla="*/ 46 h 51"/>
                  <a:gd name="T28" fmla="*/ 7 w 51"/>
                  <a:gd name="T29" fmla="*/ 43 h 51"/>
                  <a:gd name="T30" fmla="*/ 11 w 51"/>
                  <a:gd name="T31" fmla="*/ 37 h 51"/>
                  <a:gd name="T32" fmla="*/ 11 w 51"/>
                  <a:gd name="T33" fmla="*/ 37 h 51"/>
                  <a:gd name="T34" fmla="*/ 10 w 51"/>
                  <a:gd name="T35" fmla="*/ 34 h 51"/>
                  <a:gd name="T36" fmla="*/ 13 w 51"/>
                  <a:gd name="T37" fmla="*/ 33 h 51"/>
                  <a:gd name="T38" fmla="*/ 15 w 51"/>
                  <a:gd name="T39" fmla="*/ 33 h 51"/>
                  <a:gd name="T40" fmla="*/ 17 w 51"/>
                  <a:gd name="T41" fmla="*/ 33 h 51"/>
                  <a:gd name="T42" fmla="*/ 16 w 51"/>
                  <a:gd name="T43" fmla="*/ 32 h 51"/>
                  <a:gd name="T44" fmla="*/ 13 w 51"/>
                  <a:gd name="T45" fmla="*/ 32 h 51"/>
                  <a:gd name="T46" fmla="*/ 1 w 51"/>
                  <a:gd name="T47" fmla="*/ 29 h 51"/>
                  <a:gd name="T48" fmla="*/ 1 w 51"/>
                  <a:gd name="T49" fmla="*/ 26 h 51"/>
                  <a:gd name="T50" fmla="*/ 6 w 51"/>
                  <a:gd name="T51" fmla="*/ 25 h 51"/>
                  <a:gd name="T52" fmla="*/ 8 w 51"/>
                  <a:gd name="T53" fmla="*/ 23 h 51"/>
                  <a:gd name="T54" fmla="*/ 12 w 51"/>
                  <a:gd name="T55" fmla="*/ 22 h 51"/>
                  <a:gd name="T56" fmla="*/ 13 w 51"/>
                  <a:gd name="T57" fmla="*/ 23 h 51"/>
                  <a:gd name="T58" fmla="*/ 17 w 51"/>
                  <a:gd name="T59" fmla="*/ 20 h 51"/>
                  <a:gd name="T60" fmla="*/ 17 w 51"/>
                  <a:gd name="T61" fmla="*/ 19 h 51"/>
                  <a:gd name="T62" fmla="*/ 17 w 51"/>
                  <a:gd name="T63" fmla="*/ 16 h 51"/>
                  <a:gd name="T64" fmla="*/ 19 w 51"/>
                  <a:gd name="T65" fmla="*/ 12 h 51"/>
                  <a:gd name="T66" fmla="*/ 21 w 51"/>
                  <a:gd name="T67" fmla="*/ 10 h 51"/>
                  <a:gd name="T68" fmla="*/ 36 w 51"/>
                  <a:gd name="T69" fmla="*/ 5 h 51"/>
                  <a:gd name="T70" fmla="*/ 37 w 51"/>
                  <a:gd name="T71" fmla="*/ 6 h 51"/>
                  <a:gd name="T72" fmla="*/ 36 w 51"/>
                  <a:gd name="T73" fmla="*/ 5 h 51"/>
                  <a:gd name="T74" fmla="*/ 39 w 51"/>
                  <a:gd name="T75" fmla="*/ 2 h 51"/>
                  <a:gd name="T76" fmla="*/ 49 w 51"/>
                  <a:gd name="T77" fmla="*/ 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51">
                    <a:moveTo>
                      <a:pt x="49" y="3"/>
                    </a:moveTo>
                    <a:cubicBezTo>
                      <a:pt x="48" y="5"/>
                      <a:pt x="49" y="9"/>
                      <a:pt x="46" y="11"/>
                    </a:cubicBezTo>
                    <a:cubicBezTo>
                      <a:pt x="45" y="12"/>
                      <a:pt x="42" y="15"/>
                      <a:pt x="45" y="18"/>
                    </a:cubicBezTo>
                    <a:cubicBezTo>
                      <a:pt x="45" y="19"/>
                      <a:pt x="45" y="20"/>
                      <a:pt x="45" y="21"/>
                    </a:cubicBezTo>
                    <a:cubicBezTo>
                      <a:pt x="43" y="27"/>
                      <a:pt x="47" y="24"/>
                      <a:pt x="50" y="25"/>
                    </a:cubicBezTo>
                    <a:cubicBezTo>
                      <a:pt x="51" y="25"/>
                      <a:pt x="51" y="26"/>
                      <a:pt x="50" y="27"/>
                    </a:cubicBezTo>
                    <a:cubicBezTo>
                      <a:pt x="48" y="29"/>
                      <a:pt x="45" y="30"/>
                      <a:pt x="42" y="30"/>
                    </a:cubicBezTo>
                    <a:cubicBezTo>
                      <a:pt x="41" y="31"/>
                      <a:pt x="40" y="31"/>
                      <a:pt x="39" y="32"/>
                    </a:cubicBezTo>
                    <a:cubicBezTo>
                      <a:pt x="39" y="33"/>
                      <a:pt x="38" y="33"/>
                      <a:pt x="38" y="33"/>
                    </a:cubicBezTo>
                    <a:cubicBezTo>
                      <a:pt x="37" y="34"/>
                      <a:pt x="36" y="35"/>
                      <a:pt x="35" y="37"/>
                    </a:cubicBezTo>
                    <a:cubicBezTo>
                      <a:pt x="31" y="41"/>
                      <a:pt x="27" y="45"/>
                      <a:pt x="22" y="47"/>
                    </a:cubicBezTo>
                    <a:cubicBezTo>
                      <a:pt x="21" y="47"/>
                      <a:pt x="20" y="48"/>
                      <a:pt x="20" y="49"/>
                    </a:cubicBezTo>
                    <a:cubicBezTo>
                      <a:pt x="20" y="50"/>
                      <a:pt x="19" y="51"/>
                      <a:pt x="18" y="51"/>
                    </a:cubicBezTo>
                    <a:cubicBezTo>
                      <a:pt x="16" y="48"/>
                      <a:pt x="13" y="47"/>
                      <a:pt x="10" y="46"/>
                    </a:cubicBezTo>
                    <a:cubicBezTo>
                      <a:pt x="8" y="46"/>
                      <a:pt x="6" y="44"/>
                      <a:pt x="7" y="43"/>
                    </a:cubicBezTo>
                    <a:cubicBezTo>
                      <a:pt x="9" y="41"/>
                      <a:pt x="7" y="37"/>
                      <a:pt x="11" y="37"/>
                    </a:cubicBezTo>
                    <a:cubicBezTo>
                      <a:pt x="11" y="37"/>
                      <a:pt x="12" y="37"/>
                      <a:pt x="11" y="37"/>
                    </a:cubicBezTo>
                    <a:cubicBezTo>
                      <a:pt x="10" y="36"/>
                      <a:pt x="10" y="36"/>
                      <a:pt x="10" y="34"/>
                    </a:cubicBezTo>
                    <a:cubicBezTo>
                      <a:pt x="11" y="33"/>
                      <a:pt x="12" y="33"/>
                      <a:pt x="13" y="33"/>
                    </a:cubicBezTo>
                    <a:cubicBezTo>
                      <a:pt x="14" y="33"/>
                      <a:pt x="15" y="33"/>
                      <a:pt x="15" y="33"/>
                    </a:cubicBezTo>
                    <a:cubicBezTo>
                      <a:pt x="16" y="34"/>
                      <a:pt x="17" y="34"/>
                      <a:pt x="17" y="33"/>
                    </a:cubicBezTo>
                    <a:cubicBezTo>
                      <a:pt x="17" y="32"/>
                      <a:pt x="16" y="32"/>
                      <a:pt x="16" y="32"/>
                    </a:cubicBezTo>
                    <a:cubicBezTo>
                      <a:pt x="15" y="31"/>
                      <a:pt x="14" y="32"/>
                      <a:pt x="13" y="32"/>
                    </a:cubicBezTo>
                    <a:cubicBezTo>
                      <a:pt x="9" y="34"/>
                      <a:pt x="5" y="32"/>
                      <a:pt x="1" y="29"/>
                    </a:cubicBezTo>
                    <a:cubicBezTo>
                      <a:pt x="0" y="28"/>
                      <a:pt x="0" y="27"/>
                      <a:pt x="1" y="26"/>
                    </a:cubicBezTo>
                    <a:cubicBezTo>
                      <a:pt x="3" y="25"/>
                      <a:pt x="4" y="24"/>
                      <a:pt x="6" y="25"/>
                    </a:cubicBezTo>
                    <a:cubicBezTo>
                      <a:pt x="8" y="26"/>
                      <a:pt x="8" y="24"/>
                      <a:pt x="8" y="23"/>
                    </a:cubicBezTo>
                    <a:cubicBezTo>
                      <a:pt x="9" y="21"/>
                      <a:pt x="10" y="19"/>
                      <a:pt x="12" y="22"/>
                    </a:cubicBezTo>
                    <a:cubicBezTo>
                      <a:pt x="12" y="23"/>
                      <a:pt x="12" y="24"/>
                      <a:pt x="13" y="23"/>
                    </a:cubicBezTo>
                    <a:cubicBezTo>
                      <a:pt x="14" y="21"/>
                      <a:pt x="16" y="22"/>
                      <a:pt x="17" y="20"/>
                    </a:cubicBezTo>
                    <a:cubicBezTo>
                      <a:pt x="17" y="20"/>
                      <a:pt x="18" y="19"/>
                      <a:pt x="17" y="19"/>
                    </a:cubicBezTo>
                    <a:cubicBezTo>
                      <a:pt x="16" y="18"/>
                      <a:pt x="17" y="17"/>
                      <a:pt x="17" y="16"/>
                    </a:cubicBezTo>
                    <a:cubicBezTo>
                      <a:pt x="17" y="15"/>
                      <a:pt x="19" y="14"/>
                      <a:pt x="19" y="12"/>
                    </a:cubicBezTo>
                    <a:cubicBezTo>
                      <a:pt x="19" y="11"/>
                      <a:pt x="20" y="10"/>
                      <a:pt x="21" y="10"/>
                    </a:cubicBezTo>
                    <a:cubicBezTo>
                      <a:pt x="26" y="8"/>
                      <a:pt x="30" y="5"/>
                      <a:pt x="36" y="5"/>
                    </a:cubicBezTo>
                    <a:cubicBezTo>
                      <a:pt x="36" y="5"/>
                      <a:pt x="37" y="6"/>
                      <a:pt x="37" y="6"/>
                    </a:cubicBezTo>
                    <a:cubicBezTo>
                      <a:pt x="37" y="6"/>
                      <a:pt x="36" y="5"/>
                      <a:pt x="36" y="5"/>
                    </a:cubicBezTo>
                    <a:cubicBezTo>
                      <a:pt x="37" y="3"/>
                      <a:pt x="38" y="3"/>
                      <a:pt x="39" y="2"/>
                    </a:cubicBezTo>
                    <a:cubicBezTo>
                      <a:pt x="42" y="2"/>
                      <a:pt x="46" y="0"/>
                      <a:pt x="49" y="3"/>
                    </a:cubicBezTo>
                    <a:close/>
                  </a:path>
                </a:pathLst>
              </a:custGeom>
              <a:solidFill>
                <a:srgbClr val="FE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5" name="Freeform 927"/>
              <p:cNvSpPr/>
              <p:nvPr/>
            </p:nvSpPr>
            <p:spPr bwMode="auto">
              <a:xfrm>
                <a:off x="1411" y="2604"/>
                <a:ext cx="121" cy="76"/>
              </a:xfrm>
              <a:custGeom>
                <a:avLst/>
                <a:gdLst>
                  <a:gd name="T0" fmla="*/ 1 w 51"/>
                  <a:gd name="T1" fmla="*/ 28 h 32"/>
                  <a:gd name="T2" fmla="*/ 3 w 51"/>
                  <a:gd name="T3" fmla="*/ 26 h 32"/>
                  <a:gd name="T4" fmla="*/ 5 w 51"/>
                  <a:gd name="T5" fmla="*/ 24 h 32"/>
                  <a:gd name="T6" fmla="*/ 18 w 51"/>
                  <a:gd name="T7" fmla="*/ 13 h 32"/>
                  <a:gd name="T8" fmla="*/ 21 w 51"/>
                  <a:gd name="T9" fmla="*/ 9 h 32"/>
                  <a:gd name="T10" fmla="*/ 21 w 51"/>
                  <a:gd name="T11" fmla="*/ 9 h 32"/>
                  <a:gd name="T12" fmla="*/ 25 w 51"/>
                  <a:gd name="T13" fmla="*/ 6 h 32"/>
                  <a:gd name="T14" fmla="*/ 33 w 51"/>
                  <a:gd name="T15" fmla="*/ 2 h 32"/>
                  <a:gd name="T16" fmla="*/ 36 w 51"/>
                  <a:gd name="T17" fmla="*/ 1 h 32"/>
                  <a:gd name="T18" fmla="*/ 46 w 51"/>
                  <a:gd name="T19" fmla="*/ 6 h 32"/>
                  <a:gd name="T20" fmla="*/ 51 w 51"/>
                  <a:gd name="T21" fmla="*/ 17 h 32"/>
                  <a:gd name="T22" fmla="*/ 50 w 51"/>
                  <a:gd name="T23" fmla="*/ 17 h 32"/>
                  <a:gd name="T24" fmla="*/ 40 w 51"/>
                  <a:gd name="T25" fmla="*/ 20 h 32"/>
                  <a:gd name="T26" fmla="*/ 37 w 51"/>
                  <a:gd name="T27" fmla="*/ 21 h 32"/>
                  <a:gd name="T28" fmla="*/ 34 w 51"/>
                  <a:gd name="T29" fmla="*/ 23 h 32"/>
                  <a:gd name="T30" fmla="*/ 32 w 51"/>
                  <a:gd name="T31" fmla="*/ 24 h 32"/>
                  <a:gd name="T32" fmla="*/ 13 w 51"/>
                  <a:gd name="T33" fmla="*/ 29 h 32"/>
                  <a:gd name="T34" fmla="*/ 0 w 51"/>
                  <a:gd name="T35" fmla="*/ 29 h 32"/>
                  <a:gd name="T36" fmla="*/ 1 w 51"/>
                  <a:gd name="T37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32">
                    <a:moveTo>
                      <a:pt x="1" y="28"/>
                    </a:moveTo>
                    <a:cubicBezTo>
                      <a:pt x="2" y="27"/>
                      <a:pt x="2" y="26"/>
                      <a:pt x="3" y="26"/>
                    </a:cubicBezTo>
                    <a:cubicBezTo>
                      <a:pt x="3" y="24"/>
                      <a:pt x="4" y="24"/>
                      <a:pt x="5" y="24"/>
                    </a:cubicBezTo>
                    <a:cubicBezTo>
                      <a:pt x="9" y="20"/>
                      <a:pt x="14" y="17"/>
                      <a:pt x="18" y="13"/>
                    </a:cubicBezTo>
                    <a:cubicBezTo>
                      <a:pt x="20" y="13"/>
                      <a:pt x="20" y="11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2" y="8"/>
                      <a:pt x="24" y="8"/>
                      <a:pt x="25" y="6"/>
                    </a:cubicBezTo>
                    <a:cubicBezTo>
                      <a:pt x="28" y="6"/>
                      <a:pt x="32" y="6"/>
                      <a:pt x="33" y="2"/>
                    </a:cubicBezTo>
                    <a:cubicBezTo>
                      <a:pt x="34" y="1"/>
                      <a:pt x="35" y="0"/>
                      <a:pt x="36" y="1"/>
                    </a:cubicBezTo>
                    <a:cubicBezTo>
                      <a:pt x="41" y="0"/>
                      <a:pt x="42" y="5"/>
                      <a:pt x="46" y="6"/>
                    </a:cubicBezTo>
                    <a:cubicBezTo>
                      <a:pt x="46" y="10"/>
                      <a:pt x="50" y="12"/>
                      <a:pt x="51" y="17"/>
                    </a:cubicBezTo>
                    <a:cubicBezTo>
                      <a:pt x="51" y="17"/>
                      <a:pt x="51" y="17"/>
                      <a:pt x="50" y="17"/>
                    </a:cubicBezTo>
                    <a:cubicBezTo>
                      <a:pt x="47" y="18"/>
                      <a:pt x="43" y="19"/>
                      <a:pt x="40" y="20"/>
                    </a:cubicBezTo>
                    <a:cubicBezTo>
                      <a:pt x="39" y="20"/>
                      <a:pt x="38" y="20"/>
                      <a:pt x="37" y="21"/>
                    </a:cubicBezTo>
                    <a:cubicBezTo>
                      <a:pt x="36" y="21"/>
                      <a:pt x="35" y="22"/>
                      <a:pt x="34" y="23"/>
                    </a:cubicBezTo>
                    <a:cubicBezTo>
                      <a:pt x="33" y="23"/>
                      <a:pt x="33" y="24"/>
                      <a:pt x="32" y="24"/>
                    </a:cubicBezTo>
                    <a:cubicBezTo>
                      <a:pt x="26" y="25"/>
                      <a:pt x="20" y="27"/>
                      <a:pt x="13" y="29"/>
                    </a:cubicBezTo>
                    <a:cubicBezTo>
                      <a:pt x="9" y="31"/>
                      <a:pt x="4" y="32"/>
                      <a:pt x="0" y="29"/>
                    </a:cubicBezTo>
                    <a:cubicBezTo>
                      <a:pt x="0" y="28"/>
                      <a:pt x="0" y="28"/>
                      <a:pt x="1" y="28"/>
                    </a:cubicBezTo>
                    <a:close/>
                  </a:path>
                </a:pathLst>
              </a:custGeom>
              <a:solidFill>
                <a:srgbClr val="FD7C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6" name="Freeform 928"/>
              <p:cNvSpPr/>
              <p:nvPr/>
            </p:nvSpPr>
            <p:spPr bwMode="auto">
              <a:xfrm>
                <a:off x="1504" y="2485"/>
                <a:ext cx="59" cy="59"/>
              </a:xfrm>
              <a:custGeom>
                <a:avLst/>
                <a:gdLst>
                  <a:gd name="T0" fmla="*/ 4 w 25"/>
                  <a:gd name="T1" fmla="*/ 1 h 25"/>
                  <a:gd name="T2" fmla="*/ 7 w 25"/>
                  <a:gd name="T3" fmla="*/ 0 h 25"/>
                  <a:gd name="T4" fmla="*/ 16 w 25"/>
                  <a:gd name="T5" fmla="*/ 1 h 25"/>
                  <a:gd name="T6" fmla="*/ 24 w 25"/>
                  <a:gd name="T7" fmla="*/ 6 h 25"/>
                  <a:gd name="T8" fmla="*/ 20 w 25"/>
                  <a:gd name="T9" fmla="*/ 15 h 25"/>
                  <a:gd name="T10" fmla="*/ 8 w 25"/>
                  <a:gd name="T11" fmla="*/ 23 h 25"/>
                  <a:gd name="T12" fmla="*/ 1 w 25"/>
                  <a:gd name="T13" fmla="*/ 25 h 25"/>
                  <a:gd name="T14" fmla="*/ 6 w 25"/>
                  <a:gd name="T15" fmla="*/ 20 h 25"/>
                  <a:gd name="T16" fmla="*/ 2 w 25"/>
                  <a:gd name="T17" fmla="*/ 18 h 25"/>
                  <a:gd name="T18" fmla="*/ 5 w 25"/>
                  <a:gd name="T19" fmla="*/ 14 h 25"/>
                  <a:gd name="T20" fmla="*/ 0 w 25"/>
                  <a:gd name="T21" fmla="*/ 7 h 25"/>
                  <a:gd name="T22" fmla="*/ 4 w 25"/>
                  <a:gd name="T23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25">
                    <a:moveTo>
                      <a:pt x="4" y="1"/>
                    </a:moveTo>
                    <a:cubicBezTo>
                      <a:pt x="5" y="1"/>
                      <a:pt x="6" y="0"/>
                      <a:pt x="7" y="0"/>
                    </a:cubicBezTo>
                    <a:cubicBezTo>
                      <a:pt x="10" y="2"/>
                      <a:pt x="13" y="1"/>
                      <a:pt x="16" y="1"/>
                    </a:cubicBezTo>
                    <a:cubicBezTo>
                      <a:pt x="20" y="0"/>
                      <a:pt x="23" y="2"/>
                      <a:pt x="24" y="6"/>
                    </a:cubicBezTo>
                    <a:cubicBezTo>
                      <a:pt x="25" y="10"/>
                      <a:pt x="24" y="13"/>
                      <a:pt x="20" y="15"/>
                    </a:cubicBezTo>
                    <a:cubicBezTo>
                      <a:pt x="16" y="18"/>
                      <a:pt x="12" y="21"/>
                      <a:pt x="8" y="23"/>
                    </a:cubicBezTo>
                    <a:cubicBezTo>
                      <a:pt x="6" y="24"/>
                      <a:pt x="3" y="25"/>
                      <a:pt x="1" y="25"/>
                    </a:cubicBezTo>
                    <a:cubicBezTo>
                      <a:pt x="2" y="22"/>
                      <a:pt x="4" y="22"/>
                      <a:pt x="6" y="20"/>
                    </a:cubicBezTo>
                    <a:cubicBezTo>
                      <a:pt x="4" y="21"/>
                      <a:pt x="3" y="19"/>
                      <a:pt x="2" y="18"/>
                    </a:cubicBezTo>
                    <a:cubicBezTo>
                      <a:pt x="2" y="16"/>
                      <a:pt x="4" y="16"/>
                      <a:pt x="5" y="14"/>
                    </a:cubicBezTo>
                    <a:cubicBezTo>
                      <a:pt x="4" y="12"/>
                      <a:pt x="0" y="10"/>
                      <a:pt x="0" y="7"/>
                    </a:cubicBezTo>
                    <a:cubicBezTo>
                      <a:pt x="0" y="4"/>
                      <a:pt x="2" y="2"/>
                      <a:pt x="4" y="1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7" name="Freeform 929"/>
              <p:cNvSpPr/>
              <p:nvPr/>
            </p:nvSpPr>
            <p:spPr bwMode="auto">
              <a:xfrm>
                <a:off x="1549" y="2547"/>
                <a:ext cx="59" cy="59"/>
              </a:xfrm>
              <a:custGeom>
                <a:avLst/>
                <a:gdLst>
                  <a:gd name="T0" fmla="*/ 23 w 25"/>
                  <a:gd name="T1" fmla="*/ 23 h 25"/>
                  <a:gd name="T2" fmla="*/ 21 w 25"/>
                  <a:gd name="T3" fmla="*/ 25 h 25"/>
                  <a:gd name="T4" fmla="*/ 20 w 25"/>
                  <a:gd name="T5" fmla="*/ 25 h 25"/>
                  <a:gd name="T6" fmla="*/ 14 w 25"/>
                  <a:gd name="T7" fmla="*/ 21 h 25"/>
                  <a:gd name="T8" fmla="*/ 10 w 25"/>
                  <a:gd name="T9" fmla="*/ 21 h 25"/>
                  <a:gd name="T10" fmla="*/ 6 w 25"/>
                  <a:gd name="T11" fmla="*/ 21 h 25"/>
                  <a:gd name="T12" fmla="*/ 4 w 25"/>
                  <a:gd name="T13" fmla="*/ 20 h 25"/>
                  <a:gd name="T14" fmla="*/ 0 w 25"/>
                  <a:gd name="T15" fmla="*/ 16 h 25"/>
                  <a:gd name="T16" fmla="*/ 6 w 25"/>
                  <a:gd name="T17" fmla="*/ 18 h 25"/>
                  <a:gd name="T18" fmla="*/ 5 w 25"/>
                  <a:gd name="T19" fmla="*/ 13 h 25"/>
                  <a:gd name="T20" fmla="*/ 4 w 25"/>
                  <a:gd name="T21" fmla="*/ 0 h 25"/>
                  <a:gd name="T22" fmla="*/ 5 w 25"/>
                  <a:gd name="T23" fmla="*/ 0 h 25"/>
                  <a:gd name="T24" fmla="*/ 11 w 25"/>
                  <a:gd name="T25" fmla="*/ 0 h 25"/>
                  <a:gd name="T26" fmla="*/ 12 w 25"/>
                  <a:gd name="T27" fmla="*/ 1 h 25"/>
                  <a:gd name="T28" fmla="*/ 13 w 25"/>
                  <a:gd name="T29" fmla="*/ 6 h 25"/>
                  <a:gd name="T30" fmla="*/ 19 w 25"/>
                  <a:gd name="T31" fmla="*/ 12 h 25"/>
                  <a:gd name="T32" fmla="*/ 24 w 25"/>
                  <a:gd name="T33" fmla="*/ 16 h 25"/>
                  <a:gd name="T34" fmla="*/ 16 w 25"/>
                  <a:gd name="T35" fmla="*/ 14 h 25"/>
                  <a:gd name="T36" fmla="*/ 22 w 25"/>
                  <a:gd name="T37" fmla="*/ 19 h 25"/>
                  <a:gd name="T38" fmla="*/ 23 w 25"/>
                  <a:gd name="T39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5">
                    <a:moveTo>
                      <a:pt x="23" y="23"/>
                    </a:moveTo>
                    <a:cubicBezTo>
                      <a:pt x="23" y="24"/>
                      <a:pt x="22" y="24"/>
                      <a:pt x="21" y="25"/>
                    </a:cubicBezTo>
                    <a:cubicBezTo>
                      <a:pt x="21" y="25"/>
                      <a:pt x="21" y="25"/>
                      <a:pt x="20" y="25"/>
                    </a:cubicBezTo>
                    <a:cubicBezTo>
                      <a:pt x="19" y="23"/>
                      <a:pt x="16" y="24"/>
                      <a:pt x="14" y="21"/>
                    </a:cubicBezTo>
                    <a:cubicBezTo>
                      <a:pt x="13" y="20"/>
                      <a:pt x="11" y="21"/>
                      <a:pt x="10" y="21"/>
                    </a:cubicBezTo>
                    <a:cubicBezTo>
                      <a:pt x="8" y="21"/>
                      <a:pt x="7" y="21"/>
                      <a:pt x="6" y="21"/>
                    </a:cubicBezTo>
                    <a:cubicBezTo>
                      <a:pt x="5" y="21"/>
                      <a:pt x="5" y="20"/>
                      <a:pt x="4" y="20"/>
                    </a:cubicBezTo>
                    <a:cubicBezTo>
                      <a:pt x="5" y="17"/>
                      <a:pt x="2" y="16"/>
                      <a:pt x="0" y="16"/>
                    </a:cubicBezTo>
                    <a:cubicBezTo>
                      <a:pt x="3" y="13"/>
                      <a:pt x="4" y="16"/>
                      <a:pt x="6" y="18"/>
                    </a:cubicBezTo>
                    <a:cubicBezTo>
                      <a:pt x="7" y="16"/>
                      <a:pt x="9" y="14"/>
                      <a:pt x="5" y="13"/>
                    </a:cubicBezTo>
                    <a:cubicBezTo>
                      <a:pt x="1" y="12"/>
                      <a:pt x="0" y="4"/>
                      <a:pt x="4" y="0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12" y="0"/>
                      <a:pt x="12" y="1"/>
                      <a:pt x="12" y="1"/>
                    </a:cubicBezTo>
                    <a:cubicBezTo>
                      <a:pt x="9" y="3"/>
                      <a:pt x="13" y="4"/>
                      <a:pt x="13" y="6"/>
                    </a:cubicBezTo>
                    <a:cubicBezTo>
                      <a:pt x="12" y="12"/>
                      <a:pt x="13" y="12"/>
                      <a:pt x="19" y="12"/>
                    </a:cubicBezTo>
                    <a:cubicBezTo>
                      <a:pt x="21" y="12"/>
                      <a:pt x="25" y="11"/>
                      <a:pt x="24" y="16"/>
                    </a:cubicBezTo>
                    <a:cubicBezTo>
                      <a:pt x="21" y="16"/>
                      <a:pt x="19" y="15"/>
                      <a:pt x="16" y="14"/>
                    </a:cubicBezTo>
                    <a:cubicBezTo>
                      <a:pt x="17" y="17"/>
                      <a:pt x="17" y="20"/>
                      <a:pt x="22" y="19"/>
                    </a:cubicBezTo>
                    <a:cubicBezTo>
                      <a:pt x="24" y="19"/>
                      <a:pt x="24" y="21"/>
                      <a:pt x="23" y="23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8" name="Freeform 930"/>
              <p:cNvSpPr/>
              <p:nvPr/>
            </p:nvSpPr>
            <p:spPr bwMode="auto">
              <a:xfrm>
                <a:off x="1496" y="2592"/>
                <a:ext cx="74" cy="38"/>
              </a:xfrm>
              <a:custGeom>
                <a:avLst/>
                <a:gdLst>
                  <a:gd name="T0" fmla="*/ 26 w 31"/>
                  <a:gd name="T1" fmla="*/ 1 h 16"/>
                  <a:gd name="T2" fmla="*/ 28 w 31"/>
                  <a:gd name="T3" fmla="*/ 1 h 16"/>
                  <a:gd name="T4" fmla="*/ 24 w 31"/>
                  <a:gd name="T5" fmla="*/ 13 h 16"/>
                  <a:gd name="T6" fmla="*/ 13 w 31"/>
                  <a:gd name="T7" fmla="*/ 12 h 16"/>
                  <a:gd name="T8" fmla="*/ 10 w 31"/>
                  <a:gd name="T9" fmla="*/ 11 h 16"/>
                  <a:gd name="T10" fmla="*/ 0 w 31"/>
                  <a:gd name="T11" fmla="*/ 6 h 16"/>
                  <a:gd name="T12" fmla="*/ 12 w 31"/>
                  <a:gd name="T13" fmla="*/ 1 h 16"/>
                  <a:gd name="T14" fmla="*/ 21 w 31"/>
                  <a:gd name="T15" fmla="*/ 1 h 16"/>
                  <a:gd name="T16" fmla="*/ 25 w 31"/>
                  <a:gd name="T17" fmla="*/ 1 h 16"/>
                  <a:gd name="T18" fmla="*/ 26 w 31"/>
                  <a:gd name="T1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16">
                    <a:moveTo>
                      <a:pt x="26" y="1"/>
                    </a:moveTo>
                    <a:cubicBezTo>
                      <a:pt x="27" y="1"/>
                      <a:pt x="28" y="1"/>
                      <a:pt x="28" y="1"/>
                    </a:cubicBezTo>
                    <a:cubicBezTo>
                      <a:pt x="31" y="4"/>
                      <a:pt x="29" y="10"/>
                      <a:pt x="24" y="13"/>
                    </a:cubicBezTo>
                    <a:cubicBezTo>
                      <a:pt x="19" y="16"/>
                      <a:pt x="18" y="16"/>
                      <a:pt x="13" y="12"/>
                    </a:cubicBezTo>
                    <a:cubicBezTo>
                      <a:pt x="12" y="12"/>
                      <a:pt x="11" y="12"/>
                      <a:pt x="10" y="11"/>
                    </a:cubicBezTo>
                    <a:cubicBezTo>
                      <a:pt x="6" y="11"/>
                      <a:pt x="4" y="6"/>
                      <a:pt x="0" y="6"/>
                    </a:cubicBezTo>
                    <a:cubicBezTo>
                      <a:pt x="3" y="2"/>
                      <a:pt x="8" y="2"/>
                      <a:pt x="12" y="1"/>
                    </a:cubicBezTo>
                    <a:cubicBezTo>
                      <a:pt x="15" y="1"/>
                      <a:pt x="18" y="1"/>
                      <a:pt x="21" y="1"/>
                    </a:cubicBezTo>
                    <a:cubicBezTo>
                      <a:pt x="23" y="0"/>
                      <a:pt x="24" y="0"/>
                      <a:pt x="25" y="1"/>
                    </a:cubicBezTo>
                    <a:cubicBezTo>
                      <a:pt x="26" y="1"/>
                      <a:pt x="26" y="1"/>
                      <a:pt x="26" y="1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79" name="Freeform 931"/>
              <p:cNvSpPr/>
              <p:nvPr/>
            </p:nvSpPr>
            <p:spPr bwMode="auto">
              <a:xfrm>
                <a:off x="1454" y="2523"/>
                <a:ext cx="69" cy="38"/>
              </a:xfrm>
              <a:custGeom>
                <a:avLst/>
                <a:gdLst>
                  <a:gd name="T0" fmla="*/ 23 w 29"/>
                  <a:gd name="T1" fmla="*/ 2 h 16"/>
                  <a:gd name="T2" fmla="*/ 28 w 29"/>
                  <a:gd name="T3" fmla="*/ 4 h 16"/>
                  <a:gd name="T4" fmla="*/ 22 w 29"/>
                  <a:gd name="T5" fmla="*/ 9 h 16"/>
                  <a:gd name="T6" fmla="*/ 14 w 29"/>
                  <a:gd name="T7" fmla="*/ 14 h 16"/>
                  <a:gd name="T8" fmla="*/ 4 w 29"/>
                  <a:gd name="T9" fmla="*/ 14 h 16"/>
                  <a:gd name="T10" fmla="*/ 1 w 29"/>
                  <a:gd name="T11" fmla="*/ 14 h 16"/>
                  <a:gd name="T12" fmla="*/ 2 w 29"/>
                  <a:gd name="T13" fmla="*/ 11 h 16"/>
                  <a:gd name="T14" fmla="*/ 6 w 29"/>
                  <a:gd name="T15" fmla="*/ 6 h 16"/>
                  <a:gd name="T16" fmla="*/ 10 w 29"/>
                  <a:gd name="T17" fmla="*/ 5 h 16"/>
                  <a:gd name="T18" fmla="*/ 15 w 29"/>
                  <a:gd name="T19" fmla="*/ 7 h 16"/>
                  <a:gd name="T20" fmla="*/ 17 w 29"/>
                  <a:gd name="T21" fmla="*/ 3 h 16"/>
                  <a:gd name="T22" fmla="*/ 23 w 29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16">
                    <a:moveTo>
                      <a:pt x="23" y="2"/>
                    </a:moveTo>
                    <a:cubicBezTo>
                      <a:pt x="25" y="4"/>
                      <a:pt x="29" y="2"/>
                      <a:pt x="28" y="4"/>
                    </a:cubicBezTo>
                    <a:cubicBezTo>
                      <a:pt x="28" y="6"/>
                      <a:pt x="25" y="8"/>
                      <a:pt x="22" y="9"/>
                    </a:cubicBezTo>
                    <a:cubicBezTo>
                      <a:pt x="20" y="11"/>
                      <a:pt x="16" y="12"/>
                      <a:pt x="14" y="14"/>
                    </a:cubicBezTo>
                    <a:cubicBezTo>
                      <a:pt x="10" y="13"/>
                      <a:pt x="7" y="15"/>
                      <a:pt x="4" y="14"/>
                    </a:cubicBezTo>
                    <a:cubicBezTo>
                      <a:pt x="3" y="15"/>
                      <a:pt x="1" y="16"/>
                      <a:pt x="1" y="14"/>
                    </a:cubicBezTo>
                    <a:cubicBezTo>
                      <a:pt x="0" y="12"/>
                      <a:pt x="1" y="11"/>
                      <a:pt x="2" y="11"/>
                    </a:cubicBezTo>
                    <a:cubicBezTo>
                      <a:pt x="5" y="10"/>
                      <a:pt x="6" y="8"/>
                      <a:pt x="6" y="6"/>
                    </a:cubicBezTo>
                    <a:cubicBezTo>
                      <a:pt x="7" y="4"/>
                      <a:pt x="7" y="1"/>
                      <a:pt x="10" y="5"/>
                    </a:cubicBezTo>
                    <a:cubicBezTo>
                      <a:pt x="11" y="6"/>
                      <a:pt x="13" y="6"/>
                      <a:pt x="15" y="7"/>
                    </a:cubicBezTo>
                    <a:cubicBezTo>
                      <a:pt x="15" y="6"/>
                      <a:pt x="16" y="5"/>
                      <a:pt x="17" y="3"/>
                    </a:cubicBezTo>
                    <a:cubicBezTo>
                      <a:pt x="18" y="0"/>
                      <a:pt x="20" y="0"/>
                      <a:pt x="23" y="2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0" name="Freeform 932"/>
              <p:cNvSpPr/>
              <p:nvPr/>
            </p:nvSpPr>
            <p:spPr bwMode="auto">
              <a:xfrm>
                <a:off x="1589" y="2563"/>
                <a:ext cx="40" cy="29"/>
              </a:xfrm>
              <a:custGeom>
                <a:avLst/>
                <a:gdLst>
                  <a:gd name="T0" fmla="*/ 17 w 17"/>
                  <a:gd name="T1" fmla="*/ 9 h 12"/>
                  <a:gd name="T2" fmla="*/ 10 w 17"/>
                  <a:gd name="T3" fmla="*/ 12 h 12"/>
                  <a:gd name="T4" fmla="*/ 9 w 17"/>
                  <a:gd name="T5" fmla="*/ 10 h 12"/>
                  <a:gd name="T6" fmla="*/ 6 w 17"/>
                  <a:gd name="T7" fmla="*/ 4 h 12"/>
                  <a:gd name="T8" fmla="*/ 4 w 17"/>
                  <a:gd name="T9" fmla="*/ 4 h 12"/>
                  <a:gd name="T10" fmla="*/ 0 w 17"/>
                  <a:gd name="T11" fmla="*/ 3 h 12"/>
                  <a:gd name="T12" fmla="*/ 1 w 17"/>
                  <a:gd name="T13" fmla="*/ 0 h 12"/>
                  <a:gd name="T14" fmla="*/ 6 w 17"/>
                  <a:gd name="T15" fmla="*/ 1 h 12"/>
                  <a:gd name="T16" fmla="*/ 15 w 17"/>
                  <a:gd name="T17" fmla="*/ 5 h 12"/>
                  <a:gd name="T18" fmla="*/ 17 w 17"/>
                  <a:gd name="T1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2">
                    <a:moveTo>
                      <a:pt x="17" y="9"/>
                    </a:moveTo>
                    <a:cubicBezTo>
                      <a:pt x="12" y="5"/>
                      <a:pt x="11" y="9"/>
                      <a:pt x="10" y="12"/>
                    </a:cubicBezTo>
                    <a:cubicBezTo>
                      <a:pt x="8" y="12"/>
                      <a:pt x="9" y="11"/>
                      <a:pt x="9" y="10"/>
                    </a:cubicBezTo>
                    <a:cubicBezTo>
                      <a:pt x="11" y="6"/>
                      <a:pt x="9" y="4"/>
                      <a:pt x="6" y="4"/>
                    </a:cubicBezTo>
                    <a:cubicBezTo>
                      <a:pt x="5" y="4"/>
                      <a:pt x="5" y="4"/>
                      <a:pt x="4" y="4"/>
                    </a:cubicBezTo>
                    <a:cubicBezTo>
                      <a:pt x="3" y="4"/>
                      <a:pt x="1" y="4"/>
                      <a:pt x="0" y="3"/>
                    </a:cubicBez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4" y="0"/>
                      <a:pt x="6" y="1"/>
                    </a:cubicBezTo>
                    <a:cubicBezTo>
                      <a:pt x="9" y="2"/>
                      <a:pt x="11" y="6"/>
                      <a:pt x="15" y="5"/>
                    </a:cubicBezTo>
                    <a:cubicBezTo>
                      <a:pt x="17" y="5"/>
                      <a:pt x="15" y="8"/>
                      <a:pt x="17" y="9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1" name="Freeform 933"/>
              <p:cNvSpPr/>
              <p:nvPr/>
            </p:nvSpPr>
            <p:spPr bwMode="auto">
              <a:xfrm>
                <a:off x="1549" y="2535"/>
                <a:ext cx="40" cy="21"/>
              </a:xfrm>
              <a:custGeom>
                <a:avLst/>
                <a:gdLst>
                  <a:gd name="T0" fmla="*/ 4 w 17"/>
                  <a:gd name="T1" fmla="*/ 5 h 9"/>
                  <a:gd name="T2" fmla="*/ 1 w 17"/>
                  <a:gd name="T3" fmla="*/ 0 h 9"/>
                  <a:gd name="T4" fmla="*/ 13 w 17"/>
                  <a:gd name="T5" fmla="*/ 4 h 9"/>
                  <a:gd name="T6" fmla="*/ 16 w 17"/>
                  <a:gd name="T7" fmla="*/ 9 h 9"/>
                  <a:gd name="T8" fmla="*/ 12 w 17"/>
                  <a:gd name="T9" fmla="*/ 6 h 9"/>
                  <a:gd name="T10" fmla="*/ 4 w 17"/>
                  <a:gd name="T11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9">
                    <a:moveTo>
                      <a:pt x="4" y="5"/>
                    </a:moveTo>
                    <a:cubicBezTo>
                      <a:pt x="3" y="4"/>
                      <a:pt x="0" y="4"/>
                      <a:pt x="1" y="0"/>
                    </a:cubicBezTo>
                    <a:cubicBezTo>
                      <a:pt x="4" y="4"/>
                      <a:pt x="9" y="2"/>
                      <a:pt x="13" y="4"/>
                    </a:cubicBezTo>
                    <a:cubicBezTo>
                      <a:pt x="15" y="5"/>
                      <a:pt x="17" y="5"/>
                      <a:pt x="16" y="9"/>
                    </a:cubicBezTo>
                    <a:cubicBezTo>
                      <a:pt x="14" y="8"/>
                      <a:pt x="14" y="5"/>
                      <a:pt x="12" y="6"/>
                    </a:cubicBezTo>
                    <a:cubicBezTo>
                      <a:pt x="9" y="6"/>
                      <a:pt x="7" y="7"/>
                      <a:pt x="4" y="5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2" name="Freeform 934"/>
              <p:cNvSpPr/>
              <p:nvPr/>
            </p:nvSpPr>
            <p:spPr bwMode="auto">
              <a:xfrm>
                <a:off x="1546" y="2590"/>
                <a:ext cx="10" cy="4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2 h 2"/>
                  <a:gd name="T4" fmla="*/ 4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3" y="2"/>
                      <a:pt x="2" y="2"/>
                      <a:pt x="0" y="2"/>
                    </a:cubicBezTo>
                    <a:cubicBezTo>
                      <a:pt x="2" y="0"/>
                      <a:pt x="3" y="0"/>
                      <a:pt x="4" y="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3" name="Freeform 935"/>
              <p:cNvSpPr/>
              <p:nvPr/>
            </p:nvSpPr>
            <p:spPr bwMode="auto">
              <a:xfrm>
                <a:off x="1591" y="2544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1 h 2"/>
                  <a:gd name="T8" fmla="*/ 2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4" name="Freeform 936"/>
              <p:cNvSpPr/>
              <p:nvPr/>
            </p:nvSpPr>
            <p:spPr bwMode="auto">
              <a:xfrm>
                <a:off x="939" y="1872"/>
                <a:ext cx="178" cy="154"/>
              </a:xfrm>
              <a:custGeom>
                <a:avLst/>
                <a:gdLst>
                  <a:gd name="T0" fmla="*/ 48 w 75"/>
                  <a:gd name="T1" fmla="*/ 3 h 65"/>
                  <a:gd name="T2" fmla="*/ 58 w 75"/>
                  <a:gd name="T3" fmla="*/ 1 h 65"/>
                  <a:gd name="T4" fmla="*/ 71 w 75"/>
                  <a:gd name="T5" fmla="*/ 10 h 65"/>
                  <a:gd name="T6" fmla="*/ 73 w 75"/>
                  <a:gd name="T7" fmla="*/ 15 h 65"/>
                  <a:gd name="T8" fmla="*/ 72 w 75"/>
                  <a:gd name="T9" fmla="*/ 18 h 65"/>
                  <a:gd name="T10" fmla="*/ 53 w 75"/>
                  <a:gd name="T11" fmla="*/ 18 h 65"/>
                  <a:gd name="T12" fmla="*/ 52 w 75"/>
                  <a:gd name="T13" fmla="*/ 26 h 65"/>
                  <a:gd name="T14" fmla="*/ 48 w 75"/>
                  <a:gd name="T15" fmla="*/ 34 h 65"/>
                  <a:gd name="T16" fmla="*/ 43 w 75"/>
                  <a:gd name="T17" fmla="*/ 33 h 65"/>
                  <a:gd name="T18" fmla="*/ 40 w 75"/>
                  <a:gd name="T19" fmla="*/ 33 h 65"/>
                  <a:gd name="T20" fmla="*/ 42 w 75"/>
                  <a:gd name="T21" fmla="*/ 34 h 65"/>
                  <a:gd name="T22" fmla="*/ 40 w 75"/>
                  <a:gd name="T23" fmla="*/ 38 h 65"/>
                  <a:gd name="T24" fmla="*/ 36 w 75"/>
                  <a:gd name="T25" fmla="*/ 45 h 65"/>
                  <a:gd name="T26" fmla="*/ 35 w 75"/>
                  <a:gd name="T27" fmla="*/ 51 h 65"/>
                  <a:gd name="T28" fmla="*/ 30 w 75"/>
                  <a:gd name="T29" fmla="*/ 60 h 65"/>
                  <a:gd name="T30" fmla="*/ 25 w 75"/>
                  <a:gd name="T31" fmla="*/ 63 h 65"/>
                  <a:gd name="T32" fmla="*/ 22 w 75"/>
                  <a:gd name="T33" fmla="*/ 60 h 65"/>
                  <a:gd name="T34" fmla="*/ 19 w 75"/>
                  <a:gd name="T35" fmla="*/ 64 h 65"/>
                  <a:gd name="T36" fmla="*/ 16 w 75"/>
                  <a:gd name="T37" fmla="*/ 62 h 65"/>
                  <a:gd name="T38" fmla="*/ 15 w 75"/>
                  <a:gd name="T39" fmla="*/ 60 h 65"/>
                  <a:gd name="T40" fmla="*/ 14 w 75"/>
                  <a:gd name="T41" fmla="*/ 55 h 65"/>
                  <a:gd name="T42" fmla="*/ 10 w 75"/>
                  <a:gd name="T43" fmla="*/ 63 h 65"/>
                  <a:gd name="T44" fmla="*/ 10 w 75"/>
                  <a:gd name="T45" fmla="*/ 58 h 65"/>
                  <a:gd name="T46" fmla="*/ 5 w 75"/>
                  <a:gd name="T47" fmla="*/ 60 h 65"/>
                  <a:gd name="T48" fmla="*/ 3 w 75"/>
                  <a:gd name="T49" fmla="*/ 51 h 65"/>
                  <a:gd name="T50" fmla="*/ 2 w 75"/>
                  <a:gd name="T51" fmla="*/ 49 h 65"/>
                  <a:gd name="T52" fmla="*/ 4 w 75"/>
                  <a:gd name="T53" fmla="*/ 48 h 65"/>
                  <a:gd name="T54" fmla="*/ 7 w 75"/>
                  <a:gd name="T55" fmla="*/ 53 h 65"/>
                  <a:gd name="T56" fmla="*/ 8 w 75"/>
                  <a:gd name="T57" fmla="*/ 56 h 65"/>
                  <a:gd name="T58" fmla="*/ 10 w 75"/>
                  <a:gd name="T59" fmla="*/ 55 h 65"/>
                  <a:gd name="T60" fmla="*/ 10 w 75"/>
                  <a:gd name="T61" fmla="*/ 53 h 65"/>
                  <a:gd name="T62" fmla="*/ 9 w 75"/>
                  <a:gd name="T63" fmla="*/ 50 h 65"/>
                  <a:gd name="T64" fmla="*/ 9 w 75"/>
                  <a:gd name="T65" fmla="*/ 40 h 65"/>
                  <a:gd name="T66" fmla="*/ 10 w 75"/>
                  <a:gd name="T67" fmla="*/ 40 h 65"/>
                  <a:gd name="T68" fmla="*/ 17 w 75"/>
                  <a:gd name="T69" fmla="*/ 38 h 65"/>
                  <a:gd name="T70" fmla="*/ 17 w 75"/>
                  <a:gd name="T71" fmla="*/ 37 h 65"/>
                  <a:gd name="T72" fmla="*/ 13 w 75"/>
                  <a:gd name="T73" fmla="*/ 33 h 65"/>
                  <a:gd name="T74" fmla="*/ 13 w 75"/>
                  <a:gd name="T75" fmla="*/ 35 h 65"/>
                  <a:gd name="T76" fmla="*/ 10 w 75"/>
                  <a:gd name="T77" fmla="*/ 37 h 65"/>
                  <a:gd name="T78" fmla="*/ 10 w 75"/>
                  <a:gd name="T79" fmla="*/ 35 h 65"/>
                  <a:gd name="T80" fmla="*/ 5 w 75"/>
                  <a:gd name="T81" fmla="*/ 30 h 65"/>
                  <a:gd name="T82" fmla="*/ 7 w 75"/>
                  <a:gd name="T83" fmla="*/ 36 h 65"/>
                  <a:gd name="T84" fmla="*/ 3 w 75"/>
                  <a:gd name="T85" fmla="*/ 33 h 65"/>
                  <a:gd name="T86" fmla="*/ 0 w 75"/>
                  <a:gd name="T87" fmla="*/ 30 h 65"/>
                  <a:gd name="T88" fmla="*/ 22 w 75"/>
                  <a:gd name="T89" fmla="*/ 17 h 65"/>
                  <a:gd name="T90" fmla="*/ 38 w 75"/>
                  <a:gd name="T91" fmla="*/ 11 h 65"/>
                  <a:gd name="T92" fmla="*/ 48 w 75"/>
                  <a:gd name="T93" fmla="*/ 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75" h="65">
                    <a:moveTo>
                      <a:pt x="48" y="3"/>
                    </a:moveTo>
                    <a:cubicBezTo>
                      <a:pt x="51" y="3"/>
                      <a:pt x="53" y="0"/>
                      <a:pt x="58" y="1"/>
                    </a:cubicBezTo>
                    <a:cubicBezTo>
                      <a:pt x="64" y="3"/>
                      <a:pt x="68" y="6"/>
                      <a:pt x="71" y="10"/>
                    </a:cubicBezTo>
                    <a:cubicBezTo>
                      <a:pt x="72" y="12"/>
                      <a:pt x="72" y="13"/>
                      <a:pt x="73" y="15"/>
                    </a:cubicBezTo>
                    <a:cubicBezTo>
                      <a:pt x="75" y="16"/>
                      <a:pt x="74" y="17"/>
                      <a:pt x="72" y="18"/>
                    </a:cubicBezTo>
                    <a:cubicBezTo>
                      <a:pt x="67" y="12"/>
                      <a:pt x="58" y="12"/>
                      <a:pt x="53" y="18"/>
                    </a:cubicBezTo>
                    <a:cubicBezTo>
                      <a:pt x="51" y="21"/>
                      <a:pt x="52" y="23"/>
                      <a:pt x="52" y="26"/>
                    </a:cubicBezTo>
                    <a:cubicBezTo>
                      <a:pt x="53" y="30"/>
                      <a:pt x="51" y="33"/>
                      <a:pt x="48" y="34"/>
                    </a:cubicBezTo>
                    <a:cubicBezTo>
                      <a:pt x="46" y="35"/>
                      <a:pt x="44" y="36"/>
                      <a:pt x="43" y="33"/>
                    </a:cubicBezTo>
                    <a:cubicBezTo>
                      <a:pt x="42" y="32"/>
                      <a:pt x="41" y="32"/>
                      <a:pt x="40" y="33"/>
                    </a:cubicBezTo>
                    <a:cubicBezTo>
                      <a:pt x="40" y="33"/>
                      <a:pt x="41" y="33"/>
                      <a:pt x="42" y="34"/>
                    </a:cubicBezTo>
                    <a:cubicBezTo>
                      <a:pt x="42" y="36"/>
                      <a:pt x="42" y="37"/>
                      <a:pt x="40" y="38"/>
                    </a:cubicBezTo>
                    <a:cubicBezTo>
                      <a:pt x="36" y="39"/>
                      <a:pt x="34" y="41"/>
                      <a:pt x="36" y="45"/>
                    </a:cubicBezTo>
                    <a:cubicBezTo>
                      <a:pt x="37" y="47"/>
                      <a:pt x="37" y="50"/>
                      <a:pt x="35" y="51"/>
                    </a:cubicBezTo>
                    <a:cubicBezTo>
                      <a:pt x="32" y="53"/>
                      <a:pt x="31" y="56"/>
                      <a:pt x="30" y="60"/>
                    </a:cubicBezTo>
                    <a:cubicBezTo>
                      <a:pt x="30" y="65"/>
                      <a:pt x="28" y="64"/>
                      <a:pt x="25" y="63"/>
                    </a:cubicBezTo>
                    <a:cubicBezTo>
                      <a:pt x="24" y="62"/>
                      <a:pt x="24" y="61"/>
                      <a:pt x="22" y="60"/>
                    </a:cubicBezTo>
                    <a:cubicBezTo>
                      <a:pt x="21" y="62"/>
                      <a:pt x="21" y="63"/>
                      <a:pt x="19" y="64"/>
                    </a:cubicBezTo>
                    <a:cubicBezTo>
                      <a:pt x="18" y="63"/>
                      <a:pt x="17" y="63"/>
                      <a:pt x="16" y="62"/>
                    </a:cubicBezTo>
                    <a:cubicBezTo>
                      <a:pt x="15" y="62"/>
                      <a:pt x="14" y="61"/>
                      <a:pt x="15" y="60"/>
                    </a:cubicBezTo>
                    <a:cubicBezTo>
                      <a:pt x="21" y="58"/>
                      <a:pt x="13" y="56"/>
                      <a:pt x="14" y="55"/>
                    </a:cubicBezTo>
                    <a:cubicBezTo>
                      <a:pt x="15" y="58"/>
                      <a:pt x="13" y="60"/>
                      <a:pt x="10" y="63"/>
                    </a:cubicBezTo>
                    <a:cubicBezTo>
                      <a:pt x="9" y="61"/>
                      <a:pt x="12" y="59"/>
                      <a:pt x="10" y="58"/>
                    </a:cubicBezTo>
                    <a:cubicBezTo>
                      <a:pt x="8" y="57"/>
                      <a:pt x="7" y="60"/>
                      <a:pt x="5" y="60"/>
                    </a:cubicBezTo>
                    <a:cubicBezTo>
                      <a:pt x="6" y="57"/>
                      <a:pt x="8" y="53"/>
                      <a:pt x="3" y="51"/>
                    </a:cubicBezTo>
                    <a:cubicBezTo>
                      <a:pt x="2" y="51"/>
                      <a:pt x="2" y="50"/>
                      <a:pt x="2" y="49"/>
                    </a:cubicBezTo>
                    <a:cubicBezTo>
                      <a:pt x="2" y="48"/>
                      <a:pt x="3" y="48"/>
                      <a:pt x="4" y="48"/>
                    </a:cubicBezTo>
                    <a:cubicBezTo>
                      <a:pt x="7" y="49"/>
                      <a:pt x="8" y="51"/>
                      <a:pt x="7" y="53"/>
                    </a:cubicBezTo>
                    <a:cubicBezTo>
                      <a:pt x="7" y="54"/>
                      <a:pt x="7" y="55"/>
                      <a:pt x="8" y="56"/>
                    </a:cubicBezTo>
                    <a:cubicBezTo>
                      <a:pt x="8" y="56"/>
                      <a:pt x="9" y="56"/>
                      <a:pt x="10" y="55"/>
                    </a:cubicBezTo>
                    <a:cubicBezTo>
                      <a:pt x="12" y="54"/>
                      <a:pt x="10" y="54"/>
                      <a:pt x="10" y="53"/>
                    </a:cubicBezTo>
                    <a:cubicBezTo>
                      <a:pt x="10" y="52"/>
                      <a:pt x="11" y="50"/>
                      <a:pt x="9" y="50"/>
                    </a:cubicBezTo>
                    <a:cubicBezTo>
                      <a:pt x="3" y="47"/>
                      <a:pt x="9" y="43"/>
                      <a:pt x="9" y="40"/>
                    </a:cubicBezTo>
                    <a:cubicBezTo>
                      <a:pt x="9" y="39"/>
                      <a:pt x="10" y="39"/>
                      <a:pt x="10" y="40"/>
                    </a:cubicBezTo>
                    <a:cubicBezTo>
                      <a:pt x="13" y="43"/>
                      <a:pt x="14" y="37"/>
                      <a:pt x="17" y="38"/>
                    </a:cubicBezTo>
                    <a:cubicBezTo>
                      <a:pt x="17" y="38"/>
                      <a:pt x="17" y="37"/>
                      <a:pt x="17" y="37"/>
                    </a:cubicBezTo>
                    <a:cubicBezTo>
                      <a:pt x="15" y="36"/>
                      <a:pt x="15" y="33"/>
                      <a:pt x="13" y="33"/>
                    </a:cubicBezTo>
                    <a:cubicBezTo>
                      <a:pt x="12" y="32"/>
                      <a:pt x="13" y="34"/>
                      <a:pt x="13" y="35"/>
                    </a:cubicBezTo>
                    <a:cubicBezTo>
                      <a:pt x="13" y="36"/>
                      <a:pt x="11" y="37"/>
                      <a:pt x="10" y="37"/>
                    </a:cubicBezTo>
                    <a:cubicBezTo>
                      <a:pt x="7" y="36"/>
                      <a:pt x="10" y="35"/>
                      <a:pt x="10" y="35"/>
                    </a:cubicBezTo>
                    <a:cubicBezTo>
                      <a:pt x="9" y="33"/>
                      <a:pt x="7" y="31"/>
                      <a:pt x="5" y="30"/>
                    </a:cubicBezTo>
                    <a:cubicBezTo>
                      <a:pt x="4" y="33"/>
                      <a:pt x="7" y="34"/>
                      <a:pt x="7" y="36"/>
                    </a:cubicBezTo>
                    <a:cubicBezTo>
                      <a:pt x="4" y="37"/>
                      <a:pt x="3" y="35"/>
                      <a:pt x="3" y="33"/>
                    </a:cubicBezTo>
                    <a:cubicBezTo>
                      <a:pt x="3" y="31"/>
                      <a:pt x="2" y="30"/>
                      <a:pt x="0" y="30"/>
                    </a:cubicBezTo>
                    <a:cubicBezTo>
                      <a:pt x="6" y="24"/>
                      <a:pt x="14" y="21"/>
                      <a:pt x="22" y="17"/>
                    </a:cubicBezTo>
                    <a:cubicBezTo>
                      <a:pt x="27" y="14"/>
                      <a:pt x="32" y="13"/>
                      <a:pt x="38" y="11"/>
                    </a:cubicBezTo>
                    <a:cubicBezTo>
                      <a:pt x="42" y="9"/>
                      <a:pt x="45" y="7"/>
                      <a:pt x="48" y="3"/>
                    </a:cubicBezTo>
                    <a:close/>
                  </a:path>
                </a:pathLst>
              </a:custGeom>
              <a:solidFill>
                <a:srgbClr val="AB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5" name="Freeform 937"/>
              <p:cNvSpPr/>
              <p:nvPr/>
            </p:nvSpPr>
            <p:spPr bwMode="auto">
              <a:xfrm>
                <a:off x="917" y="2003"/>
                <a:ext cx="140" cy="109"/>
              </a:xfrm>
              <a:custGeom>
                <a:avLst/>
                <a:gdLst>
                  <a:gd name="T0" fmla="*/ 34 w 59"/>
                  <a:gd name="T1" fmla="*/ 8 h 46"/>
                  <a:gd name="T2" fmla="*/ 38 w 59"/>
                  <a:gd name="T3" fmla="*/ 5 h 46"/>
                  <a:gd name="T4" fmla="*/ 51 w 59"/>
                  <a:gd name="T5" fmla="*/ 1 h 46"/>
                  <a:gd name="T6" fmla="*/ 52 w 59"/>
                  <a:gd name="T7" fmla="*/ 1 h 46"/>
                  <a:gd name="T8" fmla="*/ 55 w 59"/>
                  <a:gd name="T9" fmla="*/ 2 h 46"/>
                  <a:gd name="T10" fmla="*/ 53 w 59"/>
                  <a:gd name="T11" fmla="*/ 5 h 46"/>
                  <a:gd name="T12" fmla="*/ 52 w 59"/>
                  <a:gd name="T13" fmla="*/ 6 h 46"/>
                  <a:gd name="T14" fmla="*/ 57 w 59"/>
                  <a:gd name="T15" fmla="*/ 9 h 46"/>
                  <a:gd name="T16" fmla="*/ 59 w 59"/>
                  <a:gd name="T17" fmla="*/ 16 h 46"/>
                  <a:gd name="T18" fmla="*/ 48 w 59"/>
                  <a:gd name="T19" fmla="*/ 43 h 46"/>
                  <a:gd name="T20" fmla="*/ 47 w 59"/>
                  <a:gd name="T21" fmla="*/ 44 h 46"/>
                  <a:gd name="T22" fmla="*/ 34 w 59"/>
                  <a:gd name="T23" fmla="*/ 46 h 46"/>
                  <a:gd name="T24" fmla="*/ 33 w 59"/>
                  <a:gd name="T25" fmla="*/ 46 h 46"/>
                  <a:gd name="T26" fmla="*/ 19 w 59"/>
                  <a:gd name="T27" fmla="*/ 43 h 46"/>
                  <a:gd name="T28" fmla="*/ 18 w 59"/>
                  <a:gd name="T29" fmla="*/ 38 h 46"/>
                  <a:gd name="T30" fmla="*/ 16 w 59"/>
                  <a:gd name="T31" fmla="*/ 38 h 46"/>
                  <a:gd name="T32" fmla="*/ 12 w 59"/>
                  <a:gd name="T33" fmla="*/ 35 h 46"/>
                  <a:gd name="T34" fmla="*/ 13 w 59"/>
                  <a:gd name="T35" fmla="*/ 28 h 46"/>
                  <a:gd name="T36" fmla="*/ 14 w 59"/>
                  <a:gd name="T37" fmla="*/ 27 h 46"/>
                  <a:gd name="T38" fmla="*/ 22 w 59"/>
                  <a:gd name="T39" fmla="*/ 24 h 46"/>
                  <a:gd name="T40" fmla="*/ 25 w 59"/>
                  <a:gd name="T41" fmla="*/ 25 h 46"/>
                  <a:gd name="T42" fmla="*/ 29 w 59"/>
                  <a:gd name="T43" fmla="*/ 31 h 46"/>
                  <a:gd name="T44" fmla="*/ 25 w 59"/>
                  <a:gd name="T45" fmla="*/ 22 h 46"/>
                  <a:gd name="T46" fmla="*/ 23 w 59"/>
                  <a:gd name="T47" fmla="*/ 21 h 46"/>
                  <a:gd name="T48" fmla="*/ 13 w 59"/>
                  <a:gd name="T49" fmla="*/ 23 h 46"/>
                  <a:gd name="T50" fmla="*/ 11 w 59"/>
                  <a:gd name="T51" fmla="*/ 22 h 46"/>
                  <a:gd name="T52" fmla="*/ 8 w 59"/>
                  <a:gd name="T53" fmla="*/ 33 h 46"/>
                  <a:gd name="T54" fmla="*/ 4 w 59"/>
                  <a:gd name="T55" fmla="*/ 32 h 46"/>
                  <a:gd name="T56" fmla="*/ 2 w 59"/>
                  <a:gd name="T57" fmla="*/ 27 h 46"/>
                  <a:gd name="T58" fmla="*/ 3 w 59"/>
                  <a:gd name="T59" fmla="*/ 25 h 46"/>
                  <a:gd name="T60" fmla="*/ 7 w 59"/>
                  <a:gd name="T61" fmla="*/ 19 h 46"/>
                  <a:gd name="T62" fmla="*/ 13 w 59"/>
                  <a:gd name="T63" fmla="*/ 17 h 46"/>
                  <a:gd name="T64" fmla="*/ 30 w 59"/>
                  <a:gd name="T65" fmla="*/ 13 h 46"/>
                  <a:gd name="T66" fmla="*/ 34 w 59"/>
                  <a:gd name="T6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46">
                    <a:moveTo>
                      <a:pt x="34" y="8"/>
                    </a:moveTo>
                    <a:cubicBezTo>
                      <a:pt x="38" y="8"/>
                      <a:pt x="38" y="7"/>
                      <a:pt x="38" y="5"/>
                    </a:cubicBezTo>
                    <a:cubicBezTo>
                      <a:pt x="42" y="4"/>
                      <a:pt x="46" y="1"/>
                      <a:pt x="51" y="1"/>
                    </a:cubicBezTo>
                    <a:cubicBezTo>
                      <a:pt x="51" y="1"/>
                      <a:pt x="52" y="1"/>
                      <a:pt x="52" y="1"/>
                    </a:cubicBezTo>
                    <a:cubicBezTo>
                      <a:pt x="53" y="1"/>
                      <a:pt x="55" y="0"/>
                      <a:pt x="55" y="2"/>
                    </a:cubicBezTo>
                    <a:cubicBezTo>
                      <a:pt x="56" y="3"/>
                      <a:pt x="55" y="4"/>
                      <a:pt x="53" y="5"/>
                    </a:cubicBezTo>
                    <a:cubicBezTo>
                      <a:pt x="53" y="5"/>
                      <a:pt x="53" y="6"/>
                      <a:pt x="52" y="6"/>
                    </a:cubicBezTo>
                    <a:cubicBezTo>
                      <a:pt x="55" y="5"/>
                      <a:pt x="56" y="8"/>
                      <a:pt x="57" y="9"/>
                    </a:cubicBezTo>
                    <a:cubicBezTo>
                      <a:pt x="59" y="11"/>
                      <a:pt x="59" y="13"/>
                      <a:pt x="59" y="16"/>
                    </a:cubicBezTo>
                    <a:cubicBezTo>
                      <a:pt x="56" y="25"/>
                      <a:pt x="52" y="34"/>
                      <a:pt x="48" y="43"/>
                    </a:cubicBezTo>
                    <a:cubicBezTo>
                      <a:pt x="48" y="44"/>
                      <a:pt x="47" y="44"/>
                      <a:pt x="47" y="44"/>
                    </a:cubicBezTo>
                    <a:cubicBezTo>
                      <a:pt x="42" y="42"/>
                      <a:pt x="39" y="45"/>
                      <a:pt x="34" y="46"/>
                    </a:cubicBezTo>
                    <a:cubicBezTo>
                      <a:pt x="34" y="46"/>
                      <a:pt x="33" y="46"/>
                      <a:pt x="33" y="46"/>
                    </a:cubicBezTo>
                    <a:cubicBezTo>
                      <a:pt x="29" y="42"/>
                      <a:pt x="24" y="45"/>
                      <a:pt x="19" y="43"/>
                    </a:cubicBezTo>
                    <a:cubicBezTo>
                      <a:pt x="17" y="42"/>
                      <a:pt x="18" y="39"/>
                      <a:pt x="18" y="38"/>
                    </a:cubicBezTo>
                    <a:cubicBezTo>
                      <a:pt x="17" y="37"/>
                      <a:pt x="17" y="37"/>
                      <a:pt x="16" y="38"/>
                    </a:cubicBezTo>
                    <a:cubicBezTo>
                      <a:pt x="12" y="40"/>
                      <a:pt x="12" y="39"/>
                      <a:pt x="12" y="35"/>
                    </a:cubicBezTo>
                    <a:cubicBezTo>
                      <a:pt x="11" y="32"/>
                      <a:pt x="14" y="30"/>
                      <a:pt x="13" y="28"/>
                    </a:cubicBezTo>
                    <a:cubicBezTo>
                      <a:pt x="12" y="27"/>
                      <a:pt x="13" y="27"/>
                      <a:pt x="14" y="27"/>
                    </a:cubicBezTo>
                    <a:cubicBezTo>
                      <a:pt x="17" y="27"/>
                      <a:pt x="20" y="25"/>
                      <a:pt x="22" y="24"/>
                    </a:cubicBezTo>
                    <a:cubicBezTo>
                      <a:pt x="24" y="23"/>
                      <a:pt x="25" y="24"/>
                      <a:pt x="25" y="25"/>
                    </a:cubicBezTo>
                    <a:cubicBezTo>
                      <a:pt x="24" y="29"/>
                      <a:pt x="27" y="30"/>
                      <a:pt x="29" y="31"/>
                    </a:cubicBezTo>
                    <a:cubicBezTo>
                      <a:pt x="28" y="28"/>
                      <a:pt x="25" y="25"/>
                      <a:pt x="25" y="22"/>
                    </a:cubicBezTo>
                    <a:cubicBezTo>
                      <a:pt x="24" y="20"/>
                      <a:pt x="23" y="20"/>
                      <a:pt x="23" y="21"/>
                    </a:cubicBezTo>
                    <a:cubicBezTo>
                      <a:pt x="20" y="26"/>
                      <a:pt x="17" y="24"/>
                      <a:pt x="13" y="23"/>
                    </a:cubicBezTo>
                    <a:cubicBezTo>
                      <a:pt x="13" y="23"/>
                      <a:pt x="12" y="23"/>
                      <a:pt x="11" y="22"/>
                    </a:cubicBezTo>
                    <a:cubicBezTo>
                      <a:pt x="13" y="26"/>
                      <a:pt x="12" y="31"/>
                      <a:pt x="8" y="33"/>
                    </a:cubicBezTo>
                    <a:cubicBezTo>
                      <a:pt x="7" y="33"/>
                      <a:pt x="5" y="33"/>
                      <a:pt x="4" y="32"/>
                    </a:cubicBezTo>
                    <a:cubicBezTo>
                      <a:pt x="3" y="31"/>
                      <a:pt x="0" y="30"/>
                      <a:pt x="2" y="27"/>
                    </a:cubicBezTo>
                    <a:cubicBezTo>
                      <a:pt x="3" y="27"/>
                      <a:pt x="3" y="26"/>
                      <a:pt x="3" y="25"/>
                    </a:cubicBezTo>
                    <a:cubicBezTo>
                      <a:pt x="1" y="21"/>
                      <a:pt x="5" y="21"/>
                      <a:pt x="7" y="19"/>
                    </a:cubicBezTo>
                    <a:cubicBezTo>
                      <a:pt x="9" y="17"/>
                      <a:pt x="11" y="18"/>
                      <a:pt x="13" y="17"/>
                    </a:cubicBezTo>
                    <a:cubicBezTo>
                      <a:pt x="19" y="14"/>
                      <a:pt x="25" y="14"/>
                      <a:pt x="30" y="13"/>
                    </a:cubicBezTo>
                    <a:cubicBezTo>
                      <a:pt x="30" y="10"/>
                      <a:pt x="31" y="8"/>
                      <a:pt x="34" y="8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6" name="Freeform 938"/>
              <p:cNvSpPr/>
              <p:nvPr/>
            </p:nvSpPr>
            <p:spPr bwMode="auto">
              <a:xfrm>
                <a:off x="844" y="2048"/>
                <a:ext cx="149" cy="83"/>
              </a:xfrm>
              <a:custGeom>
                <a:avLst/>
                <a:gdLst>
                  <a:gd name="T0" fmla="*/ 38 w 63"/>
                  <a:gd name="T1" fmla="*/ 0 h 35"/>
                  <a:gd name="T2" fmla="*/ 38 w 63"/>
                  <a:gd name="T3" fmla="*/ 2 h 35"/>
                  <a:gd name="T4" fmla="*/ 36 w 63"/>
                  <a:gd name="T5" fmla="*/ 8 h 35"/>
                  <a:gd name="T6" fmla="*/ 33 w 63"/>
                  <a:gd name="T7" fmla="*/ 9 h 35"/>
                  <a:gd name="T8" fmla="*/ 41 w 63"/>
                  <a:gd name="T9" fmla="*/ 11 h 35"/>
                  <a:gd name="T10" fmla="*/ 40 w 63"/>
                  <a:gd name="T11" fmla="*/ 3 h 35"/>
                  <a:gd name="T12" fmla="*/ 47 w 63"/>
                  <a:gd name="T13" fmla="*/ 4 h 35"/>
                  <a:gd name="T14" fmla="*/ 51 w 63"/>
                  <a:gd name="T15" fmla="*/ 2 h 35"/>
                  <a:gd name="T16" fmla="*/ 57 w 63"/>
                  <a:gd name="T17" fmla="*/ 0 h 35"/>
                  <a:gd name="T18" fmla="*/ 61 w 63"/>
                  <a:gd name="T19" fmla="*/ 11 h 35"/>
                  <a:gd name="T20" fmla="*/ 62 w 63"/>
                  <a:gd name="T21" fmla="*/ 12 h 35"/>
                  <a:gd name="T22" fmla="*/ 59 w 63"/>
                  <a:gd name="T23" fmla="*/ 13 h 35"/>
                  <a:gd name="T24" fmla="*/ 55 w 63"/>
                  <a:gd name="T25" fmla="*/ 5 h 35"/>
                  <a:gd name="T26" fmla="*/ 44 w 63"/>
                  <a:gd name="T27" fmla="*/ 8 h 35"/>
                  <a:gd name="T28" fmla="*/ 44 w 63"/>
                  <a:gd name="T29" fmla="*/ 14 h 35"/>
                  <a:gd name="T30" fmla="*/ 44 w 63"/>
                  <a:gd name="T31" fmla="*/ 19 h 35"/>
                  <a:gd name="T32" fmla="*/ 48 w 63"/>
                  <a:gd name="T33" fmla="*/ 17 h 35"/>
                  <a:gd name="T34" fmla="*/ 51 w 63"/>
                  <a:gd name="T35" fmla="*/ 23 h 35"/>
                  <a:gd name="T36" fmla="*/ 50 w 63"/>
                  <a:gd name="T37" fmla="*/ 28 h 35"/>
                  <a:gd name="T38" fmla="*/ 46 w 63"/>
                  <a:gd name="T39" fmla="*/ 27 h 35"/>
                  <a:gd name="T40" fmla="*/ 43 w 63"/>
                  <a:gd name="T41" fmla="*/ 28 h 35"/>
                  <a:gd name="T42" fmla="*/ 36 w 63"/>
                  <a:gd name="T43" fmla="*/ 24 h 35"/>
                  <a:gd name="T44" fmla="*/ 35 w 63"/>
                  <a:gd name="T45" fmla="*/ 31 h 35"/>
                  <a:gd name="T46" fmla="*/ 31 w 63"/>
                  <a:gd name="T47" fmla="*/ 32 h 35"/>
                  <a:gd name="T48" fmla="*/ 31 w 63"/>
                  <a:gd name="T49" fmla="*/ 29 h 35"/>
                  <a:gd name="T50" fmla="*/ 30 w 63"/>
                  <a:gd name="T51" fmla="*/ 33 h 35"/>
                  <a:gd name="T52" fmla="*/ 28 w 63"/>
                  <a:gd name="T53" fmla="*/ 34 h 35"/>
                  <a:gd name="T54" fmla="*/ 18 w 63"/>
                  <a:gd name="T55" fmla="*/ 34 h 35"/>
                  <a:gd name="T56" fmla="*/ 13 w 63"/>
                  <a:gd name="T57" fmla="*/ 32 h 35"/>
                  <a:gd name="T58" fmla="*/ 4 w 63"/>
                  <a:gd name="T59" fmla="*/ 29 h 35"/>
                  <a:gd name="T60" fmla="*/ 1 w 63"/>
                  <a:gd name="T61" fmla="*/ 25 h 35"/>
                  <a:gd name="T62" fmla="*/ 2 w 63"/>
                  <a:gd name="T63" fmla="*/ 24 h 35"/>
                  <a:gd name="T64" fmla="*/ 0 w 63"/>
                  <a:gd name="T65" fmla="*/ 15 h 35"/>
                  <a:gd name="T66" fmla="*/ 11 w 63"/>
                  <a:gd name="T67" fmla="*/ 12 h 35"/>
                  <a:gd name="T68" fmla="*/ 13 w 63"/>
                  <a:gd name="T69" fmla="*/ 10 h 35"/>
                  <a:gd name="T70" fmla="*/ 24 w 63"/>
                  <a:gd name="T71" fmla="*/ 5 h 35"/>
                  <a:gd name="T72" fmla="*/ 34 w 63"/>
                  <a:gd name="T73" fmla="*/ 2 h 35"/>
                  <a:gd name="T74" fmla="*/ 38 w 63"/>
                  <a:gd name="T7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3" h="35">
                    <a:moveTo>
                      <a:pt x="38" y="0"/>
                    </a:moveTo>
                    <a:cubicBezTo>
                      <a:pt x="38" y="1"/>
                      <a:pt x="38" y="2"/>
                      <a:pt x="38" y="2"/>
                    </a:cubicBezTo>
                    <a:cubicBezTo>
                      <a:pt x="37" y="3"/>
                      <a:pt x="36" y="6"/>
                      <a:pt x="36" y="8"/>
                    </a:cubicBezTo>
                    <a:cubicBezTo>
                      <a:pt x="36" y="10"/>
                      <a:pt x="34" y="8"/>
                      <a:pt x="33" y="9"/>
                    </a:cubicBezTo>
                    <a:cubicBezTo>
                      <a:pt x="36" y="10"/>
                      <a:pt x="37" y="16"/>
                      <a:pt x="41" y="11"/>
                    </a:cubicBezTo>
                    <a:cubicBezTo>
                      <a:pt x="43" y="8"/>
                      <a:pt x="45" y="6"/>
                      <a:pt x="40" y="3"/>
                    </a:cubicBezTo>
                    <a:cubicBezTo>
                      <a:pt x="43" y="2"/>
                      <a:pt x="45" y="3"/>
                      <a:pt x="47" y="4"/>
                    </a:cubicBezTo>
                    <a:cubicBezTo>
                      <a:pt x="50" y="5"/>
                      <a:pt x="50" y="5"/>
                      <a:pt x="51" y="2"/>
                    </a:cubicBezTo>
                    <a:cubicBezTo>
                      <a:pt x="52" y="0"/>
                      <a:pt x="55" y="2"/>
                      <a:pt x="57" y="0"/>
                    </a:cubicBezTo>
                    <a:cubicBezTo>
                      <a:pt x="54" y="5"/>
                      <a:pt x="60" y="7"/>
                      <a:pt x="61" y="11"/>
                    </a:cubicBezTo>
                    <a:cubicBezTo>
                      <a:pt x="61" y="11"/>
                      <a:pt x="63" y="11"/>
                      <a:pt x="62" y="12"/>
                    </a:cubicBezTo>
                    <a:cubicBezTo>
                      <a:pt x="61" y="13"/>
                      <a:pt x="61" y="14"/>
                      <a:pt x="59" y="13"/>
                    </a:cubicBezTo>
                    <a:cubicBezTo>
                      <a:pt x="57" y="11"/>
                      <a:pt x="52" y="11"/>
                      <a:pt x="55" y="5"/>
                    </a:cubicBezTo>
                    <a:cubicBezTo>
                      <a:pt x="52" y="8"/>
                      <a:pt x="49" y="10"/>
                      <a:pt x="44" y="8"/>
                    </a:cubicBezTo>
                    <a:cubicBezTo>
                      <a:pt x="46" y="11"/>
                      <a:pt x="47" y="12"/>
                      <a:pt x="44" y="14"/>
                    </a:cubicBezTo>
                    <a:cubicBezTo>
                      <a:pt x="42" y="15"/>
                      <a:pt x="46" y="17"/>
                      <a:pt x="44" y="19"/>
                    </a:cubicBezTo>
                    <a:cubicBezTo>
                      <a:pt x="46" y="21"/>
                      <a:pt x="45" y="15"/>
                      <a:pt x="48" y="17"/>
                    </a:cubicBezTo>
                    <a:cubicBezTo>
                      <a:pt x="51" y="19"/>
                      <a:pt x="49" y="22"/>
                      <a:pt x="51" y="23"/>
                    </a:cubicBezTo>
                    <a:cubicBezTo>
                      <a:pt x="52" y="25"/>
                      <a:pt x="51" y="27"/>
                      <a:pt x="50" y="28"/>
                    </a:cubicBezTo>
                    <a:cubicBezTo>
                      <a:pt x="48" y="29"/>
                      <a:pt x="47" y="28"/>
                      <a:pt x="46" y="27"/>
                    </a:cubicBezTo>
                    <a:cubicBezTo>
                      <a:pt x="45" y="26"/>
                      <a:pt x="44" y="27"/>
                      <a:pt x="43" y="28"/>
                    </a:cubicBezTo>
                    <a:cubicBezTo>
                      <a:pt x="38" y="31"/>
                      <a:pt x="37" y="30"/>
                      <a:pt x="36" y="24"/>
                    </a:cubicBezTo>
                    <a:cubicBezTo>
                      <a:pt x="35" y="26"/>
                      <a:pt x="36" y="29"/>
                      <a:pt x="35" y="31"/>
                    </a:cubicBezTo>
                    <a:cubicBezTo>
                      <a:pt x="34" y="32"/>
                      <a:pt x="33" y="33"/>
                      <a:pt x="31" y="32"/>
                    </a:cubicBezTo>
                    <a:cubicBezTo>
                      <a:pt x="29" y="32"/>
                      <a:pt x="31" y="30"/>
                      <a:pt x="31" y="29"/>
                    </a:cubicBezTo>
                    <a:cubicBezTo>
                      <a:pt x="30" y="30"/>
                      <a:pt x="30" y="32"/>
                      <a:pt x="30" y="33"/>
                    </a:cubicBezTo>
                    <a:cubicBezTo>
                      <a:pt x="30" y="34"/>
                      <a:pt x="29" y="35"/>
                      <a:pt x="28" y="34"/>
                    </a:cubicBezTo>
                    <a:cubicBezTo>
                      <a:pt x="24" y="31"/>
                      <a:pt x="21" y="34"/>
                      <a:pt x="18" y="34"/>
                    </a:cubicBezTo>
                    <a:cubicBezTo>
                      <a:pt x="15" y="35"/>
                      <a:pt x="14" y="34"/>
                      <a:pt x="13" y="32"/>
                    </a:cubicBezTo>
                    <a:cubicBezTo>
                      <a:pt x="10" y="27"/>
                      <a:pt x="10" y="27"/>
                      <a:pt x="4" y="29"/>
                    </a:cubicBezTo>
                    <a:cubicBezTo>
                      <a:pt x="1" y="29"/>
                      <a:pt x="0" y="28"/>
                      <a:pt x="1" y="25"/>
                    </a:cubicBezTo>
                    <a:cubicBezTo>
                      <a:pt x="1" y="25"/>
                      <a:pt x="1" y="24"/>
                      <a:pt x="2" y="24"/>
                    </a:cubicBezTo>
                    <a:cubicBezTo>
                      <a:pt x="3" y="21"/>
                      <a:pt x="3" y="17"/>
                      <a:pt x="0" y="15"/>
                    </a:cubicBezTo>
                    <a:cubicBezTo>
                      <a:pt x="3" y="13"/>
                      <a:pt x="7" y="13"/>
                      <a:pt x="11" y="12"/>
                    </a:cubicBezTo>
                    <a:cubicBezTo>
                      <a:pt x="12" y="12"/>
                      <a:pt x="13" y="12"/>
                      <a:pt x="13" y="10"/>
                    </a:cubicBezTo>
                    <a:cubicBezTo>
                      <a:pt x="16" y="7"/>
                      <a:pt x="19" y="5"/>
                      <a:pt x="24" y="5"/>
                    </a:cubicBezTo>
                    <a:cubicBezTo>
                      <a:pt x="28" y="5"/>
                      <a:pt x="31" y="4"/>
                      <a:pt x="34" y="2"/>
                    </a:cubicBezTo>
                    <a:cubicBezTo>
                      <a:pt x="35" y="0"/>
                      <a:pt x="37" y="0"/>
                      <a:pt x="38" y="0"/>
                    </a:cubicBezTo>
                    <a:close/>
                  </a:path>
                </a:pathLst>
              </a:custGeom>
              <a:solidFill>
                <a:srgbClr val="B3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7" name="Freeform 939"/>
              <p:cNvSpPr/>
              <p:nvPr/>
            </p:nvSpPr>
            <p:spPr bwMode="auto">
              <a:xfrm>
                <a:off x="820" y="1988"/>
                <a:ext cx="102" cy="57"/>
              </a:xfrm>
              <a:custGeom>
                <a:avLst/>
                <a:gdLst>
                  <a:gd name="T0" fmla="*/ 28 w 43"/>
                  <a:gd name="T1" fmla="*/ 24 h 24"/>
                  <a:gd name="T2" fmla="*/ 26 w 43"/>
                  <a:gd name="T3" fmla="*/ 21 h 24"/>
                  <a:gd name="T4" fmla="*/ 23 w 43"/>
                  <a:gd name="T5" fmla="*/ 20 h 24"/>
                  <a:gd name="T6" fmla="*/ 17 w 43"/>
                  <a:gd name="T7" fmla="*/ 19 h 24"/>
                  <a:gd name="T8" fmla="*/ 16 w 43"/>
                  <a:gd name="T9" fmla="*/ 18 h 24"/>
                  <a:gd name="T10" fmla="*/ 11 w 43"/>
                  <a:gd name="T11" fmla="*/ 16 h 24"/>
                  <a:gd name="T12" fmla="*/ 9 w 43"/>
                  <a:gd name="T13" fmla="*/ 19 h 24"/>
                  <a:gd name="T14" fmla="*/ 7 w 43"/>
                  <a:gd name="T15" fmla="*/ 16 h 24"/>
                  <a:gd name="T16" fmla="*/ 5 w 43"/>
                  <a:gd name="T17" fmla="*/ 15 h 24"/>
                  <a:gd name="T18" fmla="*/ 2 w 43"/>
                  <a:gd name="T19" fmla="*/ 15 h 24"/>
                  <a:gd name="T20" fmla="*/ 2 w 43"/>
                  <a:gd name="T21" fmla="*/ 12 h 24"/>
                  <a:gd name="T22" fmla="*/ 9 w 43"/>
                  <a:gd name="T23" fmla="*/ 8 h 24"/>
                  <a:gd name="T24" fmla="*/ 12 w 43"/>
                  <a:gd name="T25" fmla="*/ 11 h 24"/>
                  <a:gd name="T26" fmla="*/ 12 w 43"/>
                  <a:gd name="T27" fmla="*/ 9 h 24"/>
                  <a:gd name="T28" fmla="*/ 14 w 43"/>
                  <a:gd name="T29" fmla="*/ 6 h 24"/>
                  <a:gd name="T30" fmla="*/ 17 w 43"/>
                  <a:gd name="T31" fmla="*/ 5 h 24"/>
                  <a:gd name="T32" fmla="*/ 26 w 43"/>
                  <a:gd name="T33" fmla="*/ 2 h 24"/>
                  <a:gd name="T34" fmla="*/ 22 w 43"/>
                  <a:gd name="T35" fmla="*/ 9 h 24"/>
                  <a:gd name="T36" fmla="*/ 24 w 43"/>
                  <a:gd name="T37" fmla="*/ 7 h 24"/>
                  <a:gd name="T38" fmla="*/ 26 w 43"/>
                  <a:gd name="T39" fmla="*/ 7 h 24"/>
                  <a:gd name="T40" fmla="*/ 30 w 43"/>
                  <a:gd name="T41" fmla="*/ 12 h 24"/>
                  <a:gd name="T42" fmla="*/ 31 w 43"/>
                  <a:gd name="T43" fmla="*/ 11 h 24"/>
                  <a:gd name="T44" fmla="*/ 31 w 43"/>
                  <a:gd name="T45" fmla="*/ 5 h 24"/>
                  <a:gd name="T46" fmla="*/ 35 w 43"/>
                  <a:gd name="T47" fmla="*/ 8 h 24"/>
                  <a:gd name="T48" fmla="*/ 41 w 43"/>
                  <a:gd name="T49" fmla="*/ 11 h 24"/>
                  <a:gd name="T50" fmla="*/ 42 w 43"/>
                  <a:gd name="T51" fmla="*/ 13 h 24"/>
                  <a:gd name="T52" fmla="*/ 40 w 43"/>
                  <a:gd name="T53" fmla="*/ 14 h 24"/>
                  <a:gd name="T54" fmla="*/ 31 w 43"/>
                  <a:gd name="T55" fmla="*/ 15 h 24"/>
                  <a:gd name="T56" fmla="*/ 34 w 43"/>
                  <a:gd name="T57" fmla="*/ 19 h 24"/>
                  <a:gd name="T58" fmla="*/ 29 w 43"/>
                  <a:gd name="T59" fmla="*/ 24 h 24"/>
                  <a:gd name="T60" fmla="*/ 28 w 43"/>
                  <a:gd name="T6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24">
                    <a:moveTo>
                      <a:pt x="28" y="24"/>
                    </a:moveTo>
                    <a:cubicBezTo>
                      <a:pt x="28" y="22"/>
                      <a:pt x="26" y="23"/>
                      <a:pt x="26" y="21"/>
                    </a:cubicBezTo>
                    <a:cubicBezTo>
                      <a:pt x="26" y="19"/>
                      <a:pt x="25" y="19"/>
                      <a:pt x="23" y="20"/>
                    </a:cubicBezTo>
                    <a:cubicBezTo>
                      <a:pt x="22" y="21"/>
                      <a:pt x="18" y="24"/>
                      <a:pt x="17" y="19"/>
                    </a:cubicBezTo>
                    <a:cubicBezTo>
                      <a:pt x="17" y="19"/>
                      <a:pt x="17" y="18"/>
                      <a:pt x="16" y="18"/>
                    </a:cubicBezTo>
                    <a:cubicBezTo>
                      <a:pt x="14" y="18"/>
                      <a:pt x="12" y="17"/>
                      <a:pt x="11" y="16"/>
                    </a:cubicBezTo>
                    <a:cubicBezTo>
                      <a:pt x="9" y="16"/>
                      <a:pt x="11" y="18"/>
                      <a:pt x="9" y="19"/>
                    </a:cubicBezTo>
                    <a:cubicBezTo>
                      <a:pt x="8" y="19"/>
                      <a:pt x="9" y="16"/>
                      <a:pt x="7" y="16"/>
                    </a:cubicBezTo>
                    <a:cubicBezTo>
                      <a:pt x="9" y="12"/>
                      <a:pt x="6" y="14"/>
                      <a:pt x="5" y="15"/>
                    </a:cubicBezTo>
                    <a:cubicBezTo>
                      <a:pt x="4" y="16"/>
                      <a:pt x="3" y="16"/>
                      <a:pt x="2" y="15"/>
                    </a:cubicBezTo>
                    <a:cubicBezTo>
                      <a:pt x="0" y="14"/>
                      <a:pt x="3" y="13"/>
                      <a:pt x="2" y="12"/>
                    </a:cubicBezTo>
                    <a:cubicBezTo>
                      <a:pt x="7" y="15"/>
                      <a:pt x="6" y="9"/>
                      <a:pt x="9" y="8"/>
                    </a:cubicBezTo>
                    <a:cubicBezTo>
                      <a:pt x="9" y="10"/>
                      <a:pt x="9" y="12"/>
                      <a:pt x="12" y="11"/>
                    </a:cubicBezTo>
                    <a:cubicBezTo>
                      <a:pt x="13" y="10"/>
                      <a:pt x="14" y="10"/>
                      <a:pt x="12" y="9"/>
                    </a:cubicBezTo>
                    <a:cubicBezTo>
                      <a:pt x="8" y="5"/>
                      <a:pt x="14" y="7"/>
                      <a:pt x="14" y="6"/>
                    </a:cubicBezTo>
                    <a:cubicBezTo>
                      <a:pt x="16" y="7"/>
                      <a:pt x="17" y="6"/>
                      <a:pt x="17" y="5"/>
                    </a:cubicBezTo>
                    <a:cubicBezTo>
                      <a:pt x="19" y="0"/>
                      <a:pt x="22" y="1"/>
                      <a:pt x="26" y="2"/>
                    </a:cubicBezTo>
                    <a:cubicBezTo>
                      <a:pt x="24" y="4"/>
                      <a:pt x="21" y="6"/>
                      <a:pt x="22" y="9"/>
                    </a:cubicBezTo>
                    <a:cubicBezTo>
                      <a:pt x="23" y="9"/>
                      <a:pt x="23" y="8"/>
                      <a:pt x="24" y="7"/>
                    </a:cubicBezTo>
                    <a:cubicBezTo>
                      <a:pt x="24" y="6"/>
                      <a:pt x="26" y="6"/>
                      <a:pt x="26" y="7"/>
                    </a:cubicBezTo>
                    <a:cubicBezTo>
                      <a:pt x="25" y="11"/>
                      <a:pt x="30" y="9"/>
                      <a:pt x="30" y="12"/>
                    </a:cubicBezTo>
                    <a:cubicBezTo>
                      <a:pt x="31" y="12"/>
                      <a:pt x="31" y="11"/>
                      <a:pt x="31" y="11"/>
                    </a:cubicBezTo>
                    <a:cubicBezTo>
                      <a:pt x="30" y="9"/>
                      <a:pt x="29" y="6"/>
                      <a:pt x="31" y="5"/>
                    </a:cubicBezTo>
                    <a:cubicBezTo>
                      <a:pt x="33" y="4"/>
                      <a:pt x="34" y="7"/>
                      <a:pt x="35" y="8"/>
                    </a:cubicBezTo>
                    <a:cubicBezTo>
                      <a:pt x="37" y="9"/>
                      <a:pt x="39" y="10"/>
                      <a:pt x="41" y="11"/>
                    </a:cubicBezTo>
                    <a:cubicBezTo>
                      <a:pt x="42" y="11"/>
                      <a:pt x="43" y="12"/>
                      <a:pt x="42" y="13"/>
                    </a:cubicBezTo>
                    <a:cubicBezTo>
                      <a:pt x="42" y="15"/>
                      <a:pt x="41" y="14"/>
                      <a:pt x="40" y="14"/>
                    </a:cubicBezTo>
                    <a:cubicBezTo>
                      <a:pt x="37" y="14"/>
                      <a:pt x="34" y="14"/>
                      <a:pt x="31" y="15"/>
                    </a:cubicBezTo>
                    <a:cubicBezTo>
                      <a:pt x="31" y="17"/>
                      <a:pt x="34" y="17"/>
                      <a:pt x="34" y="19"/>
                    </a:cubicBezTo>
                    <a:cubicBezTo>
                      <a:pt x="33" y="21"/>
                      <a:pt x="26" y="17"/>
                      <a:pt x="29" y="24"/>
                    </a:cubicBezTo>
                    <a:cubicBezTo>
                      <a:pt x="29" y="24"/>
                      <a:pt x="28" y="24"/>
                      <a:pt x="28" y="24"/>
                    </a:cubicBezTo>
                    <a:close/>
                  </a:path>
                </a:pathLst>
              </a:custGeom>
              <a:solidFill>
                <a:srgbClr val="A1C2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8" name="Freeform 940"/>
              <p:cNvSpPr/>
              <p:nvPr/>
            </p:nvSpPr>
            <p:spPr bwMode="auto">
              <a:xfrm>
                <a:off x="853" y="2045"/>
                <a:ext cx="48" cy="29"/>
              </a:xfrm>
              <a:custGeom>
                <a:avLst/>
                <a:gdLst>
                  <a:gd name="T0" fmla="*/ 14 w 20"/>
                  <a:gd name="T1" fmla="*/ 0 h 12"/>
                  <a:gd name="T2" fmla="*/ 15 w 20"/>
                  <a:gd name="T3" fmla="*/ 0 h 12"/>
                  <a:gd name="T4" fmla="*/ 20 w 20"/>
                  <a:gd name="T5" fmla="*/ 6 h 12"/>
                  <a:gd name="T6" fmla="*/ 9 w 20"/>
                  <a:gd name="T7" fmla="*/ 11 h 12"/>
                  <a:gd name="T8" fmla="*/ 3 w 20"/>
                  <a:gd name="T9" fmla="*/ 12 h 12"/>
                  <a:gd name="T10" fmla="*/ 0 w 20"/>
                  <a:gd name="T11" fmla="*/ 7 h 12"/>
                  <a:gd name="T12" fmla="*/ 4 w 20"/>
                  <a:gd name="T13" fmla="*/ 4 h 12"/>
                  <a:gd name="T14" fmla="*/ 9 w 20"/>
                  <a:gd name="T15" fmla="*/ 2 h 12"/>
                  <a:gd name="T16" fmla="*/ 14 w 20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12">
                    <a:moveTo>
                      <a:pt x="14" y="0"/>
                    </a:moveTo>
                    <a:cubicBezTo>
                      <a:pt x="14" y="0"/>
                      <a:pt x="15" y="0"/>
                      <a:pt x="15" y="0"/>
                    </a:cubicBezTo>
                    <a:cubicBezTo>
                      <a:pt x="17" y="1"/>
                      <a:pt x="20" y="5"/>
                      <a:pt x="20" y="6"/>
                    </a:cubicBezTo>
                    <a:cubicBezTo>
                      <a:pt x="16" y="8"/>
                      <a:pt x="13" y="9"/>
                      <a:pt x="9" y="11"/>
                    </a:cubicBezTo>
                    <a:cubicBezTo>
                      <a:pt x="7" y="12"/>
                      <a:pt x="5" y="9"/>
                      <a:pt x="3" y="12"/>
                    </a:cubicBezTo>
                    <a:cubicBezTo>
                      <a:pt x="2" y="10"/>
                      <a:pt x="1" y="9"/>
                      <a:pt x="0" y="7"/>
                    </a:cubicBezTo>
                    <a:cubicBezTo>
                      <a:pt x="0" y="6"/>
                      <a:pt x="2" y="3"/>
                      <a:pt x="4" y="4"/>
                    </a:cubicBezTo>
                    <a:cubicBezTo>
                      <a:pt x="7" y="5"/>
                      <a:pt x="8" y="4"/>
                      <a:pt x="9" y="2"/>
                    </a:cubicBezTo>
                    <a:cubicBezTo>
                      <a:pt x="10" y="0"/>
                      <a:pt x="13" y="1"/>
                      <a:pt x="14" y="0"/>
                    </a:cubicBezTo>
                    <a:close/>
                  </a:path>
                </a:pathLst>
              </a:custGeom>
              <a:solidFill>
                <a:srgbClr val="9D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89" name="Freeform 941"/>
              <p:cNvSpPr/>
              <p:nvPr/>
            </p:nvSpPr>
            <p:spPr bwMode="auto">
              <a:xfrm>
                <a:off x="984" y="2012"/>
                <a:ext cx="14" cy="22"/>
              </a:xfrm>
              <a:custGeom>
                <a:avLst/>
                <a:gdLst>
                  <a:gd name="T0" fmla="*/ 6 w 6"/>
                  <a:gd name="T1" fmla="*/ 4 h 9"/>
                  <a:gd name="T2" fmla="*/ 2 w 6"/>
                  <a:gd name="T3" fmla="*/ 9 h 9"/>
                  <a:gd name="T4" fmla="*/ 0 w 6"/>
                  <a:gd name="T5" fmla="*/ 5 h 9"/>
                  <a:gd name="T6" fmla="*/ 1 w 6"/>
                  <a:gd name="T7" fmla="*/ 3 h 9"/>
                  <a:gd name="T8" fmla="*/ 3 w 6"/>
                  <a:gd name="T9" fmla="*/ 0 h 9"/>
                  <a:gd name="T10" fmla="*/ 6 w 6"/>
                  <a:gd name="T11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9">
                    <a:moveTo>
                      <a:pt x="6" y="4"/>
                    </a:moveTo>
                    <a:cubicBezTo>
                      <a:pt x="4" y="5"/>
                      <a:pt x="3" y="7"/>
                      <a:pt x="2" y="9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1" y="4"/>
                      <a:pt x="1" y="4"/>
                      <a:pt x="1" y="3"/>
                    </a:cubicBezTo>
                    <a:cubicBezTo>
                      <a:pt x="2" y="2"/>
                      <a:pt x="0" y="0"/>
                      <a:pt x="3" y="0"/>
                    </a:cubicBezTo>
                    <a:cubicBezTo>
                      <a:pt x="4" y="0"/>
                      <a:pt x="6" y="2"/>
                      <a:pt x="6" y="4"/>
                    </a:cubicBezTo>
                    <a:close/>
                  </a:path>
                </a:pathLst>
              </a:custGeom>
              <a:solidFill>
                <a:srgbClr val="A1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0" name="Freeform 942"/>
              <p:cNvSpPr/>
              <p:nvPr/>
            </p:nvSpPr>
            <p:spPr bwMode="auto">
              <a:xfrm>
                <a:off x="1364" y="2654"/>
                <a:ext cx="270" cy="242"/>
              </a:xfrm>
              <a:custGeom>
                <a:avLst/>
                <a:gdLst>
                  <a:gd name="T0" fmla="*/ 105 w 114"/>
                  <a:gd name="T1" fmla="*/ 33 h 102"/>
                  <a:gd name="T2" fmla="*/ 109 w 114"/>
                  <a:gd name="T3" fmla="*/ 42 h 102"/>
                  <a:gd name="T4" fmla="*/ 114 w 114"/>
                  <a:gd name="T5" fmla="*/ 51 h 102"/>
                  <a:gd name="T6" fmla="*/ 101 w 114"/>
                  <a:gd name="T7" fmla="*/ 57 h 102"/>
                  <a:gd name="T8" fmla="*/ 64 w 114"/>
                  <a:gd name="T9" fmla="*/ 77 h 102"/>
                  <a:gd name="T10" fmla="*/ 42 w 114"/>
                  <a:gd name="T11" fmla="*/ 89 h 102"/>
                  <a:gd name="T12" fmla="*/ 24 w 114"/>
                  <a:gd name="T13" fmla="*/ 93 h 102"/>
                  <a:gd name="T14" fmla="*/ 13 w 114"/>
                  <a:gd name="T15" fmla="*/ 98 h 102"/>
                  <a:gd name="T16" fmla="*/ 3 w 114"/>
                  <a:gd name="T17" fmla="*/ 102 h 102"/>
                  <a:gd name="T18" fmla="*/ 0 w 114"/>
                  <a:gd name="T19" fmla="*/ 102 h 102"/>
                  <a:gd name="T20" fmla="*/ 0 w 114"/>
                  <a:gd name="T21" fmla="*/ 99 h 102"/>
                  <a:gd name="T22" fmla="*/ 10 w 114"/>
                  <a:gd name="T23" fmla="*/ 85 h 102"/>
                  <a:gd name="T24" fmla="*/ 12 w 114"/>
                  <a:gd name="T25" fmla="*/ 78 h 102"/>
                  <a:gd name="T26" fmla="*/ 8 w 114"/>
                  <a:gd name="T27" fmla="*/ 72 h 102"/>
                  <a:gd name="T28" fmla="*/ 4 w 114"/>
                  <a:gd name="T29" fmla="*/ 63 h 102"/>
                  <a:gd name="T30" fmla="*/ 2 w 114"/>
                  <a:gd name="T31" fmla="*/ 61 h 102"/>
                  <a:gd name="T32" fmla="*/ 3 w 114"/>
                  <a:gd name="T33" fmla="*/ 60 h 102"/>
                  <a:gd name="T34" fmla="*/ 15 w 114"/>
                  <a:gd name="T35" fmla="*/ 58 h 102"/>
                  <a:gd name="T36" fmla="*/ 17 w 114"/>
                  <a:gd name="T37" fmla="*/ 56 h 102"/>
                  <a:gd name="T38" fmla="*/ 30 w 114"/>
                  <a:gd name="T39" fmla="*/ 47 h 102"/>
                  <a:gd name="T40" fmla="*/ 31 w 114"/>
                  <a:gd name="T41" fmla="*/ 46 h 102"/>
                  <a:gd name="T42" fmla="*/ 42 w 114"/>
                  <a:gd name="T43" fmla="*/ 28 h 102"/>
                  <a:gd name="T44" fmla="*/ 48 w 114"/>
                  <a:gd name="T45" fmla="*/ 25 h 102"/>
                  <a:gd name="T46" fmla="*/ 34 w 114"/>
                  <a:gd name="T47" fmla="*/ 25 h 102"/>
                  <a:gd name="T48" fmla="*/ 25 w 114"/>
                  <a:gd name="T49" fmla="*/ 23 h 102"/>
                  <a:gd name="T50" fmla="*/ 19 w 114"/>
                  <a:gd name="T51" fmla="*/ 20 h 102"/>
                  <a:gd name="T52" fmla="*/ 28 w 114"/>
                  <a:gd name="T53" fmla="*/ 14 h 102"/>
                  <a:gd name="T54" fmla="*/ 53 w 114"/>
                  <a:gd name="T55" fmla="*/ 2 h 102"/>
                  <a:gd name="T56" fmla="*/ 53 w 114"/>
                  <a:gd name="T57" fmla="*/ 2 h 102"/>
                  <a:gd name="T58" fmla="*/ 56 w 114"/>
                  <a:gd name="T59" fmla="*/ 1 h 102"/>
                  <a:gd name="T60" fmla="*/ 63 w 114"/>
                  <a:gd name="T61" fmla="*/ 2 h 102"/>
                  <a:gd name="T62" fmla="*/ 74 w 114"/>
                  <a:gd name="T63" fmla="*/ 7 h 102"/>
                  <a:gd name="T64" fmla="*/ 75 w 114"/>
                  <a:gd name="T65" fmla="*/ 15 h 102"/>
                  <a:gd name="T66" fmla="*/ 78 w 114"/>
                  <a:gd name="T67" fmla="*/ 19 h 102"/>
                  <a:gd name="T68" fmla="*/ 99 w 114"/>
                  <a:gd name="T69" fmla="*/ 18 h 102"/>
                  <a:gd name="T70" fmla="*/ 106 w 114"/>
                  <a:gd name="T71" fmla="*/ 27 h 102"/>
                  <a:gd name="T72" fmla="*/ 105 w 114"/>
                  <a:gd name="T73" fmla="*/ 3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4" h="102">
                    <a:moveTo>
                      <a:pt x="105" y="33"/>
                    </a:moveTo>
                    <a:cubicBezTo>
                      <a:pt x="104" y="36"/>
                      <a:pt x="107" y="39"/>
                      <a:pt x="109" y="42"/>
                    </a:cubicBezTo>
                    <a:cubicBezTo>
                      <a:pt x="111" y="44"/>
                      <a:pt x="112" y="48"/>
                      <a:pt x="114" y="51"/>
                    </a:cubicBezTo>
                    <a:cubicBezTo>
                      <a:pt x="110" y="53"/>
                      <a:pt x="105" y="55"/>
                      <a:pt x="101" y="57"/>
                    </a:cubicBezTo>
                    <a:cubicBezTo>
                      <a:pt x="88" y="63"/>
                      <a:pt x="77" y="72"/>
                      <a:pt x="64" y="77"/>
                    </a:cubicBezTo>
                    <a:cubicBezTo>
                      <a:pt x="56" y="80"/>
                      <a:pt x="50" y="86"/>
                      <a:pt x="42" y="89"/>
                    </a:cubicBezTo>
                    <a:cubicBezTo>
                      <a:pt x="35" y="89"/>
                      <a:pt x="29" y="89"/>
                      <a:pt x="24" y="93"/>
                    </a:cubicBezTo>
                    <a:cubicBezTo>
                      <a:pt x="21" y="95"/>
                      <a:pt x="17" y="97"/>
                      <a:pt x="13" y="98"/>
                    </a:cubicBezTo>
                    <a:cubicBezTo>
                      <a:pt x="10" y="99"/>
                      <a:pt x="6" y="99"/>
                      <a:pt x="3" y="102"/>
                    </a:cubicBezTo>
                    <a:cubicBezTo>
                      <a:pt x="2" y="102"/>
                      <a:pt x="1" y="102"/>
                      <a:pt x="0" y="102"/>
                    </a:cubicBezTo>
                    <a:cubicBezTo>
                      <a:pt x="0" y="101"/>
                      <a:pt x="0" y="100"/>
                      <a:pt x="0" y="99"/>
                    </a:cubicBezTo>
                    <a:cubicBezTo>
                      <a:pt x="3" y="94"/>
                      <a:pt x="7" y="90"/>
                      <a:pt x="10" y="85"/>
                    </a:cubicBezTo>
                    <a:cubicBezTo>
                      <a:pt x="11" y="83"/>
                      <a:pt x="12" y="81"/>
                      <a:pt x="12" y="78"/>
                    </a:cubicBezTo>
                    <a:cubicBezTo>
                      <a:pt x="14" y="74"/>
                      <a:pt x="9" y="74"/>
                      <a:pt x="8" y="72"/>
                    </a:cubicBezTo>
                    <a:cubicBezTo>
                      <a:pt x="10" y="66"/>
                      <a:pt x="10" y="66"/>
                      <a:pt x="4" y="63"/>
                    </a:cubicBezTo>
                    <a:cubicBezTo>
                      <a:pt x="3" y="63"/>
                      <a:pt x="2" y="62"/>
                      <a:pt x="2" y="61"/>
                    </a:cubicBezTo>
                    <a:cubicBezTo>
                      <a:pt x="3" y="61"/>
                      <a:pt x="3" y="61"/>
                      <a:pt x="3" y="60"/>
                    </a:cubicBezTo>
                    <a:cubicBezTo>
                      <a:pt x="7" y="60"/>
                      <a:pt x="11" y="58"/>
                      <a:pt x="15" y="58"/>
                    </a:cubicBezTo>
                    <a:cubicBezTo>
                      <a:pt x="16" y="58"/>
                      <a:pt x="16" y="56"/>
                      <a:pt x="17" y="56"/>
                    </a:cubicBezTo>
                    <a:cubicBezTo>
                      <a:pt x="23" y="56"/>
                      <a:pt x="28" y="53"/>
                      <a:pt x="30" y="47"/>
                    </a:cubicBezTo>
                    <a:cubicBezTo>
                      <a:pt x="30" y="46"/>
                      <a:pt x="30" y="46"/>
                      <a:pt x="31" y="46"/>
                    </a:cubicBezTo>
                    <a:cubicBezTo>
                      <a:pt x="36" y="41"/>
                      <a:pt x="39" y="34"/>
                      <a:pt x="42" y="28"/>
                    </a:cubicBezTo>
                    <a:cubicBezTo>
                      <a:pt x="43" y="26"/>
                      <a:pt x="46" y="26"/>
                      <a:pt x="48" y="25"/>
                    </a:cubicBezTo>
                    <a:cubicBezTo>
                      <a:pt x="43" y="27"/>
                      <a:pt x="39" y="28"/>
                      <a:pt x="34" y="25"/>
                    </a:cubicBezTo>
                    <a:cubicBezTo>
                      <a:pt x="31" y="23"/>
                      <a:pt x="28" y="23"/>
                      <a:pt x="25" y="23"/>
                    </a:cubicBezTo>
                    <a:cubicBezTo>
                      <a:pt x="22" y="23"/>
                      <a:pt x="20" y="23"/>
                      <a:pt x="19" y="20"/>
                    </a:cubicBezTo>
                    <a:cubicBezTo>
                      <a:pt x="21" y="17"/>
                      <a:pt x="25" y="15"/>
                      <a:pt x="28" y="14"/>
                    </a:cubicBezTo>
                    <a:cubicBezTo>
                      <a:pt x="36" y="10"/>
                      <a:pt x="44" y="4"/>
                      <a:pt x="53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4" y="1"/>
                      <a:pt x="55" y="0"/>
                      <a:pt x="56" y="1"/>
                    </a:cubicBezTo>
                    <a:cubicBezTo>
                      <a:pt x="58" y="3"/>
                      <a:pt x="61" y="1"/>
                      <a:pt x="63" y="2"/>
                    </a:cubicBezTo>
                    <a:cubicBezTo>
                      <a:pt x="68" y="2"/>
                      <a:pt x="72" y="3"/>
                      <a:pt x="74" y="7"/>
                    </a:cubicBezTo>
                    <a:cubicBezTo>
                      <a:pt x="76" y="10"/>
                      <a:pt x="77" y="12"/>
                      <a:pt x="75" y="15"/>
                    </a:cubicBezTo>
                    <a:cubicBezTo>
                      <a:pt x="73" y="19"/>
                      <a:pt x="75" y="20"/>
                      <a:pt x="78" y="19"/>
                    </a:cubicBezTo>
                    <a:cubicBezTo>
                      <a:pt x="85" y="18"/>
                      <a:pt x="92" y="18"/>
                      <a:pt x="99" y="18"/>
                    </a:cubicBezTo>
                    <a:cubicBezTo>
                      <a:pt x="105" y="18"/>
                      <a:pt x="107" y="21"/>
                      <a:pt x="106" y="27"/>
                    </a:cubicBezTo>
                    <a:cubicBezTo>
                      <a:pt x="105" y="29"/>
                      <a:pt x="105" y="31"/>
                      <a:pt x="105" y="33"/>
                    </a:cubicBezTo>
                    <a:close/>
                  </a:path>
                </a:pathLst>
              </a:custGeom>
              <a:solidFill>
                <a:srgbClr val="F7F4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1" name="Freeform 943"/>
              <p:cNvSpPr/>
              <p:nvPr/>
            </p:nvSpPr>
            <p:spPr bwMode="auto">
              <a:xfrm>
                <a:off x="1553" y="2601"/>
                <a:ext cx="46" cy="36"/>
              </a:xfrm>
              <a:custGeom>
                <a:avLst/>
                <a:gdLst>
                  <a:gd name="T0" fmla="*/ 19 w 19"/>
                  <a:gd name="T1" fmla="*/ 2 h 15"/>
                  <a:gd name="T2" fmla="*/ 19 w 19"/>
                  <a:gd name="T3" fmla="*/ 2 h 15"/>
                  <a:gd name="T4" fmla="*/ 0 w 19"/>
                  <a:gd name="T5" fmla="*/ 15 h 15"/>
                  <a:gd name="T6" fmla="*/ 0 w 19"/>
                  <a:gd name="T7" fmla="*/ 14 h 15"/>
                  <a:gd name="T8" fmla="*/ 4 w 19"/>
                  <a:gd name="T9" fmla="*/ 9 h 15"/>
                  <a:gd name="T10" fmla="*/ 7 w 19"/>
                  <a:gd name="T11" fmla="*/ 6 h 15"/>
                  <a:gd name="T12" fmla="*/ 9 w 19"/>
                  <a:gd name="T13" fmla="*/ 2 h 15"/>
                  <a:gd name="T14" fmla="*/ 11 w 19"/>
                  <a:gd name="T15" fmla="*/ 0 h 15"/>
                  <a:gd name="T16" fmla="*/ 19 w 19"/>
                  <a:gd name="T1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5">
                    <a:moveTo>
                      <a:pt x="19" y="2"/>
                    </a:moveTo>
                    <a:cubicBezTo>
                      <a:pt x="19" y="2"/>
                      <a:pt x="19" y="2"/>
                      <a:pt x="19" y="2"/>
                    </a:cubicBezTo>
                    <a:cubicBezTo>
                      <a:pt x="14" y="7"/>
                      <a:pt x="7" y="12"/>
                      <a:pt x="0" y="15"/>
                    </a:cubicBezTo>
                    <a:cubicBezTo>
                      <a:pt x="0" y="15"/>
                      <a:pt x="0" y="14"/>
                      <a:pt x="0" y="14"/>
                    </a:cubicBezTo>
                    <a:cubicBezTo>
                      <a:pt x="0" y="11"/>
                      <a:pt x="3" y="11"/>
                      <a:pt x="4" y="9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8" y="5"/>
                      <a:pt x="9" y="3"/>
                      <a:pt x="9" y="2"/>
                    </a:cubicBezTo>
                    <a:cubicBezTo>
                      <a:pt x="10" y="1"/>
                      <a:pt x="10" y="1"/>
                      <a:pt x="11" y="0"/>
                    </a:cubicBezTo>
                    <a:cubicBezTo>
                      <a:pt x="13" y="1"/>
                      <a:pt x="16" y="1"/>
                      <a:pt x="19" y="2"/>
                    </a:cubicBezTo>
                    <a:close/>
                  </a:path>
                </a:pathLst>
              </a:custGeom>
              <a:solidFill>
                <a:srgbClr val="FAAA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2" name="Freeform 944"/>
              <p:cNvSpPr/>
              <p:nvPr/>
            </p:nvSpPr>
            <p:spPr bwMode="auto">
              <a:xfrm>
                <a:off x="1530" y="2630"/>
                <a:ext cx="23" cy="17"/>
              </a:xfrm>
              <a:custGeom>
                <a:avLst/>
                <a:gdLst>
                  <a:gd name="T0" fmla="*/ 10 w 10"/>
                  <a:gd name="T1" fmla="*/ 2 h 7"/>
                  <a:gd name="T2" fmla="*/ 10 w 10"/>
                  <a:gd name="T3" fmla="*/ 3 h 7"/>
                  <a:gd name="T4" fmla="*/ 1 w 10"/>
                  <a:gd name="T5" fmla="*/ 7 h 7"/>
                  <a:gd name="T6" fmla="*/ 0 w 10"/>
                  <a:gd name="T7" fmla="*/ 6 h 7"/>
                  <a:gd name="T8" fmla="*/ 1 w 10"/>
                  <a:gd name="T9" fmla="*/ 6 h 7"/>
                  <a:gd name="T10" fmla="*/ 1 w 10"/>
                  <a:gd name="T11" fmla="*/ 6 h 7"/>
                  <a:gd name="T12" fmla="*/ 10 w 10"/>
                  <a:gd name="T1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7">
                    <a:moveTo>
                      <a:pt x="10" y="2"/>
                    </a:moveTo>
                    <a:cubicBezTo>
                      <a:pt x="10" y="2"/>
                      <a:pt x="10" y="3"/>
                      <a:pt x="10" y="3"/>
                    </a:cubicBezTo>
                    <a:cubicBezTo>
                      <a:pt x="7" y="5"/>
                      <a:pt x="4" y="6"/>
                      <a:pt x="1" y="7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3" y="4"/>
                      <a:pt x="6" y="0"/>
                      <a:pt x="10" y="2"/>
                    </a:cubicBezTo>
                    <a:close/>
                  </a:path>
                </a:pathLst>
              </a:custGeom>
              <a:solidFill>
                <a:srgbClr val="FAAA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3" name="Freeform 945"/>
              <p:cNvSpPr/>
              <p:nvPr/>
            </p:nvSpPr>
            <p:spPr bwMode="auto">
              <a:xfrm>
                <a:off x="1506" y="2644"/>
                <a:ext cx="26" cy="7"/>
              </a:xfrm>
              <a:custGeom>
                <a:avLst/>
                <a:gdLst>
                  <a:gd name="T0" fmla="*/ 11 w 11"/>
                  <a:gd name="T1" fmla="*/ 0 h 3"/>
                  <a:gd name="T2" fmla="*/ 11 w 11"/>
                  <a:gd name="T3" fmla="*/ 1 h 3"/>
                  <a:gd name="T4" fmla="*/ 0 w 11"/>
                  <a:gd name="T5" fmla="*/ 3 h 3"/>
                  <a:gd name="T6" fmla="*/ 11 w 11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3">
                    <a:moveTo>
                      <a:pt x="11" y="0"/>
                    </a:moveTo>
                    <a:cubicBezTo>
                      <a:pt x="11" y="0"/>
                      <a:pt x="11" y="1"/>
                      <a:pt x="11" y="1"/>
                    </a:cubicBezTo>
                    <a:cubicBezTo>
                      <a:pt x="7" y="2"/>
                      <a:pt x="4" y="3"/>
                      <a:pt x="0" y="3"/>
                    </a:cubicBezTo>
                    <a:cubicBezTo>
                      <a:pt x="3" y="1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FB8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4" name="Freeform 946"/>
              <p:cNvSpPr/>
              <p:nvPr/>
            </p:nvSpPr>
            <p:spPr bwMode="auto">
              <a:xfrm>
                <a:off x="1489" y="2654"/>
                <a:ext cx="10" cy="4"/>
              </a:xfrm>
              <a:custGeom>
                <a:avLst/>
                <a:gdLst>
                  <a:gd name="T0" fmla="*/ 3 w 4"/>
                  <a:gd name="T1" fmla="*/ 1 h 2"/>
                  <a:gd name="T2" fmla="*/ 0 w 4"/>
                  <a:gd name="T3" fmla="*/ 2 h 2"/>
                  <a:gd name="T4" fmla="*/ 4 w 4"/>
                  <a:gd name="T5" fmla="*/ 0 h 2"/>
                  <a:gd name="T6" fmla="*/ 3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3" y="1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3" y="1"/>
                    </a:cubicBezTo>
                    <a:close/>
                  </a:path>
                </a:pathLst>
              </a:custGeom>
              <a:solidFill>
                <a:srgbClr val="FBA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5" name="Freeform 947"/>
              <p:cNvSpPr/>
              <p:nvPr/>
            </p:nvSpPr>
            <p:spPr bwMode="auto">
              <a:xfrm>
                <a:off x="970" y="2784"/>
                <a:ext cx="106" cy="150"/>
              </a:xfrm>
              <a:custGeom>
                <a:avLst/>
                <a:gdLst>
                  <a:gd name="T0" fmla="*/ 1 w 45"/>
                  <a:gd name="T1" fmla="*/ 2 h 63"/>
                  <a:gd name="T2" fmla="*/ 3 w 45"/>
                  <a:gd name="T3" fmla="*/ 0 h 63"/>
                  <a:gd name="T4" fmla="*/ 7 w 45"/>
                  <a:gd name="T5" fmla="*/ 1 h 63"/>
                  <a:gd name="T6" fmla="*/ 25 w 45"/>
                  <a:gd name="T7" fmla="*/ 14 h 63"/>
                  <a:gd name="T8" fmla="*/ 39 w 45"/>
                  <a:gd name="T9" fmla="*/ 19 h 63"/>
                  <a:gd name="T10" fmla="*/ 41 w 45"/>
                  <a:gd name="T11" fmla="*/ 22 h 63"/>
                  <a:gd name="T12" fmla="*/ 42 w 45"/>
                  <a:gd name="T13" fmla="*/ 23 h 63"/>
                  <a:gd name="T14" fmla="*/ 42 w 45"/>
                  <a:gd name="T15" fmla="*/ 24 h 63"/>
                  <a:gd name="T16" fmla="*/ 44 w 45"/>
                  <a:gd name="T17" fmla="*/ 45 h 63"/>
                  <a:gd name="T18" fmla="*/ 45 w 45"/>
                  <a:gd name="T19" fmla="*/ 47 h 63"/>
                  <a:gd name="T20" fmla="*/ 43 w 45"/>
                  <a:gd name="T21" fmla="*/ 51 h 63"/>
                  <a:gd name="T22" fmla="*/ 36 w 45"/>
                  <a:gd name="T23" fmla="*/ 46 h 63"/>
                  <a:gd name="T24" fmla="*/ 39 w 45"/>
                  <a:gd name="T25" fmla="*/ 42 h 63"/>
                  <a:gd name="T26" fmla="*/ 38 w 45"/>
                  <a:gd name="T27" fmla="*/ 33 h 63"/>
                  <a:gd name="T28" fmla="*/ 38 w 45"/>
                  <a:gd name="T29" fmla="*/ 37 h 63"/>
                  <a:gd name="T30" fmla="*/ 35 w 45"/>
                  <a:gd name="T31" fmla="*/ 37 h 63"/>
                  <a:gd name="T32" fmla="*/ 21 w 45"/>
                  <a:gd name="T33" fmla="*/ 29 h 63"/>
                  <a:gd name="T34" fmla="*/ 19 w 45"/>
                  <a:gd name="T35" fmla="*/ 27 h 63"/>
                  <a:gd name="T36" fmla="*/ 17 w 45"/>
                  <a:gd name="T37" fmla="*/ 23 h 63"/>
                  <a:gd name="T38" fmla="*/ 13 w 45"/>
                  <a:gd name="T39" fmla="*/ 19 h 63"/>
                  <a:gd name="T40" fmla="*/ 9 w 45"/>
                  <a:gd name="T41" fmla="*/ 23 h 63"/>
                  <a:gd name="T42" fmla="*/ 9 w 45"/>
                  <a:gd name="T43" fmla="*/ 31 h 63"/>
                  <a:gd name="T44" fmla="*/ 10 w 45"/>
                  <a:gd name="T45" fmla="*/ 34 h 63"/>
                  <a:gd name="T46" fmla="*/ 16 w 45"/>
                  <a:gd name="T47" fmla="*/ 43 h 63"/>
                  <a:gd name="T48" fmla="*/ 7 w 45"/>
                  <a:gd name="T49" fmla="*/ 49 h 63"/>
                  <a:gd name="T50" fmla="*/ 4 w 45"/>
                  <a:gd name="T51" fmla="*/ 54 h 63"/>
                  <a:gd name="T52" fmla="*/ 6 w 45"/>
                  <a:gd name="T53" fmla="*/ 56 h 63"/>
                  <a:gd name="T54" fmla="*/ 6 w 45"/>
                  <a:gd name="T55" fmla="*/ 59 h 63"/>
                  <a:gd name="T56" fmla="*/ 4 w 45"/>
                  <a:gd name="T57" fmla="*/ 63 h 63"/>
                  <a:gd name="T58" fmla="*/ 2 w 45"/>
                  <a:gd name="T59" fmla="*/ 61 h 63"/>
                  <a:gd name="T60" fmla="*/ 1 w 45"/>
                  <a:gd name="T61" fmla="*/ 58 h 63"/>
                  <a:gd name="T62" fmla="*/ 1 w 45"/>
                  <a:gd name="T63" fmla="*/ 43 h 63"/>
                  <a:gd name="T64" fmla="*/ 2 w 45"/>
                  <a:gd name="T65" fmla="*/ 36 h 63"/>
                  <a:gd name="T66" fmla="*/ 2 w 45"/>
                  <a:gd name="T67" fmla="*/ 29 h 63"/>
                  <a:gd name="T68" fmla="*/ 6 w 45"/>
                  <a:gd name="T69" fmla="*/ 13 h 63"/>
                  <a:gd name="T70" fmla="*/ 5 w 45"/>
                  <a:gd name="T71" fmla="*/ 8 h 63"/>
                  <a:gd name="T72" fmla="*/ 4 w 45"/>
                  <a:gd name="T73" fmla="*/ 7 h 63"/>
                  <a:gd name="T74" fmla="*/ 1 w 45"/>
                  <a:gd name="T75" fmla="*/ 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63">
                    <a:moveTo>
                      <a:pt x="1" y="2"/>
                    </a:moveTo>
                    <a:cubicBezTo>
                      <a:pt x="1" y="2"/>
                      <a:pt x="2" y="1"/>
                      <a:pt x="3" y="0"/>
                    </a:cubicBezTo>
                    <a:cubicBezTo>
                      <a:pt x="4" y="1"/>
                      <a:pt x="6" y="1"/>
                      <a:pt x="7" y="1"/>
                    </a:cubicBezTo>
                    <a:cubicBezTo>
                      <a:pt x="12" y="7"/>
                      <a:pt x="18" y="11"/>
                      <a:pt x="25" y="14"/>
                    </a:cubicBezTo>
                    <a:cubicBezTo>
                      <a:pt x="30" y="16"/>
                      <a:pt x="34" y="17"/>
                      <a:pt x="39" y="19"/>
                    </a:cubicBezTo>
                    <a:cubicBezTo>
                      <a:pt x="40" y="20"/>
                      <a:pt x="40" y="21"/>
                      <a:pt x="41" y="22"/>
                    </a:cubicBezTo>
                    <a:cubicBezTo>
                      <a:pt x="41" y="22"/>
                      <a:pt x="41" y="23"/>
                      <a:pt x="42" y="23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39" y="31"/>
                      <a:pt x="45" y="38"/>
                      <a:pt x="44" y="45"/>
                    </a:cubicBezTo>
                    <a:cubicBezTo>
                      <a:pt x="44" y="45"/>
                      <a:pt x="45" y="46"/>
                      <a:pt x="45" y="47"/>
                    </a:cubicBezTo>
                    <a:cubicBezTo>
                      <a:pt x="45" y="49"/>
                      <a:pt x="45" y="51"/>
                      <a:pt x="43" y="51"/>
                    </a:cubicBezTo>
                    <a:cubicBezTo>
                      <a:pt x="44" y="46"/>
                      <a:pt x="39" y="47"/>
                      <a:pt x="36" y="46"/>
                    </a:cubicBezTo>
                    <a:cubicBezTo>
                      <a:pt x="36" y="43"/>
                      <a:pt x="38" y="43"/>
                      <a:pt x="39" y="42"/>
                    </a:cubicBezTo>
                    <a:cubicBezTo>
                      <a:pt x="40" y="38"/>
                      <a:pt x="40" y="38"/>
                      <a:pt x="38" y="33"/>
                    </a:cubicBezTo>
                    <a:cubicBezTo>
                      <a:pt x="38" y="35"/>
                      <a:pt x="39" y="36"/>
                      <a:pt x="38" y="37"/>
                    </a:cubicBezTo>
                    <a:cubicBezTo>
                      <a:pt x="37" y="38"/>
                      <a:pt x="35" y="38"/>
                      <a:pt x="35" y="37"/>
                    </a:cubicBezTo>
                    <a:cubicBezTo>
                      <a:pt x="31" y="33"/>
                      <a:pt x="24" y="34"/>
                      <a:pt x="21" y="29"/>
                    </a:cubicBezTo>
                    <a:cubicBezTo>
                      <a:pt x="21" y="28"/>
                      <a:pt x="20" y="28"/>
                      <a:pt x="19" y="27"/>
                    </a:cubicBezTo>
                    <a:cubicBezTo>
                      <a:pt x="18" y="26"/>
                      <a:pt x="17" y="25"/>
                      <a:pt x="17" y="23"/>
                    </a:cubicBezTo>
                    <a:cubicBezTo>
                      <a:pt x="17" y="21"/>
                      <a:pt x="16" y="19"/>
                      <a:pt x="13" y="19"/>
                    </a:cubicBezTo>
                    <a:cubicBezTo>
                      <a:pt x="10" y="19"/>
                      <a:pt x="9" y="20"/>
                      <a:pt x="9" y="23"/>
                    </a:cubicBezTo>
                    <a:cubicBezTo>
                      <a:pt x="9" y="26"/>
                      <a:pt x="9" y="28"/>
                      <a:pt x="9" y="31"/>
                    </a:cubicBezTo>
                    <a:cubicBezTo>
                      <a:pt x="8" y="32"/>
                      <a:pt x="9" y="33"/>
                      <a:pt x="10" y="34"/>
                    </a:cubicBezTo>
                    <a:cubicBezTo>
                      <a:pt x="13" y="36"/>
                      <a:pt x="14" y="40"/>
                      <a:pt x="16" y="43"/>
                    </a:cubicBezTo>
                    <a:cubicBezTo>
                      <a:pt x="13" y="45"/>
                      <a:pt x="11" y="48"/>
                      <a:pt x="7" y="49"/>
                    </a:cubicBezTo>
                    <a:cubicBezTo>
                      <a:pt x="4" y="49"/>
                      <a:pt x="5" y="52"/>
                      <a:pt x="4" y="54"/>
                    </a:cubicBezTo>
                    <a:cubicBezTo>
                      <a:pt x="3" y="55"/>
                      <a:pt x="5" y="55"/>
                      <a:pt x="6" y="56"/>
                    </a:cubicBezTo>
                    <a:cubicBezTo>
                      <a:pt x="7" y="57"/>
                      <a:pt x="6" y="58"/>
                      <a:pt x="6" y="59"/>
                    </a:cubicBezTo>
                    <a:cubicBezTo>
                      <a:pt x="5" y="60"/>
                      <a:pt x="6" y="62"/>
                      <a:pt x="4" y="63"/>
                    </a:cubicBezTo>
                    <a:cubicBezTo>
                      <a:pt x="3" y="63"/>
                      <a:pt x="3" y="62"/>
                      <a:pt x="2" y="61"/>
                    </a:cubicBezTo>
                    <a:cubicBezTo>
                      <a:pt x="2" y="60"/>
                      <a:pt x="1" y="59"/>
                      <a:pt x="1" y="58"/>
                    </a:cubicBezTo>
                    <a:cubicBezTo>
                      <a:pt x="1" y="53"/>
                      <a:pt x="1" y="48"/>
                      <a:pt x="1" y="43"/>
                    </a:cubicBezTo>
                    <a:cubicBezTo>
                      <a:pt x="1" y="41"/>
                      <a:pt x="0" y="38"/>
                      <a:pt x="2" y="36"/>
                    </a:cubicBezTo>
                    <a:cubicBezTo>
                      <a:pt x="3" y="34"/>
                      <a:pt x="2" y="31"/>
                      <a:pt x="2" y="29"/>
                    </a:cubicBezTo>
                    <a:cubicBezTo>
                      <a:pt x="3" y="24"/>
                      <a:pt x="3" y="18"/>
                      <a:pt x="6" y="13"/>
                    </a:cubicBezTo>
                    <a:cubicBezTo>
                      <a:pt x="8" y="11"/>
                      <a:pt x="6" y="10"/>
                      <a:pt x="5" y="8"/>
                    </a:cubicBezTo>
                    <a:cubicBezTo>
                      <a:pt x="5" y="8"/>
                      <a:pt x="5" y="7"/>
                      <a:pt x="4" y="7"/>
                    </a:cubicBezTo>
                    <a:cubicBezTo>
                      <a:pt x="3" y="5"/>
                      <a:pt x="4" y="3"/>
                      <a:pt x="1" y="2"/>
                    </a:cubicBezTo>
                    <a:close/>
                  </a:path>
                </a:pathLst>
              </a:custGeom>
              <a:solidFill>
                <a:srgbClr val="F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6" name="Freeform 948"/>
              <p:cNvSpPr/>
              <p:nvPr/>
            </p:nvSpPr>
            <p:spPr bwMode="auto">
              <a:xfrm>
                <a:off x="986" y="2830"/>
                <a:ext cx="83" cy="68"/>
              </a:xfrm>
              <a:custGeom>
                <a:avLst/>
                <a:gdLst>
                  <a:gd name="T0" fmla="*/ 9 w 35"/>
                  <a:gd name="T1" fmla="*/ 24 h 29"/>
                  <a:gd name="T2" fmla="*/ 5 w 35"/>
                  <a:gd name="T3" fmla="*/ 19 h 29"/>
                  <a:gd name="T4" fmla="*/ 3 w 35"/>
                  <a:gd name="T5" fmla="*/ 17 h 29"/>
                  <a:gd name="T6" fmla="*/ 0 w 35"/>
                  <a:gd name="T7" fmla="*/ 12 h 29"/>
                  <a:gd name="T8" fmla="*/ 0 w 35"/>
                  <a:gd name="T9" fmla="*/ 4 h 29"/>
                  <a:gd name="T10" fmla="*/ 8 w 35"/>
                  <a:gd name="T11" fmla="*/ 3 h 29"/>
                  <a:gd name="T12" fmla="*/ 12 w 35"/>
                  <a:gd name="T13" fmla="*/ 7 h 29"/>
                  <a:gd name="T14" fmla="*/ 13 w 35"/>
                  <a:gd name="T15" fmla="*/ 7 h 29"/>
                  <a:gd name="T16" fmla="*/ 26 w 35"/>
                  <a:gd name="T17" fmla="*/ 16 h 29"/>
                  <a:gd name="T18" fmla="*/ 31 w 35"/>
                  <a:gd name="T19" fmla="*/ 18 h 29"/>
                  <a:gd name="T20" fmla="*/ 33 w 35"/>
                  <a:gd name="T21" fmla="*/ 24 h 29"/>
                  <a:gd name="T22" fmla="*/ 29 w 35"/>
                  <a:gd name="T23" fmla="*/ 27 h 29"/>
                  <a:gd name="T24" fmla="*/ 14 w 35"/>
                  <a:gd name="T25" fmla="*/ 24 h 29"/>
                  <a:gd name="T26" fmla="*/ 9 w 35"/>
                  <a:gd name="T2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29">
                    <a:moveTo>
                      <a:pt x="9" y="24"/>
                    </a:moveTo>
                    <a:cubicBezTo>
                      <a:pt x="7" y="23"/>
                      <a:pt x="4" y="22"/>
                      <a:pt x="5" y="19"/>
                    </a:cubicBezTo>
                    <a:cubicBezTo>
                      <a:pt x="5" y="17"/>
                      <a:pt x="4" y="17"/>
                      <a:pt x="3" y="17"/>
                    </a:cubicBezTo>
                    <a:cubicBezTo>
                      <a:pt x="1" y="16"/>
                      <a:pt x="0" y="14"/>
                      <a:pt x="0" y="12"/>
                    </a:cubicBezTo>
                    <a:cubicBezTo>
                      <a:pt x="1" y="10"/>
                      <a:pt x="1" y="7"/>
                      <a:pt x="0" y="4"/>
                    </a:cubicBezTo>
                    <a:cubicBezTo>
                      <a:pt x="2" y="0"/>
                      <a:pt x="5" y="0"/>
                      <a:pt x="8" y="3"/>
                    </a:cubicBezTo>
                    <a:cubicBezTo>
                      <a:pt x="9" y="5"/>
                      <a:pt x="10" y="6"/>
                      <a:pt x="12" y="7"/>
                    </a:cubicBezTo>
                    <a:cubicBezTo>
                      <a:pt x="12" y="7"/>
                      <a:pt x="13" y="7"/>
                      <a:pt x="13" y="7"/>
                    </a:cubicBezTo>
                    <a:cubicBezTo>
                      <a:pt x="16" y="12"/>
                      <a:pt x="23" y="12"/>
                      <a:pt x="26" y="16"/>
                    </a:cubicBezTo>
                    <a:cubicBezTo>
                      <a:pt x="28" y="17"/>
                      <a:pt x="29" y="18"/>
                      <a:pt x="31" y="18"/>
                    </a:cubicBezTo>
                    <a:cubicBezTo>
                      <a:pt x="35" y="19"/>
                      <a:pt x="33" y="21"/>
                      <a:pt x="33" y="24"/>
                    </a:cubicBezTo>
                    <a:cubicBezTo>
                      <a:pt x="32" y="25"/>
                      <a:pt x="30" y="26"/>
                      <a:pt x="29" y="27"/>
                    </a:cubicBezTo>
                    <a:cubicBezTo>
                      <a:pt x="24" y="27"/>
                      <a:pt x="18" y="29"/>
                      <a:pt x="14" y="24"/>
                    </a:cubicBezTo>
                    <a:cubicBezTo>
                      <a:pt x="12" y="23"/>
                      <a:pt x="10" y="24"/>
                      <a:pt x="9" y="24"/>
                    </a:cubicBezTo>
                    <a:close/>
                  </a:path>
                </a:pathLst>
              </a:custGeom>
              <a:solidFill>
                <a:srgbClr val="FE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7" name="Freeform 949"/>
              <p:cNvSpPr/>
              <p:nvPr/>
            </p:nvSpPr>
            <p:spPr bwMode="auto">
              <a:xfrm>
                <a:off x="998" y="2929"/>
                <a:ext cx="40" cy="50"/>
              </a:xfrm>
              <a:custGeom>
                <a:avLst/>
                <a:gdLst>
                  <a:gd name="T0" fmla="*/ 9 w 17"/>
                  <a:gd name="T1" fmla="*/ 4 h 21"/>
                  <a:gd name="T2" fmla="*/ 16 w 17"/>
                  <a:gd name="T3" fmla="*/ 10 h 21"/>
                  <a:gd name="T4" fmla="*/ 14 w 17"/>
                  <a:gd name="T5" fmla="*/ 21 h 21"/>
                  <a:gd name="T6" fmla="*/ 9 w 17"/>
                  <a:gd name="T7" fmla="*/ 21 h 21"/>
                  <a:gd name="T8" fmla="*/ 5 w 17"/>
                  <a:gd name="T9" fmla="*/ 18 h 21"/>
                  <a:gd name="T10" fmla="*/ 7 w 17"/>
                  <a:gd name="T11" fmla="*/ 13 h 21"/>
                  <a:gd name="T12" fmla="*/ 9 w 17"/>
                  <a:gd name="T13" fmla="*/ 9 h 21"/>
                  <a:gd name="T14" fmla="*/ 5 w 17"/>
                  <a:gd name="T15" fmla="*/ 14 h 21"/>
                  <a:gd name="T16" fmla="*/ 2 w 17"/>
                  <a:gd name="T17" fmla="*/ 15 h 21"/>
                  <a:gd name="T18" fmla="*/ 1 w 17"/>
                  <a:gd name="T19" fmla="*/ 12 h 21"/>
                  <a:gd name="T20" fmla="*/ 1 w 17"/>
                  <a:gd name="T21" fmla="*/ 4 h 21"/>
                  <a:gd name="T22" fmla="*/ 2 w 17"/>
                  <a:gd name="T23" fmla="*/ 1 h 21"/>
                  <a:gd name="T24" fmla="*/ 6 w 17"/>
                  <a:gd name="T25" fmla="*/ 2 h 21"/>
                  <a:gd name="T26" fmla="*/ 9 w 17"/>
                  <a:gd name="T27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1">
                    <a:moveTo>
                      <a:pt x="9" y="4"/>
                    </a:moveTo>
                    <a:cubicBezTo>
                      <a:pt x="13" y="3"/>
                      <a:pt x="16" y="5"/>
                      <a:pt x="16" y="10"/>
                    </a:cubicBezTo>
                    <a:cubicBezTo>
                      <a:pt x="16" y="13"/>
                      <a:pt x="17" y="17"/>
                      <a:pt x="14" y="21"/>
                    </a:cubicBezTo>
                    <a:cubicBezTo>
                      <a:pt x="13" y="20"/>
                      <a:pt x="11" y="20"/>
                      <a:pt x="9" y="21"/>
                    </a:cubicBezTo>
                    <a:cubicBezTo>
                      <a:pt x="7" y="21"/>
                      <a:pt x="6" y="20"/>
                      <a:pt x="5" y="18"/>
                    </a:cubicBezTo>
                    <a:cubicBezTo>
                      <a:pt x="6" y="17"/>
                      <a:pt x="3" y="13"/>
                      <a:pt x="7" y="13"/>
                    </a:cubicBezTo>
                    <a:cubicBezTo>
                      <a:pt x="6" y="11"/>
                      <a:pt x="9" y="11"/>
                      <a:pt x="9" y="9"/>
                    </a:cubicBezTo>
                    <a:cubicBezTo>
                      <a:pt x="8" y="11"/>
                      <a:pt x="6" y="12"/>
                      <a:pt x="5" y="14"/>
                    </a:cubicBezTo>
                    <a:cubicBezTo>
                      <a:pt x="4" y="15"/>
                      <a:pt x="3" y="15"/>
                      <a:pt x="2" y="15"/>
                    </a:cubicBezTo>
                    <a:cubicBezTo>
                      <a:pt x="1" y="14"/>
                      <a:pt x="1" y="13"/>
                      <a:pt x="1" y="12"/>
                    </a:cubicBezTo>
                    <a:cubicBezTo>
                      <a:pt x="2" y="10"/>
                      <a:pt x="1" y="7"/>
                      <a:pt x="1" y="4"/>
                    </a:cubicBezTo>
                    <a:cubicBezTo>
                      <a:pt x="1" y="3"/>
                      <a:pt x="0" y="1"/>
                      <a:pt x="2" y="1"/>
                    </a:cubicBezTo>
                    <a:cubicBezTo>
                      <a:pt x="4" y="0"/>
                      <a:pt x="5" y="1"/>
                      <a:pt x="6" y="2"/>
                    </a:cubicBezTo>
                    <a:cubicBezTo>
                      <a:pt x="7" y="3"/>
                      <a:pt x="8" y="4"/>
                      <a:pt x="9" y="4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8" name="Freeform 950"/>
              <p:cNvSpPr/>
              <p:nvPr/>
            </p:nvSpPr>
            <p:spPr bwMode="auto">
              <a:xfrm>
                <a:off x="1072" y="2915"/>
                <a:ext cx="23" cy="79"/>
              </a:xfrm>
              <a:custGeom>
                <a:avLst/>
                <a:gdLst>
                  <a:gd name="T0" fmla="*/ 8 w 10"/>
                  <a:gd name="T1" fmla="*/ 18 h 33"/>
                  <a:gd name="T2" fmla="*/ 9 w 10"/>
                  <a:gd name="T3" fmla="*/ 28 h 33"/>
                  <a:gd name="T4" fmla="*/ 3 w 10"/>
                  <a:gd name="T5" fmla="*/ 33 h 33"/>
                  <a:gd name="T6" fmla="*/ 2 w 10"/>
                  <a:gd name="T7" fmla="*/ 33 h 33"/>
                  <a:gd name="T8" fmla="*/ 1 w 10"/>
                  <a:gd name="T9" fmla="*/ 29 h 33"/>
                  <a:gd name="T10" fmla="*/ 1 w 10"/>
                  <a:gd name="T11" fmla="*/ 21 h 33"/>
                  <a:gd name="T12" fmla="*/ 1 w 10"/>
                  <a:gd name="T13" fmla="*/ 5 h 33"/>
                  <a:gd name="T14" fmla="*/ 7 w 10"/>
                  <a:gd name="T15" fmla="*/ 0 h 33"/>
                  <a:gd name="T16" fmla="*/ 9 w 10"/>
                  <a:gd name="T17" fmla="*/ 7 h 33"/>
                  <a:gd name="T18" fmla="*/ 8 w 10"/>
                  <a:gd name="T19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33">
                    <a:moveTo>
                      <a:pt x="8" y="18"/>
                    </a:moveTo>
                    <a:cubicBezTo>
                      <a:pt x="9" y="22"/>
                      <a:pt x="9" y="25"/>
                      <a:pt x="9" y="28"/>
                    </a:cubicBezTo>
                    <a:cubicBezTo>
                      <a:pt x="7" y="29"/>
                      <a:pt x="5" y="31"/>
                      <a:pt x="3" y="33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0" y="32"/>
                      <a:pt x="1" y="30"/>
                      <a:pt x="1" y="29"/>
                    </a:cubicBezTo>
                    <a:cubicBezTo>
                      <a:pt x="1" y="26"/>
                      <a:pt x="0" y="23"/>
                      <a:pt x="1" y="21"/>
                    </a:cubicBezTo>
                    <a:cubicBezTo>
                      <a:pt x="1" y="15"/>
                      <a:pt x="0" y="10"/>
                      <a:pt x="1" y="5"/>
                    </a:cubicBezTo>
                    <a:cubicBezTo>
                      <a:pt x="3" y="3"/>
                      <a:pt x="5" y="0"/>
                      <a:pt x="7" y="0"/>
                    </a:cubicBezTo>
                    <a:cubicBezTo>
                      <a:pt x="10" y="1"/>
                      <a:pt x="9" y="5"/>
                      <a:pt x="9" y="7"/>
                    </a:cubicBezTo>
                    <a:cubicBezTo>
                      <a:pt x="9" y="11"/>
                      <a:pt x="9" y="15"/>
                      <a:pt x="8" y="18"/>
                    </a:cubicBezTo>
                    <a:close/>
                  </a:path>
                </a:pathLst>
              </a:custGeom>
              <a:solidFill>
                <a:srgbClr val="FB74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699" name="Freeform 951"/>
              <p:cNvSpPr/>
              <p:nvPr/>
            </p:nvSpPr>
            <p:spPr bwMode="auto">
              <a:xfrm>
                <a:off x="982" y="2917"/>
                <a:ext cx="42" cy="55"/>
              </a:xfrm>
              <a:custGeom>
                <a:avLst/>
                <a:gdLst>
                  <a:gd name="T0" fmla="*/ 16 w 18"/>
                  <a:gd name="T1" fmla="*/ 9 h 23"/>
                  <a:gd name="T2" fmla="*/ 12 w 18"/>
                  <a:gd name="T3" fmla="*/ 8 h 23"/>
                  <a:gd name="T4" fmla="*/ 9 w 18"/>
                  <a:gd name="T5" fmla="*/ 6 h 23"/>
                  <a:gd name="T6" fmla="*/ 9 w 18"/>
                  <a:gd name="T7" fmla="*/ 9 h 23"/>
                  <a:gd name="T8" fmla="*/ 9 w 18"/>
                  <a:gd name="T9" fmla="*/ 19 h 23"/>
                  <a:gd name="T10" fmla="*/ 15 w 18"/>
                  <a:gd name="T11" fmla="*/ 12 h 23"/>
                  <a:gd name="T12" fmla="*/ 16 w 18"/>
                  <a:gd name="T13" fmla="*/ 15 h 23"/>
                  <a:gd name="T14" fmla="*/ 18 w 18"/>
                  <a:gd name="T15" fmla="*/ 19 h 23"/>
                  <a:gd name="T16" fmla="*/ 13 w 18"/>
                  <a:gd name="T17" fmla="*/ 19 h 23"/>
                  <a:gd name="T18" fmla="*/ 12 w 18"/>
                  <a:gd name="T19" fmla="*/ 23 h 23"/>
                  <a:gd name="T20" fmla="*/ 4 w 18"/>
                  <a:gd name="T21" fmla="*/ 15 h 23"/>
                  <a:gd name="T22" fmla="*/ 4 w 18"/>
                  <a:gd name="T23" fmla="*/ 15 h 23"/>
                  <a:gd name="T24" fmla="*/ 3 w 18"/>
                  <a:gd name="T25" fmla="*/ 13 h 23"/>
                  <a:gd name="T26" fmla="*/ 3 w 18"/>
                  <a:gd name="T27" fmla="*/ 5 h 23"/>
                  <a:gd name="T28" fmla="*/ 12 w 18"/>
                  <a:gd name="T29" fmla="*/ 3 h 23"/>
                  <a:gd name="T30" fmla="*/ 16 w 18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" h="23">
                    <a:moveTo>
                      <a:pt x="16" y="9"/>
                    </a:moveTo>
                    <a:cubicBezTo>
                      <a:pt x="14" y="11"/>
                      <a:pt x="13" y="9"/>
                      <a:pt x="12" y="8"/>
                    </a:cubicBezTo>
                    <a:cubicBezTo>
                      <a:pt x="11" y="7"/>
                      <a:pt x="11" y="6"/>
                      <a:pt x="9" y="6"/>
                    </a:cubicBezTo>
                    <a:cubicBezTo>
                      <a:pt x="8" y="7"/>
                      <a:pt x="10" y="8"/>
                      <a:pt x="9" y="9"/>
                    </a:cubicBezTo>
                    <a:cubicBezTo>
                      <a:pt x="8" y="12"/>
                      <a:pt x="12" y="16"/>
                      <a:pt x="9" y="19"/>
                    </a:cubicBezTo>
                    <a:cubicBezTo>
                      <a:pt x="11" y="17"/>
                      <a:pt x="15" y="16"/>
                      <a:pt x="15" y="12"/>
                    </a:cubicBezTo>
                    <a:cubicBezTo>
                      <a:pt x="17" y="12"/>
                      <a:pt x="18" y="14"/>
                      <a:pt x="16" y="15"/>
                    </a:cubicBezTo>
                    <a:cubicBezTo>
                      <a:pt x="13" y="17"/>
                      <a:pt x="16" y="18"/>
                      <a:pt x="18" y="19"/>
                    </a:cubicBezTo>
                    <a:cubicBezTo>
                      <a:pt x="16" y="19"/>
                      <a:pt x="14" y="19"/>
                      <a:pt x="13" y="19"/>
                    </a:cubicBezTo>
                    <a:cubicBezTo>
                      <a:pt x="14" y="21"/>
                      <a:pt x="17" y="23"/>
                      <a:pt x="12" y="23"/>
                    </a:cubicBezTo>
                    <a:cubicBezTo>
                      <a:pt x="8" y="22"/>
                      <a:pt x="3" y="21"/>
                      <a:pt x="4" y="15"/>
                    </a:cubicBezTo>
                    <a:cubicBezTo>
                      <a:pt x="5" y="15"/>
                      <a:pt x="5" y="15"/>
                      <a:pt x="4" y="15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1" y="10"/>
                      <a:pt x="0" y="7"/>
                      <a:pt x="3" y="5"/>
                    </a:cubicBezTo>
                    <a:cubicBezTo>
                      <a:pt x="5" y="3"/>
                      <a:pt x="8" y="0"/>
                      <a:pt x="12" y="3"/>
                    </a:cubicBezTo>
                    <a:cubicBezTo>
                      <a:pt x="13" y="5"/>
                      <a:pt x="14" y="7"/>
                      <a:pt x="16" y="9"/>
                    </a:cubicBezTo>
                    <a:close/>
                  </a:path>
                </a:pathLst>
              </a:custGeom>
              <a:solidFill>
                <a:srgbClr val="FE7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0" name="Freeform 952"/>
              <p:cNvSpPr/>
              <p:nvPr/>
            </p:nvSpPr>
            <p:spPr bwMode="auto">
              <a:xfrm>
                <a:off x="1029" y="2953"/>
                <a:ext cx="33" cy="31"/>
              </a:xfrm>
              <a:custGeom>
                <a:avLst/>
                <a:gdLst>
                  <a:gd name="T0" fmla="*/ 1 w 14"/>
                  <a:gd name="T1" fmla="*/ 11 h 13"/>
                  <a:gd name="T2" fmla="*/ 3 w 14"/>
                  <a:gd name="T3" fmla="*/ 0 h 13"/>
                  <a:gd name="T4" fmla="*/ 13 w 14"/>
                  <a:gd name="T5" fmla="*/ 7 h 13"/>
                  <a:gd name="T6" fmla="*/ 13 w 14"/>
                  <a:gd name="T7" fmla="*/ 11 h 13"/>
                  <a:gd name="T8" fmla="*/ 9 w 14"/>
                  <a:gd name="T9" fmla="*/ 13 h 13"/>
                  <a:gd name="T10" fmla="*/ 1 w 14"/>
                  <a:gd name="T11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1" y="11"/>
                    </a:moveTo>
                    <a:cubicBezTo>
                      <a:pt x="3" y="7"/>
                      <a:pt x="0" y="3"/>
                      <a:pt x="3" y="0"/>
                    </a:cubicBezTo>
                    <a:cubicBezTo>
                      <a:pt x="6" y="3"/>
                      <a:pt x="10" y="4"/>
                      <a:pt x="13" y="7"/>
                    </a:cubicBezTo>
                    <a:cubicBezTo>
                      <a:pt x="14" y="8"/>
                      <a:pt x="14" y="10"/>
                      <a:pt x="13" y="11"/>
                    </a:cubicBezTo>
                    <a:cubicBezTo>
                      <a:pt x="12" y="13"/>
                      <a:pt x="11" y="13"/>
                      <a:pt x="9" y="13"/>
                    </a:cubicBezTo>
                    <a:cubicBezTo>
                      <a:pt x="7" y="12"/>
                      <a:pt x="4" y="13"/>
                      <a:pt x="1" y="11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1" name="Freeform 953"/>
              <p:cNvSpPr/>
              <p:nvPr/>
            </p:nvSpPr>
            <p:spPr bwMode="auto">
              <a:xfrm>
                <a:off x="1079" y="2979"/>
                <a:ext cx="24" cy="36"/>
              </a:xfrm>
              <a:custGeom>
                <a:avLst/>
                <a:gdLst>
                  <a:gd name="T0" fmla="*/ 0 w 10"/>
                  <a:gd name="T1" fmla="*/ 6 h 15"/>
                  <a:gd name="T2" fmla="*/ 6 w 10"/>
                  <a:gd name="T3" fmla="*/ 1 h 15"/>
                  <a:gd name="T4" fmla="*/ 10 w 10"/>
                  <a:gd name="T5" fmla="*/ 12 h 15"/>
                  <a:gd name="T6" fmla="*/ 6 w 10"/>
                  <a:gd name="T7" fmla="*/ 14 h 15"/>
                  <a:gd name="T8" fmla="*/ 5 w 10"/>
                  <a:gd name="T9" fmla="*/ 10 h 15"/>
                  <a:gd name="T10" fmla="*/ 1 w 10"/>
                  <a:gd name="T11" fmla="*/ 9 h 15"/>
                  <a:gd name="T12" fmla="*/ 0 w 10"/>
                  <a:gd name="T13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5">
                    <a:moveTo>
                      <a:pt x="0" y="6"/>
                    </a:moveTo>
                    <a:cubicBezTo>
                      <a:pt x="1" y="3"/>
                      <a:pt x="2" y="0"/>
                      <a:pt x="6" y="1"/>
                    </a:cubicBezTo>
                    <a:cubicBezTo>
                      <a:pt x="8" y="5"/>
                      <a:pt x="10" y="8"/>
                      <a:pt x="10" y="12"/>
                    </a:cubicBezTo>
                    <a:cubicBezTo>
                      <a:pt x="10" y="15"/>
                      <a:pt x="8" y="15"/>
                      <a:pt x="6" y="14"/>
                    </a:cubicBezTo>
                    <a:cubicBezTo>
                      <a:pt x="4" y="13"/>
                      <a:pt x="3" y="13"/>
                      <a:pt x="5" y="10"/>
                    </a:cubicBezTo>
                    <a:cubicBezTo>
                      <a:pt x="6" y="9"/>
                      <a:pt x="2" y="9"/>
                      <a:pt x="1" y="9"/>
                    </a:cubicBezTo>
                    <a:cubicBezTo>
                      <a:pt x="0" y="8"/>
                      <a:pt x="0" y="7"/>
                      <a:pt x="0" y="6"/>
                    </a:cubicBezTo>
                    <a:close/>
                  </a:path>
                </a:pathLst>
              </a:custGeom>
              <a:solidFill>
                <a:srgbClr val="FA5A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2" name="Freeform 954"/>
              <p:cNvSpPr/>
              <p:nvPr/>
            </p:nvSpPr>
            <p:spPr bwMode="auto">
              <a:xfrm>
                <a:off x="979" y="2910"/>
                <a:ext cx="31" cy="38"/>
              </a:xfrm>
              <a:custGeom>
                <a:avLst/>
                <a:gdLst>
                  <a:gd name="T0" fmla="*/ 13 w 13"/>
                  <a:gd name="T1" fmla="*/ 6 h 16"/>
                  <a:gd name="T2" fmla="*/ 4 w 13"/>
                  <a:gd name="T3" fmla="*/ 16 h 16"/>
                  <a:gd name="T4" fmla="*/ 3 w 13"/>
                  <a:gd name="T5" fmla="*/ 16 h 16"/>
                  <a:gd name="T6" fmla="*/ 3 w 13"/>
                  <a:gd name="T7" fmla="*/ 15 h 16"/>
                  <a:gd name="T8" fmla="*/ 1 w 13"/>
                  <a:gd name="T9" fmla="*/ 5 h 16"/>
                  <a:gd name="T10" fmla="*/ 2 w 13"/>
                  <a:gd name="T11" fmla="*/ 3 h 16"/>
                  <a:gd name="T12" fmla="*/ 6 w 13"/>
                  <a:gd name="T13" fmla="*/ 0 h 16"/>
                  <a:gd name="T14" fmla="*/ 13 w 13"/>
                  <a:gd name="T15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6">
                    <a:moveTo>
                      <a:pt x="13" y="6"/>
                    </a:moveTo>
                    <a:cubicBezTo>
                      <a:pt x="7" y="5"/>
                      <a:pt x="3" y="9"/>
                      <a:pt x="4" y="16"/>
                    </a:cubicBezTo>
                    <a:cubicBezTo>
                      <a:pt x="4" y="16"/>
                      <a:pt x="4" y="16"/>
                      <a:pt x="3" y="16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0" y="12"/>
                      <a:pt x="2" y="8"/>
                      <a:pt x="1" y="5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9" y="1"/>
                      <a:pt x="13" y="2"/>
                      <a:pt x="13" y="6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3" name="Freeform 955"/>
              <p:cNvSpPr/>
              <p:nvPr/>
            </p:nvSpPr>
            <p:spPr bwMode="auto">
              <a:xfrm>
                <a:off x="1062" y="2929"/>
                <a:ext cx="14" cy="69"/>
              </a:xfrm>
              <a:custGeom>
                <a:avLst/>
                <a:gdLst>
                  <a:gd name="T0" fmla="*/ 6 w 6"/>
                  <a:gd name="T1" fmla="*/ 22 h 29"/>
                  <a:gd name="T2" fmla="*/ 6 w 6"/>
                  <a:gd name="T3" fmla="*/ 27 h 29"/>
                  <a:gd name="T4" fmla="*/ 4 w 6"/>
                  <a:gd name="T5" fmla="*/ 27 h 29"/>
                  <a:gd name="T6" fmla="*/ 2 w 6"/>
                  <a:gd name="T7" fmla="*/ 9 h 29"/>
                  <a:gd name="T8" fmla="*/ 3 w 6"/>
                  <a:gd name="T9" fmla="*/ 0 h 29"/>
                  <a:gd name="T10" fmla="*/ 4 w 6"/>
                  <a:gd name="T11" fmla="*/ 0 h 29"/>
                  <a:gd name="T12" fmla="*/ 5 w 6"/>
                  <a:gd name="T13" fmla="*/ 15 h 29"/>
                  <a:gd name="T14" fmla="*/ 6 w 6"/>
                  <a:gd name="T15" fmla="*/ 2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29">
                    <a:moveTo>
                      <a:pt x="6" y="22"/>
                    </a:moveTo>
                    <a:cubicBezTo>
                      <a:pt x="6" y="24"/>
                      <a:pt x="6" y="25"/>
                      <a:pt x="6" y="27"/>
                    </a:cubicBezTo>
                    <a:cubicBezTo>
                      <a:pt x="6" y="28"/>
                      <a:pt x="5" y="29"/>
                      <a:pt x="4" y="27"/>
                    </a:cubicBezTo>
                    <a:cubicBezTo>
                      <a:pt x="2" y="21"/>
                      <a:pt x="0" y="15"/>
                      <a:pt x="2" y="9"/>
                    </a:cubicBezTo>
                    <a:cubicBezTo>
                      <a:pt x="2" y="6"/>
                      <a:pt x="2" y="3"/>
                      <a:pt x="3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5" y="5"/>
                      <a:pt x="5" y="10"/>
                      <a:pt x="5" y="15"/>
                    </a:cubicBezTo>
                    <a:cubicBezTo>
                      <a:pt x="5" y="17"/>
                      <a:pt x="5" y="20"/>
                      <a:pt x="6" y="22"/>
                    </a:cubicBezTo>
                    <a:close/>
                  </a:path>
                </a:pathLst>
              </a:custGeom>
              <a:solidFill>
                <a:srgbClr val="FE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4" name="Freeform 956"/>
              <p:cNvSpPr/>
              <p:nvPr/>
            </p:nvSpPr>
            <p:spPr bwMode="auto">
              <a:xfrm>
                <a:off x="1069" y="2882"/>
                <a:ext cx="19" cy="47"/>
              </a:xfrm>
              <a:custGeom>
                <a:avLst/>
                <a:gdLst>
                  <a:gd name="T0" fmla="*/ 1 w 8"/>
                  <a:gd name="T1" fmla="*/ 20 h 20"/>
                  <a:gd name="T2" fmla="*/ 0 w 8"/>
                  <a:gd name="T3" fmla="*/ 20 h 20"/>
                  <a:gd name="T4" fmla="*/ 0 w 8"/>
                  <a:gd name="T5" fmla="*/ 20 h 20"/>
                  <a:gd name="T6" fmla="*/ 1 w 8"/>
                  <a:gd name="T7" fmla="*/ 10 h 20"/>
                  <a:gd name="T8" fmla="*/ 3 w 8"/>
                  <a:gd name="T9" fmla="*/ 5 h 20"/>
                  <a:gd name="T10" fmla="*/ 3 w 8"/>
                  <a:gd name="T11" fmla="*/ 5 h 20"/>
                  <a:gd name="T12" fmla="*/ 5 w 8"/>
                  <a:gd name="T13" fmla="*/ 0 h 20"/>
                  <a:gd name="T14" fmla="*/ 6 w 8"/>
                  <a:gd name="T15" fmla="*/ 6 h 20"/>
                  <a:gd name="T16" fmla="*/ 3 w 8"/>
                  <a:gd name="T17" fmla="*/ 18 h 20"/>
                  <a:gd name="T18" fmla="*/ 1 w 8"/>
                  <a:gd name="T19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20">
                    <a:moveTo>
                      <a:pt x="1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7"/>
                      <a:pt x="1" y="14"/>
                      <a:pt x="1" y="10"/>
                    </a:cubicBezTo>
                    <a:cubicBezTo>
                      <a:pt x="2" y="9"/>
                      <a:pt x="2" y="7"/>
                      <a:pt x="3" y="5"/>
                    </a:cubicBezTo>
                    <a:cubicBezTo>
                      <a:pt x="3" y="5"/>
                      <a:pt x="2" y="6"/>
                      <a:pt x="3" y="5"/>
                    </a:cubicBezTo>
                    <a:cubicBezTo>
                      <a:pt x="3" y="3"/>
                      <a:pt x="3" y="0"/>
                      <a:pt x="5" y="0"/>
                    </a:cubicBezTo>
                    <a:cubicBezTo>
                      <a:pt x="8" y="1"/>
                      <a:pt x="6" y="4"/>
                      <a:pt x="6" y="6"/>
                    </a:cubicBezTo>
                    <a:cubicBezTo>
                      <a:pt x="4" y="10"/>
                      <a:pt x="4" y="14"/>
                      <a:pt x="3" y="18"/>
                    </a:cubicBezTo>
                    <a:cubicBezTo>
                      <a:pt x="2" y="19"/>
                      <a:pt x="2" y="19"/>
                      <a:pt x="1" y="20"/>
                    </a:cubicBezTo>
                    <a:close/>
                  </a:path>
                </a:pathLst>
              </a:custGeom>
              <a:solidFill>
                <a:srgbClr val="FEDA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5" name="Freeform 957"/>
              <p:cNvSpPr/>
              <p:nvPr/>
            </p:nvSpPr>
            <p:spPr bwMode="auto">
              <a:xfrm>
                <a:off x="977" y="2944"/>
                <a:ext cx="9" cy="9"/>
              </a:xfrm>
              <a:custGeom>
                <a:avLst/>
                <a:gdLst>
                  <a:gd name="T0" fmla="*/ 3 w 4"/>
                  <a:gd name="T1" fmla="*/ 4 h 4"/>
                  <a:gd name="T2" fmla="*/ 1 w 4"/>
                  <a:gd name="T3" fmla="*/ 0 h 4"/>
                  <a:gd name="T4" fmla="*/ 4 w 4"/>
                  <a:gd name="T5" fmla="*/ 1 h 4"/>
                  <a:gd name="T6" fmla="*/ 4 w 4"/>
                  <a:gd name="T7" fmla="*/ 2 h 4"/>
                  <a:gd name="T8" fmla="*/ 3 w 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4"/>
                    </a:moveTo>
                    <a:cubicBezTo>
                      <a:pt x="2" y="3"/>
                      <a:pt x="0" y="3"/>
                      <a:pt x="1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4" y="2"/>
                      <a:pt x="4" y="3"/>
                      <a:pt x="3" y="4"/>
                    </a:cubicBezTo>
                    <a:close/>
                  </a:path>
                </a:pathLst>
              </a:custGeom>
              <a:solidFill>
                <a:srgbClr val="FEE8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6" name="Freeform 958"/>
              <p:cNvSpPr/>
              <p:nvPr/>
            </p:nvSpPr>
            <p:spPr bwMode="auto">
              <a:xfrm>
                <a:off x="991" y="2951"/>
                <a:ext cx="7" cy="5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0 h 2"/>
                  <a:gd name="T4" fmla="*/ 3 w 3"/>
                  <a:gd name="T5" fmla="*/ 1 h 2"/>
                  <a:gd name="T6" fmla="*/ 0 w 3"/>
                  <a:gd name="T7" fmla="*/ 1 h 2"/>
                  <a:gd name="T8" fmla="*/ 0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2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7" name="Freeform 959"/>
              <p:cNvSpPr/>
              <p:nvPr/>
            </p:nvSpPr>
            <p:spPr bwMode="auto">
              <a:xfrm>
                <a:off x="661" y="2578"/>
                <a:ext cx="176" cy="123"/>
              </a:xfrm>
              <a:custGeom>
                <a:avLst/>
                <a:gdLst>
                  <a:gd name="T0" fmla="*/ 6 w 74"/>
                  <a:gd name="T1" fmla="*/ 25 h 52"/>
                  <a:gd name="T2" fmla="*/ 1 w 74"/>
                  <a:gd name="T3" fmla="*/ 23 h 52"/>
                  <a:gd name="T4" fmla="*/ 1 w 74"/>
                  <a:gd name="T5" fmla="*/ 18 h 52"/>
                  <a:gd name="T6" fmla="*/ 17 w 74"/>
                  <a:gd name="T7" fmla="*/ 16 h 52"/>
                  <a:gd name="T8" fmla="*/ 21 w 74"/>
                  <a:gd name="T9" fmla="*/ 11 h 52"/>
                  <a:gd name="T10" fmla="*/ 19 w 74"/>
                  <a:gd name="T11" fmla="*/ 3 h 52"/>
                  <a:gd name="T12" fmla="*/ 26 w 74"/>
                  <a:gd name="T13" fmla="*/ 7 h 52"/>
                  <a:gd name="T14" fmla="*/ 25 w 74"/>
                  <a:gd name="T15" fmla="*/ 0 h 52"/>
                  <a:gd name="T16" fmla="*/ 32 w 74"/>
                  <a:gd name="T17" fmla="*/ 6 h 52"/>
                  <a:gd name="T18" fmla="*/ 36 w 74"/>
                  <a:gd name="T19" fmla="*/ 9 h 52"/>
                  <a:gd name="T20" fmla="*/ 41 w 74"/>
                  <a:gd name="T21" fmla="*/ 13 h 52"/>
                  <a:gd name="T22" fmla="*/ 42 w 74"/>
                  <a:gd name="T23" fmla="*/ 14 h 52"/>
                  <a:gd name="T24" fmla="*/ 42 w 74"/>
                  <a:gd name="T25" fmla="*/ 16 h 52"/>
                  <a:gd name="T26" fmla="*/ 39 w 74"/>
                  <a:gd name="T27" fmla="*/ 17 h 52"/>
                  <a:gd name="T28" fmla="*/ 38 w 74"/>
                  <a:gd name="T29" fmla="*/ 16 h 52"/>
                  <a:gd name="T30" fmla="*/ 32 w 74"/>
                  <a:gd name="T31" fmla="*/ 13 h 52"/>
                  <a:gd name="T32" fmla="*/ 38 w 74"/>
                  <a:gd name="T33" fmla="*/ 17 h 52"/>
                  <a:gd name="T34" fmla="*/ 45 w 74"/>
                  <a:gd name="T35" fmla="*/ 23 h 52"/>
                  <a:gd name="T36" fmla="*/ 51 w 74"/>
                  <a:gd name="T37" fmla="*/ 29 h 52"/>
                  <a:gd name="T38" fmla="*/ 55 w 74"/>
                  <a:gd name="T39" fmla="*/ 30 h 52"/>
                  <a:gd name="T40" fmla="*/ 58 w 74"/>
                  <a:gd name="T41" fmla="*/ 33 h 52"/>
                  <a:gd name="T42" fmla="*/ 60 w 74"/>
                  <a:gd name="T43" fmla="*/ 34 h 52"/>
                  <a:gd name="T44" fmla="*/ 70 w 74"/>
                  <a:gd name="T45" fmla="*/ 44 h 52"/>
                  <a:gd name="T46" fmla="*/ 72 w 74"/>
                  <a:gd name="T47" fmla="*/ 48 h 52"/>
                  <a:gd name="T48" fmla="*/ 72 w 74"/>
                  <a:gd name="T49" fmla="*/ 51 h 52"/>
                  <a:gd name="T50" fmla="*/ 69 w 74"/>
                  <a:gd name="T51" fmla="*/ 51 h 52"/>
                  <a:gd name="T52" fmla="*/ 66 w 74"/>
                  <a:gd name="T53" fmla="*/ 52 h 52"/>
                  <a:gd name="T54" fmla="*/ 64 w 74"/>
                  <a:gd name="T55" fmla="*/ 51 h 52"/>
                  <a:gd name="T56" fmla="*/ 58 w 74"/>
                  <a:gd name="T57" fmla="*/ 47 h 52"/>
                  <a:gd name="T58" fmla="*/ 41 w 74"/>
                  <a:gd name="T59" fmla="*/ 31 h 52"/>
                  <a:gd name="T60" fmla="*/ 43 w 74"/>
                  <a:gd name="T61" fmla="*/ 43 h 52"/>
                  <a:gd name="T62" fmla="*/ 41 w 74"/>
                  <a:gd name="T63" fmla="*/ 46 h 52"/>
                  <a:gd name="T64" fmla="*/ 35 w 74"/>
                  <a:gd name="T65" fmla="*/ 40 h 52"/>
                  <a:gd name="T66" fmla="*/ 30 w 74"/>
                  <a:gd name="T67" fmla="*/ 36 h 52"/>
                  <a:gd name="T68" fmla="*/ 29 w 74"/>
                  <a:gd name="T69" fmla="*/ 35 h 52"/>
                  <a:gd name="T70" fmla="*/ 15 w 74"/>
                  <a:gd name="T71" fmla="*/ 26 h 52"/>
                  <a:gd name="T72" fmla="*/ 16 w 74"/>
                  <a:gd name="T73" fmla="*/ 22 h 52"/>
                  <a:gd name="T74" fmla="*/ 6 w 74"/>
                  <a:gd name="T75" fmla="*/ 25 h 52"/>
                  <a:gd name="T76" fmla="*/ 6 w 74"/>
                  <a:gd name="T77" fmla="*/ 2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4" h="52">
                    <a:moveTo>
                      <a:pt x="6" y="25"/>
                    </a:moveTo>
                    <a:cubicBezTo>
                      <a:pt x="4" y="24"/>
                      <a:pt x="2" y="26"/>
                      <a:pt x="1" y="23"/>
                    </a:cubicBezTo>
                    <a:cubicBezTo>
                      <a:pt x="0" y="21"/>
                      <a:pt x="0" y="20"/>
                      <a:pt x="1" y="18"/>
                    </a:cubicBezTo>
                    <a:cubicBezTo>
                      <a:pt x="6" y="17"/>
                      <a:pt x="12" y="16"/>
                      <a:pt x="17" y="16"/>
                    </a:cubicBezTo>
                    <a:cubicBezTo>
                      <a:pt x="22" y="16"/>
                      <a:pt x="22" y="16"/>
                      <a:pt x="21" y="11"/>
                    </a:cubicBezTo>
                    <a:cubicBezTo>
                      <a:pt x="20" y="8"/>
                      <a:pt x="17" y="6"/>
                      <a:pt x="19" y="3"/>
                    </a:cubicBezTo>
                    <a:cubicBezTo>
                      <a:pt x="22" y="3"/>
                      <a:pt x="21" y="9"/>
                      <a:pt x="26" y="7"/>
                    </a:cubicBezTo>
                    <a:cubicBezTo>
                      <a:pt x="22" y="5"/>
                      <a:pt x="25" y="3"/>
                      <a:pt x="25" y="0"/>
                    </a:cubicBezTo>
                    <a:cubicBezTo>
                      <a:pt x="28" y="1"/>
                      <a:pt x="30" y="3"/>
                      <a:pt x="32" y="6"/>
                    </a:cubicBezTo>
                    <a:cubicBezTo>
                      <a:pt x="33" y="7"/>
                      <a:pt x="34" y="8"/>
                      <a:pt x="36" y="9"/>
                    </a:cubicBezTo>
                    <a:cubicBezTo>
                      <a:pt x="37" y="11"/>
                      <a:pt x="40" y="11"/>
                      <a:pt x="41" y="13"/>
                    </a:cubicBezTo>
                    <a:cubicBezTo>
                      <a:pt x="41" y="13"/>
                      <a:pt x="42" y="13"/>
                      <a:pt x="42" y="14"/>
                    </a:cubicBezTo>
                    <a:cubicBezTo>
                      <a:pt x="42" y="14"/>
                      <a:pt x="42" y="15"/>
                      <a:pt x="42" y="16"/>
                    </a:cubicBezTo>
                    <a:cubicBezTo>
                      <a:pt x="41" y="16"/>
                      <a:pt x="40" y="17"/>
                      <a:pt x="39" y="17"/>
                    </a:cubicBezTo>
                    <a:cubicBezTo>
                      <a:pt x="39" y="17"/>
                      <a:pt x="38" y="16"/>
                      <a:pt x="38" y="16"/>
                    </a:cubicBezTo>
                    <a:cubicBezTo>
                      <a:pt x="36" y="14"/>
                      <a:pt x="34" y="15"/>
                      <a:pt x="32" y="13"/>
                    </a:cubicBezTo>
                    <a:cubicBezTo>
                      <a:pt x="34" y="15"/>
                      <a:pt x="37" y="15"/>
                      <a:pt x="38" y="17"/>
                    </a:cubicBezTo>
                    <a:cubicBezTo>
                      <a:pt x="39" y="20"/>
                      <a:pt x="42" y="21"/>
                      <a:pt x="45" y="23"/>
                    </a:cubicBezTo>
                    <a:cubicBezTo>
                      <a:pt x="47" y="25"/>
                      <a:pt x="49" y="27"/>
                      <a:pt x="51" y="29"/>
                    </a:cubicBezTo>
                    <a:cubicBezTo>
                      <a:pt x="52" y="29"/>
                      <a:pt x="54" y="29"/>
                      <a:pt x="55" y="30"/>
                    </a:cubicBezTo>
                    <a:cubicBezTo>
                      <a:pt x="56" y="31"/>
                      <a:pt x="57" y="32"/>
                      <a:pt x="58" y="33"/>
                    </a:cubicBezTo>
                    <a:cubicBezTo>
                      <a:pt x="59" y="33"/>
                      <a:pt x="60" y="34"/>
                      <a:pt x="60" y="34"/>
                    </a:cubicBezTo>
                    <a:cubicBezTo>
                      <a:pt x="64" y="37"/>
                      <a:pt x="67" y="41"/>
                      <a:pt x="70" y="44"/>
                    </a:cubicBezTo>
                    <a:cubicBezTo>
                      <a:pt x="71" y="45"/>
                      <a:pt x="71" y="46"/>
                      <a:pt x="72" y="48"/>
                    </a:cubicBezTo>
                    <a:cubicBezTo>
                      <a:pt x="72" y="49"/>
                      <a:pt x="74" y="50"/>
                      <a:pt x="72" y="51"/>
                    </a:cubicBezTo>
                    <a:cubicBezTo>
                      <a:pt x="71" y="52"/>
                      <a:pt x="70" y="52"/>
                      <a:pt x="69" y="51"/>
                    </a:cubicBezTo>
                    <a:cubicBezTo>
                      <a:pt x="67" y="49"/>
                      <a:pt x="67" y="52"/>
                      <a:pt x="66" y="52"/>
                    </a:cubicBezTo>
                    <a:cubicBezTo>
                      <a:pt x="65" y="52"/>
                      <a:pt x="65" y="52"/>
                      <a:pt x="64" y="51"/>
                    </a:cubicBezTo>
                    <a:cubicBezTo>
                      <a:pt x="63" y="49"/>
                      <a:pt x="61" y="47"/>
                      <a:pt x="58" y="47"/>
                    </a:cubicBezTo>
                    <a:cubicBezTo>
                      <a:pt x="52" y="42"/>
                      <a:pt x="48" y="35"/>
                      <a:pt x="41" y="31"/>
                    </a:cubicBezTo>
                    <a:cubicBezTo>
                      <a:pt x="41" y="36"/>
                      <a:pt x="43" y="39"/>
                      <a:pt x="43" y="43"/>
                    </a:cubicBezTo>
                    <a:cubicBezTo>
                      <a:pt x="43" y="45"/>
                      <a:pt x="42" y="45"/>
                      <a:pt x="41" y="46"/>
                    </a:cubicBezTo>
                    <a:cubicBezTo>
                      <a:pt x="37" y="45"/>
                      <a:pt x="37" y="42"/>
                      <a:pt x="35" y="40"/>
                    </a:cubicBezTo>
                    <a:cubicBezTo>
                      <a:pt x="33" y="39"/>
                      <a:pt x="32" y="37"/>
                      <a:pt x="30" y="36"/>
                    </a:cubicBezTo>
                    <a:cubicBezTo>
                      <a:pt x="30" y="36"/>
                      <a:pt x="29" y="36"/>
                      <a:pt x="29" y="35"/>
                    </a:cubicBezTo>
                    <a:cubicBezTo>
                      <a:pt x="25" y="30"/>
                      <a:pt x="21" y="28"/>
                      <a:pt x="15" y="26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4" y="25"/>
                      <a:pt x="10" y="25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8" name="Freeform 960"/>
              <p:cNvSpPr/>
              <p:nvPr/>
            </p:nvSpPr>
            <p:spPr bwMode="auto">
              <a:xfrm>
                <a:off x="659" y="2635"/>
                <a:ext cx="104" cy="97"/>
              </a:xfrm>
              <a:custGeom>
                <a:avLst/>
                <a:gdLst>
                  <a:gd name="T0" fmla="*/ 16 w 44"/>
                  <a:gd name="T1" fmla="*/ 2 h 41"/>
                  <a:gd name="T2" fmla="*/ 31 w 44"/>
                  <a:gd name="T3" fmla="*/ 11 h 41"/>
                  <a:gd name="T4" fmla="*/ 17 w 44"/>
                  <a:gd name="T5" fmla="*/ 11 h 41"/>
                  <a:gd name="T6" fmla="*/ 13 w 44"/>
                  <a:gd name="T7" fmla="*/ 17 h 41"/>
                  <a:gd name="T8" fmla="*/ 20 w 44"/>
                  <a:gd name="T9" fmla="*/ 26 h 41"/>
                  <a:gd name="T10" fmla="*/ 34 w 44"/>
                  <a:gd name="T11" fmla="*/ 31 h 41"/>
                  <a:gd name="T12" fmla="*/ 38 w 44"/>
                  <a:gd name="T13" fmla="*/ 24 h 41"/>
                  <a:gd name="T14" fmla="*/ 33 w 44"/>
                  <a:gd name="T15" fmla="*/ 16 h 41"/>
                  <a:gd name="T16" fmla="*/ 31 w 44"/>
                  <a:gd name="T17" fmla="*/ 12 h 41"/>
                  <a:gd name="T18" fmla="*/ 41 w 44"/>
                  <a:gd name="T19" fmla="*/ 21 h 41"/>
                  <a:gd name="T20" fmla="*/ 43 w 44"/>
                  <a:gd name="T21" fmla="*/ 24 h 41"/>
                  <a:gd name="T22" fmla="*/ 43 w 44"/>
                  <a:gd name="T23" fmla="*/ 33 h 41"/>
                  <a:gd name="T24" fmla="*/ 41 w 44"/>
                  <a:gd name="T25" fmla="*/ 35 h 41"/>
                  <a:gd name="T26" fmla="*/ 35 w 44"/>
                  <a:gd name="T27" fmla="*/ 40 h 41"/>
                  <a:gd name="T28" fmla="*/ 23 w 44"/>
                  <a:gd name="T29" fmla="*/ 37 h 41"/>
                  <a:gd name="T30" fmla="*/ 10 w 44"/>
                  <a:gd name="T31" fmla="*/ 25 h 41"/>
                  <a:gd name="T32" fmla="*/ 9 w 44"/>
                  <a:gd name="T33" fmla="*/ 25 h 41"/>
                  <a:gd name="T34" fmla="*/ 7 w 44"/>
                  <a:gd name="T35" fmla="*/ 21 h 41"/>
                  <a:gd name="T36" fmla="*/ 1 w 44"/>
                  <a:gd name="T37" fmla="*/ 12 h 41"/>
                  <a:gd name="T38" fmla="*/ 7 w 44"/>
                  <a:gd name="T39" fmla="*/ 2 h 41"/>
                  <a:gd name="T40" fmla="*/ 12 w 44"/>
                  <a:gd name="T41" fmla="*/ 0 h 41"/>
                  <a:gd name="T42" fmla="*/ 16 w 44"/>
                  <a:gd name="T43" fmla="*/ 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4" h="41">
                    <a:moveTo>
                      <a:pt x="16" y="2"/>
                    </a:moveTo>
                    <a:cubicBezTo>
                      <a:pt x="23" y="2"/>
                      <a:pt x="27" y="6"/>
                      <a:pt x="31" y="11"/>
                    </a:cubicBezTo>
                    <a:cubicBezTo>
                      <a:pt x="26" y="12"/>
                      <a:pt x="22" y="10"/>
                      <a:pt x="17" y="11"/>
                    </a:cubicBezTo>
                    <a:cubicBezTo>
                      <a:pt x="13" y="11"/>
                      <a:pt x="13" y="14"/>
                      <a:pt x="13" y="17"/>
                    </a:cubicBezTo>
                    <a:cubicBezTo>
                      <a:pt x="14" y="21"/>
                      <a:pt x="17" y="23"/>
                      <a:pt x="20" y="26"/>
                    </a:cubicBezTo>
                    <a:cubicBezTo>
                      <a:pt x="23" y="30"/>
                      <a:pt x="28" y="31"/>
                      <a:pt x="34" y="31"/>
                    </a:cubicBezTo>
                    <a:cubicBezTo>
                      <a:pt x="38" y="31"/>
                      <a:pt x="40" y="28"/>
                      <a:pt x="38" y="24"/>
                    </a:cubicBezTo>
                    <a:cubicBezTo>
                      <a:pt x="37" y="21"/>
                      <a:pt x="35" y="19"/>
                      <a:pt x="33" y="16"/>
                    </a:cubicBezTo>
                    <a:cubicBezTo>
                      <a:pt x="33" y="15"/>
                      <a:pt x="31" y="14"/>
                      <a:pt x="31" y="12"/>
                    </a:cubicBezTo>
                    <a:cubicBezTo>
                      <a:pt x="36" y="13"/>
                      <a:pt x="38" y="18"/>
                      <a:pt x="41" y="21"/>
                    </a:cubicBezTo>
                    <a:cubicBezTo>
                      <a:pt x="43" y="22"/>
                      <a:pt x="43" y="23"/>
                      <a:pt x="43" y="24"/>
                    </a:cubicBezTo>
                    <a:cubicBezTo>
                      <a:pt x="42" y="27"/>
                      <a:pt x="44" y="30"/>
                      <a:pt x="43" y="33"/>
                    </a:cubicBezTo>
                    <a:cubicBezTo>
                      <a:pt x="43" y="34"/>
                      <a:pt x="42" y="35"/>
                      <a:pt x="41" y="35"/>
                    </a:cubicBezTo>
                    <a:cubicBezTo>
                      <a:pt x="39" y="37"/>
                      <a:pt x="38" y="39"/>
                      <a:pt x="35" y="40"/>
                    </a:cubicBezTo>
                    <a:cubicBezTo>
                      <a:pt x="30" y="41"/>
                      <a:pt x="26" y="39"/>
                      <a:pt x="23" y="37"/>
                    </a:cubicBezTo>
                    <a:cubicBezTo>
                      <a:pt x="18" y="33"/>
                      <a:pt x="14" y="29"/>
                      <a:pt x="10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8" y="24"/>
                      <a:pt x="7" y="23"/>
                      <a:pt x="7" y="21"/>
                    </a:cubicBezTo>
                    <a:cubicBezTo>
                      <a:pt x="4" y="18"/>
                      <a:pt x="0" y="17"/>
                      <a:pt x="1" y="12"/>
                    </a:cubicBezTo>
                    <a:cubicBezTo>
                      <a:pt x="2" y="8"/>
                      <a:pt x="5" y="5"/>
                      <a:pt x="7" y="2"/>
                    </a:cubicBezTo>
                    <a:cubicBezTo>
                      <a:pt x="8" y="0"/>
                      <a:pt x="11" y="2"/>
                      <a:pt x="12" y="0"/>
                    </a:cubicBezTo>
                    <a:cubicBezTo>
                      <a:pt x="14" y="0"/>
                      <a:pt x="15" y="0"/>
                      <a:pt x="16" y="2"/>
                    </a:cubicBezTo>
                    <a:close/>
                  </a:path>
                </a:pathLst>
              </a:custGeom>
              <a:solidFill>
                <a:srgbClr val="FEE9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09" name="Freeform 961"/>
              <p:cNvSpPr/>
              <p:nvPr/>
            </p:nvSpPr>
            <p:spPr bwMode="auto">
              <a:xfrm>
                <a:off x="637" y="2549"/>
                <a:ext cx="79" cy="79"/>
              </a:xfrm>
              <a:custGeom>
                <a:avLst/>
                <a:gdLst>
                  <a:gd name="T0" fmla="*/ 29 w 33"/>
                  <a:gd name="T1" fmla="*/ 15 h 33"/>
                  <a:gd name="T2" fmla="*/ 32 w 33"/>
                  <a:gd name="T3" fmla="*/ 24 h 33"/>
                  <a:gd name="T4" fmla="*/ 28 w 33"/>
                  <a:gd name="T5" fmla="*/ 30 h 33"/>
                  <a:gd name="T6" fmla="*/ 12 w 33"/>
                  <a:gd name="T7" fmla="*/ 30 h 33"/>
                  <a:gd name="T8" fmla="*/ 9 w 33"/>
                  <a:gd name="T9" fmla="*/ 33 h 33"/>
                  <a:gd name="T10" fmla="*/ 2 w 33"/>
                  <a:gd name="T11" fmla="*/ 29 h 33"/>
                  <a:gd name="T12" fmla="*/ 3 w 33"/>
                  <a:gd name="T13" fmla="*/ 9 h 33"/>
                  <a:gd name="T14" fmla="*/ 3 w 33"/>
                  <a:gd name="T15" fmla="*/ 6 h 33"/>
                  <a:gd name="T16" fmla="*/ 9 w 33"/>
                  <a:gd name="T17" fmla="*/ 1 h 33"/>
                  <a:gd name="T18" fmla="*/ 7 w 33"/>
                  <a:gd name="T19" fmla="*/ 5 h 33"/>
                  <a:gd name="T20" fmla="*/ 7 w 33"/>
                  <a:gd name="T21" fmla="*/ 4 h 33"/>
                  <a:gd name="T22" fmla="*/ 11 w 33"/>
                  <a:gd name="T23" fmla="*/ 17 h 33"/>
                  <a:gd name="T24" fmla="*/ 12 w 33"/>
                  <a:gd name="T25" fmla="*/ 26 h 33"/>
                  <a:gd name="T26" fmla="*/ 18 w 33"/>
                  <a:gd name="T27" fmla="*/ 19 h 33"/>
                  <a:gd name="T28" fmla="*/ 11 w 33"/>
                  <a:gd name="T29" fmla="*/ 17 h 33"/>
                  <a:gd name="T30" fmla="*/ 10 w 33"/>
                  <a:gd name="T31" fmla="*/ 13 h 33"/>
                  <a:gd name="T32" fmla="*/ 14 w 33"/>
                  <a:gd name="T33" fmla="*/ 12 h 33"/>
                  <a:gd name="T34" fmla="*/ 19 w 33"/>
                  <a:gd name="T35" fmla="*/ 12 h 33"/>
                  <a:gd name="T36" fmla="*/ 27 w 33"/>
                  <a:gd name="T37" fmla="*/ 14 h 33"/>
                  <a:gd name="T38" fmla="*/ 29 w 33"/>
                  <a:gd name="T39" fmla="*/ 1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" h="33">
                    <a:moveTo>
                      <a:pt x="29" y="15"/>
                    </a:moveTo>
                    <a:cubicBezTo>
                      <a:pt x="30" y="18"/>
                      <a:pt x="32" y="21"/>
                      <a:pt x="32" y="24"/>
                    </a:cubicBezTo>
                    <a:cubicBezTo>
                      <a:pt x="33" y="27"/>
                      <a:pt x="33" y="30"/>
                      <a:pt x="28" y="30"/>
                    </a:cubicBezTo>
                    <a:cubicBezTo>
                      <a:pt x="23" y="29"/>
                      <a:pt x="17" y="30"/>
                      <a:pt x="12" y="30"/>
                    </a:cubicBezTo>
                    <a:cubicBezTo>
                      <a:pt x="11" y="31"/>
                      <a:pt x="11" y="33"/>
                      <a:pt x="9" y="33"/>
                    </a:cubicBezTo>
                    <a:cubicBezTo>
                      <a:pt x="7" y="33"/>
                      <a:pt x="3" y="33"/>
                      <a:pt x="2" y="29"/>
                    </a:cubicBezTo>
                    <a:cubicBezTo>
                      <a:pt x="0" y="22"/>
                      <a:pt x="2" y="16"/>
                      <a:pt x="3" y="9"/>
                    </a:cubicBezTo>
                    <a:cubicBezTo>
                      <a:pt x="3" y="8"/>
                      <a:pt x="3" y="7"/>
                      <a:pt x="3" y="6"/>
                    </a:cubicBezTo>
                    <a:cubicBezTo>
                      <a:pt x="2" y="1"/>
                      <a:pt x="5" y="0"/>
                      <a:pt x="9" y="1"/>
                    </a:cubicBezTo>
                    <a:cubicBezTo>
                      <a:pt x="10" y="3"/>
                      <a:pt x="11" y="4"/>
                      <a:pt x="7" y="5"/>
                    </a:cubicBezTo>
                    <a:cubicBezTo>
                      <a:pt x="7" y="5"/>
                      <a:pt x="7" y="4"/>
                      <a:pt x="7" y="4"/>
                    </a:cubicBezTo>
                    <a:cubicBezTo>
                      <a:pt x="5" y="8"/>
                      <a:pt x="7" y="14"/>
                      <a:pt x="11" y="17"/>
                    </a:cubicBezTo>
                    <a:cubicBezTo>
                      <a:pt x="11" y="20"/>
                      <a:pt x="7" y="23"/>
                      <a:pt x="12" y="26"/>
                    </a:cubicBezTo>
                    <a:cubicBezTo>
                      <a:pt x="8" y="18"/>
                      <a:pt x="17" y="23"/>
                      <a:pt x="18" y="19"/>
                    </a:cubicBezTo>
                    <a:cubicBezTo>
                      <a:pt x="16" y="19"/>
                      <a:pt x="13" y="19"/>
                      <a:pt x="11" y="17"/>
                    </a:cubicBezTo>
                    <a:cubicBezTo>
                      <a:pt x="10" y="16"/>
                      <a:pt x="9" y="15"/>
                      <a:pt x="10" y="13"/>
                    </a:cubicBezTo>
                    <a:cubicBezTo>
                      <a:pt x="11" y="12"/>
                      <a:pt x="12" y="12"/>
                      <a:pt x="14" y="12"/>
                    </a:cubicBezTo>
                    <a:cubicBezTo>
                      <a:pt x="16" y="12"/>
                      <a:pt x="17" y="13"/>
                      <a:pt x="19" y="12"/>
                    </a:cubicBezTo>
                    <a:cubicBezTo>
                      <a:pt x="22" y="11"/>
                      <a:pt x="25" y="10"/>
                      <a:pt x="27" y="14"/>
                    </a:cubicBezTo>
                    <a:cubicBezTo>
                      <a:pt x="28" y="14"/>
                      <a:pt x="29" y="15"/>
                      <a:pt x="29" y="15"/>
                    </a:cubicBezTo>
                    <a:close/>
                  </a:path>
                </a:pathLst>
              </a:custGeom>
              <a:solidFill>
                <a:srgbClr val="FE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0" name="Freeform 962"/>
              <p:cNvSpPr/>
              <p:nvPr/>
            </p:nvSpPr>
            <p:spPr bwMode="auto">
              <a:xfrm>
                <a:off x="709" y="2556"/>
                <a:ext cx="95" cy="67"/>
              </a:xfrm>
              <a:custGeom>
                <a:avLst/>
                <a:gdLst>
                  <a:gd name="T0" fmla="*/ 16 w 40"/>
                  <a:gd name="T1" fmla="*/ 19 h 28"/>
                  <a:gd name="T2" fmla="*/ 5 w 40"/>
                  <a:gd name="T3" fmla="*/ 9 h 28"/>
                  <a:gd name="T4" fmla="*/ 0 w 40"/>
                  <a:gd name="T5" fmla="*/ 3 h 28"/>
                  <a:gd name="T6" fmla="*/ 7 w 40"/>
                  <a:gd name="T7" fmla="*/ 1 h 28"/>
                  <a:gd name="T8" fmla="*/ 12 w 40"/>
                  <a:gd name="T9" fmla="*/ 0 h 28"/>
                  <a:gd name="T10" fmla="*/ 39 w 40"/>
                  <a:gd name="T11" fmla="*/ 23 h 28"/>
                  <a:gd name="T12" fmla="*/ 35 w 40"/>
                  <a:gd name="T13" fmla="*/ 28 h 28"/>
                  <a:gd name="T14" fmla="*/ 21 w 40"/>
                  <a:gd name="T15" fmla="*/ 23 h 28"/>
                  <a:gd name="T16" fmla="*/ 21 w 40"/>
                  <a:gd name="T17" fmla="*/ 23 h 28"/>
                  <a:gd name="T18" fmla="*/ 16 w 40"/>
                  <a:gd name="T1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0" h="28">
                    <a:moveTo>
                      <a:pt x="16" y="19"/>
                    </a:moveTo>
                    <a:cubicBezTo>
                      <a:pt x="11" y="16"/>
                      <a:pt x="9" y="12"/>
                      <a:pt x="5" y="9"/>
                    </a:cubicBezTo>
                    <a:cubicBezTo>
                      <a:pt x="3" y="7"/>
                      <a:pt x="2" y="5"/>
                      <a:pt x="0" y="3"/>
                    </a:cubicBezTo>
                    <a:cubicBezTo>
                      <a:pt x="3" y="1"/>
                      <a:pt x="4" y="1"/>
                      <a:pt x="7" y="1"/>
                    </a:cubicBezTo>
                    <a:cubicBezTo>
                      <a:pt x="9" y="1"/>
                      <a:pt x="10" y="1"/>
                      <a:pt x="12" y="0"/>
                    </a:cubicBezTo>
                    <a:cubicBezTo>
                      <a:pt x="21" y="8"/>
                      <a:pt x="32" y="14"/>
                      <a:pt x="39" y="23"/>
                    </a:cubicBezTo>
                    <a:cubicBezTo>
                      <a:pt x="40" y="27"/>
                      <a:pt x="38" y="28"/>
                      <a:pt x="35" y="28"/>
                    </a:cubicBezTo>
                    <a:cubicBezTo>
                      <a:pt x="30" y="28"/>
                      <a:pt x="25" y="27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19"/>
                      <a:pt x="18" y="19"/>
                      <a:pt x="16" y="19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1" name="Freeform 963"/>
              <p:cNvSpPr/>
              <p:nvPr/>
            </p:nvSpPr>
            <p:spPr bwMode="auto">
              <a:xfrm>
                <a:off x="647" y="2549"/>
                <a:ext cx="38" cy="41"/>
              </a:xfrm>
              <a:custGeom>
                <a:avLst/>
                <a:gdLst>
                  <a:gd name="T0" fmla="*/ 7 w 16"/>
                  <a:gd name="T1" fmla="*/ 17 h 17"/>
                  <a:gd name="T2" fmla="*/ 1 w 16"/>
                  <a:gd name="T3" fmla="*/ 9 h 17"/>
                  <a:gd name="T4" fmla="*/ 2 w 16"/>
                  <a:gd name="T5" fmla="*/ 2 h 17"/>
                  <a:gd name="T6" fmla="*/ 4 w 16"/>
                  <a:gd name="T7" fmla="*/ 4 h 17"/>
                  <a:gd name="T8" fmla="*/ 5 w 16"/>
                  <a:gd name="T9" fmla="*/ 1 h 17"/>
                  <a:gd name="T10" fmla="*/ 13 w 16"/>
                  <a:gd name="T11" fmla="*/ 4 h 17"/>
                  <a:gd name="T12" fmla="*/ 15 w 16"/>
                  <a:gd name="T13" fmla="*/ 12 h 17"/>
                  <a:gd name="T14" fmla="*/ 11 w 16"/>
                  <a:gd name="T15" fmla="*/ 13 h 17"/>
                  <a:gd name="T16" fmla="*/ 7 w 16"/>
                  <a:gd name="T17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7">
                    <a:moveTo>
                      <a:pt x="7" y="17"/>
                    </a:moveTo>
                    <a:cubicBezTo>
                      <a:pt x="3" y="17"/>
                      <a:pt x="0" y="13"/>
                      <a:pt x="1" y="9"/>
                    </a:cubicBezTo>
                    <a:cubicBezTo>
                      <a:pt x="2" y="7"/>
                      <a:pt x="2" y="4"/>
                      <a:pt x="2" y="2"/>
                    </a:cubicBezTo>
                    <a:cubicBezTo>
                      <a:pt x="4" y="2"/>
                      <a:pt x="3" y="4"/>
                      <a:pt x="4" y="4"/>
                    </a:cubicBezTo>
                    <a:cubicBezTo>
                      <a:pt x="6" y="3"/>
                      <a:pt x="5" y="2"/>
                      <a:pt x="5" y="1"/>
                    </a:cubicBezTo>
                    <a:cubicBezTo>
                      <a:pt x="9" y="0"/>
                      <a:pt x="11" y="2"/>
                      <a:pt x="13" y="4"/>
                    </a:cubicBezTo>
                    <a:cubicBezTo>
                      <a:pt x="14" y="7"/>
                      <a:pt x="16" y="9"/>
                      <a:pt x="15" y="12"/>
                    </a:cubicBezTo>
                    <a:cubicBezTo>
                      <a:pt x="14" y="15"/>
                      <a:pt x="12" y="14"/>
                      <a:pt x="11" y="13"/>
                    </a:cubicBezTo>
                    <a:cubicBezTo>
                      <a:pt x="7" y="13"/>
                      <a:pt x="6" y="14"/>
                      <a:pt x="7" y="17"/>
                    </a:cubicBezTo>
                    <a:close/>
                  </a:path>
                </a:pathLst>
              </a:custGeom>
              <a:solidFill>
                <a:srgbClr val="FE7F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2" name="Freeform 964"/>
              <p:cNvSpPr/>
              <p:nvPr/>
            </p:nvSpPr>
            <p:spPr bwMode="auto">
              <a:xfrm>
                <a:off x="621" y="2597"/>
                <a:ext cx="12" cy="57"/>
              </a:xfrm>
              <a:custGeom>
                <a:avLst/>
                <a:gdLst>
                  <a:gd name="T0" fmla="*/ 3 w 5"/>
                  <a:gd name="T1" fmla="*/ 23 h 24"/>
                  <a:gd name="T2" fmla="*/ 2 w 5"/>
                  <a:gd name="T3" fmla="*/ 0 h 24"/>
                  <a:gd name="T4" fmla="*/ 5 w 5"/>
                  <a:gd name="T5" fmla="*/ 24 h 24"/>
                  <a:gd name="T6" fmla="*/ 4 w 5"/>
                  <a:gd name="T7" fmla="*/ 24 h 24"/>
                  <a:gd name="T8" fmla="*/ 3 w 5"/>
                  <a:gd name="T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4">
                    <a:moveTo>
                      <a:pt x="3" y="23"/>
                    </a:moveTo>
                    <a:cubicBezTo>
                      <a:pt x="2" y="15"/>
                      <a:pt x="0" y="7"/>
                      <a:pt x="2" y="0"/>
                    </a:cubicBezTo>
                    <a:cubicBezTo>
                      <a:pt x="5" y="7"/>
                      <a:pt x="5" y="16"/>
                      <a:pt x="5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4"/>
                      <a:pt x="3" y="23"/>
                      <a:pt x="3" y="23"/>
                    </a:cubicBezTo>
                    <a:close/>
                  </a:path>
                </a:pathLst>
              </a:custGeom>
              <a:solidFill>
                <a:srgbClr val="FEFB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3" name="Freeform 965"/>
              <p:cNvSpPr/>
              <p:nvPr/>
            </p:nvSpPr>
            <p:spPr bwMode="auto">
              <a:xfrm>
                <a:off x="626" y="2511"/>
                <a:ext cx="14" cy="76"/>
              </a:xfrm>
              <a:custGeom>
                <a:avLst/>
                <a:gdLst>
                  <a:gd name="T0" fmla="*/ 0 w 6"/>
                  <a:gd name="T1" fmla="*/ 32 h 32"/>
                  <a:gd name="T2" fmla="*/ 5 w 6"/>
                  <a:gd name="T3" fmla="*/ 0 h 32"/>
                  <a:gd name="T4" fmla="*/ 4 w 6"/>
                  <a:gd name="T5" fmla="*/ 5 h 32"/>
                  <a:gd name="T6" fmla="*/ 3 w 6"/>
                  <a:gd name="T7" fmla="*/ 14 h 32"/>
                  <a:gd name="T8" fmla="*/ 2 w 6"/>
                  <a:gd name="T9" fmla="*/ 28 h 32"/>
                  <a:gd name="T10" fmla="*/ 0 w 6"/>
                  <a:gd name="T11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2">
                    <a:moveTo>
                      <a:pt x="0" y="32"/>
                    </a:moveTo>
                    <a:cubicBezTo>
                      <a:pt x="0" y="21"/>
                      <a:pt x="1" y="10"/>
                      <a:pt x="5" y="0"/>
                    </a:cubicBezTo>
                    <a:cubicBezTo>
                      <a:pt x="6" y="1"/>
                      <a:pt x="6" y="3"/>
                      <a:pt x="4" y="5"/>
                    </a:cubicBezTo>
                    <a:cubicBezTo>
                      <a:pt x="3" y="8"/>
                      <a:pt x="3" y="11"/>
                      <a:pt x="3" y="14"/>
                    </a:cubicBezTo>
                    <a:cubicBezTo>
                      <a:pt x="2" y="19"/>
                      <a:pt x="2" y="24"/>
                      <a:pt x="2" y="28"/>
                    </a:cubicBezTo>
                    <a:cubicBezTo>
                      <a:pt x="2" y="30"/>
                      <a:pt x="1" y="31"/>
                      <a:pt x="0" y="32"/>
                    </a:cubicBezTo>
                    <a:close/>
                  </a:path>
                </a:pathLst>
              </a:custGeom>
              <a:solidFill>
                <a:srgbClr val="FEEF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4" name="Freeform 966"/>
              <p:cNvSpPr/>
              <p:nvPr/>
            </p:nvSpPr>
            <p:spPr bwMode="auto">
              <a:xfrm>
                <a:off x="675" y="2559"/>
                <a:ext cx="29" cy="23"/>
              </a:xfrm>
              <a:custGeom>
                <a:avLst/>
                <a:gdLst>
                  <a:gd name="T0" fmla="*/ 3 w 12"/>
                  <a:gd name="T1" fmla="*/ 8 h 10"/>
                  <a:gd name="T2" fmla="*/ 1 w 12"/>
                  <a:gd name="T3" fmla="*/ 0 h 10"/>
                  <a:gd name="T4" fmla="*/ 7 w 12"/>
                  <a:gd name="T5" fmla="*/ 3 h 10"/>
                  <a:gd name="T6" fmla="*/ 11 w 12"/>
                  <a:gd name="T7" fmla="*/ 6 h 10"/>
                  <a:gd name="T8" fmla="*/ 11 w 12"/>
                  <a:gd name="T9" fmla="*/ 9 h 10"/>
                  <a:gd name="T10" fmla="*/ 11 w 12"/>
                  <a:gd name="T11" fmla="*/ 10 h 10"/>
                  <a:gd name="T12" fmla="*/ 3 w 12"/>
                  <a:gd name="T13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0">
                    <a:moveTo>
                      <a:pt x="3" y="8"/>
                    </a:moveTo>
                    <a:cubicBezTo>
                      <a:pt x="2" y="5"/>
                      <a:pt x="0" y="3"/>
                      <a:pt x="1" y="0"/>
                    </a:cubicBezTo>
                    <a:cubicBezTo>
                      <a:pt x="3" y="0"/>
                      <a:pt x="6" y="1"/>
                      <a:pt x="7" y="3"/>
                    </a:cubicBezTo>
                    <a:cubicBezTo>
                      <a:pt x="8" y="5"/>
                      <a:pt x="10" y="5"/>
                      <a:pt x="11" y="6"/>
                    </a:cubicBezTo>
                    <a:cubicBezTo>
                      <a:pt x="12" y="7"/>
                      <a:pt x="12" y="8"/>
                      <a:pt x="11" y="9"/>
                    </a:cubicBezTo>
                    <a:cubicBezTo>
                      <a:pt x="11" y="9"/>
                      <a:pt x="11" y="10"/>
                      <a:pt x="11" y="10"/>
                    </a:cubicBezTo>
                    <a:cubicBezTo>
                      <a:pt x="9" y="7"/>
                      <a:pt x="6" y="9"/>
                      <a:pt x="3" y="8"/>
                    </a:cubicBezTo>
                    <a:close/>
                  </a:path>
                </a:pathLst>
              </a:custGeom>
              <a:solidFill>
                <a:srgbClr val="F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5" name="Freeform 967"/>
              <p:cNvSpPr/>
              <p:nvPr/>
            </p:nvSpPr>
            <p:spPr bwMode="auto">
              <a:xfrm>
                <a:off x="640" y="2618"/>
                <a:ext cx="26" cy="21"/>
              </a:xfrm>
              <a:custGeom>
                <a:avLst/>
                <a:gdLst>
                  <a:gd name="T0" fmla="*/ 1 w 11"/>
                  <a:gd name="T1" fmla="*/ 0 h 9"/>
                  <a:gd name="T2" fmla="*/ 4 w 11"/>
                  <a:gd name="T3" fmla="*/ 3 h 9"/>
                  <a:gd name="T4" fmla="*/ 6 w 11"/>
                  <a:gd name="T5" fmla="*/ 3 h 9"/>
                  <a:gd name="T6" fmla="*/ 8 w 11"/>
                  <a:gd name="T7" fmla="*/ 3 h 9"/>
                  <a:gd name="T8" fmla="*/ 11 w 11"/>
                  <a:gd name="T9" fmla="*/ 1 h 9"/>
                  <a:gd name="T10" fmla="*/ 10 w 11"/>
                  <a:gd name="T11" fmla="*/ 6 h 9"/>
                  <a:gd name="T12" fmla="*/ 4 w 11"/>
                  <a:gd name="T13" fmla="*/ 7 h 9"/>
                  <a:gd name="T14" fmla="*/ 1 w 11"/>
                  <a:gd name="T1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9">
                    <a:moveTo>
                      <a:pt x="1" y="0"/>
                    </a:moveTo>
                    <a:cubicBezTo>
                      <a:pt x="3" y="0"/>
                      <a:pt x="3" y="2"/>
                      <a:pt x="4" y="3"/>
                    </a:cubicBezTo>
                    <a:cubicBezTo>
                      <a:pt x="5" y="4"/>
                      <a:pt x="5" y="4"/>
                      <a:pt x="6" y="3"/>
                    </a:cubicBezTo>
                    <a:cubicBezTo>
                      <a:pt x="6" y="0"/>
                      <a:pt x="7" y="1"/>
                      <a:pt x="8" y="3"/>
                    </a:cubicBezTo>
                    <a:cubicBezTo>
                      <a:pt x="10" y="5"/>
                      <a:pt x="9" y="1"/>
                      <a:pt x="11" y="1"/>
                    </a:cubicBezTo>
                    <a:cubicBezTo>
                      <a:pt x="11" y="3"/>
                      <a:pt x="10" y="5"/>
                      <a:pt x="10" y="6"/>
                    </a:cubicBezTo>
                    <a:cubicBezTo>
                      <a:pt x="8" y="8"/>
                      <a:pt x="6" y="9"/>
                      <a:pt x="4" y="7"/>
                    </a:cubicBezTo>
                    <a:cubicBezTo>
                      <a:pt x="2" y="5"/>
                      <a:pt x="0" y="3"/>
                      <a:pt x="1" y="0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6" name="Freeform 968"/>
              <p:cNvSpPr/>
              <p:nvPr/>
            </p:nvSpPr>
            <p:spPr bwMode="auto">
              <a:xfrm>
                <a:off x="659" y="2663"/>
                <a:ext cx="16" cy="22"/>
              </a:xfrm>
              <a:custGeom>
                <a:avLst/>
                <a:gdLst>
                  <a:gd name="T0" fmla="*/ 1 w 7"/>
                  <a:gd name="T1" fmla="*/ 0 h 9"/>
                  <a:gd name="T2" fmla="*/ 7 w 7"/>
                  <a:gd name="T3" fmla="*/ 9 h 9"/>
                  <a:gd name="T4" fmla="*/ 0 w 7"/>
                  <a:gd name="T5" fmla="*/ 2 h 9"/>
                  <a:gd name="T6" fmla="*/ 1 w 7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9">
                    <a:moveTo>
                      <a:pt x="1" y="0"/>
                    </a:moveTo>
                    <a:cubicBezTo>
                      <a:pt x="1" y="4"/>
                      <a:pt x="6" y="6"/>
                      <a:pt x="7" y="9"/>
                    </a:cubicBezTo>
                    <a:cubicBezTo>
                      <a:pt x="4" y="8"/>
                      <a:pt x="0" y="6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EFB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7" name="Freeform 969"/>
              <p:cNvSpPr/>
              <p:nvPr/>
            </p:nvSpPr>
            <p:spPr bwMode="auto">
              <a:xfrm>
                <a:off x="626" y="2654"/>
                <a:ext cx="11" cy="23"/>
              </a:xfrm>
              <a:custGeom>
                <a:avLst/>
                <a:gdLst>
                  <a:gd name="T0" fmla="*/ 2 w 5"/>
                  <a:gd name="T1" fmla="*/ 0 h 10"/>
                  <a:gd name="T2" fmla="*/ 3 w 5"/>
                  <a:gd name="T3" fmla="*/ 0 h 10"/>
                  <a:gd name="T4" fmla="*/ 4 w 5"/>
                  <a:gd name="T5" fmla="*/ 5 h 10"/>
                  <a:gd name="T6" fmla="*/ 4 w 5"/>
                  <a:gd name="T7" fmla="*/ 10 h 10"/>
                  <a:gd name="T8" fmla="*/ 2 w 5"/>
                  <a:gd name="T9" fmla="*/ 7 h 10"/>
                  <a:gd name="T10" fmla="*/ 2 w 5"/>
                  <a:gd name="T1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0">
                    <a:moveTo>
                      <a:pt x="2" y="0"/>
                    </a:moveTo>
                    <a:cubicBezTo>
                      <a:pt x="2" y="0"/>
                      <a:pt x="2" y="0"/>
                      <a:pt x="3" y="0"/>
                    </a:cubicBezTo>
                    <a:cubicBezTo>
                      <a:pt x="4" y="1"/>
                      <a:pt x="3" y="4"/>
                      <a:pt x="4" y="5"/>
                    </a:cubicBezTo>
                    <a:cubicBezTo>
                      <a:pt x="3" y="7"/>
                      <a:pt x="5" y="9"/>
                      <a:pt x="4" y="10"/>
                    </a:cubicBezTo>
                    <a:cubicBezTo>
                      <a:pt x="4" y="9"/>
                      <a:pt x="3" y="8"/>
                      <a:pt x="2" y="7"/>
                    </a:cubicBezTo>
                    <a:cubicBezTo>
                      <a:pt x="1" y="5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EFC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8" name="Freeform 970"/>
              <p:cNvSpPr/>
              <p:nvPr/>
            </p:nvSpPr>
            <p:spPr bwMode="auto">
              <a:xfrm>
                <a:off x="626" y="2490"/>
                <a:ext cx="14" cy="12"/>
              </a:xfrm>
              <a:custGeom>
                <a:avLst/>
                <a:gdLst>
                  <a:gd name="T0" fmla="*/ 3 w 6"/>
                  <a:gd name="T1" fmla="*/ 5 h 5"/>
                  <a:gd name="T2" fmla="*/ 2 w 6"/>
                  <a:gd name="T3" fmla="*/ 5 h 5"/>
                  <a:gd name="T4" fmla="*/ 1 w 6"/>
                  <a:gd name="T5" fmla="*/ 3 h 5"/>
                  <a:gd name="T6" fmla="*/ 3 w 6"/>
                  <a:gd name="T7" fmla="*/ 1 h 5"/>
                  <a:gd name="T8" fmla="*/ 3 w 6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3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4"/>
                      <a:pt x="1" y="3"/>
                    </a:cubicBezTo>
                    <a:cubicBezTo>
                      <a:pt x="1" y="2"/>
                      <a:pt x="2" y="0"/>
                      <a:pt x="3" y="1"/>
                    </a:cubicBezTo>
                    <a:cubicBezTo>
                      <a:pt x="6" y="3"/>
                      <a:pt x="2" y="4"/>
                      <a:pt x="3" y="5"/>
                    </a:cubicBezTo>
                    <a:close/>
                  </a:path>
                </a:pathLst>
              </a:custGeom>
              <a:solidFill>
                <a:srgbClr val="FEB3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19" name="Freeform 971"/>
              <p:cNvSpPr/>
              <p:nvPr/>
            </p:nvSpPr>
            <p:spPr bwMode="auto">
              <a:xfrm>
                <a:off x="656" y="2533"/>
                <a:ext cx="12" cy="11"/>
              </a:xfrm>
              <a:custGeom>
                <a:avLst/>
                <a:gdLst>
                  <a:gd name="T0" fmla="*/ 0 w 5"/>
                  <a:gd name="T1" fmla="*/ 0 h 5"/>
                  <a:gd name="T2" fmla="*/ 5 w 5"/>
                  <a:gd name="T3" fmla="*/ 5 h 5"/>
                  <a:gd name="T4" fmla="*/ 0 w 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cubicBezTo>
                      <a:pt x="2" y="2"/>
                      <a:pt x="4" y="3"/>
                      <a:pt x="5" y="5"/>
                    </a:cubicBezTo>
                    <a:cubicBezTo>
                      <a:pt x="2" y="4"/>
                      <a:pt x="0" y="4"/>
                      <a:pt x="0" y="0"/>
                    </a:cubicBezTo>
                    <a:close/>
                  </a:path>
                </a:pathLst>
              </a:custGeom>
              <a:solidFill>
                <a:srgbClr val="FEED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0" name="Freeform 972"/>
              <p:cNvSpPr/>
              <p:nvPr/>
            </p:nvSpPr>
            <p:spPr bwMode="auto">
              <a:xfrm>
                <a:off x="645" y="2521"/>
                <a:ext cx="9" cy="7"/>
              </a:xfrm>
              <a:custGeom>
                <a:avLst/>
                <a:gdLst>
                  <a:gd name="T0" fmla="*/ 0 w 4"/>
                  <a:gd name="T1" fmla="*/ 0 h 3"/>
                  <a:gd name="T2" fmla="*/ 4 w 4"/>
                  <a:gd name="T3" fmla="*/ 1 h 3"/>
                  <a:gd name="T4" fmla="*/ 4 w 4"/>
                  <a:gd name="T5" fmla="*/ 2 h 3"/>
                  <a:gd name="T6" fmla="*/ 0 w 4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0"/>
                    </a:moveTo>
                    <a:cubicBezTo>
                      <a:pt x="2" y="0"/>
                      <a:pt x="3" y="0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1" name="Freeform 973"/>
              <p:cNvSpPr/>
              <p:nvPr/>
            </p:nvSpPr>
            <p:spPr bwMode="auto">
              <a:xfrm>
                <a:off x="701" y="2573"/>
                <a:ext cx="8" cy="7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2"/>
                      <a:pt x="0" y="1"/>
                      <a:pt x="0" y="0"/>
                    </a:cubicBezTo>
                    <a:cubicBezTo>
                      <a:pt x="2" y="1"/>
                      <a:pt x="3" y="2"/>
                      <a:pt x="0" y="3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2" name="Freeform 974"/>
              <p:cNvSpPr/>
              <p:nvPr/>
            </p:nvSpPr>
            <p:spPr bwMode="auto">
              <a:xfrm>
                <a:off x="675" y="2635"/>
                <a:ext cx="15" cy="7"/>
              </a:xfrm>
              <a:custGeom>
                <a:avLst/>
                <a:gdLst>
                  <a:gd name="T0" fmla="*/ 6 w 6"/>
                  <a:gd name="T1" fmla="*/ 1 h 3"/>
                  <a:gd name="T2" fmla="*/ 0 w 6"/>
                  <a:gd name="T3" fmla="*/ 2 h 3"/>
                  <a:gd name="T4" fmla="*/ 0 w 6"/>
                  <a:gd name="T5" fmla="*/ 1 h 3"/>
                  <a:gd name="T6" fmla="*/ 0 w 6"/>
                  <a:gd name="T7" fmla="*/ 1 h 3"/>
                  <a:gd name="T8" fmla="*/ 6 w 6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6" y="1"/>
                    </a:moveTo>
                    <a:cubicBezTo>
                      <a:pt x="4" y="3"/>
                      <a:pt x="2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0"/>
                      <a:pt x="4" y="0"/>
                      <a:pt x="6" y="1"/>
                    </a:cubicBezTo>
                    <a:close/>
                  </a:path>
                </a:pathLst>
              </a:custGeom>
              <a:solidFill>
                <a:srgbClr val="FEE8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3" name="Freeform 975"/>
              <p:cNvSpPr/>
              <p:nvPr/>
            </p:nvSpPr>
            <p:spPr bwMode="auto">
              <a:xfrm>
                <a:off x="623" y="2495"/>
                <a:ext cx="7" cy="7"/>
              </a:xfrm>
              <a:custGeom>
                <a:avLst/>
                <a:gdLst>
                  <a:gd name="T0" fmla="*/ 2 w 3"/>
                  <a:gd name="T1" fmla="*/ 1 h 3"/>
                  <a:gd name="T2" fmla="*/ 3 w 3"/>
                  <a:gd name="T3" fmla="*/ 3 h 3"/>
                  <a:gd name="T4" fmla="*/ 0 w 3"/>
                  <a:gd name="T5" fmla="*/ 0 h 3"/>
                  <a:gd name="T6" fmla="*/ 2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2"/>
                      <a:pt x="2" y="3"/>
                      <a:pt x="3" y="3"/>
                    </a:cubicBezTo>
                    <a:cubicBezTo>
                      <a:pt x="1" y="3"/>
                      <a:pt x="0" y="2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EEF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4" name="Freeform 976"/>
              <p:cNvSpPr/>
              <p:nvPr/>
            </p:nvSpPr>
            <p:spPr bwMode="auto">
              <a:xfrm>
                <a:off x="1131" y="2837"/>
                <a:ext cx="263" cy="168"/>
              </a:xfrm>
              <a:custGeom>
                <a:avLst/>
                <a:gdLst>
                  <a:gd name="T0" fmla="*/ 111 w 111"/>
                  <a:gd name="T1" fmla="*/ 1 h 71"/>
                  <a:gd name="T2" fmla="*/ 109 w 111"/>
                  <a:gd name="T3" fmla="*/ 9 h 71"/>
                  <a:gd name="T4" fmla="*/ 99 w 111"/>
                  <a:gd name="T5" fmla="*/ 22 h 71"/>
                  <a:gd name="T6" fmla="*/ 97 w 111"/>
                  <a:gd name="T7" fmla="*/ 22 h 71"/>
                  <a:gd name="T8" fmla="*/ 94 w 111"/>
                  <a:gd name="T9" fmla="*/ 26 h 71"/>
                  <a:gd name="T10" fmla="*/ 89 w 111"/>
                  <a:gd name="T11" fmla="*/ 29 h 71"/>
                  <a:gd name="T12" fmla="*/ 79 w 111"/>
                  <a:gd name="T13" fmla="*/ 36 h 71"/>
                  <a:gd name="T14" fmla="*/ 66 w 111"/>
                  <a:gd name="T15" fmla="*/ 39 h 71"/>
                  <a:gd name="T16" fmla="*/ 60 w 111"/>
                  <a:gd name="T17" fmla="*/ 40 h 71"/>
                  <a:gd name="T18" fmla="*/ 60 w 111"/>
                  <a:gd name="T19" fmla="*/ 39 h 71"/>
                  <a:gd name="T20" fmla="*/ 61 w 111"/>
                  <a:gd name="T21" fmla="*/ 37 h 71"/>
                  <a:gd name="T22" fmla="*/ 83 w 111"/>
                  <a:gd name="T23" fmla="*/ 27 h 71"/>
                  <a:gd name="T24" fmla="*/ 68 w 111"/>
                  <a:gd name="T25" fmla="*/ 25 h 71"/>
                  <a:gd name="T26" fmla="*/ 42 w 111"/>
                  <a:gd name="T27" fmla="*/ 34 h 71"/>
                  <a:gd name="T28" fmla="*/ 32 w 111"/>
                  <a:gd name="T29" fmla="*/ 38 h 71"/>
                  <a:gd name="T30" fmla="*/ 31 w 111"/>
                  <a:gd name="T31" fmla="*/ 39 h 71"/>
                  <a:gd name="T32" fmla="*/ 26 w 111"/>
                  <a:gd name="T33" fmla="*/ 41 h 71"/>
                  <a:gd name="T34" fmla="*/ 22 w 111"/>
                  <a:gd name="T35" fmla="*/ 39 h 71"/>
                  <a:gd name="T36" fmla="*/ 22 w 111"/>
                  <a:gd name="T37" fmla="*/ 29 h 71"/>
                  <a:gd name="T38" fmla="*/ 21 w 111"/>
                  <a:gd name="T39" fmla="*/ 29 h 71"/>
                  <a:gd name="T40" fmla="*/ 26 w 111"/>
                  <a:gd name="T41" fmla="*/ 43 h 71"/>
                  <a:gd name="T42" fmla="*/ 27 w 111"/>
                  <a:gd name="T43" fmla="*/ 43 h 71"/>
                  <a:gd name="T44" fmla="*/ 31 w 111"/>
                  <a:gd name="T45" fmla="*/ 44 h 71"/>
                  <a:gd name="T46" fmla="*/ 33 w 111"/>
                  <a:gd name="T47" fmla="*/ 44 h 71"/>
                  <a:gd name="T48" fmla="*/ 50 w 111"/>
                  <a:gd name="T49" fmla="*/ 42 h 71"/>
                  <a:gd name="T50" fmla="*/ 55 w 111"/>
                  <a:gd name="T51" fmla="*/ 40 h 71"/>
                  <a:gd name="T52" fmla="*/ 60 w 111"/>
                  <a:gd name="T53" fmla="*/ 40 h 71"/>
                  <a:gd name="T54" fmla="*/ 60 w 111"/>
                  <a:gd name="T55" fmla="*/ 45 h 71"/>
                  <a:gd name="T56" fmla="*/ 53 w 111"/>
                  <a:gd name="T57" fmla="*/ 53 h 71"/>
                  <a:gd name="T58" fmla="*/ 51 w 111"/>
                  <a:gd name="T59" fmla="*/ 57 h 71"/>
                  <a:gd name="T60" fmla="*/ 23 w 111"/>
                  <a:gd name="T61" fmla="*/ 71 h 71"/>
                  <a:gd name="T62" fmla="*/ 9 w 111"/>
                  <a:gd name="T63" fmla="*/ 71 h 71"/>
                  <a:gd name="T64" fmla="*/ 3 w 111"/>
                  <a:gd name="T65" fmla="*/ 63 h 71"/>
                  <a:gd name="T66" fmla="*/ 4 w 111"/>
                  <a:gd name="T67" fmla="*/ 54 h 71"/>
                  <a:gd name="T68" fmla="*/ 6 w 111"/>
                  <a:gd name="T69" fmla="*/ 51 h 71"/>
                  <a:gd name="T70" fmla="*/ 20 w 111"/>
                  <a:gd name="T71" fmla="*/ 47 h 71"/>
                  <a:gd name="T72" fmla="*/ 11 w 111"/>
                  <a:gd name="T73" fmla="*/ 52 h 71"/>
                  <a:gd name="T74" fmla="*/ 6 w 111"/>
                  <a:gd name="T75" fmla="*/ 51 h 71"/>
                  <a:gd name="T76" fmla="*/ 14 w 111"/>
                  <a:gd name="T77" fmla="*/ 45 h 71"/>
                  <a:gd name="T78" fmla="*/ 1 w 111"/>
                  <a:gd name="T79" fmla="*/ 37 h 71"/>
                  <a:gd name="T80" fmla="*/ 1 w 111"/>
                  <a:gd name="T81" fmla="*/ 34 h 71"/>
                  <a:gd name="T82" fmla="*/ 4 w 111"/>
                  <a:gd name="T83" fmla="*/ 30 h 71"/>
                  <a:gd name="T84" fmla="*/ 16 w 111"/>
                  <a:gd name="T85" fmla="*/ 17 h 71"/>
                  <a:gd name="T86" fmla="*/ 18 w 111"/>
                  <a:gd name="T87" fmla="*/ 15 h 71"/>
                  <a:gd name="T88" fmla="*/ 26 w 111"/>
                  <a:gd name="T89" fmla="*/ 13 h 71"/>
                  <a:gd name="T90" fmla="*/ 26 w 111"/>
                  <a:gd name="T91" fmla="*/ 20 h 71"/>
                  <a:gd name="T92" fmla="*/ 38 w 111"/>
                  <a:gd name="T93" fmla="*/ 9 h 71"/>
                  <a:gd name="T94" fmla="*/ 45 w 111"/>
                  <a:gd name="T95" fmla="*/ 8 h 71"/>
                  <a:gd name="T96" fmla="*/ 51 w 111"/>
                  <a:gd name="T97" fmla="*/ 7 h 71"/>
                  <a:gd name="T98" fmla="*/ 60 w 111"/>
                  <a:gd name="T99" fmla="*/ 3 h 71"/>
                  <a:gd name="T100" fmla="*/ 64 w 111"/>
                  <a:gd name="T101" fmla="*/ 5 h 71"/>
                  <a:gd name="T102" fmla="*/ 68 w 111"/>
                  <a:gd name="T103" fmla="*/ 4 h 71"/>
                  <a:gd name="T104" fmla="*/ 70 w 111"/>
                  <a:gd name="T105" fmla="*/ 2 h 71"/>
                  <a:gd name="T106" fmla="*/ 77 w 111"/>
                  <a:gd name="T107" fmla="*/ 4 h 71"/>
                  <a:gd name="T108" fmla="*/ 83 w 111"/>
                  <a:gd name="T109" fmla="*/ 4 h 71"/>
                  <a:gd name="T110" fmla="*/ 87 w 111"/>
                  <a:gd name="T111" fmla="*/ 7 h 71"/>
                  <a:gd name="T112" fmla="*/ 94 w 111"/>
                  <a:gd name="T113" fmla="*/ 3 h 71"/>
                  <a:gd name="T114" fmla="*/ 95 w 111"/>
                  <a:gd name="T115" fmla="*/ 6 h 71"/>
                  <a:gd name="T116" fmla="*/ 94 w 111"/>
                  <a:gd name="T117" fmla="*/ 9 h 71"/>
                  <a:gd name="T118" fmla="*/ 101 w 111"/>
                  <a:gd name="T119" fmla="*/ 7 h 71"/>
                  <a:gd name="T120" fmla="*/ 105 w 111"/>
                  <a:gd name="T121" fmla="*/ 4 h 71"/>
                  <a:gd name="T122" fmla="*/ 111 w 111"/>
                  <a:gd name="T123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1" h="71">
                    <a:moveTo>
                      <a:pt x="111" y="1"/>
                    </a:moveTo>
                    <a:cubicBezTo>
                      <a:pt x="111" y="4"/>
                      <a:pt x="111" y="6"/>
                      <a:pt x="109" y="9"/>
                    </a:cubicBezTo>
                    <a:cubicBezTo>
                      <a:pt x="105" y="13"/>
                      <a:pt x="103" y="18"/>
                      <a:pt x="99" y="22"/>
                    </a:cubicBezTo>
                    <a:cubicBezTo>
                      <a:pt x="98" y="22"/>
                      <a:pt x="98" y="22"/>
                      <a:pt x="97" y="22"/>
                    </a:cubicBezTo>
                    <a:cubicBezTo>
                      <a:pt x="98" y="25"/>
                      <a:pt x="95" y="25"/>
                      <a:pt x="94" y="26"/>
                    </a:cubicBezTo>
                    <a:cubicBezTo>
                      <a:pt x="92" y="26"/>
                      <a:pt x="90" y="27"/>
                      <a:pt x="89" y="29"/>
                    </a:cubicBezTo>
                    <a:cubicBezTo>
                      <a:pt x="88" y="33"/>
                      <a:pt x="84" y="36"/>
                      <a:pt x="79" y="36"/>
                    </a:cubicBezTo>
                    <a:cubicBezTo>
                      <a:pt x="75" y="36"/>
                      <a:pt x="70" y="38"/>
                      <a:pt x="66" y="39"/>
                    </a:cubicBezTo>
                    <a:cubicBezTo>
                      <a:pt x="64" y="40"/>
                      <a:pt x="62" y="41"/>
                      <a:pt x="60" y="40"/>
                    </a:cubicBezTo>
                    <a:cubicBezTo>
                      <a:pt x="60" y="40"/>
                      <a:pt x="60" y="39"/>
                      <a:pt x="60" y="39"/>
                    </a:cubicBezTo>
                    <a:cubicBezTo>
                      <a:pt x="60" y="38"/>
                      <a:pt x="60" y="38"/>
                      <a:pt x="61" y="37"/>
                    </a:cubicBezTo>
                    <a:cubicBezTo>
                      <a:pt x="67" y="31"/>
                      <a:pt x="75" y="29"/>
                      <a:pt x="83" y="27"/>
                    </a:cubicBezTo>
                    <a:cubicBezTo>
                      <a:pt x="80" y="25"/>
                      <a:pt x="73" y="24"/>
                      <a:pt x="68" y="25"/>
                    </a:cubicBezTo>
                    <a:cubicBezTo>
                      <a:pt x="59" y="27"/>
                      <a:pt x="50" y="29"/>
                      <a:pt x="42" y="34"/>
                    </a:cubicBezTo>
                    <a:cubicBezTo>
                      <a:pt x="39" y="35"/>
                      <a:pt x="35" y="35"/>
                      <a:pt x="32" y="38"/>
                    </a:cubicBezTo>
                    <a:cubicBezTo>
                      <a:pt x="32" y="39"/>
                      <a:pt x="31" y="39"/>
                      <a:pt x="31" y="39"/>
                    </a:cubicBezTo>
                    <a:cubicBezTo>
                      <a:pt x="29" y="39"/>
                      <a:pt x="27" y="40"/>
                      <a:pt x="26" y="41"/>
                    </a:cubicBezTo>
                    <a:cubicBezTo>
                      <a:pt x="23" y="43"/>
                      <a:pt x="22" y="42"/>
                      <a:pt x="22" y="39"/>
                    </a:cubicBezTo>
                    <a:cubicBezTo>
                      <a:pt x="21" y="36"/>
                      <a:pt x="21" y="32"/>
                      <a:pt x="22" y="29"/>
                    </a:cubicBezTo>
                    <a:cubicBezTo>
                      <a:pt x="21" y="28"/>
                      <a:pt x="21" y="29"/>
                      <a:pt x="21" y="29"/>
                    </a:cubicBezTo>
                    <a:cubicBezTo>
                      <a:pt x="16" y="39"/>
                      <a:pt x="16" y="39"/>
                      <a:pt x="26" y="43"/>
                    </a:cubicBezTo>
                    <a:cubicBezTo>
                      <a:pt x="26" y="43"/>
                      <a:pt x="27" y="43"/>
                      <a:pt x="27" y="43"/>
                    </a:cubicBezTo>
                    <a:cubicBezTo>
                      <a:pt x="28" y="44"/>
                      <a:pt x="30" y="44"/>
                      <a:pt x="31" y="44"/>
                    </a:cubicBezTo>
                    <a:cubicBezTo>
                      <a:pt x="31" y="44"/>
                      <a:pt x="32" y="44"/>
                      <a:pt x="33" y="44"/>
                    </a:cubicBezTo>
                    <a:cubicBezTo>
                      <a:pt x="39" y="44"/>
                      <a:pt x="44" y="43"/>
                      <a:pt x="50" y="42"/>
                    </a:cubicBezTo>
                    <a:cubicBezTo>
                      <a:pt x="52" y="42"/>
                      <a:pt x="53" y="41"/>
                      <a:pt x="55" y="40"/>
                    </a:cubicBezTo>
                    <a:cubicBezTo>
                      <a:pt x="57" y="39"/>
                      <a:pt x="58" y="39"/>
                      <a:pt x="60" y="40"/>
                    </a:cubicBezTo>
                    <a:cubicBezTo>
                      <a:pt x="62" y="42"/>
                      <a:pt x="61" y="43"/>
                      <a:pt x="60" y="45"/>
                    </a:cubicBezTo>
                    <a:cubicBezTo>
                      <a:pt x="58" y="48"/>
                      <a:pt x="56" y="50"/>
                      <a:pt x="53" y="53"/>
                    </a:cubicBezTo>
                    <a:cubicBezTo>
                      <a:pt x="52" y="54"/>
                      <a:pt x="51" y="55"/>
                      <a:pt x="51" y="57"/>
                    </a:cubicBezTo>
                    <a:cubicBezTo>
                      <a:pt x="41" y="61"/>
                      <a:pt x="32" y="67"/>
                      <a:pt x="23" y="71"/>
                    </a:cubicBezTo>
                    <a:cubicBezTo>
                      <a:pt x="18" y="71"/>
                      <a:pt x="13" y="71"/>
                      <a:pt x="9" y="71"/>
                    </a:cubicBezTo>
                    <a:cubicBezTo>
                      <a:pt x="3" y="71"/>
                      <a:pt x="1" y="68"/>
                      <a:pt x="3" y="63"/>
                    </a:cubicBezTo>
                    <a:cubicBezTo>
                      <a:pt x="4" y="60"/>
                      <a:pt x="6" y="58"/>
                      <a:pt x="4" y="54"/>
                    </a:cubicBezTo>
                    <a:cubicBezTo>
                      <a:pt x="4" y="53"/>
                      <a:pt x="5" y="52"/>
                      <a:pt x="6" y="51"/>
                    </a:cubicBezTo>
                    <a:cubicBezTo>
                      <a:pt x="13" y="56"/>
                      <a:pt x="15" y="55"/>
                      <a:pt x="20" y="47"/>
                    </a:cubicBezTo>
                    <a:cubicBezTo>
                      <a:pt x="17" y="50"/>
                      <a:pt x="14" y="50"/>
                      <a:pt x="11" y="52"/>
                    </a:cubicBezTo>
                    <a:cubicBezTo>
                      <a:pt x="9" y="54"/>
                      <a:pt x="8" y="52"/>
                      <a:pt x="6" y="51"/>
                    </a:cubicBezTo>
                    <a:cubicBezTo>
                      <a:pt x="7" y="47"/>
                      <a:pt x="11" y="47"/>
                      <a:pt x="14" y="45"/>
                    </a:cubicBezTo>
                    <a:cubicBezTo>
                      <a:pt x="8" y="45"/>
                      <a:pt x="6" y="39"/>
                      <a:pt x="1" y="37"/>
                    </a:cubicBezTo>
                    <a:cubicBezTo>
                      <a:pt x="0" y="37"/>
                      <a:pt x="0" y="35"/>
                      <a:pt x="1" y="34"/>
                    </a:cubicBezTo>
                    <a:cubicBezTo>
                      <a:pt x="2" y="33"/>
                      <a:pt x="2" y="31"/>
                      <a:pt x="4" y="30"/>
                    </a:cubicBezTo>
                    <a:cubicBezTo>
                      <a:pt x="8" y="26"/>
                      <a:pt x="12" y="21"/>
                      <a:pt x="16" y="17"/>
                    </a:cubicBezTo>
                    <a:cubicBezTo>
                      <a:pt x="17" y="16"/>
                      <a:pt x="17" y="15"/>
                      <a:pt x="18" y="15"/>
                    </a:cubicBezTo>
                    <a:cubicBezTo>
                      <a:pt x="20" y="13"/>
                      <a:pt x="23" y="11"/>
                      <a:pt x="26" y="13"/>
                    </a:cubicBezTo>
                    <a:cubicBezTo>
                      <a:pt x="29" y="14"/>
                      <a:pt x="26" y="17"/>
                      <a:pt x="26" y="20"/>
                    </a:cubicBezTo>
                    <a:cubicBezTo>
                      <a:pt x="30" y="15"/>
                      <a:pt x="34" y="13"/>
                      <a:pt x="38" y="9"/>
                    </a:cubicBezTo>
                    <a:cubicBezTo>
                      <a:pt x="40" y="7"/>
                      <a:pt x="43" y="7"/>
                      <a:pt x="45" y="8"/>
                    </a:cubicBezTo>
                    <a:cubicBezTo>
                      <a:pt x="47" y="9"/>
                      <a:pt x="49" y="8"/>
                      <a:pt x="51" y="7"/>
                    </a:cubicBezTo>
                    <a:cubicBezTo>
                      <a:pt x="54" y="5"/>
                      <a:pt x="57" y="4"/>
                      <a:pt x="60" y="3"/>
                    </a:cubicBezTo>
                    <a:cubicBezTo>
                      <a:pt x="62" y="2"/>
                      <a:pt x="63" y="4"/>
                      <a:pt x="64" y="5"/>
                    </a:cubicBezTo>
                    <a:cubicBezTo>
                      <a:pt x="65" y="5"/>
                      <a:pt x="68" y="8"/>
                      <a:pt x="68" y="4"/>
                    </a:cubicBezTo>
                    <a:cubicBezTo>
                      <a:pt x="68" y="2"/>
                      <a:pt x="69" y="1"/>
                      <a:pt x="70" y="2"/>
                    </a:cubicBezTo>
                    <a:cubicBezTo>
                      <a:pt x="72" y="2"/>
                      <a:pt x="75" y="2"/>
                      <a:pt x="77" y="4"/>
                    </a:cubicBezTo>
                    <a:cubicBezTo>
                      <a:pt x="80" y="6"/>
                      <a:pt x="80" y="6"/>
                      <a:pt x="83" y="4"/>
                    </a:cubicBezTo>
                    <a:cubicBezTo>
                      <a:pt x="86" y="2"/>
                      <a:pt x="86" y="6"/>
                      <a:pt x="87" y="7"/>
                    </a:cubicBezTo>
                    <a:cubicBezTo>
                      <a:pt x="87" y="5"/>
                      <a:pt x="92" y="2"/>
                      <a:pt x="94" y="3"/>
                    </a:cubicBezTo>
                    <a:cubicBezTo>
                      <a:pt x="96" y="4"/>
                      <a:pt x="96" y="4"/>
                      <a:pt x="95" y="6"/>
                    </a:cubicBezTo>
                    <a:cubicBezTo>
                      <a:pt x="95" y="7"/>
                      <a:pt x="94" y="8"/>
                      <a:pt x="94" y="9"/>
                    </a:cubicBezTo>
                    <a:cubicBezTo>
                      <a:pt x="96" y="7"/>
                      <a:pt x="98" y="5"/>
                      <a:pt x="101" y="7"/>
                    </a:cubicBezTo>
                    <a:cubicBezTo>
                      <a:pt x="103" y="7"/>
                      <a:pt x="104" y="5"/>
                      <a:pt x="105" y="4"/>
                    </a:cubicBezTo>
                    <a:cubicBezTo>
                      <a:pt x="107" y="3"/>
                      <a:pt x="108" y="0"/>
                      <a:pt x="111" y="1"/>
                    </a:cubicBezTo>
                    <a:close/>
                  </a:path>
                </a:pathLst>
              </a:custGeom>
              <a:solidFill>
                <a:srgbClr val="F3E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5" name="Freeform 977"/>
              <p:cNvSpPr/>
              <p:nvPr/>
            </p:nvSpPr>
            <p:spPr bwMode="auto">
              <a:xfrm>
                <a:off x="1088" y="2846"/>
                <a:ext cx="133" cy="174"/>
              </a:xfrm>
              <a:custGeom>
                <a:avLst/>
                <a:gdLst>
                  <a:gd name="T0" fmla="*/ 25 w 56"/>
                  <a:gd name="T1" fmla="*/ 47 h 73"/>
                  <a:gd name="T2" fmla="*/ 25 w 56"/>
                  <a:gd name="T3" fmla="*/ 52 h 73"/>
                  <a:gd name="T4" fmla="*/ 24 w 56"/>
                  <a:gd name="T5" fmla="*/ 54 h 73"/>
                  <a:gd name="T6" fmla="*/ 22 w 56"/>
                  <a:gd name="T7" fmla="*/ 60 h 73"/>
                  <a:gd name="T8" fmla="*/ 27 w 56"/>
                  <a:gd name="T9" fmla="*/ 66 h 73"/>
                  <a:gd name="T10" fmla="*/ 40 w 56"/>
                  <a:gd name="T11" fmla="*/ 67 h 73"/>
                  <a:gd name="T12" fmla="*/ 41 w 56"/>
                  <a:gd name="T13" fmla="*/ 67 h 73"/>
                  <a:gd name="T14" fmla="*/ 29 w 56"/>
                  <a:gd name="T15" fmla="*/ 73 h 73"/>
                  <a:gd name="T16" fmla="*/ 29 w 56"/>
                  <a:gd name="T17" fmla="*/ 73 h 73"/>
                  <a:gd name="T18" fmla="*/ 19 w 56"/>
                  <a:gd name="T19" fmla="*/ 67 h 73"/>
                  <a:gd name="T20" fmla="*/ 16 w 56"/>
                  <a:gd name="T21" fmla="*/ 59 h 73"/>
                  <a:gd name="T22" fmla="*/ 18 w 56"/>
                  <a:gd name="T23" fmla="*/ 55 h 73"/>
                  <a:gd name="T24" fmla="*/ 16 w 56"/>
                  <a:gd name="T25" fmla="*/ 52 h 73"/>
                  <a:gd name="T26" fmla="*/ 9 w 56"/>
                  <a:gd name="T27" fmla="*/ 50 h 73"/>
                  <a:gd name="T28" fmla="*/ 3 w 56"/>
                  <a:gd name="T29" fmla="*/ 50 h 73"/>
                  <a:gd name="T30" fmla="*/ 1 w 56"/>
                  <a:gd name="T31" fmla="*/ 46 h 73"/>
                  <a:gd name="T32" fmla="*/ 5 w 56"/>
                  <a:gd name="T33" fmla="*/ 14 h 73"/>
                  <a:gd name="T34" fmla="*/ 9 w 56"/>
                  <a:gd name="T35" fmla="*/ 8 h 73"/>
                  <a:gd name="T36" fmla="*/ 15 w 56"/>
                  <a:gd name="T37" fmla="*/ 2 h 73"/>
                  <a:gd name="T38" fmla="*/ 19 w 56"/>
                  <a:gd name="T39" fmla="*/ 1 h 73"/>
                  <a:gd name="T40" fmla="*/ 25 w 56"/>
                  <a:gd name="T41" fmla="*/ 6 h 73"/>
                  <a:gd name="T42" fmla="*/ 39 w 56"/>
                  <a:gd name="T43" fmla="*/ 3 h 73"/>
                  <a:gd name="T44" fmla="*/ 45 w 56"/>
                  <a:gd name="T45" fmla="*/ 2 h 73"/>
                  <a:gd name="T46" fmla="*/ 46 w 56"/>
                  <a:gd name="T47" fmla="*/ 3 h 73"/>
                  <a:gd name="T48" fmla="*/ 48 w 56"/>
                  <a:gd name="T49" fmla="*/ 6 h 73"/>
                  <a:gd name="T50" fmla="*/ 53 w 56"/>
                  <a:gd name="T51" fmla="*/ 5 h 73"/>
                  <a:gd name="T52" fmla="*/ 56 w 56"/>
                  <a:gd name="T53" fmla="*/ 5 h 73"/>
                  <a:gd name="T54" fmla="*/ 56 w 56"/>
                  <a:gd name="T55" fmla="*/ 5 h 73"/>
                  <a:gd name="T56" fmla="*/ 45 w 56"/>
                  <a:gd name="T57" fmla="*/ 17 h 73"/>
                  <a:gd name="T58" fmla="*/ 43 w 56"/>
                  <a:gd name="T59" fmla="*/ 17 h 73"/>
                  <a:gd name="T60" fmla="*/ 43 w 56"/>
                  <a:gd name="T61" fmla="*/ 14 h 73"/>
                  <a:gd name="T62" fmla="*/ 43 w 56"/>
                  <a:gd name="T63" fmla="*/ 10 h 73"/>
                  <a:gd name="T64" fmla="*/ 38 w 56"/>
                  <a:gd name="T65" fmla="*/ 11 h 73"/>
                  <a:gd name="T66" fmla="*/ 20 w 56"/>
                  <a:gd name="T67" fmla="*/ 30 h 73"/>
                  <a:gd name="T68" fmla="*/ 21 w 56"/>
                  <a:gd name="T69" fmla="*/ 34 h 73"/>
                  <a:gd name="T70" fmla="*/ 28 w 56"/>
                  <a:gd name="T71" fmla="*/ 39 h 73"/>
                  <a:gd name="T72" fmla="*/ 33 w 56"/>
                  <a:gd name="T73" fmla="*/ 40 h 73"/>
                  <a:gd name="T74" fmla="*/ 34 w 56"/>
                  <a:gd name="T75" fmla="*/ 41 h 73"/>
                  <a:gd name="T76" fmla="*/ 33 w 56"/>
                  <a:gd name="T77" fmla="*/ 43 h 73"/>
                  <a:gd name="T78" fmla="*/ 25 w 56"/>
                  <a:gd name="T79" fmla="*/ 4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6" h="73">
                    <a:moveTo>
                      <a:pt x="25" y="47"/>
                    </a:moveTo>
                    <a:cubicBezTo>
                      <a:pt x="24" y="49"/>
                      <a:pt x="21" y="51"/>
                      <a:pt x="25" y="52"/>
                    </a:cubicBezTo>
                    <a:cubicBezTo>
                      <a:pt x="26" y="52"/>
                      <a:pt x="25" y="53"/>
                      <a:pt x="24" y="54"/>
                    </a:cubicBezTo>
                    <a:cubicBezTo>
                      <a:pt x="24" y="56"/>
                      <a:pt x="23" y="58"/>
                      <a:pt x="22" y="60"/>
                    </a:cubicBezTo>
                    <a:cubicBezTo>
                      <a:pt x="20" y="64"/>
                      <a:pt x="22" y="66"/>
                      <a:pt x="27" y="66"/>
                    </a:cubicBezTo>
                    <a:cubicBezTo>
                      <a:pt x="31" y="66"/>
                      <a:pt x="35" y="65"/>
                      <a:pt x="40" y="67"/>
                    </a:cubicBezTo>
                    <a:cubicBezTo>
                      <a:pt x="40" y="67"/>
                      <a:pt x="40" y="67"/>
                      <a:pt x="41" y="67"/>
                    </a:cubicBezTo>
                    <a:cubicBezTo>
                      <a:pt x="37" y="69"/>
                      <a:pt x="33" y="72"/>
                      <a:pt x="29" y="73"/>
                    </a:cubicBezTo>
                    <a:cubicBezTo>
                      <a:pt x="29" y="73"/>
                      <a:pt x="29" y="73"/>
                      <a:pt x="29" y="73"/>
                    </a:cubicBezTo>
                    <a:cubicBezTo>
                      <a:pt x="25" y="73"/>
                      <a:pt x="23" y="68"/>
                      <a:pt x="19" y="67"/>
                    </a:cubicBezTo>
                    <a:cubicBezTo>
                      <a:pt x="15" y="65"/>
                      <a:pt x="16" y="62"/>
                      <a:pt x="16" y="59"/>
                    </a:cubicBezTo>
                    <a:cubicBezTo>
                      <a:pt x="17" y="58"/>
                      <a:pt x="18" y="56"/>
                      <a:pt x="18" y="55"/>
                    </a:cubicBezTo>
                    <a:cubicBezTo>
                      <a:pt x="18" y="54"/>
                      <a:pt x="22" y="50"/>
                      <a:pt x="16" y="52"/>
                    </a:cubicBezTo>
                    <a:cubicBezTo>
                      <a:pt x="14" y="52"/>
                      <a:pt x="11" y="51"/>
                      <a:pt x="9" y="50"/>
                    </a:cubicBezTo>
                    <a:cubicBezTo>
                      <a:pt x="7" y="48"/>
                      <a:pt x="5" y="49"/>
                      <a:pt x="3" y="50"/>
                    </a:cubicBezTo>
                    <a:cubicBezTo>
                      <a:pt x="3" y="49"/>
                      <a:pt x="2" y="48"/>
                      <a:pt x="1" y="46"/>
                    </a:cubicBezTo>
                    <a:cubicBezTo>
                      <a:pt x="0" y="35"/>
                      <a:pt x="1" y="25"/>
                      <a:pt x="5" y="14"/>
                    </a:cubicBezTo>
                    <a:cubicBezTo>
                      <a:pt x="6" y="12"/>
                      <a:pt x="7" y="10"/>
                      <a:pt x="9" y="8"/>
                    </a:cubicBezTo>
                    <a:cubicBezTo>
                      <a:pt x="11" y="6"/>
                      <a:pt x="13" y="5"/>
                      <a:pt x="15" y="2"/>
                    </a:cubicBezTo>
                    <a:cubicBezTo>
                      <a:pt x="16" y="1"/>
                      <a:pt x="17" y="0"/>
                      <a:pt x="19" y="1"/>
                    </a:cubicBezTo>
                    <a:cubicBezTo>
                      <a:pt x="19" y="6"/>
                      <a:pt x="20" y="7"/>
                      <a:pt x="25" y="6"/>
                    </a:cubicBezTo>
                    <a:cubicBezTo>
                      <a:pt x="30" y="5"/>
                      <a:pt x="35" y="5"/>
                      <a:pt x="39" y="3"/>
                    </a:cubicBezTo>
                    <a:cubicBezTo>
                      <a:pt x="41" y="2"/>
                      <a:pt x="43" y="2"/>
                      <a:pt x="45" y="2"/>
                    </a:cubicBezTo>
                    <a:cubicBezTo>
                      <a:pt x="45" y="2"/>
                      <a:pt x="45" y="3"/>
                      <a:pt x="46" y="3"/>
                    </a:cubicBezTo>
                    <a:cubicBezTo>
                      <a:pt x="48" y="3"/>
                      <a:pt x="47" y="6"/>
                      <a:pt x="48" y="6"/>
                    </a:cubicBezTo>
                    <a:cubicBezTo>
                      <a:pt x="50" y="6"/>
                      <a:pt x="51" y="5"/>
                      <a:pt x="53" y="5"/>
                    </a:cubicBezTo>
                    <a:cubicBezTo>
                      <a:pt x="54" y="4"/>
                      <a:pt x="55" y="4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4" y="11"/>
                      <a:pt x="47" y="12"/>
                      <a:pt x="45" y="17"/>
                    </a:cubicBezTo>
                    <a:cubicBezTo>
                      <a:pt x="45" y="19"/>
                      <a:pt x="43" y="18"/>
                      <a:pt x="43" y="17"/>
                    </a:cubicBezTo>
                    <a:cubicBezTo>
                      <a:pt x="43" y="16"/>
                      <a:pt x="43" y="15"/>
                      <a:pt x="43" y="14"/>
                    </a:cubicBezTo>
                    <a:cubicBezTo>
                      <a:pt x="43" y="13"/>
                      <a:pt x="46" y="11"/>
                      <a:pt x="43" y="10"/>
                    </a:cubicBezTo>
                    <a:cubicBezTo>
                      <a:pt x="41" y="8"/>
                      <a:pt x="39" y="10"/>
                      <a:pt x="38" y="11"/>
                    </a:cubicBezTo>
                    <a:cubicBezTo>
                      <a:pt x="32" y="17"/>
                      <a:pt x="25" y="23"/>
                      <a:pt x="20" y="30"/>
                    </a:cubicBezTo>
                    <a:cubicBezTo>
                      <a:pt x="19" y="32"/>
                      <a:pt x="19" y="33"/>
                      <a:pt x="21" y="34"/>
                    </a:cubicBezTo>
                    <a:cubicBezTo>
                      <a:pt x="23" y="35"/>
                      <a:pt x="27" y="35"/>
                      <a:pt x="28" y="39"/>
                    </a:cubicBezTo>
                    <a:cubicBezTo>
                      <a:pt x="28" y="40"/>
                      <a:pt x="31" y="40"/>
                      <a:pt x="33" y="40"/>
                    </a:cubicBezTo>
                    <a:cubicBezTo>
                      <a:pt x="33" y="40"/>
                      <a:pt x="34" y="40"/>
                      <a:pt x="34" y="41"/>
                    </a:cubicBezTo>
                    <a:cubicBezTo>
                      <a:pt x="34" y="42"/>
                      <a:pt x="34" y="42"/>
                      <a:pt x="33" y="43"/>
                    </a:cubicBezTo>
                    <a:cubicBezTo>
                      <a:pt x="29" y="43"/>
                      <a:pt x="26" y="44"/>
                      <a:pt x="25" y="47"/>
                    </a:cubicBezTo>
                    <a:close/>
                  </a:path>
                </a:pathLst>
              </a:custGeom>
              <a:solidFill>
                <a:srgbClr val="F7F4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6" name="Freeform 978"/>
              <p:cNvSpPr/>
              <p:nvPr/>
            </p:nvSpPr>
            <p:spPr bwMode="auto">
              <a:xfrm>
                <a:off x="1245" y="2887"/>
                <a:ext cx="121" cy="85"/>
              </a:xfrm>
              <a:custGeom>
                <a:avLst/>
                <a:gdLst>
                  <a:gd name="T0" fmla="*/ 3 w 51"/>
                  <a:gd name="T1" fmla="*/ 36 h 36"/>
                  <a:gd name="T2" fmla="*/ 4 w 51"/>
                  <a:gd name="T3" fmla="*/ 31 h 36"/>
                  <a:gd name="T4" fmla="*/ 12 w 51"/>
                  <a:gd name="T5" fmla="*/ 19 h 36"/>
                  <a:gd name="T6" fmla="*/ 29 w 51"/>
                  <a:gd name="T7" fmla="*/ 13 h 36"/>
                  <a:gd name="T8" fmla="*/ 31 w 51"/>
                  <a:gd name="T9" fmla="*/ 13 h 36"/>
                  <a:gd name="T10" fmla="*/ 41 w 51"/>
                  <a:gd name="T11" fmla="*/ 7 h 36"/>
                  <a:gd name="T12" fmla="*/ 45 w 51"/>
                  <a:gd name="T13" fmla="*/ 4 h 36"/>
                  <a:gd name="T14" fmla="*/ 51 w 51"/>
                  <a:gd name="T15" fmla="*/ 1 h 36"/>
                  <a:gd name="T16" fmla="*/ 51 w 51"/>
                  <a:gd name="T17" fmla="*/ 4 h 36"/>
                  <a:gd name="T18" fmla="*/ 49 w 51"/>
                  <a:gd name="T19" fmla="*/ 5 h 36"/>
                  <a:gd name="T20" fmla="*/ 48 w 51"/>
                  <a:gd name="T21" fmla="*/ 15 h 36"/>
                  <a:gd name="T22" fmla="*/ 19 w 51"/>
                  <a:gd name="T23" fmla="*/ 29 h 36"/>
                  <a:gd name="T24" fmla="*/ 3 w 51"/>
                  <a:gd name="T2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" h="36">
                    <a:moveTo>
                      <a:pt x="3" y="36"/>
                    </a:moveTo>
                    <a:cubicBezTo>
                      <a:pt x="0" y="34"/>
                      <a:pt x="3" y="33"/>
                      <a:pt x="4" y="31"/>
                    </a:cubicBezTo>
                    <a:cubicBezTo>
                      <a:pt x="8" y="28"/>
                      <a:pt x="11" y="24"/>
                      <a:pt x="12" y="19"/>
                    </a:cubicBezTo>
                    <a:cubicBezTo>
                      <a:pt x="18" y="17"/>
                      <a:pt x="23" y="15"/>
                      <a:pt x="29" y="13"/>
                    </a:cubicBezTo>
                    <a:cubicBezTo>
                      <a:pt x="30" y="13"/>
                      <a:pt x="30" y="12"/>
                      <a:pt x="31" y="13"/>
                    </a:cubicBezTo>
                    <a:cubicBezTo>
                      <a:pt x="35" y="13"/>
                      <a:pt x="41" y="11"/>
                      <a:pt x="41" y="7"/>
                    </a:cubicBezTo>
                    <a:cubicBezTo>
                      <a:pt x="41" y="4"/>
                      <a:pt x="43" y="4"/>
                      <a:pt x="45" y="4"/>
                    </a:cubicBezTo>
                    <a:cubicBezTo>
                      <a:pt x="47" y="4"/>
                      <a:pt x="48" y="0"/>
                      <a:pt x="51" y="1"/>
                    </a:cubicBezTo>
                    <a:cubicBezTo>
                      <a:pt x="51" y="2"/>
                      <a:pt x="51" y="3"/>
                      <a:pt x="51" y="4"/>
                    </a:cubicBezTo>
                    <a:cubicBezTo>
                      <a:pt x="50" y="4"/>
                      <a:pt x="50" y="5"/>
                      <a:pt x="49" y="5"/>
                    </a:cubicBezTo>
                    <a:cubicBezTo>
                      <a:pt x="44" y="9"/>
                      <a:pt x="44" y="10"/>
                      <a:pt x="48" y="15"/>
                    </a:cubicBezTo>
                    <a:cubicBezTo>
                      <a:pt x="38" y="19"/>
                      <a:pt x="29" y="25"/>
                      <a:pt x="19" y="29"/>
                    </a:cubicBezTo>
                    <a:cubicBezTo>
                      <a:pt x="13" y="31"/>
                      <a:pt x="8" y="34"/>
                      <a:pt x="3" y="36"/>
                    </a:cubicBezTo>
                    <a:close/>
                  </a:path>
                </a:pathLst>
              </a:custGeom>
              <a:solidFill>
                <a:srgbClr val="F7F4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7" name="Freeform 979"/>
              <p:cNvSpPr/>
              <p:nvPr/>
            </p:nvSpPr>
            <p:spPr bwMode="auto">
              <a:xfrm>
                <a:off x="1345" y="2860"/>
                <a:ext cx="118" cy="62"/>
              </a:xfrm>
              <a:custGeom>
                <a:avLst/>
                <a:gdLst>
                  <a:gd name="T0" fmla="*/ 6 w 50"/>
                  <a:gd name="T1" fmla="*/ 26 h 26"/>
                  <a:gd name="T2" fmla="*/ 1 w 50"/>
                  <a:gd name="T3" fmla="*/ 20 h 26"/>
                  <a:gd name="T4" fmla="*/ 5 w 50"/>
                  <a:gd name="T5" fmla="*/ 16 h 26"/>
                  <a:gd name="T6" fmla="*/ 9 w 50"/>
                  <a:gd name="T7" fmla="*/ 15 h 26"/>
                  <a:gd name="T8" fmla="*/ 22 w 50"/>
                  <a:gd name="T9" fmla="*/ 9 h 26"/>
                  <a:gd name="T10" fmla="*/ 32 w 50"/>
                  <a:gd name="T11" fmla="*/ 4 h 26"/>
                  <a:gd name="T12" fmla="*/ 50 w 50"/>
                  <a:gd name="T13" fmla="*/ 2 h 26"/>
                  <a:gd name="T14" fmla="*/ 18 w 50"/>
                  <a:gd name="T15" fmla="*/ 19 h 26"/>
                  <a:gd name="T16" fmla="*/ 6 w 50"/>
                  <a:gd name="T1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26">
                    <a:moveTo>
                      <a:pt x="6" y="26"/>
                    </a:moveTo>
                    <a:cubicBezTo>
                      <a:pt x="1" y="26"/>
                      <a:pt x="2" y="22"/>
                      <a:pt x="1" y="20"/>
                    </a:cubicBezTo>
                    <a:cubicBezTo>
                      <a:pt x="0" y="17"/>
                      <a:pt x="3" y="17"/>
                      <a:pt x="5" y="16"/>
                    </a:cubicBezTo>
                    <a:cubicBezTo>
                      <a:pt x="6" y="16"/>
                      <a:pt x="7" y="14"/>
                      <a:pt x="9" y="15"/>
                    </a:cubicBezTo>
                    <a:cubicBezTo>
                      <a:pt x="12" y="11"/>
                      <a:pt x="17" y="11"/>
                      <a:pt x="22" y="9"/>
                    </a:cubicBezTo>
                    <a:cubicBezTo>
                      <a:pt x="25" y="8"/>
                      <a:pt x="29" y="7"/>
                      <a:pt x="32" y="4"/>
                    </a:cubicBezTo>
                    <a:cubicBezTo>
                      <a:pt x="34" y="1"/>
                      <a:pt x="47" y="0"/>
                      <a:pt x="50" y="2"/>
                    </a:cubicBezTo>
                    <a:cubicBezTo>
                      <a:pt x="40" y="9"/>
                      <a:pt x="28" y="13"/>
                      <a:pt x="18" y="19"/>
                    </a:cubicBezTo>
                    <a:cubicBezTo>
                      <a:pt x="13" y="21"/>
                      <a:pt x="10" y="25"/>
                      <a:pt x="6" y="26"/>
                    </a:cubicBezTo>
                    <a:close/>
                  </a:path>
                </a:pathLst>
              </a:custGeom>
              <a:solidFill>
                <a:srgbClr val="FAF9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8" name="Freeform 980"/>
              <p:cNvSpPr/>
              <p:nvPr/>
            </p:nvSpPr>
            <p:spPr bwMode="auto">
              <a:xfrm>
                <a:off x="1570" y="2763"/>
                <a:ext cx="100" cy="71"/>
              </a:xfrm>
              <a:custGeom>
                <a:avLst/>
                <a:gdLst>
                  <a:gd name="T0" fmla="*/ 29 w 42"/>
                  <a:gd name="T1" fmla="*/ 7 h 30"/>
                  <a:gd name="T2" fmla="*/ 32 w 42"/>
                  <a:gd name="T3" fmla="*/ 3 h 30"/>
                  <a:gd name="T4" fmla="*/ 36 w 42"/>
                  <a:gd name="T5" fmla="*/ 1 h 30"/>
                  <a:gd name="T6" fmla="*/ 41 w 42"/>
                  <a:gd name="T7" fmla="*/ 4 h 30"/>
                  <a:gd name="T8" fmla="*/ 38 w 42"/>
                  <a:gd name="T9" fmla="*/ 9 h 30"/>
                  <a:gd name="T10" fmla="*/ 2 w 42"/>
                  <a:gd name="T11" fmla="*/ 29 h 30"/>
                  <a:gd name="T12" fmla="*/ 0 w 42"/>
                  <a:gd name="T13" fmla="*/ 30 h 30"/>
                  <a:gd name="T14" fmla="*/ 4 w 42"/>
                  <a:gd name="T15" fmla="*/ 22 h 30"/>
                  <a:gd name="T16" fmla="*/ 29 w 42"/>
                  <a:gd name="T17" fmla="*/ 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" h="30">
                    <a:moveTo>
                      <a:pt x="29" y="7"/>
                    </a:moveTo>
                    <a:cubicBezTo>
                      <a:pt x="30" y="6"/>
                      <a:pt x="31" y="5"/>
                      <a:pt x="32" y="3"/>
                    </a:cubicBezTo>
                    <a:cubicBezTo>
                      <a:pt x="32" y="0"/>
                      <a:pt x="34" y="1"/>
                      <a:pt x="36" y="1"/>
                    </a:cubicBezTo>
                    <a:cubicBezTo>
                      <a:pt x="38" y="1"/>
                      <a:pt x="40" y="2"/>
                      <a:pt x="41" y="4"/>
                    </a:cubicBezTo>
                    <a:cubicBezTo>
                      <a:pt x="42" y="6"/>
                      <a:pt x="40" y="8"/>
                      <a:pt x="38" y="9"/>
                    </a:cubicBezTo>
                    <a:cubicBezTo>
                      <a:pt x="26" y="15"/>
                      <a:pt x="15" y="24"/>
                      <a:pt x="2" y="29"/>
                    </a:cubicBezTo>
                    <a:cubicBezTo>
                      <a:pt x="2" y="29"/>
                      <a:pt x="1" y="29"/>
                      <a:pt x="0" y="30"/>
                    </a:cubicBezTo>
                    <a:cubicBezTo>
                      <a:pt x="0" y="26"/>
                      <a:pt x="3" y="24"/>
                      <a:pt x="4" y="22"/>
                    </a:cubicBezTo>
                    <a:cubicBezTo>
                      <a:pt x="12" y="17"/>
                      <a:pt x="21" y="12"/>
                      <a:pt x="29" y="7"/>
                    </a:cubicBezTo>
                    <a:close/>
                  </a:path>
                </a:pathLst>
              </a:custGeom>
              <a:solidFill>
                <a:srgbClr val="FB6D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29" name="Freeform 981"/>
              <p:cNvSpPr/>
              <p:nvPr/>
            </p:nvSpPr>
            <p:spPr bwMode="auto">
              <a:xfrm>
                <a:off x="1466" y="2815"/>
                <a:ext cx="114" cy="69"/>
              </a:xfrm>
              <a:custGeom>
                <a:avLst/>
                <a:gdLst>
                  <a:gd name="T0" fmla="*/ 48 w 48"/>
                  <a:gd name="T1" fmla="*/ 0 h 29"/>
                  <a:gd name="T2" fmla="*/ 44 w 48"/>
                  <a:gd name="T3" fmla="*/ 8 h 29"/>
                  <a:gd name="T4" fmla="*/ 39 w 48"/>
                  <a:gd name="T5" fmla="*/ 11 h 29"/>
                  <a:gd name="T6" fmla="*/ 35 w 48"/>
                  <a:gd name="T7" fmla="*/ 14 h 29"/>
                  <a:gd name="T8" fmla="*/ 32 w 48"/>
                  <a:gd name="T9" fmla="*/ 14 h 29"/>
                  <a:gd name="T10" fmla="*/ 23 w 48"/>
                  <a:gd name="T11" fmla="*/ 18 h 29"/>
                  <a:gd name="T12" fmla="*/ 8 w 48"/>
                  <a:gd name="T13" fmla="*/ 25 h 29"/>
                  <a:gd name="T14" fmla="*/ 4 w 48"/>
                  <a:gd name="T15" fmla="*/ 27 h 29"/>
                  <a:gd name="T16" fmla="*/ 0 w 48"/>
                  <a:gd name="T17" fmla="*/ 26 h 29"/>
                  <a:gd name="T18" fmla="*/ 46 w 48"/>
                  <a:gd name="T19" fmla="*/ 0 h 29"/>
                  <a:gd name="T20" fmla="*/ 48 w 48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29">
                    <a:moveTo>
                      <a:pt x="48" y="0"/>
                    </a:moveTo>
                    <a:cubicBezTo>
                      <a:pt x="48" y="3"/>
                      <a:pt x="45" y="5"/>
                      <a:pt x="44" y="8"/>
                    </a:cubicBezTo>
                    <a:cubicBezTo>
                      <a:pt x="42" y="9"/>
                      <a:pt x="41" y="10"/>
                      <a:pt x="39" y="11"/>
                    </a:cubicBezTo>
                    <a:cubicBezTo>
                      <a:pt x="38" y="12"/>
                      <a:pt x="36" y="13"/>
                      <a:pt x="35" y="14"/>
                    </a:cubicBezTo>
                    <a:cubicBezTo>
                      <a:pt x="34" y="15"/>
                      <a:pt x="33" y="15"/>
                      <a:pt x="32" y="14"/>
                    </a:cubicBezTo>
                    <a:cubicBezTo>
                      <a:pt x="28" y="15"/>
                      <a:pt x="26" y="16"/>
                      <a:pt x="23" y="18"/>
                    </a:cubicBezTo>
                    <a:cubicBezTo>
                      <a:pt x="19" y="22"/>
                      <a:pt x="13" y="22"/>
                      <a:pt x="8" y="25"/>
                    </a:cubicBezTo>
                    <a:cubicBezTo>
                      <a:pt x="6" y="25"/>
                      <a:pt x="4" y="24"/>
                      <a:pt x="4" y="27"/>
                    </a:cubicBezTo>
                    <a:cubicBezTo>
                      <a:pt x="3" y="29"/>
                      <a:pt x="1" y="27"/>
                      <a:pt x="0" y="26"/>
                    </a:cubicBezTo>
                    <a:cubicBezTo>
                      <a:pt x="14" y="16"/>
                      <a:pt x="30" y="8"/>
                      <a:pt x="46" y="0"/>
                    </a:cubicBezTo>
                    <a:cubicBezTo>
                      <a:pt x="47" y="0"/>
                      <a:pt x="47" y="0"/>
                      <a:pt x="48" y="0"/>
                    </a:cubicBezTo>
                    <a:close/>
                  </a:path>
                </a:pathLst>
              </a:custGeom>
              <a:solidFill>
                <a:srgbClr val="F969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0" name="Freeform 982"/>
              <p:cNvSpPr/>
              <p:nvPr/>
            </p:nvSpPr>
            <p:spPr bwMode="auto">
              <a:xfrm>
                <a:off x="704" y="2673"/>
                <a:ext cx="164" cy="140"/>
              </a:xfrm>
              <a:custGeom>
                <a:avLst/>
                <a:gdLst>
                  <a:gd name="T0" fmla="*/ 21 w 69"/>
                  <a:gd name="T1" fmla="*/ 19 h 59"/>
                  <a:gd name="T2" fmla="*/ 23 w 69"/>
                  <a:gd name="T3" fmla="*/ 18 h 59"/>
                  <a:gd name="T4" fmla="*/ 23 w 69"/>
                  <a:gd name="T5" fmla="*/ 8 h 59"/>
                  <a:gd name="T6" fmla="*/ 22 w 69"/>
                  <a:gd name="T7" fmla="*/ 5 h 59"/>
                  <a:gd name="T8" fmla="*/ 24 w 69"/>
                  <a:gd name="T9" fmla="*/ 3 h 59"/>
                  <a:gd name="T10" fmla="*/ 28 w 69"/>
                  <a:gd name="T11" fmla="*/ 5 h 59"/>
                  <a:gd name="T12" fmla="*/ 30 w 69"/>
                  <a:gd name="T13" fmla="*/ 6 h 59"/>
                  <a:gd name="T14" fmla="*/ 32 w 69"/>
                  <a:gd name="T15" fmla="*/ 10 h 59"/>
                  <a:gd name="T16" fmla="*/ 33 w 69"/>
                  <a:gd name="T17" fmla="*/ 20 h 59"/>
                  <a:gd name="T18" fmla="*/ 36 w 69"/>
                  <a:gd name="T19" fmla="*/ 24 h 59"/>
                  <a:gd name="T20" fmla="*/ 48 w 69"/>
                  <a:gd name="T21" fmla="*/ 14 h 59"/>
                  <a:gd name="T22" fmla="*/ 48 w 69"/>
                  <a:gd name="T23" fmla="*/ 11 h 59"/>
                  <a:gd name="T24" fmla="*/ 48 w 69"/>
                  <a:gd name="T25" fmla="*/ 8 h 59"/>
                  <a:gd name="T26" fmla="*/ 51 w 69"/>
                  <a:gd name="T27" fmla="*/ 10 h 59"/>
                  <a:gd name="T28" fmla="*/ 54 w 69"/>
                  <a:gd name="T29" fmla="*/ 11 h 59"/>
                  <a:gd name="T30" fmla="*/ 52 w 69"/>
                  <a:gd name="T31" fmla="*/ 4 h 59"/>
                  <a:gd name="T32" fmla="*/ 57 w 69"/>
                  <a:gd name="T33" fmla="*/ 7 h 59"/>
                  <a:gd name="T34" fmla="*/ 55 w 69"/>
                  <a:gd name="T35" fmla="*/ 3 h 59"/>
                  <a:gd name="T36" fmla="*/ 60 w 69"/>
                  <a:gd name="T37" fmla="*/ 3 h 59"/>
                  <a:gd name="T38" fmla="*/ 66 w 69"/>
                  <a:gd name="T39" fmla="*/ 10 h 59"/>
                  <a:gd name="T40" fmla="*/ 67 w 69"/>
                  <a:gd name="T41" fmla="*/ 15 h 59"/>
                  <a:gd name="T42" fmla="*/ 69 w 69"/>
                  <a:gd name="T43" fmla="*/ 18 h 59"/>
                  <a:gd name="T44" fmla="*/ 69 w 69"/>
                  <a:gd name="T45" fmla="*/ 19 h 59"/>
                  <a:gd name="T46" fmla="*/ 69 w 69"/>
                  <a:gd name="T47" fmla="*/ 18 h 59"/>
                  <a:gd name="T48" fmla="*/ 65 w 69"/>
                  <a:gd name="T49" fmla="*/ 16 h 59"/>
                  <a:gd name="T50" fmla="*/ 59 w 69"/>
                  <a:gd name="T51" fmla="*/ 18 h 59"/>
                  <a:gd name="T52" fmla="*/ 54 w 69"/>
                  <a:gd name="T53" fmla="*/ 30 h 59"/>
                  <a:gd name="T54" fmla="*/ 53 w 69"/>
                  <a:gd name="T55" fmla="*/ 33 h 59"/>
                  <a:gd name="T56" fmla="*/ 51 w 69"/>
                  <a:gd name="T57" fmla="*/ 42 h 59"/>
                  <a:gd name="T58" fmla="*/ 51 w 69"/>
                  <a:gd name="T59" fmla="*/ 54 h 59"/>
                  <a:gd name="T60" fmla="*/ 50 w 69"/>
                  <a:gd name="T61" fmla="*/ 59 h 59"/>
                  <a:gd name="T62" fmla="*/ 49 w 69"/>
                  <a:gd name="T63" fmla="*/ 56 h 59"/>
                  <a:gd name="T64" fmla="*/ 45 w 69"/>
                  <a:gd name="T65" fmla="*/ 42 h 59"/>
                  <a:gd name="T66" fmla="*/ 42 w 69"/>
                  <a:gd name="T67" fmla="*/ 38 h 59"/>
                  <a:gd name="T68" fmla="*/ 43 w 69"/>
                  <a:gd name="T69" fmla="*/ 49 h 59"/>
                  <a:gd name="T70" fmla="*/ 39 w 69"/>
                  <a:gd name="T71" fmla="*/ 49 h 59"/>
                  <a:gd name="T72" fmla="*/ 35 w 69"/>
                  <a:gd name="T73" fmla="*/ 42 h 59"/>
                  <a:gd name="T74" fmla="*/ 35 w 69"/>
                  <a:gd name="T75" fmla="*/ 39 h 59"/>
                  <a:gd name="T76" fmla="*/ 36 w 69"/>
                  <a:gd name="T77" fmla="*/ 31 h 59"/>
                  <a:gd name="T78" fmla="*/ 37 w 69"/>
                  <a:gd name="T79" fmla="*/ 28 h 59"/>
                  <a:gd name="T80" fmla="*/ 37 w 69"/>
                  <a:gd name="T81" fmla="*/ 33 h 59"/>
                  <a:gd name="T82" fmla="*/ 37 w 69"/>
                  <a:gd name="T83" fmla="*/ 35 h 59"/>
                  <a:gd name="T84" fmla="*/ 35 w 69"/>
                  <a:gd name="T85" fmla="*/ 35 h 59"/>
                  <a:gd name="T86" fmla="*/ 29 w 69"/>
                  <a:gd name="T87" fmla="*/ 33 h 59"/>
                  <a:gd name="T88" fmla="*/ 22 w 69"/>
                  <a:gd name="T89" fmla="*/ 29 h 59"/>
                  <a:gd name="T90" fmla="*/ 19 w 69"/>
                  <a:gd name="T91" fmla="*/ 29 h 59"/>
                  <a:gd name="T92" fmla="*/ 20 w 69"/>
                  <a:gd name="T93" fmla="*/ 31 h 59"/>
                  <a:gd name="T94" fmla="*/ 20 w 69"/>
                  <a:gd name="T95" fmla="*/ 32 h 59"/>
                  <a:gd name="T96" fmla="*/ 17 w 69"/>
                  <a:gd name="T97" fmla="*/ 32 h 59"/>
                  <a:gd name="T98" fmla="*/ 3 w 69"/>
                  <a:gd name="T99" fmla="*/ 25 h 59"/>
                  <a:gd name="T100" fmla="*/ 0 w 69"/>
                  <a:gd name="T101" fmla="*/ 22 h 59"/>
                  <a:gd name="T102" fmla="*/ 0 w 69"/>
                  <a:gd name="T103" fmla="*/ 20 h 59"/>
                  <a:gd name="T104" fmla="*/ 10 w 69"/>
                  <a:gd name="T105" fmla="*/ 24 h 59"/>
                  <a:gd name="T106" fmla="*/ 16 w 69"/>
                  <a:gd name="T107" fmla="*/ 24 h 59"/>
                  <a:gd name="T108" fmla="*/ 21 w 69"/>
                  <a:gd name="T109" fmla="*/ 1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59">
                    <a:moveTo>
                      <a:pt x="21" y="19"/>
                    </a:moveTo>
                    <a:cubicBezTo>
                      <a:pt x="22" y="18"/>
                      <a:pt x="23" y="18"/>
                      <a:pt x="23" y="18"/>
                    </a:cubicBezTo>
                    <a:cubicBezTo>
                      <a:pt x="25" y="14"/>
                      <a:pt x="23" y="11"/>
                      <a:pt x="23" y="8"/>
                    </a:cubicBezTo>
                    <a:cubicBezTo>
                      <a:pt x="23" y="7"/>
                      <a:pt x="23" y="6"/>
                      <a:pt x="22" y="5"/>
                    </a:cubicBezTo>
                    <a:cubicBezTo>
                      <a:pt x="23" y="5"/>
                      <a:pt x="24" y="4"/>
                      <a:pt x="24" y="3"/>
                    </a:cubicBezTo>
                    <a:cubicBezTo>
                      <a:pt x="26" y="3"/>
                      <a:pt x="27" y="5"/>
                      <a:pt x="28" y="5"/>
                    </a:cubicBezTo>
                    <a:cubicBezTo>
                      <a:pt x="29" y="5"/>
                      <a:pt x="30" y="5"/>
                      <a:pt x="30" y="6"/>
                    </a:cubicBezTo>
                    <a:cubicBezTo>
                      <a:pt x="31" y="7"/>
                      <a:pt x="32" y="8"/>
                      <a:pt x="32" y="10"/>
                    </a:cubicBezTo>
                    <a:cubicBezTo>
                      <a:pt x="32" y="13"/>
                      <a:pt x="33" y="17"/>
                      <a:pt x="33" y="20"/>
                    </a:cubicBezTo>
                    <a:cubicBezTo>
                      <a:pt x="32" y="23"/>
                      <a:pt x="34" y="24"/>
                      <a:pt x="36" y="24"/>
                    </a:cubicBezTo>
                    <a:cubicBezTo>
                      <a:pt x="45" y="26"/>
                      <a:pt x="48" y="23"/>
                      <a:pt x="48" y="14"/>
                    </a:cubicBezTo>
                    <a:cubicBezTo>
                      <a:pt x="47" y="13"/>
                      <a:pt x="48" y="12"/>
                      <a:pt x="48" y="11"/>
                    </a:cubicBezTo>
                    <a:cubicBezTo>
                      <a:pt x="50" y="10"/>
                      <a:pt x="47" y="9"/>
                      <a:pt x="48" y="8"/>
                    </a:cubicBezTo>
                    <a:cubicBezTo>
                      <a:pt x="49" y="8"/>
                      <a:pt x="50" y="9"/>
                      <a:pt x="51" y="10"/>
                    </a:cubicBezTo>
                    <a:cubicBezTo>
                      <a:pt x="51" y="11"/>
                      <a:pt x="52" y="11"/>
                      <a:pt x="54" y="11"/>
                    </a:cubicBezTo>
                    <a:cubicBezTo>
                      <a:pt x="54" y="8"/>
                      <a:pt x="51" y="7"/>
                      <a:pt x="52" y="4"/>
                    </a:cubicBezTo>
                    <a:cubicBezTo>
                      <a:pt x="55" y="4"/>
                      <a:pt x="55" y="7"/>
                      <a:pt x="57" y="7"/>
                    </a:cubicBezTo>
                    <a:cubicBezTo>
                      <a:pt x="56" y="6"/>
                      <a:pt x="53" y="6"/>
                      <a:pt x="55" y="3"/>
                    </a:cubicBezTo>
                    <a:cubicBezTo>
                      <a:pt x="57" y="0"/>
                      <a:pt x="59" y="2"/>
                      <a:pt x="60" y="3"/>
                    </a:cubicBezTo>
                    <a:cubicBezTo>
                      <a:pt x="63" y="5"/>
                      <a:pt x="65" y="7"/>
                      <a:pt x="66" y="10"/>
                    </a:cubicBezTo>
                    <a:cubicBezTo>
                      <a:pt x="65" y="12"/>
                      <a:pt x="66" y="14"/>
                      <a:pt x="67" y="15"/>
                    </a:cubicBezTo>
                    <a:cubicBezTo>
                      <a:pt x="69" y="16"/>
                      <a:pt x="69" y="17"/>
                      <a:pt x="69" y="18"/>
                    </a:cubicBezTo>
                    <a:cubicBezTo>
                      <a:pt x="69" y="18"/>
                      <a:pt x="69" y="19"/>
                      <a:pt x="69" y="19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68" y="17"/>
                      <a:pt x="66" y="17"/>
                      <a:pt x="65" y="16"/>
                    </a:cubicBezTo>
                    <a:cubicBezTo>
                      <a:pt x="62" y="13"/>
                      <a:pt x="60" y="15"/>
                      <a:pt x="59" y="18"/>
                    </a:cubicBezTo>
                    <a:cubicBezTo>
                      <a:pt x="57" y="22"/>
                      <a:pt x="55" y="26"/>
                      <a:pt x="54" y="30"/>
                    </a:cubicBezTo>
                    <a:cubicBezTo>
                      <a:pt x="53" y="31"/>
                      <a:pt x="54" y="32"/>
                      <a:pt x="53" y="33"/>
                    </a:cubicBezTo>
                    <a:cubicBezTo>
                      <a:pt x="52" y="36"/>
                      <a:pt x="51" y="39"/>
                      <a:pt x="51" y="42"/>
                    </a:cubicBezTo>
                    <a:cubicBezTo>
                      <a:pt x="52" y="46"/>
                      <a:pt x="50" y="50"/>
                      <a:pt x="51" y="54"/>
                    </a:cubicBezTo>
                    <a:cubicBezTo>
                      <a:pt x="51" y="55"/>
                      <a:pt x="52" y="57"/>
                      <a:pt x="50" y="59"/>
                    </a:cubicBezTo>
                    <a:cubicBezTo>
                      <a:pt x="48" y="59"/>
                      <a:pt x="49" y="57"/>
                      <a:pt x="49" y="56"/>
                    </a:cubicBezTo>
                    <a:cubicBezTo>
                      <a:pt x="50" y="51"/>
                      <a:pt x="46" y="47"/>
                      <a:pt x="45" y="42"/>
                    </a:cubicBezTo>
                    <a:cubicBezTo>
                      <a:pt x="45" y="41"/>
                      <a:pt x="42" y="41"/>
                      <a:pt x="42" y="38"/>
                    </a:cubicBezTo>
                    <a:cubicBezTo>
                      <a:pt x="38" y="43"/>
                      <a:pt x="44" y="45"/>
                      <a:pt x="43" y="49"/>
                    </a:cubicBezTo>
                    <a:cubicBezTo>
                      <a:pt x="42" y="49"/>
                      <a:pt x="40" y="47"/>
                      <a:pt x="39" y="49"/>
                    </a:cubicBezTo>
                    <a:cubicBezTo>
                      <a:pt x="37" y="47"/>
                      <a:pt x="37" y="44"/>
                      <a:pt x="35" y="42"/>
                    </a:cubicBezTo>
                    <a:cubicBezTo>
                      <a:pt x="34" y="41"/>
                      <a:pt x="34" y="40"/>
                      <a:pt x="35" y="39"/>
                    </a:cubicBezTo>
                    <a:cubicBezTo>
                      <a:pt x="38" y="36"/>
                      <a:pt x="38" y="34"/>
                      <a:pt x="36" y="31"/>
                    </a:cubicBezTo>
                    <a:cubicBezTo>
                      <a:pt x="36" y="30"/>
                      <a:pt x="37" y="29"/>
                      <a:pt x="37" y="28"/>
                    </a:cubicBezTo>
                    <a:cubicBezTo>
                      <a:pt x="35" y="30"/>
                      <a:pt x="36" y="31"/>
                      <a:pt x="37" y="33"/>
                    </a:cubicBezTo>
                    <a:cubicBezTo>
                      <a:pt x="37" y="34"/>
                      <a:pt x="37" y="34"/>
                      <a:pt x="37" y="35"/>
                    </a:cubicBezTo>
                    <a:cubicBezTo>
                      <a:pt x="36" y="36"/>
                      <a:pt x="35" y="36"/>
                      <a:pt x="35" y="35"/>
                    </a:cubicBezTo>
                    <a:cubicBezTo>
                      <a:pt x="33" y="33"/>
                      <a:pt x="31" y="33"/>
                      <a:pt x="29" y="33"/>
                    </a:cubicBezTo>
                    <a:cubicBezTo>
                      <a:pt x="26" y="33"/>
                      <a:pt x="24" y="31"/>
                      <a:pt x="22" y="29"/>
                    </a:cubicBezTo>
                    <a:cubicBezTo>
                      <a:pt x="21" y="29"/>
                      <a:pt x="20" y="29"/>
                      <a:pt x="19" y="29"/>
                    </a:cubicBezTo>
                    <a:cubicBezTo>
                      <a:pt x="19" y="30"/>
                      <a:pt x="20" y="30"/>
                      <a:pt x="20" y="31"/>
                    </a:cubicBezTo>
                    <a:cubicBezTo>
                      <a:pt x="21" y="31"/>
                      <a:pt x="21" y="32"/>
                      <a:pt x="20" y="32"/>
                    </a:cubicBezTo>
                    <a:cubicBezTo>
                      <a:pt x="19" y="33"/>
                      <a:pt x="18" y="33"/>
                      <a:pt x="17" y="32"/>
                    </a:cubicBezTo>
                    <a:cubicBezTo>
                      <a:pt x="12" y="30"/>
                      <a:pt x="7" y="28"/>
                      <a:pt x="3" y="25"/>
                    </a:cubicBezTo>
                    <a:cubicBezTo>
                      <a:pt x="1" y="24"/>
                      <a:pt x="0" y="23"/>
                      <a:pt x="0" y="22"/>
                    </a:cubicBezTo>
                    <a:cubicBezTo>
                      <a:pt x="0" y="21"/>
                      <a:pt x="0" y="20"/>
                      <a:pt x="0" y="20"/>
                    </a:cubicBezTo>
                    <a:cubicBezTo>
                      <a:pt x="4" y="19"/>
                      <a:pt x="6" y="24"/>
                      <a:pt x="10" y="24"/>
                    </a:cubicBezTo>
                    <a:cubicBezTo>
                      <a:pt x="12" y="24"/>
                      <a:pt x="14" y="24"/>
                      <a:pt x="16" y="24"/>
                    </a:cubicBezTo>
                    <a:cubicBezTo>
                      <a:pt x="19" y="23"/>
                      <a:pt x="21" y="21"/>
                      <a:pt x="21" y="19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1" name="Freeform 983"/>
              <p:cNvSpPr/>
              <p:nvPr/>
            </p:nvSpPr>
            <p:spPr bwMode="auto">
              <a:xfrm>
                <a:off x="675" y="2711"/>
                <a:ext cx="121" cy="85"/>
              </a:xfrm>
              <a:custGeom>
                <a:avLst/>
                <a:gdLst>
                  <a:gd name="T0" fmla="*/ 47 w 51"/>
                  <a:gd name="T1" fmla="*/ 26 h 36"/>
                  <a:gd name="T2" fmla="*/ 51 w 51"/>
                  <a:gd name="T3" fmla="*/ 33 h 36"/>
                  <a:gd name="T4" fmla="*/ 47 w 51"/>
                  <a:gd name="T5" fmla="*/ 35 h 36"/>
                  <a:gd name="T6" fmla="*/ 26 w 51"/>
                  <a:gd name="T7" fmla="*/ 27 h 36"/>
                  <a:gd name="T8" fmla="*/ 5 w 51"/>
                  <a:gd name="T9" fmla="*/ 11 h 36"/>
                  <a:gd name="T10" fmla="*/ 0 w 51"/>
                  <a:gd name="T11" fmla="*/ 1 h 36"/>
                  <a:gd name="T12" fmla="*/ 7 w 51"/>
                  <a:gd name="T13" fmla="*/ 3 h 36"/>
                  <a:gd name="T14" fmla="*/ 12 w 51"/>
                  <a:gd name="T15" fmla="*/ 6 h 36"/>
                  <a:gd name="T16" fmla="*/ 32 w 51"/>
                  <a:gd name="T17" fmla="*/ 16 h 36"/>
                  <a:gd name="T18" fmla="*/ 47 w 51"/>
                  <a:gd name="T19" fmla="*/ 2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36">
                    <a:moveTo>
                      <a:pt x="47" y="26"/>
                    </a:moveTo>
                    <a:cubicBezTo>
                      <a:pt x="50" y="27"/>
                      <a:pt x="51" y="30"/>
                      <a:pt x="51" y="33"/>
                    </a:cubicBezTo>
                    <a:cubicBezTo>
                      <a:pt x="50" y="35"/>
                      <a:pt x="49" y="36"/>
                      <a:pt x="47" y="35"/>
                    </a:cubicBezTo>
                    <a:cubicBezTo>
                      <a:pt x="39" y="34"/>
                      <a:pt x="32" y="32"/>
                      <a:pt x="26" y="27"/>
                    </a:cubicBezTo>
                    <a:cubicBezTo>
                      <a:pt x="19" y="22"/>
                      <a:pt x="11" y="17"/>
                      <a:pt x="5" y="11"/>
                    </a:cubicBezTo>
                    <a:cubicBezTo>
                      <a:pt x="3" y="8"/>
                      <a:pt x="2" y="4"/>
                      <a:pt x="0" y="1"/>
                    </a:cubicBezTo>
                    <a:cubicBezTo>
                      <a:pt x="3" y="0"/>
                      <a:pt x="5" y="1"/>
                      <a:pt x="7" y="3"/>
                    </a:cubicBezTo>
                    <a:cubicBezTo>
                      <a:pt x="9" y="4"/>
                      <a:pt x="10" y="5"/>
                      <a:pt x="12" y="6"/>
                    </a:cubicBezTo>
                    <a:cubicBezTo>
                      <a:pt x="19" y="10"/>
                      <a:pt x="25" y="14"/>
                      <a:pt x="32" y="16"/>
                    </a:cubicBezTo>
                    <a:cubicBezTo>
                      <a:pt x="38" y="19"/>
                      <a:pt x="43" y="20"/>
                      <a:pt x="47" y="26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2" name="Freeform 984"/>
              <p:cNvSpPr/>
              <p:nvPr/>
            </p:nvSpPr>
            <p:spPr bwMode="auto">
              <a:xfrm>
                <a:off x="820" y="2744"/>
                <a:ext cx="45" cy="107"/>
              </a:xfrm>
              <a:custGeom>
                <a:avLst/>
                <a:gdLst>
                  <a:gd name="T0" fmla="*/ 1 w 19"/>
                  <a:gd name="T1" fmla="*/ 29 h 45"/>
                  <a:gd name="T2" fmla="*/ 1 w 19"/>
                  <a:gd name="T3" fmla="*/ 23 h 45"/>
                  <a:gd name="T4" fmla="*/ 2 w 19"/>
                  <a:gd name="T5" fmla="*/ 21 h 45"/>
                  <a:gd name="T6" fmla="*/ 2 w 19"/>
                  <a:gd name="T7" fmla="*/ 11 h 45"/>
                  <a:gd name="T8" fmla="*/ 4 w 19"/>
                  <a:gd name="T9" fmla="*/ 3 h 45"/>
                  <a:gd name="T10" fmla="*/ 5 w 19"/>
                  <a:gd name="T11" fmla="*/ 0 h 45"/>
                  <a:gd name="T12" fmla="*/ 8 w 19"/>
                  <a:gd name="T13" fmla="*/ 9 h 45"/>
                  <a:gd name="T14" fmla="*/ 19 w 19"/>
                  <a:gd name="T15" fmla="*/ 6 h 45"/>
                  <a:gd name="T16" fmla="*/ 16 w 19"/>
                  <a:gd name="T17" fmla="*/ 31 h 45"/>
                  <a:gd name="T18" fmla="*/ 15 w 19"/>
                  <a:gd name="T19" fmla="*/ 38 h 45"/>
                  <a:gd name="T20" fmla="*/ 11 w 19"/>
                  <a:gd name="T21" fmla="*/ 35 h 45"/>
                  <a:gd name="T22" fmla="*/ 8 w 19"/>
                  <a:gd name="T23" fmla="*/ 33 h 45"/>
                  <a:gd name="T24" fmla="*/ 5 w 19"/>
                  <a:gd name="T25" fmla="*/ 37 h 45"/>
                  <a:gd name="T26" fmla="*/ 3 w 19"/>
                  <a:gd name="T27" fmla="*/ 45 h 45"/>
                  <a:gd name="T28" fmla="*/ 2 w 19"/>
                  <a:gd name="T29" fmla="*/ 45 h 45"/>
                  <a:gd name="T30" fmla="*/ 1 w 19"/>
                  <a:gd name="T31" fmla="*/ 41 h 45"/>
                  <a:gd name="T32" fmla="*/ 1 w 19"/>
                  <a:gd name="T33" fmla="*/ 40 h 45"/>
                  <a:gd name="T34" fmla="*/ 1 w 19"/>
                  <a:gd name="T35" fmla="*/ 2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45">
                    <a:moveTo>
                      <a:pt x="1" y="29"/>
                    </a:moveTo>
                    <a:cubicBezTo>
                      <a:pt x="1" y="27"/>
                      <a:pt x="1" y="25"/>
                      <a:pt x="1" y="23"/>
                    </a:cubicBezTo>
                    <a:cubicBezTo>
                      <a:pt x="1" y="22"/>
                      <a:pt x="3" y="23"/>
                      <a:pt x="2" y="21"/>
                    </a:cubicBezTo>
                    <a:cubicBezTo>
                      <a:pt x="1" y="18"/>
                      <a:pt x="2" y="15"/>
                      <a:pt x="2" y="11"/>
                    </a:cubicBezTo>
                    <a:cubicBezTo>
                      <a:pt x="2" y="9"/>
                      <a:pt x="3" y="6"/>
                      <a:pt x="4" y="3"/>
                    </a:cubicBezTo>
                    <a:cubicBezTo>
                      <a:pt x="4" y="2"/>
                      <a:pt x="4" y="1"/>
                      <a:pt x="5" y="0"/>
                    </a:cubicBezTo>
                    <a:cubicBezTo>
                      <a:pt x="5" y="4"/>
                      <a:pt x="5" y="7"/>
                      <a:pt x="8" y="9"/>
                    </a:cubicBezTo>
                    <a:cubicBezTo>
                      <a:pt x="12" y="10"/>
                      <a:pt x="16" y="9"/>
                      <a:pt x="19" y="6"/>
                    </a:cubicBezTo>
                    <a:cubicBezTo>
                      <a:pt x="17" y="14"/>
                      <a:pt x="15" y="22"/>
                      <a:pt x="16" y="31"/>
                    </a:cubicBezTo>
                    <a:cubicBezTo>
                      <a:pt x="15" y="33"/>
                      <a:pt x="15" y="35"/>
                      <a:pt x="15" y="38"/>
                    </a:cubicBezTo>
                    <a:cubicBezTo>
                      <a:pt x="13" y="38"/>
                      <a:pt x="12" y="36"/>
                      <a:pt x="11" y="35"/>
                    </a:cubicBezTo>
                    <a:cubicBezTo>
                      <a:pt x="11" y="34"/>
                      <a:pt x="9" y="33"/>
                      <a:pt x="8" y="33"/>
                    </a:cubicBezTo>
                    <a:cubicBezTo>
                      <a:pt x="5" y="34"/>
                      <a:pt x="5" y="35"/>
                      <a:pt x="5" y="37"/>
                    </a:cubicBezTo>
                    <a:cubicBezTo>
                      <a:pt x="4" y="40"/>
                      <a:pt x="6" y="43"/>
                      <a:pt x="3" y="45"/>
                    </a:cubicBezTo>
                    <a:cubicBezTo>
                      <a:pt x="3" y="45"/>
                      <a:pt x="3" y="45"/>
                      <a:pt x="2" y="45"/>
                    </a:cubicBezTo>
                    <a:cubicBezTo>
                      <a:pt x="2" y="44"/>
                      <a:pt x="3" y="42"/>
                      <a:pt x="1" y="41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1" y="36"/>
                      <a:pt x="0" y="32"/>
                      <a:pt x="1" y="29"/>
                    </a:cubicBezTo>
                    <a:close/>
                  </a:path>
                </a:pathLst>
              </a:custGeom>
              <a:solidFill>
                <a:srgbClr val="FEE7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3" name="Freeform 985"/>
              <p:cNvSpPr/>
              <p:nvPr/>
            </p:nvSpPr>
            <p:spPr bwMode="auto">
              <a:xfrm>
                <a:off x="682" y="2694"/>
                <a:ext cx="62" cy="41"/>
              </a:xfrm>
              <a:custGeom>
                <a:avLst/>
                <a:gdLst>
                  <a:gd name="T0" fmla="*/ 26 w 26"/>
                  <a:gd name="T1" fmla="*/ 15 h 17"/>
                  <a:gd name="T2" fmla="*/ 9 w 26"/>
                  <a:gd name="T3" fmla="*/ 11 h 17"/>
                  <a:gd name="T4" fmla="*/ 1 w 26"/>
                  <a:gd name="T5" fmla="*/ 4 h 17"/>
                  <a:gd name="T6" fmla="*/ 0 w 26"/>
                  <a:gd name="T7" fmla="*/ 0 h 17"/>
                  <a:gd name="T8" fmla="*/ 9 w 26"/>
                  <a:gd name="T9" fmla="*/ 8 h 17"/>
                  <a:gd name="T10" fmla="*/ 26 w 26"/>
                  <a:gd name="T11" fmla="*/ 14 h 17"/>
                  <a:gd name="T12" fmla="*/ 26 w 26"/>
                  <a:gd name="T13" fmla="*/ 15 h 17"/>
                  <a:gd name="T14" fmla="*/ 26 w 26"/>
                  <a:gd name="T15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17">
                    <a:moveTo>
                      <a:pt x="26" y="15"/>
                    </a:moveTo>
                    <a:cubicBezTo>
                      <a:pt x="19" y="17"/>
                      <a:pt x="14" y="15"/>
                      <a:pt x="9" y="11"/>
                    </a:cubicBezTo>
                    <a:cubicBezTo>
                      <a:pt x="7" y="8"/>
                      <a:pt x="5" y="5"/>
                      <a:pt x="1" y="4"/>
                    </a:cubicBezTo>
                    <a:cubicBezTo>
                      <a:pt x="0" y="3"/>
                      <a:pt x="0" y="2"/>
                      <a:pt x="0" y="0"/>
                    </a:cubicBezTo>
                    <a:cubicBezTo>
                      <a:pt x="4" y="2"/>
                      <a:pt x="6" y="5"/>
                      <a:pt x="9" y="8"/>
                    </a:cubicBezTo>
                    <a:cubicBezTo>
                      <a:pt x="14" y="11"/>
                      <a:pt x="19" y="15"/>
                      <a:pt x="26" y="14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lose/>
                  </a:path>
                </a:pathLst>
              </a:custGeom>
              <a:solidFill>
                <a:srgbClr val="FEA0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4" name="Freeform 986"/>
              <p:cNvSpPr/>
              <p:nvPr/>
            </p:nvSpPr>
            <p:spPr bwMode="auto">
              <a:xfrm>
                <a:off x="1596" y="2209"/>
                <a:ext cx="7" cy="5"/>
              </a:xfrm>
              <a:custGeom>
                <a:avLst/>
                <a:gdLst>
                  <a:gd name="T0" fmla="*/ 2 w 3"/>
                  <a:gd name="T1" fmla="*/ 2 h 2"/>
                  <a:gd name="T2" fmla="*/ 0 w 3"/>
                  <a:gd name="T3" fmla="*/ 1 h 2"/>
                  <a:gd name="T4" fmla="*/ 2 w 3"/>
                  <a:gd name="T5" fmla="*/ 0 h 2"/>
                  <a:gd name="T6" fmla="*/ 3 w 3"/>
                  <a:gd name="T7" fmla="*/ 2 h 2"/>
                  <a:gd name="T8" fmla="*/ 2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3" y="1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lose/>
                  </a:path>
                </a:pathLst>
              </a:custGeom>
              <a:solidFill>
                <a:srgbClr val="B6D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5" name="Freeform 987"/>
              <p:cNvSpPr/>
              <p:nvPr/>
            </p:nvSpPr>
            <p:spPr bwMode="auto">
              <a:xfrm>
                <a:off x="1034" y="1943"/>
                <a:ext cx="372" cy="307"/>
              </a:xfrm>
              <a:custGeom>
                <a:avLst/>
                <a:gdLst>
                  <a:gd name="T0" fmla="*/ 5 w 157"/>
                  <a:gd name="T1" fmla="*/ 32 h 129"/>
                  <a:gd name="T2" fmla="*/ 6 w 157"/>
                  <a:gd name="T3" fmla="*/ 27 h 129"/>
                  <a:gd name="T4" fmla="*/ 3 w 157"/>
                  <a:gd name="T5" fmla="*/ 23 h 129"/>
                  <a:gd name="T6" fmla="*/ 15 w 157"/>
                  <a:gd name="T7" fmla="*/ 18 h 129"/>
                  <a:gd name="T8" fmla="*/ 31 w 157"/>
                  <a:gd name="T9" fmla="*/ 21 h 129"/>
                  <a:gd name="T10" fmla="*/ 36 w 157"/>
                  <a:gd name="T11" fmla="*/ 29 h 129"/>
                  <a:gd name="T12" fmla="*/ 38 w 157"/>
                  <a:gd name="T13" fmla="*/ 24 h 129"/>
                  <a:gd name="T14" fmla="*/ 36 w 157"/>
                  <a:gd name="T15" fmla="*/ 13 h 129"/>
                  <a:gd name="T16" fmla="*/ 21 w 157"/>
                  <a:gd name="T17" fmla="*/ 13 h 129"/>
                  <a:gd name="T18" fmla="*/ 26 w 157"/>
                  <a:gd name="T19" fmla="*/ 9 h 129"/>
                  <a:gd name="T20" fmla="*/ 28 w 157"/>
                  <a:gd name="T21" fmla="*/ 1 h 129"/>
                  <a:gd name="T22" fmla="*/ 35 w 157"/>
                  <a:gd name="T23" fmla="*/ 1 h 129"/>
                  <a:gd name="T24" fmla="*/ 43 w 157"/>
                  <a:gd name="T25" fmla="*/ 11 h 129"/>
                  <a:gd name="T26" fmla="*/ 46 w 157"/>
                  <a:gd name="T27" fmla="*/ 3 h 129"/>
                  <a:gd name="T28" fmla="*/ 50 w 157"/>
                  <a:gd name="T29" fmla="*/ 1 h 129"/>
                  <a:gd name="T30" fmla="*/ 57 w 157"/>
                  <a:gd name="T31" fmla="*/ 17 h 129"/>
                  <a:gd name="T32" fmla="*/ 81 w 157"/>
                  <a:gd name="T33" fmla="*/ 44 h 129"/>
                  <a:gd name="T34" fmla="*/ 96 w 157"/>
                  <a:gd name="T35" fmla="*/ 53 h 129"/>
                  <a:gd name="T36" fmla="*/ 103 w 157"/>
                  <a:gd name="T37" fmla="*/ 60 h 129"/>
                  <a:gd name="T38" fmla="*/ 107 w 157"/>
                  <a:gd name="T39" fmla="*/ 68 h 129"/>
                  <a:gd name="T40" fmla="*/ 120 w 157"/>
                  <a:gd name="T41" fmla="*/ 71 h 129"/>
                  <a:gd name="T42" fmla="*/ 142 w 157"/>
                  <a:gd name="T43" fmla="*/ 75 h 129"/>
                  <a:gd name="T44" fmla="*/ 156 w 157"/>
                  <a:gd name="T45" fmla="*/ 81 h 129"/>
                  <a:gd name="T46" fmla="*/ 152 w 157"/>
                  <a:gd name="T47" fmla="*/ 82 h 129"/>
                  <a:gd name="T48" fmla="*/ 148 w 157"/>
                  <a:gd name="T49" fmla="*/ 84 h 129"/>
                  <a:gd name="T50" fmla="*/ 145 w 157"/>
                  <a:gd name="T51" fmla="*/ 84 h 129"/>
                  <a:gd name="T52" fmla="*/ 140 w 157"/>
                  <a:gd name="T53" fmla="*/ 97 h 129"/>
                  <a:gd name="T54" fmla="*/ 137 w 157"/>
                  <a:gd name="T55" fmla="*/ 100 h 129"/>
                  <a:gd name="T56" fmla="*/ 131 w 157"/>
                  <a:gd name="T57" fmla="*/ 94 h 129"/>
                  <a:gd name="T58" fmla="*/ 133 w 157"/>
                  <a:gd name="T59" fmla="*/ 89 h 129"/>
                  <a:gd name="T60" fmla="*/ 134 w 157"/>
                  <a:gd name="T61" fmla="*/ 89 h 129"/>
                  <a:gd name="T62" fmla="*/ 130 w 157"/>
                  <a:gd name="T63" fmla="*/ 89 h 129"/>
                  <a:gd name="T64" fmla="*/ 119 w 157"/>
                  <a:gd name="T65" fmla="*/ 90 h 129"/>
                  <a:gd name="T66" fmla="*/ 125 w 157"/>
                  <a:gd name="T67" fmla="*/ 86 h 129"/>
                  <a:gd name="T68" fmla="*/ 131 w 157"/>
                  <a:gd name="T69" fmla="*/ 80 h 129"/>
                  <a:gd name="T70" fmla="*/ 129 w 157"/>
                  <a:gd name="T71" fmla="*/ 79 h 129"/>
                  <a:gd name="T72" fmla="*/ 118 w 157"/>
                  <a:gd name="T73" fmla="*/ 84 h 129"/>
                  <a:gd name="T74" fmla="*/ 101 w 157"/>
                  <a:gd name="T75" fmla="*/ 77 h 129"/>
                  <a:gd name="T76" fmla="*/ 92 w 157"/>
                  <a:gd name="T77" fmla="*/ 79 h 129"/>
                  <a:gd name="T78" fmla="*/ 93 w 157"/>
                  <a:gd name="T79" fmla="*/ 88 h 129"/>
                  <a:gd name="T80" fmla="*/ 89 w 157"/>
                  <a:gd name="T81" fmla="*/ 92 h 129"/>
                  <a:gd name="T82" fmla="*/ 77 w 157"/>
                  <a:gd name="T83" fmla="*/ 95 h 129"/>
                  <a:gd name="T84" fmla="*/ 87 w 157"/>
                  <a:gd name="T85" fmla="*/ 98 h 129"/>
                  <a:gd name="T86" fmla="*/ 88 w 157"/>
                  <a:gd name="T87" fmla="*/ 104 h 129"/>
                  <a:gd name="T88" fmla="*/ 89 w 157"/>
                  <a:gd name="T89" fmla="*/ 112 h 129"/>
                  <a:gd name="T90" fmla="*/ 95 w 157"/>
                  <a:gd name="T91" fmla="*/ 108 h 129"/>
                  <a:gd name="T92" fmla="*/ 106 w 157"/>
                  <a:gd name="T93" fmla="*/ 112 h 129"/>
                  <a:gd name="T94" fmla="*/ 99 w 157"/>
                  <a:gd name="T95" fmla="*/ 121 h 129"/>
                  <a:gd name="T96" fmla="*/ 85 w 157"/>
                  <a:gd name="T97" fmla="*/ 125 h 129"/>
                  <a:gd name="T98" fmla="*/ 74 w 157"/>
                  <a:gd name="T99" fmla="*/ 123 h 129"/>
                  <a:gd name="T100" fmla="*/ 67 w 157"/>
                  <a:gd name="T101" fmla="*/ 77 h 129"/>
                  <a:gd name="T102" fmla="*/ 50 w 157"/>
                  <a:gd name="T103" fmla="*/ 98 h 129"/>
                  <a:gd name="T104" fmla="*/ 46 w 157"/>
                  <a:gd name="T105" fmla="*/ 87 h 129"/>
                  <a:gd name="T106" fmla="*/ 42 w 157"/>
                  <a:gd name="T107" fmla="*/ 75 h 129"/>
                  <a:gd name="T108" fmla="*/ 31 w 157"/>
                  <a:gd name="T109" fmla="*/ 79 h 129"/>
                  <a:gd name="T110" fmla="*/ 25 w 157"/>
                  <a:gd name="T111" fmla="*/ 73 h 129"/>
                  <a:gd name="T112" fmla="*/ 18 w 157"/>
                  <a:gd name="T113" fmla="*/ 32 h 129"/>
                  <a:gd name="T114" fmla="*/ 18 w 157"/>
                  <a:gd name="T115" fmla="*/ 28 h 129"/>
                  <a:gd name="T116" fmla="*/ 9 w 157"/>
                  <a:gd name="T117" fmla="*/ 41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57" h="129">
                    <a:moveTo>
                      <a:pt x="9" y="41"/>
                    </a:moveTo>
                    <a:cubicBezTo>
                      <a:pt x="10" y="37"/>
                      <a:pt x="6" y="35"/>
                      <a:pt x="5" y="32"/>
                    </a:cubicBezTo>
                    <a:cubicBezTo>
                      <a:pt x="2" y="37"/>
                      <a:pt x="2" y="31"/>
                      <a:pt x="0" y="31"/>
                    </a:cubicBezTo>
                    <a:cubicBezTo>
                      <a:pt x="2" y="29"/>
                      <a:pt x="5" y="30"/>
                      <a:pt x="6" y="27"/>
                    </a:cubicBezTo>
                    <a:cubicBezTo>
                      <a:pt x="4" y="27"/>
                      <a:pt x="3" y="28"/>
                      <a:pt x="1" y="27"/>
                    </a:cubicBezTo>
                    <a:cubicBezTo>
                      <a:pt x="0" y="25"/>
                      <a:pt x="1" y="24"/>
                      <a:pt x="3" y="23"/>
                    </a:cubicBezTo>
                    <a:cubicBezTo>
                      <a:pt x="5" y="23"/>
                      <a:pt x="6" y="21"/>
                      <a:pt x="8" y="20"/>
                    </a:cubicBezTo>
                    <a:cubicBezTo>
                      <a:pt x="11" y="21"/>
                      <a:pt x="12" y="18"/>
                      <a:pt x="15" y="18"/>
                    </a:cubicBezTo>
                    <a:cubicBezTo>
                      <a:pt x="18" y="21"/>
                      <a:pt x="21" y="23"/>
                      <a:pt x="25" y="21"/>
                    </a:cubicBezTo>
                    <a:cubicBezTo>
                      <a:pt x="27" y="21"/>
                      <a:pt x="29" y="21"/>
                      <a:pt x="31" y="21"/>
                    </a:cubicBezTo>
                    <a:cubicBezTo>
                      <a:pt x="36" y="21"/>
                      <a:pt x="34" y="25"/>
                      <a:pt x="34" y="27"/>
                    </a:cubicBezTo>
                    <a:cubicBezTo>
                      <a:pt x="35" y="28"/>
                      <a:pt x="35" y="29"/>
                      <a:pt x="36" y="29"/>
                    </a:cubicBezTo>
                    <a:cubicBezTo>
                      <a:pt x="36" y="28"/>
                      <a:pt x="35" y="28"/>
                      <a:pt x="34" y="27"/>
                    </a:cubicBezTo>
                    <a:cubicBezTo>
                      <a:pt x="34" y="25"/>
                      <a:pt x="36" y="23"/>
                      <a:pt x="38" y="24"/>
                    </a:cubicBezTo>
                    <a:cubicBezTo>
                      <a:pt x="35" y="22"/>
                      <a:pt x="36" y="19"/>
                      <a:pt x="36" y="16"/>
                    </a:cubicBezTo>
                    <a:cubicBezTo>
                      <a:pt x="36" y="15"/>
                      <a:pt x="37" y="14"/>
                      <a:pt x="36" y="13"/>
                    </a:cubicBezTo>
                    <a:cubicBezTo>
                      <a:pt x="35" y="13"/>
                      <a:pt x="34" y="14"/>
                      <a:pt x="34" y="14"/>
                    </a:cubicBezTo>
                    <a:cubicBezTo>
                      <a:pt x="29" y="17"/>
                      <a:pt x="25" y="14"/>
                      <a:pt x="21" y="13"/>
                    </a:cubicBezTo>
                    <a:cubicBezTo>
                      <a:pt x="20" y="11"/>
                      <a:pt x="20" y="11"/>
                      <a:pt x="24" y="10"/>
                    </a:cubicBezTo>
                    <a:cubicBezTo>
                      <a:pt x="25" y="10"/>
                      <a:pt x="26" y="10"/>
                      <a:pt x="26" y="9"/>
                    </a:cubicBezTo>
                    <a:cubicBezTo>
                      <a:pt x="26" y="6"/>
                      <a:pt x="25" y="4"/>
                      <a:pt x="27" y="2"/>
                    </a:cubicBezTo>
                    <a:cubicBezTo>
                      <a:pt x="28" y="2"/>
                      <a:pt x="28" y="1"/>
                      <a:pt x="28" y="1"/>
                    </a:cubicBezTo>
                    <a:cubicBezTo>
                      <a:pt x="29" y="0"/>
                      <a:pt x="30" y="0"/>
                      <a:pt x="31" y="0"/>
                    </a:cubicBezTo>
                    <a:cubicBezTo>
                      <a:pt x="32" y="1"/>
                      <a:pt x="34" y="1"/>
                      <a:pt x="35" y="1"/>
                    </a:cubicBezTo>
                    <a:cubicBezTo>
                      <a:pt x="40" y="0"/>
                      <a:pt x="42" y="3"/>
                      <a:pt x="42" y="8"/>
                    </a:cubicBezTo>
                    <a:cubicBezTo>
                      <a:pt x="42" y="9"/>
                      <a:pt x="42" y="11"/>
                      <a:pt x="43" y="11"/>
                    </a:cubicBezTo>
                    <a:cubicBezTo>
                      <a:pt x="45" y="12"/>
                      <a:pt x="45" y="11"/>
                      <a:pt x="46" y="10"/>
                    </a:cubicBezTo>
                    <a:cubicBezTo>
                      <a:pt x="49" y="7"/>
                      <a:pt x="49" y="7"/>
                      <a:pt x="46" y="3"/>
                    </a:cubicBezTo>
                    <a:cubicBezTo>
                      <a:pt x="46" y="3"/>
                      <a:pt x="46" y="2"/>
                      <a:pt x="47" y="2"/>
                    </a:cubicBezTo>
                    <a:cubicBezTo>
                      <a:pt x="48" y="1"/>
                      <a:pt x="49" y="0"/>
                      <a:pt x="50" y="1"/>
                    </a:cubicBezTo>
                    <a:cubicBezTo>
                      <a:pt x="48" y="6"/>
                      <a:pt x="51" y="10"/>
                      <a:pt x="54" y="13"/>
                    </a:cubicBezTo>
                    <a:cubicBezTo>
                      <a:pt x="55" y="14"/>
                      <a:pt x="55" y="16"/>
                      <a:pt x="57" y="17"/>
                    </a:cubicBezTo>
                    <a:cubicBezTo>
                      <a:pt x="60" y="22"/>
                      <a:pt x="66" y="25"/>
                      <a:pt x="70" y="30"/>
                    </a:cubicBezTo>
                    <a:cubicBezTo>
                      <a:pt x="74" y="34"/>
                      <a:pt x="80" y="37"/>
                      <a:pt x="81" y="44"/>
                    </a:cubicBezTo>
                    <a:cubicBezTo>
                      <a:pt x="82" y="44"/>
                      <a:pt x="82" y="45"/>
                      <a:pt x="83" y="45"/>
                    </a:cubicBezTo>
                    <a:cubicBezTo>
                      <a:pt x="88" y="46"/>
                      <a:pt x="92" y="50"/>
                      <a:pt x="96" y="53"/>
                    </a:cubicBezTo>
                    <a:cubicBezTo>
                      <a:pt x="98" y="54"/>
                      <a:pt x="99" y="55"/>
                      <a:pt x="100" y="56"/>
                    </a:cubicBezTo>
                    <a:cubicBezTo>
                      <a:pt x="100" y="58"/>
                      <a:pt x="101" y="59"/>
                      <a:pt x="103" y="60"/>
                    </a:cubicBezTo>
                    <a:cubicBezTo>
                      <a:pt x="106" y="59"/>
                      <a:pt x="106" y="61"/>
                      <a:pt x="106" y="63"/>
                    </a:cubicBezTo>
                    <a:cubicBezTo>
                      <a:pt x="107" y="64"/>
                      <a:pt x="108" y="66"/>
                      <a:pt x="107" y="68"/>
                    </a:cubicBezTo>
                    <a:cubicBezTo>
                      <a:pt x="110" y="69"/>
                      <a:pt x="113" y="65"/>
                      <a:pt x="116" y="67"/>
                    </a:cubicBezTo>
                    <a:cubicBezTo>
                      <a:pt x="117" y="68"/>
                      <a:pt x="120" y="68"/>
                      <a:pt x="120" y="71"/>
                    </a:cubicBezTo>
                    <a:cubicBezTo>
                      <a:pt x="120" y="72"/>
                      <a:pt x="121" y="72"/>
                      <a:pt x="122" y="72"/>
                    </a:cubicBezTo>
                    <a:cubicBezTo>
                      <a:pt x="128" y="73"/>
                      <a:pt x="135" y="75"/>
                      <a:pt x="142" y="75"/>
                    </a:cubicBezTo>
                    <a:cubicBezTo>
                      <a:pt x="147" y="76"/>
                      <a:pt x="152" y="78"/>
                      <a:pt x="157" y="79"/>
                    </a:cubicBezTo>
                    <a:cubicBezTo>
                      <a:pt x="157" y="80"/>
                      <a:pt x="156" y="80"/>
                      <a:pt x="156" y="81"/>
                    </a:cubicBezTo>
                    <a:cubicBezTo>
                      <a:pt x="156" y="82"/>
                      <a:pt x="157" y="84"/>
                      <a:pt x="155" y="84"/>
                    </a:cubicBezTo>
                    <a:cubicBezTo>
                      <a:pt x="153" y="85"/>
                      <a:pt x="153" y="84"/>
                      <a:pt x="152" y="82"/>
                    </a:cubicBezTo>
                    <a:cubicBezTo>
                      <a:pt x="151" y="82"/>
                      <a:pt x="151" y="82"/>
                      <a:pt x="150" y="81"/>
                    </a:cubicBezTo>
                    <a:cubicBezTo>
                      <a:pt x="150" y="83"/>
                      <a:pt x="151" y="85"/>
                      <a:pt x="148" y="84"/>
                    </a:cubicBezTo>
                    <a:cubicBezTo>
                      <a:pt x="146" y="84"/>
                      <a:pt x="147" y="86"/>
                      <a:pt x="149" y="90"/>
                    </a:cubicBezTo>
                    <a:cubicBezTo>
                      <a:pt x="146" y="89"/>
                      <a:pt x="144" y="88"/>
                      <a:pt x="145" y="84"/>
                    </a:cubicBezTo>
                    <a:cubicBezTo>
                      <a:pt x="143" y="87"/>
                      <a:pt x="140" y="90"/>
                      <a:pt x="138" y="92"/>
                    </a:cubicBezTo>
                    <a:cubicBezTo>
                      <a:pt x="138" y="94"/>
                      <a:pt x="140" y="95"/>
                      <a:pt x="140" y="97"/>
                    </a:cubicBezTo>
                    <a:cubicBezTo>
                      <a:pt x="141" y="98"/>
                      <a:pt x="140" y="99"/>
                      <a:pt x="140" y="99"/>
                    </a:cubicBezTo>
                    <a:cubicBezTo>
                      <a:pt x="139" y="100"/>
                      <a:pt x="138" y="101"/>
                      <a:pt x="137" y="100"/>
                    </a:cubicBezTo>
                    <a:cubicBezTo>
                      <a:pt x="136" y="97"/>
                      <a:pt x="132" y="98"/>
                      <a:pt x="131" y="95"/>
                    </a:cubicBezTo>
                    <a:cubicBezTo>
                      <a:pt x="131" y="95"/>
                      <a:pt x="131" y="94"/>
                      <a:pt x="131" y="94"/>
                    </a:cubicBezTo>
                    <a:cubicBezTo>
                      <a:pt x="131" y="93"/>
                      <a:pt x="131" y="91"/>
                      <a:pt x="131" y="90"/>
                    </a:cubicBezTo>
                    <a:cubicBezTo>
                      <a:pt x="131" y="88"/>
                      <a:pt x="131" y="88"/>
                      <a:pt x="133" y="89"/>
                    </a:cubicBezTo>
                    <a:cubicBezTo>
                      <a:pt x="133" y="89"/>
                      <a:pt x="134" y="89"/>
                      <a:pt x="134" y="90"/>
                    </a:cubicBezTo>
                    <a:cubicBezTo>
                      <a:pt x="134" y="89"/>
                      <a:pt x="134" y="89"/>
                      <a:pt x="134" y="89"/>
                    </a:cubicBezTo>
                    <a:cubicBezTo>
                      <a:pt x="134" y="88"/>
                      <a:pt x="134" y="87"/>
                      <a:pt x="133" y="88"/>
                    </a:cubicBezTo>
                    <a:cubicBezTo>
                      <a:pt x="132" y="88"/>
                      <a:pt x="131" y="88"/>
                      <a:pt x="130" y="89"/>
                    </a:cubicBezTo>
                    <a:cubicBezTo>
                      <a:pt x="127" y="93"/>
                      <a:pt x="125" y="93"/>
                      <a:pt x="120" y="91"/>
                    </a:cubicBezTo>
                    <a:cubicBezTo>
                      <a:pt x="119" y="91"/>
                      <a:pt x="119" y="90"/>
                      <a:pt x="119" y="90"/>
                    </a:cubicBezTo>
                    <a:cubicBezTo>
                      <a:pt x="120" y="88"/>
                      <a:pt x="122" y="89"/>
                      <a:pt x="123" y="88"/>
                    </a:cubicBezTo>
                    <a:cubicBezTo>
                      <a:pt x="124" y="88"/>
                      <a:pt x="126" y="87"/>
                      <a:pt x="125" y="86"/>
                    </a:cubicBezTo>
                    <a:cubicBezTo>
                      <a:pt x="124" y="82"/>
                      <a:pt x="128" y="82"/>
                      <a:pt x="130" y="80"/>
                    </a:cubicBezTo>
                    <a:cubicBezTo>
                      <a:pt x="130" y="80"/>
                      <a:pt x="131" y="81"/>
                      <a:pt x="131" y="80"/>
                    </a:cubicBezTo>
                    <a:cubicBezTo>
                      <a:pt x="131" y="80"/>
                      <a:pt x="131" y="80"/>
                      <a:pt x="131" y="80"/>
                    </a:cubicBezTo>
                    <a:cubicBezTo>
                      <a:pt x="130" y="79"/>
                      <a:pt x="129" y="79"/>
                      <a:pt x="129" y="79"/>
                    </a:cubicBezTo>
                    <a:cubicBezTo>
                      <a:pt x="128" y="83"/>
                      <a:pt x="125" y="82"/>
                      <a:pt x="123" y="81"/>
                    </a:cubicBezTo>
                    <a:cubicBezTo>
                      <a:pt x="121" y="81"/>
                      <a:pt x="121" y="85"/>
                      <a:pt x="118" y="84"/>
                    </a:cubicBezTo>
                    <a:cubicBezTo>
                      <a:pt x="117" y="84"/>
                      <a:pt x="118" y="81"/>
                      <a:pt x="116" y="79"/>
                    </a:cubicBezTo>
                    <a:cubicBezTo>
                      <a:pt x="111" y="76"/>
                      <a:pt x="106" y="76"/>
                      <a:pt x="101" y="77"/>
                    </a:cubicBezTo>
                    <a:cubicBezTo>
                      <a:pt x="100" y="77"/>
                      <a:pt x="101" y="76"/>
                      <a:pt x="101" y="76"/>
                    </a:cubicBezTo>
                    <a:cubicBezTo>
                      <a:pt x="96" y="79"/>
                      <a:pt x="96" y="79"/>
                      <a:pt x="92" y="79"/>
                    </a:cubicBezTo>
                    <a:cubicBezTo>
                      <a:pt x="95" y="80"/>
                      <a:pt x="95" y="81"/>
                      <a:pt x="93" y="84"/>
                    </a:cubicBezTo>
                    <a:cubicBezTo>
                      <a:pt x="92" y="85"/>
                      <a:pt x="90" y="86"/>
                      <a:pt x="93" y="88"/>
                    </a:cubicBezTo>
                    <a:cubicBezTo>
                      <a:pt x="94" y="88"/>
                      <a:pt x="94" y="89"/>
                      <a:pt x="93" y="90"/>
                    </a:cubicBezTo>
                    <a:cubicBezTo>
                      <a:pt x="92" y="92"/>
                      <a:pt x="91" y="93"/>
                      <a:pt x="89" y="92"/>
                    </a:cubicBezTo>
                    <a:cubicBezTo>
                      <a:pt x="86" y="91"/>
                      <a:pt x="82" y="95"/>
                      <a:pt x="79" y="93"/>
                    </a:cubicBezTo>
                    <a:cubicBezTo>
                      <a:pt x="78" y="93"/>
                      <a:pt x="78" y="94"/>
                      <a:pt x="77" y="95"/>
                    </a:cubicBezTo>
                    <a:cubicBezTo>
                      <a:pt x="79" y="95"/>
                      <a:pt x="82" y="95"/>
                      <a:pt x="84" y="95"/>
                    </a:cubicBezTo>
                    <a:cubicBezTo>
                      <a:pt x="86" y="95"/>
                      <a:pt x="87" y="96"/>
                      <a:pt x="87" y="98"/>
                    </a:cubicBezTo>
                    <a:cubicBezTo>
                      <a:pt x="87" y="99"/>
                      <a:pt x="87" y="99"/>
                      <a:pt x="88" y="99"/>
                    </a:cubicBezTo>
                    <a:cubicBezTo>
                      <a:pt x="90" y="101"/>
                      <a:pt x="94" y="103"/>
                      <a:pt x="88" y="104"/>
                    </a:cubicBezTo>
                    <a:cubicBezTo>
                      <a:pt x="87" y="104"/>
                      <a:pt x="87" y="105"/>
                      <a:pt x="87" y="105"/>
                    </a:cubicBezTo>
                    <a:cubicBezTo>
                      <a:pt x="89" y="107"/>
                      <a:pt x="86" y="110"/>
                      <a:pt x="89" y="112"/>
                    </a:cubicBezTo>
                    <a:cubicBezTo>
                      <a:pt x="90" y="112"/>
                      <a:pt x="91" y="111"/>
                      <a:pt x="92" y="110"/>
                    </a:cubicBezTo>
                    <a:cubicBezTo>
                      <a:pt x="93" y="108"/>
                      <a:pt x="94" y="108"/>
                      <a:pt x="95" y="108"/>
                    </a:cubicBezTo>
                    <a:cubicBezTo>
                      <a:pt x="97" y="111"/>
                      <a:pt x="100" y="109"/>
                      <a:pt x="102" y="109"/>
                    </a:cubicBezTo>
                    <a:cubicBezTo>
                      <a:pt x="104" y="109"/>
                      <a:pt x="105" y="109"/>
                      <a:pt x="106" y="112"/>
                    </a:cubicBezTo>
                    <a:cubicBezTo>
                      <a:pt x="107" y="117"/>
                      <a:pt x="106" y="119"/>
                      <a:pt x="103" y="120"/>
                    </a:cubicBezTo>
                    <a:cubicBezTo>
                      <a:pt x="102" y="121"/>
                      <a:pt x="100" y="121"/>
                      <a:pt x="99" y="121"/>
                    </a:cubicBezTo>
                    <a:cubicBezTo>
                      <a:pt x="96" y="118"/>
                      <a:pt x="95" y="120"/>
                      <a:pt x="93" y="123"/>
                    </a:cubicBezTo>
                    <a:cubicBezTo>
                      <a:pt x="90" y="129"/>
                      <a:pt x="90" y="129"/>
                      <a:pt x="85" y="125"/>
                    </a:cubicBezTo>
                    <a:cubicBezTo>
                      <a:pt x="83" y="123"/>
                      <a:pt x="82" y="124"/>
                      <a:pt x="81" y="125"/>
                    </a:cubicBezTo>
                    <a:cubicBezTo>
                      <a:pt x="78" y="126"/>
                      <a:pt x="75" y="129"/>
                      <a:pt x="74" y="123"/>
                    </a:cubicBezTo>
                    <a:cubicBezTo>
                      <a:pt x="73" y="122"/>
                      <a:pt x="70" y="121"/>
                      <a:pt x="70" y="118"/>
                    </a:cubicBezTo>
                    <a:cubicBezTo>
                      <a:pt x="70" y="105"/>
                      <a:pt x="76" y="90"/>
                      <a:pt x="67" y="77"/>
                    </a:cubicBezTo>
                    <a:cubicBezTo>
                      <a:pt x="60" y="80"/>
                      <a:pt x="57" y="88"/>
                      <a:pt x="54" y="94"/>
                    </a:cubicBezTo>
                    <a:cubicBezTo>
                      <a:pt x="53" y="96"/>
                      <a:pt x="52" y="98"/>
                      <a:pt x="50" y="98"/>
                    </a:cubicBezTo>
                    <a:cubicBezTo>
                      <a:pt x="48" y="97"/>
                      <a:pt x="46" y="96"/>
                      <a:pt x="47" y="94"/>
                    </a:cubicBezTo>
                    <a:cubicBezTo>
                      <a:pt x="51" y="91"/>
                      <a:pt x="47" y="89"/>
                      <a:pt x="46" y="87"/>
                    </a:cubicBezTo>
                    <a:cubicBezTo>
                      <a:pt x="44" y="84"/>
                      <a:pt x="43" y="82"/>
                      <a:pt x="43" y="80"/>
                    </a:cubicBezTo>
                    <a:cubicBezTo>
                      <a:pt x="44" y="78"/>
                      <a:pt x="43" y="76"/>
                      <a:pt x="42" y="75"/>
                    </a:cubicBezTo>
                    <a:cubicBezTo>
                      <a:pt x="40" y="74"/>
                      <a:pt x="39" y="75"/>
                      <a:pt x="37" y="76"/>
                    </a:cubicBezTo>
                    <a:cubicBezTo>
                      <a:pt x="35" y="77"/>
                      <a:pt x="33" y="78"/>
                      <a:pt x="31" y="79"/>
                    </a:cubicBezTo>
                    <a:cubicBezTo>
                      <a:pt x="28" y="80"/>
                      <a:pt x="26" y="81"/>
                      <a:pt x="25" y="78"/>
                    </a:cubicBezTo>
                    <a:cubicBezTo>
                      <a:pt x="24" y="76"/>
                      <a:pt x="25" y="74"/>
                      <a:pt x="25" y="73"/>
                    </a:cubicBezTo>
                    <a:cubicBezTo>
                      <a:pt x="28" y="64"/>
                      <a:pt x="29" y="55"/>
                      <a:pt x="28" y="47"/>
                    </a:cubicBezTo>
                    <a:cubicBezTo>
                      <a:pt x="27" y="40"/>
                      <a:pt x="24" y="35"/>
                      <a:pt x="18" y="32"/>
                    </a:cubicBezTo>
                    <a:cubicBezTo>
                      <a:pt x="17" y="31"/>
                      <a:pt x="17" y="31"/>
                      <a:pt x="17" y="30"/>
                    </a:cubicBezTo>
                    <a:cubicBezTo>
                      <a:pt x="16" y="29"/>
                      <a:pt x="18" y="29"/>
                      <a:pt x="18" y="28"/>
                    </a:cubicBezTo>
                    <a:cubicBezTo>
                      <a:pt x="16" y="29"/>
                      <a:pt x="16" y="30"/>
                      <a:pt x="17" y="31"/>
                    </a:cubicBezTo>
                    <a:cubicBezTo>
                      <a:pt x="16" y="35"/>
                      <a:pt x="13" y="39"/>
                      <a:pt x="9" y="41"/>
                    </a:cubicBezTo>
                    <a:close/>
                  </a:path>
                </a:pathLst>
              </a:custGeom>
              <a:solidFill>
                <a:srgbClr val="B3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6" name="Freeform 988"/>
              <p:cNvSpPr/>
              <p:nvPr/>
            </p:nvSpPr>
            <p:spPr bwMode="auto">
              <a:xfrm>
                <a:off x="1008" y="1900"/>
                <a:ext cx="102" cy="117"/>
              </a:xfrm>
              <a:custGeom>
                <a:avLst/>
                <a:gdLst>
                  <a:gd name="T0" fmla="*/ 19 w 43"/>
                  <a:gd name="T1" fmla="*/ 38 h 49"/>
                  <a:gd name="T2" fmla="*/ 14 w 43"/>
                  <a:gd name="T3" fmla="*/ 42 h 49"/>
                  <a:gd name="T4" fmla="*/ 12 w 43"/>
                  <a:gd name="T5" fmla="*/ 45 h 49"/>
                  <a:gd name="T6" fmla="*/ 5 w 43"/>
                  <a:gd name="T7" fmla="*/ 48 h 49"/>
                  <a:gd name="T8" fmla="*/ 0 w 43"/>
                  <a:gd name="T9" fmla="*/ 48 h 49"/>
                  <a:gd name="T10" fmla="*/ 2 w 43"/>
                  <a:gd name="T11" fmla="*/ 40 h 49"/>
                  <a:gd name="T12" fmla="*/ 6 w 43"/>
                  <a:gd name="T13" fmla="*/ 36 h 49"/>
                  <a:gd name="T14" fmla="*/ 6 w 43"/>
                  <a:gd name="T15" fmla="*/ 33 h 49"/>
                  <a:gd name="T16" fmla="*/ 10 w 43"/>
                  <a:gd name="T17" fmla="*/ 25 h 49"/>
                  <a:gd name="T18" fmla="*/ 12 w 43"/>
                  <a:gd name="T19" fmla="*/ 22 h 49"/>
                  <a:gd name="T20" fmla="*/ 8 w 43"/>
                  <a:gd name="T21" fmla="*/ 22 h 49"/>
                  <a:gd name="T22" fmla="*/ 15 w 43"/>
                  <a:gd name="T23" fmla="*/ 21 h 49"/>
                  <a:gd name="T24" fmla="*/ 20 w 43"/>
                  <a:gd name="T25" fmla="*/ 21 h 49"/>
                  <a:gd name="T26" fmla="*/ 22 w 43"/>
                  <a:gd name="T27" fmla="*/ 14 h 49"/>
                  <a:gd name="T28" fmla="*/ 30 w 43"/>
                  <a:gd name="T29" fmla="*/ 2 h 49"/>
                  <a:gd name="T30" fmla="*/ 39 w 43"/>
                  <a:gd name="T31" fmla="*/ 1 h 49"/>
                  <a:gd name="T32" fmla="*/ 43 w 43"/>
                  <a:gd name="T33" fmla="*/ 6 h 49"/>
                  <a:gd name="T34" fmla="*/ 43 w 43"/>
                  <a:gd name="T35" fmla="*/ 9 h 49"/>
                  <a:gd name="T36" fmla="*/ 42 w 43"/>
                  <a:gd name="T37" fmla="*/ 14 h 49"/>
                  <a:gd name="T38" fmla="*/ 39 w 43"/>
                  <a:gd name="T39" fmla="*/ 19 h 49"/>
                  <a:gd name="T40" fmla="*/ 39 w 43"/>
                  <a:gd name="T41" fmla="*/ 20 h 49"/>
                  <a:gd name="T42" fmla="*/ 36 w 43"/>
                  <a:gd name="T43" fmla="*/ 17 h 49"/>
                  <a:gd name="T44" fmla="*/ 35 w 43"/>
                  <a:gd name="T45" fmla="*/ 17 h 49"/>
                  <a:gd name="T46" fmla="*/ 35 w 43"/>
                  <a:gd name="T47" fmla="*/ 18 h 49"/>
                  <a:gd name="T48" fmla="*/ 35 w 43"/>
                  <a:gd name="T49" fmla="*/ 27 h 49"/>
                  <a:gd name="T50" fmla="*/ 34 w 43"/>
                  <a:gd name="T51" fmla="*/ 28 h 49"/>
                  <a:gd name="T52" fmla="*/ 26 w 43"/>
                  <a:gd name="T53" fmla="*/ 35 h 49"/>
                  <a:gd name="T54" fmla="*/ 19 w 43"/>
                  <a:gd name="T55" fmla="*/ 3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3" h="49">
                    <a:moveTo>
                      <a:pt x="19" y="38"/>
                    </a:moveTo>
                    <a:cubicBezTo>
                      <a:pt x="18" y="40"/>
                      <a:pt x="17" y="42"/>
                      <a:pt x="14" y="42"/>
                    </a:cubicBezTo>
                    <a:cubicBezTo>
                      <a:pt x="13" y="42"/>
                      <a:pt x="12" y="44"/>
                      <a:pt x="12" y="45"/>
                    </a:cubicBezTo>
                    <a:cubicBezTo>
                      <a:pt x="10" y="46"/>
                      <a:pt x="8" y="46"/>
                      <a:pt x="5" y="48"/>
                    </a:cubicBezTo>
                    <a:cubicBezTo>
                      <a:pt x="4" y="49"/>
                      <a:pt x="2" y="49"/>
                      <a:pt x="0" y="48"/>
                    </a:cubicBezTo>
                    <a:cubicBezTo>
                      <a:pt x="1" y="45"/>
                      <a:pt x="1" y="42"/>
                      <a:pt x="2" y="40"/>
                    </a:cubicBezTo>
                    <a:cubicBezTo>
                      <a:pt x="3" y="38"/>
                      <a:pt x="6" y="39"/>
                      <a:pt x="6" y="36"/>
                    </a:cubicBezTo>
                    <a:cubicBezTo>
                      <a:pt x="6" y="35"/>
                      <a:pt x="7" y="34"/>
                      <a:pt x="6" y="33"/>
                    </a:cubicBezTo>
                    <a:cubicBezTo>
                      <a:pt x="4" y="29"/>
                      <a:pt x="5" y="26"/>
                      <a:pt x="10" y="25"/>
                    </a:cubicBezTo>
                    <a:cubicBezTo>
                      <a:pt x="11" y="25"/>
                      <a:pt x="11" y="25"/>
                      <a:pt x="12" y="22"/>
                    </a:cubicBezTo>
                    <a:cubicBezTo>
                      <a:pt x="11" y="22"/>
                      <a:pt x="9" y="23"/>
                      <a:pt x="8" y="22"/>
                    </a:cubicBezTo>
                    <a:cubicBezTo>
                      <a:pt x="11" y="18"/>
                      <a:pt x="12" y="18"/>
                      <a:pt x="15" y="21"/>
                    </a:cubicBezTo>
                    <a:cubicBezTo>
                      <a:pt x="17" y="23"/>
                      <a:pt x="18" y="19"/>
                      <a:pt x="20" y="21"/>
                    </a:cubicBezTo>
                    <a:cubicBezTo>
                      <a:pt x="19" y="18"/>
                      <a:pt x="23" y="17"/>
                      <a:pt x="22" y="14"/>
                    </a:cubicBezTo>
                    <a:cubicBezTo>
                      <a:pt x="20" y="7"/>
                      <a:pt x="23" y="4"/>
                      <a:pt x="30" y="2"/>
                    </a:cubicBezTo>
                    <a:cubicBezTo>
                      <a:pt x="33" y="0"/>
                      <a:pt x="36" y="0"/>
                      <a:pt x="39" y="1"/>
                    </a:cubicBezTo>
                    <a:cubicBezTo>
                      <a:pt x="42" y="2"/>
                      <a:pt x="43" y="3"/>
                      <a:pt x="43" y="6"/>
                    </a:cubicBezTo>
                    <a:cubicBezTo>
                      <a:pt x="41" y="7"/>
                      <a:pt x="42" y="8"/>
                      <a:pt x="43" y="9"/>
                    </a:cubicBezTo>
                    <a:cubicBezTo>
                      <a:pt x="43" y="11"/>
                      <a:pt x="42" y="13"/>
                      <a:pt x="42" y="14"/>
                    </a:cubicBezTo>
                    <a:cubicBezTo>
                      <a:pt x="39" y="15"/>
                      <a:pt x="41" y="18"/>
                      <a:pt x="39" y="19"/>
                    </a:cubicBezTo>
                    <a:cubicBezTo>
                      <a:pt x="39" y="20"/>
                      <a:pt x="39" y="20"/>
                      <a:pt x="39" y="20"/>
                    </a:cubicBezTo>
                    <a:cubicBezTo>
                      <a:pt x="37" y="20"/>
                      <a:pt x="37" y="18"/>
                      <a:pt x="36" y="17"/>
                    </a:cubicBezTo>
                    <a:cubicBezTo>
                      <a:pt x="36" y="17"/>
                      <a:pt x="35" y="16"/>
                      <a:pt x="35" y="17"/>
                    </a:cubicBezTo>
                    <a:cubicBezTo>
                      <a:pt x="34" y="17"/>
                      <a:pt x="36" y="17"/>
                      <a:pt x="35" y="18"/>
                    </a:cubicBezTo>
                    <a:cubicBezTo>
                      <a:pt x="34" y="21"/>
                      <a:pt x="33" y="24"/>
                      <a:pt x="35" y="27"/>
                    </a:cubicBezTo>
                    <a:cubicBezTo>
                      <a:pt x="35" y="27"/>
                      <a:pt x="35" y="28"/>
                      <a:pt x="34" y="28"/>
                    </a:cubicBezTo>
                    <a:cubicBezTo>
                      <a:pt x="30" y="28"/>
                      <a:pt x="29" y="33"/>
                      <a:pt x="26" y="35"/>
                    </a:cubicBezTo>
                    <a:cubicBezTo>
                      <a:pt x="24" y="37"/>
                      <a:pt x="22" y="38"/>
                      <a:pt x="19" y="38"/>
                    </a:cubicBezTo>
                    <a:close/>
                  </a:path>
                </a:pathLst>
              </a:custGeom>
              <a:solidFill>
                <a:srgbClr val="A1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7" name="Freeform 989"/>
              <p:cNvSpPr/>
              <p:nvPr/>
            </p:nvSpPr>
            <p:spPr bwMode="auto">
              <a:xfrm>
                <a:off x="1098" y="1934"/>
                <a:ext cx="9" cy="12"/>
              </a:xfrm>
              <a:custGeom>
                <a:avLst/>
                <a:gdLst>
                  <a:gd name="T0" fmla="*/ 1 w 4"/>
                  <a:gd name="T1" fmla="*/ 5 h 5"/>
                  <a:gd name="T2" fmla="*/ 4 w 4"/>
                  <a:gd name="T3" fmla="*/ 0 h 5"/>
                  <a:gd name="T4" fmla="*/ 4 w 4"/>
                  <a:gd name="T5" fmla="*/ 4 h 5"/>
                  <a:gd name="T6" fmla="*/ 1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1" y="5"/>
                    </a:moveTo>
                    <a:cubicBezTo>
                      <a:pt x="2" y="3"/>
                      <a:pt x="0" y="0"/>
                      <a:pt x="4" y="0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3" y="5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A9CD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8" name="Freeform 990"/>
              <p:cNvSpPr/>
              <p:nvPr/>
            </p:nvSpPr>
            <p:spPr bwMode="auto">
              <a:xfrm>
                <a:off x="1103" y="1912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2 h 4"/>
                  <a:gd name="T4" fmla="*/ 3 w 3"/>
                  <a:gd name="T5" fmla="*/ 1 h 4"/>
                  <a:gd name="T6" fmla="*/ 3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4"/>
                      <a:pt x="0" y="4"/>
                      <a:pt x="0" y="2"/>
                    </a:cubicBezTo>
                    <a:cubicBezTo>
                      <a:pt x="0" y="0"/>
                      <a:pt x="2" y="1"/>
                      <a:pt x="3" y="1"/>
                    </a:cubicBezTo>
                    <a:cubicBezTo>
                      <a:pt x="3" y="2"/>
                      <a:pt x="3" y="3"/>
                      <a:pt x="3" y="4"/>
                    </a:cubicBezTo>
                    <a:close/>
                  </a:path>
                </a:pathLst>
              </a:custGeom>
              <a:solidFill>
                <a:srgbClr val="AB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39" name="Freeform 991"/>
              <p:cNvSpPr/>
              <p:nvPr/>
            </p:nvSpPr>
            <p:spPr bwMode="auto">
              <a:xfrm>
                <a:off x="588" y="2504"/>
                <a:ext cx="42" cy="67"/>
              </a:xfrm>
              <a:custGeom>
                <a:avLst/>
                <a:gdLst>
                  <a:gd name="T0" fmla="*/ 2 w 18"/>
                  <a:gd name="T1" fmla="*/ 14 h 28"/>
                  <a:gd name="T2" fmla="*/ 4 w 18"/>
                  <a:gd name="T3" fmla="*/ 3 h 28"/>
                  <a:gd name="T4" fmla="*/ 5 w 18"/>
                  <a:gd name="T5" fmla="*/ 2 h 28"/>
                  <a:gd name="T6" fmla="*/ 6 w 18"/>
                  <a:gd name="T7" fmla="*/ 2 h 28"/>
                  <a:gd name="T8" fmla="*/ 15 w 18"/>
                  <a:gd name="T9" fmla="*/ 2 h 28"/>
                  <a:gd name="T10" fmla="*/ 17 w 18"/>
                  <a:gd name="T11" fmla="*/ 11 h 28"/>
                  <a:gd name="T12" fmla="*/ 14 w 18"/>
                  <a:gd name="T13" fmla="*/ 21 h 28"/>
                  <a:gd name="T14" fmla="*/ 8 w 18"/>
                  <a:gd name="T15" fmla="*/ 27 h 28"/>
                  <a:gd name="T16" fmla="*/ 1 w 18"/>
                  <a:gd name="T17" fmla="*/ 23 h 28"/>
                  <a:gd name="T18" fmla="*/ 0 w 18"/>
                  <a:gd name="T19" fmla="*/ 21 h 28"/>
                  <a:gd name="T20" fmla="*/ 0 w 18"/>
                  <a:gd name="T21" fmla="*/ 19 h 28"/>
                  <a:gd name="T22" fmla="*/ 2 w 18"/>
                  <a:gd name="T23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28">
                    <a:moveTo>
                      <a:pt x="2" y="14"/>
                    </a:moveTo>
                    <a:cubicBezTo>
                      <a:pt x="2" y="10"/>
                      <a:pt x="3" y="7"/>
                      <a:pt x="4" y="3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2"/>
                      <a:pt x="6" y="2"/>
                      <a:pt x="6" y="2"/>
                    </a:cubicBezTo>
                    <a:cubicBezTo>
                      <a:pt x="9" y="1"/>
                      <a:pt x="13" y="0"/>
                      <a:pt x="15" y="2"/>
                    </a:cubicBezTo>
                    <a:cubicBezTo>
                      <a:pt x="18" y="4"/>
                      <a:pt x="17" y="8"/>
                      <a:pt x="17" y="11"/>
                    </a:cubicBezTo>
                    <a:cubicBezTo>
                      <a:pt x="16" y="14"/>
                      <a:pt x="15" y="17"/>
                      <a:pt x="14" y="21"/>
                    </a:cubicBezTo>
                    <a:cubicBezTo>
                      <a:pt x="13" y="24"/>
                      <a:pt x="11" y="26"/>
                      <a:pt x="8" y="27"/>
                    </a:cubicBezTo>
                    <a:cubicBezTo>
                      <a:pt x="4" y="28"/>
                      <a:pt x="3" y="25"/>
                      <a:pt x="1" y="23"/>
                    </a:cubicBezTo>
                    <a:cubicBezTo>
                      <a:pt x="1" y="22"/>
                      <a:pt x="1" y="22"/>
                      <a:pt x="0" y="21"/>
                    </a:cubicBezTo>
                    <a:cubicBezTo>
                      <a:pt x="0" y="21"/>
                      <a:pt x="0" y="20"/>
                      <a:pt x="0" y="19"/>
                    </a:cubicBezTo>
                    <a:cubicBezTo>
                      <a:pt x="0" y="17"/>
                      <a:pt x="1" y="15"/>
                      <a:pt x="2" y="14"/>
                    </a:cubicBezTo>
                    <a:close/>
                  </a:path>
                </a:pathLst>
              </a:custGeom>
              <a:solidFill>
                <a:srgbClr val="FEDA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0" name="Freeform 992"/>
              <p:cNvSpPr/>
              <p:nvPr/>
            </p:nvSpPr>
            <p:spPr bwMode="auto">
              <a:xfrm>
                <a:off x="602" y="2637"/>
                <a:ext cx="31" cy="40"/>
              </a:xfrm>
              <a:custGeom>
                <a:avLst/>
                <a:gdLst>
                  <a:gd name="T0" fmla="*/ 12 w 13"/>
                  <a:gd name="T1" fmla="*/ 7 h 17"/>
                  <a:gd name="T2" fmla="*/ 12 w 13"/>
                  <a:gd name="T3" fmla="*/ 14 h 17"/>
                  <a:gd name="T4" fmla="*/ 4 w 13"/>
                  <a:gd name="T5" fmla="*/ 13 h 17"/>
                  <a:gd name="T6" fmla="*/ 1 w 13"/>
                  <a:gd name="T7" fmla="*/ 6 h 17"/>
                  <a:gd name="T8" fmla="*/ 3 w 13"/>
                  <a:gd name="T9" fmla="*/ 0 h 17"/>
                  <a:gd name="T10" fmla="*/ 9 w 13"/>
                  <a:gd name="T11" fmla="*/ 4 h 17"/>
                  <a:gd name="T12" fmla="*/ 7 w 13"/>
                  <a:gd name="T13" fmla="*/ 4 h 17"/>
                  <a:gd name="T14" fmla="*/ 4 w 13"/>
                  <a:gd name="T15" fmla="*/ 6 h 17"/>
                  <a:gd name="T16" fmla="*/ 5 w 13"/>
                  <a:gd name="T17" fmla="*/ 8 h 17"/>
                  <a:gd name="T18" fmla="*/ 8 w 13"/>
                  <a:gd name="T19" fmla="*/ 6 h 17"/>
                  <a:gd name="T20" fmla="*/ 10 w 13"/>
                  <a:gd name="T21" fmla="*/ 6 h 17"/>
                  <a:gd name="T22" fmla="*/ 11 w 13"/>
                  <a:gd name="T23" fmla="*/ 6 h 17"/>
                  <a:gd name="T24" fmla="*/ 12 w 13"/>
                  <a:gd name="T25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" h="17">
                    <a:moveTo>
                      <a:pt x="12" y="7"/>
                    </a:moveTo>
                    <a:cubicBezTo>
                      <a:pt x="12" y="9"/>
                      <a:pt x="13" y="12"/>
                      <a:pt x="12" y="14"/>
                    </a:cubicBezTo>
                    <a:cubicBezTo>
                      <a:pt x="9" y="17"/>
                      <a:pt x="7" y="15"/>
                      <a:pt x="4" y="13"/>
                    </a:cubicBezTo>
                    <a:cubicBezTo>
                      <a:pt x="3" y="11"/>
                      <a:pt x="1" y="9"/>
                      <a:pt x="1" y="6"/>
                    </a:cubicBezTo>
                    <a:cubicBezTo>
                      <a:pt x="1" y="4"/>
                      <a:pt x="0" y="1"/>
                      <a:pt x="3" y="0"/>
                    </a:cubicBezTo>
                    <a:cubicBezTo>
                      <a:pt x="6" y="0"/>
                      <a:pt x="8" y="1"/>
                      <a:pt x="9" y="4"/>
                    </a:cubicBezTo>
                    <a:cubicBezTo>
                      <a:pt x="8" y="4"/>
                      <a:pt x="8" y="4"/>
                      <a:pt x="7" y="4"/>
                    </a:cubicBezTo>
                    <a:cubicBezTo>
                      <a:pt x="6" y="4"/>
                      <a:pt x="4" y="4"/>
                      <a:pt x="4" y="6"/>
                    </a:cubicBezTo>
                    <a:cubicBezTo>
                      <a:pt x="4" y="7"/>
                      <a:pt x="4" y="8"/>
                      <a:pt x="5" y="8"/>
                    </a:cubicBezTo>
                    <a:cubicBezTo>
                      <a:pt x="6" y="9"/>
                      <a:pt x="7" y="7"/>
                      <a:pt x="8" y="6"/>
                    </a:cubicBezTo>
                    <a:cubicBezTo>
                      <a:pt x="8" y="6"/>
                      <a:pt x="9" y="5"/>
                      <a:pt x="10" y="6"/>
                    </a:cubicBezTo>
                    <a:cubicBezTo>
                      <a:pt x="10" y="6"/>
                      <a:pt x="10" y="6"/>
                      <a:pt x="11" y="6"/>
                    </a:cubicBezTo>
                    <a:cubicBezTo>
                      <a:pt x="11" y="6"/>
                      <a:pt x="11" y="6"/>
                      <a:pt x="12" y="7"/>
                    </a:cubicBezTo>
                    <a:close/>
                  </a:path>
                </a:pathLst>
              </a:custGeom>
              <a:solidFill>
                <a:srgbClr val="FEDE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1" name="Freeform 993"/>
              <p:cNvSpPr/>
              <p:nvPr/>
            </p:nvSpPr>
            <p:spPr bwMode="auto">
              <a:xfrm>
                <a:off x="607" y="2639"/>
                <a:ext cx="19" cy="22"/>
              </a:xfrm>
              <a:custGeom>
                <a:avLst/>
                <a:gdLst>
                  <a:gd name="T0" fmla="*/ 8 w 8"/>
                  <a:gd name="T1" fmla="*/ 5 h 9"/>
                  <a:gd name="T2" fmla="*/ 6 w 8"/>
                  <a:gd name="T3" fmla="*/ 6 h 9"/>
                  <a:gd name="T4" fmla="*/ 2 w 8"/>
                  <a:gd name="T5" fmla="*/ 9 h 9"/>
                  <a:gd name="T6" fmla="*/ 1 w 8"/>
                  <a:gd name="T7" fmla="*/ 4 h 9"/>
                  <a:gd name="T8" fmla="*/ 6 w 8"/>
                  <a:gd name="T9" fmla="*/ 2 h 9"/>
                  <a:gd name="T10" fmla="*/ 7 w 8"/>
                  <a:gd name="T11" fmla="*/ 3 h 9"/>
                  <a:gd name="T12" fmla="*/ 8 w 8"/>
                  <a:gd name="T13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9">
                    <a:moveTo>
                      <a:pt x="8" y="5"/>
                    </a:moveTo>
                    <a:cubicBezTo>
                      <a:pt x="7" y="5"/>
                      <a:pt x="6" y="6"/>
                      <a:pt x="6" y="6"/>
                    </a:cubicBezTo>
                    <a:cubicBezTo>
                      <a:pt x="6" y="9"/>
                      <a:pt x="3" y="9"/>
                      <a:pt x="2" y="9"/>
                    </a:cubicBezTo>
                    <a:cubicBezTo>
                      <a:pt x="0" y="8"/>
                      <a:pt x="0" y="5"/>
                      <a:pt x="1" y="4"/>
                    </a:cubicBezTo>
                    <a:cubicBezTo>
                      <a:pt x="1" y="3"/>
                      <a:pt x="3" y="0"/>
                      <a:pt x="6" y="2"/>
                    </a:cubicBezTo>
                    <a:cubicBezTo>
                      <a:pt x="6" y="3"/>
                      <a:pt x="6" y="3"/>
                      <a:pt x="7" y="3"/>
                    </a:cubicBezTo>
                    <a:cubicBezTo>
                      <a:pt x="7" y="4"/>
                      <a:pt x="7" y="4"/>
                      <a:pt x="8" y="5"/>
                    </a:cubicBezTo>
                    <a:close/>
                  </a:path>
                </a:pathLst>
              </a:custGeom>
              <a:solidFill>
                <a:srgbClr val="FED8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2" name="Freeform 994"/>
              <p:cNvSpPr/>
              <p:nvPr/>
            </p:nvSpPr>
            <p:spPr bwMode="auto">
              <a:xfrm>
                <a:off x="585" y="2590"/>
                <a:ext cx="12" cy="42"/>
              </a:xfrm>
              <a:custGeom>
                <a:avLst/>
                <a:gdLst>
                  <a:gd name="T0" fmla="*/ 3 w 5"/>
                  <a:gd name="T1" fmla="*/ 18 h 18"/>
                  <a:gd name="T2" fmla="*/ 0 w 5"/>
                  <a:gd name="T3" fmla="*/ 5 h 18"/>
                  <a:gd name="T4" fmla="*/ 1 w 5"/>
                  <a:gd name="T5" fmla="*/ 0 h 18"/>
                  <a:gd name="T6" fmla="*/ 4 w 5"/>
                  <a:gd name="T7" fmla="*/ 12 h 18"/>
                  <a:gd name="T8" fmla="*/ 3 w 5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8">
                    <a:moveTo>
                      <a:pt x="3" y="18"/>
                    </a:moveTo>
                    <a:cubicBezTo>
                      <a:pt x="2" y="14"/>
                      <a:pt x="1" y="9"/>
                      <a:pt x="0" y="5"/>
                    </a:cubicBezTo>
                    <a:cubicBezTo>
                      <a:pt x="0" y="3"/>
                      <a:pt x="0" y="1"/>
                      <a:pt x="1" y="0"/>
                    </a:cubicBezTo>
                    <a:cubicBezTo>
                      <a:pt x="2" y="4"/>
                      <a:pt x="3" y="8"/>
                      <a:pt x="4" y="12"/>
                    </a:cubicBezTo>
                    <a:cubicBezTo>
                      <a:pt x="4" y="14"/>
                      <a:pt x="5" y="16"/>
                      <a:pt x="3" y="18"/>
                    </a:cubicBezTo>
                    <a:close/>
                  </a:path>
                </a:pathLst>
              </a:custGeom>
              <a:solidFill>
                <a:srgbClr val="FEB4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3" name="Freeform 995"/>
              <p:cNvSpPr/>
              <p:nvPr/>
            </p:nvSpPr>
            <p:spPr bwMode="auto">
              <a:xfrm>
                <a:off x="592" y="2490"/>
                <a:ext cx="12" cy="21"/>
              </a:xfrm>
              <a:custGeom>
                <a:avLst/>
                <a:gdLst>
                  <a:gd name="T0" fmla="*/ 3 w 5"/>
                  <a:gd name="T1" fmla="*/ 8 h 9"/>
                  <a:gd name="T2" fmla="*/ 2 w 5"/>
                  <a:gd name="T3" fmla="*/ 9 h 9"/>
                  <a:gd name="T4" fmla="*/ 0 w 5"/>
                  <a:gd name="T5" fmla="*/ 7 h 9"/>
                  <a:gd name="T6" fmla="*/ 1 w 5"/>
                  <a:gd name="T7" fmla="*/ 2 h 9"/>
                  <a:gd name="T8" fmla="*/ 5 w 5"/>
                  <a:gd name="T9" fmla="*/ 1 h 9"/>
                  <a:gd name="T10" fmla="*/ 3 w 5"/>
                  <a:gd name="T11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9">
                    <a:moveTo>
                      <a:pt x="3" y="8"/>
                    </a:moveTo>
                    <a:cubicBezTo>
                      <a:pt x="3" y="9"/>
                      <a:pt x="2" y="9"/>
                      <a:pt x="2" y="9"/>
                    </a:cubicBezTo>
                    <a:cubicBezTo>
                      <a:pt x="1" y="9"/>
                      <a:pt x="1" y="8"/>
                      <a:pt x="0" y="7"/>
                    </a:cubicBezTo>
                    <a:cubicBezTo>
                      <a:pt x="1" y="5"/>
                      <a:pt x="1" y="3"/>
                      <a:pt x="1" y="2"/>
                    </a:cubicBezTo>
                    <a:cubicBezTo>
                      <a:pt x="2" y="1"/>
                      <a:pt x="4" y="0"/>
                      <a:pt x="5" y="1"/>
                    </a:cubicBezTo>
                    <a:cubicBezTo>
                      <a:pt x="4" y="3"/>
                      <a:pt x="3" y="6"/>
                      <a:pt x="3" y="8"/>
                    </a:cubicBezTo>
                    <a:close/>
                  </a:path>
                </a:pathLst>
              </a:custGeom>
              <a:solidFill>
                <a:srgbClr val="FEA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4" name="Freeform 996"/>
              <p:cNvSpPr/>
              <p:nvPr/>
            </p:nvSpPr>
            <p:spPr bwMode="auto">
              <a:xfrm>
                <a:off x="607" y="2485"/>
                <a:ext cx="11" cy="7"/>
              </a:xfrm>
              <a:custGeom>
                <a:avLst/>
                <a:gdLst>
                  <a:gd name="T0" fmla="*/ 0 w 5"/>
                  <a:gd name="T1" fmla="*/ 3 h 3"/>
                  <a:gd name="T2" fmla="*/ 1 w 5"/>
                  <a:gd name="T3" fmla="*/ 0 h 3"/>
                  <a:gd name="T4" fmla="*/ 5 w 5"/>
                  <a:gd name="T5" fmla="*/ 3 h 3"/>
                  <a:gd name="T6" fmla="*/ 0 w 5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3"/>
                    </a:moveTo>
                    <a:cubicBezTo>
                      <a:pt x="0" y="1"/>
                      <a:pt x="0" y="0"/>
                      <a:pt x="1" y="0"/>
                    </a:cubicBezTo>
                    <a:cubicBezTo>
                      <a:pt x="3" y="0"/>
                      <a:pt x="4" y="1"/>
                      <a:pt x="5" y="3"/>
                    </a:cubicBezTo>
                    <a:cubicBezTo>
                      <a:pt x="3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EF6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5" name="Freeform 997"/>
              <p:cNvSpPr/>
              <p:nvPr/>
            </p:nvSpPr>
            <p:spPr bwMode="auto">
              <a:xfrm>
                <a:off x="585" y="2540"/>
                <a:ext cx="7" cy="16"/>
              </a:xfrm>
              <a:custGeom>
                <a:avLst/>
                <a:gdLst>
                  <a:gd name="T0" fmla="*/ 2 w 3"/>
                  <a:gd name="T1" fmla="*/ 5 h 7"/>
                  <a:gd name="T2" fmla="*/ 1 w 3"/>
                  <a:gd name="T3" fmla="*/ 6 h 7"/>
                  <a:gd name="T4" fmla="*/ 1 w 3"/>
                  <a:gd name="T5" fmla="*/ 7 h 7"/>
                  <a:gd name="T6" fmla="*/ 1 w 3"/>
                  <a:gd name="T7" fmla="*/ 0 h 7"/>
                  <a:gd name="T8" fmla="*/ 2 w 3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2" y="5"/>
                    </a:moveTo>
                    <a:cubicBezTo>
                      <a:pt x="2" y="5"/>
                      <a:pt x="2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2"/>
                      <a:pt x="1" y="0"/>
                    </a:cubicBezTo>
                    <a:cubicBezTo>
                      <a:pt x="3" y="1"/>
                      <a:pt x="1" y="3"/>
                      <a:pt x="2" y="5"/>
                    </a:cubicBezTo>
                    <a:close/>
                  </a:path>
                </a:pathLst>
              </a:custGeom>
              <a:solidFill>
                <a:srgbClr val="FEB4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6" name="Freeform 998"/>
              <p:cNvSpPr/>
              <p:nvPr/>
            </p:nvSpPr>
            <p:spPr bwMode="auto">
              <a:xfrm>
                <a:off x="1347" y="2041"/>
                <a:ext cx="26" cy="23"/>
              </a:xfrm>
              <a:custGeom>
                <a:avLst/>
                <a:gdLst>
                  <a:gd name="T0" fmla="*/ 10 w 11"/>
                  <a:gd name="T1" fmla="*/ 10 h 10"/>
                  <a:gd name="T2" fmla="*/ 4 w 11"/>
                  <a:gd name="T3" fmla="*/ 8 h 10"/>
                  <a:gd name="T4" fmla="*/ 2 w 11"/>
                  <a:gd name="T5" fmla="*/ 4 h 10"/>
                  <a:gd name="T6" fmla="*/ 4 w 11"/>
                  <a:gd name="T7" fmla="*/ 3 h 10"/>
                  <a:gd name="T8" fmla="*/ 6 w 11"/>
                  <a:gd name="T9" fmla="*/ 5 h 10"/>
                  <a:gd name="T10" fmla="*/ 10 w 11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0">
                    <a:moveTo>
                      <a:pt x="10" y="10"/>
                    </a:moveTo>
                    <a:cubicBezTo>
                      <a:pt x="8" y="10"/>
                      <a:pt x="6" y="9"/>
                      <a:pt x="4" y="8"/>
                    </a:cubicBezTo>
                    <a:cubicBezTo>
                      <a:pt x="3" y="7"/>
                      <a:pt x="0" y="6"/>
                      <a:pt x="2" y="4"/>
                    </a:cubicBezTo>
                    <a:cubicBezTo>
                      <a:pt x="3" y="4"/>
                      <a:pt x="3" y="0"/>
                      <a:pt x="4" y="3"/>
                    </a:cubicBezTo>
                    <a:cubicBezTo>
                      <a:pt x="4" y="4"/>
                      <a:pt x="5" y="5"/>
                      <a:pt x="6" y="5"/>
                    </a:cubicBezTo>
                    <a:cubicBezTo>
                      <a:pt x="11" y="3"/>
                      <a:pt x="10" y="7"/>
                      <a:pt x="10" y="10"/>
                    </a:cubicBezTo>
                    <a:close/>
                  </a:path>
                </a:pathLst>
              </a:custGeom>
              <a:solidFill>
                <a:srgbClr val="9B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7" name="Freeform 999"/>
              <p:cNvSpPr/>
              <p:nvPr/>
            </p:nvSpPr>
            <p:spPr bwMode="auto">
              <a:xfrm>
                <a:off x="588" y="2537"/>
                <a:ext cx="4" cy="15"/>
              </a:xfrm>
              <a:custGeom>
                <a:avLst/>
                <a:gdLst>
                  <a:gd name="T0" fmla="*/ 1 w 2"/>
                  <a:gd name="T1" fmla="*/ 6 h 6"/>
                  <a:gd name="T2" fmla="*/ 0 w 2"/>
                  <a:gd name="T3" fmla="*/ 1 h 6"/>
                  <a:gd name="T4" fmla="*/ 2 w 2"/>
                  <a:gd name="T5" fmla="*/ 0 h 6"/>
                  <a:gd name="T6" fmla="*/ 1 w 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6">
                    <a:moveTo>
                      <a:pt x="1" y="6"/>
                    </a:moveTo>
                    <a:cubicBezTo>
                      <a:pt x="0" y="4"/>
                      <a:pt x="1" y="2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2"/>
                      <a:pt x="2" y="4"/>
                      <a:pt x="1" y="6"/>
                    </a:cubicBezTo>
                    <a:close/>
                  </a:path>
                </a:pathLst>
              </a:custGeom>
              <a:solidFill>
                <a:srgbClr val="FEA7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8" name="Freeform 1000"/>
              <p:cNvSpPr/>
              <p:nvPr/>
            </p:nvSpPr>
            <p:spPr bwMode="auto">
              <a:xfrm>
                <a:off x="1394" y="2459"/>
                <a:ext cx="131" cy="78"/>
              </a:xfrm>
              <a:custGeom>
                <a:avLst/>
                <a:gdLst>
                  <a:gd name="T0" fmla="*/ 25 w 55"/>
                  <a:gd name="T1" fmla="*/ 16 h 33"/>
                  <a:gd name="T2" fmla="*/ 55 w 55"/>
                  <a:gd name="T3" fmla="*/ 0 h 33"/>
                  <a:gd name="T4" fmla="*/ 49 w 55"/>
                  <a:gd name="T5" fmla="*/ 5 h 33"/>
                  <a:gd name="T6" fmla="*/ 45 w 55"/>
                  <a:gd name="T7" fmla="*/ 10 h 33"/>
                  <a:gd name="T8" fmla="*/ 44 w 55"/>
                  <a:gd name="T9" fmla="*/ 11 h 33"/>
                  <a:gd name="T10" fmla="*/ 24 w 55"/>
                  <a:gd name="T11" fmla="*/ 23 h 33"/>
                  <a:gd name="T12" fmla="*/ 23 w 55"/>
                  <a:gd name="T13" fmla="*/ 24 h 33"/>
                  <a:gd name="T14" fmla="*/ 17 w 55"/>
                  <a:gd name="T15" fmla="*/ 28 h 33"/>
                  <a:gd name="T16" fmla="*/ 10 w 55"/>
                  <a:gd name="T17" fmla="*/ 32 h 33"/>
                  <a:gd name="T18" fmla="*/ 3 w 55"/>
                  <a:gd name="T19" fmla="*/ 33 h 33"/>
                  <a:gd name="T20" fmla="*/ 2 w 55"/>
                  <a:gd name="T21" fmla="*/ 30 h 33"/>
                  <a:gd name="T22" fmla="*/ 25 w 55"/>
                  <a:gd name="T23" fmla="*/ 1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5" h="33">
                    <a:moveTo>
                      <a:pt x="25" y="16"/>
                    </a:moveTo>
                    <a:cubicBezTo>
                      <a:pt x="35" y="10"/>
                      <a:pt x="44" y="3"/>
                      <a:pt x="55" y="0"/>
                    </a:cubicBezTo>
                    <a:cubicBezTo>
                      <a:pt x="53" y="3"/>
                      <a:pt x="51" y="4"/>
                      <a:pt x="49" y="5"/>
                    </a:cubicBezTo>
                    <a:cubicBezTo>
                      <a:pt x="47" y="6"/>
                      <a:pt x="45" y="8"/>
                      <a:pt x="45" y="10"/>
                    </a:cubicBezTo>
                    <a:cubicBezTo>
                      <a:pt x="45" y="10"/>
                      <a:pt x="45" y="10"/>
                      <a:pt x="44" y="11"/>
                    </a:cubicBezTo>
                    <a:cubicBezTo>
                      <a:pt x="38" y="16"/>
                      <a:pt x="30" y="18"/>
                      <a:pt x="24" y="23"/>
                    </a:cubicBezTo>
                    <a:cubicBezTo>
                      <a:pt x="24" y="24"/>
                      <a:pt x="23" y="24"/>
                      <a:pt x="23" y="24"/>
                    </a:cubicBezTo>
                    <a:cubicBezTo>
                      <a:pt x="20" y="25"/>
                      <a:pt x="19" y="27"/>
                      <a:pt x="17" y="28"/>
                    </a:cubicBezTo>
                    <a:cubicBezTo>
                      <a:pt x="14" y="29"/>
                      <a:pt x="12" y="30"/>
                      <a:pt x="10" y="32"/>
                    </a:cubicBezTo>
                    <a:cubicBezTo>
                      <a:pt x="7" y="33"/>
                      <a:pt x="5" y="33"/>
                      <a:pt x="3" y="33"/>
                    </a:cubicBezTo>
                    <a:cubicBezTo>
                      <a:pt x="0" y="32"/>
                      <a:pt x="1" y="31"/>
                      <a:pt x="2" y="30"/>
                    </a:cubicBezTo>
                    <a:cubicBezTo>
                      <a:pt x="10" y="26"/>
                      <a:pt x="17" y="19"/>
                      <a:pt x="25" y="16"/>
                    </a:cubicBezTo>
                    <a:close/>
                  </a:path>
                </a:pathLst>
              </a:custGeom>
              <a:solidFill>
                <a:srgbClr val="97B8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49" name="Freeform 1001"/>
              <p:cNvSpPr/>
              <p:nvPr/>
            </p:nvSpPr>
            <p:spPr bwMode="auto">
              <a:xfrm>
                <a:off x="1610" y="2345"/>
                <a:ext cx="17" cy="26"/>
              </a:xfrm>
              <a:custGeom>
                <a:avLst/>
                <a:gdLst>
                  <a:gd name="T0" fmla="*/ 6 w 7"/>
                  <a:gd name="T1" fmla="*/ 11 h 11"/>
                  <a:gd name="T2" fmla="*/ 2 w 7"/>
                  <a:gd name="T3" fmla="*/ 8 h 11"/>
                  <a:gd name="T4" fmla="*/ 2 w 7"/>
                  <a:gd name="T5" fmla="*/ 0 h 11"/>
                  <a:gd name="T6" fmla="*/ 3 w 7"/>
                  <a:gd name="T7" fmla="*/ 0 h 11"/>
                  <a:gd name="T8" fmla="*/ 7 w 7"/>
                  <a:gd name="T9" fmla="*/ 11 h 11"/>
                  <a:gd name="T10" fmla="*/ 6 w 7"/>
                  <a:gd name="T11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1"/>
                    </a:moveTo>
                    <a:cubicBezTo>
                      <a:pt x="4" y="10"/>
                      <a:pt x="4" y="8"/>
                      <a:pt x="2" y="8"/>
                    </a:cubicBezTo>
                    <a:cubicBezTo>
                      <a:pt x="1" y="5"/>
                      <a:pt x="0" y="3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7" y="3"/>
                      <a:pt x="6" y="7"/>
                      <a:pt x="7" y="11"/>
                    </a:cubicBezTo>
                    <a:cubicBezTo>
                      <a:pt x="7" y="11"/>
                      <a:pt x="6" y="11"/>
                      <a:pt x="6" y="11"/>
                    </a:cubicBezTo>
                    <a:close/>
                  </a:path>
                </a:pathLst>
              </a:custGeom>
              <a:solidFill>
                <a:srgbClr val="97B8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0" name="Freeform 1002"/>
              <p:cNvSpPr/>
              <p:nvPr/>
            </p:nvSpPr>
            <p:spPr bwMode="auto">
              <a:xfrm>
                <a:off x="1515" y="2837"/>
                <a:ext cx="62" cy="31"/>
              </a:xfrm>
              <a:custGeom>
                <a:avLst/>
                <a:gdLst>
                  <a:gd name="T0" fmla="*/ 11 w 26"/>
                  <a:gd name="T1" fmla="*/ 5 h 13"/>
                  <a:gd name="T2" fmla="*/ 13 w 26"/>
                  <a:gd name="T3" fmla="*/ 4 h 13"/>
                  <a:gd name="T4" fmla="*/ 18 w 26"/>
                  <a:gd name="T5" fmla="*/ 2 h 13"/>
                  <a:gd name="T6" fmla="*/ 26 w 26"/>
                  <a:gd name="T7" fmla="*/ 0 h 13"/>
                  <a:gd name="T8" fmla="*/ 25 w 26"/>
                  <a:gd name="T9" fmla="*/ 2 h 13"/>
                  <a:gd name="T10" fmla="*/ 13 w 26"/>
                  <a:gd name="T11" fmla="*/ 9 h 13"/>
                  <a:gd name="T12" fmla="*/ 0 w 26"/>
                  <a:gd name="T13" fmla="*/ 13 h 13"/>
                  <a:gd name="T14" fmla="*/ 11 w 26"/>
                  <a:gd name="T15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13">
                    <a:moveTo>
                      <a:pt x="11" y="5"/>
                    </a:moveTo>
                    <a:cubicBezTo>
                      <a:pt x="12" y="5"/>
                      <a:pt x="12" y="5"/>
                      <a:pt x="13" y="4"/>
                    </a:cubicBezTo>
                    <a:cubicBezTo>
                      <a:pt x="15" y="4"/>
                      <a:pt x="16" y="2"/>
                      <a:pt x="18" y="2"/>
                    </a:cubicBezTo>
                    <a:cubicBezTo>
                      <a:pt x="21" y="1"/>
                      <a:pt x="23" y="0"/>
                      <a:pt x="26" y="0"/>
                    </a:cubicBezTo>
                    <a:cubicBezTo>
                      <a:pt x="26" y="0"/>
                      <a:pt x="25" y="1"/>
                      <a:pt x="25" y="2"/>
                    </a:cubicBezTo>
                    <a:cubicBezTo>
                      <a:pt x="21" y="4"/>
                      <a:pt x="17" y="5"/>
                      <a:pt x="13" y="9"/>
                    </a:cubicBezTo>
                    <a:cubicBezTo>
                      <a:pt x="10" y="13"/>
                      <a:pt x="5" y="13"/>
                      <a:pt x="0" y="13"/>
                    </a:cubicBezTo>
                    <a:cubicBezTo>
                      <a:pt x="3" y="10"/>
                      <a:pt x="8" y="10"/>
                      <a:pt x="11" y="5"/>
                    </a:cubicBezTo>
                    <a:close/>
                  </a:path>
                </a:pathLst>
              </a:custGeom>
              <a:solidFill>
                <a:srgbClr val="FBF9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1" name="Freeform 1003"/>
              <p:cNvSpPr/>
              <p:nvPr/>
            </p:nvSpPr>
            <p:spPr bwMode="auto">
              <a:xfrm>
                <a:off x="1618" y="2735"/>
                <a:ext cx="26" cy="35"/>
              </a:xfrm>
              <a:custGeom>
                <a:avLst/>
                <a:gdLst>
                  <a:gd name="T0" fmla="*/ 8 w 11"/>
                  <a:gd name="T1" fmla="*/ 15 h 15"/>
                  <a:gd name="T2" fmla="*/ 5 w 11"/>
                  <a:gd name="T3" fmla="*/ 8 h 15"/>
                  <a:gd name="T4" fmla="*/ 0 w 11"/>
                  <a:gd name="T5" fmla="*/ 4 h 15"/>
                  <a:gd name="T6" fmla="*/ 11 w 11"/>
                  <a:gd name="T7" fmla="*/ 4 h 15"/>
                  <a:gd name="T8" fmla="*/ 10 w 11"/>
                  <a:gd name="T9" fmla="*/ 13 h 15"/>
                  <a:gd name="T10" fmla="*/ 8 w 11"/>
                  <a:gd name="T1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5">
                    <a:moveTo>
                      <a:pt x="8" y="15"/>
                    </a:moveTo>
                    <a:cubicBezTo>
                      <a:pt x="6" y="13"/>
                      <a:pt x="6" y="11"/>
                      <a:pt x="5" y="8"/>
                    </a:cubicBezTo>
                    <a:cubicBezTo>
                      <a:pt x="4" y="6"/>
                      <a:pt x="3" y="4"/>
                      <a:pt x="0" y="4"/>
                    </a:cubicBezTo>
                    <a:cubicBezTo>
                      <a:pt x="4" y="0"/>
                      <a:pt x="7" y="5"/>
                      <a:pt x="11" y="4"/>
                    </a:cubicBezTo>
                    <a:cubicBezTo>
                      <a:pt x="11" y="7"/>
                      <a:pt x="8" y="10"/>
                      <a:pt x="10" y="13"/>
                    </a:cubicBezTo>
                    <a:cubicBezTo>
                      <a:pt x="10" y="13"/>
                      <a:pt x="9" y="14"/>
                      <a:pt x="8" y="15"/>
                    </a:cubicBezTo>
                    <a:close/>
                  </a:path>
                </a:pathLst>
              </a:custGeom>
              <a:solidFill>
                <a:srgbClr val="F9A2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2" name="Freeform 1004"/>
              <p:cNvSpPr/>
              <p:nvPr/>
            </p:nvSpPr>
            <p:spPr bwMode="auto">
              <a:xfrm>
                <a:off x="1546" y="2841"/>
                <a:ext cx="12" cy="5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2 h 2"/>
                  <a:gd name="T4" fmla="*/ 5 w 5"/>
                  <a:gd name="T5" fmla="*/ 0 h 2"/>
                  <a:gd name="T6" fmla="*/ 5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4" y="1"/>
                      <a:pt x="2" y="2"/>
                      <a:pt x="0" y="2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lose/>
                  </a:path>
                </a:pathLst>
              </a:custGeom>
              <a:solidFill>
                <a:srgbClr val="FA93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3" name="Freeform 1005"/>
              <p:cNvSpPr/>
              <p:nvPr/>
            </p:nvSpPr>
            <p:spPr bwMode="auto">
              <a:xfrm>
                <a:off x="825" y="2820"/>
                <a:ext cx="31" cy="43"/>
              </a:xfrm>
              <a:custGeom>
                <a:avLst/>
                <a:gdLst>
                  <a:gd name="T0" fmla="*/ 1 w 13"/>
                  <a:gd name="T1" fmla="*/ 13 h 18"/>
                  <a:gd name="T2" fmla="*/ 1 w 13"/>
                  <a:gd name="T3" fmla="*/ 4 h 18"/>
                  <a:gd name="T4" fmla="*/ 6 w 13"/>
                  <a:gd name="T5" fmla="*/ 0 h 18"/>
                  <a:gd name="T6" fmla="*/ 11 w 13"/>
                  <a:gd name="T7" fmla="*/ 3 h 18"/>
                  <a:gd name="T8" fmla="*/ 13 w 13"/>
                  <a:gd name="T9" fmla="*/ 6 h 18"/>
                  <a:gd name="T10" fmla="*/ 13 w 13"/>
                  <a:gd name="T11" fmla="*/ 11 h 18"/>
                  <a:gd name="T12" fmla="*/ 1 w 13"/>
                  <a:gd name="T13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8">
                    <a:moveTo>
                      <a:pt x="1" y="13"/>
                    </a:moveTo>
                    <a:cubicBezTo>
                      <a:pt x="2" y="10"/>
                      <a:pt x="0" y="7"/>
                      <a:pt x="1" y="4"/>
                    </a:cubicBezTo>
                    <a:cubicBezTo>
                      <a:pt x="2" y="2"/>
                      <a:pt x="3" y="0"/>
                      <a:pt x="6" y="0"/>
                    </a:cubicBezTo>
                    <a:cubicBezTo>
                      <a:pt x="8" y="0"/>
                      <a:pt x="10" y="0"/>
                      <a:pt x="11" y="3"/>
                    </a:cubicBezTo>
                    <a:cubicBezTo>
                      <a:pt x="11" y="4"/>
                      <a:pt x="12" y="5"/>
                      <a:pt x="13" y="6"/>
                    </a:cubicBezTo>
                    <a:cubicBezTo>
                      <a:pt x="13" y="8"/>
                      <a:pt x="13" y="9"/>
                      <a:pt x="13" y="11"/>
                    </a:cubicBezTo>
                    <a:cubicBezTo>
                      <a:pt x="10" y="18"/>
                      <a:pt x="6" y="14"/>
                      <a:pt x="1" y="13"/>
                    </a:cubicBezTo>
                    <a:close/>
                  </a:path>
                </a:pathLst>
              </a:custGeom>
              <a:solidFill>
                <a:srgbClr val="FED5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4" name="Freeform 1006"/>
              <p:cNvSpPr/>
              <p:nvPr/>
            </p:nvSpPr>
            <p:spPr bwMode="auto">
              <a:xfrm>
                <a:off x="578" y="2430"/>
                <a:ext cx="12" cy="5"/>
              </a:xfrm>
              <a:custGeom>
                <a:avLst/>
                <a:gdLst>
                  <a:gd name="T0" fmla="*/ 0 w 5"/>
                  <a:gd name="T1" fmla="*/ 0 h 2"/>
                  <a:gd name="T2" fmla="*/ 3 w 5"/>
                  <a:gd name="T3" fmla="*/ 0 h 2"/>
                  <a:gd name="T4" fmla="*/ 5 w 5"/>
                  <a:gd name="T5" fmla="*/ 1 h 2"/>
                  <a:gd name="T6" fmla="*/ 0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0"/>
                      <a:pt x="2" y="0"/>
                      <a:pt x="3" y="0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2" y="1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5" name="Freeform 1007"/>
              <p:cNvSpPr/>
              <p:nvPr/>
            </p:nvSpPr>
            <p:spPr bwMode="auto">
              <a:xfrm>
                <a:off x="941" y="2901"/>
                <a:ext cx="38" cy="47"/>
              </a:xfrm>
              <a:custGeom>
                <a:avLst/>
                <a:gdLst>
                  <a:gd name="T0" fmla="*/ 15 w 16"/>
                  <a:gd name="T1" fmla="*/ 9 h 20"/>
                  <a:gd name="T2" fmla="*/ 15 w 16"/>
                  <a:gd name="T3" fmla="*/ 12 h 20"/>
                  <a:gd name="T4" fmla="*/ 15 w 16"/>
                  <a:gd name="T5" fmla="*/ 17 h 20"/>
                  <a:gd name="T6" fmla="*/ 5 w 16"/>
                  <a:gd name="T7" fmla="*/ 17 h 20"/>
                  <a:gd name="T8" fmla="*/ 1 w 16"/>
                  <a:gd name="T9" fmla="*/ 5 h 20"/>
                  <a:gd name="T10" fmla="*/ 1 w 16"/>
                  <a:gd name="T11" fmla="*/ 4 h 20"/>
                  <a:gd name="T12" fmla="*/ 13 w 16"/>
                  <a:gd name="T13" fmla="*/ 5 h 20"/>
                  <a:gd name="T14" fmla="*/ 15 w 16"/>
                  <a:gd name="T15" fmla="*/ 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20">
                    <a:moveTo>
                      <a:pt x="15" y="9"/>
                    </a:moveTo>
                    <a:cubicBezTo>
                      <a:pt x="15" y="10"/>
                      <a:pt x="15" y="11"/>
                      <a:pt x="15" y="12"/>
                    </a:cubicBezTo>
                    <a:cubicBezTo>
                      <a:pt x="14" y="13"/>
                      <a:pt x="16" y="15"/>
                      <a:pt x="15" y="17"/>
                    </a:cubicBezTo>
                    <a:cubicBezTo>
                      <a:pt x="12" y="20"/>
                      <a:pt x="8" y="17"/>
                      <a:pt x="5" y="17"/>
                    </a:cubicBezTo>
                    <a:cubicBezTo>
                      <a:pt x="2" y="14"/>
                      <a:pt x="0" y="10"/>
                      <a:pt x="1" y="5"/>
                    </a:cubicBezTo>
                    <a:cubicBezTo>
                      <a:pt x="1" y="5"/>
                      <a:pt x="1" y="5"/>
                      <a:pt x="1" y="4"/>
                    </a:cubicBezTo>
                    <a:cubicBezTo>
                      <a:pt x="5" y="0"/>
                      <a:pt x="6" y="0"/>
                      <a:pt x="13" y="5"/>
                    </a:cubicBezTo>
                    <a:cubicBezTo>
                      <a:pt x="15" y="6"/>
                      <a:pt x="13" y="8"/>
                      <a:pt x="15" y="9"/>
                    </a:cubicBezTo>
                    <a:close/>
                  </a:path>
                </a:pathLst>
              </a:custGeom>
              <a:solidFill>
                <a:srgbClr val="FED3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756" name="Freeform 1008"/>
              <p:cNvSpPr/>
              <p:nvPr/>
            </p:nvSpPr>
            <p:spPr bwMode="auto">
              <a:xfrm>
                <a:off x="977" y="2922"/>
                <a:ext cx="9" cy="24"/>
              </a:xfrm>
              <a:custGeom>
                <a:avLst/>
                <a:gdLst>
                  <a:gd name="T0" fmla="*/ 4 w 4"/>
                  <a:gd name="T1" fmla="*/ 10 h 10"/>
                  <a:gd name="T2" fmla="*/ 1 w 4"/>
                  <a:gd name="T3" fmla="*/ 9 h 10"/>
                  <a:gd name="T4" fmla="*/ 1 w 4"/>
                  <a:gd name="T5" fmla="*/ 9 h 10"/>
                  <a:gd name="T6" fmla="*/ 1 w 4"/>
                  <a:gd name="T7" fmla="*/ 5 h 10"/>
                  <a:gd name="T8" fmla="*/ 2 w 4"/>
                  <a:gd name="T9" fmla="*/ 0 h 10"/>
                  <a:gd name="T10" fmla="*/ 4 w 4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0">
                    <a:moveTo>
                      <a:pt x="4" y="10"/>
                    </a:moveTo>
                    <a:cubicBezTo>
                      <a:pt x="3" y="10"/>
                      <a:pt x="2" y="10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0" y="6"/>
                      <a:pt x="1" y="5"/>
                    </a:cubicBezTo>
                    <a:cubicBezTo>
                      <a:pt x="2" y="3"/>
                      <a:pt x="1" y="1"/>
                      <a:pt x="2" y="0"/>
                    </a:cubicBezTo>
                    <a:cubicBezTo>
                      <a:pt x="4" y="3"/>
                      <a:pt x="3" y="7"/>
                      <a:pt x="4" y="10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4" name="Group 1210"/>
            <p:cNvGrpSpPr/>
            <p:nvPr/>
          </p:nvGrpSpPr>
          <p:grpSpPr bwMode="auto">
            <a:xfrm>
              <a:off x="1041400" y="3073401"/>
              <a:ext cx="1497013" cy="1660525"/>
              <a:chOff x="656" y="1936"/>
              <a:chExt cx="943" cy="1046"/>
            </a:xfrm>
          </p:grpSpPr>
          <p:sp>
            <p:nvSpPr>
              <p:cNvPr id="1357" name="Freeform 1010"/>
              <p:cNvSpPr/>
              <p:nvPr/>
            </p:nvSpPr>
            <p:spPr bwMode="auto">
              <a:xfrm>
                <a:off x="974" y="2929"/>
                <a:ext cx="5" cy="15"/>
              </a:xfrm>
              <a:custGeom>
                <a:avLst/>
                <a:gdLst>
                  <a:gd name="T0" fmla="*/ 2 w 2"/>
                  <a:gd name="T1" fmla="*/ 2 h 6"/>
                  <a:gd name="T2" fmla="*/ 2 w 2"/>
                  <a:gd name="T3" fmla="*/ 6 h 6"/>
                  <a:gd name="T4" fmla="*/ 1 w 2"/>
                  <a:gd name="T5" fmla="*/ 5 h 6"/>
                  <a:gd name="T6" fmla="*/ 1 w 2"/>
                  <a:gd name="T7" fmla="*/ 0 h 6"/>
                  <a:gd name="T8" fmla="*/ 2 w 2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6">
                    <a:moveTo>
                      <a:pt x="2" y="2"/>
                    </a:moveTo>
                    <a:cubicBezTo>
                      <a:pt x="2" y="3"/>
                      <a:pt x="2" y="5"/>
                      <a:pt x="2" y="6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1" y="3"/>
                      <a:pt x="0" y="1"/>
                      <a:pt x="1" y="0"/>
                    </a:cubicBezTo>
                    <a:cubicBezTo>
                      <a:pt x="1" y="1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E3C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58" name="Freeform 1011"/>
              <p:cNvSpPr/>
              <p:nvPr/>
            </p:nvSpPr>
            <p:spPr bwMode="auto">
              <a:xfrm>
                <a:off x="1470" y="2487"/>
                <a:ext cx="55" cy="53"/>
              </a:xfrm>
              <a:custGeom>
                <a:avLst/>
                <a:gdLst>
                  <a:gd name="T0" fmla="*/ 16 w 23"/>
                  <a:gd name="T1" fmla="*/ 17 h 22"/>
                  <a:gd name="T2" fmla="*/ 10 w 23"/>
                  <a:gd name="T3" fmla="*/ 19 h 22"/>
                  <a:gd name="T4" fmla="*/ 5 w 23"/>
                  <a:gd name="T5" fmla="*/ 19 h 22"/>
                  <a:gd name="T6" fmla="*/ 6 w 23"/>
                  <a:gd name="T7" fmla="*/ 15 h 22"/>
                  <a:gd name="T8" fmla="*/ 3 w 23"/>
                  <a:gd name="T9" fmla="*/ 16 h 22"/>
                  <a:gd name="T10" fmla="*/ 2 w 23"/>
                  <a:gd name="T11" fmla="*/ 11 h 22"/>
                  <a:gd name="T12" fmla="*/ 3 w 23"/>
                  <a:gd name="T13" fmla="*/ 9 h 22"/>
                  <a:gd name="T14" fmla="*/ 15 w 23"/>
                  <a:gd name="T15" fmla="*/ 1 h 22"/>
                  <a:gd name="T16" fmla="*/ 18 w 23"/>
                  <a:gd name="T17" fmla="*/ 0 h 22"/>
                  <a:gd name="T18" fmla="*/ 15 w 23"/>
                  <a:gd name="T19" fmla="*/ 7 h 22"/>
                  <a:gd name="T20" fmla="*/ 20 w 23"/>
                  <a:gd name="T21" fmla="*/ 12 h 22"/>
                  <a:gd name="T22" fmla="*/ 19 w 23"/>
                  <a:gd name="T23" fmla="*/ 15 h 22"/>
                  <a:gd name="T24" fmla="*/ 16 w 23"/>
                  <a:gd name="T25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22">
                    <a:moveTo>
                      <a:pt x="16" y="17"/>
                    </a:moveTo>
                    <a:cubicBezTo>
                      <a:pt x="14" y="17"/>
                      <a:pt x="11" y="15"/>
                      <a:pt x="10" y="19"/>
                    </a:cubicBezTo>
                    <a:cubicBezTo>
                      <a:pt x="9" y="22"/>
                      <a:pt x="7" y="21"/>
                      <a:pt x="5" y="19"/>
                    </a:cubicBezTo>
                    <a:cubicBezTo>
                      <a:pt x="3" y="17"/>
                      <a:pt x="5" y="16"/>
                      <a:pt x="6" y="15"/>
                    </a:cubicBezTo>
                    <a:cubicBezTo>
                      <a:pt x="5" y="15"/>
                      <a:pt x="4" y="16"/>
                      <a:pt x="3" y="16"/>
                    </a:cubicBezTo>
                    <a:cubicBezTo>
                      <a:pt x="0" y="15"/>
                      <a:pt x="0" y="13"/>
                      <a:pt x="2" y="11"/>
                    </a:cubicBezTo>
                    <a:cubicBezTo>
                      <a:pt x="3" y="10"/>
                      <a:pt x="3" y="10"/>
                      <a:pt x="3" y="9"/>
                    </a:cubicBezTo>
                    <a:cubicBezTo>
                      <a:pt x="6" y="4"/>
                      <a:pt x="11" y="3"/>
                      <a:pt x="15" y="1"/>
                    </a:cubicBezTo>
                    <a:cubicBezTo>
                      <a:pt x="16" y="0"/>
                      <a:pt x="17" y="0"/>
                      <a:pt x="18" y="0"/>
                    </a:cubicBezTo>
                    <a:cubicBezTo>
                      <a:pt x="18" y="3"/>
                      <a:pt x="14" y="4"/>
                      <a:pt x="15" y="7"/>
                    </a:cubicBezTo>
                    <a:cubicBezTo>
                      <a:pt x="16" y="9"/>
                      <a:pt x="18" y="11"/>
                      <a:pt x="20" y="12"/>
                    </a:cubicBezTo>
                    <a:cubicBezTo>
                      <a:pt x="23" y="14"/>
                      <a:pt x="21" y="15"/>
                      <a:pt x="19" y="15"/>
                    </a:cubicBezTo>
                    <a:cubicBezTo>
                      <a:pt x="18" y="15"/>
                      <a:pt x="17" y="16"/>
                      <a:pt x="16" y="17"/>
                    </a:cubicBezTo>
                    <a:close/>
                  </a:path>
                </a:pathLst>
              </a:custGeom>
              <a:solidFill>
                <a:srgbClr val="FB7D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59" name="Freeform 1012"/>
              <p:cNvSpPr/>
              <p:nvPr/>
            </p:nvSpPr>
            <p:spPr bwMode="auto">
              <a:xfrm>
                <a:off x="1444" y="2490"/>
                <a:ext cx="62" cy="38"/>
              </a:xfrm>
              <a:custGeom>
                <a:avLst/>
                <a:gdLst>
                  <a:gd name="T0" fmla="*/ 26 w 26"/>
                  <a:gd name="T1" fmla="*/ 0 h 16"/>
                  <a:gd name="T2" fmla="*/ 14 w 26"/>
                  <a:gd name="T3" fmla="*/ 8 h 16"/>
                  <a:gd name="T4" fmla="*/ 0 w 26"/>
                  <a:gd name="T5" fmla="*/ 15 h 16"/>
                  <a:gd name="T6" fmla="*/ 4 w 26"/>
                  <a:gd name="T7" fmla="*/ 11 h 16"/>
                  <a:gd name="T8" fmla="*/ 16 w 26"/>
                  <a:gd name="T9" fmla="*/ 2 h 16"/>
                  <a:gd name="T10" fmla="*/ 24 w 26"/>
                  <a:gd name="T11" fmla="*/ 0 h 16"/>
                  <a:gd name="T12" fmla="*/ 26 w 26"/>
                  <a:gd name="T1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16">
                    <a:moveTo>
                      <a:pt x="26" y="0"/>
                    </a:moveTo>
                    <a:cubicBezTo>
                      <a:pt x="23" y="4"/>
                      <a:pt x="18" y="4"/>
                      <a:pt x="14" y="8"/>
                    </a:cubicBezTo>
                    <a:cubicBezTo>
                      <a:pt x="11" y="12"/>
                      <a:pt x="7" y="16"/>
                      <a:pt x="0" y="15"/>
                    </a:cubicBezTo>
                    <a:cubicBezTo>
                      <a:pt x="0" y="12"/>
                      <a:pt x="3" y="12"/>
                      <a:pt x="4" y="11"/>
                    </a:cubicBezTo>
                    <a:cubicBezTo>
                      <a:pt x="8" y="8"/>
                      <a:pt x="12" y="5"/>
                      <a:pt x="16" y="2"/>
                    </a:cubicBezTo>
                    <a:cubicBezTo>
                      <a:pt x="18" y="1"/>
                      <a:pt x="21" y="0"/>
                      <a:pt x="24" y="0"/>
                    </a:cubicBezTo>
                    <a:cubicBezTo>
                      <a:pt x="25" y="0"/>
                      <a:pt x="26" y="0"/>
                      <a:pt x="26" y="0"/>
                    </a:cubicBezTo>
                    <a:close/>
                  </a:path>
                </a:pathLst>
              </a:custGeom>
              <a:solidFill>
                <a:srgbClr val="C2A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0" name="Freeform 1013"/>
              <p:cNvSpPr/>
              <p:nvPr/>
            </p:nvSpPr>
            <p:spPr bwMode="auto">
              <a:xfrm>
                <a:off x="1449" y="2485"/>
                <a:ext cx="52" cy="33"/>
              </a:xfrm>
              <a:custGeom>
                <a:avLst/>
                <a:gdLst>
                  <a:gd name="T0" fmla="*/ 22 w 22"/>
                  <a:gd name="T1" fmla="*/ 2 h 14"/>
                  <a:gd name="T2" fmla="*/ 10 w 22"/>
                  <a:gd name="T3" fmla="*/ 8 h 14"/>
                  <a:gd name="T4" fmla="*/ 3 w 22"/>
                  <a:gd name="T5" fmla="*/ 14 h 14"/>
                  <a:gd name="T6" fmla="*/ 0 w 22"/>
                  <a:gd name="T7" fmla="*/ 12 h 14"/>
                  <a:gd name="T8" fmla="*/ 21 w 22"/>
                  <a:gd name="T9" fmla="*/ 0 h 14"/>
                  <a:gd name="T10" fmla="*/ 22 w 22"/>
                  <a:gd name="T11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4">
                    <a:moveTo>
                      <a:pt x="22" y="2"/>
                    </a:moveTo>
                    <a:cubicBezTo>
                      <a:pt x="18" y="5"/>
                      <a:pt x="14" y="5"/>
                      <a:pt x="10" y="8"/>
                    </a:cubicBezTo>
                    <a:cubicBezTo>
                      <a:pt x="7" y="10"/>
                      <a:pt x="6" y="13"/>
                      <a:pt x="3" y="14"/>
                    </a:cubicBezTo>
                    <a:cubicBezTo>
                      <a:pt x="2" y="13"/>
                      <a:pt x="0" y="14"/>
                      <a:pt x="0" y="12"/>
                    </a:cubicBezTo>
                    <a:cubicBezTo>
                      <a:pt x="6" y="7"/>
                      <a:pt x="14" y="3"/>
                      <a:pt x="21" y="0"/>
                    </a:cubicBezTo>
                    <a:cubicBezTo>
                      <a:pt x="21" y="1"/>
                      <a:pt x="21" y="2"/>
                      <a:pt x="22" y="2"/>
                    </a:cubicBezTo>
                    <a:close/>
                  </a:path>
                </a:pathLst>
              </a:custGeom>
              <a:solidFill>
                <a:srgbClr val="C0D1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1" name="Freeform 1014"/>
              <p:cNvSpPr/>
              <p:nvPr/>
            </p:nvSpPr>
            <p:spPr bwMode="auto">
              <a:xfrm>
                <a:off x="1072" y="2868"/>
                <a:ext cx="33" cy="90"/>
              </a:xfrm>
              <a:custGeom>
                <a:avLst/>
                <a:gdLst>
                  <a:gd name="T0" fmla="*/ 13 w 14"/>
                  <a:gd name="T1" fmla="*/ 5 h 38"/>
                  <a:gd name="T2" fmla="*/ 8 w 14"/>
                  <a:gd name="T3" fmla="*/ 30 h 38"/>
                  <a:gd name="T4" fmla="*/ 8 w 14"/>
                  <a:gd name="T5" fmla="*/ 37 h 38"/>
                  <a:gd name="T6" fmla="*/ 8 w 14"/>
                  <a:gd name="T7" fmla="*/ 38 h 38"/>
                  <a:gd name="T8" fmla="*/ 7 w 14"/>
                  <a:gd name="T9" fmla="*/ 21 h 38"/>
                  <a:gd name="T10" fmla="*/ 2 w 14"/>
                  <a:gd name="T11" fmla="*/ 26 h 38"/>
                  <a:gd name="T12" fmla="*/ 1 w 14"/>
                  <a:gd name="T13" fmla="*/ 24 h 38"/>
                  <a:gd name="T14" fmla="*/ 4 w 14"/>
                  <a:gd name="T15" fmla="*/ 11 h 38"/>
                  <a:gd name="T16" fmla="*/ 6 w 14"/>
                  <a:gd name="T17" fmla="*/ 5 h 38"/>
                  <a:gd name="T18" fmla="*/ 6 w 14"/>
                  <a:gd name="T19" fmla="*/ 4 h 38"/>
                  <a:gd name="T20" fmla="*/ 9 w 14"/>
                  <a:gd name="T21" fmla="*/ 2 h 38"/>
                  <a:gd name="T22" fmla="*/ 13 w 14"/>
                  <a:gd name="T23" fmla="*/ 1 h 38"/>
                  <a:gd name="T24" fmla="*/ 13 w 14"/>
                  <a:gd name="T25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38">
                    <a:moveTo>
                      <a:pt x="13" y="5"/>
                    </a:moveTo>
                    <a:cubicBezTo>
                      <a:pt x="12" y="13"/>
                      <a:pt x="7" y="21"/>
                      <a:pt x="8" y="30"/>
                    </a:cubicBezTo>
                    <a:cubicBezTo>
                      <a:pt x="9" y="33"/>
                      <a:pt x="9" y="35"/>
                      <a:pt x="8" y="37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6" y="33"/>
                      <a:pt x="8" y="27"/>
                      <a:pt x="7" y="21"/>
                    </a:cubicBezTo>
                    <a:cubicBezTo>
                      <a:pt x="5" y="22"/>
                      <a:pt x="3" y="24"/>
                      <a:pt x="2" y="26"/>
                    </a:cubicBezTo>
                    <a:cubicBezTo>
                      <a:pt x="0" y="26"/>
                      <a:pt x="0" y="25"/>
                      <a:pt x="1" y="24"/>
                    </a:cubicBezTo>
                    <a:cubicBezTo>
                      <a:pt x="1" y="20"/>
                      <a:pt x="2" y="16"/>
                      <a:pt x="4" y="11"/>
                    </a:cubicBezTo>
                    <a:cubicBezTo>
                      <a:pt x="7" y="10"/>
                      <a:pt x="4" y="7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7" y="3"/>
                      <a:pt x="8" y="3"/>
                      <a:pt x="9" y="2"/>
                    </a:cubicBezTo>
                    <a:cubicBezTo>
                      <a:pt x="10" y="1"/>
                      <a:pt x="11" y="0"/>
                      <a:pt x="13" y="1"/>
                    </a:cubicBezTo>
                    <a:cubicBezTo>
                      <a:pt x="14" y="2"/>
                      <a:pt x="14" y="4"/>
                      <a:pt x="13" y="5"/>
                    </a:cubicBezTo>
                    <a:close/>
                  </a:path>
                </a:pathLst>
              </a:custGeom>
              <a:solidFill>
                <a:srgbClr val="FC96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2" name="Freeform 1015"/>
              <p:cNvSpPr/>
              <p:nvPr/>
            </p:nvSpPr>
            <p:spPr bwMode="auto">
              <a:xfrm>
                <a:off x="894" y="2114"/>
                <a:ext cx="268" cy="335"/>
              </a:xfrm>
              <a:custGeom>
                <a:avLst/>
                <a:gdLst>
                  <a:gd name="T0" fmla="*/ 95 w 113"/>
                  <a:gd name="T1" fmla="*/ 3 h 141"/>
                  <a:gd name="T2" fmla="*/ 104 w 113"/>
                  <a:gd name="T3" fmla="*/ 8 h 141"/>
                  <a:gd name="T4" fmla="*/ 108 w 113"/>
                  <a:gd name="T5" fmla="*/ 22 h 141"/>
                  <a:gd name="T6" fmla="*/ 108 w 113"/>
                  <a:gd name="T7" fmla="*/ 30 h 141"/>
                  <a:gd name="T8" fmla="*/ 96 w 113"/>
                  <a:gd name="T9" fmla="*/ 65 h 141"/>
                  <a:gd name="T10" fmla="*/ 93 w 113"/>
                  <a:gd name="T11" fmla="*/ 73 h 141"/>
                  <a:gd name="T12" fmla="*/ 92 w 113"/>
                  <a:gd name="T13" fmla="*/ 100 h 141"/>
                  <a:gd name="T14" fmla="*/ 96 w 113"/>
                  <a:gd name="T15" fmla="*/ 111 h 141"/>
                  <a:gd name="T16" fmla="*/ 91 w 113"/>
                  <a:gd name="T17" fmla="*/ 115 h 141"/>
                  <a:gd name="T18" fmla="*/ 91 w 113"/>
                  <a:gd name="T19" fmla="*/ 122 h 141"/>
                  <a:gd name="T20" fmla="*/ 92 w 113"/>
                  <a:gd name="T21" fmla="*/ 123 h 141"/>
                  <a:gd name="T22" fmla="*/ 92 w 113"/>
                  <a:gd name="T23" fmla="*/ 128 h 141"/>
                  <a:gd name="T24" fmla="*/ 99 w 113"/>
                  <a:gd name="T25" fmla="*/ 133 h 141"/>
                  <a:gd name="T26" fmla="*/ 95 w 113"/>
                  <a:gd name="T27" fmla="*/ 138 h 141"/>
                  <a:gd name="T28" fmla="*/ 87 w 113"/>
                  <a:gd name="T29" fmla="*/ 137 h 141"/>
                  <a:gd name="T30" fmla="*/ 79 w 113"/>
                  <a:gd name="T31" fmla="*/ 140 h 141"/>
                  <a:gd name="T32" fmla="*/ 71 w 113"/>
                  <a:gd name="T33" fmla="*/ 138 h 141"/>
                  <a:gd name="T34" fmla="*/ 64 w 113"/>
                  <a:gd name="T35" fmla="*/ 138 h 141"/>
                  <a:gd name="T36" fmla="*/ 59 w 113"/>
                  <a:gd name="T37" fmla="*/ 125 h 141"/>
                  <a:gd name="T38" fmla="*/ 57 w 113"/>
                  <a:gd name="T39" fmla="*/ 130 h 141"/>
                  <a:gd name="T40" fmla="*/ 48 w 113"/>
                  <a:gd name="T41" fmla="*/ 124 h 141"/>
                  <a:gd name="T42" fmla="*/ 43 w 113"/>
                  <a:gd name="T43" fmla="*/ 118 h 141"/>
                  <a:gd name="T44" fmla="*/ 44 w 113"/>
                  <a:gd name="T45" fmla="*/ 110 h 141"/>
                  <a:gd name="T46" fmla="*/ 33 w 113"/>
                  <a:gd name="T47" fmla="*/ 112 h 141"/>
                  <a:gd name="T48" fmla="*/ 31 w 113"/>
                  <a:gd name="T49" fmla="*/ 109 h 141"/>
                  <a:gd name="T50" fmla="*/ 26 w 113"/>
                  <a:gd name="T51" fmla="*/ 112 h 141"/>
                  <a:gd name="T52" fmla="*/ 4 w 113"/>
                  <a:gd name="T53" fmla="*/ 86 h 141"/>
                  <a:gd name="T54" fmla="*/ 6 w 113"/>
                  <a:gd name="T55" fmla="*/ 73 h 141"/>
                  <a:gd name="T56" fmla="*/ 4 w 113"/>
                  <a:gd name="T57" fmla="*/ 58 h 141"/>
                  <a:gd name="T58" fmla="*/ 12 w 113"/>
                  <a:gd name="T59" fmla="*/ 67 h 141"/>
                  <a:gd name="T60" fmla="*/ 23 w 113"/>
                  <a:gd name="T61" fmla="*/ 66 h 141"/>
                  <a:gd name="T62" fmla="*/ 22 w 113"/>
                  <a:gd name="T63" fmla="*/ 59 h 141"/>
                  <a:gd name="T64" fmla="*/ 30 w 113"/>
                  <a:gd name="T65" fmla="*/ 61 h 141"/>
                  <a:gd name="T66" fmla="*/ 24 w 113"/>
                  <a:gd name="T67" fmla="*/ 68 h 141"/>
                  <a:gd name="T68" fmla="*/ 24 w 113"/>
                  <a:gd name="T69" fmla="*/ 74 h 141"/>
                  <a:gd name="T70" fmla="*/ 31 w 113"/>
                  <a:gd name="T71" fmla="*/ 80 h 141"/>
                  <a:gd name="T72" fmla="*/ 32 w 113"/>
                  <a:gd name="T73" fmla="*/ 76 h 141"/>
                  <a:gd name="T74" fmla="*/ 33 w 113"/>
                  <a:gd name="T75" fmla="*/ 74 h 141"/>
                  <a:gd name="T76" fmla="*/ 40 w 113"/>
                  <a:gd name="T77" fmla="*/ 73 h 141"/>
                  <a:gd name="T78" fmla="*/ 57 w 113"/>
                  <a:gd name="T79" fmla="*/ 66 h 141"/>
                  <a:gd name="T80" fmla="*/ 62 w 113"/>
                  <a:gd name="T81" fmla="*/ 58 h 141"/>
                  <a:gd name="T82" fmla="*/ 69 w 113"/>
                  <a:gd name="T83" fmla="*/ 53 h 141"/>
                  <a:gd name="T84" fmla="*/ 68 w 113"/>
                  <a:gd name="T85" fmla="*/ 48 h 141"/>
                  <a:gd name="T86" fmla="*/ 82 w 113"/>
                  <a:gd name="T87" fmla="*/ 8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3" h="141">
                    <a:moveTo>
                      <a:pt x="84" y="6"/>
                    </a:moveTo>
                    <a:cubicBezTo>
                      <a:pt x="89" y="9"/>
                      <a:pt x="91" y="4"/>
                      <a:pt x="95" y="3"/>
                    </a:cubicBezTo>
                    <a:cubicBezTo>
                      <a:pt x="97" y="2"/>
                      <a:pt x="98" y="0"/>
                      <a:pt x="101" y="1"/>
                    </a:cubicBezTo>
                    <a:cubicBezTo>
                      <a:pt x="103" y="3"/>
                      <a:pt x="105" y="5"/>
                      <a:pt x="104" y="8"/>
                    </a:cubicBezTo>
                    <a:cubicBezTo>
                      <a:pt x="101" y="13"/>
                      <a:pt x="107" y="16"/>
                      <a:pt x="107" y="16"/>
                    </a:cubicBezTo>
                    <a:cubicBezTo>
                      <a:pt x="113" y="17"/>
                      <a:pt x="109" y="21"/>
                      <a:pt x="108" y="22"/>
                    </a:cubicBezTo>
                    <a:cubicBezTo>
                      <a:pt x="106" y="23"/>
                      <a:pt x="107" y="24"/>
                      <a:pt x="108" y="25"/>
                    </a:cubicBezTo>
                    <a:cubicBezTo>
                      <a:pt x="110" y="27"/>
                      <a:pt x="109" y="28"/>
                      <a:pt x="108" y="30"/>
                    </a:cubicBezTo>
                    <a:cubicBezTo>
                      <a:pt x="106" y="34"/>
                      <a:pt x="104" y="39"/>
                      <a:pt x="103" y="44"/>
                    </a:cubicBezTo>
                    <a:cubicBezTo>
                      <a:pt x="102" y="51"/>
                      <a:pt x="99" y="58"/>
                      <a:pt x="96" y="65"/>
                    </a:cubicBezTo>
                    <a:cubicBezTo>
                      <a:pt x="95" y="67"/>
                      <a:pt x="95" y="69"/>
                      <a:pt x="93" y="71"/>
                    </a:cubicBezTo>
                    <a:cubicBezTo>
                      <a:pt x="93" y="72"/>
                      <a:pt x="93" y="72"/>
                      <a:pt x="93" y="73"/>
                    </a:cubicBezTo>
                    <a:cubicBezTo>
                      <a:pt x="92" y="81"/>
                      <a:pt x="89" y="89"/>
                      <a:pt x="91" y="97"/>
                    </a:cubicBezTo>
                    <a:cubicBezTo>
                      <a:pt x="92" y="98"/>
                      <a:pt x="88" y="100"/>
                      <a:pt x="92" y="100"/>
                    </a:cubicBezTo>
                    <a:cubicBezTo>
                      <a:pt x="94" y="100"/>
                      <a:pt x="95" y="104"/>
                      <a:pt x="94" y="106"/>
                    </a:cubicBezTo>
                    <a:cubicBezTo>
                      <a:pt x="94" y="108"/>
                      <a:pt x="95" y="109"/>
                      <a:pt x="96" y="111"/>
                    </a:cubicBezTo>
                    <a:cubicBezTo>
                      <a:pt x="99" y="114"/>
                      <a:pt x="99" y="114"/>
                      <a:pt x="94" y="116"/>
                    </a:cubicBezTo>
                    <a:cubicBezTo>
                      <a:pt x="93" y="115"/>
                      <a:pt x="92" y="115"/>
                      <a:pt x="91" y="115"/>
                    </a:cubicBezTo>
                    <a:cubicBezTo>
                      <a:pt x="92" y="116"/>
                      <a:pt x="93" y="115"/>
                      <a:pt x="94" y="115"/>
                    </a:cubicBezTo>
                    <a:cubicBezTo>
                      <a:pt x="95" y="118"/>
                      <a:pt x="92" y="120"/>
                      <a:pt x="91" y="122"/>
                    </a:cubicBezTo>
                    <a:cubicBezTo>
                      <a:pt x="91" y="123"/>
                      <a:pt x="91" y="123"/>
                      <a:pt x="91" y="123"/>
                    </a:cubicBezTo>
                    <a:cubicBezTo>
                      <a:pt x="92" y="123"/>
                      <a:pt x="92" y="123"/>
                      <a:pt x="92" y="123"/>
                    </a:cubicBezTo>
                    <a:cubicBezTo>
                      <a:pt x="92" y="123"/>
                      <a:pt x="93" y="123"/>
                      <a:pt x="93" y="123"/>
                    </a:cubicBezTo>
                    <a:cubicBezTo>
                      <a:pt x="94" y="125"/>
                      <a:pt x="93" y="127"/>
                      <a:pt x="92" y="128"/>
                    </a:cubicBezTo>
                    <a:cubicBezTo>
                      <a:pt x="90" y="129"/>
                      <a:pt x="90" y="130"/>
                      <a:pt x="92" y="131"/>
                    </a:cubicBezTo>
                    <a:cubicBezTo>
                      <a:pt x="95" y="131"/>
                      <a:pt x="97" y="132"/>
                      <a:pt x="99" y="133"/>
                    </a:cubicBezTo>
                    <a:cubicBezTo>
                      <a:pt x="100" y="134"/>
                      <a:pt x="102" y="134"/>
                      <a:pt x="101" y="137"/>
                    </a:cubicBezTo>
                    <a:cubicBezTo>
                      <a:pt x="98" y="134"/>
                      <a:pt x="97" y="139"/>
                      <a:pt x="95" y="138"/>
                    </a:cubicBezTo>
                    <a:cubicBezTo>
                      <a:pt x="93" y="137"/>
                      <a:pt x="90" y="138"/>
                      <a:pt x="88" y="137"/>
                    </a:cubicBezTo>
                    <a:cubicBezTo>
                      <a:pt x="88" y="137"/>
                      <a:pt x="87" y="136"/>
                      <a:pt x="87" y="137"/>
                    </a:cubicBezTo>
                    <a:cubicBezTo>
                      <a:pt x="85" y="141"/>
                      <a:pt x="85" y="141"/>
                      <a:pt x="83" y="137"/>
                    </a:cubicBezTo>
                    <a:cubicBezTo>
                      <a:pt x="84" y="141"/>
                      <a:pt x="80" y="141"/>
                      <a:pt x="79" y="140"/>
                    </a:cubicBezTo>
                    <a:cubicBezTo>
                      <a:pt x="77" y="138"/>
                      <a:pt x="74" y="140"/>
                      <a:pt x="73" y="138"/>
                    </a:cubicBezTo>
                    <a:cubicBezTo>
                      <a:pt x="72" y="137"/>
                      <a:pt x="71" y="138"/>
                      <a:pt x="71" y="138"/>
                    </a:cubicBezTo>
                    <a:cubicBezTo>
                      <a:pt x="71" y="140"/>
                      <a:pt x="70" y="141"/>
                      <a:pt x="68" y="141"/>
                    </a:cubicBezTo>
                    <a:cubicBezTo>
                      <a:pt x="66" y="141"/>
                      <a:pt x="65" y="139"/>
                      <a:pt x="64" y="138"/>
                    </a:cubicBezTo>
                    <a:cubicBezTo>
                      <a:pt x="63" y="135"/>
                      <a:pt x="67" y="137"/>
                      <a:pt x="67" y="135"/>
                    </a:cubicBezTo>
                    <a:cubicBezTo>
                      <a:pt x="64" y="133"/>
                      <a:pt x="57" y="133"/>
                      <a:pt x="59" y="125"/>
                    </a:cubicBezTo>
                    <a:cubicBezTo>
                      <a:pt x="57" y="126"/>
                      <a:pt x="56" y="126"/>
                      <a:pt x="57" y="128"/>
                    </a:cubicBezTo>
                    <a:cubicBezTo>
                      <a:pt x="57" y="129"/>
                      <a:pt x="59" y="129"/>
                      <a:pt x="57" y="130"/>
                    </a:cubicBezTo>
                    <a:cubicBezTo>
                      <a:pt x="56" y="131"/>
                      <a:pt x="54" y="131"/>
                      <a:pt x="53" y="130"/>
                    </a:cubicBezTo>
                    <a:cubicBezTo>
                      <a:pt x="52" y="128"/>
                      <a:pt x="50" y="126"/>
                      <a:pt x="48" y="124"/>
                    </a:cubicBezTo>
                    <a:cubicBezTo>
                      <a:pt x="46" y="122"/>
                      <a:pt x="44" y="120"/>
                      <a:pt x="49" y="117"/>
                    </a:cubicBezTo>
                    <a:cubicBezTo>
                      <a:pt x="46" y="117"/>
                      <a:pt x="45" y="120"/>
                      <a:pt x="43" y="118"/>
                    </a:cubicBezTo>
                    <a:cubicBezTo>
                      <a:pt x="42" y="116"/>
                      <a:pt x="43" y="114"/>
                      <a:pt x="44" y="113"/>
                    </a:cubicBezTo>
                    <a:cubicBezTo>
                      <a:pt x="45" y="112"/>
                      <a:pt x="45" y="110"/>
                      <a:pt x="44" y="110"/>
                    </a:cubicBezTo>
                    <a:cubicBezTo>
                      <a:pt x="43" y="109"/>
                      <a:pt x="41" y="110"/>
                      <a:pt x="41" y="111"/>
                    </a:cubicBezTo>
                    <a:cubicBezTo>
                      <a:pt x="39" y="121"/>
                      <a:pt x="36" y="116"/>
                      <a:pt x="33" y="112"/>
                    </a:cubicBezTo>
                    <a:cubicBezTo>
                      <a:pt x="33" y="110"/>
                      <a:pt x="30" y="111"/>
                      <a:pt x="31" y="109"/>
                    </a:cubicBezTo>
                    <a:cubicBezTo>
                      <a:pt x="31" y="108"/>
                      <a:pt x="31" y="109"/>
                      <a:pt x="31" y="109"/>
                    </a:cubicBezTo>
                    <a:cubicBezTo>
                      <a:pt x="31" y="108"/>
                      <a:pt x="31" y="108"/>
                      <a:pt x="31" y="109"/>
                    </a:cubicBezTo>
                    <a:cubicBezTo>
                      <a:pt x="29" y="110"/>
                      <a:pt x="28" y="111"/>
                      <a:pt x="26" y="112"/>
                    </a:cubicBezTo>
                    <a:cubicBezTo>
                      <a:pt x="27" y="106"/>
                      <a:pt x="23" y="101"/>
                      <a:pt x="19" y="99"/>
                    </a:cubicBezTo>
                    <a:cubicBezTo>
                      <a:pt x="13" y="95"/>
                      <a:pt x="9" y="90"/>
                      <a:pt x="4" y="86"/>
                    </a:cubicBezTo>
                    <a:cubicBezTo>
                      <a:pt x="3" y="84"/>
                      <a:pt x="2" y="81"/>
                      <a:pt x="5" y="81"/>
                    </a:cubicBezTo>
                    <a:cubicBezTo>
                      <a:pt x="5" y="78"/>
                      <a:pt x="8" y="76"/>
                      <a:pt x="6" y="73"/>
                    </a:cubicBezTo>
                    <a:cubicBezTo>
                      <a:pt x="4" y="70"/>
                      <a:pt x="0" y="67"/>
                      <a:pt x="0" y="63"/>
                    </a:cubicBezTo>
                    <a:cubicBezTo>
                      <a:pt x="4" y="64"/>
                      <a:pt x="7" y="64"/>
                      <a:pt x="4" y="58"/>
                    </a:cubicBezTo>
                    <a:cubicBezTo>
                      <a:pt x="7" y="59"/>
                      <a:pt x="8" y="62"/>
                      <a:pt x="7" y="70"/>
                    </a:cubicBezTo>
                    <a:cubicBezTo>
                      <a:pt x="8" y="68"/>
                      <a:pt x="11" y="70"/>
                      <a:pt x="12" y="67"/>
                    </a:cubicBezTo>
                    <a:cubicBezTo>
                      <a:pt x="12" y="65"/>
                      <a:pt x="15" y="66"/>
                      <a:pt x="16" y="66"/>
                    </a:cubicBezTo>
                    <a:cubicBezTo>
                      <a:pt x="18" y="67"/>
                      <a:pt x="20" y="65"/>
                      <a:pt x="23" y="66"/>
                    </a:cubicBezTo>
                    <a:cubicBezTo>
                      <a:pt x="23" y="66"/>
                      <a:pt x="23" y="63"/>
                      <a:pt x="22" y="62"/>
                    </a:cubicBezTo>
                    <a:cubicBezTo>
                      <a:pt x="19" y="60"/>
                      <a:pt x="20" y="59"/>
                      <a:pt x="22" y="59"/>
                    </a:cubicBezTo>
                    <a:cubicBezTo>
                      <a:pt x="23" y="59"/>
                      <a:pt x="24" y="58"/>
                      <a:pt x="24" y="58"/>
                    </a:cubicBezTo>
                    <a:cubicBezTo>
                      <a:pt x="29" y="55"/>
                      <a:pt x="29" y="55"/>
                      <a:pt x="30" y="61"/>
                    </a:cubicBezTo>
                    <a:cubicBezTo>
                      <a:pt x="24" y="59"/>
                      <a:pt x="24" y="62"/>
                      <a:pt x="25" y="66"/>
                    </a:cubicBezTo>
                    <a:cubicBezTo>
                      <a:pt x="26" y="67"/>
                      <a:pt x="26" y="68"/>
                      <a:pt x="24" y="68"/>
                    </a:cubicBezTo>
                    <a:cubicBezTo>
                      <a:pt x="22" y="67"/>
                      <a:pt x="21" y="68"/>
                      <a:pt x="21" y="70"/>
                    </a:cubicBezTo>
                    <a:cubicBezTo>
                      <a:pt x="20" y="73"/>
                      <a:pt x="23" y="72"/>
                      <a:pt x="24" y="74"/>
                    </a:cubicBezTo>
                    <a:cubicBezTo>
                      <a:pt x="25" y="74"/>
                      <a:pt x="26" y="74"/>
                      <a:pt x="27" y="74"/>
                    </a:cubicBezTo>
                    <a:cubicBezTo>
                      <a:pt x="28" y="76"/>
                      <a:pt x="27" y="80"/>
                      <a:pt x="31" y="80"/>
                    </a:cubicBezTo>
                    <a:cubicBezTo>
                      <a:pt x="33" y="80"/>
                      <a:pt x="33" y="78"/>
                      <a:pt x="33" y="77"/>
                    </a:cubicBezTo>
                    <a:cubicBezTo>
                      <a:pt x="34" y="75"/>
                      <a:pt x="33" y="76"/>
                      <a:pt x="32" y="76"/>
                    </a:cubicBezTo>
                    <a:cubicBezTo>
                      <a:pt x="31" y="77"/>
                      <a:pt x="31" y="76"/>
                      <a:pt x="31" y="76"/>
                    </a:cubicBezTo>
                    <a:cubicBezTo>
                      <a:pt x="31" y="75"/>
                      <a:pt x="33" y="74"/>
                      <a:pt x="33" y="74"/>
                    </a:cubicBezTo>
                    <a:cubicBezTo>
                      <a:pt x="36" y="77"/>
                      <a:pt x="37" y="74"/>
                      <a:pt x="38" y="73"/>
                    </a:cubicBezTo>
                    <a:cubicBezTo>
                      <a:pt x="39" y="72"/>
                      <a:pt x="39" y="72"/>
                      <a:pt x="40" y="73"/>
                    </a:cubicBezTo>
                    <a:cubicBezTo>
                      <a:pt x="46" y="74"/>
                      <a:pt x="50" y="72"/>
                      <a:pt x="54" y="68"/>
                    </a:cubicBezTo>
                    <a:cubicBezTo>
                      <a:pt x="55" y="67"/>
                      <a:pt x="56" y="67"/>
                      <a:pt x="57" y="66"/>
                    </a:cubicBezTo>
                    <a:cubicBezTo>
                      <a:pt x="57" y="65"/>
                      <a:pt x="57" y="65"/>
                      <a:pt x="57" y="64"/>
                    </a:cubicBezTo>
                    <a:cubicBezTo>
                      <a:pt x="60" y="63"/>
                      <a:pt x="61" y="60"/>
                      <a:pt x="62" y="58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5" y="56"/>
                      <a:pt x="65" y="52"/>
                      <a:pt x="69" y="53"/>
                    </a:cubicBezTo>
                    <a:cubicBezTo>
                      <a:pt x="69" y="53"/>
                      <a:pt x="70" y="51"/>
                      <a:pt x="69" y="50"/>
                    </a:cubicBezTo>
                    <a:cubicBezTo>
                      <a:pt x="68" y="50"/>
                      <a:pt x="68" y="49"/>
                      <a:pt x="68" y="48"/>
                    </a:cubicBezTo>
                    <a:cubicBezTo>
                      <a:pt x="68" y="43"/>
                      <a:pt x="70" y="39"/>
                      <a:pt x="72" y="34"/>
                    </a:cubicBezTo>
                    <a:cubicBezTo>
                      <a:pt x="76" y="26"/>
                      <a:pt x="79" y="17"/>
                      <a:pt x="82" y="8"/>
                    </a:cubicBezTo>
                    <a:cubicBezTo>
                      <a:pt x="83" y="7"/>
                      <a:pt x="83" y="6"/>
                      <a:pt x="84" y="6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3" name="Freeform 1016"/>
              <p:cNvSpPr/>
              <p:nvPr/>
            </p:nvSpPr>
            <p:spPr bwMode="auto">
              <a:xfrm>
                <a:off x="1041" y="2620"/>
                <a:ext cx="242" cy="214"/>
              </a:xfrm>
              <a:custGeom>
                <a:avLst/>
                <a:gdLst>
                  <a:gd name="T0" fmla="*/ 72 w 102"/>
                  <a:gd name="T1" fmla="*/ 15 h 90"/>
                  <a:gd name="T2" fmla="*/ 91 w 102"/>
                  <a:gd name="T3" fmla="*/ 0 h 90"/>
                  <a:gd name="T4" fmla="*/ 100 w 102"/>
                  <a:gd name="T5" fmla="*/ 15 h 90"/>
                  <a:gd name="T6" fmla="*/ 98 w 102"/>
                  <a:gd name="T7" fmla="*/ 29 h 90"/>
                  <a:gd name="T8" fmla="*/ 100 w 102"/>
                  <a:gd name="T9" fmla="*/ 39 h 90"/>
                  <a:gd name="T10" fmla="*/ 92 w 102"/>
                  <a:gd name="T11" fmla="*/ 46 h 90"/>
                  <a:gd name="T12" fmla="*/ 82 w 102"/>
                  <a:gd name="T13" fmla="*/ 36 h 90"/>
                  <a:gd name="T14" fmla="*/ 86 w 102"/>
                  <a:gd name="T15" fmla="*/ 26 h 90"/>
                  <a:gd name="T16" fmla="*/ 67 w 102"/>
                  <a:gd name="T17" fmla="*/ 22 h 90"/>
                  <a:gd name="T18" fmla="*/ 45 w 102"/>
                  <a:gd name="T19" fmla="*/ 35 h 90"/>
                  <a:gd name="T20" fmla="*/ 48 w 102"/>
                  <a:gd name="T21" fmla="*/ 46 h 90"/>
                  <a:gd name="T22" fmla="*/ 54 w 102"/>
                  <a:gd name="T23" fmla="*/ 48 h 90"/>
                  <a:gd name="T24" fmla="*/ 54 w 102"/>
                  <a:gd name="T25" fmla="*/ 48 h 90"/>
                  <a:gd name="T26" fmla="*/ 66 w 102"/>
                  <a:gd name="T27" fmla="*/ 41 h 90"/>
                  <a:gd name="T28" fmla="*/ 67 w 102"/>
                  <a:gd name="T29" fmla="*/ 39 h 90"/>
                  <a:gd name="T30" fmla="*/ 76 w 102"/>
                  <a:gd name="T31" fmla="*/ 41 h 90"/>
                  <a:gd name="T32" fmla="*/ 71 w 102"/>
                  <a:gd name="T33" fmla="*/ 47 h 90"/>
                  <a:gd name="T34" fmla="*/ 71 w 102"/>
                  <a:gd name="T35" fmla="*/ 44 h 90"/>
                  <a:gd name="T36" fmla="*/ 68 w 102"/>
                  <a:gd name="T37" fmla="*/ 48 h 90"/>
                  <a:gd name="T38" fmla="*/ 79 w 102"/>
                  <a:gd name="T39" fmla="*/ 46 h 90"/>
                  <a:gd name="T40" fmla="*/ 68 w 102"/>
                  <a:gd name="T41" fmla="*/ 58 h 90"/>
                  <a:gd name="T42" fmla="*/ 43 w 102"/>
                  <a:gd name="T43" fmla="*/ 73 h 90"/>
                  <a:gd name="T44" fmla="*/ 38 w 102"/>
                  <a:gd name="T45" fmla="*/ 78 h 90"/>
                  <a:gd name="T46" fmla="*/ 35 w 102"/>
                  <a:gd name="T47" fmla="*/ 84 h 90"/>
                  <a:gd name="T48" fmla="*/ 24 w 102"/>
                  <a:gd name="T49" fmla="*/ 90 h 90"/>
                  <a:gd name="T50" fmla="*/ 21 w 102"/>
                  <a:gd name="T51" fmla="*/ 77 h 90"/>
                  <a:gd name="T52" fmla="*/ 9 w 102"/>
                  <a:gd name="T53" fmla="*/ 70 h 90"/>
                  <a:gd name="T54" fmla="*/ 11 w 102"/>
                  <a:gd name="T55" fmla="*/ 71 h 90"/>
                  <a:gd name="T56" fmla="*/ 10 w 102"/>
                  <a:gd name="T57" fmla="*/ 74 h 90"/>
                  <a:gd name="T58" fmla="*/ 0 w 102"/>
                  <a:gd name="T59" fmla="*/ 71 h 90"/>
                  <a:gd name="T60" fmla="*/ 5 w 102"/>
                  <a:gd name="T61" fmla="*/ 62 h 90"/>
                  <a:gd name="T62" fmla="*/ 13 w 102"/>
                  <a:gd name="T63" fmla="*/ 58 h 90"/>
                  <a:gd name="T64" fmla="*/ 9 w 102"/>
                  <a:gd name="T65" fmla="*/ 53 h 90"/>
                  <a:gd name="T66" fmla="*/ 7 w 102"/>
                  <a:gd name="T67" fmla="*/ 48 h 90"/>
                  <a:gd name="T68" fmla="*/ 12 w 102"/>
                  <a:gd name="T69" fmla="*/ 39 h 90"/>
                  <a:gd name="T70" fmla="*/ 5 w 102"/>
                  <a:gd name="T71" fmla="*/ 36 h 90"/>
                  <a:gd name="T72" fmla="*/ 17 w 102"/>
                  <a:gd name="T73" fmla="*/ 34 h 90"/>
                  <a:gd name="T74" fmla="*/ 18 w 102"/>
                  <a:gd name="T75" fmla="*/ 26 h 90"/>
                  <a:gd name="T76" fmla="*/ 29 w 102"/>
                  <a:gd name="T77" fmla="*/ 30 h 90"/>
                  <a:gd name="T78" fmla="*/ 48 w 102"/>
                  <a:gd name="T79" fmla="*/ 2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2" h="90">
                    <a:moveTo>
                      <a:pt x="48" y="27"/>
                    </a:moveTo>
                    <a:cubicBezTo>
                      <a:pt x="56" y="23"/>
                      <a:pt x="64" y="20"/>
                      <a:pt x="72" y="15"/>
                    </a:cubicBezTo>
                    <a:cubicBezTo>
                      <a:pt x="77" y="11"/>
                      <a:pt x="82" y="9"/>
                      <a:pt x="85" y="4"/>
                    </a:cubicBezTo>
                    <a:cubicBezTo>
                      <a:pt x="87" y="2"/>
                      <a:pt x="89" y="1"/>
                      <a:pt x="91" y="0"/>
                    </a:cubicBezTo>
                    <a:cubicBezTo>
                      <a:pt x="94" y="0"/>
                      <a:pt x="97" y="0"/>
                      <a:pt x="99" y="2"/>
                    </a:cubicBezTo>
                    <a:cubicBezTo>
                      <a:pt x="101" y="6"/>
                      <a:pt x="99" y="11"/>
                      <a:pt x="100" y="15"/>
                    </a:cubicBezTo>
                    <a:cubicBezTo>
                      <a:pt x="98" y="18"/>
                      <a:pt x="98" y="22"/>
                      <a:pt x="98" y="26"/>
                    </a:cubicBezTo>
                    <a:cubicBezTo>
                      <a:pt x="99" y="27"/>
                      <a:pt x="98" y="28"/>
                      <a:pt x="98" y="29"/>
                    </a:cubicBezTo>
                    <a:cubicBezTo>
                      <a:pt x="96" y="33"/>
                      <a:pt x="96" y="33"/>
                      <a:pt x="100" y="35"/>
                    </a:cubicBezTo>
                    <a:cubicBezTo>
                      <a:pt x="102" y="36"/>
                      <a:pt x="102" y="38"/>
                      <a:pt x="100" y="39"/>
                    </a:cubicBezTo>
                    <a:cubicBezTo>
                      <a:pt x="97" y="39"/>
                      <a:pt x="99" y="41"/>
                      <a:pt x="99" y="43"/>
                    </a:cubicBezTo>
                    <a:cubicBezTo>
                      <a:pt x="97" y="46"/>
                      <a:pt x="94" y="46"/>
                      <a:pt x="92" y="46"/>
                    </a:cubicBezTo>
                    <a:cubicBezTo>
                      <a:pt x="88" y="45"/>
                      <a:pt x="87" y="43"/>
                      <a:pt x="86" y="38"/>
                    </a:cubicBezTo>
                    <a:cubicBezTo>
                      <a:pt x="84" y="39"/>
                      <a:pt x="82" y="40"/>
                      <a:pt x="82" y="36"/>
                    </a:cubicBezTo>
                    <a:cubicBezTo>
                      <a:pt x="82" y="35"/>
                      <a:pt x="82" y="33"/>
                      <a:pt x="82" y="32"/>
                    </a:cubicBezTo>
                    <a:cubicBezTo>
                      <a:pt x="84" y="30"/>
                      <a:pt x="85" y="28"/>
                      <a:pt x="86" y="26"/>
                    </a:cubicBezTo>
                    <a:cubicBezTo>
                      <a:pt x="89" y="22"/>
                      <a:pt x="86" y="21"/>
                      <a:pt x="83" y="21"/>
                    </a:cubicBezTo>
                    <a:cubicBezTo>
                      <a:pt x="78" y="20"/>
                      <a:pt x="72" y="20"/>
                      <a:pt x="67" y="22"/>
                    </a:cubicBezTo>
                    <a:cubicBezTo>
                      <a:pt x="62" y="24"/>
                      <a:pt x="57" y="28"/>
                      <a:pt x="52" y="30"/>
                    </a:cubicBezTo>
                    <a:cubicBezTo>
                      <a:pt x="49" y="31"/>
                      <a:pt x="48" y="34"/>
                      <a:pt x="45" y="35"/>
                    </a:cubicBezTo>
                    <a:cubicBezTo>
                      <a:pt x="40" y="38"/>
                      <a:pt x="37" y="42"/>
                      <a:pt x="33" y="46"/>
                    </a:cubicBezTo>
                    <a:cubicBezTo>
                      <a:pt x="38" y="47"/>
                      <a:pt x="43" y="48"/>
                      <a:pt x="48" y="46"/>
                    </a:cubicBezTo>
                    <a:cubicBezTo>
                      <a:pt x="50" y="45"/>
                      <a:pt x="51" y="44"/>
                      <a:pt x="53" y="45"/>
                    </a:cubicBezTo>
                    <a:cubicBezTo>
                      <a:pt x="54" y="46"/>
                      <a:pt x="54" y="47"/>
                      <a:pt x="54" y="48"/>
                    </a:cubicBezTo>
                    <a:cubicBezTo>
                      <a:pt x="53" y="48"/>
                      <a:pt x="53" y="48"/>
                      <a:pt x="53" y="49"/>
                    </a:cubicBezTo>
                    <a:cubicBezTo>
                      <a:pt x="53" y="48"/>
                      <a:pt x="53" y="48"/>
                      <a:pt x="54" y="48"/>
                    </a:cubicBezTo>
                    <a:cubicBezTo>
                      <a:pt x="55" y="50"/>
                      <a:pt x="57" y="50"/>
                      <a:pt x="59" y="48"/>
                    </a:cubicBezTo>
                    <a:cubicBezTo>
                      <a:pt x="61" y="46"/>
                      <a:pt x="64" y="44"/>
                      <a:pt x="66" y="41"/>
                    </a:cubicBezTo>
                    <a:cubicBezTo>
                      <a:pt x="66" y="40"/>
                      <a:pt x="66" y="40"/>
                      <a:pt x="66" y="40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9" y="39"/>
                      <a:pt x="70" y="36"/>
                      <a:pt x="73" y="38"/>
                    </a:cubicBezTo>
                    <a:cubicBezTo>
                      <a:pt x="74" y="39"/>
                      <a:pt x="76" y="40"/>
                      <a:pt x="76" y="41"/>
                    </a:cubicBezTo>
                    <a:cubicBezTo>
                      <a:pt x="78" y="43"/>
                      <a:pt x="78" y="46"/>
                      <a:pt x="76" y="47"/>
                    </a:cubicBezTo>
                    <a:cubicBezTo>
                      <a:pt x="75" y="48"/>
                      <a:pt x="73" y="49"/>
                      <a:pt x="71" y="47"/>
                    </a:cubicBezTo>
                    <a:cubicBezTo>
                      <a:pt x="70" y="47"/>
                      <a:pt x="70" y="47"/>
                      <a:pt x="69" y="46"/>
                    </a:cubicBezTo>
                    <a:cubicBezTo>
                      <a:pt x="69" y="45"/>
                      <a:pt x="71" y="45"/>
                      <a:pt x="71" y="44"/>
                    </a:cubicBezTo>
                    <a:cubicBezTo>
                      <a:pt x="69" y="44"/>
                      <a:pt x="68" y="45"/>
                      <a:pt x="68" y="47"/>
                    </a:cubicBezTo>
                    <a:cubicBezTo>
                      <a:pt x="68" y="47"/>
                      <a:pt x="68" y="47"/>
                      <a:pt x="68" y="48"/>
                    </a:cubicBezTo>
                    <a:cubicBezTo>
                      <a:pt x="69" y="49"/>
                      <a:pt x="70" y="47"/>
                      <a:pt x="71" y="48"/>
                    </a:cubicBezTo>
                    <a:cubicBezTo>
                      <a:pt x="74" y="50"/>
                      <a:pt x="76" y="48"/>
                      <a:pt x="79" y="46"/>
                    </a:cubicBezTo>
                    <a:cubicBezTo>
                      <a:pt x="82" y="43"/>
                      <a:pt x="84" y="44"/>
                      <a:pt x="85" y="48"/>
                    </a:cubicBezTo>
                    <a:cubicBezTo>
                      <a:pt x="79" y="52"/>
                      <a:pt x="74" y="55"/>
                      <a:pt x="68" y="58"/>
                    </a:cubicBezTo>
                    <a:cubicBezTo>
                      <a:pt x="61" y="62"/>
                      <a:pt x="54" y="66"/>
                      <a:pt x="48" y="71"/>
                    </a:cubicBezTo>
                    <a:cubicBezTo>
                      <a:pt x="47" y="72"/>
                      <a:pt x="45" y="73"/>
                      <a:pt x="43" y="73"/>
                    </a:cubicBezTo>
                    <a:cubicBezTo>
                      <a:pt x="43" y="73"/>
                      <a:pt x="41" y="72"/>
                      <a:pt x="42" y="74"/>
                    </a:cubicBezTo>
                    <a:cubicBezTo>
                      <a:pt x="41" y="76"/>
                      <a:pt x="40" y="77"/>
                      <a:pt x="38" y="78"/>
                    </a:cubicBezTo>
                    <a:cubicBezTo>
                      <a:pt x="36" y="76"/>
                      <a:pt x="37" y="74"/>
                      <a:pt x="36" y="71"/>
                    </a:cubicBezTo>
                    <a:cubicBezTo>
                      <a:pt x="37" y="76"/>
                      <a:pt x="35" y="80"/>
                      <a:pt x="35" y="84"/>
                    </a:cubicBezTo>
                    <a:cubicBezTo>
                      <a:pt x="35" y="86"/>
                      <a:pt x="35" y="89"/>
                      <a:pt x="32" y="90"/>
                    </a:cubicBezTo>
                    <a:cubicBezTo>
                      <a:pt x="30" y="87"/>
                      <a:pt x="27" y="88"/>
                      <a:pt x="24" y="90"/>
                    </a:cubicBezTo>
                    <a:cubicBezTo>
                      <a:pt x="21" y="90"/>
                      <a:pt x="20" y="88"/>
                      <a:pt x="19" y="86"/>
                    </a:cubicBezTo>
                    <a:cubicBezTo>
                      <a:pt x="21" y="83"/>
                      <a:pt x="22" y="80"/>
                      <a:pt x="21" y="77"/>
                    </a:cubicBezTo>
                    <a:cubicBezTo>
                      <a:pt x="20" y="76"/>
                      <a:pt x="20" y="75"/>
                      <a:pt x="19" y="75"/>
                    </a:cubicBezTo>
                    <a:cubicBezTo>
                      <a:pt x="15" y="76"/>
                      <a:pt x="13" y="70"/>
                      <a:pt x="9" y="70"/>
                    </a:cubicBezTo>
                    <a:cubicBezTo>
                      <a:pt x="8" y="70"/>
                      <a:pt x="8" y="70"/>
                      <a:pt x="8" y="70"/>
                    </a:cubicBezTo>
                    <a:cubicBezTo>
                      <a:pt x="9" y="71"/>
                      <a:pt x="10" y="71"/>
                      <a:pt x="11" y="71"/>
                    </a:cubicBezTo>
                    <a:cubicBezTo>
                      <a:pt x="12" y="71"/>
                      <a:pt x="13" y="72"/>
                      <a:pt x="13" y="73"/>
                    </a:cubicBezTo>
                    <a:cubicBezTo>
                      <a:pt x="13" y="74"/>
                      <a:pt x="11" y="74"/>
                      <a:pt x="10" y="74"/>
                    </a:cubicBezTo>
                    <a:cubicBezTo>
                      <a:pt x="7" y="74"/>
                      <a:pt x="5" y="73"/>
                      <a:pt x="2" y="73"/>
                    </a:cubicBezTo>
                    <a:cubicBezTo>
                      <a:pt x="1" y="73"/>
                      <a:pt x="1" y="72"/>
                      <a:pt x="0" y="71"/>
                    </a:cubicBezTo>
                    <a:cubicBezTo>
                      <a:pt x="2" y="66"/>
                      <a:pt x="3" y="65"/>
                      <a:pt x="8" y="64"/>
                    </a:cubicBezTo>
                    <a:cubicBezTo>
                      <a:pt x="6" y="64"/>
                      <a:pt x="5" y="64"/>
                      <a:pt x="5" y="62"/>
                    </a:cubicBezTo>
                    <a:cubicBezTo>
                      <a:pt x="5" y="60"/>
                      <a:pt x="7" y="60"/>
                      <a:pt x="9" y="60"/>
                    </a:cubicBezTo>
                    <a:cubicBezTo>
                      <a:pt x="10" y="60"/>
                      <a:pt x="12" y="60"/>
                      <a:pt x="13" y="58"/>
                    </a:cubicBezTo>
                    <a:cubicBezTo>
                      <a:pt x="9" y="59"/>
                      <a:pt x="6" y="59"/>
                      <a:pt x="6" y="55"/>
                    </a:cubicBezTo>
                    <a:cubicBezTo>
                      <a:pt x="5" y="53"/>
                      <a:pt x="7" y="52"/>
                      <a:pt x="9" y="53"/>
                    </a:cubicBezTo>
                    <a:cubicBezTo>
                      <a:pt x="8" y="52"/>
                      <a:pt x="5" y="54"/>
                      <a:pt x="5" y="52"/>
                    </a:cubicBezTo>
                    <a:cubicBezTo>
                      <a:pt x="4" y="50"/>
                      <a:pt x="6" y="49"/>
                      <a:pt x="7" y="48"/>
                    </a:cubicBezTo>
                    <a:cubicBezTo>
                      <a:pt x="8" y="46"/>
                      <a:pt x="8" y="44"/>
                      <a:pt x="8" y="42"/>
                    </a:cubicBezTo>
                    <a:cubicBezTo>
                      <a:pt x="8" y="40"/>
                      <a:pt x="9" y="39"/>
                      <a:pt x="12" y="39"/>
                    </a:cubicBezTo>
                    <a:cubicBezTo>
                      <a:pt x="11" y="39"/>
                      <a:pt x="11" y="39"/>
                      <a:pt x="11" y="39"/>
                    </a:cubicBezTo>
                    <a:cubicBezTo>
                      <a:pt x="8" y="39"/>
                      <a:pt x="5" y="40"/>
                      <a:pt x="5" y="36"/>
                    </a:cubicBezTo>
                    <a:cubicBezTo>
                      <a:pt x="5" y="33"/>
                      <a:pt x="8" y="34"/>
                      <a:pt x="10" y="34"/>
                    </a:cubicBezTo>
                    <a:cubicBezTo>
                      <a:pt x="13" y="33"/>
                      <a:pt x="15" y="36"/>
                      <a:pt x="17" y="34"/>
                    </a:cubicBezTo>
                    <a:cubicBezTo>
                      <a:pt x="19" y="33"/>
                      <a:pt x="17" y="30"/>
                      <a:pt x="18" y="28"/>
                    </a:cubicBezTo>
                    <a:cubicBezTo>
                      <a:pt x="18" y="27"/>
                      <a:pt x="18" y="27"/>
                      <a:pt x="18" y="26"/>
                    </a:cubicBezTo>
                    <a:cubicBezTo>
                      <a:pt x="21" y="25"/>
                      <a:pt x="22" y="27"/>
                      <a:pt x="24" y="28"/>
                    </a:cubicBezTo>
                    <a:cubicBezTo>
                      <a:pt x="26" y="28"/>
                      <a:pt x="27" y="29"/>
                      <a:pt x="29" y="30"/>
                    </a:cubicBezTo>
                    <a:cubicBezTo>
                      <a:pt x="32" y="30"/>
                      <a:pt x="34" y="30"/>
                      <a:pt x="37" y="30"/>
                    </a:cubicBezTo>
                    <a:cubicBezTo>
                      <a:pt x="41" y="32"/>
                      <a:pt x="44" y="29"/>
                      <a:pt x="48" y="27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4" name="Freeform 1017"/>
              <p:cNvSpPr/>
              <p:nvPr/>
            </p:nvSpPr>
            <p:spPr bwMode="auto">
              <a:xfrm>
                <a:off x="1145" y="2257"/>
                <a:ext cx="266" cy="207"/>
              </a:xfrm>
              <a:custGeom>
                <a:avLst/>
                <a:gdLst>
                  <a:gd name="T0" fmla="*/ 93 w 112"/>
                  <a:gd name="T1" fmla="*/ 51 h 87"/>
                  <a:gd name="T2" fmla="*/ 84 w 112"/>
                  <a:gd name="T3" fmla="*/ 55 h 87"/>
                  <a:gd name="T4" fmla="*/ 75 w 112"/>
                  <a:gd name="T5" fmla="*/ 61 h 87"/>
                  <a:gd name="T6" fmla="*/ 53 w 112"/>
                  <a:gd name="T7" fmla="*/ 71 h 87"/>
                  <a:gd name="T8" fmla="*/ 24 w 112"/>
                  <a:gd name="T9" fmla="*/ 82 h 87"/>
                  <a:gd name="T10" fmla="*/ 4 w 112"/>
                  <a:gd name="T11" fmla="*/ 86 h 87"/>
                  <a:gd name="T12" fmla="*/ 0 w 112"/>
                  <a:gd name="T13" fmla="*/ 84 h 87"/>
                  <a:gd name="T14" fmla="*/ 4 w 112"/>
                  <a:gd name="T15" fmla="*/ 78 h 87"/>
                  <a:gd name="T16" fmla="*/ 5 w 112"/>
                  <a:gd name="T17" fmla="*/ 76 h 87"/>
                  <a:gd name="T18" fmla="*/ 24 w 112"/>
                  <a:gd name="T19" fmla="*/ 58 h 87"/>
                  <a:gd name="T20" fmla="*/ 27 w 112"/>
                  <a:gd name="T21" fmla="*/ 55 h 87"/>
                  <a:gd name="T22" fmla="*/ 36 w 112"/>
                  <a:gd name="T23" fmla="*/ 49 h 87"/>
                  <a:gd name="T24" fmla="*/ 38 w 112"/>
                  <a:gd name="T25" fmla="*/ 55 h 87"/>
                  <a:gd name="T26" fmla="*/ 44 w 112"/>
                  <a:gd name="T27" fmla="*/ 59 h 87"/>
                  <a:gd name="T28" fmla="*/ 43 w 112"/>
                  <a:gd name="T29" fmla="*/ 53 h 87"/>
                  <a:gd name="T30" fmla="*/ 52 w 112"/>
                  <a:gd name="T31" fmla="*/ 47 h 87"/>
                  <a:gd name="T32" fmla="*/ 55 w 112"/>
                  <a:gd name="T33" fmla="*/ 45 h 87"/>
                  <a:gd name="T34" fmla="*/ 58 w 112"/>
                  <a:gd name="T35" fmla="*/ 44 h 87"/>
                  <a:gd name="T36" fmla="*/ 52 w 112"/>
                  <a:gd name="T37" fmla="*/ 42 h 87"/>
                  <a:gd name="T38" fmla="*/ 63 w 112"/>
                  <a:gd name="T39" fmla="*/ 40 h 87"/>
                  <a:gd name="T40" fmla="*/ 67 w 112"/>
                  <a:gd name="T41" fmla="*/ 38 h 87"/>
                  <a:gd name="T42" fmla="*/ 80 w 112"/>
                  <a:gd name="T43" fmla="*/ 44 h 87"/>
                  <a:gd name="T44" fmla="*/ 81 w 112"/>
                  <a:gd name="T45" fmla="*/ 45 h 87"/>
                  <a:gd name="T46" fmla="*/ 81 w 112"/>
                  <a:gd name="T47" fmla="*/ 44 h 87"/>
                  <a:gd name="T48" fmla="*/ 80 w 112"/>
                  <a:gd name="T49" fmla="*/ 44 h 87"/>
                  <a:gd name="T50" fmla="*/ 84 w 112"/>
                  <a:gd name="T51" fmla="*/ 36 h 87"/>
                  <a:gd name="T52" fmla="*/ 81 w 112"/>
                  <a:gd name="T53" fmla="*/ 33 h 87"/>
                  <a:gd name="T54" fmla="*/ 81 w 112"/>
                  <a:gd name="T55" fmla="*/ 30 h 87"/>
                  <a:gd name="T56" fmla="*/ 81 w 112"/>
                  <a:gd name="T57" fmla="*/ 26 h 87"/>
                  <a:gd name="T58" fmla="*/ 82 w 112"/>
                  <a:gd name="T59" fmla="*/ 21 h 87"/>
                  <a:gd name="T60" fmla="*/ 81 w 112"/>
                  <a:gd name="T61" fmla="*/ 18 h 87"/>
                  <a:gd name="T62" fmla="*/ 84 w 112"/>
                  <a:gd name="T63" fmla="*/ 13 h 87"/>
                  <a:gd name="T64" fmla="*/ 98 w 112"/>
                  <a:gd name="T65" fmla="*/ 6 h 87"/>
                  <a:gd name="T66" fmla="*/ 98 w 112"/>
                  <a:gd name="T67" fmla="*/ 5 h 87"/>
                  <a:gd name="T68" fmla="*/ 104 w 112"/>
                  <a:gd name="T69" fmla="*/ 0 h 87"/>
                  <a:gd name="T70" fmla="*/ 107 w 112"/>
                  <a:gd name="T71" fmla="*/ 4 h 87"/>
                  <a:gd name="T72" fmla="*/ 112 w 112"/>
                  <a:gd name="T73" fmla="*/ 12 h 87"/>
                  <a:gd name="T74" fmla="*/ 104 w 112"/>
                  <a:gd name="T75" fmla="*/ 19 h 87"/>
                  <a:gd name="T76" fmla="*/ 101 w 112"/>
                  <a:gd name="T77" fmla="*/ 20 h 87"/>
                  <a:gd name="T78" fmla="*/ 102 w 112"/>
                  <a:gd name="T79" fmla="*/ 23 h 87"/>
                  <a:gd name="T80" fmla="*/ 109 w 112"/>
                  <a:gd name="T81" fmla="*/ 26 h 87"/>
                  <a:gd name="T82" fmla="*/ 109 w 112"/>
                  <a:gd name="T83" fmla="*/ 28 h 87"/>
                  <a:gd name="T84" fmla="*/ 98 w 112"/>
                  <a:gd name="T85" fmla="*/ 32 h 87"/>
                  <a:gd name="T86" fmla="*/ 98 w 112"/>
                  <a:gd name="T87" fmla="*/ 32 h 87"/>
                  <a:gd name="T88" fmla="*/ 95 w 112"/>
                  <a:gd name="T89" fmla="*/ 36 h 87"/>
                  <a:gd name="T90" fmla="*/ 92 w 112"/>
                  <a:gd name="T91" fmla="*/ 44 h 87"/>
                  <a:gd name="T92" fmla="*/ 92 w 112"/>
                  <a:gd name="T93" fmla="*/ 45 h 87"/>
                  <a:gd name="T94" fmla="*/ 93 w 112"/>
                  <a:gd name="T95" fmla="*/ 5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2" h="87">
                    <a:moveTo>
                      <a:pt x="93" y="51"/>
                    </a:moveTo>
                    <a:cubicBezTo>
                      <a:pt x="90" y="52"/>
                      <a:pt x="87" y="54"/>
                      <a:pt x="84" y="55"/>
                    </a:cubicBezTo>
                    <a:cubicBezTo>
                      <a:pt x="80" y="56"/>
                      <a:pt x="78" y="58"/>
                      <a:pt x="75" y="61"/>
                    </a:cubicBezTo>
                    <a:cubicBezTo>
                      <a:pt x="68" y="64"/>
                      <a:pt x="61" y="68"/>
                      <a:pt x="53" y="71"/>
                    </a:cubicBezTo>
                    <a:cubicBezTo>
                      <a:pt x="43" y="74"/>
                      <a:pt x="34" y="78"/>
                      <a:pt x="24" y="82"/>
                    </a:cubicBezTo>
                    <a:cubicBezTo>
                      <a:pt x="18" y="84"/>
                      <a:pt x="11" y="87"/>
                      <a:pt x="4" y="86"/>
                    </a:cubicBezTo>
                    <a:cubicBezTo>
                      <a:pt x="3" y="86"/>
                      <a:pt x="1" y="87"/>
                      <a:pt x="0" y="84"/>
                    </a:cubicBezTo>
                    <a:cubicBezTo>
                      <a:pt x="1" y="82"/>
                      <a:pt x="4" y="80"/>
                      <a:pt x="4" y="78"/>
                    </a:cubicBezTo>
                    <a:cubicBezTo>
                      <a:pt x="4" y="77"/>
                      <a:pt x="4" y="76"/>
                      <a:pt x="5" y="76"/>
                    </a:cubicBezTo>
                    <a:cubicBezTo>
                      <a:pt x="11" y="70"/>
                      <a:pt x="15" y="61"/>
                      <a:pt x="24" y="58"/>
                    </a:cubicBezTo>
                    <a:cubicBezTo>
                      <a:pt x="25" y="57"/>
                      <a:pt x="26" y="56"/>
                      <a:pt x="27" y="55"/>
                    </a:cubicBezTo>
                    <a:cubicBezTo>
                      <a:pt x="29" y="52"/>
                      <a:pt x="32" y="50"/>
                      <a:pt x="36" y="49"/>
                    </a:cubicBezTo>
                    <a:cubicBezTo>
                      <a:pt x="40" y="50"/>
                      <a:pt x="38" y="53"/>
                      <a:pt x="38" y="55"/>
                    </a:cubicBezTo>
                    <a:cubicBezTo>
                      <a:pt x="41" y="53"/>
                      <a:pt x="42" y="56"/>
                      <a:pt x="44" y="59"/>
                    </a:cubicBezTo>
                    <a:cubicBezTo>
                      <a:pt x="43" y="56"/>
                      <a:pt x="42" y="55"/>
                      <a:pt x="43" y="53"/>
                    </a:cubicBezTo>
                    <a:cubicBezTo>
                      <a:pt x="46" y="50"/>
                      <a:pt x="48" y="46"/>
                      <a:pt x="52" y="47"/>
                    </a:cubicBezTo>
                    <a:cubicBezTo>
                      <a:pt x="54" y="47"/>
                      <a:pt x="54" y="47"/>
                      <a:pt x="55" y="45"/>
                    </a:cubicBezTo>
                    <a:cubicBezTo>
                      <a:pt x="56" y="45"/>
                      <a:pt x="56" y="44"/>
                      <a:pt x="58" y="44"/>
                    </a:cubicBezTo>
                    <a:cubicBezTo>
                      <a:pt x="53" y="46"/>
                      <a:pt x="53" y="46"/>
                      <a:pt x="52" y="42"/>
                    </a:cubicBezTo>
                    <a:cubicBezTo>
                      <a:pt x="56" y="40"/>
                      <a:pt x="59" y="39"/>
                      <a:pt x="63" y="40"/>
                    </a:cubicBezTo>
                    <a:cubicBezTo>
                      <a:pt x="64" y="40"/>
                      <a:pt x="66" y="38"/>
                      <a:pt x="67" y="38"/>
                    </a:cubicBezTo>
                    <a:cubicBezTo>
                      <a:pt x="75" y="36"/>
                      <a:pt x="75" y="34"/>
                      <a:pt x="80" y="44"/>
                    </a:cubicBezTo>
                    <a:cubicBezTo>
                      <a:pt x="80" y="44"/>
                      <a:pt x="81" y="45"/>
                      <a:pt x="81" y="45"/>
                    </a:cubicBezTo>
                    <a:cubicBezTo>
                      <a:pt x="82" y="45"/>
                      <a:pt x="81" y="45"/>
                      <a:pt x="81" y="44"/>
                    </a:cubicBezTo>
                    <a:cubicBezTo>
                      <a:pt x="81" y="44"/>
                      <a:pt x="80" y="44"/>
                      <a:pt x="80" y="44"/>
                    </a:cubicBezTo>
                    <a:cubicBezTo>
                      <a:pt x="79" y="40"/>
                      <a:pt x="81" y="38"/>
                      <a:pt x="84" y="36"/>
                    </a:cubicBezTo>
                    <a:cubicBezTo>
                      <a:pt x="83" y="35"/>
                      <a:pt x="82" y="34"/>
                      <a:pt x="81" y="33"/>
                    </a:cubicBezTo>
                    <a:cubicBezTo>
                      <a:pt x="80" y="32"/>
                      <a:pt x="79" y="31"/>
                      <a:pt x="81" y="30"/>
                    </a:cubicBezTo>
                    <a:cubicBezTo>
                      <a:pt x="84" y="29"/>
                      <a:pt x="83" y="27"/>
                      <a:pt x="81" y="26"/>
                    </a:cubicBezTo>
                    <a:cubicBezTo>
                      <a:pt x="80" y="24"/>
                      <a:pt x="80" y="22"/>
                      <a:pt x="82" y="21"/>
                    </a:cubicBezTo>
                    <a:cubicBezTo>
                      <a:pt x="84" y="20"/>
                      <a:pt x="82" y="19"/>
                      <a:pt x="81" y="18"/>
                    </a:cubicBezTo>
                    <a:cubicBezTo>
                      <a:pt x="81" y="15"/>
                      <a:pt x="82" y="14"/>
                      <a:pt x="84" y="13"/>
                    </a:cubicBezTo>
                    <a:cubicBezTo>
                      <a:pt x="89" y="11"/>
                      <a:pt x="92" y="7"/>
                      <a:pt x="98" y="6"/>
                    </a:cubicBezTo>
                    <a:cubicBezTo>
                      <a:pt x="98" y="6"/>
                      <a:pt x="98" y="5"/>
                      <a:pt x="98" y="5"/>
                    </a:cubicBezTo>
                    <a:cubicBezTo>
                      <a:pt x="100" y="3"/>
                      <a:pt x="102" y="1"/>
                      <a:pt x="104" y="0"/>
                    </a:cubicBezTo>
                    <a:cubicBezTo>
                      <a:pt x="104" y="2"/>
                      <a:pt x="103" y="3"/>
                      <a:pt x="107" y="4"/>
                    </a:cubicBezTo>
                    <a:cubicBezTo>
                      <a:pt x="109" y="4"/>
                      <a:pt x="110" y="9"/>
                      <a:pt x="112" y="12"/>
                    </a:cubicBezTo>
                    <a:cubicBezTo>
                      <a:pt x="111" y="16"/>
                      <a:pt x="109" y="19"/>
                      <a:pt x="104" y="19"/>
                    </a:cubicBezTo>
                    <a:cubicBezTo>
                      <a:pt x="103" y="19"/>
                      <a:pt x="101" y="19"/>
                      <a:pt x="101" y="20"/>
                    </a:cubicBezTo>
                    <a:cubicBezTo>
                      <a:pt x="101" y="21"/>
                      <a:pt x="99" y="23"/>
                      <a:pt x="102" y="23"/>
                    </a:cubicBezTo>
                    <a:cubicBezTo>
                      <a:pt x="105" y="23"/>
                      <a:pt x="107" y="25"/>
                      <a:pt x="109" y="26"/>
                    </a:cubicBezTo>
                    <a:cubicBezTo>
                      <a:pt x="111" y="27"/>
                      <a:pt x="110" y="28"/>
                      <a:pt x="109" y="28"/>
                    </a:cubicBezTo>
                    <a:cubicBezTo>
                      <a:pt x="105" y="30"/>
                      <a:pt x="102" y="32"/>
                      <a:pt x="98" y="32"/>
                    </a:cubicBezTo>
                    <a:cubicBezTo>
                      <a:pt x="98" y="32"/>
                      <a:pt x="97" y="31"/>
                      <a:pt x="98" y="32"/>
                    </a:cubicBezTo>
                    <a:cubicBezTo>
                      <a:pt x="100" y="36"/>
                      <a:pt x="97" y="35"/>
                      <a:pt x="95" y="36"/>
                    </a:cubicBezTo>
                    <a:cubicBezTo>
                      <a:pt x="92" y="37"/>
                      <a:pt x="90" y="42"/>
                      <a:pt x="92" y="44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6" y="48"/>
                      <a:pt x="96" y="48"/>
                      <a:pt x="93" y="51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5" name="Freeform 1018"/>
              <p:cNvSpPr/>
              <p:nvPr/>
            </p:nvSpPr>
            <p:spPr bwMode="auto">
              <a:xfrm>
                <a:off x="1103" y="2342"/>
                <a:ext cx="130" cy="100"/>
              </a:xfrm>
              <a:custGeom>
                <a:avLst/>
                <a:gdLst>
                  <a:gd name="T0" fmla="*/ 54 w 55"/>
                  <a:gd name="T1" fmla="*/ 14 h 42"/>
                  <a:gd name="T2" fmla="*/ 22 w 55"/>
                  <a:gd name="T3" fmla="*/ 42 h 42"/>
                  <a:gd name="T4" fmla="*/ 13 w 55"/>
                  <a:gd name="T5" fmla="*/ 41 h 42"/>
                  <a:gd name="T6" fmla="*/ 4 w 55"/>
                  <a:gd name="T7" fmla="*/ 36 h 42"/>
                  <a:gd name="T8" fmla="*/ 0 w 55"/>
                  <a:gd name="T9" fmla="*/ 33 h 42"/>
                  <a:gd name="T10" fmla="*/ 3 w 55"/>
                  <a:gd name="T11" fmla="*/ 31 h 42"/>
                  <a:gd name="T12" fmla="*/ 4 w 55"/>
                  <a:gd name="T13" fmla="*/ 27 h 42"/>
                  <a:gd name="T14" fmla="*/ 7 w 55"/>
                  <a:gd name="T15" fmla="*/ 25 h 42"/>
                  <a:gd name="T16" fmla="*/ 4 w 55"/>
                  <a:gd name="T17" fmla="*/ 27 h 42"/>
                  <a:gd name="T18" fmla="*/ 1 w 55"/>
                  <a:gd name="T19" fmla="*/ 28 h 42"/>
                  <a:gd name="T20" fmla="*/ 6 w 55"/>
                  <a:gd name="T21" fmla="*/ 19 h 42"/>
                  <a:gd name="T22" fmla="*/ 9 w 55"/>
                  <a:gd name="T23" fmla="*/ 17 h 42"/>
                  <a:gd name="T24" fmla="*/ 4 w 55"/>
                  <a:gd name="T25" fmla="*/ 13 h 42"/>
                  <a:gd name="T26" fmla="*/ 5 w 55"/>
                  <a:gd name="T27" fmla="*/ 11 h 42"/>
                  <a:gd name="T28" fmla="*/ 4 w 55"/>
                  <a:gd name="T29" fmla="*/ 5 h 42"/>
                  <a:gd name="T30" fmla="*/ 3 w 55"/>
                  <a:gd name="T31" fmla="*/ 5 h 42"/>
                  <a:gd name="T32" fmla="*/ 2 w 55"/>
                  <a:gd name="T33" fmla="*/ 1 h 42"/>
                  <a:gd name="T34" fmla="*/ 8 w 55"/>
                  <a:gd name="T35" fmla="*/ 1 h 42"/>
                  <a:gd name="T36" fmla="*/ 10 w 55"/>
                  <a:gd name="T37" fmla="*/ 8 h 42"/>
                  <a:gd name="T38" fmla="*/ 10 w 55"/>
                  <a:gd name="T39" fmla="*/ 11 h 42"/>
                  <a:gd name="T40" fmla="*/ 12 w 55"/>
                  <a:gd name="T41" fmla="*/ 10 h 42"/>
                  <a:gd name="T42" fmla="*/ 27 w 55"/>
                  <a:gd name="T43" fmla="*/ 12 h 42"/>
                  <a:gd name="T44" fmla="*/ 26 w 55"/>
                  <a:gd name="T45" fmla="*/ 15 h 42"/>
                  <a:gd name="T46" fmla="*/ 27 w 55"/>
                  <a:gd name="T47" fmla="*/ 15 h 42"/>
                  <a:gd name="T48" fmla="*/ 34 w 55"/>
                  <a:gd name="T49" fmla="*/ 11 h 42"/>
                  <a:gd name="T50" fmla="*/ 52 w 55"/>
                  <a:gd name="T51" fmla="*/ 10 h 42"/>
                  <a:gd name="T52" fmla="*/ 55 w 55"/>
                  <a:gd name="T53" fmla="*/ 11 h 42"/>
                  <a:gd name="T54" fmla="*/ 54 w 55"/>
                  <a:gd name="T55" fmla="*/ 1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5" h="42">
                    <a:moveTo>
                      <a:pt x="54" y="14"/>
                    </a:moveTo>
                    <a:cubicBezTo>
                      <a:pt x="42" y="21"/>
                      <a:pt x="32" y="31"/>
                      <a:pt x="22" y="42"/>
                    </a:cubicBezTo>
                    <a:cubicBezTo>
                      <a:pt x="19" y="39"/>
                      <a:pt x="16" y="41"/>
                      <a:pt x="13" y="41"/>
                    </a:cubicBezTo>
                    <a:cubicBezTo>
                      <a:pt x="11" y="37"/>
                      <a:pt x="7" y="36"/>
                      <a:pt x="4" y="36"/>
                    </a:cubicBezTo>
                    <a:cubicBezTo>
                      <a:pt x="2" y="36"/>
                      <a:pt x="1" y="35"/>
                      <a:pt x="0" y="33"/>
                    </a:cubicBezTo>
                    <a:cubicBezTo>
                      <a:pt x="0" y="31"/>
                      <a:pt x="2" y="31"/>
                      <a:pt x="3" y="31"/>
                    </a:cubicBezTo>
                    <a:cubicBezTo>
                      <a:pt x="5" y="30"/>
                      <a:pt x="5" y="29"/>
                      <a:pt x="4" y="27"/>
                    </a:cubicBezTo>
                    <a:cubicBezTo>
                      <a:pt x="4" y="26"/>
                      <a:pt x="6" y="26"/>
                      <a:pt x="7" y="25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1" y="28"/>
                    </a:cubicBezTo>
                    <a:cubicBezTo>
                      <a:pt x="2" y="25"/>
                      <a:pt x="4" y="22"/>
                      <a:pt x="6" y="19"/>
                    </a:cubicBezTo>
                    <a:cubicBezTo>
                      <a:pt x="7" y="19"/>
                      <a:pt x="8" y="18"/>
                      <a:pt x="9" y="17"/>
                    </a:cubicBezTo>
                    <a:cubicBezTo>
                      <a:pt x="7" y="16"/>
                      <a:pt x="6" y="14"/>
                      <a:pt x="4" y="13"/>
                    </a:cubicBezTo>
                    <a:cubicBezTo>
                      <a:pt x="3" y="13"/>
                      <a:pt x="4" y="12"/>
                      <a:pt x="5" y="11"/>
                    </a:cubicBezTo>
                    <a:cubicBezTo>
                      <a:pt x="7" y="9"/>
                      <a:pt x="4" y="7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0" y="4"/>
                      <a:pt x="0" y="4"/>
                      <a:pt x="2" y="1"/>
                    </a:cubicBezTo>
                    <a:cubicBezTo>
                      <a:pt x="4" y="0"/>
                      <a:pt x="6" y="1"/>
                      <a:pt x="8" y="1"/>
                    </a:cubicBezTo>
                    <a:cubicBezTo>
                      <a:pt x="13" y="3"/>
                      <a:pt x="13" y="4"/>
                      <a:pt x="10" y="8"/>
                    </a:cubicBezTo>
                    <a:cubicBezTo>
                      <a:pt x="9" y="9"/>
                      <a:pt x="9" y="10"/>
                      <a:pt x="10" y="11"/>
                    </a:cubicBezTo>
                    <a:cubicBezTo>
                      <a:pt x="11" y="12"/>
                      <a:pt x="11" y="11"/>
                      <a:pt x="12" y="10"/>
                    </a:cubicBezTo>
                    <a:cubicBezTo>
                      <a:pt x="16" y="7"/>
                      <a:pt x="24" y="8"/>
                      <a:pt x="27" y="12"/>
                    </a:cubicBezTo>
                    <a:cubicBezTo>
                      <a:pt x="28" y="13"/>
                      <a:pt x="28" y="15"/>
                      <a:pt x="26" y="15"/>
                    </a:cubicBezTo>
                    <a:cubicBezTo>
                      <a:pt x="26" y="15"/>
                      <a:pt x="27" y="15"/>
                      <a:pt x="27" y="15"/>
                    </a:cubicBezTo>
                    <a:cubicBezTo>
                      <a:pt x="27" y="10"/>
                      <a:pt x="31" y="11"/>
                      <a:pt x="34" y="11"/>
                    </a:cubicBezTo>
                    <a:cubicBezTo>
                      <a:pt x="40" y="11"/>
                      <a:pt x="46" y="10"/>
                      <a:pt x="52" y="10"/>
                    </a:cubicBezTo>
                    <a:cubicBezTo>
                      <a:pt x="53" y="10"/>
                      <a:pt x="55" y="10"/>
                      <a:pt x="55" y="11"/>
                    </a:cubicBezTo>
                    <a:cubicBezTo>
                      <a:pt x="55" y="12"/>
                      <a:pt x="55" y="13"/>
                      <a:pt x="54" y="14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6" name="Freeform 1019"/>
              <p:cNvSpPr/>
              <p:nvPr/>
            </p:nvSpPr>
            <p:spPr bwMode="auto">
              <a:xfrm>
                <a:off x="1088" y="2402"/>
                <a:ext cx="235" cy="123"/>
              </a:xfrm>
              <a:custGeom>
                <a:avLst/>
                <a:gdLst>
                  <a:gd name="T0" fmla="*/ 24 w 99"/>
                  <a:gd name="T1" fmla="*/ 23 h 52"/>
                  <a:gd name="T2" fmla="*/ 46 w 99"/>
                  <a:gd name="T3" fmla="*/ 20 h 52"/>
                  <a:gd name="T4" fmla="*/ 61 w 99"/>
                  <a:gd name="T5" fmla="*/ 15 h 52"/>
                  <a:gd name="T6" fmla="*/ 68 w 99"/>
                  <a:gd name="T7" fmla="*/ 11 h 52"/>
                  <a:gd name="T8" fmla="*/ 89 w 99"/>
                  <a:gd name="T9" fmla="*/ 3 h 52"/>
                  <a:gd name="T10" fmla="*/ 99 w 99"/>
                  <a:gd name="T11" fmla="*/ 0 h 52"/>
                  <a:gd name="T12" fmla="*/ 95 w 99"/>
                  <a:gd name="T13" fmla="*/ 4 h 52"/>
                  <a:gd name="T14" fmla="*/ 92 w 99"/>
                  <a:gd name="T15" fmla="*/ 7 h 52"/>
                  <a:gd name="T16" fmla="*/ 75 w 99"/>
                  <a:gd name="T17" fmla="*/ 15 h 52"/>
                  <a:gd name="T18" fmla="*/ 66 w 99"/>
                  <a:gd name="T19" fmla="*/ 18 h 52"/>
                  <a:gd name="T20" fmla="*/ 51 w 99"/>
                  <a:gd name="T21" fmla="*/ 27 h 52"/>
                  <a:gd name="T22" fmla="*/ 45 w 99"/>
                  <a:gd name="T23" fmla="*/ 30 h 52"/>
                  <a:gd name="T24" fmla="*/ 33 w 99"/>
                  <a:gd name="T25" fmla="*/ 40 h 52"/>
                  <a:gd name="T26" fmla="*/ 18 w 99"/>
                  <a:gd name="T27" fmla="*/ 50 h 52"/>
                  <a:gd name="T28" fmla="*/ 15 w 99"/>
                  <a:gd name="T29" fmla="*/ 49 h 52"/>
                  <a:gd name="T30" fmla="*/ 15 w 99"/>
                  <a:gd name="T31" fmla="*/ 49 h 52"/>
                  <a:gd name="T32" fmla="*/ 15 w 99"/>
                  <a:gd name="T33" fmla="*/ 49 h 52"/>
                  <a:gd name="T34" fmla="*/ 16 w 99"/>
                  <a:gd name="T35" fmla="*/ 49 h 52"/>
                  <a:gd name="T36" fmla="*/ 18 w 99"/>
                  <a:gd name="T37" fmla="*/ 50 h 52"/>
                  <a:gd name="T38" fmla="*/ 17 w 99"/>
                  <a:gd name="T39" fmla="*/ 52 h 52"/>
                  <a:gd name="T40" fmla="*/ 11 w 99"/>
                  <a:gd name="T41" fmla="*/ 44 h 52"/>
                  <a:gd name="T42" fmla="*/ 19 w 99"/>
                  <a:gd name="T43" fmla="*/ 46 h 52"/>
                  <a:gd name="T44" fmla="*/ 18 w 99"/>
                  <a:gd name="T45" fmla="*/ 41 h 52"/>
                  <a:gd name="T46" fmla="*/ 18 w 99"/>
                  <a:gd name="T47" fmla="*/ 37 h 52"/>
                  <a:gd name="T48" fmla="*/ 8 w 99"/>
                  <a:gd name="T49" fmla="*/ 36 h 52"/>
                  <a:gd name="T50" fmla="*/ 9 w 99"/>
                  <a:gd name="T51" fmla="*/ 39 h 52"/>
                  <a:gd name="T52" fmla="*/ 9 w 99"/>
                  <a:gd name="T53" fmla="*/ 41 h 52"/>
                  <a:gd name="T54" fmla="*/ 5 w 99"/>
                  <a:gd name="T55" fmla="*/ 41 h 52"/>
                  <a:gd name="T56" fmla="*/ 1 w 99"/>
                  <a:gd name="T57" fmla="*/ 34 h 52"/>
                  <a:gd name="T58" fmla="*/ 2 w 99"/>
                  <a:gd name="T59" fmla="*/ 30 h 52"/>
                  <a:gd name="T60" fmla="*/ 6 w 99"/>
                  <a:gd name="T61" fmla="*/ 31 h 52"/>
                  <a:gd name="T62" fmla="*/ 13 w 99"/>
                  <a:gd name="T63" fmla="*/ 34 h 52"/>
                  <a:gd name="T64" fmla="*/ 13 w 99"/>
                  <a:gd name="T65" fmla="*/ 34 h 52"/>
                  <a:gd name="T66" fmla="*/ 14 w 99"/>
                  <a:gd name="T67" fmla="*/ 35 h 52"/>
                  <a:gd name="T68" fmla="*/ 14 w 99"/>
                  <a:gd name="T69" fmla="*/ 35 h 52"/>
                  <a:gd name="T70" fmla="*/ 13 w 99"/>
                  <a:gd name="T71" fmla="*/ 34 h 52"/>
                  <a:gd name="T72" fmla="*/ 11 w 99"/>
                  <a:gd name="T73" fmla="*/ 32 h 52"/>
                  <a:gd name="T74" fmla="*/ 10 w 99"/>
                  <a:gd name="T75" fmla="*/ 31 h 52"/>
                  <a:gd name="T76" fmla="*/ 10 w 99"/>
                  <a:gd name="T77" fmla="*/ 29 h 52"/>
                  <a:gd name="T78" fmla="*/ 12 w 99"/>
                  <a:gd name="T79" fmla="*/ 29 h 52"/>
                  <a:gd name="T80" fmla="*/ 18 w 99"/>
                  <a:gd name="T81" fmla="*/ 26 h 52"/>
                  <a:gd name="T82" fmla="*/ 24 w 99"/>
                  <a:gd name="T83" fmla="*/ 2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9" h="52">
                    <a:moveTo>
                      <a:pt x="24" y="23"/>
                    </a:moveTo>
                    <a:cubicBezTo>
                      <a:pt x="32" y="26"/>
                      <a:pt x="40" y="23"/>
                      <a:pt x="46" y="20"/>
                    </a:cubicBezTo>
                    <a:cubicBezTo>
                      <a:pt x="51" y="18"/>
                      <a:pt x="56" y="17"/>
                      <a:pt x="61" y="15"/>
                    </a:cubicBezTo>
                    <a:cubicBezTo>
                      <a:pt x="64" y="14"/>
                      <a:pt x="66" y="12"/>
                      <a:pt x="68" y="11"/>
                    </a:cubicBezTo>
                    <a:cubicBezTo>
                      <a:pt x="75" y="8"/>
                      <a:pt x="83" y="8"/>
                      <a:pt x="89" y="3"/>
                    </a:cubicBezTo>
                    <a:cubicBezTo>
                      <a:pt x="92" y="1"/>
                      <a:pt x="96" y="1"/>
                      <a:pt x="99" y="0"/>
                    </a:cubicBezTo>
                    <a:cubicBezTo>
                      <a:pt x="99" y="3"/>
                      <a:pt x="96" y="2"/>
                      <a:pt x="95" y="4"/>
                    </a:cubicBezTo>
                    <a:cubicBezTo>
                      <a:pt x="94" y="5"/>
                      <a:pt x="90" y="4"/>
                      <a:pt x="92" y="7"/>
                    </a:cubicBezTo>
                    <a:cubicBezTo>
                      <a:pt x="86" y="9"/>
                      <a:pt x="80" y="12"/>
                      <a:pt x="75" y="15"/>
                    </a:cubicBezTo>
                    <a:cubicBezTo>
                      <a:pt x="72" y="16"/>
                      <a:pt x="69" y="17"/>
                      <a:pt x="66" y="18"/>
                    </a:cubicBezTo>
                    <a:cubicBezTo>
                      <a:pt x="60" y="18"/>
                      <a:pt x="56" y="24"/>
                      <a:pt x="51" y="27"/>
                    </a:cubicBezTo>
                    <a:cubicBezTo>
                      <a:pt x="49" y="28"/>
                      <a:pt x="47" y="29"/>
                      <a:pt x="45" y="30"/>
                    </a:cubicBezTo>
                    <a:cubicBezTo>
                      <a:pt x="39" y="31"/>
                      <a:pt x="36" y="35"/>
                      <a:pt x="33" y="40"/>
                    </a:cubicBezTo>
                    <a:cubicBezTo>
                      <a:pt x="30" y="46"/>
                      <a:pt x="25" y="48"/>
                      <a:pt x="18" y="50"/>
                    </a:cubicBezTo>
                    <a:cubicBezTo>
                      <a:pt x="17" y="50"/>
                      <a:pt x="16" y="49"/>
                      <a:pt x="15" y="49"/>
                    </a:cubicBezTo>
                    <a:cubicBezTo>
                      <a:pt x="15" y="49"/>
                      <a:pt x="15" y="50"/>
                      <a:pt x="15" y="49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49"/>
                      <a:pt x="16" y="49"/>
                      <a:pt x="16" y="49"/>
                    </a:cubicBezTo>
                    <a:cubicBezTo>
                      <a:pt x="17" y="49"/>
                      <a:pt x="17" y="50"/>
                      <a:pt x="18" y="50"/>
                    </a:cubicBezTo>
                    <a:cubicBezTo>
                      <a:pt x="18" y="51"/>
                      <a:pt x="18" y="52"/>
                      <a:pt x="17" y="52"/>
                    </a:cubicBezTo>
                    <a:cubicBezTo>
                      <a:pt x="12" y="52"/>
                      <a:pt x="14" y="46"/>
                      <a:pt x="11" y="44"/>
                    </a:cubicBezTo>
                    <a:cubicBezTo>
                      <a:pt x="14" y="44"/>
                      <a:pt x="16" y="44"/>
                      <a:pt x="19" y="46"/>
                    </a:cubicBezTo>
                    <a:cubicBezTo>
                      <a:pt x="20" y="44"/>
                      <a:pt x="19" y="43"/>
                      <a:pt x="18" y="41"/>
                    </a:cubicBezTo>
                    <a:cubicBezTo>
                      <a:pt x="18" y="40"/>
                      <a:pt x="18" y="38"/>
                      <a:pt x="18" y="37"/>
                    </a:cubicBezTo>
                    <a:cubicBezTo>
                      <a:pt x="14" y="39"/>
                      <a:pt x="11" y="40"/>
                      <a:pt x="8" y="36"/>
                    </a:cubicBezTo>
                    <a:cubicBezTo>
                      <a:pt x="7" y="38"/>
                      <a:pt x="8" y="38"/>
                      <a:pt x="9" y="39"/>
                    </a:cubicBezTo>
                    <a:cubicBezTo>
                      <a:pt x="9" y="40"/>
                      <a:pt x="10" y="40"/>
                      <a:pt x="9" y="41"/>
                    </a:cubicBezTo>
                    <a:cubicBezTo>
                      <a:pt x="8" y="42"/>
                      <a:pt x="7" y="43"/>
                      <a:pt x="5" y="41"/>
                    </a:cubicBezTo>
                    <a:cubicBezTo>
                      <a:pt x="4" y="39"/>
                      <a:pt x="3" y="36"/>
                      <a:pt x="1" y="34"/>
                    </a:cubicBezTo>
                    <a:cubicBezTo>
                      <a:pt x="0" y="33"/>
                      <a:pt x="2" y="31"/>
                      <a:pt x="2" y="30"/>
                    </a:cubicBezTo>
                    <a:cubicBezTo>
                      <a:pt x="4" y="28"/>
                      <a:pt x="5" y="30"/>
                      <a:pt x="6" y="31"/>
                    </a:cubicBezTo>
                    <a:cubicBezTo>
                      <a:pt x="8" y="33"/>
                      <a:pt x="10" y="35"/>
                      <a:pt x="13" y="34"/>
                    </a:cubicBezTo>
                    <a:cubicBezTo>
                      <a:pt x="13" y="34"/>
                      <a:pt x="13" y="34"/>
                      <a:pt x="13" y="34"/>
                    </a:cubicBezTo>
                    <a:cubicBezTo>
                      <a:pt x="14" y="34"/>
                      <a:pt x="14" y="35"/>
                      <a:pt x="14" y="35"/>
                    </a:cubicBezTo>
                    <a:cubicBezTo>
                      <a:pt x="15" y="35"/>
                      <a:pt x="15" y="35"/>
                      <a:pt x="14" y="35"/>
                    </a:cubicBezTo>
                    <a:cubicBezTo>
                      <a:pt x="14" y="35"/>
                      <a:pt x="13" y="34"/>
                      <a:pt x="13" y="34"/>
                    </a:cubicBezTo>
                    <a:cubicBezTo>
                      <a:pt x="13" y="33"/>
                      <a:pt x="14" y="31"/>
                      <a:pt x="11" y="32"/>
                    </a:cubicBezTo>
                    <a:cubicBezTo>
                      <a:pt x="10" y="33"/>
                      <a:pt x="10" y="31"/>
                      <a:pt x="10" y="31"/>
                    </a:cubicBezTo>
                    <a:cubicBezTo>
                      <a:pt x="9" y="30"/>
                      <a:pt x="9" y="30"/>
                      <a:pt x="10" y="29"/>
                    </a:cubicBezTo>
                    <a:cubicBezTo>
                      <a:pt x="11" y="29"/>
                      <a:pt x="11" y="29"/>
                      <a:pt x="12" y="29"/>
                    </a:cubicBezTo>
                    <a:cubicBezTo>
                      <a:pt x="16" y="31"/>
                      <a:pt x="18" y="30"/>
                      <a:pt x="18" y="26"/>
                    </a:cubicBezTo>
                    <a:cubicBezTo>
                      <a:pt x="19" y="21"/>
                      <a:pt x="22" y="23"/>
                      <a:pt x="24" y="23"/>
                    </a:cubicBezTo>
                    <a:close/>
                  </a:path>
                </a:pathLst>
              </a:custGeom>
              <a:solidFill>
                <a:srgbClr val="C1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7" name="Freeform 1020"/>
              <p:cNvSpPr/>
              <p:nvPr/>
            </p:nvSpPr>
            <p:spPr bwMode="auto">
              <a:xfrm>
                <a:off x="1107" y="2471"/>
                <a:ext cx="88" cy="192"/>
              </a:xfrm>
              <a:custGeom>
                <a:avLst/>
                <a:gdLst>
                  <a:gd name="T0" fmla="*/ 10 w 37"/>
                  <a:gd name="T1" fmla="*/ 20 h 81"/>
                  <a:gd name="T2" fmla="*/ 11 w 37"/>
                  <a:gd name="T3" fmla="*/ 19 h 81"/>
                  <a:gd name="T4" fmla="*/ 28 w 37"/>
                  <a:gd name="T5" fmla="*/ 6 h 81"/>
                  <a:gd name="T6" fmla="*/ 37 w 37"/>
                  <a:gd name="T7" fmla="*/ 1 h 81"/>
                  <a:gd name="T8" fmla="*/ 28 w 37"/>
                  <a:gd name="T9" fmla="*/ 11 h 81"/>
                  <a:gd name="T10" fmla="*/ 24 w 37"/>
                  <a:gd name="T11" fmla="*/ 17 h 81"/>
                  <a:gd name="T12" fmla="*/ 17 w 37"/>
                  <a:gd name="T13" fmla="*/ 26 h 81"/>
                  <a:gd name="T14" fmla="*/ 15 w 37"/>
                  <a:gd name="T15" fmla="*/ 30 h 81"/>
                  <a:gd name="T16" fmla="*/ 7 w 37"/>
                  <a:gd name="T17" fmla="*/ 43 h 81"/>
                  <a:gd name="T18" fmla="*/ 6 w 37"/>
                  <a:gd name="T19" fmla="*/ 52 h 81"/>
                  <a:gd name="T20" fmla="*/ 8 w 37"/>
                  <a:gd name="T21" fmla="*/ 64 h 81"/>
                  <a:gd name="T22" fmla="*/ 9 w 37"/>
                  <a:gd name="T23" fmla="*/ 70 h 81"/>
                  <a:gd name="T24" fmla="*/ 14 w 37"/>
                  <a:gd name="T25" fmla="*/ 73 h 81"/>
                  <a:gd name="T26" fmla="*/ 26 w 37"/>
                  <a:gd name="T27" fmla="*/ 75 h 81"/>
                  <a:gd name="T28" fmla="*/ 22 w 37"/>
                  <a:gd name="T29" fmla="*/ 77 h 81"/>
                  <a:gd name="T30" fmla="*/ 5 w 37"/>
                  <a:gd name="T31" fmla="*/ 71 h 81"/>
                  <a:gd name="T32" fmla="*/ 1 w 37"/>
                  <a:gd name="T33" fmla="*/ 50 h 81"/>
                  <a:gd name="T34" fmla="*/ 3 w 37"/>
                  <a:gd name="T35" fmla="*/ 35 h 81"/>
                  <a:gd name="T36" fmla="*/ 9 w 37"/>
                  <a:gd name="T37" fmla="*/ 23 h 81"/>
                  <a:gd name="T38" fmla="*/ 10 w 37"/>
                  <a:gd name="T39" fmla="*/ 21 h 81"/>
                  <a:gd name="T40" fmla="*/ 9 w 37"/>
                  <a:gd name="T41" fmla="*/ 20 h 81"/>
                  <a:gd name="T42" fmla="*/ 10 w 37"/>
                  <a:gd name="T43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81">
                    <a:moveTo>
                      <a:pt x="10" y="20"/>
                    </a:moveTo>
                    <a:cubicBezTo>
                      <a:pt x="10" y="20"/>
                      <a:pt x="11" y="19"/>
                      <a:pt x="11" y="19"/>
                    </a:cubicBezTo>
                    <a:cubicBezTo>
                      <a:pt x="20" y="18"/>
                      <a:pt x="23" y="11"/>
                      <a:pt x="28" y="6"/>
                    </a:cubicBezTo>
                    <a:cubicBezTo>
                      <a:pt x="30" y="3"/>
                      <a:pt x="33" y="0"/>
                      <a:pt x="37" y="1"/>
                    </a:cubicBezTo>
                    <a:cubicBezTo>
                      <a:pt x="34" y="4"/>
                      <a:pt x="29" y="6"/>
                      <a:pt x="28" y="11"/>
                    </a:cubicBezTo>
                    <a:cubicBezTo>
                      <a:pt x="28" y="13"/>
                      <a:pt x="26" y="15"/>
                      <a:pt x="24" y="17"/>
                    </a:cubicBezTo>
                    <a:cubicBezTo>
                      <a:pt x="22" y="20"/>
                      <a:pt x="19" y="23"/>
                      <a:pt x="17" y="26"/>
                    </a:cubicBezTo>
                    <a:cubicBezTo>
                      <a:pt x="16" y="28"/>
                      <a:pt x="16" y="29"/>
                      <a:pt x="15" y="30"/>
                    </a:cubicBezTo>
                    <a:cubicBezTo>
                      <a:pt x="9" y="33"/>
                      <a:pt x="8" y="38"/>
                      <a:pt x="7" y="43"/>
                    </a:cubicBezTo>
                    <a:cubicBezTo>
                      <a:pt x="7" y="46"/>
                      <a:pt x="7" y="49"/>
                      <a:pt x="6" y="52"/>
                    </a:cubicBezTo>
                    <a:cubicBezTo>
                      <a:pt x="5" y="56"/>
                      <a:pt x="4" y="60"/>
                      <a:pt x="8" y="64"/>
                    </a:cubicBezTo>
                    <a:cubicBezTo>
                      <a:pt x="9" y="65"/>
                      <a:pt x="9" y="68"/>
                      <a:pt x="9" y="70"/>
                    </a:cubicBezTo>
                    <a:cubicBezTo>
                      <a:pt x="10" y="72"/>
                      <a:pt x="12" y="72"/>
                      <a:pt x="14" y="73"/>
                    </a:cubicBezTo>
                    <a:cubicBezTo>
                      <a:pt x="18" y="74"/>
                      <a:pt x="22" y="73"/>
                      <a:pt x="26" y="75"/>
                    </a:cubicBezTo>
                    <a:cubicBezTo>
                      <a:pt x="25" y="76"/>
                      <a:pt x="24" y="76"/>
                      <a:pt x="22" y="77"/>
                    </a:cubicBezTo>
                    <a:cubicBezTo>
                      <a:pt x="14" y="81"/>
                      <a:pt x="10" y="79"/>
                      <a:pt x="5" y="71"/>
                    </a:cubicBezTo>
                    <a:cubicBezTo>
                      <a:pt x="1" y="65"/>
                      <a:pt x="0" y="58"/>
                      <a:pt x="1" y="50"/>
                    </a:cubicBezTo>
                    <a:cubicBezTo>
                      <a:pt x="2" y="45"/>
                      <a:pt x="0" y="40"/>
                      <a:pt x="3" y="35"/>
                    </a:cubicBezTo>
                    <a:cubicBezTo>
                      <a:pt x="5" y="31"/>
                      <a:pt x="8" y="27"/>
                      <a:pt x="9" y="23"/>
                    </a:cubicBezTo>
                    <a:cubicBezTo>
                      <a:pt x="10" y="23"/>
                      <a:pt x="10" y="22"/>
                      <a:pt x="10" y="21"/>
                    </a:cubicBezTo>
                    <a:cubicBezTo>
                      <a:pt x="9" y="21"/>
                      <a:pt x="9" y="21"/>
                      <a:pt x="9" y="20"/>
                    </a:cubicBezTo>
                    <a:cubicBezTo>
                      <a:pt x="10" y="20"/>
                      <a:pt x="10" y="20"/>
                      <a:pt x="10" y="20"/>
                    </a:cubicBezTo>
                    <a:close/>
                  </a:path>
                </a:pathLst>
              </a:custGeom>
              <a:solidFill>
                <a:srgbClr val="FEFE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8" name="Freeform 1021"/>
              <p:cNvSpPr/>
              <p:nvPr/>
            </p:nvSpPr>
            <p:spPr bwMode="auto">
              <a:xfrm>
                <a:off x="1119" y="2637"/>
                <a:ext cx="97" cy="40"/>
              </a:xfrm>
              <a:custGeom>
                <a:avLst/>
                <a:gdLst>
                  <a:gd name="T0" fmla="*/ 40 w 41"/>
                  <a:gd name="T1" fmla="*/ 1 h 17"/>
                  <a:gd name="T2" fmla="*/ 24 w 41"/>
                  <a:gd name="T3" fmla="*/ 13 h 17"/>
                  <a:gd name="T4" fmla="*/ 3 w 41"/>
                  <a:gd name="T5" fmla="*/ 15 h 17"/>
                  <a:gd name="T6" fmla="*/ 0 w 41"/>
                  <a:gd name="T7" fmla="*/ 14 h 17"/>
                  <a:gd name="T8" fmla="*/ 3 w 41"/>
                  <a:gd name="T9" fmla="*/ 13 h 17"/>
                  <a:gd name="T10" fmla="*/ 27 w 41"/>
                  <a:gd name="T11" fmla="*/ 5 h 17"/>
                  <a:gd name="T12" fmla="*/ 39 w 41"/>
                  <a:gd name="T13" fmla="*/ 0 h 17"/>
                  <a:gd name="T14" fmla="*/ 40 w 41"/>
                  <a:gd name="T15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17">
                    <a:moveTo>
                      <a:pt x="40" y="1"/>
                    </a:moveTo>
                    <a:cubicBezTo>
                      <a:pt x="37" y="8"/>
                      <a:pt x="30" y="11"/>
                      <a:pt x="24" y="13"/>
                    </a:cubicBezTo>
                    <a:cubicBezTo>
                      <a:pt x="17" y="15"/>
                      <a:pt x="10" y="17"/>
                      <a:pt x="3" y="15"/>
                    </a:cubicBezTo>
                    <a:cubicBezTo>
                      <a:pt x="2" y="15"/>
                      <a:pt x="0" y="16"/>
                      <a:pt x="0" y="14"/>
                    </a:cubicBezTo>
                    <a:cubicBezTo>
                      <a:pt x="0" y="12"/>
                      <a:pt x="2" y="13"/>
                      <a:pt x="3" y="13"/>
                    </a:cubicBezTo>
                    <a:cubicBezTo>
                      <a:pt x="12" y="13"/>
                      <a:pt x="20" y="9"/>
                      <a:pt x="27" y="5"/>
                    </a:cubicBezTo>
                    <a:cubicBezTo>
                      <a:pt x="30" y="1"/>
                      <a:pt x="35" y="0"/>
                      <a:pt x="39" y="0"/>
                    </a:cubicBezTo>
                    <a:cubicBezTo>
                      <a:pt x="40" y="0"/>
                      <a:pt x="41" y="0"/>
                      <a:pt x="40" y="1"/>
                    </a:cubicBezTo>
                    <a:close/>
                  </a:path>
                </a:pathLst>
              </a:custGeom>
              <a:solidFill>
                <a:srgbClr val="8DB4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69" name="Freeform 1022"/>
              <p:cNvSpPr/>
              <p:nvPr/>
            </p:nvSpPr>
            <p:spPr bwMode="auto">
              <a:xfrm>
                <a:off x="970" y="2613"/>
                <a:ext cx="57" cy="50"/>
              </a:xfrm>
              <a:custGeom>
                <a:avLst/>
                <a:gdLst>
                  <a:gd name="T0" fmla="*/ 17 w 24"/>
                  <a:gd name="T1" fmla="*/ 1 h 21"/>
                  <a:gd name="T2" fmla="*/ 21 w 24"/>
                  <a:gd name="T3" fmla="*/ 4 h 21"/>
                  <a:gd name="T4" fmla="*/ 24 w 24"/>
                  <a:gd name="T5" fmla="*/ 7 h 21"/>
                  <a:gd name="T6" fmla="*/ 20 w 24"/>
                  <a:gd name="T7" fmla="*/ 13 h 21"/>
                  <a:gd name="T8" fmla="*/ 21 w 24"/>
                  <a:gd name="T9" fmla="*/ 15 h 21"/>
                  <a:gd name="T10" fmla="*/ 22 w 24"/>
                  <a:gd name="T11" fmla="*/ 20 h 21"/>
                  <a:gd name="T12" fmla="*/ 17 w 24"/>
                  <a:gd name="T13" fmla="*/ 18 h 21"/>
                  <a:gd name="T14" fmla="*/ 10 w 24"/>
                  <a:gd name="T15" fmla="*/ 18 h 21"/>
                  <a:gd name="T16" fmla="*/ 5 w 24"/>
                  <a:gd name="T17" fmla="*/ 16 h 21"/>
                  <a:gd name="T18" fmla="*/ 3 w 24"/>
                  <a:gd name="T19" fmla="*/ 13 h 21"/>
                  <a:gd name="T20" fmla="*/ 0 w 24"/>
                  <a:gd name="T21" fmla="*/ 10 h 21"/>
                  <a:gd name="T22" fmla="*/ 5 w 24"/>
                  <a:gd name="T23" fmla="*/ 8 h 21"/>
                  <a:gd name="T24" fmla="*/ 10 w 24"/>
                  <a:gd name="T25" fmla="*/ 5 h 21"/>
                  <a:gd name="T26" fmla="*/ 14 w 24"/>
                  <a:gd name="T27" fmla="*/ 0 h 21"/>
                  <a:gd name="T28" fmla="*/ 17 w 24"/>
                  <a:gd name="T29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1">
                    <a:moveTo>
                      <a:pt x="17" y="1"/>
                    </a:moveTo>
                    <a:cubicBezTo>
                      <a:pt x="18" y="2"/>
                      <a:pt x="20" y="3"/>
                      <a:pt x="21" y="4"/>
                    </a:cubicBezTo>
                    <a:cubicBezTo>
                      <a:pt x="22" y="5"/>
                      <a:pt x="24" y="5"/>
                      <a:pt x="24" y="7"/>
                    </a:cubicBezTo>
                    <a:cubicBezTo>
                      <a:pt x="24" y="10"/>
                      <a:pt x="24" y="13"/>
                      <a:pt x="20" y="13"/>
                    </a:cubicBezTo>
                    <a:cubicBezTo>
                      <a:pt x="20" y="14"/>
                      <a:pt x="20" y="14"/>
                      <a:pt x="21" y="15"/>
                    </a:cubicBezTo>
                    <a:cubicBezTo>
                      <a:pt x="22" y="16"/>
                      <a:pt x="24" y="18"/>
                      <a:pt x="22" y="20"/>
                    </a:cubicBezTo>
                    <a:cubicBezTo>
                      <a:pt x="20" y="21"/>
                      <a:pt x="19" y="19"/>
                      <a:pt x="17" y="18"/>
                    </a:cubicBezTo>
                    <a:cubicBezTo>
                      <a:pt x="15" y="17"/>
                      <a:pt x="13" y="15"/>
                      <a:pt x="10" y="18"/>
                    </a:cubicBezTo>
                    <a:cubicBezTo>
                      <a:pt x="8" y="19"/>
                      <a:pt x="6" y="18"/>
                      <a:pt x="5" y="16"/>
                    </a:cubicBezTo>
                    <a:cubicBezTo>
                      <a:pt x="4" y="15"/>
                      <a:pt x="3" y="14"/>
                      <a:pt x="3" y="13"/>
                    </a:cubicBezTo>
                    <a:cubicBezTo>
                      <a:pt x="2" y="12"/>
                      <a:pt x="0" y="11"/>
                      <a:pt x="0" y="10"/>
                    </a:cubicBezTo>
                    <a:cubicBezTo>
                      <a:pt x="1" y="8"/>
                      <a:pt x="3" y="8"/>
                      <a:pt x="5" y="8"/>
                    </a:cubicBezTo>
                    <a:cubicBezTo>
                      <a:pt x="8" y="9"/>
                      <a:pt x="9" y="8"/>
                      <a:pt x="10" y="5"/>
                    </a:cubicBezTo>
                    <a:cubicBezTo>
                      <a:pt x="11" y="4"/>
                      <a:pt x="13" y="2"/>
                      <a:pt x="14" y="0"/>
                    </a:cubicBezTo>
                    <a:cubicBezTo>
                      <a:pt x="15" y="0"/>
                      <a:pt x="16" y="0"/>
                      <a:pt x="17" y="1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0" name="Freeform 1023"/>
              <p:cNvSpPr/>
              <p:nvPr/>
            </p:nvSpPr>
            <p:spPr bwMode="auto">
              <a:xfrm>
                <a:off x="1212" y="2597"/>
                <a:ext cx="66" cy="50"/>
              </a:xfrm>
              <a:custGeom>
                <a:avLst/>
                <a:gdLst>
                  <a:gd name="T0" fmla="*/ 1 w 28"/>
                  <a:gd name="T1" fmla="*/ 18 h 21"/>
                  <a:gd name="T2" fmla="*/ 0 w 28"/>
                  <a:gd name="T3" fmla="*/ 17 h 21"/>
                  <a:gd name="T4" fmla="*/ 2 w 28"/>
                  <a:gd name="T5" fmla="*/ 13 h 21"/>
                  <a:gd name="T6" fmla="*/ 18 w 28"/>
                  <a:gd name="T7" fmla="*/ 1 h 21"/>
                  <a:gd name="T8" fmla="*/ 19 w 28"/>
                  <a:gd name="T9" fmla="*/ 1 h 21"/>
                  <a:gd name="T10" fmla="*/ 26 w 28"/>
                  <a:gd name="T11" fmla="*/ 3 h 21"/>
                  <a:gd name="T12" fmla="*/ 22 w 28"/>
                  <a:gd name="T13" fmla="*/ 10 h 21"/>
                  <a:gd name="T14" fmla="*/ 19 w 28"/>
                  <a:gd name="T15" fmla="*/ 11 h 21"/>
                  <a:gd name="T16" fmla="*/ 14 w 28"/>
                  <a:gd name="T17" fmla="*/ 14 h 21"/>
                  <a:gd name="T18" fmla="*/ 3 w 28"/>
                  <a:gd name="T19" fmla="*/ 21 h 21"/>
                  <a:gd name="T20" fmla="*/ 1 w 28"/>
                  <a:gd name="T21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21">
                    <a:moveTo>
                      <a:pt x="1" y="18"/>
                    </a:moveTo>
                    <a:cubicBezTo>
                      <a:pt x="1" y="18"/>
                      <a:pt x="1" y="17"/>
                      <a:pt x="0" y="17"/>
                    </a:cubicBezTo>
                    <a:cubicBezTo>
                      <a:pt x="0" y="15"/>
                      <a:pt x="0" y="15"/>
                      <a:pt x="2" y="13"/>
                    </a:cubicBezTo>
                    <a:cubicBezTo>
                      <a:pt x="7" y="9"/>
                      <a:pt x="12" y="5"/>
                      <a:pt x="18" y="1"/>
                    </a:cubicBezTo>
                    <a:cubicBezTo>
                      <a:pt x="18" y="1"/>
                      <a:pt x="18" y="1"/>
                      <a:pt x="19" y="1"/>
                    </a:cubicBezTo>
                    <a:cubicBezTo>
                      <a:pt x="22" y="1"/>
                      <a:pt x="25" y="0"/>
                      <a:pt x="26" y="3"/>
                    </a:cubicBezTo>
                    <a:cubicBezTo>
                      <a:pt x="28" y="6"/>
                      <a:pt x="24" y="8"/>
                      <a:pt x="22" y="10"/>
                    </a:cubicBezTo>
                    <a:cubicBezTo>
                      <a:pt x="21" y="11"/>
                      <a:pt x="19" y="11"/>
                      <a:pt x="19" y="11"/>
                    </a:cubicBezTo>
                    <a:cubicBezTo>
                      <a:pt x="17" y="12"/>
                      <a:pt x="15" y="13"/>
                      <a:pt x="14" y="14"/>
                    </a:cubicBezTo>
                    <a:cubicBezTo>
                      <a:pt x="11" y="17"/>
                      <a:pt x="8" y="21"/>
                      <a:pt x="3" y="21"/>
                    </a:cubicBezTo>
                    <a:cubicBezTo>
                      <a:pt x="3" y="20"/>
                      <a:pt x="3" y="19"/>
                      <a:pt x="1" y="18"/>
                    </a:cubicBezTo>
                    <a:close/>
                  </a:path>
                </a:pathLst>
              </a:custGeom>
              <a:solidFill>
                <a:srgbClr val="C2D8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1" name="Freeform 1024"/>
              <p:cNvSpPr/>
              <p:nvPr/>
            </p:nvSpPr>
            <p:spPr bwMode="auto">
              <a:xfrm>
                <a:off x="984" y="2461"/>
                <a:ext cx="76" cy="64"/>
              </a:xfrm>
              <a:custGeom>
                <a:avLst/>
                <a:gdLst>
                  <a:gd name="T0" fmla="*/ 31 w 32"/>
                  <a:gd name="T1" fmla="*/ 27 h 27"/>
                  <a:gd name="T2" fmla="*/ 17 w 32"/>
                  <a:gd name="T3" fmla="*/ 17 h 27"/>
                  <a:gd name="T4" fmla="*/ 4 w 32"/>
                  <a:gd name="T5" fmla="*/ 8 h 27"/>
                  <a:gd name="T6" fmla="*/ 1 w 32"/>
                  <a:gd name="T7" fmla="*/ 0 h 27"/>
                  <a:gd name="T8" fmla="*/ 16 w 32"/>
                  <a:gd name="T9" fmla="*/ 12 h 27"/>
                  <a:gd name="T10" fmla="*/ 30 w 32"/>
                  <a:gd name="T11" fmla="*/ 23 h 27"/>
                  <a:gd name="T12" fmla="*/ 31 w 32"/>
                  <a:gd name="T1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27">
                    <a:moveTo>
                      <a:pt x="31" y="27"/>
                    </a:moveTo>
                    <a:cubicBezTo>
                      <a:pt x="26" y="25"/>
                      <a:pt x="21" y="21"/>
                      <a:pt x="17" y="17"/>
                    </a:cubicBezTo>
                    <a:cubicBezTo>
                      <a:pt x="13" y="13"/>
                      <a:pt x="9" y="11"/>
                      <a:pt x="4" y="8"/>
                    </a:cubicBezTo>
                    <a:cubicBezTo>
                      <a:pt x="2" y="6"/>
                      <a:pt x="0" y="3"/>
                      <a:pt x="1" y="0"/>
                    </a:cubicBezTo>
                    <a:cubicBezTo>
                      <a:pt x="5" y="5"/>
                      <a:pt x="11" y="8"/>
                      <a:pt x="16" y="12"/>
                    </a:cubicBezTo>
                    <a:cubicBezTo>
                      <a:pt x="20" y="16"/>
                      <a:pt x="26" y="18"/>
                      <a:pt x="30" y="23"/>
                    </a:cubicBezTo>
                    <a:cubicBezTo>
                      <a:pt x="31" y="24"/>
                      <a:pt x="32" y="25"/>
                      <a:pt x="31" y="27"/>
                    </a:cubicBezTo>
                    <a:close/>
                  </a:path>
                </a:pathLst>
              </a:custGeom>
              <a:solidFill>
                <a:srgbClr val="9FC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2" name="Freeform 1025"/>
              <p:cNvSpPr/>
              <p:nvPr/>
            </p:nvSpPr>
            <p:spPr bwMode="auto">
              <a:xfrm>
                <a:off x="1126" y="2618"/>
                <a:ext cx="88" cy="31"/>
              </a:xfrm>
              <a:custGeom>
                <a:avLst/>
                <a:gdLst>
                  <a:gd name="T0" fmla="*/ 18 w 37"/>
                  <a:gd name="T1" fmla="*/ 13 h 13"/>
                  <a:gd name="T2" fmla="*/ 4 w 37"/>
                  <a:gd name="T3" fmla="*/ 12 h 13"/>
                  <a:gd name="T4" fmla="*/ 0 w 37"/>
                  <a:gd name="T5" fmla="*/ 8 h 13"/>
                  <a:gd name="T6" fmla="*/ 0 w 37"/>
                  <a:gd name="T7" fmla="*/ 8 h 13"/>
                  <a:gd name="T8" fmla="*/ 1 w 37"/>
                  <a:gd name="T9" fmla="*/ 8 h 13"/>
                  <a:gd name="T10" fmla="*/ 13 w 37"/>
                  <a:gd name="T11" fmla="*/ 9 h 13"/>
                  <a:gd name="T12" fmla="*/ 24 w 37"/>
                  <a:gd name="T13" fmla="*/ 4 h 13"/>
                  <a:gd name="T14" fmla="*/ 37 w 37"/>
                  <a:gd name="T15" fmla="*/ 3 h 13"/>
                  <a:gd name="T16" fmla="*/ 32 w 37"/>
                  <a:gd name="T17" fmla="*/ 7 h 13"/>
                  <a:gd name="T18" fmla="*/ 20 w 37"/>
                  <a:gd name="T19" fmla="*/ 13 h 13"/>
                  <a:gd name="T20" fmla="*/ 18 w 37"/>
                  <a:gd name="T21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13">
                    <a:moveTo>
                      <a:pt x="18" y="13"/>
                    </a:moveTo>
                    <a:cubicBezTo>
                      <a:pt x="13" y="13"/>
                      <a:pt x="9" y="12"/>
                      <a:pt x="4" y="12"/>
                    </a:cubicBezTo>
                    <a:cubicBezTo>
                      <a:pt x="2" y="12"/>
                      <a:pt x="0" y="10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5" y="9"/>
                      <a:pt x="9" y="9"/>
                      <a:pt x="13" y="9"/>
                    </a:cubicBezTo>
                    <a:cubicBezTo>
                      <a:pt x="17" y="9"/>
                      <a:pt x="21" y="8"/>
                      <a:pt x="24" y="4"/>
                    </a:cubicBezTo>
                    <a:cubicBezTo>
                      <a:pt x="27" y="1"/>
                      <a:pt x="32" y="0"/>
                      <a:pt x="37" y="3"/>
                    </a:cubicBezTo>
                    <a:cubicBezTo>
                      <a:pt x="36" y="5"/>
                      <a:pt x="34" y="6"/>
                      <a:pt x="32" y="7"/>
                    </a:cubicBezTo>
                    <a:cubicBezTo>
                      <a:pt x="28" y="9"/>
                      <a:pt x="24" y="11"/>
                      <a:pt x="20" y="13"/>
                    </a:cubicBezTo>
                    <a:cubicBezTo>
                      <a:pt x="19" y="13"/>
                      <a:pt x="19" y="13"/>
                      <a:pt x="18" y="13"/>
                    </a:cubicBezTo>
                    <a:close/>
                  </a:path>
                </a:pathLst>
              </a:custGeom>
              <a:solidFill>
                <a:srgbClr val="F9F8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3" name="Freeform 1026"/>
              <p:cNvSpPr/>
              <p:nvPr/>
            </p:nvSpPr>
            <p:spPr bwMode="auto">
              <a:xfrm>
                <a:off x="1174" y="2599"/>
                <a:ext cx="80" cy="50"/>
              </a:xfrm>
              <a:custGeom>
                <a:avLst/>
                <a:gdLst>
                  <a:gd name="T0" fmla="*/ 0 w 34"/>
                  <a:gd name="T1" fmla="*/ 21 h 21"/>
                  <a:gd name="T2" fmla="*/ 11 w 34"/>
                  <a:gd name="T3" fmla="*/ 14 h 21"/>
                  <a:gd name="T4" fmla="*/ 16 w 34"/>
                  <a:gd name="T5" fmla="*/ 11 h 21"/>
                  <a:gd name="T6" fmla="*/ 27 w 34"/>
                  <a:gd name="T7" fmla="*/ 3 h 21"/>
                  <a:gd name="T8" fmla="*/ 31 w 34"/>
                  <a:gd name="T9" fmla="*/ 1 h 21"/>
                  <a:gd name="T10" fmla="*/ 34 w 34"/>
                  <a:gd name="T11" fmla="*/ 1 h 21"/>
                  <a:gd name="T12" fmla="*/ 19 w 34"/>
                  <a:gd name="T13" fmla="*/ 13 h 21"/>
                  <a:gd name="T14" fmla="*/ 16 w 34"/>
                  <a:gd name="T15" fmla="*/ 16 h 21"/>
                  <a:gd name="T16" fmla="*/ 4 w 34"/>
                  <a:gd name="T17" fmla="*/ 21 h 21"/>
                  <a:gd name="T18" fmla="*/ 0 w 34"/>
                  <a:gd name="T1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21">
                    <a:moveTo>
                      <a:pt x="0" y="21"/>
                    </a:moveTo>
                    <a:cubicBezTo>
                      <a:pt x="3" y="18"/>
                      <a:pt x="7" y="17"/>
                      <a:pt x="11" y="14"/>
                    </a:cubicBezTo>
                    <a:cubicBezTo>
                      <a:pt x="13" y="13"/>
                      <a:pt x="15" y="12"/>
                      <a:pt x="16" y="11"/>
                    </a:cubicBezTo>
                    <a:cubicBezTo>
                      <a:pt x="19" y="7"/>
                      <a:pt x="24" y="7"/>
                      <a:pt x="27" y="3"/>
                    </a:cubicBezTo>
                    <a:cubicBezTo>
                      <a:pt x="28" y="3"/>
                      <a:pt x="29" y="2"/>
                      <a:pt x="31" y="1"/>
                    </a:cubicBezTo>
                    <a:cubicBezTo>
                      <a:pt x="32" y="1"/>
                      <a:pt x="33" y="0"/>
                      <a:pt x="34" y="1"/>
                    </a:cubicBezTo>
                    <a:cubicBezTo>
                      <a:pt x="30" y="6"/>
                      <a:pt x="23" y="9"/>
                      <a:pt x="19" y="13"/>
                    </a:cubicBezTo>
                    <a:cubicBezTo>
                      <a:pt x="18" y="14"/>
                      <a:pt x="16" y="14"/>
                      <a:pt x="16" y="16"/>
                    </a:cubicBezTo>
                    <a:cubicBezTo>
                      <a:pt x="12" y="18"/>
                      <a:pt x="8" y="19"/>
                      <a:pt x="4" y="21"/>
                    </a:cubicBezTo>
                    <a:cubicBezTo>
                      <a:pt x="3" y="21"/>
                      <a:pt x="1" y="21"/>
                      <a:pt x="0" y="21"/>
                    </a:cubicBezTo>
                    <a:close/>
                  </a:path>
                </a:pathLst>
              </a:custGeom>
              <a:solidFill>
                <a:srgbClr val="BED4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4" name="Freeform 1027"/>
              <p:cNvSpPr/>
              <p:nvPr/>
            </p:nvSpPr>
            <p:spPr bwMode="auto">
              <a:xfrm>
                <a:off x="1008" y="2445"/>
                <a:ext cx="68" cy="54"/>
              </a:xfrm>
              <a:custGeom>
                <a:avLst/>
                <a:gdLst>
                  <a:gd name="T0" fmla="*/ 0 w 29"/>
                  <a:gd name="T1" fmla="*/ 0 h 23"/>
                  <a:gd name="T2" fmla="*/ 29 w 29"/>
                  <a:gd name="T3" fmla="*/ 23 h 23"/>
                  <a:gd name="T4" fmla="*/ 0 w 29"/>
                  <a:gd name="T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23">
                    <a:moveTo>
                      <a:pt x="0" y="0"/>
                    </a:moveTo>
                    <a:cubicBezTo>
                      <a:pt x="12" y="4"/>
                      <a:pt x="20" y="14"/>
                      <a:pt x="29" y="23"/>
                    </a:cubicBezTo>
                    <a:cubicBezTo>
                      <a:pt x="18" y="17"/>
                      <a:pt x="10" y="7"/>
                      <a:pt x="0" y="0"/>
                    </a:cubicBezTo>
                    <a:close/>
                  </a:path>
                </a:pathLst>
              </a:custGeom>
              <a:solidFill>
                <a:srgbClr val="96B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5" name="Freeform 1028"/>
              <p:cNvSpPr/>
              <p:nvPr/>
            </p:nvSpPr>
            <p:spPr bwMode="auto">
              <a:xfrm>
                <a:off x="1062" y="2656"/>
                <a:ext cx="48" cy="38"/>
              </a:xfrm>
              <a:custGeom>
                <a:avLst/>
                <a:gdLst>
                  <a:gd name="T0" fmla="*/ 20 w 20"/>
                  <a:gd name="T1" fmla="*/ 15 h 16"/>
                  <a:gd name="T2" fmla="*/ 10 w 20"/>
                  <a:gd name="T3" fmla="*/ 11 h 16"/>
                  <a:gd name="T4" fmla="*/ 5 w 20"/>
                  <a:gd name="T5" fmla="*/ 8 h 16"/>
                  <a:gd name="T6" fmla="*/ 0 w 20"/>
                  <a:gd name="T7" fmla="*/ 0 h 16"/>
                  <a:gd name="T8" fmla="*/ 20 w 20"/>
                  <a:gd name="T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6">
                    <a:moveTo>
                      <a:pt x="20" y="15"/>
                    </a:moveTo>
                    <a:cubicBezTo>
                      <a:pt x="16" y="16"/>
                      <a:pt x="13" y="12"/>
                      <a:pt x="10" y="11"/>
                    </a:cubicBezTo>
                    <a:cubicBezTo>
                      <a:pt x="7" y="12"/>
                      <a:pt x="6" y="10"/>
                      <a:pt x="5" y="8"/>
                    </a:cubicBezTo>
                    <a:cubicBezTo>
                      <a:pt x="4" y="5"/>
                      <a:pt x="0" y="4"/>
                      <a:pt x="0" y="0"/>
                    </a:cubicBezTo>
                    <a:cubicBezTo>
                      <a:pt x="8" y="3"/>
                      <a:pt x="14" y="9"/>
                      <a:pt x="20" y="15"/>
                    </a:cubicBezTo>
                    <a:close/>
                  </a:path>
                </a:pathLst>
              </a:custGeom>
              <a:solidFill>
                <a:srgbClr val="FBFA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6" name="Freeform 1029"/>
              <p:cNvSpPr/>
              <p:nvPr/>
            </p:nvSpPr>
            <p:spPr bwMode="auto">
              <a:xfrm>
                <a:off x="941" y="2437"/>
                <a:ext cx="38" cy="19"/>
              </a:xfrm>
              <a:custGeom>
                <a:avLst/>
                <a:gdLst>
                  <a:gd name="T0" fmla="*/ 15 w 16"/>
                  <a:gd name="T1" fmla="*/ 8 h 8"/>
                  <a:gd name="T2" fmla="*/ 10 w 16"/>
                  <a:gd name="T3" fmla="*/ 5 h 8"/>
                  <a:gd name="T4" fmla="*/ 5 w 16"/>
                  <a:gd name="T5" fmla="*/ 4 h 8"/>
                  <a:gd name="T6" fmla="*/ 0 w 16"/>
                  <a:gd name="T7" fmla="*/ 0 h 8"/>
                  <a:gd name="T8" fmla="*/ 11 w 16"/>
                  <a:gd name="T9" fmla="*/ 2 h 8"/>
                  <a:gd name="T10" fmla="*/ 16 w 16"/>
                  <a:gd name="T11" fmla="*/ 7 h 8"/>
                  <a:gd name="T12" fmla="*/ 15 w 16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8">
                    <a:moveTo>
                      <a:pt x="15" y="8"/>
                    </a:moveTo>
                    <a:cubicBezTo>
                      <a:pt x="13" y="7"/>
                      <a:pt x="11" y="7"/>
                      <a:pt x="10" y="5"/>
                    </a:cubicBezTo>
                    <a:cubicBezTo>
                      <a:pt x="9" y="4"/>
                      <a:pt x="8" y="3"/>
                      <a:pt x="5" y="4"/>
                    </a:cubicBezTo>
                    <a:cubicBezTo>
                      <a:pt x="1" y="6"/>
                      <a:pt x="2" y="1"/>
                      <a:pt x="0" y="0"/>
                    </a:cubicBezTo>
                    <a:cubicBezTo>
                      <a:pt x="4" y="0"/>
                      <a:pt x="7" y="1"/>
                      <a:pt x="11" y="2"/>
                    </a:cubicBezTo>
                    <a:cubicBezTo>
                      <a:pt x="14" y="2"/>
                      <a:pt x="15" y="5"/>
                      <a:pt x="16" y="7"/>
                    </a:cubicBezTo>
                    <a:cubicBezTo>
                      <a:pt x="16" y="8"/>
                      <a:pt x="16" y="8"/>
                      <a:pt x="15" y="8"/>
                    </a:cubicBezTo>
                    <a:close/>
                  </a:path>
                </a:pathLst>
              </a:custGeom>
              <a:solidFill>
                <a:srgbClr val="9FC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7" name="Freeform 1030"/>
              <p:cNvSpPr/>
              <p:nvPr/>
            </p:nvSpPr>
            <p:spPr bwMode="auto">
              <a:xfrm>
                <a:off x="989" y="2599"/>
                <a:ext cx="45" cy="19"/>
              </a:xfrm>
              <a:custGeom>
                <a:avLst/>
                <a:gdLst>
                  <a:gd name="T0" fmla="*/ 9 w 19"/>
                  <a:gd name="T1" fmla="*/ 7 h 8"/>
                  <a:gd name="T2" fmla="*/ 6 w 19"/>
                  <a:gd name="T3" fmla="*/ 6 h 8"/>
                  <a:gd name="T4" fmla="*/ 0 w 19"/>
                  <a:gd name="T5" fmla="*/ 3 h 8"/>
                  <a:gd name="T6" fmla="*/ 0 w 19"/>
                  <a:gd name="T7" fmla="*/ 1 h 8"/>
                  <a:gd name="T8" fmla="*/ 0 w 19"/>
                  <a:gd name="T9" fmla="*/ 0 h 8"/>
                  <a:gd name="T10" fmla="*/ 19 w 19"/>
                  <a:gd name="T11" fmla="*/ 6 h 8"/>
                  <a:gd name="T12" fmla="*/ 9 w 19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8">
                    <a:moveTo>
                      <a:pt x="9" y="7"/>
                    </a:moveTo>
                    <a:cubicBezTo>
                      <a:pt x="8" y="7"/>
                      <a:pt x="7" y="7"/>
                      <a:pt x="6" y="6"/>
                    </a:cubicBezTo>
                    <a:cubicBezTo>
                      <a:pt x="3" y="6"/>
                      <a:pt x="2" y="4"/>
                      <a:pt x="0" y="3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7" y="2"/>
                      <a:pt x="13" y="5"/>
                      <a:pt x="19" y="6"/>
                    </a:cubicBezTo>
                    <a:cubicBezTo>
                      <a:pt x="16" y="8"/>
                      <a:pt x="12" y="4"/>
                      <a:pt x="9" y="7"/>
                    </a:cubicBezTo>
                    <a:close/>
                  </a:path>
                </a:pathLst>
              </a:custGeom>
              <a:solidFill>
                <a:srgbClr val="AB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8" name="Freeform 1031"/>
              <p:cNvSpPr/>
              <p:nvPr/>
            </p:nvSpPr>
            <p:spPr bwMode="auto">
              <a:xfrm>
                <a:off x="1038" y="2639"/>
                <a:ext cx="38" cy="36"/>
              </a:xfrm>
              <a:custGeom>
                <a:avLst/>
                <a:gdLst>
                  <a:gd name="T0" fmla="*/ 10 w 16"/>
                  <a:gd name="T1" fmla="*/ 7 h 15"/>
                  <a:gd name="T2" fmla="*/ 16 w 16"/>
                  <a:gd name="T3" fmla="*/ 15 h 15"/>
                  <a:gd name="T4" fmla="*/ 14 w 16"/>
                  <a:gd name="T5" fmla="*/ 15 h 15"/>
                  <a:gd name="T6" fmla="*/ 0 w 16"/>
                  <a:gd name="T7" fmla="*/ 1 h 15"/>
                  <a:gd name="T8" fmla="*/ 2 w 16"/>
                  <a:gd name="T9" fmla="*/ 1 h 15"/>
                  <a:gd name="T10" fmla="*/ 10 w 16"/>
                  <a:gd name="T1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15">
                    <a:moveTo>
                      <a:pt x="10" y="7"/>
                    </a:moveTo>
                    <a:cubicBezTo>
                      <a:pt x="11" y="10"/>
                      <a:pt x="15" y="11"/>
                      <a:pt x="16" y="15"/>
                    </a:cubicBezTo>
                    <a:cubicBezTo>
                      <a:pt x="15" y="15"/>
                      <a:pt x="15" y="15"/>
                      <a:pt x="14" y="15"/>
                    </a:cubicBezTo>
                    <a:cubicBezTo>
                      <a:pt x="8" y="12"/>
                      <a:pt x="3" y="8"/>
                      <a:pt x="0" y="1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4" y="4"/>
                      <a:pt x="8" y="4"/>
                      <a:pt x="10" y="7"/>
                    </a:cubicBezTo>
                    <a:close/>
                  </a:path>
                </a:pathLst>
              </a:custGeom>
              <a:solidFill>
                <a:srgbClr val="FD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79" name="Freeform 1032"/>
              <p:cNvSpPr/>
              <p:nvPr/>
            </p:nvSpPr>
            <p:spPr bwMode="auto">
              <a:xfrm>
                <a:off x="1100" y="2521"/>
                <a:ext cx="14" cy="26"/>
              </a:xfrm>
              <a:custGeom>
                <a:avLst/>
                <a:gdLst>
                  <a:gd name="T0" fmla="*/ 2 w 6"/>
                  <a:gd name="T1" fmla="*/ 0 h 11"/>
                  <a:gd name="T2" fmla="*/ 6 w 6"/>
                  <a:gd name="T3" fmla="*/ 8 h 11"/>
                  <a:gd name="T4" fmla="*/ 2 w 6"/>
                  <a:gd name="T5" fmla="*/ 11 h 11"/>
                  <a:gd name="T6" fmla="*/ 0 w 6"/>
                  <a:gd name="T7" fmla="*/ 8 h 11"/>
                  <a:gd name="T8" fmla="*/ 2 w 6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1">
                    <a:moveTo>
                      <a:pt x="2" y="0"/>
                    </a:moveTo>
                    <a:cubicBezTo>
                      <a:pt x="6" y="2"/>
                      <a:pt x="5" y="5"/>
                      <a:pt x="6" y="8"/>
                    </a:cubicBezTo>
                    <a:cubicBezTo>
                      <a:pt x="6" y="10"/>
                      <a:pt x="4" y="11"/>
                      <a:pt x="2" y="11"/>
                    </a:cubicBezTo>
                    <a:cubicBezTo>
                      <a:pt x="0" y="10"/>
                      <a:pt x="0" y="9"/>
                      <a:pt x="0" y="8"/>
                    </a:cubicBezTo>
                    <a:cubicBezTo>
                      <a:pt x="1" y="5"/>
                      <a:pt x="2" y="3"/>
                      <a:pt x="2" y="0"/>
                    </a:cubicBezTo>
                    <a:close/>
                  </a:path>
                </a:pathLst>
              </a:custGeom>
              <a:solidFill>
                <a:srgbClr val="91B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0" name="Freeform 1033"/>
              <p:cNvSpPr/>
              <p:nvPr/>
            </p:nvSpPr>
            <p:spPr bwMode="auto">
              <a:xfrm>
                <a:off x="1074" y="2561"/>
                <a:ext cx="19" cy="29"/>
              </a:xfrm>
              <a:custGeom>
                <a:avLst/>
                <a:gdLst>
                  <a:gd name="T0" fmla="*/ 7 w 8"/>
                  <a:gd name="T1" fmla="*/ 12 h 12"/>
                  <a:gd name="T2" fmla="*/ 3 w 8"/>
                  <a:gd name="T3" fmla="*/ 9 h 12"/>
                  <a:gd name="T4" fmla="*/ 2 w 8"/>
                  <a:gd name="T5" fmla="*/ 4 h 12"/>
                  <a:gd name="T6" fmla="*/ 4 w 8"/>
                  <a:gd name="T7" fmla="*/ 0 h 12"/>
                  <a:gd name="T8" fmla="*/ 7 w 8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2">
                    <a:moveTo>
                      <a:pt x="7" y="12"/>
                    </a:moveTo>
                    <a:cubicBezTo>
                      <a:pt x="6" y="11"/>
                      <a:pt x="5" y="9"/>
                      <a:pt x="3" y="9"/>
                    </a:cubicBezTo>
                    <a:cubicBezTo>
                      <a:pt x="0" y="9"/>
                      <a:pt x="0" y="4"/>
                      <a:pt x="2" y="4"/>
                    </a:cubicBezTo>
                    <a:cubicBezTo>
                      <a:pt x="5" y="3"/>
                      <a:pt x="3" y="1"/>
                      <a:pt x="4" y="0"/>
                    </a:cubicBezTo>
                    <a:cubicBezTo>
                      <a:pt x="6" y="4"/>
                      <a:pt x="8" y="8"/>
                      <a:pt x="7" y="12"/>
                    </a:cubicBezTo>
                    <a:close/>
                  </a:path>
                </a:pathLst>
              </a:custGeom>
              <a:solidFill>
                <a:srgbClr val="96B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1" name="Freeform 1034"/>
              <p:cNvSpPr/>
              <p:nvPr/>
            </p:nvSpPr>
            <p:spPr bwMode="auto">
              <a:xfrm>
                <a:off x="891" y="2328"/>
                <a:ext cx="22" cy="22"/>
              </a:xfrm>
              <a:custGeom>
                <a:avLst/>
                <a:gdLst>
                  <a:gd name="T0" fmla="*/ 0 w 9"/>
                  <a:gd name="T1" fmla="*/ 0 h 9"/>
                  <a:gd name="T2" fmla="*/ 8 w 9"/>
                  <a:gd name="T3" fmla="*/ 3 h 9"/>
                  <a:gd name="T4" fmla="*/ 8 w 9"/>
                  <a:gd name="T5" fmla="*/ 6 h 9"/>
                  <a:gd name="T6" fmla="*/ 2 w 9"/>
                  <a:gd name="T7" fmla="*/ 9 h 9"/>
                  <a:gd name="T8" fmla="*/ 1 w 9"/>
                  <a:gd name="T9" fmla="*/ 7 h 9"/>
                  <a:gd name="T10" fmla="*/ 0 w 9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9">
                    <a:moveTo>
                      <a:pt x="0" y="0"/>
                    </a:moveTo>
                    <a:cubicBezTo>
                      <a:pt x="4" y="1"/>
                      <a:pt x="6" y="2"/>
                      <a:pt x="8" y="3"/>
                    </a:cubicBezTo>
                    <a:cubicBezTo>
                      <a:pt x="9" y="4"/>
                      <a:pt x="9" y="4"/>
                      <a:pt x="8" y="6"/>
                    </a:cubicBezTo>
                    <a:cubicBezTo>
                      <a:pt x="7" y="8"/>
                      <a:pt x="4" y="8"/>
                      <a:pt x="2" y="9"/>
                    </a:cubicBezTo>
                    <a:cubicBezTo>
                      <a:pt x="2" y="9"/>
                      <a:pt x="0" y="8"/>
                      <a:pt x="1" y="7"/>
                    </a:cubicBezTo>
                    <a:cubicBezTo>
                      <a:pt x="4" y="4"/>
                      <a:pt x="2" y="3"/>
                      <a:pt x="0" y="0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2" name="Freeform 1035"/>
              <p:cNvSpPr/>
              <p:nvPr/>
            </p:nvSpPr>
            <p:spPr bwMode="auto">
              <a:xfrm>
                <a:off x="1212" y="2630"/>
                <a:ext cx="33" cy="26"/>
              </a:xfrm>
              <a:custGeom>
                <a:avLst/>
                <a:gdLst>
                  <a:gd name="T0" fmla="*/ 3 w 14"/>
                  <a:gd name="T1" fmla="*/ 7 h 11"/>
                  <a:gd name="T2" fmla="*/ 14 w 14"/>
                  <a:gd name="T3" fmla="*/ 0 h 11"/>
                  <a:gd name="T4" fmla="*/ 0 w 14"/>
                  <a:gd name="T5" fmla="*/ 11 h 11"/>
                  <a:gd name="T6" fmla="*/ 3 w 14"/>
                  <a:gd name="T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3" y="7"/>
                    </a:moveTo>
                    <a:cubicBezTo>
                      <a:pt x="7" y="5"/>
                      <a:pt x="10" y="3"/>
                      <a:pt x="14" y="0"/>
                    </a:cubicBezTo>
                    <a:cubicBezTo>
                      <a:pt x="11" y="6"/>
                      <a:pt x="6" y="8"/>
                      <a:pt x="0" y="11"/>
                    </a:cubicBezTo>
                    <a:cubicBezTo>
                      <a:pt x="1" y="9"/>
                      <a:pt x="2" y="8"/>
                      <a:pt x="3" y="7"/>
                    </a:cubicBezTo>
                    <a:close/>
                  </a:path>
                </a:pathLst>
              </a:custGeom>
              <a:solidFill>
                <a:srgbClr val="FDFA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3" name="Freeform 1036"/>
              <p:cNvSpPr/>
              <p:nvPr/>
            </p:nvSpPr>
            <p:spPr bwMode="auto">
              <a:xfrm>
                <a:off x="1019" y="2623"/>
                <a:ext cx="24" cy="19"/>
              </a:xfrm>
              <a:custGeom>
                <a:avLst/>
                <a:gdLst>
                  <a:gd name="T0" fmla="*/ 10 w 10"/>
                  <a:gd name="T1" fmla="*/ 8 h 8"/>
                  <a:gd name="T2" fmla="*/ 8 w 10"/>
                  <a:gd name="T3" fmla="*/ 8 h 8"/>
                  <a:gd name="T4" fmla="*/ 3 w 10"/>
                  <a:gd name="T5" fmla="*/ 3 h 8"/>
                  <a:gd name="T6" fmla="*/ 0 w 10"/>
                  <a:gd name="T7" fmla="*/ 0 h 8"/>
                  <a:gd name="T8" fmla="*/ 10 w 10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10" y="8"/>
                    </a:moveTo>
                    <a:cubicBezTo>
                      <a:pt x="10" y="8"/>
                      <a:pt x="9" y="8"/>
                      <a:pt x="8" y="8"/>
                    </a:cubicBezTo>
                    <a:cubicBezTo>
                      <a:pt x="5" y="8"/>
                      <a:pt x="4" y="5"/>
                      <a:pt x="3" y="3"/>
                    </a:cubicBezTo>
                    <a:cubicBezTo>
                      <a:pt x="2" y="2"/>
                      <a:pt x="1" y="1"/>
                      <a:pt x="0" y="0"/>
                    </a:cubicBezTo>
                    <a:cubicBezTo>
                      <a:pt x="5" y="1"/>
                      <a:pt x="7" y="5"/>
                      <a:pt x="10" y="8"/>
                    </a:cubicBezTo>
                    <a:close/>
                  </a:path>
                </a:pathLst>
              </a:custGeom>
              <a:solidFill>
                <a:srgbClr val="F6E6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4" name="Freeform 1037"/>
              <p:cNvSpPr/>
              <p:nvPr/>
            </p:nvSpPr>
            <p:spPr bwMode="auto">
              <a:xfrm>
                <a:off x="898" y="2354"/>
                <a:ext cx="19" cy="22"/>
              </a:xfrm>
              <a:custGeom>
                <a:avLst/>
                <a:gdLst>
                  <a:gd name="T0" fmla="*/ 8 w 8"/>
                  <a:gd name="T1" fmla="*/ 9 h 9"/>
                  <a:gd name="T2" fmla="*/ 0 w 8"/>
                  <a:gd name="T3" fmla="*/ 3 h 9"/>
                  <a:gd name="T4" fmla="*/ 3 w 8"/>
                  <a:gd name="T5" fmla="*/ 0 h 9"/>
                  <a:gd name="T6" fmla="*/ 8 w 8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9">
                    <a:moveTo>
                      <a:pt x="8" y="9"/>
                    </a:moveTo>
                    <a:cubicBezTo>
                      <a:pt x="4" y="7"/>
                      <a:pt x="2" y="5"/>
                      <a:pt x="0" y="3"/>
                    </a:cubicBezTo>
                    <a:cubicBezTo>
                      <a:pt x="2" y="3"/>
                      <a:pt x="1" y="1"/>
                      <a:pt x="3" y="0"/>
                    </a:cubicBezTo>
                    <a:cubicBezTo>
                      <a:pt x="2" y="5"/>
                      <a:pt x="7" y="5"/>
                      <a:pt x="8" y="9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5" name="Freeform 1038"/>
              <p:cNvSpPr/>
              <p:nvPr/>
            </p:nvSpPr>
            <p:spPr bwMode="auto">
              <a:xfrm>
                <a:off x="1129" y="2685"/>
                <a:ext cx="26" cy="16"/>
              </a:xfrm>
              <a:custGeom>
                <a:avLst/>
                <a:gdLst>
                  <a:gd name="T0" fmla="*/ 11 w 11"/>
                  <a:gd name="T1" fmla="*/ 0 h 7"/>
                  <a:gd name="T2" fmla="*/ 0 w 11"/>
                  <a:gd name="T3" fmla="*/ 3 h 7"/>
                  <a:gd name="T4" fmla="*/ 11 w 11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7">
                    <a:moveTo>
                      <a:pt x="11" y="0"/>
                    </a:moveTo>
                    <a:cubicBezTo>
                      <a:pt x="7" y="2"/>
                      <a:pt x="5" y="7"/>
                      <a:pt x="0" y="3"/>
                    </a:cubicBezTo>
                    <a:cubicBezTo>
                      <a:pt x="4" y="4"/>
                      <a:pt x="7" y="1"/>
                      <a:pt x="11" y="0"/>
                    </a:cubicBezTo>
                    <a:close/>
                  </a:path>
                </a:pathLst>
              </a:custGeom>
              <a:solidFill>
                <a:srgbClr val="EEE8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6" name="Freeform 1039"/>
              <p:cNvSpPr/>
              <p:nvPr/>
            </p:nvSpPr>
            <p:spPr bwMode="auto">
              <a:xfrm>
                <a:off x="1093" y="2509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3 w 4"/>
                  <a:gd name="T3" fmla="*/ 3 h 3"/>
                  <a:gd name="T4" fmla="*/ 0 w 4"/>
                  <a:gd name="T5" fmla="*/ 1 h 3"/>
                  <a:gd name="T6" fmla="*/ 1 w 4"/>
                  <a:gd name="T7" fmla="*/ 0 h 3"/>
                  <a:gd name="T8" fmla="*/ 4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3"/>
                      <a:pt x="3" y="3"/>
                      <a:pt x="3" y="3"/>
                    </a:cubicBez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D8E6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7" name="Freeform 1040"/>
              <p:cNvSpPr/>
              <p:nvPr/>
            </p:nvSpPr>
            <p:spPr bwMode="auto">
              <a:xfrm>
                <a:off x="977" y="2454"/>
                <a:ext cx="9" cy="10"/>
              </a:xfrm>
              <a:custGeom>
                <a:avLst/>
                <a:gdLst>
                  <a:gd name="T0" fmla="*/ 0 w 4"/>
                  <a:gd name="T1" fmla="*/ 1 h 4"/>
                  <a:gd name="T2" fmla="*/ 1 w 4"/>
                  <a:gd name="T3" fmla="*/ 0 h 4"/>
                  <a:gd name="T4" fmla="*/ 4 w 4"/>
                  <a:gd name="T5" fmla="*/ 3 h 4"/>
                  <a:gd name="T6" fmla="*/ 0 w 4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2" y="2"/>
                      <a:pt x="4" y="1"/>
                      <a:pt x="4" y="3"/>
                    </a:cubicBezTo>
                    <a:cubicBezTo>
                      <a:pt x="3" y="3"/>
                      <a:pt x="1" y="4"/>
                      <a:pt x="0" y="1"/>
                    </a:cubicBezTo>
                    <a:close/>
                  </a:path>
                </a:pathLst>
              </a:custGeom>
              <a:solidFill>
                <a:srgbClr val="9FC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8" name="Freeform 1041"/>
              <p:cNvSpPr/>
              <p:nvPr/>
            </p:nvSpPr>
            <p:spPr bwMode="auto">
              <a:xfrm>
                <a:off x="858" y="2333"/>
                <a:ext cx="5" cy="9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2 h 4"/>
                  <a:gd name="T4" fmla="*/ 0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0"/>
                      <a:pt x="2" y="1"/>
                      <a:pt x="2" y="2"/>
                    </a:cubicBezTo>
                    <a:cubicBezTo>
                      <a:pt x="2" y="3"/>
                      <a:pt x="1" y="4"/>
                      <a:pt x="0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89" name="Freeform 1042"/>
              <p:cNvSpPr/>
              <p:nvPr/>
            </p:nvSpPr>
            <p:spPr bwMode="auto">
              <a:xfrm>
                <a:off x="1017" y="2433"/>
                <a:ext cx="10" cy="4"/>
              </a:xfrm>
              <a:custGeom>
                <a:avLst/>
                <a:gdLst>
                  <a:gd name="T0" fmla="*/ 0 w 4"/>
                  <a:gd name="T1" fmla="*/ 1 h 2"/>
                  <a:gd name="T2" fmla="*/ 4 w 4"/>
                  <a:gd name="T3" fmla="*/ 0 h 2"/>
                  <a:gd name="T4" fmla="*/ 0 w 4"/>
                  <a:gd name="T5" fmla="*/ 2 h 2"/>
                  <a:gd name="T6" fmla="*/ 0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1" y="1"/>
                      <a:pt x="2" y="0"/>
                      <a:pt x="4" y="0"/>
                    </a:cubicBezTo>
                    <a:cubicBezTo>
                      <a:pt x="3" y="2"/>
                      <a:pt x="1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0" name="Freeform 1043"/>
              <p:cNvSpPr/>
              <p:nvPr/>
            </p:nvSpPr>
            <p:spPr bwMode="auto">
              <a:xfrm>
                <a:off x="1062" y="2530"/>
                <a:ext cx="7" cy="10"/>
              </a:xfrm>
              <a:custGeom>
                <a:avLst/>
                <a:gdLst>
                  <a:gd name="T0" fmla="*/ 3 w 3"/>
                  <a:gd name="T1" fmla="*/ 4 h 4"/>
                  <a:gd name="T2" fmla="*/ 1 w 3"/>
                  <a:gd name="T3" fmla="*/ 0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1" y="3"/>
                      <a:pt x="0" y="2"/>
                      <a:pt x="1" y="0"/>
                    </a:cubicBezTo>
                    <a:cubicBezTo>
                      <a:pt x="2" y="1"/>
                      <a:pt x="3" y="2"/>
                      <a:pt x="3" y="4"/>
                    </a:cubicBezTo>
                    <a:close/>
                  </a:path>
                </a:pathLst>
              </a:custGeom>
              <a:solidFill>
                <a:srgbClr val="9FC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1" name="Freeform 1044"/>
              <p:cNvSpPr/>
              <p:nvPr/>
            </p:nvSpPr>
            <p:spPr bwMode="auto">
              <a:xfrm>
                <a:off x="891" y="2352"/>
                <a:ext cx="7" cy="9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0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1" y="3"/>
                      <a:pt x="0" y="2"/>
                      <a:pt x="0" y="0"/>
                    </a:cubicBezTo>
                    <a:cubicBezTo>
                      <a:pt x="2" y="1"/>
                      <a:pt x="3" y="2"/>
                      <a:pt x="3" y="4"/>
                    </a:cubicBezTo>
                    <a:close/>
                  </a:path>
                </a:pathLst>
              </a:custGeom>
              <a:solidFill>
                <a:srgbClr val="BF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2" name="Freeform 1045"/>
              <p:cNvSpPr/>
              <p:nvPr/>
            </p:nvSpPr>
            <p:spPr bwMode="auto">
              <a:xfrm>
                <a:off x="989" y="2017"/>
                <a:ext cx="114" cy="278"/>
              </a:xfrm>
              <a:custGeom>
                <a:avLst/>
                <a:gdLst>
                  <a:gd name="T0" fmla="*/ 15 w 48"/>
                  <a:gd name="T1" fmla="*/ 109 h 117"/>
                  <a:gd name="T2" fmla="*/ 0 w 48"/>
                  <a:gd name="T3" fmla="*/ 114 h 117"/>
                  <a:gd name="T4" fmla="*/ 3 w 48"/>
                  <a:gd name="T5" fmla="*/ 99 h 117"/>
                  <a:gd name="T6" fmla="*/ 3 w 48"/>
                  <a:gd name="T7" fmla="*/ 97 h 117"/>
                  <a:gd name="T8" fmla="*/ 4 w 48"/>
                  <a:gd name="T9" fmla="*/ 96 h 117"/>
                  <a:gd name="T10" fmla="*/ 6 w 48"/>
                  <a:gd name="T11" fmla="*/ 88 h 117"/>
                  <a:gd name="T12" fmla="*/ 6 w 48"/>
                  <a:gd name="T13" fmla="*/ 87 h 117"/>
                  <a:gd name="T14" fmla="*/ 8 w 48"/>
                  <a:gd name="T15" fmla="*/ 77 h 117"/>
                  <a:gd name="T16" fmla="*/ 9 w 48"/>
                  <a:gd name="T17" fmla="*/ 75 h 117"/>
                  <a:gd name="T18" fmla="*/ 10 w 48"/>
                  <a:gd name="T19" fmla="*/ 72 h 117"/>
                  <a:gd name="T20" fmla="*/ 11 w 48"/>
                  <a:gd name="T21" fmla="*/ 68 h 117"/>
                  <a:gd name="T22" fmla="*/ 11 w 48"/>
                  <a:gd name="T23" fmla="*/ 66 h 117"/>
                  <a:gd name="T24" fmla="*/ 12 w 48"/>
                  <a:gd name="T25" fmla="*/ 57 h 117"/>
                  <a:gd name="T26" fmla="*/ 14 w 48"/>
                  <a:gd name="T27" fmla="*/ 51 h 117"/>
                  <a:gd name="T28" fmla="*/ 18 w 48"/>
                  <a:gd name="T29" fmla="*/ 37 h 117"/>
                  <a:gd name="T30" fmla="*/ 28 w 48"/>
                  <a:gd name="T31" fmla="*/ 10 h 117"/>
                  <a:gd name="T32" fmla="*/ 36 w 48"/>
                  <a:gd name="T33" fmla="*/ 0 h 117"/>
                  <a:gd name="T34" fmla="*/ 37 w 48"/>
                  <a:gd name="T35" fmla="*/ 0 h 117"/>
                  <a:gd name="T36" fmla="*/ 48 w 48"/>
                  <a:gd name="T37" fmla="*/ 18 h 117"/>
                  <a:gd name="T38" fmla="*/ 46 w 48"/>
                  <a:gd name="T39" fmla="*/ 39 h 117"/>
                  <a:gd name="T40" fmla="*/ 44 w 48"/>
                  <a:gd name="T41" fmla="*/ 47 h 117"/>
                  <a:gd name="T42" fmla="*/ 28 w 48"/>
                  <a:gd name="T43" fmla="*/ 89 h 117"/>
                  <a:gd name="T44" fmla="*/ 23 w 48"/>
                  <a:gd name="T45" fmla="*/ 99 h 117"/>
                  <a:gd name="T46" fmla="*/ 18 w 48"/>
                  <a:gd name="T47" fmla="*/ 107 h 117"/>
                  <a:gd name="T48" fmla="*/ 18 w 48"/>
                  <a:gd name="T49" fmla="*/ 107 h 117"/>
                  <a:gd name="T50" fmla="*/ 16 w 48"/>
                  <a:gd name="T51" fmla="*/ 106 h 117"/>
                  <a:gd name="T52" fmla="*/ 13 w 48"/>
                  <a:gd name="T53" fmla="*/ 105 h 117"/>
                  <a:gd name="T54" fmla="*/ 14 w 48"/>
                  <a:gd name="T55" fmla="*/ 108 h 117"/>
                  <a:gd name="T56" fmla="*/ 15 w 48"/>
                  <a:gd name="T57" fmla="*/ 109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8" h="117">
                    <a:moveTo>
                      <a:pt x="15" y="109"/>
                    </a:moveTo>
                    <a:cubicBezTo>
                      <a:pt x="12" y="114"/>
                      <a:pt x="5" y="117"/>
                      <a:pt x="0" y="114"/>
                    </a:cubicBezTo>
                    <a:cubicBezTo>
                      <a:pt x="0" y="109"/>
                      <a:pt x="2" y="104"/>
                      <a:pt x="3" y="99"/>
                    </a:cubicBezTo>
                    <a:cubicBezTo>
                      <a:pt x="3" y="98"/>
                      <a:pt x="3" y="98"/>
                      <a:pt x="3" y="97"/>
                    </a:cubicBezTo>
                    <a:cubicBezTo>
                      <a:pt x="3" y="97"/>
                      <a:pt x="4" y="96"/>
                      <a:pt x="4" y="96"/>
                    </a:cubicBezTo>
                    <a:cubicBezTo>
                      <a:pt x="3" y="93"/>
                      <a:pt x="4" y="90"/>
                      <a:pt x="6" y="88"/>
                    </a:cubicBezTo>
                    <a:cubicBezTo>
                      <a:pt x="6" y="88"/>
                      <a:pt x="6" y="88"/>
                      <a:pt x="6" y="87"/>
                    </a:cubicBezTo>
                    <a:cubicBezTo>
                      <a:pt x="5" y="84"/>
                      <a:pt x="6" y="80"/>
                      <a:pt x="8" y="77"/>
                    </a:cubicBezTo>
                    <a:cubicBezTo>
                      <a:pt x="8" y="76"/>
                      <a:pt x="9" y="76"/>
                      <a:pt x="9" y="75"/>
                    </a:cubicBezTo>
                    <a:cubicBezTo>
                      <a:pt x="10" y="74"/>
                      <a:pt x="11" y="73"/>
                      <a:pt x="10" y="72"/>
                    </a:cubicBezTo>
                    <a:cubicBezTo>
                      <a:pt x="10" y="71"/>
                      <a:pt x="10" y="69"/>
                      <a:pt x="11" y="68"/>
                    </a:cubicBezTo>
                    <a:cubicBezTo>
                      <a:pt x="11" y="67"/>
                      <a:pt x="11" y="67"/>
                      <a:pt x="11" y="66"/>
                    </a:cubicBezTo>
                    <a:cubicBezTo>
                      <a:pt x="12" y="63"/>
                      <a:pt x="13" y="61"/>
                      <a:pt x="12" y="57"/>
                    </a:cubicBezTo>
                    <a:cubicBezTo>
                      <a:pt x="11" y="55"/>
                      <a:pt x="13" y="53"/>
                      <a:pt x="14" y="51"/>
                    </a:cubicBezTo>
                    <a:cubicBezTo>
                      <a:pt x="15" y="47"/>
                      <a:pt x="15" y="41"/>
                      <a:pt x="18" y="37"/>
                    </a:cubicBezTo>
                    <a:cubicBezTo>
                      <a:pt x="20" y="28"/>
                      <a:pt x="25" y="19"/>
                      <a:pt x="28" y="10"/>
                    </a:cubicBezTo>
                    <a:cubicBezTo>
                      <a:pt x="31" y="7"/>
                      <a:pt x="34" y="4"/>
                      <a:pt x="36" y="0"/>
                    </a:cubicBezTo>
                    <a:cubicBezTo>
                      <a:pt x="36" y="0"/>
                      <a:pt x="36" y="0"/>
                      <a:pt x="37" y="0"/>
                    </a:cubicBezTo>
                    <a:cubicBezTo>
                      <a:pt x="43" y="3"/>
                      <a:pt x="48" y="11"/>
                      <a:pt x="48" y="18"/>
                    </a:cubicBezTo>
                    <a:cubicBezTo>
                      <a:pt x="48" y="25"/>
                      <a:pt x="47" y="32"/>
                      <a:pt x="46" y="39"/>
                    </a:cubicBezTo>
                    <a:cubicBezTo>
                      <a:pt x="46" y="42"/>
                      <a:pt x="44" y="44"/>
                      <a:pt x="44" y="47"/>
                    </a:cubicBezTo>
                    <a:cubicBezTo>
                      <a:pt x="40" y="62"/>
                      <a:pt x="33" y="75"/>
                      <a:pt x="28" y="89"/>
                    </a:cubicBezTo>
                    <a:cubicBezTo>
                      <a:pt x="28" y="93"/>
                      <a:pt x="25" y="96"/>
                      <a:pt x="23" y="99"/>
                    </a:cubicBezTo>
                    <a:cubicBezTo>
                      <a:pt x="20" y="101"/>
                      <a:pt x="19" y="104"/>
                      <a:pt x="18" y="107"/>
                    </a:cubicBezTo>
                    <a:cubicBezTo>
                      <a:pt x="18" y="107"/>
                      <a:pt x="18" y="107"/>
                      <a:pt x="18" y="107"/>
                    </a:cubicBezTo>
                    <a:cubicBezTo>
                      <a:pt x="17" y="107"/>
                      <a:pt x="16" y="107"/>
                      <a:pt x="16" y="106"/>
                    </a:cubicBezTo>
                    <a:cubicBezTo>
                      <a:pt x="15" y="106"/>
                      <a:pt x="15" y="103"/>
                      <a:pt x="13" y="105"/>
                    </a:cubicBezTo>
                    <a:cubicBezTo>
                      <a:pt x="11" y="107"/>
                      <a:pt x="12" y="108"/>
                      <a:pt x="14" y="108"/>
                    </a:cubicBezTo>
                    <a:cubicBezTo>
                      <a:pt x="14" y="108"/>
                      <a:pt x="15" y="109"/>
                      <a:pt x="15" y="109"/>
                    </a:cubicBezTo>
                    <a:close/>
                  </a:path>
                </a:pathLst>
              </a:custGeom>
              <a:solidFill>
                <a:srgbClr val="9CC4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3" name="Freeform 1046"/>
              <p:cNvSpPr/>
              <p:nvPr/>
            </p:nvSpPr>
            <p:spPr bwMode="auto">
              <a:xfrm>
                <a:off x="841" y="2098"/>
                <a:ext cx="190" cy="95"/>
              </a:xfrm>
              <a:custGeom>
                <a:avLst/>
                <a:gdLst>
                  <a:gd name="T0" fmla="*/ 79 w 80"/>
                  <a:gd name="T1" fmla="*/ 8 h 40"/>
                  <a:gd name="T2" fmla="*/ 76 w 80"/>
                  <a:gd name="T3" fmla="*/ 20 h 40"/>
                  <a:gd name="T4" fmla="*/ 73 w 80"/>
                  <a:gd name="T5" fmla="*/ 32 h 40"/>
                  <a:gd name="T6" fmla="*/ 73 w 80"/>
                  <a:gd name="T7" fmla="*/ 24 h 40"/>
                  <a:gd name="T8" fmla="*/ 68 w 80"/>
                  <a:gd name="T9" fmla="*/ 30 h 40"/>
                  <a:gd name="T10" fmla="*/ 66 w 80"/>
                  <a:gd name="T11" fmla="*/ 27 h 40"/>
                  <a:gd name="T12" fmla="*/ 65 w 80"/>
                  <a:gd name="T13" fmla="*/ 31 h 40"/>
                  <a:gd name="T14" fmla="*/ 70 w 80"/>
                  <a:gd name="T15" fmla="*/ 31 h 40"/>
                  <a:gd name="T16" fmla="*/ 69 w 80"/>
                  <a:gd name="T17" fmla="*/ 35 h 40"/>
                  <a:gd name="T18" fmla="*/ 67 w 80"/>
                  <a:gd name="T19" fmla="*/ 37 h 40"/>
                  <a:gd name="T20" fmla="*/ 59 w 80"/>
                  <a:gd name="T21" fmla="*/ 37 h 40"/>
                  <a:gd name="T22" fmla="*/ 41 w 80"/>
                  <a:gd name="T23" fmla="*/ 37 h 40"/>
                  <a:gd name="T24" fmla="*/ 39 w 80"/>
                  <a:gd name="T25" fmla="*/ 35 h 40"/>
                  <a:gd name="T26" fmla="*/ 37 w 80"/>
                  <a:gd name="T27" fmla="*/ 34 h 40"/>
                  <a:gd name="T28" fmla="*/ 34 w 80"/>
                  <a:gd name="T29" fmla="*/ 32 h 40"/>
                  <a:gd name="T30" fmla="*/ 30 w 80"/>
                  <a:gd name="T31" fmla="*/ 37 h 40"/>
                  <a:gd name="T32" fmla="*/ 21 w 80"/>
                  <a:gd name="T33" fmla="*/ 37 h 40"/>
                  <a:gd name="T34" fmla="*/ 23 w 80"/>
                  <a:gd name="T35" fmla="*/ 39 h 40"/>
                  <a:gd name="T36" fmla="*/ 18 w 80"/>
                  <a:gd name="T37" fmla="*/ 36 h 40"/>
                  <a:gd name="T38" fmla="*/ 16 w 80"/>
                  <a:gd name="T39" fmla="*/ 35 h 40"/>
                  <a:gd name="T40" fmla="*/ 5 w 80"/>
                  <a:gd name="T41" fmla="*/ 37 h 40"/>
                  <a:gd name="T42" fmla="*/ 3 w 80"/>
                  <a:gd name="T43" fmla="*/ 23 h 40"/>
                  <a:gd name="T44" fmla="*/ 5 w 80"/>
                  <a:gd name="T45" fmla="*/ 12 h 40"/>
                  <a:gd name="T46" fmla="*/ 7 w 80"/>
                  <a:gd name="T47" fmla="*/ 6 h 40"/>
                  <a:gd name="T48" fmla="*/ 15 w 80"/>
                  <a:gd name="T49" fmla="*/ 11 h 40"/>
                  <a:gd name="T50" fmla="*/ 22 w 80"/>
                  <a:gd name="T51" fmla="*/ 11 h 40"/>
                  <a:gd name="T52" fmla="*/ 33 w 80"/>
                  <a:gd name="T53" fmla="*/ 6 h 40"/>
                  <a:gd name="T54" fmla="*/ 35 w 80"/>
                  <a:gd name="T55" fmla="*/ 6 h 40"/>
                  <a:gd name="T56" fmla="*/ 38 w 80"/>
                  <a:gd name="T57" fmla="*/ 2 h 40"/>
                  <a:gd name="T58" fmla="*/ 39 w 80"/>
                  <a:gd name="T59" fmla="*/ 8 h 40"/>
                  <a:gd name="T60" fmla="*/ 47 w 80"/>
                  <a:gd name="T61" fmla="*/ 4 h 40"/>
                  <a:gd name="T62" fmla="*/ 57 w 80"/>
                  <a:gd name="T63" fmla="*/ 2 h 40"/>
                  <a:gd name="T64" fmla="*/ 70 w 80"/>
                  <a:gd name="T65" fmla="*/ 3 h 40"/>
                  <a:gd name="T66" fmla="*/ 80 w 80"/>
                  <a:gd name="T67" fmla="*/ 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0" h="40">
                    <a:moveTo>
                      <a:pt x="80" y="3"/>
                    </a:moveTo>
                    <a:cubicBezTo>
                      <a:pt x="79" y="5"/>
                      <a:pt x="78" y="6"/>
                      <a:pt x="79" y="8"/>
                    </a:cubicBezTo>
                    <a:cubicBezTo>
                      <a:pt x="79" y="9"/>
                      <a:pt x="80" y="10"/>
                      <a:pt x="79" y="11"/>
                    </a:cubicBezTo>
                    <a:cubicBezTo>
                      <a:pt x="78" y="14"/>
                      <a:pt x="78" y="18"/>
                      <a:pt x="76" y="20"/>
                    </a:cubicBezTo>
                    <a:cubicBezTo>
                      <a:pt x="74" y="24"/>
                      <a:pt x="75" y="27"/>
                      <a:pt x="75" y="31"/>
                    </a:cubicBezTo>
                    <a:cubicBezTo>
                      <a:pt x="75" y="33"/>
                      <a:pt x="74" y="32"/>
                      <a:pt x="73" y="32"/>
                    </a:cubicBezTo>
                    <a:cubicBezTo>
                      <a:pt x="71" y="30"/>
                      <a:pt x="73" y="29"/>
                      <a:pt x="74" y="28"/>
                    </a:cubicBezTo>
                    <a:cubicBezTo>
                      <a:pt x="74" y="26"/>
                      <a:pt x="74" y="25"/>
                      <a:pt x="73" y="24"/>
                    </a:cubicBezTo>
                    <a:cubicBezTo>
                      <a:pt x="71" y="24"/>
                      <a:pt x="71" y="25"/>
                      <a:pt x="71" y="27"/>
                    </a:cubicBezTo>
                    <a:cubicBezTo>
                      <a:pt x="72" y="29"/>
                      <a:pt x="69" y="29"/>
                      <a:pt x="68" y="30"/>
                    </a:cubicBezTo>
                    <a:cubicBezTo>
                      <a:pt x="66" y="30"/>
                      <a:pt x="68" y="28"/>
                      <a:pt x="67" y="28"/>
                    </a:cubicBezTo>
                    <a:cubicBezTo>
                      <a:pt x="67" y="27"/>
                      <a:pt x="66" y="27"/>
                      <a:pt x="66" y="27"/>
                    </a:cubicBezTo>
                    <a:cubicBezTo>
                      <a:pt x="65" y="27"/>
                      <a:pt x="65" y="28"/>
                      <a:pt x="65" y="28"/>
                    </a:cubicBezTo>
                    <a:cubicBezTo>
                      <a:pt x="64" y="29"/>
                      <a:pt x="64" y="30"/>
                      <a:pt x="65" y="31"/>
                    </a:cubicBezTo>
                    <a:cubicBezTo>
                      <a:pt x="67" y="31"/>
                      <a:pt x="68" y="33"/>
                      <a:pt x="69" y="32"/>
                    </a:cubicBezTo>
                    <a:cubicBezTo>
                      <a:pt x="70" y="32"/>
                      <a:pt x="69" y="30"/>
                      <a:pt x="70" y="31"/>
                    </a:cubicBezTo>
                    <a:cubicBezTo>
                      <a:pt x="71" y="32"/>
                      <a:pt x="71" y="33"/>
                      <a:pt x="70" y="34"/>
                    </a:cubicBezTo>
                    <a:cubicBezTo>
                      <a:pt x="70" y="34"/>
                      <a:pt x="69" y="35"/>
                      <a:pt x="69" y="35"/>
                    </a:cubicBezTo>
                    <a:cubicBezTo>
                      <a:pt x="67" y="34"/>
                      <a:pt x="67" y="32"/>
                      <a:pt x="65" y="33"/>
                    </a:cubicBezTo>
                    <a:cubicBezTo>
                      <a:pt x="65" y="34"/>
                      <a:pt x="67" y="35"/>
                      <a:pt x="67" y="37"/>
                    </a:cubicBezTo>
                    <a:cubicBezTo>
                      <a:pt x="66" y="37"/>
                      <a:pt x="65" y="38"/>
                      <a:pt x="63" y="39"/>
                    </a:cubicBezTo>
                    <a:cubicBezTo>
                      <a:pt x="61" y="40"/>
                      <a:pt x="59" y="38"/>
                      <a:pt x="59" y="37"/>
                    </a:cubicBezTo>
                    <a:cubicBezTo>
                      <a:pt x="61" y="34"/>
                      <a:pt x="58" y="33"/>
                      <a:pt x="58" y="30"/>
                    </a:cubicBezTo>
                    <a:cubicBezTo>
                      <a:pt x="52" y="32"/>
                      <a:pt x="47" y="34"/>
                      <a:pt x="41" y="37"/>
                    </a:cubicBezTo>
                    <a:cubicBezTo>
                      <a:pt x="40" y="35"/>
                      <a:pt x="42" y="34"/>
                      <a:pt x="42" y="33"/>
                    </a:cubicBezTo>
                    <a:cubicBezTo>
                      <a:pt x="40" y="33"/>
                      <a:pt x="39" y="34"/>
                      <a:pt x="39" y="35"/>
                    </a:cubicBezTo>
                    <a:cubicBezTo>
                      <a:pt x="39" y="36"/>
                      <a:pt x="38" y="37"/>
                      <a:pt x="37" y="37"/>
                    </a:cubicBezTo>
                    <a:cubicBezTo>
                      <a:pt x="36" y="36"/>
                      <a:pt x="37" y="35"/>
                      <a:pt x="37" y="34"/>
                    </a:cubicBezTo>
                    <a:cubicBezTo>
                      <a:pt x="37" y="32"/>
                      <a:pt x="41" y="32"/>
                      <a:pt x="39" y="30"/>
                    </a:cubicBezTo>
                    <a:cubicBezTo>
                      <a:pt x="37" y="28"/>
                      <a:pt x="37" y="32"/>
                      <a:pt x="34" y="32"/>
                    </a:cubicBezTo>
                    <a:cubicBezTo>
                      <a:pt x="33" y="33"/>
                      <a:pt x="31" y="33"/>
                      <a:pt x="32" y="35"/>
                    </a:cubicBezTo>
                    <a:cubicBezTo>
                      <a:pt x="33" y="36"/>
                      <a:pt x="30" y="37"/>
                      <a:pt x="30" y="37"/>
                    </a:cubicBezTo>
                    <a:cubicBezTo>
                      <a:pt x="28" y="35"/>
                      <a:pt x="25" y="38"/>
                      <a:pt x="23" y="36"/>
                    </a:cubicBezTo>
                    <a:cubicBezTo>
                      <a:pt x="23" y="35"/>
                      <a:pt x="21" y="36"/>
                      <a:pt x="21" y="37"/>
                    </a:cubicBezTo>
                    <a:cubicBezTo>
                      <a:pt x="20" y="38"/>
                      <a:pt x="22" y="37"/>
                      <a:pt x="22" y="38"/>
                    </a:cubicBezTo>
                    <a:cubicBezTo>
                      <a:pt x="23" y="38"/>
                      <a:pt x="23" y="39"/>
                      <a:pt x="23" y="39"/>
                    </a:cubicBezTo>
                    <a:cubicBezTo>
                      <a:pt x="22" y="39"/>
                      <a:pt x="22" y="40"/>
                      <a:pt x="22" y="40"/>
                    </a:cubicBezTo>
                    <a:cubicBezTo>
                      <a:pt x="20" y="39"/>
                      <a:pt x="18" y="39"/>
                      <a:pt x="18" y="36"/>
                    </a:cubicBezTo>
                    <a:cubicBezTo>
                      <a:pt x="18" y="35"/>
                      <a:pt x="22" y="34"/>
                      <a:pt x="18" y="33"/>
                    </a:cubicBezTo>
                    <a:cubicBezTo>
                      <a:pt x="16" y="33"/>
                      <a:pt x="16" y="34"/>
                      <a:pt x="16" y="35"/>
                    </a:cubicBezTo>
                    <a:cubicBezTo>
                      <a:pt x="14" y="35"/>
                      <a:pt x="15" y="32"/>
                      <a:pt x="13" y="32"/>
                    </a:cubicBezTo>
                    <a:cubicBezTo>
                      <a:pt x="14" y="39"/>
                      <a:pt x="8" y="34"/>
                      <a:pt x="5" y="37"/>
                    </a:cubicBezTo>
                    <a:cubicBezTo>
                      <a:pt x="8" y="33"/>
                      <a:pt x="9" y="30"/>
                      <a:pt x="3" y="28"/>
                    </a:cubicBezTo>
                    <a:cubicBezTo>
                      <a:pt x="0" y="27"/>
                      <a:pt x="2" y="24"/>
                      <a:pt x="3" y="23"/>
                    </a:cubicBezTo>
                    <a:cubicBezTo>
                      <a:pt x="7" y="22"/>
                      <a:pt x="7" y="19"/>
                      <a:pt x="9" y="16"/>
                    </a:cubicBezTo>
                    <a:cubicBezTo>
                      <a:pt x="4" y="17"/>
                      <a:pt x="4" y="15"/>
                      <a:pt x="5" y="12"/>
                    </a:cubicBezTo>
                    <a:cubicBezTo>
                      <a:pt x="4" y="11"/>
                      <a:pt x="3" y="9"/>
                      <a:pt x="5" y="8"/>
                    </a:cubicBezTo>
                    <a:cubicBezTo>
                      <a:pt x="5" y="7"/>
                      <a:pt x="5" y="5"/>
                      <a:pt x="7" y="6"/>
                    </a:cubicBezTo>
                    <a:cubicBezTo>
                      <a:pt x="9" y="7"/>
                      <a:pt x="13" y="4"/>
                      <a:pt x="13" y="5"/>
                    </a:cubicBezTo>
                    <a:cubicBezTo>
                      <a:pt x="13" y="7"/>
                      <a:pt x="15" y="9"/>
                      <a:pt x="15" y="11"/>
                    </a:cubicBezTo>
                    <a:cubicBezTo>
                      <a:pt x="15" y="12"/>
                      <a:pt x="16" y="13"/>
                      <a:pt x="16" y="14"/>
                    </a:cubicBezTo>
                    <a:cubicBezTo>
                      <a:pt x="18" y="10"/>
                      <a:pt x="21" y="12"/>
                      <a:pt x="22" y="11"/>
                    </a:cubicBezTo>
                    <a:cubicBezTo>
                      <a:pt x="26" y="9"/>
                      <a:pt x="28" y="11"/>
                      <a:pt x="30" y="12"/>
                    </a:cubicBezTo>
                    <a:cubicBezTo>
                      <a:pt x="32" y="11"/>
                      <a:pt x="28" y="6"/>
                      <a:pt x="33" y="6"/>
                    </a:cubicBezTo>
                    <a:cubicBezTo>
                      <a:pt x="36" y="7"/>
                      <a:pt x="31" y="9"/>
                      <a:pt x="33" y="11"/>
                    </a:cubicBezTo>
                    <a:cubicBezTo>
                      <a:pt x="35" y="10"/>
                      <a:pt x="36" y="8"/>
                      <a:pt x="35" y="6"/>
                    </a:cubicBezTo>
                    <a:cubicBezTo>
                      <a:pt x="35" y="4"/>
                      <a:pt x="36" y="4"/>
                      <a:pt x="36" y="3"/>
                    </a:cubicBezTo>
                    <a:cubicBezTo>
                      <a:pt x="36" y="1"/>
                      <a:pt x="37" y="2"/>
                      <a:pt x="38" y="2"/>
                    </a:cubicBezTo>
                    <a:cubicBezTo>
                      <a:pt x="40" y="2"/>
                      <a:pt x="39" y="3"/>
                      <a:pt x="39" y="3"/>
                    </a:cubicBezTo>
                    <a:cubicBezTo>
                      <a:pt x="38" y="5"/>
                      <a:pt x="38" y="7"/>
                      <a:pt x="39" y="8"/>
                    </a:cubicBezTo>
                    <a:cubicBezTo>
                      <a:pt x="42" y="9"/>
                      <a:pt x="42" y="6"/>
                      <a:pt x="42" y="6"/>
                    </a:cubicBezTo>
                    <a:cubicBezTo>
                      <a:pt x="44" y="6"/>
                      <a:pt x="44" y="2"/>
                      <a:pt x="47" y="4"/>
                    </a:cubicBezTo>
                    <a:cubicBezTo>
                      <a:pt x="50" y="9"/>
                      <a:pt x="51" y="6"/>
                      <a:pt x="52" y="2"/>
                    </a:cubicBezTo>
                    <a:cubicBezTo>
                      <a:pt x="53" y="3"/>
                      <a:pt x="55" y="5"/>
                      <a:pt x="57" y="2"/>
                    </a:cubicBezTo>
                    <a:cubicBezTo>
                      <a:pt x="58" y="0"/>
                      <a:pt x="62" y="2"/>
                      <a:pt x="62" y="3"/>
                    </a:cubicBezTo>
                    <a:cubicBezTo>
                      <a:pt x="64" y="8"/>
                      <a:pt x="68" y="4"/>
                      <a:pt x="70" y="3"/>
                    </a:cubicBezTo>
                    <a:cubicBezTo>
                      <a:pt x="73" y="2"/>
                      <a:pt x="75" y="0"/>
                      <a:pt x="77" y="3"/>
                    </a:cubicBezTo>
                    <a:cubicBezTo>
                      <a:pt x="78" y="3"/>
                      <a:pt x="79" y="3"/>
                      <a:pt x="80" y="3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4" name="Freeform 1047"/>
              <p:cNvSpPr/>
              <p:nvPr/>
            </p:nvSpPr>
            <p:spPr bwMode="auto">
              <a:xfrm>
                <a:off x="775" y="2083"/>
                <a:ext cx="81" cy="46"/>
              </a:xfrm>
              <a:custGeom>
                <a:avLst/>
                <a:gdLst>
                  <a:gd name="T0" fmla="*/ 33 w 34"/>
                  <a:gd name="T1" fmla="*/ 14 h 19"/>
                  <a:gd name="T2" fmla="*/ 33 w 34"/>
                  <a:gd name="T3" fmla="*/ 18 h 19"/>
                  <a:gd name="T4" fmla="*/ 30 w 34"/>
                  <a:gd name="T5" fmla="*/ 17 h 19"/>
                  <a:gd name="T6" fmla="*/ 24 w 34"/>
                  <a:gd name="T7" fmla="*/ 16 h 19"/>
                  <a:gd name="T8" fmla="*/ 22 w 34"/>
                  <a:gd name="T9" fmla="*/ 14 h 19"/>
                  <a:gd name="T10" fmla="*/ 22 w 34"/>
                  <a:gd name="T11" fmla="*/ 14 h 19"/>
                  <a:gd name="T12" fmla="*/ 22 w 34"/>
                  <a:gd name="T13" fmla="*/ 14 h 19"/>
                  <a:gd name="T14" fmla="*/ 17 w 34"/>
                  <a:gd name="T15" fmla="*/ 14 h 19"/>
                  <a:gd name="T16" fmla="*/ 15 w 34"/>
                  <a:gd name="T17" fmla="*/ 17 h 19"/>
                  <a:gd name="T18" fmla="*/ 15 w 34"/>
                  <a:gd name="T19" fmla="*/ 17 h 19"/>
                  <a:gd name="T20" fmla="*/ 10 w 34"/>
                  <a:gd name="T21" fmla="*/ 17 h 19"/>
                  <a:gd name="T22" fmla="*/ 13 w 34"/>
                  <a:gd name="T23" fmla="*/ 15 h 19"/>
                  <a:gd name="T24" fmla="*/ 0 w 34"/>
                  <a:gd name="T25" fmla="*/ 14 h 19"/>
                  <a:gd name="T26" fmla="*/ 1 w 34"/>
                  <a:gd name="T27" fmla="*/ 11 h 19"/>
                  <a:gd name="T28" fmla="*/ 19 w 34"/>
                  <a:gd name="T29" fmla="*/ 4 h 19"/>
                  <a:gd name="T30" fmla="*/ 24 w 34"/>
                  <a:gd name="T31" fmla="*/ 3 h 19"/>
                  <a:gd name="T32" fmla="*/ 28 w 34"/>
                  <a:gd name="T33" fmla="*/ 2 h 19"/>
                  <a:gd name="T34" fmla="*/ 29 w 34"/>
                  <a:gd name="T35" fmla="*/ 0 h 19"/>
                  <a:gd name="T36" fmla="*/ 32 w 34"/>
                  <a:gd name="T37" fmla="*/ 10 h 19"/>
                  <a:gd name="T38" fmla="*/ 33 w 34"/>
                  <a:gd name="T39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4" h="19">
                    <a:moveTo>
                      <a:pt x="33" y="14"/>
                    </a:moveTo>
                    <a:cubicBezTo>
                      <a:pt x="32" y="15"/>
                      <a:pt x="34" y="17"/>
                      <a:pt x="33" y="18"/>
                    </a:cubicBezTo>
                    <a:cubicBezTo>
                      <a:pt x="32" y="18"/>
                      <a:pt x="30" y="18"/>
                      <a:pt x="30" y="17"/>
                    </a:cubicBezTo>
                    <a:cubicBezTo>
                      <a:pt x="28" y="13"/>
                      <a:pt x="27" y="13"/>
                      <a:pt x="24" y="16"/>
                    </a:cubicBezTo>
                    <a:cubicBezTo>
                      <a:pt x="22" y="18"/>
                      <a:pt x="23" y="15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0" y="13"/>
                      <a:pt x="19" y="14"/>
                      <a:pt x="17" y="14"/>
                    </a:cubicBezTo>
                    <a:cubicBezTo>
                      <a:pt x="14" y="13"/>
                      <a:pt x="16" y="16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4" y="17"/>
                      <a:pt x="12" y="19"/>
                      <a:pt x="10" y="17"/>
                    </a:cubicBezTo>
                    <a:cubicBezTo>
                      <a:pt x="11" y="15"/>
                      <a:pt x="14" y="18"/>
                      <a:pt x="13" y="15"/>
                    </a:cubicBezTo>
                    <a:cubicBezTo>
                      <a:pt x="10" y="14"/>
                      <a:pt x="3" y="13"/>
                      <a:pt x="0" y="14"/>
                    </a:cubicBezTo>
                    <a:cubicBezTo>
                      <a:pt x="0" y="13"/>
                      <a:pt x="1" y="12"/>
                      <a:pt x="1" y="11"/>
                    </a:cubicBezTo>
                    <a:cubicBezTo>
                      <a:pt x="7" y="9"/>
                      <a:pt x="13" y="6"/>
                      <a:pt x="19" y="4"/>
                    </a:cubicBezTo>
                    <a:cubicBezTo>
                      <a:pt x="21" y="3"/>
                      <a:pt x="23" y="3"/>
                      <a:pt x="24" y="3"/>
                    </a:cubicBezTo>
                    <a:cubicBezTo>
                      <a:pt x="26" y="3"/>
                      <a:pt x="27" y="4"/>
                      <a:pt x="28" y="2"/>
                    </a:cubicBezTo>
                    <a:cubicBezTo>
                      <a:pt x="28" y="1"/>
                      <a:pt x="28" y="0"/>
                      <a:pt x="29" y="0"/>
                    </a:cubicBezTo>
                    <a:cubicBezTo>
                      <a:pt x="33" y="1"/>
                      <a:pt x="34" y="5"/>
                      <a:pt x="32" y="10"/>
                    </a:cubicBezTo>
                    <a:cubicBezTo>
                      <a:pt x="30" y="12"/>
                      <a:pt x="32" y="13"/>
                      <a:pt x="33" y="14"/>
                    </a:cubicBezTo>
                    <a:close/>
                  </a:path>
                </a:pathLst>
              </a:custGeom>
              <a:solidFill>
                <a:srgbClr val="C0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5" name="Freeform 1048"/>
              <p:cNvSpPr/>
              <p:nvPr/>
            </p:nvSpPr>
            <p:spPr bwMode="auto">
              <a:xfrm>
                <a:off x="858" y="2207"/>
                <a:ext cx="36" cy="48"/>
              </a:xfrm>
              <a:custGeom>
                <a:avLst/>
                <a:gdLst>
                  <a:gd name="T0" fmla="*/ 4 w 15"/>
                  <a:gd name="T1" fmla="*/ 3 h 20"/>
                  <a:gd name="T2" fmla="*/ 12 w 15"/>
                  <a:gd name="T3" fmla="*/ 4 h 20"/>
                  <a:gd name="T4" fmla="*/ 8 w 15"/>
                  <a:gd name="T5" fmla="*/ 5 h 20"/>
                  <a:gd name="T6" fmla="*/ 10 w 15"/>
                  <a:gd name="T7" fmla="*/ 9 h 20"/>
                  <a:gd name="T8" fmla="*/ 11 w 15"/>
                  <a:gd name="T9" fmla="*/ 18 h 20"/>
                  <a:gd name="T10" fmla="*/ 11 w 15"/>
                  <a:gd name="T11" fmla="*/ 20 h 20"/>
                  <a:gd name="T12" fmla="*/ 11 w 15"/>
                  <a:gd name="T13" fmla="*/ 20 h 20"/>
                  <a:gd name="T14" fmla="*/ 10 w 15"/>
                  <a:gd name="T15" fmla="*/ 20 h 20"/>
                  <a:gd name="T16" fmla="*/ 9 w 15"/>
                  <a:gd name="T17" fmla="*/ 20 h 20"/>
                  <a:gd name="T18" fmla="*/ 11 w 15"/>
                  <a:gd name="T19" fmla="*/ 16 h 20"/>
                  <a:gd name="T20" fmla="*/ 12 w 15"/>
                  <a:gd name="T21" fmla="*/ 12 h 20"/>
                  <a:gd name="T22" fmla="*/ 8 w 15"/>
                  <a:gd name="T23" fmla="*/ 12 h 20"/>
                  <a:gd name="T24" fmla="*/ 4 w 15"/>
                  <a:gd name="T25" fmla="*/ 13 h 20"/>
                  <a:gd name="T26" fmla="*/ 5 w 15"/>
                  <a:gd name="T27" fmla="*/ 10 h 20"/>
                  <a:gd name="T28" fmla="*/ 3 w 15"/>
                  <a:gd name="T29" fmla="*/ 5 h 20"/>
                  <a:gd name="T30" fmla="*/ 1 w 15"/>
                  <a:gd name="T31" fmla="*/ 2 h 20"/>
                  <a:gd name="T32" fmla="*/ 4 w 15"/>
                  <a:gd name="T33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" h="20">
                    <a:moveTo>
                      <a:pt x="4" y="3"/>
                    </a:moveTo>
                    <a:cubicBezTo>
                      <a:pt x="7" y="1"/>
                      <a:pt x="9" y="1"/>
                      <a:pt x="12" y="4"/>
                    </a:cubicBezTo>
                    <a:cubicBezTo>
                      <a:pt x="10" y="5"/>
                      <a:pt x="8" y="2"/>
                      <a:pt x="8" y="5"/>
                    </a:cubicBezTo>
                    <a:cubicBezTo>
                      <a:pt x="7" y="7"/>
                      <a:pt x="9" y="8"/>
                      <a:pt x="10" y="9"/>
                    </a:cubicBezTo>
                    <a:cubicBezTo>
                      <a:pt x="15" y="13"/>
                      <a:pt x="15" y="14"/>
                      <a:pt x="11" y="18"/>
                    </a:cubicBezTo>
                    <a:cubicBezTo>
                      <a:pt x="11" y="19"/>
                      <a:pt x="11" y="19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9" y="18"/>
                      <a:pt x="9" y="17"/>
                      <a:pt x="11" y="16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1" y="11"/>
                      <a:pt x="9" y="12"/>
                      <a:pt x="8" y="12"/>
                    </a:cubicBezTo>
                    <a:cubicBezTo>
                      <a:pt x="7" y="13"/>
                      <a:pt x="6" y="15"/>
                      <a:pt x="4" y="13"/>
                    </a:cubicBezTo>
                    <a:cubicBezTo>
                      <a:pt x="3" y="12"/>
                      <a:pt x="4" y="10"/>
                      <a:pt x="5" y="10"/>
                    </a:cubicBezTo>
                    <a:cubicBezTo>
                      <a:pt x="7" y="7"/>
                      <a:pt x="5" y="6"/>
                      <a:pt x="3" y="5"/>
                    </a:cubicBezTo>
                    <a:cubicBezTo>
                      <a:pt x="2" y="5"/>
                      <a:pt x="0" y="5"/>
                      <a:pt x="1" y="2"/>
                    </a:cubicBezTo>
                    <a:cubicBezTo>
                      <a:pt x="2" y="0"/>
                      <a:pt x="3" y="3"/>
                      <a:pt x="4" y="3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6" name="Freeform 1049"/>
              <p:cNvSpPr/>
              <p:nvPr/>
            </p:nvSpPr>
            <p:spPr bwMode="auto">
              <a:xfrm>
                <a:off x="872" y="2255"/>
                <a:ext cx="29" cy="42"/>
              </a:xfrm>
              <a:custGeom>
                <a:avLst/>
                <a:gdLst>
                  <a:gd name="T0" fmla="*/ 9 w 12"/>
                  <a:gd name="T1" fmla="*/ 4 h 18"/>
                  <a:gd name="T2" fmla="*/ 9 w 12"/>
                  <a:gd name="T3" fmla="*/ 11 h 18"/>
                  <a:gd name="T4" fmla="*/ 4 w 12"/>
                  <a:gd name="T5" fmla="*/ 10 h 18"/>
                  <a:gd name="T6" fmla="*/ 9 w 12"/>
                  <a:gd name="T7" fmla="*/ 14 h 18"/>
                  <a:gd name="T8" fmla="*/ 12 w 12"/>
                  <a:gd name="T9" fmla="*/ 16 h 18"/>
                  <a:gd name="T10" fmla="*/ 8 w 12"/>
                  <a:gd name="T11" fmla="*/ 17 h 18"/>
                  <a:gd name="T12" fmla="*/ 4 w 12"/>
                  <a:gd name="T13" fmla="*/ 14 h 18"/>
                  <a:gd name="T14" fmla="*/ 0 w 12"/>
                  <a:gd name="T15" fmla="*/ 10 h 18"/>
                  <a:gd name="T16" fmla="*/ 3 w 12"/>
                  <a:gd name="T17" fmla="*/ 4 h 18"/>
                  <a:gd name="T18" fmla="*/ 3 w 12"/>
                  <a:gd name="T19" fmla="*/ 0 h 18"/>
                  <a:gd name="T20" fmla="*/ 5 w 12"/>
                  <a:gd name="T21" fmla="*/ 0 h 18"/>
                  <a:gd name="T22" fmla="*/ 7 w 12"/>
                  <a:gd name="T23" fmla="*/ 1 h 18"/>
                  <a:gd name="T24" fmla="*/ 9 w 12"/>
                  <a:gd name="T25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8">
                    <a:moveTo>
                      <a:pt x="9" y="4"/>
                    </a:moveTo>
                    <a:cubicBezTo>
                      <a:pt x="5" y="6"/>
                      <a:pt x="10" y="9"/>
                      <a:pt x="9" y="11"/>
                    </a:cubicBezTo>
                    <a:cubicBezTo>
                      <a:pt x="7" y="12"/>
                      <a:pt x="6" y="10"/>
                      <a:pt x="4" y="10"/>
                    </a:cubicBezTo>
                    <a:cubicBezTo>
                      <a:pt x="4" y="13"/>
                      <a:pt x="7" y="14"/>
                      <a:pt x="9" y="14"/>
                    </a:cubicBezTo>
                    <a:cubicBezTo>
                      <a:pt x="11" y="14"/>
                      <a:pt x="11" y="15"/>
                      <a:pt x="12" y="16"/>
                    </a:cubicBezTo>
                    <a:cubicBezTo>
                      <a:pt x="11" y="16"/>
                      <a:pt x="9" y="16"/>
                      <a:pt x="8" y="17"/>
                    </a:cubicBezTo>
                    <a:cubicBezTo>
                      <a:pt x="6" y="17"/>
                      <a:pt x="5" y="18"/>
                      <a:pt x="4" y="14"/>
                    </a:cubicBezTo>
                    <a:cubicBezTo>
                      <a:pt x="4" y="12"/>
                      <a:pt x="1" y="12"/>
                      <a:pt x="0" y="10"/>
                    </a:cubicBezTo>
                    <a:cubicBezTo>
                      <a:pt x="2" y="9"/>
                      <a:pt x="4" y="7"/>
                      <a:pt x="3" y="4"/>
                    </a:cubicBezTo>
                    <a:cubicBezTo>
                      <a:pt x="3" y="2"/>
                      <a:pt x="2" y="1"/>
                      <a:pt x="3" y="0"/>
                    </a:cubicBezTo>
                    <a:cubicBezTo>
                      <a:pt x="4" y="0"/>
                      <a:pt x="4" y="2"/>
                      <a:pt x="5" y="0"/>
                    </a:cubicBezTo>
                    <a:cubicBezTo>
                      <a:pt x="6" y="0"/>
                      <a:pt x="6" y="0"/>
                      <a:pt x="7" y="1"/>
                    </a:cubicBezTo>
                    <a:cubicBezTo>
                      <a:pt x="6" y="3"/>
                      <a:pt x="9" y="2"/>
                      <a:pt x="9" y="4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7" name="Freeform 1050"/>
              <p:cNvSpPr/>
              <p:nvPr/>
            </p:nvSpPr>
            <p:spPr bwMode="auto">
              <a:xfrm>
                <a:off x="979" y="2200"/>
                <a:ext cx="29" cy="26"/>
              </a:xfrm>
              <a:custGeom>
                <a:avLst/>
                <a:gdLst>
                  <a:gd name="T0" fmla="*/ 12 w 12"/>
                  <a:gd name="T1" fmla="*/ 0 h 11"/>
                  <a:gd name="T2" fmla="*/ 10 w 12"/>
                  <a:gd name="T3" fmla="*/ 10 h 11"/>
                  <a:gd name="T4" fmla="*/ 0 w 12"/>
                  <a:gd name="T5" fmla="*/ 11 h 11"/>
                  <a:gd name="T6" fmla="*/ 12 w 12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1">
                    <a:moveTo>
                      <a:pt x="12" y="0"/>
                    </a:moveTo>
                    <a:cubicBezTo>
                      <a:pt x="11" y="3"/>
                      <a:pt x="11" y="7"/>
                      <a:pt x="10" y="10"/>
                    </a:cubicBezTo>
                    <a:cubicBezTo>
                      <a:pt x="7" y="11"/>
                      <a:pt x="3" y="10"/>
                      <a:pt x="0" y="11"/>
                    </a:cubicBezTo>
                    <a:cubicBezTo>
                      <a:pt x="3" y="7"/>
                      <a:pt x="7" y="3"/>
                      <a:pt x="12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8" name="Freeform 1051"/>
              <p:cNvSpPr/>
              <p:nvPr/>
            </p:nvSpPr>
            <p:spPr bwMode="auto">
              <a:xfrm>
                <a:off x="989" y="2226"/>
                <a:ext cx="14" cy="19"/>
              </a:xfrm>
              <a:custGeom>
                <a:avLst/>
                <a:gdLst>
                  <a:gd name="T0" fmla="*/ 6 w 6"/>
                  <a:gd name="T1" fmla="*/ 0 h 8"/>
                  <a:gd name="T2" fmla="*/ 4 w 6"/>
                  <a:gd name="T3" fmla="*/ 8 h 8"/>
                  <a:gd name="T4" fmla="*/ 6 w 6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8">
                    <a:moveTo>
                      <a:pt x="6" y="0"/>
                    </a:moveTo>
                    <a:cubicBezTo>
                      <a:pt x="5" y="3"/>
                      <a:pt x="5" y="5"/>
                      <a:pt x="4" y="8"/>
                    </a:cubicBezTo>
                    <a:cubicBezTo>
                      <a:pt x="0" y="4"/>
                      <a:pt x="1" y="2"/>
                      <a:pt x="6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399" name="Freeform 1052"/>
              <p:cNvSpPr/>
              <p:nvPr/>
            </p:nvSpPr>
            <p:spPr bwMode="auto">
              <a:xfrm>
                <a:off x="1005" y="2178"/>
                <a:ext cx="14" cy="19"/>
              </a:xfrm>
              <a:custGeom>
                <a:avLst/>
                <a:gdLst>
                  <a:gd name="T0" fmla="*/ 4 w 6"/>
                  <a:gd name="T1" fmla="*/ 0 h 8"/>
                  <a:gd name="T2" fmla="*/ 6 w 6"/>
                  <a:gd name="T3" fmla="*/ 8 h 8"/>
                  <a:gd name="T4" fmla="*/ 2 w 6"/>
                  <a:gd name="T5" fmla="*/ 7 h 8"/>
                  <a:gd name="T6" fmla="*/ 4 w 6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4" y="0"/>
                    </a:moveTo>
                    <a:cubicBezTo>
                      <a:pt x="4" y="3"/>
                      <a:pt x="3" y="5"/>
                      <a:pt x="6" y="8"/>
                    </a:cubicBezTo>
                    <a:cubicBezTo>
                      <a:pt x="4" y="7"/>
                      <a:pt x="3" y="7"/>
                      <a:pt x="2" y="7"/>
                    </a:cubicBezTo>
                    <a:cubicBezTo>
                      <a:pt x="3" y="5"/>
                      <a:pt x="0" y="1"/>
                      <a:pt x="4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0" name="Freeform 1053"/>
              <p:cNvSpPr/>
              <p:nvPr/>
            </p:nvSpPr>
            <p:spPr bwMode="auto">
              <a:xfrm>
                <a:off x="955" y="2283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5 w 5"/>
                  <a:gd name="T3" fmla="*/ 0 h 3"/>
                  <a:gd name="T4" fmla="*/ 2 w 5"/>
                  <a:gd name="T5" fmla="*/ 3 h 3"/>
                  <a:gd name="T6" fmla="*/ 0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0"/>
                      <a:pt x="3" y="0"/>
                      <a:pt x="5" y="0"/>
                    </a:cubicBezTo>
                    <a:cubicBezTo>
                      <a:pt x="4" y="2"/>
                      <a:pt x="3" y="3"/>
                      <a:pt x="2" y="3"/>
                    </a:cubicBezTo>
                    <a:cubicBezTo>
                      <a:pt x="0" y="3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1" name="Freeform 1054"/>
              <p:cNvSpPr/>
              <p:nvPr/>
            </p:nvSpPr>
            <p:spPr bwMode="auto">
              <a:xfrm>
                <a:off x="837" y="2148"/>
                <a:ext cx="9" cy="11"/>
              </a:xfrm>
              <a:custGeom>
                <a:avLst/>
                <a:gdLst>
                  <a:gd name="T0" fmla="*/ 3 w 4"/>
                  <a:gd name="T1" fmla="*/ 5 h 5"/>
                  <a:gd name="T2" fmla="*/ 1 w 4"/>
                  <a:gd name="T3" fmla="*/ 1 h 5"/>
                  <a:gd name="T4" fmla="*/ 2 w 4"/>
                  <a:gd name="T5" fmla="*/ 0 h 5"/>
                  <a:gd name="T6" fmla="*/ 3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3" y="5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4" y="1"/>
                      <a:pt x="2" y="3"/>
                      <a:pt x="3" y="5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2" name="Freeform 1055"/>
              <p:cNvSpPr/>
              <p:nvPr/>
            </p:nvSpPr>
            <p:spPr bwMode="auto">
              <a:xfrm>
                <a:off x="982" y="2197"/>
                <a:ext cx="7" cy="12"/>
              </a:xfrm>
              <a:custGeom>
                <a:avLst/>
                <a:gdLst>
                  <a:gd name="T0" fmla="*/ 2 w 3"/>
                  <a:gd name="T1" fmla="*/ 0 h 5"/>
                  <a:gd name="T2" fmla="*/ 3 w 3"/>
                  <a:gd name="T3" fmla="*/ 5 h 5"/>
                  <a:gd name="T4" fmla="*/ 2 w 3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2" y="0"/>
                    </a:moveTo>
                    <a:cubicBezTo>
                      <a:pt x="3" y="2"/>
                      <a:pt x="3" y="3"/>
                      <a:pt x="3" y="5"/>
                    </a:cubicBezTo>
                    <a:cubicBezTo>
                      <a:pt x="0" y="4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3" name="Freeform 1056"/>
              <p:cNvSpPr/>
              <p:nvPr/>
            </p:nvSpPr>
            <p:spPr bwMode="auto">
              <a:xfrm>
                <a:off x="982" y="2228"/>
                <a:ext cx="7" cy="8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2 h 3"/>
                  <a:gd name="T4" fmla="*/ 2 w 3"/>
                  <a:gd name="T5" fmla="*/ 3 h 3"/>
                  <a:gd name="T6" fmla="*/ 0 w 3"/>
                  <a:gd name="T7" fmla="*/ 2 h 3"/>
                  <a:gd name="T8" fmla="*/ 1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2" y="0"/>
                      <a:pt x="3" y="1"/>
                      <a:pt x="3" y="2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4" name="Freeform 1057"/>
              <p:cNvSpPr/>
              <p:nvPr/>
            </p:nvSpPr>
            <p:spPr bwMode="auto">
              <a:xfrm>
                <a:off x="889" y="2247"/>
                <a:ext cx="9" cy="10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1" y="2"/>
                      <a:pt x="2" y="1"/>
                      <a:pt x="4" y="0"/>
                    </a:cubicBezTo>
                    <a:cubicBezTo>
                      <a:pt x="4" y="3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5" name="Freeform 1058"/>
              <p:cNvSpPr/>
              <p:nvPr/>
            </p:nvSpPr>
            <p:spPr bwMode="auto">
              <a:xfrm>
                <a:off x="898" y="2293"/>
                <a:ext cx="5" cy="9"/>
              </a:xfrm>
              <a:custGeom>
                <a:avLst/>
                <a:gdLst>
                  <a:gd name="T0" fmla="*/ 2 w 2"/>
                  <a:gd name="T1" fmla="*/ 2 h 4"/>
                  <a:gd name="T2" fmla="*/ 1 w 2"/>
                  <a:gd name="T3" fmla="*/ 3 h 4"/>
                  <a:gd name="T4" fmla="*/ 0 w 2"/>
                  <a:gd name="T5" fmla="*/ 2 h 4"/>
                  <a:gd name="T6" fmla="*/ 1 w 2"/>
                  <a:gd name="T7" fmla="*/ 0 h 4"/>
                  <a:gd name="T8" fmla="*/ 2 w 2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2"/>
                    </a:moveTo>
                    <a:cubicBezTo>
                      <a:pt x="2" y="2"/>
                      <a:pt x="2" y="3"/>
                      <a:pt x="1" y="3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6" name="Freeform 1059"/>
              <p:cNvSpPr/>
              <p:nvPr/>
            </p:nvSpPr>
            <p:spPr bwMode="auto">
              <a:xfrm>
                <a:off x="986" y="2240"/>
                <a:ext cx="10" cy="12"/>
              </a:xfrm>
              <a:custGeom>
                <a:avLst/>
                <a:gdLst>
                  <a:gd name="T0" fmla="*/ 4 w 4"/>
                  <a:gd name="T1" fmla="*/ 3 h 5"/>
                  <a:gd name="T2" fmla="*/ 4 w 4"/>
                  <a:gd name="T3" fmla="*/ 5 h 5"/>
                  <a:gd name="T4" fmla="*/ 4 w 4"/>
                  <a:gd name="T5" fmla="*/ 5 h 5"/>
                  <a:gd name="T6" fmla="*/ 1 w 4"/>
                  <a:gd name="T7" fmla="*/ 2 h 5"/>
                  <a:gd name="T8" fmla="*/ 4 w 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4" y="4"/>
                      <a:pt x="4" y="4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4"/>
                      <a:pt x="0" y="5"/>
                      <a:pt x="1" y="2"/>
                    </a:cubicBezTo>
                    <a:cubicBezTo>
                      <a:pt x="2" y="0"/>
                      <a:pt x="3" y="4"/>
                      <a:pt x="4" y="3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7" name="Freeform 1060"/>
              <p:cNvSpPr/>
              <p:nvPr/>
            </p:nvSpPr>
            <p:spPr bwMode="auto">
              <a:xfrm>
                <a:off x="811" y="2124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2 h 3"/>
                  <a:gd name="T4" fmla="*/ 2 w 3"/>
                  <a:gd name="T5" fmla="*/ 3 h 3"/>
                  <a:gd name="T6" fmla="*/ 0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1" y="0"/>
                      <a:pt x="3" y="0"/>
                      <a:pt x="3" y="2"/>
                    </a:cubicBezTo>
                    <a:cubicBezTo>
                      <a:pt x="3" y="2"/>
                      <a:pt x="2" y="3"/>
                      <a:pt x="2" y="3"/>
                    </a:cubicBezTo>
                    <a:cubicBezTo>
                      <a:pt x="0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C0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8" name="Freeform 1061"/>
              <p:cNvSpPr/>
              <p:nvPr/>
            </p:nvSpPr>
            <p:spPr bwMode="auto">
              <a:xfrm>
                <a:off x="979" y="2243"/>
                <a:ext cx="5" cy="4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1 h 2"/>
                  <a:gd name="T4" fmla="*/ 0 w 2"/>
                  <a:gd name="T5" fmla="*/ 0 h 2"/>
                  <a:gd name="T6" fmla="*/ 1 w 2"/>
                  <a:gd name="T7" fmla="*/ 0 h 2"/>
                  <a:gd name="T8" fmla="*/ 2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09" name="Freeform 1062"/>
              <p:cNvSpPr/>
              <p:nvPr/>
            </p:nvSpPr>
            <p:spPr bwMode="auto">
              <a:xfrm>
                <a:off x="856" y="2433"/>
                <a:ext cx="114" cy="142"/>
              </a:xfrm>
              <a:custGeom>
                <a:avLst/>
                <a:gdLst>
                  <a:gd name="T0" fmla="*/ 21 w 48"/>
                  <a:gd name="T1" fmla="*/ 43 h 60"/>
                  <a:gd name="T2" fmla="*/ 14 w 48"/>
                  <a:gd name="T3" fmla="*/ 35 h 60"/>
                  <a:gd name="T4" fmla="*/ 5 w 48"/>
                  <a:gd name="T5" fmla="*/ 15 h 60"/>
                  <a:gd name="T6" fmla="*/ 0 w 48"/>
                  <a:gd name="T7" fmla="*/ 0 h 60"/>
                  <a:gd name="T8" fmla="*/ 4 w 48"/>
                  <a:gd name="T9" fmla="*/ 7 h 60"/>
                  <a:gd name="T10" fmla="*/ 7 w 48"/>
                  <a:gd name="T11" fmla="*/ 11 h 60"/>
                  <a:gd name="T12" fmla="*/ 8 w 48"/>
                  <a:gd name="T13" fmla="*/ 13 h 60"/>
                  <a:gd name="T14" fmla="*/ 10 w 48"/>
                  <a:gd name="T15" fmla="*/ 20 h 60"/>
                  <a:gd name="T16" fmla="*/ 16 w 48"/>
                  <a:gd name="T17" fmla="*/ 18 h 60"/>
                  <a:gd name="T18" fmla="*/ 14 w 48"/>
                  <a:gd name="T19" fmla="*/ 25 h 60"/>
                  <a:gd name="T20" fmla="*/ 17 w 48"/>
                  <a:gd name="T21" fmla="*/ 31 h 60"/>
                  <a:gd name="T22" fmla="*/ 20 w 48"/>
                  <a:gd name="T23" fmla="*/ 33 h 60"/>
                  <a:gd name="T24" fmla="*/ 26 w 48"/>
                  <a:gd name="T25" fmla="*/ 33 h 60"/>
                  <a:gd name="T26" fmla="*/ 24 w 48"/>
                  <a:gd name="T27" fmla="*/ 37 h 60"/>
                  <a:gd name="T28" fmla="*/ 25 w 48"/>
                  <a:gd name="T29" fmla="*/ 41 h 60"/>
                  <a:gd name="T30" fmla="*/ 29 w 48"/>
                  <a:gd name="T31" fmla="*/ 45 h 60"/>
                  <a:gd name="T32" fmla="*/ 39 w 48"/>
                  <a:gd name="T33" fmla="*/ 56 h 60"/>
                  <a:gd name="T34" fmla="*/ 45 w 48"/>
                  <a:gd name="T35" fmla="*/ 57 h 60"/>
                  <a:gd name="T36" fmla="*/ 45 w 48"/>
                  <a:gd name="T37" fmla="*/ 59 h 60"/>
                  <a:gd name="T38" fmla="*/ 40 w 48"/>
                  <a:gd name="T39" fmla="*/ 59 h 60"/>
                  <a:gd name="T40" fmla="*/ 22 w 48"/>
                  <a:gd name="T41" fmla="*/ 45 h 60"/>
                  <a:gd name="T42" fmla="*/ 21 w 48"/>
                  <a:gd name="T43" fmla="*/ 4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8" h="60">
                    <a:moveTo>
                      <a:pt x="21" y="43"/>
                    </a:moveTo>
                    <a:cubicBezTo>
                      <a:pt x="20" y="39"/>
                      <a:pt x="16" y="39"/>
                      <a:pt x="14" y="35"/>
                    </a:cubicBezTo>
                    <a:cubicBezTo>
                      <a:pt x="12" y="28"/>
                      <a:pt x="7" y="22"/>
                      <a:pt x="5" y="15"/>
                    </a:cubicBezTo>
                    <a:cubicBezTo>
                      <a:pt x="3" y="10"/>
                      <a:pt x="2" y="4"/>
                      <a:pt x="0" y="0"/>
                    </a:cubicBezTo>
                    <a:cubicBezTo>
                      <a:pt x="2" y="2"/>
                      <a:pt x="4" y="3"/>
                      <a:pt x="4" y="7"/>
                    </a:cubicBezTo>
                    <a:cubicBezTo>
                      <a:pt x="4" y="8"/>
                      <a:pt x="4" y="11"/>
                      <a:pt x="7" y="11"/>
                    </a:cubicBezTo>
                    <a:cubicBezTo>
                      <a:pt x="9" y="11"/>
                      <a:pt x="9" y="12"/>
                      <a:pt x="8" y="13"/>
                    </a:cubicBezTo>
                    <a:cubicBezTo>
                      <a:pt x="6" y="16"/>
                      <a:pt x="9" y="18"/>
                      <a:pt x="10" y="20"/>
                    </a:cubicBezTo>
                    <a:cubicBezTo>
                      <a:pt x="11" y="21"/>
                      <a:pt x="13" y="19"/>
                      <a:pt x="16" y="18"/>
                    </a:cubicBezTo>
                    <a:cubicBezTo>
                      <a:pt x="15" y="21"/>
                      <a:pt x="14" y="23"/>
                      <a:pt x="14" y="25"/>
                    </a:cubicBezTo>
                    <a:cubicBezTo>
                      <a:pt x="13" y="28"/>
                      <a:pt x="13" y="31"/>
                      <a:pt x="17" y="31"/>
                    </a:cubicBezTo>
                    <a:cubicBezTo>
                      <a:pt x="19" y="31"/>
                      <a:pt x="19" y="32"/>
                      <a:pt x="20" y="33"/>
                    </a:cubicBezTo>
                    <a:cubicBezTo>
                      <a:pt x="21" y="36"/>
                      <a:pt x="23" y="37"/>
                      <a:pt x="26" y="33"/>
                    </a:cubicBezTo>
                    <a:cubicBezTo>
                      <a:pt x="26" y="35"/>
                      <a:pt x="26" y="36"/>
                      <a:pt x="24" y="37"/>
                    </a:cubicBezTo>
                    <a:cubicBezTo>
                      <a:pt x="19" y="39"/>
                      <a:pt x="22" y="40"/>
                      <a:pt x="25" y="41"/>
                    </a:cubicBezTo>
                    <a:cubicBezTo>
                      <a:pt x="27" y="42"/>
                      <a:pt x="28" y="43"/>
                      <a:pt x="29" y="45"/>
                    </a:cubicBezTo>
                    <a:cubicBezTo>
                      <a:pt x="32" y="50"/>
                      <a:pt x="38" y="50"/>
                      <a:pt x="39" y="56"/>
                    </a:cubicBezTo>
                    <a:cubicBezTo>
                      <a:pt x="39" y="56"/>
                      <a:pt x="43" y="57"/>
                      <a:pt x="45" y="57"/>
                    </a:cubicBezTo>
                    <a:cubicBezTo>
                      <a:pt x="48" y="58"/>
                      <a:pt x="44" y="59"/>
                      <a:pt x="45" y="59"/>
                    </a:cubicBezTo>
                    <a:cubicBezTo>
                      <a:pt x="43" y="60"/>
                      <a:pt x="42" y="59"/>
                      <a:pt x="40" y="59"/>
                    </a:cubicBezTo>
                    <a:cubicBezTo>
                      <a:pt x="33" y="55"/>
                      <a:pt x="28" y="50"/>
                      <a:pt x="22" y="45"/>
                    </a:cubicBezTo>
                    <a:cubicBezTo>
                      <a:pt x="21" y="45"/>
                      <a:pt x="20" y="44"/>
                      <a:pt x="21" y="43"/>
                    </a:cubicBezTo>
                    <a:close/>
                  </a:path>
                </a:pathLst>
              </a:custGeom>
              <a:solidFill>
                <a:srgbClr val="95B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0" name="Freeform 1063"/>
              <p:cNvSpPr/>
              <p:nvPr/>
            </p:nvSpPr>
            <p:spPr bwMode="auto">
              <a:xfrm>
                <a:off x="967" y="2585"/>
                <a:ext cx="24" cy="19"/>
              </a:xfrm>
              <a:custGeom>
                <a:avLst/>
                <a:gdLst>
                  <a:gd name="T0" fmla="*/ 9 w 10"/>
                  <a:gd name="T1" fmla="*/ 6 h 8"/>
                  <a:gd name="T2" fmla="*/ 9 w 10"/>
                  <a:gd name="T3" fmla="*/ 8 h 8"/>
                  <a:gd name="T4" fmla="*/ 0 w 10"/>
                  <a:gd name="T5" fmla="*/ 0 h 8"/>
                  <a:gd name="T6" fmla="*/ 1 w 10"/>
                  <a:gd name="T7" fmla="*/ 0 h 8"/>
                  <a:gd name="T8" fmla="*/ 8 w 10"/>
                  <a:gd name="T9" fmla="*/ 2 h 8"/>
                  <a:gd name="T10" fmla="*/ 9 w 10"/>
                  <a:gd name="T11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8">
                    <a:moveTo>
                      <a:pt x="9" y="6"/>
                    </a:moveTo>
                    <a:cubicBezTo>
                      <a:pt x="9" y="6"/>
                      <a:pt x="9" y="7"/>
                      <a:pt x="9" y="8"/>
                    </a:cubicBezTo>
                    <a:cubicBezTo>
                      <a:pt x="5" y="7"/>
                      <a:pt x="2" y="5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3" y="0"/>
                      <a:pt x="5" y="2"/>
                      <a:pt x="8" y="2"/>
                    </a:cubicBezTo>
                    <a:cubicBezTo>
                      <a:pt x="10" y="2"/>
                      <a:pt x="9" y="4"/>
                      <a:pt x="9" y="6"/>
                    </a:cubicBezTo>
                    <a:close/>
                  </a:path>
                </a:pathLst>
              </a:custGeom>
              <a:solidFill>
                <a:srgbClr val="B7D0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1" name="Freeform 1064"/>
              <p:cNvSpPr/>
              <p:nvPr/>
            </p:nvSpPr>
            <p:spPr bwMode="auto">
              <a:xfrm>
                <a:off x="951" y="2571"/>
                <a:ext cx="19" cy="14"/>
              </a:xfrm>
              <a:custGeom>
                <a:avLst/>
                <a:gdLst>
                  <a:gd name="T0" fmla="*/ 0 w 8"/>
                  <a:gd name="T1" fmla="*/ 0 h 6"/>
                  <a:gd name="T2" fmla="*/ 5 w 8"/>
                  <a:gd name="T3" fmla="*/ 1 h 6"/>
                  <a:gd name="T4" fmla="*/ 8 w 8"/>
                  <a:gd name="T5" fmla="*/ 6 h 6"/>
                  <a:gd name="T6" fmla="*/ 8 w 8"/>
                  <a:gd name="T7" fmla="*/ 6 h 6"/>
                  <a:gd name="T8" fmla="*/ 0 w 8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0"/>
                    </a:moveTo>
                    <a:cubicBezTo>
                      <a:pt x="2" y="1"/>
                      <a:pt x="3" y="1"/>
                      <a:pt x="5" y="1"/>
                    </a:cubicBezTo>
                    <a:cubicBezTo>
                      <a:pt x="6" y="3"/>
                      <a:pt x="8" y="4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4" y="6"/>
                      <a:pt x="1" y="4"/>
                      <a:pt x="0" y="0"/>
                    </a:cubicBezTo>
                    <a:close/>
                  </a:path>
                </a:pathLst>
              </a:custGeom>
              <a:solidFill>
                <a:srgbClr val="B7D0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2" name="Freeform 1065"/>
              <p:cNvSpPr/>
              <p:nvPr/>
            </p:nvSpPr>
            <p:spPr bwMode="auto">
              <a:xfrm>
                <a:off x="844" y="2378"/>
                <a:ext cx="16" cy="10"/>
              </a:xfrm>
              <a:custGeom>
                <a:avLst/>
                <a:gdLst>
                  <a:gd name="T0" fmla="*/ 2 w 7"/>
                  <a:gd name="T1" fmla="*/ 4 h 4"/>
                  <a:gd name="T2" fmla="*/ 2 w 7"/>
                  <a:gd name="T3" fmla="*/ 0 h 4"/>
                  <a:gd name="T4" fmla="*/ 2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2" y="4"/>
                    </a:moveTo>
                    <a:cubicBezTo>
                      <a:pt x="0" y="3"/>
                      <a:pt x="1" y="1"/>
                      <a:pt x="2" y="0"/>
                    </a:cubicBezTo>
                    <a:cubicBezTo>
                      <a:pt x="7" y="1"/>
                      <a:pt x="0" y="3"/>
                      <a:pt x="2" y="4"/>
                    </a:cubicBezTo>
                    <a:close/>
                  </a:path>
                </a:pathLst>
              </a:custGeom>
              <a:solidFill>
                <a:srgbClr val="98BC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3" name="Freeform 1066"/>
              <p:cNvSpPr/>
              <p:nvPr/>
            </p:nvSpPr>
            <p:spPr bwMode="auto">
              <a:xfrm>
                <a:off x="820" y="2086"/>
                <a:ext cx="26" cy="7"/>
              </a:xfrm>
              <a:custGeom>
                <a:avLst/>
                <a:gdLst>
                  <a:gd name="T0" fmla="*/ 9 w 11"/>
                  <a:gd name="T1" fmla="*/ 1 h 3"/>
                  <a:gd name="T2" fmla="*/ 11 w 11"/>
                  <a:gd name="T3" fmla="*/ 1 h 3"/>
                  <a:gd name="T4" fmla="*/ 9 w 11"/>
                  <a:gd name="T5" fmla="*/ 3 h 3"/>
                  <a:gd name="T6" fmla="*/ 0 w 11"/>
                  <a:gd name="T7" fmla="*/ 3 h 3"/>
                  <a:gd name="T8" fmla="*/ 4 w 11"/>
                  <a:gd name="T9" fmla="*/ 1 h 3"/>
                  <a:gd name="T10" fmla="*/ 9 w 11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3">
                    <a:moveTo>
                      <a:pt x="9" y="1"/>
                    </a:moveTo>
                    <a:cubicBezTo>
                      <a:pt x="10" y="1"/>
                      <a:pt x="11" y="0"/>
                      <a:pt x="11" y="1"/>
                    </a:cubicBezTo>
                    <a:cubicBezTo>
                      <a:pt x="11" y="2"/>
                      <a:pt x="10" y="3"/>
                      <a:pt x="9" y="3"/>
                    </a:cubicBezTo>
                    <a:cubicBezTo>
                      <a:pt x="6" y="3"/>
                      <a:pt x="3" y="3"/>
                      <a:pt x="0" y="3"/>
                    </a:cubicBezTo>
                    <a:cubicBezTo>
                      <a:pt x="1" y="1"/>
                      <a:pt x="3" y="1"/>
                      <a:pt x="4" y="1"/>
                    </a:cubicBezTo>
                    <a:cubicBezTo>
                      <a:pt x="6" y="2"/>
                      <a:pt x="7" y="2"/>
                      <a:pt x="9" y="1"/>
                    </a:cubicBezTo>
                    <a:close/>
                  </a:path>
                </a:pathLst>
              </a:custGeom>
              <a:solidFill>
                <a:srgbClr val="B3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4" name="Freeform 1067"/>
              <p:cNvSpPr/>
              <p:nvPr/>
            </p:nvSpPr>
            <p:spPr bwMode="auto">
              <a:xfrm>
                <a:off x="787" y="2053"/>
                <a:ext cx="12" cy="9"/>
              </a:xfrm>
              <a:custGeom>
                <a:avLst/>
                <a:gdLst>
                  <a:gd name="T0" fmla="*/ 5 w 5"/>
                  <a:gd name="T1" fmla="*/ 1 h 4"/>
                  <a:gd name="T2" fmla="*/ 0 w 5"/>
                  <a:gd name="T3" fmla="*/ 3 h 4"/>
                  <a:gd name="T4" fmla="*/ 0 w 5"/>
                  <a:gd name="T5" fmla="*/ 2 h 4"/>
                  <a:gd name="T6" fmla="*/ 5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5" y="1"/>
                    </a:moveTo>
                    <a:cubicBezTo>
                      <a:pt x="3" y="4"/>
                      <a:pt x="1" y="3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1" y="0"/>
                      <a:pt x="2" y="3"/>
                      <a:pt x="5" y="1"/>
                    </a:cubicBezTo>
                    <a:close/>
                  </a:path>
                </a:pathLst>
              </a:custGeom>
              <a:solidFill>
                <a:srgbClr val="B4C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5" name="Freeform 1068"/>
              <p:cNvSpPr/>
              <p:nvPr/>
            </p:nvSpPr>
            <p:spPr bwMode="auto">
              <a:xfrm>
                <a:off x="682" y="2212"/>
                <a:ext cx="8" cy="4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0 h 2"/>
                  <a:gd name="T4" fmla="*/ 0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0"/>
                      <a:pt x="2" y="0"/>
                      <a:pt x="3" y="0"/>
                    </a:cubicBezTo>
                    <a:cubicBezTo>
                      <a:pt x="3" y="2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9CB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6" name="Freeform 1069"/>
              <p:cNvSpPr/>
              <p:nvPr/>
            </p:nvSpPr>
            <p:spPr bwMode="auto">
              <a:xfrm>
                <a:off x="796" y="2435"/>
                <a:ext cx="55" cy="50"/>
              </a:xfrm>
              <a:custGeom>
                <a:avLst/>
                <a:gdLst>
                  <a:gd name="T0" fmla="*/ 13 w 23"/>
                  <a:gd name="T1" fmla="*/ 18 h 21"/>
                  <a:gd name="T2" fmla="*/ 11 w 23"/>
                  <a:gd name="T3" fmla="*/ 15 h 21"/>
                  <a:gd name="T4" fmla="*/ 8 w 23"/>
                  <a:gd name="T5" fmla="*/ 13 h 21"/>
                  <a:gd name="T6" fmla="*/ 6 w 23"/>
                  <a:gd name="T7" fmla="*/ 8 h 21"/>
                  <a:gd name="T8" fmla="*/ 4 w 23"/>
                  <a:gd name="T9" fmla="*/ 4 h 21"/>
                  <a:gd name="T10" fmla="*/ 5 w 23"/>
                  <a:gd name="T11" fmla="*/ 0 h 21"/>
                  <a:gd name="T12" fmla="*/ 5 w 23"/>
                  <a:gd name="T13" fmla="*/ 0 h 21"/>
                  <a:gd name="T14" fmla="*/ 10 w 23"/>
                  <a:gd name="T15" fmla="*/ 1 h 21"/>
                  <a:gd name="T16" fmla="*/ 11 w 23"/>
                  <a:gd name="T17" fmla="*/ 1 h 21"/>
                  <a:gd name="T18" fmla="*/ 17 w 23"/>
                  <a:gd name="T19" fmla="*/ 9 h 21"/>
                  <a:gd name="T20" fmla="*/ 22 w 23"/>
                  <a:gd name="T21" fmla="*/ 14 h 21"/>
                  <a:gd name="T22" fmla="*/ 22 w 23"/>
                  <a:gd name="T23" fmla="*/ 14 h 21"/>
                  <a:gd name="T24" fmla="*/ 20 w 23"/>
                  <a:gd name="T25" fmla="*/ 19 h 21"/>
                  <a:gd name="T26" fmla="*/ 13 w 23"/>
                  <a:gd name="T27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1">
                    <a:moveTo>
                      <a:pt x="13" y="18"/>
                    </a:moveTo>
                    <a:cubicBezTo>
                      <a:pt x="13" y="16"/>
                      <a:pt x="13" y="15"/>
                      <a:pt x="11" y="15"/>
                    </a:cubicBezTo>
                    <a:cubicBezTo>
                      <a:pt x="9" y="15"/>
                      <a:pt x="9" y="13"/>
                      <a:pt x="8" y="13"/>
                    </a:cubicBezTo>
                    <a:cubicBezTo>
                      <a:pt x="6" y="11"/>
                      <a:pt x="8" y="8"/>
                      <a:pt x="6" y="8"/>
                    </a:cubicBezTo>
                    <a:cubicBezTo>
                      <a:pt x="2" y="8"/>
                      <a:pt x="5" y="5"/>
                      <a:pt x="4" y="4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7" y="0"/>
                      <a:pt x="9" y="0"/>
                      <a:pt x="10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5"/>
                      <a:pt x="15" y="7"/>
                      <a:pt x="17" y="9"/>
                    </a:cubicBezTo>
                    <a:cubicBezTo>
                      <a:pt x="20" y="9"/>
                      <a:pt x="20" y="12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6"/>
                      <a:pt x="22" y="18"/>
                      <a:pt x="20" y="19"/>
                    </a:cubicBezTo>
                    <a:cubicBezTo>
                      <a:pt x="18" y="19"/>
                      <a:pt x="15" y="21"/>
                      <a:pt x="13" y="18"/>
                    </a:cubicBezTo>
                    <a:close/>
                  </a:path>
                </a:pathLst>
              </a:custGeom>
              <a:solidFill>
                <a:srgbClr val="FED4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7" name="Freeform 1070"/>
              <p:cNvSpPr/>
              <p:nvPr/>
            </p:nvSpPr>
            <p:spPr bwMode="auto">
              <a:xfrm>
                <a:off x="756" y="2333"/>
                <a:ext cx="29" cy="76"/>
              </a:xfrm>
              <a:custGeom>
                <a:avLst/>
                <a:gdLst>
                  <a:gd name="T0" fmla="*/ 11 w 12"/>
                  <a:gd name="T1" fmla="*/ 32 h 32"/>
                  <a:gd name="T2" fmla="*/ 5 w 12"/>
                  <a:gd name="T3" fmla="*/ 22 h 32"/>
                  <a:gd name="T4" fmla="*/ 3 w 12"/>
                  <a:gd name="T5" fmla="*/ 16 h 32"/>
                  <a:gd name="T6" fmla="*/ 0 w 12"/>
                  <a:gd name="T7" fmla="*/ 1 h 32"/>
                  <a:gd name="T8" fmla="*/ 1 w 12"/>
                  <a:gd name="T9" fmla="*/ 0 h 32"/>
                  <a:gd name="T10" fmla="*/ 9 w 12"/>
                  <a:gd name="T11" fmla="*/ 7 h 32"/>
                  <a:gd name="T12" fmla="*/ 6 w 12"/>
                  <a:gd name="T13" fmla="*/ 9 h 32"/>
                  <a:gd name="T14" fmla="*/ 7 w 12"/>
                  <a:gd name="T15" fmla="*/ 15 h 32"/>
                  <a:gd name="T16" fmla="*/ 9 w 12"/>
                  <a:gd name="T17" fmla="*/ 24 h 32"/>
                  <a:gd name="T18" fmla="*/ 9 w 12"/>
                  <a:gd name="T19" fmla="*/ 27 h 32"/>
                  <a:gd name="T20" fmla="*/ 11 w 12"/>
                  <a:gd name="T21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32">
                    <a:moveTo>
                      <a:pt x="11" y="32"/>
                    </a:moveTo>
                    <a:cubicBezTo>
                      <a:pt x="8" y="29"/>
                      <a:pt x="8" y="25"/>
                      <a:pt x="5" y="22"/>
                    </a:cubicBezTo>
                    <a:cubicBezTo>
                      <a:pt x="6" y="20"/>
                      <a:pt x="4" y="18"/>
                      <a:pt x="3" y="16"/>
                    </a:cubicBezTo>
                    <a:cubicBezTo>
                      <a:pt x="2" y="11"/>
                      <a:pt x="1" y="6"/>
                      <a:pt x="0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5"/>
                      <a:pt x="4" y="7"/>
                      <a:pt x="9" y="7"/>
                    </a:cubicBezTo>
                    <a:cubicBezTo>
                      <a:pt x="8" y="10"/>
                      <a:pt x="4" y="8"/>
                      <a:pt x="6" y="9"/>
                    </a:cubicBezTo>
                    <a:cubicBezTo>
                      <a:pt x="7" y="11"/>
                      <a:pt x="4" y="13"/>
                      <a:pt x="7" y="15"/>
                    </a:cubicBezTo>
                    <a:cubicBezTo>
                      <a:pt x="12" y="17"/>
                      <a:pt x="12" y="20"/>
                      <a:pt x="9" y="24"/>
                    </a:cubicBezTo>
                    <a:cubicBezTo>
                      <a:pt x="8" y="26"/>
                      <a:pt x="9" y="26"/>
                      <a:pt x="9" y="27"/>
                    </a:cubicBezTo>
                    <a:cubicBezTo>
                      <a:pt x="10" y="29"/>
                      <a:pt x="11" y="30"/>
                      <a:pt x="11" y="32"/>
                    </a:cubicBezTo>
                    <a:close/>
                  </a:path>
                </a:pathLst>
              </a:custGeom>
              <a:solidFill>
                <a:srgbClr val="FEE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8" name="Freeform 1071"/>
              <p:cNvSpPr/>
              <p:nvPr/>
            </p:nvSpPr>
            <p:spPr bwMode="auto">
              <a:xfrm>
                <a:off x="815" y="2437"/>
                <a:ext cx="22" cy="19"/>
              </a:xfrm>
              <a:custGeom>
                <a:avLst/>
                <a:gdLst>
                  <a:gd name="T0" fmla="*/ 9 w 9"/>
                  <a:gd name="T1" fmla="*/ 8 h 8"/>
                  <a:gd name="T2" fmla="*/ 2 w 9"/>
                  <a:gd name="T3" fmla="*/ 4 h 8"/>
                  <a:gd name="T4" fmla="*/ 3 w 9"/>
                  <a:gd name="T5" fmla="*/ 0 h 8"/>
                  <a:gd name="T6" fmla="*/ 9 w 9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8">
                    <a:moveTo>
                      <a:pt x="9" y="8"/>
                    </a:moveTo>
                    <a:cubicBezTo>
                      <a:pt x="6" y="7"/>
                      <a:pt x="5" y="5"/>
                      <a:pt x="2" y="4"/>
                    </a:cubicBezTo>
                    <a:cubicBezTo>
                      <a:pt x="0" y="3"/>
                      <a:pt x="4" y="1"/>
                      <a:pt x="3" y="0"/>
                    </a:cubicBezTo>
                    <a:cubicBezTo>
                      <a:pt x="5" y="2"/>
                      <a:pt x="7" y="5"/>
                      <a:pt x="9" y="8"/>
                    </a:cubicBezTo>
                    <a:close/>
                  </a:path>
                </a:pathLst>
              </a:custGeom>
              <a:solidFill>
                <a:srgbClr val="FED8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19" name="Freeform 1072"/>
              <p:cNvSpPr/>
              <p:nvPr/>
            </p:nvSpPr>
            <p:spPr bwMode="auto">
              <a:xfrm>
                <a:off x="808" y="2433"/>
                <a:ext cx="12" cy="7"/>
              </a:xfrm>
              <a:custGeom>
                <a:avLst/>
                <a:gdLst>
                  <a:gd name="T0" fmla="*/ 5 w 5"/>
                  <a:gd name="T1" fmla="*/ 2 h 3"/>
                  <a:gd name="T2" fmla="*/ 0 w 5"/>
                  <a:gd name="T3" fmla="*/ 1 h 3"/>
                  <a:gd name="T4" fmla="*/ 5 w 5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5" y="2"/>
                    </a:moveTo>
                    <a:cubicBezTo>
                      <a:pt x="3" y="3"/>
                      <a:pt x="2" y="1"/>
                      <a:pt x="0" y="1"/>
                    </a:cubicBezTo>
                    <a:cubicBezTo>
                      <a:pt x="2" y="1"/>
                      <a:pt x="4" y="0"/>
                      <a:pt x="5" y="2"/>
                    </a:cubicBezTo>
                    <a:close/>
                  </a:path>
                </a:pathLst>
              </a:custGeom>
              <a:solidFill>
                <a:srgbClr val="FED8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0" name="Freeform 1073"/>
              <p:cNvSpPr/>
              <p:nvPr/>
            </p:nvSpPr>
            <p:spPr bwMode="auto">
              <a:xfrm>
                <a:off x="792" y="2485"/>
                <a:ext cx="197" cy="154"/>
              </a:xfrm>
              <a:custGeom>
                <a:avLst/>
                <a:gdLst>
                  <a:gd name="T0" fmla="*/ 6 w 83"/>
                  <a:gd name="T1" fmla="*/ 23 h 65"/>
                  <a:gd name="T2" fmla="*/ 2 w 83"/>
                  <a:gd name="T3" fmla="*/ 18 h 65"/>
                  <a:gd name="T4" fmla="*/ 1 w 83"/>
                  <a:gd name="T5" fmla="*/ 16 h 65"/>
                  <a:gd name="T6" fmla="*/ 2 w 83"/>
                  <a:gd name="T7" fmla="*/ 12 h 65"/>
                  <a:gd name="T8" fmla="*/ 4 w 83"/>
                  <a:gd name="T9" fmla="*/ 12 h 65"/>
                  <a:gd name="T10" fmla="*/ 8 w 83"/>
                  <a:gd name="T11" fmla="*/ 10 h 65"/>
                  <a:gd name="T12" fmla="*/ 8 w 83"/>
                  <a:gd name="T13" fmla="*/ 7 h 65"/>
                  <a:gd name="T14" fmla="*/ 8 w 83"/>
                  <a:gd name="T15" fmla="*/ 6 h 65"/>
                  <a:gd name="T16" fmla="*/ 14 w 83"/>
                  <a:gd name="T17" fmla="*/ 3 h 65"/>
                  <a:gd name="T18" fmla="*/ 17 w 83"/>
                  <a:gd name="T19" fmla="*/ 4 h 65"/>
                  <a:gd name="T20" fmla="*/ 23 w 83"/>
                  <a:gd name="T21" fmla="*/ 6 h 65"/>
                  <a:gd name="T22" fmla="*/ 25 w 83"/>
                  <a:gd name="T23" fmla="*/ 6 h 65"/>
                  <a:gd name="T24" fmla="*/ 27 w 83"/>
                  <a:gd name="T25" fmla="*/ 8 h 65"/>
                  <a:gd name="T26" fmla="*/ 34 w 83"/>
                  <a:gd name="T27" fmla="*/ 14 h 65"/>
                  <a:gd name="T28" fmla="*/ 40 w 83"/>
                  <a:gd name="T29" fmla="*/ 18 h 65"/>
                  <a:gd name="T30" fmla="*/ 69 w 83"/>
                  <a:gd name="T31" fmla="*/ 40 h 65"/>
                  <a:gd name="T32" fmla="*/ 82 w 83"/>
                  <a:gd name="T33" fmla="*/ 51 h 65"/>
                  <a:gd name="T34" fmla="*/ 81 w 83"/>
                  <a:gd name="T35" fmla="*/ 53 h 65"/>
                  <a:gd name="T36" fmla="*/ 79 w 83"/>
                  <a:gd name="T37" fmla="*/ 58 h 65"/>
                  <a:gd name="T38" fmla="*/ 76 w 83"/>
                  <a:gd name="T39" fmla="*/ 57 h 65"/>
                  <a:gd name="T40" fmla="*/ 72 w 83"/>
                  <a:gd name="T41" fmla="*/ 57 h 65"/>
                  <a:gd name="T42" fmla="*/ 70 w 83"/>
                  <a:gd name="T43" fmla="*/ 62 h 65"/>
                  <a:gd name="T44" fmla="*/ 65 w 83"/>
                  <a:gd name="T45" fmla="*/ 64 h 65"/>
                  <a:gd name="T46" fmla="*/ 58 w 83"/>
                  <a:gd name="T47" fmla="*/ 64 h 65"/>
                  <a:gd name="T48" fmla="*/ 57 w 83"/>
                  <a:gd name="T49" fmla="*/ 64 h 65"/>
                  <a:gd name="T50" fmla="*/ 44 w 83"/>
                  <a:gd name="T51" fmla="*/ 55 h 65"/>
                  <a:gd name="T52" fmla="*/ 41 w 83"/>
                  <a:gd name="T53" fmla="*/ 52 h 65"/>
                  <a:gd name="T54" fmla="*/ 34 w 83"/>
                  <a:gd name="T55" fmla="*/ 47 h 65"/>
                  <a:gd name="T56" fmla="*/ 30 w 83"/>
                  <a:gd name="T57" fmla="*/ 45 h 65"/>
                  <a:gd name="T58" fmla="*/ 28 w 83"/>
                  <a:gd name="T59" fmla="*/ 42 h 65"/>
                  <a:gd name="T60" fmla="*/ 29 w 83"/>
                  <a:gd name="T61" fmla="*/ 31 h 65"/>
                  <a:gd name="T62" fmla="*/ 19 w 83"/>
                  <a:gd name="T63" fmla="*/ 33 h 65"/>
                  <a:gd name="T64" fmla="*/ 10 w 83"/>
                  <a:gd name="T65" fmla="*/ 27 h 65"/>
                  <a:gd name="T66" fmla="*/ 6 w 83"/>
                  <a:gd name="T67" fmla="*/ 2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3" h="65">
                    <a:moveTo>
                      <a:pt x="6" y="23"/>
                    </a:moveTo>
                    <a:cubicBezTo>
                      <a:pt x="6" y="20"/>
                      <a:pt x="3" y="20"/>
                      <a:pt x="2" y="18"/>
                    </a:cubicBezTo>
                    <a:cubicBezTo>
                      <a:pt x="1" y="17"/>
                      <a:pt x="0" y="17"/>
                      <a:pt x="1" y="16"/>
                    </a:cubicBezTo>
                    <a:cubicBezTo>
                      <a:pt x="4" y="16"/>
                      <a:pt x="1" y="13"/>
                      <a:pt x="2" y="12"/>
                    </a:cubicBezTo>
                    <a:cubicBezTo>
                      <a:pt x="2" y="11"/>
                      <a:pt x="3" y="11"/>
                      <a:pt x="4" y="12"/>
                    </a:cubicBezTo>
                    <a:cubicBezTo>
                      <a:pt x="7" y="14"/>
                      <a:pt x="8" y="12"/>
                      <a:pt x="8" y="10"/>
                    </a:cubicBezTo>
                    <a:cubicBezTo>
                      <a:pt x="8" y="9"/>
                      <a:pt x="8" y="8"/>
                      <a:pt x="8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8" y="0"/>
                      <a:pt x="8" y="0"/>
                      <a:pt x="14" y="3"/>
                    </a:cubicBezTo>
                    <a:cubicBezTo>
                      <a:pt x="15" y="3"/>
                      <a:pt x="16" y="3"/>
                      <a:pt x="17" y="4"/>
                    </a:cubicBezTo>
                    <a:cubicBezTo>
                      <a:pt x="19" y="5"/>
                      <a:pt x="21" y="5"/>
                      <a:pt x="23" y="6"/>
                    </a:cubicBezTo>
                    <a:cubicBezTo>
                      <a:pt x="23" y="6"/>
                      <a:pt x="24" y="6"/>
                      <a:pt x="25" y="6"/>
                    </a:cubicBezTo>
                    <a:cubicBezTo>
                      <a:pt x="26" y="7"/>
                      <a:pt x="27" y="8"/>
                      <a:pt x="27" y="8"/>
                    </a:cubicBezTo>
                    <a:cubicBezTo>
                      <a:pt x="28" y="12"/>
                      <a:pt x="32" y="13"/>
                      <a:pt x="34" y="14"/>
                    </a:cubicBezTo>
                    <a:cubicBezTo>
                      <a:pt x="36" y="15"/>
                      <a:pt x="38" y="16"/>
                      <a:pt x="40" y="18"/>
                    </a:cubicBezTo>
                    <a:cubicBezTo>
                      <a:pt x="48" y="27"/>
                      <a:pt x="59" y="32"/>
                      <a:pt x="69" y="40"/>
                    </a:cubicBezTo>
                    <a:cubicBezTo>
                      <a:pt x="73" y="43"/>
                      <a:pt x="78" y="47"/>
                      <a:pt x="82" y="51"/>
                    </a:cubicBezTo>
                    <a:cubicBezTo>
                      <a:pt x="82" y="51"/>
                      <a:pt x="78" y="51"/>
                      <a:pt x="81" y="53"/>
                    </a:cubicBezTo>
                    <a:cubicBezTo>
                      <a:pt x="83" y="55"/>
                      <a:pt x="80" y="57"/>
                      <a:pt x="79" y="58"/>
                    </a:cubicBezTo>
                    <a:cubicBezTo>
                      <a:pt x="78" y="59"/>
                      <a:pt x="77" y="58"/>
                      <a:pt x="76" y="57"/>
                    </a:cubicBezTo>
                    <a:cubicBezTo>
                      <a:pt x="74" y="54"/>
                      <a:pt x="73" y="54"/>
                      <a:pt x="72" y="57"/>
                    </a:cubicBezTo>
                    <a:cubicBezTo>
                      <a:pt x="71" y="59"/>
                      <a:pt x="71" y="61"/>
                      <a:pt x="70" y="62"/>
                    </a:cubicBezTo>
                    <a:cubicBezTo>
                      <a:pt x="68" y="64"/>
                      <a:pt x="67" y="65"/>
                      <a:pt x="65" y="64"/>
                    </a:cubicBezTo>
                    <a:cubicBezTo>
                      <a:pt x="63" y="61"/>
                      <a:pt x="61" y="61"/>
                      <a:pt x="58" y="64"/>
                    </a:cubicBezTo>
                    <a:cubicBezTo>
                      <a:pt x="58" y="64"/>
                      <a:pt x="57" y="64"/>
                      <a:pt x="57" y="64"/>
                    </a:cubicBezTo>
                    <a:cubicBezTo>
                      <a:pt x="53" y="60"/>
                      <a:pt x="47" y="60"/>
                      <a:pt x="44" y="55"/>
                    </a:cubicBezTo>
                    <a:cubicBezTo>
                      <a:pt x="44" y="54"/>
                      <a:pt x="43" y="53"/>
                      <a:pt x="41" y="52"/>
                    </a:cubicBezTo>
                    <a:cubicBezTo>
                      <a:pt x="39" y="51"/>
                      <a:pt x="36" y="49"/>
                      <a:pt x="34" y="47"/>
                    </a:cubicBezTo>
                    <a:cubicBezTo>
                      <a:pt x="33" y="45"/>
                      <a:pt x="32" y="46"/>
                      <a:pt x="30" y="45"/>
                    </a:cubicBezTo>
                    <a:cubicBezTo>
                      <a:pt x="29" y="44"/>
                      <a:pt x="29" y="43"/>
                      <a:pt x="28" y="42"/>
                    </a:cubicBezTo>
                    <a:cubicBezTo>
                      <a:pt x="25" y="38"/>
                      <a:pt x="26" y="34"/>
                      <a:pt x="29" y="31"/>
                    </a:cubicBezTo>
                    <a:cubicBezTo>
                      <a:pt x="25" y="35"/>
                      <a:pt x="25" y="35"/>
                      <a:pt x="19" y="33"/>
                    </a:cubicBezTo>
                    <a:cubicBezTo>
                      <a:pt x="16" y="31"/>
                      <a:pt x="14" y="29"/>
                      <a:pt x="10" y="27"/>
                    </a:cubicBezTo>
                    <a:cubicBezTo>
                      <a:pt x="8" y="27"/>
                      <a:pt x="8" y="24"/>
                      <a:pt x="6" y="23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1" name="Freeform 1074"/>
              <p:cNvSpPr/>
              <p:nvPr/>
            </p:nvSpPr>
            <p:spPr bwMode="auto">
              <a:xfrm>
                <a:off x="697" y="2464"/>
                <a:ext cx="66" cy="45"/>
              </a:xfrm>
              <a:custGeom>
                <a:avLst/>
                <a:gdLst>
                  <a:gd name="T0" fmla="*/ 0 w 28"/>
                  <a:gd name="T1" fmla="*/ 2 h 19"/>
                  <a:gd name="T2" fmla="*/ 4 w 28"/>
                  <a:gd name="T3" fmla="*/ 1 h 19"/>
                  <a:gd name="T4" fmla="*/ 7 w 28"/>
                  <a:gd name="T5" fmla="*/ 0 h 19"/>
                  <a:gd name="T6" fmla="*/ 9 w 28"/>
                  <a:gd name="T7" fmla="*/ 0 h 19"/>
                  <a:gd name="T8" fmla="*/ 10 w 28"/>
                  <a:gd name="T9" fmla="*/ 1 h 19"/>
                  <a:gd name="T10" fmla="*/ 15 w 28"/>
                  <a:gd name="T11" fmla="*/ 5 h 19"/>
                  <a:gd name="T12" fmla="*/ 21 w 28"/>
                  <a:gd name="T13" fmla="*/ 11 h 19"/>
                  <a:gd name="T14" fmla="*/ 28 w 28"/>
                  <a:gd name="T15" fmla="*/ 18 h 19"/>
                  <a:gd name="T16" fmla="*/ 19 w 28"/>
                  <a:gd name="T17" fmla="*/ 16 h 19"/>
                  <a:gd name="T18" fmla="*/ 12 w 28"/>
                  <a:gd name="T19" fmla="*/ 15 h 19"/>
                  <a:gd name="T20" fmla="*/ 1 w 28"/>
                  <a:gd name="T21" fmla="*/ 10 h 19"/>
                  <a:gd name="T22" fmla="*/ 5 w 28"/>
                  <a:gd name="T23" fmla="*/ 10 h 19"/>
                  <a:gd name="T24" fmla="*/ 0 w 28"/>
                  <a:gd name="T25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19">
                    <a:moveTo>
                      <a:pt x="0" y="2"/>
                    </a:moveTo>
                    <a:cubicBezTo>
                      <a:pt x="1" y="1"/>
                      <a:pt x="2" y="0"/>
                      <a:pt x="4" y="1"/>
                    </a:cubicBezTo>
                    <a:cubicBezTo>
                      <a:pt x="6" y="3"/>
                      <a:pt x="7" y="2"/>
                      <a:pt x="7" y="0"/>
                    </a:cubicBezTo>
                    <a:cubicBezTo>
                      <a:pt x="8" y="0"/>
                      <a:pt x="8" y="0"/>
                      <a:pt x="9" y="0"/>
                    </a:cubicBezTo>
                    <a:cubicBezTo>
                      <a:pt x="9" y="0"/>
                      <a:pt x="10" y="1"/>
                      <a:pt x="10" y="1"/>
                    </a:cubicBezTo>
                    <a:cubicBezTo>
                      <a:pt x="12" y="2"/>
                      <a:pt x="14" y="2"/>
                      <a:pt x="15" y="5"/>
                    </a:cubicBezTo>
                    <a:cubicBezTo>
                      <a:pt x="16" y="8"/>
                      <a:pt x="19" y="9"/>
                      <a:pt x="21" y="11"/>
                    </a:cubicBezTo>
                    <a:cubicBezTo>
                      <a:pt x="23" y="14"/>
                      <a:pt x="27" y="15"/>
                      <a:pt x="28" y="18"/>
                    </a:cubicBezTo>
                    <a:cubicBezTo>
                      <a:pt x="25" y="19"/>
                      <a:pt x="22" y="19"/>
                      <a:pt x="19" y="16"/>
                    </a:cubicBezTo>
                    <a:cubicBezTo>
                      <a:pt x="18" y="14"/>
                      <a:pt x="15" y="13"/>
                      <a:pt x="12" y="15"/>
                    </a:cubicBezTo>
                    <a:cubicBezTo>
                      <a:pt x="10" y="17"/>
                      <a:pt x="5" y="15"/>
                      <a:pt x="1" y="10"/>
                    </a:cubicBezTo>
                    <a:cubicBezTo>
                      <a:pt x="2" y="9"/>
                      <a:pt x="3" y="11"/>
                      <a:pt x="5" y="10"/>
                    </a:cubicBezTo>
                    <a:cubicBezTo>
                      <a:pt x="1" y="9"/>
                      <a:pt x="3" y="4"/>
                      <a:pt x="0" y="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2" name="Freeform 1075"/>
              <p:cNvSpPr/>
              <p:nvPr/>
            </p:nvSpPr>
            <p:spPr bwMode="auto">
              <a:xfrm>
                <a:off x="820" y="2468"/>
                <a:ext cx="40" cy="34"/>
              </a:xfrm>
              <a:custGeom>
                <a:avLst/>
                <a:gdLst>
                  <a:gd name="T0" fmla="*/ 13 w 17"/>
                  <a:gd name="T1" fmla="*/ 14 h 14"/>
                  <a:gd name="T2" fmla="*/ 11 w 17"/>
                  <a:gd name="T3" fmla="*/ 13 h 14"/>
                  <a:gd name="T4" fmla="*/ 0 w 17"/>
                  <a:gd name="T5" fmla="*/ 6 h 14"/>
                  <a:gd name="T6" fmla="*/ 0 w 17"/>
                  <a:gd name="T7" fmla="*/ 5 h 14"/>
                  <a:gd name="T8" fmla="*/ 0 w 17"/>
                  <a:gd name="T9" fmla="*/ 4 h 14"/>
                  <a:gd name="T10" fmla="*/ 0 w 17"/>
                  <a:gd name="T11" fmla="*/ 4 h 14"/>
                  <a:gd name="T12" fmla="*/ 3 w 17"/>
                  <a:gd name="T13" fmla="*/ 4 h 14"/>
                  <a:gd name="T14" fmla="*/ 12 w 17"/>
                  <a:gd name="T15" fmla="*/ 0 h 14"/>
                  <a:gd name="T16" fmla="*/ 15 w 17"/>
                  <a:gd name="T17" fmla="*/ 10 h 14"/>
                  <a:gd name="T18" fmla="*/ 13 w 17"/>
                  <a:gd name="T1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4">
                    <a:moveTo>
                      <a:pt x="13" y="14"/>
                    </a:moveTo>
                    <a:cubicBezTo>
                      <a:pt x="12" y="14"/>
                      <a:pt x="11" y="14"/>
                      <a:pt x="11" y="13"/>
                    </a:cubicBezTo>
                    <a:cubicBezTo>
                      <a:pt x="7" y="11"/>
                      <a:pt x="3" y="9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2" y="4"/>
                      <a:pt x="3" y="4"/>
                    </a:cubicBezTo>
                    <a:cubicBezTo>
                      <a:pt x="7" y="4"/>
                      <a:pt x="11" y="6"/>
                      <a:pt x="12" y="0"/>
                    </a:cubicBezTo>
                    <a:cubicBezTo>
                      <a:pt x="14" y="3"/>
                      <a:pt x="13" y="7"/>
                      <a:pt x="15" y="10"/>
                    </a:cubicBezTo>
                    <a:cubicBezTo>
                      <a:pt x="17" y="13"/>
                      <a:pt x="15" y="14"/>
                      <a:pt x="13" y="14"/>
                    </a:cubicBezTo>
                    <a:close/>
                  </a:path>
                </a:pathLst>
              </a:custGeom>
              <a:solidFill>
                <a:srgbClr val="FEE6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3" name="Freeform 1076"/>
              <p:cNvSpPr/>
              <p:nvPr/>
            </p:nvSpPr>
            <p:spPr bwMode="auto">
              <a:xfrm>
                <a:off x="742" y="2478"/>
                <a:ext cx="54" cy="50"/>
              </a:xfrm>
              <a:custGeom>
                <a:avLst/>
                <a:gdLst>
                  <a:gd name="T0" fmla="*/ 9 w 23"/>
                  <a:gd name="T1" fmla="*/ 12 h 21"/>
                  <a:gd name="T2" fmla="*/ 2 w 23"/>
                  <a:gd name="T3" fmla="*/ 6 h 21"/>
                  <a:gd name="T4" fmla="*/ 2 w 23"/>
                  <a:gd name="T5" fmla="*/ 2 h 21"/>
                  <a:gd name="T6" fmla="*/ 4 w 23"/>
                  <a:gd name="T7" fmla="*/ 0 h 21"/>
                  <a:gd name="T8" fmla="*/ 11 w 23"/>
                  <a:gd name="T9" fmla="*/ 9 h 21"/>
                  <a:gd name="T10" fmla="*/ 14 w 23"/>
                  <a:gd name="T11" fmla="*/ 11 h 21"/>
                  <a:gd name="T12" fmla="*/ 18 w 23"/>
                  <a:gd name="T13" fmla="*/ 14 h 21"/>
                  <a:gd name="T14" fmla="*/ 22 w 23"/>
                  <a:gd name="T15" fmla="*/ 19 h 21"/>
                  <a:gd name="T16" fmla="*/ 23 w 23"/>
                  <a:gd name="T17" fmla="*/ 21 h 21"/>
                  <a:gd name="T18" fmla="*/ 14 w 23"/>
                  <a:gd name="T19" fmla="*/ 15 h 21"/>
                  <a:gd name="T20" fmla="*/ 9 w 23"/>
                  <a:gd name="T21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21">
                    <a:moveTo>
                      <a:pt x="9" y="12"/>
                    </a:moveTo>
                    <a:cubicBezTo>
                      <a:pt x="7" y="10"/>
                      <a:pt x="4" y="8"/>
                      <a:pt x="2" y="6"/>
                    </a:cubicBezTo>
                    <a:cubicBezTo>
                      <a:pt x="1" y="4"/>
                      <a:pt x="0" y="3"/>
                      <a:pt x="2" y="2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3" y="5"/>
                      <a:pt x="6" y="8"/>
                      <a:pt x="11" y="9"/>
                    </a:cubicBezTo>
                    <a:cubicBezTo>
                      <a:pt x="12" y="9"/>
                      <a:pt x="13" y="9"/>
                      <a:pt x="14" y="11"/>
                    </a:cubicBezTo>
                    <a:cubicBezTo>
                      <a:pt x="15" y="13"/>
                      <a:pt x="16" y="14"/>
                      <a:pt x="18" y="14"/>
                    </a:cubicBezTo>
                    <a:cubicBezTo>
                      <a:pt x="21" y="14"/>
                      <a:pt x="20" y="18"/>
                      <a:pt x="22" y="19"/>
                    </a:cubicBezTo>
                    <a:cubicBezTo>
                      <a:pt x="22" y="20"/>
                      <a:pt x="22" y="20"/>
                      <a:pt x="23" y="21"/>
                    </a:cubicBezTo>
                    <a:cubicBezTo>
                      <a:pt x="19" y="20"/>
                      <a:pt x="16" y="17"/>
                      <a:pt x="14" y="15"/>
                    </a:cubicBezTo>
                    <a:cubicBezTo>
                      <a:pt x="12" y="14"/>
                      <a:pt x="11" y="13"/>
                      <a:pt x="9" y="12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4" name="Freeform 1077"/>
              <p:cNvSpPr/>
              <p:nvPr/>
            </p:nvSpPr>
            <p:spPr bwMode="auto">
              <a:xfrm>
                <a:off x="720" y="2452"/>
                <a:ext cx="36" cy="31"/>
              </a:xfrm>
              <a:custGeom>
                <a:avLst/>
                <a:gdLst>
                  <a:gd name="T0" fmla="*/ 5 w 15"/>
                  <a:gd name="T1" fmla="*/ 10 h 13"/>
                  <a:gd name="T2" fmla="*/ 0 w 15"/>
                  <a:gd name="T3" fmla="*/ 6 h 13"/>
                  <a:gd name="T4" fmla="*/ 3 w 15"/>
                  <a:gd name="T5" fmla="*/ 3 h 13"/>
                  <a:gd name="T6" fmla="*/ 7 w 15"/>
                  <a:gd name="T7" fmla="*/ 0 h 13"/>
                  <a:gd name="T8" fmla="*/ 7 w 15"/>
                  <a:gd name="T9" fmla="*/ 0 h 13"/>
                  <a:gd name="T10" fmla="*/ 9 w 15"/>
                  <a:gd name="T11" fmla="*/ 2 h 13"/>
                  <a:gd name="T12" fmla="*/ 7 w 15"/>
                  <a:gd name="T13" fmla="*/ 5 h 13"/>
                  <a:gd name="T14" fmla="*/ 15 w 15"/>
                  <a:gd name="T15" fmla="*/ 8 h 13"/>
                  <a:gd name="T16" fmla="*/ 10 w 15"/>
                  <a:gd name="T17" fmla="*/ 12 h 13"/>
                  <a:gd name="T18" fmla="*/ 5 w 15"/>
                  <a:gd name="T19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3">
                    <a:moveTo>
                      <a:pt x="5" y="10"/>
                    </a:moveTo>
                    <a:cubicBezTo>
                      <a:pt x="3" y="9"/>
                      <a:pt x="1" y="8"/>
                      <a:pt x="0" y="6"/>
                    </a:cubicBezTo>
                    <a:cubicBezTo>
                      <a:pt x="1" y="6"/>
                      <a:pt x="4" y="6"/>
                      <a:pt x="3" y="3"/>
                    </a:cubicBezTo>
                    <a:cubicBezTo>
                      <a:pt x="2" y="0"/>
                      <a:pt x="7" y="3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9" y="0"/>
                      <a:pt x="9" y="2"/>
                    </a:cubicBezTo>
                    <a:cubicBezTo>
                      <a:pt x="10" y="3"/>
                      <a:pt x="10" y="5"/>
                      <a:pt x="7" y="5"/>
                    </a:cubicBezTo>
                    <a:cubicBezTo>
                      <a:pt x="10" y="6"/>
                      <a:pt x="12" y="7"/>
                      <a:pt x="15" y="8"/>
                    </a:cubicBezTo>
                    <a:cubicBezTo>
                      <a:pt x="12" y="9"/>
                      <a:pt x="9" y="8"/>
                      <a:pt x="10" y="12"/>
                    </a:cubicBezTo>
                    <a:cubicBezTo>
                      <a:pt x="7" y="13"/>
                      <a:pt x="6" y="11"/>
                      <a:pt x="5" y="10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5" name="Freeform 1078"/>
              <p:cNvSpPr/>
              <p:nvPr/>
            </p:nvSpPr>
            <p:spPr bwMode="auto">
              <a:xfrm>
                <a:off x="694" y="2440"/>
                <a:ext cx="26" cy="24"/>
              </a:xfrm>
              <a:custGeom>
                <a:avLst/>
                <a:gdLst>
                  <a:gd name="T0" fmla="*/ 10 w 11"/>
                  <a:gd name="T1" fmla="*/ 10 h 10"/>
                  <a:gd name="T2" fmla="*/ 8 w 11"/>
                  <a:gd name="T3" fmla="*/ 10 h 10"/>
                  <a:gd name="T4" fmla="*/ 4 w 11"/>
                  <a:gd name="T5" fmla="*/ 7 h 10"/>
                  <a:gd name="T6" fmla="*/ 0 w 11"/>
                  <a:gd name="T7" fmla="*/ 3 h 10"/>
                  <a:gd name="T8" fmla="*/ 0 w 11"/>
                  <a:gd name="T9" fmla="*/ 3 h 10"/>
                  <a:gd name="T10" fmla="*/ 5 w 11"/>
                  <a:gd name="T11" fmla="*/ 1 h 10"/>
                  <a:gd name="T12" fmla="*/ 5 w 11"/>
                  <a:gd name="T13" fmla="*/ 1 h 10"/>
                  <a:gd name="T14" fmla="*/ 7 w 11"/>
                  <a:gd name="T15" fmla="*/ 4 h 10"/>
                  <a:gd name="T16" fmla="*/ 10 w 11"/>
                  <a:gd name="T17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0">
                    <a:moveTo>
                      <a:pt x="10" y="10"/>
                    </a:moveTo>
                    <a:cubicBezTo>
                      <a:pt x="9" y="10"/>
                      <a:pt x="9" y="10"/>
                      <a:pt x="8" y="10"/>
                    </a:cubicBezTo>
                    <a:cubicBezTo>
                      <a:pt x="7" y="9"/>
                      <a:pt x="6" y="7"/>
                      <a:pt x="4" y="7"/>
                    </a:cubicBezTo>
                    <a:cubicBezTo>
                      <a:pt x="3" y="6"/>
                      <a:pt x="1" y="5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" y="2"/>
                      <a:pt x="3" y="0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3"/>
                      <a:pt x="6" y="4"/>
                      <a:pt x="7" y="4"/>
                    </a:cubicBezTo>
                    <a:cubicBezTo>
                      <a:pt x="11" y="4"/>
                      <a:pt x="10" y="7"/>
                      <a:pt x="10" y="10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6" name="Freeform 1079"/>
              <p:cNvSpPr/>
              <p:nvPr/>
            </p:nvSpPr>
            <p:spPr bwMode="auto">
              <a:xfrm>
                <a:off x="792" y="2502"/>
                <a:ext cx="21" cy="21"/>
              </a:xfrm>
              <a:custGeom>
                <a:avLst/>
                <a:gdLst>
                  <a:gd name="T0" fmla="*/ 8 w 9"/>
                  <a:gd name="T1" fmla="*/ 3 h 9"/>
                  <a:gd name="T2" fmla="*/ 9 w 9"/>
                  <a:gd name="T3" fmla="*/ 7 h 9"/>
                  <a:gd name="T4" fmla="*/ 4 w 9"/>
                  <a:gd name="T5" fmla="*/ 6 h 9"/>
                  <a:gd name="T6" fmla="*/ 2 w 9"/>
                  <a:gd name="T7" fmla="*/ 5 h 9"/>
                  <a:gd name="T8" fmla="*/ 2 w 9"/>
                  <a:gd name="T9" fmla="*/ 1 h 9"/>
                  <a:gd name="T10" fmla="*/ 6 w 9"/>
                  <a:gd name="T11" fmla="*/ 1 h 9"/>
                  <a:gd name="T12" fmla="*/ 8 w 9"/>
                  <a:gd name="T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8" y="3"/>
                    </a:moveTo>
                    <a:cubicBezTo>
                      <a:pt x="9" y="5"/>
                      <a:pt x="9" y="7"/>
                      <a:pt x="9" y="7"/>
                    </a:cubicBezTo>
                    <a:cubicBezTo>
                      <a:pt x="7" y="8"/>
                      <a:pt x="5" y="9"/>
                      <a:pt x="4" y="6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4"/>
                      <a:pt x="0" y="2"/>
                      <a:pt x="2" y="1"/>
                    </a:cubicBezTo>
                    <a:cubicBezTo>
                      <a:pt x="3" y="0"/>
                      <a:pt x="4" y="1"/>
                      <a:pt x="6" y="1"/>
                    </a:cubicBezTo>
                    <a:cubicBezTo>
                      <a:pt x="7" y="2"/>
                      <a:pt x="7" y="3"/>
                      <a:pt x="8" y="3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7" name="Freeform 1080"/>
              <p:cNvSpPr/>
              <p:nvPr/>
            </p:nvSpPr>
            <p:spPr bwMode="auto">
              <a:xfrm>
                <a:off x="799" y="2483"/>
                <a:ext cx="33" cy="19"/>
              </a:xfrm>
              <a:custGeom>
                <a:avLst/>
                <a:gdLst>
                  <a:gd name="T0" fmla="*/ 14 w 14"/>
                  <a:gd name="T1" fmla="*/ 6 h 8"/>
                  <a:gd name="T2" fmla="*/ 5 w 14"/>
                  <a:gd name="T3" fmla="*/ 3 h 8"/>
                  <a:gd name="T4" fmla="*/ 5 w 14"/>
                  <a:gd name="T5" fmla="*/ 8 h 8"/>
                  <a:gd name="T6" fmla="*/ 5 w 14"/>
                  <a:gd name="T7" fmla="*/ 7 h 8"/>
                  <a:gd name="T8" fmla="*/ 2 w 14"/>
                  <a:gd name="T9" fmla="*/ 0 h 8"/>
                  <a:gd name="T10" fmla="*/ 9 w 14"/>
                  <a:gd name="T11" fmla="*/ 2 h 8"/>
                  <a:gd name="T12" fmla="*/ 14 w 14"/>
                  <a:gd name="T13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8">
                    <a:moveTo>
                      <a:pt x="14" y="6"/>
                    </a:moveTo>
                    <a:cubicBezTo>
                      <a:pt x="10" y="7"/>
                      <a:pt x="9" y="3"/>
                      <a:pt x="5" y="3"/>
                    </a:cubicBezTo>
                    <a:cubicBezTo>
                      <a:pt x="6" y="5"/>
                      <a:pt x="6" y="7"/>
                      <a:pt x="5" y="8"/>
                    </a:cubicBezTo>
                    <a:cubicBezTo>
                      <a:pt x="5" y="8"/>
                      <a:pt x="4" y="7"/>
                      <a:pt x="5" y="7"/>
                    </a:cubicBezTo>
                    <a:cubicBezTo>
                      <a:pt x="5" y="4"/>
                      <a:pt x="0" y="3"/>
                      <a:pt x="2" y="0"/>
                    </a:cubicBezTo>
                    <a:cubicBezTo>
                      <a:pt x="3" y="0"/>
                      <a:pt x="7" y="1"/>
                      <a:pt x="9" y="2"/>
                    </a:cubicBezTo>
                    <a:cubicBezTo>
                      <a:pt x="12" y="1"/>
                      <a:pt x="14" y="3"/>
                      <a:pt x="14" y="6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8" name="Freeform 1081"/>
              <p:cNvSpPr/>
              <p:nvPr/>
            </p:nvSpPr>
            <p:spPr bwMode="auto">
              <a:xfrm>
                <a:off x="820" y="2483"/>
                <a:ext cx="26" cy="19"/>
              </a:xfrm>
              <a:custGeom>
                <a:avLst/>
                <a:gdLst>
                  <a:gd name="T0" fmla="*/ 5 w 11"/>
                  <a:gd name="T1" fmla="*/ 6 h 8"/>
                  <a:gd name="T2" fmla="*/ 0 w 11"/>
                  <a:gd name="T3" fmla="*/ 2 h 8"/>
                  <a:gd name="T4" fmla="*/ 0 w 11"/>
                  <a:gd name="T5" fmla="*/ 0 h 8"/>
                  <a:gd name="T6" fmla="*/ 11 w 11"/>
                  <a:gd name="T7" fmla="*/ 7 h 8"/>
                  <a:gd name="T8" fmla="*/ 5 w 11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5" y="6"/>
                    </a:moveTo>
                    <a:cubicBezTo>
                      <a:pt x="4" y="4"/>
                      <a:pt x="2" y="2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4" y="2"/>
                      <a:pt x="8" y="4"/>
                      <a:pt x="11" y="7"/>
                    </a:cubicBezTo>
                    <a:cubicBezTo>
                      <a:pt x="9" y="7"/>
                      <a:pt x="6" y="8"/>
                      <a:pt x="5" y="6"/>
                    </a:cubicBezTo>
                    <a:close/>
                  </a:path>
                </a:pathLst>
              </a:custGeom>
              <a:solidFill>
                <a:srgbClr val="FE8C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29" name="Freeform 1082"/>
              <p:cNvSpPr/>
              <p:nvPr/>
            </p:nvSpPr>
            <p:spPr bwMode="auto">
              <a:xfrm>
                <a:off x="732" y="2476"/>
                <a:ext cx="15" cy="16"/>
              </a:xfrm>
              <a:custGeom>
                <a:avLst/>
                <a:gdLst>
                  <a:gd name="T0" fmla="*/ 0 w 6"/>
                  <a:gd name="T1" fmla="*/ 0 h 7"/>
                  <a:gd name="T2" fmla="*/ 5 w 6"/>
                  <a:gd name="T3" fmla="*/ 2 h 7"/>
                  <a:gd name="T4" fmla="*/ 6 w 6"/>
                  <a:gd name="T5" fmla="*/ 3 h 7"/>
                  <a:gd name="T6" fmla="*/ 6 w 6"/>
                  <a:gd name="T7" fmla="*/ 7 h 7"/>
                  <a:gd name="T8" fmla="*/ 0 w 6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0" y="0"/>
                    </a:moveTo>
                    <a:cubicBezTo>
                      <a:pt x="1" y="1"/>
                      <a:pt x="3" y="1"/>
                      <a:pt x="5" y="2"/>
                    </a:cubicBezTo>
                    <a:cubicBezTo>
                      <a:pt x="5" y="2"/>
                      <a:pt x="5" y="2"/>
                      <a:pt x="6" y="3"/>
                    </a:cubicBezTo>
                    <a:cubicBezTo>
                      <a:pt x="6" y="4"/>
                      <a:pt x="6" y="5"/>
                      <a:pt x="6" y="7"/>
                    </a:cubicBezTo>
                    <a:cubicBezTo>
                      <a:pt x="2" y="6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0" name="Freeform 1083"/>
              <p:cNvSpPr/>
              <p:nvPr/>
            </p:nvSpPr>
            <p:spPr bwMode="auto">
              <a:xfrm>
                <a:off x="811" y="2473"/>
                <a:ext cx="9" cy="7"/>
              </a:xfrm>
              <a:custGeom>
                <a:avLst/>
                <a:gdLst>
                  <a:gd name="T0" fmla="*/ 4 w 4"/>
                  <a:gd name="T1" fmla="*/ 2 h 3"/>
                  <a:gd name="T2" fmla="*/ 4 w 4"/>
                  <a:gd name="T3" fmla="*/ 3 h 3"/>
                  <a:gd name="T4" fmla="*/ 0 w 4"/>
                  <a:gd name="T5" fmla="*/ 0 h 3"/>
                  <a:gd name="T6" fmla="*/ 4 w 4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2"/>
                      <a:pt x="4" y="2"/>
                      <a:pt x="4" y="3"/>
                    </a:cubicBezTo>
                    <a:cubicBezTo>
                      <a:pt x="2" y="3"/>
                      <a:pt x="1" y="2"/>
                      <a:pt x="0" y="0"/>
                    </a:cubicBezTo>
                    <a:cubicBezTo>
                      <a:pt x="2" y="0"/>
                      <a:pt x="3" y="0"/>
                      <a:pt x="4" y="2"/>
                    </a:cubicBezTo>
                    <a:close/>
                  </a:path>
                </a:pathLst>
              </a:custGeom>
              <a:solidFill>
                <a:srgbClr val="FEDC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1" name="Freeform 1084"/>
              <p:cNvSpPr/>
              <p:nvPr/>
            </p:nvSpPr>
            <p:spPr bwMode="auto">
              <a:xfrm>
                <a:off x="732" y="2447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1 h 2"/>
                  <a:gd name="T4" fmla="*/ 1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2" name="Freeform 1085"/>
              <p:cNvSpPr/>
              <p:nvPr/>
            </p:nvSpPr>
            <p:spPr bwMode="auto">
              <a:xfrm>
                <a:off x="789" y="2288"/>
                <a:ext cx="26" cy="33"/>
              </a:xfrm>
              <a:custGeom>
                <a:avLst/>
                <a:gdLst>
                  <a:gd name="T0" fmla="*/ 9 w 11"/>
                  <a:gd name="T1" fmla="*/ 6 h 14"/>
                  <a:gd name="T2" fmla="*/ 11 w 11"/>
                  <a:gd name="T3" fmla="*/ 10 h 14"/>
                  <a:gd name="T4" fmla="*/ 7 w 11"/>
                  <a:gd name="T5" fmla="*/ 11 h 14"/>
                  <a:gd name="T6" fmla="*/ 1 w 11"/>
                  <a:gd name="T7" fmla="*/ 6 h 14"/>
                  <a:gd name="T8" fmla="*/ 0 w 11"/>
                  <a:gd name="T9" fmla="*/ 0 h 14"/>
                  <a:gd name="T10" fmla="*/ 9 w 11"/>
                  <a:gd name="T11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4">
                    <a:moveTo>
                      <a:pt x="9" y="6"/>
                    </a:moveTo>
                    <a:cubicBezTo>
                      <a:pt x="10" y="7"/>
                      <a:pt x="11" y="9"/>
                      <a:pt x="11" y="10"/>
                    </a:cubicBezTo>
                    <a:cubicBezTo>
                      <a:pt x="11" y="13"/>
                      <a:pt x="9" y="14"/>
                      <a:pt x="7" y="11"/>
                    </a:cubicBezTo>
                    <a:cubicBezTo>
                      <a:pt x="5" y="9"/>
                      <a:pt x="1" y="9"/>
                      <a:pt x="1" y="6"/>
                    </a:cubicBezTo>
                    <a:cubicBezTo>
                      <a:pt x="2" y="3"/>
                      <a:pt x="0" y="2"/>
                      <a:pt x="0" y="0"/>
                    </a:cubicBezTo>
                    <a:cubicBezTo>
                      <a:pt x="3" y="2"/>
                      <a:pt x="5" y="6"/>
                      <a:pt x="9" y="6"/>
                    </a:cubicBezTo>
                    <a:close/>
                  </a:path>
                </a:pathLst>
              </a:custGeom>
              <a:solidFill>
                <a:srgbClr val="FECE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3" name="Freeform 1086"/>
              <p:cNvSpPr/>
              <p:nvPr/>
            </p:nvSpPr>
            <p:spPr bwMode="auto">
              <a:xfrm>
                <a:off x="860" y="2506"/>
                <a:ext cx="129" cy="100"/>
              </a:xfrm>
              <a:custGeom>
                <a:avLst/>
                <a:gdLst>
                  <a:gd name="T0" fmla="*/ 53 w 54"/>
                  <a:gd name="T1" fmla="*/ 41 h 42"/>
                  <a:gd name="T2" fmla="*/ 26 w 54"/>
                  <a:gd name="T3" fmla="*/ 22 h 42"/>
                  <a:gd name="T4" fmla="*/ 5 w 54"/>
                  <a:gd name="T5" fmla="*/ 6 h 42"/>
                  <a:gd name="T6" fmla="*/ 0 w 54"/>
                  <a:gd name="T7" fmla="*/ 0 h 42"/>
                  <a:gd name="T8" fmla="*/ 2 w 54"/>
                  <a:gd name="T9" fmla="*/ 0 h 42"/>
                  <a:gd name="T10" fmla="*/ 19 w 54"/>
                  <a:gd name="T11" fmla="*/ 12 h 42"/>
                  <a:gd name="T12" fmla="*/ 38 w 54"/>
                  <a:gd name="T13" fmla="*/ 27 h 42"/>
                  <a:gd name="T14" fmla="*/ 46 w 54"/>
                  <a:gd name="T15" fmla="*/ 33 h 42"/>
                  <a:gd name="T16" fmla="*/ 54 w 54"/>
                  <a:gd name="T17" fmla="*/ 41 h 42"/>
                  <a:gd name="T18" fmla="*/ 54 w 54"/>
                  <a:gd name="T19" fmla="*/ 42 h 42"/>
                  <a:gd name="T20" fmla="*/ 53 w 54"/>
                  <a:gd name="T21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4" h="42">
                    <a:moveTo>
                      <a:pt x="53" y="41"/>
                    </a:moveTo>
                    <a:cubicBezTo>
                      <a:pt x="43" y="36"/>
                      <a:pt x="36" y="28"/>
                      <a:pt x="26" y="22"/>
                    </a:cubicBezTo>
                    <a:cubicBezTo>
                      <a:pt x="18" y="18"/>
                      <a:pt x="13" y="10"/>
                      <a:pt x="5" y="6"/>
                    </a:cubicBezTo>
                    <a:cubicBezTo>
                      <a:pt x="3" y="4"/>
                      <a:pt x="0" y="3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8" y="4"/>
                      <a:pt x="12" y="9"/>
                      <a:pt x="19" y="12"/>
                    </a:cubicBezTo>
                    <a:cubicBezTo>
                      <a:pt x="25" y="18"/>
                      <a:pt x="31" y="22"/>
                      <a:pt x="38" y="27"/>
                    </a:cubicBezTo>
                    <a:cubicBezTo>
                      <a:pt x="40" y="30"/>
                      <a:pt x="43" y="31"/>
                      <a:pt x="46" y="33"/>
                    </a:cubicBezTo>
                    <a:cubicBezTo>
                      <a:pt x="47" y="37"/>
                      <a:pt x="51" y="38"/>
                      <a:pt x="54" y="41"/>
                    </a:cubicBezTo>
                    <a:cubicBezTo>
                      <a:pt x="54" y="41"/>
                      <a:pt x="54" y="41"/>
                      <a:pt x="54" y="42"/>
                    </a:cubicBezTo>
                    <a:cubicBezTo>
                      <a:pt x="54" y="42"/>
                      <a:pt x="53" y="42"/>
                      <a:pt x="53" y="41"/>
                    </a:cubicBezTo>
                    <a:close/>
                  </a:path>
                </a:pathLst>
              </a:custGeom>
              <a:solidFill>
                <a:srgbClr val="F5ED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4" name="Freeform 1087"/>
              <p:cNvSpPr/>
              <p:nvPr/>
            </p:nvSpPr>
            <p:spPr bwMode="auto">
              <a:xfrm>
                <a:off x="851" y="2492"/>
                <a:ext cx="14" cy="17"/>
              </a:xfrm>
              <a:custGeom>
                <a:avLst/>
                <a:gdLst>
                  <a:gd name="T0" fmla="*/ 6 w 6"/>
                  <a:gd name="T1" fmla="*/ 6 h 7"/>
                  <a:gd name="T2" fmla="*/ 4 w 6"/>
                  <a:gd name="T3" fmla="*/ 6 h 7"/>
                  <a:gd name="T4" fmla="*/ 2 w 6"/>
                  <a:gd name="T5" fmla="*/ 6 h 7"/>
                  <a:gd name="T6" fmla="*/ 0 w 6"/>
                  <a:gd name="T7" fmla="*/ 4 h 7"/>
                  <a:gd name="T8" fmla="*/ 2 w 6"/>
                  <a:gd name="T9" fmla="*/ 0 h 7"/>
                  <a:gd name="T10" fmla="*/ 6 w 6"/>
                  <a:gd name="T1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7">
                    <a:moveTo>
                      <a:pt x="6" y="6"/>
                    </a:moveTo>
                    <a:cubicBezTo>
                      <a:pt x="5" y="6"/>
                      <a:pt x="5" y="6"/>
                      <a:pt x="4" y="6"/>
                    </a:cubicBezTo>
                    <a:cubicBezTo>
                      <a:pt x="3" y="7"/>
                      <a:pt x="2" y="6"/>
                      <a:pt x="2" y="6"/>
                    </a:cubicBezTo>
                    <a:cubicBezTo>
                      <a:pt x="1" y="5"/>
                      <a:pt x="0" y="5"/>
                      <a:pt x="0" y="4"/>
                    </a:cubicBezTo>
                    <a:cubicBezTo>
                      <a:pt x="1" y="3"/>
                      <a:pt x="3" y="2"/>
                      <a:pt x="2" y="0"/>
                    </a:cubicBezTo>
                    <a:cubicBezTo>
                      <a:pt x="5" y="1"/>
                      <a:pt x="5" y="4"/>
                      <a:pt x="6" y="6"/>
                    </a:cubicBezTo>
                    <a:close/>
                  </a:path>
                </a:pathLst>
              </a:custGeom>
              <a:solidFill>
                <a:srgbClr val="FCF9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5" name="Freeform 1088"/>
              <p:cNvSpPr/>
              <p:nvPr/>
            </p:nvSpPr>
            <p:spPr bwMode="auto">
              <a:xfrm>
                <a:off x="1169" y="1974"/>
                <a:ext cx="31" cy="41"/>
              </a:xfrm>
              <a:custGeom>
                <a:avLst/>
                <a:gdLst>
                  <a:gd name="T0" fmla="*/ 13 w 13"/>
                  <a:gd name="T1" fmla="*/ 17 h 17"/>
                  <a:gd name="T2" fmla="*/ 1 w 13"/>
                  <a:gd name="T3" fmla="*/ 7 h 17"/>
                  <a:gd name="T4" fmla="*/ 0 w 13"/>
                  <a:gd name="T5" fmla="*/ 4 h 17"/>
                  <a:gd name="T6" fmla="*/ 6 w 13"/>
                  <a:gd name="T7" fmla="*/ 3 h 17"/>
                  <a:gd name="T8" fmla="*/ 9 w 13"/>
                  <a:gd name="T9" fmla="*/ 5 h 17"/>
                  <a:gd name="T10" fmla="*/ 11 w 13"/>
                  <a:gd name="T11" fmla="*/ 6 h 17"/>
                  <a:gd name="T12" fmla="*/ 8 w 13"/>
                  <a:gd name="T13" fmla="*/ 7 h 17"/>
                  <a:gd name="T14" fmla="*/ 13 w 13"/>
                  <a:gd name="T15" fmla="*/ 9 h 17"/>
                  <a:gd name="T16" fmla="*/ 13 w 13"/>
                  <a:gd name="T17" fmla="*/ 15 h 17"/>
                  <a:gd name="T18" fmla="*/ 13 w 13"/>
                  <a:gd name="T1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7">
                    <a:moveTo>
                      <a:pt x="13" y="17"/>
                    </a:moveTo>
                    <a:cubicBezTo>
                      <a:pt x="8" y="15"/>
                      <a:pt x="5" y="10"/>
                      <a:pt x="1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2" y="3"/>
                      <a:pt x="4" y="0"/>
                      <a:pt x="6" y="3"/>
                    </a:cubicBezTo>
                    <a:cubicBezTo>
                      <a:pt x="6" y="5"/>
                      <a:pt x="8" y="5"/>
                      <a:pt x="9" y="5"/>
                    </a:cubicBezTo>
                    <a:cubicBezTo>
                      <a:pt x="10" y="5"/>
                      <a:pt x="11" y="5"/>
                      <a:pt x="11" y="6"/>
                    </a:cubicBezTo>
                    <a:cubicBezTo>
                      <a:pt x="11" y="8"/>
                      <a:pt x="9" y="6"/>
                      <a:pt x="8" y="7"/>
                    </a:cubicBezTo>
                    <a:cubicBezTo>
                      <a:pt x="9" y="9"/>
                      <a:pt x="11" y="8"/>
                      <a:pt x="13" y="9"/>
                    </a:cubicBezTo>
                    <a:cubicBezTo>
                      <a:pt x="10" y="11"/>
                      <a:pt x="10" y="13"/>
                      <a:pt x="13" y="15"/>
                    </a:cubicBezTo>
                    <a:cubicBezTo>
                      <a:pt x="13" y="15"/>
                      <a:pt x="13" y="16"/>
                      <a:pt x="13" y="17"/>
                    </a:cubicBezTo>
                    <a:close/>
                  </a:path>
                </a:pathLst>
              </a:custGeom>
              <a:solidFill>
                <a:srgbClr val="A1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6" name="Freeform 1089"/>
              <p:cNvSpPr/>
              <p:nvPr/>
            </p:nvSpPr>
            <p:spPr bwMode="auto">
              <a:xfrm>
                <a:off x="1278" y="2081"/>
                <a:ext cx="31" cy="29"/>
              </a:xfrm>
              <a:custGeom>
                <a:avLst/>
                <a:gdLst>
                  <a:gd name="T0" fmla="*/ 13 w 13"/>
                  <a:gd name="T1" fmla="*/ 9 h 12"/>
                  <a:gd name="T2" fmla="*/ 4 w 13"/>
                  <a:gd name="T3" fmla="*/ 11 h 12"/>
                  <a:gd name="T4" fmla="*/ 3 w 13"/>
                  <a:gd name="T5" fmla="*/ 9 h 12"/>
                  <a:gd name="T6" fmla="*/ 0 w 13"/>
                  <a:gd name="T7" fmla="*/ 2 h 12"/>
                  <a:gd name="T8" fmla="*/ 8 w 13"/>
                  <a:gd name="T9" fmla="*/ 6 h 12"/>
                  <a:gd name="T10" fmla="*/ 10 w 13"/>
                  <a:gd name="T11" fmla="*/ 8 h 12"/>
                  <a:gd name="T12" fmla="*/ 13 w 13"/>
                  <a:gd name="T13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2">
                    <a:moveTo>
                      <a:pt x="13" y="9"/>
                    </a:moveTo>
                    <a:cubicBezTo>
                      <a:pt x="10" y="8"/>
                      <a:pt x="7" y="12"/>
                      <a:pt x="4" y="11"/>
                    </a:cubicBezTo>
                    <a:cubicBezTo>
                      <a:pt x="3" y="10"/>
                      <a:pt x="3" y="11"/>
                      <a:pt x="3" y="9"/>
                    </a:cubicBezTo>
                    <a:cubicBezTo>
                      <a:pt x="4" y="6"/>
                      <a:pt x="3" y="4"/>
                      <a:pt x="0" y="2"/>
                    </a:cubicBezTo>
                    <a:cubicBezTo>
                      <a:pt x="6" y="0"/>
                      <a:pt x="7" y="0"/>
                      <a:pt x="8" y="6"/>
                    </a:cubicBezTo>
                    <a:cubicBezTo>
                      <a:pt x="8" y="8"/>
                      <a:pt x="9" y="8"/>
                      <a:pt x="10" y="8"/>
                    </a:cubicBezTo>
                    <a:cubicBezTo>
                      <a:pt x="12" y="7"/>
                      <a:pt x="12" y="8"/>
                      <a:pt x="13" y="9"/>
                    </a:cubicBezTo>
                    <a:close/>
                  </a:path>
                </a:pathLst>
              </a:custGeom>
              <a:solidFill>
                <a:srgbClr val="A7CC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7" name="Freeform 1090"/>
              <p:cNvSpPr/>
              <p:nvPr/>
            </p:nvSpPr>
            <p:spPr bwMode="auto">
              <a:xfrm>
                <a:off x="1321" y="2036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0 w 3"/>
                  <a:gd name="T3" fmla="*/ 3 h 3"/>
                  <a:gd name="T4" fmla="*/ 3 w 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3"/>
                      <a:pt x="1" y="3"/>
                      <a:pt x="0" y="3"/>
                    </a:cubicBezTo>
                    <a:cubicBezTo>
                      <a:pt x="0" y="0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A2C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8" name="Freeform 1091"/>
              <p:cNvSpPr/>
              <p:nvPr/>
            </p:nvSpPr>
            <p:spPr bwMode="auto">
              <a:xfrm>
                <a:off x="1359" y="2285"/>
                <a:ext cx="76" cy="93"/>
              </a:xfrm>
              <a:custGeom>
                <a:avLst/>
                <a:gdLst>
                  <a:gd name="T0" fmla="*/ 3 w 32"/>
                  <a:gd name="T1" fmla="*/ 39 h 39"/>
                  <a:gd name="T2" fmla="*/ 5 w 32"/>
                  <a:gd name="T3" fmla="*/ 34 h 39"/>
                  <a:gd name="T4" fmla="*/ 1 w 32"/>
                  <a:gd name="T5" fmla="*/ 35 h 39"/>
                  <a:gd name="T6" fmla="*/ 1 w 32"/>
                  <a:gd name="T7" fmla="*/ 31 h 39"/>
                  <a:gd name="T8" fmla="*/ 1 w 32"/>
                  <a:gd name="T9" fmla="*/ 30 h 39"/>
                  <a:gd name="T10" fmla="*/ 8 w 32"/>
                  <a:gd name="T11" fmla="*/ 22 h 39"/>
                  <a:gd name="T12" fmla="*/ 5 w 32"/>
                  <a:gd name="T13" fmla="*/ 17 h 39"/>
                  <a:gd name="T14" fmla="*/ 19 w 32"/>
                  <a:gd name="T15" fmla="*/ 15 h 39"/>
                  <a:gd name="T16" fmla="*/ 9 w 32"/>
                  <a:gd name="T17" fmla="*/ 12 h 39"/>
                  <a:gd name="T18" fmla="*/ 9 w 32"/>
                  <a:gd name="T19" fmla="*/ 11 h 39"/>
                  <a:gd name="T20" fmla="*/ 9 w 32"/>
                  <a:gd name="T21" fmla="*/ 7 h 39"/>
                  <a:gd name="T22" fmla="*/ 17 w 32"/>
                  <a:gd name="T23" fmla="*/ 5 h 39"/>
                  <a:gd name="T24" fmla="*/ 20 w 32"/>
                  <a:gd name="T25" fmla="*/ 3 h 39"/>
                  <a:gd name="T26" fmla="*/ 22 w 32"/>
                  <a:gd name="T27" fmla="*/ 0 h 39"/>
                  <a:gd name="T28" fmla="*/ 23 w 32"/>
                  <a:gd name="T29" fmla="*/ 1 h 39"/>
                  <a:gd name="T30" fmla="*/ 26 w 32"/>
                  <a:gd name="T31" fmla="*/ 4 h 39"/>
                  <a:gd name="T32" fmla="*/ 28 w 32"/>
                  <a:gd name="T33" fmla="*/ 6 h 39"/>
                  <a:gd name="T34" fmla="*/ 27 w 32"/>
                  <a:gd name="T35" fmla="*/ 10 h 39"/>
                  <a:gd name="T36" fmla="*/ 18 w 32"/>
                  <a:gd name="T37" fmla="*/ 11 h 39"/>
                  <a:gd name="T38" fmla="*/ 18 w 32"/>
                  <a:gd name="T39" fmla="*/ 10 h 39"/>
                  <a:gd name="T40" fmla="*/ 18 w 32"/>
                  <a:gd name="T41" fmla="*/ 10 h 39"/>
                  <a:gd name="T42" fmla="*/ 18 w 32"/>
                  <a:gd name="T43" fmla="*/ 11 h 39"/>
                  <a:gd name="T44" fmla="*/ 19 w 32"/>
                  <a:gd name="T45" fmla="*/ 11 h 39"/>
                  <a:gd name="T46" fmla="*/ 23 w 32"/>
                  <a:gd name="T47" fmla="*/ 14 h 39"/>
                  <a:gd name="T48" fmla="*/ 19 w 32"/>
                  <a:gd name="T49" fmla="*/ 17 h 39"/>
                  <a:gd name="T50" fmla="*/ 20 w 32"/>
                  <a:gd name="T51" fmla="*/ 20 h 39"/>
                  <a:gd name="T52" fmla="*/ 19 w 32"/>
                  <a:gd name="T53" fmla="*/ 20 h 39"/>
                  <a:gd name="T54" fmla="*/ 19 w 32"/>
                  <a:gd name="T55" fmla="*/ 18 h 39"/>
                  <a:gd name="T56" fmla="*/ 19 w 32"/>
                  <a:gd name="T57" fmla="*/ 17 h 39"/>
                  <a:gd name="T58" fmla="*/ 29 w 32"/>
                  <a:gd name="T59" fmla="*/ 17 h 39"/>
                  <a:gd name="T60" fmla="*/ 31 w 32"/>
                  <a:gd name="T61" fmla="*/ 21 h 39"/>
                  <a:gd name="T62" fmla="*/ 23 w 32"/>
                  <a:gd name="T63" fmla="*/ 26 h 39"/>
                  <a:gd name="T64" fmla="*/ 12 w 32"/>
                  <a:gd name="T65" fmla="*/ 32 h 39"/>
                  <a:gd name="T66" fmla="*/ 12 w 32"/>
                  <a:gd name="T67" fmla="*/ 36 h 39"/>
                  <a:gd name="T68" fmla="*/ 3 w 32"/>
                  <a:gd name="T6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2" h="39">
                    <a:moveTo>
                      <a:pt x="3" y="39"/>
                    </a:moveTo>
                    <a:cubicBezTo>
                      <a:pt x="2" y="36"/>
                      <a:pt x="5" y="36"/>
                      <a:pt x="5" y="34"/>
                    </a:cubicBezTo>
                    <a:cubicBezTo>
                      <a:pt x="3" y="33"/>
                      <a:pt x="3" y="37"/>
                      <a:pt x="1" y="35"/>
                    </a:cubicBezTo>
                    <a:cubicBezTo>
                      <a:pt x="1" y="34"/>
                      <a:pt x="0" y="32"/>
                      <a:pt x="1" y="31"/>
                    </a:cubicBezTo>
                    <a:cubicBezTo>
                      <a:pt x="1" y="31"/>
                      <a:pt x="1" y="30"/>
                      <a:pt x="1" y="30"/>
                    </a:cubicBezTo>
                    <a:cubicBezTo>
                      <a:pt x="0" y="24"/>
                      <a:pt x="1" y="22"/>
                      <a:pt x="8" y="22"/>
                    </a:cubicBezTo>
                    <a:cubicBezTo>
                      <a:pt x="8" y="20"/>
                      <a:pt x="5" y="20"/>
                      <a:pt x="5" y="17"/>
                    </a:cubicBezTo>
                    <a:cubicBezTo>
                      <a:pt x="10" y="21"/>
                      <a:pt x="14" y="16"/>
                      <a:pt x="19" y="15"/>
                    </a:cubicBezTo>
                    <a:cubicBezTo>
                      <a:pt x="15" y="15"/>
                      <a:pt x="13" y="11"/>
                      <a:pt x="9" y="12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9" y="10"/>
                      <a:pt x="9" y="8"/>
                      <a:pt x="9" y="7"/>
                    </a:cubicBezTo>
                    <a:cubicBezTo>
                      <a:pt x="12" y="7"/>
                      <a:pt x="14" y="5"/>
                      <a:pt x="17" y="5"/>
                    </a:cubicBezTo>
                    <a:cubicBezTo>
                      <a:pt x="18" y="6"/>
                      <a:pt x="20" y="5"/>
                      <a:pt x="20" y="3"/>
                    </a:cubicBezTo>
                    <a:cubicBezTo>
                      <a:pt x="19" y="1"/>
                      <a:pt x="20" y="0"/>
                      <a:pt x="22" y="0"/>
                    </a:cubicBezTo>
                    <a:cubicBezTo>
                      <a:pt x="22" y="1"/>
                      <a:pt x="22" y="1"/>
                      <a:pt x="23" y="1"/>
                    </a:cubicBezTo>
                    <a:cubicBezTo>
                      <a:pt x="23" y="3"/>
                      <a:pt x="22" y="6"/>
                      <a:pt x="26" y="4"/>
                    </a:cubicBezTo>
                    <a:cubicBezTo>
                      <a:pt x="27" y="3"/>
                      <a:pt x="28" y="5"/>
                      <a:pt x="28" y="6"/>
                    </a:cubicBezTo>
                    <a:cubicBezTo>
                      <a:pt x="29" y="8"/>
                      <a:pt x="29" y="10"/>
                      <a:pt x="27" y="10"/>
                    </a:cubicBezTo>
                    <a:cubicBezTo>
                      <a:pt x="24" y="10"/>
                      <a:pt x="21" y="12"/>
                      <a:pt x="18" y="11"/>
                    </a:cubicBezTo>
                    <a:cubicBezTo>
                      <a:pt x="17" y="11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8" y="10"/>
                    </a:cubicBezTo>
                    <a:cubicBezTo>
                      <a:pt x="17" y="10"/>
                      <a:pt x="18" y="11"/>
                      <a:pt x="18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21" y="12"/>
                      <a:pt x="23" y="11"/>
                      <a:pt x="23" y="14"/>
                    </a:cubicBezTo>
                    <a:cubicBezTo>
                      <a:pt x="23" y="16"/>
                      <a:pt x="21" y="17"/>
                      <a:pt x="19" y="17"/>
                    </a:cubicBezTo>
                    <a:cubicBezTo>
                      <a:pt x="18" y="19"/>
                      <a:pt x="19" y="20"/>
                      <a:pt x="20" y="20"/>
                    </a:cubicBezTo>
                    <a:cubicBezTo>
                      <a:pt x="20" y="21"/>
                      <a:pt x="20" y="20"/>
                      <a:pt x="19" y="20"/>
                    </a:cubicBezTo>
                    <a:cubicBezTo>
                      <a:pt x="19" y="19"/>
                      <a:pt x="18" y="19"/>
                      <a:pt x="19" y="18"/>
                    </a:cubicBezTo>
                    <a:cubicBezTo>
                      <a:pt x="19" y="18"/>
                      <a:pt x="19" y="18"/>
                      <a:pt x="19" y="17"/>
                    </a:cubicBezTo>
                    <a:cubicBezTo>
                      <a:pt x="22" y="16"/>
                      <a:pt x="26" y="18"/>
                      <a:pt x="29" y="17"/>
                    </a:cubicBezTo>
                    <a:cubicBezTo>
                      <a:pt x="32" y="17"/>
                      <a:pt x="32" y="19"/>
                      <a:pt x="31" y="21"/>
                    </a:cubicBezTo>
                    <a:cubicBezTo>
                      <a:pt x="29" y="24"/>
                      <a:pt x="26" y="25"/>
                      <a:pt x="23" y="26"/>
                    </a:cubicBezTo>
                    <a:cubicBezTo>
                      <a:pt x="19" y="27"/>
                      <a:pt x="16" y="30"/>
                      <a:pt x="12" y="32"/>
                    </a:cubicBezTo>
                    <a:cubicBezTo>
                      <a:pt x="11" y="33"/>
                      <a:pt x="12" y="34"/>
                      <a:pt x="12" y="36"/>
                    </a:cubicBezTo>
                    <a:cubicBezTo>
                      <a:pt x="9" y="36"/>
                      <a:pt x="6" y="38"/>
                      <a:pt x="3" y="39"/>
                    </a:cubicBezTo>
                    <a:close/>
                  </a:path>
                </a:pathLst>
              </a:custGeom>
              <a:solidFill>
                <a:srgbClr val="AECB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39" name="Freeform 1092"/>
              <p:cNvSpPr/>
              <p:nvPr/>
            </p:nvSpPr>
            <p:spPr bwMode="auto">
              <a:xfrm>
                <a:off x="1402" y="2281"/>
                <a:ext cx="76" cy="54"/>
              </a:xfrm>
              <a:custGeom>
                <a:avLst/>
                <a:gdLst>
                  <a:gd name="T0" fmla="*/ 0 w 32"/>
                  <a:gd name="T1" fmla="*/ 13 h 23"/>
                  <a:gd name="T2" fmla="*/ 8 w 32"/>
                  <a:gd name="T3" fmla="*/ 11 h 23"/>
                  <a:gd name="T4" fmla="*/ 8 w 32"/>
                  <a:gd name="T5" fmla="*/ 6 h 23"/>
                  <a:gd name="T6" fmla="*/ 6 w 32"/>
                  <a:gd name="T7" fmla="*/ 9 h 23"/>
                  <a:gd name="T8" fmla="*/ 5 w 32"/>
                  <a:gd name="T9" fmla="*/ 3 h 23"/>
                  <a:gd name="T10" fmla="*/ 13 w 32"/>
                  <a:gd name="T11" fmla="*/ 3 h 23"/>
                  <a:gd name="T12" fmla="*/ 13 w 32"/>
                  <a:gd name="T13" fmla="*/ 10 h 23"/>
                  <a:gd name="T14" fmla="*/ 11 w 32"/>
                  <a:gd name="T15" fmla="*/ 12 h 23"/>
                  <a:gd name="T16" fmla="*/ 14 w 32"/>
                  <a:gd name="T17" fmla="*/ 14 h 23"/>
                  <a:gd name="T18" fmla="*/ 11 w 32"/>
                  <a:gd name="T19" fmla="*/ 15 h 23"/>
                  <a:gd name="T20" fmla="*/ 18 w 32"/>
                  <a:gd name="T21" fmla="*/ 18 h 23"/>
                  <a:gd name="T22" fmla="*/ 20 w 32"/>
                  <a:gd name="T23" fmla="*/ 19 h 23"/>
                  <a:gd name="T24" fmla="*/ 21 w 32"/>
                  <a:gd name="T25" fmla="*/ 18 h 23"/>
                  <a:gd name="T26" fmla="*/ 19 w 32"/>
                  <a:gd name="T27" fmla="*/ 16 h 23"/>
                  <a:gd name="T28" fmla="*/ 18 w 32"/>
                  <a:gd name="T29" fmla="*/ 14 h 23"/>
                  <a:gd name="T30" fmla="*/ 29 w 32"/>
                  <a:gd name="T31" fmla="*/ 12 h 23"/>
                  <a:gd name="T32" fmla="*/ 31 w 32"/>
                  <a:gd name="T33" fmla="*/ 15 h 23"/>
                  <a:gd name="T34" fmla="*/ 32 w 32"/>
                  <a:gd name="T35" fmla="*/ 18 h 23"/>
                  <a:gd name="T36" fmla="*/ 13 w 32"/>
                  <a:gd name="T37" fmla="*/ 23 h 23"/>
                  <a:gd name="T38" fmla="*/ 6 w 32"/>
                  <a:gd name="T39" fmla="*/ 20 h 23"/>
                  <a:gd name="T40" fmla="*/ 1 w 32"/>
                  <a:gd name="T41" fmla="*/ 20 h 23"/>
                  <a:gd name="T42" fmla="*/ 0 w 32"/>
                  <a:gd name="T43" fmla="*/ 1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3">
                    <a:moveTo>
                      <a:pt x="0" y="13"/>
                    </a:moveTo>
                    <a:cubicBezTo>
                      <a:pt x="3" y="13"/>
                      <a:pt x="6" y="12"/>
                      <a:pt x="8" y="11"/>
                    </a:cubicBezTo>
                    <a:cubicBezTo>
                      <a:pt x="11" y="10"/>
                      <a:pt x="9" y="8"/>
                      <a:pt x="8" y="6"/>
                    </a:cubicBezTo>
                    <a:cubicBezTo>
                      <a:pt x="7" y="7"/>
                      <a:pt x="8" y="10"/>
                      <a:pt x="6" y="9"/>
                    </a:cubicBezTo>
                    <a:cubicBezTo>
                      <a:pt x="3" y="8"/>
                      <a:pt x="3" y="6"/>
                      <a:pt x="5" y="3"/>
                    </a:cubicBezTo>
                    <a:cubicBezTo>
                      <a:pt x="8" y="3"/>
                      <a:pt x="10" y="0"/>
                      <a:pt x="13" y="3"/>
                    </a:cubicBezTo>
                    <a:cubicBezTo>
                      <a:pt x="17" y="6"/>
                      <a:pt x="17" y="7"/>
                      <a:pt x="13" y="10"/>
                    </a:cubicBezTo>
                    <a:cubicBezTo>
                      <a:pt x="13" y="11"/>
                      <a:pt x="12" y="11"/>
                      <a:pt x="11" y="12"/>
                    </a:cubicBezTo>
                    <a:cubicBezTo>
                      <a:pt x="11" y="14"/>
                      <a:pt x="14" y="12"/>
                      <a:pt x="14" y="14"/>
                    </a:cubicBezTo>
                    <a:cubicBezTo>
                      <a:pt x="14" y="14"/>
                      <a:pt x="12" y="15"/>
                      <a:pt x="11" y="15"/>
                    </a:cubicBezTo>
                    <a:cubicBezTo>
                      <a:pt x="14" y="16"/>
                      <a:pt x="17" y="16"/>
                      <a:pt x="18" y="18"/>
                    </a:cubicBezTo>
                    <a:cubicBezTo>
                      <a:pt x="19" y="19"/>
                      <a:pt x="19" y="20"/>
                      <a:pt x="20" y="19"/>
                    </a:cubicBezTo>
                    <a:cubicBezTo>
                      <a:pt x="21" y="19"/>
                      <a:pt x="21" y="18"/>
                      <a:pt x="21" y="18"/>
                    </a:cubicBezTo>
                    <a:cubicBezTo>
                      <a:pt x="22" y="16"/>
                      <a:pt x="20" y="16"/>
                      <a:pt x="19" y="16"/>
                    </a:cubicBezTo>
                    <a:cubicBezTo>
                      <a:pt x="19" y="16"/>
                      <a:pt x="18" y="16"/>
                      <a:pt x="18" y="14"/>
                    </a:cubicBezTo>
                    <a:cubicBezTo>
                      <a:pt x="22" y="14"/>
                      <a:pt x="26" y="15"/>
                      <a:pt x="29" y="12"/>
                    </a:cubicBezTo>
                    <a:cubicBezTo>
                      <a:pt x="31" y="12"/>
                      <a:pt x="31" y="14"/>
                      <a:pt x="31" y="15"/>
                    </a:cubicBezTo>
                    <a:cubicBezTo>
                      <a:pt x="31" y="16"/>
                      <a:pt x="31" y="17"/>
                      <a:pt x="32" y="18"/>
                    </a:cubicBezTo>
                    <a:cubicBezTo>
                      <a:pt x="26" y="19"/>
                      <a:pt x="19" y="21"/>
                      <a:pt x="13" y="23"/>
                    </a:cubicBezTo>
                    <a:cubicBezTo>
                      <a:pt x="13" y="18"/>
                      <a:pt x="8" y="23"/>
                      <a:pt x="6" y="20"/>
                    </a:cubicBezTo>
                    <a:cubicBezTo>
                      <a:pt x="4" y="22"/>
                      <a:pt x="3" y="19"/>
                      <a:pt x="1" y="20"/>
                    </a:cubicBezTo>
                    <a:cubicBezTo>
                      <a:pt x="7" y="16"/>
                      <a:pt x="2" y="15"/>
                      <a:pt x="0" y="13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0" name="Freeform 1093"/>
              <p:cNvSpPr/>
              <p:nvPr/>
            </p:nvSpPr>
            <p:spPr bwMode="auto">
              <a:xfrm>
                <a:off x="1463" y="2297"/>
                <a:ext cx="38" cy="19"/>
              </a:xfrm>
              <a:custGeom>
                <a:avLst/>
                <a:gdLst>
                  <a:gd name="T0" fmla="*/ 16 w 16"/>
                  <a:gd name="T1" fmla="*/ 4 h 8"/>
                  <a:gd name="T2" fmla="*/ 9 w 16"/>
                  <a:gd name="T3" fmla="*/ 7 h 8"/>
                  <a:gd name="T4" fmla="*/ 0 w 16"/>
                  <a:gd name="T5" fmla="*/ 5 h 8"/>
                  <a:gd name="T6" fmla="*/ 10 w 16"/>
                  <a:gd name="T7" fmla="*/ 3 h 8"/>
                  <a:gd name="T8" fmla="*/ 14 w 16"/>
                  <a:gd name="T9" fmla="*/ 3 h 8"/>
                  <a:gd name="T10" fmla="*/ 16 w 16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5" y="8"/>
                      <a:pt x="12" y="7"/>
                      <a:pt x="9" y="7"/>
                    </a:cubicBezTo>
                    <a:cubicBezTo>
                      <a:pt x="7" y="2"/>
                      <a:pt x="4" y="2"/>
                      <a:pt x="0" y="5"/>
                    </a:cubicBezTo>
                    <a:cubicBezTo>
                      <a:pt x="3" y="0"/>
                      <a:pt x="6" y="0"/>
                      <a:pt x="10" y="3"/>
                    </a:cubicBezTo>
                    <a:cubicBezTo>
                      <a:pt x="11" y="4"/>
                      <a:pt x="12" y="7"/>
                      <a:pt x="14" y="3"/>
                    </a:cubicBezTo>
                    <a:cubicBezTo>
                      <a:pt x="14" y="3"/>
                      <a:pt x="16" y="3"/>
                      <a:pt x="16" y="4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1" name="Freeform 1094"/>
              <p:cNvSpPr/>
              <p:nvPr/>
            </p:nvSpPr>
            <p:spPr bwMode="auto">
              <a:xfrm>
                <a:off x="1209" y="2119"/>
                <a:ext cx="183" cy="171"/>
              </a:xfrm>
              <a:custGeom>
                <a:avLst/>
                <a:gdLst>
                  <a:gd name="T0" fmla="*/ 69 w 77"/>
                  <a:gd name="T1" fmla="*/ 65 h 72"/>
                  <a:gd name="T2" fmla="*/ 57 w 77"/>
                  <a:gd name="T3" fmla="*/ 71 h 72"/>
                  <a:gd name="T4" fmla="*/ 54 w 77"/>
                  <a:gd name="T5" fmla="*/ 66 h 72"/>
                  <a:gd name="T6" fmla="*/ 53 w 77"/>
                  <a:gd name="T7" fmla="*/ 62 h 72"/>
                  <a:gd name="T8" fmla="*/ 45 w 77"/>
                  <a:gd name="T9" fmla="*/ 64 h 72"/>
                  <a:gd name="T10" fmla="*/ 37 w 77"/>
                  <a:gd name="T11" fmla="*/ 67 h 72"/>
                  <a:gd name="T12" fmla="*/ 27 w 77"/>
                  <a:gd name="T13" fmla="*/ 67 h 72"/>
                  <a:gd name="T14" fmla="*/ 30 w 77"/>
                  <a:gd name="T15" fmla="*/ 62 h 72"/>
                  <a:gd name="T16" fmla="*/ 19 w 77"/>
                  <a:gd name="T17" fmla="*/ 59 h 72"/>
                  <a:gd name="T18" fmla="*/ 16 w 77"/>
                  <a:gd name="T19" fmla="*/ 55 h 72"/>
                  <a:gd name="T20" fmla="*/ 21 w 77"/>
                  <a:gd name="T21" fmla="*/ 52 h 72"/>
                  <a:gd name="T22" fmla="*/ 19 w 77"/>
                  <a:gd name="T23" fmla="*/ 48 h 72"/>
                  <a:gd name="T24" fmla="*/ 23 w 77"/>
                  <a:gd name="T25" fmla="*/ 44 h 72"/>
                  <a:gd name="T26" fmla="*/ 32 w 77"/>
                  <a:gd name="T27" fmla="*/ 43 h 72"/>
                  <a:gd name="T28" fmla="*/ 31 w 77"/>
                  <a:gd name="T29" fmla="*/ 37 h 72"/>
                  <a:gd name="T30" fmla="*/ 25 w 77"/>
                  <a:gd name="T31" fmla="*/ 38 h 72"/>
                  <a:gd name="T32" fmla="*/ 22 w 77"/>
                  <a:gd name="T33" fmla="*/ 37 h 72"/>
                  <a:gd name="T34" fmla="*/ 19 w 77"/>
                  <a:gd name="T35" fmla="*/ 36 h 72"/>
                  <a:gd name="T36" fmla="*/ 13 w 77"/>
                  <a:gd name="T37" fmla="*/ 39 h 72"/>
                  <a:gd name="T38" fmla="*/ 11 w 77"/>
                  <a:gd name="T39" fmla="*/ 32 h 72"/>
                  <a:gd name="T40" fmla="*/ 16 w 77"/>
                  <a:gd name="T41" fmla="*/ 29 h 72"/>
                  <a:gd name="T42" fmla="*/ 13 w 77"/>
                  <a:gd name="T43" fmla="*/ 25 h 72"/>
                  <a:gd name="T44" fmla="*/ 2 w 77"/>
                  <a:gd name="T45" fmla="*/ 23 h 72"/>
                  <a:gd name="T46" fmla="*/ 9 w 77"/>
                  <a:gd name="T47" fmla="*/ 19 h 72"/>
                  <a:gd name="T48" fmla="*/ 9 w 77"/>
                  <a:gd name="T49" fmla="*/ 16 h 72"/>
                  <a:gd name="T50" fmla="*/ 19 w 77"/>
                  <a:gd name="T51" fmla="*/ 16 h 72"/>
                  <a:gd name="T52" fmla="*/ 17 w 77"/>
                  <a:gd name="T53" fmla="*/ 10 h 72"/>
                  <a:gd name="T54" fmla="*/ 15 w 77"/>
                  <a:gd name="T55" fmla="*/ 6 h 72"/>
                  <a:gd name="T56" fmla="*/ 25 w 77"/>
                  <a:gd name="T57" fmla="*/ 0 h 72"/>
                  <a:gd name="T58" fmla="*/ 39 w 77"/>
                  <a:gd name="T59" fmla="*/ 3 h 72"/>
                  <a:gd name="T60" fmla="*/ 45 w 77"/>
                  <a:gd name="T61" fmla="*/ 10 h 72"/>
                  <a:gd name="T62" fmla="*/ 55 w 77"/>
                  <a:gd name="T63" fmla="*/ 3 h 72"/>
                  <a:gd name="T64" fmla="*/ 58 w 77"/>
                  <a:gd name="T65" fmla="*/ 7 h 72"/>
                  <a:gd name="T66" fmla="*/ 52 w 77"/>
                  <a:gd name="T67" fmla="*/ 10 h 72"/>
                  <a:gd name="T68" fmla="*/ 45 w 77"/>
                  <a:gd name="T69" fmla="*/ 17 h 72"/>
                  <a:gd name="T70" fmla="*/ 45 w 77"/>
                  <a:gd name="T71" fmla="*/ 17 h 72"/>
                  <a:gd name="T72" fmla="*/ 45 w 77"/>
                  <a:gd name="T73" fmla="*/ 17 h 72"/>
                  <a:gd name="T74" fmla="*/ 60 w 77"/>
                  <a:gd name="T75" fmla="*/ 12 h 72"/>
                  <a:gd name="T76" fmla="*/ 61 w 77"/>
                  <a:gd name="T77" fmla="*/ 18 h 72"/>
                  <a:gd name="T78" fmla="*/ 57 w 77"/>
                  <a:gd name="T79" fmla="*/ 20 h 72"/>
                  <a:gd name="T80" fmla="*/ 57 w 77"/>
                  <a:gd name="T81" fmla="*/ 20 h 72"/>
                  <a:gd name="T82" fmla="*/ 63 w 77"/>
                  <a:gd name="T83" fmla="*/ 24 h 72"/>
                  <a:gd name="T84" fmla="*/ 65 w 77"/>
                  <a:gd name="T85" fmla="*/ 23 h 72"/>
                  <a:gd name="T86" fmla="*/ 72 w 77"/>
                  <a:gd name="T87" fmla="*/ 20 h 72"/>
                  <a:gd name="T88" fmla="*/ 68 w 77"/>
                  <a:gd name="T89" fmla="*/ 25 h 72"/>
                  <a:gd name="T90" fmla="*/ 71 w 77"/>
                  <a:gd name="T91" fmla="*/ 31 h 72"/>
                  <a:gd name="T92" fmla="*/ 68 w 77"/>
                  <a:gd name="T93" fmla="*/ 40 h 72"/>
                  <a:gd name="T94" fmla="*/ 77 w 77"/>
                  <a:gd name="T95" fmla="*/ 43 h 72"/>
                  <a:gd name="T96" fmla="*/ 69 w 77"/>
                  <a:gd name="T97" fmla="*/ 50 h 72"/>
                  <a:gd name="T98" fmla="*/ 63 w 77"/>
                  <a:gd name="T99" fmla="*/ 62 h 72"/>
                  <a:gd name="T100" fmla="*/ 71 w 77"/>
                  <a:gd name="T101" fmla="*/ 63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2">
                    <a:moveTo>
                      <a:pt x="71" y="63"/>
                    </a:moveTo>
                    <a:cubicBezTo>
                      <a:pt x="71" y="64"/>
                      <a:pt x="72" y="65"/>
                      <a:pt x="69" y="65"/>
                    </a:cubicBezTo>
                    <a:cubicBezTo>
                      <a:pt x="67" y="65"/>
                      <a:pt x="64" y="68"/>
                      <a:pt x="62" y="70"/>
                    </a:cubicBezTo>
                    <a:cubicBezTo>
                      <a:pt x="60" y="71"/>
                      <a:pt x="59" y="71"/>
                      <a:pt x="57" y="71"/>
                    </a:cubicBezTo>
                    <a:cubicBezTo>
                      <a:pt x="55" y="72"/>
                      <a:pt x="54" y="71"/>
                      <a:pt x="53" y="70"/>
                    </a:cubicBezTo>
                    <a:cubicBezTo>
                      <a:pt x="52" y="68"/>
                      <a:pt x="53" y="67"/>
                      <a:pt x="54" y="66"/>
                    </a:cubicBezTo>
                    <a:cubicBezTo>
                      <a:pt x="55" y="65"/>
                      <a:pt x="57" y="65"/>
                      <a:pt x="56" y="63"/>
                    </a:cubicBezTo>
                    <a:cubicBezTo>
                      <a:pt x="56" y="62"/>
                      <a:pt x="54" y="62"/>
                      <a:pt x="53" y="62"/>
                    </a:cubicBezTo>
                    <a:cubicBezTo>
                      <a:pt x="51" y="62"/>
                      <a:pt x="49" y="62"/>
                      <a:pt x="49" y="59"/>
                    </a:cubicBezTo>
                    <a:cubicBezTo>
                      <a:pt x="48" y="61"/>
                      <a:pt x="50" y="65"/>
                      <a:pt x="45" y="64"/>
                    </a:cubicBezTo>
                    <a:cubicBezTo>
                      <a:pt x="44" y="64"/>
                      <a:pt x="43" y="65"/>
                      <a:pt x="42" y="65"/>
                    </a:cubicBezTo>
                    <a:cubicBezTo>
                      <a:pt x="41" y="67"/>
                      <a:pt x="39" y="68"/>
                      <a:pt x="37" y="67"/>
                    </a:cubicBezTo>
                    <a:cubicBezTo>
                      <a:pt x="36" y="66"/>
                      <a:pt x="35" y="67"/>
                      <a:pt x="34" y="68"/>
                    </a:cubicBezTo>
                    <a:cubicBezTo>
                      <a:pt x="32" y="72"/>
                      <a:pt x="29" y="68"/>
                      <a:pt x="27" y="67"/>
                    </a:cubicBezTo>
                    <a:cubicBezTo>
                      <a:pt x="26" y="67"/>
                      <a:pt x="26" y="66"/>
                      <a:pt x="27" y="65"/>
                    </a:cubicBezTo>
                    <a:cubicBezTo>
                      <a:pt x="27" y="64"/>
                      <a:pt x="29" y="64"/>
                      <a:pt x="30" y="62"/>
                    </a:cubicBezTo>
                    <a:cubicBezTo>
                      <a:pt x="26" y="64"/>
                      <a:pt x="25" y="61"/>
                      <a:pt x="24" y="59"/>
                    </a:cubicBezTo>
                    <a:cubicBezTo>
                      <a:pt x="23" y="56"/>
                      <a:pt x="21" y="55"/>
                      <a:pt x="19" y="59"/>
                    </a:cubicBezTo>
                    <a:cubicBezTo>
                      <a:pt x="17" y="62"/>
                      <a:pt x="15" y="61"/>
                      <a:pt x="14" y="58"/>
                    </a:cubicBezTo>
                    <a:cubicBezTo>
                      <a:pt x="13" y="56"/>
                      <a:pt x="15" y="56"/>
                      <a:pt x="16" y="55"/>
                    </a:cubicBezTo>
                    <a:cubicBezTo>
                      <a:pt x="17" y="54"/>
                      <a:pt x="18" y="53"/>
                      <a:pt x="19" y="52"/>
                    </a:cubicBezTo>
                    <a:cubicBezTo>
                      <a:pt x="19" y="51"/>
                      <a:pt x="20" y="52"/>
                      <a:pt x="21" y="52"/>
                    </a:cubicBezTo>
                    <a:cubicBezTo>
                      <a:pt x="20" y="51"/>
                      <a:pt x="19" y="50"/>
                      <a:pt x="18" y="49"/>
                    </a:cubicBezTo>
                    <a:cubicBezTo>
                      <a:pt x="18" y="49"/>
                      <a:pt x="18" y="49"/>
                      <a:pt x="19" y="48"/>
                    </a:cubicBezTo>
                    <a:cubicBezTo>
                      <a:pt x="19" y="46"/>
                      <a:pt x="22" y="46"/>
                      <a:pt x="22" y="44"/>
                    </a:cubicBezTo>
                    <a:cubicBezTo>
                      <a:pt x="22" y="43"/>
                      <a:pt x="22" y="43"/>
                      <a:pt x="23" y="44"/>
                    </a:cubicBezTo>
                    <a:cubicBezTo>
                      <a:pt x="26" y="48"/>
                      <a:pt x="28" y="45"/>
                      <a:pt x="31" y="43"/>
                    </a:cubicBezTo>
                    <a:cubicBezTo>
                      <a:pt x="31" y="43"/>
                      <a:pt x="31" y="43"/>
                      <a:pt x="32" y="43"/>
                    </a:cubicBezTo>
                    <a:cubicBezTo>
                      <a:pt x="32" y="43"/>
                      <a:pt x="32" y="43"/>
                      <a:pt x="32" y="43"/>
                    </a:cubicBezTo>
                    <a:cubicBezTo>
                      <a:pt x="32" y="41"/>
                      <a:pt x="28" y="40"/>
                      <a:pt x="31" y="37"/>
                    </a:cubicBezTo>
                    <a:cubicBezTo>
                      <a:pt x="32" y="37"/>
                      <a:pt x="31" y="36"/>
                      <a:pt x="30" y="36"/>
                    </a:cubicBezTo>
                    <a:cubicBezTo>
                      <a:pt x="28" y="35"/>
                      <a:pt x="26" y="36"/>
                      <a:pt x="25" y="38"/>
                    </a:cubicBezTo>
                    <a:cubicBezTo>
                      <a:pt x="24" y="39"/>
                      <a:pt x="23" y="39"/>
                      <a:pt x="22" y="39"/>
                    </a:cubicBezTo>
                    <a:cubicBezTo>
                      <a:pt x="20" y="38"/>
                      <a:pt x="22" y="37"/>
                      <a:pt x="22" y="37"/>
                    </a:cubicBezTo>
                    <a:cubicBezTo>
                      <a:pt x="23" y="35"/>
                      <a:pt x="22" y="36"/>
                      <a:pt x="21" y="36"/>
                    </a:cubicBezTo>
                    <a:cubicBezTo>
                      <a:pt x="21" y="35"/>
                      <a:pt x="19" y="34"/>
                      <a:pt x="19" y="36"/>
                    </a:cubicBezTo>
                    <a:cubicBezTo>
                      <a:pt x="19" y="38"/>
                      <a:pt x="17" y="38"/>
                      <a:pt x="16" y="39"/>
                    </a:cubicBezTo>
                    <a:cubicBezTo>
                      <a:pt x="16" y="41"/>
                      <a:pt x="14" y="40"/>
                      <a:pt x="13" y="39"/>
                    </a:cubicBezTo>
                    <a:cubicBezTo>
                      <a:pt x="12" y="39"/>
                      <a:pt x="13" y="38"/>
                      <a:pt x="13" y="37"/>
                    </a:cubicBezTo>
                    <a:cubicBezTo>
                      <a:pt x="12" y="36"/>
                      <a:pt x="13" y="34"/>
                      <a:pt x="11" y="32"/>
                    </a:cubicBezTo>
                    <a:cubicBezTo>
                      <a:pt x="10" y="31"/>
                      <a:pt x="11" y="29"/>
                      <a:pt x="13" y="29"/>
                    </a:cubicBezTo>
                    <a:cubicBezTo>
                      <a:pt x="14" y="29"/>
                      <a:pt x="15" y="30"/>
                      <a:pt x="16" y="29"/>
                    </a:cubicBezTo>
                    <a:cubicBezTo>
                      <a:pt x="16" y="27"/>
                      <a:pt x="14" y="26"/>
                      <a:pt x="13" y="25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3"/>
                      <a:pt x="12" y="22"/>
                      <a:pt x="10" y="22"/>
                    </a:cubicBezTo>
                    <a:cubicBezTo>
                      <a:pt x="7" y="24"/>
                      <a:pt x="5" y="20"/>
                      <a:pt x="2" y="23"/>
                    </a:cubicBezTo>
                    <a:cubicBezTo>
                      <a:pt x="1" y="24"/>
                      <a:pt x="0" y="22"/>
                      <a:pt x="1" y="21"/>
                    </a:cubicBezTo>
                    <a:cubicBezTo>
                      <a:pt x="2" y="17"/>
                      <a:pt x="5" y="16"/>
                      <a:pt x="9" y="19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11" y="18"/>
                      <a:pt x="8" y="18"/>
                      <a:pt x="9" y="16"/>
                    </a:cubicBezTo>
                    <a:cubicBezTo>
                      <a:pt x="11" y="17"/>
                      <a:pt x="14" y="17"/>
                      <a:pt x="16" y="17"/>
                    </a:cubicBezTo>
                    <a:cubicBezTo>
                      <a:pt x="17" y="17"/>
                      <a:pt x="18" y="17"/>
                      <a:pt x="19" y="16"/>
                    </a:cubicBezTo>
                    <a:cubicBezTo>
                      <a:pt x="19" y="14"/>
                      <a:pt x="18" y="14"/>
                      <a:pt x="17" y="14"/>
                    </a:cubicBezTo>
                    <a:cubicBezTo>
                      <a:pt x="14" y="12"/>
                      <a:pt x="14" y="12"/>
                      <a:pt x="17" y="10"/>
                    </a:cubicBezTo>
                    <a:cubicBezTo>
                      <a:pt x="19" y="9"/>
                      <a:pt x="20" y="7"/>
                      <a:pt x="19" y="6"/>
                    </a:cubicBezTo>
                    <a:cubicBezTo>
                      <a:pt x="19" y="4"/>
                      <a:pt x="17" y="6"/>
                      <a:pt x="15" y="6"/>
                    </a:cubicBezTo>
                    <a:cubicBezTo>
                      <a:pt x="17" y="4"/>
                      <a:pt x="21" y="3"/>
                      <a:pt x="26" y="4"/>
                    </a:cubicBezTo>
                    <a:cubicBezTo>
                      <a:pt x="27" y="2"/>
                      <a:pt x="24" y="2"/>
                      <a:pt x="25" y="0"/>
                    </a:cubicBezTo>
                    <a:cubicBezTo>
                      <a:pt x="27" y="2"/>
                      <a:pt x="29" y="2"/>
                      <a:pt x="32" y="1"/>
                    </a:cubicBezTo>
                    <a:cubicBezTo>
                      <a:pt x="35" y="0"/>
                      <a:pt x="37" y="1"/>
                      <a:pt x="39" y="3"/>
                    </a:cubicBezTo>
                    <a:cubicBezTo>
                      <a:pt x="40" y="3"/>
                      <a:pt x="40" y="4"/>
                      <a:pt x="41" y="4"/>
                    </a:cubicBezTo>
                    <a:cubicBezTo>
                      <a:pt x="46" y="3"/>
                      <a:pt x="44" y="7"/>
                      <a:pt x="45" y="10"/>
                    </a:cubicBezTo>
                    <a:cubicBezTo>
                      <a:pt x="46" y="7"/>
                      <a:pt x="47" y="4"/>
                      <a:pt x="52" y="7"/>
                    </a:cubicBezTo>
                    <a:cubicBezTo>
                      <a:pt x="54" y="9"/>
                      <a:pt x="53" y="4"/>
                      <a:pt x="55" y="3"/>
                    </a:cubicBezTo>
                    <a:cubicBezTo>
                      <a:pt x="56" y="3"/>
                      <a:pt x="56" y="5"/>
                      <a:pt x="58" y="5"/>
                    </a:cubicBezTo>
                    <a:cubicBezTo>
                      <a:pt x="59" y="5"/>
                      <a:pt x="59" y="6"/>
                      <a:pt x="58" y="7"/>
                    </a:cubicBezTo>
                    <a:cubicBezTo>
                      <a:pt x="57" y="8"/>
                      <a:pt x="55" y="7"/>
                      <a:pt x="54" y="9"/>
                    </a:cubicBezTo>
                    <a:cubicBezTo>
                      <a:pt x="53" y="9"/>
                      <a:pt x="52" y="10"/>
                      <a:pt x="52" y="10"/>
                    </a:cubicBezTo>
                    <a:cubicBezTo>
                      <a:pt x="51" y="15"/>
                      <a:pt x="51" y="15"/>
                      <a:pt x="47" y="16"/>
                    </a:cubicBezTo>
                    <a:cubicBezTo>
                      <a:pt x="47" y="16"/>
                      <a:pt x="46" y="16"/>
                      <a:pt x="45" y="17"/>
                    </a:cubicBezTo>
                    <a:cubicBezTo>
                      <a:pt x="45" y="17"/>
                      <a:pt x="45" y="18"/>
                      <a:pt x="46" y="18"/>
                    </a:cubicBezTo>
                    <a:cubicBezTo>
                      <a:pt x="46" y="18"/>
                      <a:pt x="45" y="18"/>
                      <a:pt x="45" y="17"/>
                    </a:cubicBezTo>
                    <a:cubicBezTo>
                      <a:pt x="45" y="17"/>
                      <a:pt x="45" y="17"/>
                      <a:pt x="45" y="16"/>
                    </a:cubicBezTo>
                    <a:cubicBezTo>
                      <a:pt x="45" y="16"/>
                      <a:pt x="45" y="17"/>
                      <a:pt x="45" y="17"/>
                    </a:cubicBezTo>
                    <a:cubicBezTo>
                      <a:pt x="49" y="17"/>
                      <a:pt x="54" y="19"/>
                      <a:pt x="57" y="14"/>
                    </a:cubicBezTo>
                    <a:cubicBezTo>
                      <a:pt x="57" y="13"/>
                      <a:pt x="58" y="10"/>
                      <a:pt x="60" y="12"/>
                    </a:cubicBezTo>
                    <a:cubicBezTo>
                      <a:pt x="62" y="13"/>
                      <a:pt x="61" y="14"/>
                      <a:pt x="61" y="16"/>
                    </a:cubicBezTo>
                    <a:cubicBezTo>
                      <a:pt x="61" y="17"/>
                      <a:pt x="61" y="17"/>
                      <a:pt x="61" y="18"/>
                    </a:cubicBezTo>
                    <a:cubicBezTo>
                      <a:pt x="59" y="18"/>
                      <a:pt x="60" y="15"/>
                      <a:pt x="58" y="15"/>
                    </a:cubicBezTo>
                    <a:cubicBezTo>
                      <a:pt x="56" y="17"/>
                      <a:pt x="61" y="19"/>
                      <a:pt x="57" y="20"/>
                    </a:cubicBezTo>
                    <a:cubicBezTo>
                      <a:pt x="55" y="19"/>
                      <a:pt x="54" y="20"/>
                      <a:pt x="53" y="20"/>
                    </a:cubicBezTo>
                    <a:cubicBezTo>
                      <a:pt x="54" y="21"/>
                      <a:pt x="56" y="19"/>
                      <a:pt x="57" y="20"/>
                    </a:cubicBezTo>
                    <a:cubicBezTo>
                      <a:pt x="58" y="21"/>
                      <a:pt x="58" y="22"/>
                      <a:pt x="59" y="22"/>
                    </a:cubicBezTo>
                    <a:cubicBezTo>
                      <a:pt x="61" y="21"/>
                      <a:pt x="62" y="22"/>
                      <a:pt x="63" y="24"/>
                    </a:cubicBezTo>
                    <a:cubicBezTo>
                      <a:pt x="64" y="25"/>
                      <a:pt x="64" y="26"/>
                      <a:pt x="65" y="25"/>
                    </a:cubicBezTo>
                    <a:cubicBezTo>
                      <a:pt x="66" y="24"/>
                      <a:pt x="66" y="23"/>
                      <a:pt x="65" y="23"/>
                    </a:cubicBezTo>
                    <a:cubicBezTo>
                      <a:pt x="65" y="21"/>
                      <a:pt x="62" y="20"/>
                      <a:pt x="64" y="18"/>
                    </a:cubicBezTo>
                    <a:cubicBezTo>
                      <a:pt x="66" y="20"/>
                      <a:pt x="68" y="24"/>
                      <a:pt x="72" y="20"/>
                    </a:cubicBezTo>
                    <a:cubicBezTo>
                      <a:pt x="73" y="22"/>
                      <a:pt x="70" y="24"/>
                      <a:pt x="73" y="26"/>
                    </a:cubicBezTo>
                    <a:cubicBezTo>
                      <a:pt x="71" y="27"/>
                      <a:pt x="69" y="25"/>
                      <a:pt x="68" y="25"/>
                    </a:cubicBezTo>
                    <a:cubicBezTo>
                      <a:pt x="67" y="27"/>
                      <a:pt x="73" y="26"/>
                      <a:pt x="69" y="29"/>
                    </a:cubicBezTo>
                    <a:cubicBezTo>
                      <a:pt x="68" y="30"/>
                      <a:pt x="70" y="30"/>
                      <a:pt x="71" y="31"/>
                    </a:cubicBezTo>
                    <a:cubicBezTo>
                      <a:pt x="73" y="32"/>
                      <a:pt x="75" y="34"/>
                      <a:pt x="71" y="35"/>
                    </a:cubicBezTo>
                    <a:cubicBezTo>
                      <a:pt x="68" y="36"/>
                      <a:pt x="69" y="38"/>
                      <a:pt x="68" y="40"/>
                    </a:cubicBezTo>
                    <a:cubicBezTo>
                      <a:pt x="71" y="37"/>
                      <a:pt x="72" y="40"/>
                      <a:pt x="74" y="40"/>
                    </a:cubicBezTo>
                    <a:cubicBezTo>
                      <a:pt x="73" y="43"/>
                      <a:pt x="77" y="42"/>
                      <a:pt x="77" y="43"/>
                    </a:cubicBezTo>
                    <a:cubicBezTo>
                      <a:pt x="77" y="48"/>
                      <a:pt x="73" y="43"/>
                      <a:pt x="72" y="46"/>
                    </a:cubicBezTo>
                    <a:cubicBezTo>
                      <a:pt x="72" y="48"/>
                      <a:pt x="74" y="51"/>
                      <a:pt x="69" y="50"/>
                    </a:cubicBezTo>
                    <a:cubicBezTo>
                      <a:pt x="69" y="50"/>
                      <a:pt x="68" y="50"/>
                      <a:pt x="67" y="51"/>
                    </a:cubicBezTo>
                    <a:cubicBezTo>
                      <a:pt x="65" y="55"/>
                      <a:pt x="63" y="58"/>
                      <a:pt x="63" y="62"/>
                    </a:cubicBezTo>
                    <a:cubicBezTo>
                      <a:pt x="62" y="64"/>
                      <a:pt x="65" y="64"/>
                      <a:pt x="66" y="64"/>
                    </a:cubicBezTo>
                    <a:cubicBezTo>
                      <a:pt x="68" y="64"/>
                      <a:pt x="70" y="63"/>
                      <a:pt x="71" y="63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2" name="Freeform 1095"/>
              <p:cNvSpPr/>
              <p:nvPr/>
            </p:nvSpPr>
            <p:spPr bwMode="auto">
              <a:xfrm>
                <a:off x="1387" y="2212"/>
                <a:ext cx="10" cy="4"/>
              </a:xfrm>
              <a:custGeom>
                <a:avLst/>
                <a:gdLst>
                  <a:gd name="T0" fmla="*/ 0 w 4"/>
                  <a:gd name="T1" fmla="*/ 0 h 2"/>
                  <a:gd name="T2" fmla="*/ 4 w 4"/>
                  <a:gd name="T3" fmla="*/ 1 h 2"/>
                  <a:gd name="T4" fmla="*/ 0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1" y="0"/>
                      <a:pt x="2" y="1"/>
                      <a:pt x="4" y="1"/>
                    </a:cubicBezTo>
                    <a:cubicBezTo>
                      <a:pt x="2" y="2"/>
                      <a:pt x="2" y="2"/>
                      <a:pt x="0" y="0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3" name="Freeform 1096"/>
              <p:cNvSpPr/>
              <p:nvPr/>
            </p:nvSpPr>
            <p:spPr bwMode="auto">
              <a:xfrm>
                <a:off x="1397" y="2221"/>
                <a:ext cx="7" cy="10"/>
              </a:xfrm>
              <a:custGeom>
                <a:avLst/>
                <a:gdLst>
                  <a:gd name="T0" fmla="*/ 3 w 3"/>
                  <a:gd name="T1" fmla="*/ 0 h 4"/>
                  <a:gd name="T2" fmla="*/ 2 w 3"/>
                  <a:gd name="T3" fmla="*/ 3 h 4"/>
                  <a:gd name="T4" fmla="*/ 0 w 3"/>
                  <a:gd name="T5" fmla="*/ 1 h 4"/>
                  <a:gd name="T6" fmla="*/ 3 w 3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3" y="1"/>
                      <a:pt x="3" y="3"/>
                      <a:pt x="2" y="3"/>
                    </a:cubicBezTo>
                    <a:cubicBezTo>
                      <a:pt x="0" y="4"/>
                      <a:pt x="2" y="1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B6D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4" name="Freeform 1097"/>
              <p:cNvSpPr/>
              <p:nvPr/>
            </p:nvSpPr>
            <p:spPr bwMode="auto">
              <a:xfrm>
                <a:off x="1190" y="2449"/>
                <a:ext cx="252" cy="155"/>
              </a:xfrm>
              <a:custGeom>
                <a:avLst/>
                <a:gdLst>
                  <a:gd name="T0" fmla="*/ 27 w 106"/>
                  <a:gd name="T1" fmla="*/ 64 h 65"/>
                  <a:gd name="T2" fmla="*/ 24 w 106"/>
                  <a:gd name="T3" fmla="*/ 65 h 65"/>
                  <a:gd name="T4" fmla="*/ 27 w 106"/>
                  <a:gd name="T5" fmla="*/ 57 h 65"/>
                  <a:gd name="T6" fmla="*/ 26 w 106"/>
                  <a:gd name="T7" fmla="*/ 50 h 65"/>
                  <a:gd name="T8" fmla="*/ 10 w 106"/>
                  <a:gd name="T9" fmla="*/ 41 h 65"/>
                  <a:gd name="T10" fmla="*/ 7 w 106"/>
                  <a:gd name="T11" fmla="*/ 37 h 65"/>
                  <a:gd name="T12" fmla="*/ 10 w 106"/>
                  <a:gd name="T13" fmla="*/ 27 h 65"/>
                  <a:gd name="T14" fmla="*/ 12 w 106"/>
                  <a:gd name="T15" fmla="*/ 26 h 65"/>
                  <a:gd name="T16" fmla="*/ 25 w 106"/>
                  <a:gd name="T17" fmla="*/ 20 h 65"/>
                  <a:gd name="T18" fmla="*/ 8 w 106"/>
                  <a:gd name="T19" fmla="*/ 19 h 65"/>
                  <a:gd name="T20" fmla="*/ 7 w 106"/>
                  <a:gd name="T21" fmla="*/ 19 h 65"/>
                  <a:gd name="T22" fmla="*/ 2 w 106"/>
                  <a:gd name="T23" fmla="*/ 19 h 65"/>
                  <a:gd name="T24" fmla="*/ 0 w 106"/>
                  <a:gd name="T25" fmla="*/ 19 h 65"/>
                  <a:gd name="T26" fmla="*/ 0 w 106"/>
                  <a:gd name="T27" fmla="*/ 19 h 65"/>
                  <a:gd name="T28" fmla="*/ 12 w 106"/>
                  <a:gd name="T29" fmla="*/ 8 h 65"/>
                  <a:gd name="T30" fmla="*/ 26 w 106"/>
                  <a:gd name="T31" fmla="*/ 0 h 65"/>
                  <a:gd name="T32" fmla="*/ 14 w 106"/>
                  <a:gd name="T33" fmla="*/ 11 h 65"/>
                  <a:gd name="T34" fmla="*/ 11 w 106"/>
                  <a:gd name="T35" fmla="*/ 15 h 65"/>
                  <a:gd name="T36" fmla="*/ 16 w 106"/>
                  <a:gd name="T37" fmla="*/ 16 h 65"/>
                  <a:gd name="T38" fmla="*/ 46 w 106"/>
                  <a:gd name="T39" fmla="*/ 9 h 65"/>
                  <a:gd name="T40" fmla="*/ 47 w 106"/>
                  <a:gd name="T41" fmla="*/ 8 h 65"/>
                  <a:gd name="T42" fmla="*/ 51 w 106"/>
                  <a:gd name="T43" fmla="*/ 7 h 65"/>
                  <a:gd name="T44" fmla="*/ 63 w 106"/>
                  <a:gd name="T45" fmla="*/ 4 h 65"/>
                  <a:gd name="T46" fmla="*/ 67 w 106"/>
                  <a:gd name="T47" fmla="*/ 4 h 65"/>
                  <a:gd name="T48" fmla="*/ 72 w 106"/>
                  <a:gd name="T49" fmla="*/ 5 h 65"/>
                  <a:gd name="T50" fmla="*/ 73 w 106"/>
                  <a:gd name="T51" fmla="*/ 10 h 65"/>
                  <a:gd name="T52" fmla="*/ 79 w 106"/>
                  <a:gd name="T53" fmla="*/ 15 h 65"/>
                  <a:gd name="T54" fmla="*/ 84 w 106"/>
                  <a:gd name="T55" fmla="*/ 18 h 65"/>
                  <a:gd name="T56" fmla="*/ 106 w 106"/>
                  <a:gd name="T57" fmla="*/ 21 h 65"/>
                  <a:gd name="T58" fmla="*/ 85 w 106"/>
                  <a:gd name="T59" fmla="*/ 34 h 65"/>
                  <a:gd name="T60" fmla="*/ 82 w 106"/>
                  <a:gd name="T61" fmla="*/ 35 h 65"/>
                  <a:gd name="T62" fmla="*/ 70 w 106"/>
                  <a:gd name="T63" fmla="*/ 32 h 65"/>
                  <a:gd name="T64" fmla="*/ 68 w 106"/>
                  <a:gd name="T65" fmla="*/ 26 h 65"/>
                  <a:gd name="T66" fmla="*/ 67 w 106"/>
                  <a:gd name="T67" fmla="*/ 16 h 65"/>
                  <a:gd name="T68" fmla="*/ 53 w 106"/>
                  <a:gd name="T69" fmla="*/ 14 h 65"/>
                  <a:gd name="T70" fmla="*/ 46 w 106"/>
                  <a:gd name="T71" fmla="*/ 15 h 65"/>
                  <a:gd name="T72" fmla="*/ 32 w 106"/>
                  <a:gd name="T73" fmla="*/ 22 h 65"/>
                  <a:gd name="T74" fmla="*/ 31 w 106"/>
                  <a:gd name="T75" fmla="*/ 24 h 65"/>
                  <a:gd name="T76" fmla="*/ 29 w 106"/>
                  <a:gd name="T77" fmla="*/ 41 h 65"/>
                  <a:gd name="T78" fmla="*/ 30 w 106"/>
                  <a:gd name="T79" fmla="*/ 43 h 65"/>
                  <a:gd name="T80" fmla="*/ 30 w 106"/>
                  <a:gd name="T81" fmla="*/ 44 h 65"/>
                  <a:gd name="T82" fmla="*/ 34 w 106"/>
                  <a:gd name="T83" fmla="*/ 56 h 65"/>
                  <a:gd name="T84" fmla="*/ 34 w 106"/>
                  <a:gd name="T85" fmla="*/ 57 h 65"/>
                  <a:gd name="T86" fmla="*/ 28 w 106"/>
                  <a:gd name="T87" fmla="*/ 64 h 65"/>
                  <a:gd name="T88" fmla="*/ 27 w 106"/>
                  <a:gd name="T89" fmla="*/ 6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06" h="65">
                    <a:moveTo>
                      <a:pt x="27" y="64"/>
                    </a:moveTo>
                    <a:cubicBezTo>
                      <a:pt x="26" y="64"/>
                      <a:pt x="25" y="64"/>
                      <a:pt x="24" y="65"/>
                    </a:cubicBezTo>
                    <a:cubicBezTo>
                      <a:pt x="24" y="61"/>
                      <a:pt x="27" y="60"/>
                      <a:pt x="27" y="57"/>
                    </a:cubicBezTo>
                    <a:cubicBezTo>
                      <a:pt x="27" y="54"/>
                      <a:pt x="27" y="52"/>
                      <a:pt x="26" y="50"/>
                    </a:cubicBezTo>
                    <a:cubicBezTo>
                      <a:pt x="22" y="43"/>
                      <a:pt x="17" y="41"/>
                      <a:pt x="10" y="41"/>
                    </a:cubicBezTo>
                    <a:cubicBezTo>
                      <a:pt x="7" y="42"/>
                      <a:pt x="6" y="40"/>
                      <a:pt x="7" y="37"/>
                    </a:cubicBezTo>
                    <a:cubicBezTo>
                      <a:pt x="7" y="34"/>
                      <a:pt x="8" y="30"/>
                      <a:pt x="10" y="27"/>
                    </a:cubicBezTo>
                    <a:cubicBezTo>
                      <a:pt x="11" y="26"/>
                      <a:pt x="11" y="26"/>
                      <a:pt x="12" y="26"/>
                    </a:cubicBezTo>
                    <a:cubicBezTo>
                      <a:pt x="16" y="24"/>
                      <a:pt x="21" y="23"/>
                      <a:pt x="25" y="20"/>
                    </a:cubicBezTo>
                    <a:cubicBezTo>
                      <a:pt x="20" y="19"/>
                      <a:pt x="14" y="18"/>
                      <a:pt x="8" y="19"/>
                    </a:cubicBezTo>
                    <a:cubicBezTo>
                      <a:pt x="8" y="19"/>
                      <a:pt x="7" y="19"/>
                      <a:pt x="7" y="19"/>
                    </a:cubicBezTo>
                    <a:cubicBezTo>
                      <a:pt x="5" y="19"/>
                      <a:pt x="4" y="19"/>
                      <a:pt x="2" y="19"/>
                    </a:cubicBezTo>
                    <a:cubicBezTo>
                      <a:pt x="1" y="19"/>
                      <a:pt x="1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3" y="15"/>
                      <a:pt x="7" y="10"/>
                      <a:pt x="12" y="8"/>
                    </a:cubicBezTo>
                    <a:cubicBezTo>
                      <a:pt x="17" y="7"/>
                      <a:pt x="20" y="1"/>
                      <a:pt x="26" y="0"/>
                    </a:cubicBezTo>
                    <a:cubicBezTo>
                      <a:pt x="23" y="5"/>
                      <a:pt x="17" y="7"/>
                      <a:pt x="14" y="11"/>
                    </a:cubicBezTo>
                    <a:cubicBezTo>
                      <a:pt x="13" y="12"/>
                      <a:pt x="10" y="13"/>
                      <a:pt x="11" y="15"/>
                    </a:cubicBezTo>
                    <a:cubicBezTo>
                      <a:pt x="12" y="17"/>
                      <a:pt x="15" y="16"/>
                      <a:pt x="16" y="16"/>
                    </a:cubicBezTo>
                    <a:cubicBezTo>
                      <a:pt x="27" y="15"/>
                      <a:pt x="36" y="12"/>
                      <a:pt x="46" y="9"/>
                    </a:cubicBezTo>
                    <a:cubicBezTo>
                      <a:pt x="46" y="9"/>
                      <a:pt x="46" y="8"/>
                      <a:pt x="47" y="8"/>
                    </a:cubicBezTo>
                    <a:cubicBezTo>
                      <a:pt x="48" y="8"/>
                      <a:pt x="50" y="8"/>
                      <a:pt x="51" y="7"/>
                    </a:cubicBezTo>
                    <a:cubicBezTo>
                      <a:pt x="55" y="6"/>
                      <a:pt x="59" y="3"/>
                      <a:pt x="63" y="4"/>
                    </a:cubicBezTo>
                    <a:cubicBezTo>
                      <a:pt x="64" y="4"/>
                      <a:pt x="66" y="4"/>
                      <a:pt x="67" y="4"/>
                    </a:cubicBezTo>
                    <a:cubicBezTo>
                      <a:pt x="69" y="4"/>
                      <a:pt x="71" y="1"/>
                      <a:pt x="72" y="5"/>
                    </a:cubicBezTo>
                    <a:cubicBezTo>
                      <a:pt x="73" y="7"/>
                      <a:pt x="74" y="7"/>
                      <a:pt x="73" y="10"/>
                    </a:cubicBezTo>
                    <a:cubicBezTo>
                      <a:pt x="77" y="10"/>
                      <a:pt x="80" y="10"/>
                      <a:pt x="79" y="15"/>
                    </a:cubicBezTo>
                    <a:cubicBezTo>
                      <a:pt x="79" y="16"/>
                      <a:pt x="80" y="18"/>
                      <a:pt x="84" y="18"/>
                    </a:cubicBezTo>
                    <a:cubicBezTo>
                      <a:pt x="91" y="19"/>
                      <a:pt x="99" y="18"/>
                      <a:pt x="106" y="21"/>
                    </a:cubicBezTo>
                    <a:cubicBezTo>
                      <a:pt x="100" y="27"/>
                      <a:pt x="92" y="31"/>
                      <a:pt x="85" y="34"/>
                    </a:cubicBezTo>
                    <a:cubicBezTo>
                      <a:pt x="84" y="34"/>
                      <a:pt x="83" y="35"/>
                      <a:pt x="82" y="35"/>
                    </a:cubicBezTo>
                    <a:cubicBezTo>
                      <a:pt x="78" y="34"/>
                      <a:pt x="74" y="34"/>
                      <a:pt x="70" y="32"/>
                    </a:cubicBezTo>
                    <a:cubicBezTo>
                      <a:pt x="69" y="31"/>
                      <a:pt x="69" y="29"/>
                      <a:pt x="68" y="26"/>
                    </a:cubicBezTo>
                    <a:cubicBezTo>
                      <a:pt x="68" y="23"/>
                      <a:pt x="68" y="19"/>
                      <a:pt x="67" y="16"/>
                    </a:cubicBezTo>
                    <a:cubicBezTo>
                      <a:pt x="63" y="11"/>
                      <a:pt x="58" y="14"/>
                      <a:pt x="53" y="14"/>
                    </a:cubicBezTo>
                    <a:cubicBezTo>
                      <a:pt x="51" y="14"/>
                      <a:pt x="48" y="15"/>
                      <a:pt x="46" y="15"/>
                    </a:cubicBezTo>
                    <a:cubicBezTo>
                      <a:pt x="40" y="15"/>
                      <a:pt x="36" y="19"/>
                      <a:pt x="32" y="22"/>
                    </a:cubicBezTo>
                    <a:cubicBezTo>
                      <a:pt x="32" y="23"/>
                      <a:pt x="31" y="24"/>
                      <a:pt x="31" y="24"/>
                    </a:cubicBezTo>
                    <a:cubicBezTo>
                      <a:pt x="24" y="29"/>
                      <a:pt x="26" y="35"/>
                      <a:pt x="29" y="41"/>
                    </a:cubicBezTo>
                    <a:cubicBezTo>
                      <a:pt x="30" y="42"/>
                      <a:pt x="30" y="43"/>
                      <a:pt x="30" y="43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1" y="48"/>
                      <a:pt x="33" y="52"/>
                      <a:pt x="34" y="56"/>
                    </a:cubicBezTo>
                    <a:cubicBezTo>
                      <a:pt x="34" y="56"/>
                      <a:pt x="34" y="57"/>
                      <a:pt x="34" y="57"/>
                    </a:cubicBezTo>
                    <a:cubicBezTo>
                      <a:pt x="34" y="61"/>
                      <a:pt x="31" y="63"/>
                      <a:pt x="28" y="64"/>
                    </a:cubicBezTo>
                    <a:cubicBezTo>
                      <a:pt x="27" y="64"/>
                      <a:pt x="27" y="64"/>
                      <a:pt x="27" y="64"/>
                    </a:cubicBezTo>
                    <a:close/>
                  </a:path>
                </a:pathLst>
              </a:custGeom>
              <a:solidFill>
                <a:srgbClr val="F8F5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5" name="Freeform 1098"/>
              <p:cNvSpPr/>
              <p:nvPr/>
            </p:nvSpPr>
            <p:spPr bwMode="auto">
              <a:xfrm>
                <a:off x="1371" y="2383"/>
                <a:ext cx="118" cy="85"/>
              </a:xfrm>
              <a:custGeom>
                <a:avLst/>
                <a:gdLst>
                  <a:gd name="T0" fmla="*/ 5 w 50"/>
                  <a:gd name="T1" fmla="*/ 27 h 36"/>
                  <a:gd name="T2" fmla="*/ 17 w 50"/>
                  <a:gd name="T3" fmla="*/ 17 h 36"/>
                  <a:gd name="T4" fmla="*/ 31 w 50"/>
                  <a:gd name="T5" fmla="*/ 7 h 36"/>
                  <a:gd name="T6" fmla="*/ 45 w 50"/>
                  <a:gd name="T7" fmla="*/ 0 h 36"/>
                  <a:gd name="T8" fmla="*/ 49 w 50"/>
                  <a:gd name="T9" fmla="*/ 11 h 36"/>
                  <a:gd name="T10" fmla="*/ 46 w 50"/>
                  <a:gd name="T11" fmla="*/ 16 h 36"/>
                  <a:gd name="T12" fmla="*/ 35 w 50"/>
                  <a:gd name="T13" fmla="*/ 22 h 36"/>
                  <a:gd name="T14" fmla="*/ 22 w 50"/>
                  <a:gd name="T15" fmla="*/ 27 h 36"/>
                  <a:gd name="T16" fmla="*/ 12 w 50"/>
                  <a:gd name="T17" fmla="*/ 32 h 36"/>
                  <a:gd name="T18" fmla="*/ 3 w 50"/>
                  <a:gd name="T19" fmla="*/ 35 h 36"/>
                  <a:gd name="T20" fmla="*/ 1 w 50"/>
                  <a:gd name="T21" fmla="*/ 35 h 36"/>
                  <a:gd name="T22" fmla="*/ 2 w 50"/>
                  <a:gd name="T23" fmla="*/ 32 h 36"/>
                  <a:gd name="T24" fmla="*/ 5 w 50"/>
                  <a:gd name="T25" fmla="*/ 2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36">
                    <a:moveTo>
                      <a:pt x="5" y="27"/>
                    </a:moveTo>
                    <a:cubicBezTo>
                      <a:pt x="7" y="22"/>
                      <a:pt x="12" y="19"/>
                      <a:pt x="17" y="17"/>
                    </a:cubicBezTo>
                    <a:cubicBezTo>
                      <a:pt x="22" y="14"/>
                      <a:pt x="26" y="10"/>
                      <a:pt x="31" y="7"/>
                    </a:cubicBezTo>
                    <a:cubicBezTo>
                      <a:pt x="36" y="5"/>
                      <a:pt x="40" y="2"/>
                      <a:pt x="45" y="0"/>
                    </a:cubicBezTo>
                    <a:cubicBezTo>
                      <a:pt x="48" y="1"/>
                      <a:pt x="50" y="7"/>
                      <a:pt x="49" y="11"/>
                    </a:cubicBezTo>
                    <a:cubicBezTo>
                      <a:pt x="48" y="12"/>
                      <a:pt x="47" y="14"/>
                      <a:pt x="46" y="16"/>
                    </a:cubicBezTo>
                    <a:cubicBezTo>
                      <a:pt x="43" y="20"/>
                      <a:pt x="39" y="20"/>
                      <a:pt x="35" y="22"/>
                    </a:cubicBezTo>
                    <a:cubicBezTo>
                      <a:pt x="30" y="23"/>
                      <a:pt x="26" y="25"/>
                      <a:pt x="22" y="27"/>
                    </a:cubicBezTo>
                    <a:cubicBezTo>
                      <a:pt x="19" y="29"/>
                      <a:pt x="16" y="31"/>
                      <a:pt x="12" y="32"/>
                    </a:cubicBezTo>
                    <a:cubicBezTo>
                      <a:pt x="9" y="32"/>
                      <a:pt x="7" y="35"/>
                      <a:pt x="3" y="35"/>
                    </a:cubicBezTo>
                    <a:cubicBezTo>
                      <a:pt x="3" y="35"/>
                      <a:pt x="2" y="36"/>
                      <a:pt x="1" y="35"/>
                    </a:cubicBezTo>
                    <a:cubicBezTo>
                      <a:pt x="0" y="34"/>
                      <a:pt x="1" y="33"/>
                      <a:pt x="2" y="32"/>
                    </a:cubicBezTo>
                    <a:cubicBezTo>
                      <a:pt x="3" y="31"/>
                      <a:pt x="6" y="30"/>
                      <a:pt x="5" y="27"/>
                    </a:cubicBezTo>
                    <a:close/>
                  </a:path>
                </a:pathLst>
              </a:custGeom>
              <a:solidFill>
                <a:srgbClr val="F1EB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6" name="Freeform 1099"/>
              <p:cNvSpPr/>
              <p:nvPr/>
            </p:nvSpPr>
            <p:spPr bwMode="auto">
              <a:xfrm>
                <a:off x="1295" y="2418"/>
                <a:ext cx="69" cy="53"/>
              </a:xfrm>
              <a:custGeom>
                <a:avLst/>
                <a:gdLst>
                  <a:gd name="T0" fmla="*/ 19 w 29"/>
                  <a:gd name="T1" fmla="*/ 17 h 22"/>
                  <a:gd name="T2" fmla="*/ 7 w 29"/>
                  <a:gd name="T3" fmla="*/ 21 h 22"/>
                  <a:gd name="T4" fmla="*/ 3 w 29"/>
                  <a:gd name="T5" fmla="*/ 22 h 22"/>
                  <a:gd name="T6" fmla="*/ 2 w 29"/>
                  <a:gd name="T7" fmla="*/ 22 h 22"/>
                  <a:gd name="T8" fmla="*/ 0 w 29"/>
                  <a:gd name="T9" fmla="*/ 19 h 22"/>
                  <a:gd name="T10" fmla="*/ 2 w 29"/>
                  <a:gd name="T11" fmla="*/ 16 h 22"/>
                  <a:gd name="T12" fmla="*/ 10 w 29"/>
                  <a:gd name="T13" fmla="*/ 6 h 22"/>
                  <a:gd name="T14" fmla="*/ 19 w 29"/>
                  <a:gd name="T15" fmla="*/ 1 h 22"/>
                  <a:gd name="T16" fmla="*/ 20 w 29"/>
                  <a:gd name="T17" fmla="*/ 1 h 22"/>
                  <a:gd name="T18" fmla="*/ 29 w 29"/>
                  <a:gd name="T19" fmla="*/ 5 h 22"/>
                  <a:gd name="T20" fmla="*/ 26 w 29"/>
                  <a:gd name="T21" fmla="*/ 10 h 22"/>
                  <a:gd name="T22" fmla="*/ 19 w 29"/>
                  <a:gd name="T23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22">
                    <a:moveTo>
                      <a:pt x="19" y="17"/>
                    </a:moveTo>
                    <a:cubicBezTo>
                      <a:pt x="15" y="18"/>
                      <a:pt x="11" y="20"/>
                      <a:pt x="7" y="21"/>
                    </a:cubicBezTo>
                    <a:cubicBezTo>
                      <a:pt x="5" y="22"/>
                      <a:pt x="4" y="22"/>
                      <a:pt x="3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1" y="21"/>
                      <a:pt x="0" y="20"/>
                      <a:pt x="0" y="19"/>
                    </a:cubicBezTo>
                    <a:cubicBezTo>
                      <a:pt x="0" y="18"/>
                      <a:pt x="1" y="17"/>
                      <a:pt x="2" y="16"/>
                    </a:cubicBezTo>
                    <a:cubicBezTo>
                      <a:pt x="6" y="14"/>
                      <a:pt x="4" y="7"/>
                      <a:pt x="10" y="6"/>
                    </a:cubicBezTo>
                    <a:cubicBezTo>
                      <a:pt x="13" y="6"/>
                      <a:pt x="17" y="5"/>
                      <a:pt x="19" y="1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24" y="0"/>
                      <a:pt x="27" y="2"/>
                      <a:pt x="29" y="5"/>
                    </a:cubicBezTo>
                    <a:cubicBezTo>
                      <a:pt x="29" y="6"/>
                      <a:pt x="27" y="9"/>
                      <a:pt x="26" y="10"/>
                    </a:cubicBezTo>
                    <a:cubicBezTo>
                      <a:pt x="26" y="15"/>
                      <a:pt x="21" y="15"/>
                      <a:pt x="19" y="17"/>
                    </a:cubicBezTo>
                    <a:close/>
                  </a:path>
                </a:pathLst>
              </a:custGeom>
              <a:solidFill>
                <a:srgbClr val="F1EB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7" name="Freeform 1100"/>
              <p:cNvSpPr/>
              <p:nvPr/>
            </p:nvSpPr>
            <p:spPr bwMode="auto">
              <a:xfrm>
                <a:off x="1487" y="2371"/>
                <a:ext cx="66" cy="45"/>
              </a:xfrm>
              <a:custGeom>
                <a:avLst/>
                <a:gdLst>
                  <a:gd name="T0" fmla="*/ 14 w 28"/>
                  <a:gd name="T1" fmla="*/ 16 h 19"/>
                  <a:gd name="T2" fmla="*/ 18 w 28"/>
                  <a:gd name="T3" fmla="*/ 5 h 19"/>
                  <a:gd name="T4" fmla="*/ 3 w 28"/>
                  <a:gd name="T5" fmla="*/ 5 h 19"/>
                  <a:gd name="T6" fmla="*/ 0 w 28"/>
                  <a:gd name="T7" fmla="*/ 3 h 19"/>
                  <a:gd name="T8" fmla="*/ 2 w 28"/>
                  <a:gd name="T9" fmla="*/ 3 h 19"/>
                  <a:gd name="T10" fmla="*/ 20 w 28"/>
                  <a:gd name="T11" fmla="*/ 2 h 19"/>
                  <a:gd name="T12" fmla="*/ 26 w 28"/>
                  <a:gd name="T13" fmla="*/ 3 h 19"/>
                  <a:gd name="T14" fmla="*/ 26 w 28"/>
                  <a:gd name="T15" fmla="*/ 8 h 19"/>
                  <a:gd name="T16" fmla="*/ 24 w 28"/>
                  <a:gd name="T17" fmla="*/ 14 h 19"/>
                  <a:gd name="T18" fmla="*/ 20 w 28"/>
                  <a:gd name="T19" fmla="*/ 18 h 19"/>
                  <a:gd name="T20" fmla="*/ 15 w 28"/>
                  <a:gd name="T21" fmla="*/ 18 h 19"/>
                  <a:gd name="T22" fmla="*/ 14 w 28"/>
                  <a:gd name="T23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8" h="19">
                    <a:moveTo>
                      <a:pt x="14" y="16"/>
                    </a:moveTo>
                    <a:cubicBezTo>
                      <a:pt x="13" y="12"/>
                      <a:pt x="14" y="8"/>
                      <a:pt x="18" y="5"/>
                    </a:cubicBezTo>
                    <a:cubicBezTo>
                      <a:pt x="12" y="5"/>
                      <a:pt x="7" y="5"/>
                      <a:pt x="3" y="5"/>
                    </a:cubicBezTo>
                    <a:cubicBezTo>
                      <a:pt x="2" y="5"/>
                      <a:pt x="0" y="5"/>
                      <a:pt x="0" y="3"/>
                    </a:cubicBezTo>
                    <a:cubicBezTo>
                      <a:pt x="0" y="1"/>
                      <a:pt x="2" y="3"/>
                      <a:pt x="2" y="3"/>
                    </a:cubicBezTo>
                    <a:cubicBezTo>
                      <a:pt x="8" y="0"/>
                      <a:pt x="14" y="1"/>
                      <a:pt x="20" y="2"/>
                    </a:cubicBezTo>
                    <a:cubicBezTo>
                      <a:pt x="22" y="3"/>
                      <a:pt x="24" y="0"/>
                      <a:pt x="26" y="3"/>
                    </a:cubicBezTo>
                    <a:cubicBezTo>
                      <a:pt x="28" y="5"/>
                      <a:pt x="28" y="6"/>
                      <a:pt x="26" y="8"/>
                    </a:cubicBezTo>
                    <a:cubicBezTo>
                      <a:pt x="24" y="10"/>
                      <a:pt x="24" y="12"/>
                      <a:pt x="24" y="14"/>
                    </a:cubicBezTo>
                    <a:cubicBezTo>
                      <a:pt x="24" y="17"/>
                      <a:pt x="23" y="19"/>
                      <a:pt x="20" y="18"/>
                    </a:cubicBezTo>
                    <a:cubicBezTo>
                      <a:pt x="18" y="17"/>
                      <a:pt x="17" y="18"/>
                      <a:pt x="15" y="18"/>
                    </a:cubicBezTo>
                    <a:cubicBezTo>
                      <a:pt x="15" y="17"/>
                      <a:pt x="14" y="17"/>
                      <a:pt x="14" y="16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8" name="Freeform 1101"/>
              <p:cNvSpPr/>
              <p:nvPr/>
            </p:nvSpPr>
            <p:spPr bwMode="auto">
              <a:xfrm>
                <a:off x="1390" y="2497"/>
                <a:ext cx="64" cy="38"/>
              </a:xfrm>
              <a:custGeom>
                <a:avLst/>
                <a:gdLst>
                  <a:gd name="T0" fmla="*/ 0 w 27"/>
                  <a:gd name="T1" fmla="*/ 13 h 16"/>
                  <a:gd name="T2" fmla="*/ 22 w 27"/>
                  <a:gd name="T3" fmla="*/ 1 h 16"/>
                  <a:gd name="T4" fmla="*/ 27 w 27"/>
                  <a:gd name="T5" fmla="*/ 0 h 16"/>
                  <a:gd name="T6" fmla="*/ 5 w 27"/>
                  <a:gd name="T7" fmla="*/ 14 h 16"/>
                  <a:gd name="T8" fmla="*/ 0 w 27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6">
                    <a:moveTo>
                      <a:pt x="0" y="13"/>
                    </a:moveTo>
                    <a:cubicBezTo>
                      <a:pt x="8" y="10"/>
                      <a:pt x="15" y="6"/>
                      <a:pt x="22" y="1"/>
                    </a:cubicBezTo>
                    <a:cubicBezTo>
                      <a:pt x="24" y="1"/>
                      <a:pt x="25" y="0"/>
                      <a:pt x="27" y="0"/>
                    </a:cubicBezTo>
                    <a:cubicBezTo>
                      <a:pt x="20" y="5"/>
                      <a:pt x="13" y="11"/>
                      <a:pt x="5" y="14"/>
                    </a:cubicBezTo>
                    <a:cubicBezTo>
                      <a:pt x="3" y="14"/>
                      <a:pt x="1" y="16"/>
                      <a:pt x="0" y="13"/>
                    </a:cubicBezTo>
                    <a:close/>
                  </a:path>
                </a:pathLst>
              </a:custGeom>
              <a:solidFill>
                <a:srgbClr val="C1D4E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49" name="Freeform 1102"/>
              <p:cNvSpPr/>
              <p:nvPr/>
            </p:nvSpPr>
            <p:spPr bwMode="auto">
              <a:xfrm>
                <a:off x="1145" y="2492"/>
                <a:ext cx="45" cy="43"/>
              </a:xfrm>
              <a:custGeom>
                <a:avLst/>
                <a:gdLst>
                  <a:gd name="T0" fmla="*/ 0 w 19"/>
                  <a:gd name="T1" fmla="*/ 17 h 18"/>
                  <a:gd name="T2" fmla="*/ 12 w 19"/>
                  <a:gd name="T3" fmla="*/ 2 h 18"/>
                  <a:gd name="T4" fmla="*/ 19 w 19"/>
                  <a:gd name="T5" fmla="*/ 1 h 18"/>
                  <a:gd name="T6" fmla="*/ 19 w 19"/>
                  <a:gd name="T7" fmla="*/ 1 h 18"/>
                  <a:gd name="T8" fmla="*/ 13 w 19"/>
                  <a:gd name="T9" fmla="*/ 9 h 18"/>
                  <a:gd name="T10" fmla="*/ 4 w 19"/>
                  <a:gd name="T11" fmla="*/ 16 h 18"/>
                  <a:gd name="T12" fmla="*/ 0 w 19"/>
                  <a:gd name="T13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8">
                    <a:moveTo>
                      <a:pt x="0" y="17"/>
                    </a:moveTo>
                    <a:cubicBezTo>
                      <a:pt x="3" y="11"/>
                      <a:pt x="9" y="7"/>
                      <a:pt x="12" y="2"/>
                    </a:cubicBezTo>
                    <a:cubicBezTo>
                      <a:pt x="14" y="1"/>
                      <a:pt x="16" y="0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4"/>
                      <a:pt x="16" y="7"/>
                      <a:pt x="13" y="9"/>
                    </a:cubicBezTo>
                    <a:cubicBezTo>
                      <a:pt x="10" y="11"/>
                      <a:pt x="6" y="13"/>
                      <a:pt x="4" y="16"/>
                    </a:cubicBezTo>
                    <a:cubicBezTo>
                      <a:pt x="3" y="18"/>
                      <a:pt x="2" y="18"/>
                      <a:pt x="0" y="17"/>
                    </a:cubicBezTo>
                    <a:close/>
                  </a:path>
                </a:pathLst>
              </a:custGeom>
              <a:solidFill>
                <a:srgbClr val="F8F5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0" name="Freeform 1103"/>
              <p:cNvSpPr/>
              <p:nvPr/>
            </p:nvSpPr>
            <p:spPr bwMode="auto">
              <a:xfrm>
                <a:off x="732" y="2535"/>
                <a:ext cx="181" cy="138"/>
              </a:xfrm>
              <a:custGeom>
                <a:avLst/>
                <a:gdLst>
                  <a:gd name="T0" fmla="*/ 31 w 76"/>
                  <a:gd name="T1" fmla="*/ 2 h 58"/>
                  <a:gd name="T2" fmla="*/ 45 w 76"/>
                  <a:gd name="T3" fmla="*/ 10 h 58"/>
                  <a:gd name="T4" fmla="*/ 53 w 76"/>
                  <a:gd name="T5" fmla="*/ 22 h 58"/>
                  <a:gd name="T6" fmla="*/ 53 w 76"/>
                  <a:gd name="T7" fmla="*/ 25 h 58"/>
                  <a:gd name="T8" fmla="*/ 54 w 76"/>
                  <a:gd name="T9" fmla="*/ 29 h 58"/>
                  <a:gd name="T10" fmla="*/ 57 w 76"/>
                  <a:gd name="T11" fmla="*/ 33 h 58"/>
                  <a:gd name="T12" fmla="*/ 59 w 76"/>
                  <a:gd name="T13" fmla="*/ 42 h 58"/>
                  <a:gd name="T14" fmla="*/ 59 w 76"/>
                  <a:gd name="T15" fmla="*/ 42 h 58"/>
                  <a:gd name="T16" fmla="*/ 59 w 76"/>
                  <a:gd name="T17" fmla="*/ 42 h 58"/>
                  <a:gd name="T18" fmla="*/ 57 w 76"/>
                  <a:gd name="T19" fmla="*/ 34 h 58"/>
                  <a:gd name="T20" fmla="*/ 60 w 76"/>
                  <a:gd name="T21" fmla="*/ 32 h 58"/>
                  <a:gd name="T22" fmla="*/ 64 w 76"/>
                  <a:gd name="T23" fmla="*/ 40 h 58"/>
                  <a:gd name="T24" fmla="*/ 68 w 76"/>
                  <a:gd name="T25" fmla="*/ 37 h 58"/>
                  <a:gd name="T26" fmla="*/ 71 w 76"/>
                  <a:gd name="T27" fmla="*/ 40 h 58"/>
                  <a:gd name="T28" fmla="*/ 69 w 76"/>
                  <a:gd name="T29" fmla="*/ 43 h 58"/>
                  <a:gd name="T30" fmla="*/ 66 w 76"/>
                  <a:gd name="T31" fmla="*/ 45 h 58"/>
                  <a:gd name="T32" fmla="*/ 69 w 76"/>
                  <a:gd name="T33" fmla="*/ 47 h 58"/>
                  <a:gd name="T34" fmla="*/ 75 w 76"/>
                  <a:gd name="T35" fmla="*/ 47 h 58"/>
                  <a:gd name="T36" fmla="*/ 71 w 76"/>
                  <a:gd name="T37" fmla="*/ 52 h 58"/>
                  <a:gd name="T38" fmla="*/ 70 w 76"/>
                  <a:gd name="T39" fmla="*/ 55 h 58"/>
                  <a:gd name="T40" fmla="*/ 65 w 76"/>
                  <a:gd name="T41" fmla="*/ 58 h 58"/>
                  <a:gd name="T42" fmla="*/ 60 w 76"/>
                  <a:gd name="T43" fmla="*/ 54 h 58"/>
                  <a:gd name="T44" fmla="*/ 60 w 76"/>
                  <a:gd name="T45" fmla="*/ 54 h 58"/>
                  <a:gd name="T46" fmla="*/ 37 w 76"/>
                  <a:gd name="T47" fmla="*/ 40 h 58"/>
                  <a:gd name="T48" fmla="*/ 32 w 76"/>
                  <a:gd name="T49" fmla="*/ 37 h 58"/>
                  <a:gd name="T50" fmla="*/ 29 w 76"/>
                  <a:gd name="T51" fmla="*/ 33 h 58"/>
                  <a:gd name="T52" fmla="*/ 9 w 76"/>
                  <a:gd name="T53" fmla="*/ 16 h 58"/>
                  <a:gd name="T54" fmla="*/ 2 w 76"/>
                  <a:gd name="T55" fmla="*/ 9 h 58"/>
                  <a:gd name="T56" fmla="*/ 0 w 76"/>
                  <a:gd name="T57" fmla="*/ 8 h 58"/>
                  <a:gd name="T58" fmla="*/ 6 w 76"/>
                  <a:gd name="T59" fmla="*/ 10 h 58"/>
                  <a:gd name="T60" fmla="*/ 10 w 76"/>
                  <a:gd name="T61" fmla="*/ 14 h 58"/>
                  <a:gd name="T62" fmla="*/ 9 w 76"/>
                  <a:gd name="T63" fmla="*/ 12 h 58"/>
                  <a:gd name="T64" fmla="*/ 7 w 76"/>
                  <a:gd name="T65" fmla="*/ 5 h 58"/>
                  <a:gd name="T66" fmla="*/ 5 w 76"/>
                  <a:gd name="T67" fmla="*/ 6 h 58"/>
                  <a:gd name="T68" fmla="*/ 3 w 76"/>
                  <a:gd name="T69" fmla="*/ 6 h 58"/>
                  <a:gd name="T70" fmla="*/ 3 w 76"/>
                  <a:gd name="T71" fmla="*/ 4 h 58"/>
                  <a:gd name="T72" fmla="*/ 5 w 76"/>
                  <a:gd name="T73" fmla="*/ 4 h 58"/>
                  <a:gd name="T74" fmla="*/ 8 w 76"/>
                  <a:gd name="T75" fmla="*/ 4 h 58"/>
                  <a:gd name="T76" fmla="*/ 11 w 76"/>
                  <a:gd name="T77" fmla="*/ 3 h 58"/>
                  <a:gd name="T78" fmla="*/ 13 w 76"/>
                  <a:gd name="T79" fmla="*/ 0 h 58"/>
                  <a:gd name="T80" fmla="*/ 14 w 76"/>
                  <a:gd name="T81" fmla="*/ 2 h 58"/>
                  <a:gd name="T82" fmla="*/ 17 w 76"/>
                  <a:gd name="T83" fmla="*/ 4 h 58"/>
                  <a:gd name="T84" fmla="*/ 17 w 76"/>
                  <a:gd name="T85" fmla="*/ 0 h 58"/>
                  <a:gd name="T86" fmla="*/ 23 w 76"/>
                  <a:gd name="T87" fmla="*/ 0 h 58"/>
                  <a:gd name="T88" fmla="*/ 24 w 76"/>
                  <a:gd name="T89" fmla="*/ 4 h 58"/>
                  <a:gd name="T90" fmla="*/ 28 w 76"/>
                  <a:gd name="T91" fmla="*/ 1 h 58"/>
                  <a:gd name="T92" fmla="*/ 30 w 76"/>
                  <a:gd name="T93" fmla="*/ 5 h 58"/>
                  <a:gd name="T94" fmla="*/ 31 w 76"/>
                  <a:gd name="T95" fmla="*/ 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6" h="58">
                    <a:moveTo>
                      <a:pt x="31" y="2"/>
                    </a:moveTo>
                    <a:cubicBezTo>
                      <a:pt x="35" y="6"/>
                      <a:pt x="41" y="7"/>
                      <a:pt x="45" y="10"/>
                    </a:cubicBezTo>
                    <a:cubicBezTo>
                      <a:pt x="48" y="14"/>
                      <a:pt x="49" y="19"/>
                      <a:pt x="53" y="22"/>
                    </a:cubicBezTo>
                    <a:cubicBezTo>
                      <a:pt x="54" y="23"/>
                      <a:pt x="53" y="24"/>
                      <a:pt x="53" y="25"/>
                    </a:cubicBezTo>
                    <a:cubicBezTo>
                      <a:pt x="50" y="27"/>
                      <a:pt x="50" y="29"/>
                      <a:pt x="54" y="29"/>
                    </a:cubicBezTo>
                    <a:cubicBezTo>
                      <a:pt x="57" y="29"/>
                      <a:pt x="57" y="30"/>
                      <a:pt x="57" y="33"/>
                    </a:cubicBezTo>
                    <a:cubicBezTo>
                      <a:pt x="56" y="36"/>
                      <a:pt x="58" y="39"/>
                      <a:pt x="59" y="42"/>
                    </a:cubicBezTo>
                    <a:cubicBezTo>
                      <a:pt x="60" y="42"/>
                      <a:pt x="60" y="41"/>
                      <a:pt x="59" y="42"/>
                    </a:cubicBezTo>
                    <a:cubicBezTo>
                      <a:pt x="59" y="42"/>
                      <a:pt x="59" y="42"/>
                      <a:pt x="59" y="42"/>
                    </a:cubicBezTo>
                    <a:cubicBezTo>
                      <a:pt x="57" y="39"/>
                      <a:pt x="58" y="36"/>
                      <a:pt x="57" y="34"/>
                    </a:cubicBezTo>
                    <a:cubicBezTo>
                      <a:pt x="56" y="32"/>
                      <a:pt x="58" y="32"/>
                      <a:pt x="60" y="32"/>
                    </a:cubicBezTo>
                    <a:cubicBezTo>
                      <a:pt x="63" y="34"/>
                      <a:pt x="63" y="37"/>
                      <a:pt x="64" y="40"/>
                    </a:cubicBezTo>
                    <a:cubicBezTo>
                      <a:pt x="64" y="38"/>
                      <a:pt x="66" y="37"/>
                      <a:pt x="68" y="37"/>
                    </a:cubicBezTo>
                    <a:cubicBezTo>
                      <a:pt x="70" y="37"/>
                      <a:pt x="70" y="39"/>
                      <a:pt x="71" y="40"/>
                    </a:cubicBezTo>
                    <a:cubicBezTo>
                      <a:pt x="71" y="43"/>
                      <a:pt x="71" y="44"/>
                      <a:pt x="69" y="43"/>
                    </a:cubicBezTo>
                    <a:cubicBezTo>
                      <a:pt x="66" y="43"/>
                      <a:pt x="66" y="45"/>
                      <a:pt x="66" y="45"/>
                    </a:cubicBezTo>
                    <a:cubicBezTo>
                      <a:pt x="67" y="47"/>
                      <a:pt x="67" y="48"/>
                      <a:pt x="69" y="47"/>
                    </a:cubicBezTo>
                    <a:cubicBezTo>
                      <a:pt x="71" y="47"/>
                      <a:pt x="74" y="45"/>
                      <a:pt x="75" y="47"/>
                    </a:cubicBezTo>
                    <a:cubicBezTo>
                      <a:pt x="76" y="50"/>
                      <a:pt x="73" y="51"/>
                      <a:pt x="71" y="52"/>
                    </a:cubicBezTo>
                    <a:cubicBezTo>
                      <a:pt x="70" y="53"/>
                      <a:pt x="70" y="53"/>
                      <a:pt x="70" y="55"/>
                    </a:cubicBezTo>
                    <a:cubicBezTo>
                      <a:pt x="70" y="57"/>
                      <a:pt x="67" y="57"/>
                      <a:pt x="65" y="58"/>
                    </a:cubicBezTo>
                    <a:cubicBezTo>
                      <a:pt x="63" y="58"/>
                      <a:pt x="62" y="56"/>
                      <a:pt x="60" y="54"/>
                    </a:cubicBezTo>
                    <a:cubicBezTo>
                      <a:pt x="60" y="54"/>
                      <a:pt x="60" y="54"/>
                      <a:pt x="60" y="54"/>
                    </a:cubicBezTo>
                    <a:cubicBezTo>
                      <a:pt x="50" y="52"/>
                      <a:pt x="44" y="45"/>
                      <a:pt x="37" y="40"/>
                    </a:cubicBezTo>
                    <a:cubicBezTo>
                      <a:pt x="35" y="39"/>
                      <a:pt x="34" y="38"/>
                      <a:pt x="32" y="37"/>
                    </a:cubicBezTo>
                    <a:cubicBezTo>
                      <a:pt x="30" y="36"/>
                      <a:pt x="29" y="34"/>
                      <a:pt x="29" y="33"/>
                    </a:cubicBezTo>
                    <a:cubicBezTo>
                      <a:pt x="23" y="26"/>
                      <a:pt x="15" y="21"/>
                      <a:pt x="9" y="16"/>
                    </a:cubicBezTo>
                    <a:cubicBezTo>
                      <a:pt x="6" y="14"/>
                      <a:pt x="4" y="12"/>
                      <a:pt x="2" y="9"/>
                    </a:cubicBezTo>
                    <a:cubicBezTo>
                      <a:pt x="1" y="9"/>
                      <a:pt x="0" y="8"/>
                      <a:pt x="0" y="8"/>
                    </a:cubicBezTo>
                    <a:cubicBezTo>
                      <a:pt x="3" y="6"/>
                      <a:pt x="4" y="8"/>
                      <a:pt x="6" y="10"/>
                    </a:cubicBezTo>
                    <a:cubicBezTo>
                      <a:pt x="7" y="11"/>
                      <a:pt x="7" y="14"/>
                      <a:pt x="10" y="14"/>
                    </a:cubicBezTo>
                    <a:cubicBezTo>
                      <a:pt x="11" y="13"/>
                      <a:pt x="8" y="12"/>
                      <a:pt x="9" y="12"/>
                    </a:cubicBezTo>
                    <a:cubicBezTo>
                      <a:pt x="13" y="8"/>
                      <a:pt x="6" y="8"/>
                      <a:pt x="7" y="5"/>
                    </a:cubicBezTo>
                    <a:cubicBezTo>
                      <a:pt x="7" y="5"/>
                      <a:pt x="6" y="5"/>
                      <a:pt x="5" y="6"/>
                    </a:cubicBezTo>
                    <a:cubicBezTo>
                      <a:pt x="5" y="6"/>
                      <a:pt x="4" y="7"/>
                      <a:pt x="3" y="6"/>
                    </a:cubicBezTo>
                    <a:cubicBezTo>
                      <a:pt x="3" y="5"/>
                      <a:pt x="3" y="4"/>
                      <a:pt x="3" y="4"/>
                    </a:cubicBezTo>
                    <a:cubicBezTo>
                      <a:pt x="4" y="2"/>
                      <a:pt x="5" y="3"/>
                      <a:pt x="5" y="4"/>
                    </a:cubicBezTo>
                    <a:cubicBezTo>
                      <a:pt x="6" y="4"/>
                      <a:pt x="7" y="4"/>
                      <a:pt x="8" y="4"/>
                    </a:cubicBezTo>
                    <a:cubicBezTo>
                      <a:pt x="10" y="5"/>
                      <a:pt x="10" y="5"/>
                      <a:pt x="11" y="3"/>
                    </a:cubicBezTo>
                    <a:cubicBezTo>
                      <a:pt x="11" y="2"/>
                      <a:pt x="11" y="0"/>
                      <a:pt x="13" y="0"/>
                    </a:cubicBezTo>
                    <a:cubicBezTo>
                      <a:pt x="16" y="0"/>
                      <a:pt x="13" y="2"/>
                      <a:pt x="14" y="2"/>
                    </a:cubicBezTo>
                    <a:cubicBezTo>
                      <a:pt x="14" y="3"/>
                      <a:pt x="16" y="3"/>
                      <a:pt x="17" y="4"/>
                    </a:cubicBezTo>
                    <a:cubicBezTo>
                      <a:pt x="18" y="3"/>
                      <a:pt x="16" y="1"/>
                      <a:pt x="17" y="0"/>
                    </a:cubicBezTo>
                    <a:cubicBezTo>
                      <a:pt x="19" y="2"/>
                      <a:pt x="21" y="5"/>
                      <a:pt x="23" y="0"/>
                    </a:cubicBezTo>
                    <a:cubicBezTo>
                      <a:pt x="25" y="0"/>
                      <a:pt x="21" y="3"/>
                      <a:pt x="24" y="4"/>
                    </a:cubicBezTo>
                    <a:cubicBezTo>
                      <a:pt x="26" y="4"/>
                      <a:pt x="27" y="2"/>
                      <a:pt x="28" y="1"/>
                    </a:cubicBezTo>
                    <a:cubicBezTo>
                      <a:pt x="30" y="2"/>
                      <a:pt x="27" y="5"/>
                      <a:pt x="30" y="5"/>
                    </a:cubicBezTo>
                    <a:cubicBezTo>
                      <a:pt x="33" y="5"/>
                      <a:pt x="31" y="3"/>
                      <a:pt x="31" y="2"/>
                    </a:cubicBezTo>
                    <a:close/>
                  </a:path>
                </a:pathLst>
              </a:custGeom>
              <a:solidFill>
                <a:srgbClr val="FE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1" name="Freeform 1104"/>
              <p:cNvSpPr/>
              <p:nvPr/>
            </p:nvSpPr>
            <p:spPr bwMode="auto">
              <a:xfrm>
                <a:off x="692" y="2464"/>
                <a:ext cx="5" cy="7"/>
              </a:xfrm>
              <a:custGeom>
                <a:avLst/>
                <a:gdLst>
                  <a:gd name="T0" fmla="*/ 0 w 2"/>
                  <a:gd name="T1" fmla="*/ 1 h 3"/>
                  <a:gd name="T2" fmla="*/ 1 w 2"/>
                  <a:gd name="T3" fmla="*/ 0 h 3"/>
                  <a:gd name="T4" fmla="*/ 2 w 2"/>
                  <a:gd name="T5" fmla="*/ 2 h 3"/>
                  <a:gd name="T6" fmla="*/ 1 w 2"/>
                  <a:gd name="T7" fmla="*/ 2 h 3"/>
                  <a:gd name="T8" fmla="*/ 0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2" y="0"/>
                      <a:pt x="2" y="1"/>
                      <a:pt x="2" y="2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1" y="2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2" name="Freeform 1105"/>
              <p:cNvSpPr/>
              <p:nvPr/>
            </p:nvSpPr>
            <p:spPr bwMode="auto">
              <a:xfrm>
                <a:off x="685" y="2421"/>
                <a:ext cx="26" cy="26"/>
              </a:xfrm>
              <a:custGeom>
                <a:avLst/>
                <a:gdLst>
                  <a:gd name="T0" fmla="*/ 9 w 11"/>
                  <a:gd name="T1" fmla="*/ 9 h 11"/>
                  <a:gd name="T2" fmla="*/ 4 w 11"/>
                  <a:gd name="T3" fmla="*/ 11 h 11"/>
                  <a:gd name="T4" fmla="*/ 0 w 11"/>
                  <a:gd name="T5" fmla="*/ 3 h 11"/>
                  <a:gd name="T6" fmla="*/ 7 w 11"/>
                  <a:gd name="T7" fmla="*/ 0 h 11"/>
                  <a:gd name="T8" fmla="*/ 7 w 11"/>
                  <a:gd name="T9" fmla="*/ 4 h 11"/>
                  <a:gd name="T10" fmla="*/ 10 w 11"/>
                  <a:gd name="T11" fmla="*/ 4 h 11"/>
                  <a:gd name="T12" fmla="*/ 9 w 11"/>
                  <a:gd name="T13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9" y="9"/>
                    </a:moveTo>
                    <a:cubicBezTo>
                      <a:pt x="7" y="9"/>
                      <a:pt x="6" y="11"/>
                      <a:pt x="4" y="11"/>
                    </a:cubicBezTo>
                    <a:cubicBezTo>
                      <a:pt x="4" y="8"/>
                      <a:pt x="2" y="6"/>
                      <a:pt x="0" y="3"/>
                    </a:cubicBezTo>
                    <a:cubicBezTo>
                      <a:pt x="4" y="5"/>
                      <a:pt x="6" y="4"/>
                      <a:pt x="7" y="0"/>
                    </a:cubicBezTo>
                    <a:cubicBezTo>
                      <a:pt x="8" y="2"/>
                      <a:pt x="7" y="3"/>
                      <a:pt x="7" y="4"/>
                    </a:cubicBezTo>
                    <a:cubicBezTo>
                      <a:pt x="8" y="5"/>
                      <a:pt x="10" y="2"/>
                      <a:pt x="10" y="4"/>
                    </a:cubicBezTo>
                    <a:cubicBezTo>
                      <a:pt x="11" y="6"/>
                      <a:pt x="10" y="8"/>
                      <a:pt x="9" y="9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3" name="Freeform 1106"/>
              <p:cNvSpPr/>
              <p:nvPr/>
            </p:nvSpPr>
            <p:spPr bwMode="auto">
              <a:xfrm>
                <a:off x="972" y="2887"/>
                <a:ext cx="5" cy="35"/>
              </a:xfrm>
              <a:custGeom>
                <a:avLst/>
                <a:gdLst>
                  <a:gd name="T0" fmla="*/ 2 w 2"/>
                  <a:gd name="T1" fmla="*/ 15 h 15"/>
                  <a:gd name="T2" fmla="*/ 0 w 2"/>
                  <a:gd name="T3" fmla="*/ 11 h 15"/>
                  <a:gd name="T4" fmla="*/ 0 w 2"/>
                  <a:gd name="T5" fmla="*/ 0 h 15"/>
                  <a:gd name="T6" fmla="*/ 2 w 2"/>
                  <a:gd name="T7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5">
                    <a:moveTo>
                      <a:pt x="2" y="15"/>
                    </a:moveTo>
                    <a:cubicBezTo>
                      <a:pt x="1" y="14"/>
                      <a:pt x="0" y="13"/>
                      <a:pt x="0" y="11"/>
                    </a:cubicBezTo>
                    <a:cubicBezTo>
                      <a:pt x="0" y="8"/>
                      <a:pt x="0" y="4"/>
                      <a:pt x="0" y="0"/>
                    </a:cubicBezTo>
                    <a:cubicBezTo>
                      <a:pt x="1" y="5"/>
                      <a:pt x="2" y="10"/>
                      <a:pt x="2" y="15"/>
                    </a:cubicBezTo>
                    <a:close/>
                  </a:path>
                </a:pathLst>
              </a:custGeom>
              <a:solidFill>
                <a:srgbClr val="FEF8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4" name="Freeform 1107"/>
              <p:cNvSpPr/>
              <p:nvPr/>
            </p:nvSpPr>
            <p:spPr bwMode="auto">
              <a:xfrm>
                <a:off x="982" y="2803"/>
                <a:ext cx="11" cy="12"/>
              </a:xfrm>
              <a:custGeom>
                <a:avLst/>
                <a:gdLst>
                  <a:gd name="T0" fmla="*/ 0 w 5"/>
                  <a:gd name="T1" fmla="*/ 0 h 5"/>
                  <a:gd name="T2" fmla="*/ 1 w 5"/>
                  <a:gd name="T3" fmla="*/ 5 h 5"/>
                  <a:gd name="T4" fmla="*/ 0 w 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0" y="0"/>
                    </a:moveTo>
                    <a:cubicBezTo>
                      <a:pt x="3" y="1"/>
                      <a:pt x="5" y="3"/>
                      <a:pt x="1" y="5"/>
                    </a:cubicBezTo>
                    <a:cubicBezTo>
                      <a:pt x="1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F3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5" name="Freeform 1108"/>
              <p:cNvSpPr/>
              <p:nvPr/>
            </p:nvSpPr>
            <p:spPr bwMode="auto">
              <a:xfrm>
                <a:off x="972" y="2853"/>
                <a:ext cx="7" cy="17"/>
              </a:xfrm>
              <a:custGeom>
                <a:avLst/>
                <a:gdLst>
                  <a:gd name="T0" fmla="*/ 1 w 3"/>
                  <a:gd name="T1" fmla="*/ 0 h 7"/>
                  <a:gd name="T2" fmla="*/ 1 w 3"/>
                  <a:gd name="T3" fmla="*/ 7 h 7"/>
                  <a:gd name="T4" fmla="*/ 1 w 3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7">
                    <a:moveTo>
                      <a:pt x="1" y="0"/>
                    </a:moveTo>
                    <a:cubicBezTo>
                      <a:pt x="3" y="3"/>
                      <a:pt x="2" y="5"/>
                      <a:pt x="1" y="7"/>
                    </a:cubicBezTo>
                    <a:cubicBezTo>
                      <a:pt x="1" y="5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FC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6" name="Freeform 1109"/>
              <p:cNvSpPr/>
              <p:nvPr/>
            </p:nvSpPr>
            <p:spPr bwMode="auto">
              <a:xfrm>
                <a:off x="901" y="2651"/>
                <a:ext cx="107" cy="91"/>
              </a:xfrm>
              <a:custGeom>
                <a:avLst/>
                <a:gdLst>
                  <a:gd name="T0" fmla="*/ 8 w 45"/>
                  <a:gd name="T1" fmla="*/ 19 h 38"/>
                  <a:gd name="T2" fmla="*/ 0 w 45"/>
                  <a:gd name="T3" fmla="*/ 11 h 38"/>
                  <a:gd name="T4" fmla="*/ 0 w 45"/>
                  <a:gd name="T5" fmla="*/ 11 h 38"/>
                  <a:gd name="T6" fmla="*/ 11 w 45"/>
                  <a:gd name="T7" fmla="*/ 10 h 38"/>
                  <a:gd name="T8" fmla="*/ 12 w 45"/>
                  <a:gd name="T9" fmla="*/ 15 h 38"/>
                  <a:gd name="T10" fmla="*/ 21 w 45"/>
                  <a:gd name="T11" fmla="*/ 12 h 38"/>
                  <a:gd name="T12" fmla="*/ 22 w 45"/>
                  <a:gd name="T13" fmla="*/ 11 h 38"/>
                  <a:gd name="T14" fmla="*/ 23 w 45"/>
                  <a:gd name="T15" fmla="*/ 6 h 38"/>
                  <a:gd name="T16" fmla="*/ 20 w 45"/>
                  <a:gd name="T17" fmla="*/ 9 h 38"/>
                  <a:gd name="T18" fmla="*/ 18 w 45"/>
                  <a:gd name="T19" fmla="*/ 6 h 38"/>
                  <a:gd name="T20" fmla="*/ 19 w 45"/>
                  <a:gd name="T21" fmla="*/ 2 h 38"/>
                  <a:gd name="T22" fmla="*/ 23 w 45"/>
                  <a:gd name="T23" fmla="*/ 0 h 38"/>
                  <a:gd name="T24" fmla="*/ 29 w 45"/>
                  <a:gd name="T25" fmla="*/ 3 h 38"/>
                  <a:gd name="T26" fmla="*/ 31 w 45"/>
                  <a:gd name="T27" fmla="*/ 4 h 38"/>
                  <a:gd name="T28" fmla="*/ 33 w 45"/>
                  <a:gd name="T29" fmla="*/ 7 h 38"/>
                  <a:gd name="T30" fmla="*/ 41 w 45"/>
                  <a:gd name="T31" fmla="*/ 14 h 38"/>
                  <a:gd name="T32" fmla="*/ 40 w 45"/>
                  <a:gd name="T33" fmla="*/ 21 h 38"/>
                  <a:gd name="T34" fmla="*/ 40 w 45"/>
                  <a:gd name="T35" fmla="*/ 25 h 38"/>
                  <a:gd name="T36" fmla="*/ 42 w 45"/>
                  <a:gd name="T37" fmla="*/ 32 h 38"/>
                  <a:gd name="T38" fmla="*/ 40 w 45"/>
                  <a:gd name="T39" fmla="*/ 37 h 38"/>
                  <a:gd name="T40" fmla="*/ 32 w 45"/>
                  <a:gd name="T41" fmla="*/ 33 h 38"/>
                  <a:gd name="T42" fmla="*/ 31 w 45"/>
                  <a:gd name="T43" fmla="*/ 29 h 38"/>
                  <a:gd name="T44" fmla="*/ 28 w 45"/>
                  <a:gd name="T45" fmla="*/ 33 h 38"/>
                  <a:gd name="T46" fmla="*/ 21 w 45"/>
                  <a:gd name="T47" fmla="*/ 29 h 38"/>
                  <a:gd name="T48" fmla="*/ 19 w 45"/>
                  <a:gd name="T49" fmla="*/ 28 h 38"/>
                  <a:gd name="T50" fmla="*/ 8 w 45"/>
                  <a:gd name="T51" fmla="*/ 1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5" h="38">
                    <a:moveTo>
                      <a:pt x="8" y="19"/>
                    </a:moveTo>
                    <a:cubicBezTo>
                      <a:pt x="6" y="16"/>
                      <a:pt x="2" y="15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" y="8"/>
                      <a:pt x="8" y="7"/>
                      <a:pt x="11" y="10"/>
                    </a:cubicBezTo>
                    <a:cubicBezTo>
                      <a:pt x="13" y="11"/>
                      <a:pt x="13" y="13"/>
                      <a:pt x="12" y="15"/>
                    </a:cubicBezTo>
                    <a:cubicBezTo>
                      <a:pt x="15" y="14"/>
                      <a:pt x="17" y="11"/>
                      <a:pt x="21" y="12"/>
                    </a:cubicBezTo>
                    <a:cubicBezTo>
                      <a:pt x="21" y="13"/>
                      <a:pt x="21" y="11"/>
                      <a:pt x="22" y="11"/>
                    </a:cubicBezTo>
                    <a:cubicBezTo>
                      <a:pt x="22" y="9"/>
                      <a:pt x="23" y="8"/>
                      <a:pt x="23" y="6"/>
                    </a:cubicBezTo>
                    <a:cubicBezTo>
                      <a:pt x="22" y="7"/>
                      <a:pt x="22" y="10"/>
                      <a:pt x="20" y="9"/>
                    </a:cubicBezTo>
                    <a:cubicBezTo>
                      <a:pt x="19" y="9"/>
                      <a:pt x="18" y="7"/>
                      <a:pt x="18" y="6"/>
                    </a:cubicBezTo>
                    <a:cubicBezTo>
                      <a:pt x="17" y="4"/>
                      <a:pt x="18" y="3"/>
                      <a:pt x="19" y="2"/>
                    </a:cubicBezTo>
                    <a:cubicBezTo>
                      <a:pt x="20" y="1"/>
                      <a:pt x="22" y="1"/>
                      <a:pt x="23" y="0"/>
                    </a:cubicBezTo>
                    <a:cubicBezTo>
                      <a:pt x="25" y="0"/>
                      <a:pt x="27" y="1"/>
                      <a:pt x="29" y="3"/>
                    </a:cubicBezTo>
                    <a:cubicBezTo>
                      <a:pt x="29" y="3"/>
                      <a:pt x="30" y="4"/>
                      <a:pt x="31" y="4"/>
                    </a:cubicBezTo>
                    <a:cubicBezTo>
                      <a:pt x="32" y="5"/>
                      <a:pt x="32" y="6"/>
                      <a:pt x="33" y="7"/>
                    </a:cubicBezTo>
                    <a:cubicBezTo>
                      <a:pt x="36" y="9"/>
                      <a:pt x="40" y="10"/>
                      <a:pt x="41" y="14"/>
                    </a:cubicBezTo>
                    <a:cubicBezTo>
                      <a:pt x="40" y="16"/>
                      <a:pt x="38" y="18"/>
                      <a:pt x="40" y="21"/>
                    </a:cubicBezTo>
                    <a:cubicBezTo>
                      <a:pt x="41" y="22"/>
                      <a:pt x="41" y="24"/>
                      <a:pt x="40" y="25"/>
                    </a:cubicBezTo>
                    <a:cubicBezTo>
                      <a:pt x="40" y="28"/>
                      <a:pt x="39" y="30"/>
                      <a:pt x="42" y="32"/>
                    </a:cubicBezTo>
                    <a:cubicBezTo>
                      <a:pt x="45" y="33"/>
                      <a:pt x="43" y="36"/>
                      <a:pt x="40" y="37"/>
                    </a:cubicBezTo>
                    <a:cubicBezTo>
                      <a:pt x="37" y="38"/>
                      <a:pt x="35" y="35"/>
                      <a:pt x="32" y="33"/>
                    </a:cubicBezTo>
                    <a:cubicBezTo>
                      <a:pt x="32" y="32"/>
                      <a:pt x="32" y="31"/>
                      <a:pt x="31" y="29"/>
                    </a:cubicBezTo>
                    <a:cubicBezTo>
                      <a:pt x="30" y="30"/>
                      <a:pt x="29" y="31"/>
                      <a:pt x="28" y="33"/>
                    </a:cubicBezTo>
                    <a:cubicBezTo>
                      <a:pt x="25" y="33"/>
                      <a:pt x="23" y="30"/>
                      <a:pt x="21" y="29"/>
                    </a:cubicBezTo>
                    <a:cubicBezTo>
                      <a:pt x="20" y="29"/>
                      <a:pt x="20" y="28"/>
                      <a:pt x="19" y="28"/>
                    </a:cubicBezTo>
                    <a:cubicBezTo>
                      <a:pt x="16" y="24"/>
                      <a:pt x="11" y="23"/>
                      <a:pt x="8" y="19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7" name="Freeform 1110"/>
              <p:cNvSpPr/>
              <p:nvPr/>
            </p:nvSpPr>
            <p:spPr bwMode="auto">
              <a:xfrm>
                <a:off x="780" y="2620"/>
                <a:ext cx="114" cy="86"/>
              </a:xfrm>
              <a:custGeom>
                <a:avLst/>
                <a:gdLst>
                  <a:gd name="T0" fmla="*/ 40 w 48"/>
                  <a:gd name="T1" fmla="*/ 18 h 36"/>
                  <a:gd name="T2" fmla="*/ 45 w 48"/>
                  <a:gd name="T3" fmla="*/ 21 h 36"/>
                  <a:gd name="T4" fmla="*/ 45 w 48"/>
                  <a:gd name="T5" fmla="*/ 22 h 36"/>
                  <a:gd name="T6" fmla="*/ 45 w 48"/>
                  <a:gd name="T7" fmla="*/ 22 h 36"/>
                  <a:gd name="T8" fmla="*/ 45 w 48"/>
                  <a:gd name="T9" fmla="*/ 29 h 36"/>
                  <a:gd name="T10" fmla="*/ 37 w 48"/>
                  <a:gd name="T11" fmla="*/ 31 h 36"/>
                  <a:gd name="T12" fmla="*/ 42 w 48"/>
                  <a:gd name="T13" fmla="*/ 36 h 36"/>
                  <a:gd name="T14" fmla="*/ 34 w 48"/>
                  <a:gd name="T15" fmla="*/ 32 h 36"/>
                  <a:gd name="T16" fmla="*/ 27 w 48"/>
                  <a:gd name="T17" fmla="*/ 25 h 36"/>
                  <a:gd name="T18" fmla="*/ 23 w 48"/>
                  <a:gd name="T19" fmla="*/ 25 h 36"/>
                  <a:gd name="T20" fmla="*/ 15 w 48"/>
                  <a:gd name="T21" fmla="*/ 21 h 36"/>
                  <a:gd name="T22" fmla="*/ 9 w 48"/>
                  <a:gd name="T23" fmla="*/ 17 h 36"/>
                  <a:gd name="T24" fmla="*/ 8 w 48"/>
                  <a:gd name="T25" fmla="*/ 16 h 36"/>
                  <a:gd name="T26" fmla="*/ 6 w 48"/>
                  <a:gd name="T27" fmla="*/ 13 h 36"/>
                  <a:gd name="T28" fmla="*/ 4 w 48"/>
                  <a:gd name="T29" fmla="*/ 9 h 36"/>
                  <a:gd name="T30" fmla="*/ 0 w 48"/>
                  <a:gd name="T31" fmla="*/ 6 h 36"/>
                  <a:gd name="T32" fmla="*/ 0 w 48"/>
                  <a:gd name="T33" fmla="*/ 5 h 36"/>
                  <a:gd name="T34" fmla="*/ 1 w 48"/>
                  <a:gd name="T35" fmla="*/ 2 h 36"/>
                  <a:gd name="T36" fmla="*/ 12 w 48"/>
                  <a:gd name="T37" fmla="*/ 0 h 36"/>
                  <a:gd name="T38" fmla="*/ 23 w 48"/>
                  <a:gd name="T39" fmla="*/ 8 h 36"/>
                  <a:gd name="T40" fmla="*/ 40 w 48"/>
                  <a:gd name="T41" fmla="*/ 16 h 36"/>
                  <a:gd name="T42" fmla="*/ 40 w 48"/>
                  <a:gd name="T43" fmla="*/ 18 h 36"/>
                  <a:gd name="T44" fmla="*/ 38 w 48"/>
                  <a:gd name="T45" fmla="*/ 24 h 36"/>
                  <a:gd name="T46" fmla="*/ 36 w 48"/>
                  <a:gd name="T47" fmla="*/ 28 h 36"/>
                  <a:gd name="T48" fmla="*/ 39 w 48"/>
                  <a:gd name="T49" fmla="*/ 22 h 36"/>
                  <a:gd name="T50" fmla="*/ 40 w 48"/>
                  <a:gd name="T51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8" h="36">
                    <a:moveTo>
                      <a:pt x="40" y="18"/>
                    </a:moveTo>
                    <a:cubicBezTo>
                      <a:pt x="43" y="18"/>
                      <a:pt x="43" y="21"/>
                      <a:pt x="45" y="21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44" y="25"/>
                      <a:pt x="48" y="27"/>
                      <a:pt x="45" y="29"/>
                    </a:cubicBezTo>
                    <a:cubicBezTo>
                      <a:pt x="41" y="24"/>
                      <a:pt x="40" y="31"/>
                      <a:pt x="37" y="31"/>
                    </a:cubicBezTo>
                    <a:cubicBezTo>
                      <a:pt x="38" y="35"/>
                      <a:pt x="43" y="31"/>
                      <a:pt x="42" y="36"/>
                    </a:cubicBezTo>
                    <a:cubicBezTo>
                      <a:pt x="39" y="35"/>
                      <a:pt x="36" y="34"/>
                      <a:pt x="34" y="32"/>
                    </a:cubicBezTo>
                    <a:cubicBezTo>
                      <a:pt x="31" y="30"/>
                      <a:pt x="30" y="27"/>
                      <a:pt x="27" y="25"/>
                    </a:cubicBezTo>
                    <a:cubicBezTo>
                      <a:pt x="25" y="25"/>
                      <a:pt x="24" y="24"/>
                      <a:pt x="23" y="25"/>
                    </a:cubicBezTo>
                    <a:cubicBezTo>
                      <a:pt x="20" y="25"/>
                      <a:pt x="17" y="23"/>
                      <a:pt x="15" y="21"/>
                    </a:cubicBezTo>
                    <a:cubicBezTo>
                      <a:pt x="14" y="19"/>
                      <a:pt x="12" y="18"/>
                      <a:pt x="9" y="17"/>
                    </a:cubicBezTo>
                    <a:cubicBezTo>
                      <a:pt x="9" y="17"/>
                      <a:pt x="8" y="16"/>
                      <a:pt x="8" y="16"/>
                    </a:cubicBezTo>
                    <a:cubicBezTo>
                      <a:pt x="8" y="14"/>
                      <a:pt x="7" y="14"/>
                      <a:pt x="6" y="13"/>
                    </a:cubicBezTo>
                    <a:cubicBezTo>
                      <a:pt x="6" y="12"/>
                      <a:pt x="4" y="11"/>
                      <a:pt x="4" y="9"/>
                    </a:cubicBezTo>
                    <a:cubicBezTo>
                      <a:pt x="4" y="7"/>
                      <a:pt x="3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"/>
                      <a:pt x="1" y="2"/>
                      <a:pt x="1" y="2"/>
                    </a:cubicBezTo>
                    <a:cubicBezTo>
                      <a:pt x="5" y="2"/>
                      <a:pt x="9" y="1"/>
                      <a:pt x="12" y="0"/>
                    </a:cubicBezTo>
                    <a:cubicBezTo>
                      <a:pt x="17" y="2"/>
                      <a:pt x="20" y="5"/>
                      <a:pt x="23" y="8"/>
                    </a:cubicBezTo>
                    <a:cubicBezTo>
                      <a:pt x="28" y="11"/>
                      <a:pt x="33" y="16"/>
                      <a:pt x="40" y="16"/>
                    </a:cubicBezTo>
                    <a:cubicBezTo>
                      <a:pt x="41" y="16"/>
                      <a:pt x="40" y="17"/>
                      <a:pt x="40" y="18"/>
                    </a:cubicBezTo>
                    <a:cubicBezTo>
                      <a:pt x="39" y="19"/>
                      <a:pt x="38" y="21"/>
                      <a:pt x="38" y="24"/>
                    </a:cubicBezTo>
                    <a:cubicBezTo>
                      <a:pt x="39" y="26"/>
                      <a:pt x="37" y="27"/>
                      <a:pt x="36" y="28"/>
                    </a:cubicBezTo>
                    <a:cubicBezTo>
                      <a:pt x="40" y="26"/>
                      <a:pt x="40" y="26"/>
                      <a:pt x="39" y="22"/>
                    </a:cubicBezTo>
                    <a:cubicBezTo>
                      <a:pt x="38" y="20"/>
                      <a:pt x="39" y="19"/>
                      <a:pt x="40" y="18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8" name="Freeform 1111"/>
              <p:cNvSpPr/>
              <p:nvPr/>
            </p:nvSpPr>
            <p:spPr bwMode="auto">
              <a:xfrm>
                <a:off x="846" y="2585"/>
                <a:ext cx="90" cy="95"/>
              </a:xfrm>
              <a:custGeom>
                <a:avLst/>
                <a:gdLst>
                  <a:gd name="T0" fmla="*/ 17 w 38"/>
                  <a:gd name="T1" fmla="*/ 37 h 40"/>
                  <a:gd name="T2" fmla="*/ 17 w 38"/>
                  <a:gd name="T3" fmla="*/ 36 h 40"/>
                  <a:gd name="T4" fmla="*/ 20 w 38"/>
                  <a:gd name="T5" fmla="*/ 35 h 40"/>
                  <a:gd name="T6" fmla="*/ 21 w 38"/>
                  <a:gd name="T7" fmla="*/ 34 h 40"/>
                  <a:gd name="T8" fmla="*/ 22 w 38"/>
                  <a:gd name="T9" fmla="*/ 31 h 40"/>
                  <a:gd name="T10" fmla="*/ 26 w 38"/>
                  <a:gd name="T11" fmla="*/ 26 h 40"/>
                  <a:gd name="T12" fmla="*/ 20 w 38"/>
                  <a:gd name="T13" fmla="*/ 30 h 40"/>
                  <a:gd name="T14" fmla="*/ 19 w 38"/>
                  <a:gd name="T15" fmla="*/ 21 h 40"/>
                  <a:gd name="T16" fmla="*/ 20 w 38"/>
                  <a:gd name="T17" fmla="*/ 20 h 40"/>
                  <a:gd name="T18" fmla="*/ 22 w 38"/>
                  <a:gd name="T19" fmla="*/ 22 h 40"/>
                  <a:gd name="T20" fmla="*/ 22 w 38"/>
                  <a:gd name="T21" fmla="*/ 21 h 40"/>
                  <a:gd name="T22" fmla="*/ 20 w 38"/>
                  <a:gd name="T23" fmla="*/ 17 h 40"/>
                  <a:gd name="T24" fmla="*/ 17 w 38"/>
                  <a:gd name="T25" fmla="*/ 19 h 40"/>
                  <a:gd name="T26" fmla="*/ 16 w 38"/>
                  <a:gd name="T27" fmla="*/ 20 h 40"/>
                  <a:gd name="T28" fmla="*/ 14 w 38"/>
                  <a:gd name="T29" fmla="*/ 15 h 40"/>
                  <a:gd name="T30" fmla="*/ 11 w 38"/>
                  <a:gd name="T31" fmla="*/ 12 h 40"/>
                  <a:gd name="T32" fmla="*/ 10 w 38"/>
                  <a:gd name="T33" fmla="*/ 12 h 40"/>
                  <a:gd name="T34" fmla="*/ 11 w 38"/>
                  <a:gd name="T35" fmla="*/ 16 h 40"/>
                  <a:gd name="T36" fmla="*/ 12 w 38"/>
                  <a:gd name="T37" fmla="*/ 16 h 40"/>
                  <a:gd name="T38" fmla="*/ 15 w 38"/>
                  <a:gd name="T39" fmla="*/ 23 h 40"/>
                  <a:gd name="T40" fmla="*/ 8 w 38"/>
                  <a:gd name="T41" fmla="*/ 17 h 40"/>
                  <a:gd name="T42" fmla="*/ 8 w 38"/>
                  <a:gd name="T43" fmla="*/ 10 h 40"/>
                  <a:gd name="T44" fmla="*/ 6 w 38"/>
                  <a:gd name="T45" fmla="*/ 9 h 40"/>
                  <a:gd name="T46" fmla="*/ 3 w 38"/>
                  <a:gd name="T47" fmla="*/ 8 h 40"/>
                  <a:gd name="T48" fmla="*/ 0 w 38"/>
                  <a:gd name="T49" fmla="*/ 5 h 40"/>
                  <a:gd name="T50" fmla="*/ 4 w 38"/>
                  <a:gd name="T51" fmla="*/ 3 h 40"/>
                  <a:gd name="T52" fmla="*/ 5 w 38"/>
                  <a:gd name="T53" fmla="*/ 1 h 40"/>
                  <a:gd name="T54" fmla="*/ 7 w 38"/>
                  <a:gd name="T55" fmla="*/ 3 h 40"/>
                  <a:gd name="T56" fmla="*/ 11 w 38"/>
                  <a:gd name="T57" fmla="*/ 3 h 40"/>
                  <a:gd name="T58" fmla="*/ 23 w 38"/>
                  <a:gd name="T59" fmla="*/ 14 h 40"/>
                  <a:gd name="T60" fmla="*/ 23 w 38"/>
                  <a:gd name="T61" fmla="*/ 14 h 40"/>
                  <a:gd name="T62" fmla="*/ 35 w 38"/>
                  <a:gd name="T63" fmla="*/ 21 h 40"/>
                  <a:gd name="T64" fmla="*/ 36 w 38"/>
                  <a:gd name="T65" fmla="*/ 22 h 40"/>
                  <a:gd name="T66" fmla="*/ 35 w 38"/>
                  <a:gd name="T67" fmla="*/ 23 h 40"/>
                  <a:gd name="T68" fmla="*/ 34 w 38"/>
                  <a:gd name="T69" fmla="*/ 25 h 40"/>
                  <a:gd name="T70" fmla="*/ 31 w 38"/>
                  <a:gd name="T71" fmla="*/ 30 h 40"/>
                  <a:gd name="T72" fmla="*/ 25 w 38"/>
                  <a:gd name="T73" fmla="*/ 36 h 40"/>
                  <a:gd name="T74" fmla="*/ 23 w 38"/>
                  <a:gd name="T75" fmla="*/ 39 h 40"/>
                  <a:gd name="T76" fmla="*/ 23 w 38"/>
                  <a:gd name="T77" fmla="*/ 39 h 40"/>
                  <a:gd name="T78" fmla="*/ 17 w 38"/>
                  <a:gd name="T79" fmla="*/ 3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8" h="40">
                    <a:moveTo>
                      <a:pt x="17" y="37"/>
                    </a:moveTo>
                    <a:cubicBezTo>
                      <a:pt x="17" y="37"/>
                      <a:pt x="17" y="37"/>
                      <a:pt x="17" y="36"/>
                    </a:cubicBezTo>
                    <a:cubicBezTo>
                      <a:pt x="18" y="35"/>
                      <a:pt x="19" y="36"/>
                      <a:pt x="20" y="35"/>
                    </a:cubicBezTo>
                    <a:cubicBezTo>
                      <a:pt x="20" y="35"/>
                      <a:pt x="21" y="35"/>
                      <a:pt x="21" y="34"/>
                    </a:cubicBezTo>
                    <a:cubicBezTo>
                      <a:pt x="22" y="33"/>
                      <a:pt x="17" y="32"/>
                      <a:pt x="22" y="31"/>
                    </a:cubicBezTo>
                    <a:cubicBezTo>
                      <a:pt x="23" y="31"/>
                      <a:pt x="25" y="29"/>
                      <a:pt x="26" y="26"/>
                    </a:cubicBezTo>
                    <a:cubicBezTo>
                      <a:pt x="24" y="28"/>
                      <a:pt x="21" y="25"/>
                      <a:pt x="20" y="30"/>
                    </a:cubicBezTo>
                    <a:cubicBezTo>
                      <a:pt x="18" y="27"/>
                      <a:pt x="15" y="24"/>
                      <a:pt x="19" y="21"/>
                    </a:cubicBezTo>
                    <a:cubicBezTo>
                      <a:pt x="19" y="21"/>
                      <a:pt x="19" y="20"/>
                      <a:pt x="20" y="20"/>
                    </a:cubicBezTo>
                    <a:cubicBezTo>
                      <a:pt x="20" y="21"/>
                      <a:pt x="20" y="22"/>
                      <a:pt x="22" y="22"/>
                    </a:cubicBezTo>
                    <a:cubicBezTo>
                      <a:pt x="22" y="22"/>
                      <a:pt x="22" y="21"/>
                      <a:pt x="22" y="21"/>
                    </a:cubicBezTo>
                    <a:cubicBezTo>
                      <a:pt x="21" y="20"/>
                      <a:pt x="22" y="17"/>
                      <a:pt x="20" y="17"/>
                    </a:cubicBezTo>
                    <a:cubicBezTo>
                      <a:pt x="18" y="16"/>
                      <a:pt x="17" y="17"/>
                      <a:pt x="17" y="19"/>
                    </a:cubicBezTo>
                    <a:cubicBezTo>
                      <a:pt x="17" y="20"/>
                      <a:pt x="17" y="20"/>
                      <a:pt x="16" y="20"/>
                    </a:cubicBezTo>
                    <a:cubicBezTo>
                      <a:pt x="15" y="19"/>
                      <a:pt x="13" y="18"/>
                      <a:pt x="14" y="15"/>
                    </a:cubicBezTo>
                    <a:cubicBezTo>
                      <a:pt x="14" y="13"/>
                      <a:pt x="12" y="13"/>
                      <a:pt x="11" y="12"/>
                    </a:cubicBezTo>
                    <a:cubicBezTo>
                      <a:pt x="11" y="12"/>
                      <a:pt x="10" y="12"/>
                      <a:pt x="10" y="12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9" y="20"/>
                      <a:pt x="14" y="20"/>
                      <a:pt x="15" y="23"/>
                    </a:cubicBezTo>
                    <a:cubicBezTo>
                      <a:pt x="12" y="22"/>
                      <a:pt x="9" y="21"/>
                      <a:pt x="8" y="17"/>
                    </a:cubicBezTo>
                    <a:cubicBezTo>
                      <a:pt x="8" y="15"/>
                      <a:pt x="6" y="13"/>
                      <a:pt x="8" y="10"/>
                    </a:cubicBezTo>
                    <a:cubicBezTo>
                      <a:pt x="9" y="9"/>
                      <a:pt x="7" y="8"/>
                      <a:pt x="6" y="9"/>
                    </a:cubicBezTo>
                    <a:cubicBezTo>
                      <a:pt x="4" y="11"/>
                      <a:pt x="4" y="8"/>
                      <a:pt x="3" y="8"/>
                    </a:cubicBezTo>
                    <a:cubicBezTo>
                      <a:pt x="1" y="7"/>
                      <a:pt x="0" y="6"/>
                      <a:pt x="0" y="5"/>
                    </a:cubicBezTo>
                    <a:cubicBezTo>
                      <a:pt x="0" y="3"/>
                      <a:pt x="2" y="3"/>
                      <a:pt x="4" y="3"/>
                    </a:cubicBezTo>
                    <a:cubicBezTo>
                      <a:pt x="5" y="3"/>
                      <a:pt x="4" y="2"/>
                      <a:pt x="5" y="1"/>
                    </a:cubicBezTo>
                    <a:cubicBezTo>
                      <a:pt x="6" y="0"/>
                      <a:pt x="6" y="2"/>
                      <a:pt x="7" y="3"/>
                    </a:cubicBezTo>
                    <a:cubicBezTo>
                      <a:pt x="9" y="3"/>
                      <a:pt x="10" y="2"/>
                      <a:pt x="11" y="3"/>
                    </a:cubicBezTo>
                    <a:cubicBezTo>
                      <a:pt x="14" y="8"/>
                      <a:pt x="21" y="8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8" y="15"/>
                      <a:pt x="31" y="20"/>
                      <a:pt x="35" y="21"/>
                    </a:cubicBezTo>
                    <a:cubicBezTo>
                      <a:pt x="35" y="21"/>
                      <a:pt x="36" y="21"/>
                      <a:pt x="36" y="22"/>
                    </a:cubicBezTo>
                    <a:cubicBezTo>
                      <a:pt x="36" y="22"/>
                      <a:pt x="36" y="23"/>
                      <a:pt x="35" y="23"/>
                    </a:cubicBezTo>
                    <a:cubicBezTo>
                      <a:pt x="35" y="24"/>
                      <a:pt x="34" y="24"/>
                      <a:pt x="34" y="25"/>
                    </a:cubicBezTo>
                    <a:cubicBezTo>
                      <a:pt x="38" y="30"/>
                      <a:pt x="35" y="29"/>
                      <a:pt x="31" y="30"/>
                    </a:cubicBezTo>
                    <a:cubicBezTo>
                      <a:pt x="29" y="31"/>
                      <a:pt x="25" y="32"/>
                      <a:pt x="25" y="36"/>
                    </a:cubicBezTo>
                    <a:cubicBezTo>
                      <a:pt x="26" y="38"/>
                      <a:pt x="23" y="38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0" y="40"/>
                      <a:pt x="19" y="37"/>
                      <a:pt x="17" y="37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59" name="Freeform 1112"/>
              <p:cNvSpPr/>
              <p:nvPr/>
            </p:nvSpPr>
            <p:spPr bwMode="auto">
              <a:xfrm>
                <a:off x="917" y="2696"/>
                <a:ext cx="36" cy="46"/>
              </a:xfrm>
              <a:custGeom>
                <a:avLst/>
                <a:gdLst>
                  <a:gd name="T0" fmla="*/ 1 w 15"/>
                  <a:gd name="T1" fmla="*/ 0 h 19"/>
                  <a:gd name="T2" fmla="*/ 13 w 15"/>
                  <a:gd name="T3" fmla="*/ 9 h 19"/>
                  <a:gd name="T4" fmla="*/ 14 w 15"/>
                  <a:gd name="T5" fmla="*/ 15 h 19"/>
                  <a:gd name="T6" fmla="*/ 13 w 15"/>
                  <a:gd name="T7" fmla="*/ 19 h 19"/>
                  <a:gd name="T8" fmla="*/ 10 w 15"/>
                  <a:gd name="T9" fmla="*/ 16 h 19"/>
                  <a:gd name="T10" fmla="*/ 10 w 15"/>
                  <a:gd name="T11" fmla="*/ 15 h 19"/>
                  <a:gd name="T12" fmla="*/ 8 w 15"/>
                  <a:gd name="T13" fmla="*/ 13 h 19"/>
                  <a:gd name="T14" fmla="*/ 8 w 15"/>
                  <a:gd name="T15" fmla="*/ 13 h 19"/>
                  <a:gd name="T16" fmla="*/ 0 w 15"/>
                  <a:gd name="T17" fmla="*/ 3 h 19"/>
                  <a:gd name="T18" fmla="*/ 1 w 15"/>
                  <a:gd name="T1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9">
                    <a:moveTo>
                      <a:pt x="1" y="0"/>
                    </a:moveTo>
                    <a:cubicBezTo>
                      <a:pt x="5" y="3"/>
                      <a:pt x="10" y="4"/>
                      <a:pt x="13" y="9"/>
                    </a:cubicBezTo>
                    <a:cubicBezTo>
                      <a:pt x="11" y="11"/>
                      <a:pt x="13" y="13"/>
                      <a:pt x="14" y="15"/>
                    </a:cubicBezTo>
                    <a:cubicBezTo>
                      <a:pt x="15" y="16"/>
                      <a:pt x="15" y="18"/>
                      <a:pt x="13" y="19"/>
                    </a:cubicBezTo>
                    <a:cubicBezTo>
                      <a:pt x="11" y="19"/>
                      <a:pt x="10" y="18"/>
                      <a:pt x="10" y="16"/>
                    </a:cubicBezTo>
                    <a:cubicBezTo>
                      <a:pt x="10" y="16"/>
                      <a:pt x="10" y="16"/>
                      <a:pt x="10" y="15"/>
                    </a:cubicBezTo>
                    <a:cubicBezTo>
                      <a:pt x="9" y="15"/>
                      <a:pt x="9" y="14"/>
                      <a:pt x="8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9"/>
                      <a:pt x="4" y="3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0" name="Freeform 1113"/>
              <p:cNvSpPr/>
              <p:nvPr/>
            </p:nvSpPr>
            <p:spPr bwMode="auto">
              <a:xfrm>
                <a:off x="841" y="2699"/>
                <a:ext cx="27" cy="17"/>
              </a:xfrm>
              <a:custGeom>
                <a:avLst/>
                <a:gdLst>
                  <a:gd name="T0" fmla="*/ 1 w 11"/>
                  <a:gd name="T1" fmla="*/ 7 h 7"/>
                  <a:gd name="T2" fmla="*/ 2 w 11"/>
                  <a:gd name="T3" fmla="*/ 2 h 7"/>
                  <a:gd name="T4" fmla="*/ 5 w 11"/>
                  <a:gd name="T5" fmla="*/ 2 h 7"/>
                  <a:gd name="T6" fmla="*/ 11 w 11"/>
                  <a:gd name="T7" fmla="*/ 7 h 7"/>
                  <a:gd name="T8" fmla="*/ 1 w 11"/>
                  <a:gd name="T9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">
                    <a:moveTo>
                      <a:pt x="1" y="7"/>
                    </a:moveTo>
                    <a:cubicBezTo>
                      <a:pt x="0" y="5"/>
                      <a:pt x="1" y="4"/>
                      <a:pt x="2" y="2"/>
                    </a:cubicBezTo>
                    <a:cubicBezTo>
                      <a:pt x="2" y="1"/>
                      <a:pt x="4" y="0"/>
                      <a:pt x="5" y="2"/>
                    </a:cubicBezTo>
                    <a:cubicBezTo>
                      <a:pt x="7" y="4"/>
                      <a:pt x="9" y="5"/>
                      <a:pt x="11" y="7"/>
                    </a:cubicBezTo>
                    <a:cubicBezTo>
                      <a:pt x="7" y="7"/>
                      <a:pt x="4" y="7"/>
                      <a:pt x="1" y="7"/>
                    </a:cubicBezTo>
                    <a:close/>
                  </a:path>
                </a:pathLst>
              </a:custGeom>
              <a:solidFill>
                <a:srgbClr val="FEF2E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1" name="Freeform 1114"/>
              <p:cNvSpPr/>
              <p:nvPr/>
            </p:nvSpPr>
            <p:spPr bwMode="auto">
              <a:xfrm>
                <a:off x="882" y="2768"/>
                <a:ext cx="16" cy="7"/>
              </a:xfrm>
              <a:custGeom>
                <a:avLst/>
                <a:gdLst>
                  <a:gd name="T0" fmla="*/ 0 w 7"/>
                  <a:gd name="T1" fmla="*/ 1 h 3"/>
                  <a:gd name="T2" fmla="*/ 7 w 7"/>
                  <a:gd name="T3" fmla="*/ 2 h 3"/>
                  <a:gd name="T4" fmla="*/ 0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0" y="1"/>
                    </a:moveTo>
                    <a:cubicBezTo>
                      <a:pt x="2" y="1"/>
                      <a:pt x="4" y="0"/>
                      <a:pt x="7" y="2"/>
                    </a:cubicBezTo>
                    <a:cubicBezTo>
                      <a:pt x="4" y="3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2" name="Freeform 1115"/>
              <p:cNvSpPr/>
              <p:nvPr/>
            </p:nvSpPr>
            <p:spPr bwMode="auto">
              <a:xfrm>
                <a:off x="903" y="2784"/>
                <a:ext cx="7" cy="5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1 h 2"/>
                  <a:gd name="T4" fmla="*/ 1 w 3"/>
                  <a:gd name="T5" fmla="*/ 0 h 2"/>
                  <a:gd name="T6" fmla="*/ 1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2"/>
                      <a:pt x="2" y="2"/>
                      <a:pt x="1" y="1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3" name="Freeform 1116"/>
              <p:cNvSpPr/>
              <p:nvPr/>
            </p:nvSpPr>
            <p:spPr bwMode="auto">
              <a:xfrm>
                <a:off x="963" y="2739"/>
                <a:ext cx="111" cy="98"/>
              </a:xfrm>
              <a:custGeom>
                <a:avLst/>
                <a:gdLst>
                  <a:gd name="T0" fmla="*/ 33 w 47"/>
                  <a:gd name="T1" fmla="*/ 21 h 41"/>
                  <a:gd name="T2" fmla="*/ 35 w 47"/>
                  <a:gd name="T3" fmla="*/ 22 h 41"/>
                  <a:gd name="T4" fmla="*/ 45 w 47"/>
                  <a:gd name="T5" fmla="*/ 35 h 41"/>
                  <a:gd name="T6" fmla="*/ 47 w 47"/>
                  <a:gd name="T7" fmla="*/ 41 h 41"/>
                  <a:gd name="T8" fmla="*/ 45 w 47"/>
                  <a:gd name="T9" fmla="*/ 41 h 41"/>
                  <a:gd name="T10" fmla="*/ 42 w 47"/>
                  <a:gd name="T11" fmla="*/ 39 h 41"/>
                  <a:gd name="T12" fmla="*/ 11 w 47"/>
                  <a:gd name="T13" fmla="*/ 24 h 41"/>
                  <a:gd name="T14" fmla="*/ 10 w 47"/>
                  <a:gd name="T15" fmla="*/ 20 h 41"/>
                  <a:gd name="T16" fmla="*/ 10 w 47"/>
                  <a:gd name="T17" fmla="*/ 16 h 41"/>
                  <a:gd name="T18" fmla="*/ 7 w 47"/>
                  <a:gd name="T19" fmla="*/ 17 h 41"/>
                  <a:gd name="T20" fmla="*/ 0 w 47"/>
                  <a:gd name="T21" fmla="*/ 12 h 41"/>
                  <a:gd name="T22" fmla="*/ 8 w 47"/>
                  <a:gd name="T23" fmla="*/ 7 h 41"/>
                  <a:gd name="T24" fmla="*/ 9 w 47"/>
                  <a:gd name="T25" fmla="*/ 6 h 41"/>
                  <a:gd name="T26" fmla="*/ 8 w 47"/>
                  <a:gd name="T27" fmla="*/ 6 h 41"/>
                  <a:gd name="T28" fmla="*/ 7 w 47"/>
                  <a:gd name="T29" fmla="*/ 1 h 41"/>
                  <a:gd name="T30" fmla="*/ 13 w 47"/>
                  <a:gd name="T31" fmla="*/ 3 h 41"/>
                  <a:gd name="T32" fmla="*/ 25 w 47"/>
                  <a:gd name="T33" fmla="*/ 14 h 41"/>
                  <a:gd name="T34" fmla="*/ 33 w 47"/>
                  <a:gd name="T35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41">
                    <a:moveTo>
                      <a:pt x="33" y="21"/>
                    </a:moveTo>
                    <a:cubicBezTo>
                      <a:pt x="34" y="22"/>
                      <a:pt x="35" y="22"/>
                      <a:pt x="35" y="22"/>
                    </a:cubicBezTo>
                    <a:cubicBezTo>
                      <a:pt x="39" y="26"/>
                      <a:pt x="43" y="29"/>
                      <a:pt x="45" y="35"/>
                    </a:cubicBezTo>
                    <a:cubicBezTo>
                      <a:pt x="45" y="37"/>
                      <a:pt x="47" y="38"/>
                      <a:pt x="47" y="41"/>
                    </a:cubicBezTo>
                    <a:cubicBezTo>
                      <a:pt x="46" y="41"/>
                      <a:pt x="46" y="41"/>
                      <a:pt x="45" y="41"/>
                    </a:cubicBezTo>
                    <a:cubicBezTo>
                      <a:pt x="43" y="41"/>
                      <a:pt x="43" y="40"/>
                      <a:pt x="42" y="39"/>
                    </a:cubicBezTo>
                    <a:cubicBezTo>
                      <a:pt x="31" y="36"/>
                      <a:pt x="20" y="31"/>
                      <a:pt x="11" y="24"/>
                    </a:cubicBezTo>
                    <a:cubicBezTo>
                      <a:pt x="9" y="23"/>
                      <a:pt x="10" y="22"/>
                      <a:pt x="10" y="20"/>
                    </a:cubicBezTo>
                    <a:cubicBezTo>
                      <a:pt x="11" y="19"/>
                      <a:pt x="12" y="17"/>
                      <a:pt x="10" y="16"/>
                    </a:cubicBezTo>
                    <a:cubicBezTo>
                      <a:pt x="8" y="13"/>
                      <a:pt x="8" y="16"/>
                      <a:pt x="7" y="17"/>
                    </a:cubicBezTo>
                    <a:cubicBezTo>
                      <a:pt x="6" y="13"/>
                      <a:pt x="0" y="16"/>
                      <a:pt x="0" y="12"/>
                    </a:cubicBezTo>
                    <a:cubicBezTo>
                      <a:pt x="2" y="9"/>
                      <a:pt x="3" y="5"/>
                      <a:pt x="8" y="7"/>
                    </a:cubicBezTo>
                    <a:cubicBezTo>
                      <a:pt x="8" y="7"/>
                      <a:pt x="9" y="7"/>
                      <a:pt x="9" y="6"/>
                    </a:cubicBezTo>
                    <a:cubicBezTo>
                      <a:pt x="9" y="6"/>
                      <a:pt x="8" y="6"/>
                      <a:pt x="8" y="6"/>
                    </a:cubicBezTo>
                    <a:cubicBezTo>
                      <a:pt x="6" y="5"/>
                      <a:pt x="6" y="3"/>
                      <a:pt x="7" y="1"/>
                    </a:cubicBezTo>
                    <a:cubicBezTo>
                      <a:pt x="10" y="0"/>
                      <a:pt x="11" y="2"/>
                      <a:pt x="13" y="3"/>
                    </a:cubicBezTo>
                    <a:cubicBezTo>
                      <a:pt x="17" y="7"/>
                      <a:pt x="22" y="10"/>
                      <a:pt x="25" y="14"/>
                    </a:cubicBezTo>
                    <a:cubicBezTo>
                      <a:pt x="27" y="17"/>
                      <a:pt x="32" y="18"/>
                      <a:pt x="33" y="21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4" name="Freeform 1117"/>
              <p:cNvSpPr/>
              <p:nvPr/>
            </p:nvSpPr>
            <p:spPr bwMode="auto">
              <a:xfrm>
                <a:off x="929" y="2713"/>
                <a:ext cx="60" cy="55"/>
              </a:xfrm>
              <a:custGeom>
                <a:avLst/>
                <a:gdLst>
                  <a:gd name="T0" fmla="*/ 21 w 25"/>
                  <a:gd name="T1" fmla="*/ 12 h 23"/>
                  <a:gd name="T2" fmla="*/ 25 w 25"/>
                  <a:gd name="T3" fmla="*/ 16 h 23"/>
                  <a:gd name="T4" fmla="*/ 18 w 25"/>
                  <a:gd name="T5" fmla="*/ 19 h 23"/>
                  <a:gd name="T6" fmla="*/ 16 w 25"/>
                  <a:gd name="T7" fmla="*/ 21 h 23"/>
                  <a:gd name="T8" fmla="*/ 14 w 25"/>
                  <a:gd name="T9" fmla="*/ 23 h 23"/>
                  <a:gd name="T10" fmla="*/ 14 w 25"/>
                  <a:gd name="T11" fmla="*/ 16 h 23"/>
                  <a:gd name="T12" fmla="*/ 13 w 25"/>
                  <a:gd name="T13" fmla="*/ 14 h 23"/>
                  <a:gd name="T14" fmla="*/ 10 w 25"/>
                  <a:gd name="T15" fmla="*/ 14 h 23"/>
                  <a:gd name="T16" fmla="*/ 10 w 25"/>
                  <a:gd name="T17" fmla="*/ 17 h 23"/>
                  <a:gd name="T18" fmla="*/ 2 w 25"/>
                  <a:gd name="T19" fmla="*/ 13 h 23"/>
                  <a:gd name="T20" fmla="*/ 0 w 25"/>
                  <a:gd name="T21" fmla="*/ 10 h 23"/>
                  <a:gd name="T22" fmla="*/ 3 w 25"/>
                  <a:gd name="T23" fmla="*/ 9 h 23"/>
                  <a:gd name="T24" fmla="*/ 3 w 25"/>
                  <a:gd name="T25" fmla="*/ 6 h 23"/>
                  <a:gd name="T26" fmla="*/ 6 w 25"/>
                  <a:gd name="T27" fmla="*/ 9 h 23"/>
                  <a:gd name="T28" fmla="*/ 7 w 25"/>
                  <a:gd name="T29" fmla="*/ 11 h 23"/>
                  <a:gd name="T30" fmla="*/ 8 w 25"/>
                  <a:gd name="T31" fmla="*/ 11 h 23"/>
                  <a:gd name="T32" fmla="*/ 8 w 25"/>
                  <a:gd name="T33" fmla="*/ 7 h 23"/>
                  <a:gd name="T34" fmla="*/ 5 w 25"/>
                  <a:gd name="T35" fmla="*/ 3 h 23"/>
                  <a:gd name="T36" fmla="*/ 8 w 25"/>
                  <a:gd name="T37" fmla="*/ 2 h 23"/>
                  <a:gd name="T38" fmla="*/ 9 w 25"/>
                  <a:gd name="T39" fmla="*/ 3 h 23"/>
                  <a:gd name="T40" fmla="*/ 13 w 25"/>
                  <a:gd name="T41" fmla="*/ 5 h 23"/>
                  <a:gd name="T42" fmla="*/ 14 w 25"/>
                  <a:gd name="T43" fmla="*/ 8 h 23"/>
                  <a:gd name="T44" fmla="*/ 13 w 25"/>
                  <a:gd name="T45" fmla="*/ 9 h 23"/>
                  <a:gd name="T46" fmla="*/ 15 w 25"/>
                  <a:gd name="T47" fmla="*/ 9 h 23"/>
                  <a:gd name="T48" fmla="*/ 17 w 25"/>
                  <a:gd name="T49" fmla="*/ 14 h 23"/>
                  <a:gd name="T50" fmla="*/ 21 w 25"/>
                  <a:gd name="T51" fmla="*/ 12 h 23"/>
                  <a:gd name="T52" fmla="*/ 21 w 25"/>
                  <a:gd name="T5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5" h="23">
                    <a:moveTo>
                      <a:pt x="21" y="12"/>
                    </a:moveTo>
                    <a:cubicBezTo>
                      <a:pt x="21" y="14"/>
                      <a:pt x="20" y="18"/>
                      <a:pt x="25" y="16"/>
                    </a:cubicBezTo>
                    <a:cubicBezTo>
                      <a:pt x="23" y="19"/>
                      <a:pt x="21" y="20"/>
                      <a:pt x="18" y="19"/>
                    </a:cubicBezTo>
                    <a:cubicBezTo>
                      <a:pt x="17" y="19"/>
                      <a:pt x="16" y="19"/>
                      <a:pt x="16" y="21"/>
                    </a:cubicBezTo>
                    <a:cubicBezTo>
                      <a:pt x="16" y="22"/>
                      <a:pt x="15" y="23"/>
                      <a:pt x="14" y="23"/>
                    </a:cubicBezTo>
                    <a:cubicBezTo>
                      <a:pt x="14" y="21"/>
                      <a:pt x="11" y="18"/>
                      <a:pt x="14" y="16"/>
                    </a:cubicBezTo>
                    <a:cubicBezTo>
                      <a:pt x="15" y="16"/>
                      <a:pt x="13" y="15"/>
                      <a:pt x="13" y="14"/>
                    </a:cubicBezTo>
                    <a:cubicBezTo>
                      <a:pt x="12" y="13"/>
                      <a:pt x="11" y="14"/>
                      <a:pt x="10" y="14"/>
                    </a:cubicBezTo>
                    <a:cubicBezTo>
                      <a:pt x="8" y="15"/>
                      <a:pt x="10" y="16"/>
                      <a:pt x="10" y="17"/>
                    </a:cubicBezTo>
                    <a:cubicBezTo>
                      <a:pt x="8" y="15"/>
                      <a:pt x="4" y="15"/>
                      <a:pt x="2" y="13"/>
                    </a:cubicBezTo>
                    <a:cubicBezTo>
                      <a:pt x="0" y="12"/>
                      <a:pt x="0" y="11"/>
                      <a:pt x="0" y="10"/>
                    </a:cubicBezTo>
                    <a:cubicBezTo>
                      <a:pt x="1" y="8"/>
                      <a:pt x="2" y="9"/>
                      <a:pt x="3" y="9"/>
                    </a:cubicBezTo>
                    <a:cubicBezTo>
                      <a:pt x="5" y="9"/>
                      <a:pt x="2" y="7"/>
                      <a:pt x="3" y="6"/>
                    </a:cubicBezTo>
                    <a:cubicBezTo>
                      <a:pt x="5" y="6"/>
                      <a:pt x="5" y="8"/>
                      <a:pt x="6" y="9"/>
                    </a:cubicBezTo>
                    <a:cubicBezTo>
                      <a:pt x="6" y="10"/>
                      <a:pt x="5" y="11"/>
                      <a:pt x="7" y="11"/>
                    </a:cubicBezTo>
                    <a:cubicBezTo>
                      <a:pt x="7" y="11"/>
                      <a:pt x="8" y="11"/>
                      <a:pt x="8" y="11"/>
                    </a:cubicBezTo>
                    <a:cubicBezTo>
                      <a:pt x="8" y="10"/>
                      <a:pt x="9" y="8"/>
                      <a:pt x="8" y="7"/>
                    </a:cubicBezTo>
                    <a:cubicBezTo>
                      <a:pt x="6" y="6"/>
                      <a:pt x="6" y="5"/>
                      <a:pt x="5" y="3"/>
                    </a:cubicBezTo>
                    <a:cubicBezTo>
                      <a:pt x="5" y="0"/>
                      <a:pt x="6" y="1"/>
                      <a:pt x="8" y="2"/>
                    </a:cubicBezTo>
                    <a:cubicBezTo>
                      <a:pt x="8" y="2"/>
                      <a:pt x="9" y="2"/>
                      <a:pt x="9" y="3"/>
                    </a:cubicBezTo>
                    <a:cubicBezTo>
                      <a:pt x="10" y="4"/>
                      <a:pt x="11" y="5"/>
                      <a:pt x="13" y="5"/>
                    </a:cubicBezTo>
                    <a:cubicBezTo>
                      <a:pt x="14" y="6"/>
                      <a:pt x="14" y="7"/>
                      <a:pt x="14" y="8"/>
                    </a:cubicBezTo>
                    <a:cubicBezTo>
                      <a:pt x="14" y="8"/>
                      <a:pt x="13" y="8"/>
                      <a:pt x="13" y="9"/>
                    </a:cubicBezTo>
                    <a:cubicBezTo>
                      <a:pt x="14" y="9"/>
                      <a:pt x="14" y="8"/>
                      <a:pt x="15" y="9"/>
                    </a:cubicBezTo>
                    <a:cubicBezTo>
                      <a:pt x="18" y="9"/>
                      <a:pt x="19" y="11"/>
                      <a:pt x="17" y="14"/>
                    </a:cubicBezTo>
                    <a:cubicBezTo>
                      <a:pt x="18" y="13"/>
                      <a:pt x="19" y="11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5" name="Freeform 1118"/>
              <p:cNvSpPr/>
              <p:nvPr/>
            </p:nvSpPr>
            <p:spPr bwMode="auto">
              <a:xfrm>
                <a:off x="941" y="2796"/>
                <a:ext cx="33" cy="34"/>
              </a:xfrm>
              <a:custGeom>
                <a:avLst/>
                <a:gdLst>
                  <a:gd name="T0" fmla="*/ 14 w 14"/>
                  <a:gd name="T1" fmla="*/ 7 h 14"/>
                  <a:gd name="T2" fmla="*/ 10 w 14"/>
                  <a:gd name="T3" fmla="*/ 10 h 14"/>
                  <a:gd name="T4" fmla="*/ 3 w 14"/>
                  <a:gd name="T5" fmla="*/ 12 h 14"/>
                  <a:gd name="T6" fmla="*/ 1 w 14"/>
                  <a:gd name="T7" fmla="*/ 7 h 14"/>
                  <a:gd name="T8" fmla="*/ 5 w 14"/>
                  <a:gd name="T9" fmla="*/ 0 h 14"/>
                  <a:gd name="T10" fmla="*/ 12 w 14"/>
                  <a:gd name="T11" fmla="*/ 0 h 14"/>
                  <a:gd name="T12" fmla="*/ 13 w 14"/>
                  <a:gd name="T13" fmla="*/ 4 h 14"/>
                  <a:gd name="T14" fmla="*/ 14 w 14"/>
                  <a:gd name="T15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14">
                    <a:moveTo>
                      <a:pt x="14" y="7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4"/>
                      <a:pt x="6" y="13"/>
                      <a:pt x="3" y="12"/>
                    </a:cubicBezTo>
                    <a:cubicBezTo>
                      <a:pt x="0" y="12"/>
                      <a:pt x="3" y="8"/>
                      <a:pt x="1" y="7"/>
                    </a:cubicBezTo>
                    <a:cubicBezTo>
                      <a:pt x="5" y="6"/>
                      <a:pt x="1" y="2"/>
                      <a:pt x="5" y="0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4" y="0"/>
                      <a:pt x="12" y="3"/>
                      <a:pt x="13" y="4"/>
                    </a:cubicBezTo>
                    <a:cubicBezTo>
                      <a:pt x="13" y="5"/>
                      <a:pt x="13" y="6"/>
                      <a:pt x="14" y="7"/>
                    </a:cubicBezTo>
                    <a:close/>
                  </a:path>
                </a:pathLst>
              </a:custGeom>
              <a:solidFill>
                <a:srgbClr val="FED2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6" name="Freeform 1119"/>
              <p:cNvSpPr/>
              <p:nvPr/>
            </p:nvSpPr>
            <p:spPr bwMode="auto">
              <a:xfrm>
                <a:off x="1349" y="2578"/>
                <a:ext cx="76" cy="126"/>
              </a:xfrm>
              <a:custGeom>
                <a:avLst/>
                <a:gdLst>
                  <a:gd name="T0" fmla="*/ 27 w 32"/>
                  <a:gd name="T1" fmla="*/ 39 h 53"/>
                  <a:gd name="T2" fmla="*/ 27 w 32"/>
                  <a:gd name="T3" fmla="*/ 39 h 53"/>
                  <a:gd name="T4" fmla="*/ 25 w 32"/>
                  <a:gd name="T5" fmla="*/ 42 h 53"/>
                  <a:gd name="T6" fmla="*/ 22 w 32"/>
                  <a:gd name="T7" fmla="*/ 44 h 53"/>
                  <a:gd name="T8" fmla="*/ 17 w 32"/>
                  <a:gd name="T9" fmla="*/ 45 h 53"/>
                  <a:gd name="T10" fmla="*/ 8 w 32"/>
                  <a:gd name="T11" fmla="*/ 50 h 53"/>
                  <a:gd name="T12" fmla="*/ 5 w 32"/>
                  <a:gd name="T13" fmla="*/ 50 h 53"/>
                  <a:gd name="T14" fmla="*/ 5 w 32"/>
                  <a:gd name="T15" fmla="*/ 44 h 53"/>
                  <a:gd name="T16" fmla="*/ 6 w 32"/>
                  <a:gd name="T17" fmla="*/ 40 h 53"/>
                  <a:gd name="T18" fmla="*/ 3 w 32"/>
                  <a:gd name="T19" fmla="*/ 31 h 53"/>
                  <a:gd name="T20" fmla="*/ 3 w 32"/>
                  <a:gd name="T21" fmla="*/ 31 h 53"/>
                  <a:gd name="T22" fmla="*/ 1 w 32"/>
                  <a:gd name="T23" fmla="*/ 28 h 53"/>
                  <a:gd name="T24" fmla="*/ 4 w 32"/>
                  <a:gd name="T25" fmla="*/ 19 h 53"/>
                  <a:gd name="T26" fmla="*/ 5 w 32"/>
                  <a:gd name="T27" fmla="*/ 13 h 53"/>
                  <a:gd name="T28" fmla="*/ 5 w 32"/>
                  <a:gd name="T29" fmla="*/ 12 h 53"/>
                  <a:gd name="T30" fmla="*/ 6 w 32"/>
                  <a:gd name="T31" fmla="*/ 7 h 53"/>
                  <a:gd name="T32" fmla="*/ 7 w 32"/>
                  <a:gd name="T33" fmla="*/ 5 h 53"/>
                  <a:gd name="T34" fmla="*/ 9 w 32"/>
                  <a:gd name="T35" fmla="*/ 7 h 53"/>
                  <a:gd name="T36" fmla="*/ 12 w 32"/>
                  <a:gd name="T37" fmla="*/ 9 h 53"/>
                  <a:gd name="T38" fmla="*/ 9 w 32"/>
                  <a:gd name="T39" fmla="*/ 7 h 53"/>
                  <a:gd name="T40" fmla="*/ 14 w 32"/>
                  <a:gd name="T41" fmla="*/ 5 h 53"/>
                  <a:gd name="T42" fmla="*/ 22 w 32"/>
                  <a:gd name="T43" fmla="*/ 2 h 53"/>
                  <a:gd name="T44" fmla="*/ 29 w 32"/>
                  <a:gd name="T45" fmla="*/ 1 h 53"/>
                  <a:gd name="T46" fmla="*/ 29 w 32"/>
                  <a:gd name="T47" fmla="*/ 3 h 53"/>
                  <a:gd name="T48" fmla="*/ 27 w 32"/>
                  <a:gd name="T49" fmla="*/ 7 h 53"/>
                  <a:gd name="T50" fmla="*/ 28 w 32"/>
                  <a:gd name="T51" fmla="*/ 6 h 53"/>
                  <a:gd name="T52" fmla="*/ 31 w 32"/>
                  <a:gd name="T53" fmla="*/ 6 h 53"/>
                  <a:gd name="T54" fmla="*/ 29 w 32"/>
                  <a:gd name="T55" fmla="*/ 8 h 53"/>
                  <a:gd name="T56" fmla="*/ 23 w 32"/>
                  <a:gd name="T57" fmla="*/ 13 h 53"/>
                  <a:gd name="T58" fmla="*/ 21 w 32"/>
                  <a:gd name="T59" fmla="*/ 13 h 53"/>
                  <a:gd name="T60" fmla="*/ 20 w 32"/>
                  <a:gd name="T61" fmla="*/ 9 h 53"/>
                  <a:gd name="T62" fmla="*/ 18 w 32"/>
                  <a:gd name="T63" fmla="*/ 12 h 53"/>
                  <a:gd name="T64" fmla="*/ 17 w 32"/>
                  <a:gd name="T65" fmla="*/ 15 h 53"/>
                  <a:gd name="T66" fmla="*/ 15 w 32"/>
                  <a:gd name="T67" fmla="*/ 14 h 53"/>
                  <a:gd name="T68" fmla="*/ 10 w 32"/>
                  <a:gd name="T69" fmla="*/ 16 h 53"/>
                  <a:gd name="T70" fmla="*/ 16 w 32"/>
                  <a:gd name="T71" fmla="*/ 21 h 53"/>
                  <a:gd name="T72" fmla="*/ 19 w 32"/>
                  <a:gd name="T73" fmla="*/ 20 h 53"/>
                  <a:gd name="T74" fmla="*/ 22 w 32"/>
                  <a:gd name="T75" fmla="*/ 19 h 53"/>
                  <a:gd name="T76" fmla="*/ 28 w 32"/>
                  <a:gd name="T77" fmla="*/ 20 h 53"/>
                  <a:gd name="T78" fmla="*/ 28 w 32"/>
                  <a:gd name="T79" fmla="*/ 23 h 53"/>
                  <a:gd name="T80" fmla="*/ 24 w 32"/>
                  <a:gd name="T81" fmla="*/ 22 h 53"/>
                  <a:gd name="T82" fmla="*/ 20 w 32"/>
                  <a:gd name="T83" fmla="*/ 23 h 53"/>
                  <a:gd name="T84" fmla="*/ 23 w 32"/>
                  <a:gd name="T85" fmla="*/ 26 h 53"/>
                  <a:gd name="T86" fmla="*/ 21 w 32"/>
                  <a:gd name="T87" fmla="*/ 26 h 53"/>
                  <a:gd name="T88" fmla="*/ 18 w 32"/>
                  <a:gd name="T89" fmla="*/ 28 h 53"/>
                  <a:gd name="T90" fmla="*/ 17 w 32"/>
                  <a:gd name="T91" fmla="*/ 30 h 53"/>
                  <a:gd name="T92" fmla="*/ 17 w 32"/>
                  <a:gd name="T93" fmla="*/ 31 h 53"/>
                  <a:gd name="T94" fmla="*/ 19 w 32"/>
                  <a:gd name="T95" fmla="*/ 33 h 53"/>
                  <a:gd name="T96" fmla="*/ 27 w 32"/>
                  <a:gd name="T97" fmla="*/ 39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" h="53">
                    <a:moveTo>
                      <a:pt x="27" y="39"/>
                    </a:move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40"/>
                      <a:pt x="26" y="42"/>
                      <a:pt x="25" y="42"/>
                    </a:cubicBezTo>
                    <a:cubicBezTo>
                      <a:pt x="22" y="40"/>
                      <a:pt x="23" y="44"/>
                      <a:pt x="22" y="44"/>
                    </a:cubicBezTo>
                    <a:cubicBezTo>
                      <a:pt x="20" y="45"/>
                      <a:pt x="19" y="45"/>
                      <a:pt x="17" y="45"/>
                    </a:cubicBezTo>
                    <a:cubicBezTo>
                      <a:pt x="14" y="46"/>
                      <a:pt x="10" y="46"/>
                      <a:pt x="8" y="50"/>
                    </a:cubicBezTo>
                    <a:cubicBezTo>
                      <a:pt x="8" y="51"/>
                      <a:pt x="6" y="53"/>
                      <a:pt x="5" y="50"/>
                    </a:cubicBezTo>
                    <a:cubicBezTo>
                      <a:pt x="4" y="48"/>
                      <a:pt x="6" y="46"/>
                      <a:pt x="5" y="44"/>
                    </a:cubicBezTo>
                    <a:cubicBezTo>
                      <a:pt x="4" y="42"/>
                      <a:pt x="5" y="41"/>
                      <a:pt x="6" y="40"/>
                    </a:cubicBezTo>
                    <a:cubicBezTo>
                      <a:pt x="1" y="38"/>
                      <a:pt x="0" y="35"/>
                      <a:pt x="3" y="31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1" y="31"/>
                      <a:pt x="1" y="29"/>
                      <a:pt x="1" y="28"/>
                    </a:cubicBezTo>
                    <a:cubicBezTo>
                      <a:pt x="1" y="25"/>
                      <a:pt x="3" y="22"/>
                      <a:pt x="4" y="19"/>
                    </a:cubicBezTo>
                    <a:cubicBezTo>
                      <a:pt x="6" y="17"/>
                      <a:pt x="6" y="15"/>
                      <a:pt x="5" y="13"/>
                    </a:cubicBezTo>
                    <a:cubicBezTo>
                      <a:pt x="5" y="13"/>
                      <a:pt x="5" y="12"/>
                      <a:pt x="5" y="12"/>
                    </a:cubicBezTo>
                    <a:cubicBezTo>
                      <a:pt x="5" y="10"/>
                      <a:pt x="6" y="8"/>
                      <a:pt x="6" y="7"/>
                    </a:cubicBezTo>
                    <a:cubicBezTo>
                      <a:pt x="6" y="6"/>
                      <a:pt x="6" y="5"/>
                      <a:pt x="7" y="5"/>
                    </a:cubicBezTo>
                    <a:cubicBezTo>
                      <a:pt x="9" y="4"/>
                      <a:pt x="9" y="6"/>
                      <a:pt x="9" y="7"/>
                    </a:cubicBezTo>
                    <a:cubicBezTo>
                      <a:pt x="10" y="8"/>
                      <a:pt x="10" y="10"/>
                      <a:pt x="12" y="9"/>
                    </a:cubicBezTo>
                    <a:cubicBezTo>
                      <a:pt x="11" y="9"/>
                      <a:pt x="10" y="8"/>
                      <a:pt x="9" y="7"/>
                    </a:cubicBezTo>
                    <a:cubicBezTo>
                      <a:pt x="10" y="4"/>
                      <a:pt x="12" y="5"/>
                      <a:pt x="14" y="5"/>
                    </a:cubicBezTo>
                    <a:cubicBezTo>
                      <a:pt x="17" y="6"/>
                      <a:pt x="20" y="7"/>
                      <a:pt x="22" y="2"/>
                    </a:cubicBezTo>
                    <a:cubicBezTo>
                      <a:pt x="24" y="2"/>
                      <a:pt x="26" y="0"/>
                      <a:pt x="29" y="1"/>
                    </a:cubicBezTo>
                    <a:cubicBezTo>
                      <a:pt x="30" y="1"/>
                      <a:pt x="31" y="2"/>
                      <a:pt x="29" y="3"/>
                    </a:cubicBezTo>
                    <a:cubicBezTo>
                      <a:pt x="27" y="3"/>
                      <a:pt x="26" y="4"/>
                      <a:pt x="27" y="7"/>
                    </a:cubicBezTo>
                    <a:cubicBezTo>
                      <a:pt x="27" y="7"/>
                      <a:pt x="28" y="7"/>
                      <a:pt x="28" y="6"/>
                    </a:cubicBezTo>
                    <a:cubicBezTo>
                      <a:pt x="29" y="6"/>
                      <a:pt x="30" y="4"/>
                      <a:pt x="31" y="6"/>
                    </a:cubicBezTo>
                    <a:cubicBezTo>
                      <a:pt x="32" y="8"/>
                      <a:pt x="30" y="8"/>
                      <a:pt x="29" y="8"/>
                    </a:cubicBezTo>
                    <a:cubicBezTo>
                      <a:pt x="28" y="8"/>
                      <a:pt x="24" y="12"/>
                      <a:pt x="23" y="13"/>
                    </a:cubicBezTo>
                    <a:cubicBezTo>
                      <a:pt x="23" y="14"/>
                      <a:pt x="22" y="13"/>
                      <a:pt x="21" y="13"/>
                    </a:cubicBezTo>
                    <a:cubicBezTo>
                      <a:pt x="20" y="12"/>
                      <a:pt x="20" y="11"/>
                      <a:pt x="20" y="9"/>
                    </a:cubicBezTo>
                    <a:cubicBezTo>
                      <a:pt x="18" y="10"/>
                      <a:pt x="17" y="11"/>
                      <a:pt x="18" y="12"/>
                    </a:cubicBezTo>
                    <a:cubicBezTo>
                      <a:pt x="19" y="14"/>
                      <a:pt x="18" y="14"/>
                      <a:pt x="17" y="15"/>
                    </a:cubicBezTo>
                    <a:cubicBezTo>
                      <a:pt x="16" y="16"/>
                      <a:pt x="16" y="15"/>
                      <a:pt x="15" y="14"/>
                    </a:cubicBezTo>
                    <a:cubicBezTo>
                      <a:pt x="14" y="13"/>
                      <a:pt x="12" y="15"/>
                      <a:pt x="10" y="16"/>
                    </a:cubicBezTo>
                    <a:cubicBezTo>
                      <a:pt x="13" y="16"/>
                      <a:pt x="15" y="17"/>
                      <a:pt x="16" y="21"/>
                    </a:cubicBezTo>
                    <a:cubicBezTo>
                      <a:pt x="17" y="20"/>
                      <a:pt x="18" y="19"/>
                      <a:pt x="19" y="20"/>
                    </a:cubicBezTo>
                    <a:cubicBezTo>
                      <a:pt x="20" y="20"/>
                      <a:pt x="21" y="19"/>
                      <a:pt x="22" y="19"/>
                    </a:cubicBezTo>
                    <a:cubicBezTo>
                      <a:pt x="25" y="17"/>
                      <a:pt x="26" y="19"/>
                      <a:pt x="28" y="20"/>
                    </a:cubicBezTo>
                    <a:cubicBezTo>
                      <a:pt x="25" y="21"/>
                      <a:pt x="30" y="22"/>
                      <a:pt x="28" y="23"/>
                    </a:cubicBezTo>
                    <a:cubicBezTo>
                      <a:pt x="26" y="24"/>
                      <a:pt x="25" y="22"/>
                      <a:pt x="24" y="22"/>
                    </a:cubicBezTo>
                    <a:cubicBezTo>
                      <a:pt x="23" y="22"/>
                      <a:pt x="21" y="20"/>
                      <a:pt x="20" y="23"/>
                    </a:cubicBezTo>
                    <a:cubicBezTo>
                      <a:pt x="19" y="25"/>
                      <a:pt x="23" y="24"/>
                      <a:pt x="23" y="26"/>
                    </a:cubicBezTo>
                    <a:cubicBezTo>
                      <a:pt x="23" y="27"/>
                      <a:pt x="22" y="27"/>
                      <a:pt x="21" y="26"/>
                    </a:cubicBezTo>
                    <a:cubicBezTo>
                      <a:pt x="19" y="25"/>
                      <a:pt x="18" y="26"/>
                      <a:pt x="18" y="28"/>
                    </a:cubicBezTo>
                    <a:cubicBezTo>
                      <a:pt x="18" y="29"/>
                      <a:pt x="20" y="31"/>
                      <a:pt x="17" y="30"/>
                    </a:cubicBezTo>
                    <a:cubicBezTo>
                      <a:pt x="16" y="30"/>
                      <a:pt x="16" y="31"/>
                      <a:pt x="17" y="31"/>
                    </a:cubicBezTo>
                    <a:cubicBezTo>
                      <a:pt x="17" y="32"/>
                      <a:pt x="18" y="33"/>
                      <a:pt x="19" y="33"/>
                    </a:cubicBezTo>
                    <a:cubicBezTo>
                      <a:pt x="23" y="33"/>
                      <a:pt x="26" y="34"/>
                      <a:pt x="27" y="39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7" name="Freeform 1120"/>
              <p:cNvSpPr/>
              <p:nvPr/>
            </p:nvSpPr>
            <p:spPr bwMode="auto">
              <a:xfrm>
                <a:off x="1378" y="2509"/>
                <a:ext cx="116" cy="81"/>
              </a:xfrm>
              <a:custGeom>
                <a:avLst/>
                <a:gdLst>
                  <a:gd name="T0" fmla="*/ 17 w 49"/>
                  <a:gd name="T1" fmla="*/ 30 h 34"/>
                  <a:gd name="T2" fmla="*/ 10 w 49"/>
                  <a:gd name="T3" fmla="*/ 32 h 34"/>
                  <a:gd name="T4" fmla="*/ 6 w 49"/>
                  <a:gd name="T5" fmla="*/ 33 h 34"/>
                  <a:gd name="T6" fmla="*/ 1 w 49"/>
                  <a:gd name="T7" fmla="*/ 31 h 34"/>
                  <a:gd name="T8" fmla="*/ 3 w 49"/>
                  <a:gd name="T9" fmla="*/ 26 h 34"/>
                  <a:gd name="T10" fmla="*/ 15 w 49"/>
                  <a:gd name="T11" fmla="*/ 15 h 34"/>
                  <a:gd name="T12" fmla="*/ 20 w 49"/>
                  <a:gd name="T13" fmla="*/ 11 h 34"/>
                  <a:gd name="T14" fmla="*/ 28 w 49"/>
                  <a:gd name="T15" fmla="*/ 7 h 34"/>
                  <a:gd name="T16" fmla="*/ 42 w 49"/>
                  <a:gd name="T17" fmla="*/ 0 h 34"/>
                  <a:gd name="T18" fmla="*/ 40 w 49"/>
                  <a:gd name="T19" fmla="*/ 4 h 34"/>
                  <a:gd name="T20" fmla="*/ 46 w 49"/>
                  <a:gd name="T21" fmla="*/ 6 h 34"/>
                  <a:gd name="T22" fmla="*/ 48 w 49"/>
                  <a:gd name="T23" fmla="*/ 7 h 34"/>
                  <a:gd name="T24" fmla="*/ 46 w 49"/>
                  <a:gd name="T25" fmla="*/ 8 h 34"/>
                  <a:gd name="T26" fmla="*/ 44 w 49"/>
                  <a:gd name="T27" fmla="*/ 8 h 34"/>
                  <a:gd name="T28" fmla="*/ 44 w 49"/>
                  <a:gd name="T29" fmla="*/ 9 h 34"/>
                  <a:gd name="T30" fmla="*/ 48 w 49"/>
                  <a:gd name="T31" fmla="*/ 11 h 34"/>
                  <a:gd name="T32" fmla="*/ 49 w 49"/>
                  <a:gd name="T33" fmla="*/ 10 h 34"/>
                  <a:gd name="T34" fmla="*/ 47 w 49"/>
                  <a:gd name="T35" fmla="*/ 15 h 34"/>
                  <a:gd name="T36" fmla="*/ 41 w 49"/>
                  <a:gd name="T37" fmla="*/ 10 h 34"/>
                  <a:gd name="T38" fmla="*/ 39 w 49"/>
                  <a:gd name="T39" fmla="*/ 12 h 34"/>
                  <a:gd name="T40" fmla="*/ 36 w 49"/>
                  <a:gd name="T41" fmla="*/ 17 h 34"/>
                  <a:gd name="T42" fmla="*/ 33 w 49"/>
                  <a:gd name="T43" fmla="*/ 19 h 34"/>
                  <a:gd name="T44" fmla="*/ 36 w 49"/>
                  <a:gd name="T45" fmla="*/ 20 h 34"/>
                  <a:gd name="T46" fmla="*/ 33 w 49"/>
                  <a:gd name="T47" fmla="*/ 22 h 34"/>
                  <a:gd name="T48" fmla="*/ 33 w 49"/>
                  <a:gd name="T49" fmla="*/ 22 h 34"/>
                  <a:gd name="T50" fmla="*/ 18 w 49"/>
                  <a:gd name="T51" fmla="*/ 28 h 34"/>
                  <a:gd name="T52" fmla="*/ 17 w 49"/>
                  <a:gd name="T53" fmla="*/ 3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9" h="34">
                    <a:moveTo>
                      <a:pt x="17" y="30"/>
                    </a:moveTo>
                    <a:cubicBezTo>
                      <a:pt x="14" y="30"/>
                      <a:pt x="13" y="32"/>
                      <a:pt x="10" y="32"/>
                    </a:cubicBezTo>
                    <a:cubicBezTo>
                      <a:pt x="9" y="33"/>
                      <a:pt x="8" y="34"/>
                      <a:pt x="6" y="33"/>
                    </a:cubicBezTo>
                    <a:cubicBezTo>
                      <a:pt x="4" y="33"/>
                      <a:pt x="2" y="34"/>
                      <a:pt x="1" y="31"/>
                    </a:cubicBezTo>
                    <a:cubicBezTo>
                      <a:pt x="0" y="29"/>
                      <a:pt x="1" y="28"/>
                      <a:pt x="3" y="26"/>
                    </a:cubicBezTo>
                    <a:cubicBezTo>
                      <a:pt x="6" y="22"/>
                      <a:pt x="11" y="19"/>
                      <a:pt x="15" y="15"/>
                    </a:cubicBezTo>
                    <a:cubicBezTo>
                      <a:pt x="17" y="14"/>
                      <a:pt x="19" y="13"/>
                      <a:pt x="20" y="11"/>
                    </a:cubicBezTo>
                    <a:cubicBezTo>
                      <a:pt x="22" y="9"/>
                      <a:pt x="25" y="7"/>
                      <a:pt x="28" y="7"/>
                    </a:cubicBezTo>
                    <a:cubicBezTo>
                      <a:pt x="34" y="7"/>
                      <a:pt x="38" y="3"/>
                      <a:pt x="42" y="0"/>
                    </a:cubicBezTo>
                    <a:cubicBezTo>
                      <a:pt x="45" y="3"/>
                      <a:pt x="41" y="3"/>
                      <a:pt x="40" y="4"/>
                    </a:cubicBezTo>
                    <a:cubicBezTo>
                      <a:pt x="42" y="7"/>
                      <a:pt x="44" y="5"/>
                      <a:pt x="46" y="6"/>
                    </a:cubicBezTo>
                    <a:cubicBezTo>
                      <a:pt x="47" y="6"/>
                      <a:pt x="48" y="6"/>
                      <a:pt x="48" y="7"/>
                    </a:cubicBezTo>
                    <a:cubicBezTo>
                      <a:pt x="48" y="9"/>
                      <a:pt x="47" y="8"/>
                      <a:pt x="46" y="8"/>
                    </a:cubicBezTo>
                    <a:cubicBezTo>
                      <a:pt x="45" y="7"/>
                      <a:pt x="44" y="8"/>
                      <a:pt x="44" y="8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6" y="9"/>
                      <a:pt x="46" y="12"/>
                      <a:pt x="48" y="11"/>
                    </a:cubicBezTo>
                    <a:cubicBezTo>
                      <a:pt x="48" y="11"/>
                      <a:pt x="49" y="10"/>
                      <a:pt x="49" y="10"/>
                    </a:cubicBezTo>
                    <a:cubicBezTo>
                      <a:pt x="49" y="12"/>
                      <a:pt x="48" y="14"/>
                      <a:pt x="47" y="15"/>
                    </a:cubicBezTo>
                    <a:cubicBezTo>
                      <a:pt x="47" y="11"/>
                      <a:pt x="39" y="16"/>
                      <a:pt x="41" y="10"/>
                    </a:cubicBezTo>
                    <a:cubicBezTo>
                      <a:pt x="39" y="10"/>
                      <a:pt x="39" y="12"/>
                      <a:pt x="39" y="12"/>
                    </a:cubicBezTo>
                    <a:cubicBezTo>
                      <a:pt x="41" y="16"/>
                      <a:pt x="38" y="17"/>
                      <a:pt x="36" y="17"/>
                    </a:cubicBezTo>
                    <a:cubicBezTo>
                      <a:pt x="34" y="18"/>
                      <a:pt x="33" y="18"/>
                      <a:pt x="33" y="19"/>
                    </a:cubicBezTo>
                    <a:cubicBezTo>
                      <a:pt x="33" y="21"/>
                      <a:pt x="35" y="19"/>
                      <a:pt x="36" y="20"/>
                    </a:cubicBezTo>
                    <a:cubicBezTo>
                      <a:pt x="35" y="21"/>
                      <a:pt x="34" y="22"/>
                      <a:pt x="33" y="22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28" y="24"/>
                      <a:pt x="23" y="26"/>
                      <a:pt x="18" y="28"/>
                    </a:cubicBezTo>
                    <a:cubicBezTo>
                      <a:pt x="18" y="28"/>
                      <a:pt x="17" y="29"/>
                      <a:pt x="17" y="30"/>
                    </a:cubicBezTo>
                    <a:close/>
                  </a:path>
                </a:pathLst>
              </a:custGeom>
              <a:solidFill>
                <a:srgbClr val="FE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8" name="Freeform 1121"/>
              <p:cNvSpPr/>
              <p:nvPr/>
            </p:nvSpPr>
            <p:spPr bwMode="auto">
              <a:xfrm>
                <a:off x="1451" y="2625"/>
                <a:ext cx="12" cy="12"/>
              </a:xfrm>
              <a:custGeom>
                <a:avLst/>
                <a:gdLst>
                  <a:gd name="T0" fmla="*/ 4 w 5"/>
                  <a:gd name="T1" fmla="*/ 0 h 5"/>
                  <a:gd name="T2" fmla="*/ 1 w 5"/>
                  <a:gd name="T3" fmla="*/ 4 h 5"/>
                  <a:gd name="T4" fmla="*/ 4 w 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3"/>
                      <a:pt x="5" y="5"/>
                      <a:pt x="1" y="4"/>
                    </a:cubicBezTo>
                    <a:cubicBezTo>
                      <a:pt x="0" y="1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69" name="Freeform 1122"/>
              <p:cNvSpPr/>
              <p:nvPr/>
            </p:nvSpPr>
            <p:spPr bwMode="auto">
              <a:xfrm>
                <a:off x="1461" y="2618"/>
                <a:ext cx="12" cy="7"/>
              </a:xfrm>
              <a:custGeom>
                <a:avLst/>
                <a:gdLst>
                  <a:gd name="T0" fmla="*/ 4 w 5"/>
                  <a:gd name="T1" fmla="*/ 0 h 3"/>
                  <a:gd name="T2" fmla="*/ 4 w 5"/>
                  <a:gd name="T3" fmla="*/ 3 h 3"/>
                  <a:gd name="T4" fmla="*/ 0 w 5"/>
                  <a:gd name="T5" fmla="*/ 3 h 3"/>
                  <a:gd name="T6" fmla="*/ 4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4" y="0"/>
                    </a:moveTo>
                    <a:cubicBezTo>
                      <a:pt x="5" y="2"/>
                      <a:pt x="5" y="3"/>
                      <a:pt x="4" y="3"/>
                    </a:cubicBezTo>
                    <a:cubicBezTo>
                      <a:pt x="2" y="3"/>
                      <a:pt x="1" y="3"/>
                      <a:pt x="0" y="3"/>
                    </a:cubicBezTo>
                    <a:cubicBezTo>
                      <a:pt x="1" y="2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0" name="Freeform 1123"/>
              <p:cNvSpPr/>
              <p:nvPr/>
            </p:nvSpPr>
            <p:spPr bwMode="auto">
              <a:xfrm>
                <a:off x="1456" y="256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5 w 5"/>
                  <a:gd name="T3" fmla="*/ 3 h 3"/>
                  <a:gd name="T4" fmla="*/ 0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2" y="1"/>
                      <a:pt x="3" y="1"/>
                      <a:pt x="5" y="3"/>
                    </a:cubicBezTo>
                    <a:cubicBezTo>
                      <a:pt x="2" y="3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1" name="Freeform 1124"/>
              <p:cNvSpPr/>
              <p:nvPr/>
            </p:nvSpPr>
            <p:spPr bwMode="auto">
              <a:xfrm>
                <a:off x="1413" y="2656"/>
                <a:ext cx="10" cy="10"/>
              </a:xfrm>
              <a:custGeom>
                <a:avLst/>
                <a:gdLst>
                  <a:gd name="T0" fmla="*/ 4 w 4"/>
                  <a:gd name="T1" fmla="*/ 2 h 4"/>
                  <a:gd name="T2" fmla="*/ 2 w 4"/>
                  <a:gd name="T3" fmla="*/ 4 h 4"/>
                  <a:gd name="T4" fmla="*/ 1 w 4"/>
                  <a:gd name="T5" fmla="*/ 1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2" y="3"/>
                      <a:pt x="2" y="4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2" name="Freeform 1125"/>
              <p:cNvSpPr/>
              <p:nvPr/>
            </p:nvSpPr>
            <p:spPr bwMode="auto">
              <a:xfrm>
                <a:off x="1473" y="2561"/>
                <a:ext cx="5" cy="7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3 h 3"/>
                  <a:gd name="T4" fmla="*/ 0 w 2"/>
                  <a:gd name="T5" fmla="*/ 2 h 3"/>
                  <a:gd name="T6" fmla="*/ 1 w 2"/>
                  <a:gd name="T7" fmla="*/ 1 h 3"/>
                  <a:gd name="T8" fmla="*/ 2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3" name="Oval 1126"/>
              <p:cNvSpPr>
                <a:spLocks noChangeArrowheads="1"/>
              </p:cNvSpPr>
              <p:nvPr/>
            </p:nvSpPr>
            <p:spPr bwMode="auto">
              <a:xfrm>
                <a:off x="1466" y="2575"/>
                <a:ext cx="4" cy="5"/>
              </a:xfrm>
              <a:prstGeom prst="ellipse">
                <a:avLst/>
              </a:pr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4" name="Freeform 1127"/>
              <p:cNvSpPr/>
              <p:nvPr/>
            </p:nvSpPr>
            <p:spPr bwMode="auto">
              <a:xfrm>
                <a:off x="1371" y="2658"/>
                <a:ext cx="118" cy="60"/>
              </a:xfrm>
              <a:custGeom>
                <a:avLst/>
                <a:gdLst>
                  <a:gd name="T0" fmla="*/ 13 w 50"/>
                  <a:gd name="T1" fmla="*/ 9 h 25"/>
                  <a:gd name="T2" fmla="*/ 12 w 50"/>
                  <a:gd name="T3" fmla="*/ 5 h 25"/>
                  <a:gd name="T4" fmla="*/ 18 w 50"/>
                  <a:gd name="T5" fmla="*/ 5 h 25"/>
                  <a:gd name="T6" fmla="*/ 35 w 50"/>
                  <a:gd name="T7" fmla="*/ 4 h 25"/>
                  <a:gd name="T8" fmla="*/ 50 w 50"/>
                  <a:gd name="T9" fmla="*/ 0 h 25"/>
                  <a:gd name="T10" fmla="*/ 31 w 50"/>
                  <a:gd name="T11" fmla="*/ 10 h 25"/>
                  <a:gd name="T12" fmla="*/ 16 w 50"/>
                  <a:gd name="T13" fmla="*/ 18 h 25"/>
                  <a:gd name="T14" fmla="*/ 6 w 50"/>
                  <a:gd name="T15" fmla="*/ 25 h 25"/>
                  <a:gd name="T16" fmla="*/ 2 w 50"/>
                  <a:gd name="T17" fmla="*/ 18 h 25"/>
                  <a:gd name="T18" fmla="*/ 4 w 50"/>
                  <a:gd name="T19" fmla="*/ 17 h 25"/>
                  <a:gd name="T20" fmla="*/ 8 w 50"/>
                  <a:gd name="T21" fmla="*/ 16 h 25"/>
                  <a:gd name="T22" fmla="*/ 14 w 50"/>
                  <a:gd name="T23" fmla="*/ 15 h 25"/>
                  <a:gd name="T24" fmla="*/ 13 w 50"/>
                  <a:gd name="T2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25">
                    <a:moveTo>
                      <a:pt x="13" y="9"/>
                    </a:moveTo>
                    <a:cubicBezTo>
                      <a:pt x="13" y="8"/>
                      <a:pt x="12" y="6"/>
                      <a:pt x="12" y="5"/>
                    </a:cubicBezTo>
                    <a:cubicBezTo>
                      <a:pt x="14" y="4"/>
                      <a:pt x="15" y="9"/>
                      <a:pt x="18" y="5"/>
                    </a:cubicBezTo>
                    <a:cubicBezTo>
                      <a:pt x="24" y="9"/>
                      <a:pt x="29" y="5"/>
                      <a:pt x="35" y="4"/>
                    </a:cubicBezTo>
                    <a:cubicBezTo>
                      <a:pt x="40" y="2"/>
                      <a:pt x="45" y="0"/>
                      <a:pt x="50" y="0"/>
                    </a:cubicBezTo>
                    <a:cubicBezTo>
                      <a:pt x="44" y="4"/>
                      <a:pt x="38" y="7"/>
                      <a:pt x="31" y="10"/>
                    </a:cubicBezTo>
                    <a:cubicBezTo>
                      <a:pt x="26" y="12"/>
                      <a:pt x="21" y="16"/>
                      <a:pt x="16" y="18"/>
                    </a:cubicBezTo>
                    <a:cubicBezTo>
                      <a:pt x="14" y="22"/>
                      <a:pt x="10" y="23"/>
                      <a:pt x="6" y="25"/>
                    </a:cubicBezTo>
                    <a:cubicBezTo>
                      <a:pt x="1" y="24"/>
                      <a:pt x="0" y="21"/>
                      <a:pt x="2" y="18"/>
                    </a:cubicBezTo>
                    <a:cubicBezTo>
                      <a:pt x="3" y="17"/>
                      <a:pt x="4" y="16"/>
                      <a:pt x="4" y="17"/>
                    </a:cubicBezTo>
                    <a:cubicBezTo>
                      <a:pt x="7" y="20"/>
                      <a:pt x="7" y="17"/>
                      <a:pt x="8" y="16"/>
                    </a:cubicBezTo>
                    <a:cubicBezTo>
                      <a:pt x="10" y="13"/>
                      <a:pt x="11" y="12"/>
                      <a:pt x="14" y="15"/>
                    </a:cubicBezTo>
                    <a:cubicBezTo>
                      <a:pt x="15" y="12"/>
                      <a:pt x="6" y="13"/>
                      <a:pt x="13" y="9"/>
                    </a:cubicBezTo>
                    <a:close/>
                  </a:path>
                </a:pathLst>
              </a:custGeom>
              <a:solidFill>
                <a:srgbClr val="FBA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5" name="Freeform 1128"/>
              <p:cNvSpPr/>
              <p:nvPr/>
            </p:nvSpPr>
            <p:spPr bwMode="auto">
              <a:xfrm>
                <a:off x="1515" y="2616"/>
                <a:ext cx="50" cy="28"/>
              </a:xfrm>
              <a:custGeom>
                <a:avLst/>
                <a:gdLst>
                  <a:gd name="T0" fmla="*/ 16 w 21"/>
                  <a:gd name="T1" fmla="*/ 8 h 12"/>
                  <a:gd name="T2" fmla="*/ 7 w 21"/>
                  <a:gd name="T3" fmla="*/ 12 h 12"/>
                  <a:gd name="T4" fmla="*/ 2 w 21"/>
                  <a:gd name="T5" fmla="*/ 1 h 12"/>
                  <a:gd name="T6" fmla="*/ 5 w 21"/>
                  <a:gd name="T7" fmla="*/ 0 h 12"/>
                  <a:gd name="T8" fmla="*/ 8 w 21"/>
                  <a:gd name="T9" fmla="*/ 4 h 12"/>
                  <a:gd name="T10" fmla="*/ 9 w 21"/>
                  <a:gd name="T11" fmla="*/ 9 h 12"/>
                  <a:gd name="T12" fmla="*/ 16 w 21"/>
                  <a:gd name="T13" fmla="*/ 3 h 12"/>
                  <a:gd name="T14" fmla="*/ 21 w 21"/>
                  <a:gd name="T15" fmla="*/ 3 h 12"/>
                  <a:gd name="T16" fmla="*/ 16 w 21"/>
                  <a:gd name="T17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2">
                    <a:moveTo>
                      <a:pt x="16" y="8"/>
                    </a:moveTo>
                    <a:cubicBezTo>
                      <a:pt x="13" y="8"/>
                      <a:pt x="10" y="11"/>
                      <a:pt x="7" y="12"/>
                    </a:cubicBezTo>
                    <a:cubicBezTo>
                      <a:pt x="5" y="8"/>
                      <a:pt x="0" y="6"/>
                      <a:pt x="2" y="1"/>
                    </a:cubicBezTo>
                    <a:cubicBezTo>
                      <a:pt x="3" y="0"/>
                      <a:pt x="4" y="0"/>
                      <a:pt x="5" y="0"/>
                    </a:cubicBezTo>
                    <a:cubicBezTo>
                      <a:pt x="5" y="2"/>
                      <a:pt x="6" y="4"/>
                      <a:pt x="8" y="4"/>
                    </a:cubicBezTo>
                    <a:cubicBezTo>
                      <a:pt x="9" y="5"/>
                      <a:pt x="10" y="6"/>
                      <a:pt x="9" y="9"/>
                    </a:cubicBezTo>
                    <a:cubicBezTo>
                      <a:pt x="11" y="6"/>
                      <a:pt x="14" y="5"/>
                      <a:pt x="16" y="3"/>
                    </a:cubicBezTo>
                    <a:cubicBezTo>
                      <a:pt x="18" y="2"/>
                      <a:pt x="19" y="2"/>
                      <a:pt x="21" y="3"/>
                    </a:cubicBezTo>
                    <a:cubicBezTo>
                      <a:pt x="20" y="6"/>
                      <a:pt x="17" y="6"/>
                      <a:pt x="16" y="8"/>
                    </a:cubicBezTo>
                    <a:close/>
                  </a:path>
                </a:pathLst>
              </a:custGeom>
              <a:solidFill>
                <a:srgbClr val="FB8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6" name="Freeform 1129"/>
              <p:cNvSpPr/>
              <p:nvPr/>
            </p:nvSpPr>
            <p:spPr bwMode="auto">
              <a:xfrm>
                <a:off x="1523" y="2594"/>
                <a:ext cx="59" cy="45"/>
              </a:xfrm>
              <a:custGeom>
                <a:avLst/>
                <a:gdLst>
                  <a:gd name="T0" fmla="*/ 18 w 25"/>
                  <a:gd name="T1" fmla="*/ 12 h 19"/>
                  <a:gd name="T2" fmla="*/ 10 w 25"/>
                  <a:gd name="T3" fmla="*/ 16 h 19"/>
                  <a:gd name="T4" fmla="*/ 4 w 25"/>
                  <a:gd name="T5" fmla="*/ 19 h 19"/>
                  <a:gd name="T6" fmla="*/ 3 w 25"/>
                  <a:gd name="T7" fmla="*/ 14 h 19"/>
                  <a:gd name="T8" fmla="*/ 2 w 25"/>
                  <a:gd name="T9" fmla="*/ 9 h 19"/>
                  <a:gd name="T10" fmla="*/ 5 w 25"/>
                  <a:gd name="T11" fmla="*/ 11 h 19"/>
                  <a:gd name="T12" fmla="*/ 9 w 25"/>
                  <a:gd name="T13" fmla="*/ 13 h 19"/>
                  <a:gd name="T14" fmla="*/ 15 w 25"/>
                  <a:gd name="T15" fmla="*/ 9 h 19"/>
                  <a:gd name="T16" fmla="*/ 17 w 25"/>
                  <a:gd name="T17" fmla="*/ 0 h 19"/>
                  <a:gd name="T18" fmla="*/ 21 w 25"/>
                  <a:gd name="T19" fmla="*/ 0 h 19"/>
                  <a:gd name="T20" fmla="*/ 24 w 25"/>
                  <a:gd name="T21" fmla="*/ 2 h 19"/>
                  <a:gd name="T22" fmla="*/ 24 w 25"/>
                  <a:gd name="T23" fmla="*/ 4 h 19"/>
                  <a:gd name="T24" fmla="*/ 23 w 25"/>
                  <a:gd name="T25" fmla="*/ 6 h 19"/>
                  <a:gd name="T26" fmla="*/ 21 w 25"/>
                  <a:gd name="T27" fmla="*/ 9 h 19"/>
                  <a:gd name="T28" fmla="*/ 18 w 25"/>
                  <a:gd name="T29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19">
                    <a:moveTo>
                      <a:pt x="18" y="12"/>
                    </a:moveTo>
                    <a:cubicBezTo>
                      <a:pt x="14" y="12"/>
                      <a:pt x="12" y="14"/>
                      <a:pt x="10" y="16"/>
                    </a:cubicBezTo>
                    <a:cubicBezTo>
                      <a:pt x="8" y="17"/>
                      <a:pt x="7" y="19"/>
                      <a:pt x="4" y="19"/>
                    </a:cubicBezTo>
                    <a:cubicBezTo>
                      <a:pt x="6" y="16"/>
                      <a:pt x="6" y="15"/>
                      <a:pt x="3" y="14"/>
                    </a:cubicBezTo>
                    <a:cubicBezTo>
                      <a:pt x="2" y="13"/>
                      <a:pt x="0" y="12"/>
                      <a:pt x="2" y="9"/>
                    </a:cubicBezTo>
                    <a:cubicBezTo>
                      <a:pt x="4" y="9"/>
                      <a:pt x="4" y="9"/>
                      <a:pt x="5" y="11"/>
                    </a:cubicBezTo>
                    <a:cubicBezTo>
                      <a:pt x="5" y="13"/>
                      <a:pt x="9" y="13"/>
                      <a:pt x="9" y="13"/>
                    </a:cubicBezTo>
                    <a:cubicBezTo>
                      <a:pt x="10" y="10"/>
                      <a:pt x="14" y="12"/>
                      <a:pt x="15" y="9"/>
                    </a:cubicBezTo>
                    <a:cubicBezTo>
                      <a:pt x="16" y="6"/>
                      <a:pt x="20" y="4"/>
                      <a:pt x="17" y="0"/>
                    </a:cubicBezTo>
                    <a:cubicBezTo>
                      <a:pt x="18" y="0"/>
                      <a:pt x="20" y="0"/>
                      <a:pt x="21" y="0"/>
                    </a:cubicBezTo>
                    <a:cubicBezTo>
                      <a:pt x="21" y="2"/>
                      <a:pt x="24" y="0"/>
                      <a:pt x="24" y="2"/>
                    </a:cubicBezTo>
                    <a:cubicBezTo>
                      <a:pt x="25" y="3"/>
                      <a:pt x="24" y="3"/>
                      <a:pt x="24" y="4"/>
                    </a:cubicBezTo>
                    <a:cubicBezTo>
                      <a:pt x="24" y="4"/>
                      <a:pt x="23" y="5"/>
                      <a:pt x="23" y="6"/>
                    </a:cubicBezTo>
                    <a:cubicBezTo>
                      <a:pt x="22" y="7"/>
                      <a:pt x="22" y="8"/>
                      <a:pt x="21" y="9"/>
                    </a:cubicBezTo>
                    <a:cubicBezTo>
                      <a:pt x="20" y="10"/>
                      <a:pt x="19" y="11"/>
                      <a:pt x="18" y="12"/>
                    </a:cubicBezTo>
                    <a:close/>
                  </a:path>
                </a:pathLst>
              </a:custGeom>
              <a:solidFill>
                <a:srgbClr val="FD7C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7" name="Freeform 1130"/>
              <p:cNvSpPr/>
              <p:nvPr/>
            </p:nvSpPr>
            <p:spPr bwMode="auto">
              <a:xfrm>
                <a:off x="1580" y="2594"/>
                <a:ext cx="19" cy="15"/>
              </a:xfrm>
              <a:custGeom>
                <a:avLst/>
                <a:gdLst>
                  <a:gd name="T0" fmla="*/ 0 w 8"/>
                  <a:gd name="T1" fmla="*/ 4 h 6"/>
                  <a:gd name="T2" fmla="*/ 0 w 8"/>
                  <a:gd name="T3" fmla="*/ 2 h 6"/>
                  <a:gd name="T4" fmla="*/ 2 w 8"/>
                  <a:gd name="T5" fmla="*/ 1 h 6"/>
                  <a:gd name="T6" fmla="*/ 6 w 8"/>
                  <a:gd name="T7" fmla="*/ 2 h 6"/>
                  <a:gd name="T8" fmla="*/ 8 w 8"/>
                  <a:gd name="T9" fmla="*/ 5 h 6"/>
                  <a:gd name="T10" fmla="*/ 0 w 8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0" y="4"/>
                    </a:moveTo>
                    <a:cubicBezTo>
                      <a:pt x="0" y="3"/>
                      <a:pt x="0" y="2"/>
                      <a:pt x="0" y="2"/>
                    </a:cubicBezTo>
                    <a:cubicBezTo>
                      <a:pt x="0" y="0"/>
                      <a:pt x="1" y="0"/>
                      <a:pt x="2" y="1"/>
                    </a:cubicBezTo>
                    <a:cubicBezTo>
                      <a:pt x="3" y="2"/>
                      <a:pt x="4" y="3"/>
                      <a:pt x="6" y="2"/>
                    </a:cubicBezTo>
                    <a:cubicBezTo>
                      <a:pt x="8" y="2"/>
                      <a:pt x="8" y="3"/>
                      <a:pt x="8" y="5"/>
                    </a:cubicBezTo>
                    <a:cubicBezTo>
                      <a:pt x="5" y="6"/>
                      <a:pt x="2" y="6"/>
                      <a:pt x="0" y="4"/>
                    </a:cubicBezTo>
                    <a:close/>
                  </a:path>
                </a:pathLst>
              </a:custGeom>
              <a:solidFill>
                <a:srgbClr val="FA9B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8" name="Freeform 1131"/>
              <p:cNvSpPr/>
              <p:nvPr/>
            </p:nvSpPr>
            <p:spPr bwMode="auto">
              <a:xfrm>
                <a:off x="1558" y="2547"/>
                <a:ext cx="19" cy="9"/>
              </a:xfrm>
              <a:custGeom>
                <a:avLst/>
                <a:gdLst>
                  <a:gd name="T0" fmla="*/ 0 w 8"/>
                  <a:gd name="T1" fmla="*/ 0 h 4"/>
                  <a:gd name="T2" fmla="*/ 8 w 8"/>
                  <a:gd name="T3" fmla="*/ 1 h 4"/>
                  <a:gd name="T4" fmla="*/ 0 w 8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0" y="0"/>
                    </a:moveTo>
                    <a:cubicBezTo>
                      <a:pt x="3" y="0"/>
                      <a:pt x="5" y="0"/>
                      <a:pt x="8" y="1"/>
                    </a:cubicBezTo>
                    <a:cubicBezTo>
                      <a:pt x="5" y="3"/>
                      <a:pt x="2" y="4"/>
                      <a:pt x="0" y="0"/>
                    </a:cubicBezTo>
                    <a:close/>
                  </a:path>
                </a:pathLst>
              </a:custGeom>
              <a:solidFill>
                <a:srgbClr val="FEA8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79" name="Freeform 1132"/>
              <p:cNvSpPr/>
              <p:nvPr/>
            </p:nvSpPr>
            <p:spPr bwMode="auto">
              <a:xfrm>
                <a:off x="1572" y="2592"/>
                <a:ext cx="15" cy="7"/>
              </a:xfrm>
              <a:custGeom>
                <a:avLst/>
                <a:gdLst>
                  <a:gd name="T0" fmla="*/ 5 w 6"/>
                  <a:gd name="T1" fmla="*/ 2 h 3"/>
                  <a:gd name="T2" fmla="*/ 3 w 6"/>
                  <a:gd name="T3" fmla="*/ 3 h 3"/>
                  <a:gd name="T4" fmla="*/ 0 w 6"/>
                  <a:gd name="T5" fmla="*/ 1 h 3"/>
                  <a:gd name="T6" fmla="*/ 4 w 6"/>
                  <a:gd name="T7" fmla="*/ 0 h 3"/>
                  <a:gd name="T8" fmla="*/ 5 w 6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5" y="2"/>
                    </a:moveTo>
                    <a:cubicBezTo>
                      <a:pt x="4" y="2"/>
                      <a:pt x="3" y="2"/>
                      <a:pt x="3" y="3"/>
                    </a:cubicBezTo>
                    <a:cubicBezTo>
                      <a:pt x="0" y="3"/>
                      <a:pt x="0" y="3"/>
                      <a:pt x="0" y="1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6" y="0"/>
                      <a:pt x="5" y="1"/>
                      <a:pt x="5" y="2"/>
                    </a:cubicBezTo>
                    <a:close/>
                  </a:path>
                </a:pathLst>
              </a:custGeom>
              <a:solidFill>
                <a:srgbClr val="FB8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0" name="Freeform 1133"/>
              <p:cNvSpPr/>
              <p:nvPr/>
            </p:nvSpPr>
            <p:spPr bwMode="auto">
              <a:xfrm>
                <a:off x="998" y="2007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A1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1" name="Freeform 1134"/>
              <p:cNvSpPr/>
              <p:nvPr/>
            </p:nvSpPr>
            <p:spPr bwMode="auto">
              <a:xfrm>
                <a:off x="879" y="2110"/>
                <a:ext cx="8" cy="11"/>
              </a:xfrm>
              <a:custGeom>
                <a:avLst/>
                <a:gdLst>
                  <a:gd name="T0" fmla="*/ 1 w 3"/>
                  <a:gd name="T1" fmla="*/ 5 h 5"/>
                  <a:gd name="T2" fmla="*/ 0 w 3"/>
                  <a:gd name="T3" fmla="*/ 0 h 5"/>
                  <a:gd name="T4" fmla="*/ 1 w 3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1" y="5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2" y="1"/>
                      <a:pt x="3" y="3"/>
                      <a:pt x="1" y="5"/>
                    </a:cubicBezTo>
                    <a:close/>
                  </a:path>
                </a:pathLst>
              </a:custGeom>
              <a:solidFill>
                <a:srgbClr val="AF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2" name="Freeform 1135"/>
              <p:cNvSpPr/>
              <p:nvPr/>
            </p:nvSpPr>
            <p:spPr bwMode="auto">
              <a:xfrm>
                <a:off x="884" y="2019"/>
                <a:ext cx="7" cy="7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2 h 3"/>
                  <a:gd name="T4" fmla="*/ 1 w 3"/>
                  <a:gd name="T5" fmla="*/ 0 h 3"/>
                  <a:gd name="T6" fmla="*/ 2 w 3"/>
                  <a:gd name="T7" fmla="*/ 2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3" y="2"/>
                      <a:pt x="2" y="3"/>
                      <a:pt x="2" y="3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3" name="Freeform 1136"/>
              <p:cNvSpPr/>
              <p:nvPr/>
            </p:nvSpPr>
            <p:spPr bwMode="auto">
              <a:xfrm>
                <a:off x="906" y="2012"/>
                <a:ext cx="4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2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A8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4" name="Freeform 1137"/>
              <p:cNvSpPr/>
              <p:nvPr/>
            </p:nvSpPr>
            <p:spPr bwMode="auto">
              <a:xfrm>
                <a:off x="1257" y="2701"/>
                <a:ext cx="230" cy="162"/>
              </a:xfrm>
              <a:custGeom>
                <a:avLst/>
                <a:gdLst>
                  <a:gd name="T0" fmla="*/ 64 w 97"/>
                  <a:gd name="T1" fmla="*/ 0 h 68"/>
                  <a:gd name="T2" fmla="*/ 82 w 97"/>
                  <a:gd name="T3" fmla="*/ 5 h 68"/>
                  <a:gd name="T4" fmla="*/ 97 w 97"/>
                  <a:gd name="T5" fmla="*/ 4 h 68"/>
                  <a:gd name="T6" fmla="*/ 82 w 97"/>
                  <a:gd name="T7" fmla="*/ 20 h 68"/>
                  <a:gd name="T8" fmla="*/ 62 w 97"/>
                  <a:gd name="T9" fmla="*/ 36 h 68"/>
                  <a:gd name="T10" fmla="*/ 48 w 97"/>
                  <a:gd name="T11" fmla="*/ 41 h 68"/>
                  <a:gd name="T12" fmla="*/ 44 w 97"/>
                  <a:gd name="T13" fmla="*/ 40 h 68"/>
                  <a:gd name="T14" fmla="*/ 70 w 97"/>
                  <a:gd name="T15" fmla="*/ 27 h 68"/>
                  <a:gd name="T16" fmla="*/ 49 w 97"/>
                  <a:gd name="T17" fmla="*/ 35 h 68"/>
                  <a:gd name="T18" fmla="*/ 38 w 97"/>
                  <a:gd name="T19" fmla="*/ 40 h 68"/>
                  <a:gd name="T20" fmla="*/ 14 w 97"/>
                  <a:gd name="T21" fmla="*/ 51 h 68"/>
                  <a:gd name="T22" fmla="*/ 25 w 97"/>
                  <a:gd name="T23" fmla="*/ 60 h 68"/>
                  <a:gd name="T24" fmla="*/ 22 w 97"/>
                  <a:gd name="T25" fmla="*/ 52 h 68"/>
                  <a:gd name="T26" fmla="*/ 33 w 97"/>
                  <a:gd name="T27" fmla="*/ 48 h 68"/>
                  <a:gd name="T28" fmla="*/ 45 w 97"/>
                  <a:gd name="T29" fmla="*/ 49 h 68"/>
                  <a:gd name="T30" fmla="*/ 54 w 97"/>
                  <a:gd name="T31" fmla="*/ 52 h 68"/>
                  <a:gd name="T32" fmla="*/ 52 w 97"/>
                  <a:gd name="T33" fmla="*/ 63 h 68"/>
                  <a:gd name="T34" fmla="*/ 44 w 97"/>
                  <a:gd name="T35" fmla="*/ 65 h 68"/>
                  <a:gd name="T36" fmla="*/ 41 w 97"/>
                  <a:gd name="T37" fmla="*/ 63 h 68"/>
                  <a:gd name="T38" fmla="*/ 35 w 97"/>
                  <a:gd name="T39" fmla="*/ 62 h 68"/>
                  <a:gd name="T40" fmla="*/ 33 w 97"/>
                  <a:gd name="T41" fmla="*/ 67 h 68"/>
                  <a:gd name="T42" fmla="*/ 31 w 97"/>
                  <a:gd name="T43" fmla="*/ 62 h 68"/>
                  <a:gd name="T44" fmla="*/ 26 w 97"/>
                  <a:gd name="T45" fmla="*/ 64 h 68"/>
                  <a:gd name="T46" fmla="*/ 15 w 97"/>
                  <a:gd name="T47" fmla="*/ 60 h 68"/>
                  <a:gd name="T48" fmla="*/ 13 w 97"/>
                  <a:gd name="T49" fmla="*/ 64 h 68"/>
                  <a:gd name="T50" fmla="*/ 12 w 97"/>
                  <a:gd name="T51" fmla="*/ 57 h 68"/>
                  <a:gd name="T52" fmla="*/ 1 w 97"/>
                  <a:gd name="T53" fmla="*/ 51 h 68"/>
                  <a:gd name="T54" fmla="*/ 6 w 97"/>
                  <a:gd name="T55" fmla="*/ 41 h 68"/>
                  <a:gd name="T56" fmla="*/ 20 w 97"/>
                  <a:gd name="T57" fmla="*/ 33 h 68"/>
                  <a:gd name="T58" fmla="*/ 30 w 97"/>
                  <a:gd name="T59" fmla="*/ 36 h 68"/>
                  <a:gd name="T60" fmla="*/ 28 w 97"/>
                  <a:gd name="T61" fmla="*/ 26 h 68"/>
                  <a:gd name="T62" fmla="*/ 41 w 97"/>
                  <a:gd name="T63" fmla="*/ 19 h 68"/>
                  <a:gd name="T64" fmla="*/ 44 w 97"/>
                  <a:gd name="T65" fmla="*/ 14 h 68"/>
                  <a:gd name="T66" fmla="*/ 49 w 97"/>
                  <a:gd name="T67" fmla="*/ 18 h 68"/>
                  <a:gd name="T68" fmla="*/ 56 w 97"/>
                  <a:gd name="T69" fmla="*/ 18 h 68"/>
                  <a:gd name="T70" fmla="*/ 54 w 97"/>
                  <a:gd name="T71" fmla="*/ 14 h 68"/>
                  <a:gd name="T72" fmla="*/ 53 w 97"/>
                  <a:gd name="T73" fmla="*/ 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7" h="68">
                    <a:moveTo>
                      <a:pt x="53" y="6"/>
                    </a:moveTo>
                    <a:cubicBezTo>
                      <a:pt x="57" y="5"/>
                      <a:pt x="61" y="2"/>
                      <a:pt x="64" y="0"/>
                    </a:cubicBezTo>
                    <a:cubicBezTo>
                      <a:pt x="66" y="2"/>
                      <a:pt x="68" y="2"/>
                      <a:pt x="71" y="2"/>
                    </a:cubicBezTo>
                    <a:cubicBezTo>
                      <a:pt x="75" y="2"/>
                      <a:pt x="79" y="2"/>
                      <a:pt x="82" y="5"/>
                    </a:cubicBezTo>
                    <a:cubicBezTo>
                      <a:pt x="84" y="7"/>
                      <a:pt x="87" y="6"/>
                      <a:pt x="89" y="5"/>
                    </a:cubicBezTo>
                    <a:cubicBezTo>
                      <a:pt x="91" y="4"/>
                      <a:pt x="93" y="3"/>
                      <a:pt x="97" y="4"/>
                    </a:cubicBezTo>
                    <a:cubicBezTo>
                      <a:pt x="88" y="6"/>
                      <a:pt x="85" y="12"/>
                      <a:pt x="83" y="19"/>
                    </a:cubicBezTo>
                    <a:cubicBezTo>
                      <a:pt x="83" y="19"/>
                      <a:pt x="83" y="20"/>
                      <a:pt x="82" y="20"/>
                    </a:cubicBezTo>
                    <a:cubicBezTo>
                      <a:pt x="79" y="23"/>
                      <a:pt x="77" y="26"/>
                      <a:pt x="75" y="30"/>
                    </a:cubicBezTo>
                    <a:cubicBezTo>
                      <a:pt x="73" y="35"/>
                      <a:pt x="67" y="37"/>
                      <a:pt x="62" y="36"/>
                    </a:cubicBezTo>
                    <a:cubicBezTo>
                      <a:pt x="57" y="38"/>
                      <a:pt x="53" y="40"/>
                      <a:pt x="49" y="41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47" y="42"/>
                      <a:pt x="46" y="42"/>
                      <a:pt x="46" y="42"/>
                    </a:cubicBezTo>
                    <a:cubicBezTo>
                      <a:pt x="44" y="41"/>
                      <a:pt x="44" y="41"/>
                      <a:pt x="44" y="40"/>
                    </a:cubicBezTo>
                    <a:cubicBezTo>
                      <a:pt x="44" y="38"/>
                      <a:pt x="44" y="37"/>
                      <a:pt x="46" y="37"/>
                    </a:cubicBezTo>
                    <a:cubicBezTo>
                      <a:pt x="54" y="34"/>
                      <a:pt x="62" y="31"/>
                      <a:pt x="70" y="27"/>
                    </a:cubicBezTo>
                    <a:cubicBezTo>
                      <a:pt x="68" y="28"/>
                      <a:pt x="65" y="28"/>
                      <a:pt x="62" y="29"/>
                    </a:cubicBezTo>
                    <a:cubicBezTo>
                      <a:pt x="57" y="29"/>
                      <a:pt x="53" y="31"/>
                      <a:pt x="49" y="35"/>
                    </a:cubicBezTo>
                    <a:cubicBezTo>
                      <a:pt x="48" y="37"/>
                      <a:pt x="45" y="36"/>
                      <a:pt x="43" y="38"/>
                    </a:cubicBezTo>
                    <a:cubicBezTo>
                      <a:pt x="41" y="39"/>
                      <a:pt x="40" y="40"/>
                      <a:pt x="38" y="40"/>
                    </a:cubicBezTo>
                    <a:cubicBezTo>
                      <a:pt x="36" y="39"/>
                      <a:pt x="35" y="39"/>
                      <a:pt x="35" y="40"/>
                    </a:cubicBezTo>
                    <a:cubicBezTo>
                      <a:pt x="28" y="44"/>
                      <a:pt x="21" y="48"/>
                      <a:pt x="14" y="51"/>
                    </a:cubicBezTo>
                    <a:cubicBezTo>
                      <a:pt x="15" y="53"/>
                      <a:pt x="17" y="53"/>
                      <a:pt x="18" y="54"/>
                    </a:cubicBezTo>
                    <a:cubicBezTo>
                      <a:pt x="19" y="57"/>
                      <a:pt x="22" y="58"/>
                      <a:pt x="25" y="60"/>
                    </a:cubicBezTo>
                    <a:cubicBezTo>
                      <a:pt x="25" y="60"/>
                      <a:pt x="25" y="60"/>
                      <a:pt x="25" y="59"/>
                    </a:cubicBezTo>
                    <a:cubicBezTo>
                      <a:pt x="24" y="57"/>
                      <a:pt x="22" y="55"/>
                      <a:pt x="22" y="52"/>
                    </a:cubicBezTo>
                    <a:cubicBezTo>
                      <a:pt x="23" y="50"/>
                      <a:pt x="23" y="48"/>
                      <a:pt x="26" y="48"/>
                    </a:cubicBezTo>
                    <a:cubicBezTo>
                      <a:pt x="28" y="50"/>
                      <a:pt x="30" y="49"/>
                      <a:pt x="33" y="48"/>
                    </a:cubicBezTo>
                    <a:cubicBezTo>
                      <a:pt x="33" y="48"/>
                      <a:pt x="34" y="48"/>
                      <a:pt x="34" y="49"/>
                    </a:cubicBezTo>
                    <a:cubicBezTo>
                      <a:pt x="38" y="49"/>
                      <a:pt x="41" y="48"/>
                      <a:pt x="45" y="49"/>
                    </a:cubicBezTo>
                    <a:cubicBezTo>
                      <a:pt x="48" y="49"/>
                      <a:pt x="51" y="49"/>
                      <a:pt x="53" y="52"/>
                    </a:cubicBezTo>
                    <a:cubicBezTo>
                      <a:pt x="53" y="52"/>
                      <a:pt x="54" y="52"/>
                      <a:pt x="54" y="52"/>
                    </a:cubicBezTo>
                    <a:cubicBezTo>
                      <a:pt x="58" y="52"/>
                      <a:pt x="59" y="55"/>
                      <a:pt x="58" y="58"/>
                    </a:cubicBezTo>
                    <a:cubicBezTo>
                      <a:pt x="56" y="60"/>
                      <a:pt x="54" y="61"/>
                      <a:pt x="52" y="63"/>
                    </a:cubicBezTo>
                    <a:cubicBezTo>
                      <a:pt x="51" y="64"/>
                      <a:pt x="50" y="67"/>
                      <a:pt x="47" y="64"/>
                    </a:cubicBezTo>
                    <a:cubicBezTo>
                      <a:pt x="46" y="63"/>
                      <a:pt x="44" y="64"/>
                      <a:pt x="44" y="65"/>
                    </a:cubicBezTo>
                    <a:cubicBezTo>
                      <a:pt x="43" y="67"/>
                      <a:pt x="41" y="68"/>
                      <a:pt x="39" y="67"/>
                    </a:cubicBezTo>
                    <a:cubicBezTo>
                      <a:pt x="37" y="65"/>
                      <a:pt x="42" y="65"/>
                      <a:pt x="41" y="63"/>
                    </a:cubicBezTo>
                    <a:cubicBezTo>
                      <a:pt x="40" y="62"/>
                      <a:pt x="43" y="63"/>
                      <a:pt x="42" y="61"/>
                    </a:cubicBezTo>
                    <a:cubicBezTo>
                      <a:pt x="40" y="60"/>
                      <a:pt x="38" y="63"/>
                      <a:pt x="35" y="62"/>
                    </a:cubicBezTo>
                    <a:cubicBezTo>
                      <a:pt x="34" y="64"/>
                      <a:pt x="37" y="64"/>
                      <a:pt x="36" y="66"/>
                    </a:cubicBezTo>
                    <a:cubicBezTo>
                      <a:pt x="35" y="67"/>
                      <a:pt x="35" y="67"/>
                      <a:pt x="33" y="67"/>
                    </a:cubicBezTo>
                    <a:cubicBezTo>
                      <a:pt x="32" y="66"/>
                      <a:pt x="31" y="66"/>
                      <a:pt x="32" y="64"/>
                    </a:cubicBezTo>
                    <a:cubicBezTo>
                      <a:pt x="33" y="63"/>
                      <a:pt x="32" y="62"/>
                      <a:pt x="31" y="62"/>
                    </a:cubicBezTo>
                    <a:cubicBezTo>
                      <a:pt x="30" y="61"/>
                      <a:pt x="30" y="63"/>
                      <a:pt x="30" y="63"/>
                    </a:cubicBezTo>
                    <a:cubicBezTo>
                      <a:pt x="29" y="65"/>
                      <a:pt x="26" y="65"/>
                      <a:pt x="26" y="64"/>
                    </a:cubicBezTo>
                    <a:cubicBezTo>
                      <a:pt x="24" y="60"/>
                      <a:pt x="19" y="62"/>
                      <a:pt x="17" y="60"/>
                    </a:cubicBezTo>
                    <a:cubicBezTo>
                      <a:pt x="17" y="59"/>
                      <a:pt x="16" y="60"/>
                      <a:pt x="15" y="60"/>
                    </a:cubicBezTo>
                    <a:cubicBezTo>
                      <a:pt x="16" y="61"/>
                      <a:pt x="18" y="63"/>
                      <a:pt x="16" y="64"/>
                    </a:cubicBezTo>
                    <a:cubicBezTo>
                      <a:pt x="14" y="66"/>
                      <a:pt x="13" y="64"/>
                      <a:pt x="13" y="64"/>
                    </a:cubicBezTo>
                    <a:cubicBezTo>
                      <a:pt x="9" y="65"/>
                      <a:pt x="10" y="60"/>
                      <a:pt x="7" y="60"/>
                    </a:cubicBezTo>
                    <a:cubicBezTo>
                      <a:pt x="7" y="57"/>
                      <a:pt x="10" y="58"/>
                      <a:pt x="12" y="57"/>
                    </a:cubicBezTo>
                    <a:cubicBezTo>
                      <a:pt x="10" y="55"/>
                      <a:pt x="8" y="54"/>
                      <a:pt x="4" y="55"/>
                    </a:cubicBezTo>
                    <a:cubicBezTo>
                      <a:pt x="2" y="56"/>
                      <a:pt x="0" y="54"/>
                      <a:pt x="1" y="51"/>
                    </a:cubicBezTo>
                    <a:cubicBezTo>
                      <a:pt x="2" y="48"/>
                      <a:pt x="3" y="46"/>
                      <a:pt x="3" y="43"/>
                    </a:cubicBezTo>
                    <a:cubicBezTo>
                      <a:pt x="3" y="40"/>
                      <a:pt x="5" y="41"/>
                      <a:pt x="6" y="41"/>
                    </a:cubicBezTo>
                    <a:cubicBezTo>
                      <a:pt x="10" y="39"/>
                      <a:pt x="12" y="36"/>
                      <a:pt x="15" y="34"/>
                    </a:cubicBezTo>
                    <a:cubicBezTo>
                      <a:pt x="16" y="33"/>
                      <a:pt x="18" y="32"/>
                      <a:pt x="20" y="33"/>
                    </a:cubicBezTo>
                    <a:cubicBezTo>
                      <a:pt x="22" y="33"/>
                      <a:pt x="25" y="32"/>
                      <a:pt x="27" y="35"/>
                    </a:cubicBezTo>
                    <a:cubicBezTo>
                      <a:pt x="27" y="36"/>
                      <a:pt x="29" y="37"/>
                      <a:pt x="30" y="36"/>
                    </a:cubicBezTo>
                    <a:cubicBezTo>
                      <a:pt x="32" y="35"/>
                      <a:pt x="31" y="33"/>
                      <a:pt x="31" y="32"/>
                    </a:cubicBezTo>
                    <a:cubicBezTo>
                      <a:pt x="30" y="30"/>
                      <a:pt x="27" y="29"/>
                      <a:pt x="28" y="26"/>
                    </a:cubicBezTo>
                    <a:cubicBezTo>
                      <a:pt x="30" y="24"/>
                      <a:pt x="33" y="22"/>
                      <a:pt x="35" y="20"/>
                    </a:cubicBezTo>
                    <a:cubicBezTo>
                      <a:pt x="37" y="18"/>
                      <a:pt x="39" y="20"/>
                      <a:pt x="41" y="19"/>
                    </a:cubicBezTo>
                    <a:cubicBezTo>
                      <a:pt x="42" y="18"/>
                      <a:pt x="43" y="19"/>
                      <a:pt x="42" y="17"/>
                    </a:cubicBezTo>
                    <a:cubicBezTo>
                      <a:pt x="42" y="16"/>
                      <a:pt x="43" y="15"/>
                      <a:pt x="44" y="14"/>
                    </a:cubicBezTo>
                    <a:cubicBezTo>
                      <a:pt x="46" y="14"/>
                      <a:pt x="47" y="14"/>
                      <a:pt x="47" y="15"/>
                    </a:cubicBezTo>
                    <a:cubicBezTo>
                      <a:pt x="48" y="16"/>
                      <a:pt x="49" y="17"/>
                      <a:pt x="49" y="18"/>
                    </a:cubicBezTo>
                    <a:cubicBezTo>
                      <a:pt x="50" y="20"/>
                      <a:pt x="51" y="21"/>
                      <a:pt x="52" y="20"/>
                    </a:cubicBezTo>
                    <a:cubicBezTo>
                      <a:pt x="54" y="20"/>
                      <a:pt x="55" y="19"/>
                      <a:pt x="56" y="18"/>
                    </a:cubicBezTo>
                    <a:cubicBezTo>
                      <a:pt x="57" y="17"/>
                      <a:pt x="56" y="17"/>
                      <a:pt x="55" y="17"/>
                    </a:cubicBezTo>
                    <a:cubicBezTo>
                      <a:pt x="54" y="16"/>
                      <a:pt x="53" y="15"/>
                      <a:pt x="54" y="14"/>
                    </a:cubicBezTo>
                    <a:cubicBezTo>
                      <a:pt x="59" y="11"/>
                      <a:pt x="56" y="9"/>
                      <a:pt x="53" y="7"/>
                    </a:cubicBezTo>
                    <a:cubicBezTo>
                      <a:pt x="53" y="6"/>
                      <a:pt x="53" y="6"/>
                      <a:pt x="53" y="6"/>
                    </a:cubicBezTo>
                    <a:close/>
                  </a:path>
                </a:pathLst>
              </a:custGeom>
              <a:solidFill>
                <a:srgbClr val="F2E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5" name="Freeform 1138"/>
              <p:cNvSpPr/>
              <p:nvPr/>
            </p:nvSpPr>
            <p:spPr bwMode="auto">
              <a:xfrm>
                <a:off x="1444" y="2768"/>
                <a:ext cx="52" cy="88"/>
              </a:xfrm>
              <a:custGeom>
                <a:avLst/>
                <a:gdLst>
                  <a:gd name="T0" fmla="*/ 18 w 22"/>
                  <a:gd name="T1" fmla="*/ 4 h 37"/>
                  <a:gd name="T2" fmla="*/ 19 w 22"/>
                  <a:gd name="T3" fmla="*/ 20 h 37"/>
                  <a:gd name="T4" fmla="*/ 7 w 22"/>
                  <a:gd name="T5" fmla="*/ 35 h 37"/>
                  <a:gd name="T6" fmla="*/ 2 w 22"/>
                  <a:gd name="T7" fmla="*/ 36 h 37"/>
                  <a:gd name="T8" fmla="*/ 1 w 22"/>
                  <a:gd name="T9" fmla="*/ 30 h 37"/>
                  <a:gd name="T10" fmla="*/ 4 w 22"/>
                  <a:gd name="T11" fmla="*/ 17 h 37"/>
                  <a:gd name="T12" fmla="*/ 5 w 22"/>
                  <a:gd name="T13" fmla="*/ 11 h 37"/>
                  <a:gd name="T14" fmla="*/ 17 w 22"/>
                  <a:gd name="T15" fmla="*/ 1 h 37"/>
                  <a:gd name="T16" fmla="*/ 20 w 22"/>
                  <a:gd name="T17" fmla="*/ 2 h 37"/>
                  <a:gd name="T18" fmla="*/ 20 w 22"/>
                  <a:gd name="T19" fmla="*/ 4 h 37"/>
                  <a:gd name="T20" fmla="*/ 18 w 22"/>
                  <a:gd name="T21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" h="37">
                    <a:moveTo>
                      <a:pt x="18" y="4"/>
                    </a:moveTo>
                    <a:cubicBezTo>
                      <a:pt x="22" y="9"/>
                      <a:pt x="20" y="14"/>
                      <a:pt x="19" y="20"/>
                    </a:cubicBezTo>
                    <a:cubicBezTo>
                      <a:pt x="18" y="27"/>
                      <a:pt x="14" y="32"/>
                      <a:pt x="7" y="35"/>
                    </a:cubicBezTo>
                    <a:cubicBezTo>
                      <a:pt x="5" y="36"/>
                      <a:pt x="3" y="37"/>
                      <a:pt x="2" y="36"/>
                    </a:cubicBezTo>
                    <a:cubicBezTo>
                      <a:pt x="1" y="34"/>
                      <a:pt x="0" y="31"/>
                      <a:pt x="1" y="30"/>
                    </a:cubicBezTo>
                    <a:cubicBezTo>
                      <a:pt x="3" y="26"/>
                      <a:pt x="1" y="21"/>
                      <a:pt x="4" y="17"/>
                    </a:cubicBezTo>
                    <a:cubicBezTo>
                      <a:pt x="6" y="15"/>
                      <a:pt x="4" y="13"/>
                      <a:pt x="5" y="11"/>
                    </a:cubicBezTo>
                    <a:cubicBezTo>
                      <a:pt x="7" y="5"/>
                      <a:pt x="13" y="4"/>
                      <a:pt x="17" y="1"/>
                    </a:cubicBezTo>
                    <a:cubicBezTo>
                      <a:pt x="18" y="0"/>
                      <a:pt x="19" y="1"/>
                      <a:pt x="20" y="2"/>
                    </a:cubicBezTo>
                    <a:cubicBezTo>
                      <a:pt x="20" y="2"/>
                      <a:pt x="20" y="3"/>
                      <a:pt x="20" y="4"/>
                    </a:cubicBezTo>
                    <a:cubicBezTo>
                      <a:pt x="20" y="5"/>
                      <a:pt x="19" y="2"/>
                      <a:pt x="18" y="4"/>
                    </a:cubicBezTo>
                    <a:close/>
                  </a:path>
                </a:pathLst>
              </a:custGeom>
              <a:solidFill>
                <a:srgbClr val="F3E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6" name="Freeform 1139"/>
              <p:cNvSpPr/>
              <p:nvPr/>
            </p:nvSpPr>
            <p:spPr bwMode="auto">
              <a:xfrm>
                <a:off x="1444" y="2723"/>
                <a:ext cx="74" cy="45"/>
              </a:xfrm>
              <a:custGeom>
                <a:avLst/>
                <a:gdLst>
                  <a:gd name="T0" fmla="*/ 31 w 31"/>
                  <a:gd name="T1" fmla="*/ 0 h 19"/>
                  <a:gd name="T2" fmla="*/ 27 w 31"/>
                  <a:gd name="T3" fmla="*/ 10 h 19"/>
                  <a:gd name="T4" fmla="*/ 18 w 31"/>
                  <a:gd name="T5" fmla="*/ 18 h 19"/>
                  <a:gd name="T6" fmla="*/ 3 w 31"/>
                  <a:gd name="T7" fmla="*/ 17 h 19"/>
                  <a:gd name="T8" fmla="*/ 3 w 31"/>
                  <a:gd name="T9" fmla="*/ 14 h 19"/>
                  <a:gd name="T10" fmla="*/ 15 w 31"/>
                  <a:gd name="T11" fmla="*/ 6 h 19"/>
                  <a:gd name="T12" fmla="*/ 31 w 31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19">
                    <a:moveTo>
                      <a:pt x="31" y="0"/>
                    </a:moveTo>
                    <a:cubicBezTo>
                      <a:pt x="29" y="3"/>
                      <a:pt x="28" y="7"/>
                      <a:pt x="27" y="10"/>
                    </a:cubicBezTo>
                    <a:cubicBezTo>
                      <a:pt x="26" y="15"/>
                      <a:pt x="22" y="16"/>
                      <a:pt x="18" y="18"/>
                    </a:cubicBezTo>
                    <a:cubicBezTo>
                      <a:pt x="13" y="19"/>
                      <a:pt x="8" y="18"/>
                      <a:pt x="3" y="17"/>
                    </a:cubicBezTo>
                    <a:cubicBezTo>
                      <a:pt x="0" y="16"/>
                      <a:pt x="2" y="15"/>
                      <a:pt x="3" y="14"/>
                    </a:cubicBezTo>
                    <a:cubicBezTo>
                      <a:pt x="6" y="10"/>
                      <a:pt x="11" y="8"/>
                      <a:pt x="15" y="6"/>
                    </a:cubicBezTo>
                    <a:cubicBezTo>
                      <a:pt x="20" y="4"/>
                      <a:pt x="26" y="3"/>
                      <a:pt x="31" y="0"/>
                    </a:cubicBezTo>
                    <a:close/>
                  </a:path>
                </a:pathLst>
              </a:custGeom>
              <a:solidFill>
                <a:srgbClr val="FAF9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7" name="Freeform 1140"/>
              <p:cNvSpPr/>
              <p:nvPr/>
            </p:nvSpPr>
            <p:spPr bwMode="auto">
              <a:xfrm>
                <a:off x="1335" y="2799"/>
                <a:ext cx="57" cy="26"/>
              </a:xfrm>
              <a:custGeom>
                <a:avLst/>
                <a:gdLst>
                  <a:gd name="T0" fmla="*/ 20 w 24"/>
                  <a:gd name="T1" fmla="*/ 11 h 11"/>
                  <a:gd name="T2" fmla="*/ 3 w 24"/>
                  <a:gd name="T3" fmla="*/ 9 h 11"/>
                  <a:gd name="T4" fmla="*/ 0 w 24"/>
                  <a:gd name="T5" fmla="*/ 8 h 11"/>
                  <a:gd name="T6" fmla="*/ 13 w 24"/>
                  <a:gd name="T7" fmla="*/ 0 h 11"/>
                  <a:gd name="T8" fmla="*/ 15 w 24"/>
                  <a:gd name="T9" fmla="*/ 0 h 11"/>
                  <a:gd name="T10" fmla="*/ 21 w 24"/>
                  <a:gd name="T11" fmla="*/ 2 h 11"/>
                  <a:gd name="T12" fmla="*/ 20 w 24"/>
                  <a:gd name="T13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1">
                    <a:moveTo>
                      <a:pt x="20" y="11"/>
                    </a:moveTo>
                    <a:cubicBezTo>
                      <a:pt x="15" y="9"/>
                      <a:pt x="9" y="8"/>
                      <a:pt x="3" y="9"/>
                    </a:cubicBezTo>
                    <a:cubicBezTo>
                      <a:pt x="1" y="10"/>
                      <a:pt x="1" y="9"/>
                      <a:pt x="0" y="8"/>
                    </a:cubicBezTo>
                    <a:cubicBezTo>
                      <a:pt x="3" y="3"/>
                      <a:pt x="8" y="1"/>
                      <a:pt x="13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6" y="2"/>
                      <a:pt x="19" y="0"/>
                      <a:pt x="21" y="2"/>
                    </a:cubicBezTo>
                    <a:cubicBezTo>
                      <a:pt x="24" y="7"/>
                      <a:pt x="24" y="7"/>
                      <a:pt x="20" y="11"/>
                    </a:cubicBezTo>
                    <a:close/>
                  </a:path>
                </a:pathLst>
              </a:custGeom>
              <a:solidFill>
                <a:srgbClr val="F5F2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8" name="Freeform 1141"/>
              <p:cNvSpPr/>
              <p:nvPr/>
            </p:nvSpPr>
            <p:spPr bwMode="auto">
              <a:xfrm>
                <a:off x="1373" y="2787"/>
                <a:ext cx="31" cy="14"/>
              </a:xfrm>
              <a:custGeom>
                <a:avLst/>
                <a:gdLst>
                  <a:gd name="T0" fmla="*/ 0 w 13"/>
                  <a:gd name="T1" fmla="*/ 5 h 6"/>
                  <a:gd name="T2" fmla="*/ 13 w 13"/>
                  <a:gd name="T3" fmla="*/ 0 h 6"/>
                  <a:gd name="T4" fmla="*/ 12 w 13"/>
                  <a:gd name="T5" fmla="*/ 3 h 6"/>
                  <a:gd name="T6" fmla="*/ 0 w 13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">
                    <a:moveTo>
                      <a:pt x="0" y="5"/>
                    </a:moveTo>
                    <a:cubicBezTo>
                      <a:pt x="4" y="2"/>
                      <a:pt x="8" y="0"/>
                      <a:pt x="13" y="0"/>
                    </a:cubicBezTo>
                    <a:cubicBezTo>
                      <a:pt x="12" y="1"/>
                      <a:pt x="13" y="3"/>
                      <a:pt x="12" y="3"/>
                    </a:cubicBezTo>
                    <a:cubicBezTo>
                      <a:pt x="8" y="3"/>
                      <a:pt x="4" y="6"/>
                      <a:pt x="0" y="5"/>
                    </a:cubicBezTo>
                    <a:close/>
                  </a:path>
                </a:pathLst>
              </a:custGeom>
              <a:solidFill>
                <a:srgbClr val="F5F2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89" name="Freeform 1142"/>
              <p:cNvSpPr/>
              <p:nvPr/>
            </p:nvSpPr>
            <p:spPr bwMode="auto">
              <a:xfrm>
                <a:off x="1568" y="2609"/>
                <a:ext cx="9" cy="7"/>
              </a:xfrm>
              <a:custGeom>
                <a:avLst/>
                <a:gdLst>
                  <a:gd name="T0" fmla="*/ 2 w 4"/>
                  <a:gd name="T1" fmla="*/ 3 h 3"/>
                  <a:gd name="T2" fmla="*/ 4 w 4"/>
                  <a:gd name="T3" fmla="*/ 0 h 3"/>
                  <a:gd name="T4" fmla="*/ 2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0" y="1"/>
                      <a:pt x="1" y="0"/>
                      <a:pt x="4" y="0"/>
                    </a:cubicBezTo>
                    <a:cubicBezTo>
                      <a:pt x="4" y="1"/>
                      <a:pt x="3" y="2"/>
                      <a:pt x="2" y="3"/>
                    </a:cubicBezTo>
                    <a:close/>
                  </a:path>
                </a:pathLst>
              </a:custGeom>
              <a:solidFill>
                <a:srgbClr val="FB88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0" name="Freeform 1143"/>
              <p:cNvSpPr/>
              <p:nvPr/>
            </p:nvSpPr>
            <p:spPr bwMode="auto">
              <a:xfrm>
                <a:off x="1057" y="2827"/>
                <a:ext cx="57" cy="67"/>
              </a:xfrm>
              <a:custGeom>
                <a:avLst/>
                <a:gdLst>
                  <a:gd name="T0" fmla="*/ 13 w 24"/>
                  <a:gd name="T1" fmla="*/ 22 h 28"/>
                  <a:gd name="T2" fmla="*/ 12 w 24"/>
                  <a:gd name="T3" fmla="*/ 24 h 28"/>
                  <a:gd name="T4" fmla="*/ 10 w 24"/>
                  <a:gd name="T5" fmla="*/ 28 h 28"/>
                  <a:gd name="T6" fmla="*/ 10 w 24"/>
                  <a:gd name="T7" fmla="*/ 23 h 28"/>
                  <a:gd name="T8" fmla="*/ 8 w 24"/>
                  <a:gd name="T9" fmla="*/ 28 h 28"/>
                  <a:gd name="T10" fmla="*/ 5 w 24"/>
                  <a:gd name="T11" fmla="*/ 19 h 28"/>
                  <a:gd name="T12" fmla="*/ 5 w 24"/>
                  <a:gd name="T13" fmla="*/ 16 h 28"/>
                  <a:gd name="T14" fmla="*/ 4 w 24"/>
                  <a:gd name="T15" fmla="*/ 7 h 28"/>
                  <a:gd name="T16" fmla="*/ 4 w 24"/>
                  <a:gd name="T17" fmla="*/ 5 h 28"/>
                  <a:gd name="T18" fmla="*/ 8 w 24"/>
                  <a:gd name="T19" fmla="*/ 3 h 28"/>
                  <a:gd name="T20" fmla="*/ 12 w 24"/>
                  <a:gd name="T21" fmla="*/ 3 h 28"/>
                  <a:gd name="T22" fmla="*/ 18 w 24"/>
                  <a:gd name="T23" fmla="*/ 3 h 28"/>
                  <a:gd name="T24" fmla="*/ 24 w 24"/>
                  <a:gd name="T25" fmla="*/ 5 h 28"/>
                  <a:gd name="T26" fmla="*/ 24 w 24"/>
                  <a:gd name="T27" fmla="*/ 8 h 28"/>
                  <a:gd name="T28" fmla="*/ 22 w 24"/>
                  <a:gd name="T29" fmla="*/ 12 h 28"/>
                  <a:gd name="T30" fmla="*/ 22 w 24"/>
                  <a:gd name="T31" fmla="*/ 16 h 28"/>
                  <a:gd name="T32" fmla="*/ 19 w 24"/>
                  <a:gd name="T33" fmla="*/ 22 h 28"/>
                  <a:gd name="T34" fmla="*/ 15 w 24"/>
                  <a:gd name="T35" fmla="*/ 21 h 28"/>
                  <a:gd name="T36" fmla="*/ 13 w 24"/>
                  <a:gd name="T37" fmla="*/ 22 h 28"/>
                  <a:gd name="T38" fmla="*/ 13 w 24"/>
                  <a:gd name="T39" fmla="*/ 17 h 28"/>
                  <a:gd name="T40" fmla="*/ 13 w 24"/>
                  <a:gd name="T41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8">
                    <a:moveTo>
                      <a:pt x="13" y="22"/>
                    </a:moveTo>
                    <a:cubicBezTo>
                      <a:pt x="12" y="23"/>
                      <a:pt x="12" y="24"/>
                      <a:pt x="12" y="24"/>
                    </a:cubicBezTo>
                    <a:cubicBezTo>
                      <a:pt x="16" y="28"/>
                      <a:pt x="12" y="28"/>
                      <a:pt x="10" y="28"/>
                    </a:cubicBezTo>
                    <a:cubicBezTo>
                      <a:pt x="10" y="27"/>
                      <a:pt x="11" y="25"/>
                      <a:pt x="10" y="23"/>
                    </a:cubicBezTo>
                    <a:cubicBezTo>
                      <a:pt x="8" y="25"/>
                      <a:pt x="9" y="27"/>
                      <a:pt x="8" y="28"/>
                    </a:cubicBezTo>
                    <a:cubicBezTo>
                      <a:pt x="6" y="27"/>
                      <a:pt x="5" y="21"/>
                      <a:pt x="5" y="19"/>
                    </a:cubicBezTo>
                    <a:cubicBezTo>
                      <a:pt x="5" y="18"/>
                      <a:pt x="5" y="16"/>
                      <a:pt x="5" y="16"/>
                    </a:cubicBezTo>
                    <a:cubicBezTo>
                      <a:pt x="2" y="13"/>
                      <a:pt x="0" y="10"/>
                      <a:pt x="4" y="7"/>
                    </a:cubicBezTo>
                    <a:cubicBezTo>
                      <a:pt x="4" y="7"/>
                      <a:pt x="3" y="6"/>
                      <a:pt x="4" y="5"/>
                    </a:cubicBezTo>
                    <a:cubicBezTo>
                      <a:pt x="5" y="4"/>
                      <a:pt x="7" y="4"/>
                      <a:pt x="8" y="3"/>
                    </a:cubicBezTo>
                    <a:cubicBezTo>
                      <a:pt x="9" y="2"/>
                      <a:pt x="11" y="2"/>
                      <a:pt x="12" y="3"/>
                    </a:cubicBezTo>
                    <a:cubicBezTo>
                      <a:pt x="14" y="6"/>
                      <a:pt x="16" y="5"/>
                      <a:pt x="18" y="3"/>
                    </a:cubicBezTo>
                    <a:cubicBezTo>
                      <a:pt x="21" y="0"/>
                      <a:pt x="23" y="2"/>
                      <a:pt x="24" y="5"/>
                    </a:cubicBezTo>
                    <a:cubicBezTo>
                      <a:pt x="24" y="6"/>
                      <a:pt x="24" y="7"/>
                      <a:pt x="24" y="8"/>
                    </a:cubicBezTo>
                    <a:cubicBezTo>
                      <a:pt x="24" y="9"/>
                      <a:pt x="23" y="11"/>
                      <a:pt x="22" y="12"/>
                    </a:cubicBezTo>
                    <a:cubicBezTo>
                      <a:pt x="21" y="13"/>
                      <a:pt x="20" y="14"/>
                      <a:pt x="22" y="16"/>
                    </a:cubicBezTo>
                    <a:cubicBezTo>
                      <a:pt x="21" y="18"/>
                      <a:pt x="20" y="20"/>
                      <a:pt x="19" y="22"/>
                    </a:cubicBezTo>
                    <a:cubicBezTo>
                      <a:pt x="19" y="19"/>
                      <a:pt x="19" y="16"/>
                      <a:pt x="15" y="21"/>
                    </a:cubicBezTo>
                    <a:cubicBezTo>
                      <a:pt x="15" y="21"/>
                      <a:pt x="14" y="21"/>
                      <a:pt x="13" y="22"/>
                    </a:cubicBezTo>
                    <a:cubicBezTo>
                      <a:pt x="11" y="20"/>
                      <a:pt x="13" y="19"/>
                      <a:pt x="13" y="17"/>
                    </a:cubicBezTo>
                    <a:cubicBezTo>
                      <a:pt x="13" y="19"/>
                      <a:pt x="11" y="20"/>
                      <a:pt x="13" y="22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1" name="Freeform 1144"/>
              <p:cNvSpPr/>
              <p:nvPr/>
            </p:nvSpPr>
            <p:spPr bwMode="auto">
              <a:xfrm>
                <a:off x="1046" y="2784"/>
                <a:ext cx="71" cy="60"/>
              </a:xfrm>
              <a:custGeom>
                <a:avLst/>
                <a:gdLst>
                  <a:gd name="T0" fmla="*/ 28 w 30"/>
                  <a:gd name="T1" fmla="*/ 23 h 25"/>
                  <a:gd name="T2" fmla="*/ 23 w 30"/>
                  <a:gd name="T3" fmla="*/ 23 h 25"/>
                  <a:gd name="T4" fmla="*/ 17 w 30"/>
                  <a:gd name="T5" fmla="*/ 25 h 25"/>
                  <a:gd name="T6" fmla="*/ 17 w 30"/>
                  <a:gd name="T7" fmla="*/ 25 h 25"/>
                  <a:gd name="T8" fmla="*/ 10 w 30"/>
                  <a:gd name="T9" fmla="*/ 23 h 25"/>
                  <a:gd name="T10" fmla="*/ 9 w 30"/>
                  <a:gd name="T11" fmla="*/ 23 h 25"/>
                  <a:gd name="T12" fmla="*/ 9 w 30"/>
                  <a:gd name="T13" fmla="*/ 23 h 25"/>
                  <a:gd name="T14" fmla="*/ 10 w 30"/>
                  <a:gd name="T15" fmla="*/ 22 h 25"/>
                  <a:gd name="T16" fmla="*/ 12 w 30"/>
                  <a:gd name="T17" fmla="*/ 22 h 25"/>
                  <a:gd name="T18" fmla="*/ 10 w 30"/>
                  <a:gd name="T19" fmla="*/ 16 h 25"/>
                  <a:gd name="T20" fmla="*/ 0 w 30"/>
                  <a:gd name="T21" fmla="*/ 3 h 25"/>
                  <a:gd name="T22" fmla="*/ 10 w 30"/>
                  <a:gd name="T23" fmla="*/ 4 h 25"/>
                  <a:gd name="T24" fmla="*/ 3 w 30"/>
                  <a:gd name="T25" fmla="*/ 0 h 25"/>
                  <a:gd name="T26" fmla="*/ 12 w 30"/>
                  <a:gd name="T27" fmla="*/ 5 h 25"/>
                  <a:gd name="T28" fmla="*/ 19 w 30"/>
                  <a:gd name="T29" fmla="*/ 7 h 25"/>
                  <a:gd name="T30" fmla="*/ 18 w 30"/>
                  <a:gd name="T31" fmla="*/ 17 h 25"/>
                  <a:gd name="T32" fmla="*/ 22 w 30"/>
                  <a:gd name="T33" fmla="*/ 20 h 25"/>
                  <a:gd name="T34" fmla="*/ 25 w 30"/>
                  <a:gd name="T35" fmla="*/ 18 h 25"/>
                  <a:gd name="T36" fmla="*/ 30 w 30"/>
                  <a:gd name="T37" fmla="*/ 21 h 25"/>
                  <a:gd name="T38" fmla="*/ 28 w 30"/>
                  <a:gd name="T39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" h="25">
                    <a:moveTo>
                      <a:pt x="28" y="23"/>
                    </a:moveTo>
                    <a:cubicBezTo>
                      <a:pt x="26" y="21"/>
                      <a:pt x="25" y="18"/>
                      <a:pt x="23" y="23"/>
                    </a:cubicBezTo>
                    <a:cubicBezTo>
                      <a:pt x="22" y="24"/>
                      <a:pt x="19" y="23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6" y="24"/>
                      <a:pt x="12" y="23"/>
                      <a:pt x="10" y="23"/>
                    </a:cubicBezTo>
                    <a:cubicBezTo>
                      <a:pt x="10" y="24"/>
                      <a:pt x="9" y="23"/>
                      <a:pt x="9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2"/>
                      <a:pt x="9" y="22"/>
                      <a:pt x="10" y="22"/>
                    </a:cubicBezTo>
                    <a:cubicBezTo>
                      <a:pt x="10" y="22"/>
                      <a:pt x="11" y="22"/>
                      <a:pt x="12" y="22"/>
                    </a:cubicBezTo>
                    <a:cubicBezTo>
                      <a:pt x="12" y="19"/>
                      <a:pt x="10" y="18"/>
                      <a:pt x="10" y="16"/>
                    </a:cubicBezTo>
                    <a:cubicBezTo>
                      <a:pt x="7" y="12"/>
                      <a:pt x="3" y="8"/>
                      <a:pt x="0" y="3"/>
                    </a:cubicBezTo>
                    <a:cubicBezTo>
                      <a:pt x="4" y="2"/>
                      <a:pt x="7" y="5"/>
                      <a:pt x="10" y="4"/>
                    </a:cubicBezTo>
                    <a:cubicBezTo>
                      <a:pt x="8" y="2"/>
                      <a:pt x="5" y="3"/>
                      <a:pt x="3" y="0"/>
                    </a:cubicBezTo>
                    <a:cubicBezTo>
                      <a:pt x="11" y="0"/>
                      <a:pt x="13" y="1"/>
                      <a:pt x="12" y="5"/>
                    </a:cubicBezTo>
                    <a:cubicBezTo>
                      <a:pt x="15" y="2"/>
                      <a:pt x="19" y="4"/>
                      <a:pt x="19" y="7"/>
                    </a:cubicBezTo>
                    <a:cubicBezTo>
                      <a:pt x="20" y="10"/>
                      <a:pt x="23" y="14"/>
                      <a:pt x="18" y="17"/>
                    </a:cubicBezTo>
                    <a:cubicBezTo>
                      <a:pt x="18" y="19"/>
                      <a:pt x="19" y="22"/>
                      <a:pt x="22" y="20"/>
                    </a:cubicBezTo>
                    <a:cubicBezTo>
                      <a:pt x="23" y="19"/>
                      <a:pt x="24" y="19"/>
                      <a:pt x="25" y="18"/>
                    </a:cubicBezTo>
                    <a:cubicBezTo>
                      <a:pt x="27" y="16"/>
                      <a:pt x="29" y="17"/>
                      <a:pt x="30" y="21"/>
                    </a:cubicBezTo>
                    <a:cubicBezTo>
                      <a:pt x="30" y="22"/>
                      <a:pt x="30" y="23"/>
                      <a:pt x="28" y="23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2" name="Freeform 1145"/>
              <p:cNvSpPr/>
              <p:nvPr/>
            </p:nvSpPr>
            <p:spPr bwMode="auto">
              <a:xfrm>
                <a:off x="986" y="2825"/>
                <a:ext cx="29" cy="21"/>
              </a:xfrm>
              <a:custGeom>
                <a:avLst/>
                <a:gdLst>
                  <a:gd name="T0" fmla="*/ 12 w 12"/>
                  <a:gd name="T1" fmla="*/ 9 h 9"/>
                  <a:gd name="T2" fmla="*/ 8 w 12"/>
                  <a:gd name="T3" fmla="*/ 7 h 9"/>
                  <a:gd name="T4" fmla="*/ 0 w 12"/>
                  <a:gd name="T5" fmla="*/ 6 h 9"/>
                  <a:gd name="T6" fmla="*/ 6 w 12"/>
                  <a:gd name="T7" fmla="*/ 1 h 9"/>
                  <a:gd name="T8" fmla="*/ 11 w 12"/>
                  <a:gd name="T9" fmla="*/ 6 h 9"/>
                  <a:gd name="T10" fmla="*/ 12 w 12"/>
                  <a:gd name="T1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12" y="9"/>
                    </a:moveTo>
                    <a:cubicBezTo>
                      <a:pt x="10" y="9"/>
                      <a:pt x="9" y="9"/>
                      <a:pt x="8" y="7"/>
                    </a:cubicBezTo>
                    <a:cubicBezTo>
                      <a:pt x="6" y="4"/>
                      <a:pt x="3" y="3"/>
                      <a:pt x="0" y="6"/>
                    </a:cubicBezTo>
                    <a:cubicBezTo>
                      <a:pt x="0" y="3"/>
                      <a:pt x="2" y="0"/>
                      <a:pt x="6" y="1"/>
                    </a:cubicBezTo>
                    <a:cubicBezTo>
                      <a:pt x="9" y="1"/>
                      <a:pt x="12" y="2"/>
                      <a:pt x="11" y="6"/>
                    </a:cubicBezTo>
                    <a:cubicBezTo>
                      <a:pt x="11" y="7"/>
                      <a:pt x="11" y="8"/>
                      <a:pt x="12" y="9"/>
                    </a:cubicBezTo>
                    <a:close/>
                  </a:path>
                </a:pathLst>
              </a:custGeom>
              <a:solidFill>
                <a:srgbClr val="FE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3" name="Freeform 1146"/>
              <p:cNvSpPr/>
              <p:nvPr/>
            </p:nvSpPr>
            <p:spPr bwMode="auto">
              <a:xfrm>
                <a:off x="1055" y="2860"/>
                <a:ext cx="14" cy="27"/>
              </a:xfrm>
              <a:custGeom>
                <a:avLst/>
                <a:gdLst>
                  <a:gd name="T0" fmla="*/ 4 w 6"/>
                  <a:gd name="T1" fmla="*/ 11 h 11"/>
                  <a:gd name="T2" fmla="*/ 2 w 6"/>
                  <a:gd name="T3" fmla="*/ 5 h 11"/>
                  <a:gd name="T4" fmla="*/ 1 w 6"/>
                  <a:gd name="T5" fmla="*/ 0 h 11"/>
                  <a:gd name="T6" fmla="*/ 4 w 6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1">
                    <a:moveTo>
                      <a:pt x="4" y="11"/>
                    </a:moveTo>
                    <a:cubicBezTo>
                      <a:pt x="4" y="9"/>
                      <a:pt x="5" y="6"/>
                      <a:pt x="2" y="5"/>
                    </a:cubicBezTo>
                    <a:cubicBezTo>
                      <a:pt x="2" y="3"/>
                      <a:pt x="0" y="2"/>
                      <a:pt x="1" y="0"/>
                    </a:cubicBezTo>
                    <a:cubicBezTo>
                      <a:pt x="5" y="2"/>
                      <a:pt x="6" y="5"/>
                      <a:pt x="4" y="11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4" name="Freeform 1147"/>
              <p:cNvSpPr/>
              <p:nvPr/>
            </p:nvSpPr>
            <p:spPr bwMode="auto">
              <a:xfrm>
                <a:off x="1062" y="2832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2 w 3"/>
                  <a:gd name="T3" fmla="*/ 3 h 3"/>
                  <a:gd name="T4" fmla="*/ 0 w 3"/>
                  <a:gd name="T5" fmla="*/ 0 h 3"/>
                  <a:gd name="T6" fmla="*/ 3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2"/>
                      <a:pt x="2" y="2"/>
                      <a:pt x="2" y="3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" y="0"/>
                      <a:pt x="2" y="1"/>
                      <a:pt x="3" y="2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5" name="Freeform 1148"/>
              <p:cNvSpPr/>
              <p:nvPr/>
            </p:nvSpPr>
            <p:spPr bwMode="auto">
              <a:xfrm>
                <a:off x="1072" y="2925"/>
                <a:ext cx="4" cy="40"/>
              </a:xfrm>
              <a:custGeom>
                <a:avLst/>
                <a:gdLst>
                  <a:gd name="T0" fmla="*/ 1 w 2"/>
                  <a:gd name="T1" fmla="*/ 0 h 17"/>
                  <a:gd name="T2" fmla="*/ 2 w 2"/>
                  <a:gd name="T3" fmla="*/ 2 h 17"/>
                  <a:gd name="T4" fmla="*/ 2 w 2"/>
                  <a:gd name="T5" fmla="*/ 16 h 17"/>
                  <a:gd name="T6" fmla="*/ 1 w 2"/>
                  <a:gd name="T7" fmla="*/ 16 h 17"/>
                  <a:gd name="T8" fmla="*/ 0 w 2"/>
                  <a:gd name="T9" fmla="*/ 2 h 17"/>
                  <a:gd name="T10" fmla="*/ 1 w 2"/>
                  <a:gd name="T11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17">
                    <a:moveTo>
                      <a:pt x="1" y="0"/>
                    </a:moveTo>
                    <a:cubicBezTo>
                      <a:pt x="1" y="1"/>
                      <a:pt x="1" y="1"/>
                      <a:pt x="2" y="2"/>
                    </a:cubicBezTo>
                    <a:cubicBezTo>
                      <a:pt x="2" y="7"/>
                      <a:pt x="2" y="12"/>
                      <a:pt x="2" y="16"/>
                    </a:cubicBezTo>
                    <a:cubicBezTo>
                      <a:pt x="1" y="17"/>
                      <a:pt x="1" y="17"/>
                      <a:pt x="1" y="16"/>
                    </a:cubicBezTo>
                    <a:cubicBezTo>
                      <a:pt x="0" y="12"/>
                      <a:pt x="0" y="7"/>
                      <a:pt x="0" y="2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6" name="Freeform 1149"/>
              <p:cNvSpPr/>
              <p:nvPr/>
            </p:nvSpPr>
            <p:spPr bwMode="auto">
              <a:xfrm>
                <a:off x="1074" y="2963"/>
                <a:ext cx="5" cy="19"/>
              </a:xfrm>
              <a:custGeom>
                <a:avLst/>
                <a:gdLst>
                  <a:gd name="T0" fmla="*/ 0 w 2"/>
                  <a:gd name="T1" fmla="*/ 0 h 8"/>
                  <a:gd name="T2" fmla="*/ 1 w 2"/>
                  <a:gd name="T3" fmla="*/ 0 h 8"/>
                  <a:gd name="T4" fmla="*/ 1 w 2"/>
                  <a:gd name="T5" fmla="*/ 8 h 8"/>
                  <a:gd name="T6" fmla="*/ 0 w 2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8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3"/>
                      <a:pt x="2" y="5"/>
                      <a:pt x="1" y="8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FC96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7" name="Freeform 1150"/>
              <p:cNvSpPr/>
              <p:nvPr/>
            </p:nvSpPr>
            <p:spPr bwMode="auto">
              <a:xfrm>
                <a:off x="690" y="2656"/>
                <a:ext cx="66" cy="60"/>
              </a:xfrm>
              <a:custGeom>
                <a:avLst/>
                <a:gdLst>
                  <a:gd name="T0" fmla="*/ 3 w 28"/>
                  <a:gd name="T1" fmla="*/ 1 h 25"/>
                  <a:gd name="T2" fmla="*/ 18 w 28"/>
                  <a:gd name="T3" fmla="*/ 2 h 25"/>
                  <a:gd name="T4" fmla="*/ 18 w 28"/>
                  <a:gd name="T5" fmla="*/ 3 h 25"/>
                  <a:gd name="T6" fmla="*/ 27 w 28"/>
                  <a:gd name="T7" fmla="*/ 15 h 25"/>
                  <a:gd name="T8" fmla="*/ 25 w 28"/>
                  <a:gd name="T9" fmla="*/ 22 h 25"/>
                  <a:gd name="T10" fmla="*/ 6 w 28"/>
                  <a:gd name="T11" fmla="*/ 17 h 25"/>
                  <a:gd name="T12" fmla="*/ 3 w 28"/>
                  <a:gd name="T13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25">
                    <a:moveTo>
                      <a:pt x="3" y="1"/>
                    </a:moveTo>
                    <a:cubicBezTo>
                      <a:pt x="8" y="0"/>
                      <a:pt x="13" y="1"/>
                      <a:pt x="18" y="2"/>
                    </a:cubicBezTo>
                    <a:cubicBezTo>
                      <a:pt x="18" y="2"/>
                      <a:pt x="18" y="2"/>
                      <a:pt x="18" y="3"/>
                    </a:cubicBezTo>
                    <a:cubicBezTo>
                      <a:pt x="21" y="7"/>
                      <a:pt x="24" y="10"/>
                      <a:pt x="27" y="15"/>
                    </a:cubicBezTo>
                    <a:cubicBezTo>
                      <a:pt x="28" y="18"/>
                      <a:pt x="27" y="20"/>
                      <a:pt x="25" y="22"/>
                    </a:cubicBezTo>
                    <a:cubicBezTo>
                      <a:pt x="20" y="25"/>
                      <a:pt x="9" y="22"/>
                      <a:pt x="6" y="17"/>
                    </a:cubicBezTo>
                    <a:cubicBezTo>
                      <a:pt x="0" y="13"/>
                      <a:pt x="4" y="6"/>
                      <a:pt x="3" y="1"/>
                    </a:cubicBezTo>
                    <a:close/>
                  </a:path>
                </a:pathLst>
              </a:custGeom>
              <a:solidFill>
                <a:srgbClr val="FED4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8" name="Freeform 1151"/>
              <p:cNvSpPr/>
              <p:nvPr/>
            </p:nvSpPr>
            <p:spPr bwMode="auto">
              <a:xfrm>
                <a:off x="773" y="2689"/>
                <a:ext cx="50" cy="48"/>
              </a:xfrm>
              <a:custGeom>
                <a:avLst/>
                <a:gdLst>
                  <a:gd name="T0" fmla="*/ 19 w 21"/>
                  <a:gd name="T1" fmla="*/ 4 h 20"/>
                  <a:gd name="T2" fmla="*/ 18 w 21"/>
                  <a:gd name="T3" fmla="*/ 16 h 20"/>
                  <a:gd name="T4" fmla="*/ 12 w 21"/>
                  <a:gd name="T5" fmla="*/ 19 h 20"/>
                  <a:gd name="T6" fmla="*/ 8 w 21"/>
                  <a:gd name="T7" fmla="*/ 18 h 20"/>
                  <a:gd name="T8" fmla="*/ 2 w 21"/>
                  <a:gd name="T9" fmla="*/ 12 h 20"/>
                  <a:gd name="T10" fmla="*/ 2 w 21"/>
                  <a:gd name="T11" fmla="*/ 3 h 20"/>
                  <a:gd name="T12" fmla="*/ 3 w 21"/>
                  <a:gd name="T13" fmla="*/ 1 h 20"/>
                  <a:gd name="T14" fmla="*/ 12 w 21"/>
                  <a:gd name="T15" fmla="*/ 4 h 20"/>
                  <a:gd name="T16" fmla="*/ 13 w 21"/>
                  <a:gd name="T17" fmla="*/ 3 h 20"/>
                  <a:gd name="T18" fmla="*/ 17 w 21"/>
                  <a:gd name="T19" fmla="*/ 4 h 20"/>
                  <a:gd name="T20" fmla="*/ 19 w 21"/>
                  <a:gd name="T21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20">
                    <a:moveTo>
                      <a:pt x="19" y="4"/>
                    </a:moveTo>
                    <a:cubicBezTo>
                      <a:pt x="20" y="8"/>
                      <a:pt x="21" y="12"/>
                      <a:pt x="18" y="16"/>
                    </a:cubicBezTo>
                    <a:cubicBezTo>
                      <a:pt x="16" y="18"/>
                      <a:pt x="15" y="20"/>
                      <a:pt x="12" y="19"/>
                    </a:cubicBezTo>
                    <a:cubicBezTo>
                      <a:pt x="11" y="19"/>
                      <a:pt x="9" y="18"/>
                      <a:pt x="8" y="18"/>
                    </a:cubicBezTo>
                    <a:cubicBezTo>
                      <a:pt x="3" y="18"/>
                      <a:pt x="1" y="16"/>
                      <a:pt x="2" y="12"/>
                    </a:cubicBezTo>
                    <a:cubicBezTo>
                      <a:pt x="3" y="9"/>
                      <a:pt x="0" y="6"/>
                      <a:pt x="2" y="3"/>
                    </a:cubicBezTo>
                    <a:cubicBezTo>
                      <a:pt x="2" y="3"/>
                      <a:pt x="3" y="1"/>
                      <a:pt x="3" y="1"/>
                    </a:cubicBezTo>
                    <a:cubicBezTo>
                      <a:pt x="6" y="3"/>
                      <a:pt x="10" y="0"/>
                      <a:pt x="12" y="4"/>
                    </a:cubicBezTo>
                    <a:cubicBezTo>
                      <a:pt x="13" y="4"/>
                      <a:pt x="13" y="3"/>
                      <a:pt x="13" y="3"/>
                    </a:cubicBezTo>
                    <a:cubicBezTo>
                      <a:pt x="15" y="3"/>
                      <a:pt x="16" y="3"/>
                      <a:pt x="17" y="4"/>
                    </a:cubicBezTo>
                    <a:cubicBezTo>
                      <a:pt x="18" y="4"/>
                      <a:pt x="19" y="4"/>
                      <a:pt x="19" y="4"/>
                    </a:cubicBezTo>
                    <a:close/>
                  </a:path>
                </a:pathLst>
              </a:custGeom>
              <a:solidFill>
                <a:srgbClr val="FE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499" name="Freeform 1152"/>
              <p:cNvSpPr/>
              <p:nvPr/>
            </p:nvSpPr>
            <p:spPr bwMode="auto">
              <a:xfrm>
                <a:off x="751" y="2649"/>
                <a:ext cx="55" cy="50"/>
              </a:xfrm>
              <a:custGeom>
                <a:avLst/>
                <a:gdLst>
                  <a:gd name="T0" fmla="*/ 22 w 23"/>
                  <a:gd name="T1" fmla="*/ 21 h 21"/>
                  <a:gd name="T2" fmla="*/ 11 w 23"/>
                  <a:gd name="T3" fmla="*/ 20 h 21"/>
                  <a:gd name="T4" fmla="*/ 10 w 23"/>
                  <a:gd name="T5" fmla="*/ 16 h 21"/>
                  <a:gd name="T6" fmla="*/ 14 w 23"/>
                  <a:gd name="T7" fmla="*/ 15 h 21"/>
                  <a:gd name="T8" fmla="*/ 7 w 23"/>
                  <a:gd name="T9" fmla="*/ 16 h 21"/>
                  <a:gd name="T10" fmla="*/ 4 w 23"/>
                  <a:gd name="T11" fmla="*/ 13 h 21"/>
                  <a:gd name="T12" fmla="*/ 0 w 23"/>
                  <a:gd name="T13" fmla="*/ 0 h 21"/>
                  <a:gd name="T14" fmla="*/ 11 w 23"/>
                  <a:gd name="T15" fmla="*/ 6 h 21"/>
                  <a:gd name="T16" fmla="*/ 17 w 23"/>
                  <a:gd name="T17" fmla="*/ 11 h 21"/>
                  <a:gd name="T18" fmla="*/ 21 w 23"/>
                  <a:gd name="T19" fmla="*/ 16 h 21"/>
                  <a:gd name="T20" fmla="*/ 22 w 23"/>
                  <a:gd name="T21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21">
                    <a:moveTo>
                      <a:pt x="22" y="21"/>
                    </a:moveTo>
                    <a:cubicBezTo>
                      <a:pt x="18" y="19"/>
                      <a:pt x="15" y="20"/>
                      <a:pt x="11" y="20"/>
                    </a:cubicBezTo>
                    <a:cubicBezTo>
                      <a:pt x="11" y="19"/>
                      <a:pt x="10" y="17"/>
                      <a:pt x="10" y="16"/>
                    </a:cubicBezTo>
                    <a:cubicBezTo>
                      <a:pt x="11" y="15"/>
                      <a:pt x="12" y="15"/>
                      <a:pt x="14" y="15"/>
                    </a:cubicBezTo>
                    <a:cubicBezTo>
                      <a:pt x="11" y="15"/>
                      <a:pt x="9" y="14"/>
                      <a:pt x="7" y="16"/>
                    </a:cubicBezTo>
                    <a:cubicBezTo>
                      <a:pt x="6" y="15"/>
                      <a:pt x="5" y="14"/>
                      <a:pt x="4" y="13"/>
                    </a:cubicBezTo>
                    <a:cubicBezTo>
                      <a:pt x="3" y="9"/>
                      <a:pt x="2" y="5"/>
                      <a:pt x="0" y="0"/>
                    </a:cubicBezTo>
                    <a:cubicBezTo>
                      <a:pt x="6" y="0"/>
                      <a:pt x="9" y="1"/>
                      <a:pt x="11" y="6"/>
                    </a:cubicBezTo>
                    <a:cubicBezTo>
                      <a:pt x="12" y="9"/>
                      <a:pt x="13" y="11"/>
                      <a:pt x="17" y="11"/>
                    </a:cubicBezTo>
                    <a:cubicBezTo>
                      <a:pt x="20" y="11"/>
                      <a:pt x="19" y="15"/>
                      <a:pt x="21" y="16"/>
                    </a:cubicBezTo>
                    <a:cubicBezTo>
                      <a:pt x="22" y="18"/>
                      <a:pt x="23" y="19"/>
                      <a:pt x="22" y="21"/>
                    </a:cubicBezTo>
                    <a:close/>
                  </a:path>
                </a:pathLst>
              </a:custGeom>
              <a:solidFill>
                <a:srgbClr val="FE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0" name="Freeform 1153"/>
              <p:cNvSpPr/>
              <p:nvPr/>
            </p:nvSpPr>
            <p:spPr bwMode="auto">
              <a:xfrm>
                <a:off x="758" y="2611"/>
                <a:ext cx="50" cy="21"/>
              </a:xfrm>
              <a:custGeom>
                <a:avLst/>
                <a:gdLst>
                  <a:gd name="T0" fmla="*/ 21 w 21"/>
                  <a:gd name="T1" fmla="*/ 4 h 9"/>
                  <a:gd name="T2" fmla="*/ 18 w 21"/>
                  <a:gd name="T3" fmla="*/ 7 h 9"/>
                  <a:gd name="T4" fmla="*/ 14 w 21"/>
                  <a:gd name="T5" fmla="*/ 8 h 9"/>
                  <a:gd name="T6" fmla="*/ 9 w 21"/>
                  <a:gd name="T7" fmla="*/ 9 h 9"/>
                  <a:gd name="T8" fmla="*/ 0 w 21"/>
                  <a:gd name="T9" fmla="*/ 1 h 9"/>
                  <a:gd name="T10" fmla="*/ 0 w 21"/>
                  <a:gd name="T11" fmla="*/ 0 h 9"/>
                  <a:gd name="T12" fmla="*/ 16 w 21"/>
                  <a:gd name="T13" fmla="*/ 4 h 9"/>
                  <a:gd name="T14" fmla="*/ 18 w 21"/>
                  <a:gd name="T15" fmla="*/ 1 h 9"/>
                  <a:gd name="T16" fmla="*/ 21 w 21"/>
                  <a:gd name="T17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9">
                    <a:moveTo>
                      <a:pt x="21" y="4"/>
                    </a:moveTo>
                    <a:cubicBezTo>
                      <a:pt x="20" y="4"/>
                      <a:pt x="19" y="5"/>
                      <a:pt x="18" y="7"/>
                    </a:cubicBezTo>
                    <a:cubicBezTo>
                      <a:pt x="17" y="8"/>
                      <a:pt x="16" y="9"/>
                      <a:pt x="14" y="8"/>
                    </a:cubicBezTo>
                    <a:cubicBezTo>
                      <a:pt x="12" y="6"/>
                      <a:pt x="10" y="7"/>
                      <a:pt x="9" y="9"/>
                    </a:cubicBezTo>
                    <a:cubicBezTo>
                      <a:pt x="5" y="8"/>
                      <a:pt x="1" y="7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5" y="3"/>
                      <a:pt x="10" y="3"/>
                      <a:pt x="16" y="4"/>
                    </a:cubicBezTo>
                    <a:cubicBezTo>
                      <a:pt x="18" y="4"/>
                      <a:pt x="17" y="2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lose/>
                  </a:path>
                </a:pathLst>
              </a:custGeom>
              <a:solidFill>
                <a:srgbClr val="FE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1" name="Freeform 1154"/>
              <p:cNvSpPr/>
              <p:nvPr/>
            </p:nvSpPr>
            <p:spPr bwMode="auto">
              <a:xfrm>
                <a:off x="749" y="2613"/>
                <a:ext cx="47" cy="41"/>
              </a:xfrm>
              <a:custGeom>
                <a:avLst/>
                <a:gdLst>
                  <a:gd name="T0" fmla="*/ 4 w 20"/>
                  <a:gd name="T1" fmla="*/ 0 h 17"/>
                  <a:gd name="T2" fmla="*/ 13 w 20"/>
                  <a:gd name="T3" fmla="*/ 8 h 17"/>
                  <a:gd name="T4" fmla="*/ 13 w 20"/>
                  <a:gd name="T5" fmla="*/ 8 h 17"/>
                  <a:gd name="T6" fmla="*/ 18 w 20"/>
                  <a:gd name="T7" fmla="*/ 12 h 17"/>
                  <a:gd name="T8" fmla="*/ 20 w 20"/>
                  <a:gd name="T9" fmla="*/ 16 h 17"/>
                  <a:gd name="T10" fmla="*/ 18 w 20"/>
                  <a:gd name="T11" fmla="*/ 16 h 17"/>
                  <a:gd name="T12" fmla="*/ 14 w 20"/>
                  <a:gd name="T13" fmla="*/ 15 h 17"/>
                  <a:gd name="T14" fmla="*/ 7 w 20"/>
                  <a:gd name="T15" fmla="*/ 9 h 17"/>
                  <a:gd name="T16" fmla="*/ 0 w 20"/>
                  <a:gd name="T17" fmla="*/ 2 h 17"/>
                  <a:gd name="T18" fmla="*/ 1 w 20"/>
                  <a:gd name="T19" fmla="*/ 2 h 17"/>
                  <a:gd name="T20" fmla="*/ 2 w 20"/>
                  <a:gd name="T21" fmla="*/ 1 h 17"/>
                  <a:gd name="T22" fmla="*/ 4 w 20"/>
                  <a:gd name="T2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17">
                    <a:moveTo>
                      <a:pt x="4" y="0"/>
                    </a:moveTo>
                    <a:cubicBezTo>
                      <a:pt x="6" y="5"/>
                      <a:pt x="11" y="5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5" y="9"/>
                      <a:pt x="16" y="11"/>
                      <a:pt x="18" y="12"/>
                    </a:cubicBezTo>
                    <a:cubicBezTo>
                      <a:pt x="18" y="13"/>
                      <a:pt x="20" y="14"/>
                      <a:pt x="20" y="16"/>
                    </a:cubicBezTo>
                    <a:cubicBezTo>
                      <a:pt x="19" y="16"/>
                      <a:pt x="18" y="16"/>
                      <a:pt x="18" y="16"/>
                    </a:cubicBezTo>
                    <a:cubicBezTo>
                      <a:pt x="17" y="14"/>
                      <a:pt x="15" y="17"/>
                      <a:pt x="14" y="15"/>
                    </a:cubicBezTo>
                    <a:cubicBezTo>
                      <a:pt x="12" y="13"/>
                      <a:pt x="11" y="10"/>
                      <a:pt x="7" y="9"/>
                    </a:cubicBezTo>
                    <a:cubicBezTo>
                      <a:pt x="5" y="7"/>
                      <a:pt x="0" y="7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3" y="1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2" name="Freeform 1155"/>
              <p:cNvSpPr/>
              <p:nvPr/>
            </p:nvSpPr>
            <p:spPr bwMode="auto">
              <a:xfrm>
                <a:off x="801" y="2658"/>
                <a:ext cx="40" cy="34"/>
              </a:xfrm>
              <a:custGeom>
                <a:avLst/>
                <a:gdLst>
                  <a:gd name="T0" fmla="*/ 0 w 17"/>
                  <a:gd name="T1" fmla="*/ 1 h 14"/>
                  <a:gd name="T2" fmla="*/ 5 w 17"/>
                  <a:gd name="T3" fmla="*/ 2 h 14"/>
                  <a:gd name="T4" fmla="*/ 14 w 17"/>
                  <a:gd name="T5" fmla="*/ 9 h 14"/>
                  <a:gd name="T6" fmla="*/ 17 w 17"/>
                  <a:gd name="T7" fmla="*/ 14 h 14"/>
                  <a:gd name="T8" fmla="*/ 11 w 17"/>
                  <a:gd name="T9" fmla="*/ 10 h 14"/>
                  <a:gd name="T10" fmla="*/ 0 w 17"/>
                  <a:gd name="T11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4">
                    <a:moveTo>
                      <a:pt x="0" y="1"/>
                    </a:moveTo>
                    <a:cubicBezTo>
                      <a:pt x="2" y="0"/>
                      <a:pt x="4" y="1"/>
                      <a:pt x="5" y="2"/>
                    </a:cubicBezTo>
                    <a:cubicBezTo>
                      <a:pt x="7" y="6"/>
                      <a:pt x="11" y="7"/>
                      <a:pt x="14" y="9"/>
                    </a:cubicBezTo>
                    <a:cubicBezTo>
                      <a:pt x="14" y="11"/>
                      <a:pt x="17" y="12"/>
                      <a:pt x="17" y="14"/>
                    </a:cubicBezTo>
                    <a:cubicBezTo>
                      <a:pt x="14" y="14"/>
                      <a:pt x="13" y="11"/>
                      <a:pt x="11" y="10"/>
                    </a:cubicBezTo>
                    <a:cubicBezTo>
                      <a:pt x="7" y="8"/>
                      <a:pt x="4" y="4"/>
                      <a:pt x="0" y="1"/>
                    </a:cubicBezTo>
                    <a:close/>
                  </a:path>
                </a:pathLst>
              </a:custGeom>
              <a:solidFill>
                <a:srgbClr val="FE6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3" name="Freeform 1156"/>
              <p:cNvSpPr/>
              <p:nvPr/>
            </p:nvSpPr>
            <p:spPr bwMode="auto">
              <a:xfrm>
                <a:off x="675" y="2623"/>
                <a:ext cx="31" cy="16"/>
              </a:xfrm>
              <a:custGeom>
                <a:avLst/>
                <a:gdLst>
                  <a:gd name="T0" fmla="*/ 6 w 13"/>
                  <a:gd name="T1" fmla="*/ 6 h 7"/>
                  <a:gd name="T2" fmla="*/ 0 w 13"/>
                  <a:gd name="T3" fmla="*/ 6 h 7"/>
                  <a:gd name="T4" fmla="*/ 2 w 13"/>
                  <a:gd name="T5" fmla="*/ 4 h 7"/>
                  <a:gd name="T6" fmla="*/ 11 w 13"/>
                  <a:gd name="T7" fmla="*/ 2 h 7"/>
                  <a:gd name="T8" fmla="*/ 13 w 13"/>
                  <a:gd name="T9" fmla="*/ 1 h 7"/>
                  <a:gd name="T10" fmla="*/ 13 w 13"/>
                  <a:gd name="T11" fmla="*/ 3 h 7"/>
                  <a:gd name="T12" fmla="*/ 12 w 13"/>
                  <a:gd name="T13" fmla="*/ 4 h 7"/>
                  <a:gd name="T14" fmla="*/ 9 w 13"/>
                  <a:gd name="T15" fmla="*/ 7 h 7"/>
                  <a:gd name="T16" fmla="*/ 6 w 13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7">
                    <a:moveTo>
                      <a:pt x="6" y="6"/>
                    </a:moveTo>
                    <a:cubicBezTo>
                      <a:pt x="4" y="6"/>
                      <a:pt x="2" y="6"/>
                      <a:pt x="0" y="6"/>
                    </a:cubicBezTo>
                    <a:cubicBezTo>
                      <a:pt x="0" y="5"/>
                      <a:pt x="0" y="4"/>
                      <a:pt x="2" y="4"/>
                    </a:cubicBezTo>
                    <a:cubicBezTo>
                      <a:pt x="5" y="5"/>
                      <a:pt x="8" y="4"/>
                      <a:pt x="11" y="2"/>
                    </a:cubicBezTo>
                    <a:cubicBezTo>
                      <a:pt x="11" y="1"/>
                      <a:pt x="12" y="0"/>
                      <a:pt x="13" y="1"/>
                    </a:cubicBezTo>
                    <a:cubicBezTo>
                      <a:pt x="13" y="2"/>
                      <a:pt x="13" y="3"/>
                      <a:pt x="13" y="3"/>
                    </a:cubicBezTo>
                    <a:cubicBezTo>
                      <a:pt x="13" y="4"/>
                      <a:pt x="13" y="5"/>
                      <a:pt x="12" y="4"/>
                    </a:cubicBezTo>
                    <a:cubicBezTo>
                      <a:pt x="10" y="4"/>
                      <a:pt x="9" y="5"/>
                      <a:pt x="9" y="7"/>
                    </a:cubicBezTo>
                    <a:cubicBezTo>
                      <a:pt x="8" y="7"/>
                      <a:pt x="7" y="6"/>
                      <a:pt x="6" y="6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4" name="Freeform 1157"/>
              <p:cNvSpPr/>
              <p:nvPr/>
            </p:nvSpPr>
            <p:spPr bwMode="auto">
              <a:xfrm>
                <a:off x="732" y="2601"/>
                <a:ext cx="19" cy="17"/>
              </a:xfrm>
              <a:custGeom>
                <a:avLst/>
                <a:gdLst>
                  <a:gd name="T0" fmla="*/ 7 w 8"/>
                  <a:gd name="T1" fmla="*/ 7 h 7"/>
                  <a:gd name="T2" fmla="*/ 2 w 8"/>
                  <a:gd name="T3" fmla="*/ 5 h 7"/>
                  <a:gd name="T4" fmla="*/ 0 w 8"/>
                  <a:gd name="T5" fmla="*/ 3 h 7"/>
                  <a:gd name="T6" fmla="*/ 1 w 8"/>
                  <a:gd name="T7" fmla="*/ 1 h 7"/>
                  <a:gd name="T8" fmla="*/ 3 w 8"/>
                  <a:gd name="T9" fmla="*/ 2 h 7"/>
                  <a:gd name="T10" fmla="*/ 8 w 8"/>
                  <a:gd name="T11" fmla="*/ 6 h 7"/>
                  <a:gd name="T12" fmla="*/ 7 w 8"/>
                  <a:gd name="T1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7" y="7"/>
                    </a:moveTo>
                    <a:cubicBezTo>
                      <a:pt x="5" y="6"/>
                      <a:pt x="4" y="5"/>
                      <a:pt x="2" y="5"/>
                    </a:cubicBezTo>
                    <a:cubicBezTo>
                      <a:pt x="1" y="4"/>
                      <a:pt x="0" y="4"/>
                      <a:pt x="0" y="3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" y="0"/>
                      <a:pt x="3" y="1"/>
                      <a:pt x="3" y="2"/>
                    </a:cubicBezTo>
                    <a:cubicBezTo>
                      <a:pt x="4" y="5"/>
                      <a:pt x="8" y="3"/>
                      <a:pt x="8" y="6"/>
                    </a:cubicBezTo>
                    <a:cubicBezTo>
                      <a:pt x="8" y="6"/>
                      <a:pt x="8" y="7"/>
                      <a:pt x="7" y="7"/>
                    </a:cubicBezTo>
                    <a:close/>
                  </a:path>
                </a:pathLst>
              </a:custGeom>
              <a:solidFill>
                <a:srgbClr val="FEAB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5" name="Freeform 1158"/>
              <p:cNvSpPr/>
              <p:nvPr/>
            </p:nvSpPr>
            <p:spPr bwMode="auto">
              <a:xfrm>
                <a:off x="801" y="2687"/>
                <a:ext cx="12" cy="12"/>
              </a:xfrm>
              <a:custGeom>
                <a:avLst/>
                <a:gdLst>
                  <a:gd name="T0" fmla="*/ 1 w 5"/>
                  <a:gd name="T1" fmla="*/ 5 h 5"/>
                  <a:gd name="T2" fmla="*/ 0 w 5"/>
                  <a:gd name="T3" fmla="*/ 0 h 5"/>
                  <a:gd name="T4" fmla="*/ 5 w 5"/>
                  <a:gd name="T5" fmla="*/ 5 h 5"/>
                  <a:gd name="T6" fmla="*/ 1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1" y="5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3" y="0"/>
                      <a:pt x="5" y="1"/>
                      <a:pt x="5" y="5"/>
                    </a:cubicBezTo>
                    <a:cubicBezTo>
                      <a:pt x="4" y="5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6" name="Freeform 1159"/>
              <p:cNvSpPr/>
              <p:nvPr/>
            </p:nvSpPr>
            <p:spPr bwMode="auto">
              <a:xfrm>
                <a:off x="747" y="2597"/>
                <a:ext cx="14" cy="14"/>
              </a:xfrm>
              <a:custGeom>
                <a:avLst/>
                <a:gdLst>
                  <a:gd name="T0" fmla="*/ 0 w 6"/>
                  <a:gd name="T1" fmla="*/ 2 h 6"/>
                  <a:gd name="T2" fmla="*/ 5 w 6"/>
                  <a:gd name="T3" fmla="*/ 6 h 6"/>
                  <a:gd name="T4" fmla="*/ 0 w 6"/>
                  <a:gd name="T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0" y="2"/>
                    </a:moveTo>
                    <a:cubicBezTo>
                      <a:pt x="5" y="0"/>
                      <a:pt x="6" y="1"/>
                      <a:pt x="5" y="6"/>
                    </a:cubicBezTo>
                    <a:cubicBezTo>
                      <a:pt x="4" y="4"/>
                      <a:pt x="0" y="4"/>
                      <a:pt x="0" y="2"/>
                    </a:cubicBezTo>
                    <a:close/>
                  </a:path>
                </a:pathLst>
              </a:custGeom>
              <a:solidFill>
                <a:srgbClr val="FE88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7" name="Freeform 1160"/>
              <p:cNvSpPr/>
              <p:nvPr/>
            </p:nvSpPr>
            <p:spPr bwMode="auto">
              <a:xfrm>
                <a:off x="766" y="2635"/>
                <a:ext cx="16" cy="14"/>
              </a:xfrm>
              <a:custGeom>
                <a:avLst/>
                <a:gdLst>
                  <a:gd name="T0" fmla="*/ 0 w 7"/>
                  <a:gd name="T1" fmla="*/ 0 h 6"/>
                  <a:gd name="T2" fmla="*/ 7 w 7"/>
                  <a:gd name="T3" fmla="*/ 6 h 6"/>
                  <a:gd name="T4" fmla="*/ 0 w 7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0" y="0"/>
                    </a:moveTo>
                    <a:cubicBezTo>
                      <a:pt x="4" y="0"/>
                      <a:pt x="7" y="3"/>
                      <a:pt x="7" y="6"/>
                    </a:cubicBezTo>
                    <a:cubicBezTo>
                      <a:pt x="4" y="5"/>
                      <a:pt x="3" y="1"/>
                      <a:pt x="0" y="0"/>
                    </a:cubicBezTo>
                    <a:close/>
                  </a:path>
                </a:pathLst>
              </a:custGeom>
              <a:solidFill>
                <a:srgbClr val="FE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8" name="Freeform 1161"/>
              <p:cNvSpPr/>
              <p:nvPr/>
            </p:nvSpPr>
            <p:spPr bwMode="auto">
              <a:xfrm>
                <a:off x="749" y="2613"/>
                <a:ext cx="12" cy="12"/>
              </a:xfrm>
              <a:custGeom>
                <a:avLst/>
                <a:gdLst>
                  <a:gd name="T0" fmla="*/ 0 w 5"/>
                  <a:gd name="T1" fmla="*/ 2 h 5"/>
                  <a:gd name="T2" fmla="*/ 1 w 5"/>
                  <a:gd name="T3" fmla="*/ 1 h 5"/>
                  <a:gd name="T4" fmla="*/ 2 w 5"/>
                  <a:gd name="T5" fmla="*/ 1 h 5"/>
                  <a:gd name="T6" fmla="*/ 3 w 5"/>
                  <a:gd name="T7" fmla="*/ 4 h 5"/>
                  <a:gd name="T8" fmla="*/ 0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2"/>
                    </a:moveTo>
                    <a:cubicBezTo>
                      <a:pt x="0" y="1"/>
                      <a:pt x="0" y="0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5" y="3"/>
                      <a:pt x="3" y="4"/>
                    </a:cubicBezTo>
                    <a:cubicBezTo>
                      <a:pt x="2" y="5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FE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09" name="Freeform 1162"/>
              <p:cNvSpPr/>
              <p:nvPr/>
            </p:nvSpPr>
            <p:spPr bwMode="auto">
              <a:xfrm>
                <a:off x="792" y="2651"/>
                <a:ext cx="12" cy="7"/>
              </a:xfrm>
              <a:custGeom>
                <a:avLst/>
                <a:gdLst>
                  <a:gd name="T0" fmla="*/ 0 w 5"/>
                  <a:gd name="T1" fmla="*/ 0 h 3"/>
                  <a:gd name="T2" fmla="*/ 2 w 5"/>
                  <a:gd name="T3" fmla="*/ 0 h 3"/>
                  <a:gd name="T4" fmla="*/ 3 w 5"/>
                  <a:gd name="T5" fmla="*/ 3 h 3"/>
                  <a:gd name="T6" fmla="*/ 0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1"/>
                      <a:pt x="5" y="1"/>
                      <a:pt x="3" y="3"/>
                    </a:cubicBezTo>
                    <a:cubicBezTo>
                      <a:pt x="1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6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0" name="Freeform 1163"/>
              <p:cNvSpPr/>
              <p:nvPr/>
            </p:nvSpPr>
            <p:spPr bwMode="auto">
              <a:xfrm>
                <a:off x="682" y="2658"/>
                <a:ext cx="22" cy="38"/>
              </a:xfrm>
              <a:custGeom>
                <a:avLst/>
                <a:gdLst>
                  <a:gd name="T0" fmla="*/ 6 w 9"/>
                  <a:gd name="T1" fmla="*/ 0 h 16"/>
                  <a:gd name="T2" fmla="*/ 6 w 9"/>
                  <a:gd name="T3" fmla="*/ 9 h 16"/>
                  <a:gd name="T4" fmla="*/ 9 w 9"/>
                  <a:gd name="T5" fmla="*/ 16 h 16"/>
                  <a:gd name="T6" fmla="*/ 2 w 9"/>
                  <a:gd name="T7" fmla="*/ 8 h 16"/>
                  <a:gd name="T8" fmla="*/ 6 w 9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6">
                    <a:moveTo>
                      <a:pt x="6" y="0"/>
                    </a:moveTo>
                    <a:cubicBezTo>
                      <a:pt x="8" y="3"/>
                      <a:pt x="8" y="6"/>
                      <a:pt x="6" y="9"/>
                    </a:cubicBezTo>
                    <a:cubicBezTo>
                      <a:pt x="5" y="12"/>
                      <a:pt x="9" y="13"/>
                      <a:pt x="9" y="16"/>
                    </a:cubicBezTo>
                    <a:cubicBezTo>
                      <a:pt x="5" y="15"/>
                      <a:pt x="3" y="11"/>
                      <a:pt x="2" y="8"/>
                    </a:cubicBezTo>
                    <a:cubicBezTo>
                      <a:pt x="0" y="4"/>
                      <a:pt x="2" y="1"/>
                      <a:pt x="6" y="0"/>
                    </a:cubicBezTo>
                    <a:close/>
                  </a:path>
                </a:pathLst>
              </a:custGeom>
              <a:solidFill>
                <a:srgbClr val="FED8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1" name="Freeform 1164"/>
              <p:cNvSpPr/>
              <p:nvPr/>
            </p:nvSpPr>
            <p:spPr bwMode="auto">
              <a:xfrm>
                <a:off x="744" y="2718"/>
                <a:ext cx="12" cy="14"/>
              </a:xfrm>
              <a:custGeom>
                <a:avLst/>
                <a:gdLst>
                  <a:gd name="T0" fmla="*/ 0 w 5"/>
                  <a:gd name="T1" fmla="*/ 5 h 6"/>
                  <a:gd name="T2" fmla="*/ 0 w 5"/>
                  <a:gd name="T3" fmla="*/ 4 h 6"/>
                  <a:gd name="T4" fmla="*/ 4 w 5"/>
                  <a:gd name="T5" fmla="*/ 0 h 6"/>
                  <a:gd name="T6" fmla="*/ 0 w 5"/>
                  <a:gd name="T7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0" y="5"/>
                    </a:moveTo>
                    <a:cubicBezTo>
                      <a:pt x="0" y="5"/>
                      <a:pt x="0" y="5"/>
                      <a:pt x="0" y="4"/>
                    </a:cubicBezTo>
                    <a:cubicBezTo>
                      <a:pt x="1" y="3"/>
                      <a:pt x="2" y="1"/>
                      <a:pt x="4" y="0"/>
                    </a:cubicBezTo>
                    <a:cubicBezTo>
                      <a:pt x="5" y="4"/>
                      <a:pt x="4" y="6"/>
                      <a:pt x="0" y="5"/>
                    </a:cubicBezTo>
                    <a:close/>
                  </a:path>
                </a:pathLst>
              </a:custGeom>
              <a:solidFill>
                <a:srgbClr val="FE976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2" name="Freeform 1165"/>
              <p:cNvSpPr/>
              <p:nvPr/>
            </p:nvSpPr>
            <p:spPr bwMode="auto">
              <a:xfrm>
                <a:off x="754" y="2692"/>
                <a:ext cx="9" cy="24"/>
              </a:xfrm>
              <a:custGeom>
                <a:avLst/>
                <a:gdLst>
                  <a:gd name="T0" fmla="*/ 2 w 4"/>
                  <a:gd name="T1" fmla="*/ 0 h 10"/>
                  <a:gd name="T2" fmla="*/ 2 w 4"/>
                  <a:gd name="T3" fmla="*/ 10 h 10"/>
                  <a:gd name="T4" fmla="*/ 2 w 4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0">
                    <a:moveTo>
                      <a:pt x="2" y="0"/>
                    </a:moveTo>
                    <a:cubicBezTo>
                      <a:pt x="4" y="3"/>
                      <a:pt x="4" y="6"/>
                      <a:pt x="2" y="10"/>
                    </a:cubicBezTo>
                    <a:cubicBezTo>
                      <a:pt x="3" y="6"/>
                      <a:pt x="0" y="3"/>
                      <a:pt x="2" y="0"/>
                    </a:cubicBezTo>
                    <a:close/>
                  </a:path>
                </a:pathLst>
              </a:custGeom>
              <a:solidFill>
                <a:srgbClr val="FEF9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3" name="Freeform 1166"/>
              <p:cNvSpPr/>
              <p:nvPr/>
            </p:nvSpPr>
            <p:spPr bwMode="auto">
              <a:xfrm>
                <a:off x="656" y="2587"/>
                <a:ext cx="29" cy="29"/>
              </a:xfrm>
              <a:custGeom>
                <a:avLst/>
                <a:gdLst>
                  <a:gd name="T0" fmla="*/ 3 w 12"/>
                  <a:gd name="T1" fmla="*/ 1 h 12"/>
                  <a:gd name="T2" fmla="*/ 10 w 12"/>
                  <a:gd name="T3" fmla="*/ 1 h 12"/>
                  <a:gd name="T4" fmla="*/ 12 w 12"/>
                  <a:gd name="T5" fmla="*/ 3 h 12"/>
                  <a:gd name="T6" fmla="*/ 9 w 12"/>
                  <a:gd name="T7" fmla="*/ 6 h 12"/>
                  <a:gd name="T8" fmla="*/ 4 w 12"/>
                  <a:gd name="T9" fmla="*/ 6 h 12"/>
                  <a:gd name="T10" fmla="*/ 5 w 12"/>
                  <a:gd name="T11" fmla="*/ 8 h 12"/>
                  <a:gd name="T12" fmla="*/ 6 w 12"/>
                  <a:gd name="T13" fmla="*/ 11 h 12"/>
                  <a:gd name="T14" fmla="*/ 4 w 12"/>
                  <a:gd name="T15" fmla="*/ 11 h 12"/>
                  <a:gd name="T16" fmla="*/ 2 w 12"/>
                  <a:gd name="T17" fmla="*/ 10 h 12"/>
                  <a:gd name="T18" fmla="*/ 3 w 12"/>
                  <a:gd name="T1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2">
                    <a:moveTo>
                      <a:pt x="3" y="1"/>
                    </a:moveTo>
                    <a:cubicBezTo>
                      <a:pt x="5" y="0"/>
                      <a:pt x="7" y="4"/>
                      <a:pt x="10" y="1"/>
                    </a:cubicBezTo>
                    <a:cubicBezTo>
                      <a:pt x="10" y="0"/>
                      <a:pt x="12" y="3"/>
                      <a:pt x="12" y="3"/>
                    </a:cubicBezTo>
                    <a:cubicBezTo>
                      <a:pt x="12" y="5"/>
                      <a:pt x="11" y="6"/>
                      <a:pt x="9" y="6"/>
                    </a:cubicBezTo>
                    <a:cubicBezTo>
                      <a:pt x="7" y="6"/>
                      <a:pt x="6" y="6"/>
                      <a:pt x="4" y="6"/>
                    </a:cubicBezTo>
                    <a:cubicBezTo>
                      <a:pt x="3" y="8"/>
                      <a:pt x="5" y="7"/>
                      <a:pt x="5" y="8"/>
                    </a:cubicBezTo>
                    <a:cubicBezTo>
                      <a:pt x="6" y="9"/>
                      <a:pt x="7" y="10"/>
                      <a:pt x="6" y="11"/>
                    </a:cubicBezTo>
                    <a:cubicBezTo>
                      <a:pt x="6" y="12"/>
                      <a:pt x="5" y="11"/>
                      <a:pt x="4" y="11"/>
                    </a:cubicBezTo>
                    <a:cubicBezTo>
                      <a:pt x="3" y="11"/>
                      <a:pt x="2" y="12"/>
                      <a:pt x="2" y="10"/>
                    </a:cubicBezTo>
                    <a:cubicBezTo>
                      <a:pt x="1" y="7"/>
                      <a:pt x="0" y="4"/>
                      <a:pt x="3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4" name="Freeform 1167"/>
              <p:cNvSpPr/>
              <p:nvPr/>
            </p:nvSpPr>
            <p:spPr bwMode="auto">
              <a:xfrm>
                <a:off x="1190" y="2784"/>
                <a:ext cx="100" cy="79"/>
              </a:xfrm>
              <a:custGeom>
                <a:avLst/>
                <a:gdLst>
                  <a:gd name="T0" fmla="*/ 34 w 42"/>
                  <a:gd name="T1" fmla="*/ 6 h 33"/>
                  <a:gd name="T2" fmla="*/ 32 w 42"/>
                  <a:gd name="T3" fmla="*/ 9 h 33"/>
                  <a:gd name="T4" fmla="*/ 31 w 42"/>
                  <a:gd name="T5" fmla="*/ 16 h 33"/>
                  <a:gd name="T6" fmla="*/ 30 w 42"/>
                  <a:gd name="T7" fmla="*/ 19 h 33"/>
                  <a:gd name="T8" fmla="*/ 34 w 42"/>
                  <a:gd name="T9" fmla="*/ 19 h 33"/>
                  <a:gd name="T10" fmla="*/ 39 w 42"/>
                  <a:gd name="T11" fmla="*/ 20 h 33"/>
                  <a:gd name="T12" fmla="*/ 42 w 42"/>
                  <a:gd name="T13" fmla="*/ 21 h 33"/>
                  <a:gd name="T14" fmla="*/ 35 w 42"/>
                  <a:gd name="T15" fmla="*/ 25 h 33"/>
                  <a:gd name="T16" fmla="*/ 25 w 42"/>
                  <a:gd name="T17" fmla="*/ 31 h 33"/>
                  <a:gd name="T18" fmla="*/ 19 w 42"/>
                  <a:gd name="T19" fmla="*/ 31 h 33"/>
                  <a:gd name="T20" fmla="*/ 13 w 42"/>
                  <a:gd name="T21" fmla="*/ 31 h 33"/>
                  <a:gd name="T22" fmla="*/ 13 w 42"/>
                  <a:gd name="T23" fmla="*/ 31 h 33"/>
                  <a:gd name="T24" fmla="*/ 3 w 42"/>
                  <a:gd name="T25" fmla="*/ 29 h 33"/>
                  <a:gd name="T26" fmla="*/ 3 w 42"/>
                  <a:gd name="T27" fmla="*/ 29 h 33"/>
                  <a:gd name="T28" fmla="*/ 2 w 42"/>
                  <a:gd name="T29" fmla="*/ 19 h 33"/>
                  <a:gd name="T30" fmla="*/ 20 w 42"/>
                  <a:gd name="T31" fmla="*/ 6 h 33"/>
                  <a:gd name="T32" fmla="*/ 26 w 42"/>
                  <a:gd name="T33" fmla="*/ 2 h 33"/>
                  <a:gd name="T34" fmla="*/ 34 w 42"/>
                  <a:gd name="T35" fmla="*/ 4 h 33"/>
                  <a:gd name="T36" fmla="*/ 34 w 42"/>
                  <a:gd name="T37" fmla="*/ 5 h 33"/>
                  <a:gd name="T38" fmla="*/ 34 w 42"/>
                  <a:gd name="T39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" h="33">
                    <a:moveTo>
                      <a:pt x="34" y="6"/>
                    </a:moveTo>
                    <a:cubicBezTo>
                      <a:pt x="33" y="7"/>
                      <a:pt x="32" y="7"/>
                      <a:pt x="32" y="9"/>
                    </a:cubicBezTo>
                    <a:cubicBezTo>
                      <a:pt x="33" y="11"/>
                      <a:pt x="33" y="14"/>
                      <a:pt x="31" y="16"/>
                    </a:cubicBezTo>
                    <a:cubicBezTo>
                      <a:pt x="30" y="16"/>
                      <a:pt x="29" y="17"/>
                      <a:pt x="30" y="19"/>
                    </a:cubicBezTo>
                    <a:cubicBezTo>
                      <a:pt x="31" y="20"/>
                      <a:pt x="33" y="19"/>
                      <a:pt x="34" y="19"/>
                    </a:cubicBezTo>
                    <a:cubicBezTo>
                      <a:pt x="36" y="17"/>
                      <a:pt x="38" y="17"/>
                      <a:pt x="39" y="20"/>
                    </a:cubicBezTo>
                    <a:cubicBezTo>
                      <a:pt x="39" y="22"/>
                      <a:pt x="41" y="20"/>
                      <a:pt x="42" y="21"/>
                    </a:cubicBezTo>
                    <a:cubicBezTo>
                      <a:pt x="41" y="25"/>
                      <a:pt x="37" y="23"/>
                      <a:pt x="35" y="25"/>
                    </a:cubicBezTo>
                    <a:cubicBezTo>
                      <a:pt x="32" y="27"/>
                      <a:pt x="28" y="28"/>
                      <a:pt x="25" y="31"/>
                    </a:cubicBezTo>
                    <a:cubicBezTo>
                      <a:pt x="23" y="32"/>
                      <a:pt x="21" y="33"/>
                      <a:pt x="19" y="31"/>
                    </a:cubicBezTo>
                    <a:cubicBezTo>
                      <a:pt x="17" y="29"/>
                      <a:pt x="15" y="31"/>
                      <a:pt x="13" y="31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0" y="31"/>
                      <a:pt x="6" y="32"/>
                      <a:pt x="3" y="29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0" y="26"/>
                      <a:pt x="0" y="22"/>
                      <a:pt x="2" y="19"/>
                    </a:cubicBezTo>
                    <a:cubicBezTo>
                      <a:pt x="7" y="14"/>
                      <a:pt x="13" y="10"/>
                      <a:pt x="20" y="6"/>
                    </a:cubicBezTo>
                    <a:cubicBezTo>
                      <a:pt x="22" y="5"/>
                      <a:pt x="24" y="4"/>
                      <a:pt x="26" y="2"/>
                    </a:cubicBezTo>
                    <a:cubicBezTo>
                      <a:pt x="29" y="0"/>
                      <a:pt x="32" y="0"/>
                      <a:pt x="34" y="4"/>
                    </a:cubicBezTo>
                    <a:cubicBezTo>
                      <a:pt x="34" y="4"/>
                      <a:pt x="34" y="5"/>
                      <a:pt x="34" y="5"/>
                    </a:cubicBezTo>
                    <a:cubicBezTo>
                      <a:pt x="35" y="5"/>
                      <a:pt x="35" y="6"/>
                      <a:pt x="34" y="6"/>
                    </a:cubicBezTo>
                    <a:close/>
                  </a:path>
                </a:pathLst>
              </a:custGeom>
              <a:solidFill>
                <a:srgbClr val="EFEA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5" name="Freeform 1168"/>
              <p:cNvSpPr/>
              <p:nvPr/>
            </p:nvSpPr>
            <p:spPr bwMode="auto">
              <a:xfrm>
                <a:off x="1205" y="2894"/>
                <a:ext cx="130" cy="40"/>
              </a:xfrm>
              <a:custGeom>
                <a:avLst/>
                <a:gdLst>
                  <a:gd name="T0" fmla="*/ 0 w 55"/>
                  <a:gd name="T1" fmla="*/ 14 h 17"/>
                  <a:gd name="T2" fmla="*/ 5 w 55"/>
                  <a:gd name="T3" fmla="*/ 10 h 17"/>
                  <a:gd name="T4" fmla="*/ 25 w 55"/>
                  <a:gd name="T5" fmla="*/ 3 h 17"/>
                  <a:gd name="T6" fmla="*/ 52 w 55"/>
                  <a:gd name="T7" fmla="*/ 1 h 17"/>
                  <a:gd name="T8" fmla="*/ 55 w 55"/>
                  <a:gd name="T9" fmla="*/ 2 h 17"/>
                  <a:gd name="T10" fmla="*/ 53 w 55"/>
                  <a:gd name="T11" fmla="*/ 4 h 17"/>
                  <a:gd name="T12" fmla="*/ 30 w 55"/>
                  <a:gd name="T13" fmla="*/ 14 h 17"/>
                  <a:gd name="T14" fmla="*/ 27 w 55"/>
                  <a:gd name="T15" fmla="*/ 14 h 17"/>
                  <a:gd name="T16" fmla="*/ 26 w 55"/>
                  <a:gd name="T17" fmla="*/ 14 h 17"/>
                  <a:gd name="T18" fmla="*/ 16 w 55"/>
                  <a:gd name="T19" fmla="*/ 12 h 17"/>
                  <a:gd name="T20" fmla="*/ 15 w 55"/>
                  <a:gd name="T21" fmla="*/ 13 h 17"/>
                  <a:gd name="T22" fmla="*/ 0 w 55"/>
                  <a:gd name="T23" fmla="*/ 1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5" h="17">
                    <a:moveTo>
                      <a:pt x="0" y="14"/>
                    </a:moveTo>
                    <a:cubicBezTo>
                      <a:pt x="1" y="11"/>
                      <a:pt x="3" y="11"/>
                      <a:pt x="5" y="10"/>
                    </a:cubicBezTo>
                    <a:cubicBezTo>
                      <a:pt x="12" y="8"/>
                      <a:pt x="18" y="5"/>
                      <a:pt x="25" y="3"/>
                    </a:cubicBezTo>
                    <a:cubicBezTo>
                      <a:pt x="34" y="0"/>
                      <a:pt x="43" y="0"/>
                      <a:pt x="52" y="1"/>
                    </a:cubicBezTo>
                    <a:cubicBezTo>
                      <a:pt x="53" y="1"/>
                      <a:pt x="55" y="1"/>
                      <a:pt x="55" y="2"/>
                    </a:cubicBezTo>
                    <a:cubicBezTo>
                      <a:pt x="54" y="3"/>
                      <a:pt x="54" y="4"/>
                      <a:pt x="53" y="4"/>
                    </a:cubicBezTo>
                    <a:cubicBezTo>
                      <a:pt x="44" y="5"/>
                      <a:pt x="37" y="8"/>
                      <a:pt x="30" y="14"/>
                    </a:cubicBezTo>
                    <a:cubicBezTo>
                      <a:pt x="29" y="13"/>
                      <a:pt x="28" y="14"/>
                      <a:pt x="27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3" y="13"/>
                      <a:pt x="19" y="16"/>
                      <a:pt x="16" y="12"/>
                    </a:cubicBezTo>
                    <a:cubicBezTo>
                      <a:pt x="16" y="12"/>
                      <a:pt x="15" y="13"/>
                      <a:pt x="15" y="13"/>
                    </a:cubicBezTo>
                    <a:cubicBezTo>
                      <a:pt x="10" y="17"/>
                      <a:pt x="5" y="17"/>
                      <a:pt x="0" y="14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6" name="Freeform 1169"/>
              <p:cNvSpPr/>
              <p:nvPr/>
            </p:nvSpPr>
            <p:spPr bwMode="auto">
              <a:xfrm>
                <a:off x="1188" y="2917"/>
                <a:ext cx="78" cy="27"/>
              </a:xfrm>
              <a:custGeom>
                <a:avLst/>
                <a:gdLst>
                  <a:gd name="T0" fmla="*/ 7 w 33"/>
                  <a:gd name="T1" fmla="*/ 4 h 11"/>
                  <a:gd name="T2" fmla="*/ 15 w 33"/>
                  <a:gd name="T3" fmla="*/ 5 h 11"/>
                  <a:gd name="T4" fmla="*/ 23 w 33"/>
                  <a:gd name="T5" fmla="*/ 0 h 11"/>
                  <a:gd name="T6" fmla="*/ 30 w 33"/>
                  <a:gd name="T7" fmla="*/ 2 h 11"/>
                  <a:gd name="T8" fmla="*/ 33 w 33"/>
                  <a:gd name="T9" fmla="*/ 4 h 11"/>
                  <a:gd name="T10" fmla="*/ 13 w 33"/>
                  <a:gd name="T11" fmla="*/ 10 h 11"/>
                  <a:gd name="T12" fmla="*/ 8 w 33"/>
                  <a:gd name="T13" fmla="*/ 11 h 11"/>
                  <a:gd name="T14" fmla="*/ 6 w 33"/>
                  <a:gd name="T15" fmla="*/ 11 h 11"/>
                  <a:gd name="T16" fmla="*/ 3 w 33"/>
                  <a:gd name="T17" fmla="*/ 10 h 11"/>
                  <a:gd name="T18" fmla="*/ 3 w 33"/>
                  <a:gd name="T19" fmla="*/ 10 h 11"/>
                  <a:gd name="T20" fmla="*/ 1 w 33"/>
                  <a:gd name="T21" fmla="*/ 10 h 11"/>
                  <a:gd name="T22" fmla="*/ 2 w 33"/>
                  <a:gd name="T23" fmla="*/ 7 h 11"/>
                  <a:gd name="T24" fmla="*/ 6 w 33"/>
                  <a:gd name="T25" fmla="*/ 4 h 11"/>
                  <a:gd name="T26" fmla="*/ 7 w 33"/>
                  <a:gd name="T2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11">
                    <a:moveTo>
                      <a:pt x="7" y="4"/>
                    </a:moveTo>
                    <a:cubicBezTo>
                      <a:pt x="10" y="4"/>
                      <a:pt x="13" y="5"/>
                      <a:pt x="15" y="5"/>
                    </a:cubicBezTo>
                    <a:cubicBezTo>
                      <a:pt x="19" y="5"/>
                      <a:pt x="21" y="3"/>
                      <a:pt x="23" y="0"/>
                    </a:cubicBezTo>
                    <a:cubicBezTo>
                      <a:pt x="25" y="2"/>
                      <a:pt x="26" y="4"/>
                      <a:pt x="30" y="2"/>
                    </a:cubicBezTo>
                    <a:cubicBezTo>
                      <a:pt x="31" y="2"/>
                      <a:pt x="33" y="2"/>
                      <a:pt x="33" y="4"/>
                    </a:cubicBezTo>
                    <a:cubicBezTo>
                      <a:pt x="27" y="7"/>
                      <a:pt x="21" y="11"/>
                      <a:pt x="13" y="10"/>
                    </a:cubicBezTo>
                    <a:cubicBezTo>
                      <a:pt x="12" y="10"/>
                      <a:pt x="10" y="10"/>
                      <a:pt x="8" y="11"/>
                    </a:cubicBezTo>
                    <a:cubicBezTo>
                      <a:pt x="8" y="11"/>
                      <a:pt x="7" y="11"/>
                      <a:pt x="6" y="11"/>
                    </a:cubicBezTo>
                    <a:cubicBezTo>
                      <a:pt x="5" y="11"/>
                      <a:pt x="4" y="9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1" y="10"/>
                      <a:pt x="1" y="10"/>
                    </a:cubicBezTo>
                    <a:cubicBezTo>
                      <a:pt x="0" y="9"/>
                      <a:pt x="1" y="8"/>
                      <a:pt x="2" y="7"/>
                    </a:cubicBezTo>
                    <a:cubicBezTo>
                      <a:pt x="3" y="6"/>
                      <a:pt x="5" y="5"/>
                      <a:pt x="6" y="4"/>
                    </a:cubicBezTo>
                    <a:cubicBezTo>
                      <a:pt x="7" y="4"/>
                      <a:pt x="7" y="4"/>
                      <a:pt x="7" y="4"/>
                    </a:cubicBezTo>
                    <a:close/>
                  </a:path>
                </a:pathLst>
              </a:custGeom>
              <a:solidFill>
                <a:srgbClr val="EEE7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7" name="Freeform 1170"/>
              <p:cNvSpPr/>
              <p:nvPr/>
            </p:nvSpPr>
            <p:spPr bwMode="auto">
              <a:xfrm>
                <a:off x="1164" y="2898"/>
                <a:ext cx="38" cy="43"/>
              </a:xfrm>
              <a:custGeom>
                <a:avLst/>
                <a:gdLst>
                  <a:gd name="T0" fmla="*/ 16 w 16"/>
                  <a:gd name="T1" fmla="*/ 12 h 18"/>
                  <a:gd name="T2" fmla="*/ 12 w 16"/>
                  <a:gd name="T3" fmla="*/ 16 h 18"/>
                  <a:gd name="T4" fmla="*/ 13 w 16"/>
                  <a:gd name="T5" fmla="*/ 18 h 18"/>
                  <a:gd name="T6" fmla="*/ 2 w 16"/>
                  <a:gd name="T7" fmla="*/ 14 h 18"/>
                  <a:gd name="T8" fmla="*/ 5 w 16"/>
                  <a:gd name="T9" fmla="*/ 6 h 18"/>
                  <a:gd name="T10" fmla="*/ 8 w 16"/>
                  <a:gd name="T11" fmla="*/ 1 h 18"/>
                  <a:gd name="T12" fmla="*/ 8 w 16"/>
                  <a:gd name="T13" fmla="*/ 6 h 18"/>
                  <a:gd name="T14" fmla="*/ 9 w 16"/>
                  <a:gd name="T15" fmla="*/ 15 h 18"/>
                  <a:gd name="T16" fmla="*/ 16 w 16"/>
                  <a:gd name="T17" fmla="*/ 1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8">
                    <a:moveTo>
                      <a:pt x="16" y="12"/>
                    </a:moveTo>
                    <a:cubicBezTo>
                      <a:pt x="16" y="15"/>
                      <a:pt x="14" y="15"/>
                      <a:pt x="12" y="16"/>
                    </a:cubicBezTo>
                    <a:cubicBezTo>
                      <a:pt x="11" y="17"/>
                      <a:pt x="10" y="17"/>
                      <a:pt x="13" y="18"/>
                    </a:cubicBezTo>
                    <a:cubicBezTo>
                      <a:pt x="9" y="17"/>
                      <a:pt x="5" y="18"/>
                      <a:pt x="2" y="14"/>
                    </a:cubicBezTo>
                    <a:cubicBezTo>
                      <a:pt x="0" y="11"/>
                      <a:pt x="3" y="8"/>
                      <a:pt x="5" y="6"/>
                    </a:cubicBezTo>
                    <a:cubicBezTo>
                      <a:pt x="5" y="4"/>
                      <a:pt x="5" y="0"/>
                      <a:pt x="8" y="1"/>
                    </a:cubicBezTo>
                    <a:cubicBezTo>
                      <a:pt x="11" y="1"/>
                      <a:pt x="8" y="4"/>
                      <a:pt x="8" y="6"/>
                    </a:cubicBezTo>
                    <a:cubicBezTo>
                      <a:pt x="9" y="9"/>
                      <a:pt x="8" y="12"/>
                      <a:pt x="9" y="15"/>
                    </a:cubicBezTo>
                    <a:cubicBezTo>
                      <a:pt x="12" y="15"/>
                      <a:pt x="13" y="12"/>
                      <a:pt x="16" y="12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8" name="Freeform 1171"/>
              <p:cNvSpPr/>
              <p:nvPr/>
            </p:nvSpPr>
            <p:spPr bwMode="auto">
              <a:xfrm>
                <a:off x="1148" y="2944"/>
                <a:ext cx="33" cy="26"/>
              </a:xfrm>
              <a:custGeom>
                <a:avLst/>
                <a:gdLst>
                  <a:gd name="T0" fmla="*/ 0 w 14"/>
                  <a:gd name="T1" fmla="*/ 6 h 11"/>
                  <a:gd name="T2" fmla="*/ 13 w 14"/>
                  <a:gd name="T3" fmla="*/ 0 h 11"/>
                  <a:gd name="T4" fmla="*/ 9 w 14"/>
                  <a:gd name="T5" fmla="*/ 10 h 11"/>
                  <a:gd name="T6" fmla="*/ 0 w 14"/>
                  <a:gd name="T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6"/>
                    </a:moveTo>
                    <a:cubicBezTo>
                      <a:pt x="5" y="7"/>
                      <a:pt x="9" y="3"/>
                      <a:pt x="13" y="0"/>
                    </a:cubicBezTo>
                    <a:cubicBezTo>
                      <a:pt x="14" y="4"/>
                      <a:pt x="11" y="9"/>
                      <a:pt x="9" y="10"/>
                    </a:cubicBezTo>
                    <a:cubicBezTo>
                      <a:pt x="5" y="11"/>
                      <a:pt x="1" y="11"/>
                      <a:pt x="0" y="6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19" name="Freeform 1172"/>
              <p:cNvSpPr/>
              <p:nvPr/>
            </p:nvSpPr>
            <p:spPr bwMode="auto">
              <a:xfrm>
                <a:off x="1207" y="2927"/>
                <a:ext cx="66" cy="19"/>
              </a:xfrm>
              <a:custGeom>
                <a:avLst/>
                <a:gdLst>
                  <a:gd name="T0" fmla="*/ 0 w 28"/>
                  <a:gd name="T1" fmla="*/ 7 h 8"/>
                  <a:gd name="T2" fmla="*/ 7 w 28"/>
                  <a:gd name="T3" fmla="*/ 5 h 8"/>
                  <a:gd name="T4" fmla="*/ 19 w 28"/>
                  <a:gd name="T5" fmla="*/ 1 h 8"/>
                  <a:gd name="T6" fmla="*/ 25 w 28"/>
                  <a:gd name="T7" fmla="*/ 0 h 8"/>
                  <a:gd name="T8" fmla="*/ 28 w 28"/>
                  <a:gd name="T9" fmla="*/ 1 h 8"/>
                  <a:gd name="T10" fmla="*/ 28 w 28"/>
                  <a:gd name="T11" fmla="*/ 2 h 8"/>
                  <a:gd name="T12" fmla="*/ 28 w 28"/>
                  <a:gd name="T13" fmla="*/ 2 h 8"/>
                  <a:gd name="T14" fmla="*/ 0 w 28"/>
                  <a:gd name="T15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8">
                    <a:moveTo>
                      <a:pt x="0" y="7"/>
                    </a:moveTo>
                    <a:cubicBezTo>
                      <a:pt x="2" y="5"/>
                      <a:pt x="5" y="5"/>
                      <a:pt x="7" y="5"/>
                    </a:cubicBezTo>
                    <a:cubicBezTo>
                      <a:pt x="12" y="6"/>
                      <a:pt x="16" y="4"/>
                      <a:pt x="19" y="1"/>
                    </a:cubicBezTo>
                    <a:cubicBezTo>
                      <a:pt x="21" y="0"/>
                      <a:pt x="23" y="1"/>
                      <a:pt x="25" y="0"/>
                    </a:cubicBezTo>
                    <a:cubicBezTo>
                      <a:pt x="26" y="1"/>
                      <a:pt x="28" y="0"/>
                      <a:pt x="28" y="1"/>
                    </a:cubicBezTo>
                    <a:cubicBezTo>
                      <a:pt x="28" y="1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19" y="6"/>
                      <a:pt x="10" y="8"/>
                      <a:pt x="0" y="7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0" name="Freeform 1173"/>
              <p:cNvSpPr/>
              <p:nvPr/>
            </p:nvSpPr>
            <p:spPr bwMode="auto">
              <a:xfrm>
                <a:off x="1266" y="2910"/>
                <a:ext cx="10" cy="19"/>
              </a:xfrm>
              <a:custGeom>
                <a:avLst/>
                <a:gdLst>
                  <a:gd name="T0" fmla="*/ 3 w 4"/>
                  <a:gd name="T1" fmla="*/ 8 h 8"/>
                  <a:gd name="T2" fmla="*/ 0 w 4"/>
                  <a:gd name="T3" fmla="*/ 7 h 8"/>
                  <a:gd name="T4" fmla="*/ 4 w 4"/>
                  <a:gd name="T5" fmla="*/ 7 h 8"/>
                  <a:gd name="T6" fmla="*/ 3 w 4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8">
                    <a:moveTo>
                      <a:pt x="3" y="8"/>
                    </a:moveTo>
                    <a:cubicBezTo>
                      <a:pt x="2" y="8"/>
                      <a:pt x="1" y="8"/>
                      <a:pt x="0" y="7"/>
                    </a:cubicBezTo>
                    <a:cubicBezTo>
                      <a:pt x="2" y="8"/>
                      <a:pt x="3" y="0"/>
                      <a:pt x="4" y="7"/>
                    </a:cubicBezTo>
                    <a:cubicBezTo>
                      <a:pt x="4" y="7"/>
                      <a:pt x="4" y="8"/>
                      <a:pt x="3" y="8"/>
                    </a:cubicBezTo>
                    <a:close/>
                  </a:path>
                </a:pathLst>
              </a:custGeom>
              <a:solidFill>
                <a:srgbClr val="EEE7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1" name="Freeform 1174"/>
              <p:cNvSpPr/>
              <p:nvPr/>
            </p:nvSpPr>
            <p:spPr bwMode="auto">
              <a:xfrm>
                <a:off x="1195" y="2936"/>
                <a:ext cx="7" cy="10"/>
              </a:xfrm>
              <a:custGeom>
                <a:avLst/>
                <a:gdLst>
                  <a:gd name="T0" fmla="*/ 0 w 3"/>
                  <a:gd name="T1" fmla="*/ 2 h 4"/>
                  <a:gd name="T2" fmla="*/ 3 w 3"/>
                  <a:gd name="T3" fmla="*/ 3 h 4"/>
                  <a:gd name="T4" fmla="*/ 0 w 3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2"/>
                    </a:moveTo>
                    <a:cubicBezTo>
                      <a:pt x="1" y="0"/>
                      <a:pt x="3" y="1"/>
                      <a:pt x="3" y="3"/>
                    </a:cubicBezTo>
                    <a:cubicBezTo>
                      <a:pt x="2" y="4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F1EB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2" name="Freeform 1175"/>
              <p:cNvSpPr/>
              <p:nvPr/>
            </p:nvSpPr>
            <p:spPr bwMode="auto">
              <a:xfrm>
                <a:off x="1126" y="2765"/>
                <a:ext cx="185" cy="100"/>
              </a:xfrm>
              <a:custGeom>
                <a:avLst/>
                <a:gdLst>
                  <a:gd name="T0" fmla="*/ 61 w 78"/>
                  <a:gd name="T1" fmla="*/ 14 h 42"/>
                  <a:gd name="T2" fmla="*/ 61 w 78"/>
                  <a:gd name="T3" fmla="*/ 13 h 42"/>
                  <a:gd name="T4" fmla="*/ 60 w 78"/>
                  <a:gd name="T5" fmla="*/ 13 h 42"/>
                  <a:gd name="T6" fmla="*/ 53 w 78"/>
                  <a:gd name="T7" fmla="*/ 12 h 42"/>
                  <a:gd name="T8" fmla="*/ 36 w 78"/>
                  <a:gd name="T9" fmla="*/ 22 h 42"/>
                  <a:gd name="T10" fmla="*/ 29 w 78"/>
                  <a:gd name="T11" fmla="*/ 29 h 42"/>
                  <a:gd name="T12" fmla="*/ 30 w 78"/>
                  <a:gd name="T13" fmla="*/ 37 h 42"/>
                  <a:gd name="T14" fmla="*/ 9 w 78"/>
                  <a:gd name="T15" fmla="*/ 41 h 42"/>
                  <a:gd name="T16" fmla="*/ 6 w 78"/>
                  <a:gd name="T17" fmla="*/ 42 h 42"/>
                  <a:gd name="T18" fmla="*/ 3 w 78"/>
                  <a:gd name="T19" fmla="*/ 35 h 42"/>
                  <a:gd name="T20" fmla="*/ 11 w 78"/>
                  <a:gd name="T21" fmla="*/ 26 h 42"/>
                  <a:gd name="T22" fmla="*/ 12 w 78"/>
                  <a:gd name="T23" fmla="*/ 24 h 42"/>
                  <a:gd name="T24" fmla="*/ 21 w 78"/>
                  <a:gd name="T25" fmla="*/ 19 h 42"/>
                  <a:gd name="T26" fmla="*/ 46 w 78"/>
                  <a:gd name="T27" fmla="*/ 6 h 42"/>
                  <a:gd name="T28" fmla="*/ 57 w 78"/>
                  <a:gd name="T29" fmla="*/ 7 h 42"/>
                  <a:gd name="T30" fmla="*/ 61 w 78"/>
                  <a:gd name="T31" fmla="*/ 7 h 42"/>
                  <a:gd name="T32" fmla="*/ 68 w 78"/>
                  <a:gd name="T33" fmla="*/ 2 h 42"/>
                  <a:gd name="T34" fmla="*/ 69 w 78"/>
                  <a:gd name="T35" fmla="*/ 1 h 42"/>
                  <a:gd name="T36" fmla="*/ 73 w 78"/>
                  <a:gd name="T37" fmla="*/ 0 h 42"/>
                  <a:gd name="T38" fmla="*/ 76 w 78"/>
                  <a:gd name="T39" fmla="*/ 2 h 42"/>
                  <a:gd name="T40" fmla="*/ 75 w 78"/>
                  <a:gd name="T41" fmla="*/ 7 h 42"/>
                  <a:gd name="T42" fmla="*/ 65 w 78"/>
                  <a:gd name="T43" fmla="*/ 13 h 42"/>
                  <a:gd name="T44" fmla="*/ 61 w 78"/>
                  <a:gd name="T45" fmla="*/ 1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8" h="42">
                    <a:moveTo>
                      <a:pt x="61" y="14"/>
                    </a:moveTo>
                    <a:cubicBezTo>
                      <a:pt x="61" y="14"/>
                      <a:pt x="61" y="14"/>
                      <a:pt x="61" y="13"/>
                    </a:cubicBezTo>
                    <a:cubicBezTo>
                      <a:pt x="61" y="13"/>
                      <a:pt x="61" y="13"/>
                      <a:pt x="60" y="13"/>
                    </a:cubicBezTo>
                    <a:cubicBezTo>
                      <a:pt x="59" y="10"/>
                      <a:pt x="57" y="10"/>
                      <a:pt x="53" y="12"/>
                    </a:cubicBezTo>
                    <a:cubicBezTo>
                      <a:pt x="47" y="15"/>
                      <a:pt x="42" y="19"/>
                      <a:pt x="36" y="22"/>
                    </a:cubicBezTo>
                    <a:cubicBezTo>
                      <a:pt x="33" y="24"/>
                      <a:pt x="30" y="27"/>
                      <a:pt x="29" y="29"/>
                    </a:cubicBezTo>
                    <a:cubicBezTo>
                      <a:pt x="29" y="31"/>
                      <a:pt x="28" y="35"/>
                      <a:pt x="30" y="37"/>
                    </a:cubicBezTo>
                    <a:cubicBezTo>
                      <a:pt x="22" y="37"/>
                      <a:pt x="16" y="41"/>
                      <a:pt x="9" y="41"/>
                    </a:cubicBezTo>
                    <a:cubicBezTo>
                      <a:pt x="8" y="41"/>
                      <a:pt x="7" y="42"/>
                      <a:pt x="6" y="42"/>
                    </a:cubicBezTo>
                    <a:cubicBezTo>
                      <a:pt x="1" y="41"/>
                      <a:pt x="0" y="40"/>
                      <a:pt x="3" y="35"/>
                    </a:cubicBezTo>
                    <a:cubicBezTo>
                      <a:pt x="4" y="31"/>
                      <a:pt x="8" y="29"/>
                      <a:pt x="11" y="26"/>
                    </a:cubicBezTo>
                    <a:cubicBezTo>
                      <a:pt x="12" y="26"/>
                      <a:pt x="13" y="26"/>
                      <a:pt x="12" y="24"/>
                    </a:cubicBezTo>
                    <a:cubicBezTo>
                      <a:pt x="15" y="22"/>
                      <a:pt x="18" y="21"/>
                      <a:pt x="21" y="19"/>
                    </a:cubicBezTo>
                    <a:cubicBezTo>
                      <a:pt x="29" y="15"/>
                      <a:pt x="37" y="9"/>
                      <a:pt x="46" y="6"/>
                    </a:cubicBezTo>
                    <a:cubicBezTo>
                      <a:pt x="50" y="7"/>
                      <a:pt x="53" y="6"/>
                      <a:pt x="57" y="7"/>
                    </a:cubicBezTo>
                    <a:cubicBezTo>
                      <a:pt x="58" y="7"/>
                      <a:pt x="60" y="6"/>
                      <a:pt x="61" y="7"/>
                    </a:cubicBezTo>
                    <a:cubicBezTo>
                      <a:pt x="65" y="8"/>
                      <a:pt x="67" y="6"/>
                      <a:pt x="68" y="2"/>
                    </a:cubicBezTo>
                    <a:cubicBezTo>
                      <a:pt x="68" y="2"/>
                      <a:pt x="68" y="1"/>
                      <a:pt x="69" y="1"/>
                    </a:cubicBezTo>
                    <a:cubicBezTo>
                      <a:pt x="70" y="0"/>
                      <a:pt x="72" y="0"/>
                      <a:pt x="73" y="0"/>
                    </a:cubicBezTo>
                    <a:cubicBezTo>
                      <a:pt x="75" y="0"/>
                      <a:pt x="77" y="0"/>
                      <a:pt x="76" y="2"/>
                    </a:cubicBezTo>
                    <a:cubicBezTo>
                      <a:pt x="76" y="3"/>
                      <a:pt x="78" y="6"/>
                      <a:pt x="75" y="7"/>
                    </a:cubicBezTo>
                    <a:cubicBezTo>
                      <a:pt x="70" y="6"/>
                      <a:pt x="68" y="10"/>
                      <a:pt x="65" y="13"/>
                    </a:cubicBezTo>
                    <a:cubicBezTo>
                      <a:pt x="64" y="14"/>
                      <a:pt x="63" y="15"/>
                      <a:pt x="61" y="14"/>
                    </a:cubicBezTo>
                    <a:close/>
                  </a:path>
                </a:pathLst>
              </a:custGeom>
              <a:solidFill>
                <a:srgbClr val="F3E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3" name="Freeform 1176"/>
              <p:cNvSpPr/>
              <p:nvPr/>
            </p:nvSpPr>
            <p:spPr bwMode="auto">
              <a:xfrm>
                <a:off x="1100" y="2820"/>
                <a:ext cx="59" cy="45"/>
              </a:xfrm>
              <a:custGeom>
                <a:avLst/>
                <a:gdLst>
                  <a:gd name="T0" fmla="*/ 23 w 25"/>
                  <a:gd name="T1" fmla="*/ 2 h 19"/>
                  <a:gd name="T2" fmla="*/ 24 w 25"/>
                  <a:gd name="T3" fmla="*/ 3 h 19"/>
                  <a:gd name="T4" fmla="*/ 14 w 25"/>
                  <a:gd name="T5" fmla="*/ 12 h 19"/>
                  <a:gd name="T6" fmla="*/ 4 w 25"/>
                  <a:gd name="T7" fmla="*/ 19 h 19"/>
                  <a:gd name="T8" fmla="*/ 0 w 25"/>
                  <a:gd name="T9" fmla="*/ 18 h 19"/>
                  <a:gd name="T10" fmla="*/ 5 w 25"/>
                  <a:gd name="T11" fmla="*/ 11 h 19"/>
                  <a:gd name="T12" fmla="*/ 7 w 25"/>
                  <a:gd name="T13" fmla="*/ 8 h 19"/>
                  <a:gd name="T14" fmla="*/ 23 w 25"/>
                  <a:gd name="T15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19">
                    <a:moveTo>
                      <a:pt x="23" y="2"/>
                    </a:moveTo>
                    <a:cubicBezTo>
                      <a:pt x="25" y="2"/>
                      <a:pt x="25" y="3"/>
                      <a:pt x="24" y="3"/>
                    </a:cubicBezTo>
                    <a:cubicBezTo>
                      <a:pt x="20" y="6"/>
                      <a:pt x="17" y="9"/>
                      <a:pt x="14" y="12"/>
                    </a:cubicBezTo>
                    <a:cubicBezTo>
                      <a:pt x="10" y="13"/>
                      <a:pt x="8" y="18"/>
                      <a:pt x="4" y="19"/>
                    </a:cubicBezTo>
                    <a:cubicBezTo>
                      <a:pt x="3" y="18"/>
                      <a:pt x="1" y="18"/>
                      <a:pt x="0" y="18"/>
                    </a:cubicBezTo>
                    <a:cubicBezTo>
                      <a:pt x="2" y="16"/>
                      <a:pt x="4" y="14"/>
                      <a:pt x="5" y="11"/>
                    </a:cubicBezTo>
                    <a:cubicBezTo>
                      <a:pt x="6" y="10"/>
                      <a:pt x="6" y="9"/>
                      <a:pt x="7" y="8"/>
                    </a:cubicBezTo>
                    <a:cubicBezTo>
                      <a:pt x="11" y="2"/>
                      <a:pt x="16" y="0"/>
                      <a:pt x="23" y="2"/>
                    </a:cubicBezTo>
                    <a:close/>
                  </a:path>
                </a:pathLst>
              </a:custGeom>
              <a:solidFill>
                <a:srgbClr val="FAF8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4" name="Freeform 1177"/>
              <p:cNvSpPr/>
              <p:nvPr/>
            </p:nvSpPr>
            <p:spPr bwMode="auto">
              <a:xfrm>
                <a:off x="1195" y="2853"/>
                <a:ext cx="26" cy="17"/>
              </a:xfrm>
              <a:custGeom>
                <a:avLst/>
                <a:gdLst>
                  <a:gd name="T0" fmla="*/ 1 w 11"/>
                  <a:gd name="T1" fmla="*/ 0 h 7"/>
                  <a:gd name="T2" fmla="*/ 11 w 11"/>
                  <a:gd name="T3" fmla="*/ 2 h 7"/>
                  <a:gd name="T4" fmla="*/ 2 w 11"/>
                  <a:gd name="T5" fmla="*/ 6 h 7"/>
                  <a:gd name="T6" fmla="*/ 0 w 11"/>
                  <a:gd name="T7" fmla="*/ 6 h 7"/>
                  <a:gd name="T8" fmla="*/ 0 w 11"/>
                  <a:gd name="T9" fmla="*/ 4 h 7"/>
                  <a:gd name="T10" fmla="*/ 1 w 11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1" y="0"/>
                    </a:moveTo>
                    <a:cubicBezTo>
                      <a:pt x="4" y="0"/>
                      <a:pt x="8" y="1"/>
                      <a:pt x="11" y="2"/>
                    </a:cubicBezTo>
                    <a:cubicBezTo>
                      <a:pt x="8" y="3"/>
                      <a:pt x="5" y="3"/>
                      <a:pt x="2" y="6"/>
                    </a:cubicBezTo>
                    <a:cubicBezTo>
                      <a:pt x="2" y="6"/>
                      <a:pt x="1" y="7"/>
                      <a:pt x="0" y="6"/>
                    </a:cubicBezTo>
                    <a:cubicBezTo>
                      <a:pt x="0" y="5"/>
                      <a:pt x="0" y="4"/>
                      <a:pt x="0" y="4"/>
                    </a:cubicBezTo>
                    <a:cubicBezTo>
                      <a:pt x="3" y="3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3EF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5" name="Freeform 1178"/>
              <p:cNvSpPr/>
              <p:nvPr/>
            </p:nvSpPr>
            <p:spPr bwMode="auto">
              <a:xfrm>
                <a:off x="744" y="2737"/>
                <a:ext cx="55" cy="36"/>
              </a:xfrm>
              <a:custGeom>
                <a:avLst/>
                <a:gdLst>
                  <a:gd name="T0" fmla="*/ 18 w 23"/>
                  <a:gd name="T1" fmla="*/ 15 h 15"/>
                  <a:gd name="T2" fmla="*/ 3 w 23"/>
                  <a:gd name="T3" fmla="*/ 5 h 15"/>
                  <a:gd name="T4" fmla="*/ 0 w 23"/>
                  <a:gd name="T5" fmla="*/ 2 h 15"/>
                  <a:gd name="T6" fmla="*/ 8 w 23"/>
                  <a:gd name="T7" fmla="*/ 3 h 15"/>
                  <a:gd name="T8" fmla="*/ 15 w 23"/>
                  <a:gd name="T9" fmla="*/ 4 h 15"/>
                  <a:gd name="T10" fmla="*/ 17 w 23"/>
                  <a:gd name="T11" fmla="*/ 5 h 15"/>
                  <a:gd name="T12" fmla="*/ 19 w 23"/>
                  <a:gd name="T13" fmla="*/ 7 h 15"/>
                  <a:gd name="T14" fmla="*/ 23 w 23"/>
                  <a:gd name="T15" fmla="*/ 0 h 15"/>
                  <a:gd name="T16" fmla="*/ 21 w 23"/>
                  <a:gd name="T17" fmla="*/ 9 h 15"/>
                  <a:gd name="T18" fmla="*/ 20 w 23"/>
                  <a:gd name="T19" fmla="*/ 12 h 15"/>
                  <a:gd name="T20" fmla="*/ 18 w 23"/>
                  <a:gd name="T2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" h="15">
                    <a:moveTo>
                      <a:pt x="18" y="15"/>
                    </a:moveTo>
                    <a:cubicBezTo>
                      <a:pt x="13" y="11"/>
                      <a:pt x="8" y="9"/>
                      <a:pt x="3" y="5"/>
                    </a:cubicBezTo>
                    <a:cubicBezTo>
                      <a:pt x="2" y="4"/>
                      <a:pt x="1" y="3"/>
                      <a:pt x="0" y="2"/>
                    </a:cubicBezTo>
                    <a:cubicBezTo>
                      <a:pt x="3" y="1"/>
                      <a:pt x="5" y="1"/>
                      <a:pt x="8" y="3"/>
                    </a:cubicBezTo>
                    <a:cubicBezTo>
                      <a:pt x="9" y="5"/>
                      <a:pt x="12" y="7"/>
                      <a:pt x="15" y="4"/>
                    </a:cubicBezTo>
                    <a:cubicBezTo>
                      <a:pt x="16" y="3"/>
                      <a:pt x="17" y="4"/>
                      <a:pt x="17" y="5"/>
                    </a:cubicBezTo>
                    <a:cubicBezTo>
                      <a:pt x="17" y="6"/>
                      <a:pt x="17" y="8"/>
                      <a:pt x="19" y="7"/>
                    </a:cubicBezTo>
                    <a:cubicBezTo>
                      <a:pt x="17" y="1"/>
                      <a:pt x="18" y="0"/>
                      <a:pt x="23" y="0"/>
                    </a:cubicBezTo>
                    <a:cubicBezTo>
                      <a:pt x="19" y="3"/>
                      <a:pt x="22" y="6"/>
                      <a:pt x="21" y="9"/>
                    </a:cubicBezTo>
                    <a:cubicBezTo>
                      <a:pt x="21" y="11"/>
                      <a:pt x="23" y="12"/>
                      <a:pt x="20" y="12"/>
                    </a:cubicBezTo>
                    <a:cubicBezTo>
                      <a:pt x="17" y="12"/>
                      <a:pt x="19" y="14"/>
                      <a:pt x="18" y="15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6" name="Freeform 1179"/>
              <p:cNvSpPr/>
              <p:nvPr/>
            </p:nvSpPr>
            <p:spPr bwMode="auto">
              <a:xfrm>
                <a:off x="766" y="2675"/>
                <a:ext cx="26" cy="12"/>
              </a:xfrm>
              <a:custGeom>
                <a:avLst/>
                <a:gdLst>
                  <a:gd name="T0" fmla="*/ 1 w 11"/>
                  <a:gd name="T1" fmla="*/ 5 h 5"/>
                  <a:gd name="T2" fmla="*/ 3 w 11"/>
                  <a:gd name="T3" fmla="*/ 3 h 5"/>
                  <a:gd name="T4" fmla="*/ 7 w 11"/>
                  <a:gd name="T5" fmla="*/ 2 h 5"/>
                  <a:gd name="T6" fmla="*/ 10 w 11"/>
                  <a:gd name="T7" fmla="*/ 2 h 5"/>
                  <a:gd name="T8" fmla="*/ 7 w 11"/>
                  <a:gd name="T9" fmla="*/ 5 h 5"/>
                  <a:gd name="T10" fmla="*/ 4 w 11"/>
                  <a:gd name="T11" fmla="*/ 5 h 5"/>
                  <a:gd name="T12" fmla="*/ 1 w 11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5">
                    <a:moveTo>
                      <a:pt x="1" y="5"/>
                    </a:moveTo>
                    <a:cubicBezTo>
                      <a:pt x="1" y="4"/>
                      <a:pt x="0" y="3"/>
                      <a:pt x="3" y="3"/>
                    </a:cubicBezTo>
                    <a:cubicBezTo>
                      <a:pt x="4" y="3"/>
                      <a:pt x="6" y="3"/>
                      <a:pt x="7" y="2"/>
                    </a:cubicBezTo>
                    <a:cubicBezTo>
                      <a:pt x="8" y="2"/>
                      <a:pt x="10" y="0"/>
                      <a:pt x="10" y="2"/>
                    </a:cubicBezTo>
                    <a:cubicBezTo>
                      <a:pt x="11" y="4"/>
                      <a:pt x="9" y="5"/>
                      <a:pt x="7" y="5"/>
                    </a:cubicBezTo>
                    <a:cubicBezTo>
                      <a:pt x="6" y="5"/>
                      <a:pt x="5" y="5"/>
                      <a:pt x="4" y="5"/>
                    </a:cubicBezTo>
                    <a:cubicBezTo>
                      <a:pt x="3" y="5"/>
                      <a:pt x="2" y="5"/>
                      <a:pt x="1" y="5"/>
                    </a:cubicBezTo>
                    <a:close/>
                  </a:path>
                </a:pathLst>
              </a:custGeom>
              <a:solidFill>
                <a:srgbClr val="FE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7" name="Freeform 1180"/>
              <p:cNvSpPr/>
              <p:nvPr/>
            </p:nvSpPr>
            <p:spPr bwMode="auto">
              <a:xfrm>
                <a:off x="818" y="2770"/>
                <a:ext cx="12" cy="29"/>
              </a:xfrm>
              <a:custGeom>
                <a:avLst/>
                <a:gdLst>
                  <a:gd name="T0" fmla="*/ 3 w 5"/>
                  <a:gd name="T1" fmla="*/ 1 h 12"/>
                  <a:gd name="T2" fmla="*/ 5 w 5"/>
                  <a:gd name="T3" fmla="*/ 11 h 12"/>
                  <a:gd name="T4" fmla="*/ 2 w 5"/>
                  <a:gd name="T5" fmla="*/ 12 h 12"/>
                  <a:gd name="T6" fmla="*/ 2 w 5"/>
                  <a:gd name="T7" fmla="*/ 1 h 12"/>
                  <a:gd name="T8" fmla="*/ 3 w 5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2">
                    <a:moveTo>
                      <a:pt x="3" y="1"/>
                    </a:moveTo>
                    <a:cubicBezTo>
                      <a:pt x="4" y="4"/>
                      <a:pt x="1" y="8"/>
                      <a:pt x="5" y="11"/>
                    </a:cubicBezTo>
                    <a:cubicBezTo>
                      <a:pt x="5" y="11"/>
                      <a:pt x="3" y="11"/>
                      <a:pt x="2" y="12"/>
                    </a:cubicBezTo>
                    <a:cubicBezTo>
                      <a:pt x="0" y="8"/>
                      <a:pt x="3" y="5"/>
                      <a:pt x="2" y="1"/>
                    </a:cubicBezTo>
                    <a:cubicBezTo>
                      <a:pt x="3" y="0"/>
                      <a:pt x="3" y="0"/>
                      <a:pt x="3" y="1"/>
                    </a:cubicBezTo>
                    <a:close/>
                  </a:path>
                </a:pathLst>
              </a:custGeom>
              <a:solidFill>
                <a:srgbClr val="FEE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8" name="Freeform 1181"/>
              <p:cNvSpPr/>
              <p:nvPr/>
            </p:nvSpPr>
            <p:spPr bwMode="auto">
              <a:xfrm>
                <a:off x="823" y="2751"/>
                <a:ext cx="7" cy="22"/>
              </a:xfrm>
              <a:custGeom>
                <a:avLst/>
                <a:gdLst>
                  <a:gd name="T0" fmla="*/ 1 w 3"/>
                  <a:gd name="T1" fmla="*/ 9 h 9"/>
                  <a:gd name="T2" fmla="*/ 0 w 3"/>
                  <a:gd name="T3" fmla="*/ 9 h 9"/>
                  <a:gd name="T4" fmla="*/ 3 w 3"/>
                  <a:gd name="T5" fmla="*/ 0 h 9"/>
                  <a:gd name="T6" fmla="*/ 1 w 3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9">
                    <a:moveTo>
                      <a:pt x="1" y="9"/>
                    </a:move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1" y="3"/>
                      <a:pt x="3" y="0"/>
                    </a:cubicBezTo>
                    <a:cubicBezTo>
                      <a:pt x="3" y="3"/>
                      <a:pt x="2" y="6"/>
                      <a:pt x="1" y="9"/>
                    </a:cubicBezTo>
                    <a:close/>
                  </a:path>
                </a:pathLst>
              </a:custGeom>
              <a:solidFill>
                <a:srgbClr val="FEE5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29" name="Freeform 1182"/>
              <p:cNvSpPr/>
              <p:nvPr/>
            </p:nvSpPr>
            <p:spPr bwMode="auto">
              <a:xfrm>
                <a:off x="1119" y="2224"/>
                <a:ext cx="150" cy="156"/>
              </a:xfrm>
              <a:custGeom>
                <a:avLst/>
                <a:gdLst>
                  <a:gd name="T0" fmla="*/ 52 w 63"/>
                  <a:gd name="T1" fmla="*/ 14 h 66"/>
                  <a:gd name="T2" fmla="*/ 57 w 63"/>
                  <a:gd name="T3" fmla="*/ 14 h 66"/>
                  <a:gd name="T4" fmla="*/ 59 w 63"/>
                  <a:gd name="T5" fmla="*/ 16 h 66"/>
                  <a:gd name="T6" fmla="*/ 58 w 63"/>
                  <a:gd name="T7" fmla="*/ 18 h 66"/>
                  <a:gd name="T8" fmla="*/ 61 w 63"/>
                  <a:gd name="T9" fmla="*/ 21 h 66"/>
                  <a:gd name="T10" fmla="*/ 56 w 63"/>
                  <a:gd name="T11" fmla="*/ 22 h 66"/>
                  <a:gd name="T12" fmla="*/ 60 w 63"/>
                  <a:gd name="T13" fmla="*/ 29 h 66"/>
                  <a:gd name="T14" fmla="*/ 60 w 63"/>
                  <a:gd name="T15" fmla="*/ 31 h 66"/>
                  <a:gd name="T16" fmla="*/ 58 w 63"/>
                  <a:gd name="T17" fmla="*/ 32 h 66"/>
                  <a:gd name="T18" fmla="*/ 56 w 63"/>
                  <a:gd name="T19" fmla="*/ 34 h 66"/>
                  <a:gd name="T20" fmla="*/ 51 w 63"/>
                  <a:gd name="T21" fmla="*/ 31 h 66"/>
                  <a:gd name="T22" fmla="*/ 46 w 63"/>
                  <a:gd name="T23" fmla="*/ 30 h 66"/>
                  <a:gd name="T24" fmla="*/ 40 w 63"/>
                  <a:gd name="T25" fmla="*/ 32 h 66"/>
                  <a:gd name="T26" fmla="*/ 48 w 63"/>
                  <a:gd name="T27" fmla="*/ 30 h 66"/>
                  <a:gd name="T28" fmla="*/ 51 w 63"/>
                  <a:gd name="T29" fmla="*/ 31 h 66"/>
                  <a:gd name="T30" fmla="*/ 49 w 63"/>
                  <a:gd name="T31" fmla="*/ 42 h 66"/>
                  <a:gd name="T32" fmla="*/ 47 w 63"/>
                  <a:gd name="T33" fmla="*/ 43 h 66"/>
                  <a:gd name="T34" fmla="*/ 37 w 63"/>
                  <a:gd name="T35" fmla="*/ 47 h 66"/>
                  <a:gd name="T36" fmla="*/ 31 w 63"/>
                  <a:gd name="T37" fmla="*/ 46 h 66"/>
                  <a:gd name="T38" fmla="*/ 31 w 63"/>
                  <a:gd name="T39" fmla="*/ 46 h 66"/>
                  <a:gd name="T40" fmla="*/ 32 w 63"/>
                  <a:gd name="T41" fmla="*/ 55 h 66"/>
                  <a:gd name="T42" fmla="*/ 39 w 63"/>
                  <a:gd name="T43" fmla="*/ 52 h 66"/>
                  <a:gd name="T44" fmla="*/ 40 w 63"/>
                  <a:gd name="T45" fmla="*/ 52 h 66"/>
                  <a:gd name="T46" fmla="*/ 44 w 63"/>
                  <a:gd name="T47" fmla="*/ 52 h 66"/>
                  <a:gd name="T48" fmla="*/ 52 w 63"/>
                  <a:gd name="T49" fmla="*/ 52 h 66"/>
                  <a:gd name="T50" fmla="*/ 55 w 63"/>
                  <a:gd name="T51" fmla="*/ 51 h 66"/>
                  <a:gd name="T52" fmla="*/ 60 w 63"/>
                  <a:gd name="T53" fmla="*/ 49 h 66"/>
                  <a:gd name="T54" fmla="*/ 63 w 63"/>
                  <a:gd name="T55" fmla="*/ 51 h 66"/>
                  <a:gd name="T56" fmla="*/ 62 w 63"/>
                  <a:gd name="T57" fmla="*/ 53 h 66"/>
                  <a:gd name="T58" fmla="*/ 57 w 63"/>
                  <a:gd name="T59" fmla="*/ 57 h 66"/>
                  <a:gd name="T60" fmla="*/ 48 w 63"/>
                  <a:gd name="T61" fmla="*/ 62 h 66"/>
                  <a:gd name="T62" fmla="*/ 39 w 63"/>
                  <a:gd name="T63" fmla="*/ 62 h 66"/>
                  <a:gd name="T64" fmla="*/ 22 w 63"/>
                  <a:gd name="T65" fmla="*/ 62 h 66"/>
                  <a:gd name="T66" fmla="*/ 15 w 63"/>
                  <a:gd name="T67" fmla="*/ 65 h 66"/>
                  <a:gd name="T68" fmla="*/ 18 w 63"/>
                  <a:gd name="T69" fmla="*/ 65 h 66"/>
                  <a:gd name="T70" fmla="*/ 20 w 63"/>
                  <a:gd name="T71" fmla="*/ 63 h 66"/>
                  <a:gd name="T72" fmla="*/ 19 w 63"/>
                  <a:gd name="T73" fmla="*/ 62 h 66"/>
                  <a:gd name="T74" fmla="*/ 8 w 63"/>
                  <a:gd name="T75" fmla="*/ 59 h 66"/>
                  <a:gd name="T76" fmla="*/ 6 w 63"/>
                  <a:gd name="T77" fmla="*/ 62 h 66"/>
                  <a:gd name="T78" fmla="*/ 3 w 63"/>
                  <a:gd name="T79" fmla="*/ 63 h 66"/>
                  <a:gd name="T80" fmla="*/ 1 w 63"/>
                  <a:gd name="T81" fmla="*/ 60 h 66"/>
                  <a:gd name="T82" fmla="*/ 1 w 63"/>
                  <a:gd name="T83" fmla="*/ 57 h 66"/>
                  <a:gd name="T84" fmla="*/ 4 w 63"/>
                  <a:gd name="T85" fmla="*/ 56 h 66"/>
                  <a:gd name="T86" fmla="*/ 1 w 63"/>
                  <a:gd name="T87" fmla="*/ 52 h 66"/>
                  <a:gd name="T88" fmla="*/ 9 w 63"/>
                  <a:gd name="T89" fmla="*/ 46 h 66"/>
                  <a:gd name="T90" fmla="*/ 18 w 63"/>
                  <a:gd name="T91" fmla="*/ 38 h 66"/>
                  <a:gd name="T92" fmla="*/ 25 w 63"/>
                  <a:gd name="T93" fmla="*/ 25 h 66"/>
                  <a:gd name="T94" fmla="*/ 26 w 63"/>
                  <a:gd name="T95" fmla="*/ 23 h 66"/>
                  <a:gd name="T96" fmla="*/ 32 w 63"/>
                  <a:gd name="T97" fmla="*/ 9 h 66"/>
                  <a:gd name="T98" fmla="*/ 32 w 63"/>
                  <a:gd name="T99" fmla="*/ 7 h 66"/>
                  <a:gd name="T100" fmla="*/ 34 w 63"/>
                  <a:gd name="T101" fmla="*/ 0 h 66"/>
                  <a:gd name="T102" fmla="*/ 35 w 63"/>
                  <a:gd name="T103" fmla="*/ 0 h 66"/>
                  <a:gd name="T104" fmla="*/ 38 w 63"/>
                  <a:gd name="T105" fmla="*/ 3 h 66"/>
                  <a:gd name="T106" fmla="*/ 40 w 63"/>
                  <a:gd name="T107" fmla="*/ 5 h 66"/>
                  <a:gd name="T108" fmla="*/ 44 w 63"/>
                  <a:gd name="T109" fmla="*/ 5 h 66"/>
                  <a:gd name="T110" fmla="*/ 49 w 63"/>
                  <a:gd name="T111" fmla="*/ 5 h 66"/>
                  <a:gd name="T112" fmla="*/ 57 w 63"/>
                  <a:gd name="T113" fmla="*/ 4 h 66"/>
                  <a:gd name="T114" fmla="*/ 57 w 63"/>
                  <a:gd name="T115" fmla="*/ 5 h 66"/>
                  <a:gd name="T116" fmla="*/ 57 w 63"/>
                  <a:gd name="T117" fmla="*/ 8 h 66"/>
                  <a:gd name="T118" fmla="*/ 55 w 63"/>
                  <a:gd name="T119" fmla="*/ 11 h 66"/>
                  <a:gd name="T120" fmla="*/ 52 w 63"/>
                  <a:gd name="T121" fmla="*/ 1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3" h="66">
                    <a:moveTo>
                      <a:pt x="52" y="14"/>
                    </a:moveTo>
                    <a:cubicBezTo>
                      <a:pt x="53" y="15"/>
                      <a:pt x="55" y="18"/>
                      <a:pt x="57" y="14"/>
                    </a:cubicBezTo>
                    <a:cubicBezTo>
                      <a:pt x="59" y="13"/>
                      <a:pt x="59" y="14"/>
                      <a:pt x="59" y="16"/>
                    </a:cubicBezTo>
                    <a:cubicBezTo>
                      <a:pt x="58" y="17"/>
                      <a:pt x="57" y="17"/>
                      <a:pt x="58" y="18"/>
                    </a:cubicBezTo>
                    <a:cubicBezTo>
                      <a:pt x="59" y="19"/>
                      <a:pt x="61" y="19"/>
                      <a:pt x="61" y="21"/>
                    </a:cubicBezTo>
                    <a:cubicBezTo>
                      <a:pt x="60" y="23"/>
                      <a:pt x="58" y="21"/>
                      <a:pt x="56" y="22"/>
                    </a:cubicBezTo>
                    <a:cubicBezTo>
                      <a:pt x="57" y="24"/>
                      <a:pt x="56" y="28"/>
                      <a:pt x="60" y="29"/>
                    </a:cubicBezTo>
                    <a:cubicBezTo>
                      <a:pt x="60" y="29"/>
                      <a:pt x="60" y="30"/>
                      <a:pt x="60" y="31"/>
                    </a:cubicBezTo>
                    <a:cubicBezTo>
                      <a:pt x="60" y="32"/>
                      <a:pt x="59" y="33"/>
                      <a:pt x="58" y="32"/>
                    </a:cubicBezTo>
                    <a:cubicBezTo>
                      <a:pt x="56" y="31"/>
                      <a:pt x="56" y="33"/>
                      <a:pt x="56" y="34"/>
                    </a:cubicBezTo>
                    <a:cubicBezTo>
                      <a:pt x="53" y="35"/>
                      <a:pt x="52" y="33"/>
                      <a:pt x="51" y="31"/>
                    </a:cubicBezTo>
                    <a:cubicBezTo>
                      <a:pt x="50" y="29"/>
                      <a:pt x="49" y="27"/>
                      <a:pt x="46" y="30"/>
                    </a:cubicBezTo>
                    <a:cubicBezTo>
                      <a:pt x="44" y="31"/>
                      <a:pt x="42" y="33"/>
                      <a:pt x="40" y="32"/>
                    </a:cubicBezTo>
                    <a:cubicBezTo>
                      <a:pt x="43" y="32"/>
                      <a:pt x="44" y="32"/>
                      <a:pt x="48" y="30"/>
                    </a:cubicBezTo>
                    <a:cubicBezTo>
                      <a:pt x="49" y="29"/>
                      <a:pt x="50" y="29"/>
                      <a:pt x="51" y="31"/>
                    </a:cubicBezTo>
                    <a:cubicBezTo>
                      <a:pt x="51" y="35"/>
                      <a:pt x="49" y="38"/>
                      <a:pt x="49" y="42"/>
                    </a:cubicBezTo>
                    <a:cubicBezTo>
                      <a:pt x="49" y="42"/>
                      <a:pt x="48" y="42"/>
                      <a:pt x="47" y="43"/>
                    </a:cubicBezTo>
                    <a:cubicBezTo>
                      <a:pt x="44" y="44"/>
                      <a:pt x="40" y="45"/>
                      <a:pt x="37" y="47"/>
                    </a:cubicBezTo>
                    <a:cubicBezTo>
                      <a:pt x="36" y="49"/>
                      <a:pt x="34" y="46"/>
                      <a:pt x="31" y="46"/>
                    </a:cubicBezTo>
                    <a:cubicBezTo>
                      <a:pt x="31" y="45"/>
                      <a:pt x="31" y="46"/>
                      <a:pt x="31" y="46"/>
                    </a:cubicBezTo>
                    <a:cubicBezTo>
                      <a:pt x="34" y="49"/>
                      <a:pt x="29" y="52"/>
                      <a:pt x="32" y="55"/>
                    </a:cubicBezTo>
                    <a:cubicBezTo>
                      <a:pt x="33" y="49"/>
                      <a:pt x="36" y="53"/>
                      <a:pt x="39" y="52"/>
                    </a:cubicBezTo>
                    <a:cubicBezTo>
                      <a:pt x="39" y="52"/>
                      <a:pt x="40" y="52"/>
                      <a:pt x="40" y="52"/>
                    </a:cubicBezTo>
                    <a:cubicBezTo>
                      <a:pt x="41" y="52"/>
                      <a:pt x="42" y="53"/>
                      <a:pt x="44" y="52"/>
                    </a:cubicBezTo>
                    <a:cubicBezTo>
                      <a:pt x="46" y="51"/>
                      <a:pt x="49" y="51"/>
                      <a:pt x="52" y="52"/>
                    </a:cubicBezTo>
                    <a:cubicBezTo>
                      <a:pt x="53" y="52"/>
                      <a:pt x="54" y="53"/>
                      <a:pt x="55" y="51"/>
                    </a:cubicBezTo>
                    <a:cubicBezTo>
                      <a:pt x="56" y="49"/>
                      <a:pt x="58" y="49"/>
                      <a:pt x="60" y="49"/>
                    </a:cubicBezTo>
                    <a:cubicBezTo>
                      <a:pt x="61" y="50"/>
                      <a:pt x="62" y="50"/>
                      <a:pt x="63" y="51"/>
                    </a:cubicBezTo>
                    <a:cubicBezTo>
                      <a:pt x="63" y="52"/>
                      <a:pt x="63" y="52"/>
                      <a:pt x="62" y="53"/>
                    </a:cubicBezTo>
                    <a:cubicBezTo>
                      <a:pt x="61" y="54"/>
                      <a:pt x="59" y="55"/>
                      <a:pt x="57" y="57"/>
                    </a:cubicBezTo>
                    <a:cubicBezTo>
                      <a:pt x="54" y="58"/>
                      <a:pt x="52" y="63"/>
                      <a:pt x="48" y="62"/>
                    </a:cubicBezTo>
                    <a:cubicBezTo>
                      <a:pt x="45" y="62"/>
                      <a:pt x="42" y="62"/>
                      <a:pt x="39" y="62"/>
                    </a:cubicBezTo>
                    <a:cubicBezTo>
                      <a:pt x="33" y="62"/>
                      <a:pt x="27" y="64"/>
                      <a:pt x="22" y="62"/>
                    </a:cubicBezTo>
                    <a:cubicBezTo>
                      <a:pt x="20" y="66"/>
                      <a:pt x="20" y="66"/>
                      <a:pt x="15" y="65"/>
                    </a:cubicBezTo>
                    <a:cubicBezTo>
                      <a:pt x="16" y="64"/>
                      <a:pt x="17" y="65"/>
                      <a:pt x="18" y="65"/>
                    </a:cubicBezTo>
                    <a:cubicBezTo>
                      <a:pt x="19" y="64"/>
                      <a:pt x="20" y="64"/>
                      <a:pt x="20" y="63"/>
                    </a:cubicBezTo>
                    <a:cubicBezTo>
                      <a:pt x="20" y="63"/>
                      <a:pt x="19" y="62"/>
                      <a:pt x="19" y="62"/>
                    </a:cubicBezTo>
                    <a:cubicBezTo>
                      <a:pt x="15" y="61"/>
                      <a:pt x="12" y="58"/>
                      <a:pt x="8" y="59"/>
                    </a:cubicBezTo>
                    <a:cubicBezTo>
                      <a:pt x="7" y="60"/>
                      <a:pt x="6" y="60"/>
                      <a:pt x="6" y="62"/>
                    </a:cubicBezTo>
                    <a:cubicBezTo>
                      <a:pt x="6" y="64"/>
                      <a:pt x="4" y="63"/>
                      <a:pt x="3" y="63"/>
                    </a:cubicBezTo>
                    <a:cubicBezTo>
                      <a:pt x="1" y="63"/>
                      <a:pt x="0" y="62"/>
                      <a:pt x="1" y="60"/>
                    </a:cubicBezTo>
                    <a:cubicBezTo>
                      <a:pt x="2" y="59"/>
                      <a:pt x="1" y="58"/>
                      <a:pt x="1" y="57"/>
                    </a:cubicBezTo>
                    <a:cubicBezTo>
                      <a:pt x="1" y="55"/>
                      <a:pt x="3" y="59"/>
                      <a:pt x="4" y="56"/>
                    </a:cubicBezTo>
                    <a:cubicBezTo>
                      <a:pt x="5" y="53"/>
                      <a:pt x="3" y="53"/>
                      <a:pt x="1" y="52"/>
                    </a:cubicBezTo>
                    <a:cubicBezTo>
                      <a:pt x="2" y="49"/>
                      <a:pt x="6" y="48"/>
                      <a:pt x="9" y="46"/>
                    </a:cubicBezTo>
                    <a:cubicBezTo>
                      <a:pt x="13" y="44"/>
                      <a:pt x="16" y="41"/>
                      <a:pt x="18" y="38"/>
                    </a:cubicBezTo>
                    <a:cubicBezTo>
                      <a:pt x="20" y="33"/>
                      <a:pt x="24" y="30"/>
                      <a:pt x="25" y="25"/>
                    </a:cubicBezTo>
                    <a:cubicBezTo>
                      <a:pt x="25" y="24"/>
                      <a:pt x="26" y="24"/>
                      <a:pt x="26" y="23"/>
                    </a:cubicBezTo>
                    <a:cubicBezTo>
                      <a:pt x="29" y="18"/>
                      <a:pt x="30" y="13"/>
                      <a:pt x="32" y="9"/>
                    </a:cubicBezTo>
                    <a:cubicBezTo>
                      <a:pt x="32" y="8"/>
                      <a:pt x="32" y="8"/>
                      <a:pt x="32" y="7"/>
                    </a:cubicBezTo>
                    <a:cubicBezTo>
                      <a:pt x="33" y="5"/>
                      <a:pt x="33" y="3"/>
                      <a:pt x="34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2"/>
                      <a:pt x="36" y="3"/>
                      <a:pt x="38" y="3"/>
                    </a:cubicBezTo>
                    <a:cubicBezTo>
                      <a:pt x="38" y="4"/>
                      <a:pt x="39" y="4"/>
                      <a:pt x="40" y="5"/>
                    </a:cubicBezTo>
                    <a:cubicBezTo>
                      <a:pt x="41" y="8"/>
                      <a:pt x="42" y="8"/>
                      <a:pt x="44" y="5"/>
                    </a:cubicBezTo>
                    <a:cubicBezTo>
                      <a:pt x="46" y="4"/>
                      <a:pt x="47" y="3"/>
                      <a:pt x="49" y="5"/>
                    </a:cubicBezTo>
                    <a:cubicBezTo>
                      <a:pt x="54" y="10"/>
                      <a:pt x="54" y="10"/>
                      <a:pt x="57" y="4"/>
                    </a:cubicBezTo>
                    <a:cubicBezTo>
                      <a:pt x="57" y="4"/>
                      <a:pt x="57" y="5"/>
                      <a:pt x="57" y="5"/>
                    </a:cubicBezTo>
                    <a:cubicBezTo>
                      <a:pt x="57" y="6"/>
                      <a:pt x="57" y="7"/>
                      <a:pt x="57" y="8"/>
                    </a:cubicBezTo>
                    <a:cubicBezTo>
                      <a:pt x="57" y="9"/>
                      <a:pt x="56" y="10"/>
                      <a:pt x="55" y="11"/>
                    </a:cubicBezTo>
                    <a:cubicBezTo>
                      <a:pt x="54" y="12"/>
                      <a:pt x="51" y="11"/>
                      <a:pt x="52" y="14"/>
                    </a:cubicBezTo>
                    <a:close/>
                  </a:path>
                </a:pathLst>
              </a:custGeom>
              <a:solidFill>
                <a:srgbClr val="B0D3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0" name="Freeform 1183"/>
              <p:cNvSpPr/>
              <p:nvPr/>
            </p:nvSpPr>
            <p:spPr bwMode="auto">
              <a:xfrm>
                <a:off x="1155" y="2121"/>
                <a:ext cx="54" cy="103"/>
              </a:xfrm>
              <a:custGeom>
                <a:avLst/>
                <a:gdLst>
                  <a:gd name="T0" fmla="*/ 20 w 23"/>
                  <a:gd name="T1" fmla="*/ 43 h 43"/>
                  <a:gd name="T2" fmla="*/ 20 w 23"/>
                  <a:gd name="T3" fmla="*/ 43 h 43"/>
                  <a:gd name="T4" fmla="*/ 12 w 23"/>
                  <a:gd name="T5" fmla="*/ 37 h 43"/>
                  <a:gd name="T6" fmla="*/ 11 w 23"/>
                  <a:gd name="T7" fmla="*/ 36 h 43"/>
                  <a:gd name="T8" fmla="*/ 14 w 23"/>
                  <a:gd name="T9" fmla="*/ 33 h 43"/>
                  <a:gd name="T10" fmla="*/ 10 w 23"/>
                  <a:gd name="T11" fmla="*/ 29 h 43"/>
                  <a:gd name="T12" fmla="*/ 3 w 23"/>
                  <a:gd name="T13" fmla="*/ 34 h 43"/>
                  <a:gd name="T14" fmla="*/ 2 w 23"/>
                  <a:gd name="T15" fmla="*/ 34 h 43"/>
                  <a:gd name="T16" fmla="*/ 0 w 23"/>
                  <a:gd name="T17" fmla="*/ 33 h 43"/>
                  <a:gd name="T18" fmla="*/ 0 w 23"/>
                  <a:gd name="T19" fmla="*/ 32 h 43"/>
                  <a:gd name="T20" fmla="*/ 9 w 23"/>
                  <a:gd name="T21" fmla="*/ 23 h 43"/>
                  <a:gd name="T22" fmla="*/ 2 w 23"/>
                  <a:gd name="T23" fmla="*/ 18 h 43"/>
                  <a:gd name="T24" fmla="*/ 17 w 23"/>
                  <a:gd name="T25" fmla="*/ 0 h 43"/>
                  <a:gd name="T26" fmla="*/ 21 w 23"/>
                  <a:gd name="T27" fmla="*/ 10 h 43"/>
                  <a:gd name="T28" fmla="*/ 22 w 23"/>
                  <a:gd name="T29" fmla="*/ 27 h 43"/>
                  <a:gd name="T30" fmla="*/ 22 w 23"/>
                  <a:gd name="T31" fmla="*/ 38 h 43"/>
                  <a:gd name="T32" fmla="*/ 20 w 23"/>
                  <a:gd name="T33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43">
                    <a:moveTo>
                      <a:pt x="20" y="43"/>
                    </a:moveTo>
                    <a:cubicBezTo>
                      <a:pt x="20" y="43"/>
                      <a:pt x="20" y="43"/>
                      <a:pt x="20" y="43"/>
                    </a:cubicBezTo>
                    <a:cubicBezTo>
                      <a:pt x="18" y="40"/>
                      <a:pt x="15" y="39"/>
                      <a:pt x="12" y="37"/>
                    </a:cubicBezTo>
                    <a:cubicBezTo>
                      <a:pt x="12" y="37"/>
                      <a:pt x="11" y="37"/>
                      <a:pt x="11" y="36"/>
                    </a:cubicBezTo>
                    <a:cubicBezTo>
                      <a:pt x="11" y="33"/>
                      <a:pt x="11" y="33"/>
                      <a:pt x="14" y="33"/>
                    </a:cubicBezTo>
                    <a:cubicBezTo>
                      <a:pt x="12" y="33"/>
                      <a:pt x="10" y="32"/>
                      <a:pt x="10" y="29"/>
                    </a:cubicBezTo>
                    <a:cubicBezTo>
                      <a:pt x="5" y="30"/>
                      <a:pt x="5" y="30"/>
                      <a:pt x="3" y="34"/>
                    </a:cubicBezTo>
                    <a:cubicBezTo>
                      <a:pt x="3" y="34"/>
                      <a:pt x="3" y="34"/>
                      <a:pt x="2" y="34"/>
                    </a:cubicBezTo>
                    <a:cubicBezTo>
                      <a:pt x="2" y="34"/>
                      <a:pt x="1" y="34"/>
                      <a:pt x="0" y="33"/>
                    </a:cubicBezTo>
                    <a:cubicBezTo>
                      <a:pt x="0" y="33"/>
                      <a:pt x="0" y="33"/>
                      <a:pt x="0" y="32"/>
                    </a:cubicBezTo>
                    <a:cubicBezTo>
                      <a:pt x="0" y="27"/>
                      <a:pt x="2" y="25"/>
                      <a:pt x="9" y="23"/>
                    </a:cubicBezTo>
                    <a:cubicBezTo>
                      <a:pt x="5" y="24"/>
                      <a:pt x="2" y="23"/>
                      <a:pt x="2" y="18"/>
                    </a:cubicBezTo>
                    <a:cubicBezTo>
                      <a:pt x="7" y="8"/>
                      <a:pt x="9" y="5"/>
                      <a:pt x="17" y="0"/>
                    </a:cubicBezTo>
                    <a:cubicBezTo>
                      <a:pt x="18" y="3"/>
                      <a:pt x="19" y="6"/>
                      <a:pt x="21" y="10"/>
                    </a:cubicBezTo>
                    <a:cubicBezTo>
                      <a:pt x="23" y="15"/>
                      <a:pt x="22" y="21"/>
                      <a:pt x="22" y="27"/>
                    </a:cubicBezTo>
                    <a:cubicBezTo>
                      <a:pt x="21" y="31"/>
                      <a:pt x="20" y="34"/>
                      <a:pt x="22" y="38"/>
                    </a:cubicBezTo>
                    <a:cubicBezTo>
                      <a:pt x="22" y="40"/>
                      <a:pt x="20" y="41"/>
                      <a:pt x="20" y="43"/>
                    </a:cubicBezTo>
                    <a:close/>
                  </a:path>
                </a:pathLst>
              </a:custGeom>
              <a:solidFill>
                <a:srgbClr val="A2C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1" name="Freeform 1184"/>
              <p:cNvSpPr/>
              <p:nvPr/>
            </p:nvSpPr>
            <p:spPr bwMode="auto">
              <a:xfrm>
                <a:off x="1069" y="1969"/>
                <a:ext cx="62" cy="38"/>
              </a:xfrm>
              <a:custGeom>
                <a:avLst/>
                <a:gdLst>
                  <a:gd name="T0" fmla="*/ 7 w 26"/>
                  <a:gd name="T1" fmla="*/ 2 h 16"/>
                  <a:gd name="T2" fmla="*/ 11 w 26"/>
                  <a:gd name="T3" fmla="*/ 2 h 16"/>
                  <a:gd name="T4" fmla="*/ 19 w 26"/>
                  <a:gd name="T5" fmla="*/ 1 h 16"/>
                  <a:gd name="T6" fmla="*/ 22 w 26"/>
                  <a:gd name="T7" fmla="*/ 1 h 16"/>
                  <a:gd name="T8" fmla="*/ 23 w 26"/>
                  <a:gd name="T9" fmla="*/ 4 h 16"/>
                  <a:gd name="T10" fmla="*/ 26 w 26"/>
                  <a:gd name="T11" fmla="*/ 14 h 16"/>
                  <a:gd name="T12" fmla="*/ 19 w 26"/>
                  <a:gd name="T13" fmla="*/ 16 h 16"/>
                  <a:gd name="T14" fmla="*/ 10 w 26"/>
                  <a:gd name="T15" fmla="*/ 12 h 16"/>
                  <a:gd name="T16" fmla="*/ 0 w 26"/>
                  <a:gd name="T17" fmla="*/ 8 h 16"/>
                  <a:gd name="T18" fmla="*/ 7 w 26"/>
                  <a:gd name="T1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6">
                    <a:moveTo>
                      <a:pt x="7" y="2"/>
                    </a:moveTo>
                    <a:cubicBezTo>
                      <a:pt x="8" y="2"/>
                      <a:pt x="10" y="2"/>
                      <a:pt x="11" y="2"/>
                    </a:cubicBezTo>
                    <a:cubicBezTo>
                      <a:pt x="14" y="3"/>
                      <a:pt x="16" y="4"/>
                      <a:pt x="19" y="1"/>
                    </a:cubicBezTo>
                    <a:cubicBezTo>
                      <a:pt x="19" y="0"/>
                      <a:pt x="21" y="0"/>
                      <a:pt x="22" y="1"/>
                    </a:cubicBezTo>
                    <a:cubicBezTo>
                      <a:pt x="24" y="2"/>
                      <a:pt x="24" y="3"/>
                      <a:pt x="23" y="4"/>
                    </a:cubicBezTo>
                    <a:cubicBezTo>
                      <a:pt x="21" y="8"/>
                      <a:pt x="21" y="12"/>
                      <a:pt x="26" y="14"/>
                    </a:cubicBezTo>
                    <a:cubicBezTo>
                      <a:pt x="23" y="14"/>
                      <a:pt x="20" y="12"/>
                      <a:pt x="19" y="16"/>
                    </a:cubicBezTo>
                    <a:cubicBezTo>
                      <a:pt x="18" y="10"/>
                      <a:pt x="17" y="10"/>
                      <a:pt x="10" y="12"/>
                    </a:cubicBezTo>
                    <a:cubicBezTo>
                      <a:pt x="6" y="13"/>
                      <a:pt x="2" y="11"/>
                      <a:pt x="0" y="8"/>
                    </a:cubicBezTo>
                    <a:cubicBezTo>
                      <a:pt x="1" y="5"/>
                      <a:pt x="4" y="3"/>
                      <a:pt x="7" y="2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2" name="Freeform 1185"/>
              <p:cNvSpPr/>
              <p:nvPr/>
            </p:nvSpPr>
            <p:spPr bwMode="auto">
              <a:xfrm>
                <a:off x="1053" y="1936"/>
                <a:ext cx="47" cy="60"/>
              </a:xfrm>
              <a:custGeom>
                <a:avLst/>
                <a:gdLst>
                  <a:gd name="T0" fmla="*/ 14 w 20"/>
                  <a:gd name="T1" fmla="*/ 16 h 25"/>
                  <a:gd name="T2" fmla="*/ 7 w 20"/>
                  <a:gd name="T3" fmla="*/ 22 h 25"/>
                  <a:gd name="T4" fmla="*/ 0 w 20"/>
                  <a:gd name="T5" fmla="*/ 23 h 25"/>
                  <a:gd name="T6" fmla="*/ 10 w 20"/>
                  <a:gd name="T7" fmla="*/ 14 h 25"/>
                  <a:gd name="T8" fmla="*/ 15 w 20"/>
                  <a:gd name="T9" fmla="*/ 12 h 25"/>
                  <a:gd name="T10" fmla="*/ 15 w 20"/>
                  <a:gd name="T11" fmla="*/ 4 h 25"/>
                  <a:gd name="T12" fmla="*/ 13 w 20"/>
                  <a:gd name="T13" fmla="*/ 2 h 25"/>
                  <a:gd name="T14" fmla="*/ 18 w 20"/>
                  <a:gd name="T15" fmla="*/ 0 h 25"/>
                  <a:gd name="T16" fmla="*/ 20 w 20"/>
                  <a:gd name="T17" fmla="*/ 5 h 25"/>
                  <a:gd name="T18" fmla="*/ 18 w 20"/>
                  <a:gd name="T19" fmla="*/ 12 h 25"/>
                  <a:gd name="T20" fmla="*/ 16 w 20"/>
                  <a:gd name="T21" fmla="*/ 14 h 25"/>
                  <a:gd name="T22" fmla="*/ 14 w 20"/>
                  <a:gd name="T23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25">
                    <a:moveTo>
                      <a:pt x="14" y="16"/>
                    </a:moveTo>
                    <a:cubicBezTo>
                      <a:pt x="12" y="18"/>
                      <a:pt x="9" y="20"/>
                      <a:pt x="7" y="22"/>
                    </a:cubicBezTo>
                    <a:cubicBezTo>
                      <a:pt x="5" y="23"/>
                      <a:pt x="3" y="25"/>
                      <a:pt x="0" y="23"/>
                    </a:cubicBezTo>
                    <a:cubicBezTo>
                      <a:pt x="4" y="21"/>
                      <a:pt x="8" y="19"/>
                      <a:pt x="10" y="14"/>
                    </a:cubicBezTo>
                    <a:cubicBezTo>
                      <a:pt x="10" y="12"/>
                      <a:pt x="13" y="14"/>
                      <a:pt x="15" y="12"/>
                    </a:cubicBezTo>
                    <a:cubicBezTo>
                      <a:pt x="12" y="10"/>
                      <a:pt x="12" y="7"/>
                      <a:pt x="15" y="4"/>
                    </a:cubicBezTo>
                    <a:cubicBezTo>
                      <a:pt x="17" y="3"/>
                      <a:pt x="14" y="2"/>
                      <a:pt x="13" y="2"/>
                    </a:cubicBezTo>
                    <a:cubicBezTo>
                      <a:pt x="15" y="1"/>
                      <a:pt x="16" y="1"/>
                      <a:pt x="18" y="0"/>
                    </a:cubicBezTo>
                    <a:cubicBezTo>
                      <a:pt x="19" y="2"/>
                      <a:pt x="18" y="4"/>
                      <a:pt x="20" y="5"/>
                    </a:cubicBezTo>
                    <a:cubicBezTo>
                      <a:pt x="19" y="7"/>
                      <a:pt x="19" y="10"/>
                      <a:pt x="18" y="12"/>
                    </a:cubicBezTo>
                    <a:cubicBezTo>
                      <a:pt x="18" y="13"/>
                      <a:pt x="18" y="14"/>
                      <a:pt x="16" y="14"/>
                    </a:cubicBezTo>
                    <a:cubicBezTo>
                      <a:pt x="16" y="15"/>
                      <a:pt x="14" y="14"/>
                      <a:pt x="14" y="16"/>
                    </a:cubicBezTo>
                    <a:close/>
                  </a:path>
                </a:pathLst>
              </a:custGeom>
              <a:solidFill>
                <a:srgbClr val="A9CD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3" name="Freeform 1186"/>
              <p:cNvSpPr/>
              <p:nvPr/>
            </p:nvSpPr>
            <p:spPr bwMode="auto">
              <a:xfrm>
                <a:off x="1136" y="2164"/>
                <a:ext cx="47" cy="57"/>
              </a:xfrm>
              <a:custGeom>
                <a:avLst/>
                <a:gdLst>
                  <a:gd name="T0" fmla="*/ 10 w 20"/>
                  <a:gd name="T1" fmla="*/ 0 h 24"/>
                  <a:gd name="T2" fmla="*/ 20 w 20"/>
                  <a:gd name="T3" fmla="*/ 5 h 24"/>
                  <a:gd name="T4" fmla="*/ 8 w 20"/>
                  <a:gd name="T5" fmla="*/ 15 h 24"/>
                  <a:gd name="T6" fmla="*/ 5 w 20"/>
                  <a:gd name="T7" fmla="*/ 20 h 24"/>
                  <a:gd name="T8" fmla="*/ 1 w 20"/>
                  <a:gd name="T9" fmla="*/ 22 h 24"/>
                  <a:gd name="T10" fmla="*/ 5 w 20"/>
                  <a:gd name="T11" fmla="*/ 9 h 24"/>
                  <a:gd name="T12" fmla="*/ 6 w 20"/>
                  <a:gd name="T13" fmla="*/ 4 h 24"/>
                  <a:gd name="T14" fmla="*/ 10 w 20"/>
                  <a:gd name="T1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" h="24">
                    <a:moveTo>
                      <a:pt x="10" y="0"/>
                    </a:moveTo>
                    <a:cubicBezTo>
                      <a:pt x="12" y="5"/>
                      <a:pt x="16" y="4"/>
                      <a:pt x="20" y="5"/>
                    </a:cubicBezTo>
                    <a:cubicBezTo>
                      <a:pt x="14" y="7"/>
                      <a:pt x="8" y="7"/>
                      <a:pt x="8" y="15"/>
                    </a:cubicBezTo>
                    <a:cubicBezTo>
                      <a:pt x="7" y="16"/>
                      <a:pt x="5" y="17"/>
                      <a:pt x="5" y="20"/>
                    </a:cubicBezTo>
                    <a:cubicBezTo>
                      <a:pt x="5" y="22"/>
                      <a:pt x="3" y="24"/>
                      <a:pt x="1" y="22"/>
                    </a:cubicBezTo>
                    <a:cubicBezTo>
                      <a:pt x="0" y="17"/>
                      <a:pt x="3" y="13"/>
                      <a:pt x="5" y="9"/>
                    </a:cubicBezTo>
                    <a:cubicBezTo>
                      <a:pt x="6" y="7"/>
                      <a:pt x="7" y="6"/>
                      <a:pt x="6" y="4"/>
                    </a:cubicBezTo>
                    <a:cubicBezTo>
                      <a:pt x="9" y="4"/>
                      <a:pt x="9" y="2"/>
                      <a:pt x="10" y="0"/>
                    </a:cubicBezTo>
                    <a:close/>
                  </a:path>
                </a:pathLst>
              </a:custGeom>
              <a:solidFill>
                <a:srgbClr val="99C2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4" name="Freeform 1187"/>
              <p:cNvSpPr/>
              <p:nvPr/>
            </p:nvSpPr>
            <p:spPr bwMode="auto">
              <a:xfrm>
                <a:off x="1081" y="2000"/>
                <a:ext cx="29" cy="22"/>
              </a:xfrm>
              <a:custGeom>
                <a:avLst/>
                <a:gdLst>
                  <a:gd name="T0" fmla="*/ 3 w 12"/>
                  <a:gd name="T1" fmla="*/ 1 h 9"/>
                  <a:gd name="T2" fmla="*/ 5 w 12"/>
                  <a:gd name="T3" fmla="*/ 3 h 9"/>
                  <a:gd name="T4" fmla="*/ 7 w 12"/>
                  <a:gd name="T5" fmla="*/ 1 h 9"/>
                  <a:gd name="T6" fmla="*/ 10 w 12"/>
                  <a:gd name="T7" fmla="*/ 2 h 9"/>
                  <a:gd name="T8" fmla="*/ 11 w 12"/>
                  <a:gd name="T9" fmla="*/ 7 h 9"/>
                  <a:gd name="T10" fmla="*/ 7 w 12"/>
                  <a:gd name="T11" fmla="*/ 7 h 9"/>
                  <a:gd name="T12" fmla="*/ 3 w 12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9">
                    <a:moveTo>
                      <a:pt x="3" y="1"/>
                    </a:moveTo>
                    <a:cubicBezTo>
                      <a:pt x="4" y="2"/>
                      <a:pt x="5" y="3"/>
                      <a:pt x="5" y="3"/>
                    </a:cubicBezTo>
                    <a:cubicBezTo>
                      <a:pt x="8" y="3"/>
                      <a:pt x="6" y="0"/>
                      <a:pt x="7" y="1"/>
                    </a:cubicBezTo>
                    <a:cubicBezTo>
                      <a:pt x="8" y="2"/>
                      <a:pt x="10" y="1"/>
                      <a:pt x="10" y="2"/>
                    </a:cubicBezTo>
                    <a:cubicBezTo>
                      <a:pt x="10" y="4"/>
                      <a:pt x="12" y="5"/>
                      <a:pt x="11" y="7"/>
                    </a:cubicBezTo>
                    <a:cubicBezTo>
                      <a:pt x="10" y="9"/>
                      <a:pt x="8" y="6"/>
                      <a:pt x="7" y="7"/>
                    </a:cubicBezTo>
                    <a:cubicBezTo>
                      <a:pt x="5" y="5"/>
                      <a:pt x="0" y="6"/>
                      <a:pt x="3" y="1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5" name="Freeform 1188"/>
              <p:cNvSpPr/>
              <p:nvPr/>
            </p:nvSpPr>
            <p:spPr bwMode="auto">
              <a:xfrm>
                <a:off x="1069" y="2005"/>
                <a:ext cx="17" cy="12"/>
              </a:xfrm>
              <a:custGeom>
                <a:avLst/>
                <a:gdLst>
                  <a:gd name="T0" fmla="*/ 3 w 7"/>
                  <a:gd name="T1" fmla="*/ 5 h 5"/>
                  <a:gd name="T2" fmla="*/ 2 w 7"/>
                  <a:gd name="T3" fmla="*/ 5 h 5"/>
                  <a:gd name="T4" fmla="*/ 5 w 7"/>
                  <a:gd name="T5" fmla="*/ 0 h 5"/>
                  <a:gd name="T6" fmla="*/ 3 w 7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3" y="5"/>
                    </a:moveTo>
                    <a:cubicBezTo>
                      <a:pt x="2" y="5"/>
                      <a:pt x="2" y="5"/>
                      <a:pt x="2" y="5"/>
                    </a:cubicBezTo>
                    <a:cubicBezTo>
                      <a:pt x="0" y="3"/>
                      <a:pt x="0" y="3"/>
                      <a:pt x="5" y="0"/>
                    </a:cubicBezTo>
                    <a:cubicBezTo>
                      <a:pt x="7" y="3"/>
                      <a:pt x="2" y="3"/>
                      <a:pt x="3" y="5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6" name="Freeform 1189"/>
              <p:cNvSpPr/>
              <p:nvPr/>
            </p:nvSpPr>
            <p:spPr bwMode="auto">
              <a:xfrm>
                <a:off x="1114" y="2007"/>
                <a:ext cx="10" cy="10"/>
              </a:xfrm>
              <a:custGeom>
                <a:avLst/>
                <a:gdLst>
                  <a:gd name="T0" fmla="*/ 4 w 4"/>
                  <a:gd name="T1" fmla="*/ 3 h 4"/>
                  <a:gd name="T2" fmla="*/ 2 w 4"/>
                  <a:gd name="T3" fmla="*/ 4 h 4"/>
                  <a:gd name="T4" fmla="*/ 0 w 4"/>
                  <a:gd name="T5" fmla="*/ 1 h 4"/>
                  <a:gd name="T6" fmla="*/ 2 w 4"/>
                  <a:gd name="T7" fmla="*/ 0 h 4"/>
                  <a:gd name="T8" fmla="*/ 4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4" y="3"/>
                    </a:moveTo>
                    <a:cubicBezTo>
                      <a:pt x="4" y="4"/>
                      <a:pt x="3" y="4"/>
                      <a:pt x="2" y="4"/>
                    </a:cubicBezTo>
                    <a:cubicBezTo>
                      <a:pt x="0" y="4"/>
                      <a:pt x="1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ubicBezTo>
                      <a:pt x="4" y="0"/>
                      <a:pt x="2" y="3"/>
                      <a:pt x="4" y="3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7" name="Freeform 1190"/>
              <p:cNvSpPr/>
              <p:nvPr/>
            </p:nvSpPr>
            <p:spPr bwMode="auto">
              <a:xfrm>
                <a:off x="1091" y="1965"/>
                <a:ext cx="9" cy="7"/>
              </a:xfrm>
              <a:custGeom>
                <a:avLst/>
                <a:gdLst>
                  <a:gd name="T0" fmla="*/ 0 w 4"/>
                  <a:gd name="T1" fmla="*/ 2 h 3"/>
                  <a:gd name="T2" fmla="*/ 2 w 4"/>
                  <a:gd name="T3" fmla="*/ 0 h 3"/>
                  <a:gd name="T4" fmla="*/ 3 w 4"/>
                  <a:gd name="T5" fmla="*/ 2 h 3"/>
                  <a:gd name="T6" fmla="*/ 0 w 4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2"/>
                    </a:moveTo>
                    <a:cubicBezTo>
                      <a:pt x="1" y="1"/>
                      <a:pt x="2" y="1"/>
                      <a:pt x="2" y="0"/>
                    </a:cubicBezTo>
                    <a:cubicBezTo>
                      <a:pt x="3" y="1"/>
                      <a:pt x="4" y="1"/>
                      <a:pt x="3" y="2"/>
                    </a:cubicBezTo>
                    <a:cubicBezTo>
                      <a:pt x="2" y="3"/>
                      <a:pt x="1" y="3"/>
                      <a:pt x="0" y="2"/>
                    </a:cubicBezTo>
                    <a:close/>
                  </a:path>
                </a:pathLst>
              </a:custGeom>
              <a:solidFill>
                <a:srgbClr val="B9D8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8" name="Freeform 1191"/>
              <p:cNvSpPr/>
              <p:nvPr/>
            </p:nvSpPr>
            <p:spPr bwMode="auto">
              <a:xfrm>
                <a:off x="1235" y="2176"/>
                <a:ext cx="5" cy="7"/>
              </a:xfrm>
              <a:custGeom>
                <a:avLst/>
                <a:gdLst>
                  <a:gd name="T0" fmla="*/ 2 w 2"/>
                  <a:gd name="T1" fmla="*/ 1 h 3"/>
                  <a:gd name="T2" fmla="*/ 1 w 2"/>
                  <a:gd name="T3" fmla="*/ 3 h 3"/>
                  <a:gd name="T4" fmla="*/ 0 w 2"/>
                  <a:gd name="T5" fmla="*/ 1 h 3"/>
                  <a:gd name="T6" fmla="*/ 2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2"/>
                      <a:pt x="2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39" name="Freeform 1192"/>
              <p:cNvSpPr/>
              <p:nvPr/>
            </p:nvSpPr>
            <p:spPr bwMode="auto">
              <a:xfrm>
                <a:off x="1356" y="2514"/>
                <a:ext cx="100" cy="49"/>
              </a:xfrm>
              <a:custGeom>
                <a:avLst/>
                <a:gdLst>
                  <a:gd name="T0" fmla="*/ 37 w 42"/>
                  <a:gd name="T1" fmla="*/ 5 h 21"/>
                  <a:gd name="T2" fmla="*/ 29 w 42"/>
                  <a:gd name="T3" fmla="*/ 10 h 21"/>
                  <a:gd name="T4" fmla="*/ 11 w 42"/>
                  <a:gd name="T5" fmla="*/ 20 h 21"/>
                  <a:gd name="T6" fmla="*/ 2 w 42"/>
                  <a:gd name="T7" fmla="*/ 21 h 21"/>
                  <a:gd name="T8" fmla="*/ 1 w 42"/>
                  <a:gd name="T9" fmla="*/ 20 h 21"/>
                  <a:gd name="T10" fmla="*/ 0 w 42"/>
                  <a:gd name="T11" fmla="*/ 16 h 21"/>
                  <a:gd name="T12" fmla="*/ 1 w 42"/>
                  <a:gd name="T13" fmla="*/ 13 h 21"/>
                  <a:gd name="T14" fmla="*/ 12 w 42"/>
                  <a:gd name="T15" fmla="*/ 7 h 21"/>
                  <a:gd name="T16" fmla="*/ 14 w 42"/>
                  <a:gd name="T17" fmla="*/ 6 h 21"/>
                  <a:gd name="T18" fmla="*/ 19 w 42"/>
                  <a:gd name="T19" fmla="*/ 7 h 21"/>
                  <a:gd name="T20" fmla="*/ 19 w 42"/>
                  <a:gd name="T21" fmla="*/ 9 h 21"/>
                  <a:gd name="T22" fmla="*/ 26 w 42"/>
                  <a:gd name="T23" fmla="*/ 7 h 21"/>
                  <a:gd name="T24" fmla="*/ 33 w 42"/>
                  <a:gd name="T25" fmla="*/ 4 h 21"/>
                  <a:gd name="T26" fmla="*/ 39 w 42"/>
                  <a:gd name="T27" fmla="*/ 0 h 21"/>
                  <a:gd name="T28" fmla="*/ 39 w 42"/>
                  <a:gd name="T29" fmla="*/ 0 h 21"/>
                  <a:gd name="T30" fmla="*/ 42 w 42"/>
                  <a:gd name="T31" fmla="*/ 2 h 21"/>
                  <a:gd name="T32" fmla="*/ 37 w 42"/>
                  <a:gd name="T33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2" h="21">
                    <a:moveTo>
                      <a:pt x="37" y="5"/>
                    </a:moveTo>
                    <a:cubicBezTo>
                      <a:pt x="35" y="7"/>
                      <a:pt x="32" y="8"/>
                      <a:pt x="29" y="10"/>
                    </a:cubicBezTo>
                    <a:cubicBezTo>
                      <a:pt x="24" y="14"/>
                      <a:pt x="17" y="17"/>
                      <a:pt x="11" y="20"/>
                    </a:cubicBezTo>
                    <a:cubicBezTo>
                      <a:pt x="8" y="21"/>
                      <a:pt x="5" y="21"/>
                      <a:pt x="2" y="21"/>
                    </a:cubicBezTo>
                    <a:cubicBezTo>
                      <a:pt x="2" y="21"/>
                      <a:pt x="1" y="20"/>
                      <a:pt x="1" y="20"/>
                    </a:cubicBezTo>
                    <a:cubicBezTo>
                      <a:pt x="1" y="19"/>
                      <a:pt x="0" y="17"/>
                      <a:pt x="0" y="16"/>
                    </a:cubicBezTo>
                    <a:cubicBezTo>
                      <a:pt x="0" y="15"/>
                      <a:pt x="1" y="14"/>
                      <a:pt x="1" y="13"/>
                    </a:cubicBezTo>
                    <a:cubicBezTo>
                      <a:pt x="5" y="11"/>
                      <a:pt x="8" y="8"/>
                      <a:pt x="12" y="7"/>
                    </a:cubicBezTo>
                    <a:cubicBezTo>
                      <a:pt x="13" y="7"/>
                      <a:pt x="14" y="6"/>
                      <a:pt x="14" y="6"/>
                    </a:cubicBezTo>
                    <a:cubicBezTo>
                      <a:pt x="16" y="8"/>
                      <a:pt x="17" y="7"/>
                      <a:pt x="19" y="7"/>
                    </a:cubicBezTo>
                    <a:cubicBezTo>
                      <a:pt x="19" y="8"/>
                      <a:pt x="16" y="9"/>
                      <a:pt x="19" y="9"/>
                    </a:cubicBezTo>
                    <a:cubicBezTo>
                      <a:pt x="22" y="9"/>
                      <a:pt x="24" y="8"/>
                      <a:pt x="26" y="7"/>
                    </a:cubicBezTo>
                    <a:cubicBezTo>
                      <a:pt x="29" y="6"/>
                      <a:pt x="31" y="4"/>
                      <a:pt x="33" y="4"/>
                    </a:cubicBezTo>
                    <a:cubicBezTo>
                      <a:pt x="35" y="3"/>
                      <a:pt x="37" y="1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0" y="1"/>
                      <a:pt x="41" y="1"/>
                      <a:pt x="42" y="2"/>
                    </a:cubicBezTo>
                    <a:cubicBezTo>
                      <a:pt x="40" y="2"/>
                      <a:pt x="39" y="4"/>
                      <a:pt x="37" y="5"/>
                    </a:cubicBezTo>
                    <a:close/>
                  </a:path>
                </a:pathLst>
              </a:custGeom>
              <a:solidFill>
                <a:srgbClr val="C5D9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0" name="Freeform 1193"/>
              <p:cNvSpPr/>
              <p:nvPr/>
            </p:nvSpPr>
            <p:spPr bwMode="auto">
              <a:xfrm>
                <a:off x="1435" y="2514"/>
                <a:ext cx="14" cy="9"/>
              </a:xfrm>
              <a:custGeom>
                <a:avLst/>
                <a:gdLst>
                  <a:gd name="T0" fmla="*/ 6 w 6"/>
                  <a:gd name="T1" fmla="*/ 0 h 4"/>
                  <a:gd name="T2" fmla="*/ 0 w 6"/>
                  <a:gd name="T3" fmla="*/ 4 h 4"/>
                  <a:gd name="T4" fmla="*/ 6 w 6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6" y="0"/>
                    </a:moveTo>
                    <a:cubicBezTo>
                      <a:pt x="5" y="3"/>
                      <a:pt x="3" y="4"/>
                      <a:pt x="0" y="4"/>
                    </a:cubicBezTo>
                    <a:cubicBezTo>
                      <a:pt x="2" y="2"/>
                      <a:pt x="3" y="0"/>
                      <a:pt x="6" y="0"/>
                    </a:cubicBezTo>
                    <a:close/>
                  </a:path>
                </a:pathLst>
              </a:custGeom>
              <a:solidFill>
                <a:srgbClr val="C0D1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1" name="Freeform 1194"/>
              <p:cNvSpPr/>
              <p:nvPr/>
            </p:nvSpPr>
            <p:spPr bwMode="auto">
              <a:xfrm>
                <a:off x="1504" y="2518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2 h 2"/>
                  <a:gd name="T4" fmla="*/ 0 w 1"/>
                  <a:gd name="T5" fmla="*/ 1 h 2"/>
                  <a:gd name="T6" fmla="*/ 0 w 1"/>
                  <a:gd name="T7" fmla="*/ 1 h 2"/>
                  <a:gd name="T8" fmla="*/ 1 w 1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2" name="Freeform 1195"/>
              <p:cNvSpPr/>
              <p:nvPr/>
            </p:nvSpPr>
            <p:spPr bwMode="auto">
              <a:xfrm>
                <a:off x="1107" y="2200"/>
                <a:ext cx="90" cy="112"/>
              </a:xfrm>
              <a:custGeom>
                <a:avLst/>
                <a:gdLst>
                  <a:gd name="T0" fmla="*/ 13 w 38"/>
                  <a:gd name="T1" fmla="*/ 7 h 47"/>
                  <a:gd name="T2" fmla="*/ 16 w 38"/>
                  <a:gd name="T3" fmla="*/ 3 h 47"/>
                  <a:gd name="T4" fmla="*/ 20 w 38"/>
                  <a:gd name="T5" fmla="*/ 0 h 47"/>
                  <a:gd name="T6" fmla="*/ 20 w 38"/>
                  <a:gd name="T7" fmla="*/ 0 h 47"/>
                  <a:gd name="T8" fmla="*/ 21 w 38"/>
                  <a:gd name="T9" fmla="*/ 8 h 47"/>
                  <a:gd name="T10" fmla="*/ 19 w 38"/>
                  <a:gd name="T11" fmla="*/ 11 h 47"/>
                  <a:gd name="T12" fmla="*/ 17 w 38"/>
                  <a:gd name="T13" fmla="*/ 14 h 47"/>
                  <a:gd name="T14" fmla="*/ 17 w 38"/>
                  <a:gd name="T15" fmla="*/ 12 h 47"/>
                  <a:gd name="T16" fmla="*/ 21 w 38"/>
                  <a:gd name="T17" fmla="*/ 4 h 47"/>
                  <a:gd name="T18" fmla="*/ 22 w 38"/>
                  <a:gd name="T19" fmla="*/ 1 h 47"/>
                  <a:gd name="T20" fmla="*/ 22 w 38"/>
                  <a:gd name="T21" fmla="*/ 1 h 47"/>
                  <a:gd name="T22" fmla="*/ 32 w 38"/>
                  <a:gd name="T23" fmla="*/ 4 h 47"/>
                  <a:gd name="T24" fmla="*/ 32 w 38"/>
                  <a:gd name="T25" fmla="*/ 4 h 47"/>
                  <a:gd name="T26" fmla="*/ 32 w 38"/>
                  <a:gd name="T27" fmla="*/ 6 h 47"/>
                  <a:gd name="T28" fmla="*/ 29 w 38"/>
                  <a:gd name="T29" fmla="*/ 7 h 47"/>
                  <a:gd name="T30" fmla="*/ 34 w 38"/>
                  <a:gd name="T31" fmla="*/ 8 h 47"/>
                  <a:gd name="T32" fmla="*/ 35 w 38"/>
                  <a:gd name="T33" fmla="*/ 10 h 47"/>
                  <a:gd name="T34" fmla="*/ 29 w 38"/>
                  <a:gd name="T35" fmla="*/ 12 h 47"/>
                  <a:gd name="T36" fmla="*/ 32 w 38"/>
                  <a:gd name="T37" fmla="*/ 14 h 47"/>
                  <a:gd name="T38" fmla="*/ 30 w 38"/>
                  <a:gd name="T39" fmla="*/ 16 h 47"/>
                  <a:gd name="T40" fmla="*/ 29 w 38"/>
                  <a:gd name="T41" fmla="*/ 15 h 47"/>
                  <a:gd name="T42" fmla="*/ 29 w 38"/>
                  <a:gd name="T43" fmla="*/ 15 h 47"/>
                  <a:gd name="T44" fmla="*/ 30 w 38"/>
                  <a:gd name="T45" fmla="*/ 15 h 47"/>
                  <a:gd name="T46" fmla="*/ 33 w 38"/>
                  <a:gd name="T47" fmla="*/ 15 h 47"/>
                  <a:gd name="T48" fmla="*/ 38 w 38"/>
                  <a:gd name="T49" fmla="*/ 18 h 47"/>
                  <a:gd name="T50" fmla="*/ 38 w 38"/>
                  <a:gd name="T51" fmla="*/ 19 h 47"/>
                  <a:gd name="T52" fmla="*/ 25 w 38"/>
                  <a:gd name="T53" fmla="*/ 24 h 47"/>
                  <a:gd name="T54" fmla="*/ 24 w 38"/>
                  <a:gd name="T55" fmla="*/ 19 h 47"/>
                  <a:gd name="T56" fmla="*/ 25 w 38"/>
                  <a:gd name="T57" fmla="*/ 24 h 47"/>
                  <a:gd name="T58" fmla="*/ 27 w 38"/>
                  <a:gd name="T59" fmla="*/ 25 h 47"/>
                  <a:gd name="T60" fmla="*/ 31 w 38"/>
                  <a:gd name="T61" fmla="*/ 31 h 47"/>
                  <a:gd name="T62" fmla="*/ 32 w 38"/>
                  <a:gd name="T63" fmla="*/ 33 h 47"/>
                  <a:gd name="T64" fmla="*/ 31 w 38"/>
                  <a:gd name="T65" fmla="*/ 35 h 47"/>
                  <a:gd name="T66" fmla="*/ 29 w 38"/>
                  <a:gd name="T67" fmla="*/ 36 h 47"/>
                  <a:gd name="T68" fmla="*/ 29 w 38"/>
                  <a:gd name="T69" fmla="*/ 37 h 47"/>
                  <a:gd name="T70" fmla="*/ 29 w 38"/>
                  <a:gd name="T71" fmla="*/ 39 h 47"/>
                  <a:gd name="T72" fmla="*/ 27 w 38"/>
                  <a:gd name="T73" fmla="*/ 42 h 47"/>
                  <a:gd name="T74" fmla="*/ 19 w 38"/>
                  <a:gd name="T75" fmla="*/ 43 h 47"/>
                  <a:gd name="T76" fmla="*/ 19 w 38"/>
                  <a:gd name="T77" fmla="*/ 46 h 47"/>
                  <a:gd name="T78" fmla="*/ 16 w 38"/>
                  <a:gd name="T79" fmla="*/ 46 h 47"/>
                  <a:gd name="T80" fmla="*/ 6 w 38"/>
                  <a:gd name="T81" fmla="*/ 45 h 47"/>
                  <a:gd name="T82" fmla="*/ 3 w 38"/>
                  <a:gd name="T83" fmla="*/ 43 h 47"/>
                  <a:gd name="T84" fmla="*/ 2 w 38"/>
                  <a:gd name="T85" fmla="*/ 36 h 47"/>
                  <a:gd name="T86" fmla="*/ 2 w 38"/>
                  <a:gd name="T87" fmla="*/ 35 h 47"/>
                  <a:gd name="T88" fmla="*/ 5 w 38"/>
                  <a:gd name="T89" fmla="*/ 29 h 47"/>
                  <a:gd name="T90" fmla="*/ 13 w 38"/>
                  <a:gd name="T91" fmla="*/ 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8" h="47">
                    <a:moveTo>
                      <a:pt x="13" y="7"/>
                    </a:moveTo>
                    <a:cubicBezTo>
                      <a:pt x="15" y="7"/>
                      <a:pt x="17" y="7"/>
                      <a:pt x="16" y="3"/>
                    </a:cubicBezTo>
                    <a:cubicBezTo>
                      <a:pt x="15" y="0"/>
                      <a:pt x="19" y="1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3"/>
                      <a:pt x="20" y="6"/>
                      <a:pt x="21" y="8"/>
                    </a:cubicBezTo>
                    <a:cubicBezTo>
                      <a:pt x="21" y="10"/>
                      <a:pt x="21" y="11"/>
                      <a:pt x="19" y="11"/>
                    </a:cubicBezTo>
                    <a:cubicBezTo>
                      <a:pt x="17" y="11"/>
                      <a:pt x="17" y="13"/>
                      <a:pt x="17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22" y="11"/>
                      <a:pt x="21" y="7"/>
                      <a:pt x="21" y="4"/>
                    </a:cubicBezTo>
                    <a:cubicBezTo>
                      <a:pt x="20" y="3"/>
                      <a:pt x="20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5" y="3"/>
                      <a:pt x="29" y="2"/>
                      <a:pt x="32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3" y="4"/>
                      <a:pt x="34" y="5"/>
                      <a:pt x="32" y="6"/>
                    </a:cubicBezTo>
                    <a:cubicBezTo>
                      <a:pt x="31" y="6"/>
                      <a:pt x="30" y="6"/>
                      <a:pt x="29" y="7"/>
                    </a:cubicBezTo>
                    <a:cubicBezTo>
                      <a:pt x="31" y="7"/>
                      <a:pt x="33" y="6"/>
                      <a:pt x="34" y="8"/>
                    </a:cubicBezTo>
                    <a:cubicBezTo>
                      <a:pt x="35" y="8"/>
                      <a:pt x="35" y="9"/>
                      <a:pt x="35" y="10"/>
                    </a:cubicBezTo>
                    <a:cubicBezTo>
                      <a:pt x="34" y="13"/>
                      <a:pt x="32" y="11"/>
                      <a:pt x="29" y="12"/>
                    </a:cubicBezTo>
                    <a:cubicBezTo>
                      <a:pt x="31" y="12"/>
                      <a:pt x="32" y="13"/>
                      <a:pt x="32" y="14"/>
                    </a:cubicBezTo>
                    <a:cubicBezTo>
                      <a:pt x="33" y="15"/>
                      <a:pt x="32" y="16"/>
                      <a:pt x="30" y="16"/>
                    </a:cubicBezTo>
                    <a:cubicBezTo>
                      <a:pt x="30" y="15"/>
                      <a:pt x="29" y="15"/>
                      <a:pt x="29" y="15"/>
                    </a:cubicBezTo>
                    <a:cubicBezTo>
                      <a:pt x="28" y="15"/>
                      <a:pt x="28" y="15"/>
                      <a:pt x="29" y="15"/>
                    </a:cubicBezTo>
                    <a:cubicBezTo>
                      <a:pt x="29" y="15"/>
                      <a:pt x="30" y="15"/>
                      <a:pt x="30" y="15"/>
                    </a:cubicBezTo>
                    <a:cubicBezTo>
                      <a:pt x="31" y="16"/>
                      <a:pt x="32" y="15"/>
                      <a:pt x="33" y="15"/>
                    </a:cubicBezTo>
                    <a:cubicBezTo>
                      <a:pt x="37" y="13"/>
                      <a:pt x="37" y="16"/>
                      <a:pt x="38" y="18"/>
                    </a:cubicBezTo>
                    <a:cubicBezTo>
                      <a:pt x="38" y="18"/>
                      <a:pt x="38" y="19"/>
                      <a:pt x="38" y="19"/>
                    </a:cubicBezTo>
                    <a:cubicBezTo>
                      <a:pt x="34" y="23"/>
                      <a:pt x="29" y="23"/>
                      <a:pt x="25" y="24"/>
                    </a:cubicBezTo>
                    <a:cubicBezTo>
                      <a:pt x="24" y="22"/>
                      <a:pt x="26" y="21"/>
                      <a:pt x="24" y="19"/>
                    </a:cubicBezTo>
                    <a:cubicBezTo>
                      <a:pt x="25" y="21"/>
                      <a:pt x="23" y="23"/>
                      <a:pt x="25" y="24"/>
                    </a:cubicBezTo>
                    <a:cubicBezTo>
                      <a:pt x="26" y="24"/>
                      <a:pt x="27" y="24"/>
                      <a:pt x="27" y="25"/>
                    </a:cubicBezTo>
                    <a:cubicBezTo>
                      <a:pt x="28" y="27"/>
                      <a:pt x="29" y="29"/>
                      <a:pt x="31" y="31"/>
                    </a:cubicBezTo>
                    <a:cubicBezTo>
                      <a:pt x="32" y="31"/>
                      <a:pt x="33" y="32"/>
                      <a:pt x="32" y="33"/>
                    </a:cubicBezTo>
                    <a:cubicBezTo>
                      <a:pt x="32" y="34"/>
                      <a:pt x="31" y="35"/>
                      <a:pt x="31" y="35"/>
                    </a:cubicBezTo>
                    <a:cubicBezTo>
                      <a:pt x="30" y="36"/>
                      <a:pt x="30" y="37"/>
                      <a:pt x="29" y="36"/>
                    </a:cubicBezTo>
                    <a:cubicBezTo>
                      <a:pt x="29" y="37"/>
                      <a:pt x="28" y="36"/>
                      <a:pt x="29" y="37"/>
                    </a:cubicBezTo>
                    <a:cubicBezTo>
                      <a:pt x="29" y="38"/>
                      <a:pt x="29" y="39"/>
                      <a:pt x="29" y="39"/>
                    </a:cubicBezTo>
                    <a:cubicBezTo>
                      <a:pt x="28" y="40"/>
                      <a:pt x="27" y="41"/>
                      <a:pt x="27" y="42"/>
                    </a:cubicBezTo>
                    <a:cubicBezTo>
                      <a:pt x="23" y="47"/>
                      <a:pt x="23" y="47"/>
                      <a:pt x="19" y="43"/>
                    </a:cubicBezTo>
                    <a:cubicBezTo>
                      <a:pt x="19" y="44"/>
                      <a:pt x="20" y="45"/>
                      <a:pt x="19" y="46"/>
                    </a:cubicBezTo>
                    <a:cubicBezTo>
                      <a:pt x="18" y="47"/>
                      <a:pt x="17" y="46"/>
                      <a:pt x="16" y="46"/>
                    </a:cubicBezTo>
                    <a:cubicBezTo>
                      <a:pt x="12" y="46"/>
                      <a:pt x="9" y="45"/>
                      <a:pt x="6" y="45"/>
                    </a:cubicBezTo>
                    <a:cubicBezTo>
                      <a:pt x="4" y="45"/>
                      <a:pt x="3" y="45"/>
                      <a:pt x="3" y="43"/>
                    </a:cubicBezTo>
                    <a:cubicBezTo>
                      <a:pt x="4" y="41"/>
                      <a:pt x="0" y="39"/>
                      <a:pt x="2" y="36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5" y="34"/>
                      <a:pt x="4" y="31"/>
                      <a:pt x="5" y="29"/>
                    </a:cubicBezTo>
                    <a:cubicBezTo>
                      <a:pt x="8" y="22"/>
                      <a:pt x="10" y="14"/>
                      <a:pt x="13" y="7"/>
                    </a:cubicBezTo>
                    <a:close/>
                  </a:path>
                </a:pathLst>
              </a:custGeom>
              <a:solidFill>
                <a:srgbClr val="92B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3" name="Freeform 1196"/>
              <p:cNvSpPr/>
              <p:nvPr/>
            </p:nvSpPr>
            <p:spPr bwMode="auto">
              <a:xfrm>
                <a:off x="1100" y="2281"/>
                <a:ext cx="83" cy="66"/>
              </a:xfrm>
              <a:custGeom>
                <a:avLst/>
                <a:gdLst>
                  <a:gd name="T0" fmla="*/ 5 w 35"/>
                  <a:gd name="T1" fmla="*/ 2 h 28"/>
                  <a:gd name="T2" fmla="*/ 8 w 35"/>
                  <a:gd name="T3" fmla="*/ 7 h 28"/>
                  <a:gd name="T4" fmla="*/ 7 w 35"/>
                  <a:gd name="T5" fmla="*/ 10 h 28"/>
                  <a:gd name="T6" fmla="*/ 14 w 35"/>
                  <a:gd name="T7" fmla="*/ 11 h 28"/>
                  <a:gd name="T8" fmla="*/ 21 w 35"/>
                  <a:gd name="T9" fmla="*/ 12 h 28"/>
                  <a:gd name="T10" fmla="*/ 22 w 35"/>
                  <a:gd name="T11" fmla="*/ 10 h 28"/>
                  <a:gd name="T12" fmla="*/ 19 w 35"/>
                  <a:gd name="T13" fmla="*/ 7 h 28"/>
                  <a:gd name="T14" fmla="*/ 25 w 35"/>
                  <a:gd name="T15" fmla="*/ 10 h 28"/>
                  <a:gd name="T16" fmla="*/ 28 w 35"/>
                  <a:gd name="T17" fmla="*/ 10 h 28"/>
                  <a:gd name="T18" fmla="*/ 29 w 35"/>
                  <a:gd name="T19" fmla="*/ 7 h 28"/>
                  <a:gd name="T20" fmla="*/ 28 w 35"/>
                  <a:gd name="T21" fmla="*/ 2 h 28"/>
                  <a:gd name="T22" fmla="*/ 28 w 35"/>
                  <a:gd name="T23" fmla="*/ 0 h 28"/>
                  <a:gd name="T24" fmla="*/ 34 w 35"/>
                  <a:gd name="T25" fmla="*/ 1 h 28"/>
                  <a:gd name="T26" fmla="*/ 32 w 35"/>
                  <a:gd name="T27" fmla="*/ 6 h 28"/>
                  <a:gd name="T28" fmla="*/ 24 w 35"/>
                  <a:gd name="T29" fmla="*/ 19 h 28"/>
                  <a:gd name="T30" fmla="*/ 9 w 35"/>
                  <a:gd name="T31" fmla="*/ 28 h 28"/>
                  <a:gd name="T32" fmla="*/ 3 w 35"/>
                  <a:gd name="T33" fmla="*/ 27 h 28"/>
                  <a:gd name="T34" fmla="*/ 2 w 35"/>
                  <a:gd name="T35" fmla="*/ 19 h 28"/>
                  <a:gd name="T36" fmla="*/ 3 w 35"/>
                  <a:gd name="T37" fmla="*/ 7 h 28"/>
                  <a:gd name="T38" fmla="*/ 5 w 35"/>
                  <a:gd name="T3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8">
                    <a:moveTo>
                      <a:pt x="5" y="2"/>
                    </a:moveTo>
                    <a:cubicBezTo>
                      <a:pt x="6" y="3"/>
                      <a:pt x="4" y="6"/>
                      <a:pt x="8" y="7"/>
                    </a:cubicBezTo>
                    <a:cubicBezTo>
                      <a:pt x="9" y="7"/>
                      <a:pt x="7" y="9"/>
                      <a:pt x="7" y="10"/>
                    </a:cubicBezTo>
                    <a:cubicBezTo>
                      <a:pt x="9" y="11"/>
                      <a:pt x="12" y="7"/>
                      <a:pt x="14" y="11"/>
                    </a:cubicBezTo>
                    <a:cubicBezTo>
                      <a:pt x="16" y="9"/>
                      <a:pt x="19" y="10"/>
                      <a:pt x="21" y="12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9"/>
                      <a:pt x="19" y="9"/>
                      <a:pt x="19" y="7"/>
                    </a:cubicBezTo>
                    <a:cubicBezTo>
                      <a:pt x="22" y="7"/>
                      <a:pt x="24" y="7"/>
                      <a:pt x="25" y="10"/>
                    </a:cubicBezTo>
                    <a:cubicBezTo>
                      <a:pt x="26" y="12"/>
                      <a:pt x="27" y="11"/>
                      <a:pt x="28" y="10"/>
                    </a:cubicBezTo>
                    <a:cubicBezTo>
                      <a:pt x="28" y="9"/>
                      <a:pt x="28" y="7"/>
                      <a:pt x="29" y="7"/>
                    </a:cubicBezTo>
                    <a:cubicBezTo>
                      <a:pt x="33" y="5"/>
                      <a:pt x="31" y="3"/>
                      <a:pt x="28" y="2"/>
                    </a:cubicBezTo>
                    <a:cubicBezTo>
                      <a:pt x="28" y="1"/>
                      <a:pt x="28" y="1"/>
                      <a:pt x="28" y="0"/>
                    </a:cubicBezTo>
                    <a:cubicBezTo>
                      <a:pt x="30" y="1"/>
                      <a:pt x="32" y="3"/>
                      <a:pt x="34" y="1"/>
                    </a:cubicBezTo>
                    <a:cubicBezTo>
                      <a:pt x="35" y="4"/>
                      <a:pt x="33" y="5"/>
                      <a:pt x="32" y="6"/>
                    </a:cubicBezTo>
                    <a:cubicBezTo>
                      <a:pt x="29" y="11"/>
                      <a:pt x="27" y="15"/>
                      <a:pt x="24" y="19"/>
                    </a:cubicBezTo>
                    <a:cubicBezTo>
                      <a:pt x="20" y="23"/>
                      <a:pt x="14" y="25"/>
                      <a:pt x="9" y="28"/>
                    </a:cubicBezTo>
                    <a:cubicBezTo>
                      <a:pt x="7" y="28"/>
                      <a:pt x="5" y="28"/>
                      <a:pt x="3" y="27"/>
                    </a:cubicBezTo>
                    <a:cubicBezTo>
                      <a:pt x="0" y="25"/>
                      <a:pt x="1" y="22"/>
                      <a:pt x="2" y="19"/>
                    </a:cubicBezTo>
                    <a:cubicBezTo>
                      <a:pt x="3" y="15"/>
                      <a:pt x="3" y="11"/>
                      <a:pt x="3" y="7"/>
                    </a:cubicBezTo>
                    <a:cubicBezTo>
                      <a:pt x="3" y="5"/>
                      <a:pt x="2" y="3"/>
                      <a:pt x="5" y="2"/>
                    </a:cubicBezTo>
                    <a:close/>
                  </a:path>
                </a:pathLst>
              </a:custGeom>
              <a:solidFill>
                <a:srgbClr val="9CC4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4" name="Freeform 1197"/>
              <p:cNvSpPr/>
              <p:nvPr/>
            </p:nvSpPr>
            <p:spPr bwMode="auto">
              <a:xfrm>
                <a:off x="1043" y="2228"/>
                <a:ext cx="22" cy="24"/>
              </a:xfrm>
              <a:custGeom>
                <a:avLst/>
                <a:gdLst>
                  <a:gd name="T0" fmla="*/ 0 w 9"/>
                  <a:gd name="T1" fmla="*/ 10 h 10"/>
                  <a:gd name="T2" fmla="*/ 2 w 9"/>
                  <a:gd name="T3" fmla="*/ 6 h 10"/>
                  <a:gd name="T4" fmla="*/ 3 w 9"/>
                  <a:gd name="T5" fmla="*/ 1 h 10"/>
                  <a:gd name="T6" fmla="*/ 5 w 9"/>
                  <a:gd name="T7" fmla="*/ 0 h 10"/>
                  <a:gd name="T8" fmla="*/ 8 w 9"/>
                  <a:gd name="T9" fmla="*/ 9 h 10"/>
                  <a:gd name="T10" fmla="*/ 3 w 9"/>
                  <a:gd name="T11" fmla="*/ 8 h 10"/>
                  <a:gd name="T12" fmla="*/ 0 w 9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0" y="10"/>
                    </a:moveTo>
                    <a:cubicBezTo>
                      <a:pt x="0" y="8"/>
                      <a:pt x="0" y="7"/>
                      <a:pt x="2" y="6"/>
                    </a:cubicBezTo>
                    <a:cubicBezTo>
                      <a:pt x="3" y="5"/>
                      <a:pt x="4" y="3"/>
                      <a:pt x="3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9" y="2"/>
                      <a:pt x="7" y="5"/>
                      <a:pt x="8" y="9"/>
                    </a:cubicBezTo>
                    <a:cubicBezTo>
                      <a:pt x="5" y="5"/>
                      <a:pt x="4" y="5"/>
                      <a:pt x="3" y="8"/>
                    </a:cubicBezTo>
                    <a:cubicBezTo>
                      <a:pt x="2" y="9"/>
                      <a:pt x="1" y="9"/>
                      <a:pt x="0" y="10"/>
                    </a:cubicBezTo>
                    <a:close/>
                  </a:path>
                </a:pathLst>
              </a:custGeom>
              <a:solidFill>
                <a:srgbClr val="A3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5" name="Freeform 1198"/>
              <p:cNvSpPr/>
              <p:nvPr/>
            </p:nvSpPr>
            <p:spPr bwMode="auto">
              <a:xfrm>
                <a:off x="1012" y="2259"/>
                <a:ext cx="19" cy="17"/>
              </a:xfrm>
              <a:custGeom>
                <a:avLst/>
                <a:gdLst>
                  <a:gd name="T0" fmla="*/ 5 w 8"/>
                  <a:gd name="T1" fmla="*/ 7 h 7"/>
                  <a:gd name="T2" fmla="*/ 3 w 8"/>
                  <a:gd name="T3" fmla="*/ 2 h 7"/>
                  <a:gd name="T4" fmla="*/ 8 w 8"/>
                  <a:gd name="T5" fmla="*/ 5 h 7"/>
                  <a:gd name="T6" fmla="*/ 5 w 8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5" y="7"/>
                    </a:moveTo>
                    <a:cubicBezTo>
                      <a:pt x="0" y="6"/>
                      <a:pt x="0" y="6"/>
                      <a:pt x="3" y="2"/>
                    </a:cubicBezTo>
                    <a:cubicBezTo>
                      <a:pt x="4" y="0"/>
                      <a:pt x="4" y="0"/>
                      <a:pt x="8" y="5"/>
                    </a:cubicBezTo>
                    <a:cubicBezTo>
                      <a:pt x="7" y="6"/>
                      <a:pt x="7" y="7"/>
                      <a:pt x="5" y="7"/>
                    </a:cubicBezTo>
                    <a:close/>
                  </a:path>
                </a:pathLst>
              </a:custGeom>
              <a:solidFill>
                <a:srgbClr val="A3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6" name="Freeform 1199"/>
              <p:cNvSpPr/>
              <p:nvPr/>
            </p:nvSpPr>
            <p:spPr bwMode="auto">
              <a:xfrm>
                <a:off x="1029" y="2250"/>
                <a:ext cx="14" cy="21"/>
              </a:xfrm>
              <a:custGeom>
                <a:avLst/>
                <a:gdLst>
                  <a:gd name="T0" fmla="*/ 1 w 6"/>
                  <a:gd name="T1" fmla="*/ 9 h 9"/>
                  <a:gd name="T2" fmla="*/ 5 w 6"/>
                  <a:gd name="T3" fmla="*/ 0 h 9"/>
                  <a:gd name="T4" fmla="*/ 6 w 6"/>
                  <a:gd name="T5" fmla="*/ 1 h 9"/>
                  <a:gd name="T6" fmla="*/ 1 w 6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9">
                    <a:moveTo>
                      <a:pt x="1" y="9"/>
                    </a:moveTo>
                    <a:cubicBezTo>
                      <a:pt x="0" y="5"/>
                      <a:pt x="4" y="3"/>
                      <a:pt x="5" y="0"/>
                    </a:cubicBezTo>
                    <a:cubicBezTo>
                      <a:pt x="5" y="0"/>
                      <a:pt x="6" y="0"/>
                      <a:pt x="6" y="1"/>
                    </a:cubicBezTo>
                    <a:cubicBezTo>
                      <a:pt x="5" y="4"/>
                      <a:pt x="3" y="7"/>
                      <a:pt x="1" y="9"/>
                    </a:cubicBezTo>
                    <a:close/>
                  </a:path>
                </a:pathLst>
              </a:custGeom>
              <a:solidFill>
                <a:srgbClr val="A3C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7" name="Freeform 1200"/>
              <p:cNvSpPr/>
              <p:nvPr/>
            </p:nvSpPr>
            <p:spPr bwMode="auto">
              <a:xfrm>
                <a:off x="1105" y="2383"/>
                <a:ext cx="12" cy="9"/>
              </a:xfrm>
              <a:custGeom>
                <a:avLst/>
                <a:gdLst>
                  <a:gd name="T0" fmla="*/ 5 w 5"/>
                  <a:gd name="T1" fmla="*/ 2 h 4"/>
                  <a:gd name="T2" fmla="*/ 0 w 5"/>
                  <a:gd name="T3" fmla="*/ 2 h 4"/>
                  <a:gd name="T4" fmla="*/ 1 w 5"/>
                  <a:gd name="T5" fmla="*/ 1 h 4"/>
                  <a:gd name="T6" fmla="*/ 5 w 5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cubicBezTo>
                      <a:pt x="3" y="4"/>
                      <a:pt x="2" y="4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3" y="0"/>
                      <a:pt x="4" y="2"/>
                      <a:pt x="5" y="2"/>
                    </a:cubicBezTo>
                    <a:close/>
                  </a:path>
                </a:pathLst>
              </a:custGeom>
              <a:solidFill>
                <a:srgbClr val="B7D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8" name="Freeform 1201"/>
              <p:cNvSpPr/>
              <p:nvPr/>
            </p:nvSpPr>
            <p:spPr bwMode="auto">
              <a:xfrm>
                <a:off x="1112" y="2269"/>
                <a:ext cx="12" cy="14"/>
              </a:xfrm>
              <a:custGeom>
                <a:avLst/>
                <a:gdLst>
                  <a:gd name="T0" fmla="*/ 3 w 5"/>
                  <a:gd name="T1" fmla="*/ 0 h 6"/>
                  <a:gd name="T2" fmla="*/ 0 w 5"/>
                  <a:gd name="T3" fmla="*/ 6 h 6"/>
                  <a:gd name="T4" fmla="*/ 3 w 5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3" y="0"/>
                    </a:moveTo>
                    <a:cubicBezTo>
                      <a:pt x="2" y="2"/>
                      <a:pt x="5" y="6"/>
                      <a:pt x="0" y="6"/>
                    </a:cubicBezTo>
                    <a:cubicBezTo>
                      <a:pt x="1" y="4"/>
                      <a:pt x="2" y="2"/>
                      <a:pt x="3" y="0"/>
                    </a:cubicBezTo>
                    <a:close/>
                  </a:path>
                </a:pathLst>
              </a:custGeom>
              <a:solidFill>
                <a:srgbClr val="9CC4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49" name="Freeform 1202"/>
              <p:cNvSpPr/>
              <p:nvPr/>
            </p:nvSpPr>
            <p:spPr bwMode="auto">
              <a:xfrm>
                <a:off x="960" y="2366"/>
                <a:ext cx="10" cy="7"/>
              </a:xfrm>
              <a:custGeom>
                <a:avLst/>
                <a:gdLst>
                  <a:gd name="T0" fmla="*/ 3 w 4"/>
                  <a:gd name="T1" fmla="*/ 3 h 3"/>
                  <a:gd name="T2" fmla="*/ 1 w 4"/>
                  <a:gd name="T3" fmla="*/ 0 h 3"/>
                  <a:gd name="T4" fmla="*/ 3 w 4"/>
                  <a:gd name="T5" fmla="*/ 1 h 3"/>
                  <a:gd name="T6" fmla="*/ 3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3" y="3"/>
                    </a:moveTo>
                    <a:cubicBezTo>
                      <a:pt x="3" y="2"/>
                      <a:pt x="0" y="2"/>
                      <a:pt x="1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4" y="2"/>
                      <a:pt x="4" y="3"/>
                      <a:pt x="3" y="3"/>
                    </a:cubicBezTo>
                    <a:close/>
                  </a:path>
                </a:pathLst>
              </a:custGeom>
              <a:solidFill>
                <a:srgbClr val="BBD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0" name="Freeform 1203"/>
              <p:cNvSpPr/>
              <p:nvPr/>
            </p:nvSpPr>
            <p:spPr bwMode="auto">
              <a:xfrm>
                <a:off x="1269" y="2509"/>
                <a:ext cx="97" cy="159"/>
              </a:xfrm>
              <a:custGeom>
                <a:avLst/>
                <a:gdLst>
                  <a:gd name="T0" fmla="*/ 39 w 41"/>
                  <a:gd name="T1" fmla="*/ 47 h 67"/>
                  <a:gd name="T2" fmla="*/ 36 w 41"/>
                  <a:gd name="T3" fmla="*/ 57 h 67"/>
                  <a:gd name="T4" fmla="*/ 34 w 41"/>
                  <a:gd name="T5" fmla="*/ 59 h 67"/>
                  <a:gd name="T6" fmla="*/ 31 w 41"/>
                  <a:gd name="T7" fmla="*/ 59 h 67"/>
                  <a:gd name="T8" fmla="*/ 27 w 41"/>
                  <a:gd name="T9" fmla="*/ 54 h 67"/>
                  <a:gd name="T10" fmla="*/ 18 w 41"/>
                  <a:gd name="T11" fmla="*/ 49 h 67"/>
                  <a:gd name="T12" fmla="*/ 16 w 41"/>
                  <a:gd name="T13" fmla="*/ 53 h 67"/>
                  <a:gd name="T14" fmla="*/ 12 w 41"/>
                  <a:gd name="T15" fmla="*/ 65 h 67"/>
                  <a:gd name="T16" fmla="*/ 10 w 41"/>
                  <a:gd name="T17" fmla="*/ 66 h 67"/>
                  <a:gd name="T18" fmla="*/ 4 w 41"/>
                  <a:gd name="T19" fmla="*/ 66 h 67"/>
                  <a:gd name="T20" fmla="*/ 3 w 41"/>
                  <a:gd name="T21" fmla="*/ 63 h 67"/>
                  <a:gd name="T22" fmla="*/ 3 w 41"/>
                  <a:gd name="T23" fmla="*/ 50 h 67"/>
                  <a:gd name="T24" fmla="*/ 2 w 41"/>
                  <a:gd name="T25" fmla="*/ 45 h 67"/>
                  <a:gd name="T26" fmla="*/ 0 w 41"/>
                  <a:gd name="T27" fmla="*/ 32 h 67"/>
                  <a:gd name="T28" fmla="*/ 0 w 41"/>
                  <a:gd name="T29" fmla="*/ 31 h 67"/>
                  <a:gd name="T30" fmla="*/ 1 w 41"/>
                  <a:gd name="T31" fmla="*/ 29 h 67"/>
                  <a:gd name="T32" fmla="*/ 4 w 41"/>
                  <a:gd name="T33" fmla="*/ 28 h 67"/>
                  <a:gd name="T34" fmla="*/ 6 w 41"/>
                  <a:gd name="T35" fmla="*/ 37 h 67"/>
                  <a:gd name="T36" fmla="*/ 12 w 41"/>
                  <a:gd name="T37" fmla="*/ 44 h 67"/>
                  <a:gd name="T38" fmla="*/ 14 w 41"/>
                  <a:gd name="T39" fmla="*/ 36 h 67"/>
                  <a:gd name="T40" fmla="*/ 6 w 41"/>
                  <a:gd name="T41" fmla="*/ 21 h 67"/>
                  <a:gd name="T42" fmla="*/ 7 w 41"/>
                  <a:gd name="T43" fmla="*/ 5 h 67"/>
                  <a:gd name="T44" fmla="*/ 17 w 41"/>
                  <a:gd name="T45" fmla="*/ 1 h 67"/>
                  <a:gd name="T46" fmla="*/ 22 w 41"/>
                  <a:gd name="T47" fmla="*/ 3 h 67"/>
                  <a:gd name="T48" fmla="*/ 24 w 41"/>
                  <a:gd name="T49" fmla="*/ 14 h 67"/>
                  <a:gd name="T50" fmla="*/ 28 w 41"/>
                  <a:gd name="T51" fmla="*/ 32 h 67"/>
                  <a:gd name="T52" fmla="*/ 29 w 41"/>
                  <a:gd name="T53" fmla="*/ 36 h 67"/>
                  <a:gd name="T54" fmla="*/ 37 w 41"/>
                  <a:gd name="T55" fmla="*/ 36 h 67"/>
                  <a:gd name="T56" fmla="*/ 40 w 41"/>
                  <a:gd name="T57" fmla="*/ 35 h 67"/>
                  <a:gd name="T58" fmla="*/ 40 w 41"/>
                  <a:gd name="T59" fmla="*/ 42 h 67"/>
                  <a:gd name="T60" fmla="*/ 40 w 41"/>
                  <a:gd name="T61" fmla="*/ 42 h 67"/>
                  <a:gd name="T62" fmla="*/ 39 w 41"/>
                  <a:gd name="T63" fmla="*/ 4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1" h="67">
                    <a:moveTo>
                      <a:pt x="39" y="47"/>
                    </a:moveTo>
                    <a:cubicBezTo>
                      <a:pt x="39" y="51"/>
                      <a:pt x="36" y="54"/>
                      <a:pt x="36" y="57"/>
                    </a:cubicBezTo>
                    <a:cubicBezTo>
                      <a:pt x="35" y="57"/>
                      <a:pt x="35" y="58"/>
                      <a:pt x="34" y="59"/>
                    </a:cubicBezTo>
                    <a:cubicBezTo>
                      <a:pt x="33" y="59"/>
                      <a:pt x="32" y="59"/>
                      <a:pt x="31" y="59"/>
                    </a:cubicBezTo>
                    <a:cubicBezTo>
                      <a:pt x="29" y="58"/>
                      <a:pt x="28" y="56"/>
                      <a:pt x="27" y="54"/>
                    </a:cubicBezTo>
                    <a:cubicBezTo>
                      <a:pt x="25" y="48"/>
                      <a:pt x="24" y="48"/>
                      <a:pt x="18" y="49"/>
                    </a:cubicBezTo>
                    <a:cubicBezTo>
                      <a:pt x="16" y="50"/>
                      <a:pt x="16" y="52"/>
                      <a:pt x="16" y="53"/>
                    </a:cubicBezTo>
                    <a:cubicBezTo>
                      <a:pt x="16" y="57"/>
                      <a:pt x="14" y="61"/>
                      <a:pt x="12" y="65"/>
                    </a:cubicBezTo>
                    <a:cubicBezTo>
                      <a:pt x="12" y="66"/>
                      <a:pt x="11" y="66"/>
                      <a:pt x="10" y="66"/>
                    </a:cubicBezTo>
                    <a:cubicBezTo>
                      <a:pt x="8" y="67"/>
                      <a:pt x="6" y="67"/>
                      <a:pt x="4" y="66"/>
                    </a:cubicBezTo>
                    <a:cubicBezTo>
                      <a:pt x="3" y="65"/>
                      <a:pt x="4" y="64"/>
                      <a:pt x="3" y="63"/>
                    </a:cubicBezTo>
                    <a:cubicBezTo>
                      <a:pt x="1" y="58"/>
                      <a:pt x="4" y="54"/>
                      <a:pt x="3" y="50"/>
                    </a:cubicBezTo>
                    <a:cubicBezTo>
                      <a:pt x="2" y="48"/>
                      <a:pt x="1" y="47"/>
                      <a:pt x="2" y="45"/>
                    </a:cubicBezTo>
                    <a:cubicBezTo>
                      <a:pt x="3" y="40"/>
                      <a:pt x="1" y="36"/>
                      <a:pt x="0" y="32"/>
                    </a:cubicBezTo>
                    <a:cubicBezTo>
                      <a:pt x="0" y="32"/>
                      <a:pt x="0" y="31"/>
                      <a:pt x="0" y="31"/>
                    </a:cubicBezTo>
                    <a:cubicBezTo>
                      <a:pt x="0" y="30"/>
                      <a:pt x="0" y="30"/>
                      <a:pt x="1" y="29"/>
                    </a:cubicBezTo>
                    <a:cubicBezTo>
                      <a:pt x="2" y="29"/>
                      <a:pt x="3" y="28"/>
                      <a:pt x="4" y="28"/>
                    </a:cubicBezTo>
                    <a:cubicBezTo>
                      <a:pt x="6" y="31"/>
                      <a:pt x="6" y="34"/>
                      <a:pt x="6" y="37"/>
                    </a:cubicBezTo>
                    <a:cubicBezTo>
                      <a:pt x="7" y="41"/>
                      <a:pt x="10" y="45"/>
                      <a:pt x="12" y="44"/>
                    </a:cubicBezTo>
                    <a:cubicBezTo>
                      <a:pt x="15" y="42"/>
                      <a:pt x="14" y="39"/>
                      <a:pt x="14" y="36"/>
                    </a:cubicBezTo>
                    <a:cubicBezTo>
                      <a:pt x="13" y="30"/>
                      <a:pt x="11" y="25"/>
                      <a:pt x="6" y="21"/>
                    </a:cubicBezTo>
                    <a:cubicBezTo>
                      <a:pt x="4" y="16"/>
                      <a:pt x="5" y="11"/>
                      <a:pt x="7" y="5"/>
                    </a:cubicBezTo>
                    <a:cubicBezTo>
                      <a:pt x="10" y="4"/>
                      <a:pt x="14" y="4"/>
                      <a:pt x="17" y="1"/>
                    </a:cubicBezTo>
                    <a:cubicBezTo>
                      <a:pt x="19" y="0"/>
                      <a:pt x="21" y="1"/>
                      <a:pt x="22" y="3"/>
                    </a:cubicBezTo>
                    <a:cubicBezTo>
                      <a:pt x="23" y="7"/>
                      <a:pt x="24" y="10"/>
                      <a:pt x="24" y="14"/>
                    </a:cubicBezTo>
                    <a:cubicBezTo>
                      <a:pt x="24" y="20"/>
                      <a:pt x="26" y="26"/>
                      <a:pt x="28" y="32"/>
                    </a:cubicBezTo>
                    <a:cubicBezTo>
                      <a:pt x="28" y="34"/>
                      <a:pt x="29" y="35"/>
                      <a:pt x="29" y="36"/>
                    </a:cubicBezTo>
                    <a:cubicBezTo>
                      <a:pt x="32" y="41"/>
                      <a:pt x="34" y="41"/>
                      <a:pt x="37" y="36"/>
                    </a:cubicBezTo>
                    <a:cubicBezTo>
                      <a:pt x="38" y="35"/>
                      <a:pt x="38" y="34"/>
                      <a:pt x="40" y="35"/>
                    </a:cubicBezTo>
                    <a:cubicBezTo>
                      <a:pt x="41" y="37"/>
                      <a:pt x="39" y="39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9" y="44"/>
                      <a:pt x="40" y="46"/>
                      <a:pt x="39" y="47"/>
                    </a:cubicBezTo>
                    <a:close/>
                  </a:path>
                </a:pathLst>
              </a:custGeom>
              <a:solidFill>
                <a:srgbClr val="FEDA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1" name="Freeform 1204"/>
              <p:cNvSpPr/>
              <p:nvPr/>
            </p:nvSpPr>
            <p:spPr bwMode="auto">
              <a:xfrm>
                <a:off x="977" y="2685"/>
                <a:ext cx="97" cy="104"/>
              </a:xfrm>
              <a:custGeom>
                <a:avLst/>
                <a:gdLst>
                  <a:gd name="T0" fmla="*/ 27 w 41"/>
                  <a:gd name="T1" fmla="*/ 44 h 44"/>
                  <a:gd name="T2" fmla="*/ 8 w 41"/>
                  <a:gd name="T3" fmla="*/ 28 h 44"/>
                  <a:gd name="T4" fmla="*/ 1 w 41"/>
                  <a:gd name="T5" fmla="*/ 24 h 44"/>
                  <a:gd name="T6" fmla="*/ 1 w 41"/>
                  <a:gd name="T7" fmla="*/ 24 h 44"/>
                  <a:gd name="T8" fmla="*/ 0 w 41"/>
                  <a:gd name="T9" fmla="*/ 22 h 44"/>
                  <a:gd name="T10" fmla="*/ 0 w 41"/>
                  <a:gd name="T11" fmla="*/ 20 h 44"/>
                  <a:gd name="T12" fmla="*/ 0 w 41"/>
                  <a:gd name="T13" fmla="*/ 19 h 44"/>
                  <a:gd name="T14" fmla="*/ 4 w 41"/>
                  <a:gd name="T15" fmla="*/ 21 h 44"/>
                  <a:gd name="T16" fmla="*/ 9 w 41"/>
                  <a:gd name="T17" fmla="*/ 22 h 44"/>
                  <a:gd name="T18" fmla="*/ 11 w 41"/>
                  <a:gd name="T19" fmla="*/ 20 h 44"/>
                  <a:gd name="T20" fmla="*/ 9 w 41"/>
                  <a:gd name="T21" fmla="*/ 18 h 44"/>
                  <a:gd name="T22" fmla="*/ 6 w 41"/>
                  <a:gd name="T23" fmla="*/ 13 h 44"/>
                  <a:gd name="T24" fmla="*/ 5 w 41"/>
                  <a:gd name="T25" fmla="*/ 5 h 44"/>
                  <a:gd name="T26" fmla="*/ 9 w 41"/>
                  <a:gd name="T27" fmla="*/ 0 h 44"/>
                  <a:gd name="T28" fmla="*/ 21 w 41"/>
                  <a:gd name="T29" fmla="*/ 3 h 44"/>
                  <a:gd name="T30" fmla="*/ 34 w 41"/>
                  <a:gd name="T31" fmla="*/ 6 h 44"/>
                  <a:gd name="T32" fmla="*/ 37 w 41"/>
                  <a:gd name="T33" fmla="*/ 8 h 44"/>
                  <a:gd name="T34" fmla="*/ 34 w 41"/>
                  <a:gd name="T35" fmla="*/ 8 h 44"/>
                  <a:gd name="T36" fmla="*/ 32 w 41"/>
                  <a:gd name="T37" fmla="*/ 10 h 44"/>
                  <a:gd name="T38" fmla="*/ 34 w 41"/>
                  <a:gd name="T39" fmla="*/ 11 h 44"/>
                  <a:gd name="T40" fmla="*/ 39 w 41"/>
                  <a:gd name="T41" fmla="*/ 11 h 44"/>
                  <a:gd name="T42" fmla="*/ 41 w 41"/>
                  <a:gd name="T43" fmla="*/ 13 h 44"/>
                  <a:gd name="T44" fmla="*/ 38 w 41"/>
                  <a:gd name="T45" fmla="*/ 13 h 44"/>
                  <a:gd name="T46" fmla="*/ 36 w 41"/>
                  <a:gd name="T47" fmla="*/ 15 h 44"/>
                  <a:gd name="T48" fmla="*/ 36 w 41"/>
                  <a:gd name="T49" fmla="*/ 18 h 44"/>
                  <a:gd name="T50" fmla="*/ 37 w 41"/>
                  <a:gd name="T51" fmla="*/ 22 h 44"/>
                  <a:gd name="T52" fmla="*/ 33 w 41"/>
                  <a:gd name="T53" fmla="*/ 24 h 44"/>
                  <a:gd name="T54" fmla="*/ 37 w 41"/>
                  <a:gd name="T55" fmla="*/ 24 h 44"/>
                  <a:gd name="T56" fmla="*/ 37 w 41"/>
                  <a:gd name="T57" fmla="*/ 27 h 44"/>
                  <a:gd name="T58" fmla="*/ 35 w 41"/>
                  <a:gd name="T59" fmla="*/ 28 h 44"/>
                  <a:gd name="T60" fmla="*/ 33 w 41"/>
                  <a:gd name="T61" fmla="*/ 28 h 44"/>
                  <a:gd name="T62" fmla="*/ 37 w 41"/>
                  <a:gd name="T63" fmla="*/ 30 h 44"/>
                  <a:gd name="T64" fmla="*/ 41 w 41"/>
                  <a:gd name="T65" fmla="*/ 33 h 44"/>
                  <a:gd name="T66" fmla="*/ 35 w 41"/>
                  <a:gd name="T67" fmla="*/ 34 h 44"/>
                  <a:gd name="T68" fmla="*/ 33 w 41"/>
                  <a:gd name="T69" fmla="*/ 35 h 44"/>
                  <a:gd name="T70" fmla="*/ 34 w 41"/>
                  <a:gd name="T71" fmla="*/ 36 h 44"/>
                  <a:gd name="T72" fmla="*/ 37 w 41"/>
                  <a:gd name="T73" fmla="*/ 40 h 44"/>
                  <a:gd name="T74" fmla="*/ 27 w 41"/>
                  <a:gd name="T7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1" h="44">
                    <a:moveTo>
                      <a:pt x="27" y="44"/>
                    </a:moveTo>
                    <a:cubicBezTo>
                      <a:pt x="20" y="40"/>
                      <a:pt x="15" y="33"/>
                      <a:pt x="8" y="28"/>
                    </a:cubicBezTo>
                    <a:cubicBezTo>
                      <a:pt x="6" y="27"/>
                      <a:pt x="4" y="25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0" y="23"/>
                      <a:pt x="0" y="22"/>
                    </a:cubicBezTo>
                    <a:cubicBezTo>
                      <a:pt x="0" y="21"/>
                      <a:pt x="0" y="21"/>
                      <a:pt x="0" y="20"/>
                    </a:cubicBezTo>
                    <a:cubicBezTo>
                      <a:pt x="0" y="20"/>
                      <a:pt x="0" y="20"/>
                      <a:pt x="0" y="19"/>
                    </a:cubicBezTo>
                    <a:cubicBezTo>
                      <a:pt x="2" y="18"/>
                      <a:pt x="3" y="20"/>
                      <a:pt x="4" y="21"/>
                    </a:cubicBezTo>
                    <a:cubicBezTo>
                      <a:pt x="5" y="23"/>
                      <a:pt x="7" y="22"/>
                      <a:pt x="9" y="22"/>
                    </a:cubicBezTo>
                    <a:cubicBezTo>
                      <a:pt x="9" y="22"/>
                      <a:pt x="10" y="21"/>
                      <a:pt x="11" y="20"/>
                    </a:cubicBezTo>
                    <a:cubicBezTo>
                      <a:pt x="11" y="19"/>
                      <a:pt x="10" y="18"/>
                      <a:pt x="9" y="18"/>
                    </a:cubicBezTo>
                    <a:cubicBezTo>
                      <a:pt x="5" y="18"/>
                      <a:pt x="6" y="15"/>
                      <a:pt x="6" y="13"/>
                    </a:cubicBezTo>
                    <a:cubicBezTo>
                      <a:pt x="7" y="10"/>
                      <a:pt x="9" y="7"/>
                      <a:pt x="5" y="5"/>
                    </a:cubicBezTo>
                    <a:cubicBezTo>
                      <a:pt x="6" y="3"/>
                      <a:pt x="7" y="1"/>
                      <a:pt x="9" y="0"/>
                    </a:cubicBezTo>
                    <a:cubicBezTo>
                      <a:pt x="13" y="0"/>
                      <a:pt x="17" y="1"/>
                      <a:pt x="21" y="3"/>
                    </a:cubicBezTo>
                    <a:cubicBezTo>
                      <a:pt x="25" y="5"/>
                      <a:pt x="29" y="6"/>
                      <a:pt x="34" y="6"/>
                    </a:cubicBezTo>
                    <a:cubicBezTo>
                      <a:pt x="35" y="6"/>
                      <a:pt x="37" y="6"/>
                      <a:pt x="37" y="8"/>
                    </a:cubicBezTo>
                    <a:cubicBezTo>
                      <a:pt x="36" y="8"/>
                      <a:pt x="35" y="8"/>
                      <a:pt x="34" y="8"/>
                    </a:cubicBezTo>
                    <a:cubicBezTo>
                      <a:pt x="33" y="8"/>
                      <a:pt x="32" y="8"/>
                      <a:pt x="32" y="10"/>
                    </a:cubicBezTo>
                    <a:cubicBezTo>
                      <a:pt x="32" y="11"/>
                      <a:pt x="33" y="11"/>
                      <a:pt x="34" y="11"/>
                    </a:cubicBezTo>
                    <a:cubicBezTo>
                      <a:pt x="36" y="11"/>
                      <a:pt x="37" y="11"/>
                      <a:pt x="39" y="11"/>
                    </a:cubicBezTo>
                    <a:cubicBezTo>
                      <a:pt x="40" y="11"/>
                      <a:pt x="41" y="11"/>
                      <a:pt x="41" y="13"/>
                    </a:cubicBezTo>
                    <a:cubicBezTo>
                      <a:pt x="40" y="15"/>
                      <a:pt x="39" y="13"/>
                      <a:pt x="38" y="13"/>
                    </a:cubicBezTo>
                    <a:cubicBezTo>
                      <a:pt x="36" y="12"/>
                      <a:pt x="36" y="13"/>
                      <a:pt x="36" y="15"/>
                    </a:cubicBezTo>
                    <a:cubicBezTo>
                      <a:pt x="37" y="16"/>
                      <a:pt x="38" y="17"/>
                      <a:pt x="36" y="18"/>
                    </a:cubicBezTo>
                    <a:cubicBezTo>
                      <a:pt x="33" y="20"/>
                      <a:pt x="37" y="20"/>
                      <a:pt x="37" y="22"/>
                    </a:cubicBezTo>
                    <a:cubicBezTo>
                      <a:pt x="36" y="23"/>
                      <a:pt x="32" y="20"/>
                      <a:pt x="33" y="24"/>
                    </a:cubicBezTo>
                    <a:cubicBezTo>
                      <a:pt x="34" y="26"/>
                      <a:pt x="35" y="22"/>
                      <a:pt x="37" y="24"/>
                    </a:cubicBezTo>
                    <a:cubicBezTo>
                      <a:pt x="37" y="25"/>
                      <a:pt x="38" y="26"/>
                      <a:pt x="37" y="27"/>
                    </a:cubicBezTo>
                    <a:cubicBezTo>
                      <a:pt x="37" y="27"/>
                      <a:pt x="36" y="28"/>
                      <a:pt x="35" y="28"/>
                    </a:cubicBezTo>
                    <a:cubicBezTo>
                      <a:pt x="35" y="28"/>
                      <a:pt x="34" y="25"/>
                      <a:pt x="33" y="28"/>
                    </a:cubicBezTo>
                    <a:cubicBezTo>
                      <a:pt x="33" y="29"/>
                      <a:pt x="35" y="31"/>
                      <a:pt x="37" y="30"/>
                    </a:cubicBezTo>
                    <a:cubicBezTo>
                      <a:pt x="40" y="29"/>
                      <a:pt x="41" y="31"/>
                      <a:pt x="41" y="33"/>
                    </a:cubicBezTo>
                    <a:cubicBezTo>
                      <a:pt x="39" y="34"/>
                      <a:pt x="37" y="36"/>
                      <a:pt x="35" y="34"/>
                    </a:cubicBezTo>
                    <a:cubicBezTo>
                      <a:pt x="34" y="34"/>
                      <a:pt x="33" y="34"/>
                      <a:pt x="33" y="35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7" y="36"/>
                      <a:pt x="37" y="38"/>
                      <a:pt x="37" y="40"/>
                    </a:cubicBezTo>
                    <a:cubicBezTo>
                      <a:pt x="31" y="36"/>
                      <a:pt x="30" y="42"/>
                      <a:pt x="27" y="44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2" name="Freeform 1205"/>
              <p:cNvSpPr/>
              <p:nvPr/>
            </p:nvSpPr>
            <p:spPr bwMode="auto">
              <a:xfrm>
                <a:off x="977" y="2630"/>
                <a:ext cx="111" cy="78"/>
              </a:xfrm>
              <a:custGeom>
                <a:avLst/>
                <a:gdLst>
                  <a:gd name="T0" fmla="*/ 37 w 47"/>
                  <a:gd name="T1" fmla="*/ 31 h 33"/>
                  <a:gd name="T2" fmla="*/ 14 w 47"/>
                  <a:gd name="T3" fmla="*/ 24 h 33"/>
                  <a:gd name="T4" fmla="*/ 10 w 47"/>
                  <a:gd name="T5" fmla="*/ 25 h 33"/>
                  <a:gd name="T6" fmla="*/ 9 w 47"/>
                  <a:gd name="T7" fmla="*/ 23 h 33"/>
                  <a:gd name="T8" fmla="*/ 0 w 47"/>
                  <a:gd name="T9" fmla="*/ 17 h 33"/>
                  <a:gd name="T10" fmla="*/ 0 w 47"/>
                  <a:gd name="T11" fmla="*/ 17 h 33"/>
                  <a:gd name="T12" fmla="*/ 0 w 47"/>
                  <a:gd name="T13" fmla="*/ 16 h 33"/>
                  <a:gd name="T14" fmla="*/ 2 w 47"/>
                  <a:gd name="T15" fmla="*/ 15 h 33"/>
                  <a:gd name="T16" fmla="*/ 7 w 47"/>
                  <a:gd name="T17" fmla="*/ 11 h 33"/>
                  <a:gd name="T18" fmla="*/ 8 w 47"/>
                  <a:gd name="T19" fmla="*/ 8 h 33"/>
                  <a:gd name="T20" fmla="*/ 16 w 47"/>
                  <a:gd name="T21" fmla="*/ 11 h 33"/>
                  <a:gd name="T22" fmla="*/ 18 w 47"/>
                  <a:gd name="T23" fmla="*/ 12 h 33"/>
                  <a:gd name="T24" fmla="*/ 18 w 47"/>
                  <a:gd name="T25" fmla="*/ 9 h 33"/>
                  <a:gd name="T26" fmla="*/ 15 w 47"/>
                  <a:gd name="T27" fmla="*/ 4 h 33"/>
                  <a:gd name="T28" fmla="*/ 19 w 47"/>
                  <a:gd name="T29" fmla="*/ 6 h 33"/>
                  <a:gd name="T30" fmla="*/ 21 w 47"/>
                  <a:gd name="T31" fmla="*/ 0 h 33"/>
                  <a:gd name="T32" fmla="*/ 26 w 47"/>
                  <a:gd name="T33" fmla="*/ 5 h 33"/>
                  <a:gd name="T34" fmla="*/ 42 w 47"/>
                  <a:gd name="T35" fmla="*/ 19 h 33"/>
                  <a:gd name="T36" fmla="*/ 46 w 47"/>
                  <a:gd name="T37" fmla="*/ 22 h 33"/>
                  <a:gd name="T38" fmla="*/ 46 w 47"/>
                  <a:gd name="T39" fmla="*/ 29 h 33"/>
                  <a:gd name="T40" fmla="*/ 46 w 47"/>
                  <a:gd name="T41" fmla="*/ 32 h 33"/>
                  <a:gd name="T42" fmla="*/ 42 w 47"/>
                  <a:gd name="T43" fmla="*/ 32 h 33"/>
                  <a:gd name="T44" fmla="*/ 37 w 47"/>
                  <a:gd name="T45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33">
                    <a:moveTo>
                      <a:pt x="37" y="31"/>
                    </a:moveTo>
                    <a:cubicBezTo>
                      <a:pt x="29" y="30"/>
                      <a:pt x="21" y="28"/>
                      <a:pt x="14" y="24"/>
                    </a:cubicBezTo>
                    <a:cubicBezTo>
                      <a:pt x="13" y="24"/>
                      <a:pt x="12" y="24"/>
                      <a:pt x="10" y="25"/>
                    </a:cubicBezTo>
                    <a:cubicBezTo>
                      <a:pt x="9" y="26"/>
                      <a:pt x="9" y="24"/>
                      <a:pt x="9" y="23"/>
                    </a:cubicBezTo>
                    <a:cubicBezTo>
                      <a:pt x="6" y="21"/>
                      <a:pt x="4" y="18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6"/>
                      <a:pt x="1" y="15"/>
                      <a:pt x="2" y="15"/>
                    </a:cubicBezTo>
                    <a:cubicBezTo>
                      <a:pt x="4" y="14"/>
                      <a:pt x="5" y="11"/>
                      <a:pt x="7" y="11"/>
                    </a:cubicBezTo>
                    <a:cubicBezTo>
                      <a:pt x="8" y="10"/>
                      <a:pt x="5" y="8"/>
                      <a:pt x="8" y="8"/>
                    </a:cubicBezTo>
                    <a:cubicBezTo>
                      <a:pt x="11" y="8"/>
                      <a:pt x="14" y="9"/>
                      <a:pt x="16" y="11"/>
                    </a:cubicBezTo>
                    <a:cubicBezTo>
                      <a:pt x="17" y="12"/>
                      <a:pt x="17" y="13"/>
                      <a:pt x="18" y="12"/>
                    </a:cubicBezTo>
                    <a:cubicBezTo>
                      <a:pt x="19" y="11"/>
                      <a:pt x="19" y="10"/>
                      <a:pt x="18" y="9"/>
                    </a:cubicBezTo>
                    <a:cubicBezTo>
                      <a:pt x="15" y="8"/>
                      <a:pt x="16" y="6"/>
                      <a:pt x="15" y="4"/>
                    </a:cubicBezTo>
                    <a:cubicBezTo>
                      <a:pt x="17" y="4"/>
                      <a:pt x="17" y="6"/>
                      <a:pt x="19" y="6"/>
                    </a:cubicBezTo>
                    <a:cubicBezTo>
                      <a:pt x="19" y="4"/>
                      <a:pt x="20" y="2"/>
                      <a:pt x="21" y="0"/>
                    </a:cubicBezTo>
                    <a:cubicBezTo>
                      <a:pt x="23" y="2"/>
                      <a:pt x="24" y="3"/>
                      <a:pt x="26" y="5"/>
                    </a:cubicBezTo>
                    <a:cubicBezTo>
                      <a:pt x="31" y="10"/>
                      <a:pt x="35" y="16"/>
                      <a:pt x="42" y="19"/>
                    </a:cubicBezTo>
                    <a:cubicBezTo>
                      <a:pt x="43" y="20"/>
                      <a:pt x="44" y="21"/>
                      <a:pt x="46" y="22"/>
                    </a:cubicBezTo>
                    <a:cubicBezTo>
                      <a:pt x="46" y="25"/>
                      <a:pt x="46" y="27"/>
                      <a:pt x="46" y="29"/>
                    </a:cubicBezTo>
                    <a:cubicBezTo>
                      <a:pt x="46" y="30"/>
                      <a:pt x="47" y="32"/>
                      <a:pt x="46" y="32"/>
                    </a:cubicBezTo>
                    <a:cubicBezTo>
                      <a:pt x="44" y="33"/>
                      <a:pt x="43" y="33"/>
                      <a:pt x="42" y="32"/>
                    </a:cubicBezTo>
                    <a:cubicBezTo>
                      <a:pt x="40" y="31"/>
                      <a:pt x="39" y="31"/>
                      <a:pt x="37" y="31"/>
                    </a:cubicBezTo>
                    <a:close/>
                  </a:path>
                </a:pathLst>
              </a:custGeom>
              <a:solidFill>
                <a:srgbClr val="FE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3" name="Freeform 1206"/>
              <p:cNvSpPr/>
              <p:nvPr/>
            </p:nvSpPr>
            <p:spPr bwMode="auto">
              <a:xfrm>
                <a:off x="1131" y="2711"/>
                <a:ext cx="206" cy="102"/>
              </a:xfrm>
              <a:custGeom>
                <a:avLst/>
                <a:gdLst>
                  <a:gd name="T0" fmla="*/ 54 w 87"/>
                  <a:gd name="T1" fmla="*/ 7 h 43"/>
                  <a:gd name="T2" fmla="*/ 60 w 87"/>
                  <a:gd name="T3" fmla="*/ 5 h 43"/>
                  <a:gd name="T4" fmla="*/ 66 w 87"/>
                  <a:gd name="T5" fmla="*/ 2 h 43"/>
                  <a:gd name="T6" fmla="*/ 81 w 87"/>
                  <a:gd name="T7" fmla="*/ 0 h 43"/>
                  <a:gd name="T8" fmla="*/ 84 w 87"/>
                  <a:gd name="T9" fmla="*/ 0 h 43"/>
                  <a:gd name="T10" fmla="*/ 85 w 87"/>
                  <a:gd name="T11" fmla="*/ 5 h 43"/>
                  <a:gd name="T12" fmla="*/ 79 w 87"/>
                  <a:gd name="T13" fmla="*/ 9 h 43"/>
                  <a:gd name="T14" fmla="*/ 65 w 87"/>
                  <a:gd name="T15" fmla="*/ 12 h 43"/>
                  <a:gd name="T16" fmla="*/ 60 w 87"/>
                  <a:gd name="T17" fmla="*/ 13 h 43"/>
                  <a:gd name="T18" fmla="*/ 54 w 87"/>
                  <a:gd name="T19" fmla="*/ 15 h 43"/>
                  <a:gd name="T20" fmla="*/ 53 w 87"/>
                  <a:gd name="T21" fmla="*/ 16 h 43"/>
                  <a:gd name="T22" fmla="*/ 49 w 87"/>
                  <a:gd name="T23" fmla="*/ 19 h 43"/>
                  <a:gd name="T24" fmla="*/ 49 w 87"/>
                  <a:gd name="T25" fmla="*/ 22 h 43"/>
                  <a:gd name="T26" fmla="*/ 39 w 87"/>
                  <a:gd name="T27" fmla="*/ 28 h 43"/>
                  <a:gd name="T28" fmla="*/ 31 w 87"/>
                  <a:gd name="T29" fmla="*/ 31 h 43"/>
                  <a:gd name="T30" fmla="*/ 11 w 87"/>
                  <a:gd name="T31" fmla="*/ 40 h 43"/>
                  <a:gd name="T32" fmla="*/ 9 w 87"/>
                  <a:gd name="T33" fmla="*/ 41 h 43"/>
                  <a:gd name="T34" fmla="*/ 0 w 87"/>
                  <a:gd name="T35" fmla="*/ 39 h 43"/>
                  <a:gd name="T36" fmla="*/ 4 w 87"/>
                  <a:gd name="T37" fmla="*/ 35 h 43"/>
                  <a:gd name="T38" fmla="*/ 5 w 87"/>
                  <a:gd name="T39" fmla="*/ 34 h 43"/>
                  <a:gd name="T40" fmla="*/ 27 w 87"/>
                  <a:gd name="T41" fmla="*/ 21 h 43"/>
                  <a:gd name="T42" fmla="*/ 47 w 87"/>
                  <a:gd name="T43" fmla="*/ 10 h 43"/>
                  <a:gd name="T44" fmla="*/ 54 w 87"/>
                  <a:gd name="T45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7" h="43">
                    <a:moveTo>
                      <a:pt x="54" y="7"/>
                    </a:moveTo>
                    <a:cubicBezTo>
                      <a:pt x="56" y="6"/>
                      <a:pt x="59" y="7"/>
                      <a:pt x="60" y="5"/>
                    </a:cubicBezTo>
                    <a:cubicBezTo>
                      <a:pt x="62" y="3"/>
                      <a:pt x="64" y="3"/>
                      <a:pt x="66" y="2"/>
                    </a:cubicBezTo>
                    <a:cubicBezTo>
                      <a:pt x="71" y="2"/>
                      <a:pt x="76" y="0"/>
                      <a:pt x="81" y="0"/>
                    </a:cubicBezTo>
                    <a:cubicBezTo>
                      <a:pt x="82" y="0"/>
                      <a:pt x="83" y="0"/>
                      <a:pt x="84" y="0"/>
                    </a:cubicBezTo>
                    <a:cubicBezTo>
                      <a:pt x="87" y="1"/>
                      <a:pt x="86" y="3"/>
                      <a:pt x="85" y="5"/>
                    </a:cubicBezTo>
                    <a:cubicBezTo>
                      <a:pt x="83" y="7"/>
                      <a:pt x="82" y="8"/>
                      <a:pt x="79" y="9"/>
                    </a:cubicBezTo>
                    <a:cubicBezTo>
                      <a:pt x="74" y="9"/>
                      <a:pt x="69" y="8"/>
                      <a:pt x="65" y="12"/>
                    </a:cubicBezTo>
                    <a:cubicBezTo>
                      <a:pt x="64" y="13"/>
                      <a:pt x="62" y="15"/>
                      <a:pt x="60" y="13"/>
                    </a:cubicBezTo>
                    <a:cubicBezTo>
                      <a:pt x="57" y="11"/>
                      <a:pt x="55" y="13"/>
                      <a:pt x="54" y="15"/>
                    </a:cubicBezTo>
                    <a:cubicBezTo>
                      <a:pt x="53" y="15"/>
                      <a:pt x="53" y="16"/>
                      <a:pt x="53" y="16"/>
                    </a:cubicBezTo>
                    <a:cubicBezTo>
                      <a:pt x="52" y="17"/>
                      <a:pt x="50" y="19"/>
                      <a:pt x="49" y="19"/>
                    </a:cubicBezTo>
                    <a:cubicBezTo>
                      <a:pt x="46" y="20"/>
                      <a:pt x="48" y="21"/>
                      <a:pt x="49" y="22"/>
                    </a:cubicBezTo>
                    <a:cubicBezTo>
                      <a:pt x="47" y="26"/>
                      <a:pt x="43" y="27"/>
                      <a:pt x="39" y="28"/>
                    </a:cubicBezTo>
                    <a:cubicBezTo>
                      <a:pt x="37" y="29"/>
                      <a:pt x="33" y="30"/>
                      <a:pt x="31" y="31"/>
                    </a:cubicBezTo>
                    <a:cubicBezTo>
                      <a:pt x="24" y="35"/>
                      <a:pt x="18" y="36"/>
                      <a:pt x="11" y="40"/>
                    </a:cubicBezTo>
                    <a:cubicBezTo>
                      <a:pt x="11" y="40"/>
                      <a:pt x="10" y="41"/>
                      <a:pt x="9" y="41"/>
                    </a:cubicBezTo>
                    <a:cubicBezTo>
                      <a:pt x="6" y="41"/>
                      <a:pt x="2" y="43"/>
                      <a:pt x="0" y="39"/>
                    </a:cubicBezTo>
                    <a:cubicBezTo>
                      <a:pt x="1" y="38"/>
                      <a:pt x="3" y="37"/>
                      <a:pt x="4" y="35"/>
                    </a:cubicBezTo>
                    <a:cubicBezTo>
                      <a:pt x="4" y="35"/>
                      <a:pt x="4" y="35"/>
                      <a:pt x="5" y="34"/>
                    </a:cubicBezTo>
                    <a:cubicBezTo>
                      <a:pt x="12" y="30"/>
                      <a:pt x="19" y="26"/>
                      <a:pt x="27" y="21"/>
                    </a:cubicBezTo>
                    <a:cubicBezTo>
                      <a:pt x="33" y="17"/>
                      <a:pt x="40" y="13"/>
                      <a:pt x="47" y="10"/>
                    </a:cubicBezTo>
                    <a:cubicBezTo>
                      <a:pt x="48" y="7"/>
                      <a:pt x="51" y="8"/>
                      <a:pt x="54" y="7"/>
                    </a:cubicBezTo>
                    <a:close/>
                  </a:path>
                </a:pathLst>
              </a:custGeom>
              <a:solidFill>
                <a:srgbClr val="FD83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4" name="Freeform 1207"/>
              <p:cNvSpPr/>
              <p:nvPr/>
            </p:nvSpPr>
            <p:spPr bwMode="auto">
              <a:xfrm>
                <a:off x="1262" y="2639"/>
                <a:ext cx="109" cy="84"/>
              </a:xfrm>
              <a:custGeom>
                <a:avLst/>
                <a:gdLst>
                  <a:gd name="T0" fmla="*/ 26 w 46"/>
                  <a:gd name="T1" fmla="*/ 31 h 35"/>
                  <a:gd name="T2" fmla="*/ 5 w 46"/>
                  <a:gd name="T3" fmla="*/ 35 h 35"/>
                  <a:gd name="T4" fmla="*/ 7 w 46"/>
                  <a:gd name="T5" fmla="*/ 30 h 35"/>
                  <a:gd name="T6" fmla="*/ 8 w 46"/>
                  <a:gd name="T7" fmla="*/ 29 h 35"/>
                  <a:gd name="T8" fmla="*/ 6 w 46"/>
                  <a:gd name="T9" fmla="*/ 28 h 35"/>
                  <a:gd name="T10" fmla="*/ 3 w 46"/>
                  <a:gd name="T11" fmla="*/ 29 h 35"/>
                  <a:gd name="T12" fmla="*/ 1 w 46"/>
                  <a:gd name="T13" fmla="*/ 26 h 35"/>
                  <a:gd name="T14" fmla="*/ 0 w 46"/>
                  <a:gd name="T15" fmla="*/ 25 h 35"/>
                  <a:gd name="T16" fmla="*/ 1 w 46"/>
                  <a:gd name="T17" fmla="*/ 23 h 35"/>
                  <a:gd name="T18" fmla="*/ 2 w 46"/>
                  <a:gd name="T19" fmla="*/ 10 h 35"/>
                  <a:gd name="T20" fmla="*/ 6 w 46"/>
                  <a:gd name="T21" fmla="*/ 8 h 35"/>
                  <a:gd name="T22" fmla="*/ 7 w 46"/>
                  <a:gd name="T23" fmla="*/ 11 h 35"/>
                  <a:gd name="T24" fmla="*/ 7 w 46"/>
                  <a:gd name="T25" fmla="*/ 23 h 35"/>
                  <a:gd name="T26" fmla="*/ 10 w 46"/>
                  <a:gd name="T27" fmla="*/ 19 h 35"/>
                  <a:gd name="T28" fmla="*/ 14 w 46"/>
                  <a:gd name="T29" fmla="*/ 11 h 35"/>
                  <a:gd name="T30" fmla="*/ 15 w 46"/>
                  <a:gd name="T31" fmla="*/ 10 h 35"/>
                  <a:gd name="T32" fmla="*/ 16 w 46"/>
                  <a:gd name="T33" fmla="*/ 11 h 35"/>
                  <a:gd name="T34" fmla="*/ 31 w 46"/>
                  <a:gd name="T35" fmla="*/ 14 h 35"/>
                  <a:gd name="T36" fmla="*/ 33 w 46"/>
                  <a:gd name="T37" fmla="*/ 12 h 35"/>
                  <a:gd name="T38" fmla="*/ 35 w 46"/>
                  <a:gd name="T39" fmla="*/ 12 h 35"/>
                  <a:gd name="T40" fmla="*/ 36 w 46"/>
                  <a:gd name="T41" fmla="*/ 12 h 35"/>
                  <a:gd name="T42" fmla="*/ 35 w 46"/>
                  <a:gd name="T43" fmla="*/ 11 h 35"/>
                  <a:gd name="T44" fmla="*/ 34 w 46"/>
                  <a:gd name="T45" fmla="*/ 8 h 35"/>
                  <a:gd name="T46" fmla="*/ 35 w 46"/>
                  <a:gd name="T47" fmla="*/ 7 h 35"/>
                  <a:gd name="T48" fmla="*/ 37 w 46"/>
                  <a:gd name="T49" fmla="*/ 6 h 35"/>
                  <a:gd name="T50" fmla="*/ 38 w 46"/>
                  <a:gd name="T51" fmla="*/ 3 h 35"/>
                  <a:gd name="T52" fmla="*/ 39 w 46"/>
                  <a:gd name="T53" fmla="*/ 2 h 35"/>
                  <a:gd name="T54" fmla="*/ 44 w 46"/>
                  <a:gd name="T55" fmla="*/ 4 h 35"/>
                  <a:gd name="T56" fmla="*/ 39 w 46"/>
                  <a:gd name="T57" fmla="*/ 6 h 35"/>
                  <a:gd name="T58" fmla="*/ 40 w 46"/>
                  <a:gd name="T59" fmla="*/ 10 h 35"/>
                  <a:gd name="T60" fmla="*/ 40 w 46"/>
                  <a:gd name="T61" fmla="*/ 12 h 35"/>
                  <a:gd name="T62" fmla="*/ 45 w 46"/>
                  <a:gd name="T63" fmla="*/ 12 h 35"/>
                  <a:gd name="T64" fmla="*/ 43 w 46"/>
                  <a:gd name="T65" fmla="*/ 18 h 35"/>
                  <a:gd name="T66" fmla="*/ 42 w 46"/>
                  <a:gd name="T67" fmla="*/ 20 h 35"/>
                  <a:gd name="T68" fmla="*/ 42 w 46"/>
                  <a:gd name="T69" fmla="*/ 21 h 35"/>
                  <a:gd name="T70" fmla="*/ 42 w 46"/>
                  <a:gd name="T71" fmla="*/ 22 h 35"/>
                  <a:gd name="T72" fmla="*/ 39 w 46"/>
                  <a:gd name="T73" fmla="*/ 24 h 35"/>
                  <a:gd name="T74" fmla="*/ 32 w 46"/>
                  <a:gd name="T75" fmla="*/ 27 h 35"/>
                  <a:gd name="T76" fmla="*/ 26 w 46"/>
                  <a:gd name="T77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6" h="35">
                    <a:moveTo>
                      <a:pt x="26" y="31"/>
                    </a:moveTo>
                    <a:cubicBezTo>
                      <a:pt x="19" y="33"/>
                      <a:pt x="12" y="33"/>
                      <a:pt x="5" y="35"/>
                    </a:cubicBezTo>
                    <a:cubicBezTo>
                      <a:pt x="4" y="33"/>
                      <a:pt x="0" y="30"/>
                      <a:pt x="7" y="30"/>
                    </a:cubicBezTo>
                    <a:cubicBezTo>
                      <a:pt x="7" y="30"/>
                      <a:pt x="8" y="30"/>
                      <a:pt x="8" y="29"/>
                    </a:cubicBezTo>
                    <a:cubicBezTo>
                      <a:pt x="8" y="28"/>
                      <a:pt x="7" y="28"/>
                      <a:pt x="6" y="28"/>
                    </a:cubicBezTo>
                    <a:cubicBezTo>
                      <a:pt x="5" y="28"/>
                      <a:pt x="4" y="28"/>
                      <a:pt x="3" y="29"/>
                    </a:cubicBezTo>
                    <a:cubicBezTo>
                      <a:pt x="1" y="29"/>
                      <a:pt x="7" y="24"/>
                      <a:pt x="1" y="26"/>
                    </a:cubicBezTo>
                    <a:cubicBezTo>
                      <a:pt x="1" y="26"/>
                      <a:pt x="1" y="26"/>
                      <a:pt x="0" y="25"/>
                    </a:cubicBezTo>
                    <a:cubicBezTo>
                      <a:pt x="0" y="24"/>
                      <a:pt x="0" y="23"/>
                      <a:pt x="1" y="23"/>
                    </a:cubicBezTo>
                    <a:cubicBezTo>
                      <a:pt x="5" y="18"/>
                      <a:pt x="6" y="14"/>
                      <a:pt x="2" y="10"/>
                    </a:cubicBezTo>
                    <a:cubicBezTo>
                      <a:pt x="4" y="10"/>
                      <a:pt x="6" y="10"/>
                      <a:pt x="6" y="8"/>
                    </a:cubicBezTo>
                    <a:cubicBezTo>
                      <a:pt x="7" y="8"/>
                      <a:pt x="7" y="10"/>
                      <a:pt x="7" y="11"/>
                    </a:cubicBezTo>
                    <a:cubicBezTo>
                      <a:pt x="8" y="14"/>
                      <a:pt x="8" y="17"/>
                      <a:pt x="7" y="23"/>
                    </a:cubicBezTo>
                    <a:cubicBezTo>
                      <a:pt x="9" y="21"/>
                      <a:pt x="9" y="21"/>
                      <a:pt x="10" y="19"/>
                    </a:cubicBezTo>
                    <a:cubicBezTo>
                      <a:pt x="10" y="16"/>
                      <a:pt x="11" y="13"/>
                      <a:pt x="14" y="11"/>
                    </a:cubicBezTo>
                    <a:cubicBezTo>
                      <a:pt x="14" y="10"/>
                      <a:pt x="14" y="10"/>
                      <a:pt x="15" y="10"/>
                    </a:cubicBezTo>
                    <a:cubicBezTo>
                      <a:pt x="16" y="10"/>
                      <a:pt x="16" y="10"/>
                      <a:pt x="16" y="11"/>
                    </a:cubicBezTo>
                    <a:cubicBezTo>
                      <a:pt x="18" y="16"/>
                      <a:pt x="26" y="17"/>
                      <a:pt x="31" y="14"/>
                    </a:cubicBezTo>
                    <a:cubicBezTo>
                      <a:pt x="32" y="13"/>
                      <a:pt x="32" y="12"/>
                      <a:pt x="33" y="12"/>
                    </a:cubicBezTo>
                    <a:cubicBezTo>
                      <a:pt x="34" y="12"/>
                      <a:pt x="34" y="12"/>
                      <a:pt x="35" y="12"/>
                    </a:cubicBezTo>
                    <a:cubicBezTo>
                      <a:pt x="35" y="12"/>
                      <a:pt x="36" y="12"/>
                      <a:pt x="36" y="12"/>
                    </a:cubicBezTo>
                    <a:cubicBezTo>
                      <a:pt x="36" y="12"/>
                      <a:pt x="35" y="12"/>
                      <a:pt x="35" y="11"/>
                    </a:cubicBezTo>
                    <a:cubicBezTo>
                      <a:pt x="34" y="10"/>
                      <a:pt x="34" y="9"/>
                      <a:pt x="34" y="8"/>
                    </a:cubicBezTo>
                    <a:cubicBezTo>
                      <a:pt x="34" y="7"/>
                      <a:pt x="35" y="7"/>
                      <a:pt x="35" y="7"/>
                    </a:cubicBezTo>
                    <a:cubicBezTo>
                      <a:pt x="35" y="5"/>
                      <a:pt x="37" y="9"/>
                      <a:pt x="37" y="6"/>
                    </a:cubicBezTo>
                    <a:cubicBezTo>
                      <a:pt x="37" y="5"/>
                      <a:pt x="37" y="4"/>
                      <a:pt x="38" y="3"/>
                    </a:cubicBezTo>
                    <a:cubicBezTo>
                      <a:pt x="38" y="3"/>
                      <a:pt x="38" y="2"/>
                      <a:pt x="39" y="2"/>
                    </a:cubicBezTo>
                    <a:cubicBezTo>
                      <a:pt x="39" y="7"/>
                      <a:pt x="43" y="0"/>
                      <a:pt x="44" y="4"/>
                    </a:cubicBezTo>
                    <a:cubicBezTo>
                      <a:pt x="43" y="5"/>
                      <a:pt x="41" y="5"/>
                      <a:pt x="39" y="6"/>
                    </a:cubicBezTo>
                    <a:cubicBezTo>
                      <a:pt x="41" y="8"/>
                      <a:pt x="41" y="8"/>
                      <a:pt x="40" y="10"/>
                    </a:cubicBezTo>
                    <a:cubicBezTo>
                      <a:pt x="39" y="12"/>
                      <a:pt x="40" y="12"/>
                      <a:pt x="40" y="12"/>
                    </a:cubicBezTo>
                    <a:cubicBezTo>
                      <a:pt x="42" y="12"/>
                      <a:pt x="44" y="12"/>
                      <a:pt x="45" y="12"/>
                    </a:cubicBezTo>
                    <a:cubicBezTo>
                      <a:pt x="46" y="15"/>
                      <a:pt x="41" y="15"/>
                      <a:pt x="43" y="18"/>
                    </a:cubicBezTo>
                    <a:cubicBezTo>
                      <a:pt x="43" y="19"/>
                      <a:pt x="43" y="20"/>
                      <a:pt x="42" y="20"/>
                    </a:cubicBezTo>
                    <a:cubicBezTo>
                      <a:pt x="42" y="21"/>
                      <a:pt x="42" y="20"/>
                      <a:pt x="42" y="21"/>
                    </a:cubicBezTo>
                    <a:cubicBezTo>
                      <a:pt x="42" y="21"/>
                      <a:pt x="42" y="21"/>
                      <a:pt x="42" y="22"/>
                    </a:cubicBezTo>
                    <a:cubicBezTo>
                      <a:pt x="41" y="22"/>
                      <a:pt x="40" y="23"/>
                      <a:pt x="39" y="24"/>
                    </a:cubicBezTo>
                    <a:cubicBezTo>
                      <a:pt x="37" y="25"/>
                      <a:pt x="35" y="27"/>
                      <a:pt x="32" y="27"/>
                    </a:cubicBezTo>
                    <a:cubicBezTo>
                      <a:pt x="29" y="27"/>
                      <a:pt x="28" y="29"/>
                      <a:pt x="26" y="31"/>
                    </a:cubicBezTo>
                    <a:close/>
                  </a:path>
                </a:pathLst>
              </a:custGeom>
              <a:solidFill>
                <a:srgbClr val="FE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5" name="Freeform 1208"/>
              <p:cNvSpPr/>
              <p:nvPr/>
            </p:nvSpPr>
            <p:spPr bwMode="auto">
              <a:xfrm>
                <a:off x="1112" y="2670"/>
                <a:ext cx="95" cy="67"/>
              </a:xfrm>
              <a:custGeom>
                <a:avLst/>
                <a:gdLst>
                  <a:gd name="T0" fmla="*/ 23 w 40"/>
                  <a:gd name="T1" fmla="*/ 24 h 28"/>
                  <a:gd name="T2" fmla="*/ 3 w 40"/>
                  <a:gd name="T3" fmla="*/ 27 h 28"/>
                  <a:gd name="T4" fmla="*/ 1 w 40"/>
                  <a:gd name="T5" fmla="*/ 27 h 28"/>
                  <a:gd name="T6" fmla="*/ 1 w 40"/>
                  <a:gd name="T7" fmla="*/ 24 h 28"/>
                  <a:gd name="T8" fmla="*/ 15 w 40"/>
                  <a:gd name="T9" fmla="*/ 13 h 28"/>
                  <a:gd name="T10" fmla="*/ 20 w 40"/>
                  <a:gd name="T11" fmla="*/ 18 h 28"/>
                  <a:gd name="T12" fmla="*/ 22 w 40"/>
                  <a:gd name="T13" fmla="*/ 19 h 28"/>
                  <a:gd name="T14" fmla="*/ 25 w 40"/>
                  <a:gd name="T15" fmla="*/ 19 h 28"/>
                  <a:gd name="T16" fmla="*/ 25 w 40"/>
                  <a:gd name="T17" fmla="*/ 16 h 28"/>
                  <a:gd name="T18" fmla="*/ 27 w 40"/>
                  <a:gd name="T19" fmla="*/ 13 h 28"/>
                  <a:gd name="T20" fmla="*/ 21 w 40"/>
                  <a:gd name="T21" fmla="*/ 8 h 28"/>
                  <a:gd name="T22" fmla="*/ 37 w 40"/>
                  <a:gd name="T23" fmla="*/ 0 h 28"/>
                  <a:gd name="T24" fmla="*/ 37 w 40"/>
                  <a:gd name="T25" fmla="*/ 3 h 28"/>
                  <a:gd name="T26" fmla="*/ 33 w 40"/>
                  <a:gd name="T27" fmla="*/ 13 h 28"/>
                  <a:gd name="T28" fmla="*/ 34 w 40"/>
                  <a:gd name="T29" fmla="*/ 14 h 28"/>
                  <a:gd name="T30" fmla="*/ 37 w 40"/>
                  <a:gd name="T31" fmla="*/ 19 h 28"/>
                  <a:gd name="T32" fmla="*/ 37 w 40"/>
                  <a:gd name="T33" fmla="*/ 20 h 28"/>
                  <a:gd name="T34" fmla="*/ 23 w 40"/>
                  <a:gd name="T35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28">
                    <a:moveTo>
                      <a:pt x="23" y="24"/>
                    </a:moveTo>
                    <a:cubicBezTo>
                      <a:pt x="17" y="27"/>
                      <a:pt x="10" y="28"/>
                      <a:pt x="3" y="27"/>
                    </a:cubicBezTo>
                    <a:cubicBezTo>
                      <a:pt x="2" y="27"/>
                      <a:pt x="1" y="28"/>
                      <a:pt x="1" y="27"/>
                    </a:cubicBezTo>
                    <a:cubicBezTo>
                      <a:pt x="0" y="26"/>
                      <a:pt x="1" y="24"/>
                      <a:pt x="1" y="24"/>
                    </a:cubicBezTo>
                    <a:cubicBezTo>
                      <a:pt x="6" y="21"/>
                      <a:pt x="9" y="15"/>
                      <a:pt x="15" y="13"/>
                    </a:cubicBezTo>
                    <a:cubicBezTo>
                      <a:pt x="15" y="16"/>
                      <a:pt x="15" y="19"/>
                      <a:pt x="20" y="18"/>
                    </a:cubicBezTo>
                    <a:cubicBezTo>
                      <a:pt x="20" y="18"/>
                      <a:pt x="21" y="18"/>
                      <a:pt x="22" y="19"/>
                    </a:cubicBezTo>
                    <a:cubicBezTo>
                      <a:pt x="23" y="19"/>
                      <a:pt x="24" y="20"/>
                      <a:pt x="25" y="19"/>
                    </a:cubicBezTo>
                    <a:cubicBezTo>
                      <a:pt x="26" y="18"/>
                      <a:pt x="25" y="17"/>
                      <a:pt x="25" y="16"/>
                    </a:cubicBezTo>
                    <a:cubicBezTo>
                      <a:pt x="24" y="14"/>
                      <a:pt x="24" y="12"/>
                      <a:pt x="27" y="13"/>
                    </a:cubicBezTo>
                    <a:cubicBezTo>
                      <a:pt x="26" y="10"/>
                      <a:pt x="23" y="10"/>
                      <a:pt x="21" y="8"/>
                    </a:cubicBezTo>
                    <a:cubicBezTo>
                      <a:pt x="26" y="5"/>
                      <a:pt x="31" y="2"/>
                      <a:pt x="37" y="0"/>
                    </a:cubicBezTo>
                    <a:cubicBezTo>
                      <a:pt x="39" y="0"/>
                      <a:pt x="40" y="1"/>
                      <a:pt x="37" y="3"/>
                    </a:cubicBezTo>
                    <a:cubicBezTo>
                      <a:pt x="34" y="5"/>
                      <a:pt x="33" y="9"/>
                      <a:pt x="33" y="13"/>
                    </a:cubicBezTo>
                    <a:cubicBezTo>
                      <a:pt x="33" y="13"/>
                      <a:pt x="33" y="14"/>
                      <a:pt x="34" y="14"/>
                    </a:cubicBezTo>
                    <a:cubicBezTo>
                      <a:pt x="38" y="14"/>
                      <a:pt x="38" y="14"/>
                      <a:pt x="37" y="19"/>
                    </a:cubicBezTo>
                    <a:cubicBezTo>
                      <a:pt x="37" y="19"/>
                      <a:pt x="37" y="19"/>
                      <a:pt x="37" y="20"/>
                    </a:cubicBezTo>
                    <a:cubicBezTo>
                      <a:pt x="32" y="22"/>
                      <a:pt x="28" y="25"/>
                      <a:pt x="23" y="24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556" name="Freeform 1209"/>
              <p:cNvSpPr/>
              <p:nvPr/>
            </p:nvSpPr>
            <p:spPr bwMode="auto">
              <a:xfrm>
                <a:off x="1183" y="2666"/>
                <a:ext cx="71" cy="50"/>
              </a:xfrm>
              <a:custGeom>
                <a:avLst/>
                <a:gdLst>
                  <a:gd name="T0" fmla="*/ 7 w 30"/>
                  <a:gd name="T1" fmla="*/ 21 h 21"/>
                  <a:gd name="T2" fmla="*/ 7 w 30"/>
                  <a:gd name="T3" fmla="*/ 18 h 21"/>
                  <a:gd name="T4" fmla="*/ 5 w 30"/>
                  <a:gd name="T5" fmla="*/ 16 h 21"/>
                  <a:gd name="T6" fmla="*/ 2 w 30"/>
                  <a:gd name="T7" fmla="*/ 17 h 21"/>
                  <a:gd name="T8" fmla="*/ 2 w 30"/>
                  <a:gd name="T9" fmla="*/ 11 h 21"/>
                  <a:gd name="T10" fmla="*/ 3 w 30"/>
                  <a:gd name="T11" fmla="*/ 7 h 21"/>
                  <a:gd name="T12" fmla="*/ 6 w 30"/>
                  <a:gd name="T13" fmla="*/ 4 h 21"/>
                  <a:gd name="T14" fmla="*/ 7 w 30"/>
                  <a:gd name="T15" fmla="*/ 2 h 21"/>
                  <a:gd name="T16" fmla="*/ 25 w 30"/>
                  <a:gd name="T17" fmla="*/ 1 h 21"/>
                  <a:gd name="T18" fmla="*/ 29 w 30"/>
                  <a:gd name="T19" fmla="*/ 4 h 21"/>
                  <a:gd name="T20" fmla="*/ 27 w 30"/>
                  <a:gd name="T21" fmla="*/ 7 h 21"/>
                  <a:gd name="T22" fmla="*/ 20 w 30"/>
                  <a:gd name="T23" fmla="*/ 6 h 21"/>
                  <a:gd name="T24" fmla="*/ 16 w 30"/>
                  <a:gd name="T25" fmla="*/ 5 h 21"/>
                  <a:gd name="T26" fmla="*/ 14 w 30"/>
                  <a:gd name="T27" fmla="*/ 9 h 21"/>
                  <a:gd name="T28" fmla="*/ 17 w 30"/>
                  <a:gd name="T29" fmla="*/ 11 h 21"/>
                  <a:gd name="T30" fmla="*/ 20 w 30"/>
                  <a:gd name="T31" fmla="*/ 12 h 21"/>
                  <a:gd name="T32" fmla="*/ 18 w 30"/>
                  <a:gd name="T33" fmla="*/ 15 h 21"/>
                  <a:gd name="T34" fmla="*/ 16 w 30"/>
                  <a:gd name="T35" fmla="*/ 17 h 21"/>
                  <a:gd name="T36" fmla="*/ 15 w 30"/>
                  <a:gd name="T37" fmla="*/ 17 h 21"/>
                  <a:gd name="T38" fmla="*/ 10 w 30"/>
                  <a:gd name="T39" fmla="*/ 16 h 21"/>
                  <a:gd name="T40" fmla="*/ 8 w 30"/>
                  <a:gd name="T41" fmla="*/ 21 h 21"/>
                  <a:gd name="T42" fmla="*/ 7 w 30"/>
                  <a:gd name="T43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21">
                    <a:moveTo>
                      <a:pt x="7" y="21"/>
                    </a:moveTo>
                    <a:cubicBezTo>
                      <a:pt x="5" y="20"/>
                      <a:pt x="6" y="19"/>
                      <a:pt x="7" y="18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4" y="16"/>
                      <a:pt x="4" y="20"/>
                      <a:pt x="2" y="17"/>
                    </a:cubicBezTo>
                    <a:cubicBezTo>
                      <a:pt x="2" y="15"/>
                      <a:pt x="0" y="12"/>
                      <a:pt x="2" y="11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4"/>
                      <a:pt x="6" y="4"/>
                    </a:cubicBezTo>
                    <a:cubicBezTo>
                      <a:pt x="9" y="4"/>
                      <a:pt x="7" y="2"/>
                      <a:pt x="7" y="2"/>
                    </a:cubicBezTo>
                    <a:cubicBezTo>
                      <a:pt x="13" y="0"/>
                      <a:pt x="19" y="0"/>
                      <a:pt x="25" y="1"/>
                    </a:cubicBezTo>
                    <a:cubicBezTo>
                      <a:pt x="27" y="1"/>
                      <a:pt x="28" y="3"/>
                      <a:pt x="29" y="4"/>
                    </a:cubicBezTo>
                    <a:cubicBezTo>
                      <a:pt x="30" y="6"/>
                      <a:pt x="28" y="6"/>
                      <a:pt x="27" y="7"/>
                    </a:cubicBezTo>
                    <a:cubicBezTo>
                      <a:pt x="24" y="10"/>
                      <a:pt x="21" y="8"/>
                      <a:pt x="20" y="6"/>
                    </a:cubicBezTo>
                    <a:cubicBezTo>
                      <a:pt x="19" y="3"/>
                      <a:pt x="17" y="5"/>
                      <a:pt x="16" y="5"/>
                    </a:cubicBezTo>
                    <a:cubicBezTo>
                      <a:pt x="14" y="5"/>
                      <a:pt x="14" y="7"/>
                      <a:pt x="14" y="9"/>
                    </a:cubicBezTo>
                    <a:cubicBezTo>
                      <a:pt x="15" y="11"/>
                      <a:pt x="15" y="11"/>
                      <a:pt x="17" y="11"/>
                    </a:cubicBezTo>
                    <a:cubicBezTo>
                      <a:pt x="18" y="11"/>
                      <a:pt x="20" y="11"/>
                      <a:pt x="20" y="12"/>
                    </a:cubicBezTo>
                    <a:cubicBezTo>
                      <a:pt x="21" y="14"/>
                      <a:pt x="19" y="15"/>
                      <a:pt x="18" y="15"/>
                    </a:cubicBezTo>
                    <a:cubicBezTo>
                      <a:pt x="17" y="16"/>
                      <a:pt x="17" y="16"/>
                      <a:pt x="16" y="17"/>
                    </a:cubicBezTo>
                    <a:cubicBezTo>
                      <a:pt x="16" y="17"/>
                      <a:pt x="15" y="17"/>
                      <a:pt x="15" y="17"/>
                    </a:cubicBezTo>
                    <a:cubicBezTo>
                      <a:pt x="13" y="18"/>
                      <a:pt x="11" y="17"/>
                      <a:pt x="10" y="16"/>
                    </a:cubicBezTo>
                    <a:cubicBezTo>
                      <a:pt x="10" y="18"/>
                      <a:pt x="9" y="19"/>
                      <a:pt x="8" y="21"/>
                    </a:cubicBezTo>
                    <a:cubicBezTo>
                      <a:pt x="7" y="21"/>
                      <a:pt x="7" y="21"/>
                      <a:pt x="7" y="21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sp>
          <p:nvSpPr>
            <p:cNvPr id="1157" name="Freeform 1211"/>
            <p:cNvSpPr/>
            <p:nvPr/>
          </p:nvSpPr>
          <p:spPr bwMode="auto">
            <a:xfrm>
              <a:off x="1900238" y="4279901"/>
              <a:ext cx="98425" cy="76200"/>
            </a:xfrm>
            <a:custGeom>
              <a:avLst/>
              <a:gdLst>
                <a:gd name="T0" fmla="*/ 26 w 26"/>
                <a:gd name="T1" fmla="*/ 13 h 20"/>
                <a:gd name="T2" fmla="*/ 19 w 26"/>
                <a:gd name="T3" fmla="*/ 16 h 20"/>
                <a:gd name="T4" fmla="*/ 13 w 26"/>
                <a:gd name="T5" fmla="*/ 15 h 20"/>
                <a:gd name="T6" fmla="*/ 9 w 26"/>
                <a:gd name="T7" fmla="*/ 19 h 20"/>
                <a:gd name="T8" fmla="*/ 7 w 26"/>
                <a:gd name="T9" fmla="*/ 18 h 20"/>
                <a:gd name="T10" fmla="*/ 3 w 26"/>
                <a:gd name="T11" fmla="*/ 17 h 20"/>
                <a:gd name="T12" fmla="*/ 1 w 26"/>
                <a:gd name="T13" fmla="*/ 18 h 20"/>
                <a:gd name="T14" fmla="*/ 0 w 26"/>
                <a:gd name="T15" fmla="*/ 15 h 20"/>
                <a:gd name="T16" fmla="*/ 9 w 26"/>
                <a:gd name="T17" fmla="*/ 11 h 20"/>
                <a:gd name="T18" fmla="*/ 5 w 26"/>
                <a:gd name="T19" fmla="*/ 14 h 20"/>
                <a:gd name="T20" fmla="*/ 10 w 26"/>
                <a:gd name="T21" fmla="*/ 14 h 20"/>
                <a:gd name="T22" fmla="*/ 8 w 26"/>
                <a:gd name="T23" fmla="*/ 9 h 20"/>
                <a:gd name="T24" fmla="*/ 6 w 26"/>
                <a:gd name="T25" fmla="*/ 6 h 20"/>
                <a:gd name="T26" fmla="*/ 9 w 26"/>
                <a:gd name="T27" fmla="*/ 4 h 20"/>
                <a:gd name="T28" fmla="*/ 9 w 26"/>
                <a:gd name="T29" fmla="*/ 4 h 20"/>
                <a:gd name="T30" fmla="*/ 17 w 26"/>
                <a:gd name="T31" fmla="*/ 0 h 20"/>
                <a:gd name="T32" fmla="*/ 17 w 26"/>
                <a:gd name="T33" fmla="*/ 6 h 20"/>
                <a:gd name="T34" fmla="*/ 22 w 26"/>
                <a:gd name="T35" fmla="*/ 3 h 20"/>
                <a:gd name="T36" fmla="*/ 26 w 26"/>
                <a:gd name="T37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0">
                  <a:moveTo>
                    <a:pt x="26" y="13"/>
                  </a:moveTo>
                  <a:cubicBezTo>
                    <a:pt x="24" y="15"/>
                    <a:pt x="21" y="15"/>
                    <a:pt x="19" y="16"/>
                  </a:cubicBezTo>
                  <a:cubicBezTo>
                    <a:pt x="17" y="14"/>
                    <a:pt x="16" y="11"/>
                    <a:pt x="13" y="15"/>
                  </a:cubicBezTo>
                  <a:cubicBezTo>
                    <a:pt x="12" y="17"/>
                    <a:pt x="10" y="17"/>
                    <a:pt x="9" y="19"/>
                  </a:cubicBezTo>
                  <a:cubicBezTo>
                    <a:pt x="8" y="20"/>
                    <a:pt x="8" y="19"/>
                    <a:pt x="7" y="18"/>
                  </a:cubicBezTo>
                  <a:cubicBezTo>
                    <a:pt x="6" y="17"/>
                    <a:pt x="5" y="16"/>
                    <a:pt x="3" y="17"/>
                  </a:cubicBezTo>
                  <a:cubicBezTo>
                    <a:pt x="3" y="18"/>
                    <a:pt x="2" y="19"/>
                    <a:pt x="1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2" y="10"/>
                    <a:pt x="5" y="11"/>
                    <a:pt x="9" y="11"/>
                  </a:cubicBezTo>
                  <a:cubicBezTo>
                    <a:pt x="8" y="13"/>
                    <a:pt x="6" y="12"/>
                    <a:pt x="5" y="14"/>
                  </a:cubicBezTo>
                  <a:cubicBezTo>
                    <a:pt x="6" y="17"/>
                    <a:pt x="8" y="14"/>
                    <a:pt x="10" y="14"/>
                  </a:cubicBezTo>
                  <a:cubicBezTo>
                    <a:pt x="10" y="12"/>
                    <a:pt x="11" y="10"/>
                    <a:pt x="8" y="9"/>
                  </a:cubicBezTo>
                  <a:cubicBezTo>
                    <a:pt x="6" y="8"/>
                    <a:pt x="6" y="7"/>
                    <a:pt x="6" y="6"/>
                  </a:cubicBezTo>
                  <a:cubicBezTo>
                    <a:pt x="7" y="5"/>
                    <a:pt x="8" y="5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2" y="3"/>
                    <a:pt x="14" y="0"/>
                    <a:pt x="17" y="0"/>
                  </a:cubicBezTo>
                  <a:cubicBezTo>
                    <a:pt x="17" y="2"/>
                    <a:pt x="18" y="4"/>
                    <a:pt x="17" y="6"/>
                  </a:cubicBezTo>
                  <a:cubicBezTo>
                    <a:pt x="20" y="6"/>
                    <a:pt x="20" y="4"/>
                    <a:pt x="22" y="3"/>
                  </a:cubicBezTo>
                  <a:cubicBezTo>
                    <a:pt x="21" y="8"/>
                    <a:pt x="22" y="11"/>
                    <a:pt x="26" y="13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58" name="Freeform 1212"/>
            <p:cNvSpPr/>
            <p:nvPr/>
          </p:nvSpPr>
          <p:spPr bwMode="auto">
            <a:xfrm>
              <a:off x="1765301" y="4424364"/>
              <a:ext cx="101600" cy="93663"/>
            </a:xfrm>
            <a:custGeom>
              <a:avLst/>
              <a:gdLst>
                <a:gd name="T0" fmla="*/ 8 w 27"/>
                <a:gd name="T1" fmla="*/ 7 h 25"/>
                <a:gd name="T2" fmla="*/ 17 w 27"/>
                <a:gd name="T3" fmla="*/ 8 h 25"/>
                <a:gd name="T4" fmla="*/ 22 w 27"/>
                <a:gd name="T5" fmla="*/ 10 h 25"/>
                <a:gd name="T6" fmla="*/ 27 w 27"/>
                <a:gd name="T7" fmla="*/ 11 h 25"/>
                <a:gd name="T8" fmla="*/ 18 w 27"/>
                <a:gd name="T9" fmla="*/ 16 h 25"/>
                <a:gd name="T10" fmla="*/ 10 w 27"/>
                <a:gd name="T11" fmla="*/ 17 h 25"/>
                <a:gd name="T12" fmla="*/ 4 w 27"/>
                <a:gd name="T13" fmla="*/ 21 h 25"/>
                <a:gd name="T14" fmla="*/ 0 w 27"/>
                <a:gd name="T15" fmla="*/ 25 h 25"/>
                <a:gd name="T16" fmla="*/ 0 w 27"/>
                <a:gd name="T17" fmla="*/ 22 h 25"/>
                <a:gd name="T18" fmla="*/ 2 w 27"/>
                <a:gd name="T19" fmla="*/ 20 h 25"/>
                <a:gd name="T20" fmla="*/ 4 w 27"/>
                <a:gd name="T21" fmla="*/ 13 h 25"/>
                <a:gd name="T22" fmla="*/ 3 w 27"/>
                <a:gd name="T23" fmla="*/ 4 h 25"/>
                <a:gd name="T24" fmla="*/ 7 w 27"/>
                <a:gd name="T25" fmla="*/ 1 h 25"/>
                <a:gd name="T26" fmla="*/ 8 w 27"/>
                <a:gd name="T27" fmla="*/ 4 h 25"/>
                <a:gd name="T28" fmla="*/ 8 w 27"/>
                <a:gd name="T2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25">
                  <a:moveTo>
                    <a:pt x="8" y="7"/>
                  </a:moveTo>
                  <a:cubicBezTo>
                    <a:pt x="11" y="9"/>
                    <a:pt x="14" y="8"/>
                    <a:pt x="17" y="8"/>
                  </a:cubicBezTo>
                  <a:cubicBezTo>
                    <a:pt x="18" y="10"/>
                    <a:pt x="19" y="12"/>
                    <a:pt x="22" y="10"/>
                  </a:cubicBezTo>
                  <a:cubicBezTo>
                    <a:pt x="24" y="9"/>
                    <a:pt x="26" y="9"/>
                    <a:pt x="27" y="11"/>
                  </a:cubicBezTo>
                  <a:cubicBezTo>
                    <a:pt x="25" y="14"/>
                    <a:pt x="21" y="14"/>
                    <a:pt x="18" y="16"/>
                  </a:cubicBezTo>
                  <a:cubicBezTo>
                    <a:pt x="16" y="16"/>
                    <a:pt x="13" y="17"/>
                    <a:pt x="10" y="17"/>
                  </a:cubicBezTo>
                  <a:cubicBezTo>
                    <a:pt x="7" y="17"/>
                    <a:pt x="5" y="18"/>
                    <a:pt x="4" y="21"/>
                  </a:cubicBezTo>
                  <a:cubicBezTo>
                    <a:pt x="3" y="23"/>
                    <a:pt x="2" y="24"/>
                    <a:pt x="0" y="25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1" y="21"/>
                    <a:pt x="2" y="21"/>
                    <a:pt x="2" y="20"/>
                  </a:cubicBezTo>
                  <a:cubicBezTo>
                    <a:pt x="4" y="18"/>
                    <a:pt x="5" y="15"/>
                    <a:pt x="4" y="13"/>
                  </a:cubicBezTo>
                  <a:cubicBezTo>
                    <a:pt x="3" y="10"/>
                    <a:pt x="8" y="7"/>
                    <a:pt x="3" y="4"/>
                  </a:cubicBezTo>
                  <a:cubicBezTo>
                    <a:pt x="5" y="3"/>
                    <a:pt x="5" y="0"/>
                    <a:pt x="7" y="1"/>
                  </a:cubicBezTo>
                  <a:cubicBezTo>
                    <a:pt x="8" y="1"/>
                    <a:pt x="8" y="3"/>
                    <a:pt x="8" y="4"/>
                  </a:cubicBezTo>
                  <a:cubicBezTo>
                    <a:pt x="8" y="5"/>
                    <a:pt x="7" y="6"/>
                    <a:pt x="8" y="7"/>
                  </a:cubicBezTo>
                  <a:close/>
                </a:path>
              </a:pathLst>
            </a:custGeom>
            <a:solidFill>
              <a:srgbClr val="FDA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59" name="Freeform 1213"/>
            <p:cNvSpPr/>
            <p:nvPr/>
          </p:nvSpPr>
          <p:spPr bwMode="auto">
            <a:xfrm>
              <a:off x="1792288" y="4352926"/>
              <a:ext cx="74613" cy="60325"/>
            </a:xfrm>
            <a:custGeom>
              <a:avLst/>
              <a:gdLst>
                <a:gd name="T0" fmla="*/ 7 w 20"/>
                <a:gd name="T1" fmla="*/ 2 h 16"/>
                <a:gd name="T2" fmla="*/ 15 w 20"/>
                <a:gd name="T3" fmla="*/ 2 h 16"/>
                <a:gd name="T4" fmla="*/ 17 w 20"/>
                <a:gd name="T5" fmla="*/ 2 h 16"/>
                <a:gd name="T6" fmla="*/ 19 w 20"/>
                <a:gd name="T7" fmla="*/ 7 h 16"/>
                <a:gd name="T8" fmla="*/ 17 w 20"/>
                <a:gd name="T9" fmla="*/ 8 h 16"/>
                <a:gd name="T10" fmla="*/ 8 w 20"/>
                <a:gd name="T11" fmla="*/ 12 h 16"/>
                <a:gd name="T12" fmla="*/ 7 w 20"/>
                <a:gd name="T13" fmla="*/ 13 h 16"/>
                <a:gd name="T14" fmla="*/ 4 w 20"/>
                <a:gd name="T15" fmla="*/ 14 h 16"/>
                <a:gd name="T16" fmla="*/ 1 w 20"/>
                <a:gd name="T17" fmla="*/ 13 h 16"/>
                <a:gd name="T18" fmla="*/ 3 w 20"/>
                <a:gd name="T19" fmla="*/ 9 h 16"/>
                <a:gd name="T20" fmla="*/ 2 w 20"/>
                <a:gd name="T21" fmla="*/ 7 h 16"/>
                <a:gd name="T22" fmla="*/ 4 w 20"/>
                <a:gd name="T23" fmla="*/ 5 h 16"/>
                <a:gd name="T24" fmla="*/ 7 w 20"/>
                <a:gd name="T25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16">
                  <a:moveTo>
                    <a:pt x="7" y="2"/>
                  </a:moveTo>
                  <a:cubicBezTo>
                    <a:pt x="10" y="4"/>
                    <a:pt x="12" y="8"/>
                    <a:pt x="15" y="2"/>
                  </a:cubicBezTo>
                  <a:cubicBezTo>
                    <a:pt x="15" y="0"/>
                    <a:pt x="17" y="2"/>
                    <a:pt x="17" y="2"/>
                  </a:cubicBezTo>
                  <a:cubicBezTo>
                    <a:pt x="18" y="4"/>
                    <a:pt x="20" y="5"/>
                    <a:pt x="19" y="7"/>
                  </a:cubicBezTo>
                  <a:cubicBezTo>
                    <a:pt x="19" y="8"/>
                    <a:pt x="18" y="8"/>
                    <a:pt x="17" y="8"/>
                  </a:cubicBezTo>
                  <a:cubicBezTo>
                    <a:pt x="17" y="15"/>
                    <a:pt x="12" y="13"/>
                    <a:pt x="8" y="12"/>
                  </a:cubicBezTo>
                  <a:cubicBezTo>
                    <a:pt x="7" y="11"/>
                    <a:pt x="7" y="12"/>
                    <a:pt x="7" y="13"/>
                  </a:cubicBezTo>
                  <a:cubicBezTo>
                    <a:pt x="6" y="14"/>
                    <a:pt x="5" y="16"/>
                    <a:pt x="4" y="14"/>
                  </a:cubicBezTo>
                  <a:cubicBezTo>
                    <a:pt x="3" y="14"/>
                    <a:pt x="0" y="14"/>
                    <a:pt x="1" y="13"/>
                  </a:cubicBezTo>
                  <a:cubicBezTo>
                    <a:pt x="2" y="12"/>
                    <a:pt x="0" y="10"/>
                    <a:pt x="3" y="9"/>
                  </a:cubicBezTo>
                  <a:cubicBezTo>
                    <a:pt x="4" y="9"/>
                    <a:pt x="5" y="8"/>
                    <a:pt x="2" y="7"/>
                  </a:cubicBezTo>
                  <a:cubicBezTo>
                    <a:pt x="1" y="7"/>
                    <a:pt x="3" y="5"/>
                    <a:pt x="4" y="5"/>
                  </a:cubicBezTo>
                  <a:cubicBezTo>
                    <a:pt x="6" y="5"/>
                    <a:pt x="6" y="3"/>
                    <a:pt x="7" y="2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0" name="Freeform 1214"/>
            <p:cNvSpPr/>
            <p:nvPr/>
          </p:nvSpPr>
          <p:spPr bwMode="auto">
            <a:xfrm>
              <a:off x="1806576" y="4268789"/>
              <a:ext cx="71438" cy="53975"/>
            </a:xfrm>
            <a:custGeom>
              <a:avLst/>
              <a:gdLst>
                <a:gd name="T0" fmla="*/ 10 w 19"/>
                <a:gd name="T1" fmla="*/ 0 h 14"/>
                <a:gd name="T2" fmla="*/ 17 w 19"/>
                <a:gd name="T3" fmla="*/ 4 h 14"/>
                <a:gd name="T4" fmla="*/ 17 w 19"/>
                <a:gd name="T5" fmla="*/ 7 h 14"/>
                <a:gd name="T6" fmla="*/ 14 w 19"/>
                <a:gd name="T7" fmla="*/ 6 h 14"/>
                <a:gd name="T8" fmla="*/ 15 w 19"/>
                <a:gd name="T9" fmla="*/ 8 h 14"/>
                <a:gd name="T10" fmla="*/ 16 w 19"/>
                <a:gd name="T11" fmla="*/ 13 h 14"/>
                <a:gd name="T12" fmla="*/ 11 w 19"/>
                <a:gd name="T13" fmla="*/ 13 h 14"/>
                <a:gd name="T14" fmla="*/ 5 w 19"/>
                <a:gd name="T15" fmla="*/ 12 h 14"/>
                <a:gd name="T16" fmla="*/ 4 w 19"/>
                <a:gd name="T17" fmla="*/ 12 h 14"/>
                <a:gd name="T18" fmla="*/ 2 w 19"/>
                <a:gd name="T19" fmla="*/ 8 h 14"/>
                <a:gd name="T20" fmla="*/ 4 w 19"/>
                <a:gd name="T21" fmla="*/ 5 h 14"/>
                <a:gd name="T22" fmla="*/ 10 w 19"/>
                <a:gd name="T2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4">
                  <a:moveTo>
                    <a:pt x="10" y="0"/>
                  </a:moveTo>
                  <a:cubicBezTo>
                    <a:pt x="13" y="1"/>
                    <a:pt x="16" y="1"/>
                    <a:pt x="17" y="4"/>
                  </a:cubicBezTo>
                  <a:cubicBezTo>
                    <a:pt x="17" y="5"/>
                    <a:pt x="19" y="6"/>
                    <a:pt x="17" y="7"/>
                  </a:cubicBezTo>
                  <a:cubicBezTo>
                    <a:pt x="16" y="9"/>
                    <a:pt x="15" y="6"/>
                    <a:pt x="14" y="6"/>
                  </a:cubicBezTo>
                  <a:cubicBezTo>
                    <a:pt x="14" y="7"/>
                    <a:pt x="14" y="8"/>
                    <a:pt x="15" y="8"/>
                  </a:cubicBezTo>
                  <a:cubicBezTo>
                    <a:pt x="18" y="9"/>
                    <a:pt x="16" y="11"/>
                    <a:pt x="16" y="13"/>
                  </a:cubicBezTo>
                  <a:cubicBezTo>
                    <a:pt x="15" y="14"/>
                    <a:pt x="13" y="14"/>
                    <a:pt x="11" y="13"/>
                  </a:cubicBezTo>
                  <a:cubicBezTo>
                    <a:pt x="9" y="11"/>
                    <a:pt x="8" y="10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7" y="9"/>
                    <a:pt x="0" y="10"/>
                    <a:pt x="2" y="8"/>
                  </a:cubicBezTo>
                  <a:cubicBezTo>
                    <a:pt x="3" y="7"/>
                    <a:pt x="4" y="6"/>
                    <a:pt x="4" y="5"/>
                  </a:cubicBezTo>
                  <a:cubicBezTo>
                    <a:pt x="7" y="4"/>
                    <a:pt x="7" y="0"/>
                    <a:pt x="10" y="0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1" name="Freeform 1215"/>
            <p:cNvSpPr/>
            <p:nvPr/>
          </p:nvSpPr>
          <p:spPr bwMode="auto">
            <a:xfrm>
              <a:off x="1919288" y="4243389"/>
              <a:ext cx="60325" cy="52388"/>
            </a:xfrm>
            <a:custGeom>
              <a:avLst/>
              <a:gdLst>
                <a:gd name="T0" fmla="*/ 12 w 16"/>
                <a:gd name="T1" fmla="*/ 10 h 14"/>
                <a:gd name="T2" fmla="*/ 4 w 16"/>
                <a:gd name="T3" fmla="*/ 14 h 14"/>
                <a:gd name="T4" fmla="*/ 9 w 16"/>
                <a:gd name="T5" fmla="*/ 10 h 14"/>
                <a:gd name="T6" fmla="*/ 6 w 16"/>
                <a:gd name="T7" fmla="*/ 9 h 14"/>
                <a:gd name="T8" fmla="*/ 2 w 16"/>
                <a:gd name="T9" fmla="*/ 9 h 14"/>
                <a:gd name="T10" fmla="*/ 2 w 16"/>
                <a:gd name="T11" fmla="*/ 3 h 14"/>
                <a:gd name="T12" fmla="*/ 7 w 16"/>
                <a:gd name="T13" fmla="*/ 0 h 14"/>
                <a:gd name="T14" fmla="*/ 14 w 16"/>
                <a:gd name="T15" fmla="*/ 4 h 14"/>
                <a:gd name="T16" fmla="*/ 16 w 16"/>
                <a:gd name="T17" fmla="*/ 4 h 14"/>
                <a:gd name="T18" fmla="*/ 12 w 16"/>
                <a:gd name="T1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4">
                  <a:moveTo>
                    <a:pt x="12" y="10"/>
                  </a:moveTo>
                  <a:cubicBezTo>
                    <a:pt x="9" y="11"/>
                    <a:pt x="7" y="14"/>
                    <a:pt x="4" y="14"/>
                  </a:cubicBezTo>
                  <a:cubicBezTo>
                    <a:pt x="5" y="12"/>
                    <a:pt x="6" y="10"/>
                    <a:pt x="9" y="10"/>
                  </a:cubicBezTo>
                  <a:cubicBezTo>
                    <a:pt x="8" y="9"/>
                    <a:pt x="7" y="9"/>
                    <a:pt x="6" y="9"/>
                  </a:cubicBezTo>
                  <a:cubicBezTo>
                    <a:pt x="4" y="8"/>
                    <a:pt x="2" y="10"/>
                    <a:pt x="2" y="9"/>
                  </a:cubicBezTo>
                  <a:cubicBezTo>
                    <a:pt x="2" y="7"/>
                    <a:pt x="0" y="5"/>
                    <a:pt x="2" y="3"/>
                  </a:cubicBezTo>
                  <a:cubicBezTo>
                    <a:pt x="3" y="2"/>
                    <a:pt x="4" y="0"/>
                    <a:pt x="7" y="0"/>
                  </a:cubicBezTo>
                  <a:cubicBezTo>
                    <a:pt x="10" y="1"/>
                    <a:pt x="11" y="4"/>
                    <a:pt x="14" y="4"/>
                  </a:cubicBezTo>
                  <a:cubicBezTo>
                    <a:pt x="14" y="4"/>
                    <a:pt x="15" y="4"/>
                    <a:pt x="16" y="4"/>
                  </a:cubicBezTo>
                  <a:cubicBezTo>
                    <a:pt x="15" y="7"/>
                    <a:pt x="15" y="9"/>
                    <a:pt x="12" y="10"/>
                  </a:cubicBezTo>
                  <a:close/>
                </a:path>
              </a:pathLst>
            </a:custGeom>
            <a:solidFill>
              <a:srgbClr val="FE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2" name="Freeform 1216"/>
            <p:cNvSpPr/>
            <p:nvPr/>
          </p:nvSpPr>
          <p:spPr bwMode="auto">
            <a:xfrm>
              <a:off x="1995488" y="4103689"/>
              <a:ext cx="33338" cy="68263"/>
            </a:xfrm>
            <a:custGeom>
              <a:avLst/>
              <a:gdLst>
                <a:gd name="T0" fmla="*/ 5 w 9"/>
                <a:gd name="T1" fmla="*/ 0 h 18"/>
                <a:gd name="T2" fmla="*/ 8 w 9"/>
                <a:gd name="T3" fmla="*/ 12 h 18"/>
                <a:gd name="T4" fmla="*/ 8 w 9"/>
                <a:gd name="T5" fmla="*/ 18 h 18"/>
                <a:gd name="T6" fmla="*/ 0 w 9"/>
                <a:gd name="T7" fmla="*/ 16 h 18"/>
                <a:gd name="T8" fmla="*/ 5 w 9"/>
                <a:gd name="T9" fmla="*/ 11 h 18"/>
                <a:gd name="T10" fmla="*/ 7 w 9"/>
                <a:gd name="T11" fmla="*/ 8 h 18"/>
                <a:gd name="T12" fmla="*/ 3 w 9"/>
                <a:gd name="T13" fmla="*/ 7 h 18"/>
                <a:gd name="T14" fmla="*/ 0 w 9"/>
                <a:gd name="T15" fmla="*/ 7 h 18"/>
                <a:gd name="T16" fmla="*/ 5 w 9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5" y="0"/>
                  </a:moveTo>
                  <a:cubicBezTo>
                    <a:pt x="9" y="3"/>
                    <a:pt x="8" y="8"/>
                    <a:pt x="8" y="12"/>
                  </a:cubicBezTo>
                  <a:cubicBezTo>
                    <a:pt x="8" y="14"/>
                    <a:pt x="8" y="16"/>
                    <a:pt x="8" y="18"/>
                  </a:cubicBezTo>
                  <a:cubicBezTo>
                    <a:pt x="5" y="17"/>
                    <a:pt x="2" y="16"/>
                    <a:pt x="0" y="16"/>
                  </a:cubicBezTo>
                  <a:cubicBezTo>
                    <a:pt x="1" y="15"/>
                    <a:pt x="3" y="13"/>
                    <a:pt x="5" y="11"/>
                  </a:cubicBezTo>
                  <a:cubicBezTo>
                    <a:pt x="6" y="11"/>
                    <a:pt x="7" y="10"/>
                    <a:pt x="7" y="8"/>
                  </a:cubicBezTo>
                  <a:cubicBezTo>
                    <a:pt x="6" y="6"/>
                    <a:pt x="4" y="7"/>
                    <a:pt x="3" y="7"/>
                  </a:cubicBezTo>
                  <a:cubicBezTo>
                    <a:pt x="2" y="7"/>
                    <a:pt x="1" y="7"/>
                    <a:pt x="0" y="7"/>
                  </a:cubicBezTo>
                  <a:cubicBezTo>
                    <a:pt x="2" y="5"/>
                    <a:pt x="5" y="3"/>
                    <a:pt x="5" y="0"/>
                  </a:cubicBezTo>
                  <a:close/>
                </a:path>
              </a:pathLst>
            </a:custGeom>
            <a:solidFill>
              <a:srgbClr val="FD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3" name="Freeform 1217"/>
            <p:cNvSpPr/>
            <p:nvPr/>
          </p:nvSpPr>
          <p:spPr bwMode="auto">
            <a:xfrm>
              <a:off x="1852613" y="4314826"/>
              <a:ext cx="52388" cy="44450"/>
            </a:xfrm>
            <a:custGeom>
              <a:avLst/>
              <a:gdLst>
                <a:gd name="T0" fmla="*/ 0 w 14"/>
                <a:gd name="T1" fmla="*/ 4 h 12"/>
                <a:gd name="T2" fmla="*/ 14 w 14"/>
                <a:gd name="T3" fmla="*/ 0 h 12"/>
                <a:gd name="T4" fmla="*/ 8 w 14"/>
                <a:gd name="T5" fmla="*/ 7 h 12"/>
                <a:gd name="T6" fmla="*/ 6 w 14"/>
                <a:gd name="T7" fmla="*/ 8 h 12"/>
                <a:gd name="T8" fmla="*/ 0 w 14"/>
                <a:gd name="T9" fmla="*/ 7 h 12"/>
                <a:gd name="T10" fmla="*/ 0 w 14"/>
                <a:gd name="T1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0" y="4"/>
                  </a:moveTo>
                  <a:cubicBezTo>
                    <a:pt x="5" y="3"/>
                    <a:pt x="9" y="1"/>
                    <a:pt x="14" y="0"/>
                  </a:cubicBezTo>
                  <a:cubicBezTo>
                    <a:pt x="12" y="2"/>
                    <a:pt x="12" y="6"/>
                    <a:pt x="8" y="7"/>
                  </a:cubicBezTo>
                  <a:cubicBezTo>
                    <a:pt x="7" y="7"/>
                    <a:pt x="6" y="7"/>
                    <a:pt x="6" y="8"/>
                  </a:cubicBezTo>
                  <a:cubicBezTo>
                    <a:pt x="4" y="12"/>
                    <a:pt x="2" y="9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4" name="Freeform 1218"/>
            <p:cNvSpPr/>
            <p:nvPr/>
          </p:nvSpPr>
          <p:spPr bwMode="auto">
            <a:xfrm>
              <a:off x="1701801" y="4359276"/>
              <a:ext cx="52388" cy="42863"/>
            </a:xfrm>
            <a:custGeom>
              <a:avLst/>
              <a:gdLst>
                <a:gd name="T0" fmla="*/ 5 w 14"/>
                <a:gd name="T1" fmla="*/ 3 h 11"/>
                <a:gd name="T2" fmla="*/ 1 w 14"/>
                <a:gd name="T3" fmla="*/ 2 h 11"/>
                <a:gd name="T4" fmla="*/ 3 w 14"/>
                <a:gd name="T5" fmla="*/ 1 h 11"/>
                <a:gd name="T6" fmla="*/ 8 w 14"/>
                <a:gd name="T7" fmla="*/ 2 h 11"/>
                <a:gd name="T8" fmla="*/ 13 w 14"/>
                <a:gd name="T9" fmla="*/ 1 h 11"/>
                <a:gd name="T10" fmla="*/ 11 w 14"/>
                <a:gd name="T11" fmla="*/ 4 h 11"/>
                <a:gd name="T12" fmla="*/ 6 w 14"/>
                <a:gd name="T13" fmla="*/ 11 h 11"/>
                <a:gd name="T14" fmla="*/ 5 w 14"/>
                <a:gd name="T1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1">
                  <a:moveTo>
                    <a:pt x="5" y="3"/>
                  </a:moveTo>
                  <a:cubicBezTo>
                    <a:pt x="3" y="2"/>
                    <a:pt x="2" y="5"/>
                    <a:pt x="1" y="2"/>
                  </a:cubicBezTo>
                  <a:cubicBezTo>
                    <a:pt x="0" y="0"/>
                    <a:pt x="2" y="1"/>
                    <a:pt x="3" y="1"/>
                  </a:cubicBezTo>
                  <a:cubicBezTo>
                    <a:pt x="5" y="0"/>
                    <a:pt x="6" y="0"/>
                    <a:pt x="8" y="2"/>
                  </a:cubicBezTo>
                  <a:cubicBezTo>
                    <a:pt x="9" y="4"/>
                    <a:pt x="11" y="2"/>
                    <a:pt x="13" y="1"/>
                  </a:cubicBezTo>
                  <a:cubicBezTo>
                    <a:pt x="14" y="4"/>
                    <a:pt x="13" y="4"/>
                    <a:pt x="11" y="4"/>
                  </a:cubicBezTo>
                  <a:cubicBezTo>
                    <a:pt x="7" y="5"/>
                    <a:pt x="6" y="6"/>
                    <a:pt x="6" y="11"/>
                  </a:cubicBezTo>
                  <a:cubicBezTo>
                    <a:pt x="2" y="9"/>
                    <a:pt x="3" y="6"/>
                    <a:pt x="5" y="3"/>
                  </a:cubicBezTo>
                  <a:close/>
                </a:path>
              </a:pathLst>
            </a:custGeom>
            <a:solidFill>
              <a:srgbClr val="FE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5" name="Freeform 1219"/>
            <p:cNvSpPr/>
            <p:nvPr/>
          </p:nvSpPr>
          <p:spPr bwMode="auto">
            <a:xfrm>
              <a:off x="1908176" y="4287839"/>
              <a:ext cx="26988" cy="26988"/>
            </a:xfrm>
            <a:custGeom>
              <a:avLst/>
              <a:gdLst>
                <a:gd name="T0" fmla="*/ 7 w 7"/>
                <a:gd name="T1" fmla="*/ 2 h 7"/>
                <a:gd name="T2" fmla="*/ 4 w 7"/>
                <a:gd name="T3" fmla="*/ 4 h 7"/>
                <a:gd name="T4" fmla="*/ 0 w 7"/>
                <a:gd name="T5" fmla="*/ 6 h 7"/>
                <a:gd name="T6" fmla="*/ 7 w 7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7" y="2"/>
                  </a:moveTo>
                  <a:cubicBezTo>
                    <a:pt x="7" y="3"/>
                    <a:pt x="6" y="4"/>
                    <a:pt x="4" y="4"/>
                  </a:cubicBezTo>
                  <a:cubicBezTo>
                    <a:pt x="2" y="3"/>
                    <a:pt x="2" y="7"/>
                    <a:pt x="0" y="6"/>
                  </a:cubicBezTo>
                  <a:cubicBezTo>
                    <a:pt x="0" y="0"/>
                    <a:pt x="3" y="0"/>
                    <a:pt x="7" y="2"/>
                  </a:cubicBezTo>
                  <a:close/>
                </a:path>
              </a:pathLst>
            </a:custGeom>
            <a:solidFill>
              <a:srgbClr val="FE8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6" name="Freeform 1220"/>
            <p:cNvSpPr/>
            <p:nvPr/>
          </p:nvSpPr>
          <p:spPr bwMode="auto">
            <a:xfrm>
              <a:off x="1720851" y="4484689"/>
              <a:ext cx="22225" cy="22225"/>
            </a:xfrm>
            <a:custGeom>
              <a:avLst/>
              <a:gdLst>
                <a:gd name="T0" fmla="*/ 6 w 6"/>
                <a:gd name="T1" fmla="*/ 3 h 6"/>
                <a:gd name="T2" fmla="*/ 4 w 6"/>
                <a:gd name="T3" fmla="*/ 5 h 6"/>
                <a:gd name="T4" fmla="*/ 2 w 6"/>
                <a:gd name="T5" fmla="*/ 0 h 6"/>
                <a:gd name="T6" fmla="*/ 6 w 6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3"/>
                  </a:moveTo>
                  <a:cubicBezTo>
                    <a:pt x="6" y="4"/>
                    <a:pt x="6" y="6"/>
                    <a:pt x="4" y="5"/>
                  </a:cubicBezTo>
                  <a:cubicBezTo>
                    <a:pt x="2" y="4"/>
                    <a:pt x="0" y="2"/>
                    <a:pt x="2" y="0"/>
                  </a:cubicBezTo>
                  <a:cubicBezTo>
                    <a:pt x="4" y="0"/>
                    <a:pt x="3" y="4"/>
                    <a:pt x="6" y="3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7" name="Freeform 1221"/>
            <p:cNvSpPr/>
            <p:nvPr/>
          </p:nvSpPr>
          <p:spPr bwMode="auto">
            <a:xfrm>
              <a:off x="1878013" y="4344989"/>
              <a:ext cx="19050" cy="11113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1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3" y="2"/>
                    <a:pt x="2" y="3"/>
                    <a:pt x="0" y="1"/>
                  </a:cubicBezTo>
                  <a:cubicBezTo>
                    <a:pt x="1" y="0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8" name="Freeform 1222"/>
            <p:cNvSpPr/>
            <p:nvPr/>
          </p:nvSpPr>
          <p:spPr bwMode="auto">
            <a:xfrm>
              <a:off x="1844676" y="4341814"/>
              <a:ext cx="7938" cy="1111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2" y="2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69" name="Freeform 1223"/>
            <p:cNvSpPr/>
            <p:nvPr/>
          </p:nvSpPr>
          <p:spPr bwMode="auto">
            <a:xfrm>
              <a:off x="1803401" y="4427539"/>
              <a:ext cx="11113" cy="7938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2 h 2"/>
                <a:gd name="T4" fmla="*/ 0 w 3"/>
                <a:gd name="T5" fmla="*/ 1 h 2"/>
                <a:gd name="T6" fmla="*/ 3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1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FDA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0" name="Freeform 1224"/>
            <p:cNvSpPr/>
            <p:nvPr/>
          </p:nvSpPr>
          <p:spPr bwMode="auto">
            <a:xfrm>
              <a:off x="1979613" y="3571876"/>
              <a:ext cx="161925" cy="131763"/>
            </a:xfrm>
            <a:custGeom>
              <a:avLst/>
              <a:gdLst>
                <a:gd name="T0" fmla="*/ 5 w 43"/>
                <a:gd name="T1" fmla="*/ 20 h 35"/>
                <a:gd name="T2" fmla="*/ 1 w 43"/>
                <a:gd name="T3" fmla="*/ 18 h 35"/>
                <a:gd name="T4" fmla="*/ 1 w 43"/>
                <a:gd name="T5" fmla="*/ 12 h 35"/>
                <a:gd name="T6" fmla="*/ 1 w 43"/>
                <a:gd name="T7" fmla="*/ 10 h 35"/>
                <a:gd name="T8" fmla="*/ 6 w 43"/>
                <a:gd name="T9" fmla="*/ 10 h 35"/>
                <a:gd name="T10" fmla="*/ 2 w 43"/>
                <a:gd name="T11" fmla="*/ 7 h 35"/>
                <a:gd name="T12" fmla="*/ 3 w 43"/>
                <a:gd name="T13" fmla="*/ 3 h 35"/>
                <a:gd name="T14" fmla="*/ 6 w 43"/>
                <a:gd name="T15" fmla="*/ 0 h 35"/>
                <a:gd name="T16" fmla="*/ 9 w 43"/>
                <a:gd name="T17" fmla="*/ 3 h 35"/>
                <a:gd name="T18" fmla="*/ 14 w 43"/>
                <a:gd name="T19" fmla="*/ 5 h 35"/>
                <a:gd name="T20" fmla="*/ 15 w 43"/>
                <a:gd name="T21" fmla="*/ 7 h 35"/>
                <a:gd name="T22" fmla="*/ 15 w 43"/>
                <a:gd name="T23" fmla="*/ 9 h 35"/>
                <a:gd name="T24" fmla="*/ 11 w 43"/>
                <a:gd name="T25" fmla="*/ 11 h 35"/>
                <a:gd name="T26" fmla="*/ 13 w 43"/>
                <a:gd name="T27" fmla="*/ 12 h 35"/>
                <a:gd name="T28" fmla="*/ 17 w 43"/>
                <a:gd name="T29" fmla="*/ 12 h 35"/>
                <a:gd name="T30" fmla="*/ 21 w 43"/>
                <a:gd name="T31" fmla="*/ 11 h 35"/>
                <a:gd name="T32" fmla="*/ 26 w 43"/>
                <a:gd name="T33" fmla="*/ 9 h 35"/>
                <a:gd name="T34" fmla="*/ 31 w 43"/>
                <a:gd name="T35" fmla="*/ 9 h 35"/>
                <a:gd name="T36" fmla="*/ 33 w 43"/>
                <a:gd name="T37" fmla="*/ 2 h 35"/>
                <a:gd name="T38" fmla="*/ 37 w 43"/>
                <a:gd name="T39" fmla="*/ 6 h 35"/>
                <a:gd name="T40" fmla="*/ 42 w 43"/>
                <a:gd name="T41" fmla="*/ 8 h 35"/>
                <a:gd name="T42" fmla="*/ 39 w 43"/>
                <a:gd name="T43" fmla="*/ 12 h 35"/>
                <a:gd name="T44" fmla="*/ 41 w 43"/>
                <a:gd name="T45" fmla="*/ 16 h 35"/>
                <a:gd name="T46" fmla="*/ 38 w 43"/>
                <a:gd name="T47" fmla="*/ 21 h 35"/>
                <a:gd name="T48" fmla="*/ 38 w 43"/>
                <a:gd name="T49" fmla="*/ 22 h 35"/>
                <a:gd name="T50" fmla="*/ 33 w 43"/>
                <a:gd name="T51" fmla="*/ 25 h 35"/>
                <a:gd name="T52" fmla="*/ 23 w 43"/>
                <a:gd name="T53" fmla="*/ 33 h 35"/>
                <a:gd name="T54" fmla="*/ 20 w 43"/>
                <a:gd name="T55" fmla="*/ 35 h 35"/>
                <a:gd name="T56" fmla="*/ 18 w 43"/>
                <a:gd name="T57" fmla="*/ 35 h 35"/>
                <a:gd name="T58" fmla="*/ 16 w 43"/>
                <a:gd name="T59" fmla="*/ 33 h 35"/>
                <a:gd name="T60" fmla="*/ 7 w 43"/>
                <a:gd name="T61" fmla="*/ 23 h 35"/>
                <a:gd name="T62" fmla="*/ 5 w 43"/>
                <a:gd name="T63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" h="35">
                  <a:moveTo>
                    <a:pt x="5" y="20"/>
                  </a:moveTo>
                  <a:cubicBezTo>
                    <a:pt x="5" y="17"/>
                    <a:pt x="3" y="17"/>
                    <a:pt x="1" y="18"/>
                  </a:cubicBezTo>
                  <a:cubicBezTo>
                    <a:pt x="2" y="16"/>
                    <a:pt x="3" y="14"/>
                    <a:pt x="1" y="12"/>
                  </a:cubicBezTo>
                  <a:cubicBezTo>
                    <a:pt x="0" y="12"/>
                    <a:pt x="0" y="10"/>
                    <a:pt x="1" y="10"/>
                  </a:cubicBezTo>
                  <a:cubicBezTo>
                    <a:pt x="2" y="8"/>
                    <a:pt x="4" y="10"/>
                    <a:pt x="6" y="10"/>
                  </a:cubicBezTo>
                  <a:cubicBezTo>
                    <a:pt x="5" y="8"/>
                    <a:pt x="3" y="8"/>
                    <a:pt x="2" y="7"/>
                  </a:cubicBezTo>
                  <a:cubicBezTo>
                    <a:pt x="4" y="5"/>
                    <a:pt x="4" y="5"/>
                    <a:pt x="3" y="3"/>
                  </a:cubicBezTo>
                  <a:cubicBezTo>
                    <a:pt x="3" y="1"/>
                    <a:pt x="4" y="0"/>
                    <a:pt x="6" y="0"/>
                  </a:cubicBezTo>
                  <a:cubicBezTo>
                    <a:pt x="7" y="0"/>
                    <a:pt x="8" y="1"/>
                    <a:pt x="9" y="3"/>
                  </a:cubicBezTo>
                  <a:cubicBezTo>
                    <a:pt x="10" y="4"/>
                    <a:pt x="9" y="9"/>
                    <a:pt x="14" y="5"/>
                  </a:cubicBezTo>
                  <a:cubicBezTo>
                    <a:pt x="14" y="5"/>
                    <a:pt x="15" y="6"/>
                    <a:pt x="15" y="7"/>
                  </a:cubicBezTo>
                  <a:cubicBezTo>
                    <a:pt x="16" y="8"/>
                    <a:pt x="16" y="9"/>
                    <a:pt x="15" y="9"/>
                  </a:cubicBezTo>
                  <a:cubicBezTo>
                    <a:pt x="13" y="10"/>
                    <a:pt x="12" y="10"/>
                    <a:pt x="11" y="11"/>
                  </a:cubicBezTo>
                  <a:cubicBezTo>
                    <a:pt x="11" y="12"/>
                    <a:pt x="12" y="11"/>
                    <a:pt x="13" y="12"/>
                  </a:cubicBezTo>
                  <a:cubicBezTo>
                    <a:pt x="15" y="14"/>
                    <a:pt x="16" y="15"/>
                    <a:pt x="17" y="12"/>
                  </a:cubicBezTo>
                  <a:cubicBezTo>
                    <a:pt x="17" y="11"/>
                    <a:pt x="19" y="8"/>
                    <a:pt x="21" y="11"/>
                  </a:cubicBezTo>
                  <a:cubicBezTo>
                    <a:pt x="22" y="12"/>
                    <a:pt x="24" y="11"/>
                    <a:pt x="26" y="9"/>
                  </a:cubicBezTo>
                  <a:cubicBezTo>
                    <a:pt x="27" y="8"/>
                    <a:pt x="29" y="5"/>
                    <a:pt x="31" y="9"/>
                  </a:cubicBezTo>
                  <a:cubicBezTo>
                    <a:pt x="32" y="6"/>
                    <a:pt x="31" y="4"/>
                    <a:pt x="33" y="2"/>
                  </a:cubicBezTo>
                  <a:cubicBezTo>
                    <a:pt x="34" y="4"/>
                    <a:pt x="34" y="7"/>
                    <a:pt x="37" y="6"/>
                  </a:cubicBezTo>
                  <a:cubicBezTo>
                    <a:pt x="39" y="5"/>
                    <a:pt x="42" y="6"/>
                    <a:pt x="42" y="8"/>
                  </a:cubicBezTo>
                  <a:cubicBezTo>
                    <a:pt x="43" y="10"/>
                    <a:pt x="40" y="11"/>
                    <a:pt x="39" y="12"/>
                  </a:cubicBezTo>
                  <a:cubicBezTo>
                    <a:pt x="36" y="15"/>
                    <a:pt x="39" y="15"/>
                    <a:pt x="41" y="16"/>
                  </a:cubicBezTo>
                  <a:cubicBezTo>
                    <a:pt x="40" y="18"/>
                    <a:pt x="39" y="19"/>
                    <a:pt x="38" y="21"/>
                  </a:cubicBezTo>
                  <a:cubicBezTo>
                    <a:pt x="38" y="21"/>
                    <a:pt x="38" y="21"/>
                    <a:pt x="38" y="22"/>
                  </a:cubicBezTo>
                  <a:cubicBezTo>
                    <a:pt x="37" y="24"/>
                    <a:pt x="35" y="24"/>
                    <a:pt x="33" y="25"/>
                  </a:cubicBezTo>
                  <a:cubicBezTo>
                    <a:pt x="29" y="27"/>
                    <a:pt x="27" y="31"/>
                    <a:pt x="23" y="33"/>
                  </a:cubicBezTo>
                  <a:cubicBezTo>
                    <a:pt x="22" y="33"/>
                    <a:pt x="21" y="34"/>
                    <a:pt x="20" y="35"/>
                  </a:cubicBezTo>
                  <a:cubicBezTo>
                    <a:pt x="19" y="35"/>
                    <a:pt x="19" y="35"/>
                    <a:pt x="18" y="35"/>
                  </a:cubicBezTo>
                  <a:cubicBezTo>
                    <a:pt x="17" y="34"/>
                    <a:pt x="16" y="34"/>
                    <a:pt x="16" y="33"/>
                  </a:cubicBezTo>
                  <a:cubicBezTo>
                    <a:pt x="15" y="28"/>
                    <a:pt x="12" y="25"/>
                    <a:pt x="7" y="23"/>
                  </a:cubicBezTo>
                  <a:cubicBezTo>
                    <a:pt x="6" y="22"/>
                    <a:pt x="6" y="21"/>
                    <a:pt x="5" y="20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1" name="Freeform 1225"/>
            <p:cNvSpPr/>
            <p:nvPr/>
          </p:nvSpPr>
          <p:spPr bwMode="auto">
            <a:xfrm>
              <a:off x="2009776" y="3646489"/>
              <a:ext cx="131763" cy="101600"/>
            </a:xfrm>
            <a:custGeom>
              <a:avLst/>
              <a:gdLst>
                <a:gd name="T0" fmla="*/ 14 w 35"/>
                <a:gd name="T1" fmla="*/ 13 h 27"/>
                <a:gd name="T2" fmla="*/ 25 w 35"/>
                <a:gd name="T3" fmla="*/ 5 h 27"/>
                <a:gd name="T4" fmla="*/ 30 w 35"/>
                <a:gd name="T5" fmla="*/ 1 h 27"/>
                <a:gd name="T6" fmla="*/ 30 w 35"/>
                <a:gd name="T7" fmla="*/ 1 h 27"/>
                <a:gd name="T8" fmla="*/ 33 w 35"/>
                <a:gd name="T9" fmla="*/ 2 h 27"/>
                <a:gd name="T10" fmla="*/ 30 w 35"/>
                <a:gd name="T11" fmla="*/ 6 h 27"/>
                <a:gd name="T12" fmla="*/ 32 w 35"/>
                <a:gd name="T13" fmla="*/ 9 h 27"/>
                <a:gd name="T14" fmla="*/ 31 w 35"/>
                <a:gd name="T15" fmla="*/ 13 h 27"/>
                <a:gd name="T16" fmla="*/ 31 w 35"/>
                <a:gd name="T17" fmla="*/ 16 h 27"/>
                <a:gd name="T18" fmla="*/ 35 w 35"/>
                <a:gd name="T19" fmla="*/ 19 h 27"/>
                <a:gd name="T20" fmla="*/ 29 w 35"/>
                <a:gd name="T21" fmla="*/ 27 h 27"/>
                <a:gd name="T22" fmla="*/ 28 w 35"/>
                <a:gd name="T23" fmla="*/ 26 h 27"/>
                <a:gd name="T24" fmla="*/ 13 w 35"/>
                <a:gd name="T25" fmla="*/ 23 h 27"/>
                <a:gd name="T26" fmla="*/ 1 w 35"/>
                <a:gd name="T27" fmla="*/ 25 h 27"/>
                <a:gd name="T28" fmla="*/ 0 w 35"/>
                <a:gd name="T29" fmla="*/ 24 h 27"/>
                <a:gd name="T30" fmla="*/ 0 w 35"/>
                <a:gd name="T31" fmla="*/ 21 h 27"/>
                <a:gd name="T32" fmla="*/ 0 w 35"/>
                <a:gd name="T33" fmla="*/ 21 h 27"/>
                <a:gd name="T34" fmla="*/ 2 w 35"/>
                <a:gd name="T35" fmla="*/ 18 h 27"/>
                <a:gd name="T36" fmla="*/ 8 w 35"/>
                <a:gd name="T37" fmla="*/ 15 h 27"/>
                <a:gd name="T38" fmla="*/ 11 w 35"/>
                <a:gd name="T39" fmla="*/ 14 h 27"/>
                <a:gd name="T40" fmla="*/ 11 w 35"/>
                <a:gd name="T41" fmla="*/ 14 h 27"/>
                <a:gd name="T42" fmla="*/ 12 w 35"/>
                <a:gd name="T43" fmla="*/ 16 h 27"/>
                <a:gd name="T44" fmla="*/ 13 w 35"/>
                <a:gd name="T45" fmla="*/ 16 h 27"/>
                <a:gd name="T46" fmla="*/ 14 w 35"/>
                <a:gd name="T4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" h="27">
                  <a:moveTo>
                    <a:pt x="14" y="13"/>
                  </a:moveTo>
                  <a:cubicBezTo>
                    <a:pt x="18" y="10"/>
                    <a:pt x="20" y="5"/>
                    <a:pt x="25" y="5"/>
                  </a:cubicBezTo>
                  <a:cubicBezTo>
                    <a:pt x="26" y="3"/>
                    <a:pt x="30" y="4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1"/>
                    <a:pt x="33" y="0"/>
                    <a:pt x="33" y="2"/>
                  </a:cubicBezTo>
                  <a:cubicBezTo>
                    <a:pt x="34" y="4"/>
                    <a:pt x="31" y="5"/>
                    <a:pt x="30" y="6"/>
                  </a:cubicBezTo>
                  <a:cubicBezTo>
                    <a:pt x="30" y="8"/>
                    <a:pt x="31" y="8"/>
                    <a:pt x="32" y="9"/>
                  </a:cubicBezTo>
                  <a:cubicBezTo>
                    <a:pt x="35" y="11"/>
                    <a:pt x="35" y="12"/>
                    <a:pt x="31" y="13"/>
                  </a:cubicBezTo>
                  <a:cubicBezTo>
                    <a:pt x="29" y="14"/>
                    <a:pt x="29" y="15"/>
                    <a:pt x="31" y="16"/>
                  </a:cubicBezTo>
                  <a:cubicBezTo>
                    <a:pt x="32" y="17"/>
                    <a:pt x="34" y="18"/>
                    <a:pt x="35" y="19"/>
                  </a:cubicBezTo>
                  <a:cubicBezTo>
                    <a:pt x="31" y="20"/>
                    <a:pt x="31" y="24"/>
                    <a:pt x="29" y="27"/>
                  </a:cubicBezTo>
                  <a:cubicBezTo>
                    <a:pt x="29" y="27"/>
                    <a:pt x="28" y="27"/>
                    <a:pt x="28" y="26"/>
                  </a:cubicBezTo>
                  <a:cubicBezTo>
                    <a:pt x="24" y="19"/>
                    <a:pt x="19" y="22"/>
                    <a:pt x="13" y="23"/>
                  </a:cubicBezTo>
                  <a:cubicBezTo>
                    <a:pt x="9" y="24"/>
                    <a:pt x="5" y="26"/>
                    <a:pt x="1" y="25"/>
                  </a:cubicBezTo>
                  <a:cubicBezTo>
                    <a:pt x="1" y="25"/>
                    <a:pt x="0" y="25"/>
                    <a:pt x="0" y="24"/>
                  </a:cubicBezTo>
                  <a:cubicBezTo>
                    <a:pt x="0" y="23"/>
                    <a:pt x="0" y="22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0"/>
                    <a:pt x="0" y="19"/>
                    <a:pt x="2" y="18"/>
                  </a:cubicBezTo>
                  <a:cubicBezTo>
                    <a:pt x="5" y="19"/>
                    <a:pt x="5" y="15"/>
                    <a:pt x="8" y="15"/>
                  </a:cubicBezTo>
                  <a:cubicBezTo>
                    <a:pt x="9" y="16"/>
                    <a:pt x="10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5"/>
                    <a:pt x="12" y="15"/>
                    <a:pt x="12" y="16"/>
                  </a:cubicBezTo>
                  <a:cubicBezTo>
                    <a:pt x="12" y="17"/>
                    <a:pt x="13" y="16"/>
                    <a:pt x="13" y="16"/>
                  </a:cubicBezTo>
                  <a:cubicBezTo>
                    <a:pt x="12" y="14"/>
                    <a:pt x="13" y="13"/>
                    <a:pt x="14" y="13"/>
                  </a:cubicBezTo>
                  <a:close/>
                </a:path>
              </a:pathLst>
            </a:custGeom>
            <a:solidFill>
              <a:srgbClr val="A2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2" name="Freeform 1226"/>
            <p:cNvSpPr/>
            <p:nvPr/>
          </p:nvSpPr>
          <p:spPr bwMode="auto">
            <a:xfrm>
              <a:off x="1949451" y="3730626"/>
              <a:ext cx="95250" cy="77788"/>
            </a:xfrm>
            <a:custGeom>
              <a:avLst/>
              <a:gdLst>
                <a:gd name="T0" fmla="*/ 16 w 25"/>
                <a:gd name="T1" fmla="*/ 2 h 21"/>
                <a:gd name="T2" fmla="*/ 17 w 25"/>
                <a:gd name="T3" fmla="*/ 3 h 21"/>
                <a:gd name="T4" fmla="*/ 25 w 25"/>
                <a:gd name="T5" fmla="*/ 4 h 21"/>
                <a:gd name="T6" fmla="*/ 22 w 25"/>
                <a:gd name="T7" fmla="*/ 6 h 21"/>
                <a:gd name="T8" fmla="*/ 20 w 25"/>
                <a:gd name="T9" fmla="*/ 8 h 21"/>
                <a:gd name="T10" fmla="*/ 23 w 25"/>
                <a:gd name="T11" fmla="*/ 9 h 21"/>
                <a:gd name="T12" fmla="*/ 18 w 25"/>
                <a:gd name="T13" fmla="*/ 9 h 21"/>
                <a:gd name="T14" fmla="*/ 13 w 25"/>
                <a:gd name="T15" fmla="*/ 10 h 21"/>
                <a:gd name="T16" fmla="*/ 9 w 25"/>
                <a:gd name="T17" fmla="*/ 15 h 21"/>
                <a:gd name="T18" fmla="*/ 12 w 25"/>
                <a:gd name="T19" fmla="*/ 19 h 21"/>
                <a:gd name="T20" fmla="*/ 6 w 25"/>
                <a:gd name="T21" fmla="*/ 17 h 21"/>
                <a:gd name="T22" fmla="*/ 5 w 25"/>
                <a:gd name="T23" fmla="*/ 17 h 21"/>
                <a:gd name="T24" fmla="*/ 2 w 25"/>
                <a:gd name="T25" fmla="*/ 18 h 21"/>
                <a:gd name="T26" fmla="*/ 2 w 25"/>
                <a:gd name="T27" fmla="*/ 14 h 21"/>
                <a:gd name="T28" fmla="*/ 1 w 25"/>
                <a:gd name="T29" fmla="*/ 11 h 21"/>
                <a:gd name="T30" fmla="*/ 2 w 25"/>
                <a:gd name="T31" fmla="*/ 9 h 21"/>
                <a:gd name="T32" fmla="*/ 11 w 25"/>
                <a:gd name="T33" fmla="*/ 3 h 21"/>
                <a:gd name="T34" fmla="*/ 16 w 25"/>
                <a:gd name="T3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" h="21">
                  <a:moveTo>
                    <a:pt x="16" y="2"/>
                  </a:moveTo>
                  <a:cubicBezTo>
                    <a:pt x="17" y="2"/>
                    <a:pt x="17" y="3"/>
                    <a:pt x="17" y="3"/>
                  </a:cubicBezTo>
                  <a:cubicBezTo>
                    <a:pt x="20" y="9"/>
                    <a:pt x="23" y="2"/>
                    <a:pt x="25" y="4"/>
                  </a:cubicBezTo>
                  <a:cubicBezTo>
                    <a:pt x="25" y="5"/>
                    <a:pt x="24" y="5"/>
                    <a:pt x="22" y="6"/>
                  </a:cubicBezTo>
                  <a:cubicBezTo>
                    <a:pt x="22" y="6"/>
                    <a:pt x="20" y="6"/>
                    <a:pt x="20" y="8"/>
                  </a:cubicBezTo>
                  <a:cubicBezTo>
                    <a:pt x="20" y="8"/>
                    <a:pt x="22" y="7"/>
                    <a:pt x="23" y="9"/>
                  </a:cubicBezTo>
                  <a:cubicBezTo>
                    <a:pt x="21" y="9"/>
                    <a:pt x="20" y="13"/>
                    <a:pt x="18" y="9"/>
                  </a:cubicBezTo>
                  <a:cubicBezTo>
                    <a:pt x="16" y="10"/>
                    <a:pt x="14" y="9"/>
                    <a:pt x="13" y="10"/>
                  </a:cubicBezTo>
                  <a:cubicBezTo>
                    <a:pt x="11" y="12"/>
                    <a:pt x="10" y="13"/>
                    <a:pt x="9" y="15"/>
                  </a:cubicBezTo>
                  <a:cubicBezTo>
                    <a:pt x="7" y="18"/>
                    <a:pt x="10" y="18"/>
                    <a:pt x="12" y="19"/>
                  </a:cubicBezTo>
                  <a:cubicBezTo>
                    <a:pt x="10" y="19"/>
                    <a:pt x="7" y="21"/>
                    <a:pt x="6" y="17"/>
                  </a:cubicBezTo>
                  <a:cubicBezTo>
                    <a:pt x="6" y="16"/>
                    <a:pt x="6" y="16"/>
                    <a:pt x="5" y="17"/>
                  </a:cubicBezTo>
                  <a:cubicBezTo>
                    <a:pt x="4" y="18"/>
                    <a:pt x="2" y="18"/>
                    <a:pt x="2" y="18"/>
                  </a:cubicBezTo>
                  <a:cubicBezTo>
                    <a:pt x="0" y="17"/>
                    <a:pt x="1" y="15"/>
                    <a:pt x="2" y="14"/>
                  </a:cubicBezTo>
                  <a:cubicBezTo>
                    <a:pt x="3" y="12"/>
                    <a:pt x="3" y="11"/>
                    <a:pt x="1" y="11"/>
                  </a:cubicBezTo>
                  <a:cubicBezTo>
                    <a:pt x="1" y="10"/>
                    <a:pt x="1" y="9"/>
                    <a:pt x="2" y="9"/>
                  </a:cubicBezTo>
                  <a:cubicBezTo>
                    <a:pt x="5" y="8"/>
                    <a:pt x="8" y="5"/>
                    <a:pt x="11" y="3"/>
                  </a:cubicBezTo>
                  <a:cubicBezTo>
                    <a:pt x="13" y="3"/>
                    <a:pt x="14" y="0"/>
                    <a:pt x="16" y="2"/>
                  </a:cubicBezTo>
                  <a:close/>
                </a:path>
              </a:pathLst>
            </a:custGeom>
            <a:solidFill>
              <a:srgbClr val="9D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3" name="Freeform 1227"/>
            <p:cNvSpPr/>
            <p:nvPr/>
          </p:nvSpPr>
          <p:spPr bwMode="auto">
            <a:xfrm>
              <a:off x="1935163" y="3783014"/>
              <a:ext cx="14288" cy="14288"/>
            </a:xfrm>
            <a:custGeom>
              <a:avLst/>
              <a:gdLst>
                <a:gd name="T0" fmla="*/ 4 w 4"/>
                <a:gd name="T1" fmla="*/ 1 h 4"/>
                <a:gd name="T2" fmla="*/ 2 w 4"/>
                <a:gd name="T3" fmla="*/ 4 h 4"/>
                <a:gd name="T4" fmla="*/ 1 w 4"/>
                <a:gd name="T5" fmla="*/ 2 h 4"/>
                <a:gd name="T6" fmla="*/ 3 w 4"/>
                <a:gd name="T7" fmla="*/ 0 h 4"/>
                <a:gd name="T8" fmla="*/ 4 w 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4" y="3"/>
                    <a:pt x="3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4" y="0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9D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4" name="Freeform 1228"/>
            <p:cNvSpPr/>
            <p:nvPr/>
          </p:nvSpPr>
          <p:spPr bwMode="auto">
            <a:xfrm>
              <a:off x="2116138" y="3748089"/>
              <a:ext cx="19050" cy="12700"/>
            </a:xfrm>
            <a:custGeom>
              <a:avLst/>
              <a:gdLst>
                <a:gd name="T0" fmla="*/ 5 w 5"/>
                <a:gd name="T1" fmla="*/ 0 h 3"/>
                <a:gd name="T2" fmla="*/ 1 w 5"/>
                <a:gd name="T3" fmla="*/ 3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3" y="1"/>
                    <a:pt x="2" y="2"/>
                    <a:pt x="1" y="3"/>
                  </a:cubicBezTo>
                  <a:cubicBezTo>
                    <a:pt x="0" y="0"/>
                    <a:pt x="2" y="0"/>
                    <a:pt x="5" y="0"/>
                  </a:cubicBezTo>
                  <a:close/>
                </a:path>
              </a:pathLst>
            </a:custGeom>
            <a:solidFill>
              <a:srgbClr val="A2C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5" name="Freeform 1229"/>
            <p:cNvSpPr/>
            <p:nvPr/>
          </p:nvSpPr>
          <p:spPr bwMode="auto">
            <a:xfrm>
              <a:off x="1765301" y="3805239"/>
              <a:ext cx="19050" cy="19050"/>
            </a:xfrm>
            <a:custGeom>
              <a:avLst/>
              <a:gdLst>
                <a:gd name="T0" fmla="*/ 0 w 5"/>
                <a:gd name="T1" fmla="*/ 5 h 5"/>
                <a:gd name="T2" fmla="*/ 3 w 5"/>
                <a:gd name="T3" fmla="*/ 0 h 5"/>
                <a:gd name="T4" fmla="*/ 5 w 5"/>
                <a:gd name="T5" fmla="*/ 5 h 5"/>
                <a:gd name="T6" fmla="*/ 0 w 5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cubicBezTo>
                    <a:pt x="1" y="2"/>
                    <a:pt x="1" y="0"/>
                    <a:pt x="3" y="0"/>
                  </a:cubicBezTo>
                  <a:cubicBezTo>
                    <a:pt x="5" y="1"/>
                    <a:pt x="4" y="3"/>
                    <a:pt x="5" y="5"/>
                  </a:cubicBezTo>
                  <a:cubicBezTo>
                    <a:pt x="3" y="5"/>
                    <a:pt x="2" y="3"/>
                    <a:pt x="0" y="5"/>
                  </a:cubicBezTo>
                  <a:close/>
                </a:path>
              </a:pathLst>
            </a:custGeom>
            <a:solidFill>
              <a:srgbClr val="B0D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6" name="Freeform 1230"/>
            <p:cNvSpPr/>
            <p:nvPr/>
          </p:nvSpPr>
          <p:spPr bwMode="auto">
            <a:xfrm>
              <a:off x="1776413" y="3937001"/>
              <a:ext cx="19050" cy="11113"/>
            </a:xfrm>
            <a:custGeom>
              <a:avLst/>
              <a:gdLst>
                <a:gd name="T0" fmla="*/ 5 w 5"/>
                <a:gd name="T1" fmla="*/ 0 h 3"/>
                <a:gd name="T2" fmla="*/ 1 w 5"/>
                <a:gd name="T3" fmla="*/ 3 h 3"/>
                <a:gd name="T4" fmla="*/ 0 w 5"/>
                <a:gd name="T5" fmla="*/ 1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4" y="2"/>
                    <a:pt x="3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2" y="2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BB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7" name="Freeform 1231"/>
            <p:cNvSpPr/>
            <p:nvPr/>
          </p:nvSpPr>
          <p:spPr bwMode="auto">
            <a:xfrm>
              <a:off x="1743076" y="3937001"/>
              <a:ext cx="7938" cy="11113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2 h 3"/>
                <a:gd name="T4" fmla="*/ 1 w 2"/>
                <a:gd name="T5" fmla="*/ 0 h 3"/>
                <a:gd name="T6" fmla="*/ 2 w 2"/>
                <a:gd name="T7" fmla="*/ 1 h 3"/>
                <a:gd name="T8" fmla="*/ 2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1" y="3"/>
                    <a:pt x="1" y="2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2" y="3"/>
                    <a:pt x="2" y="3"/>
                  </a:cubicBezTo>
                  <a:close/>
                </a:path>
              </a:pathLst>
            </a:custGeom>
            <a:solidFill>
              <a:srgbClr val="BB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8" name="Freeform 1232"/>
            <p:cNvSpPr/>
            <p:nvPr/>
          </p:nvSpPr>
          <p:spPr bwMode="auto">
            <a:xfrm>
              <a:off x="1784351" y="3990976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3 w 3"/>
                <a:gd name="T3" fmla="*/ 3 h 3"/>
                <a:gd name="T4" fmla="*/ 0 w 3"/>
                <a:gd name="T5" fmla="*/ 2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3" y="2"/>
                    <a:pt x="3" y="3"/>
                    <a:pt x="3" y="3"/>
                  </a:cubicBezTo>
                  <a:cubicBezTo>
                    <a:pt x="2" y="3"/>
                    <a:pt x="1" y="2"/>
                    <a:pt x="0" y="2"/>
                  </a:cubicBezTo>
                  <a:cubicBezTo>
                    <a:pt x="1" y="0"/>
                    <a:pt x="2" y="2"/>
                    <a:pt x="3" y="2"/>
                  </a:cubicBezTo>
                  <a:close/>
                </a:path>
              </a:pathLst>
            </a:custGeom>
            <a:solidFill>
              <a:srgbClr val="BB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79" name="Freeform 1233"/>
            <p:cNvSpPr/>
            <p:nvPr/>
          </p:nvSpPr>
          <p:spPr bwMode="auto">
            <a:xfrm>
              <a:off x="1795463" y="3956051"/>
              <a:ext cx="147638" cy="117475"/>
            </a:xfrm>
            <a:custGeom>
              <a:avLst/>
              <a:gdLst>
                <a:gd name="T0" fmla="*/ 6 w 39"/>
                <a:gd name="T1" fmla="*/ 17 h 31"/>
                <a:gd name="T2" fmla="*/ 11 w 39"/>
                <a:gd name="T3" fmla="*/ 13 h 31"/>
                <a:gd name="T4" fmla="*/ 25 w 39"/>
                <a:gd name="T5" fmla="*/ 1 h 31"/>
                <a:gd name="T6" fmla="*/ 27 w 39"/>
                <a:gd name="T7" fmla="*/ 1 h 31"/>
                <a:gd name="T8" fmla="*/ 31 w 39"/>
                <a:gd name="T9" fmla="*/ 1 h 31"/>
                <a:gd name="T10" fmla="*/ 32 w 39"/>
                <a:gd name="T11" fmla="*/ 1 h 31"/>
                <a:gd name="T12" fmla="*/ 39 w 39"/>
                <a:gd name="T13" fmla="*/ 3 h 31"/>
                <a:gd name="T14" fmla="*/ 37 w 39"/>
                <a:gd name="T15" fmla="*/ 8 h 31"/>
                <a:gd name="T16" fmla="*/ 35 w 39"/>
                <a:gd name="T17" fmla="*/ 9 h 31"/>
                <a:gd name="T18" fmla="*/ 31 w 39"/>
                <a:gd name="T19" fmla="*/ 11 h 31"/>
                <a:gd name="T20" fmla="*/ 18 w 39"/>
                <a:gd name="T21" fmla="*/ 23 h 31"/>
                <a:gd name="T22" fmla="*/ 16 w 39"/>
                <a:gd name="T23" fmla="*/ 28 h 31"/>
                <a:gd name="T24" fmla="*/ 12 w 39"/>
                <a:gd name="T25" fmla="*/ 27 h 31"/>
                <a:gd name="T26" fmla="*/ 12 w 39"/>
                <a:gd name="T27" fmla="*/ 25 h 31"/>
                <a:gd name="T28" fmla="*/ 5 w 39"/>
                <a:gd name="T29" fmla="*/ 28 h 31"/>
                <a:gd name="T30" fmla="*/ 1 w 39"/>
                <a:gd name="T31" fmla="*/ 31 h 31"/>
                <a:gd name="T32" fmla="*/ 0 w 39"/>
                <a:gd name="T33" fmla="*/ 29 h 31"/>
                <a:gd name="T34" fmla="*/ 5 w 39"/>
                <a:gd name="T35" fmla="*/ 20 h 31"/>
                <a:gd name="T36" fmla="*/ 6 w 39"/>
                <a:gd name="T37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31">
                  <a:moveTo>
                    <a:pt x="6" y="17"/>
                  </a:moveTo>
                  <a:cubicBezTo>
                    <a:pt x="10" y="18"/>
                    <a:pt x="9" y="14"/>
                    <a:pt x="11" y="13"/>
                  </a:cubicBezTo>
                  <a:cubicBezTo>
                    <a:pt x="16" y="9"/>
                    <a:pt x="22" y="7"/>
                    <a:pt x="25" y="1"/>
                  </a:cubicBezTo>
                  <a:cubicBezTo>
                    <a:pt x="25" y="1"/>
                    <a:pt x="26" y="1"/>
                    <a:pt x="27" y="1"/>
                  </a:cubicBezTo>
                  <a:cubicBezTo>
                    <a:pt x="28" y="0"/>
                    <a:pt x="30" y="0"/>
                    <a:pt x="31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5" y="1"/>
                    <a:pt x="37" y="1"/>
                    <a:pt x="39" y="3"/>
                  </a:cubicBezTo>
                  <a:cubicBezTo>
                    <a:pt x="39" y="5"/>
                    <a:pt x="39" y="7"/>
                    <a:pt x="37" y="8"/>
                  </a:cubicBezTo>
                  <a:cubicBezTo>
                    <a:pt x="37" y="9"/>
                    <a:pt x="36" y="9"/>
                    <a:pt x="35" y="9"/>
                  </a:cubicBezTo>
                  <a:cubicBezTo>
                    <a:pt x="34" y="10"/>
                    <a:pt x="33" y="11"/>
                    <a:pt x="31" y="11"/>
                  </a:cubicBezTo>
                  <a:cubicBezTo>
                    <a:pt x="24" y="12"/>
                    <a:pt x="21" y="17"/>
                    <a:pt x="18" y="23"/>
                  </a:cubicBezTo>
                  <a:cubicBezTo>
                    <a:pt x="18" y="25"/>
                    <a:pt x="17" y="27"/>
                    <a:pt x="16" y="28"/>
                  </a:cubicBezTo>
                  <a:cubicBezTo>
                    <a:pt x="14" y="28"/>
                    <a:pt x="13" y="28"/>
                    <a:pt x="12" y="27"/>
                  </a:cubicBezTo>
                  <a:cubicBezTo>
                    <a:pt x="12" y="26"/>
                    <a:pt x="12" y="26"/>
                    <a:pt x="12" y="25"/>
                  </a:cubicBezTo>
                  <a:cubicBezTo>
                    <a:pt x="8" y="23"/>
                    <a:pt x="7" y="26"/>
                    <a:pt x="5" y="28"/>
                  </a:cubicBezTo>
                  <a:cubicBezTo>
                    <a:pt x="3" y="29"/>
                    <a:pt x="3" y="31"/>
                    <a:pt x="1" y="31"/>
                  </a:cubicBezTo>
                  <a:cubicBezTo>
                    <a:pt x="0" y="30"/>
                    <a:pt x="0" y="30"/>
                    <a:pt x="0" y="29"/>
                  </a:cubicBezTo>
                  <a:cubicBezTo>
                    <a:pt x="1" y="26"/>
                    <a:pt x="3" y="23"/>
                    <a:pt x="5" y="20"/>
                  </a:cubicBezTo>
                  <a:cubicBezTo>
                    <a:pt x="5" y="19"/>
                    <a:pt x="6" y="18"/>
                    <a:pt x="6" y="17"/>
                  </a:cubicBezTo>
                  <a:close/>
                </a:path>
              </a:pathLst>
            </a:custGeom>
            <a:solidFill>
              <a:srgbClr val="F1EC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0" name="Freeform 1234"/>
            <p:cNvSpPr/>
            <p:nvPr/>
          </p:nvSpPr>
          <p:spPr bwMode="auto">
            <a:xfrm>
              <a:off x="1768476" y="4032251"/>
              <a:ext cx="46038" cy="153988"/>
            </a:xfrm>
            <a:custGeom>
              <a:avLst/>
              <a:gdLst>
                <a:gd name="T0" fmla="*/ 12 w 12"/>
                <a:gd name="T1" fmla="*/ 0 h 41"/>
                <a:gd name="T2" fmla="*/ 8 w 12"/>
                <a:gd name="T3" fmla="*/ 9 h 41"/>
                <a:gd name="T4" fmla="*/ 7 w 12"/>
                <a:gd name="T5" fmla="*/ 23 h 41"/>
                <a:gd name="T6" fmla="*/ 7 w 12"/>
                <a:gd name="T7" fmla="*/ 27 h 41"/>
                <a:gd name="T8" fmla="*/ 6 w 12"/>
                <a:gd name="T9" fmla="*/ 31 h 41"/>
                <a:gd name="T10" fmla="*/ 6 w 12"/>
                <a:gd name="T11" fmla="*/ 41 h 41"/>
                <a:gd name="T12" fmla="*/ 5 w 12"/>
                <a:gd name="T13" fmla="*/ 41 h 41"/>
                <a:gd name="T14" fmla="*/ 2 w 12"/>
                <a:gd name="T15" fmla="*/ 34 h 41"/>
                <a:gd name="T16" fmla="*/ 1 w 12"/>
                <a:gd name="T17" fmla="*/ 25 h 41"/>
                <a:gd name="T18" fmla="*/ 4 w 12"/>
                <a:gd name="T19" fmla="*/ 8 h 41"/>
                <a:gd name="T20" fmla="*/ 12 w 12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41">
                  <a:moveTo>
                    <a:pt x="12" y="0"/>
                  </a:moveTo>
                  <a:cubicBezTo>
                    <a:pt x="11" y="3"/>
                    <a:pt x="9" y="6"/>
                    <a:pt x="8" y="9"/>
                  </a:cubicBezTo>
                  <a:cubicBezTo>
                    <a:pt x="7" y="14"/>
                    <a:pt x="7" y="18"/>
                    <a:pt x="7" y="23"/>
                  </a:cubicBezTo>
                  <a:cubicBezTo>
                    <a:pt x="7" y="24"/>
                    <a:pt x="7" y="25"/>
                    <a:pt x="7" y="27"/>
                  </a:cubicBezTo>
                  <a:cubicBezTo>
                    <a:pt x="6" y="28"/>
                    <a:pt x="6" y="30"/>
                    <a:pt x="6" y="31"/>
                  </a:cubicBezTo>
                  <a:cubicBezTo>
                    <a:pt x="6" y="35"/>
                    <a:pt x="9" y="38"/>
                    <a:pt x="6" y="41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38"/>
                    <a:pt x="5" y="36"/>
                    <a:pt x="2" y="34"/>
                  </a:cubicBezTo>
                  <a:cubicBezTo>
                    <a:pt x="0" y="32"/>
                    <a:pt x="0" y="28"/>
                    <a:pt x="1" y="25"/>
                  </a:cubicBezTo>
                  <a:cubicBezTo>
                    <a:pt x="3" y="20"/>
                    <a:pt x="2" y="14"/>
                    <a:pt x="4" y="8"/>
                  </a:cubicBezTo>
                  <a:cubicBezTo>
                    <a:pt x="5" y="4"/>
                    <a:pt x="7" y="0"/>
                    <a:pt x="12" y="0"/>
                  </a:cubicBezTo>
                  <a:close/>
                </a:path>
              </a:pathLst>
            </a:custGeom>
            <a:solidFill>
              <a:srgbClr val="F8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1" name="Freeform 1235"/>
            <p:cNvSpPr/>
            <p:nvPr/>
          </p:nvSpPr>
          <p:spPr bwMode="auto">
            <a:xfrm>
              <a:off x="1471613" y="4133851"/>
              <a:ext cx="120650" cy="101600"/>
            </a:xfrm>
            <a:custGeom>
              <a:avLst/>
              <a:gdLst>
                <a:gd name="T0" fmla="*/ 28 w 32"/>
                <a:gd name="T1" fmla="*/ 22 h 27"/>
                <a:gd name="T2" fmla="*/ 23 w 32"/>
                <a:gd name="T3" fmla="*/ 27 h 27"/>
                <a:gd name="T4" fmla="*/ 19 w 32"/>
                <a:gd name="T5" fmla="*/ 25 h 27"/>
                <a:gd name="T6" fmla="*/ 18 w 32"/>
                <a:gd name="T7" fmla="*/ 24 h 27"/>
                <a:gd name="T8" fmla="*/ 18 w 32"/>
                <a:gd name="T9" fmla="*/ 19 h 27"/>
                <a:gd name="T10" fmla="*/ 13 w 32"/>
                <a:gd name="T11" fmla="*/ 19 h 27"/>
                <a:gd name="T12" fmla="*/ 1 w 32"/>
                <a:gd name="T13" fmla="*/ 13 h 27"/>
                <a:gd name="T14" fmla="*/ 1 w 32"/>
                <a:gd name="T15" fmla="*/ 13 h 27"/>
                <a:gd name="T16" fmla="*/ 2 w 32"/>
                <a:gd name="T17" fmla="*/ 11 h 27"/>
                <a:gd name="T18" fmla="*/ 7 w 32"/>
                <a:gd name="T19" fmla="*/ 8 h 27"/>
                <a:gd name="T20" fmla="*/ 9 w 32"/>
                <a:gd name="T21" fmla="*/ 9 h 27"/>
                <a:gd name="T22" fmla="*/ 9 w 32"/>
                <a:gd name="T23" fmla="*/ 11 h 27"/>
                <a:gd name="T24" fmla="*/ 9 w 32"/>
                <a:gd name="T25" fmla="*/ 13 h 27"/>
                <a:gd name="T26" fmla="*/ 12 w 32"/>
                <a:gd name="T27" fmla="*/ 12 h 27"/>
                <a:gd name="T28" fmla="*/ 13 w 32"/>
                <a:gd name="T29" fmla="*/ 7 h 27"/>
                <a:gd name="T30" fmla="*/ 18 w 32"/>
                <a:gd name="T31" fmla="*/ 3 h 27"/>
                <a:gd name="T32" fmla="*/ 20 w 32"/>
                <a:gd name="T33" fmla="*/ 7 h 27"/>
                <a:gd name="T34" fmla="*/ 22 w 32"/>
                <a:gd name="T35" fmla="*/ 3 h 27"/>
                <a:gd name="T36" fmla="*/ 25 w 32"/>
                <a:gd name="T37" fmla="*/ 0 h 27"/>
                <a:gd name="T38" fmla="*/ 26 w 32"/>
                <a:gd name="T39" fmla="*/ 1 h 27"/>
                <a:gd name="T40" fmla="*/ 32 w 32"/>
                <a:gd name="T41" fmla="*/ 4 h 27"/>
                <a:gd name="T42" fmla="*/ 19 w 32"/>
                <a:gd name="T43" fmla="*/ 14 h 27"/>
                <a:gd name="T44" fmla="*/ 28 w 32"/>
                <a:gd name="T45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27">
                  <a:moveTo>
                    <a:pt x="28" y="22"/>
                  </a:moveTo>
                  <a:cubicBezTo>
                    <a:pt x="26" y="23"/>
                    <a:pt x="26" y="26"/>
                    <a:pt x="23" y="27"/>
                  </a:cubicBezTo>
                  <a:cubicBezTo>
                    <a:pt x="22" y="27"/>
                    <a:pt x="21" y="26"/>
                    <a:pt x="19" y="25"/>
                  </a:cubicBezTo>
                  <a:cubicBezTo>
                    <a:pt x="19" y="25"/>
                    <a:pt x="18" y="24"/>
                    <a:pt x="18" y="24"/>
                  </a:cubicBezTo>
                  <a:cubicBezTo>
                    <a:pt x="16" y="22"/>
                    <a:pt x="19" y="21"/>
                    <a:pt x="18" y="19"/>
                  </a:cubicBezTo>
                  <a:cubicBezTo>
                    <a:pt x="17" y="18"/>
                    <a:pt x="15" y="20"/>
                    <a:pt x="13" y="19"/>
                  </a:cubicBezTo>
                  <a:cubicBezTo>
                    <a:pt x="9" y="18"/>
                    <a:pt x="4" y="17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2"/>
                    <a:pt x="0" y="11"/>
                    <a:pt x="2" y="11"/>
                  </a:cubicBezTo>
                  <a:cubicBezTo>
                    <a:pt x="4" y="10"/>
                    <a:pt x="6" y="12"/>
                    <a:pt x="7" y="8"/>
                  </a:cubicBezTo>
                  <a:cubicBezTo>
                    <a:pt x="7" y="8"/>
                    <a:pt x="8" y="8"/>
                    <a:pt x="9" y="9"/>
                  </a:cubicBezTo>
                  <a:cubicBezTo>
                    <a:pt x="10" y="9"/>
                    <a:pt x="9" y="10"/>
                    <a:pt x="9" y="11"/>
                  </a:cubicBezTo>
                  <a:cubicBezTo>
                    <a:pt x="8" y="12"/>
                    <a:pt x="8" y="13"/>
                    <a:pt x="9" y="13"/>
                  </a:cubicBezTo>
                  <a:cubicBezTo>
                    <a:pt x="10" y="14"/>
                    <a:pt x="11" y="13"/>
                    <a:pt x="12" y="12"/>
                  </a:cubicBezTo>
                  <a:cubicBezTo>
                    <a:pt x="12" y="11"/>
                    <a:pt x="13" y="10"/>
                    <a:pt x="13" y="7"/>
                  </a:cubicBezTo>
                  <a:cubicBezTo>
                    <a:pt x="13" y="5"/>
                    <a:pt x="16" y="3"/>
                    <a:pt x="18" y="3"/>
                  </a:cubicBezTo>
                  <a:cubicBezTo>
                    <a:pt x="21" y="3"/>
                    <a:pt x="20" y="6"/>
                    <a:pt x="20" y="7"/>
                  </a:cubicBezTo>
                  <a:cubicBezTo>
                    <a:pt x="23" y="6"/>
                    <a:pt x="22" y="6"/>
                    <a:pt x="22" y="3"/>
                  </a:cubicBezTo>
                  <a:cubicBezTo>
                    <a:pt x="21" y="1"/>
                    <a:pt x="23" y="0"/>
                    <a:pt x="25" y="0"/>
                  </a:cubicBezTo>
                  <a:cubicBezTo>
                    <a:pt x="25" y="1"/>
                    <a:pt x="26" y="1"/>
                    <a:pt x="26" y="1"/>
                  </a:cubicBezTo>
                  <a:cubicBezTo>
                    <a:pt x="29" y="1"/>
                    <a:pt x="30" y="3"/>
                    <a:pt x="32" y="4"/>
                  </a:cubicBezTo>
                  <a:cubicBezTo>
                    <a:pt x="30" y="11"/>
                    <a:pt x="28" y="16"/>
                    <a:pt x="19" y="14"/>
                  </a:cubicBezTo>
                  <a:cubicBezTo>
                    <a:pt x="23" y="15"/>
                    <a:pt x="23" y="21"/>
                    <a:pt x="28" y="22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2" name="Freeform 1236"/>
            <p:cNvSpPr/>
            <p:nvPr/>
          </p:nvSpPr>
          <p:spPr bwMode="auto">
            <a:xfrm>
              <a:off x="1787526" y="4133851"/>
              <a:ext cx="180975" cy="63500"/>
            </a:xfrm>
            <a:custGeom>
              <a:avLst/>
              <a:gdLst>
                <a:gd name="T0" fmla="*/ 1 w 48"/>
                <a:gd name="T1" fmla="*/ 14 h 17"/>
                <a:gd name="T2" fmla="*/ 0 w 48"/>
                <a:gd name="T3" fmla="*/ 4 h 17"/>
                <a:gd name="T4" fmla="*/ 23 w 48"/>
                <a:gd name="T5" fmla="*/ 8 h 17"/>
                <a:gd name="T6" fmla="*/ 25 w 48"/>
                <a:gd name="T7" fmla="*/ 7 h 17"/>
                <a:gd name="T8" fmla="*/ 42 w 48"/>
                <a:gd name="T9" fmla="*/ 2 h 17"/>
                <a:gd name="T10" fmla="*/ 48 w 48"/>
                <a:gd name="T11" fmla="*/ 2 h 17"/>
                <a:gd name="T12" fmla="*/ 36 w 48"/>
                <a:gd name="T13" fmla="*/ 9 h 17"/>
                <a:gd name="T14" fmla="*/ 23 w 48"/>
                <a:gd name="T15" fmla="*/ 14 h 17"/>
                <a:gd name="T16" fmla="*/ 12 w 48"/>
                <a:gd name="T17" fmla="*/ 16 h 17"/>
                <a:gd name="T18" fmla="*/ 1 w 48"/>
                <a:gd name="T19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17">
                  <a:moveTo>
                    <a:pt x="1" y="14"/>
                  </a:moveTo>
                  <a:cubicBezTo>
                    <a:pt x="2" y="11"/>
                    <a:pt x="0" y="8"/>
                    <a:pt x="0" y="4"/>
                  </a:cubicBezTo>
                  <a:cubicBezTo>
                    <a:pt x="8" y="5"/>
                    <a:pt x="15" y="10"/>
                    <a:pt x="23" y="8"/>
                  </a:cubicBezTo>
                  <a:cubicBezTo>
                    <a:pt x="24" y="8"/>
                    <a:pt x="24" y="8"/>
                    <a:pt x="25" y="7"/>
                  </a:cubicBezTo>
                  <a:cubicBezTo>
                    <a:pt x="30" y="3"/>
                    <a:pt x="36" y="4"/>
                    <a:pt x="42" y="2"/>
                  </a:cubicBezTo>
                  <a:cubicBezTo>
                    <a:pt x="44" y="1"/>
                    <a:pt x="46" y="0"/>
                    <a:pt x="48" y="2"/>
                  </a:cubicBezTo>
                  <a:cubicBezTo>
                    <a:pt x="45" y="5"/>
                    <a:pt x="40" y="7"/>
                    <a:pt x="36" y="9"/>
                  </a:cubicBezTo>
                  <a:cubicBezTo>
                    <a:pt x="32" y="10"/>
                    <a:pt x="27" y="8"/>
                    <a:pt x="23" y="14"/>
                  </a:cubicBezTo>
                  <a:cubicBezTo>
                    <a:pt x="21" y="17"/>
                    <a:pt x="16" y="16"/>
                    <a:pt x="12" y="16"/>
                  </a:cubicBezTo>
                  <a:cubicBezTo>
                    <a:pt x="9" y="15"/>
                    <a:pt x="5" y="15"/>
                    <a:pt x="1" y="14"/>
                  </a:cubicBezTo>
                  <a:close/>
                </a:path>
              </a:pathLst>
            </a:custGeom>
            <a:solidFill>
              <a:srgbClr val="F7F4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3" name="Freeform 1237"/>
            <p:cNvSpPr/>
            <p:nvPr/>
          </p:nvSpPr>
          <p:spPr bwMode="auto">
            <a:xfrm>
              <a:off x="1792288" y="4186239"/>
              <a:ext cx="41275" cy="11113"/>
            </a:xfrm>
            <a:custGeom>
              <a:avLst/>
              <a:gdLst>
                <a:gd name="T0" fmla="*/ 0 w 11"/>
                <a:gd name="T1" fmla="*/ 0 h 3"/>
                <a:gd name="T2" fmla="*/ 11 w 11"/>
                <a:gd name="T3" fmla="*/ 2 h 3"/>
                <a:gd name="T4" fmla="*/ 0 w 1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3">
                  <a:moveTo>
                    <a:pt x="0" y="0"/>
                  </a:moveTo>
                  <a:cubicBezTo>
                    <a:pt x="4" y="0"/>
                    <a:pt x="8" y="0"/>
                    <a:pt x="11" y="2"/>
                  </a:cubicBezTo>
                  <a:cubicBezTo>
                    <a:pt x="7" y="2"/>
                    <a:pt x="3" y="3"/>
                    <a:pt x="0" y="0"/>
                  </a:cubicBezTo>
                  <a:close/>
                </a:path>
              </a:pathLst>
            </a:custGeom>
            <a:solidFill>
              <a:srgbClr val="F8F5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4" name="Freeform 1238"/>
            <p:cNvSpPr/>
            <p:nvPr/>
          </p:nvSpPr>
          <p:spPr bwMode="auto">
            <a:xfrm>
              <a:off x="1847851" y="3990976"/>
              <a:ext cx="150813" cy="176213"/>
            </a:xfrm>
            <a:custGeom>
              <a:avLst/>
              <a:gdLst>
                <a:gd name="T0" fmla="*/ 32 w 40"/>
                <a:gd name="T1" fmla="*/ 40 h 47"/>
                <a:gd name="T2" fmla="*/ 25 w 40"/>
                <a:gd name="T3" fmla="*/ 41 h 47"/>
                <a:gd name="T4" fmla="*/ 18 w 40"/>
                <a:gd name="T5" fmla="*/ 42 h 47"/>
                <a:gd name="T6" fmla="*/ 14 w 40"/>
                <a:gd name="T7" fmla="*/ 43 h 47"/>
                <a:gd name="T8" fmla="*/ 8 w 40"/>
                <a:gd name="T9" fmla="*/ 46 h 47"/>
                <a:gd name="T10" fmla="*/ 3 w 40"/>
                <a:gd name="T11" fmla="*/ 41 h 47"/>
                <a:gd name="T12" fmla="*/ 0 w 40"/>
                <a:gd name="T13" fmla="*/ 33 h 47"/>
                <a:gd name="T14" fmla="*/ 0 w 40"/>
                <a:gd name="T15" fmla="*/ 21 h 47"/>
                <a:gd name="T16" fmla="*/ 1 w 40"/>
                <a:gd name="T17" fmla="*/ 18 h 47"/>
                <a:gd name="T18" fmla="*/ 5 w 40"/>
                <a:gd name="T19" fmla="*/ 9 h 47"/>
                <a:gd name="T20" fmla="*/ 21 w 40"/>
                <a:gd name="T21" fmla="*/ 0 h 47"/>
                <a:gd name="T22" fmla="*/ 21 w 40"/>
                <a:gd name="T23" fmla="*/ 3 h 47"/>
                <a:gd name="T24" fmla="*/ 19 w 40"/>
                <a:gd name="T25" fmla="*/ 12 h 47"/>
                <a:gd name="T26" fmla="*/ 27 w 40"/>
                <a:gd name="T27" fmla="*/ 13 h 47"/>
                <a:gd name="T28" fmla="*/ 37 w 40"/>
                <a:gd name="T29" fmla="*/ 21 h 47"/>
                <a:gd name="T30" fmla="*/ 39 w 40"/>
                <a:gd name="T31" fmla="*/ 32 h 47"/>
                <a:gd name="T32" fmla="*/ 35 w 40"/>
                <a:gd name="T33" fmla="*/ 38 h 47"/>
                <a:gd name="T34" fmla="*/ 32 w 40"/>
                <a:gd name="T35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47">
                  <a:moveTo>
                    <a:pt x="32" y="40"/>
                  </a:moveTo>
                  <a:cubicBezTo>
                    <a:pt x="29" y="40"/>
                    <a:pt x="27" y="40"/>
                    <a:pt x="25" y="41"/>
                  </a:cubicBezTo>
                  <a:cubicBezTo>
                    <a:pt x="23" y="43"/>
                    <a:pt x="20" y="43"/>
                    <a:pt x="18" y="42"/>
                  </a:cubicBezTo>
                  <a:cubicBezTo>
                    <a:pt x="16" y="42"/>
                    <a:pt x="15" y="42"/>
                    <a:pt x="14" y="43"/>
                  </a:cubicBezTo>
                  <a:cubicBezTo>
                    <a:pt x="13" y="47"/>
                    <a:pt x="10" y="46"/>
                    <a:pt x="8" y="46"/>
                  </a:cubicBezTo>
                  <a:cubicBezTo>
                    <a:pt x="7" y="44"/>
                    <a:pt x="6" y="42"/>
                    <a:pt x="3" y="41"/>
                  </a:cubicBezTo>
                  <a:cubicBezTo>
                    <a:pt x="0" y="40"/>
                    <a:pt x="0" y="36"/>
                    <a:pt x="0" y="33"/>
                  </a:cubicBezTo>
                  <a:cubicBezTo>
                    <a:pt x="1" y="29"/>
                    <a:pt x="2" y="25"/>
                    <a:pt x="0" y="21"/>
                  </a:cubicBezTo>
                  <a:cubicBezTo>
                    <a:pt x="0" y="20"/>
                    <a:pt x="0" y="19"/>
                    <a:pt x="1" y="18"/>
                  </a:cubicBezTo>
                  <a:cubicBezTo>
                    <a:pt x="4" y="16"/>
                    <a:pt x="3" y="12"/>
                    <a:pt x="5" y="9"/>
                  </a:cubicBezTo>
                  <a:cubicBezTo>
                    <a:pt x="9" y="3"/>
                    <a:pt x="14" y="0"/>
                    <a:pt x="21" y="0"/>
                  </a:cubicBezTo>
                  <a:cubicBezTo>
                    <a:pt x="21" y="1"/>
                    <a:pt x="21" y="2"/>
                    <a:pt x="21" y="3"/>
                  </a:cubicBezTo>
                  <a:cubicBezTo>
                    <a:pt x="20" y="6"/>
                    <a:pt x="18" y="9"/>
                    <a:pt x="19" y="12"/>
                  </a:cubicBezTo>
                  <a:cubicBezTo>
                    <a:pt x="20" y="15"/>
                    <a:pt x="24" y="13"/>
                    <a:pt x="27" y="13"/>
                  </a:cubicBezTo>
                  <a:cubicBezTo>
                    <a:pt x="31" y="14"/>
                    <a:pt x="34" y="18"/>
                    <a:pt x="37" y="21"/>
                  </a:cubicBezTo>
                  <a:cubicBezTo>
                    <a:pt x="40" y="25"/>
                    <a:pt x="39" y="28"/>
                    <a:pt x="39" y="32"/>
                  </a:cubicBezTo>
                  <a:cubicBezTo>
                    <a:pt x="38" y="35"/>
                    <a:pt x="36" y="36"/>
                    <a:pt x="35" y="38"/>
                  </a:cubicBezTo>
                  <a:cubicBezTo>
                    <a:pt x="34" y="39"/>
                    <a:pt x="33" y="40"/>
                    <a:pt x="32" y="40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5" name="Freeform 1239"/>
            <p:cNvSpPr/>
            <p:nvPr/>
          </p:nvSpPr>
          <p:spPr bwMode="auto">
            <a:xfrm>
              <a:off x="1595438" y="3549651"/>
              <a:ext cx="46038" cy="36513"/>
            </a:xfrm>
            <a:custGeom>
              <a:avLst/>
              <a:gdLst>
                <a:gd name="T0" fmla="*/ 2 w 12"/>
                <a:gd name="T1" fmla="*/ 0 h 10"/>
                <a:gd name="T2" fmla="*/ 9 w 12"/>
                <a:gd name="T3" fmla="*/ 4 h 10"/>
                <a:gd name="T4" fmla="*/ 11 w 12"/>
                <a:gd name="T5" fmla="*/ 7 h 10"/>
                <a:gd name="T6" fmla="*/ 8 w 12"/>
                <a:gd name="T7" fmla="*/ 6 h 10"/>
                <a:gd name="T8" fmla="*/ 6 w 12"/>
                <a:gd name="T9" fmla="*/ 6 h 10"/>
                <a:gd name="T10" fmla="*/ 2 w 12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2" y="0"/>
                  </a:moveTo>
                  <a:cubicBezTo>
                    <a:pt x="4" y="3"/>
                    <a:pt x="7" y="3"/>
                    <a:pt x="9" y="4"/>
                  </a:cubicBezTo>
                  <a:cubicBezTo>
                    <a:pt x="10" y="5"/>
                    <a:pt x="12" y="6"/>
                    <a:pt x="11" y="7"/>
                  </a:cubicBezTo>
                  <a:cubicBezTo>
                    <a:pt x="10" y="10"/>
                    <a:pt x="10" y="6"/>
                    <a:pt x="8" y="6"/>
                  </a:cubicBezTo>
                  <a:cubicBezTo>
                    <a:pt x="7" y="7"/>
                    <a:pt x="7" y="5"/>
                    <a:pt x="6" y="6"/>
                  </a:cubicBezTo>
                  <a:cubicBezTo>
                    <a:pt x="0" y="8"/>
                    <a:pt x="1" y="4"/>
                    <a:pt x="2" y="0"/>
                  </a:cubicBezTo>
                  <a:close/>
                </a:path>
              </a:pathLst>
            </a:custGeom>
            <a:solidFill>
              <a:srgbClr val="A3C9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6" name="Freeform 1240"/>
            <p:cNvSpPr/>
            <p:nvPr/>
          </p:nvSpPr>
          <p:spPr bwMode="auto">
            <a:xfrm>
              <a:off x="1592263" y="3575051"/>
              <a:ext cx="19050" cy="26988"/>
            </a:xfrm>
            <a:custGeom>
              <a:avLst/>
              <a:gdLst>
                <a:gd name="T0" fmla="*/ 1 w 5"/>
                <a:gd name="T1" fmla="*/ 7 h 7"/>
                <a:gd name="T2" fmla="*/ 2 w 5"/>
                <a:gd name="T3" fmla="*/ 0 h 7"/>
                <a:gd name="T4" fmla="*/ 4 w 5"/>
                <a:gd name="T5" fmla="*/ 1 h 7"/>
                <a:gd name="T6" fmla="*/ 1 w 5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1" y="7"/>
                  </a:moveTo>
                  <a:cubicBezTo>
                    <a:pt x="0" y="4"/>
                    <a:pt x="2" y="2"/>
                    <a:pt x="2" y="0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5" y="5"/>
                    <a:pt x="2" y="4"/>
                    <a:pt x="1" y="7"/>
                  </a:cubicBezTo>
                  <a:close/>
                </a:path>
              </a:pathLst>
            </a:custGeom>
            <a:solidFill>
              <a:srgbClr val="A3C9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7" name="Freeform 1241"/>
            <p:cNvSpPr/>
            <p:nvPr/>
          </p:nvSpPr>
          <p:spPr bwMode="auto">
            <a:xfrm>
              <a:off x="1501776" y="3352801"/>
              <a:ext cx="14288" cy="11113"/>
            </a:xfrm>
            <a:custGeom>
              <a:avLst/>
              <a:gdLst>
                <a:gd name="T0" fmla="*/ 4 w 4"/>
                <a:gd name="T1" fmla="*/ 2 h 3"/>
                <a:gd name="T2" fmla="*/ 0 w 4"/>
                <a:gd name="T3" fmla="*/ 2 h 3"/>
                <a:gd name="T4" fmla="*/ 4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2" y="2"/>
                    <a:pt x="1" y="3"/>
                    <a:pt x="0" y="2"/>
                  </a:cubicBezTo>
                  <a:cubicBezTo>
                    <a:pt x="1" y="1"/>
                    <a:pt x="2" y="0"/>
                    <a:pt x="4" y="2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8" name="Freeform 1242"/>
            <p:cNvSpPr/>
            <p:nvPr/>
          </p:nvSpPr>
          <p:spPr bwMode="auto">
            <a:xfrm>
              <a:off x="1312863" y="3352801"/>
              <a:ext cx="7938" cy="7938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1 h 2"/>
                <a:gd name="T4" fmla="*/ 2 w 2"/>
                <a:gd name="T5" fmla="*/ 2 h 2"/>
                <a:gd name="T6" fmla="*/ 0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cubicBezTo>
                    <a:pt x="0" y="1"/>
                    <a:pt x="0" y="0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B4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89" name="Freeform 1243"/>
            <p:cNvSpPr/>
            <p:nvPr/>
          </p:nvSpPr>
          <p:spPr bwMode="auto">
            <a:xfrm>
              <a:off x="1395413" y="3579814"/>
              <a:ext cx="12700" cy="11113"/>
            </a:xfrm>
            <a:custGeom>
              <a:avLst/>
              <a:gdLst>
                <a:gd name="T0" fmla="*/ 2 w 3"/>
                <a:gd name="T1" fmla="*/ 0 h 3"/>
                <a:gd name="T2" fmla="*/ 2 w 3"/>
                <a:gd name="T3" fmla="*/ 3 h 3"/>
                <a:gd name="T4" fmla="*/ 0 w 3"/>
                <a:gd name="T5" fmla="*/ 0 h 3"/>
                <a:gd name="T6" fmla="*/ 2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1"/>
                    <a:pt x="3" y="2"/>
                    <a:pt x="2" y="3"/>
                  </a:cubicBezTo>
                  <a:cubicBezTo>
                    <a:pt x="1" y="3"/>
                    <a:pt x="1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B4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0" name="Freeform 1244"/>
            <p:cNvSpPr/>
            <p:nvPr/>
          </p:nvSpPr>
          <p:spPr bwMode="auto">
            <a:xfrm>
              <a:off x="1377951" y="3511551"/>
              <a:ext cx="6350" cy="11113"/>
            </a:xfrm>
            <a:custGeom>
              <a:avLst/>
              <a:gdLst>
                <a:gd name="T0" fmla="*/ 2 w 2"/>
                <a:gd name="T1" fmla="*/ 2 h 3"/>
                <a:gd name="T2" fmla="*/ 2 w 2"/>
                <a:gd name="T3" fmla="*/ 3 h 3"/>
                <a:gd name="T4" fmla="*/ 0 w 2"/>
                <a:gd name="T5" fmla="*/ 2 h 3"/>
                <a:gd name="T6" fmla="*/ 1 w 2"/>
                <a:gd name="T7" fmla="*/ 1 h 3"/>
                <a:gd name="T8" fmla="*/ 2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2"/>
                    <a:pt x="2" y="3"/>
                    <a:pt x="2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2"/>
                    <a:pt x="0" y="0"/>
                    <a:pt x="1" y="1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B4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1" name="Freeform 1245"/>
            <p:cNvSpPr/>
            <p:nvPr/>
          </p:nvSpPr>
          <p:spPr bwMode="auto">
            <a:xfrm>
              <a:off x="1331913" y="4054476"/>
              <a:ext cx="46038" cy="60325"/>
            </a:xfrm>
            <a:custGeom>
              <a:avLst/>
              <a:gdLst>
                <a:gd name="T0" fmla="*/ 10 w 12"/>
                <a:gd name="T1" fmla="*/ 16 h 16"/>
                <a:gd name="T2" fmla="*/ 8 w 12"/>
                <a:gd name="T3" fmla="*/ 14 h 16"/>
                <a:gd name="T4" fmla="*/ 0 w 12"/>
                <a:gd name="T5" fmla="*/ 2 h 16"/>
                <a:gd name="T6" fmla="*/ 8 w 12"/>
                <a:gd name="T7" fmla="*/ 0 h 16"/>
                <a:gd name="T8" fmla="*/ 12 w 12"/>
                <a:gd name="T9" fmla="*/ 3 h 16"/>
                <a:gd name="T10" fmla="*/ 9 w 12"/>
                <a:gd name="T11" fmla="*/ 4 h 16"/>
                <a:gd name="T12" fmla="*/ 8 w 12"/>
                <a:gd name="T13" fmla="*/ 11 h 16"/>
                <a:gd name="T14" fmla="*/ 10 w 12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6">
                  <a:moveTo>
                    <a:pt x="10" y="16"/>
                  </a:moveTo>
                  <a:cubicBezTo>
                    <a:pt x="9" y="16"/>
                    <a:pt x="9" y="15"/>
                    <a:pt x="8" y="14"/>
                  </a:cubicBezTo>
                  <a:cubicBezTo>
                    <a:pt x="3" y="11"/>
                    <a:pt x="2" y="7"/>
                    <a:pt x="0" y="2"/>
                  </a:cubicBezTo>
                  <a:cubicBezTo>
                    <a:pt x="6" y="6"/>
                    <a:pt x="6" y="6"/>
                    <a:pt x="8" y="0"/>
                  </a:cubicBezTo>
                  <a:cubicBezTo>
                    <a:pt x="10" y="1"/>
                    <a:pt x="11" y="2"/>
                    <a:pt x="12" y="3"/>
                  </a:cubicBezTo>
                  <a:cubicBezTo>
                    <a:pt x="11" y="5"/>
                    <a:pt x="9" y="1"/>
                    <a:pt x="9" y="4"/>
                  </a:cubicBezTo>
                  <a:cubicBezTo>
                    <a:pt x="9" y="6"/>
                    <a:pt x="5" y="8"/>
                    <a:pt x="8" y="11"/>
                  </a:cubicBezTo>
                  <a:cubicBezTo>
                    <a:pt x="9" y="12"/>
                    <a:pt x="11" y="14"/>
                    <a:pt x="10" y="16"/>
                  </a:cubicBezTo>
                  <a:close/>
                </a:path>
              </a:pathLst>
            </a:custGeom>
            <a:solidFill>
              <a:srgbClr val="FE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2" name="Freeform 1246"/>
            <p:cNvSpPr/>
            <p:nvPr/>
          </p:nvSpPr>
          <p:spPr bwMode="auto">
            <a:xfrm>
              <a:off x="1350963" y="3978276"/>
              <a:ext cx="33338" cy="26988"/>
            </a:xfrm>
            <a:custGeom>
              <a:avLst/>
              <a:gdLst>
                <a:gd name="T0" fmla="*/ 2 w 9"/>
                <a:gd name="T1" fmla="*/ 0 h 7"/>
                <a:gd name="T2" fmla="*/ 4 w 9"/>
                <a:gd name="T3" fmla="*/ 0 h 7"/>
                <a:gd name="T4" fmla="*/ 9 w 9"/>
                <a:gd name="T5" fmla="*/ 6 h 7"/>
                <a:gd name="T6" fmla="*/ 2 w 9"/>
                <a:gd name="T7" fmla="*/ 4 h 7"/>
                <a:gd name="T8" fmla="*/ 2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2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5" y="2"/>
                    <a:pt x="8" y="3"/>
                    <a:pt x="9" y="6"/>
                  </a:cubicBezTo>
                  <a:cubicBezTo>
                    <a:pt x="6" y="7"/>
                    <a:pt x="5" y="1"/>
                    <a:pt x="2" y="4"/>
                  </a:cubicBezTo>
                  <a:cubicBezTo>
                    <a:pt x="0" y="3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FE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3" name="Freeform 1247"/>
            <p:cNvSpPr/>
            <p:nvPr/>
          </p:nvSpPr>
          <p:spPr bwMode="auto">
            <a:xfrm>
              <a:off x="2225676" y="3695701"/>
              <a:ext cx="11113" cy="15875"/>
            </a:xfrm>
            <a:custGeom>
              <a:avLst/>
              <a:gdLst>
                <a:gd name="T0" fmla="*/ 3 w 3"/>
                <a:gd name="T1" fmla="*/ 4 h 4"/>
                <a:gd name="T2" fmla="*/ 0 w 3"/>
                <a:gd name="T3" fmla="*/ 1 h 4"/>
                <a:gd name="T4" fmla="*/ 1 w 3"/>
                <a:gd name="T5" fmla="*/ 0 h 4"/>
                <a:gd name="T6" fmla="*/ 3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4"/>
                  </a:moveTo>
                  <a:cubicBezTo>
                    <a:pt x="2" y="3"/>
                    <a:pt x="0" y="3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1"/>
                    <a:pt x="3" y="2"/>
                    <a:pt x="3" y="4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4" name="Freeform 1248"/>
            <p:cNvSpPr/>
            <p:nvPr/>
          </p:nvSpPr>
          <p:spPr bwMode="auto">
            <a:xfrm>
              <a:off x="2212976" y="3654426"/>
              <a:ext cx="15875" cy="19050"/>
            </a:xfrm>
            <a:custGeom>
              <a:avLst/>
              <a:gdLst>
                <a:gd name="T0" fmla="*/ 4 w 4"/>
                <a:gd name="T1" fmla="*/ 2 h 5"/>
                <a:gd name="T2" fmla="*/ 1 w 4"/>
                <a:gd name="T3" fmla="*/ 4 h 5"/>
                <a:gd name="T4" fmla="*/ 1 w 4"/>
                <a:gd name="T5" fmla="*/ 2 h 5"/>
                <a:gd name="T6" fmla="*/ 4 w 4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2"/>
                  </a:moveTo>
                  <a:cubicBezTo>
                    <a:pt x="3" y="3"/>
                    <a:pt x="3" y="5"/>
                    <a:pt x="1" y="4"/>
                  </a:cubicBezTo>
                  <a:cubicBezTo>
                    <a:pt x="1" y="4"/>
                    <a:pt x="0" y="2"/>
                    <a:pt x="1" y="2"/>
                  </a:cubicBezTo>
                  <a:cubicBezTo>
                    <a:pt x="2" y="0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5" name="Freeform 1249"/>
            <p:cNvSpPr/>
            <p:nvPr/>
          </p:nvSpPr>
          <p:spPr bwMode="auto">
            <a:xfrm>
              <a:off x="2255838" y="3703639"/>
              <a:ext cx="11113" cy="11113"/>
            </a:xfrm>
            <a:custGeom>
              <a:avLst/>
              <a:gdLst>
                <a:gd name="T0" fmla="*/ 0 w 3"/>
                <a:gd name="T1" fmla="*/ 3 h 3"/>
                <a:gd name="T2" fmla="*/ 2 w 3"/>
                <a:gd name="T3" fmla="*/ 1 h 3"/>
                <a:gd name="T4" fmla="*/ 3 w 3"/>
                <a:gd name="T5" fmla="*/ 1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1"/>
                    <a:pt x="1" y="0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3"/>
                    <a:pt x="2" y="3"/>
                    <a:pt x="0" y="3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6" name="Freeform 1250"/>
            <p:cNvSpPr/>
            <p:nvPr/>
          </p:nvSpPr>
          <p:spPr bwMode="auto">
            <a:xfrm>
              <a:off x="2225676" y="3714751"/>
              <a:ext cx="6350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0"/>
                    <a:pt x="2" y="1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7" name="Freeform 1251"/>
            <p:cNvSpPr/>
            <p:nvPr/>
          </p:nvSpPr>
          <p:spPr bwMode="auto">
            <a:xfrm>
              <a:off x="1984376" y="3446464"/>
              <a:ext cx="63500" cy="49213"/>
            </a:xfrm>
            <a:custGeom>
              <a:avLst/>
              <a:gdLst>
                <a:gd name="T0" fmla="*/ 13 w 17"/>
                <a:gd name="T1" fmla="*/ 0 h 13"/>
                <a:gd name="T2" fmla="*/ 11 w 17"/>
                <a:gd name="T3" fmla="*/ 12 h 13"/>
                <a:gd name="T4" fmla="*/ 7 w 17"/>
                <a:gd name="T5" fmla="*/ 11 h 13"/>
                <a:gd name="T6" fmla="*/ 4 w 17"/>
                <a:gd name="T7" fmla="*/ 8 h 13"/>
                <a:gd name="T8" fmla="*/ 1 w 17"/>
                <a:gd name="T9" fmla="*/ 4 h 13"/>
                <a:gd name="T10" fmla="*/ 7 w 17"/>
                <a:gd name="T11" fmla="*/ 2 h 13"/>
                <a:gd name="T12" fmla="*/ 13 w 17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3">
                  <a:moveTo>
                    <a:pt x="13" y="0"/>
                  </a:moveTo>
                  <a:cubicBezTo>
                    <a:pt x="17" y="5"/>
                    <a:pt x="16" y="9"/>
                    <a:pt x="11" y="12"/>
                  </a:cubicBezTo>
                  <a:cubicBezTo>
                    <a:pt x="9" y="13"/>
                    <a:pt x="8" y="12"/>
                    <a:pt x="7" y="11"/>
                  </a:cubicBezTo>
                  <a:cubicBezTo>
                    <a:pt x="6" y="10"/>
                    <a:pt x="5" y="9"/>
                    <a:pt x="4" y="8"/>
                  </a:cubicBezTo>
                  <a:cubicBezTo>
                    <a:pt x="3" y="7"/>
                    <a:pt x="0" y="6"/>
                    <a:pt x="1" y="4"/>
                  </a:cubicBezTo>
                  <a:cubicBezTo>
                    <a:pt x="2" y="3"/>
                    <a:pt x="5" y="2"/>
                    <a:pt x="7" y="2"/>
                  </a:cubicBezTo>
                  <a:cubicBezTo>
                    <a:pt x="9" y="2"/>
                    <a:pt x="13" y="6"/>
                    <a:pt x="13" y="0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8" name="Freeform 1252"/>
            <p:cNvSpPr/>
            <p:nvPr/>
          </p:nvSpPr>
          <p:spPr bwMode="auto">
            <a:xfrm>
              <a:off x="2108201" y="3432176"/>
              <a:ext cx="26988" cy="19050"/>
            </a:xfrm>
            <a:custGeom>
              <a:avLst/>
              <a:gdLst>
                <a:gd name="T0" fmla="*/ 0 w 7"/>
                <a:gd name="T1" fmla="*/ 2 h 5"/>
                <a:gd name="T2" fmla="*/ 6 w 7"/>
                <a:gd name="T3" fmla="*/ 1 h 5"/>
                <a:gd name="T4" fmla="*/ 7 w 7"/>
                <a:gd name="T5" fmla="*/ 2 h 5"/>
                <a:gd name="T6" fmla="*/ 7 w 7"/>
                <a:gd name="T7" fmla="*/ 2 h 5"/>
                <a:gd name="T8" fmla="*/ 0 w 7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0" y="2"/>
                  </a:moveTo>
                  <a:cubicBezTo>
                    <a:pt x="2" y="0"/>
                    <a:pt x="4" y="2"/>
                    <a:pt x="6" y="1"/>
                  </a:cubicBezTo>
                  <a:cubicBezTo>
                    <a:pt x="6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4" y="2"/>
                    <a:pt x="2" y="5"/>
                    <a:pt x="0" y="2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199" name="Freeform 1253"/>
            <p:cNvSpPr/>
            <p:nvPr/>
          </p:nvSpPr>
          <p:spPr bwMode="auto">
            <a:xfrm>
              <a:off x="1990726" y="3549651"/>
              <a:ext cx="19050" cy="22225"/>
            </a:xfrm>
            <a:custGeom>
              <a:avLst/>
              <a:gdLst>
                <a:gd name="T0" fmla="*/ 0 w 5"/>
                <a:gd name="T1" fmla="*/ 3 h 6"/>
                <a:gd name="T2" fmla="*/ 0 w 5"/>
                <a:gd name="T3" fmla="*/ 0 h 6"/>
                <a:gd name="T4" fmla="*/ 2 w 5"/>
                <a:gd name="T5" fmla="*/ 1 h 6"/>
                <a:gd name="T6" fmla="*/ 3 w 5"/>
                <a:gd name="T7" fmla="*/ 4 h 6"/>
                <a:gd name="T8" fmla="*/ 0 w 5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2" y="2"/>
                    <a:pt x="5" y="1"/>
                    <a:pt x="3" y="4"/>
                  </a:cubicBezTo>
                  <a:cubicBezTo>
                    <a:pt x="2" y="6"/>
                    <a:pt x="1" y="4"/>
                    <a:pt x="0" y="3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0" name="Freeform 1254"/>
            <p:cNvSpPr/>
            <p:nvPr/>
          </p:nvSpPr>
          <p:spPr bwMode="auto">
            <a:xfrm>
              <a:off x="1960563" y="3567114"/>
              <a:ext cx="23813" cy="15875"/>
            </a:xfrm>
            <a:custGeom>
              <a:avLst/>
              <a:gdLst>
                <a:gd name="T0" fmla="*/ 3 w 6"/>
                <a:gd name="T1" fmla="*/ 4 h 4"/>
                <a:gd name="T2" fmla="*/ 1 w 6"/>
                <a:gd name="T3" fmla="*/ 4 h 4"/>
                <a:gd name="T4" fmla="*/ 1 w 6"/>
                <a:gd name="T5" fmla="*/ 3 h 4"/>
                <a:gd name="T6" fmla="*/ 6 w 6"/>
                <a:gd name="T7" fmla="*/ 1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2" y="4"/>
                    <a:pt x="2" y="4"/>
                    <a:pt x="1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2" y="2"/>
                    <a:pt x="4" y="0"/>
                    <a:pt x="6" y="1"/>
                  </a:cubicBezTo>
                  <a:cubicBezTo>
                    <a:pt x="6" y="3"/>
                    <a:pt x="3" y="3"/>
                    <a:pt x="3" y="4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1" name="Freeform 1255"/>
            <p:cNvSpPr/>
            <p:nvPr/>
          </p:nvSpPr>
          <p:spPr bwMode="auto">
            <a:xfrm>
              <a:off x="2085976" y="3424239"/>
              <a:ext cx="14288" cy="11113"/>
            </a:xfrm>
            <a:custGeom>
              <a:avLst/>
              <a:gdLst>
                <a:gd name="T0" fmla="*/ 4 w 4"/>
                <a:gd name="T1" fmla="*/ 3 h 3"/>
                <a:gd name="T2" fmla="*/ 0 w 4"/>
                <a:gd name="T3" fmla="*/ 2 h 3"/>
                <a:gd name="T4" fmla="*/ 1 w 4"/>
                <a:gd name="T5" fmla="*/ 1 h 3"/>
                <a:gd name="T6" fmla="*/ 4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2" y="3"/>
                    <a:pt x="1" y="3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2" y="2"/>
                    <a:pt x="4" y="3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2" name="Freeform 1256"/>
            <p:cNvSpPr/>
            <p:nvPr/>
          </p:nvSpPr>
          <p:spPr bwMode="auto">
            <a:xfrm>
              <a:off x="1979613" y="3476626"/>
              <a:ext cx="11113" cy="11113"/>
            </a:xfrm>
            <a:custGeom>
              <a:avLst/>
              <a:gdLst>
                <a:gd name="T0" fmla="*/ 2 w 3"/>
                <a:gd name="T1" fmla="*/ 0 h 3"/>
                <a:gd name="T2" fmla="*/ 3 w 3"/>
                <a:gd name="T3" fmla="*/ 1 h 3"/>
                <a:gd name="T4" fmla="*/ 1 w 3"/>
                <a:gd name="T5" fmla="*/ 3 h 3"/>
                <a:gd name="T6" fmla="*/ 0 w 3"/>
                <a:gd name="T7" fmla="*/ 2 h 3"/>
                <a:gd name="T8" fmla="*/ 2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2" y="1"/>
                    <a:pt x="3" y="1"/>
                    <a:pt x="3" y="1"/>
                  </a:cubicBezTo>
                  <a:cubicBezTo>
                    <a:pt x="3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3" name="Freeform 1257"/>
            <p:cNvSpPr/>
            <p:nvPr/>
          </p:nvSpPr>
          <p:spPr bwMode="auto">
            <a:xfrm>
              <a:off x="2074863" y="3386139"/>
              <a:ext cx="6350" cy="7938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1 w 2"/>
                <a:gd name="T5" fmla="*/ 0 h 2"/>
                <a:gd name="T6" fmla="*/ 2 w 2"/>
                <a:gd name="T7" fmla="*/ 1 h 2"/>
                <a:gd name="T8" fmla="*/ 1 w 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4" name="Freeform 1258"/>
            <p:cNvSpPr/>
            <p:nvPr/>
          </p:nvSpPr>
          <p:spPr bwMode="auto">
            <a:xfrm>
              <a:off x="1987551" y="3975101"/>
              <a:ext cx="52388" cy="120650"/>
            </a:xfrm>
            <a:custGeom>
              <a:avLst/>
              <a:gdLst>
                <a:gd name="T0" fmla="*/ 10 w 14"/>
                <a:gd name="T1" fmla="*/ 30 h 32"/>
                <a:gd name="T2" fmla="*/ 8 w 14"/>
                <a:gd name="T3" fmla="*/ 32 h 32"/>
                <a:gd name="T4" fmla="*/ 3 w 14"/>
                <a:gd name="T5" fmla="*/ 22 h 32"/>
                <a:gd name="T6" fmla="*/ 3 w 14"/>
                <a:gd name="T7" fmla="*/ 21 h 32"/>
                <a:gd name="T8" fmla="*/ 6 w 14"/>
                <a:gd name="T9" fmla="*/ 1 h 32"/>
                <a:gd name="T10" fmla="*/ 10 w 14"/>
                <a:gd name="T11" fmla="*/ 2 h 32"/>
                <a:gd name="T12" fmla="*/ 14 w 14"/>
                <a:gd name="T13" fmla="*/ 8 h 32"/>
                <a:gd name="T14" fmla="*/ 13 w 14"/>
                <a:gd name="T15" fmla="*/ 22 h 32"/>
                <a:gd name="T16" fmla="*/ 10 w 14"/>
                <a:gd name="T17" fmla="*/ 3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32">
                  <a:moveTo>
                    <a:pt x="10" y="30"/>
                  </a:moveTo>
                  <a:cubicBezTo>
                    <a:pt x="10" y="31"/>
                    <a:pt x="9" y="32"/>
                    <a:pt x="8" y="32"/>
                  </a:cubicBezTo>
                  <a:cubicBezTo>
                    <a:pt x="7" y="29"/>
                    <a:pt x="6" y="25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0" y="14"/>
                    <a:pt x="0" y="7"/>
                    <a:pt x="6" y="1"/>
                  </a:cubicBezTo>
                  <a:cubicBezTo>
                    <a:pt x="7" y="0"/>
                    <a:pt x="9" y="1"/>
                    <a:pt x="10" y="2"/>
                  </a:cubicBezTo>
                  <a:cubicBezTo>
                    <a:pt x="9" y="6"/>
                    <a:pt x="13" y="6"/>
                    <a:pt x="14" y="8"/>
                  </a:cubicBezTo>
                  <a:cubicBezTo>
                    <a:pt x="14" y="13"/>
                    <a:pt x="13" y="18"/>
                    <a:pt x="13" y="22"/>
                  </a:cubicBezTo>
                  <a:cubicBezTo>
                    <a:pt x="12" y="25"/>
                    <a:pt x="12" y="28"/>
                    <a:pt x="10" y="30"/>
                  </a:cubicBezTo>
                  <a:close/>
                </a:path>
              </a:pathLst>
            </a:custGeom>
            <a:solidFill>
              <a:srgbClr val="FBD6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5" name="Freeform 1259"/>
            <p:cNvSpPr/>
            <p:nvPr/>
          </p:nvSpPr>
          <p:spPr bwMode="auto">
            <a:xfrm>
              <a:off x="1916113" y="3948114"/>
              <a:ext cx="74613" cy="38100"/>
            </a:xfrm>
            <a:custGeom>
              <a:avLst/>
              <a:gdLst>
                <a:gd name="T0" fmla="*/ 5 w 20"/>
                <a:gd name="T1" fmla="*/ 10 h 10"/>
                <a:gd name="T2" fmla="*/ 0 w 20"/>
                <a:gd name="T3" fmla="*/ 3 h 10"/>
                <a:gd name="T4" fmla="*/ 20 w 20"/>
                <a:gd name="T5" fmla="*/ 3 h 10"/>
                <a:gd name="T6" fmla="*/ 5 w 20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0">
                  <a:moveTo>
                    <a:pt x="5" y="10"/>
                  </a:moveTo>
                  <a:cubicBezTo>
                    <a:pt x="8" y="5"/>
                    <a:pt x="4" y="4"/>
                    <a:pt x="0" y="3"/>
                  </a:cubicBezTo>
                  <a:cubicBezTo>
                    <a:pt x="7" y="0"/>
                    <a:pt x="13" y="2"/>
                    <a:pt x="20" y="3"/>
                  </a:cubicBezTo>
                  <a:cubicBezTo>
                    <a:pt x="16" y="7"/>
                    <a:pt x="12" y="9"/>
                    <a:pt x="5" y="10"/>
                  </a:cubicBezTo>
                  <a:close/>
                </a:path>
              </a:pathLst>
            </a:custGeom>
            <a:solidFill>
              <a:srgbClr val="F5F2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6" name="Freeform 1260"/>
            <p:cNvSpPr/>
            <p:nvPr/>
          </p:nvSpPr>
          <p:spPr bwMode="auto">
            <a:xfrm>
              <a:off x="2009776" y="3930651"/>
              <a:ext cx="136525" cy="55563"/>
            </a:xfrm>
            <a:custGeom>
              <a:avLst/>
              <a:gdLst>
                <a:gd name="T0" fmla="*/ 3 w 36"/>
                <a:gd name="T1" fmla="*/ 15 h 15"/>
                <a:gd name="T2" fmla="*/ 0 w 36"/>
                <a:gd name="T3" fmla="*/ 13 h 15"/>
                <a:gd name="T4" fmla="*/ 0 w 36"/>
                <a:gd name="T5" fmla="*/ 12 h 15"/>
                <a:gd name="T6" fmla="*/ 13 w 36"/>
                <a:gd name="T7" fmla="*/ 3 h 15"/>
                <a:gd name="T8" fmla="*/ 29 w 36"/>
                <a:gd name="T9" fmla="*/ 1 h 15"/>
                <a:gd name="T10" fmla="*/ 36 w 36"/>
                <a:gd name="T11" fmla="*/ 4 h 15"/>
                <a:gd name="T12" fmla="*/ 32 w 36"/>
                <a:gd name="T13" fmla="*/ 4 h 15"/>
                <a:gd name="T14" fmla="*/ 24 w 36"/>
                <a:gd name="T15" fmla="*/ 4 h 15"/>
                <a:gd name="T16" fmla="*/ 15 w 36"/>
                <a:gd name="T17" fmla="*/ 7 h 15"/>
                <a:gd name="T18" fmla="*/ 3 w 36"/>
                <a:gd name="T1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15">
                  <a:moveTo>
                    <a:pt x="3" y="15"/>
                  </a:moveTo>
                  <a:cubicBezTo>
                    <a:pt x="3" y="14"/>
                    <a:pt x="2" y="13"/>
                    <a:pt x="0" y="13"/>
                  </a:cubicBezTo>
                  <a:cubicBezTo>
                    <a:pt x="0" y="13"/>
                    <a:pt x="0" y="13"/>
                    <a:pt x="0" y="12"/>
                  </a:cubicBezTo>
                  <a:cubicBezTo>
                    <a:pt x="3" y="8"/>
                    <a:pt x="8" y="5"/>
                    <a:pt x="13" y="3"/>
                  </a:cubicBezTo>
                  <a:cubicBezTo>
                    <a:pt x="18" y="2"/>
                    <a:pt x="24" y="0"/>
                    <a:pt x="29" y="1"/>
                  </a:cubicBezTo>
                  <a:cubicBezTo>
                    <a:pt x="32" y="1"/>
                    <a:pt x="34" y="1"/>
                    <a:pt x="36" y="4"/>
                  </a:cubicBezTo>
                  <a:cubicBezTo>
                    <a:pt x="35" y="5"/>
                    <a:pt x="34" y="4"/>
                    <a:pt x="32" y="4"/>
                  </a:cubicBezTo>
                  <a:cubicBezTo>
                    <a:pt x="30" y="4"/>
                    <a:pt x="27" y="4"/>
                    <a:pt x="24" y="4"/>
                  </a:cubicBezTo>
                  <a:cubicBezTo>
                    <a:pt x="21" y="3"/>
                    <a:pt x="18" y="4"/>
                    <a:pt x="15" y="7"/>
                  </a:cubicBezTo>
                  <a:cubicBezTo>
                    <a:pt x="11" y="9"/>
                    <a:pt x="8" y="13"/>
                    <a:pt x="3" y="15"/>
                  </a:cubicBezTo>
                  <a:close/>
                </a:path>
              </a:pathLst>
            </a:custGeom>
            <a:solidFill>
              <a:srgbClr val="FED6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7" name="Freeform 1261"/>
            <p:cNvSpPr/>
            <p:nvPr/>
          </p:nvSpPr>
          <p:spPr bwMode="auto">
            <a:xfrm>
              <a:off x="2127251" y="3941764"/>
              <a:ext cx="33338" cy="90488"/>
            </a:xfrm>
            <a:custGeom>
              <a:avLst/>
              <a:gdLst>
                <a:gd name="T0" fmla="*/ 2 w 9"/>
                <a:gd name="T1" fmla="*/ 0 h 24"/>
                <a:gd name="T2" fmla="*/ 5 w 9"/>
                <a:gd name="T3" fmla="*/ 1 h 24"/>
                <a:gd name="T4" fmla="*/ 7 w 9"/>
                <a:gd name="T5" fmla="*/ 12 h 24"/>
                <a:gd name="T6" fmla="*/ 8 w 9"/>
                <a:gd name="T7" fmla="*/ 18 h 24"/>
                <a:gd name="T8" fmla="*/ 8 w 9"/>
                <a:gd name="T9" fmla="*/ 21 h 24"/>
                <a:gd name="T10" fmla="*/ 2 w 9"/>
                <a:gd name="T11" fmla="*/ 20 h 24"/>
                <a:gd name="T12" fmla="*/ 2 w 9"/>
                <a:gd name="T13" fmla="*/ 15 h 24"/>
                <a:gd name="T14" fmla="*/ 1 w 9"/>
                <a:gd name="T15" fmla="*/ 5 h 24"/>
                <a:gd name="T16" fmla="*/ 2 w 9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4">
                  <a:moveTo>
                    <a:pt x="2" y="0"/>
                  </a:moveTo>
                  <a:cubicBezTo>
                    <a:pt x="3" y="0"/>
                    <a:pt x="4" y="0"/>
                    <a:pt x="5" y="1"/>
                  </a:cubicBezTo>
                  <a:cubicBezTo>
                    <a:pt x="6" y="5"/>
                    <a:pt x="7" y="8"/>
                    <a:pt x="7" y="12"/>
                  </a:cubicBezTo>
                  <a:cubicBezTo>
                    <a:pt x="7" y="14"/>
                    <a:pt x="7" y="16"/>
                    <a:pt x="8" y="18"/>
                  </a:cubicBezTo>
                  <a:cubicBezTo>
                    <a:pt x="9" y="19"/>
                    <a:pt x="9" y="20"/>
                    <a:pt x="8" y="21"/>
                  </a:cubicBezTo>
                  <a:cubicBezTo>
                    <a:pt x="5" y="24"/>
                    <a:pt x="4" y="22"/>
                    <a:pt x="2" y="20"/>
                  </a:cubicBezTo>
                  <a:cubicBezTo>
                    <a:pt x="2" y="18"/>
                    <a:pt x="2" y="17"/>
                    <a:pt x="2" y="15"/>
                  </a:cubicBezTo>
                  <a:cubicBezTo>
                    <a:pt x="2" y="12"/>
                    <a:pt x="2" y="8"/>
                    <a:pt x="1" y="5"/>
                  </a:cubicBezTo>
                  <a:cubicBezTo>
                    <a:pt x="0" y="3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FBB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8" name="Freeform 1262"/>
            <p:cNvSpPr/>
            <p:nvPr/>
          </p:nvSpPr>
          <p:spPr bwMode="auto">
            <a:xfrm>
              <a:off x="1976438" y="3967164"/>
              <a:ext cx="38100" cy="87313"/>
            </a:xfrm>
            <a:custGeom>
              <a:avLst/>
              <a:gdLst>
                <a:gd name="T0" fmla="*/ 9 w 10"/>
                <a:gd name="T1" fmla="*/ 2 h 23"/>
                <a:gd name="T2" fmla="*/ 9 w 10"/>
                <a:gd name="T3" fmla="*/ 3 h 23"/>
                <a:gd name="T4" fmla="*/ 6 w 10"/>
                <a:gd name="T5" fmla="*/ 23 h 23"/>
                <a:gd name="T6" fmla="*/ 1 w 10"/>
                <a:gd name="T7" fmla="*/ 11 h 23"/>
                <a:gd name="T8" fmla="*/ 3 w 10"/>
                <a:gd name="T9" fmla="*/ 6 h 23"/>
                <a:gd name="T10" fmla="*/ 8 w 10"/>
                <a:gd name="T11" fmla="*/ 0 h 23"/>
                <a:gd name="T12" fmla="*/ 9 w 10"/>
                <a:gd name="T13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3">
                  <a:moveTo>
                    <a:pt x="9" y="2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4" y="9"/>
                    <a:pt x="5" y="16"/>
                    <a:pt x="6" y="23"/>
                  </a:cubicBezTo>
                  <a:cubicBezTo>
                    <a:pt x="3" y="19"/>
                    <a:pt x="3" y="15"/>
                    <a:pt x="1" y="11"/>
                  </a:cubicBezTo>
                  <a:cubicBezTo>
                    <a:pt x="0" y="9"/>
                    <a:pt x="2" y="7"/>
                    <a:pt x="3" y="6"/>
                  </a:cubicBezTo>
                  <a:cubicBezTo>
                    <a:pt x="5" y="5"/>
                    <a:pt x="7" y="2"/>
                    <a:pt x="8" y="0"/>
                  </a:cubicBezTo>
                  <a:cubicBezTo>
                    <a:pt x="9" y="1"/>
                    <a:pt x="10" y="1"/>
                    <a:pt x="9" y="2"/>
                  </a:cubicBezTo>
                  <a:close/>
                </a:path>
              </a:pathLst>
            </a:custGeom>
            <a:solidFill>
              <a:srgbClr val="F8D7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09" name="Freeform 1263"/>
            <p:cNvSpPr/>
            <p:nvPr/>
          </p:nvSpPr>
          <p:spPr bwMode="auto">
            <a:xfrm>
              <a:off x="2149476" y="4008439"/>
              <a:ext cx="49213" cy="34925"/>
            </a:xfrm>
            <a:custGeom>
              <a:avLst/>
              <a:gdLst>
                <a:gd name="T0" fmla="*/ 2 w 13"/>
                <a:gd name="T1" fmla="*/ 3 h 9"/>
                <a:gd name="T2" fmla="*/ 2 w 13"/>
                <a:gd name="T3" fmla="*/ 0 h 9"/>
                <a:gd name="T4" fmla="*/ 13 w 13"/>
                <a:gd name="T5" fmla="*/ 2 h 9"/>
                <a:gd name="T6" fmla="*/ 3 w 13"/>
                <a:gd name="T7" fmla="*/ 9 h 9"/>
                <a:gd name="T8" fmla="*/ 2 w 13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">
                  <a:moveTo>
                    <a:pt x="2" y="3"/>
                  </a:moveTo>
                  <a:cubicBezTo>
                    <a:pt x="2" y="2"/>
                    <a:pt x="2" y="1"/>
                    <a:pt x="2" y="0"/>
                  </a:cubicBezTo>
                  <a:cubicBezTo>
                    <a:pt x="6" y="1"/>
                    <a:pt x="10" y="0"/>
                    <a:pt x="13" y="2"/>
                  </a:cubicBezTo>
                  <a:cubicBezTo>
                    <a:pt x="10" y="4"/>
                    <a:pt x="6" y="6"/>
                    <a:pt x="3" y="9"/>
                  </a:cubicBezTo>
                  <a:cubicBezTo>
                    <a:pt x="0" y="7"/>
                    <a:pt x="1" y="5"/>
                    <a:pt x="2" y="3"/>
                  </a:cubicBezTo>
                  <a:close/>
                </a:path>
              </a:pathLst>
            </a:custGeom>
            <a:solidFill>
              <a:srgbClr val="FCFA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0" name="Freeform 1264"/>
            <p:cNvSpPr/>
            <p:nvPr/>
          </p:nvSpPr>
          <p:spPr bwMode="auto">
            <a:xfrm>
              <a:off x="2006601" y="3941764"/>
              <a:ext cx="52388" cy="33338"/>
            </a:xfrm>
            <a:custGeom>
              <a:avLst/>
              <a:gdLst>
                <a:gd name="T0" fmla="*/ 1 w 14"/>
                <a:gd name="T1" fmla="*/ 9 h 9"/>
                <a:gd name="T2" fmla="*/ 0 w 14"/>
                <a:gd name="T3" fmla="*/ 7 h 9"/>
                <a:gd name="T4" fmla="*/ 14 w 14"/>
                <a:gd name="T5" fmla="*/ 0 h 9"/>
                <a:gd name="T6" fmla="*/ 1 w 14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9">
                  <a:moveTo>
                    <a:pt x="1" y="9"/>
                  </a:moveTo>
                  <a:cubicBezTo>
                    <a:pt x="1" y="9"/>
                    <a:pt x="1" y="8"/>
                    <a:pt x="0" y="7"/>
                  </a:cubicBezTo>
                  <a:cubicBezTo>
                    <a:pt x="4" y="4"/>
                    <a:pt x="8" y="1"/>
                    <a:pt x="14" y="0"/>
                  </a:cubicBezTo>
                  <a:cubicBezTo>
                    <a:pt x="10" y="3"/>
                    <a:pt x="6" y="6"/>
                    <a:pt x="1" y="9"/>
                  </a:cubicBezTo>
                  <a:close/>
                </a:path>
              </a:pathLst>
            </a:custGeom>
            <a:solidFill>
              <a:srgbClr val="FBD6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1" name="Freeform 1265"/>
            <p:cNvSpPr/>
            <p:nvPr/>
          </p:nvSpPr>
          <p:spPr bwMode="auto">
            <a:xfrm>
              <a:off x="1998663" y="4057651"/>
              <a:ext cx="22225" cy="41275"/>
            </a:xfrm>
            <a:custGeom>
              <a:avLst/>
              <a:gdLst>
                <a:gd name="T0" fmla="*/ 0 w 6"/>
                <a:gd name="T1" fmla="*/ 0 h 11"/>
                <a:gd name="T2" fmla="*/ 5 w 6"/>
                <a:gd name="T3" fmla="*/ 10 h 11"/>
                <a:gd name="T4" fmla="*/ 4 w 6"/>
                <a:gd name="T5" fmla="*/ 11 h 11"/>
                <a:gd name="T6" fmla="*/ 0 w 6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1">
                  <a:moveTo>
                    <a:pt x="0" y="0"/>
                  </a:moveTo>
                  <a:cubicBezTo>
                    <a:pt x="4" y="2"/>
                    <a:pt x="6" y="6"/>
                    <a:pt x="5" y="10"/>
                  </a:cubicBezTo>
                  <a:cubicBezTo>
                    <a:pt x="5" y="10"/>
                    <a:pt x="5" y="11"/>
                    <a:pt x="4" y="11"/>
                  </a:cubicBezTo>
                  <a:cubicBezTo>
                    <a:pt x="2" y="7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F8D7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2" name="Freeform 1266"/>
            <p:cNvSpPr/>
            <p:nvPr/>
          </p:nvSpPr>
          <p:spPr bwMode="auto">
            <a:xfrm>
              <a:off x="2066926" y="3917951"/>
              <a:ext cx="14288" cy="12700"/>
            </a:xfrm>
            <a:custGeom>
              <a:avLst/>
              <a:gdLst>
                <a:gd name="T0" fmla="*/ 0 w 4"/>
                <a:gd name="T1" fmla="*/ 1 h 3"/>
                <a:gd name="T2" fmla="*/ 4 w 4"/>
                <a:gd name="T3" fmla="*/ 0 h 3"/>
                <a:gd name="T4" fmla="*/ 0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1" y="0"/>
                    <a:pt x="2" y="0"/>
                    <a:pt x="4" y="0"/>
                  </a:cubicBezTo>
                  <a:cubicBezTo>
                    <a:pt x="2" y="1"/>
                    <a:pt x="2" y="3"/>
                    <a:pt x="0" y="1"/>
                  </a:cubicBezTo>
                  <a:close/>
                </a:path>
              </a:pathLst>
            </a:custGeom>
            <a:solidFill>
              <a:srgbClr val="F3EF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3" name="Freeform 1267"/>
            <p:cNvSpPr/>
            <p:nvPr/>
          </p:nvSpPr>
          <p:spPr bwMode="auto">
            <a:xfrm>
              <a:off x="1897063" y="3952876"/>
              <a:ext cx="15875" cy="7938"/>
            </a:xfrm>
            <a:custGeom>
              <a:avLst/>
              <a:gdLst>
                <a:gd name="T0" fmla="*/ 4 w 4"/>
                <a:gd name="T1" fmla="*/ 2 h 2"/>
                <a:gd name="T2" fmla="*/ 0 w 4"/>
                <a:gd name="T3" fmla="*/ 2 h 2"/>
                <a:gd name="T4" fmla="*/ 4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1" y="0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F5F2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4" name="Freeform 1268"/>
            <p:cNvSpPr/>
            <p:nvPr/>
          </p:nvSpPr>
          <p:spPr bwMode="auto">
            <a:xfrm>
              <a:off x="1203326" y="4043364"/>
              <a:ext cx="73025" cy="71438"/>
            </a:xfrm>
            <a:custGeom>
              <a:avLst/>
              <a:gdLst>
                <a:gd name="T0" fmla="*/ 4 w 19"/>
                <a:gd name="T1" fmla="*/ 0 h 19"/>
                <a:gd name="T2" fmla="*/ 12 w 19"/>
                <a:gd name="T3" fmla="*/ 3 h 19"/>
                <a:gd name="T4" fmla="*/ 12 w 19"/>
                <a:gd name="T5" fmla="*/ 4 h 19"/>
                <a:gd name="T6" fmla="*/ 12 w 19"/>
                <a:gd name="T7" fmla="*/ 6 h 19"/>
                <a:gd name="T8" fmla="*/ 14 w 19"/>
                <a:gd name="T9" fmla="*/ 5 h 19"/>
                <a:gd name="T10" fmla="*/ 16 w 19"/>
                <a:gd name="T11" fmla="*/ 2 h 19"/>
                <a:gd name="T12" fmla="*/ 16 w 19"/>
                <a:gd name="T13" fmla="*/ 5 h 19"/>
                <a:gd name="T14" fmla="*/ 19 w 19"/>
                <a:gd name="T15" fmla="*/ 10 h 19"/>
                <a:gd name="T16" fmla="*/ 19 w 19"/>
                <a:gd name="T17" fmla="*/ 16 h 19"/>
                <a:gd name="T18" fmla="*/ 17 w 19"/>
                <a:gd name="T19" fmla="*/ 18 h 19"/>
                <a:gd name="T20" fmla="*/ 15 w 19"/>
                <a:gd name="T21" fmla="*/ 15 h 19"/>
                <a:gd name="T22" fmla="*/ 11 w 19"/>
                <a:gd name="T23" fmla="*/ 12 h 19"/>
                <a:gd name="T24" fmla="*/ 8 w 19"/>
                <a:gd name="T25" fmla="*/ 11 h 19"/>
                <a:gd name="T26" fmla="*/ 2 w 19"/>
                <a:gd name="T27" fmla="*/ 5 h 19"/>
                <a:gd name="T28" fmla="*/ 1 w 19"/>
                <a:gd name="T29" fmla="*/ 2 h 19"/>
                <a:gd name="T30" fmla="*/ 4 w 19"/>
                <a:gd name="T3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19">
                  <a:moveTo>
                    <a:pt x="4" y="0"/>
                  </a:moveTo>
                  <a:cubicBezTo>
                    <a:pt x="5" y="5"/>
                    <a:pt x="9" y="1"/>
                    <a:pt x="12" y="3"/>
                  </a:cubicBezTo>
                  <a:cubicBezTo>
                    <a:pt x="13" y="3"/>
                    <a:pt x="12" y="4"/>
                    <a:pt x="12" y="4"/>
                  </a:cubicBezTo>
                  <a:cubicBezTo>
                    <a:pt x="11" y="5"/>
                    <a:pt x="12" y="5"/>
                    <a:pt x="12" y="6"/>
                  </a:cubicBezTo>
                  <a:cubicBezTo>
                    <a:pt x="13" y="6"/>
                    <a:pt x="14" y="6"/>
                    <a:pt x="14" y="5"/>
                  </a:cubicBezTo>
                  <a:cubicBezTo>
                    <a:pt x="15" y="4"/>
                    <a:pt x="13" y="1"/>
                    <a:pt x="16" y="2"/>
                  </a:cubicBezTo>
                  <a:cubicBezTo>
                    <a:pt x="19" y="2"/>
                    <a:pt x="15" y="5"/>
                    <a:pt x="16" y="5"/>
                  </a:cubicBezTo>
                  <a:cubicBezTo>
                    <a:pt x="18" y="6"/>
                    <a:pt x="19" y="8"/>
                    <a:pt x="19" y="10"/>
                  </a:cubicBezTo>
                  <a:cubicBezTo>
                    <a:pt x="19" y="12"/>
                    <a:pt x="19" y="14"/>
                    <a:pt x="19" y="16"/>
                  </a:cubicBezTo>
                  <a:cubicBezTo>
                    <a:pt x="18" y="16"/>
                    <a:pt x="19" y="19"/>
                    <a:pt x="17" y="18"/>
                  </a:cubicBezTo>
                  <a:cubicBezTo>
                    <a:pt x="16" y="17"/>
                    <a:pt x="15" y="17"/>
                    <a:pt x="15" y="15"/>
                  </a:cubicBezTo>
                  <a:cubicBezTo>
                    <a:pt x="15" y="12"/>
                    <a:pt x="15" y="9"/>
                    <a:pt x="11" y="12"/>
                  </a:cubicBezTo>
                  <a:cubicBezTo>
                    <a:pt x="10" y="13"/>
                    <a:pt x="8" y="12"/>
                    <a:pt x="8" y="11"/>
                  </a:cubicBezTo>
                  <a:cubicBezTo>
                    <a:pt x="8" y="7"/>
                    <a:pt x="5" y="6"/>
                    <a:pt x="2" y="5"/>
                  </a:cubicBezTo>
                  <a:cubicBezTo>
                    <a:pt x="2" y="4"/>
                    <a:pt x="0" y="4"/>
                    <a:pt x="1" y="2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5" name="Freeform 1269"/>
            <p:cNvSpPr/>
            <p:nvPr/>
          </p:nvSpPr>
          <p:spPr bwMode="auto">
            <a:xfrm>
              <a:off x="1430338" y="4186239"/>
              <a:ext cx="93663" cy="90488"/>
            </a:xfrm>
            <a:custGeom>
              <a:avLst/>
              <a:gdLst>
                <a:gd name="T0" fmla="*/ 0 w 25"/>
                <a:gd name="T1" fmla="*/ 17 h 24"/>
                <a:gd name="T2" fmla="*/ 0 w 25"/>
                <a:gd name="T3" fmla="*/ 10 h 24"/>
                <a:gd name="T4" fmla="*/ 13 w 25"/>
                <a:gd name="T5" fmla="*/ 7 h 24"/>
                <a:gd name="T6" fmla="*/ 9 w 25"/>
                <a:gd name="T7" fmla="*/ 1 h 24"/>
                <a:gd name="T8" fmla="*/ 12 w 25"/>
                <a:gd name="T9" fmla="*/ 1 h 24"/>
                <a:gd name="T10" fmla="*/ 18 w 25"/>
                <a:gd name="T11" fmla="*/ 4 h 24"/>
                <a:gd name="T12" fmla="*/ 21 w 25"/>
                <a:gd name="T13" fmla="*/ 5 h 24"/>
                <a:gd name="T14" fmla="*/ 22 w 25"/>
                <a:gd name="T15" fmla="*/ 5 h 24"/>
                <a:gd name="T16" fmla="*/ 23 w 25"/>
                <a:gd name="T17" fmla="*/ 7 h 24"/>
                <a:gd name="T18" fmla="*/ 21 w 25"/>
                <a:gd name="T19" fmla="*/ 15 h 24"/>
                <a:gd name="T20" fmla="*/ 25 w 25"/>
                <a:gd name="T21" fmla="*/ 9 h 24"/>
                <a:gd name="T22" fmla="*/ 23 w 25"/>
                <a:gd name="T23" fmla="*/ 20 h 24"/>
                <a:gd name="T24" fmla="*/ 22 w 25"/>
                <a:gd name="T25" fmla="*/ 20 h 24"/>
                <a:gd name="T26" fmla="*/ 10 w 25"/>
                <a:gd name="T27" fmla="*/ 21 h 24"/>
                <a:gd name="T28" fmla="*/ 11 w 25"/>
                <a:gd name="T29" fmla="*/ 17 h 24"/>
                <a:gd name="T30" fmla="*/ 2 w 25"/>
                <a:gd name="T31" fmla="*/ 16 h 24"/>
                <a:gd name="T32" fmla="*/ 0 w 25"/>
                <a:gd name="T33" fmla="*/ 1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24">
                  <a:moveTo>
                    <a:pt x="0" y="17"/>
                  </a:moveTo>
                  <a:cubicBezTo>
                    <a:pt x="1" y="15"/>
                    <a:pt x="3" y="13"/>
                    <a:pt x="0" y="10"/>
                  </a:cubicBezTo>
                  <a:cubicBezTo>
                    <a:pt x="5" y="10"/>
                    <a:pt x="7" y="4"/>
                    <a:pt x="13" y="7"/>
                  </a:cubicBezTo>
                  <a:cubicBezTo>
                    <a:pt x="11" y="5"/>
                    <a:pt x="9" y="3"/>
                    <a:pt x="9" y="1"/>
                  </a:cubicBezTo>
                  <a:cubicBezTo>
                    <a:pt x="10" y="0"/>
                    <a:pt x="11" y="1"/>
                    <a:pt x="12" y="1"/>
                  </a:cubicBezTo>
                  <a:cubicBezTo>
                    <a:pt x="15" y="0"/>
                    <a:pt x="16" y="3"/>
                    <a:pt x="18" y="4"/>
                  </a:cubicBezTo>
                  <a:cubicBezTo>
                    <a:pt x="18" y="5"/>
                    <a:pt x="19" y="6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2" y="6"/>
                    <a:pt x="23" y="6"/>
                    <a:pt x="23" y="7"/>
                  </a:cubicBezTo>
                  <a:cubicBezTo>
                    <a:pt x="20" y="9"/>
                    <a:pt x="17" y="11"/>
                    <a:pt x="21" y="15"/>
                  </a:cubicBezTo>
                  <a:cubicBezTo>
                    <a:pt x="23" y="14"/>
                    <a:pt x="22" y="11"/>
                    <a:pt x="25" y="9"/>
                  </a:cubicBezTo>
                  <a:cubicBezTo>
                    <a:pt x="24" y="13"/>
                    <a:pt x="22" y="16"/>
                    <a:pt x="23" y="20"/>
                  </a:cubicBezTo>
                  <a:cubicBezTo>
                    <a:pt x="23" y="20"/>
                    <a:pt x="22" y="20"/>
                    <a:pt x="22" y="20"/>
                  </a:cubicBezTo>
                  <a:cubicBezTo>
                    <a:pt x="18" y="17"/>
                    <a:pt x="14" y="24"/>
                    <a:pt x="10" y="21"/>
                  </a:cubicBezTo>
                  <a:cubicBezTo>
                    <a:pt x="11" y="20"/>
                    <a:pt x="13" y="19"/>
                    <a:pt x="11" y="17"/>
                  </a:cubicBezTo>
                  <a:cubicBezTo>
                    <a:pt x="8" y="19"/>
                    <a:pt x="6" y="11"/>
                    <a:pt x="2" y="16"/>
                  </a:cubicBezTo>
                  <a:cubicBezTo>
                    <a:pt x="2" y="17"/>
                    <a:pt x="1" y="17"/>
                    <a:pt x="0" y="17"/>
                  </a:cubicBezTo>
                  <a:close/>
                </a:path>
              </a:pathLst>
            </a:custGeom>
            <a:solidFill>
              <a:srgbClr val="FEA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6" name="Freeform 1270"/>
            <p:cNvSpPr/>
            <p:nvPr/>
          </p:nvSpPr>
          <p:spPr bwMode="auto">
            <a:xfrm>
              <a:off x="1509713" y="4318001"/>
              <a:ext cx="44450" cy="49213"/>
            </a:xfrm>
            <a:custGeom>
              <a:avLst/>
              <a:gdLst>
                <a:gd name="T0" fmla="*/ 11 w 12"/>
                <a:gd name="T1" fmla="*/ 7 h 13"/>
                <a:gd name="T2" fmla="*/ 12 w 12"/>
                <a:gd name="T3" fmla="*/ 9 h 13"/>
                <a:gd name="T4" fmla="*/ 6 w 12"/>
                <a:gd name="T5" fmla="*/ 10 h 13"/>
                <a:gd name="T6" fmla="*/ 8 w 12"/>
                <a:gd name="T7" fmla="*/ 8 h 13"/>
                <a:gd name="T8" fmla="*/ 4 w 12"/>
                <a:gd name="T9" fmla="*/ 8 h 13"/>
                <a:gd name="T10" fmla="*/ 3 w 12"/>
                <a:gd name="T11" fmla="*/ 8 h 13"/>
                <a:gd name="T12" fmla="*/ 3 w 12"/>
                <a:gd name="T13" fmla="*/ 6 h 13"/>
                <a:gd name="T14" fmla="*/ 2 w 12"/>
                <a:gd name="T15" fmla="*/ 3 h 13"/>
                <a:gd name="T16" fmla="*/ 0 w 12"/>
                <a:gd name="T17" fmla="*/ 0 h 13"/>
                <a:gd name="T18" fmla="*/ 7 w 12"/>
                <a:gd name="T19" fmla="*/ 3 h 13"/>
                <a:gd name="T20" fmla="*/ 8 w 12"/>
                <a:gd name="T21" fmla="*/ 4 h 13"/>
                <a:gd name="T22" fmla="*/ 11 w 12"/>
                <a:gd name="T23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3">
                  <a:moveTo>
                    <a:pt x="11" y="7"/>
                  </a:moveTo>
                  <a:cubicBezTo>
                    <a:pt x="12" y="8"/>
                    <a:pt x="12" y="8"/>
                    <a:pt x="12" y="9"/>
                  </a:cubicBezTo>
                  <a:cubicBezTo>
                    <a:pt x="10" y="9"/>
                    <a:pt x="8" y="13"/>
                    <a:pt x="6" y="10"/>
                  </a:cubicBezTo>
                  <a:cubicBezTo>
                    <a:pt x="5" y="8"/>
                    <a:pt x="9" y="11"/>
                    <a:pt x="8" y="8"/>
                  </a:cubicBezTo>
                  <a:cubicBezTo>
                    <a:pt x="7" y="7"/>
                    <a:pt x="6" y="5"/>
                    <a:pt x="4" y="8"/>
                  </a:cubicBezTo>
                  <a:cubicBezTo>
                    <a:pt x="4" y="8"/>
                    <a:pt x="3" y="8"/>
                    <a:pt x="3" y="8"/>
                  </a:cubicBezTo>
                  <a:cubicBezTo>
                    <a:pt x="2" y="7"/>
                    <a:pt x="2" y="7"/>
                    <a:pt x="3" y="6"/>
                  </a:cubicBezTo>
                  <a:cubicBezTo>
                    <a:pt x="5" y="4"/>
                    <a:pt x="5" y="3"/>
                    <a:pt x="2" y="3"/>
                  </a:cubicBezTo>
                  <a:cubicBezTo>
                    <a:pt x="1" y="3"/>
                    <a:pt x="1" y="1"/>
                    <a:pt x="0" y="0"/>
                  </a:cubicBezTo>
                  <a:cubicBezTo>
                    <a:pt x="3" y="0"/>
                    <a:pt x="4" y="2"/>
                    <a:pt x="7" y="3"/>
                  </a:cubicBezTo>
                  <a:cubicBezTo>
                    <a:pt x="7" y="3"/>
                    <a:pt x="8" y="4"/>
                    <a:pt x="8" y="4"/>
                  </a:cubicBezTo>
                  <a:cubicBezTo>
                    <a:pt x="10" y="5"/>
                    <a:pt x="11" y="6"/>
                    <a:pt x="11" y="7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7" name="Freeform 1271"/>
            <p:cNvSpPr/>
            <p:nvPr/>
          </p:nvSpPr>
          <p:spPr bwMode="auto">
            <a:xfrm>
              <a:off x="1512888" y="4197351"/>
              <a:ext cx="38100" cy="26988"/>
            </a:xfrm>
            <a:custGeom>
              <a:avLst/>
              <a:gdLst>
                <a:gd name="T0" fmla="*/ 1 w 10"/>
                <a:gd name="T1" fmla="*/ 4 h 7"/>
                <a:gd name="T2" fmla="*/ 0 w 10"/>
                <a:gd name="T3" fmla="*/ 3 h 7"/>
                <a:gd name="T4" fmla="*/ 2 w 10"/>
                <a:gd name="T5" fmla="*/ 2 h 7"/>
                <a:gd name="T6" fmla="*/ 5 w 10"/>
                <a:gd name="T7" fmla="*/ 1 h 7"/>
                <a:gd name="T8" fmla="*/ 9 w 10"/>
                <a:gd name="T9" fmla="*/ 2 h 7"/>
                <a:gd name="T10" fmla="*/ 7 w 10"/>
                <a:gd name="T11" fmla="*/ 5 h 7"/>
                <a:gd name="T12" fmla="*/ 7 w 10"/>
                <a:gd name="T13" fmla="*/ 7 h 7"/>
                <a:gd name="T14" fmla="*/ 1 w 10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7">
                  <a:moveTo>
                    <a:pt x="1" y="4"/>
                  </a:moveTo>
                  <a:cubicBezTo>
                    <a:pt x="1" y="3"/>
                    <a:pt x="0" y="3"/>
                    <a:pt x="0" y="3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3" y="2"/>
                    <a:pt x="4" y="1"/>
                    <a:pt x="5" y="1"/>
                  </a:cubicBezTo>
                  <a:cubicBezTo>
                    <a:pt x="6" y="0"/>
                    <a:pt x="8" y="0"/>
                    <a:pt x="9" y="2"/>
                  </a:cubicBezTo>
                  <a:cubicBezTo>
                    <a:pt x="10" y="3"/>
                    <a:pt x="10" y="5"/>
                    <a:pt x="7" y="5"/>
                  </a:cubicBezTo>
                  <a:cubicBezTo>
                    <a:pt x="7" y="5"/>
                    <a:pt x="7" y="6"/>
                    <a:pt x="7" y="7"/>
                  </a:cubicBezTo>
                  <a:cubicBezTo>
                    <a:pt x="4" y="6"/>
                    <a:pt x="3" y="4"/>
                    <a:pt x="1" y="4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8" name="Freeform 1272"/>
            <p:cNvSpPr/>
            <p:nvPr/>
          </p:nvSpPr>
          <p:spPr bwMode="auto">
            <a:xfrm>
              <a:off x="1531938" y="4311651"/>
              <a:ext cx="22225" cy="30163"/>
            </a:xfrm>
            <a:custGeom>
              <a:avLst/>
              <a:gdLst>
                <a:gd name="T0" fmla="*/ 2 w 6"/>
                <a:gd name="T1" fmla="*/ 6 h 8"/>
                <a:gd name="T2" fmla="*/ 1 w 6"/>
                <a:gd name="T3" fmla="*/ 5 h 8"/>
                <a:gd name="T4" fmla="*/ 5 w 6"/>
                <a:gd name="T5" fmla="*/ 0 h 8"/>
                <a:gd name="T6" fmla="*/ 5 w 6"/>
                <a:gd name="T7" fmla="*/ 6 h 8"/>
                <a:gd name="T8" fmla="*/ 2 w 6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2" y="6"/>
                  </a:moveTo>
                  <a:cubicBezTo>
                    <a:pt x="1" y="6"/>
                    <a:pt x="1" y="6"/>
                    <a:pt x="1" y="5"/>
                  </a:cubicBezTo>
                  <a:cubicBezTo>
                    <a:pt x="0" y="2"/>
                    <a:pt x="4" y="3"/>
                    <a:pt x="5" y="0"/>
                  </a:cubicBezTo>
                  <a:cubicBezTo>
                    <a:pt x="5" y="2"/>
                    <a:pt x="6" y="4"/>
                    <a:pt x="5" y="6"/>
                  </a:cubicBezTo>
                  <a:cubicBezTo>
                    <a:pt x="4" y="8"/>
                    <a:pt x="3" y="6"/>
                    <a:pt x="2" y="6"/>
                  </a:cubicBezTo>
                  <a:close/>
                </a:path>
              </a:pathLst>
            </a:custGeom>
            <a:solidFill>
              <a:srgbClr val="FE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19" name="Freeform 1273"/>
            <p:cNvSpPr/>
            <p:nvPr/>
          </p:nvSpPr>
          <p:spPr bwMode="auto">
            <a:xfrm>
              <a:off x="1543051" y="4227514"/>
              <a:ext cx="15875" cy="7938"/>
            </a:xfrm>
            <a:custGeom>
              <a:avLst/>
              <a:gdLst>
                <a:gd name="T0" fmla="*/ 0 w 4"/>
                <a:gd name="T1" fmla="*/ 0 h 2"/>
                <a:gd name="T2" fmla="*/ 4 w 4"/>
                <a:gd name="T3" fmla="*/ 2 h 2"/>
                <a:gd name="T4" fmla="*/ 2 w 4"/>
                <a:gd name="T5" fmla="*/ 2 h 2"/>
                <a:gd name="T6" fmla="*/ 0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cubicBezTo>
                    <a:pt x="2" y="0"/>
                    <a:pt x="3" y="1"/>
                    <a:pt x="4" y="2"/>
                  </a:cubicBezTo>
                  <a:cubicBezTo>
                    <a:pt x="4" y="2"/>
                    <a:pt x="3" y="2"/>
                    <a:pt x="2" y="2"/>
                  </a:cubicBezTo>
                  <a:cubicBezTo>
                    <a:pt x="2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0" name="Freeform 1274"/>
            <p:cNvSpPr/>
            <p:nvPr/>
          </p:nvSpPr>
          <p:spPr bwMode="auto">
            <a:xfrm>
              <a:off x="1362076" y="4227514"/>
              <a:ext cx="38100" cy="46038"/>
            </a:xfrm>
            <a:custGeom>
              <a:avLst/>
              <a:gdLst>
                <a:gd name="T0" fmla="*/ 7 w 10"/>
                <a:gd name="T1" fmla="*/ 0 h 12"/>
                <a:gd name="T2" fmla="*/ 8 w 10"/>
                <a:gd name="T3" fmla="*/ 6 h 12"/>
                <a:gd name="T4" fmla="*/ 6 w 10"/>
                <a:gd name="T5" fmla="*/ 10 h 12"/>
                <a:gd name="T6" fmla="*/ 1 w 10"/>
                <a:gd name="T7" fmla="*/ 11 h 12"/>
                <a:gd name="T8" fmla="*/ 1 w 10"/>
                <a:gd name="T9" fmla="*/ 9 h 12"/>
                <a:gd name="T10" fmla="*/ 3 w 10"/>
                <a:gd name="T11" fmla="*/ 5 h 12"/>
                <a:gd name="T12" fmla="*/ 7 w 10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2">
                  <a:moveTo>
                    <a:pt x="7" y="0"/>
                  </a:moveTo>
                  <a:cubicBezTo>
                    <a:pt x="7" y="2"/>
                    <a:pt x="6" y="3"/>
                    <a:pt x="8" y="6"/>
                  </a:cubicBezTo>
                  <a:cubicBezTo>
                    <a:pt x="10" y="7"/>
                    <a:pt x="7" y="9"/>
                    <a:pt x="6" y="10"/>
                  </a:cubicBezTo>
                  <a:cubicBezTo>
                    <a:pt x="4" y="12"/>
                    <a:pt x="2" y="12"/>
                    <a:pt x="1" y="11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3" y="9"/>
                    <a:pt x="6" y="8"/>
                    <a:pt x="3" y="5"/>
                  </a:cubicBezTo>
                  <a:cubicBezTo>
                    <a:pt x="3" y="5"/>
                    <a:pt x="4" y="0"/>
                    <a:pt x="7" y="0"/>
                  </a:cubicBezTo>
                  <a:close/>
                </a:path>
              </a:pathLst>
            </a:custGeom>
            <a:solidFill>
              <a:srgbClr val="FE6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1" name="Freeform 1275"/>
            <p:cNvSpPr/>
            <p:nvPr/>
          </p:nvSpPr>
          <p:spPr bwMode="auto">
            <a:xfrm>
              <a:off x="1238251" y="4175126"/>
              <a:ext cx="19050" cy="19050"/>
            </a:xfrm>
            <a:custGeom>
              <a:avLst/>
              <a:gdLst>
                <a:gd name="T0" fmla="*/ 5 w 5"/>
                <a:gd name="T1" fmla="*/ 5 h 5"/>
                <a:gd name="T2" fmla="*/ 0 w 5"/>
                <a:gd name="T3" fmla="*/ 1 h 5"/>
                <a:gd name="T4" fmla="*/ 5 w 5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cubicBezTo>
                    <a:pt x="3" y="4"/>
                    <a:pt x="0" y="4"/>
                    <a:pt x="0" y="1"/>
                  </a:cubicBezTo>
                  <a:cubicBezTo>
                    <a:pt x="3" y="0"/>
                    <a:pt x="4" y="2"/>
                    <a:pt x="5" y="5"/>
                  </a:cubicBezTo>
                  <a:close/>
                </a:path>
              </a:pathLst>
            </a:custGeom>
            <a:solidFill>
              <a:srgbClr val="FE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2" name="Freeform 1276"/>
            <p:cNvSpPr/>
            <p:nvPr/>
          </p:nvSpPr>
          <p:spPr bwMode="auto">
            <a:xfrm>
              <a:off x="1474788" y="4183064"/>
              <a:ext cx="46038" cy="25400"/>
            </a:xfrm>
            <a:custGeom>
              <a:avLst/>
              <a:gdLst>
                <a:gd name="T0" fmla="*/ 12 w 12"/>
                <a:gd name="T1" fmla="*/ 6 h 7"/>
                <a:gd name="T2" fmla="*/ 10 w 12"/>
                <a:gd name="T3" fmla="*/ 7 h 7"/>
                <a:gd name="T4" fmla="*/ 9 w 12"/>
                <a:gd name="T5" fmla="*/ 7 h 7"/>
                <a:gd name="T6" fmla="*/ 9 w 12"/>
                <a:gd name="T7" fmla="*/ 7 h 7"/>
                <a:gd name="T8" fmla="*/ 5 w 12"/>
                <a:gd name="T9" fmla="*/ 6 h 7"/>
                <a:gd name="T10" fmla="*/ 0 w 12"/>
                <a:gd name="T11" fmla="*/ 2 h 7"/>
                <a:gd name="T12" fmla="*/ 0 w 12"/>
                <a:gd name="T13" fmla="*/ 0 h 7"/>
                <a:gd name="T14" fmla="*/ 12 w 12"/>
                <a:gd name="T15" fmla="*/ 4 h 7"/>
                <a:gd name="T16" fmla="*/ 12 w 12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7">
                  <a:moveTo>
                    <a:pt x="12" y="6"/>
                  </a:moveTo>
                  <a:cubicBezTo>
                    <a:pt x="11" y="7"/>
                    <a:pt x="11" y="7"/>
                    <a:pt x="10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6" y="7"/>
                    <a:pt x="5" y="6"/>
                  </a:cubicBezTo>
                  <a:cubicBezTo>
                    <a:pt x="4" y="4"/>
                    <a:pt x="2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4" y="1"/>
                    <a:pt x="7" y="5"/>
                    <a:pt x="12" y="4"/>
                  </a:cubicBezTo>
                  <a:cubicBezTo>
                    <a:pt x="12" y="4"/>
                    <a:pt x="12" y="5"/>
                    <a:pt x="12" y="6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3" name="Freeform 1277"/>
            <p:cNvSpPr/>
            <p:nvPr/>
          </p:nvSpPr>
          <p:spPr bwMode="auto">
            <a:xfrm>
              <a:off x="1693863" y="4476751"/>
              <a:ext cx="26988" cy="26988"/>
            </a:xfrm>
            <a:custGeom>
              <a:avLst/>
              <a:gdLst>
                <a:gd name="T0" fmla="*/ 1 w 7"/>
                <a:gd name="T1" fmla="*/ 1 h 7"/>
                <a:gd name="T2" fmla="*/ 2 w 7"/>
                <a:gd name="T3" fmla="*/ 0 h 7"/>
                <a:gd name="T4" fmla="*/ 3 w 7"/>
                <a:gd name="T5" fmla="*/ 7 h 7"/>
                <a:gd name="T6" fmla="*/ 1 w 7"/>
                <a:gd name="T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1" y="1"/>
                  </a:moveTo>
                  <a:cubicBezTo>
                    <a:pt x="1" y="1"/>
                    <a:pt x="2" y="0"/>
                    <a:pt x="2" y="0"/>
                  </a:cubicBezTo>
                  <a:cubicBezTo>
                    <a:pt x="1" y="2"/>
                    <a:pt x="7" y="4"/>
                    <a:pt x="3" y="7"/>
                  </a:cubicBezTo>
                  <a:cubicBezTo>
                    <a:pt x="2" y="5"/>
                    <a:pt x="0" y="3"/>
                    <a:pt x="1" y="1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4" name="Freeform 1278"/>
            <p:cNvSpPr/>
            <p:nvPr/>
          </p:nvSpPr>
          <p:spPr bwMode="auto">
            <a:xfrm>
              <a:off x="2100263" y="4254501"/>
              <a:ext cx="139700" cy="71438"/>
            </a:xfrm>
            <a:custGeom>
              <a:avLst/>
              <a:gdLst>
                <a:gd name="T0" fmla="*/ 0 w 37"/>
                <a:gd name="T1" fmla="*/ 14 h 19"/>
                <a:gd name="T2" fmla="*/ 4 w 37"/>
                <a:gd name="T3" fmla="*/ 9 h 19"/>
                <a:gd name="T4" fmla="*/ 13 w 37"/>
                <a:gd name="T5" fmla="*/ 6 h 19"/>
                <a:gd name="T6" fmla="*/ 15 w 37"/>
                <a:gd name="T7" fmla="*/ 7 h 19"/>
                <a:gd name="T8" fmla="*/ 16 w 37"/>
                <a:gd name="T9" fmla="*/ 7 h 19"/>
                <a:gd name="T10" fmla="*/ 18 w 37"/>
                <a:gd name="T11" fmla="*/ 7 h 19"/>
                <a:gd name="T12" fmla="*/ 29 w 37"/>
                <a:gd name="T13" fmla="*/ 1 h 19"/>
                <a:gd name="T14" fmla="*/ 33 w 37"/>
                <a:gd name="T15" fmla="*/ 0 h 19"/>
                <a:gd name="T16" fmla="*/ 33 w 37"/>
                <a:gd name="T17" fmla="*/ 3 h 19"/>
                <a:gd name="T18" fmla="*/ 36 w 37"/>
                <a:gd name="T19" fmla="*/ 5 h 19"/>
                <a:gd name="T20" fmla="*/ 34 w 37"/>
                <a:gd name="T21" fmla="*/ 7 h 19"/>
                <a:gd name="T22" fmla="*/ 31 w 37"/>
                <a:gd name="T23" fmla="*/ 5 h 19"/>
                <a:gd name="T24" fmla="*/ 23 w 37"/>
                <a:gd name="T25" fmla="*/ 9 h 19"/>
                <a:gd name="T26" fmla="*/ 25 w 37"/>
                <a:gd name="T27" fmla="*/ 15 h 19"/>
                <a:gd name="T28" fmla="*/ 25 w 37"/>
                <a:gd name="T29" fmla="*/ 16 h 19"/>
                <a:gd name="T30" fmla="*/ 19 w 37"/>
                <a:gd name="T31" fmla="*/ 19 h 19"/>
                <a:gd name="T32" fmla="*/ 18 w 37"/>
                <a:gd name="T33" fmla="*/ 19 h 19"/>
                <a:gd name="T34" fmla="*/ 18 w 37"/>
                <a:gd name="T35" fmla="*/ 16 h 19"/>
                <a:gd name="T36" fmla="*/ 17 w 37"/>
                <a:gd name="T37" fmla="*/ 18 h 19"/>
                <a:gd name="T38" fmla="*/ 7 w 37"/>
                <a:gd name="T39" fmla="*/ 18 h 19"/>
                <a:gd name="T40" fmla="*/ 6 w 37"/>
                <a:gd name="T41" fmla="*/ 18 h 19"/>
                <a:gd name="T42" fmla="*/ 3 w 37"/>
                <a:gd name="T43" fmla="*/ 14 h 19"/>
                <a:gd name="T44" fmla="*/ 0 w 37"/>
                <a:gd name="T4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9">
                  <a:moveTo>
                    <a:pt x="0" y="14"/>
                  </a:moveTo>
                  <a:cubicBezTo>
                    <a:pt x="0" y="11"/>
                    <a:pt x="2" y="9"/>
                    <a:pt x="4" y="9"/>
                  </a:cubicBezTo>
                  <a:cubicBezTo>
                    <a:pt x="7" y="9"/>
                    <a:pt x="10" y="7"/>
                    <a:pt x="13" y="6"/>
                  </a:cubicBezTo>
                  <a:cubicBezTo>
                    <a:pt x="14" y="5"/>
                    <a:pt x="15" y="6"/>
                    <a:pt x="15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7" y="8"/>
                    <a:pt x="17" y="8"/>
                    <a:pt x="18" y="7"/>
                  </a:cubicBezTo>
                  <a:cubicBezTo>
                    <a:pt x="20" y="2"/>
                    <a:pt x="24" y="1"/>
                    <a:pt x="29" y="1"/>
                  </a:cubicBezTo>
                  <a:cubicBezTo>
                    <a:pt x="31" y="1"/>
                    <a:pt x="32" y="0"/>
                    <a:pt x="33" y="0"/>
                  </a:cubicBezTo>
                  <a:cubicBezTo>
                    <a:pt x="33" y="1"/>
                    <a:pt x="29" y="2"/>
                    <a:pt x="33" y="3"/>
                  </a:cubicBezTo>
                  <a:cubicBezTo>
                    <a:pt x="35" y="3"/>
                    <a:pt x="36" y="3"/>
                    <a:pt x="36" y="5"/>
                  </a:cubicBezTo>
                  <a:cubicBezTo>
                    <a:pt x="37" y="6"/>
                    <a:pt x="35" y="7"/>
                    <a:pt x="34" y="7"/>
                  </a:cubicBezTo>
                  <a:cubicBezTo>
                    <a:pt x="31" y="8"/>
                    <a:pt x="33" y="5"/>
                    <a:pt x="31" y="5"/>
                  </a:cubicBezTo>
                  <a:cubicBezTo>
                    <a:pt x="29" y="6"/>
                    <a:pt x="29" y="14"/>
                    <a:pt x="23" y="9"/>
                  </a:cubicBezTo>
                  <a:cubicBezTo>
                    <a:pt x="25" y="10"/>
                    <a:pt x="18" y="15"/>
                    <a:pt x="25" y="15"/>
                  </a:cubicBezTo>
                  <a:cubicBezTo>
                    <a:pt x="25" y="15"/>
                    <a:pt x="25" y="15"/>
                    <a:pt x="25" y="16"/>
                  </a:cubicBezTo>
                  <a:cubicBezTo>
                    <a:pt x="24" y="18"/>
                    <a:pt x="21" y="19"/>
                    <a:pt x="19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7" y="18"/>
                    <a:pt x="18" y="17"/>
                    <a:pt x="18" y="16"/>
                  </a:cubicBezTo>
                  <a:cubicBezTo>
                    <a:pt x="17" y="16"/>
                    <a:pt x="17" y="18"/>
                    <a:pt x="17" y="18"/>
                  </a:cubicBezTo>
                  <a:cubicBezTo>
                    <a:pt x="13" y="17"/>
                    <a:pt x="10" y="18"/>
                    <a:pt x="7" y="18"/>
                  </a:cubicBezTo>
                  <a:cubicBezTo>
                    <a:pt x="7" y="18"/>
                    <a:pt x="6" y="18"/>
                    <a:pt x="6" y="18"/>
                  </a:cubicBezTo>
                  <a:cubicBezTo>
                    <a:pt x="8" y="14"/>
                    <a:pt x="5" y="15"/>
                    <a:pt x="3" y="14"/>
                  </a:cubicBezTo>
                  <a:cubicBezTo>
                    <a:pt x="2" y="14"/>
                    <a:pt x="1" y="14"/>
                    <a:pt x="0" y="14"/>
                  </a:cubicBezTo>
                  <a:close/>
                </a:path>
              </a:pathLst>
            </a:custGeom>
            <a:solidFill>
              <a:srgbClr val="FAA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5" name="Freeform 1279"/>
            <p:cNvSpPr/>
            <p:nvPr/>
          </p:nvSpPr>
          <p:spPr bwMode="auto">
            <a:xfrm>
              <a:off x="2152651" y="4027489"/>
              <a:ext cx="109538" cy="114300"/>
            </a:xfrm>
            <a:custGeom>
              <a:avLst/>
              <a:gdLst>
                <a:gd name="T0" fmla="*/ 3 w 29"/>
                <a:gd name="T1" fmla="*/ 30 h 30"/>
                <a:gd name="T2" fmla="*/ 2 w 29"/>
                <a:gd name="T3" fmla="*/ 23 h 30"/>
                <a:gd name="T4" fmla="*/ 1 w 29"/>
                <a:gd name="T5" fmla="*/ 15 h 30"/>
                <a:gd name="T6" fmla="*/ 11 w 29"/>
                <a:gd name="T7" fmla="*/ 9 h 30"/>
                <a:gd name="T8" fmla="*/ 29 w 29"/>
                <a:gd name="T9" fmla="*/ 0 h 30"/>
                <a:gd name="T10" fmla="*/ 17 w 29"/>
                <a:gd name="T11" fmla="*/ 10 h 30"/>
                <a:gd name="T12" fmla="*/ 12 w 29"/>
                <a:gd name="T13" fmla="*/ 15 h 30"/>
                <a:gd name="T14" fmla="*/ 11 w 29"/>
                <a:gd name="T15" fmla="*/ 19 h 30"/>
                <a:gd name="T16" fmla="*/ 14 w 29"/>
                <a:gd name="T17" fmla="*/ 20 h 30"/>
                <a:gd name="T18" fmla="*/ 19 w 29"/>
                <a:gd name="T19" fmla="*/ 20 h 30"/>
                <a:gd name="T20" fmla="*/ 19 w 29"/>
                <a:gd name="T21" fmla="*/ 25 h 30"/>
                <a:gd name="T22" fmla="*/ 7 w 29"/>
                <a:gd name="T23" fmla="*/ 24 h 30"/>
                <a:gd name="T24" fmla="*/ 4 w 29"/>
                <a:gd name="T25" fmla="*/ 22 h 30"/>
                <a:gd name="T26" fmla="*/ 4 w 29"/>
                <a:gd name="T27" fmla="*/ 25 h 30"/>
                <a:gd name="T28" fmla="*/ 3 w 29"/>
                <a:gd name="T2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30">
                  <a:moveTo>
                    <a:pt x="3" y="30"/>
                  </a:moveTo>
                  <a:cubicBezTo>
                    <a:pt x="1" y="27"/>
                    <a:pt x="4" y="25"/>
                    <a:pt x="2" y="23"/>
                  </a:cubicBezTo>
                  <a:cubicBezTo>
                    <a:pt x="0" y="21"/>
                    <a:pt x="0" y="18"/>
                    <a:pt x="1" y="15"/>
                  </a:cubicBezTo>
                  <a:cubicBezTo>
                    <a:pt x="3" y="11"/>
                    <a:pt x="8" y="12"/>
                    <a:pt x="11" y="9"/>
                  </a:cubicBezTo>
                  <a:cubicBezTo>
                    <a:pt x="17" y="5"/>
                    <a:pt x="23" y="2"/>
                    <a:pt x="29" y="0"/>
                  </a:cubicBezTo>
                  <a:cubicBezTo>
                    <a:pt x="26" y="5"/>
                    <a:pt x="21" y="7"/>
                    <a:pt x="17" y="10"/>
                  </a:cubicBezTo>
                  <a:cubicBezTo>
                    <a:pt x="15" y="12"/>
                    <a:pt x="14" y="14"/>
                    <a:pt x="12" y="15"/>
                  </a:cubicBezTo>
                  <a:cubicBezTo>
                    <a:pt x="11" y="16"/>
                    <a:pt x="10" y="17"/>
                    <a:pt x="11" y="19"/>
                  </a:cubicBezTo>
                  <a:cubicBezTo>
                    <a:pt x="11" y="20"/>
                    <a:pt x="13" y="20"/>
                    <a:pt x="14" y="20"/>
                  </a:cubicBezTo>
                  <a:cubicBezTo>
                    <a:pt x="16" y="20"/>
                    <a:pt x="17" y="20"/>
                    <a:pt x="19" y="20"/>
                  </a:cubicBezTo>
                  <a:cubicBezTo>
                    <a:pt x="20" y="22"/>
                    <a:pt x="17" y="23"/>
                    <a:pt x="19" y="25"/>
                  </a:cubicBezTo>
                  <a:cubicBezTo>
                    <a:pt x="15" y="25"/>
                    <a:pt x="11" y="22"/>
                    <a:pt x="7" y="24"/>
                  </a:cubicBezTo>
                  <a:cubicBezTo>
                    <a:pt x="6" y="24"/>
                    <a:pt x="5" y="22"/>
                    <a:pt x="4" y="22"/>
                  </a:cubicBezTo>
                  <a:cubicBezTo>
                    <a:pt x="3" y="23"/>
                    <a:pt x="3" y="24"/>
                    <a:pt x="4" y="25"/>
                  </a:cubicBezTo>
                  <a:cubicBezTo>
                    <a:pt x="5" y="27"/>
                    <a:pt x="3" y="28"/>
                    <a:pt x="3" y="30"/>
                  </a:cubicBezTo>
                  <a:close/>
                </a:path>
              </a:pathLst>
            </a:custGeom>
            <a:solidFill>
              <a:srgbClr val="FEB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6" name="Freeform 1280"/>
            <p:cNvSpPr/>
            <p:nvPr/>
          </p:nvSpPr>
          <p:spPr bwMode="auto">
            <a:xfrm>
              <a:off x="2176463" y="4117976"/>
              <a:ext cx="19050" cy="19050"/>
            </a:xfrm>
            <a:custGeom>
              <a:avLst/>
              <a:gdLst>
                <a:gd name="T0" fmla="*/ 1 w 5"/>
                <a:gd name="T1" fmla="*/ 0 h 5"/>
                <a:gd name="T2" fmla="*/ 5 w 5"/>
                <a:gd name="T3" fmla="*/ 2 h 5"/>
                <a:gd name="T4" fmla="*/ 1 w 5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1" y="0"/>
                  </a:moveTo>
                  <a:cubicBezTo>
                    <a:pt x="2" y="1"/>
                    <a:pt x="3" y="2"/>
                    <a:pt x="5" y="2"/>
                  </a:cubicBezTo>
                  <a:cubicBezTo>
                    <a:pt x="3" y="3"/>
                    <a:pt x="0" y="5"/>
                    <a:pt x="1" y="0"/>
                  </a:cubicBezTo>
                  <a:close/>
                </a:path>
              </a:pathLst>
            </a:custGeom>
            <a:solidFill>
              <a:srgbClr val="FEB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7" name="Freeform 1281"/>
            <p:cNvSpPr/>
            <p:nvPr/>
          </p:nvSpPr>
          <p:spPr bwMode="auto">
            <a:xfrm>
              <a:off x="2157413" y="4141789"/>
              <a:ext cx="11113" cy="17463"/>
            </a:xfrm>
            <a:custGeom>
              <a:avLst/>
              <a:gdLst>
                <a:gd name="T0" fmla="*/ 1 w 3"/>
                <a:gd name="T1" fmla="*/ 5 h 5"/>
                <a:gd name="T2" fmla="*/ 2 w 3"/>
                <a:gd name="T3" fmla="*/ 0 h 5"/>
                <a:gd name="T4" fmla="*/ 1 w 3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1" y="5"/>
                  </a:moveTo>
                  <a:cubicBezTo>
                    <a:pt x="1" y="4"/>
                    <a:pt x="0" y="2"/>
                    <a:pt x="2" y="0"/>
                  </a:cubicBezTo>
                  <a:cubicBezTo>
                    <a:pt x="3" y="2"/>
                    <a:pt x="3" y="4"/>
                    <a:pt x="1" y="5"/>
                  </a:cubicBezTo>
                  <a:close/>
                </a:path>
              </a:pathLst>
            </a:custGeom>
            <a:solidFill>
              <a:srgbClr val="FEB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8" name="Freeform 1282"/>
            <p:cNvSpPr/>
            <p:nvPr/>
          </p:nvSpPr>
          <p:spPr bwMode="auto">
            <a:xfrm>
              <a:off x="2157413" y="4257676"/>
              <a:ext cx="14288" cy="22225"/>
            </a:xfrm>
            <a:custGeom>
              <a:avLst/>
              <a:gdLst>
                <a:gd name="T0" fmla="*/ 1 w 4"/>
                <a:gd name="T1" fmla="*/ 3 h 6"/>
                <a:gd name="T2" fmla="*/ 1 w 4"/>
                <a:gd name="T3" fmla="*/ 2 h 6"/>
                <a:gd name="T4" fmla="*/ 2 w 4"/>
                <a:gd name="T5" fmla="*/ 0 h 6"/>
                <a:gd name="T6" fmla="*/ 1 w 4"/>
                <a:gd name="T7" fmla="*/ 6 h 6"/>
                <a:gd name="T8" fmla="*/ 1 w 4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3"/>
                  </a:moveTo>
                  <a:cubicBezTo>
                    <a:pt x="1" y="3"/>
                    <a:pt x="1" y="2"/>
                    <a:pt x="1" y="2"/>
                  </a:cubicBezTo>
                  <a:cubicBezTo>
                    <a:pt x="1" y="2"/>
                    <a:pt x="2" y="1"/>
                    <a:pt x="2" y="0"/>
                  </a:cubicBezTo>
                  <a:cubicBezTo>
                    <a:pt x="4" y="3"/>
                    <a:pt x="2" y="4"/>
                    <a:pt x="1" y="6"/>
                  </a:cubicBezTo>
                  <a:cubicBezTo>
                    <a:pt x="0" y="5"/>
                    <a:pt x="0" y="4"/>
                    <a:pt x="1" y="3"/>
                  </a:cubicBezTo>
                  <a:close/>
                </a:path>
              </a:pathLst>
            </a:custGeom>
            <a:solidFill>
              <a:srgbClr val="FAA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29" name="Freeform 1283"/>
            <p:cNvSpPr/>
            <p:nvPr/>
          </p:nvSpPr>
          <p:spPr bwMode="auto">
            <a:xfrm>
              <a:off x="2039938" y="4311651"/>
              <a:ext cx="188913" cy="120650"/>
            </a:xfrm>
            <a:custGeom>
              <a:avLst/>
              <a:gdLst>
                <a:gd name="T0" fmla="*/ 35 w 50"/>
                <a:gd name="T1" fmla="*/ 4 h 32"/>
                <a:gd name="T2" fmla="*/ 41 w 50"/>
                <a:gd name="T3" fmla="*/ 1 h 32"/>
                <a:gd name="T4" fmla="*/ 46 w 50"/>
                <a:gd name="T5" fmla="*/ 0 h 32"/>
                <a:gd name="T6" fmla="*/ 43 w 50"/>
                <a:gd name="T7" fmla="*/ 9 h 32"/>
                <a:gd name="T8" fmla="*/ 47 w 50"/>
                <a:gd name="T9" fmla="*/ 11 h 32"/>
                <a:gd name="T10" fmla="*/ 42 w 50"/>
                <a:gd name="T11" fmla="*/ 15 h 32"/>
                <a:gd name="T12" fmla="*/ 37 w 50"/>
                <a:gd name="T13" fmla="*/ 13 h 32"/>
                <a:gd name="T14" fmla="*/ 34 w 50"/>
                <a:gd name="T15" fmla="*/ 9 h 32"/>
                <a:gd name="T16" fmla="*/ 32 w 50"/>
                <a:gd name="T17" fmla="*/ 10 h 32"/>
                <a:gd name="T18" fmla="*/ 32 w 50"/>
                <a:gd name="T19" fmla="*/ 12 h 32"/>
                <a:gd name="T20" fmla="*/ 33 w 50"/>
                <a:gd name="T21" fmla="*/ 13 h 32"/>
                <a:gd name="T22" fmla="*/ 32 w 50"/>
                <a:gd name="T23" fmla="*/ 14 h 32"/>
                <a:gd name="T24" fmla="*/ 27 w 50"/>
                <a:gd name="T25" fmla="*/ 15 h 32"/>
                <a:gd name="T26" fmla="*/ 17 w 50"/>
                <a:gd name="T27" fmla="*/ 20 h 32"/>
                <a:gd name="T28" fmla="*/ 18 w 50"/>
                <a:gd name="T29" fmla="*/ 23 h 32"/>
                <a:gd name="T30" fmla="*/ 23 w 50"/>
                <a:gd name="T31" fmla="*/ 31 h 32"/>
                <a:gd name="T32" fmla="*/ 13 w 50"/>
                <a:gd name="T33" fmla="*/ 32 h 32"/>
                <a:gd name="T34" fmla="*/ 8 w 50"/>
                <a:gd name="T35" fmla="*/ 28 h 32"/>
                <a:gd name="T36" fmla="*/ 9 w 50"/>
                <a:gd name="T37" fmla="*/ 23 h 32"/>
                <a:gd name="T38" fmla="*/ 1 w 50"/>
                <a:gd name="T39" fmla="*/ 23 h 32"/>
                <a:gd name="T40" fmla="*/ 3 w 50"/>
                <a:gd name="T41" fmla="*/ 19 h 32"/>
                <a:gd name="T42" fmla="*/ 5 w 50"/>
                <a:gd name="T43" fmla="*/ 16 h 32"/>
                <a:gd name="T44" fmla="*/ 14 w 50"/>
                <a:gd name="T45" fmla="*/ 12 h 32"/>
                <a:gd name="T46" fmla="*/ 29 w 50"/>
                <a:gd name="T47" fmla="*/ 5 h 32"/>
                <a:gd name="T48" fmla="*/ 37 w 50"/>
                <a:gd name="T49" fmla="*/ 9 h 32"/>
                <a:gd name="T50" fmla="*/ 35 w 50"/>
                <a:gd name="T51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32">
                  <a:moveTo>
                    <a:pt x="35" y="4"/>
                  </a:moveTo>
                  <a:cubicBezTo>
                    <a:pt x="37" y="3"/>
                    <a:pt x="39" y="2"/>
                    <a:pt x="41" y="1"/>
                  </a:cubicBezTo>
                  <a:cubicBezTo>
                    <a:pt x="43" y="2"/>
                    <a:pt x="44" y="3"/>
                    <a:pt x="46" y="0"/>
                  </a:cubicBezTo>
                  <a:cubicBezTo>
                    <a:pt x="43" y="3"/>
                    <a:pt x="50" y="9"/>
                    <a:pt x="43" y="9"/>
                  </a:cubicBezTo>
                  <a:cubicBezTo>
                    <a:pt x="43" y="11"/>
                    <a:pt x="45" y="9"/>
                    <a:pt x="47" y="11"/>
                  </a:cubicBezTo>
                  <a:cubicBezTo>
                    <a:pt x="45" y="12"/>
                    <a:pt x="44" y="14"/>
                    <a:pt x="42" y="15"/>
                  </a:cubicBezTo>
                  <a:cubicBezTo>
                    <a:pt x="40" y="16"/>
                    <a:pt x="37" y="18"/>
                    <a:pt x="37" y="13"/>
                  </a:cubicBezTo>
                  <a:cubicBezTo>
                    <a:pt x="37" y="12"/>
                    <a:pt x="35" y="11"/>
                    <a:pt x="34" y="9"/>
                  </a:cubicBezTo>
                  <a:cubicBezTo>
                    <a:pt x="34" y="8"/>
                    <a:pt x="32" y="9"/>
                    <a:pt x="32" y="10"/>
                  </a:cubicBezTo>
                  <a:cubicBezTo>
                    <a:pt x="31" y="10"/>
                    <a:pt x="30" y="11"/>
                    <a:pt x="32" y="12"/>
                  </a:cubicBezTo>
                  <a:cubicBezTo>
                    <a:pt x="33" y="12"/>
                    <a:pt x="34" y="12"/>
                    <a:pt x="33" y="13"/>
                  </a:cubicBezTo>
                  <a:cubicBezTo>
                    <a:pt x="33" y="14"/>
                    <a:pt x="32" y="14"/>
                    <a:pt x="32" y="14"/>
                  </a:cubicBezTo>
                  <a:cubicBezTo>
                    <a:pt x="30" y="14"/>
                    <a:pt x="27" y="15"/>
                    <a:pt x="27" y="15"/>
                  </a:cubicBezTo>
                  <a:cubicBezTo>
                    <a:pt x="21" y="13"/>
                    <a:pt x="21" y="20"/>
                    <a:pt x="17" y="20"/>
                  </a:cubicBezTo>
                  <a:cubicBezTo>
                    <a:pt x="17" y="21"/>
                    <a:pt x="17" y="23"/>
                    <a:pt x="18" y="23"/>
                  </a:cubicBezTo>
                  <a:cubicBezTo>
                    <a:pt x="21" y="25"/>
                    <a:pt x="19" y="29"/>
                    <a:pt x="23" y="31"/>
                  </a:cubicBezTo>
                  <a:cubicBezTo>
                    <a:pt x="19" y="31"/>
                    <a:pt x="16" y="31"/>
                    <a:pt x="13" y="32"/>
                  </a:cubicBezTo>
                  <a:cubicBezTo>
                    <a:pt x="13" y="28"/>
                    <a:pt x="13" y="28"/>
                    <a:pt x="8" y="28"/>
                  </a:cubicBezTo>
                  <a:cubicBezTo>
                    <a:pt x="10" y="26"/>
                    <a:pt x="7" y="24"/>
                    <a:pt x="9" y="23"/>
                  </a:cubicBezTo>
                  <a:cubicBezTo>
                    <a:pt x="6" y="23"/>
                    <a:pt x="4" y="23"/>
                    <a:pt x="1" y="23"/>
                  </a:cubicBezTo>
                  <a:cubicBezTo>
                    <a:pt x="0" y="21"/>
                    <a:pt x="2" y="20"/>
                    <a:pt x="3" y="19"/>
                  </a:cubicBezTo>
                  <a:cubicBezTo>
                    <a:pt x="4" y="18"/>
                    <a:pt x="5" y="18"/>
                    <a:pt x="5" y="16"/>
                  </a:cubicBezTo>
                  <a:cubicBezTo>
                    <a:pt x="7" y="13"/>
                    <a:pt x="11" y="13"/>
                    <a:pt x="14" y="12"/>
                  </a:cubicBezTo>
                  <a:cubicBezTo>
                    <a:pt x="19" y="10"/>
                    <a:pt x="24" y="7"/>
                    <a:pt x="29" y="5"/>
                  </a:cubicBezTo>
                  <a:cubicBezTo>
                    <a:pt x="35" y="5"/>
                    <a:pt x="35" y="5"/>
                    <a:pt x="37" y="9"/>
                  </a:cubicBezTo>
                  <a:cubicBezTo>
                    <a:pt x="37" y="7"/>
                    <a:pt x="34" y="6"/>
                    <a:pt x="35" y="4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0" name="Freeform 1284"/>
            <p:cNvSpPr/>
            <p:nvPr/>
          </p:nvSpPr>
          <p:spPr bwMode="auto">
            <a:xfrm>
              <a:off x="2039938" y="4427539"/>
              <a:ext cx="128588" cy="68263"/>
            </a:xfrm>
            <a:custGeom>
              <a:avLst/>
              <a:gdLst>
                <a:gd name="T0" fmla="*/ 34 w 34"/>
                <a:gd name="T1" fmla="*/ 4 h 18"/>
                <a:gd name="T2" fmla="*/ 32 w 34"/>
                <a:gd name="T3" fmla="*/ 6 h 18"/>
                <a:gd name="T4" fmla="*/ 21 w 34"/>
                <a:gd name="T5" fmla="*/ 12 h 18"/>
                <a:gd name="T6" fmla="*/ 20 w 34"/>
                <a:gd name="T7" fmla="*/ 12 h 18"/>
                <a:gd name="T8" fmla="*/ 14 w 34"/>
                <a:gd name="T9" fmla="*/ 12 h 18"/>
                <a:gd name="T10" fmla="*/ 11 w 34"/>
                <a:gd name="T11" fmla="*/ 15 h 18"/>
                <a:gd name="T12" fmla="*/ 6 w 34"/>
                <a:gd name="T13" fmla="*/ 18 h 18"/>
                <a:gd name="T14" fmla="*/ 3 w 34"/>
                <a:gd name="T15" fmla="*/ 17 h 18"/>
                <a:gd name="T16" fmla="*/ 0 w 34"/>
                <a:gd name="T17" fmla="*/ 15 h 18"/>
                <a:gd name="T18" fmla="*/ 3 w 34"/>
                <a:gd name="T19" fmla="*/ 13 h 18"/>
                <a:gd name="T20" fmla="*/ 22 w 34"/>
                <a:gd name="T21" fmla="*/ 2 h 18"/>
                <a:gd name="T22" fmla="*/ 25 w 34"/>
                <a:gd name="T23" fmla="*/ 2 h 18"/>
                <a:gd name="T24" fmla="*/ 31 w 34"/>
                <a:gd name="T25" fmla="*/ 0 h 18"/>
                <a:gd name="T26" fmla="*/ 33 w 34"/>
                <a:gd name="T27" fmla="*/ 2 h 18"/>
                <a:gd name="T28" fmla="*/ 34 w 34"/>
                <a:gd name="T29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18">
                  <a:moveTo>
                    <a:pt x="34" y="4"/>
                  </a:moveTo>
                  <a:cubicBezTo>
                    <a:pt x="33" y="5"/>
                    <a:pt x="32" y="6"/>
                    <a:pt x="32" y="6"/>
                  </a:cubicBezTo>
                  <a:cubicBezTo>
                    <a:pt x="27" y="6"/>
                    <a:pt x="25" y="10"/>
                    <a:pt x="21" y="12"/>
                  </a:cubicBezTo>
                  <a:cubicBezTo>
                    <a:pt x="21" y="12"/>
                    <a:pt x="21" y="12"/>
                    <a:pt x="20" y="12"/>
                  </a:cubicBezTo>
                  <a:cubicBezTo>
                    <a:pt x="18" y="12"/>
                    <a:pt x="16" y="13"/>
                    <a:pt x="14" y="12"/>
                  </a:cubicBezTo>
                  <a:cubicBezTo>
                    <a:pt x="12" y="11"/>
                    <a:pt x="12" y="14"/>
                    <a:pt x="11" y="15"/>
                  </a:cubicBezTo>
                  <a:cubicBezTo>
                    <a:pt x="9" y="16"/>
                    <a:pt x="8" y="17"/>
                    <a:pt x="6" y="18"/>
                  </a:cubicBezTo>
                  <a:cubicBezTo>
                    <a:pt x="5" y="17"/>
                    <a:pt x="4" y="17"/>
                    <a:pt x="3" y="17"/>
                  </a:cubicBezTo>
                  <a:cubicBezTo>
                    <a:pt x="2" y="17"/>
                    <a:pt x="0" y="16"/>
                    <a:pt x="0" y="15"/>
                  </a:cubicBezTo>
                  <a:cubicBezTo>
                    <a:pt x="0" y="13"/>
                    <a:pt x="2" y="13"/>
                    <a:pt x="3" y="13"/>
                  </a:cubicBezTo>
                  <a:cubicBezTo>
                    <a:pt x="9" y="9"/>
                    <a:pt x="16" y="6"/>
                    <a:pt x="22" y="2"/>
                  </a:cubicBezTo>
                  <a:cubicBezTo>
                    <a:pt x="23" y="2"/>
                    <a:pt x="24" y="1"/>
                    <a:pt x="25" y="2"/>
                  </a:cubicBezTo>
                  <a:cubicBezTo>
                    <a:pt x="27" y="2"/>
                    <a:pt x="29" y="1"/>
                    <a:pt x="31" y="0"/>
                  </a:cubicBezTo>
                  <a:cubicBezTo>
                    <a:pt x="31" y="1"/>
                    <a:pt x="32" y="2"/>
                    <a:pt x="33" y="2"/>
                  </a:cubicBezTo>
                  <a:cubicBezTo>
                    <a:pt x="33" y="3"/>
                    <a:pt x="33" y="4"/>
                    <a:pt x="34" y="4"/>
                  </a:cubicBezTo>
                  <a:close/>
                </a:path>
              </a:pathLst>
            </a:custGeom>
            <a:solidFill>
              <a:srgbClr val="EFEA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1" name="Freeform 1285"/>
            <p:cNvSpPr/>
            <p:nvPr/>
          </p:nvSpPr>
          <p:spPr bwMode="auto">
            <a:xfrm>
              <a:off x="2157413" y="4383089"/>
              <a:ext cx="109538" cy="52388"/>
            </a:xfrm>
            <a:custGeom>
              <a:avLst/>
              <a:gdLst>
                <a:gd name="T0" fmla="*/ 2 w 29"/>
                <a:gd name="T1" fmla="*/ 14 h 14"/>
                <a:gd name="T2" fmla="*/ 0 w 29"/>
                <a:gd name="T3" fmla="*/ 12 h 14"/>
                <a:gd name="T4" fmla="*/ 10 w 29"/>
                <a:gd name="T5" fmla="*/ 5 h 14"/>
                <a:gd name="T6" fmla="*/ 22 w 29"/>
                <a:gd name="T7" fmla="*/ 2 h 14"/>
                <a:gd name="T8" fmla="*/ 29 w 29"/>
                <a:gd name="T9" fmla="*/ 2 h 14"/>
                <a:gd name="T10" fmla="*/ 8 w 29"/>
                <a:gd name="T11" fmla="*/ 12 h 14"/>
                <a:gd name="T12" fmla="*/ 2 w 29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14">
                  <a:moveTo>
                    <a:pt x="2" y="14"/>
                  </a:moveTo>
                  <a:cubicBezTo>
                    <a:pt x="0" y="14"/>
                    <a:pt x="0" y="14"/>
                    <a:pt x="0" y="12"/>
                  </a:cubicBezTo>
                  <a:cubicBezTo>
                    <a:pt x="3" y="10"/>
                    <a:pt x="6" y="8"/>
                    <a:pt x="10" y="5"/>
                  </a:cubicBezTo>
                  <a:cubicBezTo>
                    <a:pt x="13" y="2"/>
                    <a:pt x="18" y="3"/>
                    <a:pt x="22" y="2"/>
                  </a:cubicBezTo>
                  <a:cubicBezTo>
                    <a:pt x="24" y="2"/>
                    <a:pt x="27" y="0"/>
                    <a:pt x="29" y="2"/>
                  </a:cubicBezTo>
                  <a:cubicBezTo>
                    <a:pt x="23" y="7"/>
                    <a:pt x="14" y="7"/>
                    <a:pt x="8" y="12"/>
                  </a:cubicBezTo>
                  <a:cubicBezTo>
                    <a:pt x="6" y="13"/>
                    <a:pt x="3" y="11"/>
                    <a:pt x="2" y="14"/>
                  </a:cubicBezTo>
                  <a:close/>
                </a:path>
              </a:pathLst>
            </a:custGeom>
            <a:solidFill>
              <a:srgbClr val="EEE8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2" name="Freeform 1286"/>
            <p:cNvSpPr/>
            <p:nvPr/>
          </p:nvSpPr>
          <p:spPr bwMode="auto">
            <a:xfrm>
              <a:off x="2063751" y="4484689"/>
              <a:ext cx="28575" cy="30163"/>
            </a:xfrm>
            <a:custGeom>
              <a:avLst/>
              <a:gdLst>
                <a:gd name="T0" fmla="*/ 0 w 8"/>
                <a:gd name="T1" fmla="*/ 3 h 8"/>
                <a:gd name="T2" fmla="*/ 5 w 8"/>
                <a:gd name="T3" fmla="*/ 0 h 8"/>
                <a:gd name="T4" fmla="*/ 7 w 8"/>
                <a:gd name="T5" fmla="*/ 8 h 8"/>
                <a:gd name="T6" fmla="*/ 0 w 8"/>
                <a:gd name="T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0" y="3"/>
                  </a:moveTo>
                  <a:cubicBezTo>
                    <a:pt x="0" y="0"/>
                    <a:pt x="3" y="0"/>
                    <a:pt x="5" y="0"/>
                  </a:cubicBezTo>
                  <a:cubicBezTo>
                    <a:pt x="5" y="3"/>
                    <a:pt x="8" y="5"/>
                    <a:pt x="7" y="8"/>
                  </a:cubicBezTo>
                  <a:cubicBezTo>
                    <a:pt x="5" y="7"/>
                    <a:pt x="0" y="8"/>
                    <a:pt x="0" y="3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3" name="Freeform 1287"/>
            <p:cNvSpPr/>
            <p:nvPr/>
          </p:nvSpPr>
          <p:spPr bwMode="auto">
            <a:xfrm>
              <a:off x="2100263" y="4487864"/>
              <a:ext cx="11113" cy="26988"/>
            </a:xfrm>
            <a:custGeom>
              <a:avLst/>
              <a:gdLst>
                <a:gd name="T0" fmla="*/ 1 w 3"/>
                <a:gd name="T1" fmla="*/ 7 h 7"/>
                <a:gd name="T2" fmla="*/ 3 w 3"/>
                <a:gd name="T3" fmla="*/ 0 h 7"/>
                <a:gd name="T4" fmla="*/ 1 w 3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7">
                  <a:moveTo>
                    <a:pt x="1" y="7"/>
                  </a:moveTo>
                  <a:cubicBezTo>
                    <a:pt x="0" y="4"/>
                    <a:pt x="1" y="2"/>
                    <a:pt x="3" y="0"/>
                  </a:cubicBezTo>
                  <a:cubicBezTo>
                    <a:pt x="3" y="3"/>
                    <a:pt x="3" y="5"/>
                    <a:pt x="1" y="7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4" name="Freeform 1288"/>
            <p:cNvSpPr/>
            <p:nvPr/>
          </p:nvSpPr>
          <p:spPr bwMode="auto">
            <a:xfrm>
              <a:off x="2092326" y="4473576"/>
              <a:ext cx="23813" cy="14288"/>
            </a:xfrm>
            <a:custGeom>
              <a:avLst/>
              <a:gdLst>
                <a:gd name="T0" fmla="*/ 0 w 6"/>
                <a:gd name="T1" fmla="*/ 0 h 4"/>
                <a:gd name="T2" fmla="*/ 6 w 6"/>
                <a:gd name="T3" fmla="*/ 0 h 4"/>
                <a:gd name="T4" fmla="*/ 0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2" y="0"/>
                    <a:pt x="4" y="0"/>
                    <a:pt x="6" y="0"/>
                  </a:cubicBezTo>
                  <a:cubicBezTo>
                    <a:pt x="4" y="1"/>
                    <a:pt x="2" y="4"/>
                    <a:pt x="0" y="0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5" name="Freeform 1289"/>
            <p:cNvSpPr/>
            <p:nvPr/>
          </p:nvSpPr>
          <p:spPr bwMode="auto">
            <a:xfrm>
              <a:off x="2122488" y="4386264"/>
              <a:ext cx="7938" cy="11113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2 h 3"/>
                <a:gd name="T4" fmla="*/ 1 w 2"/>
                <a:gd name="T5" fmla="*/ 3 h 3"/>
                <a:gd name="T6" fmla="*/ 0 w 2"/>
                <a:gd name="T7" fmla="*/ 1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6" name="Freeform 1290"/>
            <p:cNvSpPr/>
            <p:nvPr/>
          </p:nvSpPr>
          <p:spPr bwMode="auto">
            <a:xfrm>
              <a:off x="2152651" y="4510089"/>
              <a:ext cx="7938" cy="4763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0 h 1"/>
                <a:gd name="T8" fmla="*/ 1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7" name="Freeform 1291"/>
            <p:cNvSpPr/>
            <p:nvPr/>
          </p:nvSpPr>
          <p:spPr bwMode="auto">
            <a:xfrm>
              <a:off x="2089151" y="4514851"/>
              <a:ext cx="11113" cy="7938"/>
            </a:xfrm>
            <a:custGeom>
              <a:avLst/>
              <a:gdLst>
                <a:gd name="T0" fmla="*/ 3 w 3"/>
                <a:gd name="T1" fmla="*/ 2 h 2"/>
                <a:gd name="T2" fmla="*/ 2 w 3"/>
                <a:gd name="T3" fmla="*/ 2 h 2"/>
                <a:gd name="T4" fmla="*/ 1 w 3"/>
                <a:gd name="T5" fmla="*/ 1 h 2"/>
                <a:gd name="T6" fmla="*/ 1 w 3"/>
                <a:gd name="T7" fmla="*/ 1 h 2"/>
                <a:gd name="T8" fmla="*/ 3 w 3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2" y="1"/>
                    <a:pt x="2" y="1"/>
                    <a:pt x="3" y="2"/>
                  </a:cubicBezTo>
                  <a:close/>
                </a:path>
              </a:pathLst>
            </a:custGeom>
            <a:solidFill>
              <a:srgbClr val="F3EF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8" name="Freeform 1292"/>
            <p:cNvSpPr/>
            <p:nvPr/>
          </p:nvSpPr>
          <p:spPr bwMode="auto">
            <a:xfrm>
              <a:off x="2122488" y="4424364"/>
              <a:ext cx="12700" cy="1111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3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1" y="2"/>
                    <a:pt x="2" y="0"/>
                    <a:pt x="3" y="3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39" name="Freeform 1293"/>
            <p:cNvSpPr/>
            <p:nvPr/>
          </p:nvSpPr>
          <p:spPr bwMode="auto">
            <a:xfrm>
              <a:off x="1724026" y="4540251"/>
              <a:ext cx="11113" cy="30163"/>
            </a:xfrm>
            <a:custGeom>
              <a:avLst/>
              <a:gdLst>
                <a:gd name="T0" fmla="*/ 1 w 3"/>
                <a:gd name="T1" fmla="*/ 8 h 8"/>
                <a:gd name="T2" fmla="*/ 3 w 3"/>
                <a:gd name="T3" fmla="*/ 0 h 8"/>
                <a:gd name="T4" fmla="*/ 1 w 3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8">
                  <a:moveTo>
                    <a:pt x="1" y="8"/>
                  </a:moveTo>
                  <a:cubicBezTo>
                    <a:pt x="0" y="5"/>
                    <a:pt x="0" y="4"/>
                    <a:pt x="3" y="0"/>
                  </a:cubicBezTo>
                  <a:cubicBezTo>
                    <a:pt x="2" y="4"/>
                    <a:pt x="1" y="6"/>
                    <a:pt x="1" y="8"/>
                  </a:cubicBezTo>
                  <a:close/>
                </a:path>
              </a:pathLst>
            </a:custGeom>
            <a:solidFill>
              <a:srgbClr val="FE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0" name="Freeform 1294"/>
            <p:cNvSpPr/>
            <p:nvPr/>
          </p:nvSpPr>
          <p:spPr bwMode="auto">
            <a:xfrm>
              <a:off x="2014538" y="4432301"/>
              <a:ext cx="11113" cy="6350"/>
            </a:xfrm>
            <a:custGeom>
              <a:avLst/>
              <a:gdLst>
                <a:gd name="T0" fmla="*/ 0 w 3"/>
                <a:gd name="T1" fmla="*/ 2 h 2"/>
                <a:gd name="T2" fmla="*/ 2 w 3"/>
                <a:gd name="T3" fmla="*/ 0 h 2"/>
                <a:gd name="T4" fmla="*/ 1 w 3"/>
                <a:gd name="T5" fmla="*/ 2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3" y="1"/>
                    <a:pt x="2" y="2"/>
                    <a:pt x="1" y="2"/>
                  </a:cubicBezTo>
                  <a:cubicBezTo>
                    <a:pt x="1" y="2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1" name="Freeform 1295"/>
            <p:cNvSpPr/>
            <p:nvPr/>
          </p:nvSpPr>
          <p:spPr bwMode="auto">
            <a:xfrm>
              <a:off x="1825626" y="4298951"/>
              <a:ext cx="354013" cy="177800"/>
            </a:xfrm>
            <a:custGeom>
              <a:avLst/>
              <a:gdLst>
                <a:gd name="T0" fmla="*/ 87 w 94"/>
                <a:gd name="T1" fmla="*/ 9 h 47"/>
                <a:gd name="T2" fmla="*/ 62 w 94"/>
                <a:gd name="T3" fmla="*/ 20 h 47"/>
                <a:gd name="T4" fmla="*/ 44 w 94"/>
                <a:gd name="T5" fmla="*/ 27 h 47"/>
                <a:gd name="T6" fmla="*/ 36 w 94"/>
                <a:gd name="T7" fmla="*/ 31 h 47"/>
                <a:gd name="T8" fmla="*/ 11 w 94"/>
                <a:gd name="T9" fmla="*/ 44 h 47"/>
                <a:gd name="T10" fmla="*/ 4 w 94"/>
                <a:gd name="T11" fmla="*/ 45 h 47"/>
                <a:gd name="T12" fmla="*/ 1 w 94"/>
                <a:gd name="T13" fmla="*/ 46 h 47"/>
                <a:gd name="T14" fmla="*/ 1 w 94"/>
                <a:gd name="T15" fmla="*/ 43 h 47"/>
                <a:gd name="T16" fmla="*/ 1 w 94"/>
                <a:gd name="T17" fmla="*/ 41 h 47"/>
                <a:gd name="T18" fmla="*/ 3 w 94"/>
                <a:gd name="T19" fmla="*/ 40 h 47"/>
                <a:gd name="T20" fmla="*/ 22 w 94"/>
                <a:gd name="T21" fmla="*/ 31 h 47"/>
                <a:gd name="T22" fmla="*/ 38 w 94"/>
                <a:gd name="T23" fmla="*/ 25 h 47"/>
                <a:gd name="T24" fmla="*/ 41 w 94"/>
                <a:gd name="T25" fmla="*/ 23 h 47"/>
                <a:gd name="T26" fmla="*/ 53 w 94"/>
                <a:gd name="T27" fmla="*/ 18 h 47"/>
                <a:gd name="T28" fmla="*/ 71 w 94"/>
                <a:gd name="T29" fmla="*/ 9 h 47"/>
                <a:gd name="T30" fmla="*/ 76 w 94"/>
                <a:gd name="T31" fmla="*/ 2 h 47"/>
                <a:gd name="T32" fmla="*/ 78 w 94"/>
                <a:gd name="T33" fmla="*/ 1 h 47"/>
                <a:gd name="T34" fmla="*/ 80 w 94"/>
                <a:gd name="T35" fmla="*/ 0 h 47"/>
                <a:gd name="T36" fmla="*/ 80 w 94"/>
                <a:gd name="T37" fmla="*/ 5 h 47"/>
                <a:gd name="T38" fmla="*/ 84 w 94"/>
                <a:gd name="T39" fmla="*/ 4 h 47"/>
                <a:gd name="T40" fmla="*/ 85 w 94"/>
                <a:gd name="T41" fmla="*/ 3 h 47"/>
                <a:gd name="T42" fmla="*/ 93 w 94"/>
                <a:gd name="T43" fmla="*/ 1 h 47"/>
                <a:gd name="T44" fmla="*/ 91 w 94"/>
                <a:gd name="T45" fmla="*/ 7 h 47"/>
                <a:gd name="T46" fmla="*/ 87 w 94"/>
                <a:gd name="T47" fmla="*/ 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4" h="47">
                  <a:moveTo>
                    <a:pt x="87" y="9"/>
                  </a:moveTo>
                  <a:cubicBezTo>
                    <a:pt x="78" y="13"/>
                    <a:pt x="70" y="16"/>
                    <a:pt x="62" y="20"/>
                  </a:cubicBezTo>
                  <a:cubicBezTo>
                    <a:pt x="57" y="24"/>
                    <a:pt x="50" y="26"/>
                    <a:pt x="44" y="27"/>
                  </a:cubicBezTo>
                  <a:cubicBezTo>
                    <a:pt x="41" y="28"/>
                    <a:pt x="38" y="29"/>
                    <a:pt x="36" y="31"/>
                  </a:cubicBezTo>
                  <a:cubicBezTo>
                    <a:pt x="28" y="35"/>
                    <a:pt x="19" y="40"/>
                    <a:pt x="11" y="44"/>
                  </a:cubicBezTo>
                  <a:cubicBezTo>
                    <a:pt x="9" y="43"/>
                    <a:pt x="6" y="44"/>
                    <a:pt x="4" y="45"/>
                  </a:cubicBezTo>
                  <a:cubicBezTo>
                    <a:pt x="3" y="45"/>
                    <a:pt x="2" y="47"/>
                    <a:pt x="1" y="46"/>
                  </a:cubicBezTo>
                  <a:cubicBezTo>
                    <a:pt x="0" y="45"/>
                    <a:pt x="1" y="44"/>
                    <a:pt x="1" y="43"/>
                  </a:cubicBezTo>
                  <a:cubicBezTo>
                    <a:pt x="2" y="43"/>
                    <a:pt x="1" y="42"/>
                    <a:pt x="1" y="41"/>
                  </a:cubicBezTo>
                  <a:cubicBezTo>
                    <a:pt x="2" y="40"/>
                    <a:pt x="2" y="40"/>
                    <a:pt x="3" y="40"/>
                  </a:cubicBezTo>
                  <a:cubicBezTo>
                    <a:pt x="11" y="39"/>
                    <a:pt x="17" y="36"/>
                    <a:pt x="22" y="31"/>
                  </a:cubicBezTo>
                  <a:cubicBezTo>
                    <a:pt x="27" y="28"/>
                    <a:pt x="33" y="28"/>
                    <a:pt x="38" y="25"/>
                  </a:cubicBezTo>
                  <a:cubicBezTo>
                    <a:pt x="39" y="25"/>
                    <a:pt x="40" y="24"/>
                    <a:pt x="41" y="23"/>
                  </a:cubicBezTo>
                  <a:cubicBezTo>
                    <a:pt x="45" y="21"/>
                    <a:pt x="49" y="20"/>
                    <a:pt x="53" y="18"/>
                  </a:cubicBezTo>
                  <a:cubicBezTo>
                    <a:pt x="60" y="16"/>
                    <a:pt x="65" y="12"/>
                    <a:pt x="71" y="9"/>
                  </a:cubicBezTo>
                  <a:cubicBezTo>
                    <a:pt x="73" y="7"/>
                    <a:pt x="78" y="7"/>
                    <a:pt x="76" y="2"/>
                  </a:cubicBezTo>
                  <a:cubicBezTo>
                    <a:pt x="77" y="1"/>
                    <a:pt x="77" y="1"/>
                    <a:pt x="78" y="1"/>
                  </a:cubicBezTo>
                  <a:cubicBezTo>
                    <a:pt x="79" y="4"/>
                    <a:pt x="80" y="3"/>
                    <a:pt x="80" y="0"/>
                  </a:cubicBezTo>
                  <a:cubicBezTo>
                    <a:pt x="83" y="2"/>
                    <a:pt x="80" y="4"/>
                    <a:pt x="80" y="5"/>
                  </a:cubicBezTo>
                  <a:cubicBezTo>
                    <a:pt x="82" y="6"/>
                    <a:pt x="83" y="5"/>
                    <a:pt x="84" y="4"/>
                  </a:cubicBezTo>
                  <a:cubicBezTo>
                    <a:pt x="85" y="4"/>
                    <a:pt x="85" y="3"/>
                    <a:pt x="85" y="3"/>
                  </a:cubicBezTo>
                  <a:cubicBezTo>
                    <a:pt x="89" y="7"/>
                    <a:pt x="90" y="2"/>
                    <a:pt x="93" y="1"/>
                  </a:cubicBezTo>
                  <a:cubicBezTo>
                    <a:pt x="94" y="4"/>
                    <a:pt x="91" y="5"/>
                    <a:pt x="91" y="7"/>
                  </a:cubicBezTo>
                  <a:cubicBezTo>
                    <a:pt x="91" y="9"/>
                    <a:pt x="88" y="8"/>
                    <a:pt x="87" y="9"/>
                  </a:cubicBezTo>
                  <a:close/>
                </a:path>
              </a:pathLst>
            </a:custGeom>
            <a:solidFill>
              <a:srgbClr val="F7A0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2" name="Freeform 1296"/>
            <p:cNvSpPr/>
            <p:nvPr/>
          </p:nvSpPr>
          <p:spPr bwMode="auto">
            <a:xfrm>
              <a:off x="1960563" y="4375151"/>
              <a:ext cx="106363" cy="49213"/>
            </a:xfrm>
            <a:custGeom>
              <a:avLst/>
              <a:gdLst>
                <a:gd name="T0" fmla="*/ 0 w 28"/>
                <a:gd name="T1" fmla="*/ 11 h 13"/>
                <a:gd name="T2" fmla="*/ 4 w 28"/>
                <a:gd name="T3" fmla="*/ 7 h 13"/>
                <a:gd name="T4" fmla="*/ 26 w 28"/>
                <a:gd name="T5" fmla="*/ 0 h 13"/>
                <a:gd name="T6" fmla="*/ 27 w 28"/>
                <a:gd name="T7" fmla="*/ 2 h 13"/>
                <a:gd name="T8" fmla="*/ 22 w 28"/>
                <a:gd name="T9" fmla="*/ 6 h 13"/>
                <a:gd name="T10" fmla="*/ 22 w 28"/>
                <a:gd name="T11" fmla="*/ 6 h 13"/>
                <a:gd name="T12" fmla="*/ 11 w 28"/>
                <a:gd name="T13" fmla="*/ 12 h 13"/>
                <a:gd name="T14" fmla="*/ 0 w 28"/>
                <a:gd name="T1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3">
                  <a:moveTo>
                    <a:pt x="0" y="11"/>
                  </a:moveTo>
                  <a:cubicBezTo>
                    <a:pt x="0" y="8"/>
                    <a:pt x="1" y="7"/>
                    <a:pt x="4" y="7"/>
                  </a:cubicBezTo>
                  <a:cubicBezTo>
                    <a:pt x="12" y="6"/>
                    <a:pt x="18" y="2"/>
                    <a:pt x="26" y="0"/>
                  </a:cubicBezTo>
                  <a:cubicBezTo>
                    <a:pt x="27" y="0"/>
                    <a:pt x="28" y="0"/>
                    <a:pt x="27" y="2"/>
                  </a:cubicBezTo>
                  <a:cubicBezTo>
                    <a:pt x="25" y="3"/>
                    <a:pt x="23" y="3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9" y="9"/>
                    <a:pt x="14" y="9"/>
                    <a:pt x="11" y="12"/>
                  </a:cubicBezTo>
                  <a:cubicBezTo>
                    <a:pt x="8" y="11"/>
                    <a:pt x="3" y="13"/>
                    <a:pt x="0" y="11"/>
                  </a:cubicBezTo>
                  <a:close/>
                </a:path>
              </a:pathLst>
            </a:custGeom>
            <a:solidFill>
              <a:srgbClr val="F8F4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3" name="Freeform 1297"/>
            <p:cNvSpPr/>
            <p:nvPr/>
          </p:nvSpPr>
          <p:spPr bwMode="auto">
            <a:xfrm>
              <a:off x="2003426" y="4397376"/>
              <a:ext cx="44450" cy="26988"/>
            </a:xfrm>
            <a:custGeom>
              <a:avLst/>
              <a:gdLst>
                <a:gd name="T0" fmla="*/ 0 w 12"/>
                <a:gd name="T1" fmla="*/ 6 h 7"/>
                <a:gd name="T2" fmla="*/ 11 w 12"/>
                <a:gd name="T3" fmla="*/ 0 h 7"/>
                <a:gd name="T4" fmla="*/ 5 w 12"/>
                <a:gd name="T5" fmla="*/ 6 h 7"/>
                <a:gd name="T6" fmla="*/ 0 w 12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6"/>
                  </a:moveTo>
                  <a:cubicBezTo>
                    <a:pt x="3" y="2"/>
                    <a:pt x="7" y="1"/>
                    <a:pt x="11" y="0"/>
                  </a:cubicBezTo>
                  <a:cubicBezTo>
                    <a:pt x="12" y="5"/>
                    <a:pt x="10" y="7"/>
                    <a:pt x="5" y="6"/>
                  </a:cubicBezTo>
                  <a:cubicBezTo>
                    <a:pt x="3" y="6"/>
                    <a:pt x="2" y="6"/>
                    <a:pt x="0" y="6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4" name="Freeform 1298"/>
            <p:cNvSpPr/>
            <p:nvPr/>
          </p:nvSpPr>
          <p:spPr bwMode="auto">
            <a:xfrm>
              <a:off x="1882776" y="3621089"/>
              <a:ext cx="161925" cy="120650"/>
            </a:xfrm>
            <a:custGeom>
              <a:avLst/>
              <a:gdLst>
                <a:gd name="T0" fmla="*/ 42 w 43"/>
                <a:gd name="T1" fmla="*/ 22 h 32"/>
                <a:gd name="T2" fmla="*/ 40 w 43"/>
                <a:gd name="T3" fmla="*/ 24 h 32"/>
                <a:gd name="T4" fmla="*/ 35 w 43"/>
                <a:gd name="T5" fmla="*/ 25 h 32"/>
                <a:gd name="T6" fmla="*/ 32 w 43"/>
                <a:gd name="T7" fmla="*/ 26 h 32"/>
                <a:gd name="T8" fmla="*/ 29 w 43"/>
                <a:gd name="T9" fmla="*/ 29 h 32"/>
                <a:gd name="T10" fmla="*/ 27 w 43"/>
                <a:gd name="T11" fmla="*/ 30 h 32"/>
                <a:gd name="T12" fmla="*/ 22 w 43"/>
                <a:gd name="T13" fmla="*/ 30 h 32"/>
                <a:gd name="T14" fmla="*/ 21 w 43"/>
                <a:gd name="T15" fmla="*/ 30 h 32"/>
                <a:gd name="T16" fmla="*/ 16 w 43"/>
                <a:gd name="T17" fmla="*/ 29 h 32"/>
                <a:gd name="T18" fmla="*/ 11 w 43"/>
                <a:gd name="T19" fmla="*/ 28 h 32"/>
                <a:gd name="T20" fmla="*/ 9 w 43"/>
                <a:gd name="T21" fmla="*/ 29 h 32"/>
                <a:gd name="T22" fmla="*/ 6 w 43"/>
                <a:gd name="T23" fmla="*/ 29 h 32"/>
                <a:gd name="T24" fmla="*/ 7 w 43"/>
                <a:gd name="T25" fmla="*/ 32 h 32"/>
                <a:gd name="T26" fmla="*/ 2 w 43"/>
                <a:gd name="T27" fmla="*/ 25 h 32"/>
                <a:gd name="T28" fmla="*/ 1 w 43"/>
                <a:gd name="T29" fmla="*/ 23 h 32"/>
                <a:gd name="T30" fmla="*/ 1 w 43"/>
                <a:gd name="T31" fmla="*/ 21 h 32"/>
                <a:gd name="T32" fmla="*/ 3 w 43"/>
                <a:gd name="T33" fmla="*/ 20 h 32"/>
                <a:gd name="T34" fmla="*/ 7 w 43"/>
                <a:gd name="T35" fmla="*/ 22 h 32"/>
                <a:gd name="T36" fmla="*/ 9 w 43"/>
                <a:gd name="T37" fmla="*/ 22 h 32"/>
                <a:gd name="T38" fmla="*/ 15 w 43"/>
                <a:gd name="T39" fmla="*/ 19 h 32"/>
                <a:gd name="T40" fmla="*/ 20 w 43"/>
                <a:gd name="T41" fmla="*/ 10 h 32"/>
                <a:gd name="T42" fmla="*/ 22 w 43"/>
                <a:gd name="T43" fmla="*/ 6 h 32"/>
                <a:gd name="T44" fmla="*/ 19 w 43"/>
                <a:gd name="T45" fmla="*/ 8 h 32"/>
                <a:gd name="T46" fmla="*/ 14 w 43"/>
                <a:gd name="T47" fmla="*/ 9 h 32"/>
                <a:gd name="T48" fmla="*/ 9 w 43"/>
                <a:gd name="T49" fmla="*/ 10 h 32"/>
                <a:gd name="T50" fmla="*/ 13 w 43"/>
                <a:gd name="T51" fmla="*/ 7 h 32"/>
                <a:gd name="T52" fmla="*/ 17 w 43"/>
                <a:gd name="T53" fmla="*/ 4 h 32"/>
                <a:gd name="T54" fmla="*/ 19 w 43"/>
                <a:gd name="T55" fmla="*/ 2 h 32"/>
                <a:gd name="T56" fmla="*/ 19 w 43"/>
                <a:gd name="T57" fmla="*/ 1 h 32"/>
                <a:gd name="T58" fmla="*/ 21 w 43"/>
                <a:gd name="T59" fmla="*/ 1 h 32"/>
                <a:gd name="T60" fmla="*/ 26 w 43"/>
                <a:gd name="T61" fmla="*/ 9 h 32"/>
                <a:gd name="T62" fmla="*/ 28 w 43"/>
                <a:gd name="T63" fmla="*/ 9 h 32"/>
                <a:gd name="T64" fmla="*/ 30 w 43"/>
                <a:gd name="T65" fmla="*/ 8 h 32"/>
                <a:gd name="T66" fmla="*/ 31 w 43"/>
                <a:gd name="T67" fmla="*/ 7 h 32"/>
                <a:gd name="T68" fmla="*/ 34 w 43"/>
                <a:gd name="T69" fmla="*/ 9 h 32"/>
                <a:gd name="T70" fmla="*/ 42 w 43"/>
                <a:gd name="T71" fmla="*/ 20 h 32"/>
                <a:gd name="T72" fmla="*/ 42 w 43"/>
                <a:gd name="T73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3" h="32">
                  <a:moveTo>
                    <a:pt x="42" y="22"/>
                  </a:moveTo>
                  <a:cubicBezTo>
                    <a:pt x="41" y="23"/>
                    <a:pt x="40" y="23"/>
                    <a:pt x="40" y="24"/>
                  </a:cubicBezTo>
                  <a:cubicBezTo>
                    <a:pt x="40" y="27"/>
                    <a:pt x="38" y="27"/>
                    <a:pt x="35" y="25"/>
                  </a:cubicBezTo>
                  <a:cubicBezTo>
                    <a:pt x="35" y="26"/>
                    <a:pt x="33" y="26"/>
                    <a:pt x="32" y="26"/>
                  </a:cubicBezTo>
                  <a:cubicBezTo>
                    <a:pt x="30" y="26"/>
                    <a:pt x="30" y="26"/>
                    <a:pt x="29" y="29"/>
                  </a:cubicBezTo>
                  <a:cubicBezTo>
                    <a:pt x="28" y="30"/>
                    <a:pt x="28" y="30"/>
                    <a:pt x="27" y="30"/>
                  </a:cubicBezTo>
                  <a:cubicBezTo>
                    <a:pt x="25" y="29"/>
                    <a:pt x="24" y="28"/>
                    <a:pt x="22" y="30"/>
                  </a:cubicBezTo>
                  <a:cubicBezTo>
                    <a:pt x="22" y="30"/>
                    <a:pt x="22" y="30"/>
                    <a:pt x="21" y="30"/>
                  </a:cubicBezTo>
                  <a:cubicBezTo>
                    <a:pt x="21" y="24"/>
                    <a:pt x="18" y="31"/>
                    <a:pt x="16" y="29"/>
                  </a:cubicBezTo>
                  <a:cubicBezTo>
                    <a:pt x="14" y="31"/>
                    <a:pt x="13" y="29"/>
                    <a:pt x="11" y="28"/>
                  </a:cubicBezTo>
                  <a:cubicBezTo>
                    <a:pt x="11" y="30"/>
                    <a:pt x="10" y="30"/>
                    <a:pt x="9" y="29"/>
                  </a:cubicBezTo>
                  <a:cubicBezTo>
                    <a:pt x="8" y="29"/>
                    <a:pt x="7" y="28"/>
                    <a:pt x="6" y="29"/>
                  </a:cubicBezTo>
                  <a:cubicBezTo>
                    <a:pt x="4" y="30"/>
                    <a:pt x="8" y="30"/>
                    <a:pt x="7" y="32"/>
                  </a:cubicBezTo>
                  <a:cubicBezTo>
                    <a:pt x="1" y="32"/>
                    <a:pt x="0" y="30"/>
                    <a:pt x="2" y="25"/>
                  </a:cubicBezTo>
                  <a:cubicBezTo>
                    <a:pt x="3" y="24"/>
                    <a:pt x="4" y="23"/>
                    <a:pt x="1" y="23"/>
                  </a:cubicBezTo>
                  <a:cubicBezTo>
                    <a:pt x="1" y="23"/>
                    <a:pt x="1" y="22"/>
                    <a:pt x="1" y="21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4" y="22"/>
                    <a:pt x="7" y="19"/>
                    <a:pt x="7" y="22"/>
                  </a:cubicBezTo>
                  <a:cubicBezTo>
                    <a:pt x="8" y="23"/>
                    <a:pt x="9" y="23"/>
                    <a:pt x="9" y="22"/>
                  </a:cubicBezTo>
                  <a:cubicBezTo>
                    <a:pt x="10" y="19"/>
                    <a:pt x="13" y="20"/>
                    <a:pt x="15" y="19"/>
                  </a:cubicBezTo>
                  <a:cubicBezTo>
                    <a:pt x="20" y="18"/>
                    <a:pt x="21" y="14"/>
                    <a:pt x="20" y="10"/>
                  </a:cubicBezTo>
                  <a:cubicBezTo>
                    <a:pt x="20" y="8"/>
                    <a:pt x="22" y="8"/>
                    <a:pt x="22" y="6"/>
                  </a:cubicBezTo>
                  <a:cubicBezTo>
                    <a:pt x="20" y="6"/>
                    <a:pt x="20" y="7"/>
                    <a:pt x="19" y="8"/>
                  </a:cubicBezTo>
                  <a:cubicBezTo>
                    <a:pt x="17" y="9"/>
                    <a:pt x="16" y="13"/>
                    <a:pt x="14" y="9"/>
                  </a:cubicBezTo>
                  <a:cubicBezTo>
                    <a:pt x="12" y="7"/>
                    <a:pt x="11" y="11"/>
                    <a:pt x="9" y="10"/>
                  </a:cubicBezTo>
                  <a:cubicBezTo>
                    <a:pt x="10" y="8"/>
                    <a:pt x="9" y="5"/>
                    <a:pt x="13" y="7"/>
                  </a:cubicBezTo>
                  <a:cubicBezTo>
                    <a:pt x="16" y="8"/>
                    <a:pt x="14" y="4"/>
                    <a:pt x="17" y="4"/>
                  </a:cubicBezTo>
                  <a:cubicBezTo>
                    <a:pt x="19" y="5"/>
                    <a:pt x="21" y="5"/>
                    <a:pt x="19" y="2"/>
                  </a:cubicBezTo>
                  <a:cubicBezTo>
                    <a:pt x="18" y="1"/>
                    <a:pt x="19" y="1"/>
                    <a:pt x="19" y="1"/>
                  </a:cubicBezTo>
                  <a:cubicBezTo>
                    <a:pt x="20" y="0"/>
                    <a:pt x="21" y="1"/>
                    <a:pt x="21" y="1"/>
                  </a:cubicBezTo>
                  <a:cubicBezTo>
                    <a:pt x="21" y="5"/>
                    <a:pt x="25" y="5"/>
                    <a:pt x="26" y="9"/>
                  </a:cubicBezTo>
                  <a:cubicBezTo>
                    <a:pt x="26" y="10"/>
                    <a:pt x="27" y="9"/>
                    <a:pt x="28" y="9"/>
                  </a:cubicBezTo>
                  <a:cubicBezTo>
                    <a:pt x="28" y="9"/>
                    <a:pt x="29" y="9"/>
                    <a:pt x="30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2" y="8"/>
                    <a:pt x="33" y="9"/>
                    <a:pt x="34" y="9"/>
                  </a:cubicBezTo>
                  <a:cubicBezTo>
                    <a:pt x="38" y="12"/>
                    <a:pt x="43" y="14"/>
                    <a:pt x="42" y="20"/>
                  </a:cubicBezTo>
                  <a:cubicBezTo>
                    <a:pt x="42" y="21"/>
                    <a:pt x="43" y="22"/>
                    <a:pt x="42" y="22"/>
                  </a:cubicBezTo>
                  <a:close/>
                </a:path>
              </a:pathLst>
            </a:custGeom>
            <a:solidFill>
              <a:srgbClr val="ABD0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5" name="Freeform 1299"/>
            <p:cNvSpPr/>
            <p:nvPr/>
          </p:nvSpPr>
          <p:spPr bwMode="auto">
            <a:xfrm>
              <a:off x="1855788" y="3506789"/>
              <a:ext cx="52388" cy="53975"/>
            </a:xfrm>
            <a:custGeom>
              <a:avLst/>
              <a:gdLst>
                <a:gd name="T0" fmla="*/ 4 w 14"/>
                <a:gd name="T1" fmla="*/ 11 h 14"/>
                <a:gd name="T2" fmla="*/ 5 w 14"/>
                <a:gd name="T3" fmla="*/ 10 h 14"/>
                <a:gd name="T4" fmla="*/ 0 w 14"/>
                <a:gd name="T5" fmla="*/ 9 h 14"/>
                <a:gd name="T6" fmla="*/ 6 w 14"/>
                <a:gd name="T7" fmla="*/ 6 h 14"/>
                <a:gd name="T8" fmla="*/ 8 w 14"/>
                <a:gd name="T9" fmla="*/ 5 h 14"/>
                <a:gd name="T10" fmla="*/ 5 w 14"/>
                <a:gd name="T11" fmla="*/ 4 h 14"/>
                <a:gd name="T12" fmla="*/ 0 w 14"/>
                <a:gd name="T13" fmla="*/ 3 h 14"/>
                <a:gd name="T14" fmla="*/ 6 w 14"/>
                <a:gd name="T15" fmla="*/ 0 h 14"/>
                <a:gd name="T16" fmla="*/ 14 w 14"/>
                <a:gd name="T17" fmla="*/ 6 h 14"/>
                <a:gd name="T18" fmla="*/ 12 w 14"/>
                <a:gd name="T19" fmla="*/ 14 h 14"/>
                <a:gd name="T20" fmla="*/ 6 w 14"/>
                <a:gd name="T21" fmla="*/ 12 h 14"/>
                <a:gd name="T22" fmla="*/ 4 w 14"/>
                <a:gd name="T23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4">
                  <a:moveTo>
                    <a:pt x="4" y="11"/>
                  </a:moveTo>
                  <a:cubicBezTo>
                    <a:pt x="5" y="11"/>
                    <a:pt x="6" y="11"/>
                    <a:pt x="5" y="10"/>
                  </a:cubicBezTo>
                  <a:cubicBezTo>
                    <a:pt x="4" y="9"/>
                    <a:pt x="2" y="9"/>
                    <a:pt x="0" y="9"/>
                  </a:cubicBezTo>
                  <a:cubicBezTo>
                    <a:pt x="2" y="7"/>
                    <a:pt x="4" y="6"/>
                    <a:pt x="6" y="6"/>
                  </a:cubicBezTo>
                  <a:cubicBezTo>
                    <a:pt x="7" y="7"/>
                    <a:pt x="8" y="7"/>
                    <a:pt x="8" y="5"/>
                  </a:cubicBezTo>
                  <a:cubicBezTo>
                    <a:pt x="8" y="3"/>
                    <a:pt x="6" y="3"/>
                    <a:pt x="5" y="4"/>
                  </a:cubicBezTo>
                  <a:cubicBezTo>
                    <a:pt x="3" y="4"/>
                    <a:pt x="2" y="5"/>
                    <a:pt x="0" y="3"/>
                  </a:cubicBezTo>
                  <a:cubicBezTo>
                    <a:pt x="3" y="2"/>
                    <a:pt x="5" y="2"/>
                    <a:pt x="6" y="0"/>
                  </a:cubicBezTo>
                  <a:cubicBezTo>
                    <a:pt x="9" y="1"/>
                    <a:pt x="14" y="0"/>
                    <a:pt x="14" y="6"/>
                  </a:cubicBezTo>
                  <a:cubicBezTo>
                    <a:pt x="14" y="9"/>
                    <a:pt x="13" y="12"/>
                    <a:pt x="12" y="14"/>
                  </a:cubicBezTo>
                  <a:cubicBezTo>
                    <a:pt x="10" y="12"/>
                    <a:pt x="9" y="10"/>
                    <a:pt x="6" y="12"/>
                  </a:cubicBezTo>
                  <a:cubicBezTo>
                    <a:pt x="5" y="13"/>
                    <a:pt x="4" y="13"/>
                    <a:pt x="4" y="11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6" name="Freeform 1300"/>
            <p:cNvSpPr/>
            <p:nvPr/>
          </p:nvSpPr>
          <p:spPr bwMode="auto">
            <a:xfrm>
              <a:off x="1852613" y="3563939"/>
              <a:ext cx="47625" cy="52388"/>
            </a:xfrm>
            <a:custGeom>
              <a:avLst/>
              <a:gdLst>
                <a:gd name="T0" fmla="*/ 0 w 13"/>
                <a:gd name="T1" fmla="*/ 5 h 14"/>
                <a:gd name="T2" fmla="*/ 13 w 13"/>
                <a:gd name="T3" fmla="*/ 0 h 14"/>
                <a:gd name="T4" fmla="*/ 13 w 13"/>
                <a:gd name="T5" fmla="*/ 0 h 14"/>
                <a:gd name="T6" fmla="*/ 7 w 13"/>
                <a:gd name="T7" fmla="*/ 14 h 14"/>
                <a:gd name="T8" fmla="*/ 6 w 13"/>
                <a:gd name="T9" fmla="*/ 13 h 14"/>
                <a:gd name="T10" fmla="*/ 0 w 13"/>
                <a:gd name="T11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4">
                  <a:moveTo>
                    <a:pt x="0" y="5"/>
                  </a:moveTo>
                  <a:cubicBezTo>
                    <a:pt x="4" y="2"/>
                    <a:pt x="8" y="2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5"/>
                    <a:pt x="10" y="10"/>
                    <a:pt x="7" y="14"/>
                  </a:cubicBezTo>
                  <a:cubicBezTo>
                    <a:pt x="7" y="14"/>
                    <a:pt x="7" y="13"/>
                    <a:pt x="6" y="13"/>
                  </a:cubicBezTo>
                  <a:cubicBezTo>
                    <a:pt x="2" y="12"/>
                    <a:pt x="2" y="8"/>
                    <a:pt x="0" y="5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7" name="Freeform 1301"/>
            <p:cNvSpPr/>
            <p:nvPr/>
          </p:nvSpPr>
          <p:spPr bwMode="auto">
            <a:xfrm>
              <a:off x="1990726" y="3725864"/>
              <a:ext cx="23813" cy="15875"/>
            </a:xfrm>
            <a:custGeom>
              <a:avLst/>
              <a:gdLst>
                <a:gd name="T0" fmla="*/ 5 w 6"/>
                <a:gd name="T1" fmla="*/ 3 h 4"/>
                <a:gd name="T2" fmla="*/ 0 w 6"/>
                <a:gd name="T3" fmla="*/ 4 h 4"/>
                <a:gd name="T4" fmla="*/ 5 w 6"/>
                <a:gd name="T5" fmla="*/ 0 h 4"/>
                <a:gd name="T6" fmla="*/ 5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3" y="3"/>
                    <a:pt x="2" y="4"/>
                    <a:pt x="0" y="4"/>
                  </a:cubicBezTo>
                  <a:cubicBezTo>
                    <a:pt x="1" y="2"/>
                    <a:pt x="3" y="1"/>
                    <a:pt x="5" y="0"/>
                  </a:cubicBezTo>
                  <a:cubicBezTo>
                    <a:pt x="6" y="1"/>
                    <a:pt x="6" y="2"/>
                    <a:pt x="5" y="3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8" name="Freeform 1302"/>
            <p:cNvSpPr/>
            <p:nvPr/>
          </p:nvSpPr>
          <p:spPr bwMode="auto">
            <a:xfrm>
              <a:off x="1984376" y="3643314"/>
              <a:ext cx="11113" cy="14288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3 h 4"/>
                <a:gd name="T4" fmla="*/ 1 w 3"/>
                <a:gd name="T5" fmla="*/ 1 h 4"/>
                <a:gd name="T6" fmla="*/ 3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3" y="4"/>
                    <a:pt x="2" y="3"/>
                    <a:pt x="1" y="3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2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B3D5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49" name="Freeform 1303"/>
            <p:cNvSpPr/>
            <p:nvPr/>
          </p:nvSpPr>
          <p:spPr bwMode="auto">
            <a:xfrm>
              <a:off x="2003426" y="3714751"/>
              <a:ext cx="14288" cy="11113"/>
            </a:xfrm>
            <a:custGeom>
              <a:avLst/>
              <a:gdLst>
                <a:gd name="T0" fmla="*/ 0 w 4"/>
                <a:gd name="T1" fmla="*/ 1 h 3"/>
                <a:gd name="T2" fmla="*/ 3 w 4"/>
                <a:gd name="T3" fmla="*/ 0 h 3"/>
                <a:gd name="T4" fmla="*/ 2 w 4"/>
                <a:gd name="T5" fmla="*/ 3 h 3"/>
                <a:gd name="T6" fmla="*/ 0 w 4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4" y="2"/>
                    <a:pt x="4" y="3"/>
                    <a:pt x="2" y="3"/>
                  </a:cubicBezTo>
                  <a:cubicBezTo>
                    <a:pt x="2" y="2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0" name="Freeform 1304"/>
            <p:cNvSpPr/>
            <p:nvPr/>
          </p:nvSpPr>
          <p:spPr bwMode="auto">
            <a:xfrm>
              <a:off x="1839913" y="3473451"/>
              <a:ext cx="57150" cy="33338"/>
            </a:xfrm>
            <a:custGeom>
              <a:avLst/>
              <a:gdLst>
                <a:gd name="T0" fmla="*/ 10 w 15"/>
                <a:gd name="T1" fmla="*/ 9 h 9"/>
                <a:gd name="T2" fmla="*/ 0 w 15"/>
                <a:gd name="T3" fmla="*/ 6 h 9"/>
                <a:gd name="T4" fmla="*/ 10 w 15"/>
                <a:gd name="T5" fmla="*/ 0 h 9"/>
                <a:gd name="T6" fmla="*/ 8 w 15"/>
                <a:gd name="T7" fmla="*/ 2 h 9"/>
                <a:gd name="T8" fmla="*/ 15 w 15"/>
                <a:gd name="T9" fmla="*/ 5 h 9"/>
                <a:gd name="T10" fmla="*/ 10 w 15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9">
                  <a:moveTo>
                    <a:pt x="10" y="9"/>
                  </a:moveTo>
                  <a:cubicBezTo>
                    <a:pt x="6" y="9"/>
                    <a:pt x="3" y="9"/>
                    <a:pt x="0" y="6"/>
                  </a:cubicBezTo>
                  <a:cubicBezTo>
                    <a:pt x="1" y="1"/>
                    <a:pt x="3" y="0"/>
                    <a:pt x="10" y="0"/>
                  </a:cubicBezTo>
                  <a:cubicBezTo>
                    <a:pt x="11" y="2"/>
                    <a:pt x="8" y="1"/>
                    <a:pt x="8" y="2"/>
                  </a:cubicBezTo>
                  <a:cubicBezTo>
                    <a:pt x="9" y="4"/>
                    <a:pt x="11" y="5"/>
                    <a:pt x="15" y="5"/>
                  </a:cubicBezTo>
                  <a:cubicBezTo>
                    <a:pt x="15" y="8"/>
                    <a:pt x="8" y="3"/>
                    <a:pt x="10" y="9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1" name="Freeform 1305"/>
            <p:cNvSpPr/>
            <p:nvPr/>
          </p:nvSpPr>
          <p:spPr bwMode="auto">
            <a:xfrm>
              <a:off x="1814513" y="3492501"/>
              <a:ext cx="30163" cy="63500"/>
            </a:xfrm>
            <a:custGeom>
              <a:avLst/>
              <a:gdLst>
                <a:gd name="T0" fmla="*/ 7 w 8"/>
                <a:gd name="T1" fmla="*/ 1 h 17"/>
                <a:gd name="T2" fmla="*/ 7 w 8"/>
                <a:gd name="T3" fmla="*/ 5 h 17"/>
                <a:gd name="T4" fmla="*/ 5 w 8"/>
                <a:gd name="T5" fmla="*/ 11 h 17"/>
                <a:gd name="T6" fmla="*/ 5 w 8"/>
                <a:gd name="T7" fmla="*/ 17 h 17"/>
                <a:gd name="T8" fmla="*/ 1 w 8"/>
                <a:gd name="T9" fmla="*/ 14 h 17"/>
                <a:gd name="T10" fmla="*/ 4 w 8"/>
                <a:gd name="T11" fmla="*/ 10 h 17"/>
                <a:gd name="T12" fmla="*/ 4 w 8"/>
                <a:gd name="T13" fmla="*/ 7 h 17"/>
                <a:gd name="T14" fmla="*/ 5 w 8"/>
                <a:gd name="T15" fmla="*/ 0 h 17"/>
                <a:gd name="T16" fmla="*/ 7 w 8"/>
                <a:gd name="T17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7">
                  <a:moveTo>
                    <a:pt x="7" y="1"/>
                  </a:moveTo>
                  <a:cubicBezTo>
                    <a:pt x="6" y="2"/>
                    <a:pt x="6" y="3"/>
                    <a:pt x="7" y="5"/>
                  </a:cubicBezTo>
                  <a:cubicBezTo>
                    <a:pt x="8" y="7"/>
                    <a:pt x="7" y="10"/>
                    <a:pt x="5" y="11"/>
                  </a:cubicBezTo>
                  <a:cubicBezTo>
                    <a:pt x="3" y="13"/>
                    <a:pt x="1" y="14"/>
                    <a:pt x="5" y="17"/>
                  </a:cubicBezTo>
                  <a:cubicBezTo>
                    <a:pt x="2" y="17"/>
                    <a:pt x="1" y="16"/>
                    <a:pt x="1" y="14"/>
                  </a:cubicBezTo>
                  <a:cubicBezTo>
                    <a:pt x="2" y="12"/>
                    <a:pt x="0" y="10"/>
                    <a:pt x="4" y="10"/>
                  </a:cubicBezTo>
                  <a:cubicBezTo>
                    <a:pt x="6" y="10"/>
                    <a:pt x="5" y="8"/>
                    <a:pt x="4" y="7"/>
                  </a:cubicBezTo>
                  <a:cubicBezTo>
                    <a:pt x="4" y="5"/>
                    <a:pt x="3" y="2"/>
                    <a:pt x="5" y="0"/>
                  </a:cubicBezTo>
                  <a:cubicBezTo>
                    <a:pt x="6" y="0"/>
                    <a:pt x="7" y="0"/>
                    <a:pt x="7" y="1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2" name="Freeform 1306"/>
            <p:cNvSpPr/>
            <p:nvPr/>
          </p:nvSpPr>
          <p:spPr bwMode="auto">
            <a:xfrm>
              <a:off x="2017713" y="3933826"/>
              <a:ext cx="147638" cy="211138"/>
            </a:xfrm>
            <a:custGeom>
              <a:avLst/>
              <a:gdLst>
                <a:gd name="T0" fmla="*/ 39 w 39"/>
                <a:gd name="T1" fmla="*/ 40 h 56"/>
                <a:gd name="T2" fmla="*/ 38 w 39"/>
                <a:gd name="T3" fmla="*/ 48 h 56"/>
                <a:gd name="T4" fmla="*/ 37 w 39"/>
                <a:gd name="T5" fmla="*/ 51 h 56"/>
                <a:gd name="T6" fmla="*/ 33 w 39"/>
                <a:gd name="T7" fmla="*/ 55 h 56"/>
                <a:gd name="T8" fmla="*/ 30 w 39"/>
                <a:gd name="T9" fmla="*/ 53 h 56"/>
                <a:gd name="T10" fmla="*/ 22 w 39"/>
                <a:gd name="T11" fmla="*/ 29 h 56"/>
                <a:gd name="T12" fmla="*/ 20 w 39"/>
                <a:gd name="T13" fmla="*/ 16 h 56"/>
                <a:gd name="T14" fmla="*/ 16 w 39"/>
                <a:gd name="T15" fmla="*/ 15 h 56"/>
                <a:gd name="T16" fmla="*/ 6 w 39"/>
                <a:gd name="T17" fmla="*/ 19 h 56"/>
                <a:gd name="T18" fmla="*/ 3 w 39"/>
                <a:gd name="T19" fmla="*/ 19 h 56"/>
                <a:gd name="T20" fmla="*/ 1 w 39"/>
                <a:gd name="T21" fmla="*/ 14 h 56"/>
                <a:gd name="T22" fmla="*/ 15 w 39"/>
                <a:gd name="T23" fmla="*/ 3 h 56"/>
                <a:gd name="T24" fmla="*/ 25 w 39"/>
                <a:gd name="T25" fmla="*/ 2 h 56"/>
                <a:gd name="T26" fmla="*/ 31 w 39"/>
                <a:gd name="T27" fmla="*/ 2 h 56"/>
                <a:gd name="T28" fmla="*/ 32 w 39"/>
                <a:gd name="T29" fmla="*/ 20 h 56"/>
                <a:gd name="T30" fmla="*/ 37 w 39"/>
                <a:gd name="T31" fmla="*/ 23 h 56"/>
                <a:gd name="T32" fmla="*/ 38 w 39"/>
                <a:gd name="T33" fmla="*/ 29 h 56"/>
                <a:gd name="T34" fmla="*/ 37 w 39"/>
                <a:gd name="T35" fmla="*/ 31 h 56"/>
                <a:gd name="T36" fmla="*/ 38 w 39"/>
                <a:gd name="T37" fmla="*/ 34 h 56"/>
                <a:gd name="T38" fmla="*/ 38 w 39"/>
                <a:gd name="T39" fmla="*/ 35 h 56"/>
                <a:gd name="T40" fmla="*/ 39 w 39"/>
                <a:gd name="T41" fmla="*/ 4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56">
                  <a:moveTo>
                    <a:pt x="39" y="40"/>
                  </a:moveTo>
                  <a:cubicBezTo>
                    <a:pt x="37" y="43"/>
                    <a:pt x="38" y="45"/>
                    <a:pt x="38" y="48"/>
                  </a:cubicBezTo>
                  <a:cubicBezTo>
                    <a:pt x="36" y="48"/>
                    <a:pt x="37" y="50"/>
                    <a:pt x="37" y="51"/>
                  </a:cubicBezTo>
                  <a:cubicBezTo>
                    <a:pt x="36" y="54"/>
                    <a:pt x="34" y="54"/>
                    <a:pt x="33" y="55"/>
                  </a:cubicBezTo>
                  <a:cubicBezTo>
                    <a:pt x="31" y="56"/>
                    <a:pt x="31" y="54"/>
                    <a:pt x="30" y="53"/>
                  </a:cubicBezTo>
                  <a:cubicBezTo>
                    <a:pt x="24" y="46"/>
                    <a:pt x="23" y="37"/>
                    <a:pt x="22" y="29"/>
                  </a:cubicBezTo>
                  <a:cubicBezTo>
                    <a:pt x="21" y="24"/>
                    <a:pt x="21" y="20"/>
                    <a:pt x="20" y="16"/>
                  </a:cubicBezTo>
                  <a:cubicBezTo>
                    <a:pt x="19" y="14"/>
                    <a:pt x="18" y="14"/>
                    <a:pt x="16" y="15"/>
                  </a:cubicBezTo>
                  <a:cubicBezTo>
                    <a:pt x="13" y="18"/>
                    <a:pt x="10" y="18"/>
                    <a:pt x="6" y="19"/>
                  </a:cubicBezTo>
                  <a:cubicBezTo>
                    <a:pt x="5" y="18"/>
                    <a:pt x="4" y="19"/>
                    <a:pt x="3" y="19"/>
                  </a:cubicBezTo>
                  <a:cubicBezTo>
                    <a:pt x="0" y="18"/>
                    <a:pt x="0" y="17"/>
                    <a:pt x="1" y="14"/>
                  </a:cubicBezTo>
                  <a:cubicBezTo>
                    <a:pt x="5" y="9"/>
                    <a:pt x="10" y="7"/>
                    <a:pt x="15" y="3"/>
                  </a:cubicBezTo>
                  <a:cubicBezTo>
                    <a:pt x="18" y="0"/>
                    <a:pt x="22" y="1"/>
                    <a:pt x="25" y="2"/>
                  </a:cubicBezTo>
                  <a:cubicBezTo>
                    <a:pt x="27" y="2"/>
                    <a:pt x="29" y="2"/>
                    <a:pt x="31" y="2"/>
                  </a:cubicBezTo>
                  <a:cubicBezTo>
                    <a:pt x="31" y="8"/>
                    <a:pt x="33" y="14"/>
                    <a:pt x="32" y="20"/>
                  </a:cubicBezTo>
                  <a:cubicBezTo>
                    <a:pt x="32" y="22"/>
                    <a:pt x="33" y="25"/>
                    <a:pt x="37" y="23"/>
                  </a:cubicBezTo>
                  <a:cubicBezTo>
                    <a:pt x="38" y="25"/>
                    <a:pt x="36" y="27"/>
                    <a:pt x="38" y="29"/>
                  </a:cubicBezTo>
                  <a:cubicBezTo>
                    <a:pt x="37" y="29"/>
                    <a:pt x="37" y="30"/>
                    <a:pt x="37" y="31"/>
                  </a:cubicBezTo>
                  <a:cubicBezTo>
                    <a:pt x="37" y="32"/>
                    <a:pt x="36" y="33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9" y="37"/>
                    <a:pt x="38" y="39"/>
                    <a:pt x="39" y="40"/>
                  </a:cubicBezTo>
                  <a:close/>
                </a:path>
              </a:pathLst>
            </a:custGeom>
            <a:solidFill>
              <a:srgbClr val="FEBA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3" name="Freeform 1307"/>
            <p:cNvSpPr/>
            <p:nvPr/>
          </p:nvSpPr>
          <p:spPr bwMode="auto">
            <a:xfrm>
              <a:off x="2157413" y="4062414"/>
              <a:ext cx="38100" cy="22225"/>
            </a:xfrm>
            <a:custGeom>
              <a:avLst/>
              <a:gdLst>
                <a:gd name="T0" fmla="*/ 2 w 10"/>
                <a:gd name="T1" fmla="*/ 6 h 6"/>
                <a:gd name="T2" fmla="*/ 1 w 10"/>
                <a:gd name="T3" fmla="*/ 1 h 6"/>
                <a:gd name="T4" fmla="*/ 10 w 10"/>
                <a:gd name="T5" fmla="*/ 0 h 6"/>
                <a:gd name="T6" fmla="*/ 6 w 10"/>
                <a:gd name="T7" fmla="*/ 3 h 6"/>
                <a:gd name="T8" fmla="*/ 2 w 10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2" y="6"/>
                  </a:moveTo>
                  <a:cubicBezTo>
                    <a:pt x="0" y="5"/>
                    <a:pt x="1" y="3"/>
                    <a:pt x="1" y="1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10" y="2"/>
                    <a:pt x="8" y="3"/>
                    <a:pt x="6" y="3"/>
                  </a:cubicBezTo>
                  <a:cubicBezTo>
                    <a:pt x="4" y="3"/>
                    <a:pt x="3" y="4"/>
                    <a:pt x="2" y="6"/>
                  </a:cubicBezTo>
                  <a:close/>
                </a:path>
              </a:pathLst>
            </a:custGeom>
            <a:solidFill>
              <a:srgbClr val="F9F5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4" name="Freeform 1308"/>
            <p:cNvSpPr/>
            <p:nvPr/>
          </p:nvSpPr>
          <p:spPr bwMode="auto">
            <a:xfrm>
              <a:off x="2149476" y="4051301"/>
              <a:ext cx="11113" cy="11113"/>
            </a:xfrm>
            <a:custGeom>
              <a:avLst/>
              <a:gdLst>
                <a:gd name="T0" fmla="*/ 3 w 3"/>
                <a:gd name="T1" fmla="*/ 3 h 3"/>
                <a:gd name="T2" fmla="*/ 2 w 3"/>
                <a:gd name="T3" fmla="*/ 0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0" y="3"/>
                    <a:pt x="1" y="1"/>
                    <a:pt x="2" y="0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solidFill>
              <a:srgbClr val="C6AD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5" name="Freeform 1309"/>
            <p:cNvSpPr/>
            <p:nvPr/>
          </p:nvSpPr>
          <p:spPr bwMode="auto">
            <a:xfrm>
              <a:off x="1806576" y="3597276"/>
              <a:ext cx="38100" cy="23813"/>
            </a:xfrm>
            <a:custGeom>
              <a:avLst/>
              <a:gdLst>
                <a:gd name="T0" fmla="*/ 6 w 10"/>
                <a:gd name="T1" fmla="*/ 0 h 6"/>
                <a:gd name="T2" fmla="*/ 5 w 10"/>
                <a:gd name="T3" fmla="*/ 5 h 6"/>
                <a:gd name="T4" fmla="*/ 2 w 10"/>
                <a:gd name="T5" fmla="*/ 3 h 6"/>
                <a:gd name="T6" fmla="*/ 6 w 10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6" y="0"/>
                  </a:moveTo>
                  <a:cubicBezTo>
                    <a:pt x="4" y="2"/>
                    <a:pt x="10" y="5"/>
                    <a:pt x="5" y="5"/>
                  </a:cubicBezTo>
                  <a:cubicBezTo>
                    <a:pt x="2" y="6"/>
                    <a:pt x="0" y="6"/>
                    <a:pt x="2" y="3"/>
                  </a:cubicBezTo>
                  <a:cubicBezTo>
                    <a:pt x="2" y="2"/>
                    <a:pt x="5" y="2"/>
                    <a:pt x="6" y="0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6" name="Freeform 1310"/>
            <p:cNvSpPr/>
            <p:nvPr/>
          </p:nvSpPr>
          <p:spPr bwMode="auto">
            <a:xfrm>
              <a:off x="1839913" y="3552826"/>
              <a:ext cx="19050" cy="30163"/>
            </a:xfrm>
            <a:custGeom>
              <a:avLst/>
              <a:gdLst>
                <a:gd name="T0" fmla="*/ 3 w 5"/>
                <a:gd name="T1" fmla="*/ 8 h 8"/>
                <a:gd name="T2" fmla="*/ 1 w 5"/>
                <a:gd name="T3" fmla="*/ 7 h 8"/>
                <a:gd name="T4" fmla="*/ 2 w 5"/>
                <a:gd name="T5" fmla="*/ 0 h 8"/>
                <a:gd name="T6" fmla="*/ 3 w 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2" y="8"/>
                    <a:pt x="0" y="8"/>
                    <a:pt x="1" y="7"/>
                  </a:cubicBezTo>
                  <a:cubicBezTo>
                    <a:pt x="2" y="5"/>
                    <a:pt x="1" y="2"/>
                    <a:pt x="2" y="0"/>
                  </a:cubicBezTo>
                  <a:cubicBezTo>
                    <a:pt x="4" y="3"/>
                    <a:pt x="5" y="5"/>
                    <a:pt x="3" y="8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7" name="Freeform 1311"/>
            <p:cNvSpPr/>
            <p:nvPr/>
          </p:nvSpPr>
          <p:spPr bwMode="auto">
            <a:xfrm>
              <a:off x="1855788" y="3544889"/>
              <a:ext cx="14288" cy="15875"/>
            </a:xfrm>
            <a:custGeom>
              <a:avLst/>
              <a:gdLst>
                <a:gd name="T0" fmla="*/ 4 w 4"/>
                <a:gd name="T1" fmla="*/ 1 h 4"/>
                <a:gd name="T2" fmla="*/ 1 w 4"/>
                <a:gd name="T3" fmla="*/ 4 h 4"/>
                <a:gd name="T4" fmla="*/ 0 w 4"/>
                <a:gd name="T5" fmla="*/ 2 h 4"/>
                <a:gd name="T6" fmla="*/ 3 w 4"/>
                <a:gd name="T7" fmla="*/ 0 h 4"/>
                <a:gd name="T8" fmla="*/ 4 w 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3" y="2"/>
                    <a:pt x="3" y="4"/>
                    <a:pt x="1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3" y="0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8" name="Freeform 1312"/>
            <p:cNvSpPr/>
            <p:nvPr/>
          </p:nvSpPr>
          <p:spPr bwMode="auto">
            <a:xfrm>
              <a:off x="1833563" y="3560764"/>
              <a:ext cx="6350" cy="11113"/>
            </a:xfrm>
            <a:custGeom>
              <a:avLst/>
              <a:gdLst>
                <a:gd name="T0" fmla="*/ 2 w 2"/>
                <a:gd name="T1" fmla="*/ 2 h 3"/>
                <a:gd name="T2" fmla="*/ 1 w 2"/>
                <a:gd name="T3" fmla="*/ 3 h 3"/>
                <a:gd name="T4" fmla="*/ 0 w 2"/>
                <a:gd name="T5" fmla="*/ 2 h 3"/>
                <a:gd name="T6" fmla="*/ 1 w 2"/>
                <a:gd name="T7" fmla="*/ 0 h 3"/>
                <a:gd name="T8" fmla="*/ 2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2"/>
                    <a:pt x="1" y="3"/>
                    <a:pt x="1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99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59" name="Freeform 1313"/>
            <p:cNvSpPr/>
            <p:nvPr/>
          </p:nvSpPr>
          <p:spPr bwMode="auto">
            <a:xfrm>
              <a:off x="2020888" y="4057651"/>
              <a:ext cx="53975" cy="95250"/>
            </a:xfrm>
            <a:custGeom>
              <a:avLst/>
              <a:gdLst>
                <a:gd name="T0" fmla="*/ 1 w 14"/>
                <a:gd name="T1" fmla="*/ 8 h 25"/>
                <a:gd name="T2" fmla="*/ 4 w 14"/>
                <a:gd name="T3" fmla="*/ 0 h 25"/>
                <a:gd name="T4" fmla="*/ 9 w 14"/>
                <a:gd name="T5" fmla="*/ 5 h 25"/>
                <a:gd name="T6" fmla="*/ 14 w 14"/>
                <a:gd name="T7" fmla="*/ 18 h 25"/>
                <a:gd name="T8" fmla="*/ 10 w 14"/>
                <a:gd name="T9" fmla="*/ 25 h 25"/>
                <a:gd name="T10" fmla="*/ 3 w 14"/>
                <a:gd name="T11" fmla="*/ 19 h 25"/>
                <a:gd name="T12" fmla="*/ 1 w 14"/>
                <a:gd name="T1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1" y="8"/>
                  </a:moveTo>
                  <a:cubicBezTo>
                    <a:pt x="2" y="6"/>
                    <a:pt x="0" y="2"/>
                    <a:pt x="4" y="0"/>
                  </a:cubicBezTo>
                  <a:cubicBezTo>
                    <a:pt x="7" y="1"/>
                    <a:pt x="8" y="3"/>
                    <a:pt x="9" y="5"/>
                  </a:cubicBezTo>
                  <a:cubicBezTo>
                    <a:pt x="12" y="9"/>
                    <a:pt x="13" y="14"/>
                    <a:pt x="14" y="18"/>
                  </a:cubicBezTo>
                  <a:cubicBezTo>
                    <a:pt x="14" y="21"/>
                    <a:pt x="13" y="25"/>
                    <a:pt x="10" y="25"/>
                  </a:cubicBezTo>
                  <a:cubicBezTo>
                    <a:pt x="6" y="25"/>
                    <a:pt x="4" y="22"/>
                    <a:pt x="3" y="19"/>
                  </a:cubicBezTo>
                  <a:cubicBezTo>
                    <a:pt x="3" y="15"/>
                    <a:pt x="3" y="12"/>
                    <a:pt x="1" y="8"/>
                  </a:cubicBezTo>
                  <a:close/>
                </a:path>
              </a:pathLst>
            </a:custGeom>
            <a:solidFill>
              <a:srgbClr val="FEC2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0" name="Freeform 1314"/>
            <p:cNvSpPr/>
            <p:nvPr/>
          </p:nvSpPr>
          <p:spPr bwMode="auto">
            <a:xfrm>
              <a:off x="2074863" y="4156076"/>
              <a:ext cx="63500" cy="60325"/>
            </a:xfrm>
            <a:custGeom>
              <a:avLst/>
              <a:gdLst>
                <a:gd name="T0" fmla="*/ 1 w 17"/>
                <a:gd name="T1" fmla="*/ 2 h 16"/>
                <a:gd name="T2" fmla="*/ 12 w 17"/>
                <a:gd name="T3" fmla="*/ 7 h 16"/>
                <a:gd name="T4" fmla="*/ 15 w 17"/>
                <a:gd name="T5" fmla="*/ 12 h 16"/>
                <a:gd name="T6" fmla="*/ 16 w 17"/>
                <a:gd name="T7" fmla="*/ 16 h 16"/>
                <a:gd name="T8" fmla="*/ 16 w 17"/>
                <a:gd name="T9" fmla="*/ 16 h 16"/>
                <a:gd name="T10" fmla="*/ 2 w 17"/>
                <a:gd name="T11" fmla="*/ 15 h 16"/>
                <a:gd name="T12" fmla="*/ 1 w 17"/>
                <a:gd name="T13" fmla="*/ 9 h 16"/>
                <a:gd name="T14" fmla="*/ 1 w 17"/>
                <a:gd name="T15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" y="2"/>
                  </a:moveTo>
                  <a:cubicBezTo>
                    <a:pt x="7" y="0"/>
                    <a:pt x="9" y="1"/>
                    <a:pt x="12" y="7"/>
                  </a:cubicBezTo>
                  <a:cubicBezTo>
                    <a:pt x="13" y="9"/>
                    <a:pt x="13" y="11"/>
                    <a:pt x="15" y="12"/>
                  </a:cubicBezTo>
                  <a:cubicBezTo>
                    <a:pt x="16" y="13"/>
                    <a:pt x="17" y="14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1" y="15"/>
                    <a:pt x="6" y="14"/>
                    <a:pt x="2" y="15"/>
                  </a:cubicBezTo>
                  <a:cubicBezTo>
                    <a:pt x="0" y="13"/>
                    <a:pt x="0" y="11"/>
                    <a:pt x="1" y="9"/>
                  </a:cubicBezTo>
                  <a:cubicBezTo>
                    <a:pt x="1" y="7"/>
                    <a:pt x="2" y="4"/>
                    <a:pt x="1" y="2"/>
                  </a:cubicBezTo>
                  <a:close/>
                </a:path>
              </a:pathLst>
            </a:custGeom>
            <a:solidFill>
              <a:srgbClr val="FEA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1" name="Freeform 1315"/>
            <p:cNvSpPr/>
            <p:nvPr/>
          </p:nvSpPr>
          <p:spPr bwMode="auto">
            <a:xfrm>
              <a:off x="2020888" y="4232276"/>
              <a:ext cx="34925" cy="52388"/>
            </a:xfrm>
            <a:custGeom>
              <a:avLst/>
              <a:gdLst>
                <a:gd name="T0" fmla="*/ 9 w 9"/>
                <a:gd name="T1" fmla="*/ 0 h 14"/>
                <a:gd name="T2" fmla="*/ 5 w 9"/>
                <a:gd name="T3" fmla="*/ 11 h 14"/>
                <a:gd name="T4" fmla="*/ 0 w 9"/>
                <a:gd name="T5" fmla="*/ 14 h 14"/>
                <a:gd name="T6" fmla="*/ 2 w 9"/>
                <a:gd name="T7" fmla="*/ 0 h 14"/>
                <a:gd name="T8" fmla="*/ 9 w 9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4">
                  <a:moveTo>
                    <a:pt x="9" y="0"/>
                  </a:moveTo>
                  <a:cubicBezTo>
                    <a:pt x="8" y="3"/>
                    <a:pt x="6" y="7"/>
                    <a:pt x="5" y="11"/>
                  </a:cubicBezTo>
                  <a:cubicBezTo>
                    <a:pt x="5" y="13"/>
                    <a:pt x="3" y="14"/>
                    <a:pt x="0" y="14"/>
                  </a:cubicBezTo>
                  <a:cubicBezTo>
                    <a:pt x="1" y="9"/>
                    <a:pt x="2" y="4"/>
                    <a:pt x="2" y="0"/>
                  </a:cubicBezTo>
                  <a:cubicBezTo>
                    <a:pt x="4" y="0"/>
                    <a:pt x="7" y="0"/>
                    <a:pt x="9" y="0"/>
                  </a:cubicBezTo>
                  <a:close/>
                </a:path>
              </a:pathLst>
            </a:custGeom>
            <a:solidFill>
              <a:srgbClr val="FE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2" name="Freeform 1316"/>
            <p:cNvSpPr/>
            <p:nvPr/>
          </p:nvSpPr>
          <p:spPr bwMode="auto">
            <a:xfrm>
              <a:off x="2058988" y="4164014"/>
              <a:ext cx="41275" cy="68263"/>
            </a:xfrm>
            <a:custGeom>
              <a:avLst/>
              <a:gdLst>
                <a:gd name="T0" fmla="*/ 5 w 11"/>
                <a:gd name="T1" fmla="*/ 0 h 18"/>
                <a:gd name="T2" fmla="*/ 6 w 11"/>
                <a:gd name="T3" fmla="*/ 7 h 18"/>
                <a:gd name="T4" fmla="*/ 6 w 11"/>
                <a:gd name="T5" fmla="*/ 13 h 18"/>
                <a:gd name="T6" fmla="*/ 1 w 11"/>
                <a:gd name="T7" fmla="*/ 18 h 18"/>
                <a:gd name="T8" fmla="*/ 0 w 11"/>
                <a:gd name="T9" fmla="*/ 17 h 18"/>
                <a:gd name="T10" fmla="*/ 3 w 11"/>
                <a:gd name="T11" fmla="*/ 2 h 18"/>
                <a:gd name="T12" fmla="*/ 5 w 11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8">
                  <a:moveTo>
                    <a:pt x="5" y="0"/>
                  </a:moveTo>
                  <a:cubicBezTo>
                    <a:pt x="11" y="1"/>
                    <a:pt x="4" y="5"/>
                    <a:pt x="6" y="7"/>
                  </a:cubicBezTo>
                  <a:cubicBezTo>
                    <a:pt x="4" y="8"/>
                    <a:pt x="6" y="11"/>
                    <a:pt x="6" y="13"/>
                  </a:cubicBezTo>
                  <a:cubicBezTo>
                    <a:pt x="5" y="15"/>
                    <a:pt x="3" y="17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2"/>
                    <a:pt x="4" y="8"/>
                    <a:pt x="3" y="2"/>
                  </a:cubicBezTo>
                  <a:cubicBezTo>
                    <a:pt x="3" y="2"/>
                    <a:pt x="4" y="1"/>
                    <a:pt x="5" y="0"/>
                  </a:cubicBezTo>
                  <a:close/>
                </a:path>
              </a:pathLst>
            </a:custGeom>
            <a:solidFill>
              <a:srgbClr val="FE9A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3" name="Freeform 1317"/>
            <p:cNvSpPr/>
            <p:nvPr/>
          </p:nvSpPr>
          <p:spPr bwMode="auto">
            <a:xfrm>
              <a:off x="2130426" y="4202114"/>
              <a:ext cx="15875" cy="22225"/>
            </a:xfrm>
            <a:custGeom>
              <a:avLst/>
              <a:gdLst>
                <a:gd name="T0" fmla="*/ 1 w 4"/>
                <a:gd name="T1" fmla="*/ 4 h 6"/>
                <a:gd name="T2" fmla="*/ 0 w 4"/>
                <a:gd name="T3" fmla="*/ 0 h 6"/>
                <a:gd name="T4" fmla="*/ 4 w 4"/>
                <a:gd name="T5" fmla="*/ 0 h 6"/>
                <a:gd name="T6" fmla="*/ 3 w 4"/>
                <a:gd name="T7" fmla="*/ 6 h 6"/>
                <a:gd name="T8" fmla="*/ 1 w 4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1" y="4"/>
                  </a:moveTo>
                  <a:cubicBezTo>
                    <a:pt x="1" y="2"/>
                    <a:pt x="0" y="1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4" y="2"/>
                    <a:pt x="4" y="4"/>
                    <a:pt x="3" y="6"/>
                  </a:cubicBezTo>
                  <a:cubicBezTo>
                    <a:pt x="2" y="5"/>
                    <a:pt x="2" y="4"/>
                    <a:pt x="1" y="4"/>
                  </a:cubicBezTo>
                  <a:close/>
                </a:path>
              </a:pathLst>
            </a:custGeom>
            <a:solidFill>
              <a:srgbClr val="FEF2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4" name="Freeform 1318"/>
            <p:cNvSpPr/>
            <p:nvPr/>
          </p:nvSpPr>
          <p:spPr bwMode="auto">
            <a:xfrm>
              <a:off x="1595438" y="4325939"/>
              <a:ext cx="65088" cy="60325"/>
            </a:xfrm>
            <a:custGeom>
              <a:avLst/>
              <a:gdLst>
                <a:gd name="T0" fmla="*/ 9 w 17"/>
                <a:gd name="T1" fmla="*/ 0 h 16"/>
                <a:gd name="T2" fmla="*/ 12 w 17"/>
                <a:gd name="T3" fmla="*/ 8 h 16"/>
                <a:gd name="T4" fmla="*/ 12 w 17"/>
                <a:gd name="T5" fmla="*/ 8 h 16"/>
                <a:gd name="T6" fmla="*/ 3 w 17"/>
                <a:gd name="T7" fmla="*/ 15 h 16"/>
                <a:gd name="T8" fmla="*/ 2 w 17"/>
                <a:gd name="T9" fmla="*/ 9 h 16"/>
                <a:gd name="T10" fmla="*/ 3 w 17"/>
                <a:gd name="T11" fmla="*/ 6 h 16"/>
                <a:gd name="T12" fmla="*/ 9 w 1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6">
                  <a:moveTo>
                    <a:pt x="9" y="0"/>
                  </a:moveTo>
                  <a:cubicBezTo>
                    <a:pt x="12" y="2"/>
                    <a:pt x="17" y="3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16"/>
                    <a:pt x="6" y="14"/>
                    <a:pt x="3" y="15"/>
                  </a:cubicBezTo>
                  <a:cubicBezTo>
                    <a:pt x="2" y="13"/>
                    <a:pt x="7" y="10"/>
                    <a:pt x="2" y="9"/>
                  </a:cubicBezTo>
                  <a:cubicBezTo>
                    <a:pt x="0" y="9"/>
                    <a:pt x="1" y="6"/>
                    <a:pt x="3" y="6"/>
                  </a:cubicBezTo>
                  <a:cubicBezTo>
                    <a:pt x="6" y="5"/>
                    <a:pt x="9" y="4"/>
                    <a:pt x="9" y="0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5" name="Freeform 1319"/>
            <p:cNvSpPr/>
            <p:nvPr/>
          </p:nvSpPr>
          <p:spPr bwMode="auto">
            <a:xfrm>
              <a:off x="1647826" y="4359276"/>
              <a:ext cx="26988" cy="23813"/>
            </a:xfrm>
            <a:custGeom>
              <a:avLst/>
              <a:gdLst>
                <a:gd name="T0" fmla="*/ 3 w 7"/>
                <a:gd name="T1" fmla="*/ 0 h 6"/>
                <a:gd name="T2" fmla="*/ 7 w 7"/>
                <a:gd name="T3" fmla="*/ 5 h 6"/>
                <a:gd name="T4" fmla="*/ 5 w 7"/>
                <a:gd name="T5" fmla="*/ 6 h 6"/>
                <a:gd name="T6" fmla="*/ 0 w 7"/>
                <a:gd name="T7" fmla="*/ 3 h 6"/>
                <a:gd name="T8" fmla="*/ 0 w 7"/>
                <a:gd name="T9" fmla="*/ 1 h 6"/>
                <a:gd name="T10" fmla="*/ 3 w 7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3" y="0"/>
                  </a:moveTo>
                  <a:cubicBezTo>
                    <a:pt x="5" y="0"/>
                    <a:pt x="7" y="4"/>
                    <a:pt x="7" y="5"/>
                  </a:cubicBezTo>
                  <a:cubicBezTo>
                    <a:pt x="6" y="5"/>
                    <a:pt x="6" y="6"/>
                    <a:pt x="5" y="6"/>
                  </a:cubicBezTo>
                  <a:cubicBezTo>
                    <a:pt x="4" y="3"/>
                    <a:pt x="2" y="4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6" name="Freeform 1320"/>
            <p:cNvSpPr/>
            <p:nvPr/>
          </p:nvSpPr>
          <p:spPr bwMode="auto">
            <a:xfrm>
              <a:off x="1622426" y="4306889"/>
              <a:ext cx="19050" cy="19050"/>
            </a:xfrm>
            <a:custGeom>
              <a:avLst/>
              <a:gdLst>
                <a:gd name="T0" fmla="*/ 0 w 5"/>
                <a:gd name="T1" fmla="*/ 5 h 5"/>
                <a:gd name="T2" fmla="*/ 1 w 5"/>
                <a:gd name="T3" fmla="*/ 0 h 5"/>
                <a:gd name="T4" fmla="*/ 5 w 5"/>
                <a:gd name="T5" fmla="*/ 3 h 5"/>
                <a:gd name="T6" fmla="*/ 2 w 5"/>
                <a:gd name="T7" fmla="*/ 5 h 5"/>
                <a:gd name="T8" fmla="*/ 2 w 5"/>
                <a:gd name="T9" fmla="*/ 5 h 5"/>
                <a:gd name="T10" fmla="*/ 0 w 5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cubicBezTo>
                    <a:pt x="0" y="3"/>
                    <a:pt x="1" y="2"/>
                    <a:pt x="1" y="0"/>
                  </a:cubicBezTo>
                  <a:cubicBezTo>
                    <a:pt x="3" y="1"/>
                    <a:pt x="4" y="2"/>
                    <a:pt x="5" y="3"/>
                  </a:cubicBezTo>
                  <a:cubicBezTo>
                    <a:pt x="4" y="4"/>
                    <a:pt x="2" y="3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7" name="Freeform 1321"/>
            <p:cNvSpPr/>
            <p:nvPr/>
          </p:nvSpPr>
          <p:spPr bwMode="auto">
            <a:xfrm>
              <a:off x="1539876" y="4329114"/>
              <a:ext cx="11113" cy="15875"/>
            </a:xfrm>
            <a:custGeom>
              <a:avLst/>
              <a:gdLst>
                <a:gd name="T0" fmla="*/ 0 w 3"/>
                <a:gd name="T1" fmla="*/ 1 h 4"/>
                <a:gd name="T2" fmla="*/ 1 w 3"/>
                <a:gd name="T3" fmla="*/ 1 h 4"/>
                <a:gd name="T4" fmla="*/ 3 w 3"/>
                <a:gd name="T5" fmla="*/ 1 h 4"/>
                <a:gd name="T6" fmla="*/ 3 w 3"/>
                <a:gd name="T7" fmla="*/ 4 h 4"/>
                <a:gd name="T8" fmla="*/ 0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2" y="2"/>
                    <a:pt x="3" y="1"/>
                    <a:pt x="3" y="1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3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8" name="Freeform 1322"/>
            <p:cNvSpPr/>
            <p:nvPr/>
          </p:nvSpPr>
          <p:spPr bwMode="auto">
            <a:xfrm>
              <a:off x="1644651" y="4375151"/>
              <a:ext cx="7938" cy="14288"/>
            </a:xfrm>
            <a:custGeom>
              <a:avLst/>
              <a:gdLst>
                <a:gd name="T0" fmla="*/ 2 w 2"/>
                <a:gd name="T1" fmla="*/ 4 h 4"/>
                <a:gd name="T2" fmla="*/ 1 w 2"/>
                <a:gd name="T3" fmla="*/ 0 h 4"/>
                <a:gd name="T4" fmla="*/ 2 w 2"/>
                <a:gd name="T5" fmla="*/ 0 h 4"/>
                <a:gd name="T6" fmla="*/ 2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2" y="2"/>
                    <a:pt x="2" y="4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69" name="Freeform 1323"/>
            <p:cNvSpPr/>
            <p:nvPr/>
          </p:nvSpPr>
          <p:spPr bwMode="auto">
            <a:xfrm>
              <a:off x="1614488" y="4322764"/>
              <a:ext cx="7938" cy="11113"/>
            </a:xfrm>
            <a:custGeom>
              <a:avLst/>
              <a:gdLst>
                <a:gd name="T0" fmla="*/ 2 w 2"/>
                <a:gd name="T1" fmla="*/ 2 h 3"/>
                <a:gd name="T2" fmla="*/ 0 w 2"/>
                <a:gd name="T3" fmla="*/ 3 h 3"/>
                <a:gd name="T4" fmla="*/ 0 w 2"/>
                <a:gd name="T5" fmla="*/ 2 h 3"/>
                <a:gd name="T6" fmla="*/ 1 w 2"/>
                <a:gd name="T7" fmla="*/ 1 h 3"/>
                <a:gd name="T8" fmla="*/ 2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1" y="2"/>
                    <a:pt x="1" y="2"/>
                    <a:pt x="0" y="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0"/>
                    <a:pt x="1" y="1"/>
                    <a:pt x="2" y="2"/>
                  </a:cubicBezTo>
                  <a:close/>
                </a:path>
              </a:pathLst>
            </a:custGeom>
            <a:solidFill>
              <a:srgbClr val="FE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0" name="Freeform 1324"/>
            <p:cNvSpPr/>
            <p:nvPr/>
          </p:nvSpPr>
          <p:spPr bwMode="auto">
            <a:xfrm>
              <a:off x="1584326" y="4213226"/>
              <a:ext cx="15875" cy="25400"/>
            </a:xfrm>
            <a:custGeom>
              <a:avLst/>
              <a:gdLst>
                <a:gd name="T0" fmla="*/ 0 w 4"/>
                <a:gd name="T1" fmla="*/ 0 h 7"/>
                <a:gd name="T2" fmla="*/ 2 w 4"/>
                <a:gd name="T3" fmla="*/ 7 h 7"/>
                <a:gd name="T4" fmla="*/ 0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cubicBezTo>
                    <a:pt x="4" y="2"/>
                    <a:pt x="4" y="4"/>
                    <a:pt x="2" y="7"/>
                  </a:cubicBezTo>
                  <a:cubicBezTo>
                    <a:pt x="2" y="4"/>
                    <a:pt x="1" y="3"/>
                    <a:pt x="0" y="0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1" name="Freeform 1325"/>
            <p:cNvSpPr/>
            <p:nvPr/>
          </p:nvSpPr>
          <p:spPr bwMode="auto">
            <a:xfrm>
              <a:off x="1968501" y="4325939"/>
              <a:ext cx="123825" cy="63500"/>
            </a:xfrm>
            <a:custGeom>
              <a:avLst/>
              <a:gdLst>
                <a:gd name="T0" fmla="*/ 33 w 33"/>
                <a:gd name="T1" fmla="*/ 2 h 17"/>
                <a:gd name="T2" fmla="*/ 3 w 33"/>
                <a:gd name="T3" fmla="*/ 16 h 17"/>
                <a:gd name="T4" fmla="*/ 0 w 33"/>
                <a:gd name="T5" fmla="*/ 15 h 17"/>
                <a:gd name="T6" fmla="*/ 2 w 33"/>
                <a:gd name="T7" fmla="*/ 12 h 17"/>
                <a:gd name="T8" fmla="*/ 7 w 33"/>
                <a:gd name="T9" fmla="*/ 9 h 17"/>
                <a:gd name="T10" fmla="*/ 10 w 33"/>
                <a:gd name="T11" fmla="*/ 10 h 17"/>
                <a:gd name="T12" fmla="*/ 7 w 33"/>
                <a:gd name="T13" fmla="*/ 9 h 17"/>
                <a:gd name="T14" fmla="*/ 8 w 33"/>
                <a:gd name="T15" fmla="*/ 4 h 17"/>
                <a:gd name="T16" fmla="*/ 12 w 33"/>
                <a:gd name="T17" fmla="*/ 5 h 17"/>
                <a:gd name="T18" fmla="*/ 20 w 33"/>
                <a:gd name="T19" fmla="*/ 4 h 17"/>
                <a:gd name="T20" fmla="*/ 28 w 33"/>
                <a:gd name="T21" fmla="*/ 2 h 17"/>
                <a:gd name="T22" fmla="*/ 30 w 33"/>
                <a:gd name="T23" fmla="*/ 2 h 17"/>
                <a:gd name="T24" fmla="*/ 33 w 33"/>
                <a:gd name="T25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17">
                  <a:moveTo>
                    <a:pt x="33" y="2"/>
                  </a:moveTo>
                  <a:cubicBezTo>
                    <a:pt x="24" y="11"/>
                    <a:pt x="14" y="14"/>
                    <a:pt x="3" y="16"/>
                  </a:cubicBezTo>
                  <a:cubicBezTo>
                    <a:pt x="2" y="16"/>
                    <a:pt x="0" y="17"/>
                    <a:pt x="0" y="15"/>
                  </a:cubicBezTo>
                  <a:cubicBezTo>
                    <a:pt x="0" y="14"/>
                    <a:pt x="0" y="12"/>
                    <a:pt x="2" y="12"/>
                  </a:cubicBezTo>
                  <a:cubicBezTo>
                    <a:pt x="4" y="12"/>
                    <a:pt x="5" y="10"/>
                    <a:pt x="7" y="9"/>
                  </a:cubicBezTo>
                  <a:cubicBezTo>
                    <a:pt x="8" y="10"/>
                    <a:pt x="9" y="10"/>
                    <a:pt x="10" y="10"/>
                  </a:cubicBezTo>
                  <a:cubicBezTo>
                    <a:pt x="9" y="10"/>
                    <a:pt x="8" y="10"/>
                    <a:pt x="7" y="9"/>
                  </a:cubicBezTo>
                  <a:cubicBezTo>
                    <a:pt x="6" y="7"/>
                    <a:pt x="10" y="7"/>
                    <a:pt x="8" y="4"/>
                  </a:cubicBezTo>
                  <a:cubicBezTo>
                    <a:pt x="8" y="4"/>
                    <a:pt x="11" y="4"/>
                    <a:pt x="12" y="5"/>
                  </a:cubicBezTo>
                  <a:cubicBezTo>
                    <a:pt x="15" y="8"/>
                    <a:pt x="17" y="7"/>
                    <a:pt x="20" y="4"/>
                  </a:cubicBezTo>
                  <a:cubicBezTo>
                    <a:pt x="21" y="2"/>
                    <a:pt x="25" y="0"/>
                    <a:pt x="28" y="2"/>
                  </a:cubicBezTo>
                  <a:cubicBezTo>
                    <a:pt x="29" y="2"/>
                    <a:pt x="29" y="3"/>
                    <a:pt x="30" y="2"/>
                  </a:cubicBezTo>
                  <a:cubicBezTo>
                    <a:pt x="31" y="0"/>
                    <a:pt x="32" y="0"/>
                    <a:pt x="33" y="2"/>
                  </a:cubicBezTo>
                  <a:close/>
                </a:path>
              </a:pathLst>
            </a:custGeom>
            <a:solidFill>
              <a:srgbClr val="F87C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2" name="Freeform 1326"/>
            <p:cNvSpPr/>
            <p:nvPr/>
          </p:nvSpPr>
          <p:spPr bwMode="auto">
            <a:xfrm>
              <a:off x="1836738" y="4416426"/>
              <a:ext cx="71438" cy="38100"/>
            </a:xfrm>
            <a:custGeom>
              <a:avLst/>
              <a:gdLst>
                <a:gd name="T0" fmla="*/ 19 w 19"/>
                <a:gd name="T1" fmla="*/ 0 h 10"/>
                <a:gd name="T2" fmla="*/ 13 w 19"/>
                <a:gd name="T3" fmla="*/ 6 h 10"/>
                <a:gd name="T4" fmla="*/ 9 w 19"/>
                <a:gd name="T5" fmla="*/ 8 h 10"/>
                <a:gd name="T6" fmla="*/ 0 w 19"/>
                <a:gd name="T7" fmla="*/ 9 h 10"/>
                <a:gd name="T8" fmla="*/ 19 w 1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0">
                  <a:moveTo>
                    <a:pt x="19" y="0"/>
                  </a:moveTo>
                  <a:cubicBezTo>
                    <a:pt x="19" y="4"/>
                    <a:pt x="16" y="5"/>
                    <a:pt x="13" y="6"/>
                  </a:cubicBezTo>
                  <a:cubicBezTo>
                    <a:pt x="12" y="7"/>
                    <a:pt x="11" y="7"/>
                    <a:pt x="9" y="8"/>
                  </a:cubicBezTo>
                  <a:cubicBezTo>
                    <a:pt x="7" y="10"/>
                    <a:pt x="3" y="10"/>
                    <a:pt x="0" y="9"/>
                  </a:cubicBezTo>
                  <a:cubicBezTo>
                    <a:pt x="6" y="5"/>
                    <a:pt x="13" y="3"/>
                    <a:pt x="19" y="0"/>
                  </a:cubicBezTo>
                  <a:close/>
                </a:path>
              </a:pathLst>
            </a:custGeom>
            <a:solidFill>
              <a:srgbClr val="FDA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3" name="Freeform 1327"/>
            <p:cNvSpPr/>
            <p:nvPr/>
          </p:nvSpPr>
          <p:spPr bwMode="auto">
            <a:xfrm>
              <a:off x="2058988" y="4205289"/>
              <a:ext cx="76200" cy="52388"/>
            </a:xfrm>
            <a:custGeom>
              <a:avLst/>
              <a:gdLst>
                <a:gd name="T0" fmla="*/ 1 w 20"/>
                <a:gd name="T1" fmla="*/ 7 h 14"/>
                <a:gd name="T2" fmla="*/ 6 w 20"/>
                <a:gd name="T3" fmla="*/ 2 h 14"/>
                <a:gd name="T4" fmla="*/ 20 w 20"/>
                <a:gd name="T5" fmla="*/ 3 h 14"/>
                <a:gd name="T6" fmla="*/ 20 w 20"/>
                <a:gd name="T7" fmla="*/ 8 h 14"/>
                <a:gd name="T8" fmla="*/ 19 w 20"/>
                <a:gd name="T9" fmla="*/ 8 h 14"/>
                <a:gd name="T10" fmla="*/ 4 w 20"/>
                <a:gd name="T11" fmla="*/ 12 h 14"/>
                <a:gd name="T12" fmla="*/ 1 w 20"/>
                <a:gd name="T1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4">
                  <a:moveTo>
                    <a:pt x="1" y="7"/>
                  </a:moveTo>
                  <a:cubicBezTo>
                    <a:pt x="2" y="4"/>
                    <a:pt x="3" y="3"/>
                    <a:pt x="6" y="2"/>
                  </a:cubicBezTo>
                  <a:cubicBezTo>
                    <a:pt x="11" y="0"/>
                    <a:pt x="15" y="0"/>
                    <a:pt x="20" y="3"/>
                  </a:cubicBezTo>
                  <a:cubicBezTo>
                    <a:pt x="20" y="4"/>
                    <a:pt x="20" y="6"/>
                    <a:pt x="20" y="8"/>
                  </a:cubicBezTo>
                  <a:cubicBezTo>
                    <a:pt x="20" y="8"/>
                    <a:pt x="19" y="8"/>
                    <a:pt x="19" y="8"/>
                  </a:cubicBezTo>
                  <a:cubicBezTo>
                    <a:pt x="15" y="14"/>
                    <a:pt x="9" y="13"/>
                    <a:pt x="4" y="12"/>
                  </a:cubicBezTo>
                  <a:cubicBezTo>
                    <a:pt x="0" y="12"/>
                    <a:pt x="1" y="9"/>
                    <a:pt x="1" y="7"/>
                  </a:cubicBezTo>
                  <a:close/>
                </a:path>
              </a:pathLst>
            </a:custGeom>
            <a:solidFill>
              <a:srgbClr val="FE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4" name="Freeform 1328"/>
            <p:cNvSpPr/>
            <p:nvPr/>
          </p:nvSpPr>
          <p:spPr bwMode="auto">
            <a:xfrm>
              <a:off x="2149476" y="4268789"/>
              <a:ext cx="11113" cy="11113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3 h 3"/>
                <a:gd name="T4" fmla="*/ 0 w 3"/>
                <a:gd name="T5" fmla="*/ 2 h 3"/>
                <a:gd name="T6" fmla="*/ 3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1"/>
                    <a:pt x="3" y="2"/>
                    <a:pt x="3" y="3"/>
                  </a:cubicBezTo>
                  <a:cubicBezTo>
                    <a:pt x="2" y="3"/>
                    <a:pt x="1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5" name="Freeform 1329"/>
            <p:cNvSpPr/>
            <p:nvPr/>
          </p:nvSpPr>
          <p:spPr bwMode="auto">
            <a:xfrm>
              <a:off x="2149476" y="4257676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1 h 3"/>
                <a:gd name="T4" fmla="*/ 1 w 3"/>
                <a:gd name="T5" fmla="*/ 0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2"/>
                    <a:pt x="0" y="3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3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6" name="Freeform 1330"/>
            <p:cNvSpPr/>
            <p:nvPr/>
          </p:nvSpPr>
          <p:spPr bwMode="auto">
            <a:xfrm>
              <a:off x="2130426" y="4232276"/>
              <a:ext cx="15875" cy="11113"/>
            </a:xfrm>
            <a:custGeom>
              <a:avLst/>
              <a:gdLst>
                <a:gd name="T0" fmla="*/ 0 w 4"/>
                <a:gd name="T1" fmla="*/ 1 h 3"/>
                <a:gd name="T2" fmla="*/ 1 w 4"/>
                <a:gd name="T3" fmla="*/ 1 h 3"/>
                <a:gd name="T4" fmla="*/ 4 w 4"/>
                <a:gd name="T5" fmla="*/ 0 h 3"/>
                <a:gd name="T6" fmla="*/ 4 w 4"/>
                <a:gd name="T7" fmla="*/ 2 h 3"/>
                <a:gd name="T8" fmla="*/ 0 w 4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2" y="3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7" name="Freeform 1331"/>
            <p:cNvSpPr/>
            <p:nvPr/>
          </p:nvSpPr>
          <p:spPr bwMode="auto">
            <a:xfrm>
              <a:off x="1836738" y="4276726"/>
              <a:ext cx="26988" cy="26988"/>
            </a:xfrm>
            <a:custGeom>
              <a:avLst/>
              <a:gdLst>
                <a:gd name="T0" fmla="*/ 2 w 7"/>
                <a:gd name="T1" fmla="*/ 0 h 7"/>
                <a:gd name="T2" fmla="*/ 1 w 7"/>
                <a:gd name="T3" fmla="*/ 7 h 7"/>
                <a:gd name="T4" fmla="*/ 2 w 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2" y="0"/>
                  </a:moveTo>
                  <a:cubicBezTo>
                    <a:pt x="7" y="3"/>
                    <a:pt x="1" y="4"/>
                    <a:pt x="1" y="7"/>
                  </a:cubicBezTo>
                  <a:cubicBezTo>
                    <a:pt x="0" y="4"/>
                    <a:pt x="0" y="2"/>
                    <a:pt x="2" y="0"/>
                  </a:cubicBezTo>
                  <a:close/>
                </a:path>
              </a:pathLst>
            </a:custGeom>
            <a:solidFill>
              <a:srgbClr val="FE8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8" name="Freeform 1332"/>
            <p:cNvSpPr/>
            <p:nvPr/>
          </p:nvSpPr>
          <p:spPr bwMode="auto">
            <a:xfrm>
              <a:off x="2051051" y="3692526"/>
              <a:ext cx="23813" cy="25400"/>
            </a:xfrm>
            <a:custGeom>
              <a:avLst/>
              <a:gdLst>
                <a:gd name="T0" fmla="*/ 3 w 6"/>
                <a:gd name="T1" fmla="*/ 1 h 7"/>
                <a:gd name="T2" fmla="*/ 2 w 6"/>
                <a:gd name="T3" fmla="*/ 3 h 7"/>
                <a:gd name="T4" fmla="*/ 3 w 6"/>
                <a:gd name="T5" fmla="*/ 6 h 7"/>
                <a:gd name="T6" fmla="*/ 0 w 6"/>
                <a:gd name="T7" fmla="*/ 3 h 7"/>
                <a:gd name="T8" fmla="*/ 0 w 6"/>
                <a:gd name="T9" fmla="*/ 2 h 7"/>
                <a:gd name="T10" fmla="*/ 3 w 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1"/>
                  </a:moveTo>
                  <a:cubicBezTo>
                    <a:pt x="3" y="1"/>
                    <a:pt x="2" y="2"/>
                    <a:pt x="2" y="3"/>
                  </a:cubicBezTo>
                  <a:cubicBezTo>
                    <a:pt x="1" y="5"/>
                    <a:pt x="6" y="4"/>
                    <a:pt x="3" y="6"/>
                  </a:cubicBezTo>
                  <a:cubicBezTo>
                    <a:pt x="1" y="7"/>
                    <a:pt x="1" y="4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1" y="2"/>
                    <a:pt x="1" y="0"/>
                    <a:pt x="3" y="1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79" name="Freeform 1333"/>
            <p:cNvSpPr/>
            <p:nvPr/>
          </p:nvSpPr>
          <p:spPr bwMode="auto">
            <a:xfrm>
              <a:off x="2105026" y="3651251"/>
              <a:ext cx="22225" cy="19050"/>
            </a:xfrm>
            <a:custGeom>
              <a:avLst/>
              <a:gdLst>
                <a:gd name="T0" fmla="*/ 5 w 6"/>
                <a:gd name="T1" fmla="*/ 0 h 5"/>
                <a:gd name="T2" fmla="*/ 0 w 6"/>
                <a:gd name="T3" fmla="*/ 4 h 5"/>
                <a:gd name="T4" fmla="*/ 5 w 6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5" y="0"/>
                  </a:moveTo>
                  <a:cubicBezTo>
                    <a:pt x="6" y="5"/>
                    <a:pt x="2" y="3"/>
                    <a:pt x="0" y="4"/>
                  </a:cubicBezTo>
                  <a:cubicBezTo>
                    <a:pt x="1" y="1"/>
                    <a:pt x="4" y="2"/>
                    <a:pt x="5" y="0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0" name="Freeform 1334"/>
            <p:cNvSpPr/>
            <p:nvPr/>
          </p:nvSpPr>
          <p:spPr bwMode="auto">
            <a:xfrm>
              <a:off x="2036763" y="3692526"/>
              <a:ext cx="14288" cy="14288"/>
            </a:xfrm>
            <a:custGeom>
              <a:avLst/>
              <a:gdLst>
                <a:gd name="T0" fmla="*/ 1 w 4"/>
                <a:gd name="T1" fmla="*/ 3 h 4"/>
                <a:gd name="T2" fmla="*/ 1 w 4"/>
                <a:gd name="T3" fmla="*/ 1 h 4"/>
                <a:gd name="T4" fmla="*/ 4 w 4"/>
                <a:gd name="T5" fmla="*/ 2 h 4"/>
                <a:gd name="T6" fmla="*/ 1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1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1"/>
                    <a:pt x="4" y="0"/>
                    <a:pt x="4" y="2"/>
                  </a:cubicBezTo>
                  <a:cubicBezTo>
                    <a:pt x="3" y="3"/>
                    <a:pt x="2" y="4"/>
                    <a:pt x="1" y="3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1" name="Freeform 1335"/>
            <p:cNvSpPr/>
            <p:nvPr/>
          </p:nvSpPr>
          <p:spPr bwMode="auto">
            <a:xfrm>
              <a:off x="2111376" y="3717926"/>
              <a:ext cx="15875" cy="19050"/>
            </a:xfrm>
            <a:custGeom>
              <a:avLst/>
              <a:gdLst>
                <a:gd name="T0" fmla="*/ 4 w 4"/>
                <a:gd name="T1" fmla="*/ 0 h 5"/>
                <a:gd name="T2" fmla="*/ 2 w 4"/>
                <a:gd name="T3" fmla="*/ 5 h 5"/>
                <a:gd name="T4" fmla="*/ 4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cubicBezTo>
                    <a:pt x="3" y="2"/>
                    <a:pt x="2" y="4"/>
                    <a:pt x="2" y="5"/>
                  </a:cubicBezTo>
                  <a:cubicBezTo>
                    <a:pt x="0" y="3"/>
                    <a:pt x="0" y="3"/>
                    <a:pt x="4" y="0"/>
                  </a:cubicBezTo>
                  <a:close/>
                </a:path>
              </a:pathLst>
            </a:custGeom>
            <a:solidFill>
              <a:srgbClr val="A8C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2" name="Freeform 1336"/>
            <p:cNvSpPr/>
            <p:nvPr/>
          </p:nvSpPr>
          <p:spPr bwMode="auto">
            <a:xfrm>
              <a:off x="1792288" y="4043364"/>
              <a:ext cx="93663" cy="123825"/>
            </a:xfrm>
            <a:custGeom>
              <a:avLst/>
              <a:gdLst>
                <a:gd name="T0" fmla="*/ 16 w 25"/>
                <a:gd name="T1" fmla="*/ 4 h 33"/>
                <a:gd name="T2" fmla="*/ 17 w 25"/>
                <a:gd name="T3" fmla="*/ 10 h 33"/>
                <a:gd name="T4" fmla="*/ 17 w 25"/>
                <a:gd name="T5" fmla="*/ 15 h 33"/>
                <a:gd name="T6" fmla="*/ 17 w 25"/>
                <a:gd name="T7" fmla="*/ 25 h 33"/>
                <a:gd name="T8" fmla="*/ 19 w 25"/>
                <a:gd name="T9" fmla="*/ 26 h 33"/>
                <a:gd name="T10" fmla="*/ 23 w 25"/>
                <a:gd name="T11" fmla="*/ 32 h 33"/>
                <a:gd name="T12" fmla="*/ 23 w 25"/>
                <a:gd name="T13" fmla="*/ 32 h 33"/>
                <a:gd name="T14" fmla="*/ 13 w 25"/>
                <a:gd name="T15" fmla="*/ 31 h 33"/>
                <a:gd name="T16" fmla="*/ 5 w 25"/>
                <a:gd name="T17" fmla="*/ 29 h 33"/>
                <a:gd name="T18" fmla="*/ 0 w 25"/>
                <a:gd name="T19" fmla="*/ 24 h 33"/>
                <a:gd name="T20" fmla="*/ 0 w 25"/>
                <a:gd name="T21" fmla="*/ 20 h 33"/>
                <a:gd name="T22" fmla="*/ 0 w 25"/>
                <a:gd name="T23" fmla="*/ 11 h 33"/>
                <a:gd name="T24" fmla="*/ 2 w 25"/>
                <a:gd name="T25" fmla="*/ 7 h 33"/>
                <a:gd name="T26" fmla="*/ 10 w 25"/>
                <a:gd name="T27" fmla="*/ 0 h 33"/>
                <a:gd name="T28" fmla="*/ 14 w 25"/>
                <a:gd name="T29" fmla="*/ 0 h 33"/>
                <a:gd name="T30" fmla="*/ 13 w 25"/>
                <a:gd name="T31" fmla="*/ 3 h 33"/>
                <a:gd name="T32" fmla="*/ 13 w 25"/>
                <a:gd name="T33" fmla="*/ 3 h 33"/>
                <a:gd name="T34" fmla="*/ 13 w 25"/>
                <a:gd name="T35" fmla="*/ 3 h 33"/>
                <a:gd name="T36" fmla="*/ 13 w 25"/>
                <a:gd name="T37" fmla="*/ 3 h 33"/>
                <a:gd name="T38" fmla="*/ 13 w 25"/>
                <a:gd name="T39" fmla="*/ 3 h 33"/>
                <a:gd name="T40" fmla="*/ 16 w 25"/>
                <a:gd name="T41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" h="33">
                  <a:moveTo>
                    <a:pt x="16" y="4"/>
                  </a:moveTo>
                  <a:cubicBezTo>
                    <a:pt x="16" y="6"/>
                    <a:pt x="16" y="8"/>
                    <a:pt x="17" y="10"/>
                  </a:cubicBezTo>
                  <a:cubicBezTo>
                    <a:pt x="19" y="12"/>
                    <a:pt x="18" y="14"/>
                    <a:pt x="17" y="15"/>
                  </a:cubicBezTo>
                  <a:cubicBezTo>
                    <a:pt x="15" y="18"/>
                    <a:pt x="16" y="21"/>
                    <a:pt x="17" y="25"/>
                  </a:cubicBezTo>
                  <a:cubicBezTo>
                    <a:pt x="17" y="26"/>
                    <a:pt x="18" y="26"/>
                    <a:pt x="19" y="26"/>
                  </a:cubicBezTo>
                  <a:cubicBezTo>
                    <a:pt x="23" y="26"/>
                    <a:pt x="25" y="28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19" y="33"/>
                    <a:pt x="16" y="33"/>
                    <a:pt x="13" y="31"/>
                  </a:cubicBezTo>
                  <a:cubicBezTo>
                    <a:pt x="10" y="30"/>
                    <a:pt x="8" y="29"/>
                    <a:pt x="5" y="29"/>
                  </a:cubicBezTo>
                  <a:cubicBezTo>
                    <a:pt x="1" y="29"/>
                    <a:pt x="0" y="27"/>
                    <a:pt x="0" y="24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0" y="17"/>
                    <a:pt x="0" y="14"/>
                    <a:pt x="0" y="11"/>
                  </a:cubicBezTo>
                  <a:cubicBezTo>
                    <a:pt x="0" y="10"/>
                    <a:pt x="0" y="8"/>
                    <a:pt x="2" y="7"/>
                  </a:cubicBezTo>
                  <a:cubicBezTo>
                    <a:pt x="5" y="5"/>
                    <a:pt x="6" y="2"/>
                    <a:pt x="10" y="0"/>
                  </a:cubicBezTo>
                  <a:cubicBezTo>
                    <a:pt x="11" y="0"/>
                    <a:pt x="12" y="0"/>
                    <a:pt x="14" y="0"/>
                  </a:cubicBezTo>
                  <a:cubicBezTo>
                    <a:pt x="14" y="1"/>
                    <a:pt x="13" y="2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2"/>
                    <a:pt x="14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5" y="5"/>
                    <a:pt x="16" y="4"/>
                  </a:cubicBezTo>
                  <a:close/>
                </a:path>
              </a:pathLst>
            </a:custGeom>
            <a:solidFill>
              <a:srgbClr val="EFE9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3" name="Freeform 1337"/>
            <p:cNvSpPr/>
            <p:nvPr/>
          </p:nvSpPr>
          <p:spPr bwMode="auto">
            <a:xfrm>
              <a:off x="1784351" y="4065589"/>
              <a:ext cx="14288" cy="52388"/>
            </a:xfrm>
            <a:custGeom>
              <a:avLst/>
              <a:gdLst>
                <a:gd name="T0" fmla="*/ 4 w 4"/>
                <a:gd name="T1" fmla="*/ 1 h 14"/>
                <a:gd name="T2" fmla="*/ 3 w 4"/>
                <a:gd name="T3" fmla="*/ 9 h 14"/>
                <a:gd name="T4" fmla="*/ 2 w 4"/>
                <a:gd name="T5" fmla="*/ 14 h 14"/>
                <a:gd name="T6" fmla="*/ 4 w 4"/>
                <a:gd name="T7" fmla="*/ 0 h 14"/>
                <a:gd name="T8" fmla="*/ 4 w 4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4">
                  <a:moveTo>
                    <a:pt x="4" y="1"/>
                  </a:moveTo>
                  <a:cubicBezTo>
                    <a:pt x="2" y="4"/>
                    <a:pt x="3" y="6"/>
                    <a:pt x="3" y="9"/>
                  </a:cubicBezTo>
                  <a:cubicBezTo>
                    <a:pt x="3" y="11"/>
                    <a:pt x="3" y="12"/>
                    <a:pt x="2" y="14"/>
                  </a:cubicBezTo>
                  <a:cubicBezTo>
                    <a:pt x="2" y="9"/>
                    <a:pt x="0" y="4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4" name="Freeform 1338"/>
            <p:cNvSpPr/>
            <p:nvPr/>
          </p:nvSpPr>
          <p:spPr bwMode="auto">
            <a:xfrm>
              <a:off x="1787526" y="4133851"/>
              <a:ext cx="90488" cy="38100"/>
            </a:xfrm>
            <a:custGeom>
              <a:avLst/>
              <a:gdLst>
                <a:gd name="T0" fmla="*/ 1 w 24"/>
                <a:gd name="T1" fmla="*/ 0 h 10"/>
                <a:gd name="T2" fmla="*/ 7 w 24"/>
                <a:gd name="T3" fmla="*/ 4 h 10"/>
                <a:gd name="T4" fmla="*/ 24 w 24"/>
                <a:gd name="T5" fmla="*/ 8 h 10"/>
                <a:gd name="T6" fmla="*/ 22 w 24"/>
                <a:gd name="T7" fmla="*/ 10 h 10"/>
                <a:gd name="T8" fmla="*/ 6 w 24"/>
                <a:gd name="T9" fmla="*/ 6 h 10"/>
                <a:gd name="T10" fmla="*/ 0 w 24"/>
                <a:gd name="T11" fmla="*/ 4 h 10"/>
                <a:gd name="T12" fmla="*/ 1 w 24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">
                  <a:moveTo>
                    <a:pt x="1" y="0"/>
                  </a:moveTo>
                  <a:cubicBezTo>
                    <a:pt x="2" y="3"/>
                    <a:pt x="4" y="4"/>
                    <a:pt x="7" y="4"/>
                  </a:cubicBezTo>
                  <a:cubicBezTo>
                    <a:pt x="13" y="4"/>
                    <a:pt x="18" y="9"/>
                    <a:pt x="24" y="8"/>
                  </a:cubicBezTo>
                  <a:cubicBezTo>
                    <a:pt x="24" y="10"/>
                    <a:pt x="23" y="10"/>
                    <a:pt x="22" y="10"/>
                  </a:cubicBezTo>
                  <a:cubicBezTo>
                    <a:pt x="16" y="9"/>
                    <a:pt x="11" y="10"/>
                    <a:pt x="6" y="6"/>
                  </a:cubicBezTo>
                  <a:cubicBezTo>
                    <a:pt x="5" y="5"/>
                    <a:pt x="2" y="7"/>
                    <a:pt x="0" y="4"/>
                  </a:cubicBezTo>
                  <a:cubicBezTo>
                    <a:pt x="0" y="3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4F0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5" name="Freeform 1339"/>
            <p:cNvSpPr/>
            <p:nvPr/>
          </p:nvSpPr>
          <p:spPr bwMode="auto">
            <a:xfrm>
              <a:off x="1528763" y="4164014"/>
              <a:ext cx="11113" cy="7938"/>
            </a:xfrm>
            <a:custGeom>
              <a:avLst/>
              <a:gdLst>
                <a:gd name="T0" fmla="*/ 0 w 3"/>
                <a:gd name="T1" fmla="*/ 1 h 2"/>
                <a:gd name="T2" fmla="*/ 3 w 3"/>
                <a:gd name="T3" fmla="*/ 0 h 2"/>
                <a:gd name="T4" fmla="*/ 3 w 3"/>
                <a:gd name="T5" fmla="*/ 0 h 2"/>
                <a:gd name="T6" fmla="*/ 0 w 3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1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1"/>
                    <a:pt x="0" y="1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6" name="Freeform 1340"/>
            <p:cNvSpPr/>
            <p:nvPr/>
          </p:nvSpPr>
          <p:spPr bwMode="auto">
            <a:xfrm>
              <a:off x="1493838" y="4202114"/>
              <a:ext cx="15875" cy="17463"/>
            </a:xfrm>
            <a:custGeom>
              <a:avLst/>
              <a:gdLst>
                <a:gd name="T0" fmla="*/ 0 w 4"/>
                <a:gd name="T1" fmla="*/ 1 h 5"/>
                <a:gd name="T2" fmla="*/ 4 w 4"/>
                <a:gd name="T3" fmla="*/ 2 h 5"/>
                <a:gd name="T4" fmla="*/ 0 w 4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1"/>
                  </a:moveTo>
                  <a:cubicBezTo>
                    <a:pt x="1" y="1"/>
                    <a:pt x="3" y="0"/>
                    <a:pt x="4" y="2"/>
                  </a:cubicBezTo>
                  <a:cubicBezTo>
                    <a:pt x="2" y="5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7" name="Freeform 1341"/>
            <p:cNvSpPr/>
            <p:nvPr/>
          </p:nvSpPr>
          <p:spPr bwMode="auto">
            <a:xfrm>
              <a:off x="2152651" y="4325939"/>
              <a:ext cx="34925" cy="26988"/>
            </a:xfrm>
            <a:custGeom>
              <a:avLst/>
              <a:gdLst>
                <a:gd name="T0" fmla="*/ 0 w 9"/>
                <a:gd name="T1" fmla="*/ 2 h 7"/>
                <a:gd name="T2" fmla="*/ 4 w 9"/>
                <a:gd name="T3" fmla="*/ 0 h 7"/>
                <a:gd name="T4" fmla="*/ 5 w 9"/>
                <a:gd name="T5" fmla="*/ 0 h 7"/>
                <a:gd name="T6" fmla="*/ 8 w 9"/>
                <a:gd name="T7" fmla="*/ 5 h 7"/>
                <a:gd name="T8" fmla="*/ 8 w 9"/>
                <a:gd name="T9" fmla="*/ 7 h 7"/>
                <a:gd name="T10" fmla="*/ 6 w 9"/>
                <a:gd name="T11" fmla="*/ 6 h 7"/>
                <a:gd name="T12" fmla="*/ 0 w 9"/>
                <a:gd name="T1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">
                  <a:moveTo>
                    <a:pt x="0" y="2"/>
                  </a:move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4" y="0"/>
                    <a:pt x="5" y="0"/>
                  </a:cubicBezTo>
                  <a:cubicBezTo>
                    <a:pt x="6" y="1"/>
                    <a:pt x="7" y="3"/>
                    <a:pt x="8" y="5"/>
                  </a:cubicBezTo>
                  <a:cubicBezTo>
                    <a:pt x="9" y="6"/>
                    <a:pt x="9" y="6"/>
                    <a:pt x="8" y="7"/>
                  </a:cubicBezTo>
                  <a:cubicBezTo>
                    <a:pt x="7" y="7"/>
                    <a:pt x="6" y="7"/>
                    <a:pt x="6" y="6"/>
                  </a:cubicBezTo>
                  <a:cubicBezTo>
                    <a:pt x="6" y="1"/>
                    <a:pt x="2" y="3"/>
                    <a:pt x="0" y="2"/>
                  </a:cubicBezTo>
                  <a:close/>
                </a:path>
              </a:pathLst>
            </a:custGeom>
            <a:solidFill>
              <a:srgbClr val="F2E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8" name="Freeform 1342"/>
            <p:cNvSpPr/>
            <p:nvPr/>
          </p:nvSpPr>
          <p:spPr bwMode="auto">
            <a:xfrm>
              <a:off x="2190751" y="4262439"/>
              <a:ext cx="11113" cy="14288"/>
            </a:xfrm>
            <a:custGeom>
              <a:avLst/>
              <a:gdLst>
                <a:gd name="T0" fmla="*/ 0 w 3"/>
                <a:gd name="T1" fmla="*/ 4 h 4"/>
                <a:gd name="T2" fmla="*/ 3 w 3"/>
                <a:gd name="T3" fmla="*/ 0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2"/>
                    <a:pt x="1" y="1"/>
                    <a:pt x="3" y="0"/>
                  </a:cubicBezTo>
                  <a:cubicBezTo>
                    <a:pt x="2" y="2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89" name="Freeform 1343"/>
            <p:cNvSpPr/>
            <p:nvPr/>
          </p:nvSpPr>
          <p:spPr bwMode="auto">
            <a:xfrm>
              <a:off x="2187576" y="4325939"/>
              <a:ext cx="11113" cy="7938"/>
            </a:xfrm>
            <a:custGeom>
              <a:avLst/>
              <a:gdLst>
                <a:gd name="T0" fmla="*/ 3 w 3"/>
                <a:gd name="T1" fmla="*/ 1 h 2"/>
                <a:gd name="T2" fmla="*/ 1 w 3"/>
                <a:gd name="T3" fmla="*/ 2 h 2"/>
                <a:gd name="T4" fmla="*/ 0 w 3"/>
                <a:gd name="T5" fmla="*/ 2 h 2"/>
                <a:gd name="T6" fmla="*/ 2 w 3"/>
                <a:gd name="T7" fmla="*/ 0 h 2"/>
                <a:gd name="T8" fmla="*/ 3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3" y="2"/>
                    <a:pt x="2" y="2"/>
                    <a:pt x="1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F2E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0" name="Freeform 1344"/>
            <p:cNvSpPr/>
            <p:nvPr/>
          </p:nvSpPr>
          <p:spPr bwMode="auto">
            <a:xfrm>
              <a:off x="1957388" y="3687764"/>
              <a:ext cx="22225" cy="23813"/>
            </a:xfrm>
            <a:custGeom>
              <a:avLst/>
              <a:gdLst>
                <a:gd name="T0" fmla="*/ 3 w 6"/>
                <a:gd name="T1" fmla="*/ 0 h 6"/>
                <a:gd name="T2" fmla="*/ 4 w 6"/>
                <a:gd name="T3" fmla="*/ 5 h 6"/>
                <a:gd name="T4" fmla="*/ 2 w 6"/>
                <a:gd name="T5" fmla="*/ 5 h 6"/>
                <a:gd name="T6" fmla="*/ 3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3" y="0"/>
                  </a:moveTo>
                  <a:cubicBezTo>
                    <a:pt x="4" y="2"/>
                    <a:pt x="6" y="3"/>
                    <a:pt x="4" y="5"/>
                  </a:cubicBezTo>
                  <a:cubicBezTo>
                    <a:pt x="3" y="6"/>
                    <a:pt x="2" y="5"/>
                    <a:pt x="2" y="5"/>
                  </a:cubicBezTo>
                  <a:cubicBezTo>
                    <a:pt x="0" y="3"/>
                    <a:pt x="2" y="2"/>
                    <a:pt x="3" y="0"/>
                  </a:cubicBezTo>
                  <a:close/>
                </a:path>
              </a:pathLst>
            </a:custGeom>
            <a:solidFill>
              <a:srgbClr val="B0D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1" name="Freeform 1345"/>
            <p:cNvSpPr/>
            <p:nvPr/>
          </p:nvSpPr>
          <p:spPr bwMode="auto">
            <a:xfrm>
              <a:off x="1924051" y="3700464"/>
              <a:ext cx="19050" cy="17463"/>
            </a:xfrm>
            <a:custGeom>
              <a:avLst/>
              <a:gdLst>
                <a:gd name="T0" fmla="*/ 5 w 5"/>
                <a:gd name="T1" fmla="*/ 2 h 5"/>
                <a:gd name="T2" fmla="*/ 1 w 5"/>
                <a:gd name="T3" fmla="*/ 3 h 5"/>
                <a:gd name="T4" fmla="*/ 1 w 5"/>
                <a:gd name="T5" fmla="*/ 1 h 5"/>
                <a:gd name="T6" fmla="*/ 5 w 5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cubicBezTo>
                    <a:pt x="3" y="2"/>
                    <a:pt x="3" y="5"/>
                    <a:pt x="1" y="3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2" y="0"/>
                    <a:pt x="3" y="1"/>
                    <a:pt x="5" y="2"/>
                  </a:cubicBezTo>
                  <a:close/>
                </a:path>
              </a:pathLst>
            </a:custGeom>
            <a:solidFill>
              <a:srgbClr val="B0D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2" name="Freeform 1346"/>
            <p:cNvSpPr/>
            <p:nvPr/>
          </p:nvSpPr>
          <p:spPr bwMode="auto">
            <a:xfrm>
              <a:off x="1916113" y="3717926"/>
              <a:ext cx="7938" cy="12700"/>
            </a:xfrm>
            <a:custGeom>
              <a:avLst/>
              <a:gdLst>
                <a:gd name="T0" fmla="*/ 2 w 2"/>
                <a:gd name="T1" fmla="*/ 2 h 3"/>
                <a:gd name="T2" fmla="*/ 0 w 2"/>
                <a:gd name="T3" fmla="*/ 1 h 3"/>
                <a:gd name="T4" fmla="*/ 2 w 2"/>
                <a:gd name="T5" fmla="*/ 1 h 3"/>
                <a:gd name="T6" fmla="*/ 2 w 2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1" y="2"/>
                    <a:pt x="0" y="3"/>
                    <a:pt x="0" y="1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B0D3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3" name="Freeform 1347"/>
            <p:cNvSpPr/>
            <p:nvPr/>
          </p:nvSpPr>
          <p:spPr bwMode="auto">
            <a:xfrm>
              <a:off x="1995488" y="4359276"/>
              <a:ext cx="19050" cy="15875"/>
            </a:xfrm>
            <a:custGeom>
              <a:avLst/>
              <a:gdLst>
                <a:gd name="T0" fmla="*/ 0 w 5"/>
                <a:gd name="T1" fmla="*/ 0 h 4"/>
                <a:gd name="T2" fmla="*/ 5 w 5"/>
                <a:gd name="T3" fmla="*/ 0 h 4"/>
                <a:gd name="T4" fmla="*/ 0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1" y="0"/>
                    <a:pt x="3" y="0"/>
                    <a:pt x="5" y="0"/>
                  </a:cubicBezTo>
                  <a:cubicBezTo>
                    <a:pt x="3" y="2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FD8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4" name="Freeform 1348"/>
            <p:cNvSpPr/>
            <p:nvPr/>
          </p:nvSpPr>
          <p:spPr bwMode="auto">
            <a:xfrm>
              <a:off x="1833563" y="4051301"/>
              <a:ext cx="11113" cy="11113"/>
            </a:xfrm>
            <a:custGeom>
              <a:avLst/>
              <a:gdLst>
                <a:gd name="T0" fmla="*/ 2 w 3"/>
                <a:gd name="T1" fmla="*/ 2 h 3"/>
                <a:gd name="T2" fmla="*/ 1 w 3"/>
                <a:gd name="T3" fmla="*/ 3 h 3"/>
                <a:gd name="T4" fmla="*/ 1 w 3"/>
                <a:gd name="T5" fmla="*/ 2 h 3"/>
                <a:gd name="T6" fmla="*/ 2 w 3"/>
                <a:gd name="T7" fmla="*/ 1 h 3"/>
                <a:gd name="T8" fmla="*/ 2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2"/>
                    <a:pt x="1" y="2"/>
                    <a:pt x="1" y="3"/>
                  </a:cubicBezTo>
                  <a:cubicBezTo>
                    <a:pt x="1" y="2"/>
                    <a:pt x="0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0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F1EC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5" name="Freeform 1349"/>
            <p:cNvSpPr/>
            <p:nvPr/>
          </p:nvSpPr>
          <p:spPr bwMode="auto">
            <a:xfrm>
              <a:off x="1976438" y="3914776"/>
              <a:ext cx="192088" cy="384175"/>
            </a:xfrm>
            <a:custGeom>
              <a:avLst/>
              <a:gdLst>
                <a:gd name="T0" fmla="*/ 11 w 51"/>
                <a:gd name="T1" fmla="*/ 102 h 102"/>
                <a:gd name="T2" fmla="*/ 30 w 51"/>
                <a:gd name="T3" fmla="*/ 61 h 102"/>
                <a:gd name="T4" fmla="*/ 44 w 51"/>
                <a:gd name="T5" fmla="*/ 87 h 102"/>
                <a:gd name="T6" fmla="*/ 39 w 51"/>
                <a:gd name="T7" fmla="*/ 4 h 102"/>
                <a:gd name="T8" fmla="*/ 2 w 51"/>
                <a:gd name="T9" fmla="*/ 23 h 102"/>
                <a:gd name="T10" fmla="*/ 9 w 51"/>
                <a:gd name="T11" fmla="*/ 47 h 102"/>
                <a:gd name="T12" fmla="*/ 11 w 51"/>
                <a:gd name="T13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102">
                  <a:moveTo>
                    <a:pt x="11" y="102"/>
                  </a:moveTo>
                  <a:cubicBezTo>
                    <a:pt x="20" y="90"/>
                    <a:pt x="26" y="76"/>
                    <a:pt x="30" y="61"/>
                  </a:cubicBezTo>
                  <a:cubicBezTo>
                    <a:pt x="36" y="69"/>
                    <a:pt x="41" y="78"/>
                    <a:pt x="44" y="87"/>
                  </a:cubicBezTo>
                  <a:cubicBezTo>
                    <a:pt x="51" y="58"/>
                    <a:pt x="50" y="10"/>
                    <a:pt x="39" y="4"/>
                  </a:cubicBezTo>
                  <a:cubicBezTo>
                    <a:pt x="32" y="0"/>
                    <a:pt x="3" y="16"/>
                    <a:pt x="2" y="23"/>
                  </a:cubicBezTo>
                  <a:cubicBezTo>
                    <a:pt x="0" y="29"/>
                    <a:pt x="8" y="41"/>
                    <a:pt x="9" y="47"/>
                  </a:cubicBezTo>
                  <a:cubicBezTo>
                    <a:pt x="12" y="58"/>
                    <a:pt x="18" y="92"/>
                    <a:pt x="11" y="102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6" name="Freeform 1350"/>
            <p:cNvSpPr/>
            <p:nvPr/>
          </p:nvSpPr>
          <p:spPr bwMode="auto">
            <a:xfrm>
              <a:off x="2157413" y="3676651"/>
              <a:ext cx="504825" cy="407988"/>
            </a:xfrm>
            <a:custGeom>
              <a:avLst/>
              <a:gdLst>
                <a:gd name="T0" fmla="*/ 0 w 134"/>
                <a:gd name="T1" fmla="*/ 108 h 108"/>
                <a:gd name="T2" fmla="*/ 134 w 134"/>
                <a:gd name="T3" fmla="*/ 28 h 108"/>
                <a:gd name="T4" fmla="*/ 101 w 134"/>
                <a:gd name="T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08">
                  <a:moveTo>
                    <a:pt x="0" y="108"/>
                  </a:moveTo>
                  <a:cubicBezTo>
                    <a:pt x="46" y="84"/>
                    <a:pt x="91" y="57"/>
                    <a:pt x="134" y="28"/>
                  </a:cubicBezTo>
                  <a:cubicBezTo>
                    <a:pt x="126" y="23"/>
                    <a:pt x="108" y="6"/>
                    <a:pt x="101" y="0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7" name="Freeform 1351"/>
            <p:cNvSpPr/>
            <p:nvPr/>
          </p:nvSpPr>
          <p:spPr bwMode="auto">
            <a:xfrm>
              <a:off x="2168526" y="3556001"/>
              <a:ext cx="414338" cy="479425"/>
            </a:xfrm>
            <a:custGeom>
              <a:avLst/>
              <a:gdLst>
                <a:gd name="T0" fmla="*/ 0 w 110"/>
                <a:gd name="T1" fmla="*/ 127 h 127"/>
                <a:gd name="T2" fmla="*/ 105 w 110"/>
                <a:gd name="T3" fmla="*/ 67 h 127"/>
                <a:gd name="T4" fmla="*/ 109 w 110"/>
                <a:gd name="T5" fmla="*/ 62 h 127"/>
                <a:gd name="T6" fmla="*/ 106 w 110"/>
                <a:gd name="T7" fmla="*/ 56 h 127"/>
                <a:gd name="T8" fmla="*/ 98 w 110"/>
                <a:gd name="T9" fmla="*/ 32 h 127"/>
                <a:gd name="T10" fmla="*/ 110 w 110"/>
                <a:gd name="T11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" h="127">
                  <a:moveTo>
                    <a:pt x="0" y="127"/>
                  </a:moveTo>
                  <a:cubicBezTo>
                    <a:pt x="36" y="108"/>
                    <a:pt x="71" y="89"/>
                    <a:pt x="105" y="67"/>
                  </a:cubicBezTo>
                  <a:cubicBezTo>
                    <a:pt x="107" y="66"/>
                    <a:pt x="109" y="65"/>
                    <a:pt x="109" y="62"/>
                  </a:cubicBezTo>
                  <a:cubicBezTo>
                    <a:pt x="109" y="60"/>
                    <a:pt x="108" y="58"/>
                    <a:pt x="106" y="56"/>
                  </a:cubicBezTo>
                  <a:cubicBezTo>
                    <a:pt x="101" y="49"/>
                    <a:pt x="96" y="40"/>
                    <a:pt x="98" y="32"/>
                  </a:cubicBezTo>
                  <a:cubicBezTo>
                    <a:pt x="100" y="23"/>
                    <a:pt x="105" y="7"/>
                    <a:pt x="110" y="0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8" name="Freeform 1352"/>
            <p:cNvSpPr/>
            <p:nvPr/>
          </p:nvSpPr>
          <p:spPr bwMode="auto">
            <a:xfrm>
              <a:off x="1030288" y="2952751"/>
              <a:ext cx="1574800" cy="1331913"/>
            </a:xfrm>
            <a:custGeom>
              <a:avLst/>
              <a:gdLst>
                <a:gd name="T0" fmla="*/ 262 w 418"/>
                <a:gd name="T1" fmla="*/ 310 h 353"/>
                <a:gd name="T2" fmla="*/ 215 w 418"/>
                <a:gd name="T3" fmla="*/ 335 h 353"/>
                <a:gd name="T4" fmla="*/ 209 w 418"/>
                <a:gd name="T5" fmla="*/ 337 h 353"/>
                <a:gd name="T6" fmla="*/ 205 w 418"/>
                <a:gd name="T7" fmla="*/ 335 h 353"/>
                <a:gd name="T8" fmla="*/ 204 w 418"/>
                <a:gd name="T9" fmla="*/ 283 h 353"/>
                <a:gd name="T10" fmla="*/ 249 w 418"/>
                <a:gd name="T11" fmla="*/ 250 h 353"/>
                <a:gd name="T12" fmla="*/ 418 w 418"/>
                <a:gd name="T13" fmla="*/ 156 h 353"/>
                <a:gd name="T14" fmla="*/ 185 w 418"/>
                <a:gd name="T15" fmla="*/ 0 h 353"/>
                <a:gd name="T16" fmla="*/ 29 w 418"/>
                <a:gd name="T17" fmla="*/ 96 h 353"/>
                <a:gd name="T18" fmla="*/ 7 w 418"/>
                <a:gd name="T19" fmla="*/ 118 h 353"/>
                <a:gd name="T20" fmla="*/ 5 w 418"/>
                <a:gd name="T21" fmla="*/ 163 h 353"/>
                <a:gd name="T22" fmla="*/ 27 w 418"/>
                <a:gd name="T23" fmla="*/ 223 h 353"/>
                <a:gd name="T24" fmla="*/ 54 w 418"/>
                <a:gd name="T25" fmla="*/ 247 h 353"/>
                <a:gd name="T26" fmla="*/ 185 w 418"/>
                <a:gd name="T27" fmla="*/ 346 h 353"/>
                <a:gd name="T28" fmla="*/ 198 w 418"/>
                <a:gd name="T29" fmla="*/ 352 h 353"/>
                <a:gd name="T30" fmla="*/ 215 w 418"/>
                <a:gd name="T31" fmla="*/ 347 h 353"/>
                <a:gd name="T32" fmla="*/ 261 w 418"/>
                <a:gd name="T33" fmla="*/ 32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8" h="353">
                  <a:moveTo>
                    <a:pt x="262" y="310"/>
                  </a:moveTo>
                  <a:cubicBezTo>
                    <a:pt x="246" y="318"/>
                    <a:pt x="230" y="327"/>
                    <a:pt x="215" y="335"/>
                  </a:cubicBezTo>
                  <a:cubicBezTo>
                    <a:pt x="213" y="336"/>
                    <a:pt x="211" y="337"/>
                    <a:pt x="209" y="337"/>
                  </a:cubicBezTo>
                  <a:cubicBezTo>
                    <a:pt x="207" y="337"/>
                    <a:pt x="206" y="336"/>
                    <a:pt x="205" y="335"/>
                  </a:cubicBezTo>
                  <a:cubicBezTo>
                    <a:pt x="191" y="322"/>
                    <a:pt x="193" y="298"/>
                    <a:pt x="204" y="283"/>
                  </a:cubicBezTo>
                  <a:cubicBezTo>
                    <a:pt x="215" y="267"/>
                    <a:pt x="232" y="258"/>
                    <a:pt x="249" y="250"/>
                  </a:cubicBezTo>
                  <a:cubicBezTo>
                    <a:pt x="307" y="222"/>
                    <a:pt x="367" y="195"/>
                    <a:pt x="418" y="156"/>
                  </a:cubicBezTo>
                  <a:cubicBezTo>
                    <a:pt x="343" y="102"/>
                    <a:pt x="265" y="47"/>
                    <a:pt x="185" y="0"/>
                  </a:cubicBezTo>
                  <a:cubicBezTo>
                    <a:pt x="131" y="29"/>
                    <a:pt x="79" y="60"/>
                    <a:pt x="29" y="96"/>
                  </a:cubicBezTo>
                  <a:cubicBezTo>
                    <a:pt x="21" y="102"/>
                    <a:pt x="12" y="109"/>
                    <a:pt x="7" y="118"/>
                  </a:cubicBezTo>
                  <a:cubicBezTo>
                    <a:pt x="0" y="131"/>
                    <a:pt x="2" y="148"/>
                    <a:pt x="5" y="163"/>
                  </a:cubicBezTo>
                  <a:cubicBezTo>
                    <a:pt x="9" y="184"/>
                    <a:pt x="14" y="206"/>
                    <a:pt x="27" y="223"/>
                  </a:cubicBezTo>
                  <a:cubicBezTo>
                    <a:pt x="35" y="233"/>
                    <a:pt x="44" y="240"/>
                    <a:pt x="54" y="247"/>
                  </a:cubicBezTo>
                  <a:cubicBezTo>
                    <a:pt x="98" y="280"/>
                    <a:pt x="141" y="313"/>
                    <a:pt x="185" y="346"/>
                  </a:cubicBezTo>
                  <a:cubicBezTo>
                    <a:pt x="189" y="349"/>
                    <a:pt x="193" y="352"/>
                    <a:pt x="198" y="352"/>
                  </a:cubicBezTo>
                  <a:cubicBezTo>
                    <a:pt x="204" y="353"/>
                    <a:pt x="209" y="350"/>
                    <a:pt x="215" y="347"/>
                  </a:cubicBezTo>
                  <a:cubicBezTo>
                    <a:pt x="230" y="339"/>
                    <a:pt x="246" y="329"/>
                    <a:pt x="261" y="320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299" name="Freeform 1353"/>
            <p:cNvSpPr/>
            <p:nvPr/>
          </p:nvSpPr>
          <p:spPr bwMode="auto">
            <a:xfrm>
              <a:off x="1677988" y="3930651"/>
              <a:ext cx="1009650" cy="960438"/>
            </a:xfrm>
            <a:custGeom>
              <a:avLst/>
              <a:gdLst>
                <a:gd name="T0" fmla="*/ 202 w 268"/>
                <a:gd name="T1" fmla="*/ 0 h 255"/>
                <a:gd name="T2" fmla="*/ 250 w 268"/>
                <a:gd name="T3" fmla="*/ 43 h 255"/>
                <a:gd name="T4" fmla="*/ 16 w 268"/>
                <a:gd name="T5" fmla="*/ 165 h 255"/>
                <a:gd name="T6" fmla="*/ 17 w 268"/>
                <a:gd name="T7" fmla="*/ 238 h 255"/>
                <a:gd name="T8" fmla="*/ 268 w 268"/>
                <a:gd name="T9" fmla="*/ 128 h 255"/>
                <a:gd name="T10" fmla="*/ 232 w 268"/>
                <a:gd name="T11" fmla="*/ 102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" h="255">
                  <a:moveTo>
                    <a:pt x="202" y="0"/>
                  </a:moveTo>
                  <a:cubicBezTo>
                    <a:pt x="219" y="14"/>
                    <a:pt x="233" y="28"/>
                    <a:pt x="250" y="43"/>
                  </a:cubicBezTo>
                  <a:cubicBezTo>
                    <a:pt x="94" y="134"/>
                    <a:pt x="43" y="130"/>
                    <a:pt x="16" y="165"/>
                  </a:cubicBezTo>
                  <a:cubicBezTo>
                    <a:pt x="0" y="186"/>
                    <a:pt x="0" y="217"/>
                    <a:pt x="17" y="238"/>
                  </a:cubicBezTo>
                  <a:cubicBezTo>
                    <a:pt x="30" y="255"/>
                    <a:pt x="21" y="252"/>
                    <a:pt x="268" y="128"/>
                  </a:cubicBezTo>
                  <a:cubicBezTo>
                    <a:pt x="257" y="118"/>
                    <a:pt x="245" y="109"/>
                    <a:pt x="232" y="102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0" name="Freeform 1354"/>
            <p:cNvSpPr/>
            <p:nvPr/>
          </p:nvSpPr>
          <p:spPr bwMode="auto">
            <a:xfrm>
              <a:off x="1727201" y="4111626"/>
              <a:ext cx="866775" cy="701675"/>
            </a:xfrm>
            <a:custGeom>
              <a:avLst/>
              <a:gdLst>
                <a:gd name="T0" fmla="*/ 227 w 230"/>
                <a:gd name="T1" fmla="*/ 0 h 186"/>
                <a:gd name="T2" fmla="*/ 230 w 230"/>
                <a:gd name="T3" fmla="*/ 78 h 186"/>
                <a:gd name="T4" fmla="*/ 40 w 230"/>
                <a:gd name="T5" fmla="*/ 178 h 186"/>
                <a:gd name="T6" fmla="*/ 12 w 230"/>
                <a:gd name="T7" fmla="*/ 181 h 186"/>
                <a:gd name="T8" fmla="*/ 1 w 230"/>
                <a:gd name="T9" fmla="*/ 148 h 186"/>
                <a:gd name="T10" fmla="*/ 21 w 230"/>
                <a:gd name="T11" fmla="*/ 10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0" h="186">
                  <a:moveTo>
                    <a:pt x="227" y="0"/>
                  </a:moveTo>
                  <a:cubicBezTo>
                    <a:pt x="213" y="22"/>
                    <a:pt x="214" y="57"/>
                    <a:pt x="230" y="78"/>
                  </a:cubicBezTo>
                  <a:cubicBezTo>
                    <a:pt x="168" y="115"/>
                    <a:pt x="105" y="148"/>
                    <a:pt x="40" y="178"/>
                  </a:cubicBezTo>
                  <a:cubicBezTo>
                    <a:pt x="31" y="182"/>
                    <a:pt x="20" y="186"/>
                    <a:pt x="12" y="181"/>
                  </a:cubicBezTo>
                  <a:cubicBezTo>
                    <a:pt x="0" y="175"/>
                    <a:pt x="0" y="160"/>
                    <a:pt x="1" y="148"/>
                  </a:cubicBezTo>
                  <a:cubicBezTo>
                    <a:pt x="2" y="131"/>
                    <a:pt x="7" y="111"/>
                    <a:pt x="21" y="101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1" name="Freeform 1355"/>
            <p:cNvSpPr/>
            <p:nvPr/>
          </p:nvSpPr>
          <p:spPr bwMode="auto">
            <a:xfrm>
              <a:off x="873126" y="3733801"/>
              <a:ext cx="884238" cy="1116013"/>
            </a:xfrm>
            <a:custGeom>
              <a:avLst/>
              <a:gdLst>
                <a:gd name="T0" fmla="*/ 235 w 235"/>
                <a:gd name="T1" fmla="*/ 296 h 296"/>
                <a:gd name="T2" fmla="*/ 18 w 235"/>
                <a:gd name="T3" fmla="*/ 124 h 296"/>
                <a:gd name="T4" fmla="*/ 9 w 235"/>
                <a:gd name="T5" fmla="*/ 39 h 296"/>
                <a:gd name="T6" fmla="*/ 55 w 235"/>
                <a:gd name="T7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5" h="296">
                  <a:moveTo>
                    <a:pt x="235" y="296"/>
                  </a:moveTo>
                  <a:cubicBezTo>
                    <a:pt x="67" y="180"/>
                    <a:pt x="37" y="158"/>
                    <a:pt x="18" y="124"/>
                  </a:cubicBezTo>
                  <a:cubicBezTo>
                    <a:pt x="7" y="105"/>
                    <a:pt x="0" y="62"/>
                    <a:pt x="9" y="39"/>
                  </a:cubicBezTo>
                  <a:cubicBezTo>
                    <a:pt x="16" y="19"/>
                    <a:pt x="34" y="7"/>
                    <a:pt x="55" y="0"/>
                  </a:cubicBez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2" name="Freeform 1356"/>
            <p:cNvSpPr/>
            <p:nvPr/>
          </p:nvSpPr>
          <p:spPr bwMode="auto">
            <a:xfrm>
              <a:off x="1079501" y="3427414"/>
              <a:ext cx="677863" cy="581025"/>
            </a:xfrm>
            <a:custGeom>
              <a:avLst/>
              <a:gdLst>
                <a:gd name="T0" fmla="*/ 178 w 180"/>
                <a:gd name="T1" fmla="*/ 149 h 154"/>
                <a:gd name="T2" fmla="*/ 106 w 180"/>
                <a:gd name="T3" fmla="*/ 96 h 154"/>
                <a:gd name="T4" fmla="*/ 37 w 180"/>
                <a:gd name="T5" fmla="*/ 38 h 154"/>
                <a:gd name="T6" fmla="*/ 2 w 180"/>
                <a:gd name="T7" fmla="*/ 1 h 154"/>
                <a:gd name="T8" fmla="*/ 1 w 180"/>
                <a:gd name="T9" fmla="*/ 3 h 154"/>
                <a:gd name="T10" fmla="*/ 33 w 180"/>
                <a:gd name="T11" fmla="*/ 39 h 154"/>
                <a:gd name="T12" fmla="*/ 33 w 180"/>
                <a:gd name="T13" fmla="*/ 40 h 154"/>
                <a:gd name="T14" fmla="*/ 50 w 180"/>
                <a:gd name="T15" fmla="*/ 127 h 154"/>
                <a:gd name="T16" fmla="*/ 52 w 180"/>
                <a:gd name="T17" fmla="*/ 126 h 154"/>
                <a:gd name="T18" fmla="*/ 35 w 180"/>
                <a:gd name="T19" fmla="*/ 41 h 154"/>
                <a:gd name="T20" fmla="*/ 60 w 180"/>
                <a:gd name="T21" fmla="*/ 64 h 154"/>
                <a:gd name="T22" fmla="*/ 58 w 180"/>
                <a:gd name="T23" fmla="*/ 65 h 154"/>
                <a:gd name="T24" fmla="*/ 63 w 180"/>
                <a:gd name="T25" fmla="*/ 110 h 154"/>
                <a:gd name="T26" fmla="*/ 78 w 180"/>
                <a:gd name="T27" fmla="*/ 152 h 154"/>
                <a:gd name="T28" fmla="*/ 80 w 180"/>
                <a:gd name="T29" fmla="*/ 151 h 154"/>
                <a:gd name="T30" fmla="*/ 65 w 180"/>
                <a:gd name="T31" fmla="*/ 109 h 154"/>
                <a:gd name="T32" fmla="*/ 61 w 180"/>
                <a:gd name="T33" fmla="*/ 65 h 154"/>
                <a:gd name="T34" fmla="*/ 133 w 180"/>
                <a:gd name="T35" fmla="*/ 122 h 154"/>
                <a:gd name="T36" fmla="*/ 175 w 180"/>
                <a:gd name="T37" fmla="*/ 152 h 154"/>
                <a:gd name="T38" fmla="*/ 178 w 180"/>
                <a:gd name="T39" fmla="*/ 149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0" h="154">
                  <a:moveTo>
                    <a:pt x="178" y="149"/>
                  </a:moveTo>
                  <a:cubicBezTo>
                    <a:pt x="155" y="131"/>
                    <a:pt x="130" y="114"/>
                    <a:pt x="106" y="96"/>
                  </a:cubicBezTo>
                  <a:cubicBezTo>
                    <a:pt x="82" y="78"/>
                    <a:pt x="59" y="59"/>
                    <a:pt x="37" y="38"/>
                  </a:cubicBezTo>
                  <a:cubicBezTo>
                    <a:pt x="25" y="26"/>
                    <a:pt x="13" y="14"/>
                    <a:pt x="2" y="1"/>
                  </a:cubicBezTo>
                  <a:cubicBezTo>
                    <a:pt x="1" y="0"/>
                    <a:pt x="0" y="2"/>
                    <a:pt x="1" y="3"/>
                  </a:cubicBezTo>
                  <a:cubicBezTo>
                    <a:pt x="11" y="15"/>
                    <a:pt x="22" y="28"/>
                    <a:pt x="33" y="39"/>
                  </a:cubicBezTo>
                  <a:cubicBezTo>
                    <a:pt x="33" y="39"/>
                    <a:pt x="33" y="39"/>
                    <a:pt x="33" y="40"/>
                  </a:cubicBezTo>
                  <a:cubicBezTo>
                    <a:pt x="23" y="70"/>
                    <a:pt x="37" y="101"/>
                    <a:pt x="50" y="127"/>
                  </a:cubicBezTo>
                  <a:cubicBezTo>
                    <a:pt x="51" y="128"/>
                    <a:pt x="52" y="127"/>
                    <a:pt x="52" y="126"/>
                  </a:cubicBezTo>
                  <a:cubicBezTo>
                    <a:pt x="39" y="99"/>
                    <a:pt x="27" y="71"/>
                    <a:pt x="35" y="41"/>
                  </a:cubicBezTo>
                  <a:cubicBezTo>
                    <a:pt x="43" y="49"/>
                    <a:pt x="51" y="57"/>
                    <a:pt x="60" y="64"/>
                  </a:cubicBezTo>
                  <a:cubicBezTo>
                    <a:pt x="59" y="64"/>
                    <a:pt x="58" y="65"/>
                    <a:pt x="58" y="65"/>
                  </a:cubicBezTo>
                  <a:cubicBezTo>
                    <a:pt x="57" y="80"/>
                    <a:pt x="59" y="96"/>
                    <a:pt x="63" y="110"/>
                  </a:cubicBezTo>
                  <a:cubicBezTo>
                    <a:pt x="66" y="125"/>
                    <a:pt x="71" y="139"/>
                    <a:pt x="78" y="152"/>
                  </a:cubicBezTo>
                  <a:cubicBezTo>
                    <a:pt x="79" y="153"/>
                    <a:pt x="81" y="152"/>
                    <a:pt x="80" y="151"/>
                  </a:cubicBezTo>
                  <a:cubicBezTo>
                    <a:pt x="74" y="138"/>
                    <a:pt x="69" y="124"/>
                    <a:pt x="65" y="109"/>
                  </a:cubicBezTo>
                  <a:cubicBezTo>
                    <a:pt x="62" y="95"/>
                    <a:pt x="62" y="80"/>
                    <a:pt x="61" y="65"/>
                  </a:cubicBezTo>
                  <a:cubicBezTo>
                    <a:pt x="84" y="86"/>
                    <a:pt x="108" y="104"/>
                    <a:pt x="133" y="122"/>
                  </a:cubicBezTo>
                  <a:cubicBezTo>
                    <a:pt x="147" y="133"/>
                    <a:pt x="161" y="143"/>
                    <a:pt x="175" y="152"/>
                  </a:cubicBezTo>
                  <a:cubicBezTo>
                    <a:pt x="177" y="154"/>
                    <a:pt x="180" y="150"/>
                    <a:pt x="178" y="149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3" name="Freeform 1357"/>
            <p:cNvSpPr/>
            <p:nvPr/>
          </p:nvSpPr>
          <p:spPr bwMode="auto">
            <a:xfrm>
              <a:off x="925513" y="3903664"/>
              <a:ext cx="779463" cy="825500"/>
            </a:xfrm>
            <a:custGeom>
              <a:avLst/>
              <a:gdLst>
                <a:gd name="T0" fmla="*/ 205 w 207"/>
                <a:gd name="T1" fmla="*/ 167 h 219"/>
                <a:gd name="T2" fmla="*/ 160 w 207"/>
                <a:gd name="T3" fmla="*/ 135 h 219"/>
                <a:gd name="T4" fmla="*/ 160 w 207"/>
                <a:gd name="T5" fmla="*/ 134 h 219"/>
                <a:gd name="T6" fmla="*/ 158 w 207"/>
                <a:gd name="T7" fmla="*/ 133 h 219"/>
                <a:gd name="T8" fmla="*/ 158 w 207"/>
                <a:gd name="T9" fmla="*/ 133 h 219"/>
                <a:gd name="T10" fmla="*/ 122 w 207"/>
                <a:gd name="T11" fmla="*/ 106 h 219"/>
                <a:gd name="T12" fmla="*/ 44 w 207"/>
                <a:gd name="T13" fmla="*/ 40 h 219"/>
                <a:gd name="T14" fmla="*/ 25 w 207"/>
                <a:gd name="T15" fmla="*/ 23 h 219"/>
                <a:gd name="T16" fmla="*/ 24 w 207"/>
                <a:gd name="T17" fmla="*/ 22 h 219"/>
                <a:gd name="T18" fmla="*/ 12 w 207"/>
                <a:gd name="T19" fmla="*/ 10 h 219"/>
                <a:gd name="T20" fmla="*/ 12 w 207"/>
                <a:gd name="T21" fmla="*/ 10 h 219"/>
                <a:gd name="T22" fmla="*/ 10 w 207"/>
                <a:gd name="T23" fmla="*/ 8 h 219"/>
                <a:gd name="T24" fmla="*/ 2 w 207"/>
                <a:gd name="T25" fmla="*/ 0 h 219"/>
                <a:gd name="T26" fmla="*/ 1 w 207"/>
                <a:gd name="T27" fmla="*/ 2 h 219"/>
                <a:gd name="T28" fmla="*/ 9 w 207"/>
                <a:gd name="T29" fmla="*/ 11 h 219"/>
                <a:gd name="T30" fmla="*/ 1 w 207"/>
                <a:gd name="T31" fmla="*/ 47 h 219"/>
                <a:gd name="T32" fmla="*/ 7 w 207"/>
                <a:gd name="T33" fmla="*/ 86 h 219"/>
                <a:gd name="T34" fmla="*/ 9 w 207"/>
                <a:gd name="T35" fmla="*/ 86 h 219"/>
                <a:gd name="T36" fmla="*/ 4 w 207"/>
                <a:gd name="T37" fmla="*/ 48 h 219"/>
                <a:gd name="T38" fmla="*/ 11 w 207"/>
                <a:gd name="T39" fmla="*/ 13 h 219"/>
                <a:gd name="T40" fmla="*/ 22 w 207"/>
                <a:gd name="T41" fmla="*/ 24 h 219"/>
                <a:gd name="T42" fmla="*/ 17 w 207"/>
                <a:gd name="T43" fmla="*/ 69 h 219"/>
                <a:gd name="T44" fmla="*/ 31 w 207"/>
                <a:gd name="T45" fmla="*/ 114 h 219"/>
                <a:gd name="T46" fmla="*/ 33 w 207"/>
                <a:gd name="T47" fmla="*/ 113 h 219"/>
                <a:gd name="T48" fmla="*/ 20 w 207"/>
                <a:gd name="T49" fmla="*/ 68 h 219"/>
                <a:gd name="T50" fmla="*/ 20 w 207"/>
                <a:gd name="T51" fmla="*/ 47 h 219"/>
                <a:gd name="T52" fmla="*/ 25 w 207"/>
                <a:gd name="T53" fmla="*/ 27 h 219"/>
                <a:gd name="T54" fmla="*/ 110 w 207"/>
                <a:gd name="T55" fmla="*/ 104 h 219"/>
                <a:gd name="T56" fmla="*/ 100 w 207"/>
                <a:gd name="T57" fmla="*/ 163 h 219"/>
                <a:gd name="T58" fmla="*/ 102 w 207"/>
                <a:gd name="T59" fmla="*/ 163 h 219"/>
                <a:gd name="T60" fmla="*/ 104 w 207"/>
                <a:gd name="T61" fmla="*/ 133 h 219"/>
                <a:gd name="T62" fmla="*/ 113 w 207"/>
                <a:gd name="T63" fmla="*/ 106 h 219"/>
                <a:gd name="T64" fmla="*/ 123 w 207"/>
                <a:gd name="T65" fmla="*/ 114 h 219"/>
                <a:gd name="T66" fmla="*/ 120 w 207"/>
                <a:gd name="T67" fmla="*/ 178 h 219"/>
                <a:gd name="T68" fmla="*/ 122 w 207"/>
                <a:gd name="T69" fmla="*/ 178 h 219"/>
                <a:gd name="T70" fmla="*/ 118 w 207"/>
                <a:gd name="T71" fmla="*/ 145 h 219"/>
                <a:gd name="T72" fmla="*/ 126 w 207"/>
                <a:gd name="T73" fmla="*/ 116 h 219"/>
                <a:gd name="T74" fmla="*/ 155 w 207"/>
                <a:gd name="T75" fmla="*/ 138 h 219"/>
                <a:gd name="T76" fmla="*/ 155 w 207"/>
                <a:gd name="T77" fmla="*/ 138 h 219"/>
                <a:gd name="T78" fmla="*/ 147 w 207"/>
                <a:gd name="T79" fmla="*/ 165 h 219"/>
                <a:gd name="T80" fmla="*/ 151 w 207"/>
                <a:gd name="T81" fmla="*/ 199 h 219"/>
                <a:gd name="T82" fmla="*/ 153 w 207"/>
                <a:gd name="T83" fmla="*/ 199 h 219"/>
                <a:gd name="T84" fmla="*/ 150 w 207"/>
                <a:gd name="T85" fmla="*/ 166 h 219"/>
                <a:gd name="T86" fmla="*/ 154 w 207"/>
                <a:gd name="T87" fmla="*/ 149 h 219"/>
                <a:gd name="T88" fmla="*/ 158 w 207"/>
                <a:gd name="T89" fmla="*/ 140 h 219"/>
                <a:gd name="T90" fmla="*/ 169 w 207"/>
                <a:gd name="T91" fmla="*/ 148 h 219"/>
                <a:gd name="T92" fmla="*/ 164 w 207"/>
                <a:gd name="T93" fmla="*/ 162 h 219"/>
                <a:gd name="T94" fmla="*/ 163 w 207"/>
                <a:gd name="T95" fmla="*/ 178 h 219"/>
                <a:gd name="T96" fmla="*/ 171 w 207"/>
                <a:gd name="T97" fmla="*/ 218 h 219"/>
                <a:gd name="T98" fmla="*/ 173 w 207"/>
                <a:gd name="T99" fmla="*/ 217 h 219"/>
                <a:gd name="T100" fmla="*/ 166 w 207"/>
                <a:gd name="T101" fmla="*/ 180 h 219"/>
                <a:gd name="T102" fmla="*/ 167 w 207"/>
                <a:gd name="T103" fmla="*/ 163 h 219"/>
                <a:gd name="T104" fmla="*/ 172 w 207"/>
                <a:gd name="T105" fmla="*/ 150 h 219"/>
                <a:gd name="T106" fmla="*/ 203 w 207"/>
                <a:gd name="T107" fmla="*/ 170 h 219"/>
                <a:gd name="T108" fmla="*/ 205 w 207"/>
                <a:gd name="T109" fmla="*/ 16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7" h="219">
                  <a:moveTo>
                    <a:pt x="205" y="167"/>
                  </a:moveTo>
                  <a:cubicBezTo>
                    <a:pt x="190" y="156"/>
                    <a:pt x="175" y="145"/>
                    <a:pt x="160" y="135"/>
                  </a:cubicBezTo>
                  <a:cubicBezTo>
                    <a:pt x="160" y="134"/>
                    <a:pt x="160" y="134"/>
                    <a:pt x="160" y="134"/>
                  </a:cubicBezTo>
                  <a:cubicBezTo>
                    <a:pt x="161" y="132"/>
                    <a:pt x="159" y="131"/>
                    <a:pt x="158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45" y="124"/>
                    <a:pt x="133" y="116"/>
                    <a:pt x="122" y="106"/>
                  </a:cubicBezTo>
                  <a:cubicBezTo>
                    <a:pt x="95" y="86"/>
                    <a:pt x="69" y="64"/>
                    <a:pt x="44" y="40"/>
                  </a:cubicBezTo>
                  <a:cubicBezTo>
                    <a:pt x="38" y="35"/>
                    <a:pt x="31" y="29"/>
                    <a:pt x="25" y="23"/>
                  </a:cubicBezTo>
                  <a:cubicBezTo>
                    <a:pt x="25" y="22"/>
                    <a:pt x="25" y="22"/>
                    <a:pt x="24" y="22"/>
                  </a:cubicBezTo>
                  <a:cubicBezTo>
                    <a:pt x="20" y="18"/>
                    <a:pt x="16" y="14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1" y="8"/>
                    <a:pt x="10" y="8"/>
                  </a:cubicBezTo>
                  <a:cubicBezTo>
                    <a:pt x="7" y="6"/>
                    <a:pt x="5" y="3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3" y="5"/>
                    <a:pt x="6" y="8"/>
                    <a:pt x="9" y="11"/>
                  </a:cubicBezTo>
                  <a:cubicBezTo>
                    <a:pt x="4" y="22"/>
                    <a:pt x="2" y="35"/>
                    <a:pt x="1" y="47"/>
                  </a:cubicBezTo>
                  <a:cubicBezTo>
                    <a:pt x="1" y="60"/>
                    <a:pt x="3" y="74"/>
                    <a:pt x="7" y="86"/>
                  </a:cubicBezTo>
                  <a:cubicBezTo>
                    <a:pt x="8" y="88"/>
                    <a:pt x="10" y="87"/>
                    <a:pt x="9" y="86"/>
                  </a:cubicBezTo>
                  <a:cubicBezTo>
                    <a:pt x="6" y="74"/>
                    <a:pt x="4" y="61"/>
                    <a:pt x="4" y="48"/>
                  </a:cubicBezTo>
                  <a:cubicBezTo>
                    <a:pt x="5" y="35"/>
                    <a:pt x="8" y="24"/>
                    <a:pt x="11" y="13"/>
                  </a:cubicBezTo>
                  <a:cubicBezTo>
                    <a:pt x="15" y="17"/>
                    <a:pt x="18" y="21"/>
                    <a:pt x="22" y="24"/>
                  </a:cubicBezTo>
                  <a:cubicBezTo>
                    <a:pt x="17" y="38"/>
                    <a:pt x="16" y="55"/>
                    <a:pt x="17" y="69"/>
                  </a:cubicBezTo>
                  <a:cubicBezTo>
                    <a:pt x="19" y="85"/>
                    <a:pt x="23" y="100"/>
                    <a:pt x="31" y="114"/>
                  </a:cubicBezTo>
                  <a:cubicBezTo>
                    <a:pt x="31" y="115"/>
                    <a:pt x="33" y="114"/>
                    <a:pt x="33" y="113"/>
                  </a:cubicBezTo>
                  <a:cubicBezTo>
                    <a:pt x="25" y="99"/>
                    <a:pt x="21" y="84"/>
                    <a:pt x="20" y="68"/>
                  </a:cubicBezTo>
                  <a:cubicBezTo>
                    <a:pt x="20" y="61"/>
                    <a:pt x="20" y="54"/>
                    <a:pt x="20" y="47"/>
                  </a:cubicBezTo>
                  <a:cubicBezTo>
                    <a:pt x="21" y="40"/>
                    <a:pt x="23" y="34"/>
                    <a:pt x="25" y="27"/>
                  </a:cubicBezTo>
                  <a:cubicBezTo>
                    <a:pt x="51" y="54"/>
                    <a:pt x="80" y="80"/>
                    <a:pt x="110" y="104"/>
                  </a:cubicBezTo>
                  <a:cubicBezTo>
                    <a:pt x="101" y="122"/>
                    <a:pt x="98" y="143"/>
                    <a:pt x="100" y="163"/>
                  </a:cubicBezTo>
                  <a:cubicBezTo>
                    <a:pt x="100" y="164"/>
                    <a:pt x="102" y="164"/>
                    <a:pt x="102" y="163"/>
                  </a:cubicBezTo>
                  <a:cubicBezTo>
                    <a:pt x="102" y="153"/>
                    <a:pt x="102" y="143"/>
                    <a:pt x="104" y="133"/>
                  </a:cubicBezTo>
                  <a:cubicBezTo>
                    <a:pt x="106" y="123"/>
                    <a:pt x="109" y="115"/>
                    <a:pt x="113" y="106"/>
                  </a:cubicBezTo>
                  <a:cubicBezTo>
                    <a:pt x="116" y="108"/>
                    <a:pt x="120" y="111"/>
                    <a:pt x="123" y="114"/>
                  </a:cubicBezTo>
                  <a:cubicBezTo>
                    <a:pt x="113" y="133"/>
                    <a:pt x="112" y="158"/>
                    <a:pt x="120" y="178"/>
                  </a:cubicBezTo>
                  <a:cubicBezTo>
                    <a:pt x="121" y="180"/>
                    <a:pt x="123" y="179"/>
                    <a:pt x="122" y="178"/>
                  </a:cubicBezTo>
                  <a:cubicBezTo>
                    <a:pt x="119" y="167"/>
                    <a:pt x="117" y="156"/>
                    <a:pt x="118" y="145"/>
                  </a:cubicBezTo>
                  <a:cubicBezTo>
                    <a:pt x="119" y="135"/>
                    <a:pt x="121" y="125"/>
                    <a:pt x="126" y="116"/>
                  </a:cubicBezTo>
                  <a:cubicBezTo>
                    <a:pt x="135" y="123"/>
                    <a:pt x="145" y="130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0" y="146"/>
                    <a:pt x="148" y="156"/>
                    <a:pt x="147" y="165"/>
                  </a:cubicBezTo>
                  <a:cubicBezTo>
                    <a:pt x="146" y="176"/>
                    <a:pt x="147" y="189"/>
                    <a:pt x="151" y="199"/>
                  </a:cubicBezTo>
                  <a:cubicBezTo>
                    <a:pt x="152" y="200"/>
                    <a:pt x="153" y="200"/>
                    <a:pt x="153" y="199"/>
                  </a:cubicBezTo>
                  <a:cubicBezTo>
                    <a:pt x="150" y="188"/>
                    <a:pt x="149" y="177"/>
                    <a:pt x="150" y="166"/>
                  </a:cubicBezTo>
                  <a:cubicBezTo>
                    <a:pt x="151" y="160"/>
                    <a:pt x="152" y="155"/>
                    <a:pt x="154" y="149"/>
                  </a:cubicBezTo>
                  <a:cubicBezTo>
                    <a:pt x="155" y="146"/>
                    <a:pt x="156" y="143"/>
                    <a:pt x="158" y="140"/>
                  </a:cubicBezTo>
                  <a:cubicBezTo>
                    <a:pt x="162" y="142"/>
                    <a:pt x="166" y="145"/>
                    <a:pt x="169" y="148"/>
                  </a:cubicBezTo>
                  <a:cubicBezTo>
                    <a:pt x="167" y="152"/>
                    <a:pt x="165" y="157"/>
                    <a:pt x="164" y="162"/>
                  </a:cubicBezTo>
                  <a:cubicBezTo>
                    <a:pt x="163" y="167"/>
                    <a:pt x="162" y="173"/>
                    <a:pt x="163" y="178"/>
                  </a:cubicBezTo>
                  <a:cubicBezTo>
                    <a:pt x="163" y="192"/>
                    <a:pt x="167" y="205"/>
                    <a:pt x="171" y="218"/>
                  </a:cubicBezTo>
                  <a:cubicBezTo>
                    <a:pt x="171" y="219"/>
                    <a:pt x="173" y="218"/>
                    <a:pt x="173" y="217"/>
                  </a:cubicBezTo>
                  <a:cubicBezTo>
                    <a:pt x="170" y="205"/>
                    <a:pt x="166" y="192"/>
                    <a:pt x="166" y="180"/>
                  </a:cubicBezTo>
                  <a:cubicBezTo>
                    <a:pt x="165" y="174"/>
                    <a:pt x="166" y="168"/>
                    <a:pt x="167" y="163"/>
                  </a:cubicBezTo>
                  <a:cubicBezTo>
                    <a:pt x="168" y="158"/>
                    <a:pt x="170" y="154"/>
                    <a:pt x="172" y="150"/>
                  </a:cubicBezTo>
                  <a:cubicBezTo>
                    <a:pt x="182" y="157"/>
                    <a:pt x="193" y="164"/>
                    <a:pt x="203" y="170"/>
                  </a:cubicBezTo>
                  <a:cubicBezTo>
                    <a:pt x="206" y="171"/>
                    <a:pt x="207" y="168"/>
                    <a:pt x="205" y="167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4" name="Freeform 1358"/>
            <p:cNvSpPr/>
            <p:nvPr/>
          </p:nvSpPr>
          <p:spPr bwMode="auto">
            <a:xfrm>
              <a:off x="1866901" y="3670301"/>
              <a:ext cx="647700" cy="338138"/>
            </a:xfrm>
            <a:custGeom>
              <a:avLst/>
              <a:gdLst>
                <a:gd name="T0" fmla="*/ 169 w 172"/>
                <a:gd name="T1" fmla="*/ 1 h 90"/>
                <a:gd name="T2" fmla="*/ 127 w 172"/>
                <a:gd name="T3" fmla="*/ 24 h 90"/>
                <a:gd name="T4" fmla="*/ 86 w 172"/>
                <a:gd name="T5" fmla="*/ 46 h 90"/>
                <a:gd name="T6" fmla="*/ 1 w 172"/>
                <a:gd name="T7" fmla="*/ 88 h 90"/>
                <a:gd name="T8" fmla="*/ 2 w 172"/>
                <a:gd name="T9" fmla="*/ 90 h 90"/>
                <a:gd name="T10" fmla="*/ 87 w 172"/>
                <a:gd name="T11" fmla="*/ 48 h 90"/>
                <a:gd name="T12" fmla="*/ 128 w 172"/>
                <a:gd name="T13" fmla="*/ 27 h 90"/>
                <a:gd name="T14" fmla="*/ 170 w 172"/>
                <a:gd name="T15" fmla="*/ 3 h 90"/>
                <a:gd name="T16" fmla="*/ 169 w 172"/>
                <a:gd name="T17" fmla="*/ 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2" h="90">
                  <a:moveTo>
                    <a:pt x="169" y="1"/>
                  </a:moveTo>
                  <a:cubicBezTo>
                    <a:pt x="154" y="8"/>
                    <a:pt x="141" y="16"/>
                    <a:pt x="127" y="24"/>
                  </a:cubicBezTo>
                  <a:cubicBezTo>
                    <a:pt x="113" y="31"/>
                    <a:pt x="100" y="38"/>
                    <a:pt x="86" y="46"/>
                  </a:cubicBezTo>
                  <a:cubicBezTo>
                    <a:pt x="58" y="60"/>
                    <a:pt x="30" y="74"/>
                    <a:pt x="1" y="88"/>
                  </a:cubicBezTo>
                  <a:cubicBezTo>
                    <a:pt x="0" y="88"/>
                    <a:pt x="1" y="90"/>
                    <a:pt x="2" y="90"/>
                  </a:cubicBezTo>
                  <a:cubicBezTo>
                    <a:pt x="31" y="76"/>
                    <a:pt x="59" y="63"/>
                    <a:pt x="87" y="48"/>
                  </a:cubicBezTo>
                  <a:cubicBezTo>
                    <a:pt x="101" y="41"/>
                    <a:pt x="114" y="34"/>
                    <a:pt x="128" y="27"/>
                  </a:cubicBezTo>
                  <a:cubicBezTo>
                    <a:pt x="142" y="19"/>
                    <a:pt x="157" y="12"/>
                    <a:pt x="170" y="3"/>
                  </a:cubicBezTo>
                  <a:cubicBezTo>
                    <a:pt x="172" y="2"/>
                    <a:pt x="170" y="0"/>
                    <a:pt x="16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5" name="Freeform 1359"/>
            <p:cNvSpPr/>
            <p:nvPr/>
          </p:nvSpPr>
          <p:spPr bwMode="auto">
            <a:xfrm>
              <a:off x="2149476" y="3763964"/>
              <a:ext cx="315913" cy="177800"/>
            </a:xfrm>
            <a:custGeom>
              <a:avLst/>
              <a:gdLst>
                <a:gd name="T0" fmla="*/ 81 w 84"/>
                <a:gd name="T1" fmla="*/ 1 h 47"/>
                <a:gd name="T2" fmla="*/ 42 w 84"/>
                <a:gd name="T3" fmla="*/ 25 h 47"/>
                <a:gd name="T4" fmla="*/ 1 w 84"/>
                <a:gd name="T5" fmla="*/ 45 h 47"/>
                <a:gd name="T6" fmla="*/ 2 w 84"/>
                <a:gd name="T7" fmla="*/ 47 h 47"/>
                <a:gd name="T8" fmla="*/ 43 w 84"/>
                <a:gd name="T9" fmla="*/ 27 h 47"/>
                <a:gd name="T10" fmla="*/ 83 w 84"/>
                <a:gd name="T11" fmla="*/ 3 h 47"/>
                <a:gd name="T12" fmla="*/ 81 w 84"/>
                <a:gd name="T13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47">
                  <a:moveTo>
                    <a:pt x="81" y="1"/>
                  </a:moveTo>
                  <a:cubicBezTo>
                    <a:pt x="68" y="9"/>
                    <a:pt x="55" y="17"/>
                    <a:pt x="42" y="25"/>
                  </a:cubicBezTo>
                  <a:cubicBezTo>
                    <a:pt x="29" y="32"/>
                    <a:pt x="15" y="39"/>
                    <a:pt x="1" y="45"/>
                  </a:cubicBezTo>
                  <a:cubicBezTo>
                    <a:pt x="0" y="45"/>
                    <a:pt x="1" y="47"/>
                    <a:pt x="2" y="47"/>
                  </a:cubicBezTo>
                  <a:cubicBezTo>
                    <a:pt x="16" y="41"/>
                    <a:pt x="30" y="35"/>
                    <a:pt x="43" y="27"/>
                  </a:cubicBezTo>
                  <a:cubicBezTo>
                    <a:pt x="57" y="20"/>
                    <a:pt x="71" y="13"/>
                    <a:pt x="83" y="3"/>
                  </a:cubicBezTo>
                  <a:cubicBezTo>
                    <a:pt x="84" y="2"/>
                    <a:pt x="82" y="0"/>
                    <a:pt x="8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6" name="Freeform 1360"/>
            <p:cNvSpPr/>
            <p:nvPr/>
          </p:nvSpPr>
          <p:spPr bwMode="auto">
            <a:xfrm>
              <a:off x="1844676" y="4035426"/>
              <a:ext cx="115888" cy="68263"/>
            </a:xfrm>
            <a:custGeom>
              <a:avLst/>
              <a:gdLst>
                <a:gd name="T0" fmla="*/ 28 w 31"/>
                <a:gd name="T1" fmla="*/ 1 h 18"/>
                <a:gd name="T2" fmla="*/ 1 w 31"/>
                <a:gd name="T3" fmla="*/ 16 h 18"/>
                <a:gd name="T4" fmla="*/ 1 w 31"/>
                <a:gd name="T5" fmla="*/ 17 h 18"/>
                <a:gd name="T6" fmla="*/ 30 w 31"/>
                <a:gd name="T7" fmla="*/ 3 h 18"/>
                <a:gd name="T8" fmla="*/ 28 w 31"/>
                <a:gd name="T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8">
                  <a:moveTo>
                    <a:pt x="28" y="1"/>
                  </a:moveTo>
                  <a:cubicBezTo>
                    <a:pt x="19" y="6"/>
                    <a:pt x="10" y="11"/>
                    <a:pt x="1" y="16"/>
                  </a:cubicBezTo>
                  <a:cubicBezTo>
                    <a:pt x="0" y="16"/>
                    <a:pt x="0" y="18"/>
                    <a:pt x="1" y="17"/>
                  </a:cubicBezTo>
                  <a:cubicBezTo>
                    <a:pt x="11" y="14"/>
                    <a:pt x="21" y="9"/>
                    <a:pt x="30" y="3"/>
                  </a:cubicBezTo>
                  <a:cubicBezTo>
                    <a:pt x="31" y="2"/>
                    <a:pt x="30" y="0"/>
                    <a:pt x="2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7" name="Freeform 1361"/>
            <p:cNvSpPr/>
            <p:nvPr/>
          </p:nvSpPr>
          <p:spPr bwMode="auto">
            <a:xfrm>
              <a:off x="1828801" y="4224339"/>
              <a:ext cx="712788" cy="358775"/>
            </a:xfrm>
            <a:custGeom>
              <a:avLst/>
              <a:gdLst>
                <a:gd name="T0" fmla="*/ 186 w 189"/>
                <a:gd name="T1" fmla="*/ 0 h 95"/>
                <a:gd name="T2" fmla="*/ 141 w 189"/>
                <a:gd name="T3" fmla="*/ 25 h 95"/>
                <a:gd name="T4" fmla="*/ 95 w 189"/>
                <a:gd name="T5" fmla="*/ 49 h 95"/>
                <a:gd name="T6" fmla="*/ 1 w 189"/>
                <a:gd name="T7" fmla="*/ 92 h 95"/>
                <a:gd name="T8" fmla="*/ 2 w 189"/>
                <a:gd name="T9" fmla="*/ 94 h 95"/>
                <a:gd name="T10" fmla="*/ 95 w 189"/>
                <a:gd name="T11" fmla="*/ 52 h 95"/>
                <a:gd name="T12" fmla="*/ 142 w 189"/>
                <a:gd name="T13" fmla="*/ 28 h 95"/>
                <a:gd name="T14" fmla="*/ 188 w 189"/>
                <a:gd name="T15" fmla="*/ 3 h 95"/>
                <a:gd name="T16" fmla="*/ 186 w 189"/>
                <a:gd name="T1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95">
                  <a:moveTo>
                    <a:pt x="186" y="0"/>
                  </a:moveTo>
                  <a:cubicBezTo>
                    <a:pt x="171" y="8"/>
                    <a:pt x="156" y="17"/>
                    <a:pt x="141" y="25"/>
                  </a:cubicBezTo>
                  <a:cubicBezTo>
                    <a:pt x="125" y="33"/>
                    <a:pt x="110" y="41"/>
                    <a:pt x="95" y="49"/>
                  </a:cubicBezTo>
                  <a:cubicBezTo>
                    <a:pt x="64" y="64"/>
                    <a:pt x="32" y="78"/>
                    <a:pt x="1" y="92"/>
                  </a:cubicBezTo>
                  <a:cubicBezTo>
                    <a:pt x="0" y="93"/>
                    <a:pt x="1" y="95"/>
                    <a:pt x="2" y="94"/>
                  </a:cubicBezTo>
                  <a:cubicBezTo>
                    <a:pt x="34" y="81"/>
                    <a:pt x="65" y="67"/>
                    <a:pt x="95" y="52"/>
                  </a:cubicBezTo>
                  <a:cubicBezTo>
                    <a:pt x="111" y="44"/>
                    <a:pt x="126" y="36"/>
                    <a:pt x="142" y="28"/>
                  </a:cubicBezTo>
                  <a:cubicBezTo>
                    <a:pt x="157" y="20"/>
                    <a:pt x="173" y="13"/>
                    <a:pt x="188" y="3"/>
                  </a:cubicBezTo>
                  <a:cubicBezTo>
                    <a:pt x="189" y="2"/>
                    <a:pt x="188" y="0"/>
                    <a:pt x="1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8" name="Freeform 1362"/>
            <p:cNvSpPr/>
            <p:nvPr/>
          </p:nvSpPr>
          <p:spPr bwMode="auto">
            <a:xfrm>
              <a:off x="1979613" y="4265614"/>
              <a:ext cx="558800" cy="293688"/>
            </a:xfrm>
            <a:custGeom>
              <a:avLst/>
              <a:gdLst>
                <a:gd name="T0" fmla="*/ 146 w 148"/>
                <a:gd name="T1" fmla="*/ 1 h 78"/>
                <a:gd name="T2" fmla="*/ 112 w 148"/>
                <a:gd name="T3" fmla="*/ 22 h 78"/>
                <a:gd name="T4" fmla="*/ 76 w 148"/>
                <a:gd name="T5" fmla="*/ 43 h 78"/>
                <a:gd name="T6" fmla="*/ 1 w 148"/>
                <a:gd name="T7" fmla="*/ 76 h 78"/>
                <a:gd name="T8" fmla="*/ 2 w 148"/>
                <a:gd name="T9" fmla="*/ 78 h 78"/>
                <a:gd name="T10" fmla="*/ 77 w 148"/>
                <a:gd name="T11" fmla="*/ 45 h 78"/>
                <a:gd name="T12" fmla="*/ 113 w 148"/>
                <a:gd name="T13" fmla="*/ 25 h 78"/>
                <a:gd name="T14" fmla="*/ 147 w 148"/>
                <a:gd name="T15" fmla="*/ 3 h 78"/>
                <a:gd name="T16" fmla="*/ 146 w 148"/>
                <a:gd name="T17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78">
                  <a:moveTo>
                    <a:pt x="146" y="1"/>
                  </a:moveTo>
                  <a:cubicBezTo>
                    <a:pt x="134" y="7"/>
                    <a:pt x="123" y="16"/>
                    <a:pt x="112" y="22"/>
                  </a:cubicBezTo>
                  <a:cubicBezTo>
                    <a:pt x="100" y="29"/>
                    <a:pt x="88" y="36"/>
                    <a:pt x="76" y="43"/>
                  </a:cubicBezTo>
                  <a:cubicBezTo>
                    <a:pt x="52" y="55"/>
                    <a:pt x="27" y="66"/>
                    <a:pt x="1" y="76"/>
                  </a:cubicBezTo>
                  <a:cubicBezTo>
                    <a:pt x="0" y="77"/>
                    <a:pt x="1" y="78"/>
                    <a:pt x="2" y="78"/>
                  </a:cubicBezTo>
                  <a:cubicBezTo>
                    <a:pt x="27" y="69"/>
                    <a:pt x="52" y="58"/>
                    <a:pt x="77" y="45"/>
                  </a:cubicBezTo>
                  <a:cubicBezTo>
                    <a:pt x="89" y="39"/>
                    <a:pt x="101" y="32"/>
                    <a:pt x="113" y="25"/>
                  </a:cubicBezTo>
                  <a:cubicBezTo>
                    <a:pt x="125" y="18"/>
                    <a:pt x="137" y="11"/>
                    <a:pt x="147" y="3"/>
                  </a:cubicBezTo>
                  <a:cubicBezTo>
                    <a:pt x="148" y="2"/>
                    <a:pt x="147" y="0"/>
                    <a:pt x="14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09" name="Freeform 1363"/>
            <p:cNvSpPr/>
            <p:nvPr/>
          </p:nvSpPr>
          <p:spPr bwMode="auto">
            <a:xfrm>
              <a:off x="1858963" y="4333876"/>
              <a:ext cx="709613" cy="354013"/>
            </a:xfrm>
            <a:custGeom>
              <a:avLst/>
              <a:gdLst>
                <a:gd name="T0" fmla="*/ 185 w 188"/>
                <a:gd name="T1" fmla="*/ 0 h 94"/>
                <a:gd name="T2" fmla="*/ 163 w 188"/>
                <a:gd name="T3" fmla="*/ 15 h 94"/>
                <a:gd name="T4" fmla="*/ 143 w 188"/>
                <a:gd name="T5" fmla="*/ 29 h 94"/>
                <a:gd name="T6" fmla="*/ 98 w 188"/>
                <a:gd name="T7" fmla="*/ 54 h 94"/>
                <a:gd name="T8" fmla="*/ 50 w 188"/>
                <a:gd name="T9" fmla="*/ 75 h 94"/>
                <a:gd name="T10" fmla="*/ 1 w 188"/>
                <a:gd name="T11" fmla="*/ 92 h 94"/>
                <a:gd name="T12" fmla="*/ 1 w 188"/>
                <a:gd name="T13" fmla="*/ 93 h 94"/>
                <a:gd name="T14" fmla="*/ 51 w 188"/>
                <a:gd name="T15" fmla="*/ 77 h 94"/>
                <a:gd name="T16" fmla="*/ 98 w 188"/>
                <a:gd name="T17" fmla="*/ 57 h 94"/>
                <a:gd name="T18" fmla="*/ 144 w 188"/>
                <a:gd name="T19" fmla="*/ 31 h 94"/>
                <a:gd name="T20" fmla="*/ 167 w 188"/>
                <a:gd name="T21" fmla="*/ 17 h 94"/>
                <a:gd name="T22" fmla="*/ 187 w 188"/>
                <a:gd name="T23" fmla="*/ 2 h 94"/>
                <a:gd name="T24" fmla="*/ 185 w 188"/>
                <a:gd name="T2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94">
                  <a:moveTo>
                    <a:pt x="185" y="0"/>
                  </a:moveTo>
                  <a:cubicBezTo>
                    <a:pt x="177" y="4"/>
                    <a:pt x="171" y="11"/>
                    <a:pt x="163" y="15"/>
                  </a:cubicBezTo>
                  <a:cubicBezTo>
                    <a:pt x="157" y="20"/>
                    <a:pt x="150" y="24"/>
                    <a:pt x="143" y="29"/>
                  </a:cubicBezTo>
                  <a:cubicBezTo>
                    <a:pt x="128" y="38"/>
                    <a:pt x="113" y="46"/>
                    <a:pt x="98" y="54"/>
                  </a:cubicBezTo>
                  <a:cubicBezTo>
                    <a:pt x="82" y="62"/>
                    <a:pt x="66" y="69"/>
                    <a:pt x="50" y="75"/>
                  </a:cubicBezTo>
                  <a:cubicBezTo>
                    <a:pt x="34" y="81"/>
                    <a:pt x="17" y="86"/>
                    <a:pt x="1" y="92"/>
                  </a:cubicBezTo>
                  <a:cubicBezTo>
                    <a:pt x="0" y="92"/>
                    <a:pt x="0" y="94"/>
                    <a:pt x="1" y="93"/>
                  </a:cubicBezTo>
                  <a:cubicBezTo>
                    <a:pt x="18" y="90"/>
                    <a:pt x="35" y="83"/>
                    <a:pt x="51" y="77"/>
                  </a:cubicBezTo>
                  <a:cubicBezTo>
                    <a:pt x="67" y="71"/>
                    <a:pt x="83" y="64"/>
                    <a:pt x="98" y="57"/>
                  </a:cubicBezTo>
                  <a:cubicBezTo>
                    <a:pt x="114" y="49"/>
                    <a:pt x="130" y="41"/>
                    <a:pt x="144" y="31"/>
                  </a:cubicBezTo>
                  <a:cubicBezTo>
                    <a:pt x="152" y="27"/>
                    <a:pt x="159" y="22"/>
                    <a:pt x="167" y="17"/>
                  </a:cubicBezTo>
                  <a:cubicBezTo>
                    <a:pt x="173" y="13"/>
                    <a:pt x="181" y="8"/>
                    <a:pt x="187" y="2"/>
                  </a:cubicBezTo>
                  <a:cubicBezTo>
                    <a:pt x="188" y="1"/>
                    <a:pt x="186" y="0"/>
                    <a:pt x="18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0" name="Freeform 1364"/>
            <p:cNvSpPr/>
            <p:nvPr/>
          </p:nvSpPr>
          <p:spPr bwMode="auto">
            <a:xfrm>
              <a:off x="2357438" y="4032251"/>
              <a:ext cx="55563" cy="134938"/>
            </a:xfrm>
            <a:custGeom>
              <a:avLst/>
              <a:gdLst>
                <a:gd name="T0" fmla="*/ 13 w 15"/>
                <a:gd name="T1" fmla="*/ 1 h 36"/>
                <a:gd name="T2" fmla="*/ 7 w 15"/>
                <a:gd name="T3" fmla="*/ 18 h 36"/>
                <a:gd name="T4" fmla="*/ 0 w 15"/>
                <a:gd name="T5" fmla="*/ 35 h 36"/>
                <a:gd name="T6" fmla="*/ 1 w 15"/>
                <a:gd name="T7" fmla="*/ 36 h 36"/>
                <a:gd name="T8" fmla="*/ 9 w 15"/>
                <a:gd name="T9" fmla="*/ 19 h 36"/>
                <a:gd name="T10" fmla="*/ 15 w 15"/>
                <a:gd name="T11" fmla="*/ 2 h 36"/>
                <a:gd name="T12" fmla="*/ 13 w 15"/>
                <a:gd name="T13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36">
                  <a:moveTo>
                    <a:pt x="13" y="1"/>
                  </a:moveTo>
                  <a:cubicBezTo>
                    <a:pt x="11" y="7"/>
                    <a:pt x="9" y="13"/>
                    <a:pt x="7" y="18"/>
                  </a:cubicBezTo>
                  <a:cubicBezTo>
                    <a:pt x="5" y="24"/>
                    <a:pt x="2" y="30"/>
                    <a:pt x="0" y="35"/>
                  </a:cubicBezTo>
                  <a:cubicBezTo>
                    <a:pt x="0" y="36"/>
                    <a:pt x="1" y="36"/>
                    <a:pt x="1" y="36"/>
                  </a:cubicBezTo>
                  <a:cubicBezTo>
                    <a:pt x="5" y="31"/>
                    <a:pt x="7" y="25"/>
                    <a:pt x="9" y="19"/>
                  </a:cubicBezTo>
                  <a:cubicBezTo>
                    <a:pt x="12" y="14"/>
                    <a:pt x="14" y="8"/>
                    <a:pt x="15" y="2"/>
                  </a:cubicBezTo>
                  <a:cubicBezTo>
                    <a:pt x="15" y="0"/>
                    <a:pt x="13" y="0"/>
                    <a:pt x="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1" name="Freeform 1365"/>
            <p:cNvSpPr/>
            <p:nvPr/>
          </p:nvSpPr>
          <p:spPr bwMode="auto">
            <a:xfrm>
              <a:off x="2413001" y="4073526"/>
              <a:ext cx="34925" cy="74613"/>
            </a:xfrm>
            <a:custGeom>
              <a:avLst/>
              <a:gdLst>
                <a:gd name="T0" fmla="*/ 7 w 9"/>
                <a:gd name="T1" fmla="*/ 1 h 20"/>
                <a:gd name="T2" fmla="*/ 3 w 9"/>
                <a:gd name="T3" fmla="*/ 10 h 20"/>
                <a:gd name="T4" fmla="*/ 0 w 9"/>
                <a:gd name="T5" fmla="*/ 18 h 20"/>
                <a:gd name="T6" fmla="*/ 2 w 9"/>
                <a:gd name="T7" fmla="*/ 19 h 20"/>
                <a:gd name="T8" fmla="*/ 6 w 9"/>
                <a:gd name="T9" fmla="*/ 11 h 20"/>
                <a:gd name="T10" fmla="*/ 9 w 9"/>
                <a:gd name="T11" fmla="*/ 2 h 20"/>
                <a:gd name="T12" fmla="*/ 7 w 9"/>
                <a:gd name="T13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0">
                  <a:moveTo>
                    <a:pt x="7" y="1"/>
                  </a:moveTo>
                  <a:cubicBezTo>
                    <a:pt x="5" y="4"/>
                    <a:pt x="4" y="7"/>
                    <a:pt x="3" y="10"/>
                  </a:cubicBezTo>
                  <a:cubicBezTo>
                    <a:pt x="2" y="13"/>
                    <a:pt x="1" y="16"/>
                    <a:pt x="0" y="18"/>
                  </a:cubicBezTo>
                  <a:cubicBezTo>
                    <a:pt x="0" y="20"/>
                    <a:pt x="1" y="20"/>
                    <a:pt x="2" y="19"/>
                  </a:cubicBezTo>
                  <a:cubicBezTo>
                    <a:pt x="3" y="16"/>
                    <a:pt x="4" y="14"/>
                    <a:pt x="6" y="11"/>
                  </a:cubicBezTo>
                  <a:cubicBezTo>
                    <a:pt x="7" y="8"/>
                    <a:pt x="8" y="5"/>
                    <a:pt x="9" y="2"/>
                  </a:cubicBezTo>
                  <a:cubicBezTo>
                    <a:pt x="9" y="1"/>
                    <a:pt x="7" y="0"/>
                    <a:pt x="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2" name="Freeform 1366"/>
            <p:cNvSpPr/>
            <p:nvPr/>
          </p:nvSpPr>
          <p:spPr bwMode="auto">
            <a:xfrm>
              <a:off x="2278063" y="3446464"/>
              <a:ext cx="104775" cy="204788"/>
            </a:xfrm>
            <a:custGeom>
              <a:avLst/>
              <a:gdLst>
                <a:gd name="T0" fmla="*/ 25 w 28"/>
                <a:gd name="T1" fmla="*/ 1 h 54"/>
                <a:gd name="T2" fmla="*/ 15 w 28"/>
                <a:gd name="T3" fmla="*/ 28 h 54"/>
                <a:gd name="T4" fmla="*/ 1 w 28"/>
                <a:gd name="T5" fmla="*/ 52 h 54"/>
                <a:gd name="T6" fmla="*/ 2 w 28"/>
                <a:gd name="T7" fmla="*/ 53 h 54"/>
                <a:gd name="T8" fmla="*/ 18 w 28"/>
                <a:gd name="T9" fmla="*/ 29 h 54"/>
                <a:gd name="T10" fmla="*/ 28 w 28"/>
                <a:gd name="T11" fmla="*/ 1 h 54"/>
                <a:gd name="T12" fmla="*/ 25 w 28"/>
                <a:gd name="T13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4">
                  <a:moveTo>
                    <a:pt x="25" y="1"/>
                  </a:moveTo>
                  <a:cubicBezTo>
                    <a:pt x="22" y="10"/>
                    <a:pt x="19" y="19"/>
                    <a:pt x="15" y="28"/>
                  </a:cubicBezTo>
                  <a:cubicBezTo>
                    <a:pt x="11" y="36"/>
                    <a:pt x="6" y="45"/>
                    <a:pt x="1" y="52"/>
                  </a:cubicBezTo>
                  <a:cubicBezTo>
                    <a:pt x="0" y="53"/>
                    <a:pt x="2" y="54"/>
                    <a:pt x="2" y="53"/>
                  </a:cubicBezTo>
                  <a:cubicBezTo>
                    <a:pt x="9" y="46"/>
                    <a:pt x="14" y="38"/>
                    <a:pt x="18" y="29"/>
                  </a:cubicBezTo>
                  <a:cubicBezTo>
                    <a:pt x="23" y="20"/>
                    <a:pt x="27" y="11"/>
                    <a:pt x="28" y="1"/>
                  </a:cubicBezTo>
                  <a:cubicBezTo>
                    <a:pt x="28" y="0"/>
                    <a:pt x="26" y="0"/>
                    <a:pt x="2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3" name="Freeform 1367"/>
            <p:cNvSpPr/>
            <p:nvPr/>
          </p:nvSpPr>
          <p:spPr bwMode="auto">
            <a:xfrm>
              <a:off x="2379663" y="3506789"/>
              <a:ext cx="52388" cy="103188"/>
            </a:xfrm>
            <a:custGeom>
              <a:avLst/>
              <a:gdLst>
                <a:gd name="T0" fmla="*/ 11 w 14"/>
                <a:gd name="T1" fmla="*/ 2 h 27"/>
                <a:gd name="T2" fmla="*/ 1 w 14"/>
                <a:gd name="T3" fmla="*/ 24 h 27"/>
                <a:gd name="T4" fmla="*/ 3 w 14"/>
                <a:gd name="T5" fmla="*/ 25 h 27"/>
                <a:gd name="T6" fmla="*/ 14 w 14"/>
                <a:gd name="T7" fmla="*/ 3 h 27"/>
                <a:gd name="T8" fmla="*/ 11 w 14"/>
                <a:gd name="T9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7">
                  <a:moveTo>
                    <a:pt x="11" y="2"/>
                  </a:moveTo>
                  <a:cubicBezTo>
                    <a:pt x="8" y="10"/>
                    <a:pt x="5" y="17"/>
                    <a:pt x="1" y="24"/>
                  </a:cubicBezTo>
                  <a:cubicBezTo>
                    <a:pt x="0" y="26"/>
                    <a:pt x="2" y="27"/>
                    <a:pt x="3" y="25"/>
                  </a:cubicBezTo>
                  <a:cubicBezTo>
                    <a:pt x="8" y="19"/>
                    <a:pt x="12" y="11"/>
                    <a:pt x="14" y="3"/>
                  </a:cubicBezTo>
                  <a:cubicBezTo>
                    <a:pt x="14" y="1"/>
                    <a:pt x="12" y="0"/>
                    <a:pt x="11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4" name="Freeform 1368"/>
            <p:cNvSpPr>
              <a:spLocks noEditPoints="1"/>
            </p:cNvSpPr>
            <p:nvPr/>
          </p:nvSpPr>
          <p:spPr bwMode="auto">
            <a:xfrm>
              <a:off x="1041401" y="4175126"/>
              <a:ext cx="180975" cy="177800"/>
            </a:xfrm>
            <a:custGeom>
              <a:avLst/>
              <a:gdLst>
                <a:gd name="T0" fmla="*/ 35 w 48"/>
                <a:gd name="T1" fmla="*/ 15 h 47"/>
                <a:gd name="T2" fmla="*/ 11 w 48"/>
                <a:gd name="T3" fmla="*/ 3 h 47"/>
                <a:gd name="T4" fmla="*/ 1 w 48"/>
                <a:gd name="T5" fmla="*/ 11 h 47"/>
                <a:gd name="T6" fmla="*/ 4 w 48"/>
                <a:gd name="T7" fmla="*/ 23 h 47"/>
                <a:gd name="T8" fmla="*/ 6 w 48"/>
                <a:gd name="T9" fmla="*/ 23 h 47"/>
                <a:gd name="T10" fmla="*/ 22 w 48"/>
                <a:gd name="T11" fmla="*/ 40 h 47"/>
                <a:gd name="T12" fmla="*/ 43 w 48"/>
                <a:gd name="T13" fmla="*/ 40 h 47"/>
                <a:gd name="T14" fmla="*/ 35 w 48"/>
                <a:gd name="T15" fmla="*/ 15 h 47"/>
                <a:gd name="T16" fmla="*/ 41 w 48"/>
                <a:gd name="T17" fmla="*/ 38 h 47"/>
                <a:gd name="T18" fmla="*/ 23 w 48"/>
                <a:gd name="T19" fmla="*/ 37 h 47"/>
                <a:gd name="T20" fmla="*/ 5 w 48"/>
                <a:gd name="T21" fmla="*/ 18 h 47"/>
                <a:gd name="T22" fmla="*/ 12 w 48"/>
                <a:gd name="T23" fmla="*/ 7 h 47"/>
                <a:gd name="T24" fmla="*/ 32 w 48"/>
                <a:gd name="T25" fmla="*/ 16 h 47"/>
                <a:gd name="T26" fmla="*/ 39 w 48"/>
                <a:gd name="T27" fmla="*/ 26 h 47"/>
                <a:gd name="T28" fmla="*/ 41 w 48"/>
                <a:gd name="T29" fmla="*/ 3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47">
                  <a:moveTo>
                    <a:pt x="35" y="15"/>
                  </a:moveTo>
                  <a:cubicBezTo>
                    <a:pt x="30" y="7"/>
                    <a:pt x="21" y="0"/>
                    <a:pt x="11" y="3"/>
                  </a:cubicBezTo>
                  <a:cubicBezTo>
                    <a:pt x="6" y="4"/>
                    <a:pt x="3" y="7"/>
                    <a:pt x="1" y="11"/>
                  </a:cubicBezTo>
                  <a:cubicBezTo>
                    <a:pt x="0" y="16"/>
                    <a:pt x="1" y="20"/>
                    <a:pt x="4" y="23"/>
                  </a:cubicBezTo>
                  <a:cubicBezTo>
                    <a:pt x="5" y="23"/>
                    <a:pt x="5" y="23"/>
                    <a:pt x="6" y="23"/>
                  </a:cubicBezTo>
                  <a:cubicBezTo>
                    <a:pt x="10" y="30"/>
                    <a:pt x="15" y="35"/>
                    <a:pt x="22" y="40"/>
                  </a:cubicBezTo>
                  <a:cubicBezTo>
                    <a:pt x="28" y="44"/>
                    <a:pt x="38" y="47"/>
                    <a:pt x="43" y="40"/>
                  </a:cubicBezTo>
                  <a:cubicBezTo>
                    <a:pt x="48" y="32"/>
                    <a:pt x="40" y="21"/>
                    <a:pt x="35" y="15"/>
                  </a:cubicBezTo>
                  <a:close/>
                  <a:moveTo>
                    <a:pt x="41" y="38"/>
                  </a:moveTo>
                  <a:cubicBezTo>
                    <a:pt x="37" y="45"/>
                    <a:pt x="27" y="40"/>
                    <a:pt x="23" y="37"/>
                  </a:cubicBezTo>
                  <a:cubicBezTo>
                    <a:pt x="16" y="32"/>
                    <a:pt x="10" y="26"/>
                    <a:pt x="5" y="18"/>
                  </a:cubicBezTo>
                  <a:cubicBezTo>
                    <a:pt x="4" y="13"/>
                    <a:pt x="7" y="8"/>
                    <a:pt x="12" y="7"/>
                  </a:cubicBezTo>
                  <a:cubicBezTo>
                    <a:pt x="20" y="5"/>
                    <a:pt x="28" y="10"/>
                    <a:pt x="32" y="16"/>
                  </a:cubicBezTo>
                  <a:cubicBezTo>
                    <a:pt x="35" y="20"/>
                    <a:pt x="37" y="23"/>
                    <a:pt x="39" y="26"/>
                  </a:cubicBezTo>
                  <a:cubicBezTo>
                    <a:pt x="41" y="30"/>
                    <a:pt x="43" y="34"/>
                    <a:pt x="41" y="38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5" name="Freeform 1369"/>
            <p:cNvSpPr/>
            <p:nvPr/>
          </p:nvSpPr>
          <p:spPr bwMode="auto">
            <a:xfrm>
              <a:off x="1485901" y="3898901"/>
              <a:ext cx="30163" cy="155575"/>
            </a:xfrm>
            <a:custGeom>
              <a:avLst/>
              <a:gdLst>
                <a:gd name="T0" fmla="*/ 3 w 8"/>
                <a:gd name="T1" fmla="*/ 21 h 41"/>
                <a:gd name="T2" fmla="*/ 3 w 8"/>
                <a:gd name="T3" fmla="*/ 11 h 41"/>
                <a:gd name="T4" fmla="*/ 4 w 8"/>
                <a:gd name="T5" fmla="*/ 2 h 41"/>
                <a:gd name="T6" fmla="*/ 1 w 8"/>
                <a:gd name="T7" fmla="*/ 1 h 41"/>
                <a:gd name="T8" fmla="*/ 0 w 8"/>
                <a:gd name="T9" fmla="*/ 11 h 41"/>
                <a:gd name="T10" fmla="*/ 0 w 8"/>
                <a:gd name="T11" fmla="*/ 21 h 41"/>
                <a:gd name="T12" fmla="*/ 6 w 8"/>
                <a:gd name="T13" fmla="*/ 40 h 41"/>
                <a:gd name="T14" fmla="*/ 8 w 8"/>
                <a:gd name="T15" fmla="*/ 39 h 41"/>
                <a:gd name="T16" fmla="*/ 3 w 8"/>
                <a:gd name="T1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1">
                  <a:moveTo>
                    <a:pt x="3" y="21"/>
                  </a:moveTo>
                  <a:cubicBezTo>
                    <a:pt x="3" y="18"/>
                    <a:pt x="3" y="14"/>
                    <a:pt x="3" y="11"/>
                  </a:cubicBezTo>
                  <a:cubicBezTo>
                    <a:pt x="3" y="8"/>
                    <a:pt x="4" y="5"/>
                    <a:pt x="4" y="2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0" y="4"/>
                    <a:pt x="0" y="8"/>
                    <a:pt x="0" y="11"/>
                  </a:cubicBezTo>
                  <a:cubicBezTo>
                    <a:pt x="0" y="14"/>
                    <a:pt x="0" y="18"/>
                    <a:pt x="0" y="21"/>
                  </a:cubicBezTo>
                  <a:cubicBezTo>
                    <a:pt x="1" y="28"/>
                    <a:pt x="3" y="34"/>
                    <a:pt x="6" y="40"/>
                  </a:cubicBezTo>
                  <a:cubicBezTo>
                    <a:pt x="6" y="41"/>
                    <a:pt x="8" y="40"/>
                    <a:pt x="8" y="39"/>
                  </a:cubicBezTo>
                  <a:cubicBezTo>
                    <a:pt x="5" y="33"/>
                    <a:pt x="4" y="27"/>
                    <a:pt x="3" y="2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6" name="Freeform 1370"/>
            <p:cNvSpPr/>
            <p:nvPr/>
          </p:nvSpPr>
          <p:spPr bwMode="auto">
            <a:xfrm>
              <a:off x="1531938" y="3948114"/>
              <a:ext cx="30163" cy="114300"/>
            </a:xfrm>
            <a:custGeom>
              <a:avLst/>
              <a:gdLst>
                <a:gd name="T0" fmla="*/ 4 w 8"/>
                <a:gd name="T1" fmla="*/ 15 h 30"/>
                <a:gd name="T2" fmla="*/ 3 w 8"/>
                <a:gd name="T3" fmla="*/ 8 h 30"/>
                <a:gd name="T4" fmla="*/ 3 w 8"/>
                <a:gd name="T5" fmla="*/ 1 h 30"/>
                <a:gd name="T6" fmla="*/ 0 w 8"/>
                <a:gd name="T7" fmla="*/ 1 h 30"/>
                <a:gd name="T8" fmla="*/ 0 w 8"/>
                <a:gd name="T9" fmla="*/ 8 h 30"/>
                <a:gd name="T10" fmla="*/ 1 w 8"/>
                <a:gd name="T11" fmla="*/ 16 h 30"/>
                <a:gd name="T12" fmla="*/ 6 w 8"/>
                <a:gd name="T13" fmla="*/ 30 h 30"/>
                <a:gd name="T14" fmla="*/ 8 w 8"/>
                <a:gd name="T15" fmla="*/ 29 h 30"/>
                <a:gd name="T16" fmla="*/ 4 w 8"/>
                <a:gd name="T17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30">
                  <a:moveTo>
                    <a:pt x="4" y="15"/>
                  </a:moveTo>
                  <a:cubicBezTo>
                    <a:pt x="3" y="13"/>
                    <a:pt x="3" y="11"/>
                    <a:pt x="3" y="8"/>
                  </a:cubicBezTo>
                  <a:cubicBezTo>
                    <a:pt x="3" y="6"/>
                    <a:pt x="3" y="3"/>
                    <a:pt x="3" y="1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3"/>
                    <a:pt x="0" y="6"/>
                    <a:pt x="0" y="8"/>
                  </a:cubicBezTo>
                  <a:cubicBezTo>
                    <a:pt x="0" y="11"/>
                    <a:pt x="0" y="13"/>
                    <a:pt x="1" y="16"/>
                  </a:cubicBezTo>
                  <a:cubicBezTo>
                    <a:pt x="2" y="21"/>
                    <a:pt x="4" y="26"/>
                    <a:pt x="6" y="30"/>
                  </a:cubicBezTo>
                  <a:cubicBezTo>
                    <a:pt x="7" y="30"/>
                    <a:pt x="8" y="30"/>
                    <a:pt x="8" y="29"/>
                  </a:cubicBezTo>
                  <a:cubicBezTo>
                    <a:pt x="6" y="25"/>
                    <a:pt x="5" y="20"/>
                    <a:pt x="4" y="1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7" name="Freeform 1371"/>
            <p:cNvSpPr/>
            <p:nvPr/>
          </p:nvSpPr>
          <p:spPr bwMode="auto">
            <a:xfrm>
              <a:off x="1581151" y="3994151"/>
              <a:ext cx="30163" cy="79375"/>
            </a:xfrm>
            <a:custGeom>
              <a:avLst/>
              <a:gdLst>
                <a:gd name="T0" fmla="*/ 7 w 8"/>
                <a:gd name="T1" fmla="*/ 19 h 21"/>
                <a:gd name="T2" fmla="*/ 4 w 8"/>
                <a:gd name="T3" fmla="*/ 2 h 21"/>
                <a:gd name="T4" fmla="*/ 1 w 8"/>
                <a:gd name="T5" fmla="*/ 2 h 21"/>
                <a:gd name="T6" fmla="*/ 1 w 8"/>
                <a:gd name="T7" fmla="*/ 11 h 21"/>
                <a:gd name="T8" fmla="*/ 5 w 8"/>
                <a:gd name="T9" fmla="*/ 20 h 21"/>
                <a:gd name="T10" fmla="*/ 7 w 8"/>
                <a:gd name="T11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1">
                  <a:moveTo>
                    <a:pt x="7" y="19"/>
                  </a:moveTo>
                  <a:cubicBezTo>
                    <a:pt x="4" y="14"/>
                    <a:pt x="3" y="8"/>
                    <a:pt x="4" y="2"/>
                  </a:cubicBezTo>
                  <a:cubicBezTo>
                    <a:pt x="4" y="1"/>
                    <a:pt x="2" y="0"/>
                    <a:pt x="1" y="2"/>
                  </a:cubicBezTo>
                  <a:cubicBezTo>
                    <a:pt x="0" y="5"/>
                    <a:pt x="0" y="8"/>
                    <a:pt x="1" y="11"/>
                  </a:cubicBezTo>
                  <a:cubicBezTo>
                    <a:pt x="2" y="15"/>
                    <a:pt x="3" y="17"/>
                    <a:pt x="5" y="20"/>
                  </a:cubicBezTo>
                  <a:cubicBezTo>
                    <a:pt x="6" y="21"/>
                    <a:pt x="8" y="20"/>
                    <a:pt x="7" y="19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8" name="Freeform 1372"/>
            <p:cNvSpPr/>
            <p:nvPr/>
          </p:nvSpPr>
          <p:spPr bwMode="auto">
            <a:xfrm>
              <a:off x="1219201" y="3325814"/>
              <a:ext cx="49213" cy="125413"/>
            </a:xfrm>
            <a:custGeom>
              <a:avLst/>
              <a:gdLst>
                <a:gd name="T0" fmla="*/ 10 w 13"/>
                <a:gd name="T1" fmla="*/ 1 h 33"/>
                <a:gd name="T2" fmla="*/ 6 w 13"/>
                <a:gd name="T3" fmla="*/ 16 h 33"/>
                <a:gd name="T4" fmla="*/ 0 w 13"/>
                <a:gd name="T5" fmla="*/ 31 h 33"/>
                <a:gd name="T6" fmla="*/ 2 w 13"/>
                <a:gd name="T7" fmla="*/ 32 h 33"/>
                <a:gd name="T8" fmla="*/ 8 w 13"/>
                <a:gd name="T9" fmla="*/ 17 h 33"/>
                <a:gd name="T10" fmla="*/ 12 w 13"/>
                <a:gd name="T11" fmla="*/ 2 h 33"/>
                <a:gd name="T12" fmla="*/ 10 w 13"/>
                <a:gd name="T13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3">
                  <a:moveTo>
                    <a:pt x="10" y="1"/>
                  </a:moveTo>
                  <a:cubicBezTo>
                    <a:pt x="8" y="6"/>
                    <a:pt x="7" y="11"/>
                    <a:pt x="6" y="16"/>
                  </a:cubicBezTo>
                  <a:cubicBezTo>
                    <a:pt x="4" y="21"/>
                    <a:pt x="2" y="26"/>
                    <a:pt x="0" y="31"/>
                  </a:cubicBezTo>
                  <a:cubicBezTo>
                    <a:pt x="0" y="32"/>
                    <a:pt x="2" y="33"/>
                    <a:pt x="2" y="32"/>
                  </a:cubicBezTo>
                  <a:cubicBezTo>
                    <a:pt x="4" y="27"/>
                    <a:pt x="6" y="22"/>
                    <a:pt x="8" y="17"/>
                  </a:cubicBezTo>
                  <a:cubicBezTo>
                    <a:pt x="10" y="12"/>
                    <a:pt x="11" y="7"/>
                    <a:pt x="12" y="2"/>
                  </a:cubicBezTo>
                  <a:cubicBezTo>
                    <a:pt x="13" y="0"/>
                    <a:pt x="11" y="0"/>
                    <a:pt x="1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19" name="Freeform 1373"/>
            <p:cNvSpPr/>
            <p:nvPr/>
          </p:nvSpPr>
          <p:spPr bwMode="auto">
            <a:xfrm>
              <a:off x="1276351" y="3386139"/>
              <a:ext cx="30163" cy="84138"/>
            </a:xfrm>
            <a:custGeom>
              <a:avLst/>
              <a:gdLst>
                <a:gd name="T0" fmla="*/ 5 w 8"/>
                <a:gd name="T1" fmla="*/ 2 h 22"/>
                <a:gd name="T2" fmla="*/ 3 w 8"/>
                <a:gd name="T3" fmla="*/ 11 h 22"/>
                <a:gd name="T4" fmla="*/ 0 w 8"/>
                <a:gd name="T5" fmla="*/ 20 h 22"/>
                <a:gd name="T6" fmla="*/ 2 w 8"/>
                <a:gd name="T7" fmla="*/ 21 h 22"/>
                <a:gd name="T8" fmla="*/ 5 w 8"/>
                <a:gd name="T9" fmla="*/ 12 h 22"/>
                <a:gd name="T10" fmla="*/ 8 w 8"/>
                <a:gd name="T11" fmla="*/ 3 h 22"/>
                <a:gd name="T12" fmla="*/ 5 w 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2">
                  <a:moveTo>
                    <a:pt x="5" y="2"/>
                  </a:moveTo>
                  <a:cubicBezTo>
                    <a:pt x="4" y="5"/>
                    <a:pt x="4" y="8"/>
                    <a:pt x="3" y="11"/>
                  </a:cubicBezTo>
                  <a:cubicBezTo>
                    <a:pt x="2" y="14"/>
                    <a:pt x="1" y="17"/>
                    <a:pt x="0" y="20"/>
                  </a:cubicBezTo>
                  <a:cubicBezTo>
                    <a:pt x="0" y="22"/>
                    <a:pt x="2" y="22"/>
                    <a:pt x="2" y="21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9"/>
                    <a:pt x="7" y="6"/>
                    <a:pt x="8" y="3"/>
                  </a:cubicBezTo>
                  <a:cubicBezTo>
                    <a:pt x="8" y="1"/>
                    <a:pt x="6" y="0"/>
                    <a:pt x="5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0" name="Freeform 1374"/>
            <p:cNvSpPr/>
            <p:nvPr/>
          </p:nvSpPr>
          <p:spPr bwMode="auto">
            <a:xfrm>
              <a:off x="1065213" y="3884614"/>
              <a:ext cx="25400" cy="79375"/>
            </a:xfrm>
            <a:custGeom>
              <a:avLst/>
              <a:gdLst>
                <a:gd name="T0" fmla="*/ 5 w 7"/>
                <a:gd name="T1" fmla="*/ 1 h 21"/>
                <a:gd name="T2" fmla="*/ 3 w 7"/>
                <a:gd name="T3" fmla="*/ 11 h 21"/>
                <a:gd name="T4" fmla="*/ 0 w 7"/>
                <a:gd name="T5" fmla="*/ 20 h 21"/>
                <a:gd name="T6" fmla="*/ 2 w 7"/>
                <a:gd name="T7" fmla="*/ 20 h 21"/>
                <a:gd name="T8" fmla="*/ 6 w 7"/>
                <a:gd name="T9" fmla="*/ 11 h 21"/>
                <a:gd name="T10" fmla="*/ 7 w 7"/>
                <a:gd name="T11" fmla="*/ 2 h 21"/>
                <a:gd name="T12" fmla="*/ 5 w 7"/>
                <a:gd name="T13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1">
                  <a:moveTo>
                    <a:pt x="5" y="1"/>
                  </a:moveTo>
                  <a:cubicBezTo>
                    <a:pt x="4" y="4"/>
                    <a:pt x="4" y="7"/>
                    <a:pt x="3" y="11"/>
                  </a:cubicBezTo>
                  <a:cubicBezTo>
                    <a:pt x="2" y="14"/>
                    <a:pt x="1" y="17"/>
                    <a:pt x="0" y="20"/>
                  </a:cubicBezTo>
                  <a:cubicBezTo>
                    <a:pt x="0" y="21"/>
                    <a:pt x="1" y="21"/>
                    <a:pt x="2" y="20"/>
                  </a:cubicBezTo>
                  <a:cubicBezTo>
                    <a:pt x="4" y="17"/>
                    <a:pt x="5" y="14"/>
                    <a:pt x="6" y="11"/>
                  </a:cubicBezTo>
                  <a:cubicBezTo>
                    <a:pt x="6" y="8"/>
                    <a:pt x="7" y="5"/>
                    <a:pt x="7" y="2"/>
                  </a:cubicBezTo>
                  <a:cubicBezTo>
                    <a:pt x="7" y="0"/>
                    <a:pt x="5" y="0"/>
                    <a:pt x="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1" name="Freeform 1375"/>
            <p:cNvSpPr/>
            <p:nvPr/>
          </p:nvSpPr>
          <p:spPr bwMode="auto">
            <a:xfrm>
              <a:off x="1106488" y="3911601"/>
              <a:ext cx="25400" cy="52388"/>
            </a:xfrm>
            <a:custGeom>
              <a:avLst/>
              <a:gdLst>
                <a:gd name="T0" fmla="*/ 6 w 7"/>
                <a:gd name="T1" fmla="*/ 0 h 14"/>
                <a:gd name="T2" fmla="*/ 4 w 7"/>
                <a:gd name="T3" fmla="*/ 1 h 14"/>
                <a:gd name="T4" fmla="*/ 1 w 7"/>
                <a:gd name="T5" fmla="*/ 13 h 14"/>
                <a:gd name="T6" fmla="*/ 3 w 7"/>
                <a:gd name="T7" fmla="*/ 13 h 14"/>
                <a:gd name="T8" fmla="*/ 7 w 7"/>
                <a:gd name="T9" fmla="*/ 2 h 14"/>
                <a:gd name="T10" fmla="*/ 6 w 7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4">
                  <a:moveTo>
                    <a:pt x="6" y="0"/>
                  </a:moveTo>
                  <a:cubicBezTo>
                    <a:pt x="5" y="0"/>
                    <a:pt x="4" y="1"/>
                    <a:pt x="4" y="1"/>
                  </a:cubicBezTo>
                  <a:cubicBezTo>
                    <a:pt x="3" y="5"/>
                    <a:pt x="2" y="9"/>
                    <a:pt x="1" y="13"/>
                  </a:cubicBezTo>
                  <a:cubicBezTo>
                    <a:pt x="0" y="14"/>
                    <a:pt x="2" y="14"/>
                    <a:pt x="3" y="13"/>
                  </a:cubicBezTo>
                  <a:cubicBezTo>
                    <a:pt x="4" y="10"/>
                    <a:pt x="6" y="6"/>
                    <a:pt x="7" y="2"/>
                  </a:cubicBezTo>
                  <a:cubicBezTo>
                    <a:pt x="7" y="1"/>
                    <a:pt x="6" y="1"/>
                    <a:pt x="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2" name="Freeform 1376"/>
            <p:cNvSpPr/>
            <p:nvPr/>
          </p:nvSpPr>
          <p:spPr bwMode="auto">
            <a:xfrm>
              <a:off x="1550988" y="4249739"/>
              <a:ext cx="14288" cy="7938"/>
            </a:xfrm>
            <a:custGeom>
              <a:avLst/>
              <a:gdLst>
                <a:gd name="T0" fmla="*/ 2 w 4"/>
                <a:gd name="T1" fmla="*/ 0 h 2"/>
                <a:gd name="T2" fmla="*/ 2 w 4"/>
                <a:gd name="T3" fmla="*/ 2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0" y="0"/>
                    <a:pt x="0" y="2"/>
                    <a:pt x="2" y="2"/>
                  </a:cubicBezTo>
                  <a:cubicBezTo>
                    <a:pt x="4" y="2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3" name="Freeform 1377"/>
            <p:cNvSpPr/>
            <p:nvPr/>
          </p:nvSpPr>
          <p:spPr bwMode="auto">
            <a:xfrm>
              <a:off x="1573213" y="4341814"/>
              <a:ext cx="11113" cy="17463"/>
            </a:xfrm>
            <a:custGeom>
              <a:avLst/>
              <a:gdLst>
                <a:gd name="T0" fmla="*/ 3 w 3"/>
                <a:gd name="T1" fmla="*/ 3 h 5"/>
                <a:gd name="T2" fmla="*/ 3 w 3"/>
                <a:gd name="T3" fmla="*/ 3 h 5"/>
                <a:gd name="T4" fmla="*/ 3 w 3"/>
                <a:gd name="T5" fmla="*/ 2 h 5"/>
                <a:gd name="T6" fmla="*/ 3 w 3"/>
                <a:gd name="T7" fmla="*/ 1 h 5"/>
                <a:gd name="T8" fmla="*/ 2 w 3"/>
                <a:gd name="T9" fmla="*/ 0 h 5"/>
                <a:gd name="T10" fmla="*/ 2 w 3"/>
                <a:gd name="T11" fmla="*/ 0 h 5"/>
                <a:gd name="T12" fmla="*/ 1 w 3"/>
                <a:gd name="T13" fmla="*/ 0 h 5"/>
                <a:gd name="T14" fmla="*/ 1 w 3"/>
                <a:gd name="T15" fmla="*/ 0 h 5"/>
                <a:gd name="T16" fmla="*/ 0 w 3"/>
                <a:gd name="T17" fmla="*/ 1 h 5"/>
                <a:gd name="T18" fmla="*/ 0 w 3"/>
                <a:gd name="T19" fmla="*/ 2 h 5"/>
                <a:gd name="T20" fmla="*/ 0 w 3"/>
                <a:gd name="T21" fmla="*/ 3 h 5"/>
                <a:gd name="T22" fmla="*/ 0 w 3"/>
                <a:gd name="T23" fmla="*/ 3 h 5"/>
                <a:gd name="T24" fmla="*/ 0 w 3"/>
                <a:gd name="T25" fmla="*/ 4 h 5"/>
                <a:gd name="T26" fmla="*/ 0 w 3"/>
                <a:gd name="T27" fmla="*/ 4 h 5"/>
                <a:gd name="T28" fmla="*/ 2 w 3"/>
                <a:gd name="T29" fmla="*/ 5 h 5"/>
                <a:gd name="T30" fmla="*/ 3 w 3"/>
                <a:gd name="T31" fmla="*/ 4 h 5"/>
                <a:gd name="T32" fmla="*/ 3 w 3"/>
                <a:gd name="T33" fmla="*/ 4 h 5"/>
                <a:gd name="T34" fmla="*/ 3 w 3"/>
                <a:gd name="T3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" h="5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2" y="5"/>
                    <a:pt x="3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4" name="Freeform 1378"/>
            <p:cNvSpPr/>
            <p:nvPr/>
          </p:nvSpPr>
          <p:spPr bwMode="auto">
            <a:xfrm>
              <a:off x="1663701" y="4364039"/>
              <a:ext cx="22225" cy="11113"/>
            </a:xfrm>
            <a:custGeom>
              <a:avLst/>
              <a:gdLst>
                <a:gd name="T0" fmla="*/ 5 w 6"/>
                <a:gd name="T1" fmla="*/ 1 h 3"/>
                <a:gd name="T2" fmla="*/ 4 w 6"/>
                <a:gd name="T3" fmla="*/ 0 h 3"/>
                <a:gd name="T4" fmla="*/ 4 w 6"/>
                <a:gd name="T5" fmla="*/ 0 h 3"/>
                <a:gd name="T6" fmla="*/ 3 w 6"/>
                <a:gd name="T7" fmla="*/ 0 h 3"/>
                <a:gd name="T8" fmla="*/ 2 w 6"/>
                <a:gd name="T9" fmla="*/ 1 h 3"/>
                <a:gd name="T10" fmla="*/ 1 w 6"/>
                <a:gd name="T11" fmla="*/ 1 h 3"/>
                <a:gd name="T12" fmla="*/ 0 w 6"/>
                <a:gd name="T13" fmla="*/ 2 h 3"/>
                <a:gd name="T14" fmla="*/ 1 w 6"/>
                <a:gd name="T15" fmla="*/ 3 h 3"/>
                <a:gd name="T16" fmla="*/ 2 w 6"/>
                <a:gd name="T17" fmla="*/ 3 h 3"/>
                <a:gd name="T18" fmla="*/ 3 w 6"/>
                <a:gd name="T19" fmla="*/ 3 h 3"/>
                <a:gd name="T20" fmla="*/ 4 w 6"/>
                <a:gd name="T21" fmla="*/ 3 h 3"/>
                <a:gd name="T22" fmla="*/ 4 w 6"/>
                <a:gd name="T23" fmla="*/ 3 h 3"/>
                <a:gd name="T24" fmla="*/ 5 w 6"/>
                <a:gd name="T25" fmla="*/ 3 h 3"/>
                <a:gd name="T26" fmla="*/ 5 w 6"/>
                <a:gd name="T2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" h="3">
                  <a:moveTo>
                    <a:pt x="5" y="1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1" y="3"/>
                    <a:pt x="1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6" y="3"/>
                    <a:pt x="6" y="1"/>
                    <a:pt x="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5" name="Freeform 1379"/>
            <p:cNvSpPr/>
            <p:nvPr/>
          </p:nvSpPr>
          <p:spPr bwMode="auto">
            <a:xfrm>
              <a:off x="1743076" y="3155951"/>
              <a:ext cx="11113" cy="19050"/>
            </a:xfrm>
            <a:custGeom>
              <a:avLst/>
              <a:gdLst>
                <a:gd name="T0" fmla="*/ 3 w 3"/>
                <a:gd name="T1" fmla="*/ 2 h 5"/>
                <a:gd name="T2" fmla="*/ 3 w 3"/>
                <a:gd name="T3" fmla="*/ 1 h 5"/>
                <a:gd name="T4" fmla="*/ 1 w 3"/>
                <a:gd name="T5" fmla="*/ 0 h 5"/>
                <a:gd name="T6" fmla="*/ 0 w 3"/>
                <a:gd name="T7" fmla="*/ 1 h 5"/>
                <a:gd name="T8" fmla="*/ 0 w 3"/>
                <a:gd name="T9" fmla="*/ 2 h 5"/>
                <a:gd name="T10" fmla="*/ 0 w 3"/>
                <a:gd name="T11" fmla="*/ 2 h 5"/>
                <a:gd name="T12" fmla="*/ 0 w 3"/>
                <a:gd name="T13" fmla="*/ 3 h 5"/>
                <a:gd name="T14" fmla="*/ 0 w 3"/>
                <a:gd name="T15" fmla="*/ 4 h 5"/>
                <a:gd name="T16" fmla="*/ 0 w 3"/>
                <a:gd name="T17" fmla="*/ 4 h 5"/>
                <a:gd name="T18" fmla="*/ 1 w 3"/>
                <a:gd name="T19" fmla="*/ 5 h 5"/>
                <a:gd name="T20" fmla="*/ 1 w 3"/>
                <a:gd name="T21" fmla="*/ 5 h 5"/>
                <a:gd name="T22" fmla="*/ 2 w 3"/>
                <a:gd name="T23" fmla="*/ 5 h 5"/>
                <a:gd name="T24" fmla="*/ 3 w 3"/>
                <a:gd name="T25" fmla="*/ 4 h 5"/>
                <a:gd name="T26" fmla="*/ 3 w 3"/>
                <a:gd name="T27" fmla="*/ 4 h 5"/>
                <a:gd name="T28" fmla="*/ 3 w 3"/>
                <a:gd name="T29" fmla="*/ 3 h 5"/>
                <a:gd name="T30" fmla="*/ 3 w 3"/>
                <a:gd name="T31" fmla="*/ 2 h 5"/>
                <a:gd name="T32" fmla="*/ 3 w 3"/>
                <a:gd name="T3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" h="5">
                  <a:moveTo>
                    <a:pt x="3" y="2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6" name="Freeform 1380"/>
            <p:cNvSpPr/>
            <p:nvPr/>
          </p:nvSpPr>
          <p:spPr bwMode="auto">
            <a:xfrm>
              <a:off x="1701801" y="3289301"/>
              <a:ext cx="19050" cy="30163"/>
            </a:xfrm>
            <a:custGeom>
              <a:avLst/>
              <a:gdLst>
                <a:gd name="T0" fmla="*/ 5 w 5"/>
                <a:gd name="T1" fmla="*/ 2 h 8"/>
                <a:gd name="T2" fmla="*/ 4 w 5"/>
                <a:gd name="T3" fmla="*/ 1 h 8"/>
                <a:gd name="T4" fmla="*/ 3 w 5"/>
                <a:gd name="T5" fmla="*/ 1 h 8"/>
                <a:gd name="T6" fmla="*/ 2 w 5"/>
                <a:gd name="T7" fmla="*/ 3 h 8"/>
                <a:gd name="T8" fmla="*/ 1 w 5"/>
                <a:gd name="T9" fmla="*/ 3 h 8"/>
                <a:gd name="T10" fmla="*/ 1 w 5"/>
                <a:gd name="T11" fmla="*/ 4 h 8"/>
                <a:gd name="T12" fmla="*/ 1 w 5"/>
                <a:gd name="T13" fmla="*/ 4 h 8"/>
                <a:gd name="T14" fmla="*/ 0 w 5"/>
                <a:gd name="T15" fmla="*/ 5 h 8"/>
                <a:gd name="T16" fmla="*/ 1 w 5"/>
                <a:gd name="T17" fmla="*/ 6 h 8"/>
                <a:gd name="T18" fmla="*/ 3 w 5"/>
                <a:gd name="T19" fmla="*/ 7 h 8"/>
                <a:gd name="T20" fmla="*/ 4 w 5"/>
                <a:gd name="T21" fmla="*/ 7 h 8"/>
                <a:gd name="T22" fmla="*/ 4 w 5"/>
                <a:gd name="T23" fmla="*/ 6 h 8"/>
                <a:gd name="T24" fmla="*/ 5 w 5"/>
                <a:gd name="T25" fmla="*/ 5 h 8"/>
                <a:gd name="T26" fmla="*/ 5 w 5"/>
                <a:gd name="T27" fmla="*/ 5 h 8"/>
                <a:gd name="T28" fmla="*/ 5 w 5"/>
                <a:gd name="T29" fmla="*/ 4 h 8"/>
                <a:gd name="T30" fmla="*/ 5 w 5"/>
                <a:gd name="T31" fmla="*/ 4 h 8"/>
                <a:gd name="T32" fmla="*/ 5 w 5"/>
                <a:gd name="T3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" h="8">
                  <a:moveTo>
                    <a:pt x="5" y="2"/>
                  </a:moveTo>
                  <a:cubicBezTo>
                    <a:pt x="5" y="1"/>
                    <a:pt x="5" y="1"/>
                    <a:pt x="4" y="1"/>
                  </a:cubicBezTo>
                  <a:cubicBezTo>
                    <a:pt x="4" y="0"/>
                    <a:pt x="3" y="1"/>
                    <a:pt x="3" y="1"/>
                  </a:cubicBezTo>
                  <a:cubicBezTo>
                    <a:pt x="3" y="2"/>
                    <a:pt x="2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0" y="5"/>
                    <a:pt x="0" y="5"/>
                  </a:cubicBezTo>
                  <a:cubicBezTo>
                    <a:pt x="0" y="6"/>
                    <a:pt x="1" y="6"/>
                    <a:pt x="1" y="6"/>
                  </a:cubicBezTo>
                  <a:cubicBezTo>
                    <a:pt x="1" y="7"/>
                    <a:pt x="2" y="8"/>
                    <a:pt x="3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4" y="7"/>
                    <a:pt x="4" y="6"/>
                    <a:pt x="4" y="6"/>
                  </a:cubicBezTo>
                  <a:cubicBezTo>
                    <a:pt x="4" y="6"/>
                    <a:pt x="4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7" name="Freeform 1381"/>
            <p:cNvSpPr/>
            <p:nvPr/>
          </p:nvSpPr>
          <p:spPr bwMode="auto">
            <a:xfrm>
              <a:off x="1863726" y="3216276"/>
              <a:ext cx="19050" cy="26988"/>
            </a:xfrm>
            <a:custGeom>
              <a:avLst/>
              <a:gdLst>
                <a:gd name="T0" fmla="*/ 4 w 5"/>
                <a:gd name="T1" fmla="*/ 1 h 7"/>
                <a:gd name="T2" fmla="*/ 4 w 5"/>
                <a:gd name="T3" fmla="*/ 1 h 7"/>
                <a:gd name="T4" fmla="*/ 4 w 5"/>
                <a:gd name="T5" fmla="*/ 0 h 7"/>
                <a:gd name="T6" fmla="*/ 4 w 5"/>
                <a:gd name="T7" fmla="*/ 0 h 7"/>
                <a:gd name="T8" fmla="*/ 2 w 5"/>
                <a:gd name="T9" fmla="*/ 1 h 7"/>
                <a:gd name="T10" fmla="*/ 2 w 5"/>
                <a:gd name="T11" fmla="*/ 1 h 7"/>
                <a:gd name="T12" fmla="*/ 3 w 5"/>
                <a:gd name="T13" fmla="*/ 0 h 7"/>
                <a:gd name="T14" fmla="*/ 2 w 5"/>
                <a:gd name="T15" fmla="*/ 1 h 7"/>
                <a:gd name="T16" fmla="*/ 2 w 5"/>
                <a:gd name="T17" fmla="*/ 1 h 7"/>
                <a:gd name="T18" fmla="*/ 1 w 5"/>
                <a:gd name="T19" fmla="*/ 2 h 7"/>
                <a:gd name="T20" fmla="*/ 1 w 5"/>
                <a:gd name="T21" fmla="*/ 2 h 7"/>
                <a:gd name="T22" fmla="*/ 1 w 5"/>
                <a:gd name="T23" fmla="*/ 3 h 7"/>
                <a:gd name="T24" fmla="*/ 1 w 5"/>
                <a:gd name="T25" fmla="*/ 4 h 7"/>
                <a:gd name="T26" fmla="*/ 0 w 5"/>
                <a:gd name="T27" fmla="*/ 4 h 7"/>
                <a:gd name="T28" fmla="*/ 0 w 5"/>
                <a:gd name="T29" fmla="*/ 5 h 7"/>
                <a:gd name="T30" fmla="*/ 0 w 5"/>
                <a:gd name="T31" fmla="*/ 5 h 7"/>
                <a:gd name="T32" fmla="*/ 1 w 5"/>
                <a:gd name="T33" fmla="*/ 6 h 7"/>
                <a:gd name="T34" fmla="*/ 1 w 5"/>
                <a:gd name="T35" fmla="*/ 7 h 7"/>
                <a:gd name="T36" fmla="*/ 3 w 5"/>
                <a:gd name="T37" fmla="*/ 6 h 7"/>
                <a:gd name="T38" fmla="*/ 3 w 5"/>
                <a:gd name="T39" fmla="*/ 6 h 7"/>
                <a:gd name="T40" fmla="*/ 4 w 5"/>
                <a:gd name="T41" fmla="*/ 5 h 7"/>
                <a:gd name="T42" fmla="*/ 4 w 5"/>
                <a:gd name="T43" fmla="*/ 5 h 7"/>
                <a:gd name="T44" fmla="*/ 4 w 5"/>
                <a:gd name="T45" fmla="*/ 4 h 7"/>
                <a:gd name="T46" fmla="*/ 4 w 5"/>
                <a:gd name="T47" fmla="*/ 3 h 7"/>
                <a:gd name="T48" fmla="*/ 4 w 5"/>
                <a:gd name="T49" fmla="*/ 3 h 7"/>
                <a:gd name="T50" fmla="*/ 4 w 5"/>
                <a:gd name="T5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7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2" y="7"/>
                    <a:pt x="2" y="7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4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2"/>
                    <a:pt x="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8" name="Freeform 1382"/>
            <p:cNvSpPr/>
            <p:nvPr/>
          </p:nvSpPr>
          <p:spPr bwMode="auto">
            <a:xfrm>
              <a:off x="1776413" y="3730626"/>
              <a:ext cx="15875" cy="17463"/>
            </a:xfrm>
            <a:custGeom>
              <a:avLst/>
              <a:gdLst>
                <a:gd name="T0" fmla="*/ 3 w 4"/>
                <a:gd name="T1" fmla="*/ 1 h 5"/>
                <a:gd name="T2" fmla="*/ 3 w 4"/>
                <a:gd name="T3" fmla="*/ 0 h 5"/>
                <a:gd name="T4" fmla="*/ 2 w 4"/>
                <a:gd name="T5" fmla="*/ 0 h 5"/>
                <a:gd name="T6" fmla="*/ 1 w 4"/>
                <a:gd name="T7" fmla="*/ 0 h 5"/>
                <a:gd name="T8" fmla="*/ 1 w 4"/>
                <a:gd name="T9" fmla="*/ 1 h 5"/>
                <a:gd name="T10" fmla="*/ 0 w 4"/>
                <a:gd name="T11" fmla="*/ 2 h 5"/>
                <a:gd name="T12" fmla="*/ 0 w 4"/>
                <a:gd name="T13" fmla="*/ 3 h 5"/>
                <a:gd name="T14" fmla="*/ 1 w 4"/>
                <a:gd name="T15" fmla="*/ 3 h 5"/>
                <a:gd name="T16" fmla="*/ 1 w 4"/>
                <a:gd name="T17" fmla="*/ 4 h 5"/>
                <a:gd name="T18" fmla="*/ 1 w 4"/>
                <a:gd name="T19" fmla="*/ 4 h 5"/>
                <a:gd name="T20" fmla="*/ 1 w 4"/>
                <a:gd name="T21" fmla="*/ 4 h 5"/>
                <a:gd name="T22" fmla="*/ 1 w 4"/>
                <a:gd name="T23" fmla="*/ 4 h 5"/>
                <a:gd name="T24" fmla="*/ 2 w 4"/>
                <a:gd name="T25" fmla="*/ 5 h 5"/>
                <a:gd name="T26" fmla="*/ 2 w 4"/>
                <a:gd name="T27" fmla="*/ 5 h 5"/>
                <a:gd name="T28" fmla="*/ 3 w 4"/>
                <a:gd name="T29" fmla="*/ 5 h 5"/>
                <a:gd name="T30" fmla="*/ 3 w 4"/>
                <a:gd name="T31" fmla="*/ 4 h 5"/>
                <a:gd name="T32" fmla="*/ 3 w 4"/>
                <a:gd name="T33" fmla="*/ 4 h 5"/>
                <a:gd name="T34" fmla="*/ 4 w 4"/>
                <a:gd name="T35" fmla="*/ 4 h 5"/>
                <a:gd name="T36" fmla="*/ 4 w 4"/>
                <a:gd name="T37" fmla="*/ 4 h 5"/>
                <a:gd name="T38" fmla="*/ 4 w 4"/>
                <a:gd name="T39" fmla="*/ 3 h 5"/>
                <a:gd name="T40" fmla="*/ 4 w 4"/>
                <a:gd name="T41" fmla="*/ 3 h 5"/>
                <a:gd name="T42" fmla="*/ 4 w 4"/>
                <a:gd name="T43" fmla="*/ 2 h 5"/>
                <a:gd name="T44" fmla="*/ 3 w 4"/>
                <a:gd name="T4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" h="5">
                  <a:moveTo>
                    <a:pt x="3" y="1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29" name="Freeform 1383"/>
            <p:cNvSpPr/>
            <p:nvPr/>
          </p:nvSpPr>
          <p:spPr bwMode="auto">
            <a:xfrm>
              <a:off x="1811338" y="3854451"/>
              <a:ext cx="11113" cy="14288"/>
            </a:xfrm>
            <a:custGeom>
              <a:avLst/>
              <a:gdLst>
                <a:gd name="T0" fmla="*/ 3 w 3"/>
                <a:gd name="T1" fmla="*/ 2 h 4"/>
                <a:gd name="T2" fmla="*/ 3 w 3"/>
                <a:gd name="T3" fmla="*/ 2 h 4"/>
                <a:gd name="T4" fmla="*/ 3 w 3"/>
                <a:gd name="T5" fmla="*/ 2 h 4"/>
                <a:gd name="T6" fmla="*/ 3 w 3"/>
                <a:gd name="T7" fmla="*/ 1 h 4"/>
                <a:gd name="T8" fmla="*/ 3 w 3"/>
                <a:gd name="T9" fmla="*/ 1 h 4"/>
                <a:gd name="T10" fmla="*/ 3 w 3"/>
                <a:gd name="T11" fmla="*/ 1 h 4"/>
                <a:gd name="T12" fmla="*/ 2 w 3"/>
                <a:gd name="T13" fmla="*/ 0 h 4"/>
                <a:gd name="T14" fmla="*/ 2 w 3"/>
                <a:gd name="T15" fmla="*/ 0 h 4"/>
                <a:gd name="T16" fmla="*/ 2 w 3"/>
                <a:gd name="T17" fmla="*/ 0 h 4"/>
                <a:gd name="T18" fmla="*/ 1 w 3"/>
                <a:gd name="T19" fmla="*/ 0 h 4"/>
                <a:gd name="T20" fmla="*/ 1 w 3"/>
                <a:gd name="T21" fmla="*/ 0 h 4"/>
                <a:gd name="T22" fmla="*/ 1 w 3"/>
                <a:gd name="T23" fmla="*/ 0 h 4"/>
                <a:gd name="T24" fmla="*/ 0 w 3"/>
                <a:gd name="T25" fmla="*/ 1 h 4"/>
                <a:gd name="T26" fmla="*/ 0 w 3"/>
                <a:gd name="T27" fmla="*/ 1 h 4"/>
                <a:gd name="T28" fmla="*/ 0 w 3"/>
                <a:gd name="T29" fmla="*/ 2 h 4"/>
                <a:gd name="T30" fmla="*/ 0 w 3"/>
                <a:gd name="T31" fmla="*/ 2 h 4"/>
                <a:gd name="T32" fmla="*/ 0 w 3"/>
                <a:gd name="T33" fmla="*/ 2 h 4"/>
                <a:gd name="T34" fmla="*/ 0 w 3"/>
                <a:gd name="T35" fmla="*/ 2 h 4"/>
                <a:gd name="T36" fmla="*/ 0 w 3"/>
                <a:gd name="T37" fmla="*/ 3 h 4"/>
                <a:gd name="T38" fmla="*/ 0 w 3"/>
                <a:gd name="T39" fmla="*/ 4 h 4"/>
                <a:gd name="T40" fmla="*/ 1 w 3"/>
                <a:gd name="T41" fmla="*/ 4 h 4"/>
                <a:gd name="T42" fmla="*/ 2 w 3"/>
                <a:gd name="T43" fmla="*/ 4 h 4"/>
                <a:gd name="T44" fmla="*/ 2 w 3"/>
                <a:gd name="T45" fmla="*/ 4 h 4"/>
                <a:gd name="T46" fmla="*/ 2 w 3"/>
                <a:gd name="T47" fmla="*/ 4 h 4"/>
                <a:gd name="T48" fmla="*/ 3 w 3"/>
                <a:gd name="T49" fmla="*/ 4 h 4"/>
                <a:gd name="T50" fmla="*/ 3 w 3"/>
                <a:gd name="T51" fmla="*/ 3 h 4"/>
                <a:gd name="T52" fmla="*/ 3 w 3"/>
                <a:gd name="T53" fmla="*/ 2 h 4"/>
                <a:gd name="T54" fmla="*/ 3 w 3"/>
                <a:gd name="T5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0" name="Freeform 1384"/>
            <p:cNvSpPr/>
            <p:nvPr/>
          </p:nvSpPr>
          <p:spPr bwMode="auto">
            <a:xfrm>
              <a:off x="1930401" y="3763964"/>
              <a:ext cx="19050" cy="11113"/>
            </a:xfrm>
            <a:custGeom>
              <a:avLst/>
              <a:gdLst>
                <a:gd name="T0" fmla="*/ 5 w 5"/>
                <a:gd name="T1" fmla="*/ 1 h 3"/>
                <a:gd name="T2" fmla="*/ 4 w 5"/>
                <a:gd name="T3" fmla="*/ 0 h 3"/>
                <a:gd name="T4" fmla="*/ 4 w 5"/>
                <a:gd name="T5" fmla="*/ 0 h 3"/>
                <a:gd name="T6" fmla="*/ 3 w 5"/>
                <a:gd name="T7" fmla="*/ 0 h 3"/>
                <a:gd name="T8" fmla="*/ 3 w 5"/>
                <a:gd name="T9" fmla="*/ 0 h 3"/>
                <a:gd name="T10" fmla="*/ 2 w 5"/>
                <a:gd name="T11" fmla="*/ 0 h 3"/>
                <a:gd name="T12" fmla="*/ 2 w 5"/>
                <a:gd name="T13" fmla="*/ 0 h 3"/>
                <a:gd name="T14" fmla="*/ 1 w 5"/>
                <a:gd name="T15" fmla="*/ 0 h 3"/>
                <a:gd name="T16" fmla="*/ 0 w 5"/>
                <a:gd name="T17" fmla="*/ 0 h 3"/>
                <a:gd name="T18" fmla="*/ 0 w 5"/>
                <a:gd name="T19" fmla="*/ 1 h 3"/>
                <a:gd name="T20" fmla="*/ 0 w 5"/>
                <a:gd name="T21" fmla="*/ 1 h 3"/>
                <a:gd name="T22" fmla="*/ 0 w 5"/>
                <a:gd name="T23" fmla="*/ 2 h 3"/>
                <a:gd name="T24" fmla="*/ 0 w 5"/>
                <a:gd name="T25" fmla="*/ 3 h 3"/>
                <a:gd name="T26" fmla="*/ 1 w 5"/>
                <a:gd name="T27" fmla="*/ 3 h 3"/>
                <a:gd name="T28" fmla="*/ 2 w 5"/>
                <a:gd name="T29" fmla="*/ 3 h 3"/>
                <a:gd name="T30" fmla="*/ 2 w 5"/>
                <a:gd name="T31" fmla="*/ 3 h 3"/>
                <a:gd name="T32" fmla="*/ 3 w 5"/>
                <a:gd name="T33" fmla="*/ 3 h 3"/>
                <a:gd name="T34" fmla="*/ 3 w 5"/>
                <a:gd name="T35" fmla="*/ 3 h 3"/>
                <a:gd name="T36" fmla="*/ 4 w 5"/>
                <a:gd name="T37" fmla="*/ 3 h 3"/>
                <a:gd name="T38" fmla="*/ 4 w 5"/>
                <a:gd name="T39" fmla="*/ 3 h 3"/>
                <a:gd name="T40" fmla="*/ 5 w 5"/>
                <a:gd name="T41" fmla="*/ 2 h 3"/>
                <a:gd name="T42" fmla="*/ 5 w 5"/>
                <a:gd name="T43" fmla="*/ 1 h 3"/>
                <a:gd name="T44" fmla="*/ 5 w 5"/>
                <a:gd name="T4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2558" name="组合 2557"/>
          <p:cNvGrpSpPr/>
          <p:nvPr/>
        </p:nvGrpSpPr>
        <p:grpSpPr>
          <a:xfrm>
            <a:off x="552451" y="346076"/>
            <a:ext cx="1417752" cy="1349659"/>
            <a:chOff x="552450" y="346076"/>
            <a:chExt cx="2214563" cy="2108200"/>
          </a:xfrm>
        </p:grpSpPr>
        <p:sp>
          <p:nvSpPr>
            <p:cNvPr id="1331" name="Freeform 1385"/>
            <p:cNvSpPr/>
            <p:nvPr/>
          </p:nvSpPr>
          <p:spPr bwMode="auto">
            <a:xfrm>
              <a:off x="681038" y="1176339"/>
              <a:ext cx="504825" cy="290513"/>
            </a:xfrm>
            <a:custGeom>
              <a:avLst/>
              <a:gdLst>
                <a:gd name="T0" fmla="*/ 35 w 134"/>
                <a:gd name="T1" fmla="*/ 8 h 77"/>
                <a:gd name="T2" fmla="*/ 45 w 134"/>
                <a:gd name="T3" fmla="*/ 9 h 77"/>
                <a:gd name="T4" fmla="*/ 42 w 134"/>
                <a:gd name="T5" fmla="*/ 12 h 77"/>
                <a:gd name="T6" fmla="*/ 45 w 134"/>
                <a:gd name="T7" fmla="*/ 15 h 77"/>
                <a:gd name="T8" fmla="*/ 45 w 134"/>
                <a:gd name="T9" fmla="*/ 16 h 77"/>
                <a:gd name="T10" fmla="*/ 52 w 134"/>
                <a:gd name="T11" fmla="*/ 10 h 77"/>
                <a:gd name="T12" fmla="*/ 69 w 134"/>
                <a:gd name="T13" fmla="*/ 11 h 77"/>
                <a:gd name="T14" fmla="*/ 84 w 134"/>
                <a:gd name="T15" fmla="*/ 3 h 77"/>
                <a:gd name="T16" fmla="*/ 111 w 134"/>
                <a:gd name="T17" fmla="*/ 0 h 77"/>
                <a:gd name="T18" fmla="*/ 133 w 134"/>
                <a:gd name="T19" fmla="*/ 8 h 77"/>
                <a:gd name="T20" fmla="*/ 125 w 134"/>
                <a:gd name="T21" fmla="*/ 22 h 77"/>
                <a:gd name="T22" fmla="*/ 122 w 134"/>
                <a:gd name="T23" fmla="*/ 22 h 77"/>
                <a:gd name="T24" fmla="*/ 120 w 134"/>
                <a:gd name="T25" fmla="*/ 9 h 77"/>
                <a:gd name="T26" fmla="*/ 95 w 134"/>
                <a:gd name="T27" fmla="*/ 7 h 77"/>
                <a:gd name="T28" fmla="*/ 88 w 134"/>
                <a:gd name="T29" fmla="*/ 13 h 77"/>
                <a:gd name="T30" fmla="*/ 80 w 134"/>
                <a:gd name="T31" fmla="*/ 27 h 77"/>
                <a:gd name="T32" fmla="*/ 75 w 134"/>
                <a:gd name="T33" fmla="*/ 43 h 77"/>
                <a:gd name="T34" fmla="*/ 82 w 134"/>
                <a:gd name="T35" fmla="*/ 46 h 77"/>
                <a:gd name="T36" fmla="*/ 91 w 134"/>
                <a:gd name="T37" fmla="*/ 47 h 77"/>
                <a:gd name="T38" fmla="*/ 109 w 134"/>
                <a:gd name="T39" fmla="*/ 42 h 77"/>
                <a:gd name="T40" fmla="*/ 108 w 134"/>
                <a:gd name="T41" fmla="*/ 50 h 77"/>
                <a:gd name="T42" fmla="*/ 98 w 134"/>
                <a:gd name="T43" fmla="*/ 65 h 77"/>
                <a:gd name="T44" fmla="*/ 86 w 134"/>
                <a:gd name="T45" fmla="*/ 74 h 77"/>
                <a:gd name="T46" fmla="*/ 83 w 134"/>
                <a:gd name="T47" fmla="*/ 70 h 77"/>
                <a:gd name="T48" fmla="*/ 84 w 134"/>
                <a:gd name="T49" fmla="*/ 60 h 77"/>
                <a:gd name="T50" fmla="*/ 82 w 134"/>
                <a:gd name="T51" fmla="*/ 59 h 77"/>
                <a:gd name="T52" fmla="*/ 80 w 134"/>
                <a:gd name="T53" fmla="*/ 65 h 77"/>
                <a:gd name="T54" fmla="*/ 77 w 134"/>
                <a:gd name="T55" fmla="*/ 56 h 77"/>
                <a:gd name="T56" fmla="*/ 74 w 134"/>
                <a:gd name="T57" fmla="*/ 53 h 77"/>
                <a:gd name="T58" fmla="*/ 71 w 134"/>
                <a:gd name="T59" fmla="*/ 48 h 77"/>
                <a:gd name="T60" fmla="*/ 70 w 134"/>
                <a:gd name="T61" fmla="*/ 56 h 77"/>
                <a:gd name="T62" fmla="*/ 70 w 134"/>
                <a:gd name="T63" fmla="*/ 67 h 77"/>
                <a:gd name="T64" fmla="*/ 56 w 134"/>
                <a:gd name="T65" fmla="*/ 57 h 77"/>
                <a:gd name="T66" fmla="*/ 57 w 134"/>
                <a:gd name="T67" fmla="*/ 53 h 77"/>
                <a:gd name="T68" fmla="*/ 45 w 134"/>
                <a:gd name="T69" fmla="*/ 52 h 77"/>
                <a:gd name="T70" fmla="*/ 21 w 134"/>
                <a:gd name="T71" fmla="*/ 56 h 77"/>
                <a:gd name="T72" fmla="*/ 16 w 134"/>
                <a:gd name="T73" fmla="*/ 52 h 77"/>
                <a:gd name="T74" fmla="*/ 7 w 134"/>
                <a:gd name="T75" fmla="*/ 51 h 77"/>
                <a:gd name="T76" fmla="*/ 4 w 134"/>
                <a:gd name="T77" fmla="*/ 45 h 77"/>
                <a:gd name="T78" fmla="*/ 7 w 134"/>
                <a:gd name="T79" fmla="*/ 44 h 77"/>
                <a:gd name="T80" fmla="*/ 20 w 134"/>
                <a:gd name="T81" fmla="*/ 43 h 77"/>
                <a:gd name="T82" fmla="*/ 27 w 134"/>
                <a:gd name="T83" fmla="*/ 44 h 77"/>
                <a:gd name="T84" fmla="*/ 25 w 134"/>
                <a:gd name="T85" fmla="*/ 33 h 77"/>
                <a:gd name="T86" fmla="*/ 23 w 134"/>
                <a:gd name="T87" fmla="*/ 26 h 77"/>
                <a:gd name="T88" fmla="*/ 23 w 134"/>
                <a:gd name="T89" fmla="*/ 25 h 77"/>
                <a:gd name="T90" fmla="*/ 21 w 134"/>
                <a:gd name="T91" fmla="*/ 29 h 77"/>
                <a:gd name="T92" fmla="*/ 14 w 134"/>
                <a:gd name="T93" fmla="*/ 27 h 77"/>
                <a:gd name="T94" fmla="*/ 4 w 134"/>
                <a:gd name="T95" fmla="*/ 26 h 77"/>
                <a:gd name="T96" fmla="*/ 0 w 134"/>
                <a:gd name="T97" fmla="*/ 15 h 77"/>
                <a:gd name="T98" fmla="*/ 10 w 134"/>
                <a:gd name="T99" fmla="*/ 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4" h="77">
                  <a:moveTo>
                    <a:pt x="20" y="8"/>
                  </a:moveTo>
                  <a:cubicBezTo>
                    <a:pt x="25" y="8"/>
                    <a:pt x="30" y="8"/>
                    <a:pt x="35" y="8"/>
                  </a:cubicBezTo>
                  <a:cubicBezTo>
                    <a:pt x="36" y="9"/>
                    <a:pt x="38" y="8"/>
                    <a:pt x="39" y="9"/>
                  </a:cubicBezTo>
                  <a:cubicBezTo>
                    <a:pt x="41" y="9"/>
                    <a:pt x="43" y="9"/>
                    <a:pt x="45" y="9"/>
                  </a:cubicBezTo>
                  <a:cubicBezTo>
                    <a:pt x="45" y="9"/>
                    <a:pt x="46" y="10"/>
                    <a:pt x="46" y="10"/>
                  </a:cubicBezTo>
                  <a:cubicBezTo>
                    <a:pt x="45" y="12"/>
                    <a:pt x="44" y="12"/>
                    <a:pt x="42" y="12"/>
                  </a:cubicBezTo>
                  <a:cubicBezTo>
                    <a:pt x="41" y="11"/>
                    <a:pt x="40" y="12"/>
                    <a:pt x="39" y="13"/>
                  </a:cubicBezTo>
                  <a:cubicBezTo>
                    <a:pt x="41" y="14"/>
                    <a:pt x="45" y="10"/>
                    <a:pt x="45" y="15"/>
                  </a:cubicBezTo>
                  <a:cubicBezTo>
                    <a:pt x="45" y="16"/>
                    <a:pt x="44" y="16"/>
                    <a:pt x="44" y="16"/>
                  </a:cubicBezTo>
                  <a:cubicBezTo>
                    <a:pt x="44" y="16"/>
                    <a:pt x="44" y="16"/>
                    <a:pt x="45" y="16"/>
                  </a:cubicBezTo>
                  <a:cubicBezTo>
                    <a:pt x="47" y="14"/>
                    <a:pt x="49" y="11"/>
                    <a:pt x="52" y="14"/>
                  </a:cubicBezTo>
                  <a:cubicBezTo>
                    <a:pt x="52" y="12"/>
                    <a:pt x="51" y="11"/>
                    <a:pt x="52" y="10"/>
                  </a:cubicBezTo>
                  <a:cubicBezTo>
                    <a:pt x="55" y="10"/>
                    <a:pt x="58" y="10"/>
                    <a:pt x="60" y="10"/>
                  </a:cubicBezTo>
                  <a:cubicBezTo>
                    <a:pt x="63" y="11"/>
                    <a:pt x="66" y="10"/>
                    <a:pt x="69" y="11"/>
                  </a:cubicBezTo>
                  <a:cubicBezTo>
                    <a:pt x="74" y="12"/>
                    <a:pt x="78" y="11"/>
                    <a:pt x="80" y="6"/>
                  </a:cubicBezTo>
                  <a:cubicBezTo>
                    <a:pt x="81" y="4"/>
                    <a:pt x="83" y="4"/>
                    <a:pt x="84" y="3"/>
                  </a:cubicBezTo>
                  <a:cubicBezTo>
                    <a:pt x="90" y="3"/>
                    <a:pt x="95" y="2"/>
                    <a:pt x="101" y="1"/>
                  </a:cubicBezTo>
                  <a:cubicBezTo>
                    <a:pt x="104" y="0"/>
                    <a:pt x="107" y="2"/>
                    <a:pt x="111" y="0"/>
                  </a:cubicBezTo>
                  <a:cubicBezTo>
                    <a:pt x="117" y="1"/>
                    <a:pt x="123" y="0"/>
                    <a:pt x="129" y="1"/>
                  </a:cubicBezTo>
                  <a:cubicBezTo>
                    <a:pt x="132" y="3"/>
                    <a:pt x="134" y="4"/>
                    <a:pt x="133" y="8"/>
                  </a:cubicBezTo>
                  <a:cubicBezTo>
                    <a:pt x="132" y="12"/>
                    <a:pt x="131" y="15"/>
                    <a:pt x="127" y="18"/>
                  </a:cubicBezTo>
                  <a:cubicBezTo>
                    <a:pt x="126" y="19"/>
                    <a:pt x="126" y="21"/>
                    <a:pt x="125" y="22"/>
                  </a:cubicBezTo>
                  <a:cubicBezTo>
                    <a:pt x="124" y="23"/>
                    <a:pt x="124" y="24"/>
                    <a:pt x="123" y="24"/>
                  </a:cubicBezTo>
                  <a:cubicBezTo>
                    <a:pt x="122" y="23"/>
                    <a:pt x="122" y="23"/>
                    <a:pt x="122" y="22"/>
                  </a:cubicBezTo>
                  <a:cubicBezTo>
                    <a:pt x="122" y="22"/>
                    <a:pt x="122" y="21"/>
                    <a:pt x="122" y="21"/>
                  </a:cubicBezTo>
                  <a:cubicBezTo>
                    <a:pt x="122" y="17"/>
                    <a:pt x="125" y="12"/>
                    <a:pt x="120" y="9"/>
                  </a:cubicBezTo>
                  <a:cubicBezTo>
                    <a:pt x="116" y="6"/>
                    <a:pt x="111" y="5"/>
                    <a:pt x="107" y="6"/>
                  </a:cubicBezTo>
                  <a:cubicBezTo>
                    <a:pt x="103" y="6"/>
                    <a:pt x="99" y="5"/>
                    <a:pt x="95" y="7"/>
                  </a:cubicBezTo>
                  <a:cubicBezTo>
                    <a:pt x="94" y="7"/>
                    <a:pt x="93" y="8"/>
                    <a:pt x="92" y="8"/>
                  </a:cubicBezTo>
                  <a:cubicBezTo>
                    <a:pt x="90" y="9"/>
                    <a:pt x="88" y="10"/>
                    <a:pt x="88" y="13"/>
                  </a:cubicBezTo>
                  <a:cubicBezTo>
                    <a:pt x="87" y="14"/>
                    <a:pt x="87" y="15"/>
                    <a:pt x="86" y="15"/>
                  </a:cubicBezTo>
                  <a:cubicBezTo>
                    <a:pt x="82" y="18"/>
                    <a:pt x="81" y="23"/>
                    <a:pt x="80" y="27"/>
                  </a:cubicBezTo>
                  <a:cubicBezTo>
                    <a:pt x="80" y="29"/>
                    <a:pt x="79" y="31"/>
                    <a:pt x="77" y="33"/>
                  </a:cubicBezTo>
                  <a:cubicBezTo>
                    <a:pt x="75" y="36"/>
                    <a:pt x="75" y="40"/>
                    <a:pt x="75" y="43"/>
                  </a:cubicBezTo>
                  <a:cubicBezTo>
                    <a:pt x="76" y="45"/>
                    <a:pt x="77" y="45"/>
                    <a:pt x="79" y="45"/>
                  </a:cubicBezTo>
                  <a:cubicBezTo>
                    <a:pt x="80" y="45"/>
                    <a:pt x="81" y="45"/>
                    <a:pt x="82" y="46"/>
                  </a:cubicBezTo>
                  <a:cubicBezTo>
                    <a:pt x="84" y="47"/>
                    <a:pt x="87" y="49"/>
                    <a:pt x="90" y="47"/>
                  </a:cubicBezTo>
                  <a:cubicBezTo>
                    <a:pt x="90" y="47"/>
                    <a:pt x="91" y="47"/>
                    <a:pt x="91" y="47"/>
                  </a:cubicBezTo>
                  <a:cubicBezTo>
                    <a:pt x="95" y="47"/>
                    <a:pt x="100" y="47"/>
                    <a:pt x="104" y="45"/>
                  </a:cubicBezTo>
                  <a:cubicBezTo>
                    <a:pt x="106" y="44"/>
                    <a:pt x="108" y="44"/>
                    <a:pt x="109" y="42"/>
                  </a:cubicBezTo>
                  <a:cubicBezTo>
                    <a:pt x="110" y="41"/>
                    <a:pt x="111" y="41"/>
                    <a:pt x="113" y="42"/>
                  </a:cubicBezTo>
                  <a:cubicBezTo>
                    <a:pt x="114" y="46"/>
                    <a:pt x="110" y="47"/>
                    <a:pt x="108" y="50"/>
                  </a:cubicBezTo>
                  <a:cubicBezTo>
                    <a:pt x="105" y="54"/>
                    <a:pt x="101" y="59"/>
                    <a:pt x="99" y="64"/>
                  </a:cubicBezTo>
                  <a:cubicBezTo>
                    <a:pt x="99" y="65"/>
                    <a:pt x="99" y="65"/>
                    <a:pt x="98" y="65"/>
                  </a:cubicBezTo>
                  <a:cubicBezTo>
                    <a:pt x="96" y="68"/>
                    <a:pt x="95" y="72"/>
                    <a:pt x="91" y="74"/>
                  </a:cubicBezTo>
                  <a:cubicBezTo>
                    <a:pt x="89" y="73"/>
                    <a:pt x="88" y="73"/>
                    <a:pt x="86" y="74"/>
                  </a:cubicBezTo>
                  <a:cubicBezTo>
                    <a:pt x="85" y="76"/>
                    <a:pt x="83" y="77"/>
                    <a:pt x="82" y="75"/>
                  </a:cubicBezTo>
                  <a:cubicBezTo>
                    <a:pt x="81" y="73"/>
                    <a:pt x="81" y="71"/>
                    <a:pt x="83" y="70"/>
                  </a:cubicBezTo>
                  <a:cubicBezTo>
                    <a:pt x="83" y="70"/>
                    <a:pt x="84" y="69"/>
                    <a:pt x="84" y="69"/>
                  </a:cubicBezTo>
                  <a:cubicBezTo>
                    <a:pt x="87" y="66"/>
                    <a:pt x="87" y="63"/>
                    <a:pt x="84" y="60"/>
                  </a:cubicBezTo>
                  <a:cubicBezTo>
                    <a:pt x="82" y="59"/>
                    <a:pt x="81" y="58"/>
                    <a:pt x="80" y="58"/>
                  </a:cubicBezTo>
                  <a:cubicBezTo>
                    <a:pt x="81" y="58"/>
                    <a:pt x="81" y="59"/>
                    <a:pt x="82" y="59"/>
                  </a:cubicBezTo>
                  <a:cubicBezTo>
                    <a:pt x="82" y="60"/>
                    <a:pt x="85" y="61"/>
                    <a:pt x="83" y="63"/>
                  </a:cubicBezTo>
                  <a:cubicBezTo>
                    <a:pt x="83" y="64"/>
                    <a:pt x="82" y="65"/>
                    <a:pt x="80" y="65"/>
                  </a:cubicBezTo>
                  <a:cubicBezTo>
                    <a:pt x="78" y="65"/>
                    <a:pt x="77" y="64"/>
                    <a:pt x="76" y="63"/>
                  </a:cubicBezTo>
                  <a:cubicBezTo>
                    <a:pt x="75" y="60"/>
                    <a:pt x="75" y="59"/>
                    <a:pt x="77" y="56"/>
                  </a:cubicBezTo>
                  <a:cubicBezTo>
                    <a:pt x="75" y="56"/>
                    <a:pt x="75" y="60"/>
                    <a:pt x="73" y="58"/>
                  </a:cubicBezTo>
                  <a:cubicBezTo>
                    <a:pt x="72" y="57"/>
                    <a:pt x="72" y="55"/>
                    <a:pt x="74" y="53"/>
                  </a:cubicBezTo>
                  <a:cubicBezTo>
                    <a:pt x="75" y="53"/>
                    <a:pt x="77" y="53"/>
                    <a:pt x="75" y="51"/>
                  </a:cubicBezTo>
                  <a:cubicBezTo>
                    <a:pt x="74" y="50"/>
                    <a:pt x="73" y="48"/>
                    <a:pt x="71" y="48"/>
                  </a:cubicBezTo>
                  <a:cubicBezTo>
                    <a:pt x="69" y="49"/>
                    <a:pt x="68" y="49"/>
                    <a:pt x="67" y="50"/>
                  </a:cubicBezTo>
                  <a:cubicBezTo>
                    <a:pt x="67" y="52"/>
                    <a:pt x="70" y="53"/>
                    <a:pt x="70" y="56"/>
                  </a:cubicBezTo>
                  <a:cubicBezTo>
                    <a:pt x="70" y="56"/>
                    <a:pt x="69" y="56"/>
                    <a:pt x="70" y="56"/>
                  </a:cubicBezTo>
                  <a:cubicBezTo>
                    <a:pt x="73" y="60"/>
                    <a:pt x="73" y="61"/>
                    <a:pt x="70" y="67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67" y="61"/>
                    <a:pt x="60" y="61"/>
                    <a:pt x="56" y="57"/>
                  </a:cubicBezTo>
                  <a:cubicBezTo>
                    <a:pt x="55" y="56"/>
                    <a:pt x="55" y="54"/>
                    <a:pt x="57" y="53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7" y="53"/>
                    <a:pt x="56" y="53"/>
                    <a:pt x="56" y="54"/>
                  </a:cubicBezTo>
                  <a:cubicBezTo>
                    <a:pt x="52" y="54"/>
                    <a:pt x="49" y="53"/>
                    <a:pt x="45" y="52"/>
                  </a:cubicBezTo>
                  <a:cubicBezTo>
                    <a:pt x="40" y="51"/>
                    <a:pt x="36" y="50"/>
                    <a:pt x="32" y="53"/>
                  </a:cubicBezTo>
                  <a:cubicBezTo>
                    <a:pt x="28" y="53"/>
                    <a:pt x="25" y="56"/>
                    <a:pt x="21" y="56"/>
                  </a:cubicBezTo>
                  <a:cubicBezTo>
                    <a:pt x="20" y="54"/>
                    <a:pt x="17" y="55"/>
                    <a:pt x="17" y="52"/>
                  </a:cubicBezTo>
                  <a:cubicBezTo>
                    <a:pt x="18" y="51"/>
                    <a:pt x="17" y="52"/>
                    <a:pt x="16" y="52"/>
                  </a:cubicBezTo>
                  <a:cubicBezTo>
                    <a:pt x="14" y="53"/>
                    <a:pt x="11" y="54"/>
                    <a:pt x="9" y="52"/>
                  </a:cubicBezTo>
                  <a:cubicBezTo>
                    <a:pt x="8" y="51"/>
                    <a:pt x="8" y="51"/>
                    <a:pt x="7" y="51"/>
                  </a:cubicBezTo>
                  <a:cubicBezTo>
                    <a:pt x="4" y="54"/>
                    <a:pt x="2" y="51"/>
                    <a:pt x="1" y="49"/>
                  </a:cubicBezTo>
                  <a:cubicBezTo>
                    <a:pt x="0" y="47"/>
                    <a:pt x="3" y="47"/>
                    <a:pt x="4" y="45"/>
                  </a:cubicBezTo>
                  <a:cubicBezTo>
                    <a:pt x="5" y="45"/>
                    <a:pt x="5" y="45"/>
                    <a:pt x="6" y="44"/>
                  </a:cubicBezTo>
                  <a:cubicBezTo>
                    <a:pt x="6" y="44"/>
                    <a:pt x="7" y="44"/>
                    <a:pt x="7" y="44"/>
                  </a:cubicBezTo>
                  <a:cubicBezTo>
                    <a:pt x="11" y="45"/>
                    <a:pt x="14" y="47"/>
                    <a:pt x="17" y="43"/>
                  </a:cubicBezTo>
                  <a:cubicBezTo>
                    <a:pt x="18" y="42"/>
                    <a:pt x="19" y="42"/>
                    <a:pt x="20" y="43"/>
                  </a:cubicBezTo>
                  <a:cubicBezTo>
                    <a:pt x="22" y="48"/>
                    <a:pt x="26" y="46"/>
                    <a:pt x="29" y="45"/>
                  </a:cubicBezTo>
                  <a:cubicBezTo>
                    <a:pt x="28" y="45"/>
                    <a:pt x="27" y="45"/>
                    <a:pt x="27" y="44"/>
                  </a:cubicBezTo>
                  <a:cubicBezTo>
                    <a:pt x="27" y="42"/>
                    <a:pt x="29" y="42"/>
                    <a:pt x="27" y="40"/>
                  </a:cubicBezTo>
                  <a:cubicBezTo>
                    <a:pt x="26" y="38"/>
                    <a:pt x="26" y="35"/>
                    <a:pt x="25" y="33"/>
                  </a:cubicBezTo>
                  <a:cubicBezTo>
                    <a:pt x="25" y="32"/>
                    <a:pt x="24" y="30"/>
                    <a:pt x="25" y="30"/>
                  </a:cubicBezTo>
                  <a:cubicBezTo>
                    <a:pt x="27" y="27"/>
                    <a:pt x="25" y="26"/>
                    <a:pt x="23" y="26"/>
                  </a:cubicBezTo>
                  <a:cubicBezTo>
                    <a:pt x="23" y="25"/>
                    <a:pt x="24" y="22"/>
                    <a:pt x="21" y="23"/>
                  </a:cubicBezTo>
                  <a:cubicBezTo>
                    <a:pt x="22" y="23"/>
                    <a:pt x="23" y="24"/>
                    <a:pt x="23" y="25"/>
                  </a:cubicBezTo>
                  <a:cubicBezTo>
                    <a:pt x="25" y="27"/>
                    <a:pt x="25" y="28"/>
                    <a:pt x="23" y="30"/>
                  </a:cubicBezTo>
                  <a:cubicBezTo>
                    <a:pt x="22" y="30"/>
                    <a:pt x="22" y="29"/>
                    <a:pt x="21" y="29"/>
                  </a:cubicBezTo>
                  <a:cubicBezTo>
                    <a:pt x="19" y="27"/>
                    <a:pt x="18" y="23"/>
                    <a:pt x="15" y="22"/>
                  </a:cubicBezTo>
                  <a:cubicBezTo>
                    <a:pt x="14" y="23"/>
                    <a:pt x="16" y="26"/>
                    <a:pt x="14" y="27"/>
                  </a:cubicBezTo>
                  <a:cubicBezTo>
                    <a:pt x="11" y="28"/>
                    <a:pt x="11" y="25"/>
                    <a:pt x="10" y="24"/>
                  </a:cubicBezTo>
                  <a:cubicBezTo>
                    <a:pt x="9" y="27"/>
                    <a:pt x="7" y="27"/>
                    <a:pt x="4" y="26"/>
                  </a:cubicBezTo>
                  <a:cubicBezTo>
                    <a:pt x="1" y="25"/>
                    <a:pt x="0" y="21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6" y="10"/>
                    <a:pt x="8" y="9"/>
                    <a:pt x="10" y="9"/>
                  </a:cubicBezTo>
                  <a:cubicBezTo>
                    <a:pt x="13" y="8"/>
                    <a:pt x="16" y="9"/>
                    <a:pt x="20" y="8"/>
                  </a:cubicBez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2" name="Freeform 1386"/>
            <p:cNvSpPr/>
            <p:nvPr/>
          </p:nvSpPr>
          <p:spPr bwMode="auto">
            <a:xfrm>
              <a:off x="1408113" y="2089151"/>
              <a:ext cx="209550" cy="320675"/>
            </a:xfrm>
            <a:custGeom>
              <a:avLst/>
              <a:gdLst>
                <a:gd name="T0" fmla="*/ 30 w 56"/>
                <a:gd name="T1" fmla="*/ 81 h 85"/>
                <a:gd name="T2" fmla="*/ 29 w 56"/>
                <a:gd name="T3" fmla="*/ 79 h 85"/>
                <a:gd name="T4" fmla="*/ 13 w 56"/>
                <a:gd name="T5" fmla="*/ 85 h 85"/>
                <a:gd name="T6" fmla="*/ 8 w 56"/>
                <a:gd name="T7" fmla="*/ 76 h 85"/>
                <a:gd name="T8" fmla="*/ 2 w 56"/>
                <a:gd name="T9" fmla="*/ 75 h 85"/>
                <a:gd name="T10" fmla="*/ 5 w 56"/>
                <a:gd name="T11" fmla="*/ 66 h 85"/>
                <a:gd name="T12" fmla="*/ 14 w 56"/>
                <a:gd name="T13" fmla="*/ 70 h 85"/>
                <a:gd name="T14" fmla="*/ 16 w 56"/>
                <a:gd name="T15" fmla="*/ 71 h 85"/>
                <a:gd name="T16" fmla="*/ 13 w 56"/>
                <a:gd name="T17" fmla="*/ 69 h 85"/>
                <a:gd name="T18" fmla="*/ 15 w 56"/>
                <a:gd name="T19" fmla="*/ 65 h 85"/>
                <a:gd name="T20" fmla="*/ 7 w 56"/>
                <a:gd name="T21" fmla="*/ 59 h 85"/>
                <a:gd name="T22" fmla="*/ 9 w 56"/>
                <a:gd name="T23" fmla="*/ 59 h 85"/>
                <a:gd name="T24" fmla="*/ 14 w 56"/>
                <a:gd name="T25" fmla="*/ 52 h 85"/>
                <a:gd name="T26" fmla="*/ 16 w 56"/>
                <a:gd name="T27" fmla="*/ 49 h 85"/>
                <a:gd name="T28" fmla="*/ 11 w 56"/>
                <a:gd name="T29" fmla="*/ 48 h 85"/>
                <a:gd name="T30" fmla="*/ 12 w 56"/>
                <a:gd name="T31" fmla="*/ 39 h 85"/>
                <a:gd name="T32" fmla="*/ 12 w 56"/>
                <a:gd name="T33" fmla="*/ 31 h 85"/>
                <a:gd name="T34" fmla="*/ 18 w 56"/>
                <a:gd name="T35" fmla="*/ 31 h 85"/>
                <a:gd name="T36" fmla="*/ 12 w 56"/>
                <a:gd name="T37" fmla="*/ 13 h 85"/>
                <a:gd name="T38" fmla="*/ 11 w 56"/>
                <a:gd name="T39" fmla="*/ 11 h 85"/>
                <a:gd name="T40" fmla="*/ 3 w 56"/>
                <a:gd name="T41" fmla="*/ 4 h 85"/>
                <a:gd name="T42" fmla="*/ 14 w 56"/>
                <a:gd name="T43" fmla="*/ 1 h 85"/>
                <a:gd name="T44" fmla="*/ 31 w 56"/>
                <a:gd name="T45" fmla="*/ 1 h 85"/>
                <a:gd name="T46" fmla="*/ 36 w 56"/>
                <a:gd name="T47" fmla="*/ 2 h 85"/>
                <a:gd name="T48" fmla="*/ 41 w 56"/>
                <a:gd name="T49" fmla="*/ 6 h 85"/>
                <a:gd name="T50" fmla="*/ 45 w 56"/>
                <a:gd name="T51" fmla="*/ 11 h 85"/>
                <a:gd name="T52" fmla="*/ 37 w 56"/>
                <a:gd name="T53" fmla="*/ 10 h 85"/>
                <a:gd name="T54" fmla="*/ 28 w 56"/>
                <a:gd name="T55" fmla="*/ 12 h 85"/>
                <a:gd name="T56" fmla="*/ 34 w 56"/>
                <a:gd name="T57" fmla="*/ 13 h 85"/>
                <a:gd name="T58" fmla="*/ 39 w 56"/>
                <a:gd name="T59" fmla="*/ 13 h 85"/>
                <a:gd name="T60" fmla="*/ 37 w 56"/>
                <a:gd name="T61" fmla="*/ 18 h 85"/>
                <a:gd name="T62" fmla="*/ 51 w 56"/>
                <a:gd name="T63" fmla="*/ 19 h 85"/>
                <a:gd name="T64" fmla="*/ 53 w 56"/>
                <a:gd name="T65" fmla="*/ 26 h 85"/>
                <a:gd name="T66" fmla="*/ 51 w 56"/>
                <a:gd name="T67" fmla="*/ 26 h 85"/>
                <a:gd name="T68" fmla="*/ 53 w 56"/>
                <a:gd name="T69" fmla="*/ 26 h 85"/>
                <a:gd name="T70" fmla="*/ 48 w 56"/>
                <a:gd name="T71" fmla="*/ 31 h 85"/>
                <a:gd name="T72" fmla="*/ 31 w 56"/>
                <a:gd name="T73" fmla="*/ 28 h 85"/>
                <a:gd name="T74" fmla="*/ 45 w 56"/>
                <a:gd name="T75" fmla="*/ 34 h 85"/>
                <a:gd name="T76" fmla="*/ 53 w 56"/>
                <a:gd name="T77" fmla="*/ 36 h 85"/>
                <a:gd name="T78" fmla="*/ 50 w 56"/>
                <a:gd name="T79" fmla="*/ 46 h 85"/>
                <a:gd name="T80" fmla="*/ 44 w 56"/>
                <a:gd name="T81" fmla="*/ 40 h 85"/>
                <a:gd name="T82" fmla="*/ 36 w 56"/>
                <a:gd name="T83" fmla="*/ 40 h 85"/>
                <a:gd name="T84" fmla="*/ 27 w 56"/>
                <a:gd name="T85" fmla="*/ 37 h 85"/>
                <a:gd name="T86" fmla="*/ 25 w 56"/>
                <a:gd name="T87" fmla="*/ 38 h 85"/>
                <a:gd name="T88" fmla="*/ 31 w 56"/>
                <a:gd name="T89" fmla="*/ 39 h 85"/>
                <a:gd name="T90" fmla="*/ 37 w 56"/>
                <a:gd name="T91" fmla="*/ 44 h 85"/>
                <a:gd name="T92" fmla="*/ 37 w 56"/>
                <a:gd name="T93" fmla="*/ 50 h 85"/>
                <a:gd name="T94" fmla="*/ 35 w 56"/>
                <a:gd name="T95" fmla="*/ 58 h 85"/>
                <a:gd name="T96" fmla="*/ 38 w 56"/>
                <a:gd name="T97" fmla="*/ 66 h 85"/>
                <a:gd name="T98" fmla="*/ 38 w 56"/>
                <a:gd name="T99" fmla="*/ 75 h 85"/>
                <a:gd name="T100" fmla="*/ 31 w 56"/>
                <a:gd name="T101" fmla="*/ 64 h 85"/>
                <a:gd name="T102" fmla="*/ 38 w 56"/>
                <a:gd name="T103" fmla="*/ 7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6" h="85">
                  <a:moveTo>
                    <a:pt x="38" y="79"/>
                  </a:moveTo>
                  <a:cubicBezTo>
                    <a:pt x="36" y="80"/>
                    <a:pt x="33" y="81"/>
                    <a:pt x="30" y="81"/>
                  </a:cubicBezTo>
                  <a:cubicBezTo>
                    <a:pt x="29" y="80"/>
                    <a:pt x="30" y="79"/>
                    <a:pt x="30" y="78"/>
                  </a:cubicBezTo>
                  <a:cubicBezTo>
                    <a:pt x="30" y="78"/>
                    <a:pt x="29" y="79"/>
                    <a:pt x="29" y="79"/>
                  </a:cubicBezTo>
                  <a:cubicBezTo>
                    <a:pt x="28" y="80"/>
                    <a:pt x="30" y="80"/>
                    <a:pt x="29" y="81"/>
                  </a:cubicBezTo>
                  <a:cubicBezTo>
                    <a:pt x="23" y="82"/>
                    <a:pt x="18" y="84"/>
                    <a:pt x="13" y="85"/>
                  </a:cubicBezTo>
                  <a:cubicBezTo>
                    <a:pt x="8" y="85"/>
                    <a:pt x="7" y="85"/>
                    <a:pt x="7" y="81"/>
                  </a:cubicBezTo>
                  <a:cubicBezTo>
                    <a:pt x="8" y="79"/>
                    <a:pt x="8" y="78"/>
                    <a:pt x="8" y="76"/>
                  </a:cubicBezTo>
                  <a:cubicBezTo>
                    <a:pt x="8" y="75"/>
                    <a:pt x="8" y="72"/>
                    <a:pt x="5" y="74"/>
                  </a:cubicBezTo>
                  <a:cubicBezTo>
                    <a:pt x="4" y="75"/>
                    <a:pt x="3" y="76"/>
                    <a:pt x="2" y="75"/>
                  </a:cubicBezTo>
                  <a:cubicBezTo>
                    <a:pt x="1" y="73"/>
                    <a:pt x="0" y="71"/>
                    <a:pt x="1" y="70"/>
                  </a:cubicBezTo>
                  <a:cubicBezTo>
                    <a:pt x="2" y="68"/>
                    <a:pt x="4" y="67"/>
                    <a:pt x="5" y="66"/>
                  </a:cubicBezTo>
                  <a:cubicBezTo>
                    <a:pt x="5" y="66"/>
                    <a:pt x="6" y="65"/>
                    <a:pt x="6" y="65"/>
                  </a:cubicBezTo>
                  <a:cubicBezTo>
                    <a:pt x="8" y="67"/>
                    <a:pt x="12" y="66"/>
                    <a:pt x="14" y="70"/>
                  </a:cubicBezTo>
                  <a:cubicBezTo>
                    <a:pt x="14" y="70"/>
                    <a:pt x="14" y="70"/>
                    <a:pt x="14" y="71"/>
                  </a:cubicBezTo>
                  <a:cubicBezTo>
                    <a:pt x="15" y="71"/>
                    <a:pt x="16" y="71"/>
                    <a:pt x="16" y="71"/>
                  </a:cubicBezTo>
                  <a:cubicBezTo>
                    <a:pt x="15" y="70"/>
                    <a:pt x="15" y="71"/>
                    <a:pt x="14" y="70"/>
                  </a:cubicBezTo>
                  <a:cubicBezTo>
                    <a:pt x="14" y="70"/>
                    <a:pt x="14" y="70"/>
                    <a:pt x="13" y="69"/>
                  </a:cubicBezTo>
                  <a:cubicBezTo>
                    <a:pt x="14" y="66"/>
                    <a:pt x="16" y="65"/>
                    <a:pt x="18" y="64"/>
                  </a:cubicBezTo>
                  <a:cubicBezTo>
                    <a:pt x="17" y="64"/>
                    <a:pt x="16" y="65"/>
                    <a:pt x="15" y="65"/>
                  </a:cubicBezTo>
                  <a:cubicBezTo>
                    <a:pt x="10" y="68"/>
                    <a:pt x="7" y="66"/>
                    <a:pt x="6" y="60"/>
                  </a:cubicBezTo>
                  <a:cubicBezTo>
                    <a:pt x="6" y="60"/>
                    <a:pt x="7" y="60"/>
                    <a:pt x="7" y="59"/>
                  </a:cubicBezTo>
                  <a:cubicBezTo>
                    <a:pt x="7" y="59"/>
                    <a:pt x="8" y="59"/>
                    <a:pt x="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7" y="58"/>
                    <a:pt x="2" y="57"/>
                    <a:pt x="5" y="53"/>
                  </a:cubicBezTo>
                  <a:cubicBezTo>
                    <a:pt x="7" y="49"/>
                    <a:pt x="11" y="52"/>
                    <a:pt x="14" y="52"/>
                  </a:cubicBezTo>
                  <a:cubicBezTo>
                    <a:pt x="13" y="52"/>
                    <a:pt x="14" y="53"/>
                    <a:pt x="14" y="52"/>
                  </a:cubicBezTo>
                  <a:cubicBezTo>
                    <a:pt x="15" y="49"/>
                    <a:pt x="15" y="49"/>
                    <a:pt x="16" y="49"/>
                  </a:cubicBezTo>
                  <a:cubicBezTo>
                    <a:pt x="16" y="49"/>
                    <a:pt x="16" y="49"/>
                    <a:pt x="16" y="48"/>
                  </a:cubicBezTo>
                  <a:cubicBezTo>
                    <a:pt x="15" y="48"/>
                    <a:pt x="12" y="50"/>
                    <a:pt x="11" y="48"/>
                  </a:cubicBezTo>
                  <a:cubicBezTo>
                    <a:pt x="10" y="46"/>
                    <a:pt x="12" y="44"/>
                    <a:pt x="13" y="43"/>
                  </a:cubicBezTo>
                  <a:cubicBezTo>
                    <a:pt x="16" y="41"/>
                    <a:pt x="14" y="40"/>
                    <a:pt x="12" y="39"/>
                  </a:cubicBezTo>
                  <a:cubicBezTo>
                    <a:pt x="9" y="36"/>
                    <a:pt x="10" y="34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4" y="32"/>
                    <a:pt x="15" y="34"/>
                    <a:pt x="17" y="34"/>
                  </a:cubicBezTo>
                  <a:cubicBezTo>
                    <a:pt x="18" y="34"/>
                    <a:pt x="19" y="32"/>
                    <a:pt x="18" y="31"/>
                  </a:cubicBezTo>
                  <a:cubicBezTo>
                    <a:pt x="17" y="29"/>
                    <a:pt x="18" y="26"/>
                    <a:pt x="15" y="25"/>
                  </a:cubicBezTo>
                  <a:cubicBezTo>
                    <a:pt x="10" y="24"/>
                    <a:pt x="8" y="17"/>
                    <a:pt x="12" y="13"/>
                  </a:cubicBezTo>
                  <a:cubicBezTo>
                    <a:pt x="13" y="13"/>
                    <a:pt x="14" y="12"/>
                    <a:pt x="15" y="11"/>
                  </a:cubicBezTo>
                  <a:cubicBezTo>
                    <a:pt x="14" y="11"/>
                    <a:pt x="13" y="9"/>
                    <a:pt x="11" y="11"/>
                  </a:cubicBezTo>
                  <a:cubicBezTo>
                    <a:pt x="8" y="14"/>
                    <a:pt x="6" y="12"/>
                    <a:pt x="3" y="11"/>
                  </a:cubicBezTo>
                  <a:cubicBezTo>
                    <a:pt x="0" y="8"/>
                    <a:pt x="2" y="6"/>
                    <a:pt x="3" y="4"/>
                  </a:cubicBezTo>
                  <a:cubicBezTo>
                    <a:pt x="4" y="2"/>
                    <a:pt x="6" y="2"/>
                    <a:pt x="7" y="3"/>
                  </a:cubicBezTo>
                  <a:cubicBezTo>
                    <a:pt x="10" y="5"/>
                    <a:pt x="12" y="3"/>
                    <a:pt x="14" y="1"/>
                  </a:cubicBezTo>
                  <a:cubicBezTo>
                    <a:pt x="18" y="0"/>
                    <a:pt x="23" y="3"/>
                    <a:pt x="27" y="1"/>
                  </a:cubicBezTo>
                  <a:cubicBezTo>
                    <a:pt x="28" y="1"/>
                    <a:pt x="30" y="1"/>
                    <a:pt x="31" y="1"/>
                  </a:cubicBezTo>
                  <a:cubicBezTo>
                    <a:pt x="33" y="2"/>
                    <a:pt x="33" y="3"/>
                    <a:pt x="33" y="4"/>
                  </a:cubicBezTo>
                  <a:cubicBezTo>
                    <a:pt x="33" y="3"/>
                    <a:pt x="34" y="2"/>
                    <a:pt x="36" y="2"/>
                  </a:cubicBezTo>
                  <a:cubicBezTo>
                    <a:pt x="38" y="2"/>
                    <a:pt x="39" y="3"/>
                    <a:pt x="39" y="4"/>
                  </a:cubicBezTo>
                  <a:cubicBezTo>
                    <a:pt x="39" y="6"/>
                    <a:pt x="40" y="6"/>
                    <a:pt x="41" y="6"/>
                  </a:cubicBezTo>
                  <a:cubicBezTo>
                    <a:pt x="43" y="7"/>
                    <a:pt x="44" y="8"/>
                    <a:pt x="45" y="9"/>
                  </a:cubicBezTo>
                  <a:cubicBezTo>
                    <a:pt x="45" y="10"/>
                    <a:pt x="46" y="11"/>
                    <a:pt x="45" y="11"/>
                  </a:cubicBezTo>
                  <a:cubicBezTo>
                    <a:pt x="45" y="13"/>
                    <a:pt x="44" y="12"/>
                    <a:pt x="43" y="12"/>
                  </a:cubicBezTo>
                  <a:cubicBezTo>
                    <a:pt x="41" y="11"/>
                    <a:pt x="39" y="10"/>
                    <a:pt x="37" y="10"/>
                  </a:cubicBezTo>
                  <a:cubicBezTo>
                    <a:pt x="35" y="9"/>
                    <a:pt x="33" y="8"/>
                    <a:pt x="32" y="9"/>
                  </a:cubicBezTo>
                  <a:cubicBezTo>
                    <a:pt x="30" y="10"/>
                    <a:pt x="28" y="9"/>
                    <a:pt x="28" y="12"/>
                  </a:cubicBezTo>
                  <a:cubicBezTo>
                    <a:pt x="29" y="14"/>
                    <a:pt x="31" y="15"/>
                    <a:pt x="33" y="14"/>
                  </a:cubicBezTo>
                  <a:cubicBezTo>
                    <a:pt x="34" y="14"/>
                    <a:pt x="34" y="13"/>
                    <a:pt x="34" y="13"/>
                  </a:cubicBezTo>
                  <a:cubicBezTo>
                    <a:pt x="35" y="13"/>
                    <a:pt x="35" y="13"/>
                    <a:pt x="36" y="13"/>
                  </a:cubicBezTo>
                  <a:cubicBezTo>
                    <a:pt x="37" y="12"/>
                    <a:pt x="39" y="11"/>
                    <a:pt x="39" y="13"/>
                  </a:cubicBezTo>
                  <a:cubicBezTo>
                    <a:pt x="40" y="16"/>
                    <a:pt x="43" y="18"/>
                    <a:pt x="42" y="21"/>
                  </a:cubicBezTo>
                  <a:cubicBezTo>
                    <a:pt x="40" y="23"/>
                    <a:pt x="38" y="22"/>
                    <a:pt x="37" y="18"/>
                  </a:cubicBezTo>
                  <a:cubicBezTo>
                    <a:pt x="38" y="22"/>
                    <a:pt x="40" y="23"/>
                    <a:pt x="43" y="21"/>
                  </a:cubicBezTo>
                  <a:cubicBezTo>
                    <a:pt x="45" y="20"/>
                    <a:pt x="48" y="22"/>
                    <a:pt x="51" y="19"/>
                  </a:cubicBezTo>
                  <a:cubicBezTo>
                    <a:pt x="52" y="18"/>
                    <a:pt x="53" y="21"/>
                    <a:pt x="55" y="22"/>
                  </a:cubicBezTo>
                  <a:cubicBezTo>
                    <a:pt x="56" y="24"/>
                    <a:pt x="55" y="25"/>
                    <a:pt x="53" y="26"/>
                  </a:cubicBezTo>
                  <a:cubicBezTo>
                    <a:pt x="53" y="26"/>
                    <a:pt x="52" y="26"/>
                    <a:pt x="52" y="26"/>
                  </a:cubicBezTo>
                  <a:cubicBezTo>
                    <a:pt x="52" y="26"/>
                    <a:pt x="51" y="26"/>
                    <a:pt x="51" y="26"/>
                  </a:cubicBezTo>
                  <a:cubicBezTo>
                    <a:pt x="51" y="26"/>
                    <a:pt x="51" y="26"/>
                    <a:pt x="52" y="26"/>
                  </a:cubicBezTo>
                  <a:cubicBezTo>
                    <a:pt x="52" y="26"/>
                    <a:pt x="53" y="26"/>
                    <a:pt x="53" y="26"/>
                  </a:cubicBezTo>
                  <a:cubicBezTo>
                    <a:pt x="55" y="27"/>
                    <a:pt x="55" y="29"/>
                    <a:pt x="53" y="30"/>
                  </a:cubicBezTo>
                  <a:cubicBezTo>
                    <a:pt x="51" y="30"/>
                    <a:pt x="51" y="34"/>
                    <a:pt x="48" y="31"/>
                  </a:cubicBezTo>
                  <a:cubicBezTo>
                    <a:pt x="45" y="28"/>
                    <a:pt x="42" y="27"/>
                    <a:pt x="38" y="29"/>
                  </a:cubicBezTo>
                  <a:cubicBezTo>
                    <a:pt x="36" y="29"/>
                    <a:pt x="34" y="27"/>
                    <a:pt x="31" y="28"/>
                  </a:cubicBezTo>
                  <a:cubicBezTo>
                    <a:pt x="35" y="27"/>
                    <a:pt x="36" y="29"/>
                    <a:pt x="38" y="31"/>
                  </a:cubicBezTo>
                  <a:cubicBezTo>
                    <a:pt x="39" y="33"/>
                    <a:pt x="42" y="35"/>
                    <a:pt x="45" y="34"/>
                  </a:cubicBezTo>
                  <a:cubicBezTo>
                    <a:pt x="47" y="34"/>
                    <a:pt x="50" y="36"/>
                    <a:pt x="52" y="34"/>
                  </a:cubicBezTo>
                  <a:cubicBezTo>
                    <a:pt x="53" y="33"/>
                    <a:pt x="54" y="36"/>
                    <a:pt x="53" y="36"/>
                  </a:cubicBezTo>
                  <a:cubicBezTo>
                    <a:pt x="52" y="38"/>
                    <a:pt x="52" y="40"/>
                    <a:pt x="52" y="42"/>
                  </a:cubicBezTo>
                  <a:cubicBezTo>
                    <a:pt x="52" y="44"/>
                    <a:pt x="53" y="46"/>
                    <a:pt x="50" y="46"/>
                  </a:cubicBezTo>
                  <a:cubicBezTo>
                    <a:pt x="48" y="46"/>
                    <a:pt x="47" y="46"/>
                    <a:pt x="46" y="44"/>
                  </a:cubicBezTo>
                  <a:cubicBezTo>
                    <a:pt x="46" y="42"/>
                    <a:pt x="45" y="41"/>
                    <a:pt x="44" y="40"/>
                  </a:cubicBezTo>
                  <a:cubicBezTo>
                    <a:pt x="43" y="40"/>
                    <a:pt x="43" y="40"/>
                    <a:pt x="42" y="40"/>
                  </a:cubicBezTo>
                  <a:cubicBezTo>
                    <a:pt x="40" y="38"/>
                    <a:pt x="38" y="40"/>
                    <a:pt x="36" y="40"/>
                  </a:cubicBezTo>
                  <a:cubicBezTo>
                    <a:pt x="33" y="41"/>
                    <a:pt x="32" y="41"/>
                    <a:pt x="30" y="38"/>
                  </a:cubicBezTo>
                  <a:cubicBezTo>
                    <a:pt x="29" y="38"/>
                    <a:pt x="28" y="38"/>
                    <a:pt x="27" y="37"/>
                  </a:cubicBezTo>
                  <a:cubicBezTo>
                    <a:pt x="26" y="36"/>
                    <a:pt x="26" y="36"/>
                    <a:pt x="25" y="37"/>
                  </a:cubicBezTo>
                  <a:cubicBezTo>
                    <a:pt x="24" y="37"/>
                    <a:pt x="24" y="37"/>
                    <a:pt x="25" y="38"/>
                  </a:cubicBezTo>
                  <a:cubicBezTo>
                    <a:pt x="25" y="39"/>
                    <a:pt x="26" y="39"/>
                    <a:pt x="27" y="39"/>
                  </a:cubicBezTo>
                  <a:cubicBezTo>
                    <a:pt x="28" y="38"/>
                    <a:pt x="29" y="38"/>
                    <a:pt x="31" y="39"/>
                  </a:cubicBezTo>
                  <a:cubicBezTo>
                    <a:pt x="32" y="41"/>
                    <a:pt x="29" y="43"/>
                    <a:pt x="31" y="44"/>
                  </a:cubicBezTo>
                  <a:cubicBezTo>
                    <a:pt x="32" y="46"/>
                    <a:pt x="35" y="44"/>
                    <a:pt x="37" y="44"/>
                  </a:cubicBezTo>
                  <a:cubicBezTo>
                    <a:pt x="39" y="44"/>
                    <a:pt x="39" y="45"/>
                    <a:pt x="39" y="47"/>
                  </a:cubicBezTo>
                  <a:cubicBezTo>
                    <a:pt x="39" y="48"/>
                    <a:pt x="40" y="50"/>
                    <a:pt x="37" y="50"/>
                  </a:cubicBezTo>
                  <a:cubicBezTo>
                    <a:pt x="35" y="50"/>
                    <a:pt x="33" y="49"/>
                    <a:pt x="33" y="52"/>
                  </a:cubicBezTo>
                  <a:cubicBezTo>
                    <a:pt x="32" y="54"/>
                    <a:pt x="33" y="57"/>
                    <a:pt x="35" y="58"/>
                  </a:cubicBezTo>
                  <a:cubicBezTo>
                    <a:pt x="36" y="59"/>
                    <a:pt x="37" y="60"/>
                    <a:pt x="38" y="61"/>
                  </a:cubicBezTo>
                  <a:cubicBezTo>
                    <a:pt x="40" y="63"/>
                    <a:pt x="41" y="64"/>
                    <a:pt x="38" y="66"/>
                  </a:cubicBezTo>
                  <a:cubicBezTo>
                    <a:pt x="36" y="67"/>
                    <a:pt x="38" y="68"/>
                    <a:pt x="39" y="69"/>
                  </a:cubicBezTo>
                  <a:cubicBezTo>
                    <a:pt x="41" y="71"/>
                    <a:pt x="40" y="73"/>
                    <a:pt x="38" y="75"/>
                  </a:cubicBezTo>
                  <a:cubicBezTo>
                    <a:pt x="37" y="75"/>
                    <a:pt x="37" y="76"/>
                    <a:pt x="36" y="75"/>
                  </a:cubicBezTo>
                  <a:cubicBezTo>
                    <a:pt x="34" y="75"/>
                    <a:pt x="31" y="67"/>
                    <a:pt x="31" y="64"/>
                  </a:cubicBezTo>
                  <a:cubicBezTo>
                    <a:pt x="29" y="68"/>
                    <a:pt x="31" y="70"/>
                    <a:pt x="33" y="73"/>
                  </a:cubicBezTo>
                  <a:cubicBezTo>
                    <a:pt x="34" y="75"/>
                    <a:pt x="37" y="77"/>
                    <a:pt x="38" y="79"/>
                  </a:cubicBez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3" name="Freeform 1387"/>
            <p:cNvSpPr/>
            <p:nvPr/>
          </p:nvSpPr>
          <p:spPr bwMode="auto">
            <a:xfrm>
              <a:off x="2047876" y="439739"/>
              <a:ext cx="376238" cy="268288"/>
            </a:xfrm>
            <a:custGeom>
              <a:avLst/>
              <a:gdLst>
                <a:gd name="T0" fmla="*/ 5 w 100"/>
                <a:gd name="T1" fmla="*/ 22 h 71"/>
                <a:gd name="T2" fmla="*/ 54 w 100"/>
                <a:gd name="T3" fmla="*/ 2 h 71"/>
                <a:gd name="T4" fmla="*/ 74 w 100"/>
                <a:gd name="T5" fmla="*/ 6 h 71"/>
                <a:gd name="T6" fmla="*/ 71 w 100"/>
                <a:gd name="T7" fmla="*/ 8 h 71"/>
                <a:gd name="T8" fmla="*/ 67 w 100"/>
                <a:gd name="T9" fmla="*/ 11 h 71"/>
                <a:gd name="T10" fmla="*/ 71 w 100"/>
                <a:gd name="T11" fmla="*/ 11 h 71"/>
                <a:gd name="T12" fmla="*/ 82 w 100"/>
                <a:gd name="T13" fmla="*/ 12 h 71"/>
                <a:gd name="T14" fmla="*/ 91 w 100"/>
                <a:gd name="T15" fmla="*/ 14 h 71"/>
                <a:gd name="T16" fmla="*/ 99 w 100"/>
                <a:gd name="T17" fmla="*/ 18 h 71"/>
                <a:gd name="T18" fmla="*/ 90 w 100"/>
                <a:gd name="T19" fmla="*/ 20 h 71"/>
                <a:gd name="T20" fmla="*/ 82 w 100"/>
                <a:gd name="T21" fmla="*/ 21 h 71"/>
                <a:gd name="T22" fmla="*/ 73 w 100"/>
                <a:gd name="T23" fmla="*/ 18 h 71"/>
                <a:gd name="T24" fmla="*/ 71 w 100"/>
                <a:gd name="T25" fmla="*/ 21 h 71"/>
                <a:gd name="T26" fmla="*/ 85 w 100"/>
                <a:gd name="T27" fmla="*/ 22 h 71"/>
                <a:gd name="T28" fmla="*/ 76 w 100"/>
                <a:gd name="T29" fmla="*/ 26 h 71"/>
                <a:gd name="T30" fmla="*/ 61 w 100"/>
                <a:gd name="T31" fmla="*/ 34 h 71"/>
                <a:gd name="T32" fmla="*/ 56 w 100"/>
                <a:gd name="T33" fmla="*/ 30 h 71"/>
                <a:gd name="T34" fmla="*/ 54 w 100"/>
                <a:gd name="T35" fmla="*/ 29 h 71"/>
                <a:gd name="T36" fmla="*/ 54 w 100"/>
                <a:gd name="T37" fmla="*/ 19 h 71"/>
                <a:gd name="T38" fmla="*/ 62 w 100"/>
                <a:gd name="T39" fmla="*/ 19 h 71"/>
                <a:gd name="T40" fmla="*/ 62 w 100"/>
                <a:gd name="T41" fmla="*/ 18 h 71"/>
                <a:gd name="T42" fmla="*/ 55 w 100"/>
                <a:gd name="T43" fmla="*/ 16 h 71"/>
                <a:gd name="T44" fmla="*/ 38 w 100"/>
                <a:gd name="T45" fmla="*/ 19 h 71"/>
                <a:gd name="T46" fmla="*/ 40 w 100"/>
                <a:gd name="T47" fmla="*/ 32 h 71"/>
                <a:gd name="T48" fmla="*/ 43 w 100"/>
                <a:gd name="T49" fmla="*/ 35 h 71"/>
                <a:gd name="T50" fmla="*/ 35 w 100"/>
                <a:gd name="T51" fmla="*/ 35 h 71"/>
                <a:gd name="T52" fmla="*/ 24 w 100"/>
                <a:gd name="T53" fmla="*/ 37 h 71"/>
                <a:gd name="T54" fmla="*/ 23 w 100"/>
                <a:gd name="T55" fmla="*/ 37 h 71"/>
                <a:gd name="T56" fmla="*/ 34 w 100"/>
                <a:gd name="T57" fmla="*/ 35 h 71"/>
                <a:gd name="T58" fmla="*/ 35 w 100"/>
                <a:gd name="T59" fmla="*/ 45 h 71"/>
                <a:gd name="T60" fmla="*/ 39 w 100"/>
                <a:gd name="T61" fmla="*/ 39 h 71"/>
                <a:gd name="T62" fmla="*/ 47 w 100"/>
                <a:gd name="T63" fmla="*/ 41 h 71"/>
                <a:gd name="T64" fmla="*/ 42 w 100"/>
                <a:gd name="T65" fmla="*/ 50 h 71"/>
                <a:gd name="T66" fmla="*/ 31 w 100"/>
                <a:gd name="T67" fmla="*/ 68 h 71"/>
                <a:gd name="T68" fmla="*/ 24 w 100"/>
                <a:gd name="T69" fmla="*/ 63 h 71"/>
                <a:gd name="T70" fmla="*/ 18 w 100"/>
                <a:gd name="T71" fmla="*/ 46 h 71"/>
                <a:gd name="T72" fmla="*/ 13 w 100"/>
                <a:gd name="T73" fmla="*/ 35 h 71"/>
                <a:gd name="T74" fmla="*/ 10 w 100"/>
                <a:gd name="T75" fmla="*/ 35 h 71"/>
                <a:gd name="T76" fmla="*/ 0 w 100"/>
                <a:gd name="T77" fmla="*/ 2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0" h="71">
                  <a:moveTo>
                    <a:pt x="0" y="25"/>
                  </a:moveTo>
                  <a:cubicBezTo>
                    <a:pt x="2" y="24"/>
                    <a:pt x="3" y="23"/>
                    <a:pt x="5" y="22"/>
                  </a:cubicBezTo>
                  <a:cubicBezTo>
                    <a:pt x="6" y="21"/>
                    <a:pt x="7" y="20"/>
                    <a:pt x="8" y="20"/>
                  </a:cubicBezTo>
                  <a:cubicBezTo>
                    <a:pt x="23" y="12"/>
                    <a:pt x="38" y="6"/>
                    <a:pt x="54" y="2"/>
                  </a:cubicBezTo>
                  <a:cubicBezTo>
                    <a:pt x="61" y="1"/>
                    <a:pt x="68" y="0"/>
                    <a:pt x="75" y="0"/>
                  </a:cubicBezTo>
                  <a:cubicBezTo>
                    <a:pt x="74" y="2"/>
                    <a:pt x="73" y="4"/>
                    <a:pt x="74" y="6"/>
                  </a:cubicBezTo>
                  <a:cubicBezTo>
                    <a:pt x="75" y="7"/>
                    <a:pt x="76" y="8"/>
                    <a:pt x="74" y="9"/>
                  </a:cubicBezTo>
                  <a:cubicBezTo>
                    <a:pt x="73" y="9"/>
                    <a:pt x="72" y="8"/>
                    <a:pt x="71" y="8"/>
                  </a:cubicBezTo>
                  <a:cubicBezTo>
                    <a:pt x="70" y="7"/>
                    <a:pt x="70" y="5"/>
                    <a:pt x="68" y="4"/>
                  </a:cubicBezTo>
                  <a:cubicBezTo>
                    <a:pt x="71" y="7"/>
                    <a:pt x="69" y="9"/>
                    <a:pt x="67" y="11"/>
                  </a:cubicBezTo>
                  <a:cubicBezTo>
                    <a:pt x="66" y="13"/>
                    <a:pt x="65" y="11"/>
                    <a:pt x="64" y="10"/>
                  </a:cubicBezTo>
                  <a:cubicBezTo>
                    <a:pt x="66" y="14"/>
                    <a:pt x="69" y="12"/>
                    <a:pt x="71" y="11"/>
                  </a:cubicBezTo>
                  <a:cubicBezTo>
                    <a:pt x="74" y="9"/>
                    <a:pt x="76" y="9"/>
                    <a:pt x="78" y="11"/>
                  </a:cubicBezTo>
                  <a:cubicBezTo>
                    <a:pt x="79" y="13"/>
                    <a:pt x="81" y="11"/>
                    <a:pt x="82" y="12"/>
                  </a:cubicBezTo>
                  <a:cubicBezTo>
                    <a:pt x="82" y="13"/>
                    <a:pt x="83" y="13"/>
                    <a:pt x="83" y="13"/>
                  </a:cubicBezTo>
                  <a:cubicBezTo>
                    <a:pt x="85" y="15"/>
                    <a:pt x="88" y="15"/>
                    <a:pt x="91" y="14"/>
                  </a:cubicBezTo>
                  <a:cubicBezTo>
                    <a:pt x="93" y="13"/>
                    <a:pt x="95" y="14"/>
                    <a:pt x="98" y="15"/>
                  </a:cubicBezTo>
                  <a:cubicBezTo>
                    <a:pt x="99" y="16"/>
                    <a:pt x="100" y="17"/>
                    <a:pt x="99" y="18"/>
                  </a:cubicBezTo>
                  <a:cubicBezTo>
                    <a:pt x="99" y="19"/>
                    <a:pt x="97" y="20"/>
                    <a:pt x="96" y="19"/>
                  </a:cubicBezTo>
                  <a:cubicBezTo>
                    <a:pt x="94" y="18"/>
                    <a:pt x="92" y="19"/>
                    <a:pt x="90" y="20"/>
                  </a:cubicBezTo>
                  <a:cubicBezTo>
                    <a:pt x="89" y="21"/>
                    <a:pt x="88" y="21"/>
                    <a:pt x="88" y="21"/>
                  </a:cubicBezTo>
                  <a:cubicBezTo>
                    <a:pt x="86" y="19"/>
                    <a:pt x="84" y="20"/>
                    <a:pt x="82" y="21"/>
                  </a:cubicBezTo>
                  <a:cubicBezTo>
                    <a:pt x="79" y="21"/>
                    <a:pt x="77" y="20"/>
                    <a:pt x="78" y="17"/>
                  </a:cubicBezTo>
                  <a:cubicBezTo>
                    <a:pt x="76" y="17"/>
                    <a:pt x="76" y="21"/>
                    <a:pt x="73" y="18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4" y="20"/>
                    <a:pt x="72" y="20"/>
                    <a:pt x="71" y="21"/>
                  </a:cubicBezTo>
                  <a:cubicBezTo>
                    <a:pt x="75" y="21"/>
                    <a:pt x="78" y="22"/>
                    <a:pt x="81" y="21"/>
                  </a:cubicBezTo>
                  <a:cubicBezTo>
                    <a:pt x="83" y="21"/>
                    <a:pt x="84" y="21"/>
                    <a:pt x="85" y="22"/>
                  </a:cubicBezTo>
                  <a:cubicBezTo>
                    <a:pt x="85" y="24"/>
                    <a:pt x="83" y="24"/>
                    <a:pt x="82" y="25"/>
                  </a:cubicBezTo>
                  <a:cubicBezTo>
                    <a:pt x="80" y="25"/>
                    <a:pt x="78" y="27"/>
                    <a:pt x="76" y="26"/>
                  </a:cubicBezTo>
                  <a:cubicBezTo>
                    <a:pt x="72" y="25"/>
                    <a:pt x="69" y="27"/>
                    <a:pt x="66" y="25"/>
                  </a:cubicBezTo>
                  <a:cubicBezTo>
                    <a:pt x="65" y="28"/>
                    <a:pt x="67" y="34"/>
                    <a:pt x="61" y="34"/>
                  </a:cubicBezTo>
                  <a:cubicBezTo>
                    <a:pt x="60" y="34"/>
                    <a:pt x="59" y="34"/>
                    <a:pt x="58" y="33"/>
                  </a:cubicBezTo>
                  <a:cubicBezTo>
                    <a:pt x="57" y="33"/>
                    <a:pt x="59" y="31"/>
                    <a:pt x="56" y="30"/>
                  </a:cubicBezTo>
                  <a:cubicBezTo>
                    <a:pt x="54" y="30"/>
                    <a:pt x="59" y="29"/>
                    <a:pt x="58" y="28"/>
                  </a:cubicBezTo>
                  <a:cubicBezTo>
                    <a:pt x="57" y="29"/>
                    <a:pt x="55" y="30"/>
                    <a:pt x="54" y="29"/>
                  </a:cubicBezTo>
                  <a:cubicBezTo>
                    <a:pt x="51" y="28"/>
                    <a:pt x="54" y="27"/>
                    <a:pt x="54" y="25"/>
                  </a:cubicBezTo>
                  <a:cubicBezTo>
                    <a:pt x="53" y="23"/>
                    <a:pt x="53" y="21"/>
                    <a:pt x="54" y="19"/>
                  </a:cubicBezTo>
                  <a:cubicBezTo>
                    <a:pt x="55" y="18"/>
                    <a:pt x="55" y="16"/>
                    <a:pt x="58" y="16"/>
                  </a:cubicBezTo>
                  <a:cubicBezTo>
                    <a:pt x="60" y="16"/>
                    <a:pt x="62" y="17"/>
                    <a:pt x="62" y="19"/>
                  </a:cubicBezTo>
                  <a:cubicBezTo>
                    <a:pt x="62" y="20"/>
                    <a:pt x="63" y="21"/>
                    <a:pt x="64" y="20"/>
                  </a:cubicBezTo>
                  <a:cubicBezTo>
                    <a:pt x="62" y="20"/>
                    <a:pt x="62" y="19"/>
                    <a:pt x="62" y="18"/>
                  </a:cubicBezTo>
                  <a:cubicBezTo>
                    <a:pt x="60" y="14"/>
                    <a:pt x="60" y="14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1" y="14"/>
                    <a:pt x="49" y="18"/>
                    <a:pt x="46" y="19"/>
                  </a:cubicBezTo>
                  <a:cubicBezTo>
                    <a:pt x="43" y="20"/>
                    <a:pt x="41" y="18"/>
                    <a:pt x="38" y="19"/>
                  </a:cubicBezTo>
                  <a:cubicBezTo>
                    <a:pt x="42" y="22"/>
                    <a:pt x="40" y="27"/>
                    <a:pt x="41" y="31"/>
                  </a:cubicBezTo>
                  <a:cubicBezTo>
                    <a:pt x="40" y="31"/>
                    <a:pt x="40" y="32"/>
                    <a:pt x="40" y="32"/>
                  </a:cubicBezTo>
                  <a:cubicBezTo>
                    <a:pt x="40" y="32"/>
                    <a:pt x="40" y="31"/>
                    <a:pt x="41" y="31"/>
                  </a:cubicBezTo>
                  <a:cubicBezTo>
                    <a:pt x="43" y="31"/>
                    <a:pt x="44" y="33"/>
                    <a:pt x="43" y="35"/>
                  </a:cubicBezTo>
                  <a:cubicBezTo>
                    <a:pt x="42" y="36"/>
                    <a:pt x="40" y="36"/>
                    <a:pt x="38" y="37"/>
                  </a:cubicBezTo>
                  <a:cubicBezTo>
                    <a:pt x="36" y="38"/>
                    <a:pt x="35" y="38"/>
                    <a:pt x="35" y="35"/>
                  </a:cubicBezTo>
                  <a:cubicBezTo>
                    <a:pt x="35" y="34"/>
                    <a:pt x="34" y="34"/>
                    <a:pt x="34" y="35"/>
                  </a:cubicBezTo>
                  <a:cubicBezTo>
                    <a:pt x="30" y="36"/>
                    <a:pt x="27" y="35"/>
                    <a:pt x="24" y="37"/>
                  </a:cubicBezTo>
                  <a:cubicBezTo>
                    <a:pt x="23" y="37"/>
                    <a:pt x="23" y="37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6" y="37"/>
                    <a:pt x="29" y="36"/>
                    <a:pt x="32" y="35"/>
                  </a:cubicBezTo>
                  <a:cubicBezTo>
                    <a:pt x="33" y="35"/>
                    <a:pt x="34" y="34"/>
                    <a:pt x="34" y="35"/>
                  </a:cubicBezTo>
                  <a:cubicBezTo>
                    <a:pt x="34" y="38"/>
                    <a:pt x="38" y="37"/>
                    <a:pt x="40" y="39"/>
                  </a:cubicBezTo>
                  <a:cubicBezTo>
                    <a:pt x="39" y="41"/>
                    <a:pt x="37" y="43"/>
                    <a:pt x="35" y="45"/>
                  </a:cubicBezTo>
                  <a:cubicBezTo>
                    <a:pt x="34" y="47"/>
                    <a:pt x="32" y="46"/>
                    <a:pt x="30" y="46"/>
                  </a:cubicBezTo>
                  <a:cubicBezTo>
                    <a:pt x="36" y="47"/>
                    <a:pt x="40" y="44"/>
                    <a:pt x="39" y="39"/>
                  </a:cubicBezTo>
                  <a:cubicBezTo>
                    <a:pt x="40" y="37"/>
                    <a:pt x="42" y="36"/>
                    <a:pt x="44" y="39"/>
                  </a:cubicBezTo>
                  <a:cubicBezTo>
                    <a:pt x="45" y="40"/>
                    <a:pt x="46" y="40"/>
                    <a:pt x="47" y="41"/>
                  </a:cubicBezTo>
                  <a:cubicBezTo>
                    <a:pt x="47" y="44"/>
                    <a:pt x="45" y="45"/>
                    <a:pt x="43" y="46"/>
                  </a:cubicBezTo>
                  <a:cubicBezTo>
                    <a:pt x="40" y="47"/>
                    <a:pt x="42" y="49"/>
                    <a:pt x="42" y="50"/>
                  </a:cubicBezTo>
                  <a:cubicBezTo>
                    <a:pt x="42" y="53"/>
                    <a:pt x="40" y="55"/>
                    <a:pt x="38" y="57"/>
                  </a:cubicBezTo>
                  <a:cubicBezTo>
                    <a:pt x="33" y="59"/>
                    <a:pt x="33" y="64"/>
                    <a:pt x="31" y="68"/>
                  </a:cubicBezTo>
                  <a:cubicBezTo>
                    <a:pt x="30" y="69"/>
                    <a:pt x="29" y="71"/>
                    <a:pt x="27" y="71"/>
                  </a:cubicBezTo>
                  <a:cubicBezTo>
                    <a:pt x="25" y="68"/>
                    <a:pt x="27" y="65"/>
                    <a:pt x="24" y="63"/>
                  </a:cubicBezTo>
                  <a:cubicBezTo>
                    <a:pt x="21" y="59"/>
                    <a:pt x="20" y="56"/>
                    <a:pt x="20" y="52"/>
                  </a:cubicBezTo>
                  <a:cubicBezTo>
                    <a:pt x="20" y="50"/>
                    <a:pt x="19" y="48"/>
                    <a:pt x="18" y="46"/>
                  </a:cubicBezTo>
                  <a:cubicBezTo>
                    <a:pt x="17" y="44"/>
                    <a:pt x="16" y="42"/>
                    <a:pt x="14" y="40"/>
                  </a:cubicBezTo>
                  <a:cubicBezTo>
                    <a:pt x="12" y="39"/>
                    <a:pt x="9" y="37"/>
                    <a:pt x="13" y="35"/>
                  </a:cubicBezTo>
                  <a:cubicBezTo>
                    <a:pt x="13" y="35"/>
                    <a:pt x="12" y="35"/>
                    <a:pt x="11" y="35"/>
                  </a:cubicBezTo>
                  <a:cubicBezTo>
                    <a:pt x="11" y="35"/>
                    <a:pt x="10" y="35"/>
                    <a:pt x="10" y="35"/>
                  </a:cubicBezTo>
                  <a:cubicBezTo>
                    <a:pt x="9" y="34"/>
                    <a:pt x="8" y="34"/>
                    <a:pt x="7" y="33"/>
                  </a:cubicBezTo>
                  <a:cubicBezTo>
                    <a:pt x="6" y="30"/>
                    <a:pt x="5" y="27"/>
                    <a:pt x="0" y="26"/>
                  </a:cubicBezTo>
                  <a:cubicBezTo>
                    <a:pt x="0" y="26"/>
                    <a:pt x="0" y="25"/>
                    <a:pt x="0" y="25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4" name="Freeform 1388"/>
            <p:cNvSpPr/>
            <p:nvPr/>
          </p:nvSpPr>
          <p:spPr bwMode="auto">
            <a:xfrm>
              <a:off x="1271588" y="2001839"/>
              <a:ext cx="293688" cy="449263"/>
            </a:xfrm>
            <a:custGeom>
              <a:avLst/>
              <a:gdLst>
                <a:gd name="T0" fmla="*/ 42 w 78"/>
                <a:gd name="T1" fmla="*/ 89 h 119"/>
                <a:gd name="T2" fmla="*/ 37 w 78"/>
                <a:gd name="T3" fmla="*/ 89 h 119"/>
                <a:gd name="T4" fmla="*/ 39 w 78"/>
                <a:gd name="T5" fmla="*/ 98 h 119"/>
                <a:gd name="T6" fmla="*/ 45 w 78"/>
                <a:gd name="T7" fmla="*/ 101 h 119"/>
                <a:gd name="T8" fmla="*/ 41 w 78"/>
                <a:gd name="T9" fmla="*/ 110 h 119"/>
                <a:gd name="T10" fmla="*/ 35 w 78"/>
                <a:gd name="T11" fmla="*/ 111 h 119"/>
                <a:gd name="T12" fmla="*/ 25 w 78"/>
                <a:gd name="T13" fmla="*/ 112 h 119"/>
                <a:gd name="T14" fmla="*/ 3 w 78"/>
                <a:gd name="T15" fmla="*/ 118 h 119"/>
                <a:gd name="T16" fmla="*/ 6 w 78"/>
                <a:gd name="T17" fmla="*/ 109 h 119"/>
                <a:gd name="T18" fmla="*/ 28 w 78"/>
                <a:gd name="T19" fmla="*/ 81 h 119"/>
                <a:gd name="T20" fmla="*/ 41 w 78"/>
                <a:gd name="T21" fmla="*/ 65 h 119"/>
                <a:gd name="T22" fmla="*/ 42 w 78"/>
                <a:gd name="T23" fmla="*/ 49 h 119"/>
                <a:gd name="T24" fmla="*/ 29 w 78"/>
                <a:gd name="T25" fmla="*/ 27 h 119"/>
                <a:gd name="T26" fmla="*/ 27 w 78"/>
                <a:gd name="T27" fmla="*/ 21 h 119"/>
                <a:gd name="T28" fmla="*/ 37 w 78"/>
                <a:gd name="T29" fmla="*/ 16 h 119"/>
                <a:gd name="T30" fmla="*/ 73 w 78"/>
                <a:gd name="T31" fmla="*/ 1 h 119"/>
                <a:gd name="T32" fmla="*/ 65 w 78"/>
                <a:gd name="T33" fmla="*/ 13 h 119"/>
                <a:gd name="T34" fmla="*/ 50 w 78"/>
                <a:gd name="T35" fmla="*/ 25 h 119"/>
                <a:gd name="T36" fmla="*/ 40 w 78"/>
                <a:gd name="T37" fmla="*/ 27 h 119"/>
                <a:gd name="T38" fmla="*/ 46 w 78"/>
                <a:gd name="T39" fmla="*/ 32 h 119"/>
                <a:gd name="T40" fmla="*/ 53 w 78"/>
                <a:gd name="T41" fmla="*/ 34 h 119"/>
                <a:gd name="T42" fmla="*/ 55 w 78"/>
                <a:gd name="T43" fmla="*/ 47 h 119"/>
                <a:gd name="T44" fmla="*/ 54 w 78"/>
                <a:gd name="T45" fmla="*/ 59 h 119"/>
                <a:gd name="T46" fmla="*/ 48 w 78"/>
                <a:gd name="T47" fmla="*/ 55 h 119"/>
                <a:gd name="T48" fmla="*/ 51 w 78"/>
                <a:gd name="T49" fmla="*/ 65 h 119"/>
                <a:gd name="T50" fmla="*/ 50 w 78"/>
                <a:gd name="T51" fmla="*/ 71 h 119"/>
                <a:gd name="T52" fmla="*/ 55 w 78"/>
                <a:gd name="T53" fmla="*/ 73 h 119"/>
                <a:gd name="T54" fmla="*/ 48 w 78"/>
                <a:gd name="T55" fmla="*/ 74 h 119"/>
                <a:gd name="T56" fmla="*/ 46 w 78"/>
                <a:gd name="T57" fmla="*/ 75 h 119"/>
                <a:gd name="T58" fmla="*/ 43 w 78"/>
                <a:gd name="T59" fmla="*/ 80 h 119"/>
                <a:gd name="T60" fmla="*/ 43 w 78"/>
                <a:gd name="T61" fmla="*/ 83 h 119"/>
                <a:gd name="T62" fmla="*/ 40 w 78"/>
                <a:gd name="T63" fmla="*/ 82 h 119"/>
                <a:gd name="T64" fmla="*/ 52 w 78"/>
                <a:gd name="T65" fmla="*/ 87 h 119"/>
                <a:gd name="T66" fmla="*/ 50 w 78"/>
                <a:gd name="T67" fmla="*/ 9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8" h="119">
                  <a:moveTo>
                    <a:pt x="50" y="92"/>
                  </a:moveTo>
                  <a:cubicBezTo>
                    <a:pt x="47" y="91"/>
                    <a:pt x="44" y="91"/>
                    <a:pt x="42" y="89"/>
                  </a:cubicBezTo>
                  <a:cubicBezTo>
                    <a:pt x="41" y="88"/>
                    <a:pt x="40" y="86"/>
                    <a:pt x="38" y="86"/>
                  </a:cubicBezTo>
                  <a:cubicBezTo>
                    <a:pt x="36" y="86"/>
                    <a:pt x="37" y="88"/>
                    <a:pt x="37" y="89"/>
                  </a:cubicBezTo>
                  <a:cubicBezTo>
                    <a:pt x="39" y="88"/>
                    <a:pt x="40" y="88"/>
                    <a:pt x="42" y="89"/>
                  </a:cubicBezTo>
                  <a:cubicBezTo>
                    <a:pt x="41" y="92"/>
                    <a:pt x="36" y="93"/>
                    <a:pt x="39" y="98"/>
                  </a:cubicBezTo>
                  <a:cubicBezTo>
                    <a:pt x="41" y="98"/>
                    <a:pt x="42" y="92"/>
                    <a:pt x="45" y="96"/>
                  </a:cubicBezTo>
                  <a:cubicBezTo>
                    <a:pt x="46" y="98"/>
                    <a:pt x="47" y="99"/>
                    <a:pt x="45" y="101"/>
                  </a:cubicBezTo>
                  <a:cubicBezTo>
                    <a:pt x="43" y="104"/>
                    <a:pt x="44" y="107"/>
                    <a:pt x="49" y="108"/>
                  </a:cubicBezTo>
                  <a:cubicBezTo>
                    <a:pt x="46" y="110"/>
                    <a:pt x="43" y="108"/>
                    <a:pt x="41" y="110"/>
                  </a:cubicBezTo>
                  <a:cubicBezTo>
                    <a:pt x="39" y="111"/>
                    <a:pt x="37" y="110"/>
                    <a:pt x="36" y="111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2" y="112"/>
                    <a:pt x="28" y="110"/>
                    <a:pt x="25" y="112"/>
                  </a:cubicBezTo>
                  <a:cubicBezTo>
                    <a:pt x="23" y="111"/>
                    <a:pt x="21" y="113"/>
                    <a:pt x="19" y="115"/>
                  </a:cubicBezTo>
                  <a:cubicBezTo>
                    <a:pt x="15" y="119"/>
                    <a:pt x="9" y="118"/>
                    <a:pt x="3" y="118"/>
                  </a:cubicBezTo>
                  <a:cubicBezTo>
                    <a:pt x="1" y="118"/>
                    <a:pt x="0" y="117"/>
                    <a:pt x="2" y="114"/>
                  </a:cubicBezTo>
                  <a:cubicBezTo>
                    <a:pt x="3" y="113"/>
                    <a:pt x="5" y="111"/>
                    <a:pt x="6" y="109"/>
                  </a:cubicBezTo>
                  <a:cubicBezTo>
                    <a:pt x="12" y="103"/>
                    <a:pt x="19" y="96"/>
                    <a:pt x="22" y="87"/>
                  </a:cubicBezTo>
                  <a:cubicBezTo>
                    <a:pt x="23" y="85"/>
                    <a:pt x="25" y="82"/>
                    <a:pt x="28" y="81"/>
                  </a:cubicBezTo>
                  <a:cubicBezTo>
                    <a:pt x="33" y="79"/>
                    <a:pt x="34" y="74"/>
                    <a:pt x="37" y="70"/>
                  </a:cubicBezTo>
                  <a:cubicBezTo>
                    <a:pt x="38" y="68"/>
                    <a:pt x="39" y="66"/>
                    <a:pt x="41" y="65"/>
                  </a:cubicBezTo>
                  <a:cubicBezTo>
                    <a:pt x="44" y="62"/>
                    <a:pt x="46" y="58"/>
                    <a:pt x="44" y="53"/>
                  </a:cubicBezTo>
                  <a:cubicBezTo>
                    <a:pt x="43" y="52"/>
                    <a:pt x="42" y="50"/>
                    <a:pt x="42" y="49"/>
                  </a:cubicBezTo>
                  <a:cubicBezTo>
                    <a:pt x="41" y="47"/>
                    <a:pt x="40" y="46"/>
                    <a:pt x="39" y="44"/>
                  </a:cubicBezTo>
                  <a:cubicBezTo>
                    <a:pt x="38" y="37"/>
                    <a:pt x="34" y="32"/>
                    <a:pt x="29" y="27"/>
                  </a:cubicBezTo>
                  <a:cubicBezTo>
                    <a:pt x="29" y="26"/>
                    <a:pt x="28" y="25"/>
                    <a:pt x="27" y="24"/>
                  </a:cubicBezTo>
                  <a:cubicBezTo>
                    <a:pt x="27" y="23"/>
                    <a:pt x="27" y="22"/>
                    <a:pt x="27" y="21"/>
                  </a:cubicBezTo>
                  <a:cubicBezTo>
                    <a:pt x="28" y="18"/>
                    <a:pt x="30" y="17"/>
                    <a:pt x="32" y="17"/>
                  </a:cubicBezTo>
                  <a:cubicBezTo>
                    <a:pt x="34" y="16"/>
                    <a:pt x="35" y="16"/>
                    <a:pt x="37" y="16"/>
                  </a:cubicBezTo>
                  <a:cubicBezTo>
                    <a:pt x="47" y="11"/>
                    <a:pt x="57" y="8"/>
                    <a:pt x="66" y="3"/>
                  </a:cubicBezTo>
                  <a:cubicBezTo>
                    <a:pt x="68" y="2"/>
                    <a:pt x="70" y="0"/>
                    <a:pt x="73" y="1"/>
                  </a:cubicBezTo>
                  <a:cubicBezTo>
                    <a:pt x="78" y="3"/>
                    <a:pt x="74" y="6"/>
                    <a:pt x="73" y="9"/>
                  </a:cubicBezTo>
                  <a:cubicBezTo>
                    <a:pt x="70" y="11"/>
                    <a:pt x="67" y="13"/>
                    <a:pt x="65" y="13"/>
                  </a:cubicBezTo>
                  <a:cubicBezTo>
                    <a:pt x="59" y="14"/>
                    <a:pt x="55" y="18"/>
                    <a:pt x="50" y="20"/>
                  </a:cubicBezTo>
                  <a:cubicBezTo>
                    <a:pt x="48" y="21"/>
                    <a:pt x="47" y="23"/>
                    <a:pt x="50" y="25"/>
                  </a:cubicBezTo>
                  <a:cubicBezTo>
                    <a:pt x="48" y="29"/>
                    <a:pt x="47" y="30"/>
                    <a:pt x="43" y="27"/>
                  </a:cubicBezTo>
                  <a:cubicBezTo>
                    <a:pt x="43" y="26"/>
                    <a:pt x="41" y="25"/>
                    <a:pt x="40" y="27"/>
                  </a:cubicBezTo>
                  <a:cubicBezTo>
                    <a:pt x="38" y="31"/>
                    <a:pt x="39" y="34"/>
                    <a:pt x="43" y="35"/>
                  </a:cubicBezTo>
                  <a:cubicBezTo>
                    <a:pt x="44" y="35"/>
                    <a:pt x="47" y="36"/>
                    <a:pt x="46" y="32"/>
                  </a:cubicBezTo>
                  <a:cubicBezTo>
                    <a:pt x="46" y="30"/>
                    <a:pt x="47" y="30"/>
                    <a:pt x="48" y="31"/>
                  </a:cubicBezTo>
                  <a:cubicBezTo>
                    <a:pt x="50" y="32"/>
                    <a:pt x="51" y="33"/>
                    <a:pt x="53" y="34"/>
                  </a:cubicBezTo>
                  <a:cubicBezTo>
                    <a:pt x="49" y="37"/>
                    <a:pt x="45" y="39"/>
                    <a:pt x="48" y="44"/>
                  </a:cubicBezTo>
                  <a:cubicBezTo>
                    <a:pt x="50" y="48"/>
                    <a:pt x="52" y="47"/>
                    <a:pt x="55" y="47"/>
                  </a:cubicBezTo>
                  <a:cubicBezTo>
                    <a:pt x="55" y="49"/>
                    <a:pt x="53" y="50"/>
                    <a:pt x="55" y="52"/>
                  </a:cubicBezTo>
                  <a:cubicBezTo>
                    <a:pt x="58" y="55"/>
                    <a:pt x="54" y="56"/>
                    <a:pt x="54" y="59"/>
                  </a:cubicBezTo>
                  <a:cubicBezTo>
                    <a:pt x="52" y="58"/>
                    <a:pt x="50" y="59"/>
                    <a:pt x="49" y="57"/>
                  </a:cubicBezTo>
                  <a:cubicBezTo>
                    <a:pt x="49" y="56"/>
                    <a:pt x="48" y="56"/>
                    <a:pt x="48" y="55"/>
                  </a:cubicBezTo>
                  <a:cubicBezTo>
                    <a:pt x="45" y="59"/>
                    <a:pt x="49" y="61"/>
                    <a:pt x="51" y="62"/>
                  </a:cubicBezTo>
                  <a:cubicBezTo>
                    <a:pt x="53" y="64"/>
                    <a:pt x="53" y="64"/>
                    <a:pt x="51" y="65"/>
                  </a:cubicBezTo>
                  <a:cubicBezTo>
                    <a:pt x="49" y="66"/>
                    <a:pt x="49" y="68"/>
                    <a:pt x="48" y="70"/>
                  </a:cubicBezTo>
                  <a:cubicBezTo>
                    <a:pt x="48" y="71"/>
                    <a:pt x="49" y="72"/>
                    <a:pt x="50" y="71"/>
                  </a:cubicBezTo>
                  <a:cubicBezTo>
                    <a:pt x="52" y="68"/>
                    <a:pt x="53" y="71"/>
                    <a:pt x="54" y="72"/>
                  </a:cubicBezTo>
                  <a:cubicBezTo>
                    <a:pt x="55" y="72"/>
                    <a:pt x="55" y="73"/>
                    <a:pt x="55" y="73"/>
                  </a:cubicBezTo>
                  <a:cubicBezTo>
                    <a:pt x="54" y="73"/>
                    <a:pt x="53" y="74"/>
                    <a:pt x="52" y="73"/>
                  </a:cubicBezTo>
                  <a:cubicBezTo>
                    <a:pt x="51" y="72"/>
                    <a:pt x="50" y="72"/>
                    <a:pt x="48" y="74"/>
                  </a:cubicBezTo>
                  <a:cubicBezTo>
                    <a:pt x="50" y="75"/>
                    <a:pt x="52" y="74"/>
                    <a:pt x="53" y="77"/>
                  </a:cubicBezTo>
                  <a:cubicBezTo>
                    <a:pt x="51" y="76"/>
                    <a:pt x="48" y="77"/>
                    <a:pt x="46" y="75"/>
                  </a:cubicBezTo>
                  <a:cubicBezTo>
                    <a:pt x="45" y="74"/>
                    <a:pt x="42" y="75"/>
                    <a:pt x="41" y="77"/>
                  </a:cubicBezTo>
                  <a:cubicBezTo>
                    <a:pt x="40" y="78"/>
                    <a:pt x="42" y="80"/>
                    <a:pt x="43" y="80"/>
                  </a:cubicBezTo>
                  <a:cubicBezTo>
                    <a:pt x="45" y="81"/>
                    <a:pt x="46" y="83"/>
                    <a:pt x="46" y="85"/>
                  </a:cubicBezTo>
                  <a:cubicBezTo>
                    <a:pt x="44" y="86"/>
                    <a:pt x="45" y="81"/>
                    <a:pt x="43" y="83"/>
                  </a:cubicBezTo>
                  <a:cubicBezTo>
                    <a:pt x="42" y="82"/>
                    <a:pt x="41" y="82"/>
                    <a:pt x="39" y="82"/>
                  </a:cubicBezTo>
                  <a:cubicBezTo>
                    <a:pt x="40" y="82"/>
                    <a:pt x="39" y="82"/>
                    <a:pt x="40" y="82"/>
                  </a:cubicBezTo>
                  <a:cubicBezTo>
                    <a:pt x="41" y="83"/>
                    <a:pt x="42" y="82"/>
                    <a:pt x="43" y="83"/>
                  </a:cubicBezTo>
                  <a:cubicBezTo>
                    <a:pt x="45" y="89"/>
                    <a:pt x="45" y="89"/>
                    <a:pt x="52" y="87"/>
                  </a:cubicBezTo>
                  <a:cubicBezTo>
                    <a:pt x="53" y="87"/>
                    <a:pt x="55" y="86"/>
                    <a:pt x="58" y="88"/>
                  </a:cubicBezTo>
                  <a:cubicBezTo>
                    <a:pt x="53" y="87"/>
                    <a:pt x="52" y="90"/>
                    <a:pt x="50" y="92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5" name="Freeform 1389"/>
            <p:cNvSpPr/>
            <p:nvPr/>
          </p:nvSpPr>
          <p:spPr bwMode="auto">
            <a:xfrm>
              <a:off x="2278063" y="403226"/>
              <a:ext cx="230188" cy="249238"/>
            </a:xfrm>
            <a:custGeom>
              <a:avLst/>
              <a:gdLst>
                <a:gd name="T0" fmla="*/ 23 w 61"/>
                <a:gd name="T1" fmla="*/ 32 h 66"/>
                <a:gd name="T2" fmla="*/ 8 w 61"/>
                <a:gd name="T3" fmla="*/ 30 h 66"/>
                <a:gd name="T4" fmla="*/ 12 w 61"/>
                <a:gd name="T5" fmla="*/ 29 h 66"/>
                <a:gd name="T6" fmla="*/ 9 w 61"/>
                <a:gd name="T7" fmla="*/ 25 h 66"/>
                <a:gd name="T8" fmla="*/ 17 w 61"/>
                <a:gd name="T9" fmla="*/ 25 h 66"/>
                <a:gd name="T10" fmla="*/ 20 w 61"/>
                <a:gd name="T11" fmla="*/ 30 h 66"/>
                <a:gd name="T12" fmla="*/ 29 w 61"/>
                <a:gd name="T13" fmla="*/ 29 h 66"/>
                <a:gd name="T14" fmla="*/ 38 w 61"/>
                <a:gd name="T15" fmla="*/ 28 h 66"/>
                <a:gd name="T16" fmla="*/ 23 w 61"/>
                <a:gd name="T17" fmla="*/ 26 h 66"/>
                <a:gd name="T18" fmla="*/ 21 w 61"/>
                <a:gd name="T19" fmla="*/ 13 h 66"/>
                <a:gd name="T20" fmla="*/ 19 w 61"/>
                <a:gd name="T21" fmla="*/ 17 h 66"/>
                <a:gd name="T22" fmla="*/ 15 w 61"/>
                <a:gd name="T23" fmla="*/ 21 h 66"/>
                <a:gd name="T24" fmla="*/ 6 w 61"/>
                <a:gd name="T25" fmla="*/ 24 h 66"/>
                <a:gd name="T26" fmla="*/ 2 w 61"/>
                <a:gd name="T27" fmla="*/ 19 h 66"/>
                <a:gd name="T28" fmla="*/ 7 w 61"/>
                <a:gd name="T29" fmla="*/ 16 h 66"/>
                <a:gd name="T30" fmla="*/ 6 w 61"/>
                <a:gd name="T31" fmla="*/ 13 h 66"/>
                <a:gd name="T32" fmla="*/ 13 w 61"/>
                <a:gd name="T33" fmla="*/ 18 h 66"/>
                <a:gd name="T34" fmla="*/ 14 w 61"/>
                <a:gd name="T35" fmla="*/ 10 h 66"/>
                <a:gd name="T36" fmla="*/ 40 w 61"/>
                <a:gd name="T37" fmla="*/ 1 h 66"/>
                <a:gd name="T38" fmla="*/ 44 w 61"/>
                <a:gd name="T39" fmla="*/ 12 h 66"/>
                <a:gd name="T40" fmla="*/ 47 w 61"/>
                <a:gd name="T41" fmla="*/ 18 h 66"/>
                <a:gd name="T42" fmla="*/ 48 w 61"/>
                <a:gd name="T43" fmla="*/ 27 h 66"/>
                <a:gd name="T44" fmla="*/ 51 w 61"/>
                <a:gd name="T45" fmla="*/ 29 h 66"/>
                <a:gd name="T46" fmla="*/ 52 w 61"/>
                <a:gd name="T47" fmla="*/ 23 h 66"/>
                <a:gd name="T48" fmla="*/ 55 w 61"/>
                <a:gd name="T49" fmla="*/ 33 h 66"/>
                <a:gd name="T50" fmla="*/ 60 w 61"/>
                <a:gd name="T51" fmla="*/ 38 h 66"/>
                <a:gd name="T52" fmla="*/ 54 w 61"/>
                <a:gd name="T53" fmla="*/ 42 h 66"/>
                <a:gd name="T54" fmla="*/ 57 w 61"/>
                <a:gd name="T55" fmla="*/ 51 h 66"/>
                <a:gd name="T56" fmla="*/ 57 w 61"/>
                <a:gd name="T57" fmla="*/ 61 h 66"/>
                <a:gd name="T58" fmla="*/ 52 w 61"/>
                <a:gd name="T59" fmla="*/ 62 h 66"/>
                <a:gd name="T60" fmla="*/ 45 w 61"/>
                <a:gd name="T61" fmla="*/ 65 h 66"/>
                <a:gd name="T62" fmla="*/ 35 w 61"/>
                <a:gd name="T63" fmla="*/ 45 h 66"/>
                <a:gd name="T64" fmla="*/ 35 w 61"/>
                <a:gd name="T65" fmla="*/ 45 h 66"/>
                <a:gd name="T66" fmla="*/ 25 w 61"/>
                <a:gd name="T67" fmla="*/ 47 h 66"/>
                <a:gd name="T68" fmla="*/ 25 w 61"/>
                <a:gd name="T69" fmla="*/ 39 h 66"/>
                <a:gd name="T70" fmla="*/ 16 w 61"/>
                <a:gd name="T71" fmla="*/ 38 h 66"/>
                <a:gd name="T72" fmla="*/ 15 w 61"/>
                <a:gd name="T73" fmla="*/ 3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" h="66">
                  <a:moveTo>
                    <a:pt x="15" y="35"/>
                  </a:moveTo>
                  <a:cubicBezTo>
                    <a:pt x="18" y="36"/>
                    <a:pt x="20" y="32"/>
                    <a:pt x="23" y="32"/>
                  </a:cubicBezTo>
                  <a:cubicBezTo>
                    <a:pt x="19" y="33"/>
                    <a:pt x="15" y="33"/>
                    <a:pt x="11" y="32"/>
                  </a:cubicBezTo>
                  <a:cubicBezTo>
                    <a:pt x="10" y="32"/>
                    <a:pt x="8" y="33"/>
                    <a:pt x="8" y="30"/>
                  </a:cubicBezTo>
                  <a:cubicBezTo>
                    <a:pt x="8" y="28"/>
                    <a:pt x="9" y="28"/>
                    <a:pt x="11" y="29"/>
                  </a:cubicBezTo>
                  <a:cubicBezTo>
                    <a:pt x="11" y="29"/>
                    <a:pt x="12" y="29"/>
                    <a:pt x="12" y="29"/>
                  </a:cubicBezTo>
                  <a:cubicBezTo>
                    <a:pt x="12" y="28"/>
                    <a:pt x="12" y="28"/>
                    <a:pt x="11" y="27"/>
                  </a:cubicBezTo>
                  <a:cubicBezTo>
                    <a:pt x="11" y="27"/>
                    <a:pt x="9" y="27"/>
                    <a:pt x="9" y="25"/>
                  </a:cubicBezTo>
                  <a:cubicBezTo>
                    <a:pt x="10" y="25"/>
                    <a:pt x="12" y="25"/>
                    <a:pt x="12" y="26"/>
                  </a:cubicBezTo>
                  <a:cubicBezTo>
                    <a:pt x="15" y="32"/>
                    <a:pt x="15" y="26"/>
                    <a:pt x="17" y="25"/>
                  </a:cubicBezTo>
                  <a:cubicBezTo>
                    <a:pt x="17" y="25"/>
                    <a:pt x="18" y="26"/>
                    <a:pt x="18" y="27"/>
                  </a:cubicBezTo>
                  <a:cubicBezTo>
                    <a:pt x="16" y="30"/>
                    <a:pt x="19" y="30"/>
                    <a:pt x="20" y="30"/>
                  </a:cubicBezTo>
                  <a:cubicBezTo>
                    <a:pt x="23" y="29"/>
                    <a:pt x="25" y="27"/>
                    <a:pt x="28" y="30"/>
                  </a:cubicBezTo>
                  <a:cubicBezTo>
                    <a:pt x="28" y="31"/>
                    <a:pt x="28" y="30"/>
                    <a:pt x="29" y="29"/>
                  </a:cubicBezTo>
                  <a:cubicBezTo>
                    <a:pt x="30" y="27"/>
                    <a:pt x="32" y="26"/>
                    <a:pt x="35" y="28"/>
                  </a:cubicBezTo>
                  <a:cubicBezTo>
                    <a:pt x="36" y="29"/>
                    <a:pt x="37" y="29"/>
                    <a:pt x="38" y="28"/>
                  </a:cubicBezTo>
                  <a:cubicBezTo>
                    <a:pt x="38" y="26"/>
                    <a:pt x="36" y="26"/>
                    <a:pt x="36" y="26"/>
                  </a:cubicBezTo>
                  <a:cubicBezTo>
                    <a:pt x="32" y="23"/>
                    <a:pt x="27" y="26"/>
                    <a:pt x="23" y="26"/>
                  </a:cubicBezTo>
                  <a:cubicBezTo>
                    <a:pt x="18" y="26"/>
                    <a:pt x="22" y="24"/>
                    <a:pt x="22" y="23"/>
                  </a:cubicBezTo>
                  <a:cubicBezTo>
                    <a:pt x="23" y="20"/>
                    <a:pt x="24" y="16"/>
                    <a:pt x="21" y="13"/>
                  </a:cubicBezTo>
                  <a:cubicBezTo>
                    <a:pt x="19" y="13"/>
                    <a:pt x="20" y="16"/>
                    <a:pt x="19" y="16"/>
                  </a:cubicBezTo>
                  <a:cubicBezTo>
                    <a:pt x="17" y="16"/>
                    <a:pt x="18" y="17"/>
                    <a:pt x="19" y="17"/>
                  </a:cubicBezTo>
                  <a:cubicBezTo>
                    <a:pt x="19" y="20"/>
                    <a:pt x="23" y="20"/>
                    <a:pt x="22" y="23"/>
                  </a:cubicBezTo>
                  <a:cubicBezTo>
                    <a:pt x="19" y="23"/>
                    <a:pt x="16" y="23"/>
                    <a:pt x="15" y="21"/>
                  </a:cubicBezTo>
                  <a:cubicBezTo>
                    <a:pt x="14" y="19"/>
                    <a:pt x="12" y="20"/>
                    <a:pt x="12" y="21"/>
                  </a:cubicBezTo>
                  <a:cubicBezTo>
                    <a:pt x="11" y="24"/>
                    <a:pt x="7" y="21"/>
                    <a:pt x="6" y="24"/>
                  </a:cubicBezTo>
                  <a:cubicBezTo>
                    <a:pt x="4" y="23"/>
                    <a:pt x="2" y="21"/>
                    <a:pt x="0" y="20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5" y="22"/>
                    <a:pt x="6" y="19"/>
                    <a:pt x="8" y="17"/>
                  </a:cubicBezTo>
                  <a:cubicBezTo>
                    <a:pt x="8" y="16"/>
                    <a:pt x="8" y="15"/>
                    <a:pt x="7" y="16"/>
                  </a:cubicBezTo>
                  <a:cubicBezTo>
                    <a:pt x="6" y="16"/>
                    <a:pt x="5" y="16"/>
                    <a:pt x="5" y="15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9" y="12"/>
                    <a:pt x="10" y="14"/>
                  </a:cubicBezTo>
                  <a:cubicBezTo>
                    <a:pt x="10" y="15"/>
                    <a:pt x="10" y="18"/>
                    <a:pt x="13" y="18"/>
                  </a:cubicBezTo>
                  <a:cubicBezTo>
                    <a:pt x="12" y="17"/>
                    <a:pt x="12" y="15"/>
                    <a:pt x="12" y="14"/>
                  </a:cubicBezTo>
                  <a:cubicBezTo>
                    <a:pt x="9" y="11"/>
                    <a:pt x="12" y="11"/>
                    <a:pt x="14" y="10"/>
                  </a:cubicBezTo>
                  <a:cubicBezTo>
                    <a:pt x="21" y="5"/>
                    <a:pt x="29" y="3"/>
                    <a:pt x="38" y="1"/>
                  </a:cubicBezTo>
                  <a:cubicBezTo>
                    <a:pt x="38" y="0"/>
                    <a:pt x="39" y="1"/>
                    <a:pt x="40" y="1"/>
                  </a:cubicBezTo>
                  <a:cubicBezTo>
                    <a:pt x="41" y="2"/>
                    <a:pt x="41" y="3"/>
                    <a:pt x="40" y="5"/>
                  </a:cubicBezTo>
                  <a:cubicBezTo>
                    <a:pt x="38" y="9"/>
                    <a:pt x="40" y="12"/>
                    <a:pt x="44" y="12"/>
                  </a:cubicBezTo>
                  <a:cubicBezTo>
                    <a:pt x="46" y="12"/>
                    <a:pt x="48" y="12"/>
                    <a:pt x="49" y="14"/>
                  </a:cubicBezTo>
                  <a:cubicBezTo>
                    <a:pt x="49" y="16"/>
                    <a:pt x="48" y="17"/>
                    <a:pt x="47" y="18"/>
                  </a:cubicBezTo>
                  <a:cubicBezTo>
                    <a:pt x="45" y="19"/>
                    <a:pt x="41" y="18"/>
                    <a:pt x="45" y="22"/>
                  </a:cubicBezTo>
                  <a:cubicBezTo>
                    <a:pt x="47" y="23"/>
                    <a:pt x="46" y="26"/>
                    <a:pt x="48" y="27"/>
                  </a:cubicBezTo>
                  <a:cubicBezTo>
                    <a:pt x="48" y="27"/>
                    <a:pt x="48" y="28"/>
                    <a:pt x="49" y="28"/>
                  </a:cubicBezTo>
                  <a:cubicBezTo>
                    <a:pt x="49" y="28"/>
                    <a:pt x="50" y="29"/>
                    <a:pt x="51" y="29"/>
                  </a:cubicBezTo>
                  <a:cubicBezTo>
                    <a:pt x="51" y="29"/>
                    <a:pt x="51" y="29"/>
                    <a:pt x="51" y="28"/>
                  </a:cubicBezTo>
                  <a:cubicBezTo>
                    <a:pt x="51" y="26"/>
                    <a:pt x="49" y="23"/>
                    <a:pt x="52" y="23"/>
                  </a:cubicBezTo>
                  <a:cubicBezTo>
                    <a:pt x="55" y="22"/>
                    <a:pt x="56" y="25"/>
                    <a:pt x="57" y="28"/>
                  </a:cubicBezTo>
                  <a:cubicBezTo>
                    <a:pt x="57" y="30"/>
                    <a:pt x="59" y="33"/>
                    <a:pt x="55" y="33"/>
                  </a:cubicBezTo>
                  <a:cubicBezTo>
                    <a:pt x="57" y="33"/>
                    <a:pt x="59" y="33"/>
                    <a:pt x="60" y="35"/>
                  </a:cubicBezTo>
                  <a:cubicBezTo>
                    <a:pt x="60" y="36"/>
                    <a:pt x="61" y="37"/>
                    <a:pt x="60" y="38"/>
                  </a:cubicBezTo>
                  <a:cubicBezTo>
                    <a:pt x="59" y="39"/>
                    <a:pt x="58" y="39"/>
                    <a:pt x="57" y="39"/>
                  </a:cubicBezTo>
                  <a:cubicBezTo>
                    <a:pt x="54" y="38"/>
                    <a:pt x="53" y="38"/>
                    <a:pt x="54" y="42"/>
                  </a:cubicBezTo>
                  <a:cubicBezTo>
                    <a:pt x="55" y="45"/>
                    <a:pt x="51" y="44"/>
                    <a:pt x="50" y="46"/>
                  </a:cubicBezTo>
                  <a:cubicBezTo>
                    <a:pt x="55" y="44"/>
                    <a:pt x="56" y="46"/>
                    <a:pt x="57" y="51"/>
                  </a:cubicBezTo>
                  <a:cubicBezTo>
                    <a:pt x="57" y="52"/>
                    <a:pt x="58" y="52"/>
                    <a:pt x="58" y="53"/>
                  </a:cubicBezTo>
                  <a:cubicBezTo>
                    <a:pt x="58" y="55"/>
                    <a:pt x="56" y="58"/>
                    <a:pt x="57" y="61"/>
                  </a:cubicBezTo>
                  <a:cubicBezTo>
                    <a:pt x="55" y="62"/>
                    <a:pt x="55" y="62"/>
                    <a:pt x="52" y="61"/>
                  </a:cubicBezTo>
                  <a:cubicBezTo>
                    <a:pt x="51" y="61"/>
                    <a:pt x="52" y="62"/>
                    <a:pt x="52" y="62"/>
                  </a:cubicBezTo>
                  <a:cubicBezTo>
                    <a:pt x="52" y="65"/>
                    <a:pt x="50" y="66"/>
                    <a:pt x="47" y="65"/>
                  </a:cubicBezTo>
                  <a:cubicBezTo>
                    <a:pt x="46" y="65"/>
                    <a:pt x="45" y="65"/>
                    <a:pt x="45" y="65"/>
                  </a:cubicBezTo>
                  <a:cubicBezTo>
                    <a:pt x="42" y="60"/>
                    <a:pt x="40" y="55"/>
                    <a:pt x="37" y="51"/>
                  </a:cubicBezTo>
                  <a:cubicBezTo>
                    <a:pt x="36" y="50"/>
                    <a:pt x="36" y="47"/>
                    <a:pt x="35" y="45"/>
                  </a:cubicBezTo>
                  <a:cubicBezTo>
                    <a:pt x="34" y="44"/>
                    <a:pt x="33" y="45"/>
                    <a:pt x="32" y="43"/>
                  </a:cubicBezTo>
                  <a:cubicBezTo>
                    <a:pt x="33" y="45"/>
                    <a:pt x="34" y="44"/>
                    <a:pt x="35" y="45"/>
                  </a:cubicBezTo>
                  <a:cubicBezTo>
                    <a:pt x="35" y="50"/>
                    <a:pt x="32" y="48"/>
                    <a:pt x="30" y="47"/>
                  </a:cubicBezTo>
                  <a:cubicBezTo>
                    <a:pt x="28" y="47"/>
                    <a:pt x="27" y="46"/>
                    <a:pt x="25" y="47"/>
                  </a:cubicBezTo>
                  <a:cubicBezTo>
                    <a:pt x="23" y="49"/>
                    <a:pt x="20" y="47"/>
                    <a:pt x="18" y="44"/>
                  </a:cubicBezTo>
                  <a:cubicBezTo>
                    <a:pt x="20" y="38"/>
                    <a:pt x="20" y="37"/>
                    <a:pt x="25" y="39"/>
                  </a:cubicBezTo>
                  <a:cubicBezTo>
                    <a:pt x="23" y="37"/>
                    <a:pt x="21" y="37"/>
                    <a:pt x="20" y="38"/>
                  </a:cubicBezTo>
                  <a:cubicBezTo>
                    <a:pt x="19" y="43"/>
                    <a:pt x="17" y="40"/>
                    <a:pt x="16" y="38"/>
                  </a:cubicBezTo>
                  <a:cubicBezTo>
                    <a:pt x="15" y="38"/>
                    <a:pt x="15" y="37"/>
                    <a:pt x="14" y="37"/>
                  </a:cubicBezTo>
                  <a:cubicBezTo>
                    <a:pt x="14" y="36"/>
                    <a:pt x="14" y="35"/>
                    <a:pt x="15" y="35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6" name="Freeform 1390"/>
            <p:cNvSpPr/>
            <p:nvPr/>
          </p:nvSpPr>
          <p:spPr bwMode="auto">
            <a:xfrm>
              <a:off x="612776" y="1244601"/>
              <a:ext cx="188913" cy="312738"/>
            </a:xfrm>
            <a:custGeom>
              <a:avLst/>
              <a:gdLst>
                <a:gd name="T0" fmla="*/ 18 w 50"/>
                <a:gd name="T1" fmla="*/ 0 h 83"/>
                <a:gd name="T2" fmla="*/ 21 w 50"/>
                <a:gd name="T3" fmla="*/ 1 h 83"/>
                <a:gd name="T4" fmla="*/ 20 w 50"/>
                <a:gd name="T5" fmla="*/ 5 h 83"/>
                <a:gd name="T6" fmla="*/ 26 w 50"/>
                <a:gd name="T7" fmla="*/ 7 h 83"/>
                <a:gd name="T8" fmla="*/ 31 w 50"/>
                <a:gd name="T9" fmla="*/ 8 h 83"/>
                <a:gd name="T10" fmla="*/ 32 w 50"/>
                <a:gd name="T11" fmla="*/ 2 h 83"/>
                <a:gd name="T12" fmla="*/ 40 w 50"/>
                <a:gd name="T13" fmla="*/ 11 h 83"/>
                <a:gd name="T14" fmla="*/ 37 w 50"/>
                <a:gd name="T15" fmla="*/ 14 h 83"/>
                <a:gd name="T16" fmla="*/ 31 w 50"/>
                <a:gd name="T17" fmla="*/ 16 h 83"/>
                <a:gd name="T18" fmla="*/ 37 w 50"/>
                <a:gd name="T19" fmla="*/ 20 h 83"/>
                <a:gd name="T20" fmla="*/ 42 w 50"/>
                <a:gd name="T21" fmla="*/ 24 h 83"/>
                <a:gd name="T22" fmla="*/ 45 w 50"/>
                <a:gd name="T23" fmla="*/ 26 h 83"/>
                <a:gd name="T24" fmla="*/ 50 w 50"/>
                <a:gd name="T25" fmla="*/ 29 h 83"/>
                <a:gd name="T26" fmla="*/ 39 w 50"/>
                <a:gd name="T27" fmla="*/ 32 h 83"/>
                <a:gd name="T28" fmla="*/ 37 w 50"/>
                <a:gd name="T29" fmla="*/ 26 h 83"/>
                <a:gd name="T30" fmla="*/ 35 w 50"/>
                <a:gd name="T31" fmla="*/ 26 h 83"/>
                <a:gd name="T32" fmla="*/ 25 w 50"/>
                <a:gd name="T33" fmla="*/ 27 h 83"/>
                <a:gd name="T34" fmla="*/ 21 w 50"/>
                <a:gd name="T35" fmla="*/ 24 h 83"/>
                <a:gd name="T36" fmla="*/ 24 w 50"/>
                <a:gd name="T37" fmla="*/ 18 h 83"/>
                <a:gd name="T38" fmla="*/ 19 w 50"/>
                <a:gd name="T39" fmla="*/ 22 h 83"/>
                <a:gd name="T40" fmla="*/ 19 w 50"/>
                <a:gd name="T41" fmla="*/ 23 h 83"/>
                <a:gd name="T42" fmla="*/ 19 w 50"/>
                <a:gd name="T43" fmla="*/ 22 h 83"/>
                <a:gd name="T44" fmla="*/ 25 w 50"/>
                <a:gd name="T45" fmla="*/ 27 h 83"/>
                <a:gd name="T46" fmla="*/ 20 w 50"/>
                <a:gd name="T47" fmla="*/ 31 h 83"/>
                <a:gd name="T48" fmla="*/ 24 w 50"/>
                <a:gd name="T49" fmla="*/ 34 h 83"/>
                <a:gd name="T50" fmla="*/ 27 w 50"/>
                <a:gd name="T51" fmla="*/ 32 h 83"/>
                <a:gd name="T52" fmla="*/ 34 w 50"/>
                <a:gd name="T53" fmla="*/ 33 h 83"/>
                <a:gd name="T54" fmla="*/ 37 w 50"/>
                <a:gd name="T55" fmla="*/ 32 h 83"/>
                <a:gd name="T56" fmla="*/ 36 w 50"/>
                <a:gd name="T57" fmla="*/ 35 h 83"/>
                <a:gd name="T58" fmla="*/ 38 w 50"/>
                <a:gd name="T59" fmla="*/ 37 h 83"/>
                <a:gd name="T60" fmla="*/ 36 w 50"/>
                <a:gd name="T61" fmla="*/ 43 h 83"/>
                <a:gd name="T62" fmla="*/ 33 w 50"/>
                <a:gd name="T63" fmla="*/ 46 h 83"/>
                <a:gd name="T64" fmla="*/ 33 w 50"/>
                <a:gd name="T65" fmla="*/ 47 h 83"/>
                <a:gd name="T66" fmla="*/ 21 w 50"/>
                <a:gd name="T67" fmla="*/ 63 h 83"/>
                <a:gd name="T68" fmla="*/ 15 w 50"/>
                <a:gd name="T69" fmla="*/ 74 h 83"/>
                <a:gd name="T70" fmla="*/ 12 w 50"/>
                <a:gd name="T71" fmla="*/ 79 h 83"/>
                <a:gd name="T72" fmla="*/ 9 w 50"/>
                <a:gd name="T73" fmla="*/ 81 h 83"/>
                <a:gd name="T74" fmla="*/ 4 w 50"/>
                <a:gd name="T75" fmla="*/ 80 h 83"/>
                <a:gd name="T76" fmla="*/ 1 w 50"/>
                <a:gd name="T77" fmla="*/ 77 h 83"/>
                <a:gd name="T78" fmla="*/ 1 w 50"/>
                <a:gd name="T79" fmla="*/ 75 h 83"/>
                <a:gd name="T80" fmla="*/ 6 w 50"/>
                <a:gd name="T81" fmla="*/ 68 h 83"/>
                <a:gd name="T82" fmla="*/ 8 w 50"/>
                <a:gd name="T83" fmla="*/ 61 h 83"/>
                <a:gd name="T84" fmla="*/ 4 w 50"/>
                <a:gd name="T85" fmla="*/ 60 h 83"/>
                <a:gd name="T86" fmla="*/ 4 w 50"/>
                <a:gd name="T87" fmla="*/ 60 h 83"/>
                <a:gd name="T88" fmla="*/ 6 w 50"/>
                <a:gd name="T89" fmla="*/ 54 h 83"/>
                <a:gd name="T90" fmla="*/ 9 w 50"/>
                <a:gd name="T91" fmla="*/ 38 h 83"/>
                <a:gd name="T92" fmla="*/ 12 w 50"/>
                <a:gd name="T93" fmla="*/ 24 h 83"/>
                <a:gd name="T94" fmla="*/ 14 w 50"/>
                <a:gd name="T95" fmla="*/ 13 h 83"/>
                <a:gd name="T96" fmla="*/ 15 w 50"/>
                <a:gd name="T97" fmla="*/ 6 h 83"/>
                <a:gd name="T98" fmla="*/ 18 w 50"/>
                <a:gd name="T9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0" h="83">
                  <a:moveTo>
                    <a:pt x="18" y="0"/>
                  </a:moveTo>
                  <a:cubicBezTo>
                    <a:pt x="18" y="3"/>
                    <a:pt x="20" y="2"/>
                    <a:pt x="21" y="1"/>
                  </a:cubicBezTo>
                  <a:cubicBezTo>
                    <a:pt x="23" y="3"/>
                    <a:pt x="18" y="3"/>
                    <a:pt x="20" y="5"/>
                  </a:cubicBezTo>
                  <a:cubicBezTo>
                    <a:pt x="22" y="7"/>
                    <a:pt x="24" y="8"/>
                    <a:pt x="26" y="7"/>
                  </a:cubicBezTo>
                  <a:cubicBezTo>
                    <a:pt x="30" y="6"/>
                    <a:pt x="30" y="6"/>
                    <a:pt x="31" y="8"/>
                  </a:cubicBezTo>
                  <a:cubicBezTo>
                    <a:pt x="33" y="6"/>
                    <a:pt x="30" y="3"/>
                    <a:pt x="32" y="2"/>
                  </a:cubicBezTo>
                  <a:cubicBezTo>
                    <a:pt x="36" y="4"/>
                    <a:pt x="39" y="7"/>
                    <a:pt x="40" y="11"/>
                  </a:cubicBezTo>
                  <a:cubicBezTo>
                    <a:pt x="40" y="13"/>
                    <a:pt x="38" y="13"/>
                    <a:pt x="37" y="14"/>
                  </a:cubicBezTo>
                  <a:cubicBezTo>
                    <a:pt x="37" y="20"/>
                    <a:pt x="34" y="17"/>
                    <a:pt x="31" y="16"/>
                  </a:cubicBezTo>
                  <a:cubicBezTo>
                    <a:pt x="33" y="18"/>
                    <a:pt x="34" y="20"/>
                    <a:pt x="37" y="20"/>
                  </a:cubicBezTo>
                  <a:cubicBezTo>
                    <a:pt x="39" y="20"/>
                    <a:pt x="41" y="21"/>
                    <a:pt x="42" y="24"/>
                  </a:cubicBezTo>
                  <a:cubicBezTo>
                    <a:pt x="42" y="25"/>
                    <a:pt x="44" y="25"/>
                    <a:pt x="45" y="26"/>
                  </a:cubicBezTo>
                  <a:cubicBezTo>
                    <a:pt x="47" y="26"/>
                    <a:pt x="49" y="26"/>
                    <a:pt x="50" y="29"/>
                  </a:cubicBezTo>
                  <a:cubicBezTo>
                    <a:pt x="46" y="29"/>
                    <a:pt x="42" y="28"/>
                    <a:pt x="39" y="32"/>
                  </a:cubicBezTo>
                  <a:cubicBezTo>
                    <a:pt x="41" y="29"/>
                    <a:pt x="39" y="27"/>
                    <a:pt x="37" y="26"/>
                  </a:cubicBezTo>
                  <a:cubicBezTo>
                    <a:pt x="36" y="25"/>
                    <a:pt x="36" y="25"/>
                    <a:pt x="35" y="26"/>
                  </a:cubicBezTo>
                  <a:cubicBezTo>
                    <a:pt x="32" y="31"/>
                    <a:pt x="28" y="27"/>
                    <a:pt x="25" y="27"/>
                  </a:cubicBezTo>
                  <a:cubicBezTo>
                    <a:pt x="24" y="25"/>
                    <a:pt x="22" y="26"/>
                    <a:pt x="21" y="24"/>
                  </a:cubicBezTo>
                  <a:cubicBezTo>
                    <a:pt x="22" y="22"/>
                    <a:pt x="26" y="21"/>
                    <a:pt x="24" y="18"/>
                  </a:cubicBezTo>
                  <a:cubicBezTo>
                    <a:pt x="22" y="19"/>
                    <a:pt x="18" y="18"/>
                    <a:pt x="19" y="22"/>
                  </a:cubicBezTo>
                  <a:cubicBezTo>
                    <a:pt x="19" y="22"/>
                    <a:pt x="18" y="22"/>
                    <a:pt x="19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21" y="24"/>
                    <a:pt x="22" y="26"/>
                    <a:pt x="25" y="27"/>
                  </a:cubicBezTo>
                  <a:cubicBezTo>
                    <a:pt x="24" y="29"/>
                    <a:pt x="21" y="29"/>
                    <a:pt x="20" y="31"/>
                  </a:cubicBezTo>
                  <a:cubicBezTo>
                    <a:pt x="21" y="32"/>
                    <a:pt x="23" y="32"/>
                    <a:pt x="24" y="34"/>
                  </a:cubicBezTo>
                  <a:cubicBezTo>
                    <a:pt x="24" y="31"/>
                    <a:pt x="25" y="29"/>
                    <a:pt x="27" y="32"/>
                  </a:cubicBezTo>
                  <a:cubicBezTo>
                    <a:pt x="29" y="36"/>
                    <a:pt x="32" y="34"/>
                    <a:pt x="34" y="33"/>
                  </a:cubicBezTo>
                  <a:cubicBezTo>
                    <a:pt x="35" y="32"/>
                    <a:pt x="36" y="31"/>
                    <a:pt x="37" y="32"/>
                  </a:cubicBezTo>
                  <a:cubicBezTo>
                    <a:pt x="39" y="33"/>
                    <a:pt x="36" y="34"/>
                    <a:pt x="36" y="35"/>
                  </a:cubicBezTo>
                  <a:cubicBezTo>
                    <a:pt x="36" y="37"/>
                    <a:pt x="41" y="33"/>
                    <a:pt x="38" y="37"/>
                  </a:cubicBezTo>
                  <a:cubicBezTo>
                    <a:pt x="39" y="40"/>
                    <a:pt x="37" y="41"/>
                    <a:pt x="36" y="43"/>
                  </a:cubicBezTo>
                  <a:cubicBezTo>
                    <a:pt x="35" y="44"/>
                    <a:pt x="34" y="45"/>
                    <a:pt x="33" y="46"/>
                  </a:cubicBezTo>
                  <a:cubicBezTo>
                    <a:pt x="33" y="46"/>
                    <a:pt x="33" y="47"/>
                    <a:pt x="33" y="47"/>
                  </a:cubicBezTo>
                  <a:cubicBezTo>
                    <a:pt x="29" y="53"/>
                    <a:pt x="24" y="58"/>
                    <a:pt x="21" y="63"/>
                  </a:cubicBezTo>
                  <a:cubicBezTo>
                    <a:pt x="19" y="67"/>
                    <a:pt x="17" y="70"/>
                    <a:pt x="15" y="74"/>
                  </a:cubicBezTo>
                  <a:cubicBezTo>
                    <a:pt x="14" y="76"/>
                    <a:pt x="14" y="78"/>
                    <a:pt x="12" y="79"/>
                  </a:cubicBezTo>
                  <a:cubicBezTo>
                    <a:pt x="11" y="79"/>
                    <a:pt x="10" y="80"/>
                    <a:pt x="9" y="81"/>
                  </a:cubicBezTo>
                  <a:cubicBezTo>
                    <a:pt x="7" y="83"/>
                    <a:pt x="6" y="81"/>
                    <a:pt x="4" y="80"/>
                  </a:cubicBezTo>
                  <a:cubicBezTo>
                    <a:pt x="3" y="80"/>
                    <a:pt x="5" y="76"/>
                    <a:pt x="1" y="77"/>
                  </a:cubicBezTo>
                  <a:cubicBezTo>
                    <a:pt x="1" y="77"/>
                    <a:pt x="0" y="76"/>
                    <a:pt x="1" y="75"/>
                  </a:cubicBezTo>
                  <a:cubicBezTo>
                    <a:pt x="3" y="73"/>
                    <a:pt x="4" y="70"/>
                    <a:pt x="6" y="68"/>
                  </a:cubicBezTo>
                  <a:cubicBezTo>
                    <a:pt x="8" y="66"/>
                    <a:pt x="9" y="64"/>
                    <a:pt x="8" y="61"/>
                  </a:cubicBezTo>
                  <a:cubicBezTo>
                    <a:pt x="4" y="63"/>
                    <a:pt x="4" y="63"/>
                    <a:pt x="4" y="60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58"/>
                    <a:pt x="5" y="56"/>
                    <a:pt x="6" y="54"/>
                  </a:cubicBezTo>
                  <a:cubicBezTo>
                    <a:pt x="5" y="48"/>
                    <a:pt x="8" y="43"/>
                    <a:pt x="9" y="38"/>
                  </a:cubicBezTo>
                  <a:cubicBezTo>
                    <a:pt x="11" y="33"/>
                    <a:pt x="12" y="29"/>
                    <a:pt x="12" y="24"/>
                  </a:cubicBezTo>
                  <a:cubicBezTo>
                    <a:pt x="12" y="20"/>
                    <a:pt x="13" y="17"/>
                    <a:pt x="14" y="13"/>
                  </a:cubicBezTo>
                  <a:cubicBezTo>
                    <a:pt x="16" y="11"/>
                    <a:pt x="14" y="9"/>
                    <a:pt x="15" y="6"/>
                  </a:cubicBezTo>
                  <a:cubicBezTo>
                    <a:pt x="16" y="4"/>
                    <a:pt x="16" y="2"/>
                    <a:pt x="18" y="0"/>
                  </a:cubicBezTo>
                  <a:close/>
                </a:path>
              </a:pathLst>
            </a:custGeom>
            <a:solidFill>
              <a:srgbClr val="A4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7" name="Freeform 1391"/>
            <p:cNvSpPr/>
            <p:nvPr/>
          </p:nvSpPr>
          <p:spPr bwMode="auto">
            <a:xfrm>
              <a:off x="2393951" y="836614"/>
              <a:ext cx="192088" cy="192088"/>
            </a:xfrm>
            <a:custGeom>
              <a:avLst/>
              <a:gdLst>
                <a:gd name="T0" fmla="*/ 46 w 51"/>
                <a:gd name="T1" fmla="*/ 27 h 51"/>
                <a:gd name="T2" fmla="*/ 45 w 51"/>
                <a:gd name="T3" fmla="*/ 28 h 51"/>
                <a:gd name="T4" fmla="*/ 39 w 51"/>
                <a:gd name="T5" fmla="*/ 40 h 51"/>
                <a:gd name="T6" fmla="*/ 36 w 51"/>
                <a:gd name="T7" fmla="*/ 43 h 51"/>
                <a:gd name="T8" fmla="*/ 35 w 51"/>
                <a:gd name="T9" fmla="*/ 43 h 51"/>
                <a:gd name="T10" fmla="*/ 14 w 51"/>
                <a:gd name="T11" fmla="*/ 49 h 51"/>
                <a:gd name="T12" fmla="*/ 11 w 51"/>
                <a:gd name="T13" fmla="*/ 50 h 51"/>
                <a:gd name="T14" fmla="*/ 9 w 51"/>
                <a:gd name="T15" fmla="*/ 50 h 51"/>
                <a:gd name="T16" fmla="*/ 5 w 51"/>
                <a:gd name="T17" fmla="*/ 49 h 51"/>
                <a:gd name="T18" fmla="*/ 4 w 51"/>
                <a:gd name="T19" fmla="*/ 49 h 51"/>
                <a:gd name="T20" fmla="*/ 0 w 51"/>
                <a:gd name="T21" fmla="*/ 41 h 51"/>
                <a:gd name="T22" fmla="*/ 6 w 51"/>
                <a:gd name="T23" fmla="*/ 25 h 51"/>
                <a:gd name="T24" fmla="*/ 14 w 51"/>
                <a:gd name="T25" fmla="*/ 10 h 51"/>
                <a:gd name="T26" fmla="*/ 17 w 51"/>
                <a:gd name="T27" fmla="*/ 6 h 51"/>
                <a:gd name="T28" fmla="*/ 22 w 51"/>
                <a:gd name="T29" fmla="*/ 2 h 51"/>
                <a:gd name="T30" fmla="*/ 25 w 51"/>
                <a:gd name="T31" fmla="*/ 0 h 51"/>
                <a:gd name="T32" fmla="*/ 20 w 51"/>
                <a:gd name="T33" fmla="*/ 11 h 51"/>
                <a:gd name="T34" fmla="*/ 25 w 51"/>
                <a:gd name="T35" fmla="*/ 11 h 51"/>
                <a:gd name="T36" fmla="*/ 27 w 51"/>
                <a:gd name="T37" fmla="*/ 9 h 51"/>
                <a:gd name="T38" fmla="*/ 31 w 51"/>
                <a:gd name="T39" fmla="*/ 6 h 51"/>
                <a:gd name="T40" fmla="*/ 43 w 51"/>
                <a:gd name="T41" fmla="*/ 12 h 51"/>
                <a:gd name="T42" fmla="*/ 44 w 51"/>
                <a:gd name="T43" fmla="*/ 14 h 51"/>
                <a:gd name="T44" fmla="*/ 51 w 51"/>
                <a:gd name="T45" fmla="*/ 18 h 51"/>
                <a:gd name="T46" fmla="*/ 51 w 51"/>
                <a:gd name="T47" fmla="*/ 19 h 51"/>
                <a:gd name="T48" fmla="*/ 51 w 51"/>
                <a:gd name="T49" fmla="*/ 19 h 51"/>
                <a:gd name="T50" fmla="*/ 46 w 51"/>
                <a:gd name="T51" fmla="*/ 2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1" h="51">
                  <a:moveTo>
                    <a:pt x="46" y="27"/>
                  </a:moveTo>
                  <a:cubicBezTo>
                    <a:pt x="46" y="27"/>
                    <a:pt x="46" y="28"/>
                    <a:pt x="45" y="28"/>
                  </a:cubicBezTo>
                  <a:cubicBezTo>
                    <a:pt x="44" y="32"/>
                    <a:pt x="41" y="36"/>
                    <a:pt x="39" y="40"/>
                  </a:cubicBezTo>
                  <a:cubicBezTo>
                    <a:pt x="39" y="42"/>
                    <a:pt x="38" y="42"/>
                    <a:pt x="36" y="43"/>
                  </a:cubicBezTo>
                  <a:cubicBezTo>
                    <a:pt x="36" y="43"/>
                    <a:pt x="35" y="43"/>
                    <a:pt x="35" y="43"/>
                  </a:cubicBezTo>
                  <a:cubicBezTo>
                    <a:pt x="26" y="51"/>
                    <a:pt x="25" y="48"/>
                    <a:pt x="14" y="49"/>
                  </a:cubicBezTo>
                  <a:cubicBezTo>
                    <a:pt x="13" y="49"/>
                    <a:pt x="12" y="50"/>
                    <a:pt x="11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7" y="50"/>
                    <a:pt x="6" y="50"/>
                    <a:pt x="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0" y="47"/>
                    <a:pt x="1" y="44"/>
                    <a:pt x="0" y="41"/>
                  </a:cubicBezTo>
                  <a:cubicBezTo>
                    <a:pt x="0" y="35"/>
                    <a:pt x="3" y="30"/>
                    <a:pt x="6" y="25"/>
                  </a:cubicBezTo>
                  <a:cubicBezTo>
                    <a:pt x="10" y="21"/>
                    <a:pt x="12" y="16"/>
                    <a:pt x="14" y="10"/>
                  </a:cubicBezTo>
                  <a:cubicBezTo>
                    <a:pt x="14" y="8"/>
                    <a:pt x="15" y="6"/>
                    <a:pt x="17" y="6"/>
                  </a:cubicBezTo>
                  <a:cubicBezTo>
                    <a:pt x="19" y="5"/>
                    <a:pt x="20" y="4"/>
                    <a:pt x="22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26" y="6"/>
                    <a:pt x="25" y="9"/>
                    <a:pt x="20" y="11"/>
                  </a:cubicBezTo>
                  <a:cubicBezTo>
                    <a:pt x="22" y="11"/>
                    <a:pt x="23" y="11"/>
                    <a:pt x="25" y="11"/>
                  </a:cubicBezTo>
                  <a:cubicBezTo>
                    <a:pt x="26" y="10"/>
                    <a:pt x="26" y="10"/>
                    <a:pt x="27" y="9"/>
                  </a:cubicBezTo>
                  <a:cubicBezTo>
                    <a:pt x="27" y="7"/>
                    <a:pt x="29" y="7"/>
                    <a:pt x="31" y="6"/>
                  </a:cubicBezTo>
                  <a:cubicBezTo>
                    <a:pt x="36" y="4"/>
                    <a:pt x="42" y="7"/>
                    <a:pt x="43" y="12"/>
                  </a:cubicBezTo>
                  <a:cubicBezTo>
                    <a:pt x="43" y="13"/>
                    <a:pt x="42" y="14"/>
                    <a:pt x="44" y="14"/>
                  </a:cubicBezTo>
                  <a:cubicBezTo>
                    <a:pt x="47" y="15"/>
                    <a:pt x="48" y="17"/>
                    <a:pt x="51" y="18"/>
                  </a:cubicBezTo>
                  <a:cubicBezTo>
                    <a:pt x="51" y="18"/>
                    <a:pt x="51" y="18"/>
                    <a:pt x="51" y="19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48" y="21"/>
                    <a:pt x="48" y="24"/>
                    <a:pt x="46" y="27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8" name="Freeform 1392"/>
            <p:cNvSpPr/>
            <p:nvPr/>
          </p:nvSpPr>
          <p:spPr bwMode="auto">
            <a:xfrm>
              <a:off x="1192213" y="1946276"/>
              <a:ext cx="200025" cy="146050"/>
            </a:xfrm>
            <a:custGeom>
              <a:avLst/>
              <a:gdLst>
                <a:gd name="T0" fmla="*/ 53 w 53"/>
                <a:gd name="T1" fmla="*/ 33 h 39"/>
                <a:gd name="T2" fmla="*/ 49 w 53"/>
                <a:gd name="T3" fmla="*/ 35 h 39"/>
                <a:gd name="T4" fmla="*/ 47 w 53"/>
                <a:gd name="T5" fmla="*/ 36 h 39"/>
                <a:gd name="T6" fmla="*/ 44 w 53"/>
                <a:gd name="T7" fmla="*/ 36 h 39"/>
                <a:gd name="T8" fmla="*/ 34 w 53"/>
                <a:gd name="T9" fmla="*/ 39 h 39"/>
                <a:gd name="T10" fmla="*/ 15 w 53"/>
                <a:gd name="T11" fmla="*/ 37 h 39"/>
                <a:gd name="T12" fmla="*/ 5 w 53"/>
                <a:gd name="T13" fmla="*/ 36 h 39"/>
                <a:gd name="T14" fmla="*/ 4 w 53"/>
                <a:gd name="T15" fmla="*/ 35 h 39"/>
                <a:gd name="T16" fmla="*/ 0 w 53"/>
                <a:gd name="T17" fmla="*/ 30 h 39"/>
                <a:gd name="T18" fmla="*/ 0 w 53"/>
                <a:gd name="T19" fmla="*/ 29 h 39"/>
                <a:gd name="T20" fmla="*/ 2 w 53"/>
                <a:gd name="T21" fmla="*/ 21 h 39"/>
                <a:gd name="T22" fmla="*/ 4 w 53"/>
                <a:gd name="T23" fmla="*/ 13 h 39"/>
                <a:gd name="T24" fmla="*/ 14 w 53"/>
                <a:gd name="T25" fmla="*/ 1 h 39"/>
                <a:gd name="T26" fmla="*/ 18 w 53"/>
                <a:gd name="T27" fmla="*/ 1 h 39"/>
                <a:gd name="T28" fmla="*/ 22 w 53"/>
                <a:gd name="T29" fmla="*/ 1 h 39"/>
                <a:gd name="T30" fmla="*/ 28 w 53"/>
                <a:gd name="T31" fmla="*/ 0 h 39"/>
                <a:gd name="T32" fmla="*/ 29 w 53"/>
                <a:gd name="T33" fmla="*/ 0 h 39"/>
                <a:gd name="T34" fmla="*/ 29 w 53"/>
                <a:gd name="T35" fmla="*/ 6 h 39"/>
                <a:gd name="T36" fmla="*/ 33 w 53"/>
                <a:gd name="T37" fmla="*/ 7 h 39"/>
                <a:gd name="T38" fmla="*/ 33 w 53"/>
                <a:gd name="T39" fmla="*/ 9 h 39"/>
                <a:gd name="T40" fmla="*/ 34 w 53"/>
                <a:gd name="T41" fmla="*/ 8 h 39"/>
                <a:gd name="T42" fmla="*/ 37 w 53"/>
                <a:gd name="T43" fmla="*/ 6 h 39"/>
                <a:gd name="T44" fmla="*/ 40 w 53"/>
                <a:gd name="T45" fmla="*/ 10 h 39"/>
                <a:gd name="T46" fmla="*/ 40 w 53"/>
                <a:gd name="T47" fmla="*/ 16 h 39"/>
                <a:gd name="T48" fmla="*/ 46 w 53"/>
                <a:gd name="T49" fmla="*/ 15 h 39"/>
                <a:gd name="T50" fmla="*/ 47 w 53"/>
                <a:gd name="T51" fmla="*/ 18 h 39"/>
                <a:gd name="T52" fmla="*/ 49 w 53"/>
                <a:gd name="T53" fmla="*/ 22 h 39"/>
                <a:gd name="T54" fmla="*/ 47 w 53"/>
                <a:gd name="T55" fmla="*/ 29 h 39"/>
                <a:gd name="T56" fmla="*/ 53 w 53"/>
                <a:gd name="T5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3" h="39">
                  <a:moveTo>
                    <a:pt x="53" y="33"/>
                  </a:moveTo>
                  <a:cubicBezTo>
                    <a:pt x="52" y="34"/>
                    <a:pt x="50" y="34"/>
                    <a:pt x="49" y="35"/>
                  </a:cubicBezTo>
                  <a:cubicBezTo>
                    <a:pt x="48" y="36"/>
                    <a:pt x="47" y="36"/>
                    <a:pt x="47" y="36"/>
                  </a:cubicBezTo>
                  <a:cubicBezTo>
                    <a:pt x="45" y="35"/>
                    <a:pt x="45" y="36"/>
                    <a:pt x="44" y="36"/>
                  </a:cubicBezTo>
                  <a:cubicBezTo>
                    <a:pt x="41" y="38"/>
                    <a:pt x="37" y="39"/>
                    <a:pt x="34" y="39"/>
                  </a:cubicBezTo>
                  <a:cubicBezTo>
                    <a:pt x="28" y="38"/>
                    <a:pt x="21" y="39"/>
                    <a:pt x="15" y="37"/>
                  </a:cubicBezTo>
                  <a:cubicBezTo>
                    <a:pt x="11" y="36"/>
                    <a:pt x="8" y="37"/>
                    <a:pt x="5" y="36"/>
                  </a:cubicBezTo>
                  <a:cubicBezTo>
                    <a:pt x="5" y="36"/>
                    <a:pt x="4" y="36"/>
                    <a:pt x="4" y="35"/>
                  </a:cubicBezTo>
                  <a:cubicBezTo>
                    <a:pt x="4" y="33"/>
                    <a:pt x="1" y="32"/>
                    <a:pt x="0" y="30"/>
                  </a:cubicBezTo>
                  <a:cubicBezTo>
                    <a:pt x="0" y="30"/>
                    <a:pt x="0" y="29"/>
                    <a:pt x="0" y="29"/>
                  </a:cubicBezTo>
                  <a:cubicBezTo>
                    <a:pt x="2" y="26"/>
                    <a:pt x="0" y="23"/>
                    <a:pt x="2" y="21"/>
                  </a:cubicBezTo>
                  <a:cubicBezTo>
                    <a:pt x="3" y="18"/>
                    <a:pt x="3" y="16"/>
                    <a:pt x="4" y="13"/>
                  </a:cubicBezTo>
                  <a:cubicBezTo>
                    <a:pt x="6" y="8"/>
                    <a:pt x="9" y="3"/>
                    <a:pt x="14" y="1"/>
                  </a:cubicBezTo>
                  <a:cubicBezTo>
                    <a:pt x="16" y="1"/>
                    <a:pt x="17" y="0"/>
                    <a:pt x="18" y="1"/>
                  </a:cubicBezTo>
                  <a:cubicBezTo>
                    <a:pt x="19" y="2"/>
                    <a:pt x="20" y="2"/>
                    <a:pt x="22" y="1"/>
                  </a:cubicBezTo>
                  <a:cubicBezTo>
                    <a:pt x="24" y="1"/>
                    <a:pt x="26" y="1"/>
                    <a:pt x="28" y="0"/>
                  </a:cubicBezTo>
                  <a:cubicBezTo>
                    <a:pt x="28" y="0"/>
                    <a:pt x="28" y="0"/>
                    <a:pt x="29" y="0"/>
                  </a:cubicBezTo>
                  <a:cubicBezTo>
                    <a:pt x="33" y="2"/>
                    <a:pt x="33" y="3"/>
                    <a:pt x="29" y="6"/>
                  </a:cubicBezTo>
                  <a:cubicBezTo>
                    <a:pt x="31" y="6"/>
                    <a:pt x="33" y="5"/>
                    <a:pt x="33" y="7"/>
                  </a:cubicBezTo>
                  <a:cubicBezTo>
                    <a:pt x="33" y="8"/>
                    <a:pt x="32" y="9"/>
                    <a:pt x="33" y="9"/>
                  </a:cubicBezTo>
                  <a:cubicBezTo>
                    <a:pt x="33" y="8"/>
                    <a:pt x="34" y="8"/>
                    <a:pt x="34" y="8"/>
                  </a:cubicBezTo>
                  <a:cubicBezTo>
                    <a:pt x="35" y="6"/>
                    <a:pt x="35" y="5"/>
                    <a:pt x="37" y="6"/>
                  </a:cubicBezTo>
                  <a:cubicBezTo>
                    <a:pt x="40" y="6"/>
                    <a:pt x="41" y="8"/>
                    <a:pt x="40" y="10"/>
                  </a:cubicBezTo>
                  <a:cubicBezTo>
                    <a:pt x="39" y="12"/>
                    <a:pt x="38" y="14"/>
                    <a:pt x="40" y="16"/>
                  </a:cubicBezTo>
                  <a:cubicBezTo>
                    <a:pt x="42" y="18"/>
                    <a:pt x="44" y="15"/>
                    <a:pt x="46" y="15"/>
                  </a:cubicBezTo>
                  <a:cubicBezTo>
                    <a:pt x="46" y="16"/>
                    <a:pt x="47" y="17"/>
                    <a:pt x="47" y="18"/>
                  </a:cubicBezTo>
                  <a:cubicBezTo>
                    <a:pt x="48" y="19"/>
                    <a:pt x="48" y="21"/>
                    <a:pt x="49" y="22"/>
                  </a:cubicBezTo>
                  <a:cubicBezTo>
                    <a:pt x="49" y="25"/>
                    <a:pt x="47" y="27"/>
                    <a:pt x="47" y="29"/>
                  </a:cubicBezTo>
                  <a:cubicBezTo>
                    <a:pt x="49" y="27"/>
                    <a:pt x="51" y="28"/>
                    <a:pt x="53" y="33"/>
                  </a:cubicBezTo>
                  <a:close/>
                </a:path>
              </a:pathLst>
            </a:custGeom>
            <a:solidFill>
              <a:srgbClr val="FE9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39" name="Freeform 1393"/>
            <p:cNvSpPr/>
            <p:nvPr/>
          </p:nvSpPr>
          <p:spPr bwMode="auto">
            <a:xfrm>
              <a:off x="887413" y="1798639"/>
              <a:ext cx="274638" cy="279400"/>
            </a:xfrm>
            <a:custGeom>
              <a:avLst/>
              <a:gdLst>
                <a:gd name="T0" fmla="*/ 43 w 73"/>
                <a:gd name="T1" fmla="*/ 56 h 74"/>
                <a:gd name="T2" fmla="*/ 27 w 73"/>
                <a:gd name="T3" fmla="*/ 67 h 74"/>
                <a:gd name="T4" fmla="*/ 21 w 73"/>
                <a:gd name="T5" fmla="*/ 67 h 74"/>
                <a:gd name="T6" fmla="*/ 18 w 73"/>
                <a:gd name="T7" fmla="*/ 67 h 74"/>
                <a:gd name="T8" fmla="*/ 17 w 73"/>
                <a:gd name="T9" fmla="*/ 70 h 74"/>
                <a:gd name="T10" fmla="*/ 15 w 73"/>
                <a:gd name="T11" fmla="*/ 73 h 74"/>
                <a:gd name="T12" fmla="*/ 15 w 73"/>
                <a:gd name="T13" fmla="*/ 74 h 74"/>
                <a:gd name="T14" fmla="*/ 6 w 73"/>
                <a:gd name="T15" fmla="*/ 74 h 74"/>
                <a:gd name="T16" fmla="*/ 2 w 73"/>
                <a:gd name="T17" fmla="*/ 68 h 74"/>
                <a:gd name="T18" fmla="*/ 23 w 73"/>
                <a:gd name="T19" fmla="*/ 39 h 74"/>
                <a:gd name="T20" fmla="*/ 25 w 73"/>
                <a:gd name="T21" fmla="*/ 37 h 74"/>
                <a:gd name="T22" fmla="*/ 26 w 73"/>
                <a:gd name="T23" fmla="*/ 36 h 74"/>
                <a:gd name="T24" fmla="*/ 28 w 73"/>
                <a:gd name="T25" fmla="*/ 35 h 74"/>
                <a:gd name="T26" fmla="*/ 34 w 73"/>
                <a:gd name="T27" fmla="*/ 29 h 74"/>
                <a:gd name="T28" fmla="*/ 41 w 73"/>
                <a:gd name="T29" fmla="*/ 20 h 74"/>
                <a:gd name="T30" fmla="*/ 46 w 73"/>
                <a:gd name="T31" fmla="*/ 16 h 74"/>
                <a:gd name="T32" fmla="*/ 50 w 73"/>
                <a:gd name="T33" fmla="*/ 11 h 74"/>
                <a:gd name="T34" fmla="*/ 53 w 73"/>
                <a:gd name="T35" fmla="*/ 8 h 74"/>
                <a:gd name="T36" fmla="*/ 60 w 73"/>
                <a:gd name="T37" fmla="*/ 2 h 74"/>
                <a:gd name="T38" fmla="*/ 64 w 73"/>
                <a:gd name="T39" fmla="*/ 0 h 74"/>
                <a:gd name="T40" fmla="*/ 69 w 73"/>
                <a:gd name="T41" fmla="*/ 4 h 74"/>
                <a:gd name="T42" fmla="*/ 69 w 73"/>
                <a:gd name="T43" fmla="*/ 5 h 74"/>
                <a:gd name="T44" fmla="*/ 66 w 73"/>
                <a:gd name="T45" fmla="*/ 9 h 74"/>
                <a:gd name="T46" fmla="*/ 44 w 73"/>
                <a:gd name="T47" fmla="*/ 30 h 74"/>
                <a:gd name="T48" fmla="*/ 26 w 73"/>
                <a:gd name="T49" fmla="*/ 51 h 74"/>
                <a:gd name="T50" fmla="*/ 32 w 73"/>
                <a:gd name="T51" fmla="*/ 52 h 74"/>
                <a:gd name="T52" fmla="*/ 46 w 73"/>
                <a:gd name="T53" fmla="*/ 44 h 74"/>
                <a:gd name="T54" fmla="*/ 57 w 73"/>
                <a:gd name="T55" fmla="*/ 33 h 74"/>
                <a:gd name="T56" fmla="*/ 62 w 73"/>
                <a:gd name="T57" fmla="*/ 28 h 74"/>
                <a:gd name="T58" fmla="*/ 67 w 73"/>
                <a:gd name="T59" fmla="*/ 27 h 74"/>
                <a:gd name="T60" fmla="*/ 73 w 73"/>
                <a:gd name="T61" fmla="*/ 28 h 74"/>
                <a:gd name="T62" fmla="*/ 73 w 73"/>
                <a:gd name="T63" fmla="*/ 30 h 74"/>
                <a:gd name="T64" fmla="*/ 71 w 73"/>
                <a:gd name="T65" fmla="*/ 33 h 74"/>
                <a:gd name="T66" fmla="*/ 68 w 73"/>
                <a:gd name="T67" fmla="*/ 36 h 74"/>
                <a:gd name="T68" fmla="*/ 65 w 73"/>
                <a:gd name="T69" fmla="*/ 39 h 74"/>
                <a:gd name="T70" fmla="*/ 49 w 73"/>
                <a:gd name="T71" fmla="*/ 53 h 74"/>
                <a:gd name="T72" fmla="*/ 43 w 73"/>
                <a:gd name="T73" fmla="*/ 5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74">
                  <a:moveTo>
                    <a:pt x="43" y="56"/>
                  </a:moveTo>
                  <a:cubicBezTo>
                    <a:pt x="37" y="59"/>
                    <a:pt x="33" y="64"/>
                    <a:pt x="27" y="67"/>
                  </a:cubicBezTo>
                  <a:cubicBezTo>
                    <a:pt x="25" y="68"/>
                    <a:pt x="23" y="70"/>
                    <a:pt x="21" y="67"/>
                  </a:cubicBezTo>
                  <a:cubicBezTo>
                    <a:pt x="20" y="66"/>
                    <a:pt x="19" y="66"/>
                    <a:pt x="18" y="67"/>
                  </a:cubicBezTo>
                  <a:cubicBezTo>
                    <a:pt x="17" y="67"/>
                    <a:pt x="16" y="68"/>
                    <a:pt x="17" y="70"/>
                  </a:cubicBezTo>
                  <a:cubicBezTo>
                    <a:pt x="18" y="71"/>
                    <a:pt x="18" y="73"/>
                    <a:pt x="15" y="73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2" y="74"/>
                    <a:pt x="9" y="74"/>
                    <a:pt x="6" y="74"/>
                  </a:cubicBezTo>
                  <a:cubicBezTo>
                    <a:pt x="2" y="74"/>
                    <a:pt x="0" y="73"/>
                    <a:pt x="2" y="68"/>
                  </a:cubicBezTo>
                  <a:cubicBezTo>
                    <a:pt x="8" y="58"/>
                    <a:pt x="14" y="48"/>
                    <a:pt x="23" y="39"/>
                  </a:cubicBezTo>
                  <a:cubicBezTo>
                    <a:pt x="24" y="39"/>
                    <a:pt x="24" y="38"/>
                    <a:pt x="25" y="37"/>
                  </a:cubicBezTo>
                  <a:cubicBezTo>
                    <a:pt x="25" y="37"/>
                    <a:pt x="25" y="36"/>
                    <a:pt x="26" y="36"/>
                  </a:cubicBezTo>
                  <a:cubicBezTo>
                    <a:pt x="26" y="36"/>
                    <a:pt x="27" y="35"/>
                    <a:pt x="28" y="35"/>
                  </a:cubicBezTo>
                  <a:cubicBezTo>
                    <a:pt x="31" y="34"/>
                    <a:pt x="33" y="32"/>
                    <a:pt x="34" y="29"/>
                  </a:cubicBezTo>
                  <a:cubicBezTo>
                    <a:pt x="35" y="26"/>
                    <a:pt x="38" y="23"/>
                    <a:pt x="41" y="20"/>
                  </a:cubicBezTo>
                  <a:cubicBezTo>
                    <a:pt x="43" y="19"/>
                    <a:pt x="45" y="18"/>
                    <a:pt x="46" y="16"/>
                  </a:cubicBezTo>
                  <a:cubicBezTo>
                    <a:pt x="48" y="14"/>
                    <a:pt x="49" y="13"/>
                    <a:pt x="50" y="11"/>
                  </a:cubicBezTo>
                  <a:cubicBezTo>
                    <a:pt x="51" y="10"/>
                    <a:pt x="52" y="9"/>
                    <a:pt x="53" y="8"/>
                  </a:cubicBezTo>
                  <a:cubicBezTo>
                    <a:pt x="56" y="7"/>
                    <a:pt x="58" y="4"/>
                    <a:pt x="60" y="2"/>
                  </a:cubicBezTo>
                  <a:cubicBezTo>
                    <a:pt x="61" y="1"/>
                    <a:pt x="62" y="0"/>
                    <a:pt x="64" y="0"/>
                  </a:cubicBezTo>
                  <a:cubicBezTo>
                    <a:pt x="65" y="2"/>
                    <a:pt x="69" y="0"/>
                    <a:pt x="69" y="4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8" y="7"/>
                    <a:pt x="66" y="7"/>
                    <a:pt x="66" y="9"/>
                  </a:cubicBezTo>
                  <a:cubicBezTo>
                    <a:pt x="58" y="15"/>
                    <a:pt x="51" y="23"/>
                    <a:pt x="44" y="30"/>
                  </a:cubicBezTo>
                  <a:cubicBezTo>
                    <a:pt x="38" y="37"/>
                    <a:pt x="32" y="44"/>
                    <a:pt x="26" y="51"/>
                  </a:cubicBezTo>
                  <a:cubicBezTo>
                    <a:pt x="28" y="53"/>
                    <a:pt x="30" y="53"/>
                    <a:pt x="32" y="52"/>
                  </a:cubicBezTo>
                  <a:cubicBezTo>
                    <a:pt x="36" y="50"/>
                    <a:pt x="42" y="49"/>
                    <a:pt x="46" y="44"/>
                  </a:cubicBezTo>
                  <a:cubicBezTo>
                    <a:pt x="49" y="40"/>
                    <a:pt x="53" y="37"/>
                    <a:pt x="57" y="33"/>
                  </a:cubicBezTo>
                  <a:cubicBezTo>
                    <a:pt x="59" y="32"/>
                    <a:pt x="60" y="30"/>
                    <a:pt x="62" y="28"/>
                  </a:cubicBezTo>
                  <a:cubicBezTo>
                    <a:pt x="63" y="27"/>
                    <a:pt x="65" y="26"/>
                    <a:pt x="67" y="27"/>
                  </a:cubicBezTo>
                  <a:cubicBezTo>
                    <a:pt x="69" y="29"/>
                    <a:pt x="71" y="27"/>
                    <a:pt x="73" y="28"/>
                  </a:cubicBezTo>
                  <a:cubicBezTo>
                    <a:pt x="73" y="29"/>
                    <a:pt x="73" y="29"/>
                    <a:pt x="73" y="30"/>
                  </a:cubicBezTo>
                  <a:cubicBezTo>
                    <a:pt x="73" y="31"/>
                    <a:pt x="72" y="32"/>
                    <a:pt x="71" y="33"/>
                  </a:cubicBezTo>
                  <a:cubicBezTo>
                    <a:pt x="70" y="34"/>
                    <a:pt x="69" y="34"/>
                    <a:pt x="68" y="36"/>
                  </a:cubicBezTo>
                  <a:cubicBezTo>
                    <a:pt x="67" y="37"/>
                    <a:pt x="66" y="38"/>
                    <a:pt x="65" y="39"/>
                  </a:cubicBezTo>
                  <a:cubicBezTo>
                    <a:pt x="59" y="43"/>
                    <a:pt x="54" y="49"/>
                    <a:pt x="49" y="53"/>
                  </a:cubicBezTo>
                  <a:cubicBezTo>
                    <a:pt x="47" y="55"/>
                    <a:pt x="45" y="56"/>
                    <a:pt x="43" y="56"/>
                  </a:cubicBezTo>
                  <a:close/>
                </a:path>
              </a:pathLst>
            </a:custGeom>
            <a:solidFill>
              <a:srgbClr val="AA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0" name="Freeform 1394"/>
            <p:cNvSpPr/>
            <p:nvPr/>
          </p:nvSpPr>
          <p:spPr bwMode="auto">
            <a:xfrm>
              <a:off x="895351" y="1069976"/>
              <a:ext cx="425450" cy="657225"/>
            </a:xfrm>
            <a:custGeom>
              <a:avLst/>
              <a:gdLst>
                <a:gd name="T0" fmla="*/ 51 w 113"/>
                <a:gd name="T1" fmla="*/ 77 h 174"/>
                <a:gd name="T2" fmla="*/ 56 w 113"/>
                <a:gd name="T3" fmla="*/ 70 h 174"/>
                <a:gd name="T4" fmla="*/ 60 w 113"/>
                <a:gd name="T5" fmla="*/ 63 h 174"/>
                <a:gd name="T6" fmla="*/ 65 w 113"/>
                <a:gd name="T7" fmla="*/ 57 h 174"/>
                <a:gd name="T8" fmla="*/ 69 w 113"/>
                <a:gd name="T9" fmla="*/ 53 h 174"/>
                <a:gd name="T10" fmla="*/ 69 w 113"/>
                <a:gd name="T11" fmla="*/ 52 h 174"/>
                <a:gd name="T12" fmla="*/ 86 w 113"/>
                <a:gd name="T13" fmla="*/ 31 h 174"/>
                <a:gd name="T14" fmla="*/ 109 w 113"/>
                <a:gd name="T15" fmla="*/ 3 h 174"/>
                <a:gd name="T16" fmla="*/ 112 w 113"/>
                <a:gd name="T17" fmla="*/ 0 h 174"/>
                <a:gd name="T18" fmla="*/ 113 w 113"/>
                <a:gd name="T19" fmla="*/ 1 h 174"/>
                <a:gd name="T20" fmla="*/ 108 w 113"/>
                <a:gd name="T21" fmla="*/ 10 h 174"/>
                <a:gd name="T22" fmla="*/ 96 w 113"/>
                <a:gd name="T23" fmla="*/ 29 h 174"/>
                <a:gd name="T24" fmla="*/ 94 w 113"/>
                <a:gd name="T25" fmla="*/ 31 h 174"/>
                <a:gd name="T26" fmla="*/ 86 w 113"/>
                <a:gd name="T27" fmla="*/ 40 h 174"/>
                <a:gd name="T28" fmla="*/ 84 w 113"/>
                <a:gd name="T29" fmla="*/ 44 h 174"/>
                <a:gd name="T30" fmla="*/ 48 w 113"/>
                <a:gd name="T31" fmla="*/ 97 h 174"/>
                <a:gd name="T32" fmla="*/ 30 w 113"/>
                <a:gd name="T33" fmla="*/ 130 h 174"/>
                <a:gd name="T34" fmla="*/ 24 w 113"/>
                <a:gd name="T35" fmla="*/ 137 h 174"/>
                <a:gd name="T36" fmla="*/ 22 w 113"/>
                <a:gd name="T37" fmla="*/ 140 h 174"/>
                <a:gd name="T38" fmla="*/ 17 w 113"/>
                <a:gd name="T39" fmla="*/ 149 h 174"/>
                <a:gd name="T40" fmla="*/ 11 w 113"/>
                <a:gd name="T41" fmla="*/ 160 h 174"/>
                <a:gd name="T42" fmla="*/ 10 w 113"/>
                <a:gd name="T43" fmla="*/ 165 h 174"/>
                <a:gd name="T44" fmla="*/ 5 w 113"/>
                <a:gd name="T45" fmla="*/ 174 h 174"/>
                <a:gd name="T46" fmla="*/ 5 w 113"/>
                <a:gd name="T47" fmla="*/ 173 h 174"/>
                <a:gd name="T48" fmla="*/ 0 w 113"/>
                <a:gd name="T49" fmla="*/ 167 h 174"/>
                <a:gd name="T50" fmla="*/ 1 w 113"/>
                <a:gd name="T51" fmla="*/ 166 h 174"/>
                <a:gd name="T52" fmla="*/ 6 w 113"/>
                <a:gd name="T53" fmla="*/ 154 h 174"/>
                <a:gd name="T54" fmla="*/ 12 w 113"/>
                <a:gd name="T55" fmla="*/ 142 h 174"/>
                <a:gd name="T56" fmla="*/ 15 w 113"/>
                <a:gd name="T57" fmla="*/ 139 h 174"/>
                <a:gd name="T58" fmla="*/ 17 w 113"/>
                <a:gd name="T59" fmla="*/ 136 h 174"/>
                <a:gd name="T60" fmla="*/ 20 w 113"/>
                <a:gd name="T61" fmla="*/ 132 h 174"/>
                <a:gd name="T62" fmla="*/ 22 w 113"/>
                <a:gd name="T63" fmla="*/ 126 h 174"/>
                <a:gd name="T64" fmla="*/ 24 w 113"/>
                <a:gd name="T65" fmla="*/ 122 h 174"/>
                <a:gd name="T66" fmla="*/ 26 w 113"/>
                <a:gd name="T67" fmla="*/ 119 h 174"/>
                <a:gd name="T68" fmla="*/ 41 w 113"/>
                <a:gd name="T69" fmla="*/ 93 h 174"/>
                <a:gd name="T70" fmla="*/ 41 w 113"/>
                <a:gd name="T71" fmla="*/ 93 h 174"/>
                <a:gd name="T72" fmla="*/ 51 w 113"/>
                <a:gd name="T73" fmla="*/ 7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3" h="174">
                  <a:moveTo>
                    <a:pt x="51" y="77"/>
                  </a:moveTo>
                  <a:cubicBezTo>
                    <a:pt x="52" y="75"/>
                    <a:pt x="55" y="73"/>
                    <a:pt x="56" y="70"/>
                  </a:cubicBezTo>
                  <a:cubicBezTo>
                    <a:pt x="56" y="67"/>
                    <a:pt x="58" y="65"/>
                    <a:pt x="60" y="63"/>
                  </a:cubicBezTo>
                  <a:cubicBezTo>
                    <a:pt x="61" y="61"/>
                    <a:pt x="64" y="59"/>
                    <a:pt x="65" y="57"/>
                  </a:cubicBezTo>
                  <a:cubicBezTo>
                    <a:pt x="66" y="55"/>
                    <a:pt x="67" y="54"/>
                    <a:pt x="69" y="53"/>
                  </a:cubicBezTo>
                  <a:cubicBezTo>
                    <a:pt x="69" y="53"/>
                    <a:pt x="69" y="52"/>
                    <a:pt x="69" y="52"/>
                  </a:cubicBezTo>
                  <a:cubicBezTo>
                    <a:pt x="76" y="46"/>
                    <a:pt x="80" y="38"/>
                    <a:pt x="86" y="31"/>
                  </a:cubicBezTo>
                  <a:cubicBezTo>
                    <a:pt x="93" y="22"/>
                    <a:pt x="101" y="12"/>
                    <a:pt x="109" y="3"/>
                  </a:cubicBezTo>
                  <a:cubicBezTo>
                    <a:pt x="110" y="2"/>
                    <a:pt x="111" y="1"/>
                    <a:pt x="112" y="0"/>
                  </a:cubicBezTo>
                  <a:cubicBezTo>
                    <a:pt x="112" y="0"/>
                    <a:pt x="113" y="0"/>
                    <a:pt x="113" y="1"/>
                  </a:cubicBezTo>
                  <a:cubicBezTo>
                    <a:pt x="113" y="5"/>
                    <a:pt x="110" y="7"/>
                    <a:pt x="108" y="10"/>
                  </a:cubicBezTo>
                  <a:cubicBezTo>
                    <a:pt x="103" y="15"/>
                    <a:pt x="101" y="23"/>
                    <a:pt x="96" y="29"/>
                  </a:cubicBezTo>
                  <a:cubicBezTo>
                    <a:pt x="95" y="30"/>
                    <a:pt x="95" y="31"/>
                    <a:pt x="94" y="31"/>
                  </a:cubicBezTo>
                  <a:cubicBezTo>
                    <a:pt x="90" y="33"/>
                    <a:pt x="88" y="36"/>
                    <a:pt x="86" y="40"/>
                  </a:cubicBezTo>
                  <a:cubicBezTo>
                    <a:pt x="85" y="41"/>
                    <a:pt x="85" y="42"/>
                    <a:pt x="84" y="44"/>
                  </a:cubicBezTo>
                  <a:cubicBezTo>
                    <a:pt x="73" y="62"/>
                    <a:pt x="58" y="78"/>
                    <a:pt x="48" y="97"/>
                  </a:cubicBezTo>
                  <a:cubicBezTo>
                    <a:pt x="42" y="108"/>
                    <a:pt x="36" y="119"/>
                    <a:pt x="30" y="130"/>
                  </a:cubicBezTo>
                  <a:cubicBezTo>
                    <a:pt x="28" y="133"/>
                    <a:pt x="27" y="136"/>
                    <a:pt x="24" y="137"/>
                  </a:cubicBezTo>
                  <a:cubicBezTo>
                    <a:pt x="23" y="138"/>
                    <a:pt x="22" y="139"/>
                    <a:pt x="22" y="140"/>
                  </a:cubicBezTo>
                  <a:cubicBezTo>
                    <a:pt x="21" y="144"/>
                    <a:pt x="18" y="146"/>
                    <a:pt x="17" y="149"/>
                  </a:cubicBezTo>
                  <a:cubicBezTo>
                    <a:pt x="15" y="153"/>
                    <a:pt x="14" y="157"/>
                    <a:pt x="11" y="160"/>
                  </a:cubicBezTo>
                  <a:cubicBezTo>
                    <a:pt x="10" y="161"/>
                    <a:pt x="11" y="163"/>
                    <a:pt x="10" y="165"/>
                  </a:cubicBezTo>
                  <a:cubicBezTo>
                    <a:pt x="10" y="168"/>
                    <a:pt x="9" y="172"/>
                    <a:pt x="5" y="174"/>
                  </a:cubicBezTo>
                  <a:cubicBezTo>
                    <a:pt x="5" y="174"/>
                    <a:pt x="5" y="173"/>
                    <a:pt x="5" y="173"/>
                  </a:cubicBezTo>
                  <a:cubicBezTo>
                    <a:pt x="4" y="170"/>
                    <a:pt x="4" y="168"/>
                    <a:pt x="0" y="167"/>
                  </a:cubicBezTo>
                  <a:cubicBezTo>
                    <a:pt x="0" y="167"/>
                    <a:pt x="0" y="166"/>
                    <a:pt x="1" y="166"/>
                  </a:cubicBezTo>
                  <a:cubicBezTo>
                    <a:pt x="1" y="161"/>
                    <a:pt x="4" y="157"/>
                    <a:pt x="6" y="154"/>
                  </a:cubicBezTo>
                  <a:cubicBezTo>
                    <a:pt x="9" y="150"/>
                    <a:pt x="10" y="146"/>
                    <a:pt x="12" y="142"/>
                  </a:cubicBezTo>
                  <a:cubicBezTo>
                    <a:pt x="12" y="140"/>
                    <a:pt x="14" y="140"/>
                    <a:pt x="15" y="139"/>
                  </a:cubicBezTo>
                  <a:cubicBezTo>
                    <a:pt x="16" y="138"/>
                    <a:pt x="17" y="137"/>
                    <a:pt x="17" y="136"/>
                  </a:cubicBezTo>
                  <a:cubicBezTo>
                    <a:pt x="18" y="134"/>
                    <a:pt x="19" y="133"/>
                    <a:pt x="20" y="132"/>
                  </a:cubicBezTo>
                  <a:cubicBezTo>
                    <a:pt x="21" y="130"/>
                    <a:pt x="21" y="128"/>
                    <a:pt x="22" y="126"/>
                  </a:cubicBezTo>
                  <a:cubicBezTo>
                    <a:pt x="23" y="125"/>
                    <a:pt x="24" y="124"/>
                    <a:pt x="24" y="122"/>
                  </a:cubicBezTo>
                  <a:cubicBezTo>
                    <a:pt x="25" y="121"/>
                    <a:pt x="26" y="120"/>
                    <a:pt x="26" y="119"/>
                  </a:cubicBezTo>
                  <a:cubicBezTo>
                    <a:pt x="31" y="110"/>
                    <a:pt x="36" y="101"/>
                    <a:pt x="41" y="93"/>
                  </a:cubicBezTo>
                  <a:cubicBezTo>
                    <a:pt x="41" y="93"/>
                    <a:pt x="41" y="93"/>
                    <a:pt x="41" y="93"/>
                  </a:cubicBezTo>
                  <a:cubicBezTo>
                    <a:pt x="44" y="87"/>
                    <a:pt x="47" y="82"/>
                    <a:pt x="51" y="77"/>
                  </a:cubicBezTo>
                  <a:close/>
                </a:path>
              </a:pathLst>
            </a:custGeom>
            <a:solidFill>
              <a:srgbClr val="FE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1" name="Freeform 1395"/>
            <p:cNvSpPr/>
            <p:nvPr/>
          </p:nvSpPr>
          <p:spPr bwMode="auto">
            <a:xfrm>
              <a:off x="2459038" y="682626"/>
              <a:ext cx="198438" cy="225425"/>
            </a:xfrm>
            <a:custGeom>
              <a:avLst/>
              <a:gdLst>
                <a:gd name="T0" fmla="*/ 25 w 53"/>
                <a:gd name="T1" fmla="*/ 53 h 60"/>
                <a:gd name="T2" fmla="*/ 15 w 53"/>
                <a:gd name="T3" fmla="*/ 48 h 60"/>
                <a:gd name="T4" fmla="*/ 10 w 53"/>
                <a:gd name="T5" fmla="*/ 50 h 60"/>
                <a:gd name="T6" fmla="*/ 13 w 53"/>
                <a:gd name="T7" fmla="*/ 54 h 60"/>
                <a:gd name="T8" fmla="*/ 3 w 53"/>
                <a:gd name="T9" fmla="*/ 53 h 60"/>
                <a:gd name="T10" fmla="*/ 0 w 53"/>
                <a:gd name="T11" fmla="*/ 51 h 60"/>
                <a:gd name="T12" fmla="*/ 2 w 53"/>
                <a:gd name="T13" fmla="*/ 51 h 60"/>
                <a:gd name="T14" fmla="*/ 8 w 53"/>
                <a:gd name="T15" fmla="*/ 41 h 60"/>
                <a:gd name="T16" fmla="*/ 9 w 53"/>
                <a:gd name="T17" fmla="*/ 36 h 60"/>
                <a:gd name="T18" fmla="*/ 19 w 53"/>
                <a:gd name="T19" fmla="*/ 20 h 60"/>
                <a:gd name="T20" fmla="*/ 21 w 53"/>
                <a:gd name="T21" fmla="*/ 17 h 60"/>
                <a:gd name="T22" fmla="*/ 23 w 53"/>
                <a:gd name="T23" fmla="*/ 17 h 60"/>
                <a:gd name="T24" fmla="*/ 30 w 53"/>
                <a:gd name="T25" fmla="*/ 19 h 60"/>
                <a:gd name="T26" fmla="*/ 34 w 53"/>
                <a:gd name="T27" fmla="*/ 22 h 60"/>
                <a:gd name="T28" fmla="*/ 35 w 53"/>
                <a:gd name="T29" fmla="*/ 25 h 60"/>
                <a:gd name="T30" fmla="*/ 34 w 53"/>
                <a:gd name="T31" fmla="*/ 22 h 60"/>
                <a:gd name="T32" fmla="*/ 34 w 53"/>
                <a:gd name="T33" fmla="*/ 20 h 60"/>
                <a:gd name="T34" fmla="*/ 36 w 53"/>
                <a:gd name="T35" fmla="*/ 18 h 60"/>
                <a:gd name="T36" fmla="*/ 38 w 53"/>
                <a:gd name="T37" fmla="*/ 13 h 60"/>
                <a:gd name="T38" fmla="*/ 40 w 53"/>
                <a:gd name="T39" fmla="*/ 10 h 60"/>
                <a:gd name="T40" fmla="*/ 43 w 53"/>
                <a:gd name="T41" fmla="*/ 7 h 60"/>
                <a:gd name="T42" fmla="*/ 48 w 53"/>
                <a:gd name="T43" fmla="*/ 6 h 60"/>
                <a:gd name="T44" fmla="*/ 49 w 53"/>
                <a:gd name="T45" fmla="*/ 0 h 60"/>
                <a:gd name="T46" fmla="*/ 53 w 53"/>
                <a:gd name="T47" fmla="*/ 1 h 60"/>
                <a:gd name="T48" fmla="*/ 51 w 53"/>
                <a:gd name="T49" fmla="*/ 20 h 60"/>
                <a:gd name="T50" fmla="*/ 48 w 53"/>
                <a:gd name="T51" fmla="*/ 23 h 60"/>
                <a:gd name="T52" fmla="*/ 46 w 53"/>
                <a:gd name="T53" fmla="*/ 20 h 60"/>
                <a:gd name="T54" fmla="*/ 42 w 53"/>
                <a:gd name="T55" fmla="*/ 25 h 60"/>
                <a:gd name="T56" fmla="*/ 48 w 53"/>
                <a:gd name="T57" fmla="*/ 23 h 60"/>
                <a:gd name="T58" fmla="*/ 46 w 53"/>
                <a:gd name="T59" fmla="*/ 34 h 60"/>
                <a:gd name="T60" fmla="*/ 43 w 53"/>
                <a:gd name="T61" fmla="*/ 42 h 60"/>
                <a:gd name="T62" fmla="*/ 40 w 53"/>
                <a:gd name="T63" fmla="*/ 51 h 60"/>
                <a:gd name="T64" fmla="*/ 37 w 53"/>
                <a:gd name="T65" fmla="*/ 56 h 60"/>
                <a:gd name="T66" fmla="*/ 34 w 53"/>
                <a:gd name="T67" fmla="*/ 60 h 60"/>
                <a:gd name="T68" fmla="*/ 34 w 53"/>
                <a:gd name="T69" fmla="*/ 59 h 60"/>
                <a:gd name="T70" fmla="*/ 31 w 53"/>
                <a:gd name="T71" fmla="*/ 56 h 60"/>
                <a:gd name="T72" fmla="*/ 25 w 53"/>
                <a:gd name="T73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3" h="60">
                  <a:moveTo>
                    <a:pt x="25" y="53"/>
                  </a:moveTo>
                  <a:cubicBezTo>
                    <a:pt x="25" y="49"/>
                    <a:pt x="17" y="46"/>
                    <a:pt x="15" y="48"/>
                  </a:cubicBezTo>
                  <a:cubicBezTo>
                    <a:pt x="13" y="49"/>
                    <a:pt x="12" y="49"/>
                    <a:pt x="10" y="50"/>
                  </a:cubicBezTo>
                  <a:cubicBezTo>
                    <a:pt x="11" y="51"/>
                    <a:pt x="14" y="52"/>
                    <a:pt x="13" y="54"/>
                  </a:cubicBezTo>
                  <a:cubicBezTo>
                    <a:pt x="10" y="50"/>
                    <a:pt x="6" y="54"/>
                    <a:pt x="3" y="53"/>
                  </a:cubicBezTo>
                  <a:cubicBezTo>
                    <a:pt x="1" y="53"/>
                    <a:pt x="0" y="53"/>
                    <a:pt x="0" y="51"/>
                  </a:cubicBezTo>
                  <a:cubicBezTo>
                    <a:pt x="0" y="50"/>
                    <a:pt x="1" y="51"/>
                    <a:pt x="2" y="51"/>
                  </a:cubicBezTo>
                  <a:cubicBezTo>
                    <a:pt x="7" y="50"/>
                    <a:pt x="7" y="45"/>
                    <a:pt x="8" y="41"/>
                  </a:cubicBezTo>
                  <a:cubicBezTo>
                    <a:pt x="7" y="39"/>
                    <a:pt x="8" y="38"/>
                    <a:pt x="9" y="36"/>
                  </a:cubicBezTo>
                  <a:cubicBezTo>
                    <a:pt x="13" y="31"/>
                    <a:pt x="17" y="26"/>
                    <a:pt x="19" y="20"/>
                  </a:cubicBezTo>
                  <a:cubicBezTo>
                    <a:pt x="19" y="19"/>
                    <a:pt x="20" y="18"/>
                    <a:pt x="21" y="17"/>
                  </a:cubicBezTo>
                  <a:cubicBezTo>
                    <a:pt x="21" y="17"/>
                    <a:pt x="22" y="17"/>
                    <a:pt x="23" y="17"/>
                  </a:cubicBezTo>
                  <a:cubicBezTo>
                    <a:pt x="25" y="17"/>
                    <a:pt x="27" y="20"/>
                    <a:pt x="30" y="19"/>
                  </a:cubicBezTo>
                  <a:cubicBezTo>
                    <a:pt x="31" y="18"/>
                    <a:pt x="32" y="22"/>
                    <a:pt x="34" y="22"/>
                  </a:cubicBezTo>
                  <a:cubicBezTo>
                    <a:pt x="34" y="23"/>
                    <a:pt x="35" y="24"/>
                    <a:pt x="35" y="25"/>
                  </a:cubicBezTo>
                  <a:cubicBezTo>
                    <a:pt x="36" y="24"/>
                    <a:pt x="34" y="23"/>
                    <a:pt x="34" y="22"/>
                  </a:cubicBezTo>
                  <a:cubicBezTo>
                    <a:pt x="33" y="21"/>
                    <a:pt x="33" y="21"/>
                    <a:pt x="34" y="20"/>
                  </a:cubicBezTo>
                  <a:cubicBezTo>
                    <a:pt x="34" y="19"/>
                    <a:pt x="35" y="18"/>
                    <a:pt x="36" y="18"/>
                  </a:cubicBezTo>
                  <a:cubicBezTo>
                    <a:pt x="40" y="17"/>
                    <a:pt x="41" y="16"/>
                    <a:pt x="38" y="13"/>
                  </a:cubicBezTo>
                  <a:cubicBezTo>
                    <a:pt x="38" y="12"/>
                    <a:pt x="39" y="11"/>
                    <a:pt x="40" y="10"/>
                  </a:cubicBezTo>
                  <a:cubicBezTo>
                    <a:pt x="41" y="9"/>
                    <a:pt x="42" y="8"/>
                    <a:pt x="43" y="7"/>
                  </a:cubicBezTo>
                  <a:cubicBezTo>
                    <a:pt x="45" y="4"/>
                    <a:pt x="45" y="4"/>
                    <a:pt x="48" y="6"/>
                  </a:cubicBezTo>
                  <a:cubicBezTo>
                    <a:pt x="49" y="4"/>
                    <a:pt x="47" y="2"/>
                    <a:pt x="49" y="0"/>
                  </a:cubicBezTo>
                  <a:cubicBezTo>
                    <a:pt x="51" y="0"/>
                    <a:pt x="52" y="0"/>
                    <a:pt x="53" y="1"/>
                  </a:cubicBezTo>
                  <a:cubicBezTo>
                    <a:pt x="53" y="8"/>
                    <a:pt x="53" y="14"/>
                    <a:pt x="51" y="20"/>
                  </a:cubicBezTo>
                  <a:cubicBezTo>
                    <a:pt x="50" y="21"/>
                    <a:pt x="50" y="22"/>
                    <a:pt x="48" y="23"/>
                  </a:cubicBezTo>
                  <a:cubicBezTo>
                    <a:pt x="46" y="23"/>
                    <a:pt x="47" y="21"/>
                    <a:pt x="46" y="20"/>
                  </a:cubicBezTo>
                  <a:cubicBezTo>
                    <a:pt x="46" y="22"/>
                    <a:pt x="45" y="24"/>
                    <a:pt x="42" y="25"/>
                  </a:cubicBezTo>
                  <a:cubicBezTo>
                    <a:pt x="44" y="25"/>
                    <a:pt x="45" y="22"/>
                    <a:pt x="48" y="23"/>
                  </a:cubicBezTo>
                  <a:cubicBezTo>
                    <a:pt x="49" y="27"/>
                    <a:pt x="47" y="30"/>
                    <a:pt x="46" y="34"/>
                  </a:cubicBezTo>
                  <a:cubicBezTo>
                    <a:pt x="45" y="37"/>
                    <a:pt x="44" y="40"/>
                    <a:pt x="43" y="42"/>
                  </a:cubicBezTo>
                  <a:cubicBezTo>
                    <a:pt x="43" y="46"/>
                    <a:pt x="39" y="48"/>
                    <a:pt x="40" y="51"/>
                  </a:cubicBezTo>
                  <a:cubicBezTo>
                    <a:pt x="39" y="53"/>
                    <a:pt x="39" y="55"/>
                    <a:pt x="37" y="56"/>
                  </a:cubicBezTo>
                  <a:cubicBezTo>
                    <a:pt x="36" y="57"/>
                    <a:pt x="36" y="59"/>
                    <a:pt x="34" y="60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33" y="58"/>
                    <a:pt x="33" y="56"/>
                    <a:pt x="31" y="56"/>
                  </a:cubicBezTo>
                  <a:cubicBezTo>
                    <a:pt x="28" y="57"/>
                    <a:pt x="27" y="55"/>
                    <a:pt x="25" y="53"/>
                  </a:cubicBezTo>
                  <a:close/>
                </a:path>
              </a:pathLst>
            </a:custGeom>
            <a:solidFill>
              <a:srgbClr val="7979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2" name="Freeform 1396"/>
            <p:cNvSpPr/>
            <p:nvPr/>
          </p:nvSpPr>
          <p:spPr bwMode="auto">
            <a:xfrm>
              <a:off x="868363" y="1697039"/>
              <a:ext cx="214313" cy="206375"/>
            </a:xfrm>
            <a:custGeom>
              <a:avLst/>
              <a:gdLst>
                <a:gd name="T0" fmla="*/ 8 w 57"/>
                <a:gd name="T1" fmla="*/ 0 h 55"/>
                <a:gd name="T2" fmla="*/ 14 w 57"/>
                <a:gd name="T3" fmla="*/ 1 h 55"/>
                <a:gd name="T4" fmla="*/ 13 w 57"/>
                <a:gd name="T5" fmla="*/ 7 h 55"/>
                <a:gd name="T6" fmla="*/ 12 w 57"/>
                <a:gd name="T7" fmla="*/ 9 h 55"/>
                <a:gd name="T8" fmla="*/ 11 w 57"/>
                <a:gd name="T9" fmla="*/ 9 h 55"/>
                <a:gd name="T10" fmla="*/ 6 w 57"/>
                <a:gd name="T11" fmla="*/ 9 h 55"/>
                <a:gd name="T12" fmla="*/ 15 w 57"/>
                <a:gd name="T13" fmla="*/ 12 h 55"/>
                <a:gd name="T14" fmla="*/ 31 w 57"/>
                <a:gd name="T15" fmla="*/ 19 h 55"/>
                <a:gd name="T16" fmla="*/ 31 w 57"/>
                <a:gd name="T17" fmla="*/ 21 h 55"/>
                <a:gd name="T18" fmla="*/ 31 w 57"/>
                <a:gd name="T19" fmla="*/ 22 h 55"/>
                <a:gd name="T20" fmla="*/ 28 w 57"/>
                <a:gd name="T21" fmla="*/ 25 h 55"/>
                <a:gd name="T22" fmla="*/ 32 w 57"/>
                <a:gd name="T23" fmla="*/ 26 h 55"/>
                <a:gd name="T24" fmla="*/ 36 w 57"/>
                <a:gd name="T25" fmla="*/ 26 h 55"/>
                <a:gd name="T26" fmla="*/ 34 w 57"/>
                <a:gd name="T27" fmla="*/ 30 h 55"/>
                <a:gd name="T28" fmla="*/ 34 w 57"/>
                <a:gd name="T29" fmla="*/ 32 h 55"/>
                <a:gd name="T30" fmla="*/ 35 w 57"/>
                <a:gd name="T31" fmla="*/ 32 h 55"/>
                <a:gd name="T32" fmla="*/ 35 w 57"/>
                <a:gd name="T33" fmla="*/ 32 h 55"/>
                <a:gd name="T34" fmla="*/ 38 w 57"/>
                <a:gd name="T35" fmla="*/ 29 h 55"/>
                <a:gd name="T36" fmla="*/ 53 w 57"/>
                <a:gd name="T37" fmla="*/ 29 h 55"/>
                <a:gd name="T38" fmla="*/ 56 w 57"/>
                <a:gd name="T39" fmla="*/ 35 h 55"/>
                <a:gd name="T40" fmla="*/ 54 w 57"/>
                <a:gd name="T41" fmla="*/ 37 h 55"/>
                <a:gd name="T42" fmla="*/ 48 w 57"/>
                <a:gd name="T43" fmla="*/ 35 h 55"/>
                <a:gd name="T44" fmla="*/ 45 w 57"/>
                <a:gd name="T45" fmla="*/ 44 h 55"/>
                <a:gd name="T46" fmla="*/ 46 w 57"/>
                <a:gd name="T47" fmla="*/ 45 h 55"/>
                <a:gd name="T48" fmla="*/ 41 w 57"/>
                <a:gd name="T49" fmla="*/ 48 h 55"/>
                <a:gd name="T50" fmla="*/ 38 w 57"/>
                <a:gd name="T51" fmla="*/ 47 h 55"/>
                <a:gd name="T52" fmla="*/ 28 w 57"/>
                <a:gd name="T53" fmla="*/ 42 h 55"/>
                <a:gd name="T54" fmla="*/ 21 w 57"/>
                <a:gd name="T55" fmla="*/ 48 h 55"/>
                <a:gd name="T56" fmla="*/ 21 w 57"/>
                <a:gd name="T57" fmla="*/ 49 h 55"/>
                <a:gd name="T58" fmla="*/ 20 w 57"/>
                <a:gd name="T59" fmla="*/ 54 h 55"/>
                <a:gd name="T60" fmla="*/ 16 w 57"/>
                <a:gd name="T61" fmla="*/ 51 h 55"/>
                <a:gd name="T62" fmla="*/ 15 w 57"/>
                <a:gd name="T63" fmla="*/ 50 h 55"/>
                <a:gd name="T64" fmla="*/ 1 w 57"/>
                <a:gd name="T65" fmla="*/ 27 h 55"/>
                <a:gd name="T66" fmla="*/ 0 w 57"/>
                <a:gd name="T67" fmla="*/ 22 h 55"/>
                <a:gd name="T68" fmla="*/ 8 w 57"/>
                <a:gd name="T6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7" h="55">
                  <a:moveTo>
                    <a:pt x="8" y="0"/>
                  </a:moveTo>
                  <a:cubicBezTo>
                    <a:pt x="9" y="4"/>
                    <a:pt x="12" y="1"/>
                    <a:pt x="14" y="1"/>
                  </a:cubicBezTo>
                  <a:cubicBezTo>
                    <a:pt x="13" y="3"/>
                    <a:pt x="10" y="5"/>
                    <a:pt x="13" y="7"/>
                  </a:cubicBezTo>
                  <a:cubicBezTo>
                    <a:pt x="13" y="8"/>
                    <a:pt x="13" y="8"/>
                    <a:pt x="12" y="9"/>
                  </a:cubicBezTo>
                  <a:cubicBezTo>
                    <a:pt x="12" y="9"/>
                    <a:pt x="11" y="9"/>
                    <a:pt x="11" y="9"/>
                  </a:cubicBezTo>
                  <a:cubicBezTo>
                    <a:pt x="9" y="6"/>
                    <a:pt x="7" y="9"/>
                    <a:pt x="6" y="9"/>
                  </a:cubicBezTo>
                  <a:cubicBezTo>
                    <a:pt x="10" y="7"/>
                    <a:pt x="12" y="11"/>
                    <a:pt x="15" y="12"/>
                  </a:cubicBezTo>
                  <a:cubicBezTo>
                    <a:pt x="19" y="17"/>
                    <a:pt x="24" y="20"/>
                    <a:pt x="31" y="19"/>
                  </a:cubicBezTo>
                  <a:cubicBezTo>
                    <a:pt x="31" y="20"/>
                    <a:pt x="31" y="20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3"/>
                    <a:pt x="28" y="23"/>
                    <a:pt x="28" y="25"/>
                  </a:cubicBezTo>
                  <a:cubicBezTo>
                    <a:pt x="29" y="27"/>
                    <a:pt x="30" y="26"/>
                    <a:pt x="32" y="26"/>
                  </a:cubicBezTo>
                  <a:cubicBezTo>
                    <a:pt x="33" y="26"/>
                    <a:pt x="35" y="24"/>
                    <a:pt x="36" y="26"/>
                  </a:cubicBezTo>
                  <a:cubicBezTo>
                    <a:pt x="37" y="28"/>
                    <a:pt x="35" y="29"/>
                    <a:pt x="34" y="30"/>
                  </a:cubicBezTo>
                  <a:cubicBezTo>
                    <a:pt x="34" y="31"/>
                    <a:pt x="34" y="32"/>
                    <a:pt x="34" y="32"/>
                  </a:cubicBezTo>
                  <a:cubicBezTo>
                    <a:pt x="34" y="33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4" y="29"/>
                    <a:pt x="36" y="29"/>
                    <a:pt x="38" y="29"/>
                  </a:cubicBezTo>
                  <a:cubicBezTo>
                    <a:pt x="43" y="29"/>
                    <a:pt x="48" y="30"/>
                    <a:pt x="53" y="29"/>
                  </a:cubicBezTo>
                  <a:cubicBezTo>
                    <a:pt x="56" y="29"/>
                    <a:pt x="55" y="33"/>
                    <a:pt x="56" y="35"/>
                  </a:cubicBezTo>
                  <a:cubicBezTo>
                    <a:pt x="57" y="36"/>
                    <a:pt x="55" y="37"/>
                    <a:pt x="54" y="37"/>
                  </a:cubicBezTo>
                  <a:cubicBezTo>
                    <a:pt x="52" y="37"/>
                    <a:pt x="50" y="37"/>
                    <a:pt x="48" y="35"/>
                  </a:cubicBezTo>
                  <a:cubicBezTo>
                    <a:pt x="48" y="38"/>
                    <a:pt x="49" y="42"/>
                    <a:pt x="45" y="44"/>
                  </a:cubicBezTo>
                  <a:cubicBezTo>
                    <a:pt x="45" y="44"/>
                    <a:pt x="45" y="44"/>
                    <a:pt x="46" y="45"/>
                  </a:cubicBezTo>
                  <a:cubicBezTo>
                    <a:pt x="45" y="49"/>
                    <a:pt x="44" y="50"/>
                    <a:pt x="41" y="48"/>
                  </a:cubicBezTo>
                  <a:cubicBezTo>
                    <a:pt x="40" y="48"/>
                    <a:pt x="39" y="47"/>
                    <a:pt x="38" y="47"/>
                  </a:cubicBezTo>
                  <a:cubicBezTo>
                    <a:pt x="33" y="48"/>
                    <a:pt x="30" y="45"/>
                    <a:pt x="28" y="42"/>
                  </a:cubicBezTo>
                  <a:cubicBezTo>
                    <a:pt x="26" y="44"/>
                    <a:pt x="25" y="48"/>
                    <a:pt x="21" y="48"/>
                  </a:cubicBezTo>
                  <a:cubicBezTo>
                    <a:pt x="20" y="48"/>
                    <a:pt x="21" y="49"/>
                    <a:pt x="21" y="49"/>
                  </a:cubicBezTo>
                  <a:cubicBezTo>
                    <a:pt x="21" y="51"/>
                    <a:pt x="22" y="53"/>
                    <a:pt x="20" y="54"/>
                  </a:cubicBezTo>
                  <a:cubicBezTo>
                    <a:pt x="17" y="55"/>
                    <a:pt x="17" y="52"/>
                    <a:pt x="16" y="51"/>
                  </a:cubicBezTo>
                  <a:cubicBezTo>
                    <a:pt x="16" y="50"/>
                    <a:pt x="15" y="50"/>
                    <a:pt x="15" y="50"/>
                  </a:cubicBezTo>
                  <a:cubicBezTo>
                    <a:pt x="11" y="42"/>
                    <a:pt x="5" y="35"/>
                    <a:pt x="1" y="27"/>
                  </a:cubicBezTo>
                  <a:cubicBezTo>
                    <a:pt x="0" y="25"/>
                    <a:pt x="0" y="24"/>
                    <a:pt x="0" y="22"/>
                  </a:cubicBezTo>
                  <a:cubicBezTo>
                    <a:pt x="2" y="15"/>
                    <a:pt x="3" y="7"/>
                    <a:pt x="8" y="0"/>
                  </a:cubicBezTo>
                  <a:close/>
                </a:path>
              </a:pathLst>
            </a:custGeom>
            <a:solidFill>
              <a:srgbClr val="FEAE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3" name="Freeform 1397"/>
            <p:cNvSpPr/>
            <p:nvPr/>
          </p:nvSpPr>
          <p:spPr bwMode="auto">
            <a:xfrm>
              <a:off x="1836738" y="1450976"/>
              <a:ext cx="200025" cy="355600"/>
            </a:xfrm>
            <a:custGeom>
              <a:avLst/>
              <a:gdLst>
                <a:gd name="T0" fmla="*/ 27 w 53"/>
                <a:gd name="T1" fmla="*/ 77 h 94"/>
                <a:gd name="T2" fmla="*/ 25 w 53"/>
                <a:gd name="T3" fmla="*/ 79 h 94"/>
                <a:gd name="T4" fmla="*/ 21 w 53"/>
                <a:gd name="T5" fmla="*/ 82 h 94"/>
                <a:gd name="T6" fmla="*/ 20 w 53"/>
                <a:gd name="T7" fmla="*/ 83 h 94"/>
                <a:gd name="T8" fmla="*/ 17 w 53"/>
                <a:gd name="T9" fmla="*/ 86 h 94"/>
                <a:gd name="T10" fmla="*/ 11 w 53"/>
                <a:gd name="T11" fmla="*/ 91 h 94"/>
                <a:gd name="T12" fmla="*/ 6 w 53"/>
                <a:gd name="T13" fmla="*/ 93 h 94"/>
                <a:gd name="T14" fmla="*/ 8 w 53"/>
                <a:gd name="T15" fmla="*/ 86 h 94"/>
                <a:gd name="T16" fmla="*/ 13 w 53"/>
                <a:gd name="T17" fmla="*/ 82 h 94"/>
                <a:gd name="T18" fmla="*/ 13 w 53"/>
                <a:gd name="T19" fmla="*/ 76 h 94"/>
                <a:gd name="T20" fmla="*/ 13 w 53"/>
                <a:gd name="T21" fmla="*/ 72 h 94"/>
                <a:gd name="T22" fmla="*/ 14 w 53"/>
                <a:gd name="T23" fmla="*/ 72 h 94"/>
                <a:gd name="T24" fmla="*/ 18 w 53"/>
                <a:gd name="T25" fmla="*/ 77 h 94"/>
                <a:gd name="T26" fmla="*/ 25 w 53"/>
                <a:gd name="T27" fmla="*/ 66 h 94"/>
                <a:gd name="T28" fmla="*/ 18 w 53"/>
                <a:gd name="T29" fmla="*/ 68 h 94"/>
                <a:gd name="T30" fmla="*/ 15 w 53"/>
                <a:gd name="T31" fmla="*/ 67 h 94"/>
                <a:gd name="T32" fmla="*/ 16 w 53"/>
                <a:gd name="T33" fmla="*/ 63 h 94"/>
                <a:gd name="T34" fmla="*/ 9 w 53"/>
                <a:gd name="T35" fmla="*/ 61 h 94"/>
                <a:gd name="T36" fmla="*/ 4 w 53"/>
                <a:gd name="T37" fmla="*/ 57 h 94"/>
                <a:gd name="T38" fmla="*/ 1 w 53"/>
                <a:gd name="T39" fmla="*/ 53 h 94"/>
                <a:gd name="T40" fmla="*/ 7 w 53"/>
                <a:gd name="T41" fmla="*/ 50 h 94"/>
                <a:gd name="T42" fmla="*/ 7 w 53"/>
                <a:gd name="T43" fmla="*/ 54 h 94"/>
                <a:gd name="T44" fmla="*/ 7 w 53"/>
                <a:gd name="T45" fmla="*/ 50 h 94"/>
                <a:gd name="T46" fmla="*/ 11 w 53"/>
                <a:gd name="T47" fmla="*/ 42 h 94"/>
                <a:gd name="T48" fmla="*/ 10 w 53"/>
                <a:gd name="T49" fmla="*/ 39 h 94"/>
                <a:gd name="T50" fmla="*/ 8 w 53"/>
                <a:gd name="T51" fmla="*/ 44 h 94"/>
                <a:gd name="T52" fmla="*/ 2 w 53"/>
                <a:gd name="T53" fmla="*/ 41 h 94"/>
                <a:gd name="T54" fmla="*/ 3 w 53"/>
                <a:gd name="T55" fmla="*/ 38 h 94"/>
                <a:gd name="T56" fmla="*/ 14 w 53"/>
                <a:gd name="T57" fmla="*/ 33 h 94"/>
                <a:gd name="T58" fmla="*/ 21 w 53"/>
                <a:gd name="T59" fmla="*/ 24 h 94"/>
                <a:gd name="T60" fmla="*/ 27 w 53"/>
                <a:gd name="T61" fmla="*/ 21 h 94"/>
                <a:gd name="T62" fmla="*/ 28 w 53"/>
                <a:gd name="T63" fmla="*/ 20 h 94"/>
                <a:gd name="T64" fmla="*/ 30 w 53"/>
                <a:gd name="T65" fmla="*/ 18 h 94"/>
                <a:gd name="T66" fmla="*/ 30 w 53"/>
                <a:gd name="T67" fmla="*/ 17 h 94"/>
                <a:gd name="T68" fmla="*/ 35 w 53"/>
                <a:gd name="T69" fmla="*/ 11 h 94"/>
                <a:gd name="T70" fmla="*/ 41 w 53"/>
                <a:gd name="T71" fmla="*/ 6 h 94"/>
                <a:gd name="T72" fmla="*/ 45 w 53"/>
                <a:gd name="T73" fmla="*/ 2 h 94"/>
                <a:gd name="T74" fmla="*/ 52 w 53"/>
                <a:gd name="T75" fmla="*/ 1 h 94"/>
                <a:gd name="T76" fmla="*/ 51 w 53"/>
                <a:gd name="T77" fmla="*/ 4 h 94"/>
                <a:gd name="T78" fmla="*/ 49 w 53"/>
                <a:gd name="T79" fmla="*/ 9 h 94"/>
                <a:gd name="T80" fmla="*/ 48 w 53"/>
                <a:gd name="T81" fmla="*/ 10 h 94"/>
                <a:gd name="T82" fmla="*/ 43 w 53"/>
                <a:gd name="T83" fmla="*/ 11 h 94"/>
                <a:gd name="T84" fmla="*/ 40 w 53"/>
                <a:gd name="T85" fmla="*/ 18 h 94"/>
                <a:gd name="T86" fmla="*/ 32 w 53"/>
                <a:gd name="T87" fmla="*/ 23 h 94"/>
                <a:gd name="T88" fmla="*/ 38 w 53"/>
                <a:gd name="T89" fmla="*/ 26 h 94"/>
                <a:gd name="T90" fmla="*/ 41 w 53"/>
                <a:gd name="T91" fmla="*/ 30 h 94"/>
                <a:gd name="T92" fmla="*/ 43 w 53"/>
                <a:gd name="T93" fmla="*/ 35 h 94"/>
                <a:gd name="T94" fmla="*/ 40 w 53"/>
                <a:gd name="T95" fmla="*/ 39 h 94"/>
                <a:gd name="T96" fmla="*/ 34 w 53"/>
                <a:gd name="T97" fmla="*/ 39 h 94"/>
                <a:gd name="T98" fmla="*/ 29 w 53"/>
                <a:gd name="T99" fmla="*/ 42 h 94"/>
                <a:gd name="T100" fmla="*/ 28 w 53"/>
                <a:gd name="T101" fmla="*/ 46 h 94"/>
                <a:gd name="T102" fmla="*/ 23 w 53"/>
                <a:gd name="T103" fmla="*/ 45 h 94"/>
                <a:gd name="T104" fmla="*/ 22 w 53"/>
                <a:gd name="T105" fmla="*/ 51 h 94"/>
                <a:gd name="T106" fmla="*/ 22 w 53"/>
                <a:gd name="T107" fmla="*/ 52 h 94"/>
                <a:gd name="T108" fmla="*/ 29 w 53"/>
                <a:gd name="T109" fmla="*/ 61 h 94"/>
                <a:gd name="T110" fmla="*/ 35 w 53"/>
                <a:gd name="T111" fmla="*/ 61 h 94"/>
                <a:gd name="T112" fmla="*/ 35 w 53"/>
                <a:gd name="T113" fmla="*/ 61 h 94"/>
                <a:gd name="T114" fmla="*/ 36 w 53"/>
                <a:gd name="T115" fmla="*/ 61 h 94"/>
                <a:gd name="T116" fmla="*/ 43 w 53"/>
                <a:gd name="T117" fmla="*/ 60 h 94"/>
                <a:gd name="T118" fmla="*/ 44 w 53"/>
                <a:gd name="T119" fmla="*/ 63 h 94"/>
                <a:gd name="T120" fmla="*/ 38 w 53"/>
                <a:gd name="T121" fmla="*/ 69 h 94"/>
                <a:gd name="T122" fmla="*/ 37 w 53"/>
                <a:gd name="T123" fmla="*/ 70 h 94"/>
                <a:gd name="T124" fmla="*/ 27 w 53"/>
                <a:gd name="T125" fmla="*/ 7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3" h="94">
                  <a:moveTo>
                    <a:pt x="27" y="77"/>
                  </a:moveTo>
                  <a:cubicBezTo>
                    <a:pt x="26" y="78"/>
                    <a:pt x="26" y="78"/>
                    <a:pt x="25" y="79"/>
                  </a:cubicBezTo>
                  <a:cubicBezTo>
                    <a:pt x="24" y="80"/>
                    <a:pt x="23" y="81"/>
                    <a:pt x="21" y="82"/>
                  </a:cubicBezTo>
                  <a:cubicBezTo>
                    <a:pt x="21" y="82"/>
                    <a:pt x="21" y="82"/>
                    <a:pt x="20" y="83"/>
                  </a:cubicBezTo>
                  <a:cubicBezTo>
                    <a:pt x="19" y="84"/>
                    <a:pt x="19" y="86"/>
                    <a:pt x="17" y="86"/>
                  </a:cubicBezTo>
                  <a:cubicBezTo>
                    <a:pt x="14" y="87"/>
                    <a:pt x="13" y="89"/>
                    <a:pt x="11" y="91"/>
                  </a:cubicBezTo>
                  <a:cubicBezTo>
                    <a:pt x="9" y="92"/>
                    <a:pt x="8" y="94"/>
                    <a:pt x="6" y="93"/>
                  </a:cubicBezTo>
                  <a:cubicBezTo>
                    <a:pt x="4" y="89"/>
                    <a:pt x="4" y="88"/>
                    <a:pt x="8" y="86"/>
                  </a:cubicBezTo>
                  <a:cubicBezTo>
                    <a:pt x="10" y="85"/>
                    <a:pt x="12" y="84"/>
                    <a:pt x="13" y="82"/>
                  </a:cubicBezTo>
                  <a:cubicBezTo>
                    <a:pt x="14" y="80"/>
                    <a:pt x="15" y="79"/>
                    <a:pt x="13" y="76"/>
                  </a:cubicBezTo>
                  <a:cubicBezTo>
                    <a:pt x="11" y="75"/>
                    <a:pt x="11" y="73"/>
                    <a:pt x="13" y="72"/>
                  </a:cubicBezTo>
                  <a:cubicBezTo>
                    <a:pt x="13" y="72"/>
                    <a:pt x="14" y="72"/>
                    <a:pt x="14" y="72"/>
                  </a:cubicBezTo>
                  <a:cubicBezTo>
                    <a:pt x="18" y="71"/>
                    <a:pt x="16" y="75"/>
                    <a:pt x="18" y="77"/>
                  </a:cubicBezTo>
                  <a:cubicBezTo>
                    <a:pt x="20" y="73"/>
                    <a:pt x="26" y="72"/>
                    <a:pt x="25" y="66"/>
                  </a:cubicBezTo>
                  <a:cubicBezTo>
                    <a:pt x="22" y="66"/>
                    <a:pt x="21" y="68"/>
                    <a:pt x="18" y="68"/>
                  </a:cubicBezTo>
                  <a:cubicBezTo>
                    <a:pt x="17" y="68"/>
                    <a:pt x="16" y="68"/>
                    <a:pt x="15" y="67"/>
                  </a:cubicBezTo>
                  <a:cubicBezTo>
                    <a:pt x="14" y="65"/>
                    <a:pt x="15" y="65"/>
                    <a:pt x="16" y="63"/>
                  </a:cubicBezTo>
                  <a:cubicBezTo>
                    <a:pt x="13" y="64"/>
                    <a:pt x="11" y="64"/>
                    <a:pt x="9" y="61"/>
                  </a:cubicBezTo>
                  <a:cubicBezTo>
                    <a:pt x="8" y="59"/>
                    <a:pt x="6" y="59"/>
                    <a:pt x="4" y="57"/>
                  </a:cubicBezTo>
                  <a:cubicBezTo>
                    <a:pt x="3" y="56"/>
                    <a:pt x="0" y="55"/>
                    <a:pt x="1" y="53"/>
                  </a:cubicBezTo>
                  <a:cubicBezTo>
                    <a:pt x="2" y="51"/>
                    <a:pt x="4" y="50"/>
                    <a:pt x="7" y="50"/>
                  </a:cubicBezTo>
                  <a:cubicBezTo>
                    <a:pt x="8" y="51"/>
                    <a:pt x="7" y="52"/>
                    <a:pt x="7" y="54"/>
                  </a:cubicBezTo>
                  <a:cubicBezTo>
                    <a:pt x="7" y="52"/>
                    <a:pt x="8" y="51"/>
                    <a:pt x="7" y="50"/>
                  </a:cubicBezTo>
                  <a:cubicBezTo>
                    <a:pt x="8" y="47"/>
                    <a:pt x="12" y="46"/>
                    <a:pt x="11" y="42"/>
                  </a:cubicBezTo>
                  <a:cubicBezTo>
                    <a:pt x="11" y="41"/>
                    <a:pt x="12" y="40"/>
                    <a:pt x="10" y="39"/>
                  </a:cubicBezTo>
                  <a:cubicBezTo>
                    <a:pt x="9" y="40"/>
                    <a:pt x="11" y="44"/>
                    <a:pt x="8" y="44"/>
                  </a:cubicBezTo>
                  <a:cubicBezTo>
                    <a:pt x="6" y="43"/>
                    <a:pt x="4" y="42"/>
                    <a:pt x="2" y="41"/>
                  </a:cubicBezTo>
                  <a:cubicBezTo>
                    <a:pt x="1" y="40"/>
                    <a:pt x="2" y="39"/>
                    <a:pt x="3" y="38"/>
                  </a:cubicBezTo>
                  <a:cubicBezTo>
                    <a:pt x="7" y="36"/>
                    <a:pt x="10" y="34"/>
                    <a:pt x="14" y="33"/>
                  </a:cubicBezTo>
                  <a:cubicBezTo>
                    <a:pt x="19" y="32"/>
                    <a:pt x="20" y="28"/>
                    <a:pt x="21" y="24"/>
                  </a:cubicBezTo>
                  <a:cubicBezTo>
                    <a:pt x="23" y="23"/>
                    <a:pt x="26" y="24"/>
                    <a:pt x="27" y="21"/>
                  </a:cubicBezTo>
                  <a:cubicBezTo>
                    <a:pt x="27" y="21"/>
                    <a:pt x="27" y="20"/>
                    <a:pt x="28" y="20"/>
                  </a:cubicBezTo>
                  <a:cubicBezTo>
                    <a:pt x="28" y="19"/>
                    <a:pt x="29" y="19"/>
                    <a:pt x="30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1" y="14"/>
                    <a:pt x="32" y="12"/>
                    <a:pt x="35" y="11"/>
                  </a:cubicBezTo>
                  <a:cubicBezTo>
                    <a:pt x="37" y="11"/>
                    <a:pt x="40" y="9"/>
                    <a:pt x="41" y="6"/>
                  </a:cubicBezTo>
                  <a:cubicBezTo>
                    <a:pt x="41" y="4"/>
                    <a:pt x="44" y="3"/>
                    <a:pt x="45" y="2"/>
                  </a:cubicBezTo>
                  <a:cubicBezTo>
                    <a:pt x="47" y="2"/>
                    <a:pt x="49" y="0"/>
                    <a:pt x="52" y="1"/>
                  </a:cubicBezTo>
                  <a:cubicBezTo>
                    <a:pt x="53" y="2"/>
                    <a:pt x="52" y="3"/>
                    <a:pt x="51" y="4"/>
                  </a:cubicBezTo>
                  <a:cubicBezTo>
                    <a:pt x="50" y="5"/>
                    <a:pt x="49" y="7"/>
                    <a:pt x="49" y="9"/>
                  </a:cubicBezTo>
                  <a:cubicBezTo>
                    <a:pt x="48" y="9"/>
                    <a:pt x="48" y="9"/>
                    <a:pt x="48" y="10"/>
                  </a:cubicBezTo>
                  <a:cubicBezTo>
                    <a:pt x="45" y="8"/>
                    <a:pt x="44" y="9"/>
                    <a:pt x="43" y="11"/>
                  </a:cubicBezTo>
                  <a:cubicBezTo>
                    <a:pt x="42" y="13"/>
                    <a:pt x="43" y="16"/>
                    <a:pt x="40" y="18"/>
                  </a:cubicBezTo>
                  <a:cubicBezTo>
                    <a:pt x="37" y="19"/>
                    <a:pt x="33" y="19"/>
                    <a:pt x="32" y="23"/>
                  </a:cubicBezTo>
                  <a:cubicBezTo>
                    <a:pt x="35" y="22"/>
                    <a:pt x="36" y="25"/>
                    <a:pt x="38" y="26"/>
                  </a:cubicBezTo>
                  <a:cubicBezTo>
                    <a:pt x="39" y="27"/>
                    <a:pt x="42" y="27"/>
                    <a:pt x="41" y="30"/>
                  </a:cubicBezTo>
                  <a:cubicBezTo>
                    <a:pt x="41" y="31"/>
                    <a:pt x="43" y="33"/>
                    <a:pt x="43" y="35"/>
                  </a:cubicBezTo>
                  <a:cubicBezTo>
                    <a:pt x="43" y="38"/>
                    <a:pt x="42" y="39"/>
                    <a:pt x="40" y="39"/>
                  </a:cubicBezTo>
                  <a:cubicBezTo>
                    <a:pt x="38" y="39"/>
                    <a:pt x="36" y="40"/>
                    <a:pt x="34" y="39"/>
                  </a:cubicBezTo>
                  <a:cubicBezTo>
                    <a:pt x="31" y="39"/>
                    <a:pt x="31" y="42"/>
                    <a:pt x="29" y="42"/>
                  </a:cubicBezTo>
                  <a:cubicBezTo>
                    <a:pt x="31" y="44"/>
                    <a:pt x="31" y="45"/>
                    <a:pt x="28" y="46"/>
                  </a:cubicBezTo>
                  <a:cubicBezTo>
                    <a:pt x="26" y="47"/>
                    <a:pt x="25" y="45"/>
                    <a:pt x="23" y="45"/>
                  </a:cubicBezTo>
                  <a:cubicBezTo>
                    <a:pt x="22" y="47"/>
                    <a:pt x="24" y="49"/>
                    <a:pt x="22" y="51"/>
                  </a:cubicBezTo>
                  <a:cubicBezTo>
                    <a:pt x="22" y="51"/>
                    <a:pt x="21" y="51"/>
                    <a:pt x="22" y="52"/>
                  </a:cubicBezTo>
                  <a:cubicBezTo>
                    <a:pt x="24" y="54"/>
                    <a:pt x="28" y="59"/>
                    <a:pt x="29" y="61"/>
                  </a:cubicBezTo>
                  <a:cubicBezTo>
                    <a:pt x="32" y="57"/>
                    <a:pt x="33" y="57"/>
                    <a:pt x="35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8" y="55"/>
                    <a:pt x="38" y="55"/>
                    <a:pt x="43" y="60"/>
                  </a:cubicBezTo>
                  <a:cubicBezTo>
                    <a:pt x="44" y="61"/>
                    <a:pt x="44" y="62"/>
                    <a:pt x="44" y="63"/>
                  </a:cubicBezTo>
                  <a:cubicBezTo>
                    <a:pt x="42" y="64"/>
                    <a:pt x="39" y="66"/>
                    <a:pt x="38" y="69"/>
                  </a:cubicBezTo>
                  <a:cubicBezTo>
                    <a:pt x="37" y="69"/>
                    <a:pt x="37" y="69"/>
                    <a:pt x="37" y="70"/>
                  </a:cubicBezTo>
                  <a:cubicBezTo>
                    <a:pt x="34" y="73"/>
                    <a:pt x="31" y="75"/>
                    <a:pt x="27" y="77"/>
                  </a:cubicBezTo>
                  <a:close/>
                </a:path>
              </a:pathLst>
            </a:custGeom>
            <a:solidFill>
              <a:srgbClr val="FE7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4" name="Freeform 1398"/>
            <p:cNvSpPr/>
            <p:nvPr/>
          </p:nvSpPr>
          <p:spPr bwMode="auto">
            <a:xfrm>
              <a:off x="1049338" y="1927226"/>
              <a:ext cx="173038" cy="176213"/>
            </a:xfrm>
            <a:custGeom>
              <a:avLst/>
              <a:gdLst>
                <a:gd name="T0" fmla="*/ 0 w 46"/>
                <a:gd name="T1" fmla="*/ 22 h 47"/>
                <a:gd name="T2" fmla="*/ 21 w 46"/>
                <a:gd name="T3" fmla="*/ 4 h 47"/>
                <a:gd name="T4" fmla="*/ 27 w 46"/>
                <a:gd name="T5" fmla="*/ 3 h 47"/>
                <a:gd name="T6" fmla="*/ 35 w 46"/>
                <a:gd name="T7" fmla="*/ 4 h 47"/>
                <a:gd name="T8" fmla="*/ 41 w 46"/>
                <a:gd name="T9" fmla="*/ 5 h 47"/>
                <a:gd name="T10" fmla="*/ 44 w 46"/>
                <a:gd name="T11" fmla="*/ 5 h 47"/>
                <a:gd name="T12" fmla="*/ 46 w 46"/>
                <a:gd name="T13" fmla="*/ 7 h 47"/>
                <a:gd name="T14" fmla="*/ 43 w 46"/>
                <a:gd name="T15" fmla="*/ 9 h 47"/>
                <a:gd name="T16" fmla="*/ 38 w 46"/>
                <a:gd name="T17" fmla="*/ 12 h 47"/>
                <a:gd name="T18" fmla="*/ 43 w 46"/>
                <a:gd name="T19" fmla="*/ 18 h 47"/>
                <a:gd name="T20" fmla="*/ 40 w 46"/>
                <a:gd name="T21" fmla="*/ 26 h 47"/>
                <a:gd name="T22" fmla="*/ 38 w 46"/>
                <a:gd name="T23" fmla="*/ 27 h 47"/>
                <a:gd name="T24" fmla="*/ 21 w 46"/>
                <a:gd name="T25" fmla="*/ 29 h 47"/>
                <a:gd name="T26" fmla="*/ 30 w 46"/>
                <a:gd name="T27" fmla="*/ 30 h 47"/>
                <a:gd name="T28" fmla="*/ 34 w 46"/>
                <a:gd name="T29" fmla="*/ 30 h 47"/>
                <a:gd name="T30" fmla="*/ 35 w 46"/>
                <a:gd name="T31" fmla="*/ 31 h 47"/>
                <a:gd name="T32" fmla="*/ 38 w 46"/>
                <a:gd name="T33" fmla="*/ 35 h 47"/>
                <a:gd name="T34" fmla="*/ 38 w 46"/>
                <a:gd name="T35" fmla="*/ 35 h 47"/>
                <a:gd name="T36" fmla="*/ 42 w 46"/>
                <a:gd name="T37" fmla="*/ 40 h 47"/>
                <a:gd name="T38" fmla="*/ 42 w 46"/>
                <a:gd name="T39" fmla="*/ 40 h 47"/>
                <a:gd name="T40" fmla="*/ 43 w 46"/>
                <a:gd name="T41" fmla="*/ 41 h 47"/>
                <a:gd name="T42" fmla="*/ 42 w 46"/>
                <a:gd name="T43" fmla="*/ 42 h 47"/>
                <a:gd name="T44" fmla="*/ 39 w 46"/>
                <a:gd name="T45" fmla="*/ 42 h 47"/>
                <a:gd name="T46" fmla="*/ 29 w 46"/>
                <a:gd name="T47" fmla="*/ 42 h 47"/>
                <a:gd name="T48" fmla="*/ 28 w 46"/>
                <a:gd name="T49" fmla="*/ 43 h 47"/>
                <a:gd name="T50" fmla="*/ 23 w 46"/>
                <a:gd name="T51" fmla="*/ 41 h 47"/>
                <a:gd name="T52" fmla="*/ 25 w 46"/>
                <a:gd name="T53" fmla="*/ 37 h 47"/>
                <a:gd name="T54" fmla="*/ 21 w 46"/>
                <a:gd name="T55" fmla="*/ 35 h 47"/>
                <a:gd name="T56" fmla="*/ 15 w 46"/>
                <a:gd name="T57" fmla="*/ 36 h 47"/>
                <a:gd name="T58" fmla="*/ 17 w 46"/>
                <a:gd name="T59" fmla="*/ 39 h 47"/>
                <a:gd name="T60" fmla="*/ 18 w 46"/>
                <a:gd name="T61" fmla="*/ 39 h 47"/>
                <a:gd name="T62" fmla="*/ 20 w 46"/>
                <a:gd name="T63" fmla="*/ 35 h 47"/>
                <a:gd name="T64" fmla="*/ 23 w 46"/>
                <a:gd name="T65" fmla="*/ 39 h 47"/>
                <a:gd name="T66" fmla="*/ 24 w 46"/>
                <a:gd name="T67" fmla="*/ 42 h 47"/>
                <a:gd name="T68" fmla="*/ 23 w 46"/>
                <a:gd name="T69" fmla="*/ 47 h 47"/>
                <a:gd name="T70" fmla="*/ 2 w 46"/>
                <a:gd name="T71" fmla="*/ 29 h 47"/>
                <a:gd name="T72" fmla="*/ 0 w 46"/>
                <a:gd name="T73" fmla="*/ 2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6" h="47">
                  <a:moveTo>
                    <a:pt x="0" y="22"/>
                  </a:moveTo>
                  <a:cubicBezTo>
                    <a:pt x="7" y="16"/>
                    <a:pt x="14" y="10"/>
                    <a:pt x="21" y="4"/>
                  </a:cubicBezTo>
                  <a:cubicBezTo>
                    <a:pt x="23" y="6"/>
                    <a:pt x="25" y="3"/>
                    <a:pt x="27" y="3"/>
                  </a:cubicBezTo>
                  <a:cubicBezTo>
                    <a:pt x="30" y="1"/>
                    <a:pt x="32" y="0"/>
                    <a:pt x="35" y="4"/>
                  </a:cubicBezTo>
                  <a:cubicBezTo>
                    <a:pt x="36" y="7"/>
                    <a:pt x="38" y="7"/>
                    <a:pt x="41" y="5"/>
                  </a:cubicBezTo>
                  <a:cubicBezTo>
                    <a:pt x="42" y="4"/>
                    <a:pt x="43" y="4"/>
                    <a:pt x="44" y="5"/>
                  </a:cubicBezTo>
                  <a:cubicBezTo>
                    <a:pt x="45" y="5"/>
                    <a:pt x="46" y="6"/>
                    <a:pt x="46" y="7"/>
                  </a:cubicBezTo>
                  <a:cubicBezTo>
                    <a:pt x="46" y="9"/>
                    <a:pt x="45" y="9"/>
                    <a:pt x="43" y="9"/>
                  </a:cubicBezTo>
                  <a:cubicBezTo>
                    <a:pt x="41" y="9"/>
                    <a:pt x="40" y="11"/>
                    <a:pt x="38" y="12"/>
                  </a:cubicBezTo>
                  <a:cubicBezTo>
                    <a:pt x="44" y="12"/>
                    <a:pt x="44" y="12"/>
                    <a:pt x="43" y="18"/>
                  </a:cubicBezTo>
                  <a:cubicBezTo>
                    <a:pt x="42" y="21"/>
                    <a:pt x="43" y="24"/>
                    <a:pt x="40" y="26"/>
                  </a:cubicBezTo>
                  <a:cubicBezTo>
                    <a:pt x="40" y="27"/>
                    <a:pt x="39" y="27"/>
                    <a:pt x="38" y="27"/>
                  </a:cubicBezTo>
                  <a:cubicBezTo>
                    <a:pt x="32" y="27"/>
                    <a:pt x="27" y="31"/>
                    <a:pt x="21" y="29"/>
                  </a:cubicBezTo>
                  <a:cubicBezTo>
                    <a:pt x="24" y="31"/>
                    <a:pt x="27" y="32"/>
                    <a:pt x="30" y="30"/>
                  </a:cubicBezTo>
                  <a:cubicBezTo>
                    <a:pt x="31" y="29"/>
                    <a:pt x="33" y="28"/>
                    <a:pt x="34" y="30"/>
                  </a:cubicBezTo>
                  <a:cubicBezTo>
                    <a:pt x="34" y="31"/>
                    <a:pt x="35" y="31"/>
                    <a:pt x="35" y="31"/>
                  </a:cubicBezTo>
                  <a:cubicBezTo>
                    <a:pt x="40" y="30"/>
                    <a:pt x="39" y="32"/>
                    <a:pt x="38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9" y="37"/>
                    <a:pt x="42" y="38"/>
                    <a:pt x="4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41"/>
                    <a:pt x="43" y="42"/>
                    <a:pt x="42" y="42"/>
                  </a:cubicBezTo>
                  <a:cubicBezTo>
                    <a:pt x="41" y="43"/>
                    <a:pt x="40" y="43"/>
                    <a:pt x="39" y="42"/>
                  </a:cubicBezTo>
                  <a:cubicBezTo>
                    <a:pt x="36" y="40"/>
                    <a:pt x="32" y="41"/>
                    <a:pt x="29" y="42"/>
                  </a:cubicBezTo>
                  <a:cubicBezTo>
                    <a:pt x="29" y="43"/>
                    <a:pt x="29" y="43"/>
                    <a:pt x="28" y="43"/>
                  </a:cubicBezTo>
                  <a:cubicBezTo>
                    <a:pt x="26" y="43"/>
                    <a:pt x="24" y="43"/>
                    <a:pt x="23" y="41"/>
                  </a:cubicBezTo>
                  <a:cubicBezTo>
                    <a:pt x="22" y="39"/>
                    <a:pt x="24" y="38"/>
                    <a:pt x="25" y="37"/>
                  </a:cubicBezTo>
                  <a:cubicBezTo>
                    <a:pt x="25" y="37"/>
                    <a:pt x="21" y="36"/>
                    <a:pt x="21" y="35"/>
                  </a:cubicBezTo>
                  <a:cubicBezTo>
                    <a:pt x="19" y="34"/>
                    <a:pt x="17" y="35"/>
                    <a:pt x="15" y="36"/>
                  </a:cubicBezTo>
                  <a:cubicBezTo>
                    <a:pt x="17" y="37"/>
                    <a:pt x="17" y="38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7"/>
                    <a:pt x="17" y="35"/>
                    <a:pt x="20" y="35"/>
                  </a:cubicBezTo>
                  <a:cubicBezTo>
                    <a:pt x="21" y="36"/>
                    <a:pt x="24" y="36"/>
                    <a:pt x="23" y="39"/>
                  </a:cubicBezTo>
                  <a:cubicBezTo>
                    <a:pt x="22" y="41"/>
                    <a:pt x="23" y="42"/>
                    <a:pt x="24" y="42"/>
                  </a:cubicBezTo>
                  <a:cubicBezTo>
                    <a:pt x="25" y="44"/>
                    <a:pt x="24" y="46"/>
                    <a:pt x="23" y="47"/>
                  </a:cubicBezTo>
                  <a:cubicBezTo>
                    <a:pt x="13" y="44"/>
                    <a:pt x="8" y="36"/>
                    <a:pt x="2" y="29"/>
                  </a:cubicBezTo>
                  <a:cubicBezTo>
                    <a:pt x="1" y="27"/>
                    <a:pt x="1" y="24"/>
                    <a:pt x="0" y="22"/>
                  </a:cubicBezTo>
                  <a:close/>
                </a:path>
              </a:pathLst>
            </a:custGeom>
            <a:solidFill>
              <a:srgbClr val="FE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5" name="Freeform 1399"/>
            <p:cNvSpPr/>
            <p:nvPr/>
          </p:nvSpPr>
          <p:spPr bwMode="auto">
            <a:xfrm>
              <a:off x="1512888" y="2228851"/>
              <a:ext cx="222250" cy="158750"/>
            </a:xfrm>
            <a:custGeom>
              <a:avLst/>
              <a:gdLst>
                <a:gd name="T0" fmla="*/ 15 w 59"/>
                <a:gd name="T1" fmla="*/ 3 h 42"/>
                <a:gd name="T2" fmla="*/ 19 w 59"/>
                <a:gd name="T3" fmla="*/ 6 h 42"/>
                <a:gd name="T4" fmla="*/ 22 w 59"/>
                <a:gd name="T5" fmla="*/ 8 h 42"/>
                <a:gd name="T6" fmla="*/ 24 w 59"/>
                <a:gd name="T7" fmla="*/ 6 h 42"/>
                <a:gd name="T8" fmla="*/ 25 w 59"/>
                <a:gd name="T9" fmla="*/ 5 h 42"/>
                <a:gd name="T10" fmla="*/ 29 w 59"/>
                <a:gd name="T11" fmla="*/ 8 h 42"/>
                <a:gd name="T12" fmla="*/ 33 w 59"/>
                <a:gd name="T13" fmla="*/ 9 h 42"/>
                <a:gd name="T14" fmla="*/ 37 w 59"/>
                <a:gd name="T15" fmla="*/ 10 h 42"/>
                <a:gd name="T16" fmla="*/ 35 w 59"/>
                <a:gd name="T17" fmla="*/ 15 h 42"/>
                <a:gd name="T18" fmla="*/ 26 w 59"/>
                <a:gd name="T19" fmla="*/ 13 h 42"/>
                <a:gd name="T20" fmla="*/ 28 w 59"/>
                <a:gd name="T21" fmla="*/ 18 h 42"/>
                <a:gd name="T22" fmla="*/ 32 w 59"/>
                <a:gd name="T23" fmla="*/ 20 h 42"/>
                <a:gd name="T24" fmla="*/ 40 w 59"/>
                <a:gd name="T25" fmla="*/ 19 h 42"/>
                <a:gd name="T26" fmla="*/ 42 w 59"/>
                <a:gd name="T27" fmla="*/ 23 h 42"/>
                <a:gd name="T28" fmla="*/ 42 w 59"/>
                <a:gd name="T29" fmla="*/ 27 h 42"/>
                <a:gd name="T30" fmla="*/ 38 w 59"/>
                <a:gd name="T31" fmla="*/ 24 h 42"/>
                <a:gd name="T32" fmla="*/ 38 w 59"/>
                <a:gd name="T33" fmla="*/ 30 h 42"/>
                <a:gd name="T34" fmla="*/ 35 w 59"/>
                <a:gd name="T35" fmla="*/ 28 h 42"/>
                <a:gd name="T36" fmla="*/ 44 w 59"/>
                <a:gd name="T37" fmla="*/ 34 h 42"/>
                <a:gd name="T38" fmla="*/ 58 w 59"/>
                <a:gd name="T39" fmla="*/ 34 h 42"/>
                <a:gd name="T40" fmla="*/ 59 w 59"/>
                <a:gd name="T41" fmla="*/ 35 h 42"/>
                <a:gd name="T42" fmla="*/ 58 w 59"/>
                <a:gd name="T43" fmla="*/ 35 h 42"/>
                <a:gd name="T44" fmla="*/ 58 w 59"/>
                <a:gd name="T45" fmla="*/ 35 h 42"/>
                <a:gd name="T46" fmla="*/ 53 w 59"/>
                <a:gd name="T47" fmla="*/ 36 h 42"/>
                <a:gd name="T48" fmla="*/ 50 w 59"/>
                <a:gd name="T49" fmla="*/ 36 h 42"/>
                <a:gd name="T50" fmla="*/ 45 w 59"/>
                <a:gd name="T51" fmla="*/ 37 h 42"/>
                <a:gd name="T52" fmla="*/ 15 w 59"/>
                <a:gd name="T53" fmla="*/ 41 h 42"/>
                <a:gd name="T54" fmla="*/ 10 w 59"/>
                <a:gd name="T55" fmla="*/ 42 h 42"/>
                <a:gd name="T56" fmla="*/ 3 w 59"/>
                <a:gd name="T57" fmla="*/ 37 h 42"/>
                <a:gd name="T58" fmla="*/ 1 w 59"/>
                <a:gd name="T59" fmla="*/ 28 h 42"/>
                <a:gd name="T60" fmla="*/ 2 w 59"/>
                <a:gd name="T61" fmla="*/ 26 h 42"/>
                <a:gd name="T62" fmla="*/ 6 w 59"/>
                <a:gd name="T63" fmla="*/ 25 h 42"/>
                <a:gd name="T64" fmla="*/ 5 w 59"/>
                <a:gd name="T65" fmla="*/ 29 h 42"/>
                <a:gd name="T66" fmla="*/ 5 w 59"/>
                <a:gd name="T67" fmla="*/ 33 h 42"/>
                <a:gd name="T68" fmla="*/ 8 w 59"/>
                <a:gd name="T69" fmla="*/ 38 h 42"/>
                <a:gd name="T70" fmla="*/ 9 w 59"/>
                <a:gd name="T71" fmla="*/ 32 h 42"/>
                <a:gd name="T72" fmla="*/ 12 w 59"/>
                <a:gd name="T73" fmla="*/ 27 h 42"/>
                <a:gd name="T74" fmla="*/ 3 w 59"/>
                <a:gd name="T75" fmla="*/ 17 h 42"/>
                <a:gd name="T76" fmla="*/ 4 w 59"/>
                <a:gd name="T77" fmla="*/ 12 h 42"/>
                <a:gd name="T78" fmla="*/ 7 w 59"/>
                <a:gd name="T79" fmla="*/ 12 h 42"/>
                <a:gd name="T80" fmla="*/ 10 w 59"/>
                <a:gd name="T81" fmla="*/ 12 h 42"/>
                <a:gd name="T82" fmla="*/ 10 w 59"/>
                <a:gd name="T83" fmla="*/ 8 h 42"/>
                <a:gd name="T84" fmla="*/ 8 w 59"/>
                <a:gd name="T85" fmla="*/ 9 h 42"/>
                <a:gd name="T86" fmla="*/ 1 w 59"/>
                <a:gd name="T87" fmla="*/ 8 h 42"/>
                <a:gd name="T88" fmla="*/ 3 w 59"/>
                <a:gd name="T89" fmla="*/ 2 h 42"/>
                <a:gd name="T90" fmla="*/ 2 w 59"/>
                <a:gd name="T91" fmla="*/ 1 h 42"/>
                <a:gd name="T92" fmla="*/ 3 w 59"/>
                <a:gd name="T93" fmla="*/ 1 h 42"/>
                <a:gd name="T94" fmla="*/ 11 w 59"/>
                <a:gd name="T95" fmla="*/ 1 h 42"/>
                <a:gd name="T96" fmla="*/ 15 w 59"/>
                <a:gd name="T97" fmla="*/ 3 h 42"/>
                <a:gd name="T98" fmla="*/ 13 w 59"/>
                <a:gd name="T99" fmla="*/ 8 h 42"/>
                <a:gd name="T100" fmla="*/ 15 w 59"/>
                <a:gd name="T101" fmla="*/ 10 h 42"/>
                <a:gd name="T102" fmla="*/ 12 w 59"/>
                <a:gd name="T103" fmla="*/ 7 h 42"/>
                <a:gd name="T104" fmla="*/ 15 w 59"/>
                <a:gd name="T105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9" h="42">
                  <a:moveTo>
                    <a:pt x="15" y="3"/>
                  </a:moveTo>
                  <a:cubicBezTo>
                    <a:pt x="19" y="1"/>
                    <a:pt x="19" y="6"/>
                    <a:pt x="19" y="6"/>
                  </a:cubicBezTo>
                  <a:cubicBezTo>
                    <a:pt x="19" y="9"/>
                    <a:pt x="21" y="8"/>
                    <a:pt x="22" y="8"/>
                  </a:cubicBezTo>
                  <a:cubicBezTo>
                    <a:pt x="25" y="9"/>
                    <a:pt x="23" y="6"/>
                    <a:pt x="24" y="6"/>
                  </a:cubicBezTo>
                  <a:cubicBezTo>
                    <a:pt x="24" y="5"/>
                    <a:pt x="25" y="5"/>
                    <a:pt x="25" y="5"/>
                  </a:cubicBezTo>
                  <a:cubicBezTo>
                    <a:pt x="26" y="6"/>
                    <a:pt x="27" y="8"/>
                    <a:pt x="29" y="8"/>
                  </a:cubicBezTo>
                  <a:cubicBezTo>
                    <a:pt x="30" y="8"/>
                    <a:pt x="32" y="8"/>
                    <a:pt x="33" y="9"/>
                  </a:cubicBezTo>
                  <a:cubicBezTo>
                    <a:pt x="34" y="9"/>
                    <a:pt x="36" y="9"/>
                    <a:pt x="37" y="10"/>
                  </a:cubicBezTo>
                  <a:cubicBezTo>
                    <a:pt x="39" y="13"/>
                    <a:pt x="39" y="14"/>
                    <a:pt x="35" y="15"/>
                  </a:cubicBezTo>
                  <a:cubicBezTo>
                    <a:pt x="31" y="17"/>
                    <a:pt x="29" y="18"/>
                    <a:pt x="26" y="13"/>
                  </a:cubicBezTo>
                  <a:cubicBezTo>
                    <a:pt x="28" y="15"/>
                    <a:pt x="28" y="16"/>
                    <a:pt x="28" y="18"/>
                  </a:cubicBezTo>
                  <a:cubicBezTo>
                    <a:pt x="28" y="22"/>
                    <a:pt x="29" y="23"/>
                    <a:pt x="32" y="20"/>
                  </a:cubicBezTo>
                  <a:cubicBezTo>
                    <a:pt x="35" y="19"/>
                    <a:pt x="37" y="18"/>
                    <a:pt x="40" y="19"/>
                  </a:cubicBezTo>
                  <a:cubicBezTo>
                    <a:pt x="42" y="20"/>
                    <a:pt x="42" y="21"/>
                    <a:pt x="42" y="23"/>
                  </a:cubicBezTo>
                  <a:cubicBezTo>
                    <a:pt x="43" y="24"/>
                    <a:pt x="44" y="26"/>
                    <a:pt x="42" y="27"/>
                  </a:cubicBezTo>
                  <a:cubicBezTo>
                    <a:pt x="40" y="27"/>
                    <a:pt x="39" y="26"/>
                    <a:pt x="38" y="24"/>
                  </a:cubicBezTo>
                  <a:cubicBezTo>
                    <a:pt x="38" y="26"/>
                    <a:pt x="40" y="28"/>
                    <a:pt x="38" y="30"/>
                  </a:cubicBezTo>
                  <a:cubicBezTo>
                    <a:pt x="36" y="31"/>
                    <a:pt x="36" y="29"/>
                    <a:pt x="35" y="28"/>
                  </a:cubicBezTo>
                  <a:cubicBezTo>
                    <a:pt x="35" y="34"/>
                    <a:pt x="39" y="35"/>
                    <a:pt x="44" y="34"/>
                  </a:cubicBezTo>
                  <a:cubicBezTo>
                    <a:pt x="49" y="33"/>
                    <a:pt x="54" y="33"/>
                    <a:pt x="58" y="34"/>
                  </a:cubicBezTo>
                  <a:cubicBezTo>
                    <a:pt x="59" y="34"/>
                    <a:pt x="59" y="35"/>
                    <a:pt x="59" y="35"/>
                  </a:cubicBezTo>
                  <a:cubicBezTo>
                    <a:pt x="59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7" y="36"/>
                    <a:pt x="54" y="35"/>
                    <a:pt x="53" y="36"/>
                  </a:cubicBezTo>
                  <a:cubicBezTo>
                    <a:pt x="52" y="36"/>
                    <a:pt x="51" y="36"/>
                    <a:pt x="50" y="36"/>
                  </a:cubicBezTo>
                  <a:cubicBezTo>
                    <a:pt x="48" y="37"/>
                    <a:pt x="46" y="36"/>
                    <a:pt x="45" y="37"/>
                  </a:cubicBezTo>
                  <a:cubicBezTo>
                    <a:pt x="35" y="38"/>
                    <a:pt x="25" y="40"/>
                    <a:pt x="15" y="41"/>
                  </a:cubicBezTo>
                  <a:cubicBezTo>
                    <a:pt x="14" y="42"/>
                    <a:pt x="12" y="42"/>
                    <a:pt x="10" y="42"/>
                  </a:cubicBezTo>
                  <a:cubicBezTo>
                    <a:pt x="7" y="42"/>
                    <a:pt x="7" y="37"/>
                    <a:pt x="3" y="37"/>
                  </a:cubicBezTo>
                  <a:cubicBezTo>
                    <a:pt x="3" y="34"/>
                    <a:pt x="1" y="31"/>
                    <a:pt x="1" y="28"/>
                  </a:cubicBezTo>
                  <a:cubicBezTo>
                    <a:pt x="0" y="27"/>
                    <a:pt x="1" y="26"/>
                    <a:pt x="2" y="26"/>
                  </a:cubicBezTo>
                  <a:cubicBezTo>
                    <a:pt x="4" y="27"/>
                    <a:pt x="5" y="26"/>
                    <a:pt x="6" y="25"/>
                  </a:cubicBezTo>
                  <a:cubicBezTo>
                    <a:pt x="7" y="27"/>
                    <a:pt x="6" y="28"/>
                    <a:pt x="5" y="29"/>
                  </a:cubicBezTo>
                  <a:cubicBezTo>
                    <a:pt x="3" y="30"/>
                    <a:pt x="3" y="32"/>
                    <a:pt x="5" y="33"/>
                  </a:cubicBezTo>
                  <a:cubicBezTo>
                    <a:pt x="8" y="34"/>
                    <a:pt x="8" y="36"/>
                    <a:pt x="8" y="38"/>
                  </a:cubicBezTo>
                  <a:cubicBezTo>
                    <a:pt x="9" y="36"/>
                    <a:pt x="14" y="35"/>
                    <a:pt x="9" y="32"/>
                  </a:cubicBezTo>
                  <a:cubicBezTo>
                    <a:pt x="5" y="30"/>
                    <a:pt x="8" y="28"/>
                    <a:pt x="12" y="27"/>
                  </a:cubicBezTo>
                  <a:cubicBezTo>
                    <a:pt x="7" y="24"/>
                    <a:pt x="5" y="21"/>
                    <a:pt x="3" y="17"/>
                  </a:cubicBezTo>
                  <a:cubicBezTo>
                    <a:pt x="2" y="15"/>
                    <a:pt x="4" y="14"/>
                    <a:pt x="4" y="12"/>
                  </a:cubicBezTo>
                  <a:cubicBezTo>
                    <a:pt x="5" y="11"/>
                    <a:pt x="6" y="10"/>
                    <a:pt x="7" y="12"/>
                  </a:cubicBezTo>
                  <a:cubicBezTo>
                    <a:pt x="8" y="12"/>
                    <a:pt x="9" y="12"/>
                    <a:pt x="10" y="12"/>
                  </a:cubicBezTo>
                  <a:cubicBezTo>
                    <a:pt x="10" y="11"/>
                    <a:pt x="10" y="10"/>
                    <a:pt x="10" y="8"/>
                  </a:cubicBezTo>
                  <a:cubicBezTo>
                    <a:pt x="9" y="7"/>
                    <a:pt x="9" y="9"/>
                    <a:pt x="8" y="9"/>
                  </a:cubicBezTo>
                  <a:cubicBezTo>
                    <a:pt x="5" y="8"/>
                    <a:pt x="2" y="10"/>
                    <a:pt x="1" y="8"/>
                  </a:cubicBezTo>
                  <a:cubicBezTo>
                    <a:pt x="0" y="7"/>
                    <a:pt x="2" y="4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5" y="5"/>
                    <a:pt x="8" y="2"/>
                    <a:pt x="11" y="1"/>
                  </a:cubicBezTo>
                  <a:cubicBezTo>
                    <a:pt x="13" y="1"/>
                    <a:pt x="13" y="0"/>
                    <a:pt x="15" y="3"/>
                  </a:cubicBezTo>
                  <a:cubicBezTo>
                    <a:pt x="14" y="4"/>
                    <a:pt x="11" y="4"/>
                    <a:pt x="13" y="8"/>
                  </a:cubicBezTo>
                  <a:cubicBezTo>
                    <a:pt x="13" y="9"/>
                    <a:pt x="14" y="10"/>
                    <a:pt x="15" y="10"/>
                  </a:cubicBezTo>
                  <a:cubicBezTo>
                    <a:pt x="15" y="8"/>
                    <a:pt x="13" y="9"/>
                    <a:pt x="12" y="7"/>
                  </a:cubicBezTo>
                  <a:cubicBezTo>
                    <a:pt x="13" y="5"/>
                    <a:pt x="14" y="4"/>
                    <a:pt x="15" y="3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6" name="Freeform 1400"/>
            <p:cNvSpPr/>
            <p:nvPr/>
          </p:nvSpPr>
          <p:spPr bwMode="auto">
            <a:xfrm>
              <a:off x="2489201" y="361951"/>
              <a:ext cx="244475" cy="157163"/>
            </a:xfrm>
            <a:custGeom>
              <a:avLst/>
              <a:gdLst>
                <a:gd name="T0" fmla="*/ 0 w 65"/>
                <a:gd name="T1" fmla="*/ 10 h 42"/>
                <a:gd name="T2" fmla="*/ 20 w 65"/>
                <a:gd name="T3" fmla="*/ 5 h 42"/>
                <a:gd name="T4" fmla="*/ 32 w 65"/>
                <a:gd name="T5" fmla="*/ 1 h 42"/>
                <a:gd name="T6" fmla="*/ 37 w 65"/>
                <a:gd name="T7" fmla="*/ 1 h 42"/>
                <a:gd name="T8" fmla="*/ 40 w 65"/>
                <a:gd name="T9" fmla="*/ 0 h 42"/>
                <a:gd name="T10" fmla="*/ 44 w 65"/>
                <a:gd name="T11" fmla="*/ 0 h 42"/>
                <a:gd name="T12" fmla="*/ 48 w 65"/>
                <a:gd name="T13" fmla="*/ 4 h 42"/>
                <a:gd name="T14" fmla="*/ 42 w 65"/>
                <a:gd name="T15" fmla="*/ 10 h 42"/>
                <a:gd name="T16" fmla="*/ 42 w 65"/>
                <a:gd name="T17" fmla="*/ 10 h 42"/>
                <a:gd name="T18" fmla="*/ 47 w 65"/>
                <a:gd name="T19" fmla="*/ 13 h 42"/>
                <a:gd name="T20" fmla="*/ 47 w 65"/>
                <a:gd name="T21" fmla="*/ 18 h 42"/>
                <a:gd name="T22" fmla="*/ 40 w 65"/>
                <a:gd name="T23" fmla="*/ 16 h 42"/>
                <a:gd name="T24" fmla="*/ 47 w 65"/>
                <a:gd name="T25" fmla="*/ 17 h 42"/>
                <a:gd name="T26" fmla="*/ 50 w 65"/>
                <a:gd name="T27" fmla="*/ 15 h 42"/>
                <a:gd name="T28" fmla="*/ 54 w 65"/>
                <a:gd name="T29" fmla="*/ 15 h 42"/>
                <a:gd name="T30" fmla="*/ 53 w 65"/>
                <a:gd name="T31" fmla="*/ 19 h 42"/>
                <a:gd name="T32" fmla="*/ 52 w 65"/>
                <a:gd name="T33" fmla="*/ 20 h 42"/>
                <a:gd name="T34" fmla="*/ 56 w 65"/>
                <a:gd name="T35" fmla="*/ 14 h 42"/>
                <a:gd name="T36" fmla="*/ 57 w 65"/>
                <a:gd name="T37" fmla="*/ 12 h 42"/>
                <a:gd name="T38" fmla="*/ 61 w 65"/>
                <a:gd name="T39" fmla="*/ 12 h 42"/>
                <a:gd name="T40" fmla="*/ 64 w 65"/>
                <a:gd name="T41" fmla="*/ 17 h 42"/>
                <a:gd name="T42" fmla="*/ 64 w 65"/>
                <a:gd name="T43" fmla="*/ 27 h 42"/>
                <a:gd name="T44" fmla="*/ 64 w 65"/>
                <a:gd name="T45" fmla="*/ 35 h 42"/>
                <a:gd name="T46" fmla="*/ 61 w 65"/>
                <a:gd name="T47" fmla="*/ 42 h 42"/>
                <a:gd name="T48" fmla="*/ 60 w 65"/>
                <a:gd name="T49" fmla="*/ 42 h 42"/>
                <a:gd name="T50" fmla="*/ 58 w 65"/>
                <a:gd name="T51" fmla="*/ 40 h 42"/>
                <a:gd name="T52" fmla="*/ 54 w 65"/>
                <a:gd name="T53" fmla="*/ 36 h 42"/>
                <a:gd name="T54" fmla="*/ 49 w 65"/>
                <a:gd name="T55" fmla="*/ 34 h 42"/>
                <a:gd name="T56" fmla="*/ 53 w 65"/>
                <a:gd name="T57" fmla="*/ 31 h 42"/>
                <a:gd name="T58" fmla="*/ 48 w 65"/>
                <a:gd name="T59" fmla="*/ 29 h 42"/>
                <a:gd name="T60" fmla="*/ 46 w 65"/>
                <a:gd name="T61" fmla="*/ 26 h 42"/>
                <a:gd name="T62" fmla="*/ 38 w 65"/>
                <a:gd name="T63" fmla="*/ 20 h 42"/>
                <a:gd name="T64" fmla="*/ 33 w 65"/>
                <a:gd name="T65" fmla="*/ 19 h 42"/>
                <a:gd name="T66" fmla="*/ 29 w 65"/>
                <a:gd name="T67" fmla="*/ 21 h 42"/>
                <a:gd name="T68" fmla="*/ 26 w 65"/>
                <a:gd name="T69" fmla="*/ 22 h 42"/>
                <a:gd name="T70" fmla="*/ 20 w 65"/>
                <a:gd name="T71" fmla="*/ 24 h 42"/>
                <a:gd name="T72" fmla="*/ 26 w 65"/>
                <a:gd name="T73" fmla="*/ 29 h 42"/>
                <a:gd name="T74" fmla="*/ 27 w 65"/>
                <a:gd name="T75" fmla="*/ 26 h 42"/>
                <a:gd name="T76" fmla="*/ 29 w 65"/>
                <a:gd name="T77" fmla="*/ 25 h 42"/>
                <a:gd name="T78" fmla="*/ 35 w 65"/>
                <a:gd name="T79" fmla="*/ 29 h 42"/>
                <a:gd name="T80" fmla="*/ 31 w 65"/>
                <a:gd name="T81" fmla="*/ 35 h 42"/>
                <a:gd name="T82" fmla="*/ 28 w 65"/>
                <a:gd name="T83" fmla="*/ 35 h 42"/>
                <a:gd name="T84" fmla="*/ 20 w 65"/>
                <a:gd name="T85" fmla="*/ 34 h 42"/>
                <a:gd name="T86" fmla="*/ 19 w 65"/>
                <a:gd name="T87" fmla="*/ 33 h 42"/>
                <a:gd name="T88" fmla="*/ 13 w 65"/>
                <a:gd name="T89" fmla="*/ 31 h 42"/>
                <a:gd name="T90" fmla="*/ 9 w 65"/>
                <a:gd name="T91" fmla="*/ 32 h 42"/>
                <a:gd name="T92" fmla="*/ 3 w 65"/>
                <a:gd name="T93" fmla="*/ 32 h 42"/>
                <a:gd name="T94" fmla="*/ 4 w 65"/>
                <a:gd name="T95" fmla="*/ 28 h 42"/>
                <a:gd name="T96" fmla="*/ 7 w 65"/>
                <a:gd name="T97" fmla="*/ 25 h 42"/>
                <a:gd name="T98" fmla="*/ 12 w 65"/>
                <a:gd name="T99" fmla="*/ 25 h 42"/>
                <a:gd name="T100" fmla="*/ 13 w 65"/>
                <a:gd name="T101" fmla="*/ 16 h 42"/>
                <a:gd name="T102" fmla="*/ 12 w 65"/>
                <a:gd name="T103" fmla="*/ 11 h 42"/>
                <a:gd name="T104" fmla="*/ 10 w 65"/>
                <a:gd name="T105" fmla="*/ 12 h 42"/>
                <a:gd name="T106" fmla="*/ 10 w 65"/>
                <a:gd name="T107" fmla="*/ 13 h 42"/>
                <a:gd name="T108" fmla="*/ 11 w 65"/>
                <a:gd name="T109" fmla="*/ 17 h 42"/>
                <a:gd name="T110" fmla="*/ 5 w 65"/>
                <a:gd name="T111" fmla="*/ 15 h 42"/>
                <a:gd name="T112" fmla="*/ 0 w 65"/>
                <a:gd name="T113" fmla="*/ 1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5" h="42">
                  <a:moveTo>
                    <a:pt x="0" y="10"/>
                  </a:moveTo>
                  <a:cubicBezTo>
                    <a:pt x="6" y="7"/>
                    <a:pt x="13" y="6"/>
                    <a:pt x="20" y="5"/>
                  </a:cubicBezTo>
                  <a:cubicBezTo>
                    <a:pt x="24" y="4"/>
                    <a:pt x="28" y="2"/>
                    <a:pt x="32" y="1"/>
                  </a:cubicBezTo>
                  <a:cubicBezTo>
                    <a:pt x="33" y="0"/>
                    <a:pt x="35" y="2"/>
                    <a:pt x="37" y="1"/>
                  </a:cubicBezTo>
                  <a:cubicBezTo>
                    <a:pt x="38" y="0"/>
                    <a:pt x="39" y="0"/>
                    <a:pt x="40" y="0"/>
                  </a:cubicBezTo>
                  <a:cubicBezTo>
                    <a:pt x="42" y="0"/>
                    <a:pt x="43" y="0"/>
                    <a:pt x="44" y="0"/>
                  </a:cubicBezTo>
                  <a:cubicBezTo>
                    <a:pt x="46" y="1"/>
                    <a:pt x="48" y="1"/>
                    <a:pt x="48" y="4"/>
                  </a:cubicBezTo>
                  <a:cubicBezTo>
                    <a:pt x="48" y="7"/>
                    <a:pt x="46" y="9"/>
                    <a:pt x="42" y="10"/>
                  </a:cubicBezTo>
                  <a:cubicBezTo>
                    <a:pt x="43" y="10"/>
                    <a:pt x="42" y="10"/>
                    <a:pt x="42" y="10"/>
                  </a:cubicBezTo>
                  <a:cubicBezTo>
                    <a:pt x="45" y="9"/>
                    <a:pt x="46" y="9"/>
                    <a:pt x="47" y="13"/>
                  </a:cubicBezTo>
                  <a:cubicBezTo>
                    <a:pt x="47" y="14"/>
                    <a:pt x="51" y="16"/>
                    <a:pt x="47" y="18"/>
                  </a:cubicBezTo>
                  <a:cubicBezTo>
                    <a:pt x="45" y="18"/>
                    <a:pt x="42" y="18"/>
                    <a:pt x="40" y="16"/>
                  </a:cubicBezTo>
                  <a:cubicBezTo>
                    <a:pt x="42" y="18"/>
                    <a:pt x="45" y="18"/>
                    <a:pt x="47" y="17"/>
                  </a:cubicBezTo>
                  <a:cubicBezTo>
                    <a:pt x="48" y="17"/>
                    <a:pt x="49" y="16"/>
                    <a:pt x="50" y="15"/>
                  </a:cubicBezTo>
                  <a:cubicBezTo>
                    <a:pt x="51" y="14"/>
                    <a:pt x="53" y="14"/>
                    <a:pt x="54" y="15"/>
                  </a:cubicBezTo>
                  <a:cubicBezTo>
                    <a:pt x="56" y="17"/>
                    <a:pt x="55" y="18"/>
                    <a:pt x="53" y="19"/>
                  </a:cubicBezTo>
                  <a:cubicBezTo>
                    <a:pt x="53" y="19"/>
                    <a:pt x="52" y="20"/>
                    <a:pt x="52" y="20"/>
                  </a:cubicBezTo>
                  <a:cubicBezTo>
                    <a:pt x="54" y="18"/>
                    <a:pt x="57" y="17"/>
                    <a:pt x="56" y="14"/>
                  </a:cubicBezTo>
                  <a:cubicBezTo>
                    <a:pt x="55" y="13"/>
                    <a:pt x="56" y="12"/>
                    <a:pt x="57" y="12"/>
                  </a:cubicBezTo>
                  <a:cubicBezTo>
                    <a:pt x="59" y="11"/>
                    <a:pt x="61" y="11"/>
                    <a:pt x="61" y="12"/>
                  </a:cubicBezTo>
                  <a:cubicBezTo>
                    <a:pt x="62" y="14"/>
                    <a:pt x="64" y="16"/>
                    <a:pt x="64" y="17"/>
                  </a:cubicBezTo>
                  <a:cubicBezTo>
                    <a:pt x="63" y="21"/>
                    <a:pt x="65" y="23"/>
                    <a:pt x="64" y="27"/>
                  </a:cubicBezTo>
                  <a:cubicBezTo>
                    <a:pt x="64" y="29"/>
                    <a:pt x="64" y="32"/>
                    <a:pt x="64" y="35"/>
                  </a:cubicBezTo>
                  <a:cubicBezTo>
                    <a:pt x="64" y="38"/>
                    <a:pt x="63" y="40"/>
                    <a:pt x="61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9" y="42"/>
                    <a:pt x="58" y="41"/>
                    <a:pt x="58" y="40"/>
                  </a:cubicBezTo>
                  <a:cubicBezTo>
                    <a:pt x="60" y="35"/>
                    <a:pt x="55" y="36"/>
                    <a:pt x="54" y="36"/>
                  </a:cubicBezTo>
                  <a:cubicBezTo>
                    <a:pt x="51" y="37"/>
                    <a:pt x="49" y="36"/>
                    <a:pt x="49" y="34"/>
                  </a:cubicBezTo>
                  <a:cubicBezTo>
                    <a:pt x="48" y="30"/>
                    <a:pt x="52" y="32"/>
                    <a:pt x="53" y="31"/>
                  </a:cubicBezTo>
                  <a:cubicBezTo>
                    <a:pt x="51" y="31"/>
                    <a:pt x="49" y="31"/>
                    <a:pt x="48" y="29"/>
                  </a:cubicBezTo>
                  <a:cubicBezTo>
                    <a:pt x="47" y="28"/>
                    <a:pt x="47" y="27"/>
                    <a:pt x="46" y="26"/>
                  </a:cubicBezTo>
                  <a:cubicBezTo>
                    <a:pt x="43" y="25"/>
                    <a:pt x="40" y="24"/>
                    <a:pt x="38" y="20"/>
                  </a:cubicBezTo>
                  <a:cubicBezTo>
                    <a:pt x="37" y="18"/>
                    <a:pt x="35" y="19"/>
                    <a:pt x="33" y="19"/>
                  </a:cubicBezTo>
                  <a:cubicBezTo>
                    <a:pt x="31" y="19"/>
                    <a:pt x="29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3" y="22"/>
                    <a:pt x="20" y="24"/>
                  </a:cubicBezTo>
                  <a:cubicBezTo>
                    <a:pt x="23" y="25"/>
                    <a:pt x="24" y="28"/>
                    <a:pt x="26" y="29"/>
                  </a:cubicBezTo>
                  <a:cubicBezTo>
                    <a:pt x="27" y="28"/>
                    <a:pt x="26" y="27"/>
                    <a:pt x="27" y="26"/>
                  </a:cubicBezTo>
                  <a:cubicBezTo>
                    <a:pt x="27" y="25"/>
                    <a:pt x="28" y="24"/>
                    <a:pt x="29" y="25"/>
                  </a:cubicBezTo>
                  <a:cubicBezTo>
                    <a:pt x="30" y="27"/>
                    <a:pt x="33" y="27"/>
                    <a:pt x="35" y="29"/>
                  </a:cubicBezTo>
                  <a:cubicBezTo>
                    <a:pt x="37" y="33"/>
                    <a:pt x="36" y="35"/>
                    <a:pt x="31" y="35"/>
                  </a:cubicBezTo>
                  <a:cubicBezTo>
                    <a:pt x="30" y="35"/>
                    <a:pt x="29" y="35"/>
                    <a:pt x="28" y="35"/>
                  </a:cubicBezTo>
                  <a:cubicBezTo>
                    <a:pt x="25" y="36"/>
                    <a:pt x="23" y="33"/>
                    <a:pt x="20" y="34"/>
                  </a:cubicBezTo>
                  <a:cubicBezTo>
                    <a:pt x="20" y="34"/>
                    <a:pt x="19" y="33"/>
                    <a:pt x="19" y="33"/>
                  </a:cubicBezTo>
                  <a:cubicBezTo>
                    <a:pt x="18" y="29"/>
                    <a:pt x="15" y="28"/>
                    <a:pt x="13" y="31"/>
                  </a:cubicBezTo>
                  <a:cubicBezTo>
                    <a:pt x="12" y="32"/>
                    <a:pt x="11" y="33"/>
                    <a:pt x="9" y="32"/>
                  </a:cubicBezTo>
                  <a:cubicBezTo>
                    <a:pt x="7" y="31"/>
                    <a:pt x="5" y="33"/>
                    <a:pt x="3" y="32"/>
                  </a:cubicBezTo>
                  <a:cubicBezTo>
                    <a:pt x="2" y="31"/>
                    <a:pt x="2" y="29"/>
                    <a:pt x="4" y="28"/>
                  </a:cubicBezTo>
                  <a:cubicBezTo>
                    <a:pt x="5" y="27"/>
                    <a:pt x="6" y="26"/>
                    <a:pt x="7" y="25"/>
                  </a:cubicBezTo>
                  <a:cubicBezTo>
                    <a:pt x="9" y="21"/>
                    <a:pt x="9" y="21"/>
                    <a:pt x="12" y="25"/>
                  </a:cubicBezTo>
                  <a:cubicBezTo>
                    <a:pt x="14" y="22"/>
                    <a:pt x="12" y="18"/>
                    <a:pt x="13" y="16"/>
                  </a:cubicBezTo>
                  <a:cubicBezTo>
                    <a:pt x="15" y="13"/>
                    <a:pt x="13" y="12"/>
                    <a:pt x="12" y="11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9" y="12"/>
                    <a:pt x="10" y="13"/>
                    <a:pt x="10" y="13"/>
                  </a:cubicBezTo>
                  <a:cubicBezTo>
                    <a:pt x="12" y="15"/>
                    <a:pt x="12" y="17"/>
                    <a:pt x="11" y="17"/>
                  </a:cubicBezTo>
                  <a:cubicBezTo>
                    <a:pt x="9" y="18"/>
                    <a:pt x="5" y="18"/>
                    <a:pt x="5" y="15"/>
                  </a:cubicBezTo>
                  <a:cubicBezTo>
                    <a:pt x="4" y="13"/>
                    <a:pt x="2" y="12"/>
                    <a:pt x="0" y="1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7" name="Freeform 1401"/>
            <p:cNvSpPr/>
            <p:nvPr/>
          </p:nvSpPr>
          <p:spPr bwMode="auto">
            <a:xfrm>
              <a:off x="1493838" y="603251"/>
              <a:ext cx="441325" cy="312738"/>
            </a:xfrm>
            <a:custGeom>
              <a:avLst/>
              <a:gdLst>
                <a:gd name="T0" fmla="*/ 105 w 117"/>
                <a:gd name="T1" fmla="*/ 4 h 83"/>
                <a:gd name="T2" fmla="*/ 107 w 117"/>
                <a:gd name="T3" fmla="*/ 3 h 83"/>
                <a:gd name="T4" fmla="*/ 116 w 117"/>
                <a:gd name="T5" fmla="*/ 2 h 83"/>
                <a:gd name="T6" fmla="*/ 117 w 117"/>
                <a:gd name="T7" fmla="*/ 3 h 83"/>
                <a:gd name="T8" fmla="*/ 112 w 117"/>
                <a:gd name="T9" fmla="*/ 10 h 83"/>
                <a:gd name="T10" fmla="*/ 108 w 117"/>
                <a:gd name="T11" fmla="*/ 12 h 83"/>
                <a:gd name="T12" fmla="*/ 107 w 117"/>
                <a:gd name="T13" fmla="*/ 13 h 83"/>
                <a:gd name="T14" fmla="*/ 102 w 117"/>
                <a:gd name="T15" fmla="*/ 14 h 83"/>
                <a:gd name="T16" fmla="*/ 102 w 117"/>
                <a:gd name="T17" fmla="*/ 15 h 83"/>
                <a:gd name="T18" fmla="*/ 103 w 117"/>
                <a:gd name="T19" fmla="*/ 20 h 83"/>
                <a:gd name="T20" fmla="*/ 87 w 117"/>
                <a:gd name="T21" fmla="*/ 28 h 83"/>
                <a:gd name="T22" fmla="*/ 62 w 117"/>
                <a:gd name="T23" fmla="*/ 40 h 83"/>
                <a:gd name="T24" fmla="*/ 51 w 117"/>
                <a:gd name="T25" fmla="*/ 48 h 83"/>
                <a:gd name="T26" fmla="*/ 38 w 117"/>
                <a:gd name="T27" fmla="*/ 57 h 83"/>
                <a:gd name="T28" fmla="*/ 34 w 117"/>
                <a:gd name="T29" fmla="*/ 58 h 83"/>
                <a:gd name="T30" fmla="*/ 33 w 117"/>
                <a:gd name="T31" fmla="*/ 58 h 83"/>
                <a:gd name="T32" fmla="*/ 32 w 117"/>
                <a:gd name="T33" fmla="*/ 61 h 83"/>
                <a:gd name="T34" fmla="*/ 29 w 117"/>
                <a:gd name="T35" fmla="*/ 62 h 83"/>
                <a:gd name="T36" fmla="*/ 23 w 117"/>
                <a:gd name="T37" fmla="*/ 67 h 83"/>
                <a:gd name="T38" fmla="*/ 20 w 117"/>
                <a:gd name="T39" fmla="*/ 70 h 83"/>
                <a:gd name="T40" fmla="*/ 7 w 117"/>
                <a:gd name="T41" fmla="*/ 80 h 83"/>
                <a:gd name="T42" fmla="*/ 3 w 117"/>
                <a:gd name="T43" fmla="*/ 83 h 83"/>
                <a:gd name="T44" fmla="*/ 3 w 117"/>
                <a:gd name="T45" fmla="*/ 76 h 83"/>
                <a:gd name="T46" fmla="*/ 16 w 117"/>
                <a:gd name="T47" fmla="*/ 63 h 83"/>
                <a:gd name="T48" fmla="*/ 34 w 117"/>
                <a:gd name="T49" fmla="*/ 51 h 83"/>
                <a:gd name="T50" fmla="*/ 37 w 117"/>
                <a:gd name="T51" fmla="*/ 48 h 83"/>
                <a:gd name="T52" fmla="*/ 37 w 117"/>
                <a:gd name="T53" fmla="*/ 48 h 83"/>
                <a:gd name="T54" fmla="*/ 48 w 117"/>
                <a:gd name="T55" fmla="*/ 38 h 83"/>
                <a:gd name="T56" fmla="*/ 54 w 117"/>
                <a:gd name="T57" fmla="*/ 36 h 83"/>
                <a:gd name="T58" fmla="*/ 59 w 117"/>
                <a:gd name="T59" fmla="*/ 34 h 83"/>
                <a:gd name="T60" fmla="*/ 70 w 117"/>
                <a:gd name="T61" fmla="*/ 26 h 83"/>
                <a:gd name="T62" fmla="*/ 100 w 117"/>
                <a:gd name="T63" fmla="*/ 7 h 83"/>
                <a:gd name="T64" fmla="*/ 102 w 117"/>
                <a:gd name="T65" fmla="*/ 6 h 83"/>
                <a:gd name="T66" fmla="*/ 105 w 117"/>
                <a:gd name="T67" fmla="*/ 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7" h="83">
                  <a:moveTo>
                    <a:pt x="105" y="4"/>
                  </a:moveTo>
                  <a:cubicBezTo>
                    <a:pt x="105" y="3"/>
                    <a:pt x="106" y="3"/>
                    <a:pt x="107" y="3"/>
                  </a:cubicBezTo>
                  <a:cubicBezTo>
                    <a:pt x="110" y="2"/>
                    <a:pt x="113" y="0"/>
                    <a:pt x="116" y="2"/>
                  </a:cubicBezTo>
                  <a:cubicBezTo>
                    <a:pt x="116" y="2"/>
                    <a:pt x="117" y="3"/>
                    <a:pt x="117" y="3"/>
                  </a:cubicBezTo>
                  <a:cubicBezTo>
                    <a:pt x="117" y="7"/>
                    <a:pt x="115" y="8"/>
                    <a:pt x="112" y="10"/>
                  </a:cubicBezTo>
                  <a:cubicBezTo>
                    <a:pt x="111" y="11"/>
                    <a:pt x="109" y="11"/>
                    <a:pt x="108" y="12"/>
                  </a:cubicBezTo>
                  <a:cubicBezTo>
                    <a:pt x="108" y="13"/>
                    <a:pt x="107" y="13"/>
                    <a:pt x="107" y="13"/>
                  </a:cubicBezTo>
                  <a:cubicBezTo>
                    <a:pt x="104" y="10"/>
                    <a:pt x="104" y="16"/>
                    <a:pt x="102" y="14"/>
                  </a:cubicBezTo>
                  <a:cubicBezTo>
                    <a:pt x="102" y="14"/>
                    <a:pt x="102" y="15"/>
                    <a:pt x="102" y="15"/>
                  </a:cubicBezTo>
                  <a:cubicBezTo>
                    <a:pt x="109" y="15"/>
                    <a:pt x="102" y="18"/>
                    <a:pt x="103" y="20"/>
                  </a:cubicBezTo>
                  <a:cubicBezTo>
                    <a:pt x="98" y="23"/>
                    <a:pt x="92" y="25"/>
                    <a:pt x="87" y="28"/>
                  </a:cubicBezTo>
                  <a:cubicBezTo>
                    <a:pt x="79" y="33"/>
                    <a:pt x="71" y="37"/>
                    <a:pt x="62" y="40"/>
                  </a:cubicBezTo>
                  <a:cubicBezTo>
                    <a:pt x="58" y="41"/>
                    <a:pt x="55" y="45"/>
                    <a:pt x="51" y="48"/>
                  </a:cubicBezTo>
                  <a:cubicBezTo>
                    <a:pt x="46" y="50"/>
                    <a:pt x="42" y="54"/>
                    <a:pt x="38" y="57"/>
                  </a:cubicBezTo>
                  <a:cubicBezTo>
                    <a:pt x="37" y="58"/>
                    <a:pt x="36" y="58"/>
                    <a:pt x="34" y="58"/>
                  </a:cubicBezTo>
                  <a:cubicBezTo>
                    <a:pt x="34" y="58"/>
                    <a:pt x="34" y="57"/>
                    <a:pt x="33" y="58"/>
                  </a:cubicBezTo>
                  <a:cubicBezTo>
                    <a:pt x="33" y="59"/>
                    <a:pt x="33" y="60"/>
                    <a:pt x="32" y="61"/>
                  </a:cubicBezTo>
                  <a:cubicBezTo>
                    <a:pt x="32" y="61"/>
                    <a:pt x="31" y="62"/>
                    <a:pt x="29" y="62"/>
                  </a:cubicBezTo>
                  <a:cubicBezTo>
                    <a:pt x="27" y="63"/>
                    <a:pt x="25" y="65"/>
                    <a:pt x="23" y="67"/>
                  </a:cubicBezTo>
                  <a:cubicBezTo>
                    <a:pt x="22" y="68"/>
                    <a:pt x="21" y="69"/>
                    <a:pt x="20" y="70"/>
                  </a:cubicBezTo>
                  <a:cubicBezTo>
                    <a:pt x="15" y="72"/>
                    <a:pt x="11" y="75"/>
                    <a:pt x="7" y="80"/>
                  </a:cubicBezTo>
                  <a:cubicBezTo>
                    <a:pt x="6" y="81"/>
                    <a:pt x="5" y="83"/>
                    <a:pt x="3" y="83"/>
                  </a:cubicBezTo>
                  <a:cubicBezTo>
                    <a:pt x="0" y="81"/>
                    <a:pt x="0" y="79"/>
                    <a:pt x="3" y="76"/>
                  </a:cubicBezTo>
                  <a:cubicBezTo>
                    <a:pt x="7" y="72"/>
                    <a:pt x="12" y="68"/>
                    <a:pt x="16" y="63"/>
                  </a:cubicBezTo>
                  <a:cubicBezTo>
                    <a:pt x="22" y="59"/>
                    <a:pt x="28" y="54"/>
                    <a:pt x="34" y="51"/>
                  </a:cubicBezTo>
                  <a:cubicBezTo>
                    <a:pt x="35" y="50"/>
                    <a:pt x="36" y="49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9" y="43"/>
                    <a:pt x="44" y="41"/>
                    <a:pt x="48" y="38"/>
                  </a:cubicBezTo>
                  <a:cubicBezTo>
                    <a:pt x="50" y="39"/>
                    <a:pt x="52" y="37"/>
                    <a:pt x="54" y="36"/>
                  </a:cubicBezTo>
                  <a:cubicBezTo>
                    <a:pt x="55" y="35"/>
                    <a:pt x="57" y="35"/>
                    <a:pt x="59" y="34"/>
                  </a:cubicBezTo>
                  <a:cubicBezTo>
                    <a:pt x="61" y="30"/>
                    <a:pt x="66" y="29"/>
                    <a:pt x="70" y="26"/>
                  </a:cubicBezTo>
                  <a:cubicBezTo>
                    <a:pt x="81" y="21"/>
                    <a:pt x="91" y="14"/>
                    <a:pt x="100" y="7"/>
                  </a:cubicBezTo>
                  <a:cubicBezTo>
                    <a:pt x="101" y="7"/>
                    <a:pt x="101" y="7"/>
                    <a:pt x="102" y="6"/>
                  </a:cubicBezTo>
                  <a:cubicBezTo>
                    <a:pt x="103" y="5"/>
                    <a:pt x="104" y="4"/>
                    <a:pt x="105" y="4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8" name="Freeform 1402"/>
            <p:cNvSpPr/>
            <p:nvPr/>
          </p:nvSpPr>
          <p:spPr bwMode="auto">
            <a:xfrm>
              <a:off x="2119313" y="1258889"/>
              <a:ext cx="244475" cy="317500"/>
            </a:xfrm>
            <a:custGeom>
              <a:avLst/>
              <a:gdLst>
                <a:gd name="T0" fmla="*/ 30 w 65"/>
                <a:gd name="T1" fmla="*/ 55 h 84"/>
                <a:gd name="T2" fmla="*/ 19 w 65"/>
                <a:gd name="T3" fmla="*/ 66 h 84"/>
                <a:gd name="T4" fmla="*/ 16 w 65"/>
                <a:gd name="T5" fmla="*/ 69 h 84"/>
                <a:gd name="T6" fmla="*/ 11 w 65"/>
                <a:gd name="T7" fmla="*/ 75 h 84"/>
                <a:gd name="T8" fmla="*/ 6 w 65"/>
                <a:gd name="T9" fmla="*/ 80 h 84"/>
                <a:gd name="T10" fmla="*/ 2 w 65"/>
                <a:gd name="T11" fmla="*/ 83 h 84"/>
                <a:gd name="T12" fmla="*/ 0 w 65"/>
                <a:gd name="T13" fmla="*/ 78 h 84"/>
                <a:gd name="T14" fmla="*/ 3 w 65"/>
                <a:gd name="T15" fmla="*/ 73 h 84"/>
                <a:gd name="T16" fmla="*/ 8 w 65"/>
                <a:gd name="T17" fmla="*/ 67 h 84"/>
                <a:gd name="T18" fmla="*/ 17 w 65"/>
                <a:gd name="T19" fmla="*/ 54 h 84"/>
                <a:gd name="T20" fmla="*/ 22 w 65"/>
                <a:gd name="T21" fmla="*/ 50 h 84"/>
                <a:gd name="T22" fmla="*/ 26 w 65"/>
                <a:gd name="T23" fmla="*/ 43 h 84"/>
                <a:gd name="T24" fmla="*/ 27 w 65"/>
                <a:gd name="T25" fmla="*/ 42 h 84"/>
                <a:gd name="T26" fmla="*/ 34 w 65"/>
                <a:gd name="T27" fmla="*/ 30 h 84"/>
                <a:gd name="T28" fmla="*/ 37 w 65"/>
                <a:gd name="T29" fmla="*/ 24 h 84"/>
                <a:gd name="T30" fmla="*/ 49 w 65"/>
                <a:gd name="T31" fmla="*/ 5 h 84"/>
                <a:gd name="T32" fmla="*/ 54 w 65"/>
                <a:gd name="T33" fmla="*/ 0 h 84"/>
                <a:gd name="T34" fmla="*/ 60 w 65"/>
                <a:gd name="T35" fmla="*/ 0 h 84"/>
                <a:gd name="T36" fmla="*/ 65 w 65"/>
                <a:gd name="T37" fmla="*/ 5 h 84"/>
                <a:gd name="T38" fmla="*/ 62 w 65"/>
                <a:gd name="T39" fmla="*/ 6 h 84"/>
                <a:gd name="T40" fmla="*/ 61 w 65"/>
                <a:gd name="T41" fmla="*/ 7 h 84"/>
                <a:gd name="T42" fmla="*/ 56 w 65"/>
                <a:gd name="T43" fmla="*/ 14 h 84"/>
                <a:gd name="T44" fmla="*/ 60 w 65"/>
                <a:gd name="T45" fmla="*/ 16 h 84"/>
                <a:gd name="T46" fmla="*/ 46 w 65"/>
                <a:gd name="T47" fmla="*/ 35 h 84"/>
                <a:gd name="T48" fmla="*/ 43 w 65"/>
                <a:gd name="T49" fmla="*/ 38 h 84"/>
                <a:gd name="T50" fmla="*/ 33 w 65"/>
                <a:gd name="T51" fmla="*/ 52 h 84"/>
                <a:gd name="T52" fmla="*/ 30 w 65"/>
                <a:gd name="T53" fmla="*/ 5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" h="84">
                  <a:moveTo>
                    <a:pt x="30" y="55"/>
                  </a:moveTo>
                  <a:cubicBezTo>
                    <a:pt x="26" y="59"/>
                    <a:pt x="23" y="62"/>
                    <a:pt x="19" y="66"/>
                  </a:cubicBezTo>
                  <a:cubicBezTo>
                    <a:pt x="19" y="67"/>
                    <a:pt x="18" y="68"/>
                    <a:pt x="16" y="69"/>
                  </a:cubicBezTo>
                  <a:cubicBezTo>
                    <a:pt x="14" y="70"/>
                    <a:pt x="12" y="73"/>
                    <a:pt x="11" y="75"/>
                  </a:cubicBezTo>
                  <a:cubicBezTo>
                    <a:pt x="10" y="77"/>
                    <a:pt x="8" y="79"/>
                    <a:pt x="6" y="80"/>
                  </a:cubicBezTo>
                  <a:cubicBezTo>
                    <a:pt x="5" y="81"/>
                    <a:pt x="4" y="84"/>
                    <a:pt x="2" y="83"/>
                  </a:cubicBezTo>
                  <a:cubicBezTo>
                    <a:pt x="0" y="83"/>
                    <a:pt x="0" y="80"/>
                    <a:pt x="0" y="78"/>
                  </a:cubicBezTo>
                  <a:cubicBezTo>
                    <a:pt x="0" y="76"/>
                    <a:pt x="2" y="75"/>
                    <a:pt x="3" y="73"/>
                  </a:cubicBezTo>
                  <a:cubicBezTo>
                    <a:pt x="6" y="72"/>
                    <a:pt x="7" y="70"/>
                    <a:pt x="8" y="67"/>
                  </a:cubicBezTo>
                  <a:cubicBezTo>
                    <a:pt x="12" y="63"/>
                    <a:pt x="13" y="58"/>
                    <a:pt x="17" y="54"/>
                  </a:cubicBezTo>
                  <a:cubicBezTo>
                    <a:pt x="20" y="54"/>
                    <a:pt x="21" y="52"/>
                    <a:pt x="22" y="50"/>
                  </a:cubicBezTo>
                  <a:cubicBezTo>
                    <a:pt x="23" y="48"/>
                    <a:pt x="25" y="46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37"/>
                    <a:pt x="32" y="34"/>
                    <a:pt x="34" y="30"/>
                  </a:cubicBezTo>
                  <a:cubicBezTo>
                    <a:pt x="36" y="28"/>
                    <a:pt x="36" y="26"/>
                    <a:pt x="37" y="24"/>
                  </a:cubicBezTo>
                  <a:cubicBezTo>
                    <a:pt x="41" y="18"/>
                    <a:pt x="46" y="12"/>
                    <a:pt x="49" y="5"/>
                  </a:cubicBezTo>
                  <a:cubicBezTo>
                    <a:pt x="51" y="3"/>
                    <a:pt x="51" y="1"/>
                    <a:pt x="54" y="0"/>
                  </a:cubicBezTo>
                  <a:cubicBezTo>
                    <a:pt x="56" y="2"/>
                    <a:pt x="58" y="0"/>
                    <a:pt x="60" y="0"/>
                  </a:cubicBezTo>
                  <a:cubicBezTo>
                    <a:pt x="64" y="0"/>
                    <a:pt x="65" y="0"/>
                    <a:pt x="65" y="5"/>
                  </a:cubicBezTo>
                  <a:cubicBezTo>
                    <a:pt x="65" y="6"/>
                    <a:pt x="63" y="5"/>
                    <a:pt x="62" y="6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0" y="9"/>
                    <a:pt x="57" y="11"/>
                    <a:pt x="56" y="14"/>
                  </a:cubicBezTo>
                  <a:cubicBezTo>
                    <a:pt x="57" y="16"/>
                    <a:pt x="60" y="13"/>
                    <a:pt x="60" y="16"/>
                  </a:cubicBezTo>
                  <a:cubicBezTo>
                    <a:pt x="55" y="22"/>
                    <a:pt x="51" y="28"/>
                    <a:pt x="46" y="35"/>
                  </a:cubicBezTo>
                  <a:cubicBezTo>
                    <a:pt x="45" y="36"/>
                    <a:pt x="44" y="37"/>
                    <a:pt x="43" y="38"/>
                  </a:cubicBezTo>
                  <a:cubicBezTo>
                    <a:pt x="40" y="43"/>
                    <a:pt x="36" y="47"/>
                    <a:pt x="33" y="52"/>
                  </a:cubicBezTo>
                  <a:cubicBezTo>
                    <a:pt x="32" y="54"/>
                    <a:pt x="31" y="54"/>
                    <a:pt x="30" y="55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49" name="Freeform 1403"/>
            <p:cNvSpPr/>
            <p:nvPr/>
          </p:nvSpPr>
          <p:spPr bwMode="auto">
            <a:xfrm>
              <a:off x="1408113" y="863601"/>
              <a:ext cx="225425" cy="161925"/>
            </a:xfrm>
            <a:custGeom>
              <a:avLst/>
              <a:gdLst>
                <a:gd name="T0" fmla="*/ 26 w 60"/>
                <a:gd name="T1" fmla="*/ 13 h 43"/>
                <a:gd name="T2" fmla="*/ 38 w 60"/>
                <a:gd name="T3" fmla="*/ 2 h 43"/>
                <a:gd name="T4" fmla="*/ 43 w 60"/>
                <a:gd name="T5" fmla="*/ 0 h 43"/>
                <a:gd name="T6" fmla="*/ 41 w 60"/>
                <a:gd name="T7" fmla="*/ 4 h 43"/>
                <a:gd name="T8" fmla="*/ 40 w 60"/>
                <a:gd name="T9" fmla="*/ 7 h 43"/>
                <a:gd name="T10" fmla="*/ 44 w 60"/>
                <a:gd name="T11" fmla="*/ 7 h 43"/>
                <a:gd name="T12" fmla="*/ 47 w 60"/>
                <a:gd name="T13" fmla="*/ 7 h 43"/>
                <a:gd name="T14" fmla="*/ 52 w 60"/>
                <a:gd name="T15" fmla="*/ 9 h 43"/>
                <a:gd name="T16" fmla="*/ 54 w 60"/>
                <a:gd name="T17" fmla="*/ 8 h 43"/>
                <a:gd name="T18" fmla="*/ 59 w 60"/>
                <a:gd name="T19" fmla="*/ 10 h 43"/>
                <a:gd name="T20" fmla="*/ 56 w 60"/>
                <a:gd name="T21" fmla="*/ 14 h 43"/>
                <a:gd name="T22" fmla="*/ 50 w 60"/>
                <a:gd name="T23" fmla="*/ 16 h 43"/>
                <a:gd name="T24" fmla="*/ 47 w 60"/>
                <a:gd name="T25" fmla="*/ 18 h 43"/>
                <a:gd name="T26" fmla="*/ 53 w 60"/>
                <a:gd name="T27" fmla="*/ 21 h 43"/>
                <a:gd name="T28" fmla="*/ 49 w 60"/>
                <a:gd name="T29" fmla="*/ 26 h 43"/>
                <a:gd name="T30" fmla="*/ 41 w 60"/>
                <a:gd name="T31" fmla="*/ 33 h 43"/>
                <a:gd name="T32" fmla="*/ 37 w 60"/>
                <a:gd name="T33" fmla="*/ 39 h 43"/>
                <a:gd name="T34" fmla="*/ 22 w 60"/>
                <a:gd name="T35" fmla="*/ 42 h 43"/>
                <a:gd name="T36" fmla="*/ 16 w 60"/>
                <a:gd name="T37" fmla="*/ 43 h 43"/>
                <a:gd name="T38" fmla="*/ 14 w 60"/>
                <a:gd name="T39" fmla="*/ 40 h 43"/>
                <a:gd name="T40" fmla="*/ 15 w 60"/>
                <a:gd name="T41" fmla="*/ 37 h 43"/>
                <a:gd name="T42" fmla="*/ 18 w 60"/>
                <a:gd name="T43" fmla="*/ 31 h 43"/>
                <a:gd name="T44" fmla="*/ 20 w 60"/>
                <a:gd name="T45" fmla="*/ 22 h 43"/>
                <a:gd name="T46" fmla="*/ 5 w 60"/>
                <a:gd name="T47" fmla="*/ 35 h 43"/>
                <a:gd name="T48" fmla="*/ 3 w 60"/>
                <a:gd name="T49" fmla="*/ 37 h 43"/>
                <a:gd name="T50" fmla="*/ 1 w 60"/>
                <a:gd name="T51" fmla="*/ 36 h 43"/>
                <a:gd name="T52" fmla="*/ 5 w 60"/>
                <a:gd name="T53" fmla="*/ 28 h 43"/>
                <a:gd name="T54" fmla="*/ 8 w 60"/>
                <a:gd name="T55" fmla="*/ 25 h 43"/>
                <a:gd name="T56" fmla="*/ 8 w 60"/>
                <a:gd name="T57" fmla="*/ 25 h 43"/>
                <a:gd name="T58" fmla="*/ 12 w 60"/>
                <a:gd name="T59" fmla="*/ 21 h 43"/>
                <a:gd name="T60" fmla="*/ 14 w 60"/>
                <a:gd name="T61" fmla="*/ 20 h 43"/>
                <a:gd name="T62" fmla="*/ 17 w 60"/>
                <a:gd name="T63" fmla="*/ 17 h 43"/>
                <a:gd name="T64" fmla="*/ 18 w 60"/>
                <a:gd name="T65" fmla="*/ 17 h 43"/>
                <a:gd name="T66" fmla="*/ 26 w 60"/>
                <a:gd name="T6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" h="43">
                  <a:moveTo>
                    <a:pt x="26" y="13"/>
                  </a:moveTo>
                  <a:cubicBezTo>
                    <a:pt x="30" y="10"/>
                    <a:pt x="33" y="5"/>
                    <a:pt x="38" y="2"/>
                  </a:cubicBezTo>
                  <a:cubicBezTo>
                    <a:pt x="40" y="1"/>
                    <a:pt x="41" y="0"/>
                    <a:pt x="43" y="0"/>
                  </a:cubicBezTo>
                  <a:cubicBezTo>
                    <a:pt x="44" y="2"/>
                    <a:pt x="43" y="3"/>
                    <a:pt x="41" y="4"/>
                  </a:cubicBezTo>
                  <a:cubicBezTo>
                    <a:pt x="40" y="5"/>
                    <a:pt x="39" y="5"/>
                    <a:pt x="40" y="7"/>
                  </a:cubicBezTo>
                  <a:cubicBezTo>
                    <a:pt x="41" y="8"/>
                    <a:pt x="42" y="9"/>
                    <a:pt x="44" y="7"/>
                  </a:cubicBezTo>
                  <a:cubicBezTo>
                    <a:pt x="45" y="6"/>
                    <a:pt x="46" y="6"/>
                    <a:pt x="47" y="7"/>
                  </a:cubicBezTo>
                  <a:cubicBezTo>
                    <a:pt x="48" y="10"/>
                    <a:pt x="50" y="10"/>
                    <a:pt x="52" y="9"/>
                  </a:cubicBezTo>
                  <a:cubicBezTo>
                    <a:pt x="53" y="8"/>
                    <a:pt x="54" y="8"/>
                    <a:pt x="54" y="8"/>
                  </a:cubicBezTo>
                  <a:cubicBezTo>
                    <a:pt x="56" y="8"/>
                    <a:pt x="59" y="7"/>
                    <a:pt x="59" y="10"/>
                  </a:cubicBezTo>
                  <a:cubicBezTo>
                    <a:pt x="60" y="13"/>
                    <a:pt x="57" y="13"/>
                    <a:pt x="56" y="14"/>
                  </a:cubicBezTo>
                  <a:cubicBezTo>
                    <a:pt x="54" y="14"/>
                    <a:pt x="52" y="14"/>
                    <a:pt x="50" y="16"/>
                  </a:cubicBezTo>
                  <a:cubicBezTo>
                    <a:pt x="49" y="17"/>
                    <a:pt x="48" y="17"/>
                    <a:pt x="47" y="18"/>
                  </a:cubicBezTo>
                  <a:cubicBezTo>
                    <a:pt x="49" y="20"/>
                    <a:pt x="52" y="19"/>
                    <a:pt x="53" y="21"/>
                  </a:cubicBezTo>
                  <a:cubicBezTo>
                    <a:pt x="53" y="24"/>
                    <a:pt x="51" y="25"/>
                    <a:pt x="49" y="26"/>
                  </a:cubicBezTo>
                  <a:cubicBezTo>
                    <a:pt x="46" y="28"/>
                    <a:pt x="44" y="31"/>
                    <a:pt x="41" y="33"/>
                  </a:cubicBezTo>
                  <a:cubicBezTo>
                    <a:pt x="40" y="35"/>
                    <a:pt x="39" y="37"/>
                    <a:pt x="37" y="39"/>
                  </a:cubicBezTo>
                  <a:cubicBezTo>
                    <a:pt x="32" y="42"/>
                    <a:pt x="27" y="41"/>
                    <a:pt x="22" y="42"/>
                  </a:cubicBezTo>
                  <a:cubicBezTo>
                    <a:pt x="20" y="42"/>
                    <a:pt x="18" y="43"/>
                    <a:pt x="16" y="43"/>
                  </a:cubicBezTo>
                  <a:cubicBezTo>
                    <a:pt x="14" y="43"/>
                    <a:pt x="14" y="41"/>
                    <a:pt x="14" y="40"/>
                  </a:cubicBezTo>
                  <a:cubicBezTo>
                    <a:pt x="14" y="39"/>
                    <a:pt x="14" y="37"/>
                    <a:pt x="15" y="37"/>
                  </a:cubicBezTo>
                  <a:cubicBezTo>
                    <a:pt x="18" y="36"/>
                    <a:pt x="18" y="33"/>
                    <a:pt x="18" y="31"/>
                  </a:cubicBezTo>
                  <a:cubicBezTo>
                    <a:pt x="18" y="27"/>
                    <a:pt x="18" y="25"/>
                    <a:pt x="20" y="22"/>
                  </a:cubicBezTo>
                  <a:cubicBezTo>
                    <a:pt x="12" y="24"/>
                    <a:pt x="9" y="30"/>
                    <a:pt x="5" y="35"/>
                  </a:cubicBezTo>
                  <a:cubicBezTo>
                    <a:pt x="4" y="36"/>
                    <a:pt x="4" y="37"/>
                    <a:pt x="3" y="37"/>
                  </a:cubicBezTo>
                  <a:cubicBezTo>
                    <a:pt x="2" y="37"/>
                    <a:pt x="1" y="36"/>
                    <a:pt x="1" y="36"/>
                  </a:cubicBezTo>
                  <a:cubicBezTo>
                    <a:pt x="0" y="31"/>
                    <a:pt x="4" y="31"/>
                    <a:pt x="5" y="28"/>
                  </a:cubicBezTo>
                  <a:cubicBezTo>
                    <a:pt x="6" y="27"/>
                    <a:pt x="7" y="26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9" y="23"/>
                    <a:pt x="11" y="23"/>
                    <a:pt x="12" y="21"/>
                  </a:cubicBezTo>
                  <a:cubicBezTo>
                    <a:pt x="12" y="21"/>
                    <a:pt x="13" y="20"/>
                    <a:pt x="14" y="20"/>
                  </a:cubicBezTo>
                  <a:cubicBezTo>
                    <a:pt x="14" y="19"/>
                    <a:pt x="16" y="18"/>
                    <a:pt x="17" y="17"/>
                  </a:cubicBezTo>
                  <a:cubicBezTo>
                    <a:pt x="17" y="17"/>
                    <a:pt x="18" y="17"/>
                    <a:pt x="18" y="17"/>
                  </a:cubicBezTo>
                  <a:cubicBezTo>
                    <a:pt x="20" y="15"/>
                    <a:pt x="22" y="12"/>
                    <a:pt x="26" y="13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0" name="Freeform 1404"/>
            <p:cNvSpPr/>
            <p:nvPr/>
          </p:nvSpPr>
          <p:spPr bwMode="auto">
            <a:xfrm>
              <a:off x="627063" y="1485901"/>
              <a:ext cx="301625" cy="153988"/>
            </a:xfrm>
            <a:custGeom>
              <a:avLst/>
              <a:gdLst>
                <a:gd name="T0" fmla="*/ 66 w 80"/>
                <a:gd name="T1" fmla="*/ 24 h 41"/>
                <a:gd name="T2" fmla="*/ 64 w 80"/>
                <a:gd name="T3" fmla="*/ 22 h 41"/>
                <a:gd name="T4" fmla="*/ 51 w 80"/>
                <a:gd name="T5" fmla="*/ 12 h 41"/>
                <a:gd name="T6" fmla="*/ 46 w 80"/>
                <a:gd name="T7" fmla="*/ 12 h 41"/>
                <a:gd name="T8" fmla="*/ 19 w 80"/>
                <a:gd name="T9" fmla="*/ 31 h 41"/>
                <a:gd name="T10" fmla="*/ 15 w 80"/>
                <a:gd name="T11" fmla="*/ 33 h 41"/>
                <a:gd name="T12" fmla="*/ 12 w 80"/>
                <a:gd name="T13" fmla="*/ 36 h 41"/>
                <a:gd name="T14" fmla="*/ 12 w 80"/>
                <a:gd name="T15" fmla="*/ 36 h 41"/>
                <a:gd name="T16" fmla="*/ 9 w 80"/>
                <a:gd name="T17" fmla="*/ 37 h 41"/>
                <a:gd name="T18" fmla="*/ 9 w 80"/>
                <a:gd name="T19" fmla="*/ 37 h 41"/>
                <a:gd name="T20" fmla="*/ 8 w 80"/>
                <a:gd name="T21" fmla="*/ 38 h 41"/>
                <a:gd name="T22" fmla="*/ 5 w 80"/>
                <a:gd name="T23" fmla="*/ 41 h 41"/>
                <a:gd name="T24" fmla="*/ 3 w 80"/>
                <a:gd name="T25" fmla="*/ 41 h 41"/>
                <a:gd name="T26" fmla="*/ 1 w 80"/>
                <a:gd name="T27" fmla="*/ 36 h 41"/>
                <a:gd name="T28" fmla="*/ 5 w 80"/>
                <a:gd name="T29" fmla="*/ 34 h 41"/>
                <a:gd name="T30" fmla="*/ 5 w 80"/>
                <a:gd name="T31" fmla="*/ 34 h 41"/>
                <a:gd name="T32" fmla="*/ 6 w 80"/>
                <a:gd name="T33" fmla="*/ 35 h 41"/>
                <a:gd name="T34" fmla="*/ 5 w 80"/>
                <a:gd name="T35" fmla="*/ 34 h 41"/>
                <a:gd name="T36" fmla="*/ 4 w 80"/>
                <a:gd name="T37" fmla="*/ 31 h 41"/>
                <a:gd name="T38" fmla="*/ 7 w 80"/>
                <a:gd name="T39" fmla="*/ 28 h 41"/>
                <a:gd name="T40" fmla="*/ 23 w 80"/>
                <a:gd name="T41" fmla="*/ 20 h 41"/>
                <a:gd name="T42" fmla="*/ 30 w 80"/>
                <a:gd name="T43" fmla="*/ 14 h 41"/>
                <a:gd name="T44" fmla="*/ 38 w 80"/>
                <a:gd name="T45" fmla="*/ 3 h 41"/>
                <a:gd name="T46" fmla="*/ 45 w 80"/>
                <a:gd name="T47" fmla="*/ 0 h 41"/>
                <a:gd name="T48" fmla="*/ 71 w 80"/>
                <a:gd name="T49" fmla="*/ 4 h 41"/>
                <a:gd name="T50" fmla="*/ 76 w 80"/>
                <a:gd name="T51" fmla="*/ 5 h 41"/>
                <a:gd name="T52" fmla="*/ 79 w 80"/>
                <a:gd name="T53" fmla="*/ 8 h 41"/>
                <a:gd name="T54" fmla="*/ 80 w 80"/>
                <a:gd name="T55" fmla="*/ 9 h 41"/>
                <a:gd name="T56" fmla="*/ 75 w 80"/>
                <a:gd name="T57" fmla="*/ 13 h 41"/>
                <a:gd name="T58" fmla="*/ 69 w 80"/>
                <a:gd name="T59" fmla="*/ 11 h 41"/>
                <a:gd name="T60" fmla="*/ 69 w 80"/>
                <a:gd name="T61" fmla="*/ 14 h 41"/>
                <a:gd name="T62" fmla="*/ 69 w 80"/>
                <a:gd name="T63" fmla="*/ 17 h 41"/>
                <a:gd name="T64" fmla="*/ 65 w 80"/>
                <a:gd name="T65" fmla="*/ 16 h 41"/>
                <a:gd name="T66" fmla="*/ 65 w 80"/>
                <a:gd name="T67" fmla="*/ 15 h 41"/>
                <a:gd name="T68" fmla="*/ 64 w 80"/>
                <a:gd name="T69" fmla="*/ 18 h 41"/>
                <a:gd name="T70" fmla="*/ 67 w 80"/>
                <a:gd name="T71" fmla="*/ 20 h 41"/>
                <a:gd name="T72" fmla="*/ 66 w 80"/>
                <a:gd name="T73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0" h="41">
                  <a:moveTo>
                    <a:pt x="66" y="24"/>
                  </a:moveTo>
                  <a:cubicBezTo>
                    <a:pt x="65" y="23"/>
                    <a:pt x="65" y="22"/>
                    <a:pt x="64" y="22"/>
                  </a:cubicBezTo>
                  <a:cubicBezTo>
                    <a:pt x="59" y="20"/>
                    <a:pt x="55" y="16"/>
                    <a:pt x="51" y="12"/>
                  </a:cubicBezTo>
                  <a:cubicBezTo>
                    <a:pt x="50" y="11"/>
                    <a:pt x="49" y="11"/>
                    <a:pt x="46" y="12"/>
                  </a:cubicBezTo>
                  <a:cubicBezTo>
                    <a:pt x="37" y="17"/>
                    <a:pt x="27" y="24"/>
                    <a:pt x="19" y="31"/>
                  </a:cubicBezTo>
                  <a:cubicBezTo>
                    <a:pt x="18" y="32"/>
                    <a:pt x="17" y="32"/>
                    <a:pt x="15" y="33"/>
                  </a:cubicBezTo>
                  <a:cubicBezTo>
                    <a:pt x="14" y="33"/>
                    <a:pt x="13" y="35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0" y="35"/>
                    <a:pt x="11" y="37"/>
                    <a:pt x="9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8"/>
                    <a:pt x="9" y="38"/>
                    <a:pt x="8" y="38"/>
                  </a:cubicBezTo>
                  <a:cubicBezTo>
                    <a:pt x="6" y="38"/>
                    <a:pt x="5" y="38"/>
                    <a:pt x="5" y="41"/>
                  </a:cubicBezTo>
                  <a:cubicBezTo>
                    <a:pt x="4" y="41"/>
                    <a:pt x="4" y="41"/>
                    <a:pt x="3" y="41"/>
                  </a:cubicBezTo>
                  <a:cubicBezTo>
                    <a:pt x="2" y="39"/>
                    <a:pt x="0" y="38"/>
                    <a:pt x="1" y="36"/>
                  </a:cubicBezTo>
                  <a:cubicBezTo>
                    <a:pt x="1" y="34"/>
                    <a:pt x="3" y="34"/>
                    <a:pt x="5" y="34"/>
                  </a:cubicBezTo>
                  <a:cubicBezTo>
                    <a:pt x="5" y="35"/>
                    <a:pt x="5" y="34"/>
                    <a:pt x="5" y="34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4"/>
                    <a:pt x="5" y="35"/>
                    <a:pt x="5" y="34"/>
                  </a:cubicBezTo>
                  <a:cubicBezTo>
                    <a:pt x="3" y="34"/>
                    <a:pt x="2" y="33"/>
                    <a:pt x="4" y="31"/>
                  </a:cubicBezTo>
                  <a:cubicBezTo>
                    <a:pt x="5" y="30"/>
                    <a:pt x="6" y="29"/>
                    <a:pt x="7" y="28"/>
                  </a:cubicBezTo>
                  <a:cubicBezTo>
                    <a:pt x="13" y="28"/>
                    <a:pt x="19" y="26"/>
                    <a:pt x="23" y="20"/>
                  </a:cubicBezTo>
                  <a:cubicBezTo>
                    <a:pt x="25" y="18"/>
                    <a:pt x="29" y="17"/>
                    <a:pt x="30" y="14"/>
                  </a:cubicBezTo>
                  <a:cubicBezTo>
                    <a:pt x="32" y="10"/>
                    <a:pt x="36" y="7"/>
                    <a:pt x="38" y="3"/>
                  </a:cubicBezTo>
                  <a:cubicBezTo>
                    <a:pt x="39" y="0"/>
                    <a:pt x="42" y="0"/>
                    <a:pt x="45" y="0"/>
                  </a:cubicBezTo>
                  <a:cubicBezTo>
                    <a:pt x="54" y="0"/>
                    <a:pt x="62" y="4"/>
                    <a:pt x="71" y="4"/>
                  </a:cubicBezTo>
                  <a:cubicBezTo>
                    <a:pt x="73" y="4"/>
                    <a:pt x="73" y="8"/>
                    <a:pt x="76" y="5"/>
                  </a:cubicBezTo>
                  <a:cubicBezTo>
                    <a:pt x="77" y="4"/>
                    <a:pt x="78" y="7"/>
                    <a:pt x="79" y="8"/>
                  </a:cubicBezTo>
                  <a:cubicBezTo>
                    <a:pt x="80" y="8"/>
                    <a:pt x="80" y="9"/>
                    <a:pt x="80" y="9"/>
                  </a:cubicBezTo>
                  <a:cubicBezTo>
                    <a:pt x="79" y="12"/>
                    <a:pt x="79" y="14"/>
                    <a:pt x="75" y="13"/>
                  </a:cubicBezTo>
                  <a:cubicBezTo>
                    <a:pt x="73" y="13"/>
                    <a:pt x="71" y="12"/>
                    <a:pt x="69" y="11"/>
                  </a:cubicBezTo>
                  <a:cubicBezTo>
                    <a:pt x="68" y="12"/>
                    <a:pt x="69" y="13"/>
                    <a:pt x="69" y="14"/>
                  </a:cubicBezTo>
                  <a:cubicBezTo>
                    <a:pt x="70" y="15"/>
                    <a:pt x="70" y="16"/>
                    <a:pt x="69" y="17"/>
                  </a:cubicBezTo>
                  <a:cubicBezTo>
                    <a:pt x="68" y="17"/>
                    <a:pt x="66" y="18"/>
                    <a:pt x="65" y="16"/>
                  </a:cubicBezTo>
                  <a:cubicBezTo>
                    <a:pt x="65" y="16"/>
                    <a:pt x="65" y="15"/>
                    <a:pt x="65" y="15"/>
                  </a:cubicBezTo>
                  <a:cubicBezTo>
                    <a:pt x="66" y="17"/>
                    <a:pt x="62" y="17"/>
                    <a:pt x="64" y="18"/>
                  </a:cubicBezTo>
                  <a:cubicBezTo>
                    <a:pt x="65" y="19"/>
                    <a:pt x="66" y="19"/>
                    <a:pt x="67" y="20"/>
                  </a:cubicBezTo>
                  <a:cubicBezTo>
                    <a:pt x="70" y="21"/>
                    <a:pt x="70" y="22"/>
                    <a:pt x="66" y="24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1" name="Freeform 1405"/>
            <p:cNvSpPr/>
            <p:nvPr/>
          </p:nvSpPr>
          <p:spPr bwMode="auto">
            <a:xfrm>
              <a:off x="1095376" y="2051051"/>
              <a:ext cx="263525" cy="90488"/>
            </a:xfrm>
            <a:custGeom>
              <a:avLst/>
              <a:gdLst>
                <a:gd name="T0" fmla="*/ 11 w 70"/>
                <a:gd name="T1" fmla="*/ 14 h 24"/>
                <a:gd name="T2" fmla="*/ 7 w 70"/>
                <a:gd name="T3" fmla="*/ 3 h 24"/>
                <a:gd name="T4" fmla="*/ 8 w 70"/>
                <a:gd name="T5" fmla="*/ 9 h 24"/>
                <a:gd name="T6" fmla="*/ 5 w 70"/>
                <a:gd name="T7" fmla="*/ 7 h 24"/>
                <a:gd name="T8" fmla="*/ 4 w 70"/>
                <a:gd name="T9" fmla="*/ 5 h 24"/>
                <a:gd name="T10" fmla="*/ 2 w 70"/>
                <a:gd name="T11" fmla="*/ 3 h 24"/>
                <a:gd name="T12" fmla="*/ 8 w 70"/>
                <a:gd name="T13" fmla="*/ 1 h 24"/>
                <a:gd name="T14" fmla="*/ 14 w 70"/>
                <a:gd name="T15" fmla="*/ 2 h 24"/>
                <a:gd name="T16" fmla="*/ 16 w 70"/>
                <a:gd name="T17" fmla="*/ 2 h 24"/>
                <a:gd name="T18" fmla="*/ 15 w 70"/>
                <a:gd name="T19" fmla="*/ 4 h 24"/>
                <a:gd name="T20" fmla="*/ 12 w 70"/>
                <a:gd name="T21" fmla="*/ 8 h 24"/>
                <a:gd name="T22" fmla="*/ 17 w 70"/>
                <a:gd name="T23" fmla="*/ 9 h 24"/>
                <a:gd name="T24" fmla="*/ 17 w 70"/>
                <a:gd name="T25" fmla="*/ 10 h 24"/>
                <a:gd name="T26" fmla="*/ 17 w 70"/>
                <a:gd name="T27" fmla="*/ 9 h 24"/>
                <a:gd name="T28" fmla="*/ 17 w 70"/>
                <a:gd name="T29" fmla="*/ 9 h 24"/>
                <a:gd name="T30" fmla="*/ 27 w 70"/>
                <a:gd name="T31" fmla="*/ 8 h 24"/>
                <a:gd name="T32" fmla="*/ 30 w 70"/>
                <a:gd name="T33" fmla="*/ 8 h 24"/>
                <a:gd name="T34" fmla="*/ 40 w 70"/>
                <a:gd name="T35" fmla="*/ 8 h 24"/>
                <a:gd name="T36" fmla="*/ 60 w 70"/>
                <a:gd name="T37" fmla="*/ 9 h 24"/>
                <a:gd name="T38" fmla="*/ 70 w 70"/>
                <a:gd name="T39" fmla="*/ 8 h 24"/>
                <a:gd name="T40" fmla="*/ 70 w 70"/>
                <a:gd name="T41" fmla="*/ 9 h 24"/>
                <a:gd name="T42" fmla="*/ 58 w 70"/>
                <a:gd name="T43" fmla="*/ 14 h 24"/>
                <a:gd name="T44" fmla="*/ 49 w 70"/>
                <a:gd name="T45" fmla="*/ 17 h 24"/>
                <a:gd name="T46" fmla="*/ 45 w 70"/>
                <a:gd name="T47" fmla="*/ 19 h 24"/>
                <a:gd name="T48" fmla="*/ 44 w 70"/>
                <a:gd name="T49" fmla="*/ 19 h 24"/>
                <a:gd name="T50" fmla="*/ 44 w 70"/>
                <a:gd name="T51" fmla="*/ 19 h 24"/>
                <a:gd name="T52" fmla="*/ 39 w 70"/>
                <a:gd name="T53" fmla="*/ 20 h 24"/>
                <a:gd name="T54" fmla="*/ 28 w 70"/>
                <a:gd name="T55" fmla="*/ 23 h 24"/>
                <a:gd name="T56" fmla="*/ 23 w 70"/>
                <a:gd name="T57" fmla="*/ 23 h 24"/>
                <a:gd name="T58" fmla="*/ 20 w 70"/>
                <a:gd name="T59" fmla="*/ 23 h 24"/>
                <a:gd name="T60" fmla="*/ 11 w 70"/>
                <a:gd name="T61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0" h="24">
                  <a:moveTo>
                    <a:pt x="11" y="14"/>
                  </a:moveTo>
                  <a:cubicBezTo>
                    <a:pt x="11" y="10"/>
                    <a:pt x="11" y="6"/>
                    <a:pt x="7" y="3"/>
                  </a:cubicBezTo>
                  <a:cubicBezTo>
                    <a:pt x="6" y="5"/>
                    <a:pt x="6" y="7"/>
                    <a:pt x="8" y="9"/>
                  </a:cubicBezTo>
                  <a:cubicBezTo>
                    <a:pt x="6" y="10"/>
                    <a:pt x="6" y="8"/>
                    <a:pt x="5" y="7"/>
                  </a:cubicBezTo>
                  <a:cubicBezTo>
                    <a:pt x="5" y="6"/>
                    <a:pt x="5" y="6"/>
                    <a:pt x="4" y="5"/>
                  </a:cubicBezTo>
                  <a:cubicBezTo>
                    <a:pt x="3" y="5"/>
                    <a:pt x="0" y="7"/>
                    <a:pt x="2" y="3"/>
                  </a:cubicBezTo>
                  <a:cubicBezTo>
                    <a:pt x="3" y="1"/>
                    <a:pt x="7" y="0"/>
                    <a:pt x="8" y="1"/>
                  </a:cubicBezTo>
                  <a:cubicBezTo>
                    <a:pt x="11" y="3"/>
                    <a:pt x="12" y="3"/>
                    <a:pt x="14" y="2"/>
                  </a:cubicBezTo>
                  <a:cubicBezTo>
                    <a:pt x="15" y="2"/>
                    <a:pt x="16" y="2"/>
                    <a:pt x="16" y="2"/>
                  </a:cubicBezTo>
                  <a:cubicBezTo>
                    <a:pt x="16" y="3"/>
                    <a:pt x="16" y="4"/>
                    <a:pt x="15" y="4"/>
                  </a:cubicBezTo>
                  <a:cubicBezTo>
                    <a:pt x="13" y="5"/>
                    <a:pt x="11" y="6"/>
                    <a:pt x="12" y="8"/>
                  </a:cubicBezTo>
                  <a:cubicBezTo>
                    <a:pt x="12" y="9"/>
                    <a:pt x="15" y="9"/>
                    <a:pt x="17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9" y="7"/>
                    <a:pt x="24" y="5"/>
                    <a:pt x="27" y="8"/>
                  </a:cubicBezTo>
                  <a:cubicBezTo>
                    <a:pt x="28" y="9"/>
                    <a:pt x="29" y="9"/>
                    <a:pt x="30" y="8"/>
                  </a:cubicBezTo>
                  <a:cubicBezTo>
                    <a:pt x="33" y="8"/>
                    <a:pt x="37" y="8"/>
                    <a:pt x="40" y="8"/>
                  </a:cubicBezTo>
                  <a:cubicBezTo>
                    <a:pt x="47" y="9"/>
                    <a:pt x="54" y="9"/>
                    <a:pt x="60" y="9"/>
                  </a:cubicBezTo>
                  <a:cubicBezTo>
                    <a:pt x="64" y="10"/>
                    <a:pt x="66" y="7"/>
                    <a:pt x="70" y="8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66" y="12"/>
                    <a:pt x="62" y="12"/>
                    <a:pt x="58" y="14"/>
                  </a:cubicBezTo>
                  <a:cubicBezTo>
                    <a:pt x="55" y="14"/>
                    <a:pt x="52" y="16"/>
                    <a:pt x="49" y="17"/>
                  </a:cubicBezTo>
                  <a:cubicBezTo>
                    <a:pt x="48" y="18"/>
                    <a:pt x="46" y="18"/>
                    <a:pt x="45" y="19"/>
                  </a:cubicBezTo>
                  <a:cubicBezTo>
                    <a:pt x="44" y="19"/>
                    <a:pt x="44" y="19"/>
                    <a:pt x="44" y="19"/>
                  </a:cubicBezTo>
                  <a:cubicBezTo>
                    <a:pt x="44" y="19"/>
                    <a:pt x="44" y="19"/>
                    <a:pt x="44" y="19"/>
                  </a:cubicBezTo>
                  <a:cubicBezTo>
                    <a:pt x="42" y="20"/>
                    <a:pt x="40" y="19"/>
                    <a:pt x="39" y="20"/>
                  </a:cubicBezTo>
                  <a:cubicBezTo>
                    <a:pt x="35" y="19"/>
                    <a:pt x="32" y="24"/>
                    <a:pt x="28" y="23"/>
                  </a:cubicBezTo>
                  <a:cubicBezTo>
                    <a:pt x="26" y="23"/>
                    <a:pt x="25" y="23"/>
                    <a:pt x="23" y="23"/>
                  </a:cubicBezTo>
                  <a:cubicBezTo>
                    <a:pt x="22" y="23"/>
                    <a:pt x="21" y="23"/>
                    <a:pt x="20" y="23"/>
                  </a:cubicBezTo>
                  <a:cubicBezTo>
                    <a:pt x="11" y="23"/>
                    <a:pt x="11" y="23"/>
                    <a:pt x="11" y="14"/>
                  </a:cubicBezTo>
                  <a:close/>
                </a:path>
              </a:pathLst>
            </a:custGeom>
            <a:solidFill>
              <a:srgbClr val="FE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2" name="Freeform 1406"/>
            <p:cNvSpPr/>
            <p:nvPr/>
          </p:nvSpPr>
          <p:spPr bwMode="auto">
            <a:xfrm>
              <a:off x="1870076" y="579439"/>
              <a:ext cx="117475" cy="139700"/>
            </a:xfrm>
            <a:custGeom>
              <a:avLst/>
              <a:gdLst>
                <a:gd name="T0" fmla="*/ 8 w 31"/>
                <a:gd name="T1" fmla="*/ 18 h 37"/>
                <a:gd name="T2" fmla="*/ 10 w 31"/>
                <a:gd name="T3" fmla="*/ 15 h 37"/>
                <a:gd name="T4" fmla="*/ 16 w 31"/>
                <a:gd name="T5" fmla="*/ 9 h 37"/>
                <a:gd name="T6" fmla="*/ 21 w 31"/>
                <a:gd name="T7" fmla="*/ 7 h 37"/>
                <a:gd name="T8" fmla="*/ 16 w 31"/>
                <a:gd name="T9" fmla="*/ 9 h 37"/>
                <a:gd name="T10" fmla="*/ 9 w 31"/>
                <a:gd name="T11" fmla="*/ 10 h 37"/>
                <a:gd name="T12" fmla="*/ 7 w 31"/>
                <a:gd name="T13" fmla="*/ 9 h 37"/>
                <a:gd name="T14" fmla="*/ 23 w 31"/>
                <a:gd name="T15" fmla="*/ 1 h 37"/>
                <a:gd name="T16" fmla="*/ 31 w 31"/>
                <a:gd name="T17" fmla="*/ 1 h 37"/>
                <a:gd name="T18" fmla="*/ 31 w 31"/>
                <a:gd name="T19" fmla="*/ 2 h 37"/>
                <a:gd name="T20" fmla="*/ 30 w 31"/>
                <a:gd name="T21" fmla="*/ 10 h 37"/>
                <a:gd name="T22" fmla="*/ 29 w 31"/>
                <a:gd name="T23" fmla="*/ 11 h 37"/>
                <a:gd name="T24" fmla="*/ 29 w 31"/>
                <a:gd name="T25" fmla="*/ 21 h 37"/>
                <a:gd name="T26" fmla="*/ 30 w 31"/>
                <a:gd name="T27" fmla="*/ 35 h 37"/>
                <a:gd name="T28" fmla="*/ 26 w 31"/>
                <a:gd name="T29" fmla="*/ 35 h 37"/>
                <a:gd name="T30" fmla="*/ 24 w 31"/>
                <a:gd name="T31" fmla="*/ 32 h 37"/>
                <a:gd name="T32" fmla="*/ 24 w 31"/>
                <a:gd name="T33" fmla="*/ 31 h 37"/>
                <a:gd name="T34" fmla="*/ 24 w 31"/>
                <a:gd name="T35" fmla="*/ 32 h 37"/>
                <a:gd name="T36" fmla="*/ 21 w 31"/>
                <a:gd name="T37" fmla="*/ 34 h 37"/>
                <a:gd name="T38" fmla="*/ 19 w 31"/>
                <a:gd name="T39" fmla="*/ 33 h 37"/>
                <a:gd name="T40" fmla="*/ 19 w 31"/>
                <a:gd name="T41" fmla="*/ 31 h 37"/>
                <a:gd name="T42" fmla="*/ 19 w 31"/>
                <a:gd name="T43" fmla="*/ 31 h 37"/>
                <a:gd name="T44" fmla="*/ 19 w 31"/>
                <a:gd name="T45" fmla="*/ 33 h 37"/>
                <a:gd name="T46" fmla="*/ 19 w 31"/>
                <a:gd name="T47" fmla="*/ 35 h 37"/>
                <a:gd name="T48" fmla="*/ 17 w 31"/>
                <a:gd name="T49" fmla="*/ 34 h 37"/>
                <a:gd name="T50" fmla="*/ 12 w 31"/>
                <a:gd name="T51" fmla="*/ 27 h 37"/>
                <a:gd name="T52" fmla="*/ 7 w 31"/>
                <a:gd name="T53" fmla="*/ 25 h 37"/>
                <a:gd name="T54" fmla="*/ 3 w 31"/>
                <a:gd name="T55" fmla="*/ 25 h 37"/>
                <a:gd name="T56" fmla="*/ 4 w 31"/>
                <a:gd name="T57" fmla="*/ 22 h 37"/>
                <a:gd name="T58" fmla="*/ 2 w 31"/>
                <a:gd name="T59" fmla="*/ 21 h 37"/>
                <a:gd name="T60" fmla="*/ 0 w 31"/>
                <a:gd name="T61" fmla="*/ 20 h 37"/>
                <a:gd name="T62" fmla="*/ 0 w 31"/>
                <a:gd name="T63" fmla="*/ 18 h 37"/>
                <a:gd name="T64" fmla="*/ 2 w 31"/>
                <a:gd name="T65" fmla="*/ 20 h 37"/>
                <a:gd name="T66" fmla="*/ 3 w 31"/>
                <a:gd name="T67" fmla="*/ 20 h 37"/>
                <a:gd name="T68" fmla="*/ 4 w 31"/>
                <a:gd name="T69" fmla="*/ 19 h 37"/>
                <a:gd name="T70" fmla="*/ 3 w 31"/>
                <a:gd name="T71" fmla="*/ 16 h 37"/>
                <a:gd name="T72" fmla="*/ 6 w 31"/>
                <a:gd name="T73" fmla="*/ 18 h 37"/>
                <a:gd name="T74" fmla="*/ 8 w 31"/>
                <a:gd name="T75" fmla="*/ 18 h 37"/>
                <a:gd name="T76" fmla="*/ 9 w 31"/>
                <a:gd name="T77" fmla="*/ 20 h 37"/>
                <a:gd name="T78" fmla="*/ 8 w 31"/>
                <a:gd name="T7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1" h="37">
                  <a:moveTo>
                    <a:pt x="8" y="18"/>
                  </a:moveTo>
                  <a:cubicBezTo>
                    <a:pt x="8" y="17"/>
                    <a:pt x="8" y="15"/>
                    <a:pt x="10" y="15"/>
                  </a:cubicBezTo>
                  <a:cubicBezTo>
                    <a:pt x="14" y="15"/>
                    <a:pt x="16" y="13"/>
                    <a:pt x="16" y="9"/>
                  </a:cubicBezTo>
                  <a:cubicBezTo>
                    <a:pt x="18" y="8"/>
                    <a:pt x="20" y="11"/>
                    <a:pt x="21" y="7"/>
                  </a:cubicBezTo>
                  <a:cubicBezTo>
                    <a:pt x="20" y="9"/>
                    <a:pt x="17" y="4"/>
                    <a:pt x="16" y="9"/>
                  </a:cubicBezTo>
                  <a:cubicBezTo>
                    <a:pt x="14" y="9"/>
                    <a:pt x="11" y="7"/>
                    <a:pt x="9" y="10"/>
                  </a:cubicBezTo>
                  <a:cubicBezTo>
                    <a:pt x="9" y="10"/>
                    <a:pt x="7" y="10"/>
                    <a:pt x="7" y="9"/>
                  </a:cubicBezTo>
                  <a:cubicBezTo>
                    <a:pt x="11" y="3"/>
                    <a:pt x="16" y="0"/>
                    <a:pt x="23" y="1"/>
                  </a:cubicBezTo>
                  <a:cubicBezTo>
                    <a:pt x="26" y="1"/>
                    <a:pt x="28" y="1"/>
                    <a:pt x="31" y="1"/>
                  </a:cubicBezTo>
                  <a:cubicBezTo>
                    <a:pt x="31" y="1"/>
                    <a:pt x="31" y="2"/>
                    <a:pt x="31" y="2"/>
                  </a:cubicBezTo>
                  <a:cubicBezTo>
                    <a:pt x="30" y="5"/>
                    <a:pt x="30" y="7"/>
                    <a:pt x="30" y="10"/>
                  </a:cubicBezTo>
                  <a:cubicBezTo>
                    <a:pt x="30" y="10"/>
                    <a:pt x="29" y="10"/>
                    <a:pt x="29" y="11"/>
                  </a:cubicBezTo>
                  <a:cubicBezTo>
                    <a:pt x="26" y="14"/>
                    <a:pt x="28" y="18"/>
                    <a:pt x="29" y="21"/>
                  </a:cubicBezTo>
                  <a:cubicBezTo>
                    <a:pt x="30" y="26"/>
                    <a:pt x="31" y="31"/>
                    <a:pt x="30" y="35"/>
                  </a:cubicBezTo>
                  <a:cubicBezTo>
                    <a:pt x="29" y="37"/>
                    <a:pt x="28" y="35"/>
                    <a:pt x="26" y="35"/>
                  </a:cubicBezTo>
                  <a:cubicBezTo>
                    <a:pt x="25" y="34"/>
                    <a:pt x="24" y="34"/>
                    <a:pt x="24" y="32"/>
                  </a:cubicBezTo>
                  <a:cubicBezTo>
                    <a:pt x="24" y="32"/>
                    <a:pt x="24" y="32"/>
                    <a:pt x="24" y="31"/>
                  </a:cubicBezTo>
                  <a:cubicBezTo>
                    <a:pt x="24" y="31"/>
                    <a:pt x="24" y="31"/>
                    <a:pt x="24" y="32"/>
                  </a:cubicBezTo>
                  <a:cubicBezTo>
                    <a:pt x="23" y="33"/>
                    <a:pt x="24" y="36"/>
                    <a:pt x="21" y="34"/>
                  </a:cubicBezTo>
                  <a:cubicBezTo>
                    <a:pt x="20" y="34"/>
                    <a:pt x="20" y="33"/>
                    <a:pt x="19" y="33"/>
                  </a:cubicBezTo>
                  <a:cubicBezTo>
                    <a:pt x="19" y="32"/>
                    <a:pt x="19" y="32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2"/>
                    <a:pt x="19" y="32"/>
                    <a:pt x="19" y="33"/>
                  </a:cubicBezTo>
                  <a:cubicBezTo>
                    <a:pt x="20" y="33"/>
                    <a:pt x="20" y="34"/>
                    <a:pt x="19" y="35"/>
                  </a:cubicBezTo>
                  <a:cubicBezTo>
                    <a:pt x="18" y="35"/>
                    <a:pt x="18" y="35"/>
                    <a:pt x="17" y="34"/>
                  </a:cubicBezTo>
                  <a:cubicBezTo>
                    <a:pt x="14" y="33"/>
                    <a:pt x="12" y="30"/>
                    <a:pt x="12" y="27"/>
                  </a:cubicBezTo>
                  <a:cubicBezTo>
                    <a:pt x="11" y="25"/>
                    <a:pt x="9" y="25"/>
                    <a:pt x="7" y="25"/>
                  </a:cubicBezTo>
                  <a:cubicBezTo>
                    <a:pt x="6" y="25"/>
                    <a:pt x="4" y="26"/>
                    <a:pt x="3" y="25"/>
                  </a:cubicBezTo>
                  <a:cubicBezTo>
                    <a:pt x="1" y="23"/>
                    <a:pt x="4" y="23"/>
                    <a:pt x="4" y="22"/>
                  </a:cubicBezTo>
                  <a:cubicBezTo>
                    <a:pt x="4" y="21"/>
                    <a:pt x="3" y="21"/>
                    <a:pt x="2" y="21"/>
                  </a:cubicBezTo>
                  <a:cubicBezTo>
                    <a:pt x="1" y="21"/>
                    <a:pt x="0" y="22"/>
                    <a:pt x="0" y="20"/>
                  </a:cubicBezTo>
                  <a:cubicBezTo>
                    <a:pt x="0" y="20"/>
                    <a:pt x="0" y="19"/>
                    <a:pt x="0" y="18"/>
                  </a:cubicBezTo>
                  <a:cubicBezTo>
                    <a:pt x="2" y="18"/>
                    <a:pt x="2" y="19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19"/>
                    <a:pt x="4" y="19"/>
                  </a:cubicBezTo>
                  <a:cubicBezTo>
                    <a:pt x="3" y="18"/>
                    <a:pt x="1" y="17"/>
                    <a:pt x="3" y="16"/>
                  </a:cubicBezTo>
                  <a:cubicBezTo>
                    <a:pt x="4" y="15"/>
                    <a:pt x="5" y="17"/>
                    <a:pt x="6" y="18"/>
                  </a:cubicBezTo>
                  <a:cubicBezTo>
                    <a:pt x="6" y="18"/>
                    <a:pt x="7" y="18"/>
                    <a:pt x="8" y="18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19"/>
                    <a:pt x="8" y="19"/>
                    <a:pt x="8" y="18"/>
                  </a:cubicBezTo>
                  <a:close/>
                </a:path>
              </a:pathLst>
            </a:custGeom>
            <a:solidFill>
              <a:srgbClr val="FE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3" name="Freeform 1407"/>
            <p:cNvSpPr/>
            <p:nvPr/>
          </p:nvSpPr>
          <p:spPr bwMode="auto">
            <a:xfrm>
              <a:off x="860426" y="1485901"/>
              <a:ext cx="114300" cy="120650"/>
            </a:xfrm>
            <a:custGeom>
              <a:avLst/>
              <a:gdLst>
                <a:gd name="T0" fmla="*/ 17 w 30"/>
                <a:gd name="T1" fmla="*/ 9 h 32"/>
                <a:gd name="T2" fmla="*/ 15 w 30"/>
                <a:gd name="T3" fmla="*/ 4 h 32"/>
                <a:gd name="T4" fmla="*/ 12 w 30"/>
                <a:gd name="T5" fmla="*/ 10 h 32"/>
                <a:gd name="T6" fmla="*/ 10 w 30"/>
                <a:gd name="T7" fmla="*/ 5 h 32"/>
                <a:gd name="T8" fmla="*/ 15 w 30"/>
                <a:gd name="T9" fmla="*/ 1 h 32"/>
                <a:gd name="T10" fmla="*/ 16 w 30"/>
                <a:gd name="T11" fmla="*/ 1 h 32"/>
                <a:gd name="T12" fmla="*/ 20 w 30"/>
                <a:gd name="T13" fmla="*/ 1 h 32"/>
                <a:gd name="T14" fmla="*/ 21 w 30"/>
                <a:gd name="T15" fmla="*/ 5 h 32"/>
                <a:gd name="T16" fmla="*/ 24 w 30"/>
                <a:gd name="T17" fmla="*/ 9 h 32"/>
                <a:gd name="T18" fmla="*/ 23 w 30"/>
                <a:gd name="T19" fmla="*/ 10 h 32"/>
                <a:gd name="T20" fmla="*/ 29 w 30"/>
                <a:gd name="T21" fmla="*/ 20 h 32"/>
                <a:gd name="T22" fmla="*/ 30 w 30"/>
                <a:gd name="T23" fmla="*/ 22 h 32"/>
                <a:gd name="T24" fmla="*/ 27 w 30"/>
                <a:gd name="T25" fmla="*/ 26 h 32"/>
                <a:gd name="T26" fmla="*/ 24 w 30"/>
                <a:gd name="T27" fmla="*/ 30 h 32"/>
                <a:gd name="T28" fmla="*/ 21 w 30"/>
                <a:gd name="T29" fmla="*/ 32 h 32"/>
                <a:gd name="T30" fmla="*/ 14 w 30"/>
                <a:gd name="T31" fmla="*/ 32 h 32"/>
                <a:gd name="T32" fmla="*/ 4 w 30"/>
                <a:gd name="T33" fmla="*/ 24 h 32"/>
                <a:gd name="T34" fmla="*/ 3 w 30"/>
                <a:gd name="T35" fmla="*/ 20 h 32"/>
                <a:gd name="T36" fmla="*/ 2 w 30"/>
                <a:gd name="T37" fmla="*/ 16 h 32"/>
                <a:gd name="T38" fmla="*/ 3 w 30"/>
                <a:gd name="T39" fmla="*/ 12 h 32"/>
                <a:gd name="T40" fmla="*/ 6 w 30"/>
                <a:gd name="T41" fmla="*/ 16 h 32"/>
                <a:gd name="T42" fmla="*/ 6 w 30"/>
                <a:gd name="T43" fmla="*/ 14 h 32"/>
                <a:gd name="T44" fmla="*/ 6 w 30"/>
                <a:gd name="T45" fmla="*/ 13 h 32"/>
                <a:gd name="T46" fmla="*/ 5 w 30"/>
                <a:gd name="T47" fmla="*/ 9 h 32"/>
                <a:gd name="T48" fmla="*/ 10 w 30"/>
                <a:gd name="T49" fmla="*/ 11 h 32"/>
                <a:gd name="T50" fmla="*/ 12 w 30"/>
                <a:gd name="T51" fmla="*/ 11 h 32"/>
                <a:gd name="T52" fmla="*/ 13 w 30"/>
                <a:gd name="T53" fmla="*/ 11 h 32"/>
                <a:gd name="T54" fmla="*/ 17 w 30"/>
                <a:gd name="T55" fmla="*/ 9 h 32"/>
                <a:gd name="T56" fmla="*/ 18 w 30"/>
                <a:gd name="T57" fmla="*/ 8 h 32"/>
                <a:gd name="T58" fmla="*/ 17 w 30"/>
                <a:gd name="T59" fmla="*/ 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" h="32">
                  <a:moveTo>
                    <a:pt x="17" y="9"/>
                  </a:moveTo>
                  <a:cubicBezTo>
                    <a:pt x="15" y="9"/>
                    <a:pt x="14" y="8"/>
                    <a:pt x="15" y="4"/>
                  </a:cubicBezTo>
                  <a:cubicBezTo>
                    <a:pt x="13" y="7"/>
                    <a:pt x="13" y="8"/>
                    <a:pt x="12" y="10"/>
                  </a:cubicBezTo>
                  <a:cubicBezTo>
                    <a:pt x="11" y="8"/>
                    <a:pt x="10" y="6"/>
                    <a:pt x="10" y="5"/>
                  </a:cubicBezTo>
                  <a:cubicBezTo>
                    <a:pt x="11" y="3"/>
                    <a:pt x="13" y="3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8" y="1"/>
                    <a:pt x="19" y="0"/>
                    <a:pt x="20" y="1"/>
                  </a:cubicBezTo>
                  <a:cubicBezTo>
                    <a:pt x="22" y="2"/>
                    <a:pt x="22" y="3"/>
                    <a:pt x="21" y="5"/>
                  </a:cubicBezTo>
                  <a:cubicBezTo>
                    <a:pt x="24" y="5"/>
                    <a:pt x="24" y="7"/>
                    <a:pt x="24" y="9"/>
                  </a:cubicBezTo>
                  <a:cubicBezTo>
                    <a:pt x="24" y="9"/>
                    <a:pt x="24" y="10"/>
                    <a:pt x="23" y="10"/>
                  </a:cubicBezTo>
                  <a:cubicBezTo>
                    <a:pt x="23" y="14"/>
                    <a:pt x="27" y="16"/>
                    <a:pt x="29" y="20"/>
                  </a:cubicBezTo>
                  <a:cubicBezTo>
                    <a:pt x="29" y="20"/>
                    <a:pt x="30" y="21"/>
                    <a:pt x="30" y="22"/>
                  </a:cubicBezTo>
                  <a:cubicBezTo>
                    <a:pt x="29" y="23"/>
                    <a:pt x="29" y="25"/>
                    <a:pt x="27" y="26"/>
                  </a:cubicBezTo>
                  <a:cubicBezTo>
                    <a:pt x="26" y="27"/>
                    <a:pt x="25" y="28"/>
                    <a:pt x="24" y="30"/>
                  </a:cubicBezTo>
                  <a:cubicBezTo>
                    <a:pt x="23" y="30"/>
                    <a:pt x="22" y="31"/>
                    <a:pt x="21" y="32"/>
                  </a:cubicBezTo>
                  <a:cubicBezTo>
                    <a:pt x="19" y="32"/>
                    <a:pt x="16" y="31"/>
                    <a:pt x="14" y="32"/>
                  </a:cubicBezTo>
                  <a:cubicBezTo>
                    <a:pt x="8" y="32"/>
                    <a:pt x="6" y="28"/>
                    <a:pt x="4" y="24"/>
                  </a:cubicBezTo>
                  <a:cubicBezTo>
                    <a:pt x="8" y="21"/>
                    <a:pt x="4" y="21"/>
                    <a:pt x="3" y="20"/>
                  </a:cubicBezTo>
                  <a:cubicBezTo>
                    <a:pt x="1" y="18"/>
                    <a:pt x="1" y="19"/>
                    <a:pt x="2" y="16"/>
                  </a:cubicBezTo>
                  <a:cubicBezTo>
                    <a:pt x="3" y="15"/>
                    <a:pt x="0" y="13"/>
                    <a:pt x="3" y="12"/>
                  </a:cubicBezTo>
                  <a:cubicBezTo>
                    <a:pt x="5" y="13"/>
                    <a:pt x="1" y="17"/>
                    <a:pt x="6" y="16"/>
                  </a:cubicBezTo>
                  <a:cubicBezTo>
                    <a:pt x="7" y="16"/>
                    <a:pt x="8" y="15"/>
                    <a:pt x="6" y="14"/>
                  </a:cubicBezTo>
                  <a:cubicBezTo>
                    <a:pt x="6" y="14"/>
                    <a:pt x="5" y="13"/>
                    <a:pt x="6" y="13"/>
                  </a:cubicBezTo>
                  <a:cubicBezTo>
                    <a:pt x="7" y="12"/>
                    <a:pt x="3" y="10"/>
                    <a:pt x="5" y="9"/>
                  </a:cubicBezTo>
                  <a:cubicBezTo>
                    <a:pt x="6" y="9"/>
                    <a:pt x="9" y="10"/>
                    <a:pt x="10" y="11"/>
                  </a:cubicBezTo>
                  <a:cubicBezTo>
                    <a:pt x="11" y="12"/>
                    <a:pt x="10" y="15"/>
                    <a:pt x="12" y="11"/>
                  </a:cubicBezTo>
                  <a:cubicBezTo>
                    <a:pt x="12" y="11"/>
                    <a:pt x="13" y="11"/>
                    <a:pt x="13" y="11"/>
                  </a:cubicBezTo>
                  <a:cubicBezTo>
                    <a:pt x="17" y="16"/>
                    <a:pt x="16" y="10"/>
                    <a:pt x="17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7" y="9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4" name="Freeform 1408"/>
            <p:cNvSpPr/>
            <p:nvPr/>
          </p:nvSpPr>
          <p:spPr bwMode="auto">
            <a:xfrm>
              <a:off x="2620963" y="519114"/>
              <a:ext cx="101600" cy="320675"/>
            </a:xfrm>
            <a:custGeom>
              <a:avLst/>
              <a:gdLst>
                <a:gd name="T0" fmla="*/ 25 w 27"/>
                <a:gd name="T1" fmla="*/ 0 h 85"/>
                <a:gd name="T2" fmla="*/ 26 w 27"/>
                <a:gd name="T3" fmla="*/ 0 h 85"/>
                <a:gd name="T4" fmla="*/ 26 w 27"/>
                <a:gd name="T5" fmla="*/ 1 h 85"/>
                <a:gd name="T6" fmla="*/ 26 w 27"/>
                <a:gd name="T7" fmla="*/ 7 h 85"/>
                <a:gd name="T8" fmla="*/ 16 w 27"/>
                <a:gd name="T9" fmla="*/ 40 h 85"/>
                <a:gd name="T10" fmla="*/ 14 w 27"/>
                <a:gd name="T11" fmla="*/ 47 h 85"/>
                <a:gd name="T12" fmla="*/ 3 w 27"/>
                <a:gd name="T13" fmla="*/ 79 h 85"/>
                <a:gd name="T14" fmla="*/ 0 w 27"/>
                <a:gd name="T15" fmla="*/ 85 h 85"/>
                <a:gd name="T16" fmla="*/ 0 w 27"/>
                <a:gd name="T17" fmla="*/ 85 h 85"/>
                <a:gd name="T18" fmla="*/ 4 w 27"/>
                <a:gd name="T19" fmla="*/ 66 h 85"/>
                <a:gd name="T20" fmla="*/ 4 w 27"/>
                <a:gd name="T21" fmla="*/ 66 h 85"/>
                <a:gd name="T22" fmla="*/ 8 w 27"/>
                <a:gd name="T23" fmla="*/ 58 h 85"/>
                <a:gd name="T24" fmla="*/ 9 w 27"/>
                <a:gd name="T25" fmla="*/ 44 h 85"/>
                <a:gd name="T26" fmla="*/ 9 w 27"/>
                <a:gd name="T27" fmla="*/ 41 h 85"/>
                <a:gd name="T28" fmla="*/ 9 w 27"/>
                <a:gd name="T29" fmla="*/ 37 h 85"/>
                <a:gd name="T30" fmla="*/ 10 w 27"/>
                <a:gd name="T31" fmla="*/ 36 h 85"/>
                <a:gd name="T32" fmla="*/ 11 w 27"/>
                <a:gd name="T33" fmla="*/ 30 h 85"/>
                <a:gd name="T34" fmla="*/ 10 w 27"/>
                <a:gd name="T35" fmla="*/ 28 h 85"/>
                <a:gd name="T36" fmla="*/ 10 w 27"/>
                <a:gd name="T37" fmla="*/ 14 h 85"/>
                <a:gd name="T38" fmla="*/ 11 w 27"/>
                <a:gd name="T39" fmla="*/ 13 h 85"/>
                <a:gd name="T40" fmla="*/ 12 w 27"/>
                <a:gd name="T41" fmla="*/ 10 h 85"/>
                <a:gd name="T42" fmla="*/ 13 w 27"/>
                <a:gd name="T43" fmla="*/ 9 h 85"/>
                <a:gd name="T44" fmla="*/ 12 w 27"/>
                <a:gd name="T45" fmla="*/ 9 h 85"/>
                <a:gd name="T46" fmla="*/ 12 w 27"/>
                <a:gd name="T47" fmla="*/ 6 h 85"/>
                <a:gd name="T48" fmla="*/ 18 w 27"/>
                <a:gd name="T49" fmla="*/ 3 h 85"/>
                <a:gd name="T50" fmla="*/ 19 w 27"/>
                <a:gd name="T51" fmla="*/ 4 h 85"/>
                <a:gd name="T52" fmla="*/ 23 w 27"/>
                <a:gd name="T53" fmla="*/ 2 h 85"/>
                <a:gd name="T54" fmla="*/ 24 w 27"/>
                <a:gd name="T55" fmla="*/ 1 h 85"/>
                <a:gd name="T56" fmla="*/ 25 w 27"/>
                <a:gd name="T5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85">
                  <a:moveTo>
                    <a:pt x="25" y="0"/>
                  </a:moveTo>
                  <a:cubicBezTo>
                    <a:pt x="25" y="0"/>
                    <a:pt x="25" y="0"/>
                    <a:pt x="26" y="0"/>
                  </a:cubicBezTo>
                  <a:cubicBezTo>
                    <a:pt x="26" y="0"/>
                    <a:pt x="26" y="1"/>
                    <a:pt x="26" y="1"/>
                  </a:cubicBezTo>
                  <a:cubicBezTo>
                    <a:pt x="26" y="3"/>
                    <a:pt x="27" y="5"/>
                    <a:pt x="26" y="7"/>
                  </a:cubicBezTo>
                  <a:cubicBezTo>
                    <a:pt x="22" y="18"/>
                    <a:pt x="19" y="29"/>
                    <a:pt x="16" y="40"/>
                  </a:cubicBezTo>
                  <a:cubicBezTo>
                    <a:pt x="15" y="42"/>
                    <a:pt x="15" y="45"/>
                    <a:pt x="14" y="47"/>
                  </a:cubicBezTo>
                  <a:cubicBezTo>
                    <a:pt x="11" y="58"/>
                    <a:pt x="7" y="68"/>
                    <a:pt x="3" y="79"/>
                  </a:cubicBezTo>
                  <a:cubicBezTo>
                    <a:pt x="2" y="81"/>
                    <a:pt x="2" y="83"/>
                    <a:pt x="0" y="85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1" y="79"/>
                    <a:pt x="4" y="73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8" y="64"/>
                    <a:pt x="8" y="60"/>
                    <a:pt x="8" y="58"/>
                  </a:cubicBezTo>
                  <a:cubicBezTo>
                    <a:pt x="9" y="53"/>
                    <a:pt x="8" y="48"/>
                    <a:pt x="9" y="44"/>
                  </a:cubicBezTo>
                  <a:cubicBezTo>
                    <a:pt x="8" y="43"/>
                    <a:pt x="8" y="42"/>
                    <a:pt x="9" y="41"/>
                  </a:cubicBezTo>
                  <a:cubicBezTo>
                    <a:pt x="10" y="40"/>
                    <a:pt x="10" y="39"/>
                    <a:pt x="9" y="37"/>
                  </a:cubicBezTo>
                  <a:cubicBezTo>
                    <a:pt x="9" y="37"/>
                    <a:pt x="10" y="36"/>
                    <a:pt x="10" y="36"/>
                  </a:cubicBezTo>
                  <a:cubicBezTo>
                    <a:pt x="11" y="34"/>
                    <a:pt x="11" y="32"/>
                    <a:pt x="11" y="30"/>
                  </a:cubicBezTo>
                  <a:cubicBezTo>
                    <a:pt x="10" y="29"/>
                    <a:pt x="10" y="29"/>
                    <a:pt x="10" y="28"/>
                  </a:cubicBezTo>
                  <a:cubicBezTo>
                    <a:pt x="10" y="24"/>
                    <a:pt x="11" y="19"/>
                    <a:pt x="10" y="14"/>
                  </a:cubicBezTo>
                  <a:cubicBezTo>
                    <a:pt x="11" y="14"/>
                    <a:pt x="11" y="13"/>
                    <a:pt x="11" y="13"/>
                  </a:cubicBezTo>
                  <a:cubicBezTo>
                    <a:pt x="11" y="12"/>
                    <a:pt x="11" y="11"/>
                    <a:pt x="12" y="10"/>
                  </a:cubicBezTo>
                  <a:cubicBezTo>
                    <a:pt x="12" y="10"/>
                    <a:pt x="13" y="10"/>
                    <a:pt x="13" y="9"/>
                  </a:cubicBezTo>
                  <a:cubicBezTo>
                    <a:pt x="13" y="9"/>
                    <a:pt x="12" y="9"/>
                    <a:pt x="12" y="9"/>
                  </a:cubicBezTo>
                  <a:cubicBezTo>
                    <a:pt x="10" y="8"/>
                    <a:pt x="11" y="7"/>
                    <a:pt x="12" y="6"/>
                  </a:cubicBezTo>
                  <a:cubicBezTo>
                    <a:pt x="14" y="5"/>
                    <a:pt x="16" y="5"/>
                    <a:pt x="18" y="3"/>
                  </a:cubicBezTo>
                  <a:cubicBezTo>
                    <a:pt x="18" y="3"/>
                    <a:pt x="19" y="3"/>
                    <a:pt x="19" y="4"/>
                  </a:cubicBezTo>
                  <a:cubicBezTo>
                    <a:pt x="21" y="4"/>
                    <a:pt x="22" y="4"/>
                    <a:pt x="23" y="2"/>
                  </a:cubicBezTo>
                  <a:cubicBezTo>
                    <a:pt x="23" y="2"/>
                    <a:pt x="24" y="1"/>
                    <a:pt x="24" y="1"/>
                  </a:cubicBezTo>
                  <a:cubicBezTo>
                    <a:pt x="24" y="0"/>
                    <a:pt x="24" y="0"/>
                    <a:pt x="25" y="0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5" name="Freeform 1409"/>
            <p:cNvSpPr/>
            <p:nvPr/>
          </p:nvSpPr>
          <p:spPr bwMode="auto">
            <a:xfrm>
              <a:off x="566738" y="1462089"/>
              <a:ext cx="95250" cy="196850"/>
            </a:xfrm>
            <a:custGeom>
              <a:avLst/>
              <a:gdLst>
                <a:gd name="T0" fmla="*/ 21 w 25"/>
                <a:gd name="T1" fmla="*/ 41 h 52"/>
                <a:gd name="T2" fmla="*/ 20 w 25"/>
                <a:gd name="T3" fmla="*/ 46 h 52"/>
                <a:gd name="T4" fmla="*/ 16 w 25"/>
                <a:gd name="T5" fmla="*/ 48 h 52"/>
                <a:gd name="T6" fmla="*/ 16 w 25"/>
                <a:gd name="T7" fmla="*/ 46 h 52"/>
                <a:gd name="T8" fmla="*/ 9 w 25"/>
                <a:gd name="T9" fmla="*/ 42 h 52"/>
                <a:gd name="T10" fmla="*/ 9 w 25"/>
                <a:gd name="T11" fmla="*/ 39 h 52"/>
                <a:gd name="T12" fmla="*/ 7 w 25"/>
                <a:gd name="T13" fmla="*/ 41 h 52"/>
                <a:gd name="T14" fmla="*/ 8 w 25"/>
                <a:gd name="T15" fmla="*/ 46 h 52"/>
                <a:gd name="T16" fmla="*/ 9 w 25"/>
                <a:gd name="T17" fmla="*/ 49 h 52"/>
                <a:gd name="T18" fmla="*/ 5 w 25"/>
                <a:gd name="T19" fmla="*/ 50 h 52"/>
                <a:gd name="T20" fmla="*/ 2 w 25"/>
                <a:gd name="T21" fmla="*/ 50 h 52"/>
                <a:gd name="T22" fmla="*/ 0 w 25"/>
                <a:gd name="T23" fmla="*/ 50 h 52"/>
                <a:gd name="T24" fmla="*/ 5 w 25"/>
                <a:gd name="T25" fmla="*/ 38 h 52"/>
                <a:gd name="T26" fmla="*/ 14 w 25"/>
                <a:gd name="T27" fmla="*/ 7 h 52"/>
                <a:gd name="T28" fmla="*/ 16 w 25"/>
                <a:gd name="T29" fmla="*/ 2 h 52"/>
                <a:gd name="T30" fmla="*/ 18 w 25"/>
                <a:gd name="T31" fmla="*/ 3 h 52"/>
                <a:gd name="T32" fmla="*/ 22 w 25"/>
                <a:gd name="T33" fmla="*/ 0 h 52"/>
                <a:gd name="T34" fmla="*/ 24 w 25"/>
                <a:gd name="T35" fmla="*/ 7 h 52"/>
                <a:gd name="T36" fmla="*/ 13 w 25"/>
                <a:gd name="T37" fmla="*/ 18 h 52"/>
                <a:gd name="T38" fmla="*/ 19 w 25"/>
                <a:gd name="T39" fmla="*/ 19 h 52"/>
                <a:gd name="T40" fmla="*/ 16 w 25"/>
                <a:gd name="T41" fmla="*/ 21 h 52"/>
                <a:gd name="T42" fmla="*/ 21 w 25"/>
                <a:gd name="T43" fmla="*/ 21 h 52"/>
                <a:gd name="T44" fmla="*/ 23 w 25"/>
                <a:gd name="T45" fmla="*/ 20 h 52"/>
                <a:gd name="T46" fmla="*/ 21 w 25"/>
                <a:gd name="T47" fmla="*/ 29 h 52"/>
                <a:gd name="T48" fmla="*/ 22 w 25"/>
                <a:gd name="T49" fmla="*/ 35 h 52"/>
                <a:gd name="T50" fmla="*/ 22 w 25"/>
                <a:gd name="T51" fmla="*/ 38 h 52"/>
                <a:gd name="T52" fmla="*/ 21 w 25"/>
                <a:gd name="T53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" h="52">
                  <a:moveTo>
                    <a:pt x="21" y="41"/>
                  </a:moveTo>
                  <a:cubicBezTo>
                    <a:pt x="15" y="41"/>
                    <a:pt x="19" y="44"/>
                    <a:pt x="20" y="46"/>
                  </a:cubicBezTo>
                  <a:cubicBezTo>
                    <a:pt x="19" y="48"/>
                    <a:pt x="19" y="50"/>
                    <a:pt x="16" y="48"/>
                  </a:cubicBezTo>
                  <a:cubicBezTo>
                    <a:pt x="16" y="47"/>
                    <a:pt x="16" y="46"/>
                    <a:pt x="16" y="46"/>
                  </a:cubicBezTo>
                  <a:cubicBezTo>
                    <a:pt x="12" y="48"/>
                    <a:pt x="11" y="43"/>
                    <a:pt x="9" y="42"/>
                  </a:cubicBezTo>
                  <a:cubicBezTo>
                    <a:pt x="7" y="41"/>
                    <a:pt x="9" y="40"/>
                    <a:pt x="9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6" y="43"/>
                    <a:pt x="5" y="44"/>
                    <a:pt x="8" y="46"/>
                  </a:cubicBezTo>
                  <a:cubicBezTo>
                    <a:pt x="9" y="47"/>
                    <a:pt x="10" y="48"/>
                    <a:pt x="9" y="49"/>
                  </a:cubicBezTo>
                  <a:cubicBezTo>
                    <a:pt x="8" y="51"/>
                    <a:pt x="6" y="51"/>
                    <a:pt x="5" y="50"/>
                  </a:cubicBezTo>
                  <a:cubicBezTo>
                    <a:pt x="4" y="49"/>
                    <a:pt x="3" y="49"/>
                    <a:pt x="2" y="50"/>
                  </a:cubicBezTo>
                  <a:cubicBezTo>
                    <a:pt x="1" y="51"/>
                    <a:pt x="0" y="52"/>
                    <a:pt x="0" y="50"/>
                  </a:cubicBezTo>
                  <a:cubicBezTo>
                    <a:pt x="0" y="46"/>
                    <a:pt x="3" y="42"/>
                    <a:pt x="5" y="38"/>
                  </a:cubicBezTo>
                  <a:cubicBezTo>
                    <a:pt x="10" y="28"/>
                    <a:pt x="11" y="17"/>
                    <a:pt x="14" y="7"/>
                  </a:cubicBezTo>
                  <a:cubicBezTo>
                    <a:pt x="14" y="5"/>
                    <a:pt x="15" y="4"/>
                    <a:pt x="16" y="2"/>
                  </a:cubicBezTo>
                  <a:cubicBezTo>
                    <a:pt x="16" y="4"/>
                    <a:pt x="17" y="4"/>
                    <a:pt x="18" y="3"/>
                  </a:cubicBezTo>
                  <a:cubicBezTo>
                    <a:pt x="19" y="2"/>
                    <a:pt x="20" y="0"/>
                    <a:pt x="22" y="0"/>
                  </a:cubicBezTo>
                  <a:cubicBezTo>
                    <a:pt x="21" y="3"/>
                    <a:pt x="20" y="5"/>
                    <a:pt x="24" y="7"/>
                  </a:cubicBezTo>
                  <a:cubicBezTo>
                    <a:pt x="17" y="9"/>
                    <a:pt x="18" y="16"/>
                    <a:pt x="13" y="18"/>
                  </a:cubicBezTo>
                  <a:cubicBezTo>
                    <a:pt x="15" y="21"/>
                    <a:pt x="17" y="15"/>
                    <a:pt x="19" y="19"/>
                  </a:cubicBezTo>
                  <a:cubicBezTo>
                    <a:pt x="20" y="21"/>
                    <a:pt x="16" y="19"/>
                    <a:pt x="16" y="21"/>
                  </a:cubicBezTo>
                  <a:cubicBezTo>
                    <a:pt x="18" y="23"/>
                    <a:pt x="19" y="24"/>
                    <a:pt x="21" y="21"/>
                  </a:cubicBezTo>
                  <a:cubicBezTo>
                    <a:pt x="22" y="20"/>
                    <a:pt x="22" y="19"/>
                    <a:pt x="23" y="20"/>
                  </a:cubicBezTo>
                  <a:cubicBezTo>
                    <a:pt x="25" y="24"/>
                    <a:pt x="22" y="27"/>
                    <a:pt x="21" y="29"/>
                  </a:cubicBezTo>
                  <a:cubicBezTo>
                    <a:pt x="20" y="32"/>
                    <a:pt x="20" y="33"/>
                    <a:pt x="22" y="35"/>
                  </a:cubicBezTo>
                  <a:cubicBezTo>
                    <a:pt x="23" y="36"/>
                    <a:pt x="23" y="37"/>
                    <a:pt x="22" y="38"/>
                  </a:cubicBezTo>
                  <a:cubicBezTo>
                    <a:pt x="18" y="38"/>
                    <a:pt x="21" y="40"/>
                    <a:pt x="21" y="41"/>
                  </a:cubicBez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356" name="Freeform 1410"/>
            <p:cNvSpPr/>
            <p:nvPr/>
          </p:nvSpPr>
          <p:spPr bwMode="auto">
            <a:xfrm>
              <a:off x="2319338" y="1154114"/>
              <a:ext cx="120650" cy="134938"/>
            </a:xfrm>
            <a:custGeom>
              <a:avLst/>
              <a:gdLst>
                <a:gd name="T0" fmla="*/ 11 w 32"/>
                <a:gd name="T1" fmla="*/ 33 h 36"/>
                <a:gd name="T2" fmla="*/ 7 w 32"/>
                <a:gd name="T3" fmla="*/ 30 h 36"/>
                <a:gd name="T4" fmla="*/ 1 w 32"/>
                <a:gd name="T5" fmla="*/ 28 h 36"/>
                <a:gd name="T6" fmla="*/ 2 w 32"/>
                <a:gd name="T7" fmla="*/ 24 h 36"/>
                <a:gd name="T8" fmla="*/ 6 w 32"/>
                <a:gd name="T9" fmla="*/ 25 h 36"/>
                <a:gd name="T10" fmla="*/ 9 w 32"/>
                <a:gd name="T11" fmla="*/ 23 h 36"/>
                <a:gd name="T12" fmla="*/ 7 w 32"/>
                <a:gd name="T13" fmla="*/ 22 h 36"/>
                <a:gd name="T14" fmla="*/ 4 w 32"/>
                <a:gd name="T15" fmla="*/ 21 h 36"/>
                <a:gd name="T16" fmla="*/ 5 w 32"/>
                <a:gd name="T17" fmla="*/ 18 h 36"/>
                <a:gd name="T18" fmla="*/ 9 w 32"/>
                <a:gd name="T19" fmla="*/ 17 h 36"/>
                <a:gd name="T20" fmla="*/ 13 w 32"/>
                <a:gd name="T21" fmla="*/ 17 h 36"/>
                <a:gd name="T22" fmla="*/ 11 w 32"/>
                <a:gd name="T23" fmla="*/ 10 h 36"/>
                <a:gd name="T24" fmla="*/ 14 w 32"/>
                <a:gd name="T25" fmla="*/ 3 h 36"/>
                <a:gd name="T26" fmla="*/ 18 w 32"/>
                <a:gd name="T27" fmla="*/ 5 h 36"/>
                <a:gd name="T28" fmla="*/ 20 w 32"/>
                <a:gd name="T29" fmla="*/ 0 h 36"/>
                <a:gd name="T30" fmla="*/ 22 w 32"/>
                <a:gd name="T31" fmla="*/ 4 h 36"/>
                <a:gd name="T32" fmla="*/ 27 w 32"/>
                <a:gd name="T33" fmla="*/ 1 h 36"/>
                <a:gd name="T34" fmla="*/ 31 w 32"/>
                <a:gd name="T35" fmla="*/ 6 h 36"/>
                <a:gd name="T36" fmla="*/ 31 w 32"/>
                <a:gd name="T37" fmla="*/ 9 h 36"/>
                <a:gd name="T38" fmla="*/ 13 w 32"/>
                <a:gd name="T39" fmla="*/ 36 h 36"/>
                <a:gd name="T40" fmla="*/ 12 w 32"/>
                <a:gd name="T41" fmla="*/ 35 h 36"/>
                <a:gd name="T42" fmla="*/ 11 w 32"/>
                <a:gd name="T43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" h="36">
                  <a:moveTo>
                    <a:pt x="11" y="33"/>
                  </a:moveTo>
                  <a:cubicBezTo>
                    <a:pt x="11" y="29"/>
                    <a:pt x="11" y="29"/>
                    <a:pt x="7" y="30"/>
                  </a:cubicBezTo>
                  <a:cubicBezTo>
                    <a:pt x="5" y="30"/>
                    <a:pt x="2" y="32"/>
                    <a:pt x="1" y="28"/>
                  </a:cubicBezTo>
                  <a:cubicBezTo>
                    <a:pt x="0" y="26"/>
                    <a:pt x="1" y="25"/>
                    <a:pt x="2" y="24"/>
                  </a:cubicBezTo>
                  <a:cubicBezTo>
                    <a:pt x="4" y="23"/>
                    <a:pt x="5" y="24"/>
                    <a:pt x="6" y="25"/>
                  </a:cubicBezTo>
                  <a:cubicBezTo>
                    <a:pt x="8" y="25"/>
                    <a:pt x="9" y="25"/>
                    <a:pt x="9" y="23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5" y="22"/>
                    <a:pt x="5" y="22"/>
                    <a:pt x="4" y="21"/>
                  </a:cubicBezTo>
                  <a:cubicBezTo>
                    <a:pt x="4" y="20"/>
                    <a:pt x="4" y="19"/>
                    <a:pt x="5" y="18"/>
                  </a:cubicBezTo>
                  <a:cubicBezTo>
                    <a:pt x="6" y="18"/>
                    <a:pt x="7" y="17"/>
                    <a:pt x="9" y="17"/>
                  </a:cubicBezTo>
                  <a:cubicBezTo>
                    <a:pt x="10" y="18"/>
                    <a:pt x="11" y="18"/>
                    <a:pt x="13" y="17"/>
                  </a:cubicBezTo>
                  <a:cubicBezTo>
                    <a:pt x="8" y="15"/>
                    <a:pt x="10" y="12"/>
                    <a:pt x="11" y="10"/>
                  </a:cubicBezTo>
                  <a:cubicBezTo>
                    <a:pt x="11" y="7"/>
                    <a:pt x="12" y="5"/>
                    <a:pt x="14" y="3"/>
                  </a:cubicBezTo>
                  <a:cubicBezTo>
                    <a:pt x="16" y="2"/>
                    <a:pt x="17" y="5"/>
                    <a:pt x="18" y="5"/>
                  </a:cubicBezTo>
                  <a:cubicBezTo>
                    <a:pt x="20" y="4"/>
                    <a:pt x="16" y="1"/>
                    <a:pt x="20" y="0"/>
                  </a:cubicBezTo>
                  <a:cubicBezTo>
                    <a:pt x="22" y="0"/>
                    <a:pt x="23" y="1"/>
                    <a:pt x="22" y="4"/>
                  </a:cubicBezTo>
                  <a:cubicBezTo>
                    <a:pt x="22" y="1"/>
                    <a:pt x="25" y="1"/>
                    <a:pt x="27" y="1"/>
                  </a:cubicBezTo>
                  <a:cubicBezTo>
                    <a:pt x="32" y="1"/>
                    <a:pt x="32" y="1"/>
                    <a:pt x="31" y="6"/>
                  </a:cubicBezTo>
                  <a:cubicBezTo>
                    <a:pt x="30" y="7"/>
                    <a:pt x="30" y="8"/>
                    <a:pt x="31" y="9"/>
                  </a:cubicBezTo>
                  <a:cubicBezTo>
                    <a:pt x="26" y="19"/>
                    <a:pt x="19" y="27"/>
                    <a:pt x="13" y="36"/>
                  </a:cubicBezTo>
                  <a:cubicBezTo>
                    <a:pt x="13" y="36"/>
                    <a:pt x="12" y="35"/>
                    <a:pt x="12" y="35"/>
                  </a:cubicBezTo>
                  <a:cubicBezTo>
                    <a:pt x="11" y="34"/>
                    <a:pt x="11" y="34"/>
                    <a:pt x="11" y="33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grpSp>
          <p:nvGrpSpPr>
            <p:cNvPr id="16" name="Group 1612"/>
            <p:cNvGrpSpPr/>
            <p:nvPr/>
          </p:nvGrpSpPr>
          <p:grpSpPr bwMode="auto">
            <a:xfrm>
              <a:off x="552450" y="346076"/>
              <a:ext cx="2203450" cy="2082800"/>
              <a:chOff x="348" y="218"/>
              <a:chExt cx="1388" cy="1312"/>
            </a:xfrm>
          </p:grpSpPr>
          <p:sp>
            <p:nvSpPr>
              <p:cNvPr id="957" name="Freeform 1412"/>
              <p:cNvSpPr/>
              <p:nvPr/>
            </p:nvSpPr>
            <p:spPr bwMode="auto">
              <a:xfrm>
                <a:off x="1527" y="251"/>
                <a:ext cx="83" cy="60"/>
              </a:xfrm>
              <a:custGeom>
                <a:avLst/>
                <a:gdLst>
                  <a:gd name="T0" fmla="*/ 17 w 35"/>
                  <a:gd name="T1" fmla="*/ 0 h 25"/>
                  <a:gd name="T2" fmla="*/ 22 w 35"/>
                  <a:gd name="T3" fmla="*/ 5 h 25"/>
                  <a:gd name="T4" fmla="*/ 27 w 35"/>
                  <a:gd name="T5" fmla="*/ 7 h 25"/>
                  <a:gd name="T6" fmla="*/ 27 w 35"/>
                  <a:gd name="T7" fmla="*/ 5 h 25"/>
                  <a:gd name="T8" fmla="*/ 25 w 35"/>
                  <a:gd name="T9" fmla="*/ 2 h 25"/>
                  <a:gd name="T10" fmla="*/ 29 w 35"/>
                  <a:gd name="T11" fmla="*/ 0 h 25"/>
                  <a:gd name="T12" fmla="*/ 35 w 35"/>
                  <a:gd name="T13" fmla="*/ 3 h 25"/>
                  <a:gd name="T14" fmla="*/ 34 w 35"/>
                  <a:gd name="T15" fmla="*/ 4 h 25"/>
                  <a:gd name="T16" fmla="*/ 31 w 35"/>
                  <a:gd name="T17" fmla="*/ 14 h 25"/>
                  <a:gd name="T18" fmla="*/ 27 w 35"/>
                  <a:gd name="T19" fmla="*/ 17 h 25"/>
                  <a:gd name="T20" fmla="*/ 27 w 35"/>
                  <a:gd name="T21" fmla="*/ 14 h 25"/>
                  <a:gd name="T22" fmla="*/ 25 w 35"/>
                  <a:gd name="T23" fmla="*/ 13 h 25"/>
                  <a:gd name="T24" fmla="*/ 20 w 35"/>
                  <a:gd name="T25" fmla="*/ 22 h 25"/>
                  <a:gd name="T26" fmla="*/ 15 w 35"/>
                  <a:gd name="T27" fmla="*/ 23 h 25"/>
                  <a:gd name="T28" fmla="*/ 14 w 35"/>
                  <a:gd name="T29" fmla="*/ 18 h 25"/>
                  <a:gd name="T30" fmla="*/ 17 w 35"/>
                  <a:gd name="T31" fmla="*/ 18 h 25"/>
                  <a:gd name="T32" fmla="*/ 14 w 35"/>
                  <a:gd name="T33" fmla="*/ 17 h 25"/>
                  <a:gd name="T34" fmla="*/ 7 w 35"/>
                  <a:gd name="T35" fmla="*/ 19 h 25"/>
                  <a:gd name="T36" fmla="*/ 9 w 35"/>
                  <a:gd name="T37" fmla="*/ 14 h 25"/>
                  <a:gd name="T38" fmla="*/ 3 w 35"/>
                  <a:gd name="T39" fmla="*/ 11 h 25"/>
                  <a:gd name="T40" fmla="*/ 2 w 35"/>
                  <a:gd name="T41" fmla="*/ 8 h 25"/>
                  <a:gd name="T42" fmla="*/ 7 w 35"/>
                  <a:gd name="T43" fmla="*/ 1 h 25"/>
                  <a:gd name="T44" fmla="*/ 17 w 35"/>
                  <a:gd name="T45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5" h="25">
                    <a:moveTo>
                      <a:pt x="17" y="0"/>
                    </a:moveTo>
                    <a:cubicBezTo>
                      <a:pt x="20" y="1"/>
                      <a:pt x="23" y="0"/>
                      <a:pt x="22" y="5"/>
                    </a:cubicBezTo>
                    <a:cubicBezTo>
                      <a:pt x="22" y="7"/>
                      <a:pt x="26" y="4"/>
                      <a:pt x="27" y="7"/>
                    </a:cubicBezTo>
                    <a:cubicBezTo>
                      <a:pt x="28" y="6"/>
                      <a:pt x="28" y="5"/>
                      <a:pt x="27" y="5"/>
                    </a:cubicBezTo>
                    <a:cubicBezTo>
                      <a:pt x="27" y="3"/>
                      <a:pt x="23" y="5"/>
                      <a:pt x="25" y="2"/>
                    </a:cubicBezTo>
                    <a:cubicBezTo>
                      <a:pt x="25" y="0"/>
                      <a:pt x="28" y="0"/>
                      <a:pt x="29" y="0"/>
                    </a:cubicBezTo>
                    <a:cubicBezTo>
                      <a:pt x="32" y="0"/>
                      <a:pt x="32" y="3"/>
                      <a:pt x="35" y="3"/>
                    </a:cubicBezTo>
                    <a:cubicBezTo>
                      <a:pt x="35" y="4"/>
                      <a:pt x="35" y="4"/>
                      <a:pt x="34" y="4"/>
                    </a:cubicBezTo>
                    <a:cubicBezTo>
                      <a:pt x="29" y="6"/>
                      <a:pt x="32" y="10"/>
                      <a:pt x="31" y="14"/>
                    </a:cubicBezTo>
                    <a:cubicBezTo>
                      <a:pt x="30" y="16"/>
                      <a:pt x="29" y="16"/>
                      <a:pt x="27" y="17"/>
                    </a:cubicBezTo>
                    <a:cubicBezTo>
                      <a:pt x="26" y="16"/>
                      <a:pt x="27" y="15"/>
                      <a:pt x="27" y="14"/>
                    </a:cubicBezTo>
                    <a:cubicBezTo>
                      <a:pt x="27" y="12"/>
                      <a:pt x="26" y="13"/>
                      <a:pt x="25" y="13"/>
                    </a:cubicBezTo>
                    <a:cubicBezTo>
                      <a:pt x="26" y="18"/>
                      <a:pt x="21" y="19"/>
                      <a:pt x="20" y="22"/>
                    </a:cubicBezTo>
                    <a:cubicBezTo>
                      <a:pt x="19" y="25"/>
                      <a:pt x="17" y="24"/>
                      <a:pt x="15" y="23"/>
                    </a:cubicBezTo>
                    <a:cubicBezTo>
                      <a:pt x="14" y="22"/>
                      <a:pt x="13" y="20"/>
                      <a:pt x="14" y="18"/>
                    </a:cubicBezTo>
                    <a:cubicBezTo>
                      <a:pt x="15" y="16"/>
                      <a:pt x="16" y="17"/>
                      <a:pt x="17" y="18"/>
                    </a:cubicBezTo>
                    <a:cubicBezTo>
                      <a:pt x="16" y="16"/>
                      <a:pt x="15" y="16"/>
                      <a:pt x="14" y="17"/>
                    </a:cubicBezTo>
                    <a:cubicBezTo>
                      <a:pt x="13" y="23"/>
                      <a:pt x="10" y="20"/>
                      <a:pt x="7" y="19"/>
                    </a:cubicBezTo>
                    <a:cubicBezTo>
                      <a:pt x="7" y="17"/>
                      <a:pt x="9" y="16"/>
                      <a:pt x="9" y="14"/>
                    </a:cubicBezTo>
                    <a:cubicBezTo>
                      <a:pt x="8" y="13"/>
                      <a:pt x="5" y="11"/>
                      <a:pt x="3" y="11"/>
                    </a:cubicBezTo>
                    <a:cubicBezTo>
                      <a:pt x="2" y="10"/>
                      <a:pt x="0" y="8"/>
                      <a:pt x="2" y="8"/>
                    </a:cubicBezTo>
                    <a:cubicBezTo>
                      <a:pt x="5" y="7"/>
                      <a:pt x="5" y="3"/>
                      <a:pt x="7" y="1"/>
                    </a:cubicBezTo>
                    <a:cubicBezTo>
                      <a:pt x="11" y="0"/>
                      <a:pt x="14" y="0"/>
                      <a:pt x="17" y="0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8" name="Freeform 1413"/>
              <p:cNvSpPr/>
              <p:nvPr/>
            </p:nvSpPr>
            <p:spPr bwMode="auto">
              <a:xfrm>
                <a:off x="1437" y="651"/>
                <a:ext cx="135" cy="47"/>
              </a:xfrm>
              <a:custGeom>
                <a:avLst/>
                <a:gdLst>
                  <a:gd name="T0" fmla="*/ 56 w 57"/>
                  <a:gd name="T1" fmla="*/ 15 h 20"/>
                  <a:gd name="T2" fmla="*/ 53 w 57"/>
                  <a:gd name="T3" fmla="*/ 17 h 20"/>
                  <a:gd name="T4" fmla="*/ 51 w 57"/>
                  <a:gd name="T5" fmla="*/ 18 h 20"/>
                  <a:gd name="T6" fmla="*/ 45 w 57"/>
                  <a:gd name="T7" fmla="*/ 20 h 20"/>
                  <a:gd name="T8" fmla="*/ 43 w 57"/>
                  <a:gd name="T9" fmla="*/ 20 h 20"/>
                  <a:gd name="T10" fmla="*/ 38 w 57"/>
                  <a:gd name="T11" fmla="*/ 20 h 20"/>
                  <a:gd name="T12" fmla="*/ 21 w 57"/>
                  <a:gd name="T13" fmla="*/ 18 h 20"/>
                  <a:gd name="T14" fmla="*/ 19 w 57"/>
                  <a:gd name="T15" fmla="*/ 11 h 20"/>
                  <a:gd name="T16" fmla="*/ 13 w 57"/>
                  <a:gd name="T17" fmla="*/ 16 h 20"/>
                  <a:gd name="T18" fmla="*/ 2 w 57"/>
                  <a:gd name="T19" fmla="*/ 12 h 20"/>
                  <a:gd name="T20" fmla="*/ 0 w 57"/>
                  <a:gd name="T21" fmla="*/ 10 h 20"/>
                  <a:gd name="T22" fmla="*/ 10 w 57"/>
                  <a:gd name="T23" fmla="*/ 4 h 20"/>
                  <a:gd name="T24" fmla="*/ 15 w 57"/>
                  <a:gd name="T25" fmla="*/ 4 h 20"/>
                  <a:gd name="T26" fmla="*/ 16 w 57"/>
                  <a:gd name="T27" fmla="*/ 5 h 20"/>
                  <a:gd name="T28" fmla="*/ 24 w 57"/>
                  <a:gd name="T29" fmla="*/ 10 h 20"/>
                  <a:gd name="T30" fmla="*/ 33 w 57"/>
                  <a:gd name="T31" fmla="*/ 7 h 20"/>
                  <a:gd name="T32" fmla="*/ 32 w 57"/>
                  <a:gd name="T33" fmla="*/ 10 h 20"/>
                  <a:gd name="T34" fmla="*/ 33 w 57"/>
                  <a:gd name="T35" fmla="*/ 11 h 20"/>
                  <a:gd name="T36" fmla="*/ 46 w 57"/>
                  <a:gd name="T37" fmla="*/ 6 h 20"/>
                  <a:gd name="T38" fmla="*/ 49 w 57"/>
                  <a:gd name="T39" fmla="*/ 7 h 20"/>
                  <a:gd name="T40" fmla="*/ 55 w 57"/>
                  <a:gd name="T41" fmla="*/ 13 h 20"/>
                  <a:gd name="T42" fmla="*/ 56 w 57"/>
                  <a:gd name="T43" fmla="*/ 15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7" h="20">
                    <a:moveTo>
                      <a:pt x="56" y="15"/>
                    </a:moveTo>
                    <a:cubicBezTo>
                      <a:pt x="56" y="16"/>
                      <a:pt x="54" y="16"/>
                      <a:pt x="53" y="17"/>
                    </a:cubicBezTo>
                    <a:cubicBezTo>
                      <a:pt x="53" y="17"/>
                      <a:pt x="52" y="18"/>
                      <a:pt x="51" y="18"/>
                    </a:cubicBezTo>
                    <a:cubicBezTo>
                      <a:pt x="49" y="19"/>
                      <a:pt x="47" y="19"/>
                      <a:pt x="45" y="20"/>
                    </a:cubicBezTo>
                    <a:cubicBezTo>
                      <a:pt x="45" y="20"/>
                      <a:pt x="44" y="20"/>
                      <a:pt x="43" y="20"/>
                    </a:cubicBezTo>
                    <a:cubicBezTo>
                      <a:pt x="42" y="20"/>
                      <a:pt x="40" y="20"/>
                      <a:pt x="38" y="20"/>
                    </a:cubicBezTo>
                    <a:cubicBezTo>
                      <a:pt x="33" y="20"/>
                      <a:pt x="27" y="19"/>
                      <a:pt x="21" y="18"/>
                    </a:cubicBezTo>
                    <a:cubicBezTo>
                      <a:pt x="17" y="17"/>
                      <a:pt x="21" y="13"/>
                      <a:pt x="19" y="11"/>
                    </a:cubicBezTo>
                    <a:cubicBezTo>
                      <a:pt x="16" y="11"/>
                      <a:pt x="17" y="17"/>
                      <a:pt x="13" y="16"/>
                    </a:cubicBezTo>
                    <a:cubicBezTo>
                      <a:pt x="9" y="16"/>
                      <a:pt x="6" y="14"/>
                      <a:pt x="2" y="12"/>
                    </a:cubicBezTo>
                    <a:cubicBezTo>
                      <a:pt x="1" y="12"/>
                      <a:pt x="0" y="11"/>
                      <a:pt x="0" y="10"/>
                    </a:cubicBezTo>
                    <a:cubicBezTo>
                      <a:pt x="2" y="5"/>
                      <a:pt x="3" y="0"/>
                      <a:pt x="10" y="4"/>
                    </a:cubicBezTo>
                    <a:cubicBezTo>
                      <a:pt x="11" y="5"/>
                      <a:pt x="13" y="4"/>
                      <a:pt x="15" y="4"/>
                    </a:cubicBezTo>
                    <a:cubicBezTo>
                      <a:pt x="15" y="4"/>
                      <a:pt x="16" y="4"/>
                      <a:pt x="16" y="5"/>
                    </a:cubicBezTo>
                    <a:cubicBezTo>
                      <a:pt x="19" y="6"/>
                      <a:pt x="24" y="5"/>
                      <a:pt x="24" y="10"/>
                    </a:cubicBezTo>
                    <a:cubicBezTo>
                      <a:pt x="27" y="8"/>
                      <a:pt x="29" y="6"/>
                      <a:pt x="33" y="7"/>
                    </a:cubicBezTo>
                    <a:cubicBezTo>
                      <a:pt x="34" y="8"/>
                      <a:pt x="33" y="9"/>
                      <a:pt x="32" y="10"/>
                    </a:cubicBezTo>
                    <a:cubicBezTo>
                      <a:pt x="31" y="11"/>
                      <a:pt x="33" y="11"/>
                      <a:pt x="33" y="11"/>
                    </a:cubicBezTo>
                    <a:cubicBezTo>
                      <a:pt x="38" y="11"/>
                      <a:pt x="42" y="8"/>
                      <a:pt x="46" y="6"/>
                    </a:cubicBezTo>
                    <a:cubicBezTo>
                      <a:pt x="48" y="5"/>
                      <a:pt x="49" y="6"/>
                      <a:pt x="49" y="7"/>
                    </a:cubicBezTo>
                    <a:cubicBezTo>
                      <a:pt x="51" y="10"/>
                      <a:pt x="52" y="12"/>
                      <a:pt x="55" y="13"/>
                    </a:cubicBezTo>
                    <a:cubicBezTo>
                      <a:pt x="55" y="13"/>
                      <a:pt x="57" y="13"/>
                      <a:pt x="56" y="15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9" name="Freeform 1414"/>
              <p:cNvSpPr/>
              <p:nvPr/>
            </p:nvSpPr>
            <p:spPr bwMode="auto">
              <a:xfrm>
                <a:off x="1029" y="1439"/>
                <a:ext cx="78" cy="53"/>
              </a:xfrm>
              <a:custGeom>
                <a:avLst/>
                <a:gdLst>
                  <a:gd name="T0" fmla="*/ 27 w 33"/>
                  <a:gd name="T1" fmla="*/ 19 h 22"/>
                  <a:gd name="T2" fmla="*/ 14 w 33"/>
                  <a:gd name="T3" fmla="*/ 19 h 22"/>
                  <a:gd name="T4" fmla="*/ 7 w 33"/>
                  <a:gd name="T5" fmla="*/ 21 h 22"/>
                  <a:gd name="T6" fmla="*/ 1 w 33"/>
                  <a:gd name="T7" fmla="*/ 11 h 22"/>
                  <a:gd name="T8" fmla="*/ 3 w 33"/>
                  <a:gd name="T9" fmla="*/ 10 h 22"/>
                  <a:gd name="T10" fmla="*/ 4 w 33"/>
                  <a:gd name="T11" fmla="*/ 12 h 22"/>
                  <a:gd name="T12" fmla="*/ 6 w 33"/>
                  <a:gd name="T13" fmla="*/ 14 h 22"/>
                  <a:gd name="T14" fmla="*/ 5 w 33"/>
                  <a:gd name="T15" fmla="*/ 10 h 22"/>
                  <a:gd name="T16" fmla="*/ 7 w 33"/>
                  <a:gd name="T17" fmla="*/ 6 h 22"/>
                  <a:gd name="T18" fmla="*/ 10 w 33"/>
                  <a:gd name="T19" fmla="*/ 11 h 22"/>
                  <a:gd name="T20" fmla="*/ 8 w 33"/>
                  <a:gd name="T21" fmla="*/ 4 h 22"/>
                  <a:gd name="T22" fmla="*/ 8 w 33"/>
                  <a:gd name="T23" fmla="*/ 3 h 22"/>
                  <a:gd name="T24" fmla="*/ 11 w 33"/>
                  <a:gd name="T25" fmla="*/ 0 h 22"/>
                  <a:gd name="T26" fmla="*/ 13 w 33"/>
                  <a:gd name="T27" fmla="*/ 3 h 22"/>
                  <a:gd name="T28" fmla="*/ 18 w 33"/>
                  <a:gd name="T29" fmla="*/ 3 h 22"/>
                  <a:gd name="T30" fmla="*/ 25 w 33"/>
                  <a:gd name="T31" fmla="*/ 3 h 22"/>
                  <a:gd name="T32" fmla="*/ 30 w 33"/>
                  <a:gd name="T33" fmla="*/ 9 h 22"/>
                  <a:gd name="T34" fmla="*/ 33 w 33"/>
                  <a:gd name="T35" fmla="*/ 10 h 22"/>
                  <a:gd name="T36" fmla="*/ 32 w 33"/>
                  <a:gd name="T37" fmla="*/ 13 h 22"/>
                  <a:gd name="T38" fmla="*/ 30 w 33"/>
                  <a:gd name="T39" fmla="*/ 18 h 22"/>
                  <a:gd name="T40" fmla="*/ 27 w 33"/>
                  <a:gd name="T41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2">
                    <a:moveTo>
                      <a:pt x="27" y="19"/>
                    </a:moveTo>
                    <a:cubicBezTo>
                      <a:pt x="22" y="19"/>
                      <a:pt x="18" y="20"/>
                      <a:pt x="14" y="19"/>
                    </a:cubicBezTo>
                    <a:cubicBezTo>
                      <a:pt x="13" y="19"/>
                      <a:pt x="10" y="22"/>
                      <a:pt x="7" y="21"/>
                    </a:cubicBezTo>
                    <a:cubicBezTo>
                      <a:pt x="4" y="20"/>
                      <a:pt x="0" y="14"/>
                      <a:pt x="1" y="11"/>
                    </a:cubicBezTo>
                    <a:cubicBezTo>
                      <a:pt x="2" y="10"/>
                      <a:pt x="2" y="10"/>
                      <a:pt x="3" y="10"/>
                    </a:cubicBezTo>
                    <a:cubicBezTo>
                      <a:pt x="4" y="10"/>
                      <a:pt x="4" y="11"/>
                      <a:pt x="4" y="12"/>
                    </a:cubicBezTo>
                    <a:cubicBezTo>
                      <a:pt x="4" y="13"/>
                      <a:pt x="4" y="14"/>
                      <a:pt x="6" y="14"/>
                    </a:cubicBezTo>
                    <a:cubicBezTo>
                      <a:pt x="7" y="13"/>
                      <a:pt x="5" y="11"/>
                      <a:pt x="5" y="10"/>
                    </a:cubicBezTo>
                    <a:cubicBezTo>
                      <a:pt x="5" y="9"/>
                      <a:pt x="5" y="8"/>
                      <a:pt x="7" y="6"/>
                    </a:cubicBezTo>
                    <a:cubicBezTo>
                      <a:pt x="7" y="9"/>
                      <a:pt x="7" y="11"/>
                      <a:pt x="10" y="11"/>
                    </a:cubicBezTo>
                    <a:cubicBezTo>
                      <a:pt x="9" y="9"/>
                      <a:pt x="9" y="6"/>
                      <a:pt x="8" y="4"/>
                    </a:cubicBezTo>
                    <a:cubicBezTo>
                      <a:pt x="8" y="4"/>
                      <a:pt x="8" y="4"/>
                      <a:pt x="8" y="3"/>
                    </a:cubicBezTo>
                    <a:cubicBezTo>
                      <a:pt x="9" y="2"/>
                      <a:pt x="10" y="0"/>
                      <a:pt x="11" y="0"/>
                    </a:cubicBezTo>
                    <a:cubicBezTo>
                      <a:pt x="13" y="0"/>
                      <a:pt x="13" y="2"/>
                      <a:pt x="13" y="3"/>
                    </a:cubicBezTo>
                    <a:cubicBezTo>
                      <a:pt x="15" y="6"/>
                      <a:pt x="17" y="4"/>
                      <a:pt x="18" y="3"/>
                    </a:cubicBezTo>
                    <a:cubicBezTo>
                      <a:pt x="20" y="1"/>
                      <a:pt x="22" y="0"/>
                      <a:pt x="25" y="3"/>
                    </a:cubicBezTo>
                    <a:cubicBezTo>
                      <a:pt x="26" y="6"/>
                      <a:pt x="27" y="8"/>
                      <a:pt x="30" y="9"/>
                    </a:cubicBezTo>
                    <a:cubicBezTo>
                      <a:pt x="31" y="9"/>
                      <a:pt x="32" y="9"/>
                      <a:pt x="33" y="10"/>
                    </a:cubicBezTo>
                    <a:cubicBezTo>
                      <a:pt x="33" y="11"/>
                      <a:pt x="33" y="12"/>
                      <a:pt x="32" y="13"/>
                    </a:cubicBezTo>
                    <a:cubicBezTo>
                      <a:pt x="32" y="15"/>
                      <a:pt x="32" y="17"/>
                      <a:pt x="30" y="18"/>
                    </a:cubicBezTo>
                    <a:cubicBezTo>
                      <a:pt x="29" y="19"/>
                      <a:pt x="28" y="20"/>
                      <a:pt x="27" y="19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0" name="Freeform 1415"/>
              <p:cNvSpPr/>
              <p:nvPr/>
            </p:nvSpPr>
            <p:spPr bwMode="auto">
              <a:xfrm>
                <a:off x="1079" y="1254"/>
                <a:ext cx="47" cy="216"/>
              </a:xfrm>
              <a:custGeom>
                <a:avLst/>
                <a:gdLst>
                  <a:gd name="T0" fmla="*/ 11 w 20"/>
                  <a:gd name="T1" fmla="*/ 91 h 91"/>
                  <a:gd name="T2" fmla="*/ 11 w 20"/>
                  <a:gd name="T3" fmla="*/ 88 h 91"/>
                  <a:gd name="T4" fmla="*/ 10 w 20"/>
                  <a:gd name="T5" fmla="*/ 83 h 91"/>
                  <a:gd name="T6" fmla="*/ 10 w 20"/>
                  <a:gd name="T7" fmla="*/ 70 h 91"/>
                  <a:gd name="T8" fmla="*/ 5 w 20"/>
                  <a:gd name="T9" fmla="*/ 73 h 91"/>
                  <a:gd name="T10" fmla="*/ 0 w 20"/>
                  <a:gd name="T11" fmla="*/ 68 h 91"/>
                  <a:gd name="T12" fmla="*/ 9 w 20"/>
                  <a:gd name="T13" fmla="*/ 43 h 91"/>
                  <a:gd name="T14" fmla="*/ 11 w 20"/>
                  <a:gd name="T15" fmla="*/ 36 h 91"/>
                  <a:gd name="T16" fmla="*/ 12 w 20"/>
                  <a:gd name="T17" fmla="*/ 33 h 91"/>
                  <a:gd name="T18" fmla="*/ 13 w 20"/>
                  <a:gd name="T19" fmla="*/ 24 h 91"/>
                  <a:gd name="T20" fmla="*/ 13 w 20"/>
                  <a:gd name="T21" fmla="*/ 22 h 91"/>
                  <a:gd name="T22" fmla="*/ 14 w 20"/>
                  <a:gd name="T23" fmla="*/ 12 h 91"/>
                  <a:gd name="T24" fmla="*/ 15 w 20"/>
                  <a:gd name="T25" fmla="*/ 8 h 91"/>
                  <a:gd name="T26" fmla="*/ 18 w 20"/>
                  <a:gd name="T27" fmla="*/ 1 h 91"/>
                  <a:gd name="T28" fmla="*/ 19 w 20"/>
                  <a:gd name="T29" fmla="*/ 0 h 91"/>
                  <a:gd name="T30" fmla="*/ 19 w 20"/>
                  <a:gd name="T31" fmla="*/ 2 h 91"/>
                  <a:gd name="T32" fmla="*/ 18 w 20"/>
                  <a:gd name="T33" fmla="*/ 19 h 91"/>
                  <a:gd name="T34" fmla="*/ 18 w 20"/>
                  <a:gd name="T35" fmla="*/ 25 h 91"/>
                  <a:gd name="T36" fmla="*/ 18 w 20"/>
                  <a:gd name="T37" fmla="*/ 25 h 91"/>
                  <a:gd name="T38" fmla="*/ 17 w 20"/>
                  <a:gd name="T39" fmla="*/ 30 h 91"/>
                  <a:gd name="T40" fmla="*/ 17 w 20"/>
                  <a:gd name="T41" fmla="*/ 37 h 91"/>
                  <a:gd name="T42" fmla="*/ 16 w 20"/>
                  <a:gd name="T43" fmla="*/ 42 h 91"/>
                  <a:gd name="T44" fmla="*/ 14 w 20"/>
                  <a:gd name="T45" fmla="*/ 53 h 91"/>
                  <a:gd name="T46" fmla="*/ 13 w 20"/>
                  <a:gd name="T47" fmla="*/ 83 h 91"/>
                  <a:gd name="T48" fmla="*/ 11 w 20"/>
                  <a:gd name="T49" fmla="*/ 9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91">
                    <a:moveTo>
                      <a:pt x="11" y="91"/>
                    </a:moveTo>
                    <a:cubicBezTo>
                      <a:pt x="11" y="90"/>
                      <a:pt x="11" y="89"/>
                      <a:pt x="11" y="88"/>
                    </a:cubicBezTo>
                    <a:cubicBezTo>
                      <a:pt x="10" y="86"/>
                      <a:pt x="10" y="85"/>
                      <a:pt x="10" y="83"/>
                    </a:cubicBezTo>
                    <a:cubicBezTo>
                      <a:pt x="9" y="79"/>
                      <a:pt x="12" y="74"/>
                      <a:pt x="10" y="70"/>
                    </a:cubicBezTo>
                    <a:cubicBezTo>
                      <a:pt x="9" y="72"/>
                      <a:pt x="7" y="74"/>
                      <a:pt x="5" y="73"/>
                    </a:cubicBezTo>
                    <a:cubicBezTo>
                      <a:pt x="3" y="71"/>
                      <a:pt x="1" y="70"/>
                      <a:pt x="0" y="68"/>
                    </a:cubicBezTo>
                    <a:cubicBezTo>
                      <a:pt x="4" y="60"/>
                      <a:pt x="7" y="51"/>
                      <a:pt x="9" y="43"/>
                    </a:cubicBezTo>
                    <a:cubicBezTo>
                      <a:pt x="10" y="40"/>
                      <a:pt x="10" y="38"/>
                      <a:pt x="11" y="36"/>
                    </a:cubicBezTo>
                    <a:cubicBezTo>
                      <a:pt x="12" y="35"/>
                      <a:pt x="12" y="34"/>
                      <a:pt x="12" y="33"/>
                    </a:cubicBezTo>
                    <a:cubicBezTo>
                      <a:pt x="10" y="29"/>
                      <a:pt x="11" y="26"/>
                      <a:pt x="13" y="24"/>
                    </a:cubicBezTo>
                    <a:cubicBezTo>
                      <a:pt x="15" y="23"/>
                      <a:pt x="13" y="22"/>
                      <a:pt x="13" y="22"/>
                    </a:cubicBezTo>
                    <a:cubicBezTo>
                      <a:pt x="12" y="18"/>
                      <a:pt x="14" y="15"/>
                      <a:pt x="14" y="12"/>
                    </a:cubicBezTo>
                    <a:cubicBezTo>
                      <a:pt x="15" y="11"/>
                      <a:pt x="15" y="9"/>
                      <a:pt x="15" y="8"/>
                    </a:cubicBezTo>
                    <a:cubicBezTo>
                      <a:pt x="16" y="5"/>
                      <a:pt x="16" y="3"/>
                      <a:pt x="18" y="1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20" y="1"/>
                      <a:pt x="19" y="2"/>
                      <a:pt x="19" y="2"/>
                    </a:cubicBezTo>
                    <a:cubicBezTo>
                      <a:pt x="18" y="8"/>
                      <a:pt x="17" y="13"/>
                      <a:pt x="18" y="19"/>
                    </a:cubicBezTo>
                    <a:cubicBezTo>
                      <a:pt x="17" y="21"/>
                      <a:pt x="17" y="23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27"/>
                      <a:pt x="18" y="29"/>
                      <a:pt x="17" y="30"/>
                    </a:cubicBezTo>
                    <a:cubicBezTo>
                      <a:pt x="15" y="32"/>
                      <a:pt x="16" y="34"/>
                      <a:pt x="17" y="37"/>
                    </a:cubicBezTo>
                    <a:cubicBezTo>
                      <a:pt x="16" y="38"/>
                      <a:pt x="17" y="40"/>
                      <a:pt x="16" y="42"/>
                    </a:cubicBezTo>
                    <a:cubicBezTo>
                      <a:pt x="16" y="46"/>
                      <a:pt x="14" y="49"/>
                      <a:pt x="14" y="53"/>
                    </a:cubicBezTo>
                    <a:cubicBezTo>
                      <a:pt x="11" y="63"/>
                      <a:pt x="14" y="73"/>
                      <a:pt x="13" y="83"/>
                    </a:cubicBezTo>
                    <a:cubicBezTo>
                      <a:pt x="13" y="85"/>
                      <a:pt x="12" y="88"/>
                      <a:pt x="11" y="91"/>
                    </a:cubicBez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1" name="Freeform 1416"/>
              <p:cNvSpPr/>
              <p:nvPr/>
            </p:nvSpPr>
            <p:spPr bwMode="auto">
              <a:xfrm>
                <a:off x="583" y="1164"/>
                <a:ext cx="78" cy="57"/>
              </a:xfrm>
              <a:custGeom>
                <a:avLst/>
                <a:gdLst>
                  <a:gd name="T0" fmla="*/ 0 w 33"/>
                  <a:gd name="T1" fmla="*/ 10 h 24"/>
                  <a:gd name="T2" fmla="*/ 2 w 33"/>
                  <a:gd name="T3" fmla="*/ 11 h 24"/>
                  <a:gd name="T4" fmla="*/ 4 w 33"/>
                  <a:gd name="T5" fmla="*/ 13 h 24"/>
                  <a:gd name="T6" fmla="*/ 5 w 33"/>
                  <a:gd name="T7" fmla="*/ 10 h 24"/>
                  <a:gd name="T8" fmla="*/ 4 w 33"/>
                  <a:gd name="T9" fmla="*/ 6 h 24"/>
                  <a:gd name="T10" fmla="*/ 12 w 33"/>
                  <a:gd name="T11" fmla="*/ 0 h 24"/>
                  <a:gd name="T12" fmla="*/ 24 w 33"/>
                  <a:gd name="T13" fmla="*/ 5 h 24"/>
                  <a:gd name="T14" fmla="*/ 26 w 33"/>
                  <a:gd name="T15" fmla="*/ 7 h 24"/>
                  <a:gd name="T16" fmla="*/ 30 w 33"/>
                  <a:gd name="T17" fmla="*/ 5 h 24"/>
                  <a:gd name="T18" fmla="*/ 32 w 33"/>
                  <a:gd name="T19" fmla="*/ 5 h 24"/>
                  <a:gd name="T20" fmla="*/ 31 w 33"/>
                  <a:gd name="T21" fmla="*/ 8 h 24"/>
                  <a:gd name="T22" fmla="*/ 24 w 33"/>
                  <a:gd name="T23" fmla="*/ 16 h 24"/>
                  <a:gd name="T24" fmla="*/ 17 w 33"/>
                  <a:gd name="T25" fmla="*/ 23 h 24"/>
                  <a:gd name="T26" fmla="*/ 16 w 33"/>
                  <a:gd name="T27" fmla="*/ 24 h 24"/>
                  <a:gd name="T28" fmla="*/ 11 w 33"/>
                  <a:gd name="T29" fmla="*/ 23 h 24"/>
                  <a:gd name="T30" fmla="*/ 8 w 33"/>
                  <a:gd name="T31" fmla="*/ 22 h 24"/>
                  <a:gd name="T32" fmla="*/ 0 w 33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3" h="24">
                    <a:moveTo>
                      <a:pt x="0" y="10"/>
                    </a:moveTo>
                    <a:cubicBezTo>
                      <a:pt x="1" y="9"/>
                      <a:pt x="2" y="10"/>
                      <a:pt x="2" y="11"/>
                    </a:cubicBezTo>
                    <a:cubicBezTo>
                      <a:pt x="3" y="12"/>
                      <a:pt x="3" y="13"/>
                      <a:pt x="4" y="13"/>
                    </a:cubicBezTo>
                    <a:cubicBezTo>
                      <a:pt x="6" y="12"/>
                      <a:pt x="5" y="11"/>
                      <a:pt x="5" y="10"/>
                    </a:cubicBezTo>
                    <a:cubicBezTo>
                      <a:pt x="4" y="9"/>
                      <a:pt x="4" y="7"/>
                      <a:pt x="4" y="6"/>
                    </a:cubicBezTo>
                    <a:cubicBezTo>
                      <a:pt x="8" y="7"/>
                      <a:pt x="11" y="5"/>
                      <a:pt x="12" y="0"/>
                    </a:cubicBezTo>
                    <a:cubicBezTo>
                      <a:pt x="15" y="3"/>
                      <a:pt x="18" y="8"/>
                      <a:pt x="24" y="5"/>
                    </a:cubicBezTo>
                    <a:cubicBezTo>
                      <a:pt x="24" y="5"/>
                      <a:pt x="25" y="6"/>
                      <a:pt x="26" y="7"/>
                    </a:cubicBezTo>
                    <a:cubicBezTo>
                      <a:pt x="29" y="9"/>
                      <a:pt x="30" y="8"/>
                      <a:pt x="30" y="5"/>
                    </a:cubicBezTo>
                    <a:cubicBezTo>
                      <a:pt x="31" y="4"/>
                      <a:pt x="32" y="4"/>
                      <a:pt x="32" y="5"/>
                    </a:cubicBezTo>
                    <a:cubicBezTo>
                      <a:pt x="33" y="6"/>
                      <a:pt x="32" y="7"/>
                      <a:pt x="31" y="8"/>
                    </a:cubicBezTo>
                    <a:cubicBezTo>
                      <a:pt x="29" y="11"/>
                      <a:pt x="27" y="14"/>
                      <a:pt x="24" y="16"/>
                    </a:cubicBezTo>
                    <a:cubicBezTo>
                      <a:pt x="23" y="19"/>
                      <a:pt x="20" y="21"/>
                      <a:pt x="17" y="23"/>
                    </a:cubicBezTo>
                    <a:cubicBezTo>
                      <a:pt x="17" y="23"/>
                      <a:pt x="16" y="24"/>
                      <a:pt x="16" y="24"/>
                    </a:cubicBezTo>
                    <a:cubicBezTo>
                      <a:pt x="14" y="23"/>
                      <a:pt x="12" y="24"/>
                      <a:pt x="11" y="23"/>
                    </a:cubicBezTo>
                    <a:cubicBezTo>
                      <a:pt x="10" y="23"/>
                      <a:pt x="9" y="23"/>
                      <a:pt x="8" y="22"/>
                    </a:cubicBezTo>
                    <a:cubicBezTo>
                      <a:pt x="7" y="17"/>
                      <a:pt x="1" y="15"/>
                      <a:pt x="0" y="10"/>
                    </a:cubicBezTo>
                    <a:close/>
                  </a:path>
                </a:pathLst>
              </a:custGeom>
              <a:solidFill>
                <a:srgbClr val="FE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2" name="Freeform 1417"/>
              <p:cNvSpPr/>
              <p:nvPr/>
            </p:nvSpPr>
            <p:spPr bwMode="auto">
              <a:xfrm>
                <a:off x="1247" y="337"/>
                <a:ext cx="81" cy="64"/>
              </a:xfrm>
              <a:custGeom>
                <a:avLst/>
                <a:gdLst>
                  <a:gd name="T0" fmla="*/ 2 w 34"/>
                  <a:gd name="T1" fmla="*/ 14 h 27"/>
                  <a:gd name="T2" fmla="*/ 2 w 34"/>
                  <a:gd name="T3" fmla="*/ 13 h 27"/>
                  <a:gd name="T4" fmla="*/ 10 w 34"/>
                  <a:gd name="T5" fmla="*/ 5 h 27"/>
                  <a:gd name="T6" fmla="*/ 18 w 34"/>
                  <a:gd name="T7" fmla="*/ 0 h 27"/>
                  <a:gd name="T8" fmla="*/ 18 w 34"/>
                  <a:gd name="T9" fmla="*/ 0 h 27"/>
                  <a:gd name="T10" fmla="*/ 27 w 34"/>
                  <a:gd name="T11" fmla="*/ 8 h 27"/>
                  <a:gd name="T12" fmla="*/ 28 w 34"/>
                  <a:gd name="T13" fmla="*/ 10 h 27"/>
                  <a:gd name="T14" fmla="*/ 28 w 34"/>
                  <a:gd name="T15" fmla="*/ 10 h 27"/>
                  <a:gd name="T16" fmla="*/ 28 w 34"/>
                  <a:gd name="T17" fmla="*/ 10 h 27"/>
                  <a:gd name="T18" fmla="*/ 29 w 34"/>
                  <a:gd name="T19" fmla="*/ 9 h 27"/>
                  <a:gd name="T20" fmla="*/ 28 w 34"/>
                  <a:gd name="T21" fmla="*/ 10 h 27"/>
                  <a:gd name="T22" fmla="*/ 34 w 34"/>
                  <a:gd name="T23" fmla="*/ 11 h 27"/>
                  <a:gd name="T24" fmla="*/ 30 w 34"/>
                  <a:gd name="T25" fmla="*/ 12 h 27"/>
                  <a:gd name="T26" fmla="*/ 32 w 34"/>
                  <a:gd name="T27" fmla="*/ 15 h 27"/>
                  <a:gd name="T28" fmla="*/ 25 w 34"/>
                  <a:gd name="T29" fmla="*/ 15 h 27"/>
                  <a:gd name="T30" fmla="*/ 21 w 34"/>
                  <a:gd name="T31" fmla="*/ 15 h 27"/>
                  <a:gd name="T32" fmla="*/ 13 w 34"/>
                  <a:gd name="T33" fmla="*/ 19 h 27"/>
                  <a:gd name="T34" fmla="*/ 9 w 34"/>
                  <a:gd name="T35" fmla="*/ 24 h 27"/>
                  <a:gd name="T36" fmla="*/ 5 w 34"/>
                  <a:gd name="T37" fmla="*/ 22 h 27"/>
                  <a:gd name="T38" fmla="*/ 1 w 34"/>
                  <a:gd name="T39" fmla="*/ 25 h 27"/>
                  <a:gd name="T40" fmla="*/ 0 w 34"/>
                  <a:gd name="T41" fmla="*/ 22 h 27"/>
                  <a:gd name="T42" fmla="*/ 2 w 34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4" h="27">
                    <a:moveTo>
                      <a:pt x="2" y="14"/>
                    </a:moveTo>
                    <a:cubicBezTo>
                      <a:pt x="2" y="14"/>
                      <a:pt x="2" y="13"/>
                      <a:pt x="2" y="13"/>
                    </a:cubicBezTo>
                    <a:cubicBezTo>
                      <a:pt x="2" y="8"/>
                      <a:pt x="5" y="5"/>
                      <a:pt x="10" y="5"/>
                    </a:cubicBezTo>
                    <a:cubicBezTo>
                      <a:pt x="14" y="6"/>
                      <a:pt x="15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24" y="0"/>
                      <a:pt x="24" y="5"/>
                      <a:pt x="27" y="8"/>
                    </a:cubicBezTo>
                    <a:cubicBezTo>
                      <a:pt x="27" y="9"/>
                      <a:pt x="28" y="9"/>
                      <a:pt x="28" y="10"/>
                    </a:cubicBezTo>
                    <a:cubicBezTo>
                      <a:pt x="28" y="10"/>
                      <a:pt x="27" y="10"/>
                      <a:pt x="28" y="10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9" y="9"/>
                      <a:pt x="29" y="10"/>
                      <a:pt x="29" y="9"/>
                    </a:cubicBezTo>
                    <a:cubicBezTo>
                      <a:pt x="28" y="9"/>
                      <a:pt x="28" y="10"/>
                      <a:pt x="28" y="10"/>
                    </a:cubicBezTo>
                    <a:cubicBezTo>
                      <a:pt x="31" y="8"/>
                      <a:pt x="32" y="9"/>
                      <a:pt x="34" y="11"/>
                    </a:cubicBezTo>
                    <a:cubicBezTo>
                      <a:pt x="33" y="13"/>
                      <a:pt x="31" y="10"/>
                      <a:pt x="30" y="12"/>
                    </a:cubicBezTo>
                    <a:cubicBezTo>
                      <a:pt x="30" y="13"/>
                      <a:pt x="32" y="13"/>
                      <a:pt x="32" y="15"/>
                    </a:cubicBezTo>
                    <a:cubicBezTo>
                      <a:pt x="30" y="17"/>
                      <a:pt x="27" y="14"/>
                      <a:pt x="25" y="15"/>
                    </a:cubicBezTo>
                    <a:cubicBezTo>
                      <a:pt x="24" y="15"/>
                      <a:pt x="22" y="15"/>
                      <a:pt x="21" y="15"/>
                    </a:cubicBezTo>
                    <a:cubicBezTo>
                      <a:pt x="17" y="13"/>
                      <a:pt x="15" y="16"/>
                      <a:pt x="13" y="19"/>
                    </a:cubicBezTo>
                    <a:cubicBezTo>
                      <a:pt x="12" y="21"/>
                      <a:pt x="11" y="23"/>
                      <a:pt x="9" y="24"/>
                    </a:cubicBezTo>
                    <a:cubicBezTo>
                      <a:pt x="7" y="24"/>
                      <a:pt x="6" y="23"/>
                      <a:pt x="5" y="22"/>
                    </a:cubicBezTo>
                    <a:cubicBezTo>
                      <a:pt x="5" y="24"/>
                      <a:pt x="5" y="27"/>
                      <a:pt x="1" y="25"/>
                    </a:cubicBezTo>
                    <a:cubicBezTo>
                      <a:pt x="0" y="24"/>
                      <a:pt x="0" y="23"/>
                      <a:pt x="0" y="22"/>
                    </a:cubicBezTo>
                    <a:cubicBezTo>
                      <a:pt x="0" y="19"/>
                      <a:pt x="2" y="17"/>
                      <a:pt x="2" y="14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3" name="Freeform 1418"/>
              <p:cNvSpPr/>
              <p:nvPr/>
            </p:nvSpPr>
            <p:spPr bwMode="auto">
              <a:xfrm>
                <a:off x="1660" y="220"/>
                <a:ext cx="74" cy="72"/>
              </a:xfrm>
              <a:custGeom>
                <a:avLst/>
                <a:gdLst>
                  <a:gd name="T0" fmla="*/ 24 w 31"/>
                  <a:gd name="T1" fmla="*/ 29 h 30"/>
                  <a:gd name="T2" fmla="*/ 24 w 31"/>
                  <a:gd name="T3" fmla="*/ 20 h 30"/>
                  <a:gd name="T4" fmla="*/ 22 w 31"/>
                  <a:gd name="T5" fmla="*/ 16 h 30"/>
                  <a:gd name="T6" fmla="*/ 18 w 31"/>
                  <a:gd name="T7" fmla="*/ 16 h 30"/>
                  <a:gd name="T8" fmla="*/ 19 w 31"/>
                  <a:gd name="T9" fmla="*/ 18 h 30"/>
                  <a:gd name="T10" fmla="*/ 16 w 31"/>
                  <a:gd name="T11" fmla="*/ 22 h 30"/>
                  <a:gd name="T12" fmla="*/ 15 w 31"/>
                  <a:gd name="T13" fmla="*/ 23 h 30"/>
                  <a:gd name="T14" fmla="*/ 14 w 31"/>
                  <a:gd name="T15" fmla="*/ 26 h 30"/>
                  <a:gd name="T16" fmla="*/ 13 w 31"/>
                  <a:gd name="T17" fmla="*/ 25 h 30"/>
                  <a:gd name="T18" fmla="*/ 13 w 31"/>
                  <a:gd name="T19" fmla="*/ 22 h 30"/>
                  <a:gd name="T20" fmla="*/ 15 w 31"/>
                  <a:gd name="T21" fmla="*/ 19 h 30"/>
                  <a:gd name="T22" fmla="*/ 11 w 31"/>
                  <a:gd name="T23" fmla="*/ 20 h 30"/>
                  <a:gd name="T24" fmla="*/ 8 w 31"/>
                  <a:gd name="T25" fmla="*/ 21 h 30"/>
                  <a:gd name="T26" fmla="*/ 8 w 31"/>
                  <a:gd name="T27" fmla="*/ 21 h 30"/>
                  <a:gd name="T28" fmla="*/ 8 w 31"/>
                  <a:gd name="T29" fmla="*/ 18 h 30"/>
                  <a:gd name="T30" fmla="*/ 7 w 31"/>
                  <a:gd name="T31" fmla="*/ 14 h 30"/>
                  <a:gd name="T32" fmla="*/ 0 w 31"/>
                  <a:gd name="T33" fmla="*/ 15 h 30"/>
                  <a:gd name="T34" fmla="*/ 4 w 31"/>
                  <a:gd name="T35" fmla="*/ 12 h 30"/>
                  <a:gd name="T36" fmla="*/ 5 w 31"/>
                  <a:gd name="T37" fmla="*/ 4 h 30"/>
                  <a:gd name="T38" fmla="*/ 11 w 31"/>
                  <a:gd name="T39" fmla="*/ 3 h 30"/>
                  <a:gd name="T40" fmla="*/ 16 w 31"/>
                  <a:gd name="T41" fmla="*/ 2 h 30"/>
                  <a:gd name="T42" fmla="*/ 26 w 31"/>
                  <a:gd name="T43" fmla="*/ 1 h 30"/>
                  <a:gd name="T44" fmla="*/ 30 w 31"/>
                  <a:gd name="T45" fmla="*/ 5 h 30"/>
                  <a:gd name="T46" fmla="*/ 27 w 31"/>
                  <a:gd name="T47" fmla="*/ 8 h 30"/>
                  <a:gd name="T48" fmla="*/ 26 w 31"/>
                  <a:gd name="T49" fmla="*/ 18 h 30"/>
                  <a:gd name="T50" fmla="*/ 26 w 31"/>
                  <a:gd name="T51" fmla="*/ 28 h 30"/>
                  <a:gd name="T52" fmla="*/ 24 w 31"/>
                  <a:gd name="T53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1" h="30">
                    <a:moveTo>
                      <a:pt x="24" y="29"/>
                    </a:moveTo>
                    <a:cubicBezTo>
                      <a:pt x="25" y="26"/>
                      <a:pt x="20" y="23"/>
                      <a:pt x="24" y="20"/>
                    </a:cubicBezTo>
                    <a:cubicBezTo>
                      <a:pt x="23" y="19"/>
                      <a:pt x="22" y="18"/>
                      <a:pt x="22" y="16"/>
                    </a:cubicBezTo>
                    <a:cubicBezTo>
                      <a:pt x="21" y="16"/>
                      <a:pt x="19" y="15"/>
                      <a:pt x="18" y="16"/>
                    </a:cubicBezTo>
                    <a:cubicBezTo>
                      <a:pt x="17" y="17"/>
                      <a:pt x="17" y="18"/>
                      <a:pt x="19" y="18"/>
                    </a:cubicBezTo>
                    <a:cubicBezTo>
                      <a:pt x="17" y="18"/>
                      <a:pt x="19" y="23"/>
                      <a:pt x="16" y="22"/>
                    </a:cubicBezTo>
                    <a:cubicBezTo>
                      <a:pt x="15" y="22"/>
                      <a:pt x="14" y="23"/>
                      <a:pt x="15" y="23"/>
                    </a:cubicBezTo>
                    <a:cubicBezTo>
                      <a:pt x="16" y="25"/>
                      <a:pt x="16" y="25"/>
                      <a:pt x="14" y="26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2" y="23"/>
                      <a:pt x="13" y="22"/>
                    </a:cubicBezTo>
                    <a:cubicBezTo>
                      <a:pt x="14" y="21"/>
                      <a:pt x="16" y="21"/>
                      <a:pt x="15" y="19"/>
                    </a:cubicBezTo>
                    <a:cubicBezTo>
                      <a:pt x="13" y="17"/>
                      <a:pt x="12" y="19"/>
                      <a:pt x="11" y="20"/>
                    </a:cubicBezTo>
                    <a:cubicBezTo>
                      <a:pt x="10" y="21"/>
                      <a:pt x="9" y="21"/>
                      <a:pt x="8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7" y="20"/>
                      <a:pt x="11" y="18"/>
                      <a:pt x="8" y="18"/>
                    </a:cubicBezTo>
                    <a:cubicBezTo>
                      <a:pt x="3" y="18"/>
                      <a:pt x="6" y="15"/>
                      <a:pt x="7" y="14"/>
                    </a:cubicBezTo>
                    <a:cubicBezTo>
                      <a:pt x="4" y="12"/>
                      <a:pt x="3" y="16"/>
                      <a:pt x="0" y="15"/>
                    </a:cubicBezTo>
                    <a:cubicBezTo>
                      <a:pt x="1" y="13"/>
                      <a:pt x="3" y="13"/>
                      <a:pt x="4" y="12"/>
                    </a:cubicBezTo>
                    <a:cubicBezTo>
                      <a:pt x="8" y="9"/>
                      <a:pt x="9" y="6"/>
                      <a:pt x="5" y="4"/>
                    </a:cubicBezTo>
                    <a:cubicBezTo>
                      <a:pt x="7" y="2"/>
                      <a:pt x="9" y="4"/>
                      <a:pt x="11" y="3"/>
                    </a:cubicBezTo>
                    <a:cubicBezTo>
                      <a:pt x="13" y="2"/>
                      <a:pt x="14" y="2"/>
                      <a:pt x="16" y="2"/>
                    </a:cubicBezTo>
                    <a:cubicBezTo>
                      <a:pt x="19" y="0"/>
                      <a:pt x="22" y="0"/>
                      <a:pt x="26" y="1"/>
                    </a:cubicBezTo>
                    <a:cubicBezTo>
                      <a:pt x="28" y="1"/>
                      <a:pt x="29" y="3"/>
                      <a:pt x="30" y="5"/>
                    </a:cubicBezTo>
                    <a:cubicBezTo>
                      <a:pt x="31" y="7"/>
                      <a:pt x="29" y="8"/>
                      <a:pt x="27" y="8"/>
                    </a:cubicBezTo>
                    <a:cubicBezTo>
                      <a:pt x="22" y="11"/>
                      <a:pt x="24" y="15"/>
                      <a:pt x="26" y="18"/>
                    </a:cubicBezTo>
                    <a:cubicBezTo>
                      <a:pt x="28" y="21"/>
                      <a:pt x="27" y="25"/>
                      <a:pt x="26" y="28"/>
                    </a:cubicBezTo>
                    <a:cubicBezTo>
                      <a:pt x="26" y="29"/>
                      <a:pt x="26" y="30"/>
                      <a:pt x="24" y="29"/>
                    </a:cubicBezTo>
                    <a:close/>
                  </a:path>
                </a:pathLst>
              </a:custGeom>
              <a:solidFill>
                <a:srgbClr val="94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4" name="Freeform 1419"/>
              <p:cNvSpPr/>
              <p:nvPr/>
            </p:nvSpPr>
            <p:spPr bwMode="auto">
              <a:xfrm>
                <a:off x="1534" y="594"/>
                <a:ext cx="81" cy="80"/>
              </a:xfrm>
              <a:custGeom>
                <a:avLst/>
                <a:gdLst>
                  <a:gd name="T0" fmla="*/ 7 w 34"/>
                  <a:gd name="T1" fmla="*/ 32 h 34"/>
                  <a:gd name="T2" fmla="*/ 5 w 34"/>
                  <a:gd name="T3" fmla="*/ 31 h 34"/>
                  <a:gd name="T4" fmla="*/ 5 w 34"/>
                  <a:gd name="T5" fmla="*/ 31 h 34"/>
                  <a:gd name="T6" fmla="*/ 0 w 34"/>
                  <a:gd name="T7" fmla="*/ 21 h 34"/>
                  <a:gd name="T8" fmla="*/ 11 w 34"/>
                  <a:gd name="T9" fmla="*/ 20 h 34"/>
                  <a:gd name="T10" fmla="*/ 18 w 34"/>
                  <a:gd name="T11" fmla="*/ 18 h 34"/>
                  <a:gd name="T12" fmla="*/ 21 w 34"/>
                  <a:gd name="T13" fmla="*/ 17 h 34"/>
                  <a:gd name="T14" fmla="*/ 22 w 34"/>
                  <a:gd name="T15" fmla="*/ 16 h 34"/>
                  <a:gd name="T16" fmla="*/ 24 w 34"/>
                  <a:gd name="T17" fmla="*/ 14 h 34"/>
                  <a:gd name="T18" fmla="*/ 27 w 34"/>
                  <a:gd name="T19" fmla="*/ 12 h 34"/>
                  <a:gd name="T20" fmla="*/ 34 w 34"/>
                  <a:gd name="T21" fmla="*/ 0 h 34"/>
                  <a:gd name="T22" fmla="*/ 22 w 34"/>
                  <a:gd name="T23" fmla="*/ 30 h 34"/>
                  <a:gd name="T24" fmla="*/ 7 w 34"/>
                  <a:gd name="T25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34">
                    <a:moveTo>
                      <a:pt x="7" y="32"/>
                    </a:moveTo>
                    <a:cubicBezTo>
                      <a:pt x="7" y="30"/>
                      <a:pt x="6" y="30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2" y="28"/>
                      <a:pt x="1" y="25"/>
                      <a:pt x="0" y="21"/>
                    </a:cubicBezTo>
                    <a:cubicBezTo>
                      <a:pt x="3" y="19"/>
                      <a:pt x="7" y="20"/>
                      <a:pt x="11" y="20"/>
                    </a:cubicBezTo>
                    <a:cubicBezTo>
                      <a:pt x="14" y="20"/>
                      <a:pt x="16" y="20"/>
                      <a:pt x="18" y="18"/>
                    </a:cubicBezTo>
                    <a:cubicBezTo>
                      <a:pt x="19" y="17"/>
                      <a:pt x="19" y="17"/>
                      <a:pt x="21" y="17"/>
                    </a:cubicBezTo>
                    <a:cubicBezTo>
                      <a:pt x="22" y="18"/>
                      <a:pt x="22" y="18"/>
                      <a:pt x="22" y="16"/>
                    </a:cubicBezTo>
                    <a:cubicBezTo>
                      <a:pt x="21" y="14"/>
                      <a:pt x="21" y="13"/>
                      <a:pt x="24" y="14"/>
                    </a:cubicBezTo>
                    <a:cubicBezTo>
                      <a:pt x="26" y="14"/>
                      <a:pt x="26" y="14"/>
                      <a:pt x="27" y="12"/>
                    </a:cubicBezTo>
                    <a:cubicBezTo>
                      <a:pt x="29" y="7"/>
                      <a:pt x="32" y="4"/>
                      <a:pt x="34" y="0"/>
                    </a:cubicBezTo>
                    <a:cubicBezTo>
                      <a:pt x="31" y="10"/>
                      <a:pt x="28" y="21"/>
                      <a:pt x="22" y="30"/>
                    </a:cubicBezTo>
                    <a:cubicBezTo>
                      <a:pt x="19" y="34"/>
                      <a:pt x="12" y="34"/>
                      <a:pt x="7" y="32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5" name="Freeform 1420"/>
              <p:cNvSpPr/>
              <p:nvPr/>
            </p:nvSpPr>
            <p:spPr bwMode="auto">
              <a:xfrm>
                <a:off x="1518" y="693"/>
                <a:ext cx="50" cy="55"/>
              </a:xfrm>
              <a:custGeom>
                <a:avLst/>
                <a:gdLst>
                  <a:gd name="T0" fmla="*/ 9 w 21"/>
                  <a:gd name="T1" fmla="*/ 0 h 23"/>
                  <a:gd name="T2" fmla="*/ 12 w 21"/>
                  <a:gd name="T3" fmla="*/ 0 h 23"/>
                  <a:gd name="T4" fmla="*/ 17 w 21"/>
                  <a:gd name="T5" fmla="*/ 0 h 23"/>
                  <a:gd name="T6" fmla="*/ 21 w 21"/>
                  <a:gd name="T7" fmla="*/ 2 h 23"/>
                  <a:gd name="T8" fmla="*/ 21 w 21"/>
                  <a:gd name="T9" fmla="*/ 2 h 23"/>
                  <a:gd name="T10" fmla="*/ 20 w 21"/>
                  <a:gd name="T11" fmla="*/ 8 h 23"/>
                  <a:gd name="T12" fmla="*/ 7 w 21"/>
                  <a:gd name="T13" fmla="*/ 23 h 23"/>
                  <a:gd name="T14" fmla="*/ 5 w 21"/>
                  <a:gd name="T15" fmla="*/ 19 h 23"/>
                  <a:gd name="T16" fmla="*/ 3 w 21"/>
                  <a:gd name="T17" fmla="*/ 16 h 23"/>
                  <a:gd name="T18" fmla="*/ 1 w 21"/>
                  <a:gd name="T19" fmla="*/ 8 h 23"/>
                  <a:gd name="T20" fmla="*/ 4 w 21"/>
                  <a:gd name="T21" fmla="*/ 2 h 23"/>
                  <a:gd name="T22" fmla="*/ 5 w 21"/>
                  <a:gd name="T23" fmla="*/ 1 h 23"/>
                  <a:gd name="T24" fmla="*/ 9 w 21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3">
                    <a:moveTo>
                      <a:pt x="9" y="0"/>
                    </a:moveTo>
                    <a:cubicBezTo>
                      <a:pt x="10" y="0"/>
                      <a:pt x="11" y="0"/>
                      <a:pt x="12" y="0"/>
                    </a:cubicBezTo>
                    <a:cubicBezTo>
                      <a:pt x="13" y="1"/>
                      <a:pt x="15" y="0"/>
                      <a:pt x="17" y="0"/>
                    </a:cubicBezTo>
                    <a:cubicBezTo>
                      <a:pt x="19" y="0"/>
                      <a:pt x="20" y="1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1" y="4"/>
                      <a:pt x="21" y="6"/>
                      <a:pt x="20" y="8"/>
                    </a:cubicBezTo>
                    <a:cubicBezTo>
                      <a:pt x="15" y="12"/>
                      <a:pt x="10" y="17"/>
                      <a:pt x="7" y="23"/>
                    </a:cubicBezTo>
                    <a:cubicBezTo>
                      <a:pt x="3" y="23"/>
                      <a:pt x="6" y="20"/>
                      <a:pt x="5" y="19"/>
                    </a:cubicBezTo>
                    <a:cubicBezTo>
                      <a:pt x="5" y="16"/>
                      <a:pt x="6" y="16"/>
                      <a:pt x="3" y="16"/>
                    </a:cubicBezTo>
                    <a:cubicBezTo>
                      <a:pt x="0" y="14"/>
                      <a:pt x="1" y="11"/>
                      <a:pt x="1" y="8"/>
                    </a:cubicBezTo>
                    <a:cubicBezTo>
                      <a:pt x="1" y="6"/>
                      <a:pt x="3" y="4"/>
                      <a:pt x="4" y="2"/>
                    </a:cubicBezTo>
                    <a:cubicBezTo>
                      <a:pt x="4" y="1"/>
                      <a:pt x="5" y="1"/>
                      <a:pt x="5" y="1"/>
                    </a:cubicBezTo>
                    <a:cubicBezTo>
                      <a:pt x="6" y="1"/>
                      <a:pt x="8" y="1"/>
                      <a:pt x="9" y="0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6" name="Freeform 1421"/>
              <p:cNvSpPr/>
              <p:nvPr/>
            </p:nvSpPr>
            <p:spPr bwMode="auto">
              <a:xfrm>
                <a:off x="348" y="1007"/>
                <a:ext cx="52" cy="48"/>
              </a:xfrm>
              <a:custGeom>
                <a:avLst/>
                <a:gdLst>
                  <a:gd name="T0" fmla="*/ 4 w 22"/>
                  <a:gd name="T1" fmla="*/ 14 h 20"/>
                  <a:gd name="T2" fmla="*/ 5 w 22"/>
                  <a:gd name="T3" fmla="*/ 14 h 20"/>
                  <a:gd name="T4" fmla="*/ 10 w 22"/>
                  <a:gd name="T5" fmla="*/ 12 h 20"/>
                  <a:gd name="T6" fmla="*/ 12 w 22"/>
                  <a:gd name="T7" fmla="*/ 13 h 20"/>
                  <a:gd name="T8" fmla="*/ 11 w 22"/>
                  <a:gd name="T9" fmla="*/ 10 h 20"/>
                  <a:gd name="T10" fmla="*/ 10 w 22"/>
                  <a:gd name="T11" fmla="*/ 5 h 20"/>
                  <a:gd name="T12" fmla="*/ 11 w 22"/>
                  <a:gd name="T13" fmla="*/ 4 h 20"/>
                  <a:gd name="T14" fmla="*/ 13 w 22"/>
                  <a:gd name="T15" fmla="*/ 1 h 20"/>
                  <a:gd name="T16" fmla="*/ 13 w 22"/>
                  <a:gd name="T17" fmla="*/ 5 h 20"/>
                  <a:gd name="T18" fmla="*/ 18 w 22"/>
                  <a:gd name="T19" fmla="*/ 5 h 20"/>
                  <a:gd name="T20" fmla="*/ 16 w 22"/>
                  <a:gd name="T21" fmla="*/ 9 h 20"/>
                  <a:gd name="T22" fmla="*/ 21 w 22"/>
                  <a:gd name="T23" fmla="*/ 11 h 20"/>
                  <a:gd name="T24" fmla="*/ 16 w 22"/>
                  <a:gd name="T25" fmla="*/ 13 h 20"/>
                  <a:gd name="T26" fmla="*/ 16 w 22"/>
                  <a:gd name="T27" fmla="*/ 13 h 20"/>
                  <a:gd name="T28" fmla="*/ 16 w 22"/>
                  <a:gd name="T29" fmla="*/ 13 h 20"/>
                  <a:gd name="T30" fmla="*/ 19 w 22"/>
                  <a:gd name="T31" fmla="*/ 16 h 20"/>
                  <a:gd name="T32" fmla="*/ 13 w 22"/>
                  <a:gd name="T33" fmla="*/ 19 h 20"/>
                  <a:gd name="T34" fmla="*/ 4 w 22"/>
                  <a:gd name="T35" fmla="*/ 19 h 20"/>
                  <a:gd name="T36" fmla="*/ 4 w 22"/>
                  <a:gd name="T37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" h="20">
                    <a:moveTo>
                      <a:pt x="4" y="14"/>
                    </a:moveTo>
                    <a:cubicBezTo>
                      <a:pt x="4" y="15"/>
                      <a:pt x="5" y="15"/>
                      <a:pt x="5" y="14"/>
                    </a:cubicBezTo>
                    <a:cubicBezTo>
                      <a:pt x="6" y="11"/>
                      <a:pt x="7" y="10"/>
                      <a:pt x="10" y="12"/>
                    </a:cubicBezTo>
                    <a:cubicBezTo>
                      <a:pt x="10" y="13"/>
                      <a:pt x="11" y="15"/>
                      <a:pt x="12" y="13"/>
                    </a:cubicBezTo>
                    <a:cubicBezTo>
                      <a:pt x="13" y="12"/>
                      <a:pt x="12" y="11"/>
                      <a:pt x="11" y="10"/>
                    </a:cubicBezTo>
                    <a:cubicBezTo>
                      <a:pt x="9" y="9"/>
                      <a:pt x="5" y="8"/>
                      <a:pt x="10" y="5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2" y="3"/>
                      <a:pt x="11" y="0"/>
                      <a:pt x="13" y="1"/>
                    </a:cubicBezTo>
                    <a:cubicBezTo>
                      <a:pt x="15" y="2"/>
                      <a:pt x="13" y="4"/>
                      <a:pt x="13" y="5"/>
                    </a:cubicBezTo>
                    <a:cubicBezTo>
                      <a:pt x="15" y="5"/>
                      <a:pt x="16" y="5"/>
                      <a:pt x="18" y="5"/>
                    </a:cubicBezTo>
                    <a:cubicBezTo>
                      <a:pt x="18" y="8"/>
                      <a:pt x="16" y="7"/>
                      <a:pt x="16" y="9"/>
                    </a:cubicBezTo>
                    <a:cubicBezTo>
                      <a:pt x="17" y="11"/>
                      <a:pt x="22" y="4"/>
                      <a:pt x="21" y="11"/>
                    </a:cubicBezTo>
                    <a:cubicBezTo>
                      <a:pt x="20" y="13"/>
                      <a:pt x="18" y="12"/>
                      <a:pt x="16" y="13"/>
                    </a:cubicBezTo>
                    <a:cubicBezTo>
                      <a:pt x="16" y="13"/>
                      <a:pt x="16" y="14"/>
                      <a:pt x="16" y="13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9" y="12"/>
                      <a:pt x="20" y="14"/>
                      <a:pt x="19" y="16"/>
                    </a:cubicBezTo>
                    <a:cubicBezTo>
                      <a:pt x="17" y="18"/>
                      <a:pt x="15" y="18"/>
                      <a:pt x="13" y="19"/>
                    </a:cubicBezTo>
                    <a:cubicBezTo>
                      <a:pt x="10" y="20"/>
                      <a:pt x="7" y="20"/>
                      <a:pt x="4" y="19"/>
                    </a:cubicBezTo>
                    <a:cubicBezTo>
                      <a:pt x="0" y="18"/>
                      <a:pt x="4" y="16"/>
                      <a:pt x="4" y="14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7" name="Freeform 1422"/>
              <p:cNvSpPr/>
              <p:nvPr/>
            </p:nvSpPr>
            <p:spPr bwMode="auto">
              <a:xfrm>
                <a:off x="1698" y="220"/>
                <a:ext cx="38" cy="91"/>
              </a:xfrm>
              <a:custGeom>
                <a:avLst/>
                <a:gdLst>
                  <a:gd name="T0" fmla="*/ 8 w 16"/>
                  <a:gd name="T1" fmla="*/ 29 h 38"/>
                  <a:gd name="T2" fmla="*/ 8 w 16"/>
                  <a:gd name="T3" fmla="*/ 18 h 38"/>
                  <a:gd name="T4" fmla="*/ 6 w 16"/>
                  <a:gd name="T5" fmla="*/ 11 h 38"/>
                  <a:gd name="T6" fmla="*/ 7 w 16"/>
                  <a:gd name="T7" fmla="*/ 9 h 38"/>
                  <a:gd name="T8" fmla="*/ 11 w 16"/>
                  <a:gd name="T9" fmla="*/ 6 h 38"/>
                  <a:gd name="T10" fmla="*/ 13 w 16"/>
                  <a:gd name="T11" fmla="*/ 5 h 38"/>
                  <a:gd name="T12" fmla="*/ 9 w 16"/>
                  <a:gd name="T13" fmla="*/ 2 h 38"/>
                  <a:gd name="T14" fmla="*/ 0 w 16"/>
                  <a:gd name="T15" fmla="*/ 2 h 38"/>
                  <a:gd name="T16" fmla="*/ 3 w 16"/>
                  <a:gd name="T17" fmla="*/ 1 h 38"/>
                  <a:gd name="T18" fmla="*/ 10 w 16"/>
                  <a:gd name="T19" fmla="*/ 0 h 38"/>
                  <a:gd name="T20" fmla="*/ 14 w 16"/>
                  <a:gd name="T21" fmla="*/ 9 h 38"/>
                  <a:gd name="T22" fmla="*/ 13 w 16"/>
                  <a:gd name="T23" fmla="*/ 17 h 38"/>
                  <a:gd name="T24" fmla="*/ 12 w 16"/>
                  <a:gd name="T25" fmla="*/ 23 h 38"/>
                  <a:gd name="T26" fmla="*/ 9 w 16"/>
                  <a:gd name="T27" fmla="*/ 38 h 38"/>
                  <a:gd name="T28" fmla="*/ 9 w 16"/>
                  <a:gd name="T29" fmla="*/ 38 h 38"/>
                  <a:gd name="T30" fmla="*/ 8 w 16"/>
                  <a:gd name="T31" fmla="*/ 38 h 38"/>
                  <a:gd name="T32" fmla="*/ 8 w 16"/>
                  <a:gd name="T33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38">
                    <a:moveTo>
                      <a:pt x="8" y="29"/>
                    </a:moveTo>
                    <a:cubicBezTo>
                      <a:pt x="11" y="26"/>
                      <a:pt x="11" y="22"/>
                      <a:pt x="8" y="18"/>
                    </a:cubicBezTo>
                    <a:cubicBezTo>
                      <a:pt x="7" y="16"/>
                      <a:pt x="8" y="13"/>
                      <a:pt x="6" y="11"/>
                    </a:cubicBezTo>
                    <a:cubicBezTo>
                      <a:pt x="5" y="10"/>
                      <a:pt x="6" y="9"/>
                      <a:pt x="7" y="9"/>
                    </a:cubicBezTo>
                    <a:cubicBezTo>
                      <a:pt x="9" y="9"/>
                      <a:pt x="10" y="9"/>
                      <a:pt x="11" y="6"/>
                    </a:cubicBezTo>
                    <a:cubicBezTo>
                      <a:pt x="12" y="7"/>
                      <a:pt x="14" y="7"/>
                      <a:pt x="13" y="5"/>
                    </a:cubicBezTo>
                    <a:cubicBezTo>
                      <a:pt x="13" y="4"/>
                      <a:pt x="11" y="2"/>
                      <a:pt x="9" y="2"/>
                    </a:cubicBezTo>
                    <a:cubicBezTo>
                      <a:pt x="6" y="2"/>
                      <a:pt x="3" y="2"/>
                      <a:pt x="0" y="2"/>
                    </a:cubicBezTo>
                    <a:cubicBezTo>
                      <a:pt x="1" y="0"/>
                      <a:pt x="2" y="1"/>
                      <a:pt x="3" y="1"/>
                    </a:cubicBezTo>
                    <a:cubicBezTo>
                      <a:pt x="5" y="0"/>
                      <a:pt x="8" y="0"/>
                      <a:pt x="10" y="0"/>
                    </a:cubicBezTo>
                    <a:cubicBezTo>
                      <a:pt x="15" y="2"/>
                      <a:pt x="16" y="4"/>
                      <a:pt x="14" y="9"/>
                    </a:cubicBezTo>
                    <a:cubicBezTo>
                      <a:pt x="13" y="12"/>
                      <a:pt x="13" y="14"/>
                      <a:pt x="13" y="17"/>
                    </a:cubicBezTo>
                    <a:cubicBezTo>
                      <a:pt x="12" y="19"/>
                      <a:pt x="13" y="21"/>
                      <a:pt x="12" y="23"/>
                    </a:cubicBezTo>
                    <a:cubicBezTo>
                      <a:pt x="11" y="28"/>
                      <a:pt x="9" y="33"/>
                      <a:pt x="9" y="38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9" y="38"/>
                      <a:pt x="8" y="38"/>
                    </a:cubicBezTo>
                    <a:cubicBezTo>
                      <a:pt x="8" y="35"/>
                      <a:pt x="8" y="32"/>
                      <a:pt x="8" y="29"/>
                    </a:cubicBezTo>
                    <a:close/>
                  </a:path>
                </a:pathLst>
              </a:custGeom>
              <a:solidFill>
                <a:srgbClr val="9C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8" name="Freeform 1423"/>
              <p:cNvSpPr/>
              <p:nvPr/>
            </p:nvSpPr>
            <p:spPr bwMode="auto">
              <a:xfrm>
                <a:off x="830" y="608"/>
                <a:ext cx="71" cy="71"/>
              </a:xfrm>
              <a:custGeom>
                <a:avLst/>
                <a:gdLst>
                  <a:gd name="T0" fmla="*/ 30 w 30"/>
                  <a:gd name="T1" fmla="*/ 1 h 30"/>
                  <a:gd name="T2" fmla="*/ 25 w 30"/>
                  <a:gd name="T3" fmla="*/ 8 h 30"/>
                  <a:gd name="T4" fmla="*/ 4 w 30"/>
                  <a:gd name="T5" fmla="*/ 28 h 30"/>
                  <a:gd name="T6" fmla="*/ 0 w 30"/>
                  <a:gd name="T7" fmla="*/ 29 h 30"/>
                  <a:gd name="T8" fmla="*/ 0 w 30"/>
                  <a:gd name="T9" fmla="*/ 28 h 30"/>
                  <a:gd name="T10" fmla="*/ 15 w 30"/>
                  <a:gd name="T11" fmla="*/ 13 h 30"/>
                  <a:gd name="T12" fmla="*/ 29 w 30"/>
                  <a:gd name="T13" fmla="*/ 1 h 30"/>
                  <a:gd name="T14" fmla="*/ 30 w 30"/>
                  <a:gd name="T15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0">
                    <a:moveTo>
                      <a:pt x="30" y="1"/>
                    </a:moveTo>
                    <a:cubicBezTo>
                      <a:pt x="30" y="5"/>
                      <a:pt x="25" y="5"/>
                      <a:pt x="25" y="8"/>
                    </a:cubicBezTo>
                    <a:cubicBezTo>
                      <a:pt x="19" y="16"/>
                      <a:pt x="12" y="22"/>
                      <a:pt x="4" y="28"/>
                    </a:cubicBezTo>
                    <a:cubicBezTo>
                      <a:pt x="3" y="29"/>
                      <a:pt x="1" y="30"/>
                      <a:pt x="0" y="29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4" y="22"/>
                      <a:pt x="9" y="17"/>
                      <a:pt x="15" y="13"/>
                    </a:cubicBezTo>
                    <a:cubicBezTo>
                      <a:pt x="19" y="9"/>
                      <a:pt x="24" y="5"/>
                      <a:pt x="29" y="1"/>
                    </a:cubicBezTo>
                    <a:cubicBezTo>
                      <a:pt x="29" y="0"/>
                      <a:pt x="30" y="0"/>
                      <a:pt x="30" y="1"/>
                    </a:cubicBez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69" name="Freeform 1424"/>
              <p:cNvSpPr/>
              <p:nvPr/>
            </p:nvSpPr>
            <p:spPr bwMode="auto">
              <a:xfrm>
                <a:off x="1520" y="254"/>
                <a:ext cx="29" cy="35"/>
              </a:xfrm>
              <a:custGeom>
                <a:avLst/>
                <a:gdLst>
                  <a:gd name="T0" fmla="*/ 10 w 12"/>
                  <a:gd name="T1" fmla="*/ 0 h 15"/>
                  <a:gd name="T2" fmla="*/ 9 w 12"/>
                  <a:gd name="T3" fmla="*/ 6 h 15"/>
                  <a:gd name="T4" fmla="*/ 5 w 12"/>
                  <a:gd name="T5" fmla="*/ 8 h 15"/>
                  <a:gd name="T6" fmla="*/ 12 w 12"/>
                  <a:gd name="T7" fmla="*/ 13 h 15"/>
                  <a:gd name="T8" fmla="*/ 2 w 12"/>
                  <a:gd name="T9" fmla="*/ 9 h 15"/>
                  <a:gd name="T10" fmla="*/ 3 w 12"/>
                  <a:gd name="T11" fmla="*/ 4 h 15"/>
                  <a:gd name="T12" fmla="*/ 4 w 12"/>
                  <a:gd name="T13" fmla="*/ 1 h 15"/>
                  <a:gd name="T14" fmla="*/ 7 w 12"/>
                  <a:gd name="T15" fmla="*/ 0 h 15"/>
                  <a:gd name="T16" fmla="*/ 10 w 12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5">
                    <a:moveTo>
                      <a:pt x="10" y="0"/>
                    </a:moveTo>
                    <a:cubicBezTo>
                      <a:pt x="11" y="2"/>
                      <a:pt x="8" y="3"/>
                      <a:pt x="9" y="6"/>
                    </a:cubicBezTo>
                    <a:cubicBezTo>
                      <a:pt x="9" y="9"/>
                      <a:pt x="6" y="5"/>
                      <a:pt x="5" y="8"/>
                    </a:cubicBezTo>
                    <a:cubicBezTo>
                      <a:pt x="8" y="10"/>
                      <a:pt x="12" y="9"/>
                      <a:pt x="12" y="13"/>
                    </a:cubicBezTo>
                    <a:cubicBezTo>
                      <a:pt x="8" y="13"/>
                      <a:pt x="4" y="15"/>
                      <a:pt x="2" y="9"/>
                    </a:cubicBezTo>
                    <a:cubicBezTo>
                      <a:pt x="1" y="7"/>
                      <a:pt x="0" y="5"/>
                      <a:pt x="3" y="4"/>
                    </a:cubicBezTo>
                    <a:cubicBezTo>
                      <a:pt x="5" y="3"/>
                      <a:pt x="4" y="2"/>
                      <a:pt x="4" y="1"/>
                    </a:cubicBezTo>
                    <a:cubicBezTo>
                      <a:pt x="5" y="0"/>
                      <a:pt x="6" y="1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0" name="Freeform 1425"/>
              <p:cNvSpPr/>
              <p:nvPr/>
            </p:nvSpPr>
            <p:spPr bwMode="auto">
              <a:xfrm>
                <a:off x="514" y="762"/>
                <a:ext cx="45" cy="17"/>
              </a:xfrm>
              <a:custGeom>
                <a:avLst/>
                <a:gdLst>
                  <a:gd name="T0" fmla="*/ 16 w 19"/>
                  <a:gd name="T1" fmla="*/ 1 h 7"/>
                  <a:gd name="T2" fmla="*/ 18 w 19"/>
                  <a:gd name="T3" fmla="*/ 4 h 7"/>
                  <a:gd name="T4" fmla="*/ 18 w 19"/>
                  <a:gd name="T5" fmla="*/ 6 h 7"/>
                  <a:gd name="T6" fmla="*/ 16 w 19"/>
                  <a:gd name="T7" fmla="*/ 6 h 7"/>
                  <a:gd name="T8" fmla="*/ 10 w 19"/>
                  <a:gd name="T9" fmla="*/ 7 h 7"/>
                  <a:gd name="T10" fmla="*/ 8 w 19"/>
                  <a:gd name="T11" fmla="*/ 7 h 7"/>
                  <a:gd name="T12" fmla="*/ 7 w 19"/>
                  <a:gd name="T13" fmla="*/ 5 h 7"/>
                  <a:gd name="T14" fmla="*/ 0 w 19"/>
                  <a:gd name="T15" fmla="*/ 6 h 7"/>
                  <a:gd name="T16" fmla="*/ 3 w 19"/>
                  <a:gd name="T17" fmla="*/ 1 h 7"/>
                  <a:gd name="T18" fmla="*/ 8 w 19"/>
                  <a:gd name="T19" fmla="*/ 2 h 7"/>
                  <a:gd name="T20" fmla="*/ 9 w 19"/>
                  <a:gd name="T21" fmla="*/ 1 h 7"/>
                  <a:gd name="T22" fmla="*/ 14 w 19"/>
                  <a:gd name="T23" fmla="*/ 1 h 7"/>
                  <a:gd name="T24" fmla="*/ 16 w 19"/>
                  <a:gd name="T2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" h="7">
                    <a:moveTo>
                      <a:pt x="16" y="1"/>
                    </a:moveTo>
                    <a:cubicBezTo>
                      <a:pt x="17" y="2"/>
                      <a:pt x="17" y="3"/>
                      <a:pt x="18" y="4"/>
                    </a:cubicBezTo>
                    <a:cubicBezTo>
                      <a:pt x="18" y="5"/>
                      <a:pt x="19" y="5"/>
                      <a:pt x="18" y="6"/>
                    </a:cubicBezTo>
                    <a:cubicBezTo>
                      <a:pt x="17" y="6"/>
                      <a:pt x="16" y="6"/>
                      <a:pt x="16" y="6"/>
                    </a:cubicBezTo>
                    <a:cubicBezTo>
                      <a:pt x="13" y="2"/>
                      <a:pt x="12" y="6"/>
                      <a:pt x="10" y="7"/>
                    </a:cubicBezTo>
                    <a:cubicBezTo>
                      <a:pt x="10" y="7"/>
                      <a:pt x="9" y="7"/>
                      <a:pt x="8" y="7"/>
                    </a:cubicBezTo>
                    <a:cubicBezTo>
                      <a:pt x="8" y="6"/>
                      <a:pt x="9" y="4"/>
                      <a:pt x="7" y="5"/>
                    </a:cubicBezTo>
                    <a:cubicBezTo>
                      <a:pt x="5" y="5"/>
                      <a:pt x="3" y="6"/>
                      <a:pt x="0" y="6"/>
                    </a:cubicBezTo>
                    <a:cubicBezTo>
                      <a:pt x="3" y="5"/>
                      <a:pt x="1" y="2"/>
                      <a:pt x="3" y="1"/>
                    </a:cubicBezTo>
                    <a:cubicBezTo>
                      <a:pt x="4" y="0"/>
                      <a:pt x="6" y="1"/>
                      <a:pt x="8" y="2"/>
                    </a:cubicBezTo>
                    <a:cubicBezTo>
                      <a:pt x="8" y="2"/>
                      <a:pt x="9" y="1"/>
                      <a:pt x="9" y="1"/>
                    </a:cubicBezTo>
                    <a:cubicBezTo>
                      <a:pt x="11" y="0"/>
                      <a:pt x="12" y="0"/>
                      <a:pt x="14" y="1"/>
                    </a:cubicBezTo>
                    <a:cubicBezTo>
                      <a:pt x="15" y="1"/>
                      <a:pt x="15" y="1"/>
                      <a:pt x="16" y="1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1" name="Freeform 1426"/>
              <p:cNvSpPr/>
              <p:nvPr/>
            </p:nvSpPr>
            <p:spPr bwMode="auto">
              <a:xfrm>
                <a:off x="1122" y="1216"/>
                <a:ext cx="19" cy="43"/>
              </a:xfrm>
              <a:custGeom>
                <a:avLst/>
                <a:gdLst>
                  <a:gd name="T0" fmla="*/ 1 w 8"/>
                  <a:gd name="T1" fmla="*/ 18 h 18"/>
                  <a:gd name="T2" fmla="*/ 1 w 8"/>
                  <a:gd name="T3" fmla="*/ 16 h 18"/>
                  <a:gd name="T4" fmla="*/ 1 w 8"/>
                  <a:gd name="T5" fmla="*/ 2 h 18"/>
                  <a:gd name="T6" fmla="*/ 3 w 8"/>
                  <a:gd name="T7" fmla="*/ 0 h 18"/>
                  <a:gd name="T8" fmla="*/ 5 w 8"/>
                  <a:gd name="T9" fmla="*/ 1 h 18"/>
                  <a:gd name="T10" fmla="*/ 8 w 8"/>
                  <a:gd name="T11" fmla="*/ 5 h 18"/>
                  <a:gd name="T12" fmla="*/ 8 w 8"/>
                  <a:gd name="T13" fmla="*/ 5 h 18"/>
                  <a:gd name="T14" fmla="*/ 7 w 8"/>
                  <a:gd name="T15" fmla="*/ 11 h 18"/>
                  <a:gd name="T16" fmla="*/ 1 w 8"/>
                  <a:gd name="T1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8">
                    <a:moveTo>
                      <a:pt x="1" y="18"/>
                    </a:moveTo>
                    <a:cubicBezTo>
                      <a:pt x="1" y="18"/>
                      <a:pt x="1" y="17"/>
                      <a:pt x="1" y="16"/>
                    </a:cubicBezTo>
                    <a:cubicBezTo>
                      <a:pt x="0" y="11"/>
                      <a:pt x="1" y="7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3" y="0"/>
                      <a:pt x="4" y="1"/>
                      <a:pt x="5" y="1"/>
                    </a:cubicBezTo>
                    <a:cubicBezTo>
                      <a:pt x="6" y="2"/>
                      <a:pt x="7" y="3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7"/>
                      <a:pt x="7" y="9"/>
                      <a:pt x="7" y="11"/>
                    </a:cubicBezTo>
                    <a:cubicBezTo>
                      <a:pt x="6" y="14"/>
                      <a:pt x="4" y="16"/>
                      <a:pt x="1" y="18"/>
                    </a:cubicBez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2" name="Freeform 1427"/>
              <p:cNvSpPr/>
              <p:nvPr/>
            </p:nvSpPr>
            <p:spPr bwMode="auto">
              <a:xfrm>
                <a:off x="1112" y="1176"/>
                <a:ext cx="33" cy="42"/>
              </a:xfrm>
              <a:custGeom>
                <a:avLst/>
                <a:gdLst>
                  <a:gd name="T0" fmla="*/ 7 w 14"/>
                  <a:gd name="T1" fmla="*/ 17 h 18"/>
                  <a:gd name="T2" fmla="*/ 6 w 14"/>
                  <a:gd name="T3" fmla="*/ 18 h 18"/>
                  <a:gd name="T4" fmla="*/ 4 w 14"/>
                  <a:gd name="T5" fmla="*/ 17 h 18"/>
                  <a:gd name="T6" fmla="*/ 4 w 14"/>
                  <a:gd name="T7" fmla="*/ 13 h 18"/>
                  <a:gd name="T8" fmla="*/ 5 w 14"/>
                  <a:gd name="T9" fmla="*/ 12 h 18"/>
                  <a:gd name="T10" fmla="*/ 6 w 14"/>
                  <a:gd name="T11" fmla="*/ 9 h 18"/>
                  <a:gd name="T12" fmla="*/ 0 w 14"/>
                  <a:gd name="T13" fmla="*/ 2 h 18"/>
                  <a:gd name="T14" fmla="*/ 0 w 14"/>
                  <a:gd name="T15" fmla="*/ 0 h 18"/>
                  <a:gd name="T16" fmla="*/ 3 w 14"/>
                  <a:gd name="T17" fmla="*/ 1 h 18"/>
                  <a:gd name="T18" fmla="*/ 3 w 14"/>
                  <a:gd name="T19" fmla="*/ 1 h 18"/>
                  <a:gd name="T20" fmla="*/ 9 w 14"/>
                  <a:gd name="T21" fmla="*/ 11 h 18"/>
                  <a:gd name="T22" fmla="*/ 7 w 14"/>
                  <a:gd name="T23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18">
                    <a:moveTo>
                      <a:pt x="7" y="17"/>
                    </a:moveTo>
                    <a:cubicBezTo>
                      <a:pt x="6" y="17"/>
                      <a:pt x="6" y="18"/>
                      <a:pt x="6" y="18"/>
                    </a:cubicBezTo>
                    <a:cubicBezTo>
                      <a:pt x="5" y="18"/>
                      <a:pt x="5" y="18"/>
                      <a:pt x="4" y="17"/>
                    </a:cubicBezTo>
                    <a:cubicBezTo>
                      <a:pt x="4" y="16"/>
                      <a:pt x="4" y="14"/>
                      <a:pt x="4" y="13"/>
                    </a:cubicBezTo>
                    <a:cubicBezTo>
                      <a:pt x="4" y="13"/>
                      <a:pt x="5" y="12"/>
                      <a:pt x="5" y="12"/>
                    </a:cubicBezTo>
                    <a:cubicBezTo>
                      <a:pt x="6" y="11"/>
                      <a:pt x="7" y="10"/>
                      <a:pt x="6" y="9"/>
                    </a:cubicBezTo>
                    <a:cubicBezTo>
                      <a:pt x="4" y="7"/>
                      <a:pt x="4" y="3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2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4" y="1"/>
                      <a:pt x="14" y="2"/>
                      <a:pt x="9" y="11"/>
                    </a:cubicBezTo>
                    <a:cubicBezTo>
                      <a:pt x="8" y="13"/>
                      <a:pt x="7" y="15"/>
                      <a:pt x="7" y="17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3" name="Freeform 1428"/>
              <p:cNvSpPr/>
              <p:nvPr/>
            </p:nvSpPr>
            <p:spPr bwMode="auto">
              <a:xfrm>
                <a:off x="929" y="529"/>
                <a:ext cx="50" cy="55"/>
              </a:xfrm>
              <a:custGeom>
                <a:avLst/>
                <a:gdLst>
                  <a:gd name="T0" fmla="*/ 8 w 21"/>
                  <a:gd name="T1" fmla="*/ 19 h 23"/>
                  <a:gd name="T2" fmla="*/ 0 w 21"/>
                  <a:gd name="T3" fmla="*/ 23 h 23"/>
                  <a:gd name="T4" fmla="*/ 17 w 21"/>
                  <a:gd name="T5" fmla="*/ 4 h 23"/>
                  <a:gd name="T6" fmla="*/ 19 w 21"/>
                  <a:gd name="T7" fmla="*/ 1 h 23"/>
                  <a:gd name="T8" fmla="*/ 21 w 21"/>
                  <a:gd name="T9" fmla="*/ 0 h 23"/>
                  <a:gd name="T10" fmla="*/ 9 w 21"/>
                  <a:gd name="T11" fmla="*/ 14 h 23"/>
                  <a:gd name="T12" fmla="*/ 8 w 21"/>
                  <a:gd name="T1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23">
                    <a:moveTo>
                      <a:pt x="8" y="19"/>
                    </a:moveTo>
                    <a:cubicBezTo>
                      <a:pt x="5" y="19"/>
                      <a:pt x="3" y="23"/>
                      <a:pt x="0" y="23"/>
                    </a:cubicBezTo>
                    <a:cubicBezTo>
                      <a:pt x="4" y="15"/>
                      <a:pt x="10" y="9"/>
                      <a:pt x="17" y="4"/>
                    </a:cubicBezTo>
                    <a:cubicBezTo>
                      <a:pt x="18" y="3"/>
                      <a:pt x="18" y="2"/>
                      <a:pt x="19" y="1"/>
                    </a:cubicBezTo>
                    <a:cubicBezTo>
                      <a:pt x="20" y="1"/>
                      <a:pt x="21" y="1"/>
                      <a:pt x="21" y="0"/>
                    </a:cubicBezTo>
                    <a:cubicBezTo>
                      <a:pt x="19" y="7"/>
                      <a:pt x="12" y="9"/>
                      <a:pt x="9" y="14"/>
                    </a:cubicBezTo>
                    <a:cubicBezTo>
                      <a:pt x="7" y="16"/>
                      <a:pt x="7" y="17"/>
                      <a:pt x="8" y="19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4" name="Freeform 1429"/>
              <p:cNvSpPr/>
              <p:nvPr/>
            </p:nvSpPr>
            <p:spPr bwMode="auto">
              <a:xfrm>
                <a:off x="1321" y="971"/>
                <a:ext cx="40" cy="38"/>
              </a:xfrm>
              <a:custGeom>
                <a:avLst/>
                <a:gdLst>
                  <a:gd name="T0" fmla="*/ 6 w 17"/>
                  <a:gd name="T1" fmla="*/ 3 h 16"/>
                  <a:gd name="T2" fmla="*/ 7 w 17"/>
                  <a:gd name="T3" fmla="*/ 9 h 16"/>
                  <a:gd name="T4" fmla="*/ 17 w 17"/>
                  <a:gd name="T5" fmla="*/ 0 h 16"/>
                  <a:gd name="T6" fmla="*/ 2 w 17"/>
                  <a:gd name="T7" fmla="*/ 16 h 16"/>
                  <a:gd name="T8" fmla="*/ 2 w 17"/>
                  <a:gd name="T9" fmla="*/ 16 h 16"/>
                  <a:gd name="T10" fmla="*/ 1 w 17"/>
                  <a:gd name="T11" fmla="*/ 12 h 16"/>
                  <a:gd name="T12" fmla="*/ 2 w 17"/>
                  <a:gd name="T13" fmla="*/ 10 h 16"/>
                  <a:gd name="T14" fmla="*/ 3 w 17"/>
                  <a:gd name="T15" fmla="*/ 4 h 16"/>
                  <a:gd name="T16" fmla="*/ 4 w 17"/>
                  <a:gd name="T17" fmla="*/ 3 h 16"/>
                  <a:gd name="T18" fmla="*/ 6 w 17"/>
                  <a:gd name="T19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6">
                    <a:moveTo>
                      <a:pt x="6" y="3"/>
                    </a:moveTo>
                    <a:cubicBezTo>
                      <a:pt x="7" y="5"/>
                      <a:pt x="8" y="6"/>
                      <a:pt x="7" y="9"/>
                    </a:cubicBezTo>
                    <a:cubicBezTo>
                      <a:pt x="11" y="5"/>
                      <a:pt x="14" y="3"/>
                      <a:pt x="17" y="0"/>
                    </a:cubicBezTo>
                    <a:cubicBezTo>
                      <a:pt x="13" y="7"/>
                      <a:pt x="7" y="11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0" y="15"/>
                      <a:pt x="0" y="13"/>
                      <a:pt x="1" y="12"/>
                    </a:cubicBezTo>
                    <a:cubicBezTo>
                      <a:pt x="2" y="11"/>
                      <a:pt x="2" y="11"/>
                      <a:pt x="2" y="10"/>
                    </a:cubicBezTo>
                    <a:cubicBezTo>
                      <a:pt x="1" y="7"/>
                      <a:pt x="2" y="5"/>
                      <a:pt x="3" y="4"/>
                    </a:cubicBezTo>
                    <a:cubicBezTo>
                      <a:pt x="3" y="3"/>
                      <a:pt x="4" y="3"/>
                      <a:pt x="4" y="3"/>
                    </a:cubicBezTo>
                    <a:cubicBezTo>
                      <a:pt x="5" y="3"/>
                      <a:pt x="6" y="3"/>
                      <a:pt x="6" y="3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5" name="Freeform 1430"/>
              <p:cNvSpPr/>
              <p:nvPr/>
            </p:nvSpPr>
            <p:spPr bwMode="auto">
              <a:xfrm>
                <a:off x="1110" y="1145"/>
                <a:ext cx="49" cy="33"/>
              </a:xfrm>
              <a:custGeom>
                <a:avLst/>
                <a:gdLst>
                  <a:gd name="T0" fmla="*/ 4 w 21"/>
                  <a:gd name="T1" fmla="*/ 14 h 14"/>
                  <a:gd name="T2" fmla="*/ 1 w 21"/>
                  <a:gd name="T3" fmla="*/ 14 h 14"/>
                  <a:gd name="T4" fmla="*/ 2 w 21"/>
                  <a:gd name="T5" fmla="*/ 10 h 14"/>
                  <a:gd name="T6" fmla="*/ 14 w 21"/>
                  <a:gd name="T7" fmla="*/ 1 h 14"/>
                  <a:gd name="T8" fmla="*/ 20 w 21"/>
                  <a:gd name="T9" fmla="*/ 1 h 14"/>
                  <a:gd name="T10" fmla="*/ 20 w 21"/>
                  <a:gd name="T11" fmla="*/ 2 h 14"/>
                  <a:gd name="T12" fmla="*/ 7 w 21"/>
                  <a:gd name="T13" fmla="*/ 11 h 14"/>
                  <a:gd name="T14" fmla="*/ 4 w 2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4">
                    <a:moveTo>
                      <a:pt x="4" y="14"/>
                    </a:moveTo>
                    <a:cubicBezTo>
                      <a:pt x="3" y="14"/>
                      <a:pt x="2" y="14"/>
                      <a:pt x="1" y="14"/>
                    </a:cubicBezTo>
                    <a:cubicBezTo>
                      <a:pt x="0" y="12"/>
                      <a:pt x="0" y="11"/>
                      <a:pt x="2" y="10"/>
                    </a:cubicBezTo>
                    <a:cubicBezTo>
                      <a:pt x="6" y="7"/>
                      <a:pt x="10" y="5"/>
                      <a:pt x="14" y="1"/>
                    </a:cubicBezTo>
                    <a:cubicBezTo>
                      <a:pt x="15" y="0"/>
                      <a:pt x="18" y="0"/>
                      <a:pt x="20" y="1"/>
                    </a:cubicBezTo>
                    <a:cubicBezTo>
                      <a:pt x="21" y="1"/>
                      <a:pt x="21" y="2"/>
                      <a:pt x="20" y="2"/>
                    </a:cubicBezTo>
                    <a:cubicBezTo>
                      <a:pt x="17" y="7"/>
                      <a:pt x="11" y="7"/>
                      <a:pt x="7" y="11"/>
                    </a:cubicBezTo>
                    <a:cubicBezTo>
                      <a:pt x="6" y="12"/>
                      <a:pt x="5" y="12"/>
                      <a:pt x="4" y="14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6" name="Freeform 1431"/>
              <p:cNvSpPr/>
              <p:nvPr/>
            </p:nvSpPr>
            <p:spPr bwMode="auto">
              <a:xfrm>
                <a:off x="1463" y="805"/>
                <a:ext cx="26" cy="29"/>
              </a:xfrm>
              <a:custGeom>
                <a:avLst/>
                <a:gdLst>
                  <a:gd name="T0" fmla="*/ 6 w 11"/>
                  <a:gd name="T1" fmla="*/ 11 h 12"/>
                  <a:gd name="T2" fmla="*/ 0 w 11"/>
                  <a:gd name="T3" fmla="*/ 9 h 12"/>
                  <a:gd name="T4" fmla="*/ 5 w 11"/>
                  <a:gd name="T5" fmla="*/ 1 h 12"/>
                  <a:gd name="T6" fmla="*/ 8 w 11"/>
                  <a:gd name="T7" fmla="*/ 1 h 12"/>
                  <a:gd name="T8" fmla="*/ 11 w 11"/>
                  <a:gd name="T9" fmla="*/ 4 h 12"/>
                  <a:gd name="T10" fmla="*/ 6 w 11"/>
                  <a:gd name="T1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2">
                    <a:moveTo>
                      <a:pt x="6" y="11"/>
                    </a:moveTo>
                    <a:cubicBezTo>
                      <a:pt x="4" y="10"/>
                      <a:pt x="1" y="12"/>
                      <a:pt x="0" y="9"/>
                    </a:cubicBezTo>
                    <a:cubicBezTo>
                      <a:pt x="1" y="6"/>
                      <a:pt x="5" y="5"/>
                      <a:pt x="5" y="1"/>
                    </a:cubicBezTo>
                    <a:cubicBezTo>
                      <a:pt x="5" y="0"/>
                      <a:pt x="7" y="1"/>
                      <a:pt x="8" y="1"/>
                    </a:cubicBezTo>
                    <a:cubicBezTo>
                      <a:pt x="9" y="3"/>
                      <a:pt x="10" y="4"/>
                      <a:pt x="11" y="4"/>
                    </a:cubicBezTo>
                    <a:cubicBezTo>
                      <a:pt x="10" y="7"/>
                      <a:pt x="9" y="10"/>
                      <a:pt x="6" y="11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7" name="Freeform 1432"/>
              <p:cNvSpPr/>
              <p:nvPr/>
            </p:nvSpPr>
            <p:spPr bwMode="auto">
              <a:xfrm>
                <a:off x="1266" y="1016"/>
                <a:ext cx="48" cy="46"/>
              </a:xfrm>
              <a:custGeom>
                <a:avLst/>
                <a:gdLst>
                  <a:gd name="T0" fmla="*/ 20 w 20"/>
                  <a:gd name="T1" fmla="*/ 3 h 19"/>
                  <a:gd name="T2" fmla="*/ 13 w 20"/>
                  <a:gd name="T3" fmla="*/ 10 h 19"/>
                  <a:gd name="T4" fmla="*/ 0 w 20"/>
                  <a:gd name="T5" fmla="*/ 19 h 19"/>
                  <a:gd name="T6" fmla="*/ 2 w 20"/>
                  <a:gd name="T7" fmla="*/ 14 h 19"/>
                  <a:gd name="T8" fmla="*/ 3 w 20"/>
                  <a:gd name="T9" fmla="*/ 13 h 19"/>
                  <a:gd name="T10" fmla="*/ 9 w 20"/>
                  <a:gd name="T11" fmla="*/ 8 h 19"/>
                  <a:gd name="T12" fmla="*/ 11 w 20"/>
                  <a:gd name="T13" fmla="*/ 6 h 19"/>
                  <a:gd name="T14" fmla="*/ 15 w 20"/>
                  <a:gd name="T15" fmla="*/ 3 h 19"/>
                  <a:gd name="T16" fmla="*/ 19 w 20"/>
                  <a:gd name="T17" fmla="*/ 2 h 19"/>
                  <a:gd name="T18" fmla="*/ 20 w 20"/>
                  <a:gd name="T19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19">
                    <a:moveTo>
                      <a:pt x="20" y="3"/>
                    </a:moveTo>
                    <a:cubicBezTo>
                      <a:pt x="18" y="6"/>
                      <a:pt x="16" y="8"/>
                      <a:pt x="13" y="10"/>
                    </a:cubicBezTo>
                    <a:cubicBezTo>
                      <a:pt x="8" y="12"/>
                      <a:pt x="5" y="17"/>
                      <a:pt x="0" y="19"/>
                    </a:cubicBezTo>
                    <a:cubicBezTo>
                      <a:pt x="0" y="17"/>
                      <a:pt x="1" y="16"/>
                      <a:pt x="2" y="14"/>
                    </a:cubicBezTo>
                    <a:cubicBezTo>
                      <a:pt x="3" y="14"/>
                      <a:pt x="3" y="13"/>
                      <a:pt x="3" y="13"/>
                    </a:cubicBezTo>
                    <a:cubicBezTo>
                      <a:pt x="5" y="11"/>
                      <a:pt x="7" y="10"/>
                      <a:pt x="9" y="8"/>
                    </a:cubicBezTo>
                    <a:cubicBezTo>
                      <a:pt x="9" y="7"/>
                      <a:pt x="10" y="6"/>
                      <a:pt x="11" y="6"/>
                    </a:cubicBezTo>
                    <a:cubicBezTo>
                      <a:pt x="13" y="6"/>
                      <a:pt x="14" y="5"/>
                      <a:pt x="15" y="3"/>
                    </a:cubicBezTo>
                    <a:cubicBezTo>
                      <a:pt x="16" y="0"/>
                      <a:pt x="17" y="0"/>
                      <a:pt x="19" y="2"/>
                    </a:cubicBezTo>
                    <a:cubicBezTo>
                      <a:pt x="19" y="2"/>
                      <a:pt x="20" y="2"/>
                      <a:pt x="20" y="3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8" name="Freeform 1433"/>
              <p:cNvSpPr/>
              <p:nvPr/>
            </p:nvSpPr>
            <p:spPr bwMode="auto">
              <a:xfrm>
                <a:off x="1551" y="665"/>
                <a:ext cx="36" cy="21"/>
              </a:xfrm>
              <a:custGeom>
                <a:avLst/>
                <a:gdLst>
                  <a:gd name="T0" fmla="*/ 0 w 15"/>
                  <a:gd name="T1" fmla="*/ 2 h 9"/>
                  <a:gd name="T2" fmla="*/ 15 w 15"/>
                  <a:gd name="T3" fmla="*/ 0 h 9"/>
                  <a:gd name="T4" fmla="*/ 13 w 15"/>
                  <a:gd name="T5" fmla="*/ 4 h 9"/>
                  <a:gd name="T6" fmla="*/ 10 w 15"/>
                  <a:gd name="T7" fmla="*/ 8 h 9"/>
                  <a:gd name="T8" fmla="*/ 8 w 15"/>
                  <a:gd name="T9" fmla="*/ 9 h 9"/>
                  <a:gd name="T10" fmla="*/ 0 w 15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9">
                    <a:moveTo>
                      <a:pt x="0" y="2"/>
                    </a:moveTo>
                    <a:cubicBezTo>
                      <a:pt x="5" y="2"/>
                      <a:pt x="10" y="3"/>
                      <a:pt x="15" y="0"/>
                    </a:cubicBezTo>
                    <a:cubicBezTo>
                      <a:pt x="15" y="1"/>
                      <a:pt x="14" y="3"/>
                      <a:pt x="13" y="4"/>
                    </a:cubicBezTo>
                    <a:cubicBezTo>
                      <a:pt x="12" y="5"/>
                      <a:pt x="10" y="6"/>
                      <a:pt x="10" y="8"/>
                    </a:cubicBezTo>
                    <a:cubicBezTo>
                      <a:pt x="10" y="8"/>
                      <a:pt x="9" y="8"/>
                      <a:pt x="8" y="9"/>
                    </a:cubicBezTo>
                    <a:cubicBezTo>
                      <a:pt x="5" y="7"/>
                      <a:pt x="1" y="6"/>
                      <a:pt x="0" y="2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79" name="Freeform 1434"/>
              <p:cNvSpPr/>
              <p:nvPr/>
            </p:nvSpPr>
            <p:spPr bwMode="auto">
              <a:xfrm>
                <a:off x="592" y="1285"/>
                <a:ext cx="31" cy="21"/>
              </a:xfrm>
              <a:custGeom>
                <a:avLst/>
                <a:gdLst>
                  <a:gd name="T0" fmla="*/ 1 w 13"/>
                  <a:gd name="T1" fmla="*/ 9 h 9"/>
                  <a:gd name="T2" fmla="*/ 2 w 13"/>
                  <a:gd name="T3" fmla="*/ 7 h 9"/>
                  <a:gd name="T4" fmla="*/ 4 w 13"/>
                  <a:gd name="T5" fmla="*/ 1 h 9"/>
                  <a:gd name="T6" fmla="*/ 8 w 13"/>
                  <a:gd name="T7" fmla="*/ 3 h 9"/>
                  <a:gd name="T8" fmla="*/ 13 w 13"/>
                  <a:gd name="T9" fmla="*/ 3 h 9"/>
                  <a:gd name="T10" fmla="*/ 1 w 13"/>
                  <a:gd name="T1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" y="9"/>
                    </a:moveTo>
                    <a:cubicBezTo>
                      <a:pt x="2" y="9"/>
                      <a:pt x="3" y="8"/>
                      <a:pt x="2" y="7"/>
                    </a:cubicBezTo>
                    <a:cubicBezTo>
                      <a:pt x="0" y="5"/>
                      <a:pt x="1" y="3"/>
                      <a:pt x="4" y="1"/>
                    </a:cubicBezTo>
                    <a:cubicBezTo>
                      <a:pt x="6" y="0"/>
                      <a:pt x="7" y="1"/>
                      <a:pt x="8" y="3"/>
                    </a:cubicBezTo>
                    <a:cubicBezTo>
                      <a:pt x="10" y="6"/>
                      <a:pt x="11" y="2"/>
                      <a:pt x="13" y="3"/>
                    </a:cubicBezTo>
                    <a:cubicBezTo>
                      <a:pt x="9" y="6"/>
                      <a:pt x="6" y="9"/>
                      <a:pt x="1" y="9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0" name="Freeform 1435"/>
              <p:cNvSpPr/>
              <p:nvPr/>
            </p:nvSpPr>
            <p:spPr bwMode="auto">
              <a:xfrm>
                <a:off x="870" y="1325"/>
                <a:ext cx="28" cy="41"/>
              </a:xfrm>
              <a:custGeom>
                <a:avLst/>
                <a:gdLst>
                  <a:gd name="T0" fmla="*/ 0 w 12"/>
                  <a:gd name="T1" fmla="*/ 0 h 17"/>
                  <a:gd name="T2" fmla="*/ 6 w 12"/>
                  <a:gd name="T3" fmla="*/ 6 h 17"/>
                  <a:gd name="T4" fmla="*/ 12 w 12"/>
                  <a:gd name="T5" fmla="*/ 11 h 17"/>
                  <a:gd name="T6" fmla="*/ 10 w 12"/>
                  <a:gd name="T7" fmla="*/ 17 h 17"/>
                  <a:gd name="T8" fmla="*/ 0 w 12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7">
                    <a:moveTo>
                      <a:pt x="0" y="0"/>
                    </a:moveTo>
                    <a:cubicBezTo>
                      <a:pt x="4" y="0"/>
                      <a:pt x="5" y="3"/>
                      <a:pt x="6" y="6"/>
                    </a:cubicBezTo>
                    <a:cubicBezTo>
                      <a:pt x="8" y="9"/>
                      <a:pt x="8" y="11"/>
                      <a:pt x="12" y="11"/>
                    </a:cubicBezTo>
                    <a:cubicBezTo>
                      <a:pt x="9" y="12"/>
                      <a:pt x="12" y="16"/>
                      <a:pt x="10" y="17"/>
                    </a:cubicBezTo>
                    <a:cubicBezTo>
                      <a:pt x="7" y="11"/>
                      <a:pt x="4" y="5"/>
                      <a:pt x="0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1" name="Freeform 1436"/>
              <p:cNvSpPr/>
              <p:nvPr/>
            </p:nvSpPr>
            <p:spPr bwMode="auto">
              <a:xfrm>
                <a:off x="1029" y="470"/>
                <a:ext cx="26" cy="24"/>
              </a:xfrm>
              <a:custGeom>
                <a:avLst/>
                <a:gdLst>
                  <a:gd name="T0" fmla="*/ 11 w 11"/>
                  <a:gd name="T1" fmla="*/ 0 h 10"/>
                  <a:gd name="T2" fmla="*/ 0 w 11"/>
                  <a:gd name="T3" fmla="*/ 10 h 10"/>
                  <a:gd name="T4" fmla="*/ 11 w 1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">
                    <a:moveTo>
                      <a:pt x="11" y="0"/>
                    </a:moveTo>
                    <a:cubicBezTo>
                      <a:pt x="8" y="5"/>
                      <a:pt x="3" y="6"/>
                      <a:pt x="0" y="10"/>
                    </a:cubicBezTo>
                    <a:cubicBezTo>
                      <a:pt x="1" y="4"/>
                      <a:pt x="5" y="1"/>
                      <a:pt x="11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2" name="Freeform 1437"/>
              <p:cNvSpPr/>
              <p:nvPr/>
            </p:nvSpPr>
            <p:spPr bwMode="auto">
              <a:xfrm>
                <a:off x="379" y="1031"/>
                <a:ext cx="28" cy="14"/>
              </a:xfrm>
              <a:custGeom>
                <a:avLst/>
                <a:gdLst>
                  <a:gd name="T0" fmla="*/ 6 w 12"/>
                  <a:gd name="T1" fmla="*/ 6 h 6"/>
                  <a:gd name="T2" fmla="*/ 0 w 12"/>
                  <a:gd name="T3" fmla="*/ 4 h 6"/>
                  <a:gd name="T4" fmla="*/ 8 w 12"/>
                  <a:gd name="T5" fmla="*/ 1 h 6"/>
                  <a:gd name="T6" fmla="*/ 11 w 12"/>
                  <a:gd name="T7" fmla="*/ 0 h 6"/>
                  <a:gd name="T8" fmla="*/ 12 w 12"/>
                  <a:gd name="T9" fmla="*/ 0 h 6"/>
                  <a:gd name="T10" fmla="*/ 12 w 12"/>
                  <a:gd name="T11" fmla="*/ 1 h 6"/>
                  <a:gd name="T12" fmla="*/ 12 w 12"/>
                  <a:gd name="T13" fmla="*/ 1 h 6"/>
                  <a:gd name="T14" fmla="*/ 6 w 12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6">
                    <a:moveTo>
                      <a:pt x="6" y="6"/>
                    </a:moveTo>
                    <a:cubicBezTo>
                      <a:pt x="5" y="5"/>
                      <a:pt x="5" y="5"/>
                      <a:pt x="0" y="4"/>
                    </a:cubicBezTo>
                    <a:cubicBezTo>
                      <a:pt x="3" y="2"/>
                      <a:pt x="5" y="1"/>
                      <a:pt x="8" y="1"/>
                    </a:cubicBezTo>
                    <a:cubicBezTo>
                      <a:pt x="9" y="3"/>
                      <a:pt x="10" y="0"/>
                      <a:pt x="11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0" y="4"/>
                      <a:pt x="8" y="5"/>
                      <a:pt x="6" y="6"/>
                    </a:cubicBezTo>
                    <a:close/>
                  </a:path>
                </a:pathLst>
              </a:custGeom>
              <a:solidFill>
                <a:srgbClr val="AF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3" name="Freeform 1438"/>
              <p:cNvSpPr/>
              <p:nvPr/>
            </p:nvSpPr>
            <p:spPr bwMode="auto">
              <a:xfrm>
                <a:off x="1259" y="1040"/>
                <a:ext cx="14" cy="24"/>
              </a:xfrm>
              <a:custGeom>
                <a:avLst/>
                <a:gdLst>
                  <a:gd name="T0" fmla="*/ 6 w 6"/>
                  <a:gd name="T1" fmla="*/ 4 h 10"/>
                  <a:gd name="T2" fmla="*/ 3 w 6"/>
                  <a:gd name="T3" fmla="*/ 9 h 10"/>
                  <a:gd name="T4" fmla="*/ 1 w 6"/>
                  <a:gd name="T5" fmla="*/ 10 h 10"/>
                  <a:gd name="T6" fmla="*/ 0 w 6"/>
                  <a:gd name="T7" fmla="*/ 10 h 10"/>
                  <a:gd name="T8" fmla="*/ 0 w 6"/>
                  <a:gd name="T9" fmla="*/ 7 h 10"/>
                  <a:gd name="T10" fmla="*/ 2 w 6"/>
                  <a:gd name="T11" fmla="*/ 3 h 10"/>
                  <a:gd name="T12" fmla="*/ 6 w 6"/>
                  <a:gd name="T1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0">
                    <a:moveTo>
                      <a:pt x="6" y="4"/>
                    </a:moveTo>
                    <a:cubicBezTo>
                      <a:pt x="5" y="6"/>
                      <a:pt x="4" y="7"/>
                      <a:pt x="3" y="9"/>
                    </a:cubicBezTo>
                    <a:cubicBezTo>
                      <a:pt x="3" y="9"/>
                      <a:pt x="2" y="9"/>
                      <a:pt x="1" y="10"/>
                    </a:cubicBezTo>
                    <a:cubicBezTo>
                      <a:pt x="1" y="10"/>
                      <a:pt x="1" y="10"/>
                      <a:pt x="0" y="10"/>
                    </a:cubicBezTo>
                    <a:cubicBezTo>
                      <a:pt x="0" y="9"/>
                      <a:pt x="0" y="8"/>
                      <a:pt x="0" y="7"/>
                    </a:cubicBezTo>
                    <a:cubicBezTo>
                      <a:pt x="0" y="5"/>
                      <a:pt x="1" y="4"/>
                      <a:pt x="2" y="3"/>
                    </a:cubicBezTo>
                    <a:cubicBezTo>
                      <a:pt x="4" y="0"/>
                      <a:pt x="5" y="0"/>
                      <a:pt x="6" y="4"/>
                    </a:cubicBezTo>
                    <a:close/>
                  </a:path>
                </a:pathLst>
              </a:custGeom>
              <a:solidFill>
                <a:srgbClr val="FE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4" name="Freeform 1439"/>
              <p:cNvSpPr/>
              <p:nvPr/>
            </p:nvSpPr>
            <p:spPr bwMode="auto">
              <a:xfrm>
                <a:off x="1157" y="1128"/>
                <a:ext cx="26" cy="22"/>
              </a:xfrm>
              <a:custGeom>
                <a:avLst/>
                <a:gdLst>
                  <a:gd name="T0" fmla="*/ 0 w 11"/>
                  <a:gd name="T1" fmla="*/ 9 h 9"/>
                  <a:gd name="T2" fmla="*/ 0 w 11"/>
                  <a:gd name="T3" fmla="*/ 8 h 9"/>
                  <a:gd name="T4" fmla="*/ 5 w 11"/>
                  <a:gd name="T5" fmla="*/ 4 h 9"/>
                  <a:gd name="T6" fmla="*/ 6 w 11"/>
                  <a:gd name="T7" fmla="*/ 3 h 9"/>
                  <a:gd name="T8" fmla="*/ 11 w 11"/>
                  <a:gd name="T9" fmla="*/ 0 h 9"/>
                  <a:gd name="T10" fmla="*/ 11 w 11"/>
                  <a:gd name="T11" fmla="*/ 1 h 9"/>
                  <a:gd name="T12" fmla="*/ 9 w 11"/>
                  <a:gd name="T13" fmla="*/ 3 h 9"/>
                  <a:gd name="T14" fmla="*/ 0 w 11"/>
                  <a:gd name="T1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9">
                    <a:moveTo>
                      <a:pt x="0" y="9"/>
                    </a:moveTo>
                    <a:cubicBezTo>
                      <a:pt x="0" y="9"/>
                      <a:pt x="0" y="9"/>
                      <a:pt x="0" y="8"/>
                    </a:cubicBezTo>
                    <a:cubicBezTo>
                      <a:pt x="1" y="5"/>
                      <a:pt x="3" y="5"/>
                      <a:pt x="5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8" y="3"/>
                      <a:pt x="8" y="0"/>
                      <a:pt x="11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2"/>
                      <a:pt x="10" y="3"/>
                      <a:pt x="9" y="3"/>
                    </a:cubicBezTo>
                    <a:cubicBezTo>
                      <a:pt x="6" y="6"/>
                      <a:pt x="4" y="8"/>
                      <a:pt x="0" y="9"/>
                    </a:cubicBez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5" name="Freeform 1440"/>
              <p:cNvSpPr/>
              <p:nvPr/>
            </p:nvSpPr>
            <p:spPr bwMode="auto">
              <a:xfrm>
                <a:off x="1221" y="1081"/>
                <a:ext cx="24" cy="16"/>
              </a:xfrm>
              <a:custGeom>
                <a:avLst/>
                <a:gdLst>
                  <a:gd name="T0" fmla="*/ 0 w 10"/>
                  <a:gd name="T1" fmla="*/ 7 h 7"/>
                  <a:gd name="T2" fmla="*/ 10 w 10"/>
                  <a:gd name="T3" fmla="*/ 0 h 7"/>
                  <a:gd name="T4" fmla="*/ 0 w 10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7">
                    <a:moveTo>
                      <a:pt x="0" y="7"/>
                    </a:moveTo>
                    <a:cubicBezTo>
                      <a:pt x="3" y="4"/>
                      <a:pt x="6" y="1"/>
                      <a:pt x="10" y="0"/>
                    </a:cubicBezTo>
                    <a:cubicBezTo>
                      <a:pt x="8" y="4"/>
                      <a:pt x="5" y="7"/>
                      <a:pt x="0" y="7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6" name="Freeform 1441"/>
              <p:cNvSpPr/>
              <p:nvPr/>
            </p:nvSpPr>
            <p:spPr bwMode="auto">
              <a:xfrm>
                <a:off x="1245" y="1064"/>
                <a:ext cx="17" cy="14"/>
              </a:xfrm>
              <a:custGeom>
                <a:avLst/>
                <a:gdLst>
                  <a:gd name="T0" fmla="*/ 6 w 7"/>
                  <a:gd name="T1" fmla="*/ 0 h 6"/>
                  <a:gd name="T2" fmla="*/ 7 w 7"/>
                  <a:gd name="T3" fmla="*/ 0 h 6"/>
                  <a:gd name="T4" fmla="*/ 1 w 7"/>
                  <a:gd name="T5" fmla="*/ 6 h 6"/>
                  <a:gd name="T6" fmla="*/ 6 w 7"/>
                  <a:gd name="T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6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5" y="2"/>
                      <a:pt x="4" y="5"/>
                      <a:pt x="1" y="6"/>
                    </a:cubicBezTo>
                    <a:cubicBezTo>
                      <a:pt x="0" y="1"/>
                      <a:pt x="3" y="0"/>
                      <a:pt x="6" y="0"/>
                    </a:cubicBezTo>
                    <a:close/>
                  </a:path>
                </a:pathLst>
              </a:custGeom>
              <a:solidFill>
                <a:srgbClr val="FE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7" name="Freeform 1442"/>
              <p:cNvSpPr/>
              <p:nvPr/>
            </p:nvSpPr>
            <p:spPr bwMode="auto">
              <a:xfrm>
                <a:off x="827" y="1314"/>
                <a:ext cx="29" cy="11"/>
              </a:xfrm>
              <a:custGeom>
                <a:avLst/>
                <a:gdLst>
                  <a:gd name="T0" fmla="*/ 0 w 12"/>
                  <a:gd name="T1" fmla="*/ 5 h 5"/>
                  <a:gd name="T2" fmla="*/ 12 w 12"/>
                  <a:gd name="T3" fmla="*/ 0 h 5"/>
                  <a:gd name="T4" fmla="*/ 0 w 12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5">
                    <a:moveTo>
                      <a:pt x="0" y="5"/>
                    </a:moveTo>
                    <a:cubicBezTo>
                      <a:pt x="3" y="2"/>
                      <a:pt x="8" y="2"/>
                      <a:pt x="12" y="0"/>
                    </a:cubicBezTo>
                    <a:cubicBezTo>
                      <a:pt x="9" y="4"/>
                      <a:pt x="4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8" name="Freeform 1443"/>
              <p:cNvSpPr/>
              <p:nvPr/>
            </p:nvSpPr>
            <p:spPr bwMode="auto">
              <a:xfrm>
                <a:off x="1309" y="1005"/>
                <a:ext cx="17" cy="19"/>
              </a:xfrm>
              <a:custGeom>
                <a:avLst/>
                <a:gdLst>
                  <a:gd name="T0" fmla="*/ 7 w 7"/>
                  <a:gd name="T1" fmla="*/ 2 h 8"/>
                  <a:gd name="T2" fmla="*/ 2 w 7"/>
                  <a:gd name="T3" fmla="*/ 8 h 8"/>
                  <a:gd name="T4" fmla="*/ 1 w 7"/>
                  <a:gd name="T5" fmla="*/ 7 h 8"/>
                  <a:gd name="T6" fmla="*/ 1 w 7"/>
                  <a:gd name="T7" fmla="*/ 4 h 8"/>
                  <a:gd name="T8" fmla="*/ 7 w 7"/>
                  <a:gd name="T9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8">
                    <a:moveTo>
                      <a:pt x="7" y="2"/>
                    </a:moveTo>
                    <a:cubicBezTo>
                      <a:pt x="5" y="4"/>
                      <a:pt x="4" y="6"/>
                      <a:pt x="2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6"/>
                      <a:pt x="0" y="5"/>
                      <a:pt x="1" y="4"/>
                    </a:cubicBezTo>
                    <a:cubicBezTo>
                      <a:pt x="2" y="2"/>
                      <a:pt x="4" y="0"/>
                      <a:pt x="7" y="2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89" name="Freeform 1444"/>
              <p:cNvSpPr/>
              <p:nvPr/>
            </p:nvSpPr>
            <p:spPr bwMode="auto">
              <a:xfrm>
                <a:off x="948" y="1494"/>
                <a:ext cx="17" cy="14"/>
              </a:xfrm>
              <a:custGeom>
                <a:avLst/>
                <a:gdLst>
                  <a:gd name="T0" fmla="*/ 3 w 7"/>
                  <a:gd name="T1" fmla="*/ 6 h 6"/>
                  <a:gd name="T2" fmla="*/ 0 w 7"/>
                  <a:gd name="T3" fmla="*/ 4 h 6"/>
                  <a:gd name="T4" fmla="*/ 3 w 7"/>
                  <a:gd name="T5" fmla="*/ 4 h 6"/>
                  <a:gd name="T6" fmla="*/ 5 w 7"/>
                  <a:gd name="T7" fmla="*/ 1 h 6"/>
                  <a:gd name="T8" fmla="*/ 4 w 7"/>
                  <a:gd name="T9" fmla="*/ 6 h 6"/>
                  <a:gd name="T10" fmla="*/ 3 w 7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6">
                    <a:moveTo>
                      <a:pt x="3" y="6"/>
                    </a:moveTo>
                    <a:cubicBezTo>
                      <a:pt x="2" y="5"/>
                      <a:pt x="1" y="5"/>
                      <a:pt x="0" y="4"/>
                    </a:cubicBezTo>
                    <a:cubicBezTo>
                      <a:pt x="0" y="2"/>
                      <a:pt x="2" y="4"/>
                      <a:pt x="3" y="4"/>
                    </a:cubicBezTo>
                    <a:cubicBezTo>
                      <a:pt x="4" y="3"/>
                      <a:pt x="3" y="0"/>
                      <a:pt x="5" y="1"/>
                    </a:cubicBezTo>
                    <a:cubicBezTo>
                      <a:pt x="7" y="2"/>
                      <a:pt x="5" y="4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0" name="Freeform 1445"/>
              <p:cNvSpPr/>
              <p:nvPr/>
            </p:nvSpPr>
            <p:spPr bwMode="auto">
              <a:xfrm>
                <a:off x="716" y="793"/>
                <a:ext cx="12" cy="17"/>
              </a:xfrm>
              <a:custGeom>
                <a:avLst/>
                <a:gdLst>
                  <a:gd name="T0" fmla="*/ 5 w 5"/>
                  <a:gd name="T1" fmla="*/ 3 h 7"/>
                  <a:gd name="T2" fmla="*/ 2 w 5"/>
                  <a:gd name="T3" fmla="*/ 7 h 7"/>
                  <a:gd name="T4" fmla="*/ 0 w 5"/>
                  <a:gd name="T5" fmla="*/ 5 h 7"/>
                  <a:gd name="T6" fmla="*/ 2 w 5"/>
                  <a:gd name="T7" fmla="*/ 2 h 7"/>
                  <a:gd name="T8" fmla="*/ 4 w 5"/>
                  <a:gd name="T9" fmla="*/ 0 h 7"/>
                  <a:gd name="T10" fmla="*/ 5 w 5"/>
                  <a:gd name="T11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7">
                    <a:moveTo>
                      <a:pt x="5" y="3"/>
                    </a:moveTo>
                    <a:cubicBezTo>
                      <a:pt x="4" y="5"/>
                      <a:pt x="3" y="6"/>
                      <a:pt x="2" y="7"/>
                    </a:cubicBezTo>
                    <a:cubicBezTo>
                      <a:pt x="0" y="7"/>
                      <a:pt x="0" y="6"/>
                      <a:pt x="0" y="5"/>
                    </a:cubicBezTo>
                    <a:cubicBezTo>
                      <a:pt x="0" y="3"/>
                      <a:pt x="1" y="2"/>
                      <a:pt x="2" y="2"/>
                    </a:cubicBezTo>
                    <a:cubicBezTo>
                      <a:pt x="3" y="1"/>
                      <a:pt x="3" y="1"/>
                      <a:pt x="4" y="0"/>
                    </a:cubicBezTo>
                    <a:cubicBezTo>
                      <a:pt x="4" y="1"/>
                      <a:pt x="4" y="3"/>
                      <a:pt x="5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1" name="Freeform 1446"/>
              <p:cNvSpPr/>
              <p:nvPr/>
            </p:nvSpPr>
            <p:spPr bwMode="auto">
              <a:xfrm>
                <a:off x="1618" y="572"/>
                <a:ext cx="11" cy="19"/>
              </a:xfrm>
              <a:custGeom>
                <a:avLst/>
                <a:gdLst>
                  <a:gd name="T0" fmla="*/ 0 w 5"/>
                  <a:gd name="T1" fmla="*/ 8 h 8"/>
                  <a:gd name="T2" fmla="*/ 5 w 5"/>
                  <a:gd name="T3" fmla="*/ 0 h 8"/>
                  <a:gd name="T4" fmla="*/ 4 w 5"/>
                  <a:gd name="T5" fmla="*/ 2 h 8"/>
                  <a:gd name="T6" fmla="*/ 2 w 5"/>
                  <a:gd name="T7" fmla="*/ 6 h 8"/>
                  <a:gd name="T8" fmla="*/ 0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0" y="8"/>
                    </a:moveTo>
                    <a:cubicBezTo>
                      <a:pt x="1" y="5"/>
                      <a:pt x="0" y="1"/>
                      <a:pt x="5" y="0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3" y="4"/>
                      <a:pt x="3" y="5"/>
                      <a:pt x="2" y="6"/>
                    </a:cubicBezTo>
                    <a:cubicBezTo>
                      <a:pt x="1" y="7"/>
                      <a:pt x="1" y="7"/>
                      <a:pt x="0" y="8"/>
                    </a:cubicBezTo>
                    <a:close/>
                  </a:path>
                </a:pathLst>
              </a:custGeom>
              <a:solidFill>
                <a:srgbClr val="95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2" name="Freeform 1447"/>
              <p:cNvSpPr/>
              <p:nvPr/>
            </p:nvSpPr>
            <p:spPr bwMode="auto">
              <a:xfrm>
                <a:off x="1482" y="807"/>
                <a:ext cx="10" cy="12"/>
              </a:xfrm>
              <a:custGeom>
                <a:avLst/>
                <a:gdLst>
                  <a:gd name="T0" fmla="*/ 3 w 4"/>
                  <a:gd name="T1" fmla="*/ 3 h 5"/>
                  <a:gd name="T2" fmla="*/ 0 w 4"/>
                  <a:gd name="T3" fmla="*/ 0 h 5"/>
                  <a:gd name="T4" fmla="*/ 0 w 4"/>
                  <a:gd name="T5" fmla="*/ 0 h 5"/>
                  <a:gd name="T6" fmla="*/ 3 w 4"/>
                  <a:gd name="T7" fmla="*/ 0 h 5"/>
                  <a:gd name="T8" fmla="*/ 4 w 4"/>
                  <a:gd name="T9" fmla="*/ 2 h 5"/>
                  <a:gd name="T10" fmla="*/ 3 w 4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3" y="3"/>
                    </a:moveTo>
                    <a:cubicBezTo>
                      <a:pt x="0" y="5"/>
                      <a:pt x="0" y="3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1"/>
                      <a:pt x="3" y="0"/>
                    </a:cubicBezTo>
                    <a:cubicBezTo>
                      <a:pt x="4" y="1"/>
                      <a:pt x="4" y="1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3" name="Freeform 1448"/>
              <p:cNvSpPr/>
              <p:nvPr/>
            </p:nvSpPr>
            <p:spPr bwMode="auto">
              <a:xfrm>
                <a:off x="405" y="1021"/>
                <a:ext cx="12" cy="12"/>
              </a:xfrm>
              <a:custGeom>
                <a:avLst/>
                <a:gdLst>
                  <a:gd name="T0" fmla="*/ 1 w 5"/>
                  <a:gd name="T1" fmla="*/ 5 h 5"/>
                  <a:gd name="T2" fmla="*/ 1 w 5"/>
                  <a:gd name="T3" fmla="*/ 4 h 5"/>
                  <a:gd name="T4" fmla="*/ 5 w 5"/>
                  <a:gd name="T5" fmla="*/ 1 h 5"/>
                  <a:gd name="T6" fmla="*/ 1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1" y="5"/>
                    </a:moveTo>
                    <a:cubicBezTo>
                      <a:pt x="1" y="5"/>
                      <a:pt x="1" y="5"/>
                      <a:pt x="1" y="4"/>
                    </a:cubicBezTo>
                    <a:cubicBezTo>
                      <a:pt x="0" y="0"/>
                      <a:pt x="3" y="2"/>
                      <a:pt x="5" y="1"/>
                    </a:cubicBezTo>
                    <a:cubicBezTo>
                      <a:pt x="4" y="4"/>
                      <a:pt x="2" y="4"/>
                      <a:pt x="1" y="5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4" name="Freeform 1449"/>
              <p:cNvSpPr/>
              <p:nvPr/>
            </p:nvSpPr>
            <p:spPr bwMode="auto">
              <a:xfrm>
                <a:off x="429" y="767"/>
                <a:ext cx="9" cy="9"/>
              </a:xfrm>
              <a:custGeom>
                <a:avLst/>
                <a:gdLst>
                  <a:gd name="T0" fmla="*/ 4 w 4"/>
                  <a:gd name="T1" fmla="*/ 0 h 4"/>
                  <a:gd name="T2" fmla="*/ 0 w 4"/>
                  <a:gd name="T3" fmla="*/ 4 h 4"/>
                  <a:gd name="T4" fmla="*/ 4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4" y="2"/>
                      <a:pt x="3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5" name="Freeform 1450"/>
              <p:cNvSpPr/>
              <p:nvPr/>
            </p:nvSpPr>
            <p:spPr bwMode="auto">
              <a:xfrm>
                <a:off x="1183" y="1119"/>
                <a:ext cx="14" cy="12"/>
              </a:xfrm>
              <a:custGeom>
                <a:avLst/>
                <a:gdLst>
                  <a:gd name="T0" fmla="*/ 0 w 6"/>
                  <a:gd name="T1" fmla="*/ 4 h 5"/>
                  <a:gd name="T2" fmla="*/ 6 w 6"/>
                  <a:gd name="T3" fmla="*/ 0 h 5"/>
                  <a:gd name="T4" fmla="*/ 5 w 6"/>
                  <a:gd name="T5" fmla="*/ 2 h 5"/>
                  <a:gd name="T6" fmla="*/ 1 w 6"/>
                  <a:gd name="T7" fmla="*/ 5 h 5"/>
                  <a:gd name="T8" fmla="*/ 0 w 6"/>
                  <a:gd name="T9" fmla="*/ 5 h 5"/>
                  <a:gd name="T10" fmla="*/ 0 w 6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5">
                    <a:moveTo>
                      <a:pt x="0" y="4"/>
                    </a:moveTo>
                    <a:cubicBezTo>
                      <a:pt x="1" y="2"/>
                      <a:pt x="3" y="1"/>
                      <a:pt x="6" y="0"/>
                    </a:cubicBezTo>
                    <a:cubicBezTo>
                      <a:pt x="6" y="1"/>
                      <a:pt x="6" y="1"/>
                      <a:pt x="5" y="2"/>
                    </a:cubicBezTo>
                    <a:cubicBezTo>
                      <a:pt x="3" y="2"/>
                      <a:pt x="2" y="4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6" name="Freeform 1451"/>
              <p:cNvSpPr/>
              <p:nvPr/>
            </p:nvSpPr>
            <p:spPr bwMode="auto">
              <a:xfrm>
                <a:off x="860" y="1523"/>
                <a:ext cx="24" cy="7"/>
              </a:xfrm>
              <a:custGeom>
                <a:avLst/>
                <a:gdLst>
                  <a:gd name="T0" fmla="*/ 0 w 10"/>
                  <a:gd name="T1" fmla="*/ 2 h 3"/>
                  <a:gd name="T2" fmla="*/ 10 w 10"/>
                  <a:gd name="T3" fmla="*/ 1 h 3"/>
                  <a:gd name="T4" fmla="*/ 0 w 10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3">
                    <a:moveTo>
                      <a:pt x="0" y="2"/>
                    </a:moveTo>
                    <a:cubicBezTo>
                      <a:pt x="3" y="0"/>
                      <a:pt x="7" y="1"/>
                      <a:pt x="10" y="1"/>
                    </a:cubicBezTo>
                    <a:cubicBezTo>
                      <a:pt x="7" y="3"/>
                      <a:pt x="4" y="1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7" name="Freeform 1452"/>
              <p:cNvSpPr/>
              <p:nvPr/>
            </p:nvSpPr>
            <p:spPr bwMode="auto">
              <a:xfrm>
                <a:off x="1663" y="225"/>
                <a:ext cx="23" cy="5"/>
              </a:xfrm>
              <a:custGeom>
                <a:avLst/>
                <a:gdLst>
                  <a:gd name="T0" fmla="*/ 10 w 10"/>
                  <a:gd name="T1" fmla="*/ 1 h 2"/>
                  <a:gd name="T2" fmla="*/ 4 w 10"/>
                  <a:gd name="T3" fmla="*/ 2 h 2"/>
                  <a:gd name="T4" fmla="*/ 0 w 10"/>
                  <a:gd name="T5" fmla="*/ 1 h 2"/>
                  <a:gd name="T6" fmla="*/ 10 w 10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2">
                    <a:moveTo>
                      <a:pt x="10" y="1"/>
                    </a:moveTo>
                    <a:cubicBezTo>
                      <a:pt x="8" y="2"/>
                      <a:pt x="6" y="1"/>
                      <a:pt x="4" y="2"/>
                    </a:cubicBezTo>
                    <a:cubicBezTo>
                      <a:pt x="3" y="1"/>
                      <a:pt x="2" y="1"/>
                      <a:pt x="0" y="1"/>
                    </a:cubicBezTo>
                    <a:cubicBezTo>
                      <a:pt x="4" y="0"/>
                      <a:pt x="7" y="1"/>
                      <a:pt x="1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8" name="Freeform 1453"/>
              <p:cNvSpPr/>
              <p:nvPr/>
            </p:nvSpPr>
            <p:spPr bwMode="auto">
              <a:xfrm>
                <a:off x="1712" y="311"/>
                <a:ext cx="10" cy="19"/>
              </a:xfrm>
              <a:custGeom>
                <a:avLst/>
                <a:gdLst>
                  <a:gd name="T0" fmla="*/ 0 w 4"/>
                  <a:gd name="T1" fmla="*/ 8 h 8"/>
                  <a:gd name="T2" fmla="*/ 0 w 4"/>
                  <a:gd name="T3" fmla="*/ 7 h 8"/>
                  <a:gd name="T4" fmla="*/ 2 w 4"/>
                  <a:gd name="T5" fmla="*/ 0 h 8"/>
                  <a:gd name="T6" fmla="*/ 3 w 4"/>
                  <a:gd name="T7" fmla="*/ 0 h 8"/>
                  <a:gd name="T8" fmla="*/ 2 w 4"/>
                  <a:gd name="T9" fmla="*/ 5 h 8"/>
                  <a:gd name="T10" fmla="*/ 1 w 4"/>
                  <a:gd name="T11" fmla="*/ 7 h 8"/>
                  <a:gd name="T12" fmla="*/ 0 w 4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8">
                    <a:moveTo>
                      <a:pt x="0" y="8"/>
                    </a:moveTo>
                    <a:cubicBezTo>
                      <a:pt x="0" y="8"/>
                      <a:pt x="0" y="7"/>
                      <a:pt x="0" y="7"/>
                    </a:cubicBezTo>
                    <a:cubicBezTo>
                      <a:pt x="0" y="4"/>
                      <a:pt x="1" y="2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3" y="2"/>
                      <a:pt x="4" y="3"/>
                      <a:pt x="2" y="5"/>
                    </a:cubicBezTo>
                    <a:cubicBezTo>
                      <a:pt x="1" y="5"/>
                      <a:pt x="1" y="6"/>
                      <a:pt x="1" y="7"/>
                    </a:cubicBezTo>
                    <a:cubicBezTo>
                      <a:pt x="1" y="7"/>
                      <a:pt x="1" y="8"/>
                      <a:pt x="0" y="8"/>
                    </a:cubicBezTo>
                    <a:close/>
                  </a:path>
                </a:pathLst>
              </a:custGeom>
              <a:solidFill>
                <a:srgbClr val="9C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99" name="Freeform 1454"/>
              <p:cNvSpPr/>
              <p:nvPr/>
            </p:nvSpPr>
            <p:spPr bwMode="auto">
              <a:xfrm>
                <a:off x="573" y="1309"/>
                <a:ext cx="22" cy="2"/>
              </a:xfrm>
              <a:custGeom>
                <a:avLst/>
                <a:gdLst>
                  <a:gd name="T0" fmla="*/ 0 w 9"/>
                  <a:gd name="T1" fmla="*/ 0 h 1"/>
                  <a:gd name="T2" fmla="*/ 9 w 9"/>
                  <a:gd name="T3" fmla="*/ 0 h 1"/>
                  <a:gd name="T4" fmla="*/ 0 w 9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">
                    <a:moveTo>
                      <a:pt x="0" y="0"/>
                    </a:moveTo>
                    <a:cubicBezTo>
                      <a:pt x="3" y="0"/>
                      <a:pt x="6" y="0"/>
                      <a:pt x="9" y="0"/>
                    </a:cubicBezTo>
                    <a:cubicBezTo>
                      <a:pt x="6" y="1"/>
                      <a:pt x="3" y="1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0" name="Freeform 1455"/>
              <p:cNvSpPr/>
              <p:nvPr/>
            </p:nvSpPr>
            <p:spPr bwMode="auto">
              <a:xfrm>
                <a:off x="452" y="757"/>
                <a:ext cx="24" cy="5"/>
              </a:xfrm>
              <a:custGeom>
                <a:avLst/>
                <a:gdLst>
                  <a:gd name="T0" fmla="*/ 10 w 10"/>
                  <a:gd name="T1" fmla="*/ 1 h 2"/>
                  <a:gd name="T2" fmla="*/ 0 w 10"/>
                  <a:gd name="T3" fmla="*/ 2 h 2"/>
                  <a:gd name="T4" fmla="*/ 10 w 10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2">
                    <a:moveTo>
                      <a:pt x="10" y="1"/>
                    </a:moveTo>
                    <a:cubicBezTo>
                      <a:pt x="6" y="2"/>
                      <a:pt x="3" y="2"/>
                      <a:pt x="0" y="2"/>
                    </a:cubicBezTo>
                    <a:cubicBezTo>
                      <a:pt x="3" y="0"/>
                      <a:pt x="6" y="1"/>
                      <a:pt x="1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1" name="Freeform 1456"/>
              <p:cNvSpPr/>
              <p:nvPr/>
            </p:nvSpPr>
            <p:spPr bwMode="auto">
              <a:xfrm>
                <a:off x="668" y="741"/>
                <a:ext cx="24" cy="5"/>
              </a:xfrm>
              <a:custGeom>
                <a:avLst/>
                <a:gdLst>
                  <a:gd name="T0" fmla="*/ 10 w 10"/>
                  <a:gd name="T1" fmla="*/ 0 h 2"/>
                  <a:gd name="T2" fmla="*/ 0 w 10"/>
                  <a:gd name="T3" fmla="*/ 1 h 2"/>
                  <a:gd name="T4" fmla="*/ 10 w 10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2">
                    <a:moveTo>
                      <a:pt x="10" y="0"/>
                    </a:moveTo>
                    <a:cubicBezTo>
                      <a:pt x="7" y="2"/>
                      <a:pt x="3" y="1"/>
                      <a:pt x="0" y="1"/>
                    </a:cubicBezTo>
                    <a:cubicBezTo>
                      <a:pt x="3" y="0"/>
                      <a:pt x="6" y="1"/>
                      <a:pt x="1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2" name="Freeform 1457"/>
              <p:cNvSpPr/>
              <p:nvPr/>
            </p:nvSpPr>
            <p:spPr bwMode="auto">
              <a:xfrm>
                <a:off x="1712" y="327"/>
                <a:ext cx="3" cy="17"/>
              </a:xfrm>
              <a:custGeom>
                <a:avLst/>
                <a:gdLst>
                  <a:gd name="T0" fmla="*/ 0 w 1"/>
                  <a:gd name="T1" fmla="*/ 1 h 7"/>
                  <a:gd name="T2" fmla="*/ 1 w 1"/>
                  <a:gd name="T3" fmla="*/ 0 h 7"/>
                  <a:gd name="T4" fmla="*/ 0 w 1"/>
                  <a:gd name="T5" fmla="*/ 7 h 7"/>
                  <a:gd name="T6" fmla="*/ 0 w 1"/>
                  <a:gd name="T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7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0" y="2"/>
                      <a:pt x="1" y="5"/>
                      <a:pt x="0" y="7"/>
                    </a:cubicBezTo>
                    <a:cubicBezTo>
                      <a:pt x="0" y="5"/>
                      <a:pt x="0" y="3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3" name="Freeform 1458"/>
              <p:cNvSpPr/>
              <p:nvPr/>
            </p:nvSpPr>
            <p:spPr bwMode="auto">
              <a:xfrm>
                <a:off x="395" y="912"/>
                <a:ext cx="5" cy="14"/>
              </a:xfrm>
              <a:custGeom>
                <a:avLst/>
                <a:gdLst>
                  <a:gd name="T0" fmla="*/ 2 w 2"/>
                  <a:gd name="T1" fmla="*/ 0 h 6"/>
                  <a:gd name="T2" fmla="*/ 0 w 2"/>
                  <a:gd name="T3" fmla="*/ 6 h 6"/>
                  <a:gd name="T4" fmla="*/ 2 w 2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0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0" y="4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AA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4" name="Freeform 1459"/>
              <p:cNvSpPr/>
              <p:nvPr/>
            </p:nvSpPr>
            <p:spPr bwMode="auto">
              <a:xfrm>
                <a:off x="571" y="762"/>
                <a:ext cx="21" cy="7"/>
              </a:xfrm>
              <a:custGeom>
                <a:avLst/>
                <a:gdLst>
                  <a:gd name="T0" fmla="*/ 9 w 9"/>
                  <a:gd name="T1" fmla="*/ 2 h 3"/>
                  <a:gd name="T2" fmla="*/ 0 w 9"/>
                  <a:gd name="T3" fmla="*/ 1 h 3"/>
                  <a:gd name="T4" fmla="*/ 9 w 9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9" y="2"/>
                    </a:moveTo>
                    <a:cubicBezTo>
                      <a:pt x="6" y="2"/>
                      <a:pt x="3" y="3"/>
                      <a:pt x="0" y="1"/>
                    </a:cubicBezTo>
                    <a:cubicBezTo>
                      <a:pt x="3" y="1"/>
                      <a:pt x="6" y="0"/>
                      <a:pt x="9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5" name="Freeform 1460"/>
              <p:cNvSpPr/>
              <p:nvPr/>
            </p:nvSpPr>
            <p:spPr bwMode="auto">
              <a:xfrm>
                <a:off x="357" y="1052"/>
                <a:ext cx="22" cy="5"/>
              </a:xfrm>
              <a:custGeom>
                <a:avLst/>
                <a:gdLst>
                  <a:gd name="T0" fmla="*/ 0 w 9"/>
                  <a:gd name="T1" fmla="*/ 0 h 2"/>
                  <a:gd name="T2" fmla="*/ 9 w 9"/>
                  <a:gd name="T3" fmla="*/ 0 h 2"/>
                  <a:gd name="T4" fmla="*/ 0 w 9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2">
                    <a:moveTo>
                      <a:pt x="0" y="0"/>
                    </a:moveTo>
                    <a:cubicBezTo>
                      <a:pt x="3" y="0"/>
                      <a:pt x="6" y="0"/>
                      <a:pt x="9" y="0"/>
                    </a:cubicBezTo>
                    <a:cubicBezTo>
                      <a:pt x="6" y="1"/>
                      <a:pt x="3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6" name="Freeform 1461"/>
              <p:cNvSpPr/>
              <p:nvPr/>
            </p:nvSpPr>
            <p:spPr bwMode="auto">
              <a:xfrm>
                <a:off x="1651" y="515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3 w 3"/>
                  <a:gd name="T3" fmla="*/ 0 h 6"/>
                  <a:gd name="T4" fmla="*/ 0 w 3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1" y="4"/>
                      <a:pt x="1" y="2"/>
                      <a:pt x="3" y="0"/>
                    </a:cubicBezTo>
                    <a:cubicBezTo>
                      <a:pt x="3" y="2"/>
                      <a:pt x="3" y="5"/>
                      <a:pt x="0" y="6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7" name="Freeform 1462"/>
              <p:cNvSpPr/>
              <p:nvPr/>
            </p:nvSpPr>
            <p:spPr bwMode="auto">
              <a:xfrm>
                <a:off x="1565" y="698"/>
                <a:ext cx="7" cy="14"/>
              </a:xfrm>
              <a:custGeom>
                <a:avLst/>
                <a:gdLst>
                  <a:gd name="T0" fmla="*/ 0 w 3"/>
                  <a:gd name="T1" fmla="*/ 6 h 6"/>
                  <a:gd name="T2" fmla="*/ 1 w 3"/>
                  <a:gd name="T3" fmla="*/ 0 h 6"/>
                  <a:gd name="T4" fmla="*/ 0 w 3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cubicBezTo>
                      <a:pt x="0" y="4"/>
                      <a:pt x="1" y="2"/>
                      <a:pt x="1" y="0"/>
                    </a:cubicBezTo>
                    <a:cubicBezTo>
                      <a:pt x="3" y="3"/>
                      <a:pt x="2" y="4"/>
                      <a:pt x="0" y="6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8" name="Freeform 1463"/>
              <p:cNvSpPr/>
              <p:nvPr/>
            </p:nvSpPr>
            <p:spPr bwMode="auto">
              <a:xfrm>
                <a:off x="1195" y="1112"/>
                <a:ext cx="10" cy="11"/>
              </a:xfrm>
              <a:custGeom>
                <a:avLst/>
                <a:gdLst>
                  <a:gd name="T0" fmla="*/ 0 w 4"/>
                  <a:gd name="T1" fmla="*/ 5 h 5"/>
                  <a:gd name="T2" fmla="*/ 1 w 4"/>
                  <a:gd name="T3" fmla="*/ 3 h 5"/>
                  <a:gd name="T4" fmla="*/ 4 w 4"/>
                  <a:gd name="T5" fmla="*/ 0 h 5"/>
                  <a:gd name="T6" fmla="*/ 0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1" y="4"/>
                      <a:pt x="1" y="4"/>
                      <a:pt x="1" y="3"/>
                    </a:cubicBezTo>
                    <a:cubicBezTo>
                      <a:pt x="2" y="2"/>
                      <a:pt x="2" y="0"/>
                      <a:pt x="4" y="0"/>
                    </a:cubicBezTo>
                    <a:cubicBezTo>
                      <a:pt x="4" y="2"/>
                      <a:pt x="3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09" name="Freeform 1464"/>
              <p:cNvSpPr/>
              <p:nvPr/>
            </p:nvSpPr>
            <p:spPr bwMode="auto">
              <a:xfrm>
                <a:off x="1136" y="1228"/>
                <a:ext cx="7" cy="14"/>
              </a:xfrm>
              <a:custGeom>
                <a:avLst/>
                <a:gdLst>
                  <a:gd name="T0" fmla="*/ 1 w 3"/>
                  <a:gd name="T1" fmla="*/ 6 h 6"/>
                  <a:gd name="T2" fmla="*/ 2 w 3"/>
                  <a:gd name="T3" fmla="*/ 0 h 6"/>
                  <a:gd name="T4" fmla="*/ 1 w 3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1" y="6"/>
                    </a:moveTo>
                    <a:cubicBezTo>
                      <a:pt x="1" y="4"/>
                      <a:pt x="0" y="2"/>
                      <a:pt x="2" y="0"/>
                    </a:cubicBezTo>
                    <a:cubicBezTo>
                      <a:pt x="3" y="2"/>
                      <a:pt x="2" y="4"/>
                      <a:pt x="1" y="6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0" name="Freeform 1465"/>
              <p:cNvSpPr/>
              <p:nvPr/>
            </p:nvSpPr>
            <p:spPr bwMode="auto">
              <a:xfrm>
                <a:off x="1558" y="691"/>
                <a:ext cx="10" cy="7"/>
              </a:xfrm>
              <a:custGeom>
                <a:avLst/>
                <a:gdLst>
                  <a:gd name="T0" fmla="*/ 4 w 4"/>
                  <a:gd name="T1" fmla="*/ 3 h 3"/>
                  <a:gd name="T2" fmla="*/ 0 w 4"/>
                  <a:gd name="T3" fmla="*/ 2 h 3"/>
                  <a:gd name="T4" fmla="*/ 0 w 4"/>
                  <a:gd name="T5" fmla="*/ 0 h 3"/>
                  <a:gd name="T6" fmla="*/ 2 w 4"/>
                  <a:gd name="T7" fmla="*/ 0 h 3"/>
                  <a:gd name="T8" fmla="*/ 4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cubicBezTo>
                      <a:pt x="3" y="3"/>
                      <a:pt x="2" y="2"/>
                      <a:pt x="0" y="2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1"/>
                      <a:pt x="4" y="2"/>
                      <a:pt x="4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1" name="Freeform 1466"/>
              <p:cNvSpPr/>
              <p:nvPr/>
            </p:nvSpPr>
            <p:spPr bwMode="auto">
              <a:xfrm>
                <a:off x="1570" y="674"/>
                <a:ext cx="12" cy="10"/>
              </a:xfrm>
              <a:custGeom>
                <a:avLst/>
                <a:gdLst>
                  <a:gd name="T0" fmla="*/ 2 w 5"/>
                  <a:gd name="T1" fmla="*/ 4 h 4"/>
                  <a:gd name="T2" fmla="*/ 5 w 5"/>
                  <a:gd name="T3" fmla="*/ 0 h 4"/>
                  <a:gd name="T4" fmla="*/ 2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0"/>
                      <a:pt x="4" y="1"/>
                      <a:pt x="5" y="0"/>
                    </a:cubicBezTo>
                    <a:cubicBezTo>
                      <a:pt x="5" y="2"/>
                      <a:pt x="3" y="3"/>
                      <a:pt x="2" y="4"/>
                    </a:cubicBez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2" name="Freeform 1467"/>
              <p:cNvSpPr/>
              <p:nvPr/>
            </p:nvSpPr>
            <p:spPr bwMode="auto">
              <a:xfrm>
                <a:off x="1684" y="422"/>
                <a:ext cx="5" cy="17"/>
              </a:xfrm>
              <a:custGeom>
                <a:avLst/>
                <a:gdLst>
                  <a:gd name="T0" fmla="*/ 0 w 2"/>
                  <a:gd name="T1" fmla="*/ 7 h 7"/>
                  <a:gd name="T2" fmla="*/ 2 w 2"/>
                  <a:gd name="T3" fmla="*/ 0 h 7"/>
                  <a:gd name="T4" fmla="*/ 0 w 2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7">
                    <a:moveTo>
                      <a:pt x="0" y="7"/>
                    </a:moveTo>
                    <a:cubicBezTo>
                      <a:pt x="0" y="4"/>
                      <a:pt x="1" y="2"/>
                      <a:pt x="2" y="0"/>
                    </a:cubicBezTo>
                    <a:cubicBezTo>
                      <a:pt x="2" y="2"/>
                      <a:pt x="2" y="5"/>
                      <a:pt x="0" y="7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3" name="Freeform 1468"/>
              <p:cNvSpPr/>
              <p:nvPr/>
            </p:nvSpPr>
            <p:spPr bwMode="auto">
              <a:xfrm>
                <a:off x="1705" y="218"/>
                <a:ext cx="17" cy="5"/>
              </a:xfrm>
              <a:custGeom>
                <a:avLst/>
                <a:gdLst>
                  <a:gd name="T0" fmla="*/ 7 w 7"/>
                  <a:gd name="T1" fmla="*/ 1 h 2"/>
                  <a:gd name="T2" fmla="*/ 0 w 7"/>
                  <a:gd name="T3" fmla="*/ 2 h 2"/>
                  <a:gd name="T4" fmla="*/ 7 w 7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2">
                    <a:moveTo>
                      <a:pt x="7" y="1"/>
                    </a:moveTo>
                    <a:cubicBezTo>
                      <a:pt x="5" y="2"/>
                      <a:pt x="2" y="2"/>
                      <a:pt x="0" y="2"/>
                    </a:cubicBezTo>
                    <a:cubicBezTo>
                      <a:pt x="2" y="0"/>
                      <a:pt x="5" y="0"/>
                      <a:pt x="7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4" name="Freeform 1469"/>
              <p:cNvSpPr/>
              <p:nvPr/>
            </p:nvSpPr>
            <p:spPr bwMode="auto">
              <a:xfrm>
                <a:off x="1637" y="551"/>
                <a:ext cx="7" cy="12"/>
              </a:xfrm>
              <a:custGeom>
                <a:avLst/>
                <a:gdLst>
                  <a:gd name="T0" fmla="*/ 0 w 3"/>
                  <a:gd name="T1" fmla="*/ 5 h 5"/>
                  <a:gd name="T2" fmla="*/ 3 w 3"/>
                  <a:gd name="T3" fmla="*/ 0 h 5"/>
                  <a:gd name="T4" fmla="*/ 0 w 3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1" y="4"/>
                      <a:pt x="1" y="2"/>
                      <a:pt x="3" y="0"/>
                    </a:cubicBezTo>
                    <a:cubicBezTo>
                      <a:pt x="3" y="3"/>
                      <a:pt x="3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5" name="Freeform 1470"/>
              <p:cNvSpPr/>
              <p:nvPr/>
            </p:nvSpPr>
            <p:spPr bwMode="auto">
              <a:xfrm>
                <a:off x="1133" y="1218"/>
                <a:ext cx="8" cy="10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0 h 4"/>
                  <a:gd name="T4" fmla="*/ 3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3"/>
                      <a:pt x="0" y="2"/>
                      <a:pt x="0" y="0"/>
                    </a:cubicBezTo>
                    <a:cubicBezTo>
                      <a:pt x="2" y="0"/>
                      <a:pt x="3" y="2"/>
                      <a:pt x="3" y="4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6" name="Freeform 1471"/>
              <p:cNvSpPr/>
              <p:nvPr/>
            </p:nvSpPr>
            <p:spPr bwMode="auto">
              <a:xfrm>
                <a:off x="906" y="594"/>
                <a:ext cx="9" cy="9"/>
              </a:xfrm>
              <a:custGeom>
                <a:avLst/>
                <a:gdLst>
                  <a:gd name="T0" fmla="*/ 4 w 4"/>
                  <a:gd name="T1" fmla="*/ 0 h 4"/>
                  <a:gd name="T2" fmla="*/ 0 w 4"/>
                  <a:gd name="T3" fmla="*/ 4 h 4"/>
                  <a:gd name="T4" fmla="*/ 4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3" y="2"/>
                      <a:pt x="2" y="3"/>
                      <a:pt x="0" y="4"/>
                    </a:cubicBezTo>
                    <a:cubicBezTo>
                      <a:pt x="0" y="2"/>
                      <a:pt x="2" y="1"/>
                      <a:pt x="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7" name="Freeform 1472"/>
              <p:cNvSpPr/>
              <p:nvPr/>
            </p:nvSpPr>
            <p:spPr bwMode="auto">
              <a:xfrm>
                <a:off x="1069" y="460"/>
                <a:ext cx="12" cy="8"/>
              </a:xfrm>
              <a:custGeom>
                <a:avLst/>
                <a:gdLst>
                  <a:gd name="T0" fmla="*/ 5 w 5"/>
                  <a:gd name="T1" fmla="*/ 0 h 3"/>
                  <a:gd name="T2" fmla="*/ 0 w 5"/>
                  <a:gd name="T3" fmla="*/ 2 h 3"/>
                  <a:gd name="T4" fmla="*/ 5 w 5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5" y="0"/>
                    </a:moveTo>
                    <a:cubicBezTo>
                      <a:pt x="4" y="3"/>
                      <a:pt x="2" y="2"/>
                      <a:pt x="0" y="2"/>
                    </a:cubicBezTo>
                    <a:cubicBezTo>
                      <a:pt x="1" y="1"/>
                      <a:pt x="3" y="0"/>
                      <a:pt x="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8" name="Freeform 1473"/>
              <p:cNvSpPr/>
              <p:nvPr/>
            </p:nvSpPr>
            <p:spPr bwMode="auto">
              <a:xfrm>
                <a:off x="417" y="798"/>
                <a:ext cx="7" cy="17"/>
              </a:xfrm>
              <a:custGeom>
                <a:avLst/>
                <a:gdLst>
                  <a:gd name="T0" fmla="*/ 2 w 3"/>
                  <a:gd name="T1" fmla="*/ 0 h 7"/>
                  <a:gd name="T2" fmla="*/ 1 w 3"/>
                  <a:gd name="T3" fmla="*/ 7 h 7"/>
                  <a:gd name="T4" fmla="*/ 2 w 3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7">
                    <a:moveTo>
                      <a:pt x="2" y="0"/>
                    </a:moveTo>
                    <a:cubicBezTo>
                      <a:pt x="2" y="3"/>
                      <a:pt x="3" y="5"/>
                      <a:pt x="1" y="7"/>
                    </a:cubicBezTo>
                    <a:cubicBezTo>
                      <a:pt x="2" y="5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19" name="Freeform 1474"/>
              <p:cNvSpPr/>
              <p:nvPr/>
            </p:nvSpPr>
            <p:spPr bwMode="auto">
              <a:xfrm>
                <a:off x="1117" y="1299"/>
                <a:ext cx="5" cy="15"/>
              </a:xfrm>
              <a:custGeom>
                <a:avLst/>
                <a:gdLst>
                  <a:gd name="T0" fmla="*/ 2 w 2"/>
                  <a:gd name="T1" fmla="*/ 6 h 6"/>
                  <a:gd name="T2" fmla="*/ 2 w 2"/>
                  <a:gd name="T3" fmla="*/ 0 h 6"/>
                  <a:gd name="T4" fmla="*/ 2 w 2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6"/>
                    </a:moveTo>
                    <a:cubicBezTo>
                      <a:pt x="1" y="4"/>
                      <a:pt x="0" y="2"/>
                      <a:pt x="2" y="0"/>
                    </a:cubicBezTo>
                    <a:cubicBezTo>
                      <a:pt x="2" y="2"/>
                      <a:pt x="2" y="4"/>
                      <a:pt x="2" y="6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0" name="Freeform 1475"/>
              <p:cNvSpPr/>
              <p:nvPr/>
            </p:nvSpPr>
            <p:spPr bwMode="auto">
              <a:xfrm>
                <a:off x="1207" y="1102"/>
                <a:ext cx="9" cy="7"/>
              </a:xfrm>
              <a:custGeom>
                <a:avLst/>
                <a:gdLst>
                  <a:gd name="T0" fmla="*/ 0 w 4"/>
                  <a:gd name="T1" fmla="*/ 3 h 3"/>
                  <a:gd name="T2" fmla="*/ 4 w 4"/>
                  <a:gd name="T3" fmla="*/ 0 h 3"/>
                  <a:gd name="T4" fmla="*/ 0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1" y="1"/>
                      <a:pt x="2" y="0"/>
                      <a:pt x="4" y="0"/>
                    </a:cubicBezTo>
                    <a:cubicBezTo>
                      <a:pt x="4" y="2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1" name="Freeform 1476"/>
              <p:cNvSpPr/>
              <p:nvPr/>
            </p:nvSpPr>
            <p:spPr bwMode="auto">
              <a:xfrm>
                <a:off x="1022" y="494"/>
                <a:ext cx="7" cy="7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3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1"/>
                      <a:pt x="2" y="3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2" name="Freeform 1477"/>
              <p:cNvSpPr/>
              <p:nvPr/>
            </p:nvSpPr>
            <p:spPr bwMode="auto">
              <a:xfrm>
                <a:off x="1079" y="1487"/>
                <a:ext cx="12" cy="5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0"/>
                      <a:pt x="3" y="0"/>
                      <a:pt x="5" y="0"/>
                    </a:cubicBezTo>
                    <a:cubicBezTo>
                      <a:pt x="4" y="2"/>
                      <a:pt x="2" y="1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3" name="Freeform 1478"/>
              <p:cNvSpPr/>
              <p:nvPr/>
            </p:nvSpPr>
            <p:spPr bwMode="auto">
              <a:xfrm>
                <a:off x="1727" y="261"/>
                <a:ext cx="4" cy="14"/>
              </a:xfrm>
              <a:custGeom>
                <a:avLst/>
                <a:gdLst>
                  <a:gd name="T0" fmla="*/ 0 w 2"/>
                  <a:gd name="T1" fmla="*/ 6 h 6"/>
                  <a:gd name="T2" fmla="*/ 1 w 2"/>
                  <a:gd name="T3" fmla="*/ 0 h 6"/>
                  <a:gd name="T4" fmla="*/ 0 w 2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0" y="6"/>
                    </a:moveTo>
                    <a:cubicBezTo>
                      <a:pt x="0" y="4"/>
                      <a:pt x="0" y="2"/>
                      <a:pt x="1" y="0"/>
                    </a:cubicBezTo>
                    <a:cubicBezTo>
                      <a:pt x="1" y="2"/>
                      <a:pt x="2" y="4"/>
                      <a:pt x="0" y="6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4" name="Freeform 1479"/>
              <p:cNvSpPr/>
              <p:nvPr/>
            </p:nvSpPr>
            <p:spPr bwMode="auto">
              <a:xfrm>
                <a:off x="920" y="584"/>
                <a:ext cx="7" cy="7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3 h 3"/>
                  <a:gd name="T4" fmla="*/ 3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5" name="Freeform 1480"/>
              <p:cNvSpPr/>
              <p:nvPr/>
            </p:nvSpPr>
            <p:spPr bwMode="auto">
              <a:xfrm>
                <a:off x="744" y="1347"/>
                <a:ext cx="12" cy="2"/>
              </a:xfrm>
              <a:custGeom>
                <a:avLst/>
                <a:gdLst>
                  <a:gd name="T0" fmla="*/ 0 w 5"/>
                  <a:gd name="T1" fmla="*/ 0 h 1"/>
                  <a:gd name="T2" fmla="*/ 5 w 5"/>
                  <a:gd name="T3" fmla="*/ 0 h 1"/>
                  <a:gd name="T4" fmla="*/ 0 w 5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0" y="0"/>
                    </a:moveTo>
                    <a:cubicBezTo>
                      <a:pt x="2" y="0"/>
                      <a:pt x="3" y="0"/>
                      <a:pt x="5" y="0"/>
                    </a:cubicBezTo>
                    <a:cubicBezTo>
                      <a:pt x="3" y="1"/>
                      <a:pt x="2" y="1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6" name="Freeform 1481"/>
              <p:cNvSpPr/>
              <p:nvPr/>
            </p:nvSpPr>
            <p:spPr bwMode="auto">
              <a:xfrm>
                <a:off x="796" y="1333"/>
                <a:ext cx="10" cy="4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3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7" name="Freeform 1482"/>
              <p:cNvSpPr/>
              <p:nvPr/>
            </p:nvSpPr>
            <p:spPr bwMode="auto">
              <a:xfrm>
                <a:off x="898" y="603"/>
                <a:ext cx="8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3 h 3"/>
                  <a:gd name="T4" fmla="*/ 3 w 3"/>
                  <a:gd name="T5" fmla="*/ 0 h 3"/>
                  <a:gd name="T6" fmla="*/ 1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3"/>
                      <a:pt x="0" y="3"/>
                      <a:pt x="0" y="3"/>
                    </a:cubicBezTo>
                    <a:cubicBezTo>
                      <a:pt x="1" y="1"/>
                      <a:pt x="1" y="0"/>
                      <a:pt x="3" y="0"/>
                    </a:cubicBezTo>
                    <a:cubicBezTo>
                      <a:pt x="3" y="1"/>
                      <a:pt x="2" y="2"/>
                      <a:pt x="1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8" name="Freeform 1483"/>
              <p:cNvSpPr/>
              <p:nvPr/>
            </p:nvSpPr>
            <p:spPr bwMode="auto">
              <a:xfrm>
                <a:off x="417" y="1016"/>
                <a:ext cx="7" cy="8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2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1" y="0"/>
                      <a:pt x="3" y="2"/>
                    </a:cubicBezTo>
                    <a:cubicBezTo>
                      <a:pt x="3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29" name="Freeform 1484"/>
              <p:cNvSpPr/>
              <p:nvPr/>
            </p:nvSpPr>
            <p:spPr bwMode="auto">
              <a:xfrm>
                <a:off x="424" y="1014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1"/>
                      <a:pt x="1" y="0"/>
                      <a:pt x="3" y="0"/>
                    </a:cubicBezTo>
                    <a:cubicBezTo>
                      <a:pt x="2" y="1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0" name="Freeform 1485"/>
              <p:cNvSpPr/>
              <p:nvPr/>
            </p:nvSpPr>
            <p:spPr bwMode="auto">
              <a:xfrm>
                <a:off x="887" y="1520"/>
                <a:ext cx="11" cy="5"/>
              </a:xfrm>
              <a:custGeom>
                <a:avLst/>
                <a:gdLst>
                  <a:gd name="T0" fmla="*/ 0 w 5"/>
                  <a:gd name="T1" fmla="*/ 2 h 2"/>
                  <a:gd name="T2" fmla="*/ 5 w 5"/>
                  <a:gd name="T3" fmla="*/ 1 h 2"/>
                  <a:gd name="T4" fmla="*/ 0 w 5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2"/>
                    </a:moveTo>
                    <a:cubicBezTo>
                      <a:pt x="1" y="0"/>
                      <a:pt x="3" y="1"/>
                      <a:pt x="5" y="1"/>
                    </a:cubicBezTo>
                    <a:cubicBezTo>
                      <a:pt x="3" y="2"/>
                      <a:pt x="2" y="1"/>
                      <a:pt x="0" y="2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1" name="Freeform 1486"/>
              <p:cNvSpPr/>
              <p:nvPr/>
            </p:nvSpPr>
            <p:spPr bwMode="auto">
              <a:xfrm>
                <a:off x="1373" y="950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2" y="1"/>
                      <a:pt x="3" y="0"/>
                    </a:cubicBezTo>
                    <a:cubicBezTo>
                      <a:pt x="3" y="2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2" name="Freeform 1487"/>
              <p:cNvSpPr/>
              <p:nvPr/>
            </p:nvSpPr>
            <p:spPr bwMode="auto">
              <a:xfrm>
                <a:off x="1406" y="917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2"/>
                      <a:pt x="2" y="1"/>
                      <a:pt x="3" y="0"/>
                    </a:cubicBezTo>
                    <a:cubicBezTo>
                      <a:pt x="3" y="2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3" name="Freeform 1488"/>
              <p:cNvSpPr/>
              <p:nvPr/>
            </p:nvSpPr>
            <p:spPr bwMode="auto">
              <a:xfrm>
                <a:off x="1437" y="876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1"/>
                      <a:pt x="2" y="0"/>
                      <a:pt x="3" y="0"/>
                    </a:cubicBezTo>
                    <a:cubicBezTo>
                      <a:pt x="3" y="1"/>
                      <a:pt x="2" y="2"/>
                      <a:pt x="0" y="3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4" name="Freeform 1489"/>
              <p:cNvSpPr/>
              <p:nvPr/>
            </p:nvSpPr>
            <p:spPr bwMode="auto">
              <a:xfrm>
                <a:off x="1091" y="1482"/>
                <a:ext cx="9" cy="5"/>
              </a:xfrm>
              <a:custGeom>
                <a:avLst/>
                <a:gdLst>
                  <a:gd name="T0" fmla="*/ 1 w 4"/>
                  <a:gd name="T1" fmla="*/ 1 h 2"/>
                  <a:gd name="T2" fmla="*/ 4 w 4"/>
                  <a:gd name="T3" fmla="*/ 0 h 2"/>
                  <a:gd name="T4" fmla="*/ 0 w 4"/>
                  <a:gd name="T5" fmla="*/ 2 h 2"/>
                  <a:gd name="T6" fmla="*/ 1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1" y="1"/>
                    </a:moveTo>
                    <a:cubicBezTo>
                      <a:pt x="2" y="1"/>
                      <a:pt x="3" y="1"/>
                      <a:pt x="4" y="0"/>
                    </a:cubicBezTo>
                    <a:cubicBezTo>
                      <a:pt x="3" y="2"/>
                      <a:pt x="2" y="2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CACA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5" name="Freeform 1490"/>
              <p:cNvSpPr/>
              <p:nvPr/>
            </p:nvSpPr>
            <p:spPr bwMode="auto">
              <a:xfrm>
                <a:off x="1525" y="251"/>
                <a:ext cx="12" cy="5"/>
              </a:xfrm>
              <a:custGeom>
                <a:avLst/>
                <a:gdLst>
                  <a:gd name="T0" fmla="*/ 5 w 5"/>
                  <a:gd name="T1" fmla="*/ 1 h 2"/>
                  <a:gd name="T2" fmla="*/ 2 w 5"/>
                  <a:gd name="T3" fmla="*/ 2 h 2"/>
                  <a:gd name="T4" fmla="*/ 0 w 5"/>
                  <a:gd name="T5" fmla="*/ 2 h 2"/>
                  <a:gd name="T6" fmla="*/ 5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1"/>
                      <a:pt x="3" y="2"/>
                      <a:pt x="2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0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6" name="Freeform 1491"/>
              <p:cNvSpPr/>
              <p:nvPr/>
            </p:nvSpPr>
            <p:spPr bwMode="auto">
              <a:xfrm>
                <a:off x="901" y="1378"/>
                <a:ext cx="5" cy="9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0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1"/>
                      <a:pt x="2" y="3"/>
                      <a:pt x="2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7" name="Freeform 1492"/>
              <p:cNvSpPr/>
              <p:nvPr/>
            </p:nvSpPr>
            <p:spPr bwMode="auto">
              <a:xfrm>
                <a:off x="1644" y="228"/>
                <a:ext cx="11" cy="4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3" y="2"/>
                      <a:pt x="1" y="1"/>
                      <a:pt x="0" y="1"/>
                    </a:cubicBezTo>
                    <a:cubicBezTo>
                      <a:pt x="1" y="0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8" name="Freeform 1493"/>
              <p:cNvSpPr/>
              <p:nvPr/>
            </p:nvSpPr>
            <p:spPr bwMode="auto">
              <a:xfrm>
                <a:off x="1183" y="389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39" name="Freeform 1494"/>
              <p:cNvSpPr/>
              <p:nvPr/>
            </p:nvSpPr>
            <p:spPr bwMode="auto">
              <a:xfrm>
                <a:off x="1302" y="325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0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0" name="Freeform 1495"/>
              <p:cNvSpPr/>
              <p:nvPr/>
            </p:nvSpPr>
            <p:spPr bwMode="auto">
              <a:xfrm>
                <a:off x="1717" y="311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1 w 2"/>
                  <a:gd name="T3" fmla="*/ 0 h 5"/>
                  <a:gd name="T4" fmla="*/ 1 w 2"/>
                  <a:gd name="T5" fmla="*/ 0 h 5"/>
                  <a:gd name="T6" fmla="*/ 0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3"/>
                      <a:pt x="0" y="2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2"/>
                      <a:pt x="2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1" name="Freeform 1496"/>
              <p:cNvSpPr/>
              <p:nvPr/>
            </p:nvSpPr>
            <p:spPr bwMode="auto">
              <a:xfrm>
                <a:off x="782" y="1337"/>
                <a:ext cx="12" cy="5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0"/>
                      <a:pt x="3" y="0"/>
                      <a:pt x="5" y="0"/>
                    </a:cubicBezTo>
                    <a:cubicBezTo>
                      <a:pt x="3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2" name="Freeform 1497"/>
              <p:cNvSpPr/>
              <p:nvPr/>
            </p:nvSpPr>
            <p:spPr bwMode="auto">
              <a:xfrm>
                <a:off x="970" y="532"/>
                <a:ext cx="4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1" y="1"/>
                      <a:pt x="2" y="3"/>
                      <a:pt x="0" y="3"/>
                    </a:cubicBezTo>
                    <a:cubicBezTo>
                      <a:pt x="0" y="2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3" name="Freeform 1498"/>
              <p:cNvSpPr/>
              <p:nvPr/>
            </p:nvSpPr>
            <p:spPr bwMode="auto">
              <a:xfrm>
                <a:off x="1114" y="1342"/>
                <a:ext cx="8" cy="12"/>
              </a:xfrm>
              <a:custGeom>
                <a:avLst/>
                <a:gdLst>
                  <a:gd name="T0" fmla="*/ 1 w 3"/>
                  <a:gd name="T1" fmla="*/ 5 h 5"/>
                  <a:gd name="T2" fmla="*/ 2 w 3"/>
                  <a:gd name="T3" fmla="*/ 0 h 5"/>
                  <a:gd name="T4" fmla="*/ 1 w 3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1" y="5"/>
                    </a:moveTo>
                    <a:cubicBezTo>
                      <a:pt x="1" y="3"/>
                      <a:pt x="0" y="1"/>
                      <a:pt x="2" y="0"/>
                    </a:cubicBezTo>
                    <a:cubicBezTo>
                      <a:pt x="2" y="1"/>
                      <a:pt x="3" y="3"/>
                      <a:pt x="1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4" name="Freeform 1499"/>
              <p:cNvSpPr/>
              <p:nvPr/>
            </p:nvSpPr>
            <p:spPr bwMode="auto">
              <a:xfrm>
                <a:off x="1060" y="1489"/>
                <a:ext cx="12" cy="5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1" y="0"/>
                      <a:pt x="3" y="0"/>
                      <a:pt x="5" y="0"/>
                    </a:cubicBezTo>
                    <a:cubicBezTo>
                      <a:pt x="3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5" name="Freeform 1500"/>
              <p:cNvSpPr/>
              <p:nvPr/>
            </p:nvSpPr>
            <p:spPr bwMode="auto">
              <a:xfrm>
                <a:off x="1622" y="577"/>
                <a:ext cx="5" cy="9"/>
              </a:xfrm>
              <a:custGeom>
                <a:avLst/>
                <a:gdLst>
                  <a:gd name="T0" fmla="*/ 0 w 2"/>
                  <a:gd name="T1" fmla="*/ 4 h 4"/>
                  <a:gd name="T2" fmla="*/ 2 w 2"/>
                  <a:gd name="T3" fmla="*/ 0 h 4"/>
                  <a:gd name="T4" fmla="*/ 0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cubicBezTo>
                      <a:pt x="1" y="3"/>
                      <a:pt x="1" y="2"/>
                      <a:pt x="2" y="0"/>
                    </a:cubicBezTo>
                    <a:cubicBezTo>
                      <a:pt x="2" y="2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6" name="Freeform 1501"/>
              <p:cNvSpPr/>
              <p:nvPr/>
            </p:nvSpPr>
            <p:spPr bwMode="auto">
              <a:xfrm>
                <a:off x="1119" y="1314"/>
                <a:ext cx="5" cy="11"/>
              </a:xfrm>
              <a:custGeom>
                <a:avLst/>
                <a:gdLst>
                  <a:gd name="T0" fmla="*/ 0 w 2"/>
                  <a:gd name="T1" fmla="*/ 5 h 5"/>
                  <a:gd name="T2" fmla="*/ 1 w 2"/>
                  <a:gd name="T3" fmla="*/ 0 h 5"/>
                  <a:gd name="T4" fmla="*/ 0 w 2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0" y="3"/>
                      <a:pt x="0" y="2"/>
                      <a:pt x="1" y="0"/>
                    </a:cubicBezTo>
                    <a:cubicBezTo>
                      <a:pt x="1" y="2"/>
                      <a:pt x="2" y="4"/>
                      <a:pt x="0" y="5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7" name="Freeform 1502"/>
              <p:cNvSpPr/>
              <p:nvPr/>
            </p:nvSpPr>
            <p:spPr bwMode="auto">
              <a:xfrm>
                <a:off x="1178" y="1131"/>
                <a:ext cx="8" cy="4"/>
              </a:xfrm>
              <a:custGeom>
                <a:avLst/>
                <a:gdLst>
                  <a:gd name="T0" fmla="*/ 2 w 3"/>
                  <a:gd name="T1" fmla="*/ 0 h 2"/>
                  <a:gd name="T2" fmla="*/ 3 w 3"/>
                  <a:gd name="T3" fmla="*/ 0 h 2"/>
                  <a:gd name="T4" fmla="*/ 0 w 3"/>
                  <a:gd name="T5" fmla="*/ 2 h 2"/>
                  <a:gd name="T6" fmla="*/ 2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2" y="0"/>
                      <a:pt x="3" y="0"/>
                      <a:pt x="3" y="0"/>
                    </a:cubicBezTo>
                    <a:cubicBezTo>
                      <a:pt x="3" y="2"/>
                      <a:pt x="2" y="2"/>
                      <a:pt x="0" y="2"/>
                    </a:cubicBezTo>
                    <a:cubicBezTo>
                      <a:pt x="1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8" name="Freeform 1503"/>
              <p:cNvSpPr/>
              <p:nvPr/>
            </p:nvSpPr>
            <p:spPr bwMode="auto">
              <a:xfrm>
                <a:off x="863" y="1309"/>
                <a:ext cx="5" cy="9"/>
              </a:xfrm>
              <a:custGeom>
                <a:avLst/>
                <a:gdLst>
                  <a:gd name="T0" fmla="*/ 0 w 2"/>
                  <a:gd name="T1" fmla="*/ 1 h 4"/>
                  <a:gd name="T2" fmla="*/ 2 w 2"/>
                  <a:gd name="T3" fmla="*/ 0 h 4"/>
                  <a:gd name="T4" fmla="*/ 1 w 2"/>
                  <a:gd name="T5" fmla="*/ 4 h 4"/>
                  <a:gd name="T6" fmla="*/ 0 w 2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1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1" y="3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49" name="Freeform 1504"/>
              <p:cNvSpPr/>
              <p:nvPr/>
            </p:nvSpPr>
            <p:spPr bwMode="auto">
              <a:xfrm>
                <a:off x="512" y="760"/>
                <a:ext cx="9" cy="2"/>
              </a:xfrm>
              <a:custGeom>
                <a:avLst/>
                <a:gdLst>
                  <a:gd name="T0" fmla="*/ 4 w 4"/>
                  <a:gd name="T1" fmla="*/ 1 h 1"/>
                  <a:gd name="T2" fmla="*/ 0 w 4"/>
                  <a:gd name="T3" fmla="*/ 0 h 1"/>
                  <a:gd name="T4" fmla="*/ 4 w 4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1"/>
                    </a:moveTo>
                    <a:cubicBezTo>
                      <a:pt x="3" y="1"/>
                      <a:pt x="1" y="1"/>
                      <a:pt x="0" y="0"/>
                    </a:cubicBezTo>
                    <a:cubicBezTo>
                      <a:pt x="1" y="0"/>
                      <a:pt x="3" y="0"/>
                      <a:pt x="4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0" name="Freeform 1505"/>
              <p:cNvSpPr/>
              <p:nvPr/>
            </p:nvSpPr>
            <p:spPr bwMode="auto">
              <a:xfrm>
                <a:off x="535" y="762"/>
                <a:ext cx="12" cy="3"/>
              </a:xfrm>
              <a:custGeom>
                <a:avLst/>
                <a:gdLst>
                  <a:gd name="T0" fmla="*/ 5 w 5"/>
                  <a:gd name="T1" fmla="*/ 1 h 1"/>
                  <a:gd name="T2" fmla="*/ 0 w 5"/>
                  <a:gd name="T3" fmla="*/ 1 h 1"/>
                  <a:gd name="T4" fmla="*/ 0 w 5"/>
                  <a:gd name="T5" fmla="*/ 0 h 1"/>
                  <a:gd name="T6" fmla="*/ 5 w 5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3" y="1"/>
                      <a:pt x="2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3" y="0"/>
                      <a:pt x="5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1" name="Freeform 1506"/>
              <p:cNvSpPr/>
              <p:nvPr/>
            </p:nvSpPr>
            <p:spPr bwMode="auto">
              <a:xfrm>
                <a:off x="609" y="1216"/>
                <a:ext cx="12" cy="5"/>
              </a:xfrm>
              <a:custGeom>
                <a:avLst/>
                <a:gdLst>
                  <a:gd name="T0" fmla="*/ 0 w 5"/>
                  <a:gd name="T1" fmla="*/ 1 h 2"/>
                  <a:gd name="T2" fmla="*/ 5 w 5"/>
                  <a:gd name="T3" fmla="*/ 2 h 2"/>
                  <a:gd name="T4" fmla="*/ 4 w 5"/>
                  <a:gd name="T5" fmla="*/ 2 h 2"/>
                  <a:gd name="T6" fmla="*/ 0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1"/>
                      <a:pt x="3" y="0"/>
                      <a:pt x="5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2" name="Freeform 1507"/>
              <p:cNvSpPr/>
              <p:nvPr/>
            </p:nvSpPr>
            <p:spPr bwMode="auto">
              <a:xfrm>
                <a:off x="452" y="862"/>
                <a:ext cx="150" cy="81"/>
              </a:xfrm>
              <a:custGeom>
                <a:avLst/>
                <a:gdLst>
                  <a:gd name="T0" fmla="*/ 58 w 63"/>
                  <a:gd name="T1" fmla="*/ 32 h 34"/>
                  <a:gd name="T2" fmla="*/ 54 w 63"/>
                  <a:gd name="T3" fmla="*/ 33 h 34"/>
                  <a:gd name="T4" fmla="*/ 54 w 63"/>
                  <a:gd name="T5" fmla="*/ 25 h 34"/>
                  <a:gd name="T6" fmla="*/ 48 w 63"/>
                  <a:gd name="T7" fmla="*/ 28 h 34"/>
                  <a:gd name="T8" fmla="*/ 47 w 63"/>
                  <a:gd name="T9" fmla="*/ 28 h 34"/>
                  <a:gd name="T10" fmla="*/ 41 w 63"/>
                  <a:gd name="T11" fmla="*/ 28 h 34"/>
                  <a:gd name="T12" fmla="*/ 41 w 63"/>
                  <a:gd name="T13" fmla="*/ 28 h 34"/>
                  <a:gd name="T14" fmla="*/ 42 w 63"/>
                  <a:gd name="T15" fmla="*/ 28 h 34"/>
                  <a:gd name="T16" fmla="*/ 43 w 63"/>
                  <a:gd name="T17" fmla="*/ 31 h 34"/>
                  <a:gd name="T18" fmla="*/ 41 w 63"/>
                  <a:gd name="T19" fmla="*/ 34 h 34"/>
                  <a:gd name="T20" fmla="*/ 33 w 63"/>
                  <a:gd name="T21" fmla="*/ 31 h 34"/>
                  <a:gd name="T22" fmla="*/ 29 w 63"/>
                  <a:gd name="T23" fmla="*/ 29 h 34"/>
                  <a:gd name="T24" fmla="*/ 27 w 63"/>
                  <a:gd name="T25" fmla="*/ 26 h 34"/>
                  <a:gd name="T26" fmla="*/ 30 w 63"/>
                  <a:gd name="T27" fmla="*/ 25 h 34"/>
                  <a:gd name="T28" fmla="*/ 25 w 63"/>
                  <a:gd name="T29" fmla="*/ 18 h 34"/>
                  <a:gd name="T30" fmla="*/ 27 w 63"/>
                  <a:gd name="T31" fmla="*/ 9 h 34"/>
                  <a:gd name="T32" fmla="*/ 25 w 63"/>
                  <a:gd name="T33" fmla="*/ 12 h 34"/>
                  <a:gd name="T34" fmla="*/ 24 w 63"/>
                  <a:gd name="T35" fmla="*/ 13 h 34"/>
                  <a:gd name="T36" fmla="*/ 22 w 63"/>
                  <a:gd name="T37" fmla="*/ 13 h 34"/>
                  <a:gd name="T38" fmla="*/ 20 w 63"/>
                  <a:gd name="T39" fmla="*/ 13 h 34"/>
                  <a:gd name="T40" fmla="*/ 11 w 63"/>
                  <a:gd name="T41" fmla="*/ 22 h 34"/>
                  <a:gd name="T42" fmla="*/ 11 w 63"/>
                  <a:gd name="T43" fmla="*/ 15 h 34"/>
                  <a:gd name="T44" fmla="*/ 12 w 63"/>
                  <a:gd name="T45" fmla="*/ 14 h 34"/>
                  <a:gd name="T46" fmla="*/ 11 w 63"/>
                  <a:gd name="T47" fmla="*/ 15 h 34"/>
                  <a:gd name="T48" fmla="*/ 9 w 63"/>
                  <a:gd name="T49" fmla="*/ 17 h 34"/>
                  <a:gd name="T50" fmla="*/ 3 w 63"/>
                  <a:gd name="T51" fmla="*/ 24 h 34"/>
                  <a:gd name="T52" fmla="*/ 0 w 63"/>
                  <a:gd name="T53" fmla="*/ 23 h 34"/>
                  <a:gd name="T54" fmla="*/ 0 w 63"/>
                  <a:gd name="T55" fmla="*/ 20 h 34"/>
                  <a:gd name="T56" fmla="*/ 5 w 63"/>
                  <a:gd name="T57" fmla="*/ 13 h 34"/>
                  <a:gd name="T58" fmla="*/ 5 w 63"/>
                  <a:gd name="T59" fmla="*/ 13 h 34"/>
                  <a:gd name="T60" fmla="*/ 8 w 63"/>
                  <a:gd name="T61" fmla="*/ 11 h 34"/>
                  <a:gd name="T62" fmla="*/ 7 w 63"/>
                  <a:gd name="T63" fmla="*/ 10 h 34"/>
                  <a:gd name="T64" fmla="*/ 10 w 63"/>
                  <a:gd name="T65" fmla="*/ 4 h 34"/>
                  <a:gd name="T66" fmla="*/ 16 w 63"/>
                  <a:gd name="T67" fmla="*/ 2 h 34"/>
                  <a:gd name="T68" fmla="*/ 22 w 63"/>
                  <a:gd name="T69" fmla="*/ 2 h 34"/>
                  <a:gd name="T70" fmla="*/ 47 w 63"/>
                  <a:gd name="T71" fmla="*/ 5 h 34"/>
                  <a:gd name="T72" fmla="*/ 54 w 63"/>
                  <a:gd name="T73" fmla="*/ 8 h 34"/>
                  <a:gd name="T74" fmla="*/ 60 w 63"/>
                  <a:gd name="T75" fmla="*/ 16 h 34"/>
                  <a:gd name="T76" fmla="*/ 62 w 63"/>
                  <a:gd name="T77" fmla="*/ 25 h 34"/>
                  <a:gd name="T78" fmla="*/ 58 w 63"/>
                  <a:gd name="T7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" h="34">
                    <a:moveTo>
                      <a:pt x="58" y="32"/>
                    </a:moveTo>
                    <a:cubicBezTo>
                      <a:pt x="57" y="33"/>
                      <a:pt x="56" y="33"/>
                      <a:pt x="54" y="33"/>
                    </a:cubicBezTo>
                    <a:cubicBezTo>
                      <a:pt x="53" y="30"/>
                      <a:pt x="56" y="28"/>
                      <a:pt x="54" y="25"/>
                    </a:cubicBezTo>
                    <a:cubicBezTo>
                      <a:pt x="55" y="29"/>
                      <a:pt x="54" y="30"/>
                      <a:pt x="48" y="28"/>
                    </a:cubicBezTo>
                    <a:cubicBezTo>
                      <a:pt x="48" y="28"/>
                      <a:pt x="48" y="28"/>
                      <a:pt x="47" y="28"/>
                    </a:cubicBezTo>
                    <a:cubicBezTo>
                      <a:pt x="45" y="27"/>
                      <a:pt x="43" y="28"/>
                      <a:pt x="41" y="28"/>
                    </a:cubicBezTo>
                    <a:cubicBezTo>
                      <a:pt x="41" y="27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2" y="28"/>
                    </a:cubicBezTo>
                    <a:cubicBezTo>
                      <a:pt x="44" y="28"/>
                      <a:pt x="45" y="29"/>
                      <a:pt x="43" y="31"/>
                    </a:cubicBezTo>
                    <a:cubicBezTo>
                      <a:pt x="42" y="32"/>
                      <a:pt x="42" y="33"/>
                      <a:pt x="41" y="34"/>
                    </a:cubicBezTo>
                    <a:cubicBezTo>
                      <a:pt x="38" y="34"/>
                      <a:pt x="35" y="34"/>
                      <a:pt x="33" y="31"/>
                    </a:cubicBezTo>
                    <a:cubicBezTo>
                      <a:pt x="32" y="30"/>
                      <a:pt x="30" y="30"/>
                      <a:pt x="29" y="29"/>
                    </a:cubicBezTo>
                    <a:cubicBezTo>
                      <a:pt x="28" y="28"/>
                      <a:pt x="26" y="28"/>
                      <a:pt x="27" y="26"/>
                    </a:cubicBezTo>
                    <a:cubicBezTo>
                      <a:pt x="27" y="25"/>
                      <a:pt x="28" y="25"/>
                      <a:pt x="30" y="25"/>
                    </a:cubicBezTo>
                    <a:cubicBezTo>
                      <a:pt x="26" y="24"/>
                      <a:pt x="27" y="20"/>
                      <a:pt x="25" y="18"/>
                    </a:cubicBezTo>
                    <a:cubicBezTo>
                      <a:pt x="22" y="14"/>
                      <a:pt x="27" y="12"/>
                      <a:pt x="27" y="9"/>
                    </a:cubicBezTo>
                    <a:cubicBezTo>
                      <a:pt x="27" y="11"/>
                      <a:pt x="24" y="10"/>
                      <a:pt x="25" y="12"/>
                    </a:cubicBezTo>
                    <a:cubicBezTo>
                      <a:pt x="26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2" y="13"/>
                    </a:cubicBezTo>
                    <a:cubicBezTo>
                      <a:pt x="21" y="13"/>
                      <a:pt x="21" y="11"/>
                      <a:pt x="20" y="13"/>
                    </a:cubicBezTo>
                    <a:cubicBezTo>
                      <a:pt x="18" y="17"/>
                      <a:pt x="12" y="16"/>
                      <a:pt x="11" y="22"/>
                    </a:cubicBezTo>
                    <a:cubicBezTo>
                      <a:pt x="10" y="19"/>
                      <a:pt x="9" y="16"/>
                      <a:pt x="11" y="15"/>
                    </a:cubicBezTo>
                    <a:cubicBezTo>
                      <a:pt x="11" y="15"/>
                      <a:pt x="12" y="14"/>
                      <a:pt x="12" y="14"/>
                    </a:cubicBezTo>
                    <a:cubicBezTo>
                      <a:pt x="12" y="14"/>
                      <a:pt x="11" y="15"/>
                      <a:pt x="11" y="15"/>
                    </a:cubicBezTo>
                    <a:cubicBezTo>
                      <a:pt x="10" y="15"/>
                      <a:pt x="9" y="16"/>
                      <a:pt x="9" y="17"/>
                    </a:cubicBezTo>
                    <a:cubicBezTo>
                      <a:pt x="10" y="22"/>
                      <a:pt x="6" y="23"/>
                      <a:pt x="3" y="24"/>
                    </a:cubicBezTo>
                    <a:cubicBezTo>
                      <a:pt x="2" y="24"/>
                      <a:pt x="1" y="24"/>
                      <a:pt x="0" y="23"/>
                    </a:cubicBezTo>
                    <a:cubicBezTo>
                      <a:pt x="0" y="22"/>
                      <a:pt x="0" y="20"/>
                      <a:pt x="0" y="20"/>
                    </a:cubicBezTo>
                    <a:cubicBezTo>
                      <a:pt x="6" y="20"/>
                      <a:pt x="3" y="15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2"/>
                      <a:pt x="7" y="12"/>
                      <a:pt x="8" y="11"/>
                    </a:cubicBezTo>
                    <a:cubicBezTo>
                      <a:pt x="10" y="10"/>
                      <a:pt x="6" y="11"/>
                      <a:pt x="7" y="10"/>
                    </a:cubicBezTo>
                    <a:cubicBezTo>
                      <a:pt x="7" y="7"/>
                      <a:pt x="9" y="6"/>
                      <a:pt x="10" y="4"/>
                    </a:cubicBezTo>
                    <a:cubicBezTo>
                      <a:pt x="13" y="5"/>
                      <a:pt x="14" y="3"/>
                      <a:pt x="16" y="2"/>
                    </a:cubicBezTo>
                    <a:cubicBezTo>
                      <a:pt x="18" y="1"/>
                      <a:pt x="20" y="1"/>
                      <a:pt x="22" y="2"/>
                    </a:cubicBezTo>
                    <a:cubicBezTo>
                      <a:pt x="30" y="0"/>
                      <a:pt x="39" y="1"/>
                      <a:pt x="47" y="5"/>
                    </a:cubicBezTo>
                    <a:cubicBezTo>
                      <a:pt x="49" y="6"/>
                      <a:pt x="51" y="8"/>
                      <a:pt x="54" y="8"/>
                    </a:cubicBezTo>
                    <a:cubicBezTo>
                      <a:pt x="58" y="9"/>
                      <a:pt x="58" y="13"/>
                      <a:pt x="60" y="16"/>
                    </a:cubicBezTo>
                    <a:cubicBezTo>
                      <a:pt x="63" y="18"/>
                      <a:pt x="63" y="22"/>
                      <a:pt x="62" y="25"/>
                    </a:cubicBezTo>
                    <a:cubicBezTo>
                      <a:pt x="62" y="28"/>
                      <a:pt x="61" y="30"/>
                      <a:pt x="58" y="32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3" name="Freeform 1508"/>
              <p:cNvSpPr/>
              <p:nvPr/>
            </p:nvSpPr>
            <p:spPr bwMode="auto">
              <a:xfrm>
                <a:off x="580" y="848"/>
                <a:ext cx="69" cy="140"/>
              </a:xfrm>
              <a:custGeom>
                <a:avLst/>
                <a:gdLst>
                  <a:gd name="T0" fmla="*/ 4 w 29"/>
                  <a:gd name="T1" fmla="*/ 38 h 59"/>
                  <a:gd name="T2" fmla="*/ 6 w 29"/>
                  <a:gd name="T3" fmla="*/ 22 h 59"/>
                  <a:gd name="T4" fmla="*/ 6 w 29"/>
                  <a:gd name="T5" fmla="*/ 19 h 59"/>
                  <a:gd name="T6" fmla="*/ 5 w 29"/>
                  <a:gd name="T7" fmla="*/ 16 h 59"/>
                  <a:gd name="T8" fmla="*/ 8 w 29"/>
                  <a:gd name="T9" fmla="*/ 11 h 59"/>
                  <a:gd name="T10" fmla="*/ 3 w 29"/>
                  <a:gd name="T11" fmla="*/ 12 h 59"/>
                  <a:gd name="T12" fmla="*/ 0 w 29"/>
                  <a:gd name="T13" fmla="*/ 5 h 59"/>
                  <a:gd name="T14" fmla="*/ 14 w 29"/>
                  <a:gd name="T15" fmla="*/ 8 h 59"/>
                  <a:gd name="T16" fmla="*/ 10 w 29"/>
                  <a:gd name="T17" fmla="*/ 13 h 59"/>
                  <a:gd name="T18" fmla="*/ 15 w 29"/>
                  <a:gd name="T19" fmla="*/ 11 h 59"/>
                  <a:gd name="T20" fmla="*/ 13 w 29"/>
                  <a:gd name="T21" fmla="*/ 18 h 59"/>
                  <a:gd name="T22" fmla="*/ 18 w 29"/>
                  <a:gd name="T23" fmla="*/ 18 h 59"/>
                  <a:gd name="T24" fmla="*/ 18 w 29"/>
                  <a:gd name="T25" fmla="*/ 16 h 59"/>
                  <a:gd name="T26" fmla="*/ 15 w 29"/>
                  <a:gd name="T27" fmla="*/ 12 h 59"/>
                  <a:gd name="T28" fmla="*/ 23 w 29"/>
                  <a:gd name="T29" fmla="*/ 17 h 59"/>
                  <a:gd name="T30" fmla="*/ 19 w 29"/>
                  <a:gd name="T31" fmla="*/ 25 h 59"/>
                  <a:gd name="T32" fmla="*/ 19 w 29"/>
                  <a:gd name="T33" fmla="*/ 29 h 59"/>
                  <a:gd name="T34" fmla="*/ 21 w 29"/>
                  <a:gd name="T35" fmla="*/ 28 h 59"/>
                  <a:gd name="T36" fmla="*/ 27 w 29"/>
                  <a:gd name="T37" fmla="*/ 28 h 59"/>
                  <a:gd name="T38" fmla="*/ 25 w 29"/>
                  <a:gd name="T39" fmla="*/ 35 h 59"/>
                  <a:gd name="T40" fmla="*/ 20 w 29"/>
                  <a:gd name="T41" fmla="*/ 47 h 59"/>
                  <a:gd name="T42" fmla="*/ 18 w 29"/>
                  <a:gd name="T43" fmla="*/ 50 h 59"/>
                  <a:gd name="T44" fmla="*/ 16 w 29"/>
                  <a:gd name="T45" fmla="*/ 53 h 59"/>
                  <a:gd name="T46" fmla="*/ 14 w 29"/>
                  <a:gd name="T47" fmla="*/ 59 h 59"/>
                  <a:gd name="T48" fmla="*/ 7 w 29"/>
                  <a:gd name="T49" fmla="*/ 53 h 59"/>
                  <a:gd name="T50" fmla="*/ 7 w 29"/>
                  <a:gd name="T51" fmla="*/ 49 h 59"/>
                  <a:gd name="T52" fmla="*/ 5 w 29"/>
                  <a:gd name="T53" fmla="*/ 50 h 59"/>
                  <a:gd name="T54" fmla="*/ 9 w 29"/>
                  <a:gd name="T55" fmla="*/ 48 h 59"/>
                  <a:gd name="T56" fmla="*/ 7 w 29"/>
                  <a:gd name="T57" fmla="*/ 47 h 59"/>
                  <a:gd name="T58" fmla="*/ 9 w 29"/>
                  <a:gd name="T59" fmla="*/ 48 h 59"/>
                  <a:gd name="T60" fmla="*/ 5 w 29"/>
                  <a:gd name="T61" fmla="*/ 44 h 59"/>
                  <a:gd name="T62" fmla="*/ 4 w 29"/>
                  <a:gd name="T63" fmla="*/ 42 h 59"/>
                  <a:gd name="T64" fmla="*/ 4 w 29"/>
                  <a:gd name="T65" fmla="*/ 3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59">
                    <a:moveTo>
                      <a:pt x="4" y="38"/>
                    </a:moveTo>
                    <a:cubicBezTo>
                      <a:pt x="6" y="33"/>
                      <a:pt x="9" y="28"/>
                      <a:pt x="6" y="22"/>
                    </a:cubicBezTo>
                    <a:cubicBezTo>
                      <a:pt x="6" y="21"/>
                      <a:pt x="6" y="19"/>
                      <a:pt x="6" y="19"/>
                    </a:cubicBezTo>
                    <a:cubicBezTo>
                      <a:pt x="9" y="16"/>
                      <a:pt x="6" y="16"/>
                      <a:pt x="5" y="16"/>
                    </a:cubicBezTo>
                    <a:cubicBezTo>
                      <a:pt x="5" y="14"/>
                      <a:pt x="8" y="14"/>
                      <a:pt x="8" y="11"/>
                    </a:cubicBezTo>
                    <a:cubicBezTo>
                      <a:pt x="6" y="12"/>
                      <a:pt x="5" y="14"/>
                      <a:pt x="3" y="12"/>
                    </a:cubicBezTo>
                    <a:cubicBezTo>
                      <a:pt x="8" y="8"/>
                      <a:pt x="1" y="8"/>
                      <a:pt x="0" y="5"/>
                    </a:cubicBezTo>
                    <a:cubicBezTo>
                      <a:pt x="6" y="0"/>
                      <a:pt x="10" y="1"/>
                      <a:pt x="14" y="8"/>
                    </a:cubicBezTo>
                    <a:cubicBezTo>
                      <a:pt x="14" y="10"/>
                      <a:pt x="8" y="7"/>
                      <a:pt x="10" y="13"/>
                    </a:cubicBezTo>
                    <a:cubicBezTo>
                      <a:pt x="11" y="11"/>
                      <a:pt x="12" y="9"/>
                      <a:pt x="15" y="11"/>
                    </a:cubicBezTo>
                    <a:cubicBezTo>
                      <a:pt x="10" y="12"/>
                      <a:pt x="12" y="15"/>
                      <a:pt x="13" y="18"/>
                    </a:cubicBezTo>
                    <a:cubicBezTo>
                      <a:pt x="14" y="19"/>
                      <a:pt x="16" y="20"/>
                      <a:pt x="18" y="18"/>
                    </a:cubicBezTo>
                    <a:cubicBezTo>
                      <a:pt x="18" y="18"/>
                      <a:pt x="20" y="17"/>
                      <a:pt x="18" y="16"/>
                    </a:cubicBezTo>
                    <a:cubicBezTo>
                      <a:pt x="16" y="16"/>
                      <a:pt x="17" y="13"/>
                      <a:pt x="15" y="12"/>
                    </a:cubicBezTo>
                    <a:cubicBezTo>
                      <a:pt x="19" y="12"/>
                      <a:pt x="22" y="15"/>
                      <a:pt x="23" y="17"/>
                    </a:cubicBezTo>
                    <a:cubicBezTo>
                      <a:pt x="25" y="19"/>
                      <a:pt x="23" y="24"/>
                      <a:pt x="19" y="25"/>
                    </a:cubicBezTo>
                    <a:cubicBezTo>
                      <a:pt x="18" y="26"/>
                      <a:pt x="17" y="28"/>
                      <a:pt x="19" y="29"/>
                    </a:cubicBezTo>
                    <a:cubicBezTo>
                      <a:pt x="21" y="31"/>
                      <a:pt x="20" y="29"/>
                      <a:pt x="21" y="28"/>
                    </a:cubicBezTo>
                    <a:cubicBezTo>
                      <a:pt x="23" y="27"/>
                      <a:pt x="25" y="25"/>
                      <a:pt x="27" y="28"/>
                    </a:cubicBezTo>
                    <a:cubicBezTo>
                      <a:pt x="29" y="31"/>
                      <a:pt x="26" y="33"/>
                      <a:pt x="25" y="35"/>
                    </a:cubicBezTo>
                    <a:cubicBezTo>
                      <a:pt x="23" y="39"/>
                      <a:pt x="22" y="43"/>
                      <a:pt x="20" y="47"/>
                    </a:cubicBezTo>
                    <a:cubicBezTo>
                      <a:pt x="20" y="48"/>
                      <a:pt x="19" y="49"/>
                      <a:pt x="18" y="50"/>
                    </a:cubicBezTo>
                    <a:cubicBezTo>
                      <a:pt x="17" y="51"/>
                      <a:pt x="17" y="52"/>
                      <a:pt x="16" y="53"/>
                    </a:cubicBezTo>
                    <a:cubicBezTo>
                      <a:pt x="16" y="55"/>
                      <a:pt x="15" y="57"/>
                      <a:pt x="14" y="59"/>
                    </a:cubicBezTo>
                    <a:cubicBezTo>
                      <a:pt x="11" y="58"/>
                      <a:pt x="11" y="54"/>
                      <a:pt x="7" y="53"/>
                    </a:cubicBezTo>
                    <a:cubicBezTo>
                      <a:pt x="7" y="53"/>
                      <a:pt x="7" y="50"/>
                      <a:pt x="7" y="49"/>
                    </a:cubicBezTo>
                    <a:cubicBezTo>
                      <a:pt x="6" y="49"/>
                      <a:pt x="6" y="51"/>
                      <a:pt x="5" y="50"/>
                    </a:cubicBezTo>
                    <a:cubicBezTo>
                      <a:pt x="5" y="48"/>
                      <a:pt x="6" y="47"/>
                      <a:pt x="9" y="48"/>
                    </a:cubicBezTo>
                    <a:cubicBezTo>
                      <a:pt x="10" y="48"/>
                      <a:pt x="8" y="47"/>
                      <a:pt x="7" y="47"/>
                    </a:cubicBezTo>
                    <a:cubicBezTo>
                      <a:pt x="8" y="47"/>
                      <a:pt x="10" y="47"/>
                      <a:pt x="9" y="48"/>
                    </a:cubicBezTo>
                    <a:cubicBezTo>
                      <a:pt x="7" y="45"/>
                      <a:pt x="7" y="45"/>
                      <a:pt x="5" y="44"/>
                    </a:cubicBezTo>
                    <a:cubicBezTo>
                      <a:pt x="4" y="43"/>
                      <a:pt x="4" y="43"/>
                      <a:pt x="4" y="42"/>
                    </a:cubicBezTo>
                    <a:cubicBezTo>
                      <a:pt x="5" y="41"/>
                      <a:pt x="5" y="39"/>
                      <a:pt x="4" y="38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4" name="Freeform 1509"/>
              <p:cNvSpPr/>
              <p:nvPr/>
            </p:nvSpPr>
            <p:spPr bwMode="auto">
              <a:xfrm>
                <a:off x="635" y="750"/>
                <a:ext cx="88" cy="105"/>
              </a:xfrm>
              <a:custGeom>
                <a:avLst/>
                <a:gdLst>
                  <a:gd name="T0" fmla="*/ 20 w 37"/>
                  <a:gd name="T1" fmla="*/ 0 h 44"/>
                  <a:gd name="T2" fmla="*/ 34 w 37"/>
                  <a:gd name="T3" fmla="*/ 4 h 44"/>
                  <a:gd name="T4" fmla="*/ 35 w 37"/>
                  <a:gd name="T5" fmla="*/ 18 h 44"/>
                  <a:gd name="T6" fmla="*/ 35 w 37"/>
                  <a:gd name="T7" fmla="*/ 18 h 44"/>
                  <a:gd name="T8" fmla="*/ 31 w 37"/>
                  <a:gd name="T9" fmla="*/ 18 h 44"/>
                  <a:gd name="T10" fmla="*/ 26 w 37"/>
                  <a:gd name="T11" fmla="*/ 23 h 44"/>
                  <a:gd name="T12" fmla="*/ 24 w 37"/>
                  <a:gd name="T13" fmla="*/ 25 h 44"/>
                  <a:gd name="T14" fmla="*/ 23 w 37"/>
                  <a:gd name="T15" fmla="*/ 28 h 44"/>
                  <a:gd name="T16" fmla="*/ 22 w 37"/>
                  <a:gd name="T17" fmla="*/ 29 h 44"/>
                  <a:gd name="T18" fmla="*/ 14 w 37"/>
                  <a:gd name="T19" fmla="*/ 33 h 44"/>
                  <a:gd name="T20" fmla="*/ 14 w 37"/>
                  <a:gd name="T21" fmla="*/ 33 h 44"/>
                  <a:gd name="T22" fmla="*/ 14 w 37"/>
                  <a:gd name="T23" fmla="*/ 32 h 44"/>
                  <a:gd name="T24" fmla="*/ 14 w 37"/>
                  <a:gd name="T25" fmla="*/ 33 h 44"/>
                  <a:gd name="T26" fmla="*/ 15 w 37"/>
                  <a:gd name="T27" fmla="*/ 34 h 44"/>
                  <a:gd name="T28" fmla="*/ 16 w 37"/>
                  <a:gd name="T29" fmla="*/ 40 h 44"/>
                  <a:gd name="T30" fmla="*/ 9 w 37"/>
                  <a:gd name="T31" fmla="*/ 43 h 44"/>
                  <a:gd name="T32" fmla="*/ 3 w 37"/>
                  <a:gd name="T33" fmla="*/ 43 h 44"/>
                  <a:gd name="T34" fmla="*/ 3 w 37"/>
                  <a:gd name="T35" fmla="*/ 44 h 44"/>
                  <a:gd name="T36" fmla="*/ 2 w 37"/>
                  <a:gd name="T37" fmla="*/ 41 h 44"/>
                  <a:gd name="T38" fmla="*/ 9 w 37"/>
                  <a:gd name="T39" fmla="*/ 36 h 44"/>
                  <a:gd name="T40" fmla="*/ 11 w 37"/>
                  <a:gd name="T41" fmla="*/ 38 h 44"/>
                  <a:gd name="T42" fmla="*/ 8 w 37"/>
                  <a:gd name="T43" fmla="*/ 36 h 44"/>
                  <a:gd name="T44" fmla="*/ 4 w 37"/>
                  <a:gd name="T45" fmla="*/ 30 h 44"/>
                  <a:gd name="T46" fmla="*/ 5 w 37"/>
                  <a:gd name="T47" fmla="*/ 20 h 44"/>
                  <a:gd name="T48" fmla="*/ 6 w 37"/>
                  <a:gd name="T49" fmla="*/ 18 h 44"/>
                  <a:gd name="T50" fmla="*/ 8 w 37"/>
                  <a:gd name="T51" fmla="*/ 18 h 44"/>
                  <a:gd name="T52" fmla="*/ 10 w 37"/>
                  <a:gd name="T53" fmla="*/ 24 h 44"/>
                  <a:gd name="T54" fmla="*/ 10 w 37"/>
                  <a:gd name="T55" fmla="*/ 24 h 44"/>
                  <a:gd name="T56" fmla="*/ 14 w 37"/>
                  <a:gd name="T57" fmla="*/ 24 h 44"/>
                  <a:gd name="T58" fmla="*/ 20 w 37"/>
                  <a:gd name="T59" fmla="*/ 22 h 44"/>
                  <a:gd name="T60" fmla="*/ 22 w 37"/>
                  <a:gd name="T61" fmla="*/ 21 h 44"/>
                  <a:gd name="T62" fmla="*/ 15 w 37"/>
                  <a:gd name="T63" fmla="*/ 21 h 44"/>
                  <a:gd name="T64" fmla="*/ 12 w 37"/>
                  <a:gd name="T65" fmla="*/ 18 h 44"/>
                  <a:gd name="T66" fmla="*/ 9 w 37"/>
                  <a:gd name="T67" fmla="*/ 15 h 44"/>
                  <a:gd name="T68" fmla="*/ 8 w 37"/>
                  <a:gd name="T69" fmla="*/ 10 h 44"/>
                  <a:gd name="T70" fmla="*/ 2 w 37"/>
                  <a:gd name="T71" fmla="*/ 8 h 44"/>
                  <a:gd name="T72" fmla="*/ 4 w 37"/>
                  <a:gd name="T73" fmla="*/ 3 h 44"/>
                  <a:gd name="T74" fmla="*/ 7 w 37"/>
                  <a:gd name="T75" fmla="*/ 2 h 44"/>
                  <a:gd name="T76" fmla="*/ 10 w 37"/>
                  <a:gd name="T77" fmla="*/ 2 h 44"/>
                  <a:gd name="T78" fmla="*/ 17 w 37"/>
                  <a:gd name="T79" fmla="*/ 2 h 44"/>
                  <a:gd name="T80" fmla="*/ 21 w 37"/>
                  <a:gd name="T81" fmla="*/ 3 h 44"/>
                  <a:gd name="T82" fmla="*/ 20 w 37"/>
                  <a:gd name="T83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7" h="44">
                    <a:moveTo>
                      <a:pt x="20" y="0"/>
                    </a:moveTo>
                    <a:cubicBezTo>
                      <a:pt x="25" y="0"/>
                      <a:pt x="30" y="1"/>
                      <a:pt x="34" y="4"/>
                    </a:cubicBezTo>
                    <a:cubicBezTo>
                      <a:pt x="36" y="8"/>
                      <a:pt x="37" y="13"/>
                      <a:pt x="35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4" y="21"/>
                      <a:pt x="33" y="17"/>
                      <a:pt x="31" y="18"/>
                    </a:cubicBezTo>
                    <a:cubicBezTo>
                      <a:pt x="29" y="20"/>
                      <a:pt x="26" y="20"/>
                      <a:pt x="26" y="23"/>
                    </a:cubicBezTo>
                    <a:cubicBezTo>
                      <a:pt x="26" y="24"/>
                      <a:pt x="25" y="25"/>
                      <a:pt x="24" y="25"/>
                    </a:cubicBezTo>
                    <a:cubicBezTo>
                      <a:pt x="22" y="25"/>
                      <a:pt x="22" y="26"/>
                      <a:pt x="23" y="28"/>
                    </a:cubicBezTo>
                    <a:cubicBezTo>
                      <a:pt x="23" y="28"/>
                      <a:pt x="23" y="29"/>
                      <a:pt x="22" y="29"/>
                    </a:cubicBezTo>
                    <a:cubicBezTo>
                      <a:pt x="19" y="30"/>
                      <a:pt x="18" y="34"/>
                      <a:pt x="14" y="33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4" y="32"/>
                      <a:pt x="14" y="32"/>
                      <a:pt x="14" y="33"/>
                    </a:cubicBezTo>
                    <a:cubicBezTo>
                      <a:pt x="14" y="33"/>
                      <a:pt x="14" y="33"/>
                      <a:pt x="15" y="34"/>
                    </a:cubicBezTo>
                    <a:cubicBezTo>
                      <a:pt x="16" y="35"/>
                      <a:pt x="18" y="38"/>
                      <a:pt x="16" y="40"/>
                    </a:cubicBezTo>
                    <a:cubicBezTo>
                      <a:pt x="15" y="43"/>
                      <a:pt x="12" y="43"/>
                      <a:pt x="9" y="43"/>
                    </a:cubicBezTo>
                    <a:cubicBezTo>
                      <a:pt x="7" y="43"/>
                      <a:pt x="5" y="43"/>
                      <a:pt x="3" y="43"/>
                    </a:cubicBezTo>
                    <a:cubicBezTo>
                      <a:pt x="3" y="44"/>
                      <a:pt x="3" y="44"/>
                      <a:pt x="3" y="44"/>
                    </a:cubicBezTo>
                    <a:cubicBezTo>
                      <a:pt x="1" y="43"/>
                      <a:pt x="0" y="42"/>
                      <a:pt x="2" y="41"/>
                    </a:cubicBezTo>
                    <a:cubicBezTo>
                      <a:pt x="4" y="39"/>
                      <a:pt x="7" y="38"/>
                      <a:pt x="9" y="36"/>
                    </a:cubicBezTo>
                    <a:cubicBezTo>
                      <a:pt x="10" y="35"/>
                      <a:pt x="11" y="37"/>
                      <a:pt x="11" y="38"/>
                    </a:cubicBezTo>
                    <a:cubicBezTo>
                      <a:pt x="11" y="36"/>
                      <a:pt x="10" y="36"/>
                      <a:pt x="8" y="36"/>
                    </a:cubicBezTo>
                    <a:cubicBezTo>
                      <a:pt x="5" y="35"/>
                      <a:pt x="3" y="33"/>
                      <a:pt x="4" y="30"/>
                    </a:cubicBezTo>
                    <a:cubicBezTo>
                      <a:pt x="5" y="26"/>
                      <a:pt x="7" y="23"/>
                      <a:pt x="5" y="20"/>
                    </a:cubicBezTo>
                    <a:cubicBezTo>
                      <a:pt x="5" y="19"/>
                      <a:pt x="5" y="18"/>
                      <a:pt x="6" y="18"/>
                    </a:cubicBezTo>
                    <a:cubicBezTo>
                      <a:pt x="7" y="17"/>
                      <a:pt x="8" y="17"/>
                      <a:pt x="8" y="18"/>
                    </a:cubicBezTo>
                    <a:cubicBezTo>
                      <a:pt x="10" y="20"/>
                      <a:pt x="12" y="21"/>
                      <a:pt x="10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13" y="24"/>
                      <a:pt x="14" y="24"/>
                    </a:cubicBezTo>
                    <a:cubicBezTo>
                      <a:pt x="14" y="19"/>
                      <a:pt x="18" y="23"/>
                      <a:pt x="20" y="22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19" y="21"/>
                      <a:pt x="17" y="21"/>
                      <a:pt x="15" y="21"/>
                    </a:cubicBezTo>
                    <a:cubicBezTo>
                      <a:pt x="13" y="21"/>
                      <a:pt x="12" y="20"/>
                      <a:pt x="12" y="18"/>
                    </a:cubicBezTo>
                    <a:cubicBezTo>
                      <a:pt x="13" y="16"/>
                      <a:pt x="10" y="15"/>
                      <a:pt x="9" y="15"/>
                    </a:cubicBezTo>
                    <a:cubicBezTo>
                      <a:pt x="6" y="14"/>
                      <a:pt x="5" y="13"/>
                      <a:pt x="8" y="10"/>
                    </a:cubicBezTo>
                    <a:cubicBezTo>
                      <a:pt x="6" y="9"/>
                      <a:pt x="3" y="10"/>
                      <a:pt x="2" y="8"/>
                    </a:cubicBezTo>
                    <a:cubicBezTo>
                      <a:pt x="2" y="6"/>
                      <a:pt x="3" y="5"/>
                      <a:pt x="4" y="3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8" y="3"/>
                      <a:pt x="9" y="2"/>
                      <a:pt x="10" y="2"/>
                    </a:cubicBezTo>
                    <a:cubicBezTo>
                      <a:pt x="12" y="0"/>
                      <a:pt x="15" y="0"/>
                      <a:pt x="17" y="2"/>
                    </a:cubicBezTo>
                    <a:cubicBezTo>
                      <a:pt x="18" y="3"/>
                      <a:pt x="20" y="3"/>
                      <a:pt x="21" y="3"/>
                    </a:cubicBezTo>
                    <a:cubicBezTo>
                      <a:pt x="20" y="2"/>
                      <a:pt x="19" y="2"/>
                      <a:pt x="20" y="0"/>
                    </a:cubicBezTo>
                    <a:close/>
                  </a:path>
                </a:pathLst>
              </a:custGeom>
              <a:solidFill>
                <a:srgbClr val="7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5" name="Freeform 1510"/>
              <p:cNvSpPr/>
              <p:nvPr/>
            </p:nvSpPr>
            <p:spPr bwMode="auto">
              <a:xfrm>
                <a:off x="602" y="757"/>
                <a:ext cx="88" cy="105"/>
              </a:xfrm>
              <a:custGeom>
                <a:avLst/>
                <a:gdLst>
                  <a:gd name="T0" fmla="*/ 18 w 37"/>
                  <a:gd name="T1" fmla="*/ 0 h 44"/>
                  <a:gd name="T2" fmla="*/ 18 w 37"/>
                  <a:gd name="T3" fmla="*/ 3 h 44"/>
                  <a:gd name="T4" fmla="*/ 19 w 37"/>
                  <a:gd name="T5" fmla="*/ 5 h 44"/>
                  <a:gd name="T6" fmla="*/ 23 w 37"/>
                  <a:gd name="T7" fmla="*/ 6 h 44"/>
                  <a:gd name="T8" fmla="*/ 21 w 37"/>
                  <a:gd name="T9" fmla="*/ 11 h 44"/>
                  <a:gd name="T10" fmla="*/ 28 w 37"/>
                  <a:gd name="T11" fmla="*/ 12 h 44"/>
                  <a:gd name="T12" fmla="*/ 28 w 37"/>
                  <a:gd name="T13" fmla="*/ 13 h 44"/>
                  <a:gd name="T14" fmla="*/ 33 w 37"/>
                  <a:gd name="T15" fmla="*/ 17 h 44"/>
                  <a:gd name="T16" fmla="*/ 37 w 37"/>
                  <a:gd name="T17" fmla="*/ 18 h 44"/>
                  <a:gd name="T18" fmla="*/ 32 w 37"/>
                  <a:gd name="T19" fmla="*/ 20 h 44"/>
                  <a:gd name="T20" fmla="*/ 30 w 37"/>
                  <a:gd name="T21" fmla="*/ 22 h 44"/>
                  <a:gd name="T22" fmla="*/ 28 w 37"/>
                  <a:gd name="T23" fmla="*/ 23 h 44"/>
                  <a:gd name="T24" fmla="*/ 22 w 37"/>
                  <a:gd name="T25" fmla="*/ 24 h 44"/>
                  <a:gd name="T26" fmla="*/ 22 w 37"/>
                  <a:gd name="T27" fmla="*/ 16 h 44"/>
                  <a:gd name="T28" fmla="*/ 20 w 37"/>
                  <a:gd name="T29" fmla="*/ 15 h 44"/>
                  <a:gd name="T30" fmla="*/ 20 w 37"/>
                  <a:gd name="T31" fmla="*/ 17 h 44"/>
                  <a:gd name="T32" fmla="*/ 20 w 37"/>
                  <a:gd name="T33" fmla="*/ 26 h 44"/>
                  <a:gd name="T34" fmla="*/ 23 w 37"/>
                  <a:gd name="T35" fmla="*/ 32 h 44"/>
                  <a:gd name="T36" fmla="*/ 26 w 37"/>
                  <a:gd name="T37" fmla="*/ 34 h 44"/>
                  <a:gd name="T38" fmla="*/ 24 w 37"/>
                  <a:gd name="T39" fmla="*/ 38 h 44"/>
                  <a:gd name="T40" fmla="*/ 24 w 37"/>
                  <a:gd name="T41" fmla="*/ 34 h 44"/>
                  <a:gd name="T42" fmla="*/ 17 w 37"/>
                  <a:gd name="T43" fmla="*/ 38 h 44"/>
                  <a:gd name="T44" fmla="*/ 17 w 37"/>
                  <a:gd name="T45" fmla="*/ 41 h 44"/>
                  <a:gd name="T46" fmla="*/ 9 w 37"/>
                  <a:gd name="T47" fmla="*/ 40 h 44"/>
                  <a:gd name="T48" fmla="*/ 12 w 37"/>
                  <a:gd name="T49" fmla="*/ 36 h 44"/>
                  <a:gd name="T50" fmla="*/ 12 w 37"/>
                  <a:gd name="T51" fmla="*/ 37 h 44"/>
                  <a:gd name="T52" fmla="*/ 15 w 37"/>
                  <a:gd name="T53" fmla="*/ 26 h 44"/>
                  <a:gd name="T54" fmla="*/ 12 w 37"/>
                  <a:gd name="T55" fmla="*/ 30 h 44"/>
                  <a:gd name="T56" fmla="*/ 8 w 37"/>
                  <a:gd name="T57" fmla="*/ 31 h 44"/>
                  <a:gd name="T58" fmla="*/ 12 w 37"/>
                  <a:gd name="T59" fmla="*/ 30 h 44"/>
                  <a:gd name="T60" fmla="*/ 13 w 37"/>
                  <a:gd name="T61" fmla="*/ 33 h 44"/>
                  <a:gd name="T62" fmla="*/ 7 w 37"/>
                  <a:gd name="T63" fmla="*/ 36 h 44"/>
                  <a:gd name="T64" fmla="*/ 6 w 37"/>
                  <a:gd name="T65" fmla="*/ 39 h 44"/>
                  <a:gd name="T66" fmla="*/ 1 w 37"/>
                  <a:gd name="T67" fmla="*/ 36 h 44"/>
                  <a:gd name="T68" fmla="*/ 3 w 37"/>
                  <a:gd name="T69" fmla="*/ 25 h 44"/>
                  <a:gd name="T70" fmla="*/ 6 w 37"/>
                  <a:gd name="T71" fmla="*/ 19 h 44"/>
                  <a:gd name="T72" fmla="*/ 12 w 37"/>
                  <a:gd name="T73" fmla="*/ 8 h 44"/>
                  <a:gd name="T74" fmla="*/ 17 w 37"/>
                  <a:gd name="T75" fmla="*/ 1 h 44"/>
                  <a:gd name="T76" fmla="*/ 18 w 37"/>
                  <a:gd name="T77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7" h="44">
                    <a:moveTo>
                      <a:pt x="18" y="0"/>
                    </a:moveTo>
                    <a:cubicBezTo>
                      <a:pt x="19" y="1"/>
                      <a:pt x="19" y="2"/>
                      <a:pt x="18" y="3"/>
                    </a:cubicBezTo>
                    <a:cubicBezTo>
                      <a:pt x="16" y="5"/>
                      <a:pt x="18" y="6"/>
                      <a:pt x="19" y="5"/>
                    </a:cubicBezTo>
                    <a:cubicBezTo>
                      <a:pt x="21" y="5"/>
                      <a:pt x="22" y="4"/>
                      <a:pt x="23" y="6"/>
                    </a:cubicBezTo>
                    <a:cubicBezTo>
                      <a:pt x="24" y="9"/>
                      <a:pt x="22" y="9"/>
                      <a:pt x="21" y="11"/>
                    </a:cubicBezTo>
                    <a:cubicBezTo>
                      <a:pt x="24" y="9"/>
                      <a:pt x="25" y="14"/>
                      <a:pt x="28" y="12"/>
                    </a:cubicBezTo>
                    <a:cubicBezTo>
                      <a:pt x="28" y="12"/>
                      <a:pt x="28" y="13"/>
                      <a:pt x="28" y="13"/>
                    </a:cubicBezTo>
                    <a:cubicBezTo>
                      <a:pt x="26" y="19"/>
                      <a:pt x="31" y="16"/>
                      <a:pt x="33" y="17"/>
                    </a:cubicBezTo>
                    <a:cubicBezTo>
                      <a:pt x="35" y="17"/>
                      <a:pt x="36" y="16"/>
                      <a:pt x="37" y="18"/>
                    </a:cubicBezTo>
                    <a:cubicBezTo>
                      <a:pt x="35" y="19"/>
                      <a:pt x="34" y="21"/>
                      <a:pt x="32" y="20"/>
                    </a:cubicBezTo>
                    <a:cubicBezTo>
                      <a:pt x="30" y="19"/>
                      <a:pt x="30" y="20"/>
                      <a:pt x="30" y="22"/>
                    </a:cubicBezTo>
                    <a:cubicBezTo>
                      <a:pt x="30" y="23"/>
                      <a:pt x="29" y="23"/>
                      <a:pt x="28" y="23"/>
                    </a:cubicBezTo>
                    <a:cubicBezTo>
                      <a:pt x="26" y="22"/>
                      <a:pt x="24" y="21"/>
                      <a:pt x="22" y="24"/>
                    </a:cubicBezTo>
                    <a:cubicBezTo>
                      <a:pt x="24" y="21"/>
                      <a:pt x="24" y="18"/>
                      <a:pt x="22" y="16"/>
                    </a:cubicBezTo>
                    <a:cubicBezTo>
                      <a:pt x="21" y="15"/>
                      <a:pt x="21" y="15"/>
                      <a:pt x="20" y="15"/>
                    </a:cubicBezTo>
                    <a:cubicBezTo>
                      <a:pt x="20" y="16"/>
                      <a:pt x="19" y="17"/>
                      <a:pt x="20" y="17"/>
                    </a:cubicBezTo>
                    <a:cubicBezTo>
                      <a:pt x="24" y="20"/>
                      <a:pt x="21" y="24"/>
                      <a:pt x="20" y="26"/>
                    </a:cubicBezTo>
                    <a:cubicBezTo>
                      <a:pt x="18" y="30"/>
                      <a:pt x="20" y="31"/>
                      <a:pt x="23" y="32"/>
                    </a:cubicBezTo>
                    <a:cubicBezTo>
                      <a:pt x="24" y="32"/>
                      <a:pt x="26" y="32"/>
                      <a:pt x="26" y="34"/>
                    </a:cubicBezTo>
                    <a:cubicBezTo>
                      <a:pt x="26" y="35"/>
                      <a:pt x="26" y="37"/>
                      <a:pt x="24" y="38"/>
                    </a:cubicBezTo>
                    <a:cubicBezTo>
                      <a:pt x="23" y="37"/>
                      <a:pt x="25" y="35"/>
                      <a:pt x="24" y="34"/>
                    </a:cubicBezTo>
                    <a:cubicBezTo>
                      <a:pt x="22" y="35"/>
                      <a:pt x="21" y="38"/>
                      <a:pt x="17" y="38"/>
                    </a:cubicBezTo>
                    <a:cubicBezTo>
                      <a:pt x="15" y="38"/>
                      <a:pt x="16" y="40"/>
                      <a:pt x="17" y="41"/>
                    </a:cubicBezTo>
                    <a:cubicBezTo>
                      <a:pt x="14" y="44"/>
                      <a:pt x="11" y="41"/>
                      <a:pt x="9" y="40"/>
                    </a:cubicBezTo>
                    <a:cubicBezTo>
                      <a:pt x="9" y="36"/>
                      <a:pt x="9" y="36"/>
                      <a:pt x="12" y="36"/>
                    </a:cubicBezTo>
                    <a:cubicBezTo>
                      <a:pt x="12" y="36"/>
                      <a:pt x="12" y="37"/>
                      <a:pt x="12" y="37"/>
                    </a:cubicBezTo>
                    <a:cubicBezTo>
                      <a:pt x="11" y="32"/>
                      <a:pt x="15" y="29"/>
                      <a:pt x="15" y="26"/>
                    </a:cubicBezTo>
                    <a:cubicBezTo>
                      <a:pt x="14" y="27"/>
                      <a:pt x="13" y="28"/>
                      <a:pt x="12" y="30"/>
                    </a:cubicBezTo>
                    <a:cubicBezTo>
                      <a:pt x="10" y="30"/>
                      <a:pt x="8" y="27"/>
                      <a:pt x="8" y="31"/>
                    </a:cubicBezTo>
                    <a:cubicBezTo>
                      <a:pt x="9" y="31"/>
                      <a:pt x="11" y="30"/>
                      <a:pt x="12" y="30"/>
                    </a:cubicBezTo>
                    <a:cubicBezTo>
                      <a:pt x="14" y="30"/>
                      <a:pt x="15" y="32"/>
                      <a:pt x="13" y="33"/>
                    </a:cubicBezTo>
                    <a:cubicBezTo>
                      <a:pt x="11" y="34"/>
                      <a:pt x="10" y="37"/>
                      <a:pt x="7" y="36"/>
                    </a:cubicBezTo>
                    <a:cubicBezTo>
                      <a:pt x="7" y="36"/>
                      <a:pt x="7" y="38"/>
                      <a:pt x="6" y="39"/>
                    </a:cubicBezTo>
                    <a:cubicBezTo>
                      <a:pt x="3" y="41"/>
                      <a:pt x="1" y="39"/>
                      <a:pt x="1" y="36"/>
                    </a:cubicBezTo>
                    <a:cubicBezTo>
                      <a:pt x="1" y="33"/>
                      <a:pt x="0" y="29"/>
                      <a:pt x="3" y="25"/>
                    </a:cubicBezTo>
                    <a:cubicBezTo>
                      <a:pt x="5" y="23"/>
                      <a:pt x="6" y="21"/>
                      <a:pt x="6" y="19"/>
                    </a:cubicBezTo>
                    <a:cubicBezTo>
                      <a:pt x="7" y="14"/>
                      <a:pt x="8" y="10"/>
                      <a:pt x="12" y="8"/>
                    </a:cubicBezTo>
                    <a:cubicBezTo>
                      <a:pt x="15" y="6"/>
                      <a:pt x="13" y="2"/>
                      <a:pt x="17" y="1"/>
                    </a:cubicBezTo>
                    <a:cubicBezTo>
                      <a:pt x="17" y="1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6" name="Freeform 1511"/>
              <p:cNvSpPr/>
              <p:nvPr/>
            </p:nvSpPr>
            <p:spPr bwMode="auto">
              <a:xfrm>
                <a:off x="642" y="786"/>
                <a:ext cx="78" cy="69"/>
              </a:xfrm>
              <a:custGeom>
                <a:avLst/>
                <a:gdLst>
                  <a:gd name="T0" fmla="*/ 11 w 33"/>
                  <a:gd name="T1" fmla="*/ 18 h 29"/>
                  <a:gd name="T2" fmla="*/ 15 w 33"/>
                  <a:gd name="T3" fmla="*/ 15 h 29"/>
                  <a:gd name="T4" fmla="*/ 17 w 33"/>
                  <a:gd name="T5" fmla="*/ 13 h 29"/>
                  <a:gd name="T6" fmla="*/ 19 w 33"/>
                  <a:gd name="T7" fmla="*/ 13 h 29"/>
                  <a:gd name="T8" fmla="*/ 16 w 33"/>
                  <a:gd name="T9" fmla="*/ 10 h 29"/>
                  <a:gd name="T10" fmla="*/ 23 w 33"/>
                  <a:gd name="T11" fmla="*/ 3 h 29"/>
                  <a:gd name="T12" fmla="*/ 24 w 33"/>
                  <a:gd name="T13" fmla="*/ 2 h 29"/>
                  <a:gd name="T14" fmla="*/ 28 w 33"/>
                  <a:gd name="T15" fmla="*/ 0 h 29"/>
                  <a:gd name="T16" fmla="*/ 32 w 33"/>
                  <a:gd name="T17" fmla="*/ 3 h 29"/>
                  <a:gd name="T18" fmla="*/ 33 w 33"/>
                  <a:gd name="T19" fmla="*/ 5 h 29"/>
                  <a:gd name="T20" fmla="*/ 32 w 33"/>
                  <a:gd name="T21" fmla="*/ 7 h 29"/>
                  <a:gd name="T22" fmla="*/ 27 w 33"/>
                  <a:gd name="T23" fmla="*/ 16 h 29"/>
                  <a:gd name="T24" fmla="*/ 23 w 33"/>
                  <a:gd name="T25" fmla="*/ 23 h 29"/>
                  <a:gd name="T26" fmla="*/ 17 w 33"/>
                  <a:gd name="T27" fmla="*/ 26 h 29"/>
                  <a:gd name="T28" fmla="*/ 0 w 33"/>
                  <a:gd name="T29" fmla="*/ 28 h 29"/>
                  <a:gd name="T30" fmla="*/ 9 w 33"/>
                  <a:gd name="T31" fmla="*/ 27 h 29"/>
                  <a:gd name="T32" fmla="*/ 11 w 33"/>
                  <a:gd name="T33" fmla="*/ 20 h 29"/>
                  <a:gd name="T34" fmla="*/ 11 w 33"/>
                  <a:gd name="T35" fmla="*/ 1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" h="29">
                    <a:moveTo>
                      <a:pt x="11" y="18"/>
                    </a:moveTo>
                    <a:cubicBezTo>
                      <a:pt x="13" y="18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7" y="13"/>
                    </a:cubicBezTo>
                    <a:cubicBezTo>
                      <a:pt x="17" y="13"/>
                      <a:pt x="18" y="16"/>
                      <a:pt x="19" y="13"/>
                    </a:cubicBezTo>
                    <a:cubicBezTo>
                      <a:pt x="20" y="11"/>
                      <a:pt x="17" y="12"/>
                      <a:pt x="16" y="10"/>
                    </a:cubicBezTo>
                    <a:cubicBezTo>
                      <a:pt x="20" y="9"/>
                      <a:pt x="24" y="9"/>
                      <a:pt x="23" y="3"/>
                    </a:cubicBezTo>
                    <a:cubicBezTo>
                      <a:pt x="23" y="3"/>
                      <a:pt x="24" y="2"/>
                      <a:pt x="24" y="2"/>
                    </a:cubicBezTo>
                    <a:cubicBezTo>
                      <a:pt x="28" y="6"/>
                      <a:pt x="27" y="1"/>
                      <a:pt x="28" y="0"/>
                    </a:cubicBezTo>
                    <a:cubicBezTo>
                      <a:pt x="29" y="1"/>
                      <a:pt x="29" y="4"/>
                      <a:pt x="32" y="3"/>
                    </a:cubicBezTo>
                    <a:cubicBezTo>
                      <a:pt x="32" y="3"/>
                      <a:pt x="33" y="4"/>
                      <a:pt x="33" y="5"/>
                    </a:cubicBezTo>
                    <a:cubicBezTo>
                      <a:pt x="33" y="6"/>
                      <a:pt x="32" y="6"/>
                      <a:pt x="32" y="7"/>
                    </a:cubicBezTo>
                    <a:cubicBezTo>
                      <a:pt x="31" y="11"/>
                      <a:pt x="29" y="13"/>
                      <a:pt x="27" y="16"/>
                    </a:cubicBezTo>
                    <a:cubicBezTo>
                      <a:pt x="26" y="18"/>
                      <a:pt x="24" y="20"/>
                      <a:pt x="23" y="23"/>
                    </a:cubicBezTo>
                    <a:cubicBezTo>
                      <a:pt x="19" y="22"/>
                      <a:pt x="19" y="25"/>
                      <a:pt x="17" y="26"/>
                    </a:cubicBezTo>
                    <a:cubicBezTo>
                      <a:pt x="12" y="29"/>
                      <a:pt x="6" y="29"/>
                      <a:pt x="0" y="28"/>
                    </a:cubicBezTo>
                    <a:cubicBezTo>
                      <a:pt x="3" y="26"/>
                      <a:pt x="6" y="28"/>
                      <a:pt x="9" y="27"/>
                    </a:cubicBezTo>
                    <a:cubicBezTo>
                      <a:pt x="12" y="25"/>
                      <a:pt x="14" y="24"/>
                      <a:pt x="11" y="20"/>
                    </a:cubicBezTo>
                    <a:cubicBezTo>
                      <a:pt x="11" y="20"/>
                      <a:pt x="11" y="19"/>
                      <a:pt x="11" y="18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7" name="Freeform 1512"/>
              <p:cNvSpPr/>
              <p:nvPr/>
            </p:nvSpPr>
            <p:spPr bwMode="auto">
              <a:xfrm>
                <a:off x="455" y="810"/>
                <a:ext cx="45" cy="38"/>
              </a:xfrm>
              <a:custGeom>
                <a:avLst/>
                <a:gdLst>
                  <a:gd name="T0" fmla="*/ 16 w 19"/>
                  <a:gd name="T1" fmla="*/ 15 h 16"/>
                  <a:gd name="T2" fmla="*/ 12 w 19"/>
                  <a:gd name="T3" fmla="*/ 14 h 16"/>
                  <a:gd name="T4" fmla="*/ 8 w 19"/>
                  <a:gd name="T5" fmla="*/ 9 h 16"/>
                  <a:gd name="T6" fmla="*/ 0 w 19"/>
                  <a:gd name="T7" fmla="*/ 5 h 16"/>
                  <a:gd name="T8" fmla="*/ 7 w 19"/>
                  <a:gd name="T9" fmla="*/ 7 h 16"/>
                  <a:gd name="T10" fmla="*/ 11 w 19"/>
                  <a:gd name="T11" fmla="*/ 0 h 16"/>
                  <a:gd name="T12" fmla="*/ 11 w 19"/>
                  <a:gd name="T13" fmla="*/ 0 h 16"/>
                  <a:gd name="T14" fmla="*/ 15 w 19"/>
                  <a:gd name="T15" fmla="*/ 4 h 16"/>
                  <a:gd name="T16" fmla="*/ 18 w 19"/>
                  <a:gd name="T17" fmla="*/ 12 h 16"/>
                  <a:gd name="T18" fmla="*/ 16 w 19"/>
                  <a:gd name="T1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6">
                    <a:moveTo>
                      <a:pt x="16" y="15"/>
                    </a:moveTo>
                    <a:cubicBezTo>
                      <a:pt x="15" y="16"/>
                      <a:pt x="12" y="16"/>
                      <a:pt x="12" y="14"/>
                    </a:cubicBezTo>
                    <a:cubicBezTo>
                      <a:pt x="12" y="11"/>
                      <a:pt x="9" y="12"/>
                      <a:pt x="8" y="9"/>
                    </a:cubicBezTo>
                    <a:cubicBezTo>
                      <a:pt x="3" y="12"/>
                      <a:pt x="3" y="6"/>
                      <a:pt x="0" y="5"/>
                    </a:cubicBezTo>
                    <a:cubicBezTo>
                      <a:pt x="3" y="2"/>
                      <a:pt x="5" y="6"/>
                      <a:pt x="7" y="7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2"/>
                      <a:pt x="14" y="3"/>
                      <a:pt x="15" y="4"/>
                    </a:cubicBezTo>
                    <a:cubicBezTo>
                      <a:pt x="17" y="6"/>
                      <a:pt x="16" y="10"/>
                      <a:pt x="18" y="12"/>
                    </a:cubicBezTo>
                    <a:cubicBezTo>
                      <a:pt x="19" y="14"/>
                      <a:pt x="16" y="13"/>
                      <a:pt x="16" y="15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8" name="Freeform 1513"/>
              <p:cNvSpPr/>
              <p:nvPr/>
            </p:nvSpPr>
            <p:spPr bwMode="auto">
              <a:xfrm>
                <a:off x="502" y="857"/>
                <a:ext cx="62" cy="17"/>
              </a:xfrm>
              <a:custGeom>
                <a:avLst/>
                <a:gdLst>
                  <a:gd name="T0" fmla="*/ 26 w 26"/>
                  <a:gd name="T1" fmla="*/ 7 h 7"/>
                  <a:gd name="T2" fmla="*/ 1 w 26"/>
                  <a:gd name="T3" fmla="*/ 4 h 7"/>
                  <a:gd name="T4" fmla="*/ 3 w 26"/>
                  <a:gd name="T5" fmla="*/ 1 h 7"/>
                  <a:gd name="T6" fmla="*/ 26 w 26"/>
                  <a:gd name="T7" fmla="*/ 4 h 7"/>
                  <a:gd name="T8" fmla="*/ 26 w 26"/>
                  <a:gd name="T9" fmla="*/ 4 h 7"/>
                  <a:gd name="T10" fmla="*/ 26 w 26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7">
                    <a:moveTo>
                      <a:pt x="26" y="7"/>
                    </a:moveTo>
                    <a:cubicBezTo>
                      <a:pt x="18" y="5"/>
                      <a:pt x="9" y="4"/>
                      <a:pt x="1" y="4"/>
                    </a:cubicBezTo>
                    <a:cubicBezTo>
                      <a:pt x="0" y="2"/>
                      <a:pt x="1" y="1"/>
                      <a:pt x="3" y="1"/>
                    </a:cubicBezTo>
                    <a:cubicBezTo>
                      <a:pt x="11" y="0"/>
                      <a:pt x="18" y="3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5" y="5"/>
                      <a:pt x="25" y="6"/>
                      <a:pt x="26" y="7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59" name="Freeform 1514"/>
              <p:cNvSpPr/>
              <p:nvPr/>
            </p:nvSpPr>
            <p:spPr bwMode="auto">
              <a:xfrm>
                <a:off x="614" y="812"/>
                <a:ext cx="28" cy="41"/>
              </a:xfrm>
              <a:custGeom>
                <a:avLst/>
                <a:gdLst>
                  <a:gd name="T0" fmla="*/ 1 w 12"/>
                  <a:gd name="T1" fmla="*/ 16 h 17"/>
                  <a:gd name="T2" fmla="*/ 7 w 12"/>
                  <a:gd name="T3" fmla="*/ 9 h 17"/>
                  <a:gd name="T4" fmla="*/ 7 w 12"/>
                  <a:gd name="T5" fmla="*/ 7 h 17"/>
                  <a:gd name="T6" fmla="*/ 7 w 12"/>
                  <a:gd name="T7" fmla="*/ 7 h 17"/>
                  <a:gd name="T8" fmla="*/ 12 w 12"/>
                  <a:gd name="T9" fmla="*/ 0 h 17"/>
                  <a:gd name="T10" fmla="*/ 8 w 12"/>
                  <a:gd name="T11" fmla="*/ 10 h 17"/>
                  <a:gd name="T12" fmla="*/ 8 w 12"/>
                  <a:gd name="T13" fmla="*/ 17 h 17"/>
                  <a:gd name="T14" fmla="*/ 6 w 12"/>
                  <a:gd name="T15" fmla="*/ 13 h 17"/>
                  <a:gd name="T16" fmla="*/ 4 w 12"/>
                  <a:gd name="T17" fmla="*/ 17 h 17"/>
                  <a:gd name="T18" fmla="*/ 1 w 12"/>
                  <a:gd name="T1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7">
                    <a:moveTo>
                      <a:pt x="1" y="16"/>
                    </a:moveTo>
                    <a:cubicBezTo>
                      <a:pt x="0" y="11"/>
                      <a:pt x="5" y="12"/>
                      <a:pt x="7" y="9"/>
                    </a:cubicBezTo>
                    <a:cubicBezTo>
                      <a:pt x="8" y="8"/>
                      <a:pt x="8" y="8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6" y="3"/>
                      <a:pt x="10" y="2"/>
                      <a:pt x="12" y="0"/>
                    </a:cubicBezTo>
                    <a:cubicBezTo>
                      <a:pt x="11" y="3"/>
                      <a:pt x="11" y="7"/>
                      <a:pt x="8" y="10"/>
                    </a:cubicBezTo>
                    <a:cubicBezTo>
                      <a:pt x="6" y="13"/>
                      <a:pt x="10" y="15"/>
                      <a:pt x="8" y="17"/>
                    </a:cubicBezTo>
                    <a:cubicBezTo>
                      <a:pt x="7" y="16"/>
                      <a:pt x="7" y="15"/>
                      <a:pt x="6" y="13"/>
                    </a:cubicBezTo>
                    <a:cubicBezTo>
                      <a:pt x="4" y="14"/>
                      <a:pt x="7" y="17"/>
                      <a:pt x="4" y="17"/>
                    </a:cubicBezTo>
                    <a:cubicBezTo>
                      <a:pt x="3" y="16"/>
                      <a:pt x="2" y="17"/>
                      <a:pt x="1" y="16"/>
                    </a:cubicBezTo>
                    <a:close/>
                  </a:path>
                </a:pathLst>
              </a:custGeom>
              <a:solidFill>
                <a:srgbClr val="7D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0" name="Freeform 1515"/>
              <p:cNvSpPr/>
              <p:nvPr/>
            </p:nvSpPr>
            <p:spPr bwMode="auto">
              <a:xfrm>
                <a:off x="626" y="895"/>
                <a:ext cx="35" cy="64"/>
              </a:xfrm>
              <a:custGeom>
                <a:avLst/>
                <a:gdLst>
                  <a:gd name="T0" fmla="*/ 1 w 15"/>
                  <a:gd name="T1" fmla="*/ 27 h 27"/>
                  <a:gd name="T2" fmla="*/ 4 w 15"/>
                  <a:gd name="T3" fmla="*/ 18 h 27"/>
                  <a:gd name="T4" fmla="*/ 8 w 15"/>
                  <a:gd name="T5" fmla="*/ 8 h 27"/>
                  <a:gd name="T6" fmla="*/ 15 w 15"/>
                  <a:gd name="T7" fmla="*/ 0 h 27"/>
                  <a:gd name="T8" fmla="*/ 1 w 15"/>
                  <a:gd name="T9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7">
                    <a:moveTo>
                      <a:pt x="1" y="27"/>
                    </a:moveTo>
                    <a:cubicBezTo>
                      <a:pt x="0" y="23"/>
                      <a:pt x="3" y="21"/>
                      <a:pt x="4" y="18"/>
                    </a:cubicBezTo>
                    <a:cubicBezTo>
                      <a:pt x="6" y="15"/>
                      <a:pt x="7" y="12"/>
                      <a:pt x="8" y="8"/>
                    </a:cubicBezTo>
                    <a:cubicBezTo>
                      <a:pt x="11" y="6"/>
                      <a:pt x="12" y="2"/>
                      <a:pt x="15" y="0"/>
                    </a:cubicBezTo>
                    <a:cubicBezTo>
                      <a:pt x="11" y="9"/>
                      <a:pt x="6" y="18"/>
                      <a:pt x="1" y="27"/>
                    </a:cubicBezTo>
                    <a:close/>
                  </a:path>
                </a:pathLst>
              </a:custGeom>
              <a:solidFill>
                <a:srgbClr val="B3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1" name="Freeform 1516"/>
              <p:cNvSpPr/>
              <p:nvPr/>
            </p:nvSpPr>
            <p:spPr bwMode="auto">
              <a:xfrm>
                <a:off x="652" y="748"/>
                <a:ext cx="40" cy="19"/>
              </a:xfrm>
              <a:custGeom>
                <a:avLst/>
                <a:gdLst>
                  <a:gd name="T0" fmla="*/ 13 w 17"/>
                  <a:gd name="T1" fmla="*/ 1 h 8"/>
                  <a:gd name="T2" fmla="*/ 17 w 17"/>
                  <a:gd name="T3" fmla="*/ 5 h 8"/>
                  <a:gd name="T4" fmla="*/ 9 w 17"/>
                  <a:gd name="T5" fmla="*/ 3 h 8"/>
                  <a:gd name="T6" fmla="*/ 3 w 17"/>
                  <a:gd name="T7" fmla="*/ 3 h 8"/>
                  <a:gd name="T8" fmla="*/ 0 w 17"/>
                  <a:gd name="T9" fmla="*/ 3 h 8"/>
                  <a:gd name="T10" fmla="*/ 13 w 17"/>
                  <a:gd name="T11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8">
                    <a:moveTo>
                      <a:pt x="13" y="1"/>
                    </a:moveTo>
                    <a:cubicBezTo>
                      <a:pt x="13" y="3"/>
                      <a:pt x="16" y="3"/>
                      <a:pt x="17" y="5"/>
                    </a:cubicBezTo>
                    <a:cubicBezTo>
                      <a:pt x="14" y="4"/>
                      <a:pt x="11" y="8"/>
                      <a:pt x="9" y="3"/>
                    </a:cubicBezTo>
                    <a:cubicBezTo>
                      <a:pt x="8" y="1"/>
                      <a:pt x="5" y="2"/>
                      <a:pt x="3" y="3"/>
                    </a:cubicBezTo>
                    <a:cubicBezTo>
                      <a:pt x="2" y="5"/>
                      <a:pt x="1" y="5"/>
                      <a:pt x="0" y="3"/>
                    </a:cubicBezTo>
                    <a:cubicBezTo>
                      <a:pt x="4" y="0"/>
                      <a:pt x="8" y="1"/>
                      <a:pt x="13" y="1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2" name="Freeform 1517"/>
              <p:cNvSpPr/>
              <p:nvPr/>
            </p:nvSpPr>
            <p:spPr bwMode="auto">
              <a:xfrm>
                <a:off x="661" y="857"/>
                <a:ext cx="24" cy="38"/>
              </a:xfrm>
              <a:custGeom>
                <a:avLst/>
                <a:gdLst>
                  <a:gd name="T0" fmla="*/ 10 w 10"/>
                  <a:gd name="T1" fmla="*/ 0 h 16"/>
                  <a:gd name="T2" fmla="*/ 0 w 10"/>
                  <a:gd name="T3" fmla="*/ 16 h 16"/>
                  <a:gd name="T4" fmla="*/ 10 w 10"/>
                  <a:gd name="T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16">
                    <a:moveTo>
                      <a:pt x="10" y="0"/>
                    </a:moveTo>
                    <a:cubicBezTo>
                      <a:pt x="8" y="6"/>
                      <a:pt x="4" y="11"/>
                      <a:pt x="0" y="16"/>
                    </a:cubicBezTo>
                    <a:cubicBezTo>
                      <a:pt x="1" y="9"/>
                      <a:pt x="5" y="5"/>
                      <a:pt x="10" y="0"/>
                    </a:cubicBezTo>
                    <a:close/>
                  </a:path>
                </a:pathLst>
              </a:custGeom>
              <a:solidFill>
                <a:srgbClr val="B3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3" name="Freeform 1518"/>
              <p:cNvSpPr/>
              <p:nvPr/>
            </p:nvSpPr>
            <p:spPr bwMode="auto">
              <a:xfrm>
                <a:off x="716" y="760"/>
                <a:ext cx="9" cy="33"/>
              </a:xfrm>
              <a:custGeom>
                <a:avLst/>
                <a:gdLst>
                  <a:gd name="T0" fmla="*/ 1 w 4"/>
                  <a:gd name="T1" fmla="*/ 14 h 14"/>
                  <a:gd name="T2" fmla="*/ 0 w 4"/>
                  <a:gd name="T3" fmla="*/ 0 h 14"/>
                  <a:gd name="T4" fmla="*/ 1 w 4"/>
                  <a:gd name="T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4">
                    <a:moveTo>
                      <a:pt x="1" y="14"/>
                    </a:moveTo>
                    <a:cubicBezTo>
                      <a:pt x="2" y="9"/>
                      <a:pt x="1" y="5"/>
                      <a:pt x="0" y="0"/>
                    </a:cubicBezTo>
                    <a:cubicBezTo>
                      <a:pt x="4" y="2"/>
                      <a:pt x="4" y="11"/>
                      <a:pt x="1" y="14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4" name="Freeform 1519"/>
              <p:cNvSpPr/>
              <p:nvPr/>
            </p:nvSpPr>
            <p:spPr bwMode="auto">
              <a:xfrm>
                <a:off x="481" y="800"/>
                <a:ext cx="14" cy="19"/>
              </a:xfrm>
              <a:custGeom>
                <a:avLst/>
                <a:gdLst>
                  <a:gd name="T0" fmla="*/ 4 w 6"/>
                  <a:gd name="T1" fmla="*/ 8 h 8"/>
                  <a:gd name="T2" fmla="*/ 0 w 6"/>
                  <a:gd name="T3" fmla="*/ 4 h 8"/>
                  <a:gd name="T4" fmla="*/ 1 w 6"/>
                  <a:gd name="T5" fmla="*/ 0 h 8"/>
                  <a:gd name="T6" fmla="*/ 1 w 6"/>
                  <a:gd name="T7" fmla="*/ 0 h 8"/>
                  <a:gd name="T8" fmla="*/ 6 w 6"/>
                  <a:gd name="T9" fmla="*/ 3 h 8"/>
                  <a:gd name="T10" fmla="*/ 4 w 6"/>
                  <a:gd name="T1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8">
                    <a:moveTo>
                      <a:pt x="4" y="8"/>
                    </a:moveTo>
                    <a:cubicBezTo>
                      <a:pt x="2" y="7"/>
                      <a:pt x="0" y="7"/>
                      <a:pt x="0" y="4"/>
                    </a:cubicBezTo>
                    <a:cubicBezTo>
                      <a:pt x="2" y="3"/>
                      <a:pt x="2" y="2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5" y="1"/>
                      <a:pt x="6" y="3"/>
                    </a:cubicBezTo>
                    <a:cubicBezTo>
                      <a:pt x="2" y="3"/>
                      <a:pt x="5" y="6"/>
                      <a:pt x="4" y="8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5" name="Freeform 1520"/>
              <p:cNvSpPr/>
              <p:nvPr/>
            </p:nvSpPr>
            <p:spPr bwMode="auto">
              <a:xfrm>
                <a:off x="476" y="788"/>
                <a:ext cx="17" cy="12"/>
              </a:xfrm>
              <a:custGeom>
                <a:avLst/>
                <a:gdLst>
                  <a:gd name="T0" fmla="*/ 3 w 7"/>
                  <a:gd name="T1" fmla="*/ 5 h 5"/>
                  <a:gd name="T2" fmla="*/ 0 w 7"/>
                  <a:gd name="T3" fmla="*/ 0 h 5"/>
                  <a:gd name="T4" fmla="*/ 3 w 7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3" y="5"/>
                    </a:moveTo>
                    <a:cubicBezTo>
                      <a:pt x="2" y="4"/>
                      <a:pt x="0" y="3"/>
                      <a:pt x="0" y="0"/>
                    </a:cubicBezTo>
                    <a:cubicBezTo>
                      <a:pt x="1" y="2"/>
                      <a:pt x="7" y="0"/>
                      <a:pt x="3" y="5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6" name="Freeform 1521"/>
              <p:cNvSpPr/>
              <p:nvPr/>
            </p:nvSpPr>
            <p:spPr bwMode="auto">
              <a:xfrm>
                <a:off x="561" y="769"/>
                <a:ext cx="12" cy="12"/>
              </a:xfrm>
              <a:custGeom>
                <a:avLst/>
                <a:gdLst>
                  <a:gd name="T0" fmla="*/ 5 w 5"/>
                  <a:gd name="T1" fmla="*/ 0 h 5"/>
                  <a:gd name="T2" fmla="*/ 4 w 5"/>
                  <a:gd name="T3" fmla="*/ 5 h 5"/>
                  <a:gd name="T4" fmla="*/ 5 w 5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5" y="0"/>
                    </a:moveTo>
                    <a:cubicBezTo>
                      <a:pt x="5" y="2"/>
                      <a:pt x="4" y="3"/>
                      <a:pt x="4" y="5"/>
                    </a:cubicBezTo>
                    <a:cubicBezTo>
                      <a:pt x="0" y="2"/>
                      <a:pt x="0" y="2"/>
                      <a:pt x="5" y="0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7" name="Freeform 1522"/>
              <p:cNvSpPr/>
              <p:nvPr/>
            </p:nvSpPr>
            <p:spPr bwMode="auto">
              <a:xfrm>
                <a:off x="528" y="779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2"/>
                      <a:pt x="0" y="2"/>
                    </a:cubicBezTo>
                    <a:cubicBezTo>
                      <a:pt x="0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8" name="Freeform 1523"/>
              <p:cNvSpPr/>
              <p:nvPr/>
            </p:nvSpPr>
            <p:spPr bwMode="auto">
              <a:xfrm>
                <a:off x="573" y="862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0 w 2"/>
                  <a:gd name="T5" fmla="*/ 1 h 1"/>
                  <a:gd name="T6" fmla="*/ 1 w 2"/>
                  <a:gd name="T7" fmla="*/ 0 h 1"/>
                  <a:gd name="T8" fmla="*/ 2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69" name="Freeform 1524"/>
              <p:cNvSpPr/>
              <p:nvPr/>
            </p:nvSpPr>
            <p:spPr bwMode="auto">
              <a:xfrm>
                <a:off x="564" y="860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2" y="2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0" name="Freeform 1525"/>
              <p:cNvSpPr/>
              <p:nvPr/>
            </p:nvSpPr>
            <p:spPr bwMode="auto">
              <a:xfrm>
                <a:off x="445" y="788"/>
                <a:ext cx="5" cy="3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1 h 1"/>
                  <a:gd name="T4" fmla="*/ 0 w 2"/>
                  <a:gd name="T5" fmla="*/ 0 h 1"/>
                  <a:gd name="T6" fmla="*/ 2 w 2"/>
                  <a:gd name="T7" fmla="*/ 0 h 1"/>
                  <a:gd name="T8" fmla="*/ 2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A4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1" name="Freeform 1526"/>
              <p:cNvSpPr/>
              <p:nvPr/>
            </p:nvSpPr>
            <p:spPr bwMode="auto">
              <a:xfrm>
                <a:off x="946" y="1309"/>
                <a:ext cx="88" cy="109"/>
              </a:xfrm>
              <a:custGeom>
                <a:avLst/>
                <a:gdLst>
                  <a:gd name="T0" fmla="*/ 28 w 37"/>
                  <a:gd name="T1" fmla="*/ 46 h 46"/>
                  <a:gd name="T2" fmla="*/ 27 w 37"/>
                  <a:gd name="T3" fmla="*/ 46 h 46"/>
                  <a:gd name="T4" fmla="*/ 28 w 37"/>
                  <a:gd name="T5" fmla="*/ 38 h 46"/>
                  <a:gd name="T6" fmla="*/ 21 w 37"/>
                  <a:gd name="T7" fmla="*/ 38 h 46"/>
                  <a:gd name="T8" fmla="*/ 17 w 37"/>
                  <a:gd name="T9" fmla="*/ 39 h 46"/>
                  <a:gd name="T10" fmla="*/ 11 w 37"/>
                  <a:gd name="T11" fmla="*/ 33 h 46"/>
                  <a:gd name="T12" fmla="*/ 8 w 37"/>
                  <a:gd name="T13" fmla="*/ 32 h 46"/>
                  <a:gd name="T14" fmla="*/ 8 w 37"/>
                  <a:gd name="T15" fmla="*/ 35 h 46"/>
                  <a:gd name="T16" fmla="*/ 5 w 37"/>
                  <a:gd name="T17" fmla="*/ 30 h 46"/>
                  <a:gd name="T18" fmla="*/ 10 w 37"/>
                  <a:gd name="T19" fmla="*/ 30 h 46"/>
                  <a:gd name="T20" fmla="*/ 16 w 37"/>
                  <a:gd name="T21" fmla="*/ 30 h 46"/>
                  <a:gd name="T22" fmla="*/ 24 w 37"/>
                  <a:gd name="T23" fmla="*/ 35 h 46"/>
                  <a:gd name="T24" fmla="*/ 28 w 37"/>
                  <a:gd name="T25" fmla="*/ 32 h 46"/>
                  <a:gd name="T26" fmla="*/ 28 w 37"/>
                  <a:gd name="T27" fmla="*/ 29 h 46"/>
                  <a:gd name="T28" fmla="*/ 28 w 37"/>
                  <a:gd name="T29" fmla="*/ 29 h 46"/>
                  <a:gd name="T30" fmla="*/ 26 w 37"/>
                  <a:gd name="T31" fmla="*/ 23 h 46"/>
                  <a:gd name="T32" fmla="*/ 25 w 37"/>
                  <a:gd name="T33" fmla="*/ 27 h 46"/>
                  <a:gd name="T34" fmla="*/ 19 w 37"/>
                  <a:gd name="T35" fmla="*/ 26 h 46"/>
                  <a:gd name="T36" fmla="*/ 12 w 37"/>
                  <a:gd name="T37" fmla="*/ 25 h 46"/>
                  <a:gd name="T38" fmla="*/ 12 w 37"/>
                  <a:gd name="T39" fmla="*/ 19 h 46"/>
                  <a:gd name="T40" fmla="*/ 12 w 37"/>
                  <a:gd name="T41" fmla="*/ 20 h 46"/>
                  <a:gd name="T42" fmla="*/ 14 w 37"/>
                  <a:gd name="T43" fmla="*/ 24 h 46"/>
                  <a:gd name="T44" fmla="*/ 16 w 37"/>
                  <a:gd name="T45" fmla="*/ 24 h 46"/>
                  <a:gd name="T46" fmla="*/ 15 w 37"/>
                  <a:gd name="T47" fmla="*/ 20 h 46"/>
                  <a:gd name="T48" fmla="*/ 11 w 37"/>
                  <a:gd name="T49" fmla="*/ 17 h 46"/>
                  <a:gd name="T50" fmla="*/ 6 w 37"/>
                  <a:gd name="T51" fmla="*/ 14 h 46"/>
                  <a:gd name="T52" fmla="*/ 11 w 37"/>
                  <a:gd name="T53" fmla="*/ 17 h 46"/>
                  <a:gd name="T54" fmla="*/ 8 w 37"/>
                  <a:gd name="T55" fmla="*/ 18 h 46"/>
                  <a:gd name="T56" fmla="*/ 2 w 37"/>
                  <a:gd name="T57" fmla="*/ 15 h 46"/>
                  <a:gd name="T58" fmla="*/ 5 w 37"/>
                  <a:gd name="T59" fmla="*/ 12 h 46"/>
                  <a:gd name="T60" fmla="*/ 20 w 37"/>
                  <a:gd name="T61" fmla="*/ 14 h 46"/>
                  <a:gd name="T62" fmla="*/ 16 w 37"/>
                  <a:gd name="T63" fmla="*/ 10 h 46"/>
                  <a:gd name="T64" fmla="*/ 13 w 37"/>
                  <a:gd name="T65" fmla="*/ 7 h 46"/>
                  <a:gd name="T66" fmla="*/ 9 w 37"/>
                  <a:gd name="T67" fmla="*/ 7 h 46"/>
                  <a:gd name="T68" fmla="*/ 6 w 37"/>
                  <a:gd name="T69" fmla="*/ 9 h 46"/>
                  <a:gd name="T70" fmla="*/ 7 w 37"/>
                  <a:gd name="T71" fmla="*/ 5 h 46"/>
                  <a:gd name="T72" fmla="*/ 15 w 37"/>
                  <a:gd name="T73" fmla="*/ 3 h 46"/>
                  <a:gd name="T74" fmla="*/ 18 w 37"/>
                  <a:gd name="T75" fmla="*/ 4 h 46"/>
                  <a:gd name="T76" fmla="*/ 23 w 37"/>
                  <a:gd name="T77" fmla="*/ 5 h 46"/>
                  <a:gd name="T78" fmla="*/ 20 w 37"/>
                  <a:gd name="T79" fmla="*/ 2 h 46"/>
                  <a:gd name="T80" fmla="*/ 21 w 37"/>
                  <a:gd name="T81" fmla="*/ 2 h 46"/>
                  <a:gd name="T82" fmla="*/ 29 w 37"/>
                  <a:gd name="T83" fmla="*/ 3 h 46"/>
                  <a:gd name="T84" fmla="*/ 33 w 37"/>
                  <a:gd name="T85" fmla="*/ 2 h 46"/>
                  <a:gd name="T86" fmla="*/ 36 w 37"/>
                  <a:gd name="T87" fmla="*/ 2 h 46"/>
                  <a:gd name="T88" fmla="*/ 37 w 37"/>
                  <a:gd name="T89" fmla="*/ 5 h 46"/>
                  <a:gd name="T90" fmla="*/ 36 w 37"/>
                  <a:gd name="T91" fmla="*/ 10 h 46"/>
                  <a:gd name="T92" fmla="*/ 32 w 37"/>
                  <a:gd name="T93" fmla="*/ 32 h 46"/>
                  <a:gd name="T94" fmla="*/ 31 w 37"/>
                  <a:gd name="T95" fmla="*/ 41 h 46"/>
                  <a:gd name="T96" fmla="*/ 28 w 37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7" h="46">
                    <a:moveTo>
                      <a:pt x="28" y="46"/>
                    </a:moveTo>
                    <a:cubicBezTo>
                      <a:pt x="28" y="46"/>
                      <a:pt x="27" y="46"/>
                      <a:pt x="27" y="46"/>
                    </a:cubicBezTo>
                    <a:cubicBezTo>
                      <a:pt x="25" y="43"/>
                      <a:pt x="26" y="40"/>
                      <a:pt x="28" y="38"/>
                    </a:cubicBezTo>
                    <a:cubicBezTo>
                      <a:pt x="26" y="38"/>
                      <a:pt x="24" y="42"/>
                      <a:pt x="21" y="38"/>
                    </a:cubicBezTo>
                    <a:cubicBezTo>
                      <a:pt x="21" y="37"/>
                      <a:pt x="19" y="40"/>
                      <a:pt x="17" y="39"/>
                    </a:cubicBezTo>
                    <a:cubicBezTo>
                      <a:pt x="14" y="37"/>
                      <a:pt x="12" y="36"/>
                      <a:pt x="11" y="33"/>
                    </a:cubicBezTo>
                    <a:cubicBezTo>
                      <a:pt x="11" y="32"/>
                      <a:pt x="10" y="31"/>
                      <a:pt x="8" y="32"/>
                    </a:cubicBezTo>
                    <a:cubicBezTo>
                      <a:pt x="8" y="32"/>
                      <a:pt x="8" y="33"/>
                      <a:pt x="8" y="35"/>
                    </a:cubicBezTo>
                    <a:cubicBezTo>
                      <a:pt x="6" y="34"/>
                      <a:pt x="4" y="33"/>
                      <a:pt x="5" y="30"/>
                    </a:cubicBezTo>
                    <a:cubicBezTo>
                      <a:pt x="6" y="28"/>
                      <a:pt x="8" y="30"/>
                      <a:pt x="10" y="30"/>
                    </a:cubicBezTo>
                    <a:cubicBezTo>
                      <a:pt x="12" y="30"/>
                      <a:pt x="14" y="30"/>
                      <a:pt x="16" y="30"/>
                    </a:cubicBezTo>
                    <a:cubicBezTo>
                      <a:pt x="19" y="29"/>
                      <a:pt x="23" y="30"/>
                      <a:pt x="24" y="35"/>
                    </a:cubicBezTo>
                    <a:cubicBezTo>
                      <a:pt x="26" y="34"/>
                      <a:pt x="25" y="30"/>
                      <a:pt x="28" y="32"/>
                    </a:cubicBezTo>
                    <a:cubicBezTo>
                      <a:pt x="29" y="32"/>
                      <a:pt x="29" y="30"/>
                      <a:pt x="28" y="29"/>
                    </a:cubicBezTo>
                    <a:cubicBezTo>
                      <a:pt x="28" y="29"/>
                      <a:pt x="28" y="29"/>
                      <a:pt x="28" y="29"/>
                    </a:cubicBezTo>
                    <a:cubicBezTo>
                      <a:pt x="31" y="26"/>
                      <a:pt x="27" y="23"/>
                      <a:pt x="26" y="23"/>
                    </a:cubicBezTo>
                    <a:cubicBezTo>
                      <a:pt x="24" y="23"/>
                      <a:pt x="24" y="25"/>
                      <a:pt x="25" y="27"/>
                    </a:cubicBezTo>
                    <a:cubicBezTo>
                      <a:pt x="23" y="25"/>
                      <a:pt x="22" y="22"/>
                      <a:pt x="19" y="26"/>
                    </a:cubicBezTo>
                    <a:cubicBezTo>
                      <a:pt x="17" y="27"/>
                      <a:pt x="14" y="26"/>
                      <a:pt x="12" y="25"/>
                    </a:cubicBezTo>
                    <a:cubicBezTo>
                      <a:pt x="9" y="23"/>
                      <a:pt x="11" y="21"/>
                      <a:pt x="12" y="19"/>
                    </a:cubicBezTo>
                    <a:cubicBezTo>
                      <a:pt x="13" y="19"/>
                      <a:pt x="12" y="20"/>
                      <a:pt x="12" y="20"/>
                    </a:cubicBezTo>
                    <a:cubicBezTo>
                      <a:pt x="13" y="22"/>
                      <a:pt x="12" y="24"/>
                      <a:pt x="14" y="24"/>
                    </a:cubicBezTo>
                    <a:cubicBezTo>
                      <a:pt x="15" y="24"/>
                      <a:pt x="16" y="24"/>
                      <a:pt x="16" y="24"/>
                    </a:cubicBezTo>
                    <a:cubicBezTo>
                      <a:pt x="17" y="22"/>
                      <a:pt x="16" y="20"/>
                      <a:pt x="15" y="20"/>
                    </a:cubicBezTo>
                    <a:cubicBezTo>
                      <a:pt x="13" y="19"/>
                      <a:pt x="15" y="13"/>
                      <a:pt x="11" y="17"/>
                    </a:cubicBezTo>
                    <a:cubicBezTo>
                      <a:pt x="9" y="15"/>
                      <a:pt x="8" y="15"/>
                      <a:pt x="6" y="14"/>
                    </a:cubicBezTo>
                    <a:cubicBezTo>
                      <a:pt x="8" y="15"/>
                      <a:pt x="10" y="15"/>
                      <a:pt x="11" y="17"/>
                    </a:cubicBezTo>
                    <a:cubicBezTo>
                      <a:pt x="10" y="17"/>
                      <a:pt x="9" y="18"/>
                      <a:pt x="8" y="18"/>
                    </a:cubicBezTo>
                    <a:cubicBezTo>
                      <a:pt x="4" y="20"/>
                      <a:pt x="3" y="17"/>
                      <a:pt x="2" y="15"/>
                    </a:cubicBezTo>
                    <a:cubicBezTo>
                      <a:pt x="0" y="12"/>
                      <a:pt x="3" y="13"/>
                      <a:pt x="5" y="12"/>
                    </a:cubicBezTo>
                    <a:cubicBezTo>
                      <a:pt x="10" y="9"/>
                      <a:pt x="15" y="13"/>
                      <a:pt x="20" y="14"/>
                    </a:cubicBezTo>
                    <a:cubicBezTo>
                      <a:pt x="20" y="12"/>
                      <a:pt x="18" y="11"/>
                      <a:pt x="16" y="10"/>
                    </a:cubicBezTo>
                    <a:cubicBezTo>
                      <a:pt x="15" y="10"/>
                      <a:pt x="12" y="11"/>
                      <a:pt x="13" y="7"/>
                    </a:cubicBezTo>
                    <a:cubicBezTo>
                      <a:pt x="13" y="5"/>
                      <a:pt x="11" y="6"/>
                      <a:pt x="9" y="7"/>
                    </a:cubicBezTo>
                    <a:cubicBezTo>
                      <a:pt x="8" y="7"/>
                      <a:pt x="9" y="9"/>
                      <a:pt x="6" y="9"/>
                    </a:cubicBezTo>
                    <a:cubicBezTo>
                      <a:pt x="7" y="8"/>
                      <a:pt x="8" y="7"/>
                      <a:pt x="7" y="5"/>
                    </a:cubicBezTo>
                    <a:cubicBezTo>
                      <a:pt x="9" y="3"/>
                      <a:pt x="11" y="0"/>
                      <a:pt x="15" y="3"/>
                    </a:cubicBezTo>
                    <a:cubicBezTo>
                      <a:pt x="16" y="3"/>
                      <a:pt x="16" y="5"/>
                      <a:pt x="18" y="4"/>
                    </a:cubicBezTo>
                    <a:cubicBezTo>
                      <a:pt x="19" y="4"/>
                      <a:pt x="21" y="6"/>
                      <a:pt x="23" y="5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2"/>
                      <a:pt x="21" y="2"/>
                      <a:pt x="21" y="2"/>
                    </a:cubicBezTo>
                    <a:cubicBezTo>
                      <a:pt x="24" y="1"/>
                      <a:pt x="27" y="1"/>
                      <a:pt x="29" y="3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4" y="2"/>
                      <a:pt x="35" y="1"/>
                      <a:pt x="36" y="2"/>
                    </a:cubicBezTo>
                    <a:cubicBezTo>
                      <a:pt x="37" y="3"/>
                      <a:pt x="37" y="4"/>
                      <a:pt x="37" y="5"/>
                    </a:cubicBezTo>
                    <a:cubicBezTo>
                      <a:pt x="36" y="6"/>
                      <a:pt x="36" y="8"/>
                      <a:pt x="36" y="10"/>
                    </a:cubicBezTo>
                    <a:cubicBezTo>
                      <a:pt x="37" y="18"/>
                      <a:pt x="35" y="25"/>
                      <a:pt x="32" y="32"/>
                    </a:cubicBezTo>
                    <a:cubicBezTo>
                      <a:pt x="30" y="35"/>
                      <a:pt x="33" y="38"/>
                      <a:pt x="31" y="41"/>
                    </a:cubicBezTo>
                    <a:cubicBezTo>
                      <a:pt x="29" y="42"/>
                      <a:pt x="29" y="44"/>
                      <a:pt x="28" y="46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2" name="Freeform 1527"/>
              <p:cNvSpPr/>
              <p:nvPr/>
            </p:nvSpPr>
            <p:spPr bwMode="auto">
              <a:xfrm>
                <a:off x="934" y="1235"/>
                <a:ext cx="138" cy="90"/>
              </a:xfrm>
              <a:custGeom>
                <a:avLst/>
                <a:gdLst>
                  <a:gd name="T0" fmla="*/ 20 w 58"/>
                  <a:gd name="T1" fmla="*/ 34 h 38"/>
                  <a:gd name="T2" fmla="*/ 12 w 58"/>
                  <a:gd name="T3" fmla="*/ 36 h 38"/>
                  <a:gd name="T4" fmla="*/ 7 w 58"/>
                  <a:gd name="T5" fmla="*/ 36 h 38"/>
                  <a:gd name="T6" fmla="*/ 5 w 58"/>
                  <a:gd name="T7" fmla="*/ 37 h 38"/>
                  <a:gd name="T8" fmla="*/ 1 w 58"/>
                  <a:gd name="T9" fmla="*/ 36 h 38"/>
                  <a:gd name="T10" fmla="*/ 4 w 58"/>
                  <a:gd name="T11" fmla="*/ 34 h 38"/>
                  <a:gd name="T12" fmla="*/ 12 w 58"/>
                  <a:gd name="T13" fmla="*/ 29 h 38"/>
                  <a:gd name="T14" fmla="*/ 14 w 58"/>
                  <a:gd name="T15" fmla="*/ 29 h 38"/>
                  <a:gd name="T16" fmla="*/ 15 w 58"/>
                  <a:gd name="T17" fmla="*/ 30 h 38"/>
                  <a:gd name="T18" fmla="*/ 27 w 58"/>
                  <a:gd name="T19" fmla="*/ 25 h 38"/>
                  <a:gd name="T20" fmla="*/ 20 w 58"/>
                  <a:gd name="T21" fmla="*/ 23 h 38"/>
                  <a:gd name="T22" fmla="*/ 17 w 58"/>
                  <a:gd name="T23" fmla="*/ 19 h 38"/>
                  <a:gd name="T24" fmla="*/ 46 w 58"/>
                  <a:gd name="T25" fmla="*/ 6 h 38"/>
                  <a:gd name="T26" fmla="*/ 47 w 58"/>
                  <a:gd name="T27" fmla="*/ 4 h 38"/>
                  <a:gd name="T28" fmla="*/ 53 w 58"/>
                  <a:gd name="T29" fmla="*/ 0 h 38"/>
                  <a:gd name="T30" fmla="*/ 55 w 58"/>
                  <a:gd name="T31" fmla="*/ 1 h 38"/>
                  <a:gd name="T32" fmla="*/ 57 w 58"/>
                  <a:gd name="T33" fmla="*/ 4 h 38"/>
                  <a:gd name="T34" fmla="*/ 55 w 58"/>
                  <a:gd name="T35" fmla="*/ 8 h 38"/>
                  <a:gd name="T36" fmla="*/ 52 w 58"/>
                  <a:gd name="T37" fmla="*/ 9 h 38"/>
                  <a:gd name="T38" fmla="*/ 51 w 58"/>
                  <a:gd name="T39" fmla="*/ 11 h 38"/>
                  <a:gd name="T40" fmla="*/ 53 w 58"/>
                  <a:gd name="T41" fmla="*/ 11 h 38"/>
                  <a:gd name="T42" fmla="*/ 51 w 58"/>
                  <a:gd name="T43" fmla="*/ 18 h 38"/>
                  <a:gd name="T44" fmla="*/ 50 w 58"/>
                  <a:gd name="T45" fmla="*/ 19 h 38"/>
                  <a:gd name="T46" fmla="*/ 40 w 58"/>
                  <a:gd name="T47" fmla="*/ 21 h 38"/>
                  <a:gd name="T48" fmla="*/ 45 w 58"/>
                  <a:gd name="T49" fmla="*/ 21 h 38"/>
                  <a:gd name="T50" fmla="*/ 46 w 58"/>
                  <a:gd name="T51" fmla="*/ 27 h 38"/>
                  <a:gd name="T52" fmla="*/ 32 w 58"/>
                  <a:gd name="T53" fmla="*/ 31 h 38"/>
                  <a:gd name="T54" fmla="*/ 26 w 58"/>
                  <a:gd name="T55" fmla="*/ 33 h 38"/>
                  <a:gd name="T56" fmla="*/ 25 w 58"/>
                  <a:gd name="T57" fmla="*/ 33 h 38"/>
                  <a:gd name="T58" fmla="*/ 22 w 58"/>
                  <a:gd name="T59" fmla="*/ 35 h 38"/>
                  <a:gd name="T60" fmla="*/ 20 w 58"/>
                  <a:gd name="T61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8" h="38">
                    <a:moveTo>
                      <a:pt x="20" y="34"/>
                    </a:moveTo>
                    <a:cubicBezTo>
                      <a:pt x="17" y="32"/>
                      <a:pt x="15" y="37"/>
                      <a:pt x="12" y="36"/>
                    </a:cubicBezTo>
                    <a:cubicBezTo>
                      <a:pt x="10" y="36"/>
                      <a:pt x="9" y="36"/>
                      <a:pt x="7" y="36"/>
                    </a:cubicBezTo>
                    <a:cubicBezTo>
                      <a:pt x="6" y="37"/>
                      <a:pt x="5" y="37"/>
                      <a:pt x="5" y="37"/>
                    </a:cubicBezTo>
                    <a:cubicBezTo>
                      <a:pt x="3" y="36"/>
                      <a:pt x="1" y="38"/>
                      <a:pt x="1" y="36"/>
                    </a:cubicBezTo>
                    <a:cubicBezTo>
                      <a:pt x="0" y="34"/>
                      <a:pt x="4" y="34"/>
                      <a:pt x="4" y="34"/>
                    </a:cubicBezTo>
                    <a:cubicBezTo>
                      <a:pt x="5" y="29"/>
                      <a:pt x="10" y="32"/>
                      <a:pt x="12" y="29"/>
                    </a:cubicBezTo>
                    <a:cubicBezTo>
                      <a:pt x="13" y="28"/>
                      <a:pt x="13" y="28"/>
                      <a:pt x="14" y="29"/>
                    </a:cubicBezTo>
                    <a:cubicBezTo>
                      <a:pt x="15" y="29"/>
                      <a:pt x="15" y="31"/>
                      <a:pt x="15" y="30"/>
                    </a:cubicBezTo>
                    <a:cubicBezTo>
                      <a:pt x="17" y="23"/>
                      <a:pt x="22" y="26"/>
                      <a:pt x="27" y="25"/>
                    </a:cubicBezTo>
                    <a:cubicBezTo>
                      <a:pt x="24" y="25"/>
                      <a:pt x="23" y="22"/>
                      <a:pt x="20" y="23"/>
                    </a:cubicBezTo>
                    <a:cubicBezTo>
                      <a:pt x="18" y="23"/>
                      <a:pt x="16" y="21"/>
                      <a:pt x="17" y="19"/>
                    </a:cubicBezTo>
                    <a:cubicBezTo>
                      <a:pt x="25" y="11"/>
                      <a:pt x="35" y="7"/>
                      <a:pt x="46" y="6"/>
                    </a:cubicBezTo>
                    <a:cubicBezTo>
                      <a:pt x="47" y="6"/>
                      <a:pt x="48" y="6"/>
                      <a:pt x="47" y="4"/>
                    </a:cubicBezTo>
                    <a:cubicBezTo>
                      <a:pt x="48" y="2"/>
                      <a:pt x="50" y="0"/>
                      <a:pt x="53" y="0"/>
                    </a:cubicBezTo>
                    <a:cubicBezTo>
                      <a:pt x="53" y="0"/>
                      <a:pt x="54" y="0"/>
                      <a:pt x="55" y="1"/>
                    </a:cubicBezTo>
                    <a:cubicBezTo>
                      <a:pt x="56" y="2"/>
                      <a:pt x="57" y="3"/>
                      <a:pt x="57" y="4"/>
                    </a:cubicBezTo>
                    <a:cubicBezTo>
                      <a:pt x="58" y="6"/>
                      <a:pt x="58" y="8"/>
                      <a:pt x="55" y="8"/>
                    </a:cubicBezTo>
                    <a:cubicBezTo>
                      <a:pt x="54" y="9"/>
                      <a:pt x="53" y="9"/>
                      <a:pt x="52" y="9"/>
                    </a:cubicBezTo>
                    <a:cubicBezTo>
                      <a:pt x="51" y="9"/>
                      <a:pt x="49" y="9"/>
                      <a:pt x="51" y="11"/>
                    </a:cubicBezTo>
                    <a:cubicBezTo>
                      <a:pt x="51" y="11"/>
                      <a:pt x="52" y="11"/>
                      <a:pt x="53" y="11"/>
                    </a:cubicBezTo>
                    <a:cubicBezTo>
                      <a:pt x="53" y="14"/>
                      <a:pt x="51" y="16"/>
                      <a:pt x="51" y="18"/>
                    </a:cubicBezTo>
                    <a:cubicBezTo>
                      <a:pt x="51" y="19"/>
                      <a:pt x="51" y="20"/>
                      <a:pt x="50" y="19"/>
                    </a:cubicBezTo>
                    <a:cubicBezTo>
                      <a:pt x="46" y="18"/>
                      <a:pt x="43" y="20"/>
                      <a:pt x="40" y="21"/>
                    </a:cubicBezTo>
                    <a:cubicBezTo>
                      <a:pt x="42" y="22"/>
                      <a:pt x="44" y="19"/>
                      <a:pt x="45" y="21"/>
                    </a:cubicBezTo>
                    <a:cubicBezTo>
                      <a:pt x="46" y="23"/>
                      <a:pt x="48" y="25"/>
                      <a:pt x="46" y="27"/>
                    </a:cubicBezTo>
                    <a:cubicBezTo>
                      <a:pt x="42" y="30"/>
                      <a:pt x="36" y="29"/>
                      <a:pt x="32" y="31"/>
                    </a:cubicBezTo>
                    <a:cubicBezTo>
                      <a:pt x="30" y="32"/>
                      <a:pt x="28" y="32"/>
                      <a:pt x="26" y="33"/>
                    </a:cubicBezTo>
                    <a:cubicBezTo>
                      <a:pt x="26" y="33"/>
                      <a:pt x="26" y="33"/>
                      <a:pt x="25" y="33"/>
                    </a:cubicBezTo>
                    <a:cubicBezTo>
                      <a:pt x="24" y="34"/>
                      <a:pt x="23" y="34"/>
                      <a:pt x="22" y="35"/>
                    </a:cubicBezTo>
                    <a:cubicBezTo>
                      <a:pt x="21" y="35"/>
                      <a:pt x="21" y="35"/>
                      <a:pt x="20" y="34"/>
                    </a:cubicBezTo>
                    <a:close/>
                  </a:path>
                </a:pathLst>
              </a:custGeom>
              <a:solidFill>
                <a:srgbClr val="7B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3" name="Freeform 1528"/>
              <p:cNvSpPr/>
              <p:nvPr/>
            </p:nvSpPr>
            <p:spPr bwMode="auto">
              <a:xfrm>
                <a:off x="910" y="1280"/>
                <a:ext cx="90" cy="48"/>
              </a:xfrm>
              <a:custGeom>
                <a:avLst/>
                <a:gdLst>
                  <a:gd name="T0" fmla="*/ 28 w 38"/>
                  <a:gd name="T1" fmla="*/ 0 h 20"/>
                  <a:gd name="T2" fmla="*/ 31 w 38"/>
                  <a:gd name="T3" fmla="*/ 2 h 20"/>
                  <a:gd name="T4" fmla="*/ 32 w 38"/>
                  <a:gd name="T5" fmla="*/ 2 h 20"/>
                  <a:gd name="T6" fmla="*/ 38 w 38"/>
                  <a:gd name="T7" fmla="*/ 7 h 20"/>
                  <a:gd name="T8" fmla="*/ 25 w 38"/>
                  <a:gd name="T9" fmla="*/ 14 h 20"/>
                  <a:gd name="T10" fmla="*/ 23 w 38"/>
                  <a:gd name="T11" fmla="*/ 10 h 20"/>
                  <a:gd name="T12" fmla="*/ 16 w 38"/>
                  <a:gd name="T13" fmla="*/ 12 h 20"/>
                  <a:gd name="T14" fmla="*/ 18 w 38"/>
                  <a:gd name="T15" fmla="*/ 16 h 20"/>
                  <a:gd name="T16" fmla="*/ 11 w 38"/>
                  <a:gd name="T17" fmla="*/ 16 h 20"/>
                  <a:gd name="T18" fmla="*/ 17 w 38"/>
                  <a:gd name="T19" fmla="*/ 17 h 20"/>
                  <a:gd name="T20" fmla="*/ 4 w 38"/>
                  <a:gd name="T21" fmla="*/ 17 h 20"/>
                  <a:gd name="T22" fmla="*/ 0 w 38"/>
                  <a:gd name="T23" fmla="*/ 16 h 20"/>
                  <a:gd name="T24" fmla="*/ 2 w 38"/>
                  <a:gd name="T25" fmla="*/ 12 h 20"/>
                  <a:gd name="T26" fmla="*/ 17 w 38"/>
                  <a:gd name="T27" fmla="*/ 4 h 20"/>
                  <a:gd name="T28" fmla="*/ 27 w 38"/>
                  <a:gd name="T29" fmla="*/ 0 h 20"/>
                  <a:gd name="T30" fmla="*/ 28 w 38"/>
                  <a:gd name="T31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8" h="20">
                    <a:moveTo>
                      <a:pt x="28" y="0"/>
                    </a:moveTo>
                    <a:cubicBezTo>
                      <a:pt x="29" y="3"/>
                      <a:pt x="29" y="3"/>
                      <a:pt x="31" y="2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3" y="5"/>
                      <a:pt x="37" y="5"/>
                      <a:pt x="38" y="7"/>
                    </a:cubicBezTo>
                    <a:cubicBezTo>
                      <a:pt x="33" y="8"/>
                      <a:pt x="26" y="5"/>
                      <a:pt x="25" y="14"/>
                    </a:cubicBezTo>
                    <a:cubicBezTo>
                      <a:pt x="23" y="13"/>
                      <a:pt x="25" y="11"/>
                      <a:pt x="23" y="10"/>
                    </a:cubicBezTo>
                    <a:cubicBezTo>
                      <a:pt x="22" y="14"/>
                      <a:pt x="19" y="13"/>
                      <a:pt x="16" y="12"/>
                    </a:cubicBezTo>
                    <a:cubicBezTo>
                      <a:pt x="16" y="14"/>
                      <a:pt x="17" y="15"/>
                      <a:pt x="18" y="16"/>
                    </a:cubicBezTo>
                    <a:cubicBezTo>
                      <a:pt x="15" y="15"/>
                      <a:pt x="13" y="16"/>
                      <a:pt x="11" y="16"/>
                    </a:cubicBezTo>
                    <a:cubicBezTo>
                      <a:pt x="13" y="18"/>
                      <a:pt x="15" y="17"/>
                      <a:pt x="17" y="17"/>
                    </a:cubicBezTo>
                    <a:cubicBezTo>
                      <a:pt x="12" y="20"/>
                      <a:pt x="8" y="16"/>
                      <a:pt x="4" y="17"/>
                    </a:cubicBezTo>
                    <a:cubicBezTo>
                      <a:pt x="2" y="17"/>
                      <a:pt x="0" y="17"/>
                      <a:pt x="0" y="16"/>
                    </a:cubicBezTo>
                    <a:cubicBezTo>
                      <a:pt x="0" y="15"/>
                      <a:pt x="1" y="13"/>
                      <a:pt x="2" y="12"/>
                    </a:cubicBezTo>
                    <a:cubicBezTo>
                      <a:pt x="7" y="10"/>
                      <a:pt x="11" y="5"/>
                      <a:pt x="17" y="4"/>
                    </a:cubicBezTo>
                    <a:cubicBezTo>
                      <a:pt x="21" y="4"/>
                      <a:pt x="23" y="1"/>
                      <a:pt x="27" y="0"/>
                    </a:cubicBezTo>
                    <a:cubicBezTo>
                      <a:pt x="27" y="0"/>
                      <a:pt x="27" y="0"/>
                      <a:pt x="28" y="0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4" name="Freeform 1529"/>
              <p:cNvSpPr/>
              <p:nvPr/>
            </p:nvSpPr>
            <p:spPr bwMode="auto">
              <a:xfrm>
                <a:off x="939" y="1397"/>
                <a:ext cx="21" cy="21"/>
              </a:xfrm>
              <a:custGeom>
                <a:avLst/>
                <a:gdLst>
                  <a:gd name="T0" fmla="*/ 9 w 9"/>
                  <a:gd name="T1" fmla="*/ 4 h 9"/>
                  <a:gd name="T2" fmla="*/ 9 w 9"/>
                  <a:gd name="T3" fmla="*/ 5 h 9"/>
                  <a:gd name="T4" fmla="*/ 2 w 9"/>
                  <a:gd name="T5" fmla="*/ 6 h 9"/>
                  <a:gd name="T6" fmla="*/ 1 w 9"/>
                  <a:gd name="T7" fmla="*/ 3 h 9"/>
                  <a:gd name="T8" fmla="*/ 3 w 9"/>
                  <a:gd name="T9" fmla="*/ 0 h 9"/>
                  <a:gd name="T10" fmla="*/ 6 w 9"/>
                  <a:gd name="T11" fmla="*/ 2 h 9"/>
                  <a:gd name="T12" fmla="*/ 9 w 9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9" y="4"/>
                    </a:moveTo>
                    <a:cubicBezTo>
                      <a:pt x="9" y="4"/>
                      <a:pt x="9" y="4"/>
                      <a:pt x="9" y="5"/>
                    </a:cubicBezTo>
                    <a:cubicBezTo>
                      <a:pt x="6" y="4"/>
                      <a:pt x="5" y="9"/>
                      <a:pt x="2" y="6"/>
                    </a:cubicBezTo>
                    <a:cubicBezTo>
                      <a:pt x="2" y="5"/>
                      <a:pt x="0" y="4"/>
                      <a:pt x="1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5" y="0"/>
                      <a:pt x="5" y="1"/>
                      <a:pt x="6" y="2"/>
                    </a:cubicBezTo>
                    <a:cubicBezTo>
                      <a:pt x="6" y="3"/>
                      <a:pt x="8" y="3"/>
                      <a:pt x="9" y="4"/>
                    </a:cubicBez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5" name="Freeform 1530"/>
              <p:cNvSpPr/>
              <p:nvPr/>
            </p:nvSpPr>
            <p:spPr bwMode="auto">
              <a:xfrm>
                <a:off x="917" y="1477"/>
                <a:ext cx="15" cy="12"/>
              </a:xfrm>
              <a:custGeom>
                <a:avLst/>
                <a:gdLst>
                  <a:gd name="T0" fmla="*/ 1 w 6"/>
                  <a:gd name="T1" fmla="*/ 1 h 5"/>
                  <a:gd name="T2" fmla="*/ 6 w 6"/>
                  <a:gd name="T3" fmla="*/ 3 h 5"/>
                  <a:gd name="T4" fmla="*/ 1 w 6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1" y="1"/>
                    </a:moveTo>
                    <a:cubicBezTo>
                      <a:pt x="2" y="3"/>
                      <a:pt x="4" y="0"/>
                      <a:pt x="6" y="3"/>
                    </a:cubicBezTo>
                    <a:cubicBezTo>
                      <a:pt x="0" y="5"/>
                      <a:pt x="0" y="5"/>
                      <a:pt x="1" y="1"/>
                    </a:cubicBez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6" name="Freeform 1531"/>
              <p:cNvSpPr/>
              <p:nvPr/>
            </p:nvSpPr>
            <p:spPr bwMode="auto">
              <a:xfrm>
                <a:off x="953" y="1366"/>
                <a:ext cx="17" cy="9"/>
              </a:xfrm>
              <a:custGeom>
                <a:avLst/>
                <a:gdLst>
                  <a:gd name="T0" fmla="*/ 7 w 7"/>
                  <a:gd name="T1" fmla="*/ 2 h 4"/>
                  <a:gd name="T2" fmla="*/ 0 w 7"/>
                  <a:gd name="T3" fmla="*/ 2 h 4"/>
                  <a:gd name="T4" fmla="*/ 7 w 7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7" y="2"/>
                    </a:moveTo>
                    <a:cubicBezTo>
                      <a:pt x="4" y="4"/>
                      <a:pt x="3" y="2"/>
                      <a:pt x="0" y="2"/>
                    </a:cubicBezTo>
                    <a:cubicBezTo>
                      <a:pt x="3" y="0"/>
                      <a:pt x="4" y="2"/>
                      <a:pt x="7" y="2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7" name="Freeform 1532"/>
              <p:cNvSpPr/>
              <p:nvPr/>
            </p:nvSpPr>
            <p:spPr bwMode="auto">
              <a:xfrm>
                <a:off x="941" y="1447"/>
                <a:ext cx="10" cy="7"/>
              </a:xfrm>
              <a:custGeom>
                <a:avLst/>
                <a:gdLst>
                  <a:gd name="T0" fmla="*/ 4 w 4"/>
                  <a:gd name="T1" fmla="*/ 2 h 3"/>
                  <a:gd name="T2" fmla="*/ 2 w 4"/>
                  <a:gd name="T3" fmla="*/ 2 h 3"/>
                  <a:gd name="T4" fmla="*/ 1 w 4"/>
                  <a:gd name="T5" fmla="*/ 1 h 3"/>
                  <a:gd name="T6" fmla="*/ 3 w 4"/>
                  <a:gd name="T7" fmla="*/ 0 h 3"/>
                  <a:gd name="T8" fmla="*/ 4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4" y="3"/>
                      <a:pt x="3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4" y="0"/>
                      <a:pt x="4" y="1"/>
                      <a:pt x="4" y="2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8" name="Freeform 1533"/>
              <p:cNvSpPr/>
              <p:nvPr/>
            </p:nvSpPr>
            <p:spPr bwMode="auto">
              <a:xfrm>
                <a:off x="929" y="1406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3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2" y="1"/>
                      <a:pt x="4" y="0"/>
                      <a:pt x="4" y="3"/>
                    </a:cubicBezTo>
                    <a:cubicBezTo>
                      <a:pt x="3" y="2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79" name="Freeform 1534"/>
              <p:cNvSpPr/>
              <p:nvPr/>
            </p:nvSpPr>
            <p:spPr bwMode="auto">
              <a:xfrm>
                <a:off x="953" y="1430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1 h 3"/>
                  <a:gd name="T4" fmla="*/ 1 w 2"/>
                  <a:gd name="T5" fmla="*/ 2 h 3"/>
                  <a:gd name="T6" fmla="*/ 0 w 2"/>
                  <a:gd name="T7" fmla="*/ 2 h 3"/>
                  <a:gd name="T8" fmla="*/ 1 w 2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2" y="0"/>
                      <a:pt x="2" y="0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0" name="Freeform 1535"/>
              <p:cNvSpPr/>
              <p:nvPr/>
            </p:nvSpPr>
            <p:spPr bwMode="auto">
              <a:xfrm>
                <a:off x="1003" y="1375"/>
                <a:ext cx="9" cy="7"/>
              </a:xfrm>
              <a:custGeom>
                <a:avLst/>
                <a:gdLst>
                  <a:gd name="T0" fmla="*/ 4 w 4"/>
                  <a:gd name="T1" fmla="*/ 1 h 3"/>
                  <a:gd name="T2" fmla="*/ 0 w 4"/>
                  <a:gd name="T3" fmla="*/ 1 h 3"/>
                  <a:gd name="T4" fmla="*/ 4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2" y="3"/>
                      <a:pt x="1" y="1"/>
                      <a:pt x="0" y="1"/>
                    </a:cubicBezTo>
                    <a:cubicBezTo>
                      <a:pt x="1" y="0"/>
                      <a:pt x="3" y="1"/>
                      <a:pt x="4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1" name="Freeform 1536"/>
              <p:cNvSpPr/>
              <p:nvPr/>
            </p:nvSpPr>
            <p:spPr bwMode="auto">
              <a:xfrm>
                <a:off x="898" y="1480"/>
                <a:ext cx="5" cy="2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2 w 2"/>
                  <a:gd name="T7" fmla="*/ 0 h 1"/>
                  <a:gd name="T8" fmla="*/ 2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2" name="Freeform 1537"/>
              <p:cNvSpPr/>
              <p:nvPr/>
            </p:nvSpPr>
            <p:spPr bwMode="auto">
              <a:xfrm>
                <a:off x="1345" y="301"/>
                <a:ext cx="104" cy="76"/>
              </a:xfrm>
              <a:custGeom>
                <a:avLst/>
                <a:gdLst>
                  <a:gd name="T0" fmla="*/ 24 w 44"/>
                  <a:gd name="T1" fmla="*/ 31 h 32"/>
                  <a:gd name="T2" fmla="*/ 20 w 44"/>
                  <a:gd name="T3" fmla="*/ 29 h 32"/>
                  <a:gd name="T4" fmla="*/ 16 w 44"/>
                  <a:gd name="T5" fmla="*/ 29 h 32"/>
                  <a:gd name="T6" fmla="*/ 16 w 44"/>
                  <a:gd name="T7" fmla="*/ 29 h 32"/>
                  <a:gd name="T8" fmla="*/ 11 w 44"/>
                  <a:gd name="T9" fmla="*/ 26 h 32"/>
                  <a:gd name="T10" fmla="*/ 7 w 44"/>
                  <a:gd name="T11" fmla="*/ 28 h 32"/>
                  <a:gd name="T12" fmla="*/ 6 w 44"/>
                  <a:gd name="T13" fmla="*/ 29 h 32"/>
                  <a:gd name="T14" fmla="*/ 0 w 44"/>
                  <a:gd name="T15" fmla="*/ 27 h 32"/>
                  <a:gd name="T16" fmla="*/ 0 w 44"/>
                  <a:gd name="T17" fmla="*/ 27 h 32"/>
                  <a:gd name="T18" fmla="*/ 12 w 44"/>
                  <a:gd name="T19" fmla="*/ 24 h 32"/>
                  <a:gd name="T20" fmla="*/ 14 w 44"/>
                  <a:gd name="T21" fmla="*/ 27 h 32"/>
                  <a:gd name="T22" fmla="*/ 19 w 44"/>
                  <a:gd name="T23" fmla="*/ 22 h 32"/>
                  <a:gd name="T24" fmla="*/ 17 w 44"/>
                  <a:gd name="T25" fmla="*/ 21 h 32"/>
                  <a:gd name="T26" fmla="*/ 17 w 44"/>
                  <a:gd name="T27" fmla="*/ 21 h 32"/>
                  <a:gd name="T28" fmla="*/ 16 w 44"/>
                  <a:gd name="T29" fmla="*/ 13 h 32"/>
                  <a:gd name="T30" fmla="*/ 15 w 44"/>
                  <a:gd name="T31" fmla="*/ 10 h 32"/>
                  <a:gd name="T32" fmla="*/ 13 w 44"/>
                  <a:gd name="T33" fmla="*/ 9 h 32"/>
                  <a:gd name="T34" fmla="*/ 16 w 44"/>
                  <a:gd name="T35" fmla="*/ 8 h 32"/>
                  <a:gd name="T36" fmla="*/ 18 w 44"/>
                  <a:gd name="T37" fmla="*/ 8 h 32"/>
                  <a:gd name="T38" fmla="*/ 17 w 44"/>
                  <a:gd name="T39" fmla="*/ 5 h 32"/>
                  <a:gd name="T40" fmla="*/ 24 w 44"/>
                  <a:gd name="T41" fmla="*/ 7 h 32"/>
                  <a:gd name="T42" fmla="*/ 27 w 44"/>
                  <a:gd name="T43" fmla="*/ 0 h 32"/>
                  <a:gd name="T44" fmla="*/ 33 w 44"/>
                  <a:gd name="T45" fmla="*/ 5 h 32"/>
                  <a:gd name="T46" fmla="*/ 32 w 44"/>
                  <a:gd name="T47" fmla="*/ 1 h 32"/>
                  <a:gd name="T48" fmla="*/ 38 w 44"/>
                  <a:gd name="T49" fmla="*/ 3 h 32"/>
                  <a:gd name="T50" fmla="*/ 39 w 44"/>
                  <a:gd name="T51" fmla="*/ 4 h 32"/>
                  <a:gd name="T52" fmla="*/ 44 w 44"/>
                  <a:gd name="T53" fmla="*/ 10 h 32"/>
                  <a:gd name="T54" fmla="*/ 40 w 44"/>
                  <a:gd name="T55" fmla="*/ 12 h 32"/>
                  <a:gd name="T56" fmla="*/ 38 w 44"/>
                  <a:gd name="T57" fmla="*/ 10 h 32"/>
                  <a:gd name="T58" fmla="*/ 35 w 44"/>
                  <a:gd name="T59" fmla="*/ 7 h 32"/>
                  <a:gd name="T60" fmla="*/ 32 w 44"/>
                  <a:gd name="T61" fmla="*/ 9 h 32"/>
                  <a:gd name="T62" fmla="*/ 33 w 44"/>
                  <a:gd name="T63" fmla="*/ 16 h 32"/>
                  <a:gd name="T64" fmla="*/ 31 w 44"/>
                  <a:gd name="T65" fmla="*/ 18 h 32"/>
                  <a:gd name="T66" fmla="*/ 35 w 44"/>
                  <a:gd name="T67" fmla="*/ 17 h 32"/>
                  <a:gd name="T68" fmla="*/ 36 w 44"/>
                  <a:gd name="T69" fmla="*/ 15 h 32"/>
                  <a:gd name="T70" fmla="*/ 36 w 44"/>
                  <a:gd name="T71" fmla="*/ 17 h 32"/>
                  <a:gd name="T72" fmla="*/ 35 w 44"/>
                  <a:gd name="T73" fmla="*/ 23 h 32"/>
                  <a:gd name="T74" fmla="*/ 34 w 44"/>
                  <a:gd name="T75" fmla="*/ 24 h 32"/>
                  <a:gd name="T76" fmla="*/ 32 w 44"/>
                  <a:gd name="T77" fmla="*/ 24 h 32"/>
                  <a:gd name="T78" fmla="*/ 27 w 44"/>
                  <a:gd name="T79" fmla="*/ 27 h 32"/>
                  <a:gd name="T80" fmla="*/ 26 w 44"/>
                  <a:gd name="T81" fmla="*/ 26 h 32"/>
                  <a:gd name="T82" fmla="*/ 27 w 44"/>
                  <a:gd name="T83" fmla="*/ 27 h 32"/>
                  <a:gd name="T84" fmla="*/ 25 w 44"/>
                  <a:gd name="T85" fmla="*/ 31 h 32"/>
                  <a:gd name="T86" fmla="*/ 24 w 44"/>
                  <a:gd name="T87" fmla="*/ 3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4" h="32">
                    <a:moveTo>
                      <a:pt x="24" y="31"/>
                    </a:moveTo>
                    <a:cubicBezTo>
                      <a:pt x="22" y="31"/>
                      <a:pt x="21" y="32"/>
                      <a:pt x="20" y="29"/>
                    </a:cubicBezTo>
                    <a:cubicBezTo>
                      <a:pt x="19" y="27"/>
                      <a:pt x="18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5" y="27"/>
                      <a:pt x="12" y="29"/>
                      <a:pt x="11" y="26"/>
                    </a:cubicBezTo>
                    <a:cubicBezTo>
                      <a:pt x="10" y="26"/>
                      <a:pt x="7" y="25"/>
                      <a:pt x="7" y="28"/>
                    </a:cubicBezTo>
                    <a:cubicBezTo>
                      <a:pt x="7" y="29"/>
                      <a:pt x="7" y="29"/>
                      <a:pt x="6" y="29"/>
                    </a:cubicBezTo>
                    <a:cubicBezTo>
                      <a:pt x="4" y="27"/>
                      <a:pt x="2" y="28"/>
                      <a:pt x="0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3" y="24"/>
                      <a:pt x="8" y="25"/>
                      <a:pt x="12" y="24"/>
                    </a:cubicBezTo>
                    <a:cubicBezTo>
                      <a:pt x="16" y="22"/>
                      <a:pt x="11" y="26"/>
                      <a:pt x="14" y="27"/>
                    </a:cubicBezTo>
                    <a:cubicBezTo>
                      <a:pt x="15" y="25"/>
                      <a:pt x="20" y="26"/>
                      <a:pt x="19" y="22"/>
                    </a:cubicBezTo>
                    <a:cubicBezTo>
                      <a:pt x="19" y="20"/>
                      <a:pt x="18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6" y="19"/>
                      <a:pt x="16" y="16"/>
                      <a:pt x="16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10"/>
                      <a:pt x="12" y="11"/>
                      <a:pt x="13" y="9"/>
                    </a:cubicBezTo>
                    <a:cubicBezTo>
                      <a:pt x="14" y="7"/>
                      <a:pt x="15" y="7"/>
                      <a:pt x="16" y="8"/>
                    </a:cubicBezTo>
                    <a:cubicBezTo>
                      <a:pt x="17" y="9"/>
                      <a:pt x="17" y="9"/>
                      <a:pt x="18" y="8"/>
                    </a:cubicBezTo>
                    <a:cubicBezTo>
                      <a:pt x="18" y="7"/>
                      <a:pt x="16" y="7"/>
                      <a:pt x="17" y="5"/>
                    </a:cubicBezTo>
                    <a:cubicBezTo>
                      <a:pt x="19" y="6"/>
                      <a:pt x="20" y="9"/>
                      <a:pt x="24" y="7"/>
                    </a:cubicBezTo>
                    <a:cubicBezTo>
                      <a:pt x="26" y="5"/>
                      <a:pt x="27" y="4"/>
                      <a:pt x="27" y="0"/>
                    </a:cubicBezTo>
                    <a:cubicBezTo>
                      <a:pt x="29" y="3"/>
                      <a:pt x="29" y="6"/>
                      <a:pt x="33" y="5"/>
                    </a:cubicBezTo>
                    <a:cubicBezTo>
                      <a:pt x="33" y="3"/>
                      <a:pt x="31" y="2"/>
                      <a:pt x="32" y="1"/>
                    </a:cubicBezTo>
                    <a:cubicBezTo>
                      <a:pt x="34" y="2"/>
                      <a:pt x="35" y="5"/>
                      <a:pt x="38" y="3"/>
                    </a:cubicBezTo>
                    <a:cubicBezTo>
                      <a:pt x="38" y="3"/>
                      <a:pt x="39" y="4"/>
                      <a:pt x="39" y="4"/>
                    </a:cubicBezTo>
                    <a:cubicBezTo>
                      <a:pt x="38" y="9"/>
                      <a:pt x="42" y="9"/>
                      <a:pt x="44" y="10"/>
                    </a:cubicBezTo>
                    <a:cubicBezTo>
                      <a:pt x="43" y="11"/>
                      <a:pt x="41" y="11"/>
                      <a:pt x="40" y="12"/>
                    </a:cubicBezTo>
                    <a:cubicBezTo>
                      <a:pt x="38" y="13"/>
                      <a:pt x="37" y="11"/>
                      <a:pt x="38" y="10"/>
                    </a:cubicBezTo>
                    <a:cubicBezTo>
                      <a:pt x="39" y="7"/>
                      <a:pt x="36" y="8"/>
                      <a:pt x="35" y="7"/>
                    </a:cubicBezTo>
                    <a:cubicBezTo>
                      <a:pt x="32" y="6"/>
                      <a:pt x="33" y="9"/>
                      <a:pt x="32" y="9"/>
                    </a:cubicBezTo>
                    <a:cubicBezTo>
                      <a:pt x="32" y="11"/>
                      <a:pt x="30" y="13"/>
                      <a:pt x="33" y="16"/>
                    </a:cubicBezTo>
                    <a:cubicBezTo>
                      <a:pt x="35" y="18"/>
                      <a:pt x="31" y="17"/>
                      <a:pt x="31" y="18"/>
                    </a:cubicBezTo>
                    <a:cubicBezTo>
                      <a:pt x="33" y="19"/>
                      <a:pt x="34" y="19"/>
                      <a:pt x="35" y="17"/>
                    </a:cubicBezTo>
                    <a:cubicBezTo>
                      <a:pt x="35" y="16"/>
                      <a:pt x="35" y="14"/>
                      <a:pt x="36" y="15"/>
                    </a:cubicBezTo>
                    <a:cubicBezTo>
                      <a:pt x="38" y="16"/>
                      <a:pt x="37" y="17"/>
                      <a:pt x="36" y="17"/>
                    </a:cubicBezTo>
                    <a:cubicBezTo>
                      <a:pt x="33" y="19"/>
                      <a:pt x="36" y="21"/>
                      <a:pt x="35" y="23"/>
                    </a:cubicBezTo>
                    <a:cubicBezTo>
                      <a:pt x="34" y="23"/>
                      <a:pt x="34" y="23"/>
                      <a:pt x="34" y="24"/>
                    </a:cubicBezTo>
                    <a:cubicBezTo>
                      <a:pt x="33" y="24"/>
                      <a:pt x="33" y="23"/>
                      <a:pt x="32" y="24"/>
                    </a:cubicBezTo>
                    <a:cubicBezTo>
                      <a:pt x="32" y="28"/>
                      <a:pt x="30" y="27"/>
                      <a:pt x="27" y="27"/>
                    </a:cubicBezTo>
                    <a:cubicBezTo>
                      <a:pt x="27" y="27"/>
                      <a:pt x="27" y="26"/>
                      <a:pt x="26" y="26"/>
                    </a:cubicBezTo>
                    <a:cubicBezTo>
                      <a:pt x="26" y="27"/>
                      <a:pt x="27" y="27"/>
                      <a:pt x="27" y="27"/>
                    </a:cubicBezTo>
                    <a:cubicBezTo>
                      <a:pt x="28" y="29"/>
                      <a:pt x="26" y="30"/>
                      <a:pt x="25" y="31"/>
                    </a:cubicBezTo>
                    <a:cubicBezTo>
                      <a:pt x="25" y="31"/>
                      <a:pt x="24" y="31"/>
                      <a:pt x="24" y="31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3" name="Freeform 1538"/>
              <p:cNvSpPr/>
              <p:nvPr/>
            </p:nvSpPr>
            <p:spPr bwMode="auto">
              <a:xfrm>
                <a:off x="1290" y="384"/>
                <a:ext cx="62" cy="100"/>
              </a:xfrm>
              <a:custGeom>
                <a:avLst/>
                <a:gdLst>
                  <a:gd name="T0" fmla="*/ 18 w 26"/>
                  <a:gd name="T1" fmla="*/ 1 h 42"/>
                  <a:gd name="T2" fmla="*/ 21 w 26"/>
                  <a:gd name="T3" fmla="*/ 9 h 42"/>
                  <a:gd name="T4" fmla="*/ 25 w 26"/>
                  <a:gd name="T5" fmla="*/ 17 h 42"/>
                  <a:gd name="T6" fmla="*/ 24 w 26"/>
                  <a:gd name="T7" fmla="*/ 25 h 42"/>
                  <a:gd name="T8" fmla="*/ 18 w 26"/>
                  <a:gd name="T9" fmla="*/ 24 h 42"/>
                  <a:gd name="T10" fmla="*/ 20 w 26"/>
                  <a:gd name="T11" fmla="*/ 32 h 42"/>
                  <a:gd name="T12" fmla="*/ 16 w 26"/>
                  <a:gd name="T13" fmla="*/ 30 h 42"/>
                  <a:gd name="T14" fmla="*/ 20 w 26"/>
                  <a:gd name="T15" fmla="*/ 32 h 42"/>
                  <a:gd name="T16" fmla="*/ 21 w 26"/>
                  <a:gd name="T17" fmla="*/ 35 h 42"/>
                  <a:gd name="T18" fmla="*/ 19 w 26"/>
                  <a:gd name="T19" fmla="*/ 35 h 42"/>
                  <a:gd name="T20" fmla="*/ 10 w 26"/>
                  <a:gd name="T21" fmla="*/ 41 h 42"/>
                  <a:gd name="T22" fmla="*/ 8 w 26"/>
                  <a:gd name="T23" fmla="*/ 41 h 42"/>
                  <a:gd name="T24" fmla="*/ 8 w 26"/>
                  <a:gd name="T25" fmla="*/ 36 h 42"/>
                  <a:gd name="T26" fmla="*/ 10 w 26"/>
                  <a:gd name="T27" fmla="*/ 35 h 42"/>
                  <a:gd name="T28" fmla="*/ 14 w 26"/>
                  <a:gd name="T29" fmla="*/ 35 h 42"/>
                  <a:gd name="T30" fmla="*/ 5 w 26"/>
                  <a:gd name="T31" fmla="*/ 26 h 42"/>
                  <a:gd name="T32" fmla="*/ 2 w 26"/>
                  <a:gd name="T33" fmla="*/ 23 h 42"/>
                  <a:gd name="T34" fmla="*/ 1 w 26"/>
                  <a:gd name="T35" fmla="*/ 18 h 42"/>
                  <a:gd name="T36" fmla="*/ 5 w 26"/>
                  <a:gd name="T37" fmla="*/ 16 h 42"/>
                  <a:gd name="T38" fmla="*/ 9 w 26"/>
                  <a:gd name="T39" fmla="*/ 19 h 42"/>
                  <a:gd name="T40" fmla="*/ 10 w 26"/>
                  <a:gd name="T41" fmla="*/ 25 h 42"/>
                  <a:gd name="T42" fmla="*/ 10 w 26"/>
                  <a:gd name="T43" fmla="*/ 22 h 42"/>
                  <a:gd name="T44" fmla="*/ 9 w 26"/>
                  <a:gd name="T45" fmla="*/ 18 h 42"/>
                  <a:gd name="T46" fmla="*/ 10 w 26"/>
                  <a:gd name="T47" fmla="*/ 13 h 42"/>
                  <a:gd name="T48" fmla="*/ 16 w 26"/>
                  <a:gd name="T49" fmla="*/ 11 h 42"/>
                  <a:gd name="T50" fmla="*/ 5 w 26"/>
                  <a:gd name="T51" fmla="*/ 8 h 42"/>
                  <a:gd name="T52" fmla="*/ 9 w 26"/>
                  <a:gd name="T53" fmla="*/ 4 h 42"/>
                  <a:gd name="T54" fmla="*/ 16 w 26"/>
                  <a:gd name="T55" fmla="*/ 0 h 42"/>
                  <a:gd name="T56" fmla="*/ 18 w 26"/>
                  <a:gd name="T57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6" h="42">
                    <a:moveTo>
                      <a:pt x="18" y="1"/>
                    </a:moveTo>
                    <a:cubicBezTo>
                      <a:pt x="22" y="2"/>
                      <a:pt x="21" y="6"/>
                      <a:pt x="21" y="9"/>
                    </a:cubicBezTo>
                    <a:cubicBezTo>
                      <a:pt x="22" y="12"/>
                      <a:pt x="23" y="14"/>
                      <a:pt x="25" y="17"/>
                    </a:cubicBezTo>
                    <a:cubicBezTo>
                      <a:pt x="26" y="20"/>
                      <a:pt x="25" y="22"/>
                      <a:pt x="24" y="25"/>
                    </a:cubicBezTo>
                    <a:cubicBezTo>
                      <a:pt x="22" y="28"/>
                      <a:pt x="20" y="27"/>
                      <a:pt x="18" y="24"/>
                    </a:cubicBezTo>
                    <a:cubicBezTo>
                      <a:pt x="19" y="27"/>
                      <a:pt x="23" y="28"/>
                      <a:pt x="20" y="32"/>
                    </a:cubicBezTo>
                    <a:cubicBezTo>
                      <a:pt x="19" y="32"/>
                      <a:pt x="17" y="32"/>
                      <a:pt x="16" y="30"/>
                    </a:cubicBezTo>
                    <a:cubicBezTo>
                      <a:pt x="17" y="33"/>
                      <a:pt x="19" y="32"/>
                      <a:pt x="20" y="32"/>
                    </a:cubicBezTo>
                    <a:cubicBezTo>
                      <a:pt x="21" y="33"/>
                      <a:pt x="22" y="34"/>
                      <a:pt x="21" y="35"/>
                    </a:cubicBezTo>
                    <a:cubicBezTo>
                      <a:pt x="20" y="35"/>
                      <a:pt x="19" y="35"/>
                      <a:pt x="19" y="35"/>
                    </a:cubicBezTo>
                    <a:cubicBezTo>
                      <a:pt x="19" y="42"/>
                      <a:pt x="13" y="39"/>
                      <a:pt x="10" y="41"/>
                    </a:cubicBezTo>
                    <a:cubicBezTo>
                      <a:pt x="10" y="42"/>
                      <a:pt x="8" y="42"/>
                      <a:pt x="8" y="41"/>
                    </a:cubicBezTo>
                    <a:cubicBezTo>
                      <a:pt x="7" y="39"/>
                      <a:pt x="7" y="37"/>
                      <a:pt x="8" y="36"/>
                    </a:cubicBezTo>
                    <a:cubicBezTo>
                      <a:pt x="8" y="34"/>
                      <a:pt x="9" y="35"/>
                      <a:pt x="10" y="35"/>
                    </a:cubicBezTo>
                    <a:cubicBezTo>
                      <a:pt x="11" y="35"/>
                      <a:pt x="12" y="35"/>
                      <a:pt x="14" y="35"/>
                    </a:cubicBezTo>
                    <a:cubicBezTo>
                      <a:pt x="6" y="34"/>
                      <a:pt x="6" y="34"/>
                      <a:pt x="5" y="26"/>
                    </a:cubicBezTo>
                    <a:cubicBezTo>
                      <a:pt x="5" y="24"/>
                      <a:pt x="3" y="24"/>
                      <a:pt x="2" y="23"/>
                    </a:cubicBezTo>
                    <a:cubicBezTo>
                      <a:pt x="1" y="22"/>
                      <a:pt x="0" y="20"/>
                      <a:pt x="1" y="18"/>
                    </a:cubicBezTo>
                    <a:cubicBezTo>
                      <a:pt x="2" y="17"/>
                      <a:pt x="4" y="16"/>
                      <a:pt x="5" y="16"/>
                    </a:cubicBezTo>
                    <a:cubicBezTo>
                      <a:pt x="8" y="16"/>
                      <a:pt x="8" y="17"/>
                      <a:pt x="9" y="19"/>
                    </a:cubicBezTo>
                    <a:cubicBezTo>
                      <a:pt x="9" y="21"/>
                      <a:pt x="9" y="23"/>
                      <a:pt x="10" y="25"/>
                    </a:cubicBezTo>
                    <a:cubicBezTo>
                      <a:pt x="10" y="24"/>
                      <a:pt x="10" y="23"/>
                      <a:pt x="10" y="22"/>
                    </a:cubicBezTo>
                    <a:cubicBezTo>
                      <a:pt x="10" y="21"/>
                      <a:pt x="13" y="19"/>
                      <a:pt x="9" y="18"/>
                    </a:cubicBezTo>
                    <a:cubicBezTo>
                      <a:pt x="7" y="17"/>
                      <a:pt x="8" y="14"/>
                      <a:pt x="10" y="13"/>
                    </a:cubicBezTo>
                    <a:cubicBezTo>
                      <a:pt x="12" y="12"/>
                      <a:pt x="15" y="10"/>
                      <a:pt x="16" y="11"/>
                    </a:cubicBezTo>
                    <a:cubicBezTo>
                      <a:pt x="14" y="8"/>
                      <a:pt x="9" y="9"/>
                      <a:pt x="5" y="8"/>
                    </a:cubicBezTo>
                    <a:cubicBezTo>
                      <a:pt x="4" y="5"/>
                      <a:pt x="8" y="4"/>
                      <a:pt x="9" y="4"/>
                    </a:cubicBezTo>
                    <a:cubicBezTo>
                      <a:pt x="12" y="3"/>
                      <a:pt x="13" y="1"/>
                      <a:pt x="16" y="0"/>
                    </a:cubicBezTo>
                    <a:cubicBezTo>
                      <a:pt x="16" y="1"/>
                      <a:pt x="17" y="0"/>
                      <a:pt x="18" y="1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4" name="Freeform 1539"/>
              <p:cNvSpPr/>
              <p:nvPr/>
            </p:nvSpPr>
            <p:spPr bwMode="auto">
              <a:xfrm>
                <a:off x="1378" y="358"/>
                <a:ext cx="123" cy="60"/>
              </a:xfrm>
              <a:custGeom>
                <a:avLst/>
                <a:gdLst>
                  <a:gd name="T0" fmla="*/ 10 w 52"/>
                  <a:gd name="T1" fmla="*/ 7 h 25"/>
                  <a:gd name="T2" fmla="*/ 11 w 52"/>
                  <a:gd name="T3" fmla="*/ 7 h 25"/>
                  <a:gd name="T4" fmla="*/ 22 w 52"/>
                  <a:gd name="T5" fmla="*/ 1 h 25"/>
                  <a:gd name="T6" fmla="*/ 23 w 52"/>
                  <a:gd name="T7" fmla="*/ 1 h 25"/>
                  <a:gd name="T8" fmla="*/ 26 w 52"/>
                  <a:gd name="T9" fmla="*/ 1 h 25"/>
                  <a:gd name="T10" fmla="*/ 27 w 52"/>
                  <a:gd name="T11" fmla="*/ 1 h 25"/>
                  <a:gd name="T12" fmla="*/ 31 w 52"/>
                  <a:gd name="T13" fmla="*/ 0 h 25"/>
                  <a:gd name="T14" fmla="*/ 36 w 52"/>
                  <a:gd name="T15" fmla="*/ 0 h 25"/>
                  <a:gd name="T16" fmla="*/ 37 w 52"/>
                  <a:gd name="T17" fmla="*/ 1 h 25"/>
                  <a:gd name="T18" fmla="*/ 38 w 52"/>
                  <a:gd name="T19" fmla="*/ 7 h 25"/>
                  <a:gd name="T20" fmla="*/ 47 w 52"/>
                  <a:gd name="T21" fmla="*/ 4 h 25"/>
                  <a:gd name="T22" fmla="*/ 48 w 52"/>
                  <a:gd name="T23" fmla="*/ 5 h 25"/>
                  <a:gd name="T24" fmla="*/ 49 w 52"/>
                  <a:gd name="T25" fmla="*/ 12 h 25"/>
                  <a:gd name="T26" fmla="*/ 46 w 52"/>
                  <a:gd name="T27" fmla="*/ 13 h 25"/>
                  <a:gd name="T28" fmla="*/ 20 w 52"/>
                  <a:gd name="T29" fmla="*/ 14 h 25"/>
                  <a:gd name="T30" fmla="*/ 11 w 52"/>
                  <a:gd name="T31" fmla="*/ 21 h 25"/>
                  <a:gd name="T32" fmla="*/ 2 w 52"/>
                  <a:gd name="T33" fmla="*/ 24 h 25"/>
                  <a:gd name="T34" fmla="*/ 0 w 52"/>
                  <a:gd name="T35" fmla="*/ 22 h 25"/>
                  <a:gd name="T36" fmla="*/ 4 w 52"/>
                  <a:gd name="T37" fmla="*/ 16 h 25"/>
                  <a:gd name="T38" fmla="*/ 5 w 52"/>
                  <a:gd name="T39" fmla="*/ 12 h 25"/>
                  <a:gd name="T40" fmla="*/ 10 w 52"/>
                  <a:gd name="T41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2" h="25">
                    <a:moveTo>
                      <a:pt x="10" y="7"/>
                    </a:moveTo>
                    <a:cubicBezTo>
                      <a:pt x="10" y="7"/>
                      <a:pt x="11" y="7"/>
                      <a:pt x="11" y="7"/>
                    </a:cubicBezTo>
                    <a:cubicBezTo>
                      <a:pt x="14" y="4"/>
                      <a:pt x="18" y="2"/>
                      <a:pt x="22" y="1"/>
                    </a:cubicBezTo>
                    <a:cubicBezTo>
                      <a:pt x="22" y="1"/>
                      <a:pt x="23" y="1"/>
                      <a:pt x="23" y="1"/>
                    </a:cubicBezTo>
                    <a:cubicBezTo>
                      <a:pt x="24" y="1"/>
                      <a:pt x="25" y="1"/>
                      <a:pt x="26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9" y="1"/>
                      <a:pt x="30" y="0"/>
                      <a:pt x="31" y="0"/>
                    </a:cubicBezTo>
                    <a:cubicBezTo>
                      <a:pt x="33" y="0"/>
                      <a:pt x="34" y="0"/>
                      <a:pt x="36" y="0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8" y="3"/>
                      <a:pt x="40" y="5"/>
                      <a:pt x="38" y="7"/>
                    </a:cubicBezTo>
                    <a:cubicBezTo>
                      <a:pt x="40" y="3"/>
                      <a:pt x="43" y="2"/>
                      <a:pt x="47" y="4"/>
                    </a:cubicBezTo>
                    <a:cubicBezTo>
                      <a:pt x="48" y="4"/>
                      <a:pt x="49" y="5"/>
                      <a:pt x="48" y="5"/>
                    </a:cubicBezTo>
                    <a:cubicBezTo>
                      <a:pt x="47" y="8"/>
                      <a:pt x="52" y="10"/>
                      <a:pt x="49" y="12"/>
                    </a:cubicBezTo>
                    <a:cubicBezTo>
                      <a:pt x="48" y="13"/>
                      <a:pt x="47" y="13"/>
                      <a:pt x="46" y="13"/>
                    </a:cubicBezTo>
                    <a:cubicBezTo>
                      <a:pt x="37" y="9"/>
                      <a:pt x="29" y="13"/>
                      <a:pt x="20" y="14"/>
                    </a:cubicBezTo>
                    <a:cubicBezTo>
                      <a:pt x="16" y="15"/>
                      <a:pt x="14" y="19"/>
                      <a:pt x="11" y="21"/>
                    </a:cubicBezTo>
                    <a:cubicBezTo>
                      <a:pt x="8" y="22"/>
                      <a:pt x="6" y="25"/>
                      <a:pt x="2" y="24"/>
                    </a:cubicBezTo>
                    <a:cubicBezTo>
                      <a:pt x="1" y="24"/>
                      <a:pt x="0" y="24"/>
                      <a:pt x="0" y="22"/>
                    </a:cubicBezTo>
                    <a:cubicBezTo>
                      <a:pt x="1" y="20"/>
                      <a:pt x="4" y="19"/>
                      <a:pt x="4" y="16"/>
                    </a:cubicBezTo>
                    <a:cubicBezTo>
                      <a:pt x="3" y="14"/>
                      <a:pt x="3" y="13"/>
                      <a:pt x="5" y="12"/>
                    </a:cubicBezTo>
                    <a:cubicBezTo>
                      <a:pt x="7" y="11"/>
                      <a:pt x="9" y="9"/>
                      <a:pt x="10" y="7"/>
                    </a:cubicBezTo>
                    <a:close/>
                  </a:path>
                </a:pathLst>
              </a:custGeom>
              <a:solidFill>
                <a:srgbClr val="8A9A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5" name="Freeform 1540"/>
              <p:cNvSpPr/>
              <p:nvPr/>
            </p:nvSpPr>
            <p:spPr bwMode="auto">
              <a:xfrm>
                <a:off x="1359" y="406"/>
                <a:ext cx="43" cy="73"/>
              </a:xfrm>
              <a:custGeom>
                <a:avLst/>
                <a:gdLst>
                  <a:gd name="T0" fmla="*/ 8 w 18"/>
                  <a:gd name="T1" fmla="*/ 2 h 31"/>
                  <a:gd name="T2" fmla="*/ 18 w 18"/>
                  <a:gd name="T3" fmla="*/ 0 h 31"/>
                  <a:gd name="T4" fmla="*/ 13 w 18"/>
                  <a:gd name="T5" fmla="*/ 8 h 31"/>
                  <a:gd name="T6" fmla="*/ 6 w 18"/>
                  <a:gd name="T7" fmla="*/ 27 h 31"/>
                  <a:gd name="T8" fmla="*/ 6 w 18"/>
                  <a:gd name="T9" fmla="*/ 31 h 31"/>
                  <a:gd name="T10" fmla="*/ 4 w 18"/>
                  <a:gd name="T11" fmla="*/ 30 h 31"/>
                  <a:gd name="T12" fmla="*/ 0 w 18"/>
                  <a:gd name="T13" fmla="*/ 17 h 31"/>
                  <a:gd name="T14" fmla="*/ 1 w 18"/>
                  <a:gd name="T15" fmla="*/ 14 h 31"/>
                  <a:gd name="T16" fmla="*/ 8 w 18"/>
                  <a:gd name="T17" fmla="*/ 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31">
                    <a:moveTo>
                      <a:pt x="8" y="2"/>
                    </a:moveTo>
                    <a:cubicBezTo>
                      <a:pt x="12" y="5"/>
                      <a:pt x="15" y="1"/>
                      <a:pt x="18" y="0"/>
                    </a:cubicBezTo>
                    <a:cubicBezTo>
                      <a:pt x="18" y="4"/>
                      <a:pt x="15" y="6"/>
                      <a:pt x="13" y="8"/>
                    </a:cubicBezTo>
                    <a:cubicBezTo>
                      <a:pt x="9" y="14"/>
                      <a:pt x="5" y="20"/>
                      <a:pt x="6" y="27"/>
                    </a:cubicBezTo>
                    <a:cubicBezTo>
                      <a:pt x="7" y="29"/>
                      <a:pt x="7" y="30"/>
                      <a:pt x="6" y="31"/>
                    </a:cubicBezTo>
                    <a:cubicBezTo>
                      <a:pt x="4" y="31"/>
                      <a:pt x="4" y="30"/>
                      <a:pt x="4" y="30"/>
                    </a:cubicBezTo>
                    <a:cubicBezTo>
                      <a:pt x="2" y="26"/>
                      <a:pt x="0" y="22"/>
                      <a:pt x="0" y="17"/>
                    </a:cubicBezTo>
                    <a:cubicBezTo>
                      <a:pt x="1" y="16"/>
                      <a:pt x="0" y="15"/>
                      <a:pt x="1" y="14"/>
                    </a:cubicBezTo>
                    <a:cubicBezTo>
                      <a:pt x="3" y="10"/>
                      <a:pt x="2" y="4"/>
                      <a:pt x="8" y="2"/>
                    </a:cubicBezTo>
                    <a:close/>
                  </a:path>
                </a:pathLst>
              </a:custGeom>
              <a:solidFill>
                <a:srgbClr val="95A2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6" name="Freeform 1541"/>
              <p:cNvSpPr/>
              <p:nvPr/>
            </p:nvSpPr>
            <p:spPr bwMode="auto">
              <a:xfrm>
                <a:off x="1283" y="370"/>
                <a:ext cx="50" cy="29"/>
              </a:xfrm>
              <a:custGeom>
                <a:avLst/>
                <a:gdLst>
                  <a:gd name="T0" fmla="*/ 21 w 21"/>
                  <a:gd name="T1" fmla="*/ 7 h 12"/>
                  <a:gd name="T2" fmla="*/ 19 w 21"/>
                  <a:gd name="T3" fmla="*/ 7 h 12"/>
                  <a:gd name="T4" fmla="*/ 11 w 21"/>
                  <a:gd name="T5" fmla="*/ 10 h 12"/>
                  <a:gd name="T6" fmla="*/ 7 w 21"/>
                  <a:gd name="T7" fmla="*/ 10 h 12"/>
                  <a:gd name="T8" fmla="*/ 5 w 21"/>
                  <a:gd name="T9" fmla="*/ 10 h 12"/>
                  <a:gd name="T10" fmla="*/ 0 w 21"/>
                  <a:gd name="T11" fmla="*/ 11 h 12"/>
                  <a:gd name="T12" fmla="*/ 0 w 21"/>
                  <a:gd name="T13" fmla="*/ 9 h 12"/>
                  <a:gd name="T14" fmla="*/ 6 w 21"/>
                  <a:gd name="T15" fmla="*/ 4 h 12"/>
                  <a:gd name="T16" fmla="*/ 10 w 21"/>
                  <a:gd name="T17" fmla="*/ 0 h 12"/>
                  <a:gd name="T18" fmla="*/ 17 w 21"/>
                  <a:gd name="T19" fmla="*/ 1 h 12"/>
                  <a:gd name="T20" fmla="*/ 21 w 21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21" y="7"/>
                    </a:moveTo>
                    <a:cubicBezTo>
                      <a:pt x="21" y="7"/>
                      <a:pt x="20" y="8"/>
                      <a:pt x="19" y="7"/>
                    </a:cubicBezTo>
                    <a:cubicBezTo>
                      <a:pt x="16" y="5"/>
                      <a:pt x="14" y="9"/>
                      <a:pt x="11" y="10"/>
                    </a:cubicBezTo>
                    <a:cubicBezTo>
                      <a:pt x="10" y="10"/>
                      <a:pt x="9" y="11"/>
                      <a:pt x="7" y="10"/>
                    </a:cubicBezTo>
                    <a:cubicBezTo>
                      <a:pt x="7" y="9"/>
                      <a:pt x="6" y="9"/>
                      <a:pt x="5" y="10"/>
                    </a:cubicBezTo>
                    <a:cubicBezTo>
                      <a:pt x="3" y="10"/>
                      <a:pt x="2" y="12"/>
                      <a:pt x="0" y="11"/>
                    </a:cubicBezTo>
                    <a:cubicBezTo>
                      <a:pt x="0" y="10"/>
                      <a:pt x="0" y="10"/>
                      <a:pt x="0" y="9"/>
                    </a:cubicBezTo>
                    <a:cubicBezTo>
                      <a:pt x="1" y="6"/>
                      <a:pt x="3" y="4"/>
                      <a:pt x="6" y="4"/>
                    </a:cubicBezTo>
                    <a:cubicBezTo>
                      <a:pt x="10" y="4"/>
                      <a:pt x="10" y="2"/>
                      <a:pt x="10" y="0"/>
                    </a:cubicBezTo>
                    <a:cubicBezTo>
                      <a:pt x="12" y="0"/>
                      <a:pt x="15" y="0"/>
                      <a:pt x="17" y="1"/>
                    </a:cubicBezTo>
                    <a:cubicBezTo>
                      <a:pt x="20" y="2"/>
                      <a:pt x="21" y="4"/>
                      <a:pt x="21" y="7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7" name="Freeform 1542"/>
              <p:cNvSpPr/>
              <p:nvPr/>
            </p:nvSpPr>
            <p:spPr bwMode="auto">
              <a:xfrm>
                <a:off x="1435" y="330"/>
                <a:ext cx="35" cy="33"/>
              </a:xfrm>
              <a:custGeom>
                <a:avLst/>
                <a:gdLst>
                  <a:gd name="T0" fmla="*/ 3 w 15"/>
                  <a:gd name="T1" fmla="*/ 13 h 14"/>
                  <a:gd name="T2" fmla="*/ 2 w 15"/>
                  <a:gd name="T3" fmla="*/ 13 h 14"/>
                  <a:gd name="T4" fmla="*/ 1 w 15"/>
                  <a:gd name="T5" fmla="*/ 12 h 14"/>
                  <a:gd name="T6" fmla="*/ 0 w 15"/>
                  <a:gd name="T7" fmla="*/ 11 h 14"/>
                  <a:gd name="T8" fmla="*/ 0 w 15"/>
                  <a:gd name="T9" fmla="*/ 11 h 14"/>
                  <a:gd name="T10" fmla="*/ 4 w 15"/>
                  <a:gd name="T11" fmla="*/ 9 h 14"/>
                  <a:gd name="T12" fmla="*/ 3 w 15"/>
                  <a:gd name="T13" fmla="*/ 6 h 14"/>
                  <a:gd name="T14" fmla="*/ 3 w 15"/>
                  <a:gd name="T15" fmla="*/ 1 h 14"/>
                  <a:gd name="T16" fmla="*/ 8 w 15"/>
                  <a:gd name="T17" fmla="*/ 3 h 14"/>
                  <a:gd name="T18" fmla="*/ 15 w 15"/>
                  <a:gd name="T19" fmla="*/ 3 h 14"/>
                  <a:gd name="T20" fmla="*/ 15 w 15"/>
                  <a:gd name="T21" fmla="*/ 5 h 14"/>
                  <a:gd name="T22" fmla="*/ 11 w 15"/>
                  <a:gd name="T23" fmla="*/ 9 h 14"/>
                  <a:gd name="T24" fmla="*/ 7 w 15"/>
                  <a:gd name="T25" fmla="*/ 8 h 14"/>
                  <a:gd name="T26" fmla="*/ 3 w 15"/>
                  <a:gd name="T27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14">
                    <a:moveTo>
                      <a:pt x="3" y="13"/>
                    </a:moveTo>
                    <a:cubicBezTo>
                      <a:pt x="3" y="13"/>
                      <a:pt x="3" y="13"/>
                      <a:pt x="2" y="13"/>
                    </a:cubicBezTo>
                    <a:cubicBezTo>
                      <a:pt x="1" y="14"/>
                      <a:pt x="1" y="12"/>
                      <a:pt x="1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8"/>
                      <a:pt x="3" y="12"/>
                      <a:pt x="4" y="9"/>
                    </a:cubicBezTo>
                    <a:cubicBezTo>
                      <a:pt x="4" y="8"/>
                      <a:pt x="0" y="7"/>
                      <a:pt x="3" y="6"/>
                    </a:cubicBezTo>
                    <a:cubicBezTo>
                      <a:pt x="6" y="4"/>
                      <a:pt x="1" y="2"/>
                      <a:pt x="3" y="1"/>
                    </a:cubicBezTo>
                    <a:cubicBezTo>
                      <a:pt x="5" y="0"/>
                      <a:pt x="6" y="4"/>
                      <a:pt x="8" y="3"/>
                    </a:cubicBezTo>
                    <a:cubicBezTo>
                      <a:pt x="10" y="2"/>
                      <a:pt x="13" y="2"/>
                      <a:pt x="15" y="3"/>
                    </a:cubicBezTo>
                    <a:cubicBezTo>
                      <a:pt x="15" y="3"/>
                      <a:pt x="15" y="4"/>
                      <a:pt x="15" y="5"/>
                    </a:cubicBezTo>
                    <a:cubicBezTo>
                      <a:pt x="15" y="7"/>
                      <a:pt x="12" y="8"/>
                      <a:pt x="11" y="9"/>
                    </a:cubicBezTo>
                    <a:cubicBezTo>
                      <a:pt x="9" y="10"/>
                      <a:pt x="8" y="10"/>
                      <a:pt x="7" y="8"/>
                    </a:cubicBezTo>
                    <a:cubicBezTo>
                      <a:pt x="7" y="10"/>
                      <a:pt x="6" y="13"/>
                      <a:pt x="3" y="13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8" name="Freeform 1543"/>
              <p:cNvSpPr/>
              <p:nvPr/>
            </p:nvSpPr>
            <p:spPr bwMode="auto">
              <a:xfrm>
                <a:off x="1354" y="370"/>
                <a:ext cx="38" cy="24"/>
              </a:xfrm>
              <a:custGeom>
                <a:avLst/>
                <a:gdLst>
                  <a:gd name="T0" fmla="*/ 12 w 16"/>
                  <a:gd name="T1" fmla="*/ 0 h 10"/>
                  <a:gd name="T2" fmla="*/ 16 w 16"/>
                  <a:gd name="T3" fmla="*/ 5 h 10"/>
                  <a:gd name="T4" fmla="*/ 11 w 16"/>
                  <a:gd name="T5" fmla="*/ 8 h 10"/>
                  <a:gd name="T6" fmla="*/ 9 w 16"/>
                  <a:gd name="T7" fmla="*/ 9 h 10"/>
                  <a:gd name="T8" fmla="*/ 0 w 16"/>
                  <a:gd name="T9" fmla="*/ 6 h 10"/>
                  <a:gd name="T10" fmla="*/ 5 w 16"/>
                  <a:gd name="T11" fmla="*/ 6 h 10"/>
                  <a:gd name="T12" fmla="*/ 8 w 16"/>
                  <a:gd name="T13" fmla="*/ 4 h 10"/>
                  <a:gd name="T14" fmla="*/ 12 w 16"/>
                  <a:gd name="T1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10">
                    <a:moveTo>
                      <a:pt x="12" y="0"/>
                    </a:moveTo>
                    <a:cubicBezTo>
                      <a:pt x="12" y="2"/>
                      <a:pt x="15" y="3"/>
                      <a:pt x="16" y="5"/>
                    </a:cubicBezTo>
                    <a:cubicBezTo>
                      <a:pt x="12" y="3"/>
                      <a:pt x="10" y="4"/>
                      <a:pt x="11" y="8"/>
                    </a:cubicBezTo>
                    <a:cubicBezTo>
                      <a:pt x="11" y="9"/>
                      <a:pt x="9" y="10"/>
                      <a:pt x="9" y="9"/>
                    </a:cubicBezTo>
                    <a:cubicBezTo>
                      <a:pt x="6" y="8"/>
                      <a:pt x="3" y="10"/>
                      <a:pt x="0" y="6"/>
                    </a:cubicBezTo>
                    <a:cubicBezTo>
                      <a:pt x="2" y="6"/>
                      <a:pt x="3" y="4"/>
                      <a:pt x="5" y="6"/>
                    </a:cubicBezTo>
                    <a:cubicBezTo>
                      <a:pt x="7" y="7"/>
                      <a:pt x="7" y="6"/>
                      <a:pt x="8" y="4"/>
                    </a:cubicBezTo>
                    <a:cubicBezTo>
                      <a:pt x="9" y="2"/>
                      <a:pt x="10" y="0"/>
                      <a:pt x="12" y="0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89" name="Freeform 1544"/>
              <p:cNvSpPr/>
              <p:nvPr/>
            </p:nvSpPr>
            <p:spPr bwMode="auto">
              <a:xfrm>
                <a:off x="1345" y="425"/>
                <a:ext cx="11" cy="28"/>
              </a:xfrm>
              <a:custGeom>
                <a:avLst/>
                <a:gdLst>
                  <a:gd name="T0" fmla="*/ 1 w 5"/>
                  <a:gd name="T1" fmla="*/ 8 h 12"/>
                  <a:gd name="T2" fmla="*/ 2 w 5"/>
                  <a:gd name="T3" fmla="*/ 0 h 12"/>
                  <a:gd name="T4" fmla="*/ 4 w 5"/>
                  <a:gd name="T5" fmla="*/ 9 h 12"/>
                  <a:gd name="T6" fmla="*/ 4 w 5"/>
                  <a:gd name="T7" fmla="*/ 9 h 12"/>
                  <a:gd name="T8" fmla="*/ 2 w 5"/>
                  <a:gd name="T9" fmla="*/ 12 h 12"/>
                  <a:gd name="T10" fmla="*/ 0 w 5"/>
                  <a:gd name="T11" fmla="*/ 10 h 12"/>
                  <a:gd name="T12" fmla="*/ 1 w 5"/>
                  <a:gd name="T13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2">
                    <a:moveTo>
                      <a:pt x="1" y="8"/>
                    </a:moveTo>
                    <a:cubicBezTo>
                      <a:pt x="0" y="5"/>
                      <a:pt x="3" y="3"/>
                      <a:pt x="2" y="0"/>
                    </a:cubicBezTo>
                    <a:cubicBezTo>
                      <a:pt x="5" y="2"/>
                      <a:pt x="5" y="5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11"/>
                      <a:pt x="3" y="12"/>
                      <a:pt x="2" y="12"/>
                    </a:cubicBezTo>
                    <a:cubicBezTo>
                      <a:pt x="0" y="12"/>
                      <a:pt x="1" y="10"/>
                      <a:pt x="0" y="10"/>
                    </a:cubicBezTo>
                    <a:cubicBezTo>
                      <a:pt x="0" y="9"/>
                      <a:pt x="0" y="8"/>
                      <a:pt x="1" y="8"/>
                    </a:cubicBezTo>
                    <a:close/>
                  </a:path>
                </a:pathLst>
              </a:custGeom>
              <a:solidFill>
                <a:srgbClr val="8D8E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0" name="Freeform 1545"/>
              <p:cNvSpPr/>
              <p:nvPr/>
            </p:nvSpPr>
            <p:spPr bwMode="auto">
              <a:xfrm>
                <a:off x="1354" y="439"/>
                <a:ext cx="10" cy="12"/>
              </a:xfrm>
              <a:custGeom>
                <a:avLst/>
                <a:gdLst>
                  <a:gd name="T0" fmla="*/ 3 w 4"/>
                  <a:gd name="T1" fmla="*/ 0 h 5"/>
                  <a:gd name="T2" fmla="*/ 4 w 4"/>
                  <a:gd name="T3" fmla="*/ 3 h 5"/>
                  <a:gd name="T4" fmla="*/ 0 w 4"/>
                  <a:gd name="T5" fmla="*/ 3 h 5"/>
                  <a:gd name="T6" fmla="*/ 0 w 4"/>
                  <a:gd name="T7" fmla="*/ 3 h 5"/>
                  <a:gd name="T8" fmla="*/ 3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3" y="0"/>
                    </a:moveTo>
                    <a:cubicBezTo>
                      <a:pt x="3" y="1"/>
                      <a:pt x="3" y="2"/>
                      <a:pt x="4" y="3"/>
                    </a:cubicBezTo>
                    <a:cubicBezTo>
                      <a:pt x="1" y="5"/>
                      <a:pt x="1" y="5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8D8E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1" name="Freeform 1546"/>
              <p:cNvSpPr/>
              <p:nvPr/>
            </p:nvSpPr>
            <p:spPr bwMode="auto">
              <a:xfrm>
                <a:off x="1383" y="384"/>
                <a:ext cx="7" cy="12"/>
              </a:xfrm>
              <a:custGeom>
                <a:avLst/>
                <a:gdLst>
                  <a:gd name="T0" fmla="*/ 3 w 3"/>
                  <a:gd name="T1" fmla="*/ 1 h 5"/>
                  <a:gd name="T2" fmla="*/ 2 w 3"/>
                  <a:gd name="T3" fmla="*/ 5 h 5"/>
                  <a:gd name="T4" fmla="*/ 1 w 3"/>
                  <a:gd name="T5" fmla="*/ 0 h 5"/>
                  <a:gd name="T6" fmla="*/ 3 w 3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3" y="1"/>
                    </a:moveTo>
                    <a:cubicBezTo>
                      <a:pt x="3" y="2"/>
                      <a:pt x="2" y="3"/>
                      <a:pt x="2" y="5"/>
                    </a:cubicBezTo>
                    <a:cubicBezTo>
                      <a:pt x="1" y="3"/>
                      <a:pt x="0" y="2"/>
                      <a:pt x="1" y="0"/>
                    </a:cubicBezTo>
                    <a:cubicBezTo>
                      <a:pt x="1" y="0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2" name="Freeform 1547"/>
              <p:cNvSpPr/>
              <p:nvPr/>
            </p:nvSpPr>
            <p:spPr bwMode="auto">
              <a:xfrm>
                <a:off x="1425" y="356"/>
                <a:ext cx="12" cy="7"/>
              </a:xfrm>
              <a:custGeom>
                <a:avLst/>
                <a:gdLst>
                  <a:gd name="T0" fmla="*/ 3 w 5"/>
                  <a:gd name="T1" fmla="*/ 3 h 3"/>
                  <a:gd name="T2" fmla="*/ 2 w 5"/>
                  <a:gd name="T3" fmla="*/ 3 h 3"/>
                  <a:gd name="T4" fmla="*/ 1 w 5"/>
                  <a:gd name="T5" fmla="*/ 0 h 3"/>
                  <a:gd name="T6" fmla="*/ 1 w 5"/>
                  <a:gd name="T7" fmla="*/ 0 h 3"/>
                  <a:gd name="T8" fmla="*/ 4 w 5"/>
                  <a:gd name="T9" fmla="*/ 0 h 3"/>
                  <a:gd name="T10" fmla="*/ 4 w 5"/>
                  <a:gd name="T11" fmla="*/ 0 h 3"/>
                  <a:gd name="T12" fmla="*/ 3 w 5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3" y="3"/>
                      <a:pt x="3" y="3"/>
                      <a:pt x="2" y="3"/>
                    </a:cubicBezTo>
                    <a:cubicBezTo>
                      <a:pt x="2" y="2"/>
                      <a:pt x="0" y="2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4" y="2"/>
                      <a:pt x="3" y="3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3" name="Freeform 1548"/>
              <p:cNvSpPr/>
              <p:nvPr/>
            </p:nvSpPr>
            <p:spPr bwMode="auto">
              <a:xfrm>
                <a:off x="1337" y="358"/>
                <a:ext cx="8" cy="7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0 h 3"/>
                  <a:gd name="T4" fmla="*/ 3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1" y="3"/>
                      <a:pt x="0" y="2"/>
                      <a:pt x="0" y="0"/>
                    </a:cubicBezTo>
                    <a:cubicBezTo>
                      <a:pt x="2" y="1"/>
                      <a:pt x="2" y="2"/>
                      <a:pt x="3" y="3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4" name="Freeform 1549"/>
              <p:cNvSpPr/>
              <p:nvPr/>
            </p:nvSpPr>
            <p:spPr bwMode="auto">
              <a:xfrm>
                <a:off x="1378" y="349"/>
                <a:ext cx="7" cy="7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1 h 3"/>
                  <a:gd name="T4" fmla="*/ 3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1" y="0"/>
                      <a:pt x="2" y="2"/>
                      <a:pt x="3" y="1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5" name="Freeform 1550"/>
              <p:cNvSpPr/>
              <p:nvPr/>
            </p:nvSpPr>
            <p:spPr bwMode="auto">
              <a:xfrm>
                <a:off x="858" y="1152"/>
                <a:ext cx="147" cy="152"/>
              </a:xfrm>
              <a:custGeom>
                <a:avLst/>
                <a:gdLst>
                  <a:gd name="T0" fmla="*/ 2 w 62"/>
                  <a:gd name="T1" fmla="*/ 49 h 64"/>
                  <a:gd name="T2" fmla="*/ 1 w 62"/>
                  <a:gd name="T3" fmla="*/ 46 h 64"/>
                  <a:gd name="T4" fmla="*/ 4 w 62"/>
                  <a:gd name="T5" fmla="*/ 39 h 64"/>
                  <a:gd name="T6" fmla="*/ 7 w 62"/>
                  <a:gd name="T7" fmla="*/ 39 h 64"/>
                  <a:gd name="T8" fmla="*/ 11 w 62"/>
                  <a:gd name="T9" fmla="*/ 41 h 64"/>
                  <a:gd name="T10" fmla="*/ 15 w 62"/>
                  <a:gd name="T11" fmla="*/ 36 h 64"/>
                  <a:gd name="T12" fmla="*/ 10 w 62"/>
                  <a:gd name="T13" fmla="*/ 32 h 64"/>
                  <a:gd name="T14" fmla="*/ 7 w 62"/>
                  <a:gd name="T15" fmla="*/ 32 h 64"/>
                  <a:gd name="T16" fmla="*/ 1 w 62"/>
                  <a:gd name="T17" fmla="*/ 21 h 64"/>
                  <a:gd name="T18" fmla="*/ 3 w 62"/>
                  <a:gd name="T19" fmla="*/ 21 h 64"/>
                  <a:gd name="T20" fmla="*/ 11 w 62"/>
                  <a:gd name="T21" fmla="*/ 26 h 64"/>
                  <a:gd name="T22" fmla="*/ 16 w 62"/>
                  <a:gd name="T23" fmla="*/ 24 h 64"/>
                  <a:gd name="T24" fmla="*/ 16 w 62"/>
                  <a:gd name="T25" fmla="*/ 25 h 64"/>
                  <a:gd name="T26" fmla="*/ 15 w 62"/>
                  <a:gd name="T27" fmla="*/ 27 h 64"/>
                  <a:gd name="T28" fmla="*/ 16 w 62"/>
                  <a:gd name="T29" fmla="*/ 24 h 64"/>
                  <a:gd name="T30" fmla="*/ 11 w 62"/>
                  <a:gd name="T31" fmla="*/ 19 h 64"/>
                  <a:gd name="T32" fmla="*/ 20 w 62"/>
                  <a:gd name="T33" fmla="*/ 11 h 64"/>
                  <a:gd name="T34" fmla="*/ 26 w 62"/>
                  <a:gd name="T35" fmla="*/ 9 h 64"/>
                  <a:gd name="T36" fmla="*/ 33 w 62"/>
                  <a:gd name="T37" fmla="*/ 7 h 64"/>
                  <a:gd name="T38" fmla="*/ 39 w 62"/>
                  <a:gd name="T39" fmla="*/ 3 h 64"/>
                  <a:gd name="T40" fmla="*/ 40 w 62"/>
                  <a:gd name="T41" fmla="*/ 3 h 64"/>
                  <a:gd name="T42" fmla="*/ 40 w 62"/>
                  <a:gd name="T43" fmla="*/ 2 h 64"/>
                  <a:gd name="T44" fmla="*/ 43 w 62"/>
                  <a:gd name="T45" fmla="*/ 0 h 64"/>
                  <a:gd name="T46" fmla="*/ 44 w 62"/>
                  <a:gd name="T47" fmla="*/ 0 h 64"/>
                  <a:gd name="T48" fmla="*/ 45 w 62"/>
                  <a:gd name="T49" fmla="*/ 2 h 64"/>
                  <a:gd name="T50" fmla="*/ 43 w 62"/>
                  <a:gd name="T51" fmla="*/ 9 h 64"/>
                  <a:gd name="T52" fmla="*/ 41 w 62"/>
                  <a:gd name="T53" fmla="*/ 11 h 64"/>
                  <a:gd name="T54" fmla="*/ 39 w 62"/>
                  <a:gd name="T55" fmla="*/ 9 h 64"/>
                  <a:gd name="T56" fmla="*/ 39 w 62"/>
                  <a:gd name="T57" fmla="*/ 10 h 64"/>
                  <a:gd name="T58" fmla="*/ 41 w 62"/>
                  <a:gd name="T59" fmla="*/ 14 h 64"/>
                  <a:gd name="T60" fmla="*/ 36 w 62"/>
                  <a:gd name="T61" fmla="*/ 14 h 64"/>
                  <a:gd name="T62" fmla="*/ 38 w 62"/>
                  <a:gd name="T63" fmla="*/ 18 h 64"/>
                  <a:gd name="T64" fmla="*/ 42 w 62"/>
                  <a:gd name="T65" fmla="*/ 18 h 64"/>
                  <a:gd name="T66" fmla="*/ 45 w 62"/>
                  <a:gd name="T67" fmla="*/ 17 h 64"/>
                  <a:gd name="T68" fmla="*/ 46 w 62"/>
                  <a:gd name="T69" fmla="*/ 22 h 64"/>
                  <a:gd name="T70" fmla="*/ 54 w 62"/>
                  <a:gd name="T71" fmla="*/ 15 h 64"/>
                  <a:gd name="T72" fmla="*/ 56 w 62"/>
                  <a:gd name="T73" fmla="*/ 18 h 64"/>
                  <a:gd name="T74" fmla="*/ 54 w 62"/>
                  <a:gd name="T75" fmla="*/ 26 h 64"/>
                  <a:gd name="T76" fmla="*/ 53 w 62"/>
                  <a:gd name="T77" fmla="*/ 28 h 64"/>
                  <a:gd name="T78" fmla="*/ 48 w 62"/>
                  <a:gd name="T79" fmla="*/ 29 h 64"/>
                  <a:gd name="T80" fmla="*/ 45 w 62"/>
                  <a:gd name="T81" fmla="*/ 31 h 64"/>
                  <a:gd name="T82" fmla="*/ 44 w 62"/>
                  <a:gd name="T83" fmla="*/ 32 h 64"/>
                  <a:gd name="T84" fmla="*/ 42 w 62"/>
                  <a:gd name="T85" fmla="*/ 35 h 64"/>
                  <a:gd name="T86" fmla="*/ 45 w 62"/>
                  <a:gd name="T87" fmla="*/ 35 h 64"/>
                  <a:gd name="T88" fmla="*/ 48 w 62"/>
                  <a:gd name="T89" fmla="*/ 35 h 64"/>
                  <a:gd name="T90" fmla="*/ 45 w 62"/>
                  <a:gd name="T91" fmla="*/ 32 h 64"/>
                  <a:gd name="T92" fmla="*/ 52 w 62"/>
                  <a:gd name="T93" fmla="*/ 28 h 64"/>
                  <a:gd name="T94" fmla="*/ 58 w 62"/>
                  <a:gd name="T95" fmla="*/ 37 h 64"/>
                  <a:gd name="T96" fmla="*/ 58 w 62"/>
                  <a:gd name="T97" fmla="*/ 41 h 64"/>
                  <a:gd name="T98" fmla="*/ 34 w 62"/>
                  <a:gd name="T99" fmla="*/ 52 h 64"/>
                  <a:gd name="T100" fmla="*/ 20 w 62"/>
                  <a:gd name="T101" fmla="*/ 57 h 64"/>
                  <a:gd name="T102" fmla="*/ 13 w 62"/>
                  <a:gd name="T103" fmla="*/ 63 h 64"/>
                  <a:gd name="T104" fmla="*/ 8 w 62"/>
                  <a:gd name="T105" fmla="*/ 64 h 64"/>
                  <a:gd name="T106" fmla="*/ 0 w 62"/>
                  <a:gd name="T107" fmla="*/ 62 h 64"/>
                  <a:gd name="T108" fmla="*/ 3 w 62"/>
                  <a:gd name="T109" fmla="*/ 53 h 64"/>
                  <a:gd name="T110" fmla="*/ 4 w 62"/>
                  <a:gd name="T111" fmla="*/ 52 h 64"/>
                  <a:gd name="T112" fmla="*/ 2 w 62"/>
                  <a:gd name="T113" fmla="*/ 50 h 64"/>
                  <a:gd name="T114" fmla="*/ 2 w 62"/>
                  <a:gd name="T115" fmla="*/ 49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2" h="64">
                    <a:moveTo>
                      <a:pt x="2" y="49"/>
                    </a:moveTo>
                    <a:cubicBezTo>
                      <a:pt x="0" y="48"/>
                      <a:pt x="1" y="47"/>
                      <a:pt x="1" y="46"/>
                    </a:cubicBezTo>
                    <a:cubicBezTo>
                      <a:pt x="1" y="44"/>
                      <a:pt x="3" y="42"/>
                      <a:pt x="4" y="39"/>
                    </a:cubicBezTo>
                    <a:cubicBezTo>
                      <a:pt x="4" y="36"/>
                      <a:pt x="6" y="38"/>
                      <a:pt x="7" y="39"/>
                    </a:cubicBezTo>
                    <a:cubicBezTo>
                      <a:pt x="8" y="40"/>
                      <a:pt x="8" y="44"/>
                      <a:pt x="11" y="41"/>
                    </a:cubicBezTo>
                    <a:cubicBezTo>
                      <a:pt x="13" y="40"/>
                      <a:pt x="16" y="39"/>
                      <a:pt x="15" y="36"/>
                    </a:cubicBezTo>
                    <a:cubicBezTo>
                      <a:pt x="15" y="34"/>
                      <a:pt x="13" y="32"/>
                      <a:pt x="10" y="32"/>
                    </a:cubicBezTo>
                    <a:cubicBezTo>
                      <a:pt x="9" y="33"/>
                      <a:pt x="7" y="33"/>
                      <a:pt x="7" y="32"/>
                    </a:cubicBezTo>
                    <a:cubicBezTo>
                      <a:pt x="7" y="27"/>
                      <a:pt x="0" y="27"/>
                      <a:pt x="1" y="21"/>
                    </a:cubicBezTo>
                    <a:cubicBezTo>
                      <a:pt x="2" y="21"/>
                      <a:pt x="3" y="21"/>
                      <a:pt x="3" y="21"/>
                    </a:cubicBezTo>
                    <a:cubicBezTo>
                      <a:pt x="6" y="21"/>
                      <a:pt x="11" y="21"/>
                      <a:pt x="11" y="26"/>
                    </a:cubicBezTo>
                    <a:cubicBezTo>
                      <a:pt x="12" y="23"/>
                      <a:pt x="14" y="24"/>
                      <a:pt x="16" y="24"/>
                    </a:cubicBezTo>
                    <a:cubicBezTo>
                      <a:pt x="16" y="24"/>
                      <a:pt x="16" y="25"/>
                      <a:pt x="16" y="25"/>
                    </a:cubicBezTo>
                    <a:cubicBezTo>
                      <a:pt x="17" y="26"/>
                      <a:pt x="15" y="26"/>
                      <a:pt x="15" y="27"/>
                    </a:cubicBezTo>
                    <a:cubicBezTo>
                      <a:pt x="16" y="27"/>
                      <a:pt x="18" y="26"/>
                      <a:pt x="16" y="24"/>
                    </a:cubicBezTo>
                    <a:cubicBezTo>
                      <a:pt x="14" y="23"/>
                      <a:pt x="12" y="21"/>
                      <a:pt x="11" y="19"/>
                    </a:cubicBezTo>
                    <a:cubicBezTo>
                      <a:pt x="13" y="14"/>
                      <a:pt x="17" y="13"/>
                      <a:pt x="20" y="11"/>
                    </a:cubicBezTo>
                    <a:cubicBezTo>
                      <a:pt x="22" y="10"/>
                      <a:pt x="24" y="10"/>
                      <a:pt x="26" y="9"/>
                    </a:cubicBezTo>
                    <a:cubicBezTo>
                      <a:pt x="29" y="10"/>
                      <a:pt x="31" y="10"/>
                      <a:pt x="33" y="7"/>
                    </a:cubicBezTo>
                    <a:cubicBezTo>
                      <a:pt x="35" y="5"/>
                      <a:pt x="37" y="4"/>
                      <a:pt x="39" y="3"/>
                    </a:cubicBezTo>
                    <a:cubicBezTo>
                      <a:pt x="39" y="3"/>
                      <a:pt x="40" y="3"/>
                      <a:pt x="40" y="3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40" y="0"/>
                      <a:pt x="41" y="0"/>
                      <a:pt x="43" y="0"/>
                    </a:cubicBezTo>
                    <a:cubicBezTo>
                      <a:pt x="43" y="0"/>
                      <a:pt x="43" y="0"/>
                      <a:pt x="44" y="0"/>
                    </a:cubicBezTo>
                    <a:cubicBezTo>
                      <a:pt x="45" y="1"/>
                      <a:pt x="45" y="1"/>
                      <a:pt x="45" y="2"/>
                    </a:cubicBezTo>
                    <a:cubicBezTo>
                      <a:pt x="45" y="5"/>
                      <a:pt x="43" y="7"/>
                      <a:pt x="43" y="9"/>
                    </a:cubicBezTo>
                    <a:cubicBezTo>
                      <a:pt x="42" y="10"/>
                      <a:pt x="42" y="11"/>
                      <a:pt x="41" y="11"/>
                    </a:cubicBezTo>
                    <a:cubicBezTo>
                      <a:pt x="40" y="11"/>
                      <a:pt x="39" y="10"/>
                      <a:pt x="39" y="9"/>
                    </a:cubicBezTo>
                    <a:cubicBezTo>
                      <a:pt x="38" y="9"/>
                      <a:pt x="39" y="10"/>
                      <a:pt x="39" y="10"/>
                    </a:cubicBezTo>
                    <a:cubicBezTo>
                      <a:pt x="40" y="12"/>
                      <a:pt x="42" y="12"/>
                      <a:pt x="41" y="14"/>
                    </a:cubicBezTo>
                    <a:cubicBezTo>
                      <a:pt x="39" y="16"/>
                      <a:pt x="37" y="15"/>
                      <a:pt x="36" y="14"/>
                    </a:cubicBezTo>
                    <a:cubicBezTo>
                      <a:pt x="35" y="17"/>
                      <a:pt x="36" y="18"/>
                      <a:pt x="38" y="18"/>
                    </a:cubicBezTo>
                    <a:cubicBezTo>
                      <a:pt x="39" y="19"/>
                      <a:pt x="41" y="20"/>
                      <a:pt x="42" y="18"/>
                    </a:cubicBezTo>
                    <a:cubicBezTo>
                      <a:pt x="43" y="17"/>
                      <a:pt x="44" y="16"/>
                      <a:pt x="45" y="17"/>
                    </a:cubicBezTo>
                    <a:cubicBezTo>
                      <a:pt x="47" y="18"/>
                      <a:pt x="47" y="20"/>
                      <a:pt x="46" y="22"/>
                    </a:cubicBezTo>
                    <a:cubicBezTo>
                      <a:pt x="47" y="18"/>
                      <a:pt x="50" y="15"/>
                      <a:pt x="54" y="15"/>
                    </a:cubicBezTo>
                    <a:cubicBezTo>
                      <a:pt x="56" y="15"/>
                      <a:pt x="58" y="16"/>
                      <a:pt x="56" y="18"/>
                    </a:cubicBezTo>
                    <a:cubicBezTo>
                      <a:pt x="54" y="20"/>
                      <a:pt x="53" y="23"/>
                      <a:pt x="54" y="26"/>
                    </a:cubicBezTo>
                    <a:cubicBezTo>
                      <a:pt x="54" y="27"/>
                      <a:pt x="54" y="28"/>
                      <a:pt x="53" y="28"/>
                    </a:cubicBezTo>
                    <a:cubicBezTo>
                      <a:pt x="51" y="27"/>
                      <a:pt x="49" y="26"/>
                      <a:pt x="48" y="29"/>
                    </a:cubicBezTo>
                    <a:cubicBezTo>
                      <a:pt x="47" y="30"/>
                      <a:pt x="46" y="30"/>
                      <a:pt x="45" y="31"/>
                    </a:cubicBezTo>
                    <a:cubicBezTo>
                      <a:pt x="45" y="32"/>
                      <a:pt x="44" y="32"/>
                      <a:pt x="44" y="32"/>
                    </a:cubicBezTo>
                    <a:cubicBezTo>
                      <a:pt x="43" y="33"/>
                      <a:pt x="41" y="34"/>
                      <a:pt x="42" y="35"/>
                    </a:cubicBezTo>
                    <a:cubicBezTo>
                      <a:pt x="43" y="37"/>
                      <a:pt x="44" y="35"/>
                      <a:pt x="45" y="35"/>
                    </a:cubicBezTo>
                    <a:cubicBezTo>
                      <a:pt x="46" y="35"/>
                      <a:pt x="46" y="35"/>
                      <a:pt x="48" y="35"/>
                    </a:cubicBezTo>
                    <a:cubicBezTo>
                      <a:pt x="46" y="34"/>
                      <a:pt x="45" y="34"/>
                      <a:pt x="45" y="32"/>
                    </a:cubicBezTo>
                    <a:cubicBezTo>
                      <a:pt x="47" y="30"/>
                      <a:pt x="48" y="27"/>
                      <a:pt x="52" y="28"/>
                    </a:cubicBezTo>
                    <a:cubicBezTo>
                      <a:pt x="53" y="31"/>
                      <a:pt x="52" y="36"/>
                      <a:pt x="58" y="37"/>
                    </a:cubicBezTo>
                    <a:cubicBezTo>
                      <a:pt x="62" y="37"/>
                      <a:pt x="58" y="40"/>
                      <a:pt x="58" y="41"/>
                    </a:cubicBezTo>
                    <a:cubicBezTo>
                      <a:pt x="51" y="46"/>
                      <a:pt x="42" y="49"/>
                      <a:pt x="34" y="52"/>
                    </a:cubicBezTo>
                    <a:cubicBezTo>
                      <a:pt x="29" y="54"/>
                      <a:pt x="25" y="56"/>
                      <a:pt x="20" y="57"/>
                    </a:cubicBezTo>
                    <a:cubicBezTo>
                      <a:pt x="17" y="59"/>
                      <a:pt x="15" y="60"/>
                      <a:pt x="13" y="63"/>
                    </a:cubicBezTo>
                    <a:cubicBezTo>
                      <a:pt x="11" y="64"/>
                      <a:pt x="10" y="64"/>
                      <a:pt x="8" y="64"/>
                    </a:cubicBezTo>
                    <a:cubicBezTo>
                      <a:pt x="6" y="61"/>
                      <a:pt x="4" y="58"/>
                      <a:pt x="0" y="62"/>
                    </a:cubicBezTo>
                    <a:cubicBezTo>
                      <a:pt x="1" y="59"/>
                      <a:pt x="2" y="56"/>
                      <a:pt x="3" y="53"/>
                    </a:cubicBezTo>
                    <a:cubicBezTo>
                      <a:pt x="3" y="53"/>
                      <a:pt x="3" y="53"/>
                      <a:pt x="4" y="52"/>
                    </a:cubicBezTo>
                    <a:cubicBezTo>
                      <a:pt x="4" y="51"/>
                      <a:pt x="3" y="51"/>
                      <a:pt x="2" y="50"/>
                    </a:cubicBezTo>
                    <a:cubicBezTo>
                      <a:pt x="2" y="50"/>
                      <a:pt x="2" y="49"/>
                      <a:pt x="2" y="49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6" name="Freeform 1551"/>
              <p:cNvSpPr/>
              <p:nvPr/>
            </p:nvSpPr>
            <p:spPr bwMode="auto">
              <a:xfrm>
                <a:off x="974" y="1226"/>
                <a:ext cx="88" cy="57"/>
              </a:xfrm>
              <a:custGeom>
                <a:avLst/>
                <a:gdLst>
                  <a:gd name="T0" fmla="*/ 1 w 37"/>
                  <a:gd name="T1" fmla="*/ 23 h 24"/>
                  <a:gd name="T2" fmla="*/ 0 w 37"/>
                  <a:gd name="T3" fmla="*/ 23 h 24"/>
                  <a:gd name="T4" fmla="*/ 1 w 37"/>
                  <a:gd name="T5" fmla="*/ 16 h 24"/>
                  <a:gd name="T6" fmla="*/ 11 w 37"/>
                  <a:gd name="T7" fmla="*/ 9 h 24"/>
                  <a:gd name="T8" fmla="*/ 21 w 37"/>
                  <a:gd name="T9" fmla="*/ 3 h 24"/>
                  <a:gd name="T10" fmla="*/ 26 w 37"/>
                  <a:gd name="T11" fmla="*/ 0 h 24"/>
                  <a:gd name="T12" fmla="*/ 32 w 37"/>
                  <a:gd name="T13" fmla="*/ 1 h 24"/>
                  <a:gd name="T14" fmla="*/ 36 w 37"/>
                  <a:gd name="T15" fmla="*/ 6 h 24"/>
                  <a:gd name="T16" fmla="*/ 30 w 37"/>
                  <a:gd name="T17" fmla="*/ 9 h 24"/>
                  <a:gd name="T18" fmla="*/ 29 w 37"/>
                  <a:gd name="T19" fmla="*/ 10 h 24"/>
                  <a:gd name="T20" fmla="*/ 5 w 37"/>
                  <a:gd name="T21" fmla="*/ 20 h 24"/>
                  <a:gd name="T22" fmla="*/ 1 w 37"/>
                  <a:gd name="T23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" h="24">
                    <a:moveTo>
                      <a:pt x="1" y="23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1"/>
                      <a:pt x="3" y="19"/>
                      <a:pt x="1" y="16"/>
                    </a:cubicBezTo>
                    <a:cubicBezTo>
                      <a:pt x="3" y="12"/>
                      <a:pt x="7" y="11"/>
                      <a:pt x="11" y="9"/>
                    </a:cubicBezTo>
                    <a:cubicBezTo>
                      <a:pt x="14" y="7"/>
                      <a:pt x="18" y="6"/>
                      <a:pt x="21" y="3"/>
                    </a:cubicBezTo>
                    <a:cubicBezTo>
                      <a:pt x="22" y="1"/>
                      <a:pt x="24" y="0"/>
                      <a:pt x="26" y="0"/>
                    </a:cubicBezTo>
                    <a:cubicBezTo>
                      <a:pt x="28" y="1"/>
                      <a:pt x="30" y="1"/>
                      <a:pt x="32" y="1"/>
                    </a:cubicBezTo>
                    <a:cubicBezTo>
                      <a:pt x="35" y="1"/>
                      <a:pt x="37" y="2"/>
                      <a:pt x="36" y="6"/>
                    </a:cubicBezTo>
                    <a:cubicBezTo>
                      <a:pt x="33" y="5"/>
                      <a:pt x="32" y="8"/>
                      <a:pt x="30" y="9"/>
                    </a:cubicBezTo>
                    <a:cubicBezTo>
                      <a:pt x="30" y="9"/>
                      <a:pt x="30" y="10"/>
                      <a:pt x="29" y="10"/>
                    </a:cubicBezTo>
                    <a:cubicBezTo>
                      <a:pt x="20" y="11"/>
                      <a:pt x="13" y="16"/>
                      <a:pt x="5" y="20"/>
                    </a:cubicBezTo>
                    <a:cubicBezTo>
                      <a:pt x="3" y="21"/>
                      <a:pt x="4" y="24"/>
                      <a:pt x="1" y="23"/>
                    </a:cubicBezTo>
                    <a:close/>
                  </a:path>
                </a:pathLst>
              </a:custGeom>
              <a:solidFill>
                <a:srgbClr val="97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7" name="Freeform 1552"/>
              <p:cNvSpPr/>
              <p:nvPr/>
            </p:nvSpPr>
            <p:spPr bwMode="auto">
              <a:xfrm>
                <a:off x="889" y="1233"/>
                <a:ext cx="138" cy="69"/>
              </a:xfrm>
              <a:custGeom>
                <a:avLst/>
                <a:gdLst>
                  <a:gd name="T0" fmla="*/ 58 w 58"/>
                  <a:gd name="T1" fmla="*/ 1 h 29"/>
                  <a:gd name="T2" fmla="*/ 44 w 58"/>
                  <a:gd name="T3" fmla="*/ 9 h 29"/>
                  <a:gd name="T4" fmla="*/ 37 w 58"/>
                  <a:gd name="T5" fmla="*/ 13 h 29"/>
                  <a:gd name="T6" fmla="*/ 2 w 58"/>
                  <a:gd name="T7" fmla="*/ 28 h 29"/>
                  <a:gd name="T8" fmla="*/ 0 w 58"/>
                  <a:gd name="T9" fmla="*/ 29 h 29"/>
                  <a:gd name="T10" fmla="*/ 4 w 58"/>
                  <a:gd name="T11" fmla="*/ 24 h 29"/>
                  <a:gd name="T12" fmla="*/ 32 w 58"/>
                  <a:gd name="T13" fmla="*/ 12 h 29"/>
                  <a:gd name="T14" fmla="*/ 45 w 58"/>
                  <a:gd name="T15" fmla="*/ 6 h 29"/>
                  <a:gd name="T16" fmla="*/ 58 w 58"/>
                  <a:gd name="T17" fmla="*/ 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8" h="29">
                    <a:moveTo>
                      <a:pt x="58" y="1"/>
                    </a:moveTo>
                    <a:cubicBezTo>
                      <a:pt x="54" y="5"/>
                      <a:pt x="49" y="7"/>
                      <a:pt x="44" y="9"/>
                    </a:cubicBezTo>
                    <a:cubicBezTo>
                      <a:pt x="41" y="10"/>
                      <a:pt x="39" y="12"/>
                      <a:pt x="37" y="13"/>
                    </a:cubicBezTo>
                    <a:cubicBezTo>
                      <a:pt x="25" y="18"/>
                      <a:pt x="14" y="23"/>
                      <a:pt x="2" y="28"/>
                    </a:cubicBezTo>
                    <a:cubicBezTo>
                      <a:pt x="1" y="29"/>
                      <a:pt x="1" y="28"/>
                      <a:pt x="0" y="29"/>
                    </a:cubicBezTo>
                    <a:cubicBezTo>
                      <a:pt x="0" y="26"/>
                      <a:pt x="2" y="25"/>
                      <a:pt x="4" y="24"/>
                    </a:cubicBezTo>
                    <a:cubicBezTo>
                      <a:pt x="13" y="19"/>
                      <a:pt x="23" y="16"/>
                      <a:pt x="32" y="12"/>
                    </a:cubicBezTo>
                    <a:cubicBezTo>
                      <a:pt x="37" y="11"/>
                      <a:pt x="41" y="8"/>
                      <a:pt x="45" y="6"/>
                    </a:cubicBezTo>
                    <a:cubicBezTo>
                      <a:pt x="49" y="4"/>
                      <a:pt x="52" y="0"/>
                      <a:pt x="58" y="1"/>
                    </a:cubicBezTo>
                    <a:close/>
                  </a:path>
                </a:pathLst>
              </a:custGeom>
              <a:solidFill>
                <a:srgbClr val="A45F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8" name="Freeform 1553"/>
              <p:cNvSpPr/>
              <p:nvPr/>
            </p:nvSpPr>
            <p:spPr bwMode="auto">
              <a:xfrm>
                <a:off x="887" y="1461"/>
                <a:ext cx="16" cy="16"/>
              </a:xfrm>
              <a:custGeom>
                <a:avLst/>
                <a:gdLst>
                  <a:gd name="T0" fmla="*/ 6 w 7"/>
                  <a:gd name="T1" fmla="*/ 5 h 7"/>
                  <a:gd name="T2" fmla="*/ 2 w 7"/>
                  <a:gd name="T3" fmla="*/ 7 h 7"/>
                  <a:gd name="T4" fmla="*/ 0 w 7"/>
                  <a:gd name="T5" fmla="*/ 3 h 7"/>
                  <a:gd name="T6" fmla="*/ 2 w 7"/>
                  <a:gd name="T7" fmla="*/ 0 h 7"/>
                  <a:gd name="T8" fmla="*/ 6 w 7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6" y="5"/>
                    </a:moveTo>
                    <a:cubicBezTo>
                      <a:pt x="5" y="6"/>
                      <a:pt x="2" y="5"/>
                      <a:pt x="2" y="7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4" y="1"/>
                      <a:pt x="7" y="1"/>
                      <a:pt x="6" y="5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099" name="Freeform 1554"/>
              <p:cNvSpPr/>
              <p:nvPr/>
            </p:nvSpPr>
            <p:spPr bwMode="auto">
              <a:xfrm>
                <a:off x="894" y="1454"/>
                <a:ext cx="9" cy="7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2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1" y="1"/>
                      <a:pt x="3" y="0"/>
                      <a:pt x="4" y="2"/>
                    </a:cubicBezTo>
                    <a:cubicBezTo>
                      <a:pt x="2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0" name="Freeform 1555"/>
              <p:cNvSpPr/>
              <p:nvPr/>
            </p:nvSpPr>
            <p:spPr bwMode="auto">
              <a:xfrm>
                <a:off x="889" y="1451"/>
                <a:ext cx="5" cy="5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1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2" y="0"/>
                      <a:pt x="2" y="1"/>
                      <a:pt x="2" y="2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1" name="Freeform 1556"/>
              <p:cNvSpPr/>
              <p:nvPr/>
            </p:nvSpPr>
            <p:spPr bwMode="auto">
              <a:xfrm>
                <a:off x="1530" y="285"/>
                <a:ext cx="135" cy="107"/>
              </a:xfrm>
              <a:custGeom>
                <a:avLst/>
                <a:gdLst>
                  <a:gd name="T0" fmla="*/ 6 w 57"/>
                  <a:gd name="T1" fmla="*/ 5 h 45"/>
                  <a:gd name="T2" fmla="*/ 8 w 57"/>
                  <a:gd name="T3" fmla="*/ 5 h 45"/>
                  <a:gd name="T4" fmla="*/ 14 w 57"/>
                  <a:gd name="T5" fmla="*/ 1 h 45"/>
                  <a:gd name="T6" fmla="*/ 18 w 57"/>
                  <a:gd name="T7" fmla="*/ 2 h 45"/>
                  <a:gd name="T8" fmla="*/ 14 w 57"/>
                  <a:gd name="T9" fmla="*/ 4 h 45"/>
                  <a:gd name="T10" fmla="*/ 13 w 57"/>
                  <a:gd name="T11" fmla="*/ 6 h 45"/>
                  <a:gd name="T12" fmla="*/ 19 w 57"/>
                  <a:gd name="T13" fmla="*/ 8 h 45"/>
                  <a:gd name="T14" fmla="*/ 27 w 57"/>
                  <a:gd name="T15" fmla="*/ 7 h 45"/>
                  <a:gd name="T16" fmla="*/ 28 w 57"/>
                  <a:gd name="T17" fmla="*/ 6 h 45"/>
                  <a:gd name="T18" fmla="*/ 35 w 57"/>
                  <a:gd name="T19" fmla="*/ 5 h 45"/>
                  <a:gd name="T20" fmla="*/ 36 w 57"/>
                  <a:gd name="T21" fmla="*/ 8 h 45"/>
                  <a:gd name="T22" fmla="*/ 37 w 57"/>
                  <a:gd name="T23" fmla="*/ 9 h 45"/>
                  <a:gd name="T24" fmla="*/ 44 w 57"/>
                  <a:gd name="T25" fmla="*/ 11 h 45"/>
                  <a:gd name="T26" fmla="*/ 53 w 57"/>
                  <a:gd name="T27" fmla="*/ 11 h 45"/>
                  <a:gd name="T28" fmla="*/ 57 w 57"/>
                  <a:gd name="T29" fmla="*/ 14 h 45"/>
                  <a:gd name="T30" fmla="*/ 54 w 57"/>
                  <a:gd name="T31" fmla="*/ 28 h 45"/>
                  <a:gd name="T32" fmla="*/ 50 w 57"/>
                  <a:gd name="T33" fmla="*/ 37 h 45"/>
                  <a:gd name="T34" fmla="*/ 45 w 57"/>
                  <a:gd name="T35" fmla="*/ 45 h 45"/>
                  <a:gd name="T36" fmla="*/ 43 w 57"/>
                  <a:gd name="T37" fmla="*/ 42 h 45"/>
                  <a:gd name="T38" fmla="*/ 44 w 57"/>
                  <a:gd name="T39" fmla="*/ 31 h 45"/>
                  <a:gd name="T40" fmla="*/ 40 w 57"/>
                  <a:gd name="T41" fmla="*/ 28 h 45"/>
                  <a:gd name="T42" fmla="*/ 38 w 57"/>
                  <a:gd name="T43" fmla="*/ 26 h 45"/>
                  <a:gd name="T44" fmla="*/ 32 w 57"/>
                  <a:gd name="T45" fmla="*/ 23 h 45"/>
                  <a:gd name="T46" fmla="*/ 34 w 57"/>
                  <a:gd name="T47" fmla="*/ 24 h 45"/>
                  <a:gd name="T48" fmla="*/ 37 w 57"/>
                  <a:gd name="T49" fmla="*/ 25 h 45"/>
                  <a:gd name="T50" fmla="*/ 35 w 57"/>
                  <a:gd name="T51" fmla="*/ 29 h 45"/>
                  <a:gd name="T52" fmla="*/ 32 w 57"/>
                  <a:gd name="T53" fmla="*/ 37 h 45"/>
                  <a:gd name="T54" fmla="*/ 31 w 57"/>
                  <a:gd name="T55" fmla="*/ 42 h 45"/>
                  <a:gd name="T56" fmla="*/ 27 w 57"/>
                  <a:gd name="T57" fmla="*/ 41 h 45"/>
                  <a:gd name="T58" fmla="*/ 19 w 57"/>
                  <a:gd name="T59" fmla="*/ 40 h 45"/>
                  <a:gd name="T60" fmla="*/ 18 w 57"/>
                  <a:gd name="T61" fmla="*/ 40 h 45"/>
                  <a:gd name="T62" fmla="*/ 15 w 57"/>
                  <a:gd name="T63" fmla="*/ 38 h 45"/>
                  <a:gd name="T64" fmla="*/ 16 w 57"/>
                  <a:gd name="T65" fmla="*/ 35 h 45"/>
                  <a:gd name="T66" fmla="*/ 12 w 57"/>
                  <a:gd name="T67" fmla="*/ 33 h 45"/>
                  <a:gd name="T68" fmla="*/ 7 w 57"/>
                  <a:gd name="T69" fmla="*/ 32 h 45"/>
                  <a:gd name="T70" fmla="*/ 13 w 57"/>
                  <a:gd name="T71" fmla="*/ 30 h 45"/>
                  <a:gd name="T72" fmla="*/ 12 w 57"/>
                  <a:gd name="T73" fmla="*/ 26 h 45"/>
                  <a:gd name="T74" fmla="*/ 19 w 57"/>
                  <a:gd name="T75" fmla="*/ 25 h 45"/>
                  <a:gd name="T76" fmla="*/ 15 w 57"/>
                  <a:gd name="T77" fmla="*/ 22 h 45"/>
                  <a:gd name="T78" fmla="*/ 12 w 57"/>
                  <a:gd name="T79" fmla="*/ 20 h 45"/>
                  <a:gd name="T80" fmla="*/ 14 w 57"/>
                  <a:gd name="T81" fmla="*/ 19 h 45"/>
                  <a:gd name="T82" fmla="*/ 16 w 57"/>
                  <a:gd name="T83" fmla="*/ 17 h 45"/>
                  <a:gd name="T84" fmla="*/ 14 w 57"/>
                  <a:gd name="T85" fmla="*/ 12 h 45"/>
                  <a:gd name="T86" fmla="*/ 12 w 57"/>
                  <a:gd name="T87" fmla="*/ 11 h 45"/>
                  <a:gd name="T88" fmla="*/ 12 w 57"/>
                  <a:gd name="T89" fmla="*/ 13 h 45"/>
                  <a:gd name="T90" fmla="*/ 14 w 57"/>
                  <a:gd name="T91" fmla="*/ 18 h 45"/>
                  <a:gd name="T92" fmla="*/ 7 w 57"/>
                  <a:gd name="T93" fmla="*/ 15 h 45"/>
                  <a:gd name="T94" fmla="*/ 8 w 57"/>
                  <a:gd name="T95" fmla="*/ 14 h 45"/>
                  <a:gd name="T96" fmla="*/ 7 w 57"/>
                  <a:gd name="T97" fmla="*/ 15 h 45"/>
                  <a:gd name="T98" fmla="*/ 5 w 57"/>
                  <a:gd name="T99" fmla="*/ 12 h 45"/>
                  <a:gd name="T100" fmla="*/ 4 w 57"/>
                  <a:gd name="T101" fmla="*/ 10 h 45"/>
                  <a:gd name="T102" fmla="*/ 2 w 57"/>
                  <a:gd name="T103" fmla="*/ 5 h 45"/>
                  <a:gd name="T104" fmla="*/ 6 w 57"/>
                  <a:gd name="T105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7" h="45">
                    <a:moveTo>
                      <a:pt x="6" y="5"/>
                    </a:moveTo>
                    <a:cubicBezTo>
                      <a:pt x="7" y="5"/>
                      <a:pt x="7" y="5"/>
                      <a:pt x="8" y="5"/>
                    </a:cubicBezTo>
                    <a:cubicBezTo>
                      <a:pt x="11" y="6"/>
                      <a:pt x="12" y="4"/>
                      <a:pt x="14" y="1"/>
                    </a:cubicBezTo>
                    <a:cubicBezTo>
                      <a:pt x="15" y="0"/>
                      <a:pt x="17" y="2"/>
                      <a:pt x="18" y="2"/>
                    </a:cubicBezTo>
                    <a:cubicBezTo>
                      <a:pt x="17" y="2"/>
                      <a:pt x="17" y="7"/>
                      <a:pt x="14" y="4"/>
                    </a:cubicBezTo>
                    <a:cubicBezTo>
                      <a:pt x="14" y="3"/>
                      <a:pt x="13" y="5"/>
                      <a:pt x="13" y="6"/>
                    </a:cubicBezTo>
                    <a:cubicBezTo>
                      <a:pt x="14" y="8"/>
                      <a:pt x="16" y="10"/>
                      <a:pt x="19" y="8"/>
                    </a:cubicBezTo>
                    <a:cubicBezTo>
                      <a:pt x="22" y="8"/>
                      <a:pt x="24" y="4"/>
                      <a:pt x="27" y="7"/>
                    </a:cubicBezTo>
                    <a:cubicBezTo>
                      <a:pt x="27" y="8"/>
                      <a:pt x="28" y="7"/>
                      <a:pt x="28" y="6"/>
                    </a:cubicBezTo>
                    <a:cubicBezTo>
                      <a:pt x="29" y="2"/>
                      <a:pt x="32" y="5"/>
                      <a:pt x="35" y="5"/>
                    </a:cubicBezTo>
                    <a:cubicBezTo>
                      <a:pt x="34" y="6"/>
                      <a:pt x="39" y="6"/>
                      <a:pt x="36" y="8"/>
                    </a:cubicBezTo>
                    <a:cubicBezTo>
                      <a:pt x="35" y="8"/>
                      <a:pt x="36" y="10"/>
                      <a:pt x="37" y="9"/>
                    </a:cubicBezTo>
                    <a:cubicBezTo>
                      <a:pt x="40" y="6"/>
                      <a:pt x="41" y="11"/>
                      <a:pt x="44" y="11"/>
                    </a:cubicBezTo>
                    <a:cubicBezTo>
                      <a:pt x="47" y="10"/>
                      <a:pt x="50" y="12"/>
                      <a:pt x="53" y="11"/>
                    </a:cubicBezTo>
                    <a:cubicBezTo>
                      <a:pt x="55" y="10"/>
                      <a:pt x="56" y="12"/>
                      <a:pt x="57" y="14"/>
                    </a:cubicBezTo>
                    <a:cubicBezTo>
                      <a:pt x="57" y="19"/>
                      <a:pt x="55" y="23"/>
                      <a:pt x="54" y="28"/>
                    </a:cubicBezTo>
                    <a:cubicBezTo>
                      <a:pt x="53" y="31"/>
                      <a:pt x="52" y="34"/>
                      <a:pt x="50" y="37"/>
                    </a:cubicBezTo>
                    <a:cubicBezTo>
                      <a:pt x="48" y="40"/>
                      <a:pt x="48" y="43"/>
                      <a:pt x="45" y="45"/>
                    </a:cubicBezTo>
                    <a:cubicBezTo>
                      <a:pt x="44" y="44"/>
                      <a:pt x="43" y="43"/>
                      <a:pt x="43" y="42"/>
                    </a:cubicBezTo>
                    <a:cubicBezTo>
                      <a:pt x="46" y="39"/>
                      <a:pt x="44" y="35"/>
                      <a:pt x="44" y="31"/>
                    </a:cubicBezTo>
                    <a:cubicBezTo>
                      <a:pt x="44" y="30"/>
                      <a:pt x="43" y="27"/>
                      <a:pt x="40" y="28"/>
                    </a:cubicBezTo>
                    <a:cubicBezTo>
                      <a:pt x="38" y="29"/>
                      <a:pt x="38" y="28"/>
                      <a:pt x="38" y="26"/>
                    </a:cubicBezTo>
                    <a:cubicBezTo>
                      <a:pt x="38" y="22"/>
                      <a:pt x="38" y="22"/>
                      <a:pt x="32" y="23"/>
                    </a:cubicBezTo>
                    <a:cubicBezTo>
                      <a:pt x="32" y="24"/>
                      <a:pt x="33" y="24"/>
                      <a:pt x="34" y="24"/>
                    </a:cubicBezTo>
                    <a:cubicBezTo>
                      <a:pt x="35" y="24"/>
                      <a:pt x="37" y="23"/>
                      <a:pt x="37" y="25"/>
                    </a:cubicBezTo>
                    <a:cubicBezTo>
                      <a:pt x="38" y="27"/>
                      <a:pt x="37" y="28"/>
                      <a:pt x="35" y="29"/>
                    </a:cubicBezTo>
                    <a:cubicBezTo>
                      <a:pt x="33" y="31"/>
                      <a:pt x="31" y="33"/>
                      <a:pt x="32" y="37"/>
                    </a:cubicBezTo>
                    <a:cubicBezTo>
                      <a:pt x="33" y="39"/>
                      <a:pt x="32" y="40"/>
                      <a:pt x="31" y="42"/>
                    </a:cubicBezTo>
                    <a:cubicBezTo>
                      <a:pt x="30" y="42"/>
                      <a:pt x="28" y="43"/>
                      <a:pt x="27" y="41"/>
                    </a:cubicBezTo>
                    <a:cubicBezTo>
                      <a:pt x="25" y="37"/>
                      <a:pt x="22" y="38"/>
                      <a:pt x="19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7" y="39"/>
                      <a:pt x="16" y="39"/>
                      <a:pt x="15" y="38"/>
                    </a:cubicBezTo>
                    <a:cubicBezTo>
                      <a:pt x="14" y="37"/>
                      <a:pt x="18" y="37"/>
                      <a:pt x="16" y="35"/>
                    </a:cubicBezTo>
                    <a:cubicBezTo>
                      <a:pt x="15" y="34"/>
                      <a:pt x="13" y="32"/>
                      <a:pt x="12" y="33"/>
                    </a:cubicBezTo>
                    <a:cubicBezTo>
                      <a:pt x="9" y="36"/>
                      <a:pt x="9" y="32"/>
                      <a:pt x="7" y="32"/>
                    </a:cubicBezTo>
                    <a:cubicBezTo>
                      <a:pt x="10" y="32"/>
                      <a:pt x="12" y="31"/>
                      <a:pt x="13" y="30"/>
                    </a:cubicBezTo>
                    <a:cubicBezTo>
                      <a:pt x="14" y="28"/>
                      <a:pt x="10" y="29"/>
                      <a:pt x="12" y="26"/>
                    </a:cubicBezTo>
                    <a:cubicBezTo>
                      <a:pt x="14" y="23"/>
                      <a:pt x="16" y="24"/>
                      <a:pt x="19" y="25"/>
                    </a:cubicBezTo>
                    <a:cubicBezTo>
                      <a:pt x="18" y="24"/>
                      <a:pt x="19" y="19"/>
                      <a:pt x="15" y="22"/>
                    </a:cubicBezTo>
                    <a:cubicBezTo>
                      <a:pt x="13" y="22"/>
                      <a:pt x="12" y="21"/>
                      <a:pt x="12" y="20"/>
                    </a:cubicBezTo>
                    <a:cubicBezTo>
                      <a:pt x="12" y="19"/>
                      <a:pt x="13" y="19"/>
                      <a:pt x="14" y="19"/>
                    </a:cubicBezTo>
                    <a:cubicBezTo>
                      <a:pt x="17" y="20"/>
                      <a:pt x="17" y="18"/>
                      <a:pt x="16" y="17"/>
                    </a:cubicBezTo>
                    <a:cubicBezTo>
                      <a:pt x="14" y="15"/>
                      <a:pt x="17" y="13"/>
                      <a:pt x="14" y="12"/>
                    </a:cubicBezTo>
                    <a:cubicBezTo>
                      <a:pt x="14" y="11"/>
                      <a:pt x="13" y="10"/>
                      <a:pt x="12" y="11"/>
                    </a:cubicBezTo>
                    <a:cubicBezTo>
                      <a:pt x="11" y="11"/>
                      <a:pt x="12" y="12"/>
                      <a:pt x="12" y="13"/>
                    </a:cubicBezTo>
                    <a:cubicBezTo>
                      <a:pt x="12" y="15"/>
                      <a:pt x="12" y="16"/>
                      <a:pt x="14" y="18"/>
                    </a:cubicBezTo>
                    <a:cubicBezTo>
                      <a:pt x="11" y="16"/>
                      <a:pt x="8" y="18"/>
                      <a:pt x="7" y="15"/>
                    </a:cubicBezTo>
                    <a:cubicBezTo>
                      <a:pt x="8" y="15"/>
                      <a:pt x="8" y="14"/>
                      <a:pt x="8" y="14"/>
                    </a:cubicBezTo>
                    <a:cubicBezTo>
                      <a:pt x="8" y="14"/>
                      <a:pt x="8" y="15"/>
                      <a:pt x="7" y="15"/>
                    </a:cubicBezTo>
                    <a:cubicBezTo>
                      <a:pt x="6" y="15"/>
                      <a:pt x="6" y="14"/>
                      <a:pt x="5" y="12"/>
                    </a:cubicBezTo>
                    <a:cubicBezTo>
                      <a:pt x="5" y="11"/>
                      <a:pt x="6" y="9"/>
                      <a:pt x="4" y="10"/>
                    </a:cubicBezTo>
                    <a:cubicBezTo>
                      <a:pt x="0" y="10"/>
                      <a:pt x="2" y="6"/>
                      <a:pt x="2" y="5"/>
                    </a:cubicBezTo>
                    <a:cubicBezTo>
                      <a:pt x="3" y="2"/>
                      <a:pt x="5" y="5"/>
                      <a:pt x="6" y="5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2" name="Freeform 1557"/>
              <p:cNvSpPr/>
              <p:nvPr/>
            </p:nvSpPr>
            <p:spPr bwMode="auto">
              <a:xfrm>
                <a:off x="1461" y="354"/>
                <a:ext cx="90" cy="78"/>
              </a:xfrm>
              <a:custGeom>
                <a:avLst/>
                <a:gdLst>
                  <a:gd name="T0" fmla="*/ 14 w 38"/>
                  <a:gd name="T1" fmla="*/ 14 h 33"/>
                  <a:gd name="T2" fmla="*/ 10 w 38"/>
                  <a:gd name="T3" fmla="*/ 12 h 33"/>
                  <a:gd name="T4" fmla="*/ 13 w 38"/>
                  <a:gd name="T5" fmla="*/ 8 h 33"/>
                  <a:gd name="T6" fmla="*/ 8 w 38"/>
                  <a:gd name="T7" fmla="*/ 6 h 33"/>
                  <a:gd name="T8" fmla="*/ 6 w 38"/>
                  <a:gd name="T9" fmla="*/ 9 h 33"/>
                  <a:gd name="T10" fmla="*/ 4 w 38"/>
                  <a:gd name="T11" fmla="*/ 10 h 33"/>
                  <a:gd name="T12" fmla="*/ 1 w 38"/>
                  <a:gd name="T13" fmla="*/ 9 h 33"/>
                  <a:gd name="T14" fmla="*/ 2 w 38"/>
                  <a:gd name="T15" fmla="*/ 7 h 33"/>
                  <a:gd name="T16" fmla="*/ 2 w 38"/>
                  <a:gd name="T17" fmla="*/ 3 h 33"/>
                  <a:gd name="T18" fmla="*/ 8 w 38"/>
                  <a:gd name="T19" fmla="*/ 2 h 33"/>
                  <a:gd name="T20" fmla="*/ 12 w 38"/>
                  <a:gd name="T21" fmla="*/ 4 h 33"/>
                  <a:gd name="T22" fmla="*/ 13 w 38"/>
                  <a:gd name="T23" fmla="*/ 3 h 33"/>
                  <a:gd name="T24" fmla="*/ 14 w 38"/>
                  <a:gd name="T25" fmla="*/ 2 h 33"/>
                  <a:gd name="T26" fmla="*/ 16 w 38"/>
                  <a:gd name="T27" fmla="*/ 2 h 33"/>
                  <a:gd name="T28" fmla="*/ 24 w 38"/>
                  <a:gd name="T29" fmla="*/ 3 h 33"/>
                  <a:gd name="T30" fmla="*/ 24 w 38"/>
                  <a:gd name="T31" fmla="*/ 3 h 33"/>
                  <a:gd name="T32" fmla="*/ 27 w 38"/>
                  <a:gd name="T33" fmla="*/ 9 h 33"/>
                  <a:gd name="T34" fmla="*/ 31 w 38"/>
                  <a:gd name="T35" fmla="*/ 13 h 33"/>
                  <a:gd name="T36" fmla="*/ 32 w 38"/>
                  <a:gd name="T37" fmla="*/ 17 h 33"/>
                  <a:gd name="T38" fmla="*/ 35 w 38"/>
                  <a:gd name="T39" fmla="*/ 22 h 33"/>
                  <a:gd name="T40" fmla="*/ 38 w 38"/>
                  <a:gd name="T41" fmla="*/ 28 h 33"/>
                  <a:gd name="T42" fmla="*/ 35 w 38"/>
                  <a:gd name="T43" fmla="*/ 33 h 33"/>
                  <a:gd name="T44" fmla="*/ 29 w 38"/>
                  <a:gd name="T45" fmla="*/ 25 h 33"/>
                  <a:gd name="T46" fmla="*/ 17 w 38"/>
                  <a:gd name="T47" fmla="*/ 15 h 33"/>
                  <a:gd name="T48" fmla="*/ 14 w 38"/>
                  <a:gd name="T49" fmla="*/ 1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8" h="33">
                    <a:moveTo>
                      <a:pt x="14" y="14"/>
                    </a:moveTo>
                    <a:cubicBezTo>
                      <a:pt x="15" y="10"/>
                      <a:pt x="12" y="11"/>
                      <a:pt x="10" y="12"/>
                    </a:cubicBezTo>
                    <a:cubicBezTo>
                      <a:pt x="10" y="9"/>
                      <a:pt x="13" y="11"/>
                      <a:pt x="13" y="8"/>
                    </a:cubicBezTo>
                    <a:cubicBezTo>
                      <a:pt x="12" y="5"/>
                      <a:pt x="9" y="7"/>
                      <a:pt x="8" y="6"/>
                    </a:cubicBezTo>
                    <a:cubicBezTo>
                      <a:pt x="7" y="5"/>
                      <a:pt x="6" y="7"/>
                      <a:pt x="6" y="9"/>
                    </a:cubicBezTo>
                    <a:cubicBezTo>
                      <a:pt x="6" y="10"/>
                      <a:pt x="6" y="11"/>
                      <a:pt x="4" y="10"/>
                    </a:cubicBezTo>
                    <a:cubicBezTo>
                      <a:pt x="3" y="10"/>
                      <a:pt x="1" y="10"/>
                      <a:pt x="1" y="9"/>
                    </a:cubicBezTo>
                    <a:cubicBezTo>
                      <a:pt x="0" y="7"/>
                      <a:pt x="1" y="7"/>
                      <a:pt x="2" y="7"/>
                    </a:cubicBezTo>
                    <a:cubicBezTo>
                      <a:pt x="4" y="6"/>
                      <a:pt x="0" y="5"/>
                      <a:pt x="2" y="3"/>
                    </a:cubicBezTo>
                    <a:cubicBezTo>
                      <a:pt x="3" y="1"/>
                      <a:pt x="5" y="0"/>
                      <a:pt x="8" y="2"/>
                    </a:cubicBezTo>
                    <a:cubicBezTo>
                      <a:pt x="9" y="3"/>
                      <a:pt x="11" y="4"/>
                      <a:pt x="12" y="4"/>
                    </a:cubicBezTo>
                    <a:cubicBezTo>
                      <a:pt x="14" y="5"/>
                      <a:pt x="14" y="5"/>
                      <a:pt x="13" y="3"/>
                    </a:cubicBezTo>
                    <a:cubicBezTo>
                      <a:pt x="13" y="2"/>
                      <a:pt x="13" y="2"/>
                      <a:pt x="14" y="2"/>
                    </a:cubicBezTo>
                    <a:cubicBezTo>
                      <a:pt x="15" y="1"/>
                      <a:pt x="16" y="2"/>
                      <a:pt x="16" y="2"/>
                    </a:cubicBezTo>
                    <a:cubicBezTo>
                      <a:pt x="19" y="4"/>
                      <a:pt x="21" y="8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6" y="5"/>
                      <a:pt x="28" y="6"/>
                      <a:pt x="27" y="9"/>
                    </a:cubicBezTo>
                    <a:cubicBezTo>
                      <a:pt x="26" y="12"/>
                      <a:pt x="29" y="12"/>
                      <a:pt x="31" y="13"/>
                    </a:cubicBezTo>
                    <a:cubicBezTo>
                      <a:pt x="32" y="14"/>
                      <a:pt x="33" y="14"/>
                      <a:pt x="32" y="17"/>
                    </a:cubicBezTo>
                    <a:cubicBezTo>
                      <a:pt x="31" y="19"/>
                      <a:pt x="32" y="22"/>
                      <a:pt x="35" y="22"/>
                    </a:cubicBezTo>
                    <a:cubicBezTo>
                      <a:pt x="37" y="24"/>
                      <a:pt x="38" y="26"/>
                      <a:pt x="38" y="28"/>
                    </a:cubicBezTo>
                    <a:cubicBezTo>
                      <a:pt x="37" y="30"/>
                      <a:pt x="38" y="33"/>
                      <a:pt x="35" y="33"/>
                    </a:cubicBezTo>
                    <a:cubicBezTo>
                      <a:pt x="32" y="31"/>
                      <a:pt x="30" y="28"/>
                      <a:pt x="29" y="25"/>
                    </a:cubicBezTo>
                    <a:cubicBezTo>
                      <a:pt x="26" y="20"/>
                      <a:pt x="24" y="15"/>
                      <a:pt x="17" y="15"/>
                    </a:cubicBezTo>
                    <a:cubicBezTo>
                      <a:pt x="16" y="16"/>
                      <a:pt x="15" y="15"/>
                      <a:pt x="14" y="14"/>
                    </a:cubicBezTo>
                    <a:close/>
                  </a:path>
                </a:pathLst>
              </a:custGeom>
              <a:solidFill>
                <a:srgbClr val="8895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3" name="Freeform 1558"/>
              <p:cNvSpPr/>
              <p:nvPr/>
            </p:nvSpPr>
            <p:spPr bwMode="auto">
              <a:xfrm>
                <a:off x="1544" y="399"/>
                <a:ext cx="28" cy="33"/>
              </a:xfrm>
              <a:custGeom>
                <a:avLst/>
                <a:gdLst>
                  <a:gd name="T0" fmla="*/ 1 w 12"/>
                  <a:gd name="T1" fmla="*/ 9 h 14"/>
                  <a:gd name="T2" fmla="*/ 0 w 12"/>
                  <a:gd name="T3" fmla="*/ 3 h 14"/>
                  <a:gd name="T4" fmla="*/ 5 w 12"/>
                  <a:gd name="T5" fmla="*/ 1 h 14"/>
                  <a:gd name="T6" fmla="*/ 11 w 12"/>
                  <a:gd name="T7" fmla="*/ 0 h 14"/>
                  <a:gd name="T8" fmla="*/ 11 w 12"/>
                  <a:gd name="T9" fmla="*/ 0 h 14"/>
                  <a:gd name="T10" fmla="*/ 11 w 12"/>
                  <a:gd name="T11" fmla="*/ 1 h 14"/>
                  <a:gd name="T12" fmla="*/ 11 w 12"/>
                  <a:gd name="T13" fmla="*/ 5 h 14"/>
                  <a:gd name="T14" fmla="*/ 5 w 12"/>
                  <a:gd name="T15" fmla="*/ 13 h 14"/>
                  <a:gd name="T16" fmla="*/ 1 w 12"/>
                  <a:gd name="T1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4">
                    <a:moveTo>
                      <a:pt x="1" y="9"/>
                    </a:moveTo>
                    <a:cubicBezTo>
                      <a:pt x="3" y="7"/>
                      <a:pt x="0" y="5"/>
                      <a:pt x="0" y="3"/>
                    </a:cubicBezTo>
                    <a:cubicBezTo>
                      <a:pt x="3" y="4"/>
                      <a:pt x="4" y="4"/>
                      <a:pt x="5" y="1"/>
                    </a:cubicBezTo>
                    <a:cubicBezTo>
                      <a:pt x="6" y="0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3"/>
                      <a:pt x="10" y="4"/>
                      <a:pt x="11" y="5"/>
                    </a:cubicBezTo>
                    <a:cubicBezTo>
                      <a:pt x="12" y="10"/>
                      <a:pt x="10" y="13"/>
                      <a:pt x="5" y="13"/>
                    </a:cubicBezTo>
                    <a:cubicBezTo>
                      <a:pt x="2" y="14"/>
                      <a:pt x="3" y="10"/>
                      <a:pt x="1" y="9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4" name="Freeform 1559"/>
              <p:cNvSpPr/>
              <p:nvPr/>
            </p:nvSpPr>
            <p:spPr bwMode="auto">
              <a:xfrm>
                <a:off x="1461" y="339"/>
                <a:ext cx="35" cy="22"/>
              </a:xfrm>
              <a:custGeom>
                <a:avLst/>
                <a:gdLst>
                  <a:gd name="T0" fmla="*/ 8 w 15"/>
                  <a:gd name="T1" fmla="*/ 8 h 9"/>
                  <a:gd name="T2" fmla="*/ 2 w 15"/>
                  <a:gd name="T3" fmla="*/ 9 h 9"/>
                  <a:gd name="T4" fmla="*/ 2 w 15"/>
                  <a:gd name="T5" fmla="*/ 9 h 9"/>
                  <a:gd name="T6" fmla="*/ 0 w 15"/>
                  <a:gd name="T7" fmla="*/ 6 h 9"/>
                  <a:gd name="T8" fmla="*/ 0 w 15"/>
                  <a:gd name="T9" fmla="*/ 5 h 9"/>
                  <a:gd name="T10" fmla="*/ 4 w 15"/>
                  <a:gd name="T11" fmla="*/ 1 h 9"/>
                  <a:gd name="T12" fmla="*/ 7 w 15"/>
                  <a:gd name="T13" fmla="*/ 4 h 9"/>
                  <a:gd name="T14" fmla="*/ 12 w 15"/>
                  <a:gd name="T15" fmla="*/ 0 h 9"/>
                  <a:gd name="T16" fmla="*/ 15 w 15"/>
                  <a:gd name="T17" fmla="*/ 1 h 9"/>
                  <a:gd name="T18" fmla="*/ 12 w 15"/>
                  <a:gd name="T19" fmla="*/ 6 h 9"/>
                  <a:gd name="T20" fmla="*/ 11 w 15"/>
                  <a:gd name="T21" fmla="*/ 3 h 9"/>
                  <a:gd name="T22" fmla="*/ 9 w 15"/>
                  <a:gd name="T23" fmla="*/ 5 h 9"/>
                  <a:gd name="T24" fmla="*/ 8 w 15"/>
                  <a:gd name="T2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" h="9">
                    <a:moveTo>
                      <a:pt x="8" y="8"/>
                    </a:moveTo>
                    <a:cubicBezTo>
                      <a:pt x="6" y="7"/>
                      <a:pt x="4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8"/>
                      <a:pt x="1" y="7"/>
                      <a:pt x="0" y="6"/>
                    </a:cubicBezTo>
                    <a:cubicBezTo>
                      <a:pt x="0" y="6"/>
                      <a:pt x="0" y="5"/>
                      <a:pt x="0" y="5"/>
                    </a:cubicBezTo>
                    <a:cubicBezTo>
                      <a:pt x="0" y="3"/>
                      <a:pt x="2" y="2"/>
                      <a:pt x="4" y="1"/>
                    </a:cubicBezTo>
                    <a:cubicBezTo>
                      <a:pt x="5" y="1"/>
                      <a:pt x="7" y="2"/>
                      <a:pt x="7" y="4"/>
                    </a:cubicBezTo>
                    <a:cubicBezTo>
                      <a:pt x="8" y="1"/>
                      <a:pt x="9" y="0"/>
                      <a:pt x="12" y="0"/>
                    </a:cubicBezTo>
                    <a:cubicBezTo>
                      <a:pt x="13" y="0"/>
                      <a:pt x="15" y="0"/>
                      <a:pt x="15" y="1"/>
                    </a:cubicBezTo>
                    <a:cubicBezTo>
                      <a:pt x="15" y="3"/>
                      <a:pt x="14" y="5"/>
                      <a:pt x="12" y="6"/>
                    </a:cubicBezTo>
                    <a:cubicBezTo>
                      <a:pt x="11" y="5"/>
                      <a:pt x="13" y="3"/>
                      <a:pt x="11" y="3"/>
                    </a:cubicBezTo>
                    <a:cubicBezTo>
                      <a:pt x="9" y="2"/>
                      <a:pt x="10" y="4"/>
                      <a:pt x="9" y="5"/>
                    </a:cubicBezTo>
                    <a:cubicBezTo>
                      <a:pt x="9" y="6"/>
                      <a:pt x="8" y="7"/>
                      <a:pt x="8" y="8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5" name="Freeform 1560"/>
              <p:cNvSpPr/>
              <p:nvPr/>
            </p:nvSpPr>
            <p:spPr bwMode="auto">
              <a:xfrm>
                <a:off x="1475" y="277"/>
                <a:ext cx="19" cy="31"/>
              </a:xfrm>
              <a:custGeom>
                <a:avLst/>
                <a:gdLst>
                  <a:gd name="T0" fmla="*/ 5 w 8"/>
                  <a:gd name="T1" fmla="*/ 13 h 13"/>
                  <a:gd name="T2" fmla="*/ 4 w 8"/>
                  <a:gd name="T3" fmla="*/ 11 h 13"/>
                  <a:gd name="T4" fmla="*/ 2 w 8"/>
                  <a:gd name="T5" fmla="*/ 5 h 13"/>
                  <a:gd name="T6" fmla="*/ 3 w 8"/>
                  <a:gd name="T7" fmla="*/ 0 h 13"/>
                  <a:gd name="T8" fmla="*/ 6 w 8"/>
                  <a:gd name="T9" fmla="*/ 13 h 13"/>
                  <a:gd name="T10" fmla="*/ 5 w 8"/>
                  <a:gd name="T11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13">
                    <a:moveTo>
                      <a:pt x="5" y="13"/>
                    </a:moveTo>
                    <a:cubicBezTo>
                      <a:pt x="4" y="13"/>
                      <a:pt x="4" y="12"/>
                      <a:pt x="4" y="11"/>
                    </a:cubicBezTo>
                    <a:cubicBezTo>
                      <a:pt x="0" y="8"/>
                      <a:pt x="0" y="8"/>
                      <a:pt x="2" y="5"/>
                    </a:cubicBezTo>
                    <a:cubicBezTo>
                      <a:pt x="2" y="3"/>
                      <a:pt x="3" y="2"/>
                      <a:pt x="3" y="0"/>
                    </a:cubicBezTo>
                    <a:cubicBezTo>
                      <a:pt x="8" y="4"/>
                      <a:pt x="7" y="8"/>
                      <a:pt x="6" y="13"/>
                    </a:cubicBezTo>
                    <a:cubicBezTo>
                      <a:pt x="6" y="13"/>
                      <a:pt x="5" y="13"/>
                      <a:pt x="5" y="13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6" name="Freeform 1561"/>
              <p:cNvSpPr/>
              <p:nvPr/>
            </p:nvSpPr>
            <p:spPr bwMode="auto">
              <a:xfrm>
                <a:off x="1563" y="375"/>
                <a:ext cx="31" cy="24"/>
              </a:xfrm>
              <a:custGeom>
                <a:avLst/>
                <a:gdLst>
                  <a:gd name="T0" fmla="*/ 3 w 13"/>
                  <a:gd name="T1" fmla="*/ 10 h 10"/>
                  <a:gd name="T2" fmla="*/ 4 w 13"/>
                  <a:gd name="T3" fmla="*/ 2 h 10"/>
                  <a:gd name="T4" fmla="*/ 4 w 13"/>
                  <a:gd name="T5" fmla="*/ 2 h 10"/>
                  <a:gd name="T6" fmla="*/ 10 w 13"/>
                  <a:gd name="T7" fmla="*/ 0 h 10"/>
                  <a:gd name="T8" fmla="*/ 13 w 13"/>
                  <a:gd name="T9" fmla="*/ 2 h 10"/>
                  <a:gd name="T10" fmla="*/ 11 w 13"/>
                  <a:gd name="T11" fmla="*/ 5 h 10"/>
                  <a:gd name="T12" fmla="*/ 4 w 13"/>
                  <a:gd name="T13" fmla="*/ 10 h 10"/>
                  <a:gd name="T14" fmla="*/ 3 w 13"/>
                  <a:gd name="T15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0">
                    <a:moveTo>
                      <a:pt x="3" y="10"/>
                    </a:moveTo>
                    <a:cubicBezTo>
                      <a:pt x="0" y="6"/>
                      <a:pt x="4" y="4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0"/>
                      <a:pt x="8" y="0"/>
                      <a:pt x="10" y="0"/>
                    </a:cubicBezTo>
                    <a:cubicBezTo>
                      <a:pt x="11" y="1"/>
                      <a:pt x="12" y="0"/>
                      <a:pt x="13" y="2"/>
                    </a:cubicBezTo>
                    <a:cubicBezTo>
                      <a:pt x="13" y="3"/>
                      <a:pt x="13" y="5"/>
                      <a:pt x="11" y="5"/>
                    </a:cubicBezTo>
                    <a:cubicBezTo>
                      <a:pt x="8" y="5"/>
                      <a:pt x="7" y="8"/>
                      <a:pt x="4" y="10"/>
                    </a:cubicBezTo>
                    <a:cubicBezTo>
                      <a:pt x="4" y="10"/>
                      <a:pt x="3" y="10"/>
                      <a:pt x="3" y="10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7" name="Freeform 1562"/>
              <p:cNvSpPr/>
              <p:nvPr/>
            </p:nvSpPr>
            <p:spPr bwMode="auto">
              <a:xfrm>
                <a:off x="1508" y="351"/>
                <a:ext cx="10" cy="10"/>
              </a:xfrm>
              <a:custGeom>
                <a:avLst/>
                <a:gdLst>
                  <a:gd name="T0" fmla="*/ 4 w 4"/>
                  <a:gd name="T1" fmla="*/ 4 h 4"/>
                  <a:gd name="T2" fmla="*/ 0 w 4"/>
                  <a:gd name="T3" fmla="*/ 2 h 4"/>
                  <a:gd name="T4" fmla="*/ 3 w 4"/>
                  <a:gd name="T5" fmla="*/ 0 h 4"/>
                  <a:gd name="T6" fmla="*/ 4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4"/>
                    </a:moveTo>
                    <a:cubicBezTo>
                      <a:pt x="2" y="4"/>
                      <a:pt x="1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2" y="1"/>
                      <a:pt x="2" y="3"/>
                      <a:pt x="4" y="4"/>
                    </a:cubicBezTo>
                    <a:close/>
                  </a:path>
                </a:pathLst>
              </a:custGeom>
              <a:solidFill>
                <a:srgbClr val="8895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8" name="Freeform 1563"/>
              <p:cNvSpPr/>
              <p:nvPr/>
            </p:nvSpPr>
            <p:spPr bwMode="auto">
              <a:xfrm>
                <a:off x="398" y="879"/>
                <a:ext cx="180" cy="128"/>
              </a:xfrm>
              <a:custGeom>
                <a:avLst/>
                <a:gdLst>
                  <a:gd name="T0" fmla="*/ 46 w 76"/>
                  <a:gd name="T1" fmla="*/ 6 h 54"/>
                  <a:gd name="T2" fmla="*/ 51 w 76"/>
                  <a:gd name="T3" fmla="*/ 0 h 54"/>
                  <a:gd name="T4" fmla="*/ 51 w 76"/>
                  <a:gd name="T5" fmla="*/ 3 h 54"/>
                  <a:gd name="T6" fmla="*/ 51 w 76"/>
                  <a:gd name="T7" fmla="*/ 15 h 54"/>
                  <a:gd name="T8" fmla="*/ 52 w 76"/>
                  <a:gd name="T9" fmla="*/ 16 h 54"/>
                  <a:gd name="T10" fmla="*/ 56 w 76"/>
                  <a:gd name="T11" fmla="*/ 18 h 54"/>
                  <a:gd name="T12" fmla="*/ 51 w 76"/>
                  <a:gd name="T13" fmla="*/ 19 h 54"/>
                  <a:gd name="T14" fmla="*/ 50 w 76"/>
                  <a:gd name="T15" fmla="*/ 20 h 54"/>
                  <a:gd name="T16" fmla="*/ 57 w 76"/>
                  <a:gd name="T17" fmla="*/ 22 h 54"/>
                  <a:gd name="T18" fmla="*/ 58 w 76"/>
                  <a:gd name="T19" fmla="*/ 22 h 54"/>
                  <a:gd name="T20" fmla="*/ 64 w 76"/>
                  <a:gd name="T21" fmla="*/ 27 h 54"/>
                  <a:gd name="T22" fmla="*/ 75 w 76"/>
                  <a:gd name="T23" fmla="*/ 25 h 54"/>
                  <a:gd name="T24" fmla="*/ 76 w 76"/>
                  <a:gd name="T25" fmla="*/ 26 h 54"/>
                  <a:gd name="T26" fmla="*/ 71 w 76"/>
                  <a:gd name="T27" fmla="*/ 29 h 54"/>
                  <a:gd name="T28" fmla="*/ 62 w 76"/>
                  <a:gd name="T29" fmla="*/ 28 h 54"/>
                  <a:gd name="T30" fmla="*/ 45 w 76"/>
                  <a:gd name="T31" fmla="*/ 26 h 54"/>
                  <a:gd name="T32" fmla="*/ 37 w 76"/>
                  <a:gd name="T33" fmla="*/ 30 h 54"/>
                  <a:gd name="T34" fmla="*/ 29 w 76"/>
                  <a:gd name="T35" fmla="*/ 38 h 54"/>
                  <a:gd name="T36" fmla="*/ 22 w 76"/>
                  <a:gd name="T37" fmla="*/ 36 h 54"/>
                  <a:gd name="T38" fmla="*/ 19 w 76"/>
                  <a:gd name="T39" fmla="*/ 32 h 54"/>
                  <a:gd name="T40" fmla="*/ 19 w 76"/>
                  <a:gd name="T41" fmla="*/ 32 h 54"/>
                  <a:gd name="T42" fmla="*/ 17 w 76"/>
                  <a:gd name="T43" fmla="*/ 39 h 54"/>
                  <a:gd name="T44" fmla="*/ 16 w 76"/>
                  <a:gd name="T45" fmla="*/ 41 h 54"/>
                  <a:gd name="T46" fmla="*/ 15 w 76"/>
                  <a:gd name="T47" fmla="*/ 45 h 54"/>
                  <a:gd name="T48" fmla="*/ 20 w 76"/>
                  <a:gd name="T49" fmla="*/ 44 h 54"/>
                  <a:gd name="T50" fmla="*/ 23 w 76"/>
                  <a:gd name="T51" fmla="*/ 45 h 54"/>
                  <a:gd name="T52" fmla="*/ 21 w 76"/>
                  <a:gd name="T53" fmla="*/ 47 h 54"/>
                  <a:gd name="T54" fmla="*/ 5 w 76"/>
                  <a:gd name="T55" fmla="*/ 53 h 54"/>
                  <a:gd name="T56" fmla="*/ 3 w 76"/>
                  <a:gd name="T57" fmla="*/ 48 h 54"/>
                  <a:gd name="T58" fmla="*/ 6 w 76"/>
                  <a:gd name="T59" fmla="*/ 38 h 54"/>
                  <a:gd name="T60" fmla="*/ 20 w 76"/>
                  <a:gd name="T61" fmla="*/ 16 h 54"/>
                  <a:gd name="T62" fmla="*/ 28 w 76"/>
                  <a:gd name="T63" fmla="*/ 6 h 54"/>
                  <a:gd name="T64" fmla="*/ 24 w 76"/>
                  <a:gd name="T65" fmla="*/ 13 h 54"/>
                  <a:gd name="T66" fmla="*/ 24 w 76"/>
                  <a:gd name="T67" fmla="*/ 15 h 54"/>
                  <a:gd name="T68" fmla="*/ 25 w 76"/>
                  <a:gd name="T69" fmla="*/ 16 h 54"/>
                  <a:gd name="T70" fmla="*/ 32 w 76"/>
                  <a:gd name="T71" fmla="*/ 10 h 54"/>
                  <a:gd name="T72" fmla="*/ 34 w 76"/>
                  <a:gd name="T73" fmla="*/ 8 h 54"/>
                  <a:gd name="T74" fmla="*/ 34 w 76"/>
                  <a:gd name="T75" fmla="*/ 8 h 54"/>
                  <a:gd name="T76" fmla="*/ 34 w 76"/>
                  <a:gd name="T77" fmla="*/ 13 h 54"/>
                  <a:gd name="T78" fmla="*/ 41 w 76"/>
                  <a:gd name="T79" fmla="*/ 7 h 54"/>
                  <a:gd name="T80" fmla="*/ 44 w 76"/>
                  <a:gd name="T81" fmla="*/ 2 h 54"/>
                  <a:gd name="T82" fmla="*/ 46 w 76"/>
                  <a:gd name="T83" fmla="*/ 6 h 54"/>
                  <a:gd name="T84" fmla="*/ 45 w 76"/>
                  <a:gd name="T85" fmla="*/ 9 h 54"/>
                  <a:gd name="T86" fmla="*/ 42 w 76"/>
                  <a:gd name="T87" fmla="*/ 12 h 54"/>
                  <a:gd name="T88" fmla="*/ 45 w 76"/>
                  <a:gd name="T89" fmla="*/ 9 h 54"/>
                  <a:gd name="T90" fmla="*/ 46 w 76"/>
                  <a:gd name="T91" fmla="*/ 6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6" h="54">
                    <a:moveTo>
                      <a:pt x="46" y="6"/>
                    </a:moveTo>
                    <a:cubicBezTo>
                      <a:pt x="48" y="5"/>
                      <a:pt x="49" y="1"/>
                      <a:pt x="51" y="0"/>
                    </a:cubicBezTo>
                    <a:cubicBezTo>
                      <a:pt x="52" y="1"/>
                      <a:pt x="51" y="2"/>
                      <a:pt x="51" y="3"/>
                    </a:cubicBezTo>
                    <a:cubicBezTo>
                      <a:pt x="46" y="7"/>
                      <a:pt x="50" y="11"/>
                      <a:pt x="51" y="15"/>
                    </a:cubicBezTo>
                    <a:cubicBezTo>
                      <a:pt x="51" y="16"/>
                      <a:pt x="52" y="16"/>
                      <a:pt x="52" y="16"/>
                    </a:cubicBezTo>
                    <a:cubicBezTo>
                      <a:pt x="53" y="18"/>
                      <a:pt x="56" y="15"/>
                      <a:pt x="56" y="18"/>
                    </a:cubicBezTo>
                    <a:cubicBezTo>
                      <a:pt x="55" y="20"/>
                      <a:pt x="52" y="18"/>
                      <a:pt x="51" y="19"/>
                    </a:cubicBezTo>
                    <a:cubicBezTo>
                      <a:pt x="51" y="19"/>
                      <a:pt x="51" y="20"/>
                      <a:pt x="50" y="20"/>
                    </a:cubicBezTo>
                    <a:cubicBezTo>
                      <a:pt x="53" y="19"/>
                      <a:pt x="54" y="24"/>
                      <a:pt x="57" y="22"/>
                    </a:cubicBezTo>
                    <a:cubicBezTo>
                      <a:pt x="57" y="21"/>
                      <a:pt x="57" y="22"/>
                      <a:pt x="58" y="22"/>
                    </a:cubicBezTo>
                    <a:cubicBezTo>
                      <a:pt x="58" y="24"/>
                      <a:pt x="62" y="26"/>
                      <a:pt x="64" y="27"/>
                    </a:cubicBezTo>
                    <a:cubicBezTo>
                      <a:pt x="67" y="24"/>
                      <a:pt x="71" y="25"/>
                      <a:pt x="75" y="25"/>
                    </a:cubicBezTo>
                    <a:cubicBezTo>
                      <a:pt x="75" y="25"/>
                      <a:pt x="76" y="25"/>
                      <a:pt x="76" y="26"/>
                    </a:cubicBezTo>
                    <a:cubicBezTo>
                      <a:pt x="75" y="28"/>
                      <a:pt x="73" y="29"/>
                      <a:pt x="71" y="29"/>
                    </a:cubicBezTo>
                    <a:cubicBezTo>
                      <a:pt x="68" y="31"/>
                      <a:pt x="65" y="28"/>
                      <a:pt x="62" y="28"/>
                    </a:cubicBezTo>
                    <a:cubicBezTo>
                      <a:pt x="56" y="29"/>
                      <a:pt x="51" y="23"/>
                      <a:pt x="45" y="26"/>
                    </a:cubicBezTo>
                    <a:cubicBezTo>
                      <a:pt x="39" y="21"/>
                      <a:pt x="39" y="27"/>
                      <a:pt x="37" y="30"/>
                    </a:cubicBezTo>
                    <a:cubicBezTo>
                      <a:pt x="34" y="33"/>
                      <a:pt x="32" y="36"/>
                      <a:pt x="29" y="38"/>
                    </a:cubicBezTo>
                    <a:cubicBezTo>
                      <a:pt x="26" y="40"/>
                      <a:pt x="24" y="39"/>
                      <a:pt x="22" y="36"/>
                    </a:cubicBezTo>
                    <a:cubicBezTo>
                      <a:pt x="21" y="34"/>
                      <a:pt x="21" y="32"/>
                      <a:pt x="19" y="32"/>
                    </a:cubicBezTo>
                    <a:cubicBezTo>
                      <a:pt x="19" y="32"/>
                      <a:pt x="19" y="31"/>
                      <a:pt x="19" y="32"/>
                    </a:cubicBezTo>
                    <a:cubicBezTo>
                      <a:pt x="21" y="34"/>
                      <a:pt x="22" y="37"/>
                      <a:pt x="17" y="39"/>
                    </a:cubicBezTo>
                    <a:cubicBezTo>
                      <a:pt x="16" y="39"/>
                      <a:pt x="16" y="40"/>
                      <a:pt x="16" y="41"/>
                    </a:cubicBezTo>
                    <a:cubicBezTo>
                      <a:pt x="17" y="42"/>
                      <a:pt x="17" y="44"/>
                      <a:pt x="15" y="45"/>
                    </a:cubicBezTo>
                    <a:cubicBezTo>
                      <a:pt x="17" y="45"/>
                      <a:pt x="19" y="44"/>
                      <a:pt x="20" y="44"/>
                    </a:cubicBezTo>
                    <a:cubicBezTo>
                      <a:pt x="22" y="43"/>
                      <a:pt x="23" y="43"/>
                      <a:pt x="23" y="45"/>
                    </a:cubicBezTo>
                    <a:cubicBezTo>
                      <a:pt x="22" y="46"/>
                      <a:pt x="21" y="46"/>
                      <a:pt x="21" y="47"/>
                    </a:cubicBezTo>
                    <a:cubicBezTo>
                      <a:pt x="17" y="52"/>
                      <a:pt x="12" y="54"/>
                      <a:pt x="5" y="53"/>
                    </a:cubicBezTo>
                    <a:cubicBezTo>
                      <a:pt x="2" y="53"/>
                      <a:pt x="0" y="52"/>
                      <a:pt x="3" y="48"/>
                    </a:cubicBezTo>
                    <a:cubicBezTo>
                      <a:pt x="5" y="45"/>
                      <a:pt x="5" y="42"/>
                      <a:pt x="6" y="38"/>
                    </a:cubicBezTo>
                    <a:cubicBezTo>
                      <a:pt x="11" y="31"/>
                      <a:pt x="14" y="22"/>
                      <a:pt x="20" y="16"/>
                    </a:cubicBezTo>
                    <a:cubicBezTo>
                      <a:pt x="22" y="12"/>
                      <a:pt x="25" y="9"/>
                      <a:pt x="28" y="6"/>
                    </a:cubicBezTo>
                    <a:cubicBezTo>
                      <a:pt x="28" y="9"/>
                      <a:pt x="31" y="13"/>
                      <a:pt x="24" y="13"/>
                    </a:cubicBezTo>
                    <a:cubicBezTo>
                      <a:pt x="24" y="13"/>
                      <a:pt x="24" y="14"/>
                      <a:pt x="24" y="15"/>
                    </a:cubicBezTo>
                    <a:cubicBezTo>
                      <a:pt x="24" y="16"/>
                      <a:pt x="25" y="17"/>
                      <a:pt x="25" y="16"/>
                    </a:cubicBezTo>
                    <a:cubicBezTo>
                      <a:pt x="27" y="14"/>
                      <a:pt x="33" y="16"/>
                      <a:pt x="32" y="10"/>
                    </a:cubicBezTo>
                    <a:cubicBezTo>
                      <a:pt x="31" y="8"/>
                      <a:pt x="33" y="8"/>
                      <a:pt x="34" y="8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9"/>
                      <a:pt x="33" y="11"/>
                      <a:pt x="34" y="13"/>
                    </a:cubicBezTo>
                    <a:cubicBezTo>
                      <a:pt x="36" y="8"/>
                      <a:pt x="36" y="8"/>
                      <a:pt x="41" y="7"/>
                    </a:cubicBezTo>
                    <a:cubicBezTo>
                      <a:pt x="38" y="4"/>
                      <a:pt x="43" y="4"/>
                      <a:pt x="44" y="2"/>
                    </a:cubicBezTo>
                    <a:cubicBezTo>
                      <a:pt x="45" y="3"/>
                      <a:pt x="44" y="5"/>
                      <a:pt x="46" y="6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2"/>
                      <a:pt x="44" y="12"/>
                      <a:pt x="42" y="12"/>
                    </a:cubicBezTo>
                    <a:cubicBezTo>
                      <a:pt x="44" y="12"/>
                      <a:pt x="46" y="12"/>
                      <a:pt x="45" y="9"/>
                    </a:cubicBezTo>
                    <a:cubicBezTo>
                      <a:pt x="45" y="8"/>
                      <a:pt x="45" y="7"/>
                      <a:pt x="46" y="6"/>
                    </a:cubicBezTo>
                    <a:close/>
                  </a:path>
                </a:pathLst>
              </a:custGeom>
              <a:solidFill>
                <a:srgbClr val="8A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09" name="Freeform 1564"/>
              <p:cNvSpPr/>
              <p:nvPr/>
            </p:nvSpPr>
            <p:spPr bwMode="auto">
              <a:xfrm>
                <a:off x="426" y="822"/>
                <a:ext cx="26" cy="28"/>
              </a:xfrm>
              <a:custGeom>
                <a:avLst/>
                <a:gdLst>
                  <a:gd name="T0" fmla="*/ 1 w 11"/>
                  <a:gd name="T1" fmla="*/ 7 h 12"/>
                  <a:gd name="T2" fmla="*/ 0 w 11"/>
                  <a:gd name="T3" fmla="*/ 2 h 12"/>
                  <a:gd name="T4" fmla="*/ 7 w 11"/>
                  <a:gd name="T5" fmla="*/ 1 h 12"/>
                  <a:gd name="T6" fmla="*/ 4 w 11"/>
                  <a:gd name="T7" fmla="*/ 8 h 12"/>
                  <a:gd name="T8" fmla="*/ 8 w 11"/>
                  <a:gd name="T9" fmla="*/ 11 h 12"/>
                  <a:gd name="T10" fmla="*/ 8 w 11"/>
                  <a:gd name="T11" fmla="*/ 11 h 12"/>
                  <a:gd name="T12" fmla="*/ 1 w 11"/>
                  <a:gd name="T13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2">
                    <a:moveTo>
                      <a:pt x="1" y="7"/>
                    </a:moveTo>
                    <a:cubicBezTo>
                      <a:pt x="1" y="5"/>
                      <a:pt x="2" y="3"/>
                      <a:pt x="0" y="2"/>
                    </a:cubicBezTo>
                    <a:cubicBezTo>
                      <a:pt x="2" y="2"/>
                      <a:pt x="6" y="0"/>
                      <a:pt x="7" y="1"/>
                    </a:cubicBezTo>
                    <a:cubicBezTo>
                      <a:pt x="9" y="3"/>
                      <a:pt x="11" y="8"/>
                      <a:pt x="4" y="8"/>
                    </a:cubicBezTo>
                    <a:cubicBezTo>
                      <a:pt x="6" y="9"/>
                      <a:pt x="7" y="9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4" y="12"/>
                      <a:pt x="4" y="8"/>
                      <a:pt x="1" y="7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0" name="Freeform 1565"/>
              <p:cNvSpPr/>
              <p:nvPr/>
            </p:nvSpPr>
            <p:spPr bwMode="auto">
              <a:xfrm>
                <a:off x="464" y="883"/>
                <a:ext cx="14" cy="17"/>
              </a:xfrm>
              <a:custGeom>
                <a:avLst/>
                <a:gdLst>
                  <a:gd name="T0" fmla="*/ 2 w 6"/>
                  <a:gd name="T1" fmla="*/ 1 h 7"/>
                  <a:gd name="T2" fmla="*/ 6 w 6"/>
                  <a:gd name="T3" fmla="*/ 2 h 7"/>
                  <a:gd name="T4" fmla="*/ 0 w 6"/>
                  <a:gd name="T5" fmla="*/ 4 h 7"/>
                  <a:gd name="T6" fmla="*/ 2 w 6"/>
                  <a:gd name="T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2" y="1"/>
                    </a:moveTo>
                    <a:cubicBezTo>
                      <a:pt x="4" y="1"/>
                      <a:pt x="5" y="0"/>
                      <a:pt x="6" y="2"/>
                    </a:cubicBezTo>
                    <a:cubicBezTo>
                      <a:pt x="4" y="1"/>
                      <a:pt x="3" y="7"/>
                      <a:pt x="0" y="4"/>
                    </a:cubicBezTo>
                    <a:cubicBezTo>
                      <a:pt x="0" y="3"/>
                      <a:pt x="0" y="1"/>
                      <a:pt x="2" y="1"/>
                    </a:cubicBezTo>
                    <a:close/>
                  </a:path>
                </a:pathLst>
              </a:custGeom>
              <a:solidFill>
                <a:srgbClr val="8A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1" name="Freeform 1566"/>
              <p:cNvSpPr/>
              <p:nvPr/>
            </p:nvSpPr>
            <p:spPr bwMode="auto">
              <a:xfrm>
                <a:off x="424" y="838"/>
                <a:ext cx="5" cy="5"/>
              </a:xfrm>
              <a:custGeom>
                <a:avLst/>
                <a:gdLst>
                  <a:gd name="T0" fmla="*/ 2 w 2"/>
                  <a:gd name="T1" fmla="*/ 0 h 2"/>
                  <a:gd name="T2" fmla="*/ 1 w 2"/>
                  <a:gd name="T3" fmla="*/ 2 h 2"/>
                  <a:gd name="T4" fmla="*/ 1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2" name="Freeform 1567"/>
              <p:cNvSpPr/>
              <p:nvPr/>
            </p:nvSpPr>
            <p:spPr bwMode="auto">
              <a:xfrm>
                <a:off x="1375" y="411"/>
                <a:ext cx="243" cy="270"/>
              </a:xfrm>
              <a:custGeom>
                <a:avLst/>
                <a:gdLst>
                  <a:gd name="T0" fmla="*/ 51 w 102"/>
                  <a:gd name="T1" fmla="*/ 113 h 114"/>
                  <a:gd name="T2" fmla="*/ 43 w 102"/>
                  <a:gd name="T3" fmla="*/ 107 h 114"/>
                  <a:gd name="T4" fmla="*/ 43 w 102"/>
                  <a:gd name="T5" fmla="*/ 103 h 114"/>
                  <a:gd name="T6" fmla="*/ 36 w 102"/>
                  <a:gd name="T7" fmla="*/ 102 h 114"/>
                  <a:gd name="T8" fmla="*/ 23 w 102"/>
                  <a:gd name="T9" fmla="*/ 104 h 114"/>
                  <a:gd name="T10" fmla="*/ 22 w 102"/>
                  <a:gd name="T11" fmla="*/ 99 h 114"/>
                  <a:gd name="T12" fmla="*/ 24 w 102"/>
                  <a:gd name="T13" fmla="*/ 104 h 114"/>
                  <a:gd name="T14" fmla="*/ 41 w 102"/>
                  <a:gd name="T15" fmla="*/ 103 h 114"/>
                  <a:gd name="T16" fmla="*/ 31 w 102"/>
                  <a:gd name="T17" fmla="*/ 104 h 114"/>
                  <a:gd name="T18" fmla="*/ 26 w 102"/>
                  <a:gd name="T19" fmla="*/ 111 h 114"/>
                  <a:gd name="T20" fmla="*/ 18 w 102"/>
                  <a:gd name="T21" fmla="*/ 110 h 114"/>
                  <a:gd name="T22" fmla="*/ 9 w 102"/>
                  <a:gd name="T23" fmla="*/ 102 h 114"/>
                  <a:gd name="T24" fmla="*/ 4 w 102"/>
                  <a:gd name="T25" fmla="*/ 98 h 114"/>
                  <a:gd name="T26" fmla="*/ 0 w 102"/>
                  <a:gd name="T27" fmla="*/ 87 h 114"/>
                  <a:gd name="T28" fmla="*/ 4 w 102"/>
                  <a:gd name="T29" fmla="*/ 87 h 114"/>
                  <a:gd name="T30" fmla="*/ 6 w 102"/>
                  <a:gd name="T31" fmla="*/ 93 h 114"/>
                  <a:gd name="T32" fmla="*/ 16 w 102"/>
                  <a:gd name="T33" fmla="*/ 86 h 114"/>
                  <a:gd name="T34" fmla="*/ 24 w 102"/>
                  <a:gd name="T35" fmla="*/ 86 h 114"/>
                  <a:gd name="T36" fmla="*/ 19 w 102"/>
                  <a:gd name="T37" fmla="*/ 81 h 114"/>
                  <a:gd name="T38" fmla="*/ 17 w 102"/>
                  <a:gd name="T39" fmla="*/ 73 h 114"/>
                  <a:gd name="T40" fmla="*/ 31 w 102"/>
                  <a:gd name="T41" fmla="*/ 63 h 114"/>
                  <a:gd name="T42" fmla="*/ 66 w 102"/>
                  <a:gd name="T43" fmla="*/ 54 h 114"/>
                  <a:gd name="T44" fmla="*/ 78 w 102"/>
                  <a:gd name="T45" fmla="*/ 23 h 114"/>
                  <a:gd name="T46" fmla="*/ 78 w 102"/>
                  <a:gd name="T47" fmla="*/ 14 h 114"/>
                  <a:gd name="T48" fmla="*/ 83 w 102"/>
                  <a:gd name="T49" fmla="*/ 11 h 114"/>
                  <a:gd name="T50" fmla="*/ 88 w 102"/>
                  <a:gd name="T51" fmla="*/ 2 h 114"/>
                  <a:gd name="T52" fmla="*/ 98 w 102"/>
                  <a:gd name="T53" fmla="*/ 2 h 114"/>
                  <a:gd name="T54" fmla="*/ 101 w 102"/>
                  <a:gd name="T55" fmla="*/ 4 h 114"/>
                  <a:gd name="T56" fmla="*/ 92 w 102"/>
                  <a:gd name="T57" fmla="*/ 17 h 114"/>
                  <a:gd name="T58" fmla="*/ 95 w 102"/>
                  <a:gd name="T59" fmla="*/ 26 h 114"/>
                  <a:gd name="T60" fmla="*/ 81 w 102"/>
                  <a:gd name="T61" fmla="*/ 49 h 114"/>
                  <a:gd name="T62" fmla="*/ 71 w 102"/>
                  <a:gd name="T63" fmla="*/ 57 h 114"/>
                  <a:gd name="T64" fmla="*/ 60 w 102"/>
                  <a:gd name="T65" fmla="*/ 81 h 114"/>
                  <a:gd name="T66" fmla="*/ 50 w 102"/>
                  <a:gd name="T67" fmla="*/ 94 h 114"/>
                  <a:gd name="T68" fmla="*/ 55 w 102"/>
                  <a:gd name="T69" fmla="*/ 99 h 114"/>
                  <a:gd name="T70" fmla="*/ 54 w 102"/>
                  <a:gd name="T71" fmla="*/ 102 h 114"/>
                  <a:gd name="T72" fmla="*/ 59 w 102"/>
                  <a:gd name="T73" fmla="*/ 102 h 114"/>
                  <a:gd name="T74" fmla="*/ 61 w 102"/>
                  <a:gd name="T75" fmla="*/ 10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2" h="114">
                    <a:moveTo>
                      <a:pt x="59" y="109"/>
                    </a:moveTo>
                    <a:cubicBezTo>
                      <a:pt x="56" y="109"/>
                      <a:pt x="52" y="109"/>
                      <a:pt x="51" y="113"/>
                    </a:cubicBezTo>
                    <a:cubicBezTo>
                      <a:pt x="50" y="114"/>
                      <a:pt x="49" y="114"/>
                      <a:pt x="49" y="112"/>
                    </a:cubicBezTo>
                    <a:cubicBezTo>
                      <a:pt x="50" y="107"/>
                      <a:pt x="46" y="108"/>
                      <a:pt x="43" y="107"/>
                    </a:cubicBezTo>
                    <a:cubicBezTo>
                      <a:pt x="42" y="107"/>
                      <a:pt x="42" y="106"/>
                      <a:pt x="42" y="106"/>
                    </a:cubicBezTo>
                    <a:cubicBezTo>
                      <a:pt x="42" y="105"/>
                      <a:pt x="44" y="104"/>
                      <a:pt x="43" y="103"/>
                    </a:cubicBezTo>
                    <a:cubicBezTo>
                      <a:pt x="42" y="101"/>
                      <a:pt x="41" y="102"/>
                      <a:pt x="39" y="102"/>
                    </a:cubicBezTo>
                    <a:cubicBezTo>
                      <a:pt x="38" y="103"/>
                      <a:pt x="37" y="103"/>
                      <a:pt x="36" y="102"/>
                    </a:cubicBezTo>
                    <a:cubicBezTo>
                      <a:pt x="33" y="99"/>
                      <a:pt x="30" y="101"/>
                      <a:pt x="26" y="103"/>
                    </a:cubicBezTo>
                    <a:cubicBezTo>
                      <a:pt x="25" y="103"/>
                      <a:pt x="24" y="104"/>
                      <a:pt x="23" y="104"/>
                    </a:cubicBezTo>
                    <a:cubicBezTo>
                      <a:pt x="22" y="104"/>
                      <a:pt x="21" y="104"/>
                      <a:pt x="20" y="103"/>
                    </a:cubicBezTo>
                    <a:cubicBezTo>
                      <a:pt x="20" y="101"/>
                      <a:pt x="20" y="100"/>
                      <a:pt x="22" y="99"/>
                    </a:cubicBezTo>
                    <a:cubicBezTo>
                      <a:pt x="19" y="100"/>
                      <a:pt x="20" y="102"/>
                      <a:pt x="20" y="103"/>
                    </a:cubicBezTo>
                    <a:cubicBezTo>
                      <a:pt x="21" y="105"/>
                      <a:pt x="23" y="105"/>
                      <a:pt x="24" y="104"/>
                    </a:cubicBezTo>
                    <a:cubicBezTo>
                      <a:pt x="25" y="103"/>
                      <a:pt x="26" y="103"/>
                      <a:pt x="27" y="102"/>
                    </a:cubicBezTo>
                    <a:cubicBezTo>
                      <a:pt x="32" y="99"/>
                      <a:pt x="36" y="102"/>
                      <a:pt x="41" y="103"/>
                    </a:cubicBezTo>
                    <a:cubicBezTo>
                      <a:pt x="42" y="104"/>
                      <a:pt x="42" y="105"/>
                      <a:pt x="42" y="106"/>
                    </a:cubicBezTo>
                    <a:cubicBezTo>
                      <a:pt x="38" y="106"/>
                      <a:pt x="34" y="109"/>
                      <a:pt x="31" y="104"/>
                    </a:cubicBezTo>
                    <a:cubicBezTo>
                      <a:pt x="30" y="103"/>
                      <a:pt x="30" y="105"/>
                      <a:pt x="29" y="106"/>
                    </a:cubicBezTo>
                    <a:cubicBezTo>
                      <a:pt x="28" y="108"/>
                      <a:pt x="30" y="111"/>
                      <a:pt x="26" y="111"/>
                    </a:cubicBezTo>
                    <a:cubicBezTo>
                      <a:pt x="25" y="111"/>
                      <a:pt x="23" y="111"/>
                      <a:pt x="21" y="111"/>
                    </a:cubicBezTo>
                    <a:cubicBezTo>
                      <a:pt x="20" y="111"/>
                      <a:pt x="19" y="110"/>
                      <a:pt x="18" y="110"/>
                    </a:cubicBezTo>
                    <a:cubicBezTo>
                      <a:pt x="16" y="108"/>
                      <a:pt x="14" y="107"/>
                      <a:pt x="12" y="106"/>
                    </a:cubicBezTo>
                    <a:cubicBezTo>
                      <a:pt x="11" y="105"/>
                      <a:pt x="9" y="104"/>
                      <a:pt x="9" y="102"/>
                    </a:cubicBezTo>
                    <a:cubicBezTo>
                      <a:pt x="9" y="100"/>
                      <a:pt x="10" y="99"/>
                      <a:pt x="13" y="99"/>
                    </a:cubicBezTo>
                    <a:cubicBezTo>
                      <a:pt x="10" y="96"/>
                      <a:pt x="7" y="100"/>
                      <a:pt x="4" y="98"/>
                    </a:cubicBezTo>
                    <a:cubicBezTo>
                      <a:pt x="2" y="97"/>
                      <a:pt x="0" y="96"/>
                      <a:pt x="0" y="94"/>
                    </a:cubicBezTo>
                    <a:cubicBezTo>
                      <a:pt x="0" y="91"/>
                      <a:pt x="0" y="89"/>
                      <a:pt x="0" y="87"/>
                    </a:cubicBezTo>
                    <a:cubicBezTo>
                      <a:pt x="1" y="86"/>
                      <a:pt x="1" y="85"/>
                      <a:pt x="2" y="85"/>
                    </a:cubicBezTo>
                    <a:cubicBezTo>
                      <a:pt x="3" y="85"/>
                      <a:pt x="4" y="86"/>
                      <a:pt x="4" y="87"/>
                    </a:cubicBezTo>
                    <a:cubicBezTo>
                      <a:pt x="4" y="87"/>
                      <a:pt x="5" y="88"/>
                      <a:pt x="5" y="89"/>
                    </a:cubicBezTo>
                    <a:cubicBezTo>
                      <a:pt x="5" y="90"/>
                      <a:pt x="3" y="93"/>
                      <a:pt x="6" y="93"/>
                    </a:cubicBezTo>
                    <a:cubicBezTo>
                      <a:pt x="8" y="94"/>
                      <a:pt x="11" y="93"/>
                      <a:pt x="12" y="91"/>
                    </a:cubicBezTo>
                    <a:cubicBezTo>
                      <a:pt x="13" y="89"/>
                      <a:pt x="17" y="89"/>
                      <a:pt x="16" y="86"/>
                    </a:cubicBezTo>
                    <a:cubicBezTo>
                      <a:pt x="16" y="84"/>
                      <a:pt x="17" y="81"/>
                      <a:pt x="19" y="81"/>
                    </a:cubicBezTo>
                    <a:cubicBezTo>
                      <a:pt x="21" y="82"/>
                      <a:pt x="23" y="84"/>
                      <a:pt x="24" y="86"/>
                    </a:cubicBezTo>
                    <a:cubicBezTo>
                      <a:pt x="24" y="83"/>
                      <a:pt x="21" y="83"/>
                      <a:pt x="20" y="81"/>
                    </a:cubicBezTo>
                    <a:cubicBezTo>
                      <a:pt x="20" y="81"/>
                      <a:pt x="19" y="81"/>
                      <a:pt x="19" y="81"/>
                    </a:cubicBezTo>
                    <a:cubicBezTo>
                      <a:pt x="17" y="79"/>
                      <a:pt x="21" y="76"/>
                      <a:pt x="18" y="75"/>
                    </a:cubicBezTo>
                    <a:cubicBezTo>
                      <a:pt x="18" y="74"/>
                      <a:pt x="17" y="74"/>
                      <a:pt x="17" y="73"/>
                    </a:cubicBezTo>
                    <a:cubicBezTo>
                      <a:pt x="19" y="69"/>
                      <a:pt x="22" y="66"/>
                      <a:pt x="24" y="62"/>
                    </a:cubicBezTo>
                    <a:cubicBezTo>
                      <a:pt x="27" y="61"/>
                      <a:pt x="29" y="63"/>
                      <a:pt x="31" y="63"/>
                    </a:cubicBezTo>
                    <a:cubicBezTo>
                      <a:pt x="38" y="66"/>
                      <a:pt x="46" y="66"/>
                      <a:pt x="53" y="63"/>
                    </a:cubicBezTo>
                    <a:cubicBezTo>
                      <a:pt x="59" y="61"/>
                      <a:pt x="62" y="57"/>
                      <a:pt x="66" y="54"/>
                    </a:cubicBezTo>
                    <a:cubicBezTo>
                      <a:pt x="71" y="48"/>
                      <a:pt x="77" y="44"/>
                      <a:pt x="77" y="36"/>
                    </a:cubicBezTo>
                    <a:cubicBezTo>
                      <a:pt x="78" y="32"/>
                      <a:pt x="78" y="27"/>
                      <a:pt x="78" y="23"/>
                    </a:cubicBezTo>
                    <a:cubicBezTo>
                      <a:pt x="78" y="19"/>
                      <a:pt x="74" y="18"/>
                      <a:pt x="74" y="15"/>
                    </a:cubicBezTo>
                    <a:cubicBezTo>
                      <a:pt x="75" y="13"/>
                      <a:pt x="77" y="14"/>
                      <a:pt x="78" y="14"/>
                    </a:cubicBezTo>
                    <a:cubicBezTo>
                      <a:pt x="80" y="14"/>
                      <a:pt x="79" y="12"/>
                      <a:pt x="80" y="12"/>
                    </a:cubicBezTo>
                    <a:cubicBezTo>
                      <a:pt x="81" y="11"/>
                      <a:pt x="82" y="11"/>
                      <a:pt x="83" y="11"/>
                    </a:cubicBezTo>
                    <a:cubicBezTo>
                      <a:pt x="85" y="11"/>
                      <a:pt x="88" y="12"/>
                      <a:pt x="85" y="8"/>
                    </a:cubicBezTo>
                    <a:cubicBezTo>
                      <a:pt x="84" y="6"/>
                      <a:pt x="87" y="4"/>
                      <a:pt x="88" y="2"/>
                    </a:cubicBezTo>
                    <a:cubicBezTo>
                      <a:pt x="90" y="0"/>
                      <a:pt x="91" y="2"/>
                      <a:pt x="92" y="3"/>
                    </a:cubicBezTo>
                    <a:cubicBezTo>
                      <a:pt x="94" y="4"/>
                      <a:pt x="96" y="1"/>
                      <a:pt x="98" y="2"/>
                    </a:cubicBezTo>
                    <a:cubicBezTo>
                      <a:pt x="99" y="2"/>
                      <a:pt x="99" y="2"/>
                      <a:pt x="99" y="2"/>
                    </a:cubicBezTo>
                    <a:cubicBezTo>
                      <a:pt x="100" y="2"/>
                      <a:pt x="102" y="3"/>
                      <a:pt x="101" y="4"/>
                    </a:cubicBezTo>
                    <a:cubicBezTo>
                      <a:pt x="98" y="6"/>
                      <a:pt x="95" y="7"/>
                      <a:pt x="95" y="12"/>
                    </a:cubicBezTo>
                    <a:cubicBezTo>
                      <a:pt x="95" y="14"/>
                      <a:pt x="94" y="16"/>
                      <a:pt x="92" y="17"/>
                    </a:cubicBezTo>
                    <a:cubicBezTo>
                      <a:pt x="89" y="18"/>
                      <a:pt x="92" y="21"/>
                      <a:pt x="90" y="23"/>
                    </a:cubicBezTo>
                    <a:cubicBezTo>
                      <a:pt x="92" y="23"/>
                      <a:pt x="96" y="21"/>
                      <a:pt x="95" y="26"/>
                    </a:cubicBezTo>
                    <a:cubicBezTo>
                      <a:pt x="91" y="31"/>
                      <a:pt x="89" y="37"/>
                      <a:pt x="85" y="42"/>
                    </a:cubicBezTo>
                    <a:cubicBezTo>
                      <a:pt x="84" y="44"/>
                      <a:pt x="82" y="46"/>
                      <a:pt x="81" y="49"/>
                    </a:cubicBezTo>
                    <a:cubicBezTo>
                      <a:pt x="78" y="51"/>
                      <a:pt x="76" y="56"/>
                      <a:pt x="72" y="56"/>
                    </a:cubicBezTo>
                    <a:cubicBezTo>
                      <a:pt x="72" y="56"/>
                      <a:pt x="71" y="57"/>
                      <a:pt x="71" y="57"/>
                    </a:cubicBezTo>
                    <a:cubicBezTo>
                      <a:pt x="72" y="63"/>
                      <a:pt x="68" y="67"/>
                      <a:pt x="66" y="72"/>
                    </a:cubicBezTo>
                    <a:cubicBezTo>
                      <a:pt x="65" y="75"/>
                      <a:pt x="62" y="78"/>
                      <a:pt x="60" y="81"/>
                    </a:cubicBezTo>
                    <a:cubicBezTo>
                      <a:pt x="58" y="84"/>
                      <a:pt x="57" y="86"/>
                      <a:pt x="57" y="90"/>
                    </a:cubicBezTo>
                    <a:cubicBezTo>
                      <a:pt x="54" y="91"/>
                      <a:pt x="53" y="94"/>
                      <a:pt x="50" y="94"/>
                    </a:cubicBezTo>
                    <a:cubicBezTo>
                      <a:pt x="52" y="93"/>
                      <a:pt x="55" y="92"/>
                      <a:pt x="57" y="96"/>
                    </a:cubicBezTo>
                    <a:cubicBezTo>
                      <a:pt x="58" y="98"/>
                      <a:pt x="58" y="99"/>
                      <a:pt x="55" y="99"/>
                    </a:cubicBezTo>
                    <a:cubicBezTo>
                      <a:pt x="55" y="99"/>
                      <a:pt x="53" y="98"/>
                      <a:pt x="53" y="100"/>
                    </a:cubicBezTo>
                    <a:cubicBezTo>
                      <a:pt x="53" y="100"/>
                      <a:pt x="53" y="101"/>
                      <a:pt x="54" y="102"/>
                    </a:cubicBezTo>
                    <a:cubicBezTo>
                      <a:pt x="55" y="103"/>
                      <a:pt x="55" y="101"/>
                      <a:pt x="56" y="101"/>
                    </a:cubicBezTo>
                    <a:cubicBezTo>
                      <a:pt x="57" y="99"/>
                      <a:pt x="59" y="99"/>
                      <a:pt x="59" y="102"/>
                    </a:cubicBezTo>
                    <a:cubicBezTo>
                      <a:pt x="59" y="103"/>
                      <a:pt x="61" y="105"/>
                      <a:pt x="61" y="106"/>
                    </a:cubicBezTo>
                    <a:cubicBezTo>
                      <a:pt x="61" y="107"/>
                      <a:pt x="61" y="107"/>
                      <a:pt x="61" y="108"/>
                    </a:cubicBezTo>
                    <a:cubicBezTo>
                      <a:pt x="61" y="108"/>
                      <a:pt x="60" y="109"/>
                      <a:pt x="59" y="109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3" name="Freeform 1568"/>
              <p:cNvSpPr/>
              <p:nvPr/>
            </p:nvSpPr>
            <p:spPr bwMode="auto">
              <a:xfrm>
                <a:off x="1487" y="620"/>
                <a:ext cx="59" cy="59"/>
              </a:xfrm>
              <a:custGeom>
                <a:avLst/>
                <a:gdLst>
                  <a:gd name="T0" fmla="*/ 12 w 25"/>
                  <a:gd name="T1" fmla="*/ 21 h 25"/>
                  <a:gd name="T2" fmla="*/ 14 w 25"/>
                  <a:gd name="T3" fmla="*/ 20 h 25"/>
                  <a:gd name="T4" fmla="*/ 16 w 25"/>
                  <a:gd name="T5" fmla="*/ 18 h 25"/>
                  <a:gd name="T6" fmla="*/ 14 w 25"/>
                  <a:gd name="T7" fmla="*/ 19 h 25"/>
                  <a:gd name="T8" fmla="*/ 11 w 25"/>
                  <a:gd name="T9" fmla="*/ 13 h 25"/>
                  <a:gd name="T10" fmla="*/ 7 w 25"/>
                  <a:gd name="T11" fmla="*/ 15 h 25"/>
                  <a:gd name="T12" fmla="*/ 4 w 25"/>
                  <a:gd name="T13" fmla="*/ 10 h 25"/>
                  <a:gd name="T14" fmla="*/ 10 w 25"/>
                  <a:gd name="T15" fmla="*/ 10 h 25"/>
                  <a:gd name="T16" fmla="*/ 3 w 25"/>
                  <a:gd name="T17" fmla="*/ 8 h 25"/>
                  <a:gd name="T18" fmla="*/ 0 w 25"/>
                  <a:gd name="T19" fmla="*/ 5 h 25"/>
                  <a:gd name="T20" fmla="*/ 7 w 25"/>
                  <a:gd name="T21" fmla="*/ 2 h 25"/>
                  <a:gd name="T22" fmla="*/ 10 w 25"/>
                  <a:gd name="T23" fmla="*/ 2 h 25"/>
                  <a:gd name="T24" fmla="*/ 13 w 25"/>
                  <a:gd name="T25" fmla="*/ 9 h 25"/>
                  <a:gd name="T26" fmla="*/ 15 w 25"/>
                  <a:gd name="T27" fmla="*/ 12 h 25"/>
                  <a:gd name="T28" fmla="*/ 18 w 25"/>
                  <a:gd name="T29" fmla="*/ 10 h 25"/>
                  <a:gd name="T30" fmla="*/ 20 w 25"/>
                  <a:gd name="T31" fmla="*/ 10 h 25"/>
                  <a:gd name="T32" fmla="*/ 25 w 25"/>
                  <a:gd name="T33" fmla="*/ 20 h 25"/>
                  <a:gd name="T34" fmla="*/ 21 w 25"/>
                  <a:gd name="T35" fmla="*/ 22 h 25"/>
                  <a:gd name="T36" fmla="*/ 20 w 25"/>
                  <a:gd name="T37" fmla="*/ 24 h 25"/>
                  <a:gd name="T38" fmla="*/ 20 w 25"/>
                  <a:gd name="T39" fmla="*/ 25 h 25"/>
                  <a:gd name="T40" fmla="*/ 12 w 25"/>
                  <a:gd name="T41" fmla="*/ 25 h 25"/>
                  <a:gd name="T42" fmla="*/ 10 w 25"/>
                  <a:gd name="T43" fmla="*/ 22 h 25"/>
                  <a:gd name="T44" fmla="*/ 12 w 25"/>
                  <a:gd name="T45" fmla="*/ 2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5">
                    <a:moveTo>
                      <a:pt x="12" y="21"/>
                    </a:moveTo>
                    <a:cubicBezTo>
                      <a:pt x="12" y="20"/>
                      <a:pt x="13" y="20"/>
                      <a:pt x="14" y="20"/>
                    </a:cubicBezTo>
                    <a:cubicBezTo>
                      <a:pt x="15" y="19"/>
                      <a:pt x="15" y="18"/>
                      <a:pt x="16" y="18"/>
                    </a:cubicBezTo>
                    <a:cubicBezTo>
                      <a:pt x="15" y="18"/>
                      <a:pt x="15" y="19"/>
                      <a:pt x="14" y="19"/>
                    </a:cubicBezTo>
                    <a:cubicBezTo>
                      <a:pt x="13" y="17"/>
                      <a:pt x="9" y="16"/>
                      <a:pt x="11" y="13"/>
                    </a:cubicBezTo>
                    <a:cubicBezTo>
                      <a:pt x="7" y="11"/>
                      <a:pt x="12" y="18"/>
                      <a:pt x="7" y="15"/>
                    </a:cubicBezTo>
                    <a:cubicBezTo>
                      <a:pt x="4" y="14"/>
                      <a:pt x="7" y="11"/>
                      <a:pt x="4" y="10"/>
                    </a:cubicBezTo>
                    <a:cubicBezTo>
                      <a:pt x="6" y="10"/>
                      <a:pt x="8" y="10"/>
                      <a:pt x="10" y="10"/>
                    </a:cubicBezTo>
                    <a:cubicBezTo>
                      <a:pt x="8" y="7"/>
                      <a:pt x="7" y="4"/>
                      <a:pt x="3" y="8"/>
                    </a:cubicBezTo>
                    <a:cubicBezTo>
                      <a:pt x="1" y="9"/>
                      <a:pt x="1" y="9"/>
                      <a:pt x="0" y="5"/>
                    </a:cubicBezTo>
                    <a:cubicBezTo>
                      <a:pt x="3" y="6"/>
                      <a:pt x="6" y="6"/>
                      <a:pt x="7" y="2"/>
                    </a:cubicBezTo>
                    <a:cubicBezTo>
                      <a:pt x="8" y="0"/>
                      <a:pt x="9" y="2"/>
                      <a:pt x="10" y="2"/>
                    </a:cubicBezTo>
                    <a:cubicBezTo>
                      <a:pt x="11" y="4"/>
                      <a:pt x="10" y="7"/>
                      <a:pt x="13" y="9"/>
                    </a:cubicBezTo>
                    <a:cubicBezTo>
                      <a:pt x="14" y="10"/>
                      <a:pt x="14" y="11"/>
                      <a:pt x="15" y="12"/>
                    </a:cubicBezTo>
                    <a:cubicBezTo>
                      <a:pt x="16" y="12"/>
                      <a:pt x="17" y="11"/>
                      <a:pt x="18" y="10"/>
                    </a:cubicBezTo>
                    <a:cubicBezTo>
                      <a:pt x="18" y="10"/>
                      <a:pt x="19" y="10"/>
                      <a:pt x="20" y="10"/>
                    </a:cubicBezTo>
                    <a:cubicBezTo>
                      <a:pt x="23" y="12"/>
                      <a:pt x="23" y="17"/>
                      <a:pt x="25" y="20"/>
                    </a:cubicBezTo>
                    <a:cubicBezTo>
                      <a:pt x="24" y="21"/>
                      <a:pt x="23" y="23"/>
                      <a:pt x="21" y="22"/>
                    </a:cubicBezTo>
                    <a:cubicBezTo>
                      <a:pt x="19" y="22"/>
                      <a:pt x="19" y="23"/>
                      <a:pt x="20" y="24"/>
                    </a:cubicBezTo>
                    <a:cubicBezTo>
                      <a:pt x="20" y="24"/>
                      <a:pt x="20" y="25"/>
                      <a:pt x="20" y="25"/>
                    </a:cubicBezTo>
                    <a:cubicBezTo>
                      <a:pt x="20" y="25"/>
                      <a:pt x="13" y="25"/>
                      <a:pt x="12" y="25"/>
                    </a:cubicBezTo>
                    <a:cubicBezTo>
                      <a:pt x="11" y="24"/>
                      <a:pt x="9" y="23"/>
                      <a:pt x="10" y="22"/>
                    </a:cubicBezTo>
                    <a:cubicBezTo>
                      <a:pt x="11" y="22"/>
                      <a:pt x="12" y="21"/>
                      <a:pt x="12" y="21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4" name="Freeform 1569"/>
              <p:cNvSpPr/>
              <p:nvPr/>
            </p:nvSpPr>
            <p:spPr bwMode="auto">
              <a:xfrm>
                <a:off x="1587" y="577"/>
                <a:ext cx="28" cy="33"/>
              </a:xfrm>
              <a:custGeom>
                <a:avLst/>
                <a:gdLst>
                  <a:gd name="T0" fmla="*/ 1 w 12"/>
                  <a:gd name="T1" fmla="*/ 7 h 14"/>
                  <a:gd name="T2" fmla="*/ 12 w 12"/>
                  <a:gd name="T3" fmla="*/ 0 h 14"/>
                  <a:gd name="T4" fmla="*/ 3 w 12"/>
                  <a:gd name="T5" fmla="*/ 14 h 14"/>
                  <a:gd name="T6" fmla="*/ 1 w 12"/>
                  <a:gd name="T7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4">
                    <a:moveTo>
                      <a:pt x="1" y="7"/>
                    </a:moveTo>
                    <a:cubicBezTo>
                      <a:pt x="5" y="7"/>
                      <a:pt x="7" y="3"/>
                      <a:pt x="12" y="0"/>
                    </a:cubicBezTo>
                    <a:cubicBezTo>
                      <a:pt x="9" y="6"/>
                      <a:pt x="6" y="10"/>
                      <a:pt x="3" y="14"/>
                    </a:cubicBezTo>
                    <a:cubicBezTo>
                      <a:pt x="0" y="13"/>
                      <a:pt x="1" y="10"/>
                      <a:pt x="1" y="7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5" name="Freeform 1570"/>
              <p:cNvSpPr/>
              <p:nvPr/>
            </p:nvSpPr>
            <p:spPr bwMode="auto">
              <a:xfrm>
                <a:off x="1603" y="556"/>
                <a:ext cx="31" cy="16"/>
              </a:xfrm>
              <a:custGeom>
                <a:avLst/>
                <a:gdLst>
                  <a:gd name="T0" fmla="*/ 2 w 13"/>
                  <a:gd name="T1" fmla="*/ 0 h 7"/>
                  <a:gd name="T2" fmla="*/ 10 w 13"/>
                  <a:gd name="T3" fmla="*/ 2 h 7"/>
                  <a:gd name="T4" fmla="*/ 11 w 13"/>
                  <a:gd name="T5" fmla="*/ 6 h 7"/>
                  <a:gd name="T6" fmla="*/ 2 w 13"/>
                  <a:gd name="T7" fmla="*/ 3 h 7"/>
                  <a:gd name="T8" fmla="*/ 2 w 13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7">
                    <a:moveTo>
                      <a:pt x="2" y="0"/>
                    </a:moveTo>
                    <a:cubicBezTo>
                      <a:pt x="4" y="2"/>
                      <a:pt x="7" y="1"/>
                      <a:pt x="10" y="2"/>
                    </a:cubicBezTo>
                    <a:cubicBezTo>
                      <a:pt x="13" y="3"/>
                      <a:pt x="12" y="5"/>
                      <a:pt x="11" y="6"/>
                    </a:cubicBezTo>
                    <a:cubicBezTo>
                      <a:pt x="7" y="7"/>
                      <a:pt x="5" y="3"/>
                      <a:pt x="2" y="3"/>
                    </a:cubicBezTo>
                    <a:cubicBezTo>
                      <a:pt x="0" y="2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6" name="Freeform 1571"/>
              <p:cNvSpPr/>
              <p:nvPr/>
            </p:nvSpPr>
            <p:spPr bwMode="auto">
              <a:xfrm>
                <a:off x="1577" y="582"/>
                <a:ext cx="12" cy="12"/>
              </a:xfrm>
              <a:custGeom>
                <a:avLst/>
                <a:gdLst>
                  <a:gd name="T0" fmla="*/ 5 w 5"/>
                  <a:gd name="T1" fmla="*/ 5 h 5"/>
                  <a:gd name="T2" fmla="*/ 2 w 5"/>
                  <a:gd name="T3" fmla="*/ 4 h 5"/>
                  <a:gd name="T4" fmla="*/ 1 w 5"/>
                  <a:gd name="T5" fmla="*/ 3 h 5"/>
                  <a:gd name="T6" fmla="*/ 2 w 5"/>
                  <a:gd name="T7" fmla="*/ 1 h 5"/>
                  <a:gd name="T8" fmla="*/ 4 w 5"/>
                  <a:gd name="T9" fmla="*/ 1 h 5"/>
                  <a:gd name="T10" fmla="*/ 5 w 5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cubicBezTo>
                      <a:pt x="4" y="5"/>
                      <a:pt x="3" y="4"/>
                      <a:pt x="2" y="4"/>
                    </a:cubicBezTo>
                    <a:cubicBezTo>
                      <a:pt x="1" y="4"/>
                      <a:pt x="0" y="5"/>
                      <a:pt x="1" y="3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5" y="3"/>
                      <a:pt x="5" y="4"/>
                      <a:pt x="5" y="5"/>
                    </a:cubicBezTo>
                    <a:close/>
                  </a:path>
                </a:pathLst>
              </a:custGeom>
              <a:solidFill>
                <a:srgbClr val="7474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7" name="Freeform 1572"/>
              <p:cNvSpPr/>
              <p:nvPr/>
            </p:nvSpPr>
            <p:spPr bwMode="auto">
              <a:xfrm>
                <a:off x="1518" y="641"/>
                <a:ext cx="12" cy="12"/>
              </a:xfrm>
              <a:custGeom>
                <a:avLst/>
                <a:gdLst>
                  <a:gd name="T0" fmla="*/ 5 w 5"/>
                  <a:gd name="T1" fmla="*/ 1 h 5"/>
                  <a:gd name="T2" fmla="*/ 2 w 5"/>
                  <a:gd name="T3" fmla="*/ 4 h 5"/>
                  <a:gd name="T4" fmla="*/ 1 w 5"/>
                  <a:gd name="T5" fmla="*/ 0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4" y="2"/>
                      <a:pt x="4" y="5"/>
                      <a:pt x="2" y="4"/>
                    </a:cubicBezTo>
                    <a:cubicBezTo>
                      <a:pt x="2" y="3"/>
                      <a:pt x="0" y="2"/>
                      <a:pt x="1" y="0"/>
                    </a:cubicBezTo>
                    <a:cubicBezTo>
                      <a:pt x="2" y="1"/>
                      <a:pt x="3" y="1"/>
                      <a:pt x="5" y="1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8" name="Freeform 1573"/>
              <p:cNvSpPr/>
              <p:nvPr/>
            </p:nvSpPr>
            <p:spPr bwMode="auto">
              <a:xfrm>
                <a:off x="1515" y="641"/>
                <a:ext cx="10" cy="10"/>
              </a:xfrm>
              <a:custGeom>
                <a:avLst/>
                <a:gdLst>
                  <a:gd name="T0" fmla="*/ 2 w 4"/>
                  <a:gd name="T1" fmla="*/ 0 h 4"/>
                  <a:gd name="T2" fmla="*/ 3 w 4"/>
                  <a:gd name="T3" fmla="*/ 4 h 4"/>
                  <a:gd name="T4" fmla="*/ 1 w 4"/>
                  <a:gd name="T5" fmla="*/ 0 h 4"/>
                  <a:gd name="T6" fmla="*/ 2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2" y="2"/>
                      <a:pt x="4" y="2"/>
                      <a:pt x="3" y="4"/>
                    </a:cubicBezTo>
                    <a:cubicBezTo>
                      <a:pt x="0" y="4"/>
                      <a:pt x="1" y="2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19" name="Freeform 1574"/>
              <p:cNvSpPr/>
              <p:nvPr/>
            </p:nvSpPr>
            <p:spPr bwMode="auto">
              <a:xfrm>
                <a:off x="1591" y="553"/>
                <a:ext cx="8" cy="7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2 h 3"/>
                  <a:gd name="T4" fmla="*/ 2 w 3"/>
                  <a:gd name="T5" fmla="*/ 2 h 3"/>
                  <a:gd name="T6" fmla="*/ 1 w 3"/>
                  <a:gd name="T7" fmla="*/ 1 h 3"/>
                  <a:gd name="T8" fmla="*/ 2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2" y="3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79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0" name="Freeform 1575"/>
              <p:cNvSpPr/>
              <p:nvPr/>
            </p:nvSpPr>
            <p:spPr bwMode="auto">
              <a:xfrm>
                <a:off x="720" y="1154"/>
                <a:ext cx="103" cy="102"/>
              </a:xfrm>
              <a:custGeom>
                <a:avLst/>
                <a:gdLst>
                  <a:gd name="T0" fmla="*/ 18 w 43"/>
                  <a:gd name="T1" fmla="*/ 43 h 43"/>
                  <a:gd name="T2" fmla="*/ 17 w 43"/>
                  <a:gd name="T3" fmla="*/ 42 h 43"/>
                  <a:gd name="T4" fmla="*/ 18 w 43"/>
                  <a:gd name="T5" fmla="*/ 37 h 43"/>
                  <a:gd name="T6" fmla="*/ 12 w 43"/>
                  <a:gd name="T7" fmla="*/ 39 h 43"/>
                  <a:gd name="T8" fmla="*/ 18 w 43"/>
                  <a:gd name="T9" fmla="*/ 33 h 43"/>
                  <a:gd name="T10" fmla="*/ 20 w 43"/>
                  <a:gd name="T11" fmla="*/ 32 h 43"/>
                  <a:gd name="T12" fmla="*/ 19 w 43"/>
                  <a:gd name="T13" fmla="*/ 31 h 43"/>
                  <a:gd name="T14" fmla="*/ 17 w 43"/>
                  <a:gd name="T15" fmla="*/ 30 h 43"/>
                  <a:gd name="T16" fmla="*/ 8 w 43"/>
                  <a:gd name="T17" fmla="*/ 29 h 43"/>
                  <a:gd name="T18" fmla="*/ 2 w 43"/>
                  <a:gd name="T19" fmla="*/ 29 h 43"/>
                  <a:gd name="T20" fmla="*/ 1 w 43"/>
                  <a:gd name="T21" fmla="*/ 29 h 43"/>
                  <a:gd name="T22" fmla="*/ 3 w 43"/>
                  <a:gd name="T23" fmla="*/ 23 h 43"/>
                  <a:gd name="T24" fmla="*/ 5 w 43"/>
                  <a:gd name="T25" fmla="*/ 21 h 43"/>
                  <a:gd name="T26" fmla="*/ 12 w 43"/>
                  <a:gd name="T27" fmla="*/ 15 h 43"/>
                  <a:gd name="T28" fmla="*/ 26 w 43"/>
                  <a:gd name="T29" fmla="*/ 5 h 43"/>
                  <a:gd name="T30" fmla="*/ 27 w 43"/>
                  <a:gd name="T31" fmla="*/ 5 h 43"/>
                  <a:gd name="T32" fmla="*/ 26 w 43"/>
                  <a:gd name="T33" fmla="*/ 4 h 43"/>
                  <a:gd name="T34" fmla="*/ 32 w 43"/>
                  <a:gd name="T35" fmla="*/ 0 h 43"/>
                  <a:gd name="T36" fmla="*/ 28 w 43"/>
                  <a:gd name="T37" fmla="*/ 12 h 43"/>
                  <a:gd name="T38" fmla="*/ 22 w 43"/>
                  <a:gd name="T39" fmla="*/ 20 h 43"/>
                  <a:gd name="T40" fmla="*/ 25 w 43"/>
                  <a:gd name="T41" fmla="*/ 24 h 43"/>
                  <a:gd name="T42" fmla="*/ 25 w 43"/>
                  <a:gd name="T43" fmla="*/ 16 h 43"/>
                  <a:gd name="T44" fmla="*/ 33 w 43"/>
                  <a:gd name="T45" fmla="*/ 16 h 43"/>
                  <a:gd name="T46" fmla="*/ 38 w 43"/>
                  <a:gd name="T47" fmla="*/ 17 h 43"/>
                  <a:gd name="T48" fmla="*/ 40 w 43"/>
                  <a:gd name="T49" fmla="*/ 18 h 43"/>
                  <a:gd name="T50" fmla="*/ 43 w 43"/>
                  <a:gd name="T51" fmla="*/ 25 h 43"/>
                  <a:gd name="T52" fmla="*/ 40 w 43"/>
                  <a:gd name="T53" fmla="*/ 29 h 43"/>
                  <a:gd name="T54" fmla="*/ 33 w 43"/>
                  <a:gd name="T55" fmla="*/ 32 h 43"/>
                  <a:gd name="T56" fmla="*/ 31 w 43"/>
                  <a:gd name="T57" fmla="*/ 32 h 43"/>
                  <a:gd name="T58" fmla="*/ 23 w 43"/>
                  <a:gd name="T59" fmla="*/ 36 h 43"/>
                  <a:gd name="T60" fmla="*/ 18 w 43"/>
                  <a:gd name="T61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43">
                    <a:moveTo>
                      <a:pt x="18" y="43"/>
                    </a:moveTo>
                    <a:cubicBezTo>
                      <a:pt x="18" y="43"/>
                      <a:pt x="17" y="42"/>
                      <a:pt x="17" y="42"/>
                    </a:cubicBezTo>
                    <a:cubicBezTo>
                      <a:pt x="17" y="40"/>
                      <a:pt x="19" y="39"/>
                      <a:pt x="18" y="37"/>
                    </a:cubicBezTo>
                    <a:cubicBezTo>
                      <a:pt x="16" y="39"/>
                      <a:pt x="13" y="36"/>
                      <a:pt x="12" y="39"/>
                    </a:cubicBezTo>
                    <a:cubicBezTo>
                      <a:pt x="14" y="37"/>
                      <a:pt x="13" y="32"/>
                      <a:pt x="18" y="33"/>
                    </a:cubicBezTo>
                    <a:cubicBezTo>
                      <a:pt x="19" y="34"/>
                      <a:pt x="20" y="33"/>
                      <a:pt x="20" y="32"/>
                    </a:cubicBezTo>
                    <a:cubicBezTo>
                      <a:pt x="21" y="32"/>
                      <a:pt x="20" y="31"/>
                      <a:pt x="19" y="31"/>
                    </a:cubicBezTo>
                    <a:cubicBezTo>
                      <a:pt x="19" y="31"/>
                      <a:pt x="18" y="29"/>
                      <a:pt x="17" y="30"/>
                    </a:cubicBezTo>
                    <a:cubicBezTo>
                      <a:pt x="13" y="36"/>
                      <a:pt x="10" y="32"/>
                      <a:pt x="8" y="29"/>
                    </a:cubicBezTo>
                    <a:cubicBezTo>
                      <a:pt x="5" y="25"/>
                      <a:pt x="4" y="29"/>
                      <a:pt x="2" y="29"/>
                    </a:cubicBezTo>
                    <a:cubicBezTo>
                      <a:pt x="2" y="29"/>
                      <a:pt x="2" y="29"/>
                      <a:pt x="1" y="29"/>
                    </a:cubicBezTo>
                    <a:cubicBezTo>
                      <a:pt x="0" y="26"/>
                      <a:pt x="2" y="25"/>
                      <a:pt x="3" y="23"/>
                    </a:cubicBezTo>
                    <a:cubicBezTo>
                      <a:pt x="3" y="23"/>
                      <a:pt x="4" y="22"/>
                      <a:pt x="5" y="21"/>
                    </a:cubicBezTo>
                    <a:cubicBezTo>
                      <a:pt x="7" y="19"/>
                      <a:pt x="9" y="17"/>
                      <a:pt x="12" y="15"/>
                    </a:cubicBezTo>
                    <a:cubicBezTo>
                      <a:pt x="17" y="12"/>
                      <a:pt x="20" y="7"/>
                      <a:pt x="26" y="5"/>
                    </a:cubicBezTo>
                    <a:cubicBezTo>
                      <a:pt x="26" y="5"/>
                      <a:pt x="27" y="5"/>
                      <a:pt x="27" y="5"/>
                    </a:cubicBezTo>
                    <a:cubicBezTo>
                      <a:pt x="26" y="5"/>
                      <a:pt x="26" y="4"/>
                      <a:pt x="26" y="4"/>
                    </a:cubicBezTo>
                    <a:cubicBezTo>
                      <a:pt x="27" y="1"/>
                      <a:pt x="30" y="0"/>
                      <a:pt x="32" y="0"/>
                    </a:cubicBezTo>
                    <a:cubicBezTo>
                      <a:pt x="32" y="4"/>
                      <a:pt x="34" y="9"/>
                      <a:pt x="28" y="12"/>
                    </a:cubicBezTo>
                    <a:cubicBezTo>
                      <a:pt x="26" y="13"/>
                      <a:pt x="23" y="16"/>
                      <a:pt x="22" y="20"/>
                    </a:cubicBezTo>
                    <a:cubicBezTo>
                      <a:pt x="22" y="22"/>
                      <a:pt x="22" y="23"/>
                      <a:pt x="25" y="24"/>
                    </a:cubicBezTo>
                    <a:cubicBezTo>
                      <a:pt x="22" y="21"/>
                      <a:pt x="24" y="19"/>
                      <a:pt x="25" y="16"/>
                    </a:cubicBezTo>
                    <a:cubicBezTo>
                      <a:pt x="26" y="13"/>
                      <a:pt x="31" y="13"/>
                      <a:pt x="33" y="16"/>
                    </a:cubicBezTo>
                    <a:cubicBezTo>
                      <a:pt x="35" y="17"/>
                      <a:pt x="36" y="19"/>
                      <a:pt x="38" y="17"/>
                    </a:cubicBezTo>
                    <a:cubicBezTo>
                      <a:pt x="39" y="16"/>
                      <a:pt x="40" y="17"/>
                      <a:pt x="40" y="18"/>
                    </a:cubicBezTo>
                    <a:cubicBezTo>
                      <a:pt x="40" y="21"/>
                      <a:pt x="42" y="23"/>
                      <a:pt x="43" y="25"/>
                    </a:cubicBezTo>
                    <a:cubicBezTo>
                      <a:pt x="42" y="27"/>
                      <a:pt x="41" y="28"/>
                      <a:pt x="40" y="29"/>
                    </a:cubicBezTo>
                    <a:cubicBezTo>
                      <a:pt x="37" y="29"/>
                      <a:pt x="34" y="29"/>
                      <a:pt x="33" y="32"/>
                    </a:cubicBezTo>
                    <a:cubicBezTo>
                      <a:pt x="32" y="32"/>
                      <a:pt x="31" y="32"/>
                      <a:pt x="31" y="32"/>
                    </a:cubicBezTo>
                    <a:cubicBezTo>
                      <a:pt x="27" y="32"/>
                      <a:pt x="26" y="34"/>
                      <a:pt x="23" y="36"/>
                    </a:cubicBezTo>
                    <a:cubicBezTo>
                      <a:pt x="20" y="38"/>
                      <a:pt x="19" y="41"/>
                      <a:pt x="18" y="43"/>
                    </a:cubicBezTo>
                    <a:close/>
                  </a:path>
                </a:pathLst>
              </a:custGeom>
              <a:solidFill>
                <a:srgbClr val="FE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1" name="Freeform 1576"/>
              <p:cNvSpPr/>
              <p:nvPr/>
            </p:nvSpPr>
            <p:spPr bwMode="auto">
              <a:xfrm>
                <a:off x="813" y="1199"/>
                <a:ext cx="85" cy="72"/>
              </a:xfrm>
              <a:custGeom>
                <a:avLst/>
                <a:gdLst>
                  <a:gd name="T0" fmla="*/ 0 w 36"/>
                  <a:gd name="T1" fmla="*/ 9 h 30"/>
                  <a:gd name="T2" fmla="*/ 3 w 36"/>
                  <a:gd name="T3" fmla="*/ 6 h 30"/>
                  <a:gd name="T4" fmla="*/ 16 w 36"/>
                  <a:gd name="T5" fmla="*/ 1 h 30"/>
                  <a:gd name="T6" fmla="*/ 21 w 36"/>
                  <a:gd name="T7" fmla="*/ 1 h 30"/>
                  <a:gd name="T8" fmla="*/ 22 w 36"/>
                  <a:gd name="T9" fmla="*/ 7 h 30"/>
                  <a:gd name="T10" fmla="*/ 26 w 36"/>
                  <a:gd name="T11" fmla="*/ 6 h 30"/>
                  <a:gd name="T12" fmla="*/ 26 w 36"/>
                  <a:gd name="T13" fmla="*/ 9 h 30"/>
                  <a:gd name="T14" fmla="*/ 29 w 36"/>
                  <a:gd name="T15" fmla="*/ 11 h 30"/>
                  <a:gd name="T16" fmla="*/ 36 w 36"/>
                  <a:gd name="T17" fmla="*/ 17 h 30"/>
                  <a:gd name="T18" fmla="*/ 27 w 36"/>
                  <a:gd name="T19" fmla="*/ 24 h 30"/>
                  <a:gd name="T20" fmla="*/ 23 w 36"/>
                  <a:gd name="T21" fmla="*/ 18 h 30"/>
                  <a:gd name="T22" fmla="*/ 20 w 36"/>
                  <a:gd name="T23" fmla="*/ 26 h 30"/>
                  <a:gd name="T24" fmla="*/ 14 w 36"/>
                  <a:gd name="T25" fmla="*/ 28 h 30"/>
                  <a:gd name="T26" fmla="*/ 13 w 36"/>
                  <a:gd name="T27" fmla="*/ 21 h 30"/>
                  <a:gd name="T28" fmla="*/ 12 w 36"/>
                  <a:gd name="T29" fmla="*/ 18 h 30"/>
                  <a:gd name="T30" fmla="*/ 10 w 36"/>
                  <a:gd name="T31" fmla="*/ 19 h 30"/>
                  <a:gd name="T32" fmla="*/ 7 w 36"/>
                  <a:gd name="T33" fmla="*/ 23 h 30"/>
                  <a:gd name="T34" fmla="*/ 6 w 36"/>
                  <a:gd name="T35" fmla="*/ 18 h 30"/>
                  <a:gd name="T36" fmla="*/ 3 w 36"/>
                  <a:gd name="T37" fmla="*/ 19 h 30"/>
                  <a:gd name="T38" fmla="*/ 2 w 36"/>
                  <a:gd name="T39" fmla="*/ 18 h 30"/>
                  <a:gd name="T40" fmla="*/ 6 w 36"/>
                  <a:gd name="T41" fmla="*/ 15 h 30"/>
                  <a:gd name="T42" fmla="*/ 1 w 36"/>
                  <a:gd name="T43" fmla="*/ 11 h 30"/>
                  <a:gd name="T44" fmla="*/ 1 w 36"/>
                  <a:gd name="T45" fmla="*/ 11 h 30"/>
                  <a:gd name="T46" fmla="*/ 0 w 36"/>
                  <a:gd name="T47" fmla="*/ 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6" h="30">
                    <a:moveTo>
                      <a:pt x="0" y="9"/>
                    </a:moveTo>
                    <a:cubicBezTo>
                      <a:pt x="1" y="8"/>
                      <a:pt x="2" y="7"/>
                      <a:pt x="3" y="6"/>
                    </a:cubicBezTo>
                    <a:cubicBezTo>
                      <a:pt x="8" y="5"/>
                      <a:pt x="12" y="4"/>
                      <a:pt x="16" y="1"/>
                    </a:cubicBezTo>
                    <a:cubicBezTo>
                      <a:pt x="17" y="1"/>
                      <a:pt x="19" y="0"/>
                      <a:pt x="21" y="1"/>
                    </a:cubicBezTo>
                    <a:cubicBezTo>
                      <a:pt x="21" y="3"/>
                      <a:pt x="25" y="4"/>
                      <a:pt x="22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8" y="7"/>
                      <a:pt x="26" y="8"/>
                      <a:pt x="26" y="9"/>
                    </a:cubicBezTo>
                    <a:cubicBezTo>
                      <a:pt x="26" y="11"/>
                      <a:pt x="27" y="12"/>
                      <a:pt x="29" y="11"/>
                    </a:cubicBezTo>
                    <a:cubicBezTo>
                      <a:pt x="32" y="10"/>
                      <a:pt x="36" y="14"/>
                      <a:pt x="36" y="17"/>
                    </a:cubicBezTo>
                    <a:cubicBezTo>
                      <a:pt x="36" y="19"/>
                      <a:pt x="28" y="25"/>
                      <a:pt x="27" y="24"/>
                    </a:cubicBezTo>
                    <a:cubicBezTo>
                      <a:pt x="26" y="22"/>
                      <a:pt x="25" y="20"/>
                      <a:pt x="23" y="18"/>
                    </a:cubicBezTo>
                    <a:cubicBezTo>
                      <a:pt x="24" y="22"/>
                      <a:pt x="22" y="24"/>
                      <a:pt x="20" y="26"/>
                    </a:cubicBezTo>
                    <a:cubicBezTo>
                      <a:pt x="18" y="28"/>
                      <a:pt x="16" y="30"/>
                      <a:pt x="14" y="28"/>
                    </a:cubicBezTo>
                    <a:cubicBezTo>
                      <a:pt x="12" y="27"/>
                      <a:pt x="9" y="25"/>
                      <a:pt x="13" y="21"/>
                    </a:cubicBezTo>
                    <a:cubicBezTo>
                      <a:pt x="14" y="20"/>
                      <a:pt x="13" y="18"/>
                      <a:pt x="12" y="18"/>
                    </a:cubicBezTo>
                    <a:cubicBezTo>
                      <a:pt x="8" y="16"/>
                      <a:pt x="10" y="19"/>
                      <a:pt x="10" y="19"/>
                    </a:cubicBezTo>
                    <a:cubicBezTo>
                      <a:pt x="7" y="19"/>
                      <a:pt x="7" y="21"/>
                      <a:pt x="7" y="23"/>
                    </a:cubicBezTo>
                    <a:cubicBezTo>
                      <a:pt x="4" y="22"/>
                      <a:pt x="5" y="19"/>
                      <a:pt x="6" y="18"/>
                    </a:cubicBezTo>
                    <a:cubicBezTo>
                      <a:pt x="4" y="17"/>
                      <a:pt x="3" y="19"/>
                      <a:pt x="3" y="19"/>
                    </a:cubicBezTo>
                    <a:cubicBezTo>
                      <a:pt x="2" y="19"/>
                      <a:pt x="2" y="19"/>
                      <a:pt x="2" y="18"/>
                    </a:cubicBezTo>
                    <a:cubicBezTo>
                      <a:pt x="4" y="18"/>
                      <a:pt x="1" y="13"/>
                      <a:pt x="6" y="15"/>
                    </a:cubicBezTo>
                    <a:cubicBezTo>
                      <a:pt x="5" y="12"/>
                      <a:pt x="2" y="13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0"/>
                      <a:pt x="0" y="10"/>
                      <a:pt x="0" y="9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2" name="Freeform 1577"/>
              <p:cNvSpPr/>
              <p:nvPr/>
            </p:nvSpPr>
            <p:spPr bwMode="auto">
              <a:xfrm>
                <a:off x="709" y="1273"/>
                <a:ext cx="52" cy="26"/>
              </a:xfrm>
              <a:custGeom>
                <a:avLst/>
                <a:gdLst>
                  <a:gd name="T0" fmla="*/ 18 w 22"/>
                  <a:gd name="T1" fmla="*/ 10 h 11"/>
                  <a:gd name="T2" fmla="*/ 18 w 22"/>
                  <a:gd name="T3" fmla="*/ 7 h 11"/>
                  <a:gd name="T4" fmla="*/ 12 w 22"/>
                  <a:gd name="T5" fmla="*/ 5 h 11"/>
                  <a:gd name="T6" fmla="*/ 10 w 22"/>
                  <a:gd name="T7" fmla="*/ 6 h 11"/>
                  <a:gd name="T8" fmla="*/ 0 w 22"/>
                  <a:gd name="T9" fmla="*/ 3 h 11"/>
                  <a:gd name="T10" fmla="*/ 8 w 22"/>
                  <a:gd name="T11" fmla="*/ 4 h 11"/>
                  <a:gd name="T12" fmla="*/ 8 w 22"/>
                  <a:gd name="T13" fmla="*/ 3 h 11"/>
                  <a:gd name="T14" fmla="*/ 11 w 22"/>
                  <a:gd name="T15" fmla="*/ 1 h 11"/>
                  <a:gd name="T16" fmla="*/ 20 w 22"/>
                  <a:gd name="T17" fmla="*/ 1 h 11"/>
                  <a:gd name="T18" fmla="*/ 18 w 22"/>
                  <a:gd name="T1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11">
                    <a:moveTo>
                      <a:pt x="18" y="10"/>
                    </a:moveTo>
                    <a:cubicBezTo>
                      <a:pt x="17" y="9"/>
                      <a:pt x="18" y="8"/>
                      <a:pt x="18" y="7"/>
                    </a:cubicBezTo>
                    <a:cubicBezTo>
                      <a:pt x="16" y="6"/>
                      <a:pt x="13" y="11"/>
                      <a:pt x="12" y="5"/>
                    </a:cubicBezTo>
                    <a:cubicBezTo>
                      <a:pt x="12" y="4"/>
                      <a:pt x="11" y="6"/>
                      <a:pt x="10" y="6"/>
                    </a:cubicBezTo>
                    <a:cubicBezTo>
                      <a:pt x="5" y="8"/>
                      <a:pt x="3" y="8"/>
                      <a:pt x="0" y="3"/>
                    </a:cubicBezTo>
                    <a:cubicBezTo>
                      <a:pt x="2" y="6"/>
                      <a:pt x="6" y="1"/>
                      <a:pt x="8" y="4"/>
                    </a:cubicBezTo>
                    <a:cubicBezTo>
                      <a:pt x="8" y="4"/>
                      <a:pt x="8" y="3"/>
                      <a:pt x="8" y="3"/>
                    </a:cubicBezTo>
                    <a:cubicBezTo>
                      <a:pt x="9" y="1"/>
                      <a:pt x="11" y="0"/>
                      <a:pt x="11" y="1"/>
                    </a:cubicBezTo>
                    <a:cubicBezTo>
                      <a:pt x="14" y="3"/>
                      <a:pt x="17" y="1"/>
                      <a:pt x="20" y="1"/>
                    </a:cubicBezTo>
                    <a:cubicBezTo>
                      <a:pt x="19" y="4"/>
                      <a:pt x="22" y="7"/>
                      <a:pt x="18" y="1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3" name="Freeform 1578"/>
              <p:cNvSpPr/>
              <p:nvPr/>
            </p:nvSpPr>
            <p:spPr bwMode="auto">
              <a:xfrm>
                <a:off x="761" y="1309"/>
                <a:ext cx="24" cy="9"/>
              </a:xfrm>
              <a:custGeom>
                <a:avLst/>
                <a:gdLst>
                  <a:gd name="T0" fmla="*/ 10 w 10"/>
                  <a:gd name="T1" fmla="*/ 1 h 4"/>
                  <a:gd name="T2" fmla="*/ 0 w 10"/>
                  <a:gd name="T3" fmla="*/ 1 h 4"/>
                  <a:gd name="T4" fmla="*/ 0 w 10"/>
                  <a:gd name="T5" fmla="*/ 0 h 4"/>
                  <a:gd name="T6" fmla="*/ 10 w 10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4">
                    <a:moveTo>
                      <a:pt x="10" y="1"/>
                    </a:moveTo>
                    <a:cubicBezTo>
                      <a:pt x="7" y="2"/>
                      <a:pt x="3" y="4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4" y="0"/>
                      <a:pt x="7" y="0"/>
                      <a:pt x="10" y="1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4" name="Freeform 1579"/>
              <p:cNvSpPr/>
              <p:nvPr/>
            </p:nvSpPr>
            <p:spPr bwMode="auto">
              <a:xfrm>
                <a:off x="751" y="1297"/>
                <a:ext cx="15" cy="12"/>
              </a:xfrm>
              <a:custGeom>
                <a:avLst/>
                <a:gdLst>
                  <a:gd name="T0" fmla="*/ 4 w 6"/>
                  <a:gd name="T1" fmla="*/ 5 h 5"/>
                  <a:gd name="T2" fmla="*/ 0 w 6"/>
                  <a:gd name="T3" fmla="*/ 0 h 5"/>
                  <a:gd name="T4" fmla="*/ 4 w 6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4" y="5"/>
                    </a:moveTo>
                    <a:cubicBezTo>
                      <a:pt x="2" y="4"/>
                      <a:pt x="0" y="3"/>
                      <a:pt x="0" y="0"/>
                    </a:cubicBezTo>
                    <a:cubicBezTo>
                      <a:pt x="1" y="2"/>
                      <a:pt x="6" y="1"/>
                      <a:pt x="4" y="5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5" name="Freeform 1580"/>
              <p:cNvSpPr/>
              <p:nvPr/>
            </p:nvSpPr>
            <p:spPr bwMode="auto">
              <a:xfrm>
                <a:off x="801" y="1221"/>
                <a:ext cx="14" cy="14"/>
              </a:xfrm>
              <a:custGeom>
                <a:avLst/>
                <a:gdLst>
                  <a:gd name="T0" fmla="*/ 6 w 6"/>
                  <a:gd name="T1" fmla="*/ 2 h 6"/>
                  <a:gd name="T2" fmla="*/ 1 w 6"/>
                  <a:gd name="T3" fmla="*/ 4 h 6"/>
                  <a:gd name="T4" fmla="*/ 0 w 6"/>
                  <a:gd name="T5" fmla="*/ 3 h 6"/>
                  <a:gd name="T6" fmla="*/ 6 w 6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2"/>
                    </a:moveTo>
                    <a:cubicBezTo>
                      <a:pt x="6" y="6"/>
                      <a:pt x="3" y="3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2" y="0"/>
                      <a:pt x="4" y="2"/>
                      <a:pt x="6" y="2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6" name="Freeform 1581"/>
              <p:cNvSpPr/>
              <p:nvPr/>
            </p:nvSpPr>
            <p:spPr bwMode="auto">
              <a:xfrm>
                <a:off x="832" y="1268"/>
                <a:ext cx="9" cy="8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3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3" y="0"/>
                      <a:pt x="3" y="1"/>
                      <a:pt x="4" y="3"/>
                    </a:cubicBezTo>
                    <a:cubicBezTo>
                      <a:pt x="3" y="2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7" name="Freeform 1582"/>
              <p:cNvSpPr/>
              <p:nvPr/>
            </p:nvSpPr>
            <p:spPr bwMode="auto">
              <a:xfrm>
                <a:off x="860" y="1268"/>
                <a:ext cx="10" cy="10"/>
              </a:xfrm>
              <a:custGeom>
                <a:avLst/>
                <a:gdLst>
                  <a:gd name="T0" fmla="*/ 1 w 4"/>
                  <a:gd name="T1" fmla="*/ 0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  <a:gd name="T8" fmla="*/ 1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4" y="2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3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8" name="Freeform 1583"/>
              <p:cNvSpPr/>
              <p:nvPr/>
            </p:nvSpPr>
            <p:spPr bwMode="auto">
              <a:xfrm>
                <a:off x="794" y="1228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2 w 4"/>
                  <a:gd name="T3" fmla="*/ 1 h 3"/>
                  <a:gd name="T4" fmla="*/ 4 w 4"/>
                  <a:gd name="T5" fmla="*/ 1 h 3"/>
                  <a:gd name="T6" fmla="*/ 0 w 4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2" y="2"/>
                      <a:pt x="1" y="3"/>
                      <a:pt x="0" y="1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29" name="Freeform 1584"/>
              <p:cNvSpPr/>
              <p:nvPr/>
            </p:nvSpPr>
            <p:spPr bwMode="auto">
              <a:xfrm>
                <a:off x="713" y="1031"/>
                <a:ext cx="164" cy="138"/>
              </a:xfrm>
              <a:custGeom>
                <a:avLst/>
                <a:gdLst>
                  <a:gd name="T0" fmla="*/ 0 w 69"/>
                  <a:gd name="T1" fmla="*/ 51 h 58"/>
                  <a:gd name="T2" fmla="*/ 3 w 69"/>
                  <a:gd name="T3" fmla="*/ 48 h 58"/>
                  <a:gd name="T4" fmla="*/ 11 w 69"/>
                  <a:gd name="T5" fmla="*/ 50 h 58"/>
                  <a:gd name="T6" fmla="*/ 5 w 69"/>
                  <a:gd name="T7" fmla="*/ 46 h 58"/>
                  <a:gd name="T8" fmla="*/ 8 w 69"/>
                  <a:gd name="T9" fmla="*/ 42 h 58"/>
                  <a:gd name="T10" fmla="*/ 30 w 69"/>
                  <a:gd name="T11" fmla="*/ 20 h 58"/>
                  <a:gd name="T12" fmla="*/ 59 w 69"/>
                  <a:gd name="T13" fmla="*/ 1 h 58"/>
                  <a:gd name="T14" fmla="*/ 64 w 69"/>
                  <a:gd name="T15" fmla="*/ 0 h 58"/>
                  <a:gd name="T16" fmla="*/ 66 w 69"/>
                  <a:gd name="T17" fmla="*/ 2 h 58"/>
                  <a:gd name="T18" fmla="*/ 65 w 69"/>
                  <a:gd name="T19" fmla="*/ 17 h 58"/>
                  <a:gd name="T20" fmla="*/ 56 w 69"/>
                  <a:gd name="T21" fmla="*/ 27 h 58"/>
                  <a:gd name="T22" fmla="*/ 44 w 69"/>
                  <a:gd name="T23" fmla="*/ 38 h 58"/>
                  <a:gd name="T24" fmla="*/ 35 w 69"/>
                  <a:gd name="T25" fmla="*/ 45 h 58"/>
                  <a:gd name="T26" fmla="*/ 19 w 69"/>
                  <a:gd name="T27" fmla="*/ 56 h 58"/>
                  <a:gd name="T28" fmla="*/ 16 w 69"/>
                  <a:gd name="T29" fmla="*/ 58 h 58"/>
                  <a:gd name="T30" fmla="*/ 2 w 69"/>
                  <a:gd name="T31" fmla="*/ 54 h 58"/>
                  <a:gd name="T32" fmla="*/ 0 w 69"/>
                  <a:gd name="T33" fmla="*/ 5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9" h="58">
                    <a:moveTo>
                      <a:pt x="0" y="51"/>
                    </a:moveTo>
                    <a:cubicBezTo>
                      <a:pt x="0" y="49"/>
                      <a:pt x="2" y="49"/>
                      <a:pt x="3" y="48"/>
                    </a:cubicBezTo>
                    <a:cubicBezTo>
                      <a:pt x="5" y="51"/>
                      <a:pt x="8" y="49"/>
                      <a:pt x="11" y="50"/>
                    </a:cubicBezTo>
                    <a:cubicBezTo>
                      <a:pt x="8" y="49"/>
                      <a:pt x="5" y="49"/>
                      <a:pt x="5" y="46"/>
                    </a:cubicBezTo>
                    <a:cubicBezTo>
                      <a:pt x="5" y="44"/>
                      <a:pt x="7" y="43"/>
                      <a:pt x="8" y="42"/>
                    </a:cubicBezTo>
                    <a:cubicBezTo>
                      <a:pt x="15" y="35"/>
                      <a:pt x="22" y="28"/>
                      <a:pt x="30" y="20"/>
                    </a:cubicBezTo>
                    <a:cubicBezTo>
                      <a:pt x="38" y="12"/>
                      <a:pt x="48" y="5"/>
                      <a:pt x="59" y="1"/>
                    </a:cubicBezTo>
                    <a:cubicBezTo>
                      <a:pt x="61" y="1"/>
                      <a:pt x="62" y="0"/>
                      <a:pt x="64" y="0"/>
                    </a:cubicBezTo>
                    <a:cubicBezTo>
                      <a:pt x="65" y="1"/>
                      <a:pt x="66" y="1"/>
                      <a:pt x="66" y="2"/>
                    </a:cubicBezTo>
                    <a:cubicBezTo>
                      <a:pt x="69" y="7"/>
                      <a:pt x="68" y="12"/>
                      <a:pt x="65" y="17"/>
                    </a:cubicBezTo>
                    <a:cubicBezTo>
                      <a:pt x="63" y="21"/>
                      <a:pt x="60" y="24"/>
                      <a:pt x="56" y="27"/>
                    </a:cubicBezTo>
                    <a:cubicBezTo>
                      <a:pt x="52" y="31"/>
                      <a:pt x="48" y="34"/>
                      <a:pt x="44" y="38"/>
                    </a:cubicBezTo>
                    <a:cubicBezTo>
                      <a:pt x="40" y="39"/>
                      <a:pt x="37" y="42"/>
                      <a:pt x="35" y="45"/>
                    </a:cubicBezTo>
                    <a:cubicBezTo>
                      <a:pt x="29" y="48"/>
                      <a:pt x="23" y="51"/>
                      <a:pt x="19" y="56"/>
                    </a:cubicBezTo>
                    <a:cubicBezTo>
                      <a:pt x="18" y="57"/>
                      <a:pt x="17" y="57"/>
                      <a:pt x="16" y="58"/>
                    </a:cubicBezTo>
                    <a:cubicBezTo>
                      <a:pt x="11" y="58"/>
                      <a:pt x="7" y="55"/>
                      <a:pt x="2" y="54"/>
                    </a:cubicBezTo>
                    <a:cubicBezTo>
                      <a:pt x="1" y="54"/>
                      <a:pt x="0" y="53"/>
                      <a:pt x="0" y="51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0" name="Freeform 1585"/>
              <p:cNvSpPr/>
              <p:nvPr/>
            </p:nvSpPr>
            <p:spPr bwMode="auto">
              <a:xfrm>
                <a:off x="611" y="1040"/>
                <a:ext cx="124" cy="136"/>
              </a:xfrm>
              <a:custGeom>
                <a:avLst/>
                <a:gdLst>
                  <a:gd name="T0" fmla="*/ 20 w 52"/>
                  <a:gd name="T1" fmla="*/ 57 h 57"/>
                  <a:gd name="T2" fmla="*/ 18 w 52"/>
                  <a:gd name="T3" fmla="*/ 57 h 57"/>
                  <a:gd name="T4" fmla="*/ 16 w 52"/>
                  <a:gd name="T5" fmla="*/ 56 h 57"/>
                  <a:gd name="T6" fmla="*/ 15 w 52"/>
                  <a:gd name="T7" fmla="*/ 54 h 57"/>
                  <a:gd name="T8" fmla="*/ 17 w 52"/>
                  <a:gd name="T9" fmla="*/ 53 h 57"/>
                  <a:gd name="T10" fmla="*/ 20 w 52"/>
                  <a:gd name="T11" fmla="*/ 50 h 57"/>
                  <a:gd name="T12" fmla="*/ 21 w 52"/>
                  <a:gd name="T13" fmla="*/ 46 h 57"/>
                  <a:gd name="T14" fmla="*/ 22 w 52"/>
                  <a:gd name="T15" fmla="*/ 46 h 57"/>
                  <a:gd name="T16" fmla="*/ 30 w 52"/>
                  <a:gd name="T17" fmla="*/ 48 h 57"/>
                  <a:gd name="T18" fmla="*/ 27 w 52"/>
                  <a:gd name="T19" fmla="*/ 41 h 57"/>
                  <a:gd name="T20" fmla="*/ 16 w 52"/>
                  <a:gd name="T21" fmla="*/ 42 h 57"/>
                  <a:gd name="T22" fmla="*/ 9 w 52"/>
                  <a:gd name="T23" fmla="*/ 42 h 57"/>
                  <a:gd name="T24" fmla="*/ 8 w 52"/>
                  <a:gd name="T25" fmla="*/ 44 h 57"/>
                  <a:gd name="T26" fmla="*/ 9 w 52"/>
                  <a:gd name="T27" fmla="*/ 45 h 57"/>
                  <a:gd name="T28" fmla="*/ 7 w 52"/>
                  <a:gd name="T29" fmla="*/ 44 h 57"/>
                  <a:gd name="T30" fmla="*/ 6 w 52"/>
                  <a:gd name="T31" fmla="*/ 41 h 57"/>
                  <a:gd name="T32" fmla="*/ 8 w 52"/>
                  <a:gd name="T33" fmla="*/ 39 h 57"/>
                  <a:gd name="T34" fmla="*/ 0 w 52"/>
                  <a:gd name="T35" fmla="*/ 34 h 57"/>
                  <a:gd name="T36" fmla="*/ 4 w 52"/>
                  <a:gd name="T37" fmla="*/ 34 h 57"/>
                  <a:gd name="T38" fmla="*/ 6 w 52"/>
                  <a:gd name="T39" fmla="*/ 35 h 57"/>
                  <a:gd name="T40" fmla="*/ 6 w 52"/>
                  <a:gd name="T41" fmla="*/ 35 h 57"/>
                  <a:gd name="T42" fmla="*/ 6 w 52"/>
                  <a:gd name="T43" fmla="*/ 35 h 57"/>
                  <a:gd name="T44" fmla="*/ 4 w 52"/>
                  <a:gd name="T45" fmla="*/ 34 h 57"/>
                  <a:gd name="T46" fmla="*/ 4 w 52"/>
                  <a:gd name="T47" fmla="*/ 32 h 57"/>
                  <a:gd name="T48" fmla="*/ 7 w 52"/>
                  <a:gd name="T49" fmla="*/ 29 h 57"/>
                  <a:gd name="T50" fmla="*/ 22 w 52"/>
                  <a:gd name="T51" fmla="*/ 18 h 57"/>
                  <a:gd name="T52" fmla="*/ 25 w 52"/>
                  <a:gd name="T53" fmla="*/ 12 h 57"/>
                  <a:gd name="T54" fmla="*/ 26 w 52"/>
                  <a:gd name="T55" fmla="*/ 11 h 57"/>
                  <a:gd name="T56" fmla="*/ 30 w 52"/>
                  <a:gd name="T57" fmla="*/ 6 h 57"/>
                  <a:gd name="T58" fmla="*/ 36 w 52"/>
                  <a:gd name="T59" fmla="*/ 3 h 57"/>
                  <a:gd name="T60" fmla="*/ 36 w 52"/>
                  <a:gd name="T61" fmla="*/ 2 h 57"/>
                  <a:gd name="T62" fmla="*/ 38 w 52"/>
                  <a:gd name="T63" fmla="*/ 1 h 57"/>
                  <a:gd name="T64" fmla="*/ 46 w 52"/>
                  <a:gd name="T65" fmla="*/ 8 h 57"/>
                  <a:gd name="T66" fmla="*/ 44 w 52"/>
                  <a:gd name="T67" fmla="*/ 10 h 57"/>
                  <a:gd name="T68" fmla="*/ 43 w 52"/>
                  <a:gd name="T69" fmla="*/ 15 h 57"/>
                  <a:gd name="T70" fmla="*/ 38 w 52"/>
                  <a:gd name="T71" fmla="*/ 20 h 57"/>
                  <a:gd name="T72" fmla="*/ 35 w 52"/>
                  <a:gd name="T73" fmla="*/ 21 h 57"/>
                  <a:gd name="T74" fmla="*/ 35 w 52"/>
                  <a:gd name="T75" fmla="*/ 17 h 57"/>
                  <a:gd name="T76" fmla="*/ 40 w 52"/>
                  <a:gd name="T77" fmla="*/ 26 h 57"/>
                  <a:gd name="T78" fmla="*/ 40 w 52"/>
                  <a:gd name="T79" fmla="*/ 25 h 57"/>
                  <a:gd name="T80" fmla="*/ 39 w 52"/>
                  <a:gd name="T81" fmla="*/ 25 h 57"/>
                  <a:gd name="T82" fmla="*/ 40 w 52"/>
                  <a:gd name="T83" fmla="*/ 19 h 57"/>
                  <a:gd name="T84" fmla="*/ 44 w 52"/>
                  <a:gd name="T85" fmla="*/ 21 h 57"/>
                  <a:gd name="T86" fmla="*/ 52 w 52"/>
                  <a:gd name="T87" fmla="*/ 27 h 57"/>
                  <a:gd name="T88" fmla="*/ 47 w 52"/>
                  <a:gd name="T89" fmla="*/ 34 h 57"/>
                  <a:gd name="T90" fmla="*/ 44 w 52"/>
                  <a:gd name="T91" fmla="*/ 37 h 57"/>
                  <a:gd name="T92" fmla="*/ 32 w 52"/>
                  <a:gd name="T93" fmla="*/ 48 h 57"/>
                  <a:gd name="T94" fmla="*/ 29 w 52"/>
                  <a:gd name="T95" fmla="*/ 51 h 57"/>
                  <a:gd name="T96" fmla="*/ 23 w 52"/>
                  <a:gd name="T97" fmla="*/ 55 h 57"/>
                  <a:gd name="T98" fmla="*/ 20 w 52"/>
                  <a:gd name="T99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2" h="57">
                    <a:moveTo>
                      <a:pt x="20" y="57"/>
                    </a:moveTo>
                    <a:cubicBezTo>
                      <a:pt x="19" y="57"/>
                      <a:pt x="19" y="57"/>
                      <a:pt x="18" y="57"/>
                    </a:cubicBezTo>
                    <a:cubicBezTo>
                      <a:pt x="17" y="56"/>
                      <a:pt x="17" y="56"/>
                      <a:pt x="16" y="56"/>
                    </a:cubicBezTo>
                    <a:cubicBezTo>
                      <a:pt x="15" y="56"/>
                      <a:pt x="14" y="55"/>
                      <a:pt x="15" y="54"/>
                    </a:cubicBezTo>
                    <a:cubicBezTo>
                      <a:pt x="15" y="53"/>
                      <a:pt x="16" y="53"/>
                      <a:pt x="17" y="53"/>
                    </a:cubicBezTo>
                    <a:cubicBezTo>
                      <a:pt x="21" y="56"/>
                      <a:pt x="20" y="52"/>
                      <a:pt x="20" y="50"/>
                    </a:cubicBezTo>
                    <a:cubicBezTo>
                      <a:pt x="19" y="49"/>
                      <a:pt x="20" y="47"/>
                      <a:pt x="21" y="46"/>
                    </a:cubicBezTo>
                    <a:cubicBezTo>
                      <a:pt x="21" y="45"/>
                      <a:pt x="22" y="45"/>
                      <a:pt x="22" y="46"/>
                    </a:cubicBezTo>
                    <a:cubicBezTo>
                      <a:pt x="24" y="50"/>
                      <a:pt x="27" y="47"/>
                      <a:pt x="30" y="48"/>
                    </a:cubicBezTo>
                    <a:cubicBezTo>
                      <a:pt x="28" y="45"/>
                      <a:pt x="23" y="45"/>
                      <a:pt x="27" y="41"/>
                    </a:cubicBezTo>
                    <a:cubicBezTo>
                      <a:pt x="23" y="44"/>
                      <a:pt x="19" y="42"/>
                      <a:pt x="16" y="42"/>
                    </a:cubicBezTo>
                    <a:cubicBezTo>
                      <a:pt x="13" y="42"/>
                      <a:pt x="11" y="43"/>
                      <a:pt x="9" y="42"/>
                    </a:cubicBezTo>
                    <a:cubicBezTo>
                      <a:pt x="8" y="42"/>
                      <a:pt x="7" y="43"/>
                      <a:pt x="8" y="44"/>
                    </a:cubicBezTo>
                    <a:cubicBezTo>
                      <a:pt x="9" y="44"/>
                      <a:pt x="10" y="44"/>
                      <a:pt x="9" y="45"/>
                    </a:cubicBezTo>
                    <a:cubicBezTo>
                      <a:pt x="9" y="46"/>
                      <a:pt x="7" y="45"/>
                      <a:pt x="7" y="44"/>
                    </a:cubicBezTo>
                    <a:cubicBezTo>
                      <a:pt x="7" y="43"/>
                      <a:pt x="4" y="42"/>
                      <a:pt x="6" y="41"/>
                    </a:cubicBezTo>
                    <a:cubicBezTo>
                      <a:pt x="8" y="41"/>
                      <a:pt x="9" y="40"/>
                      <a:pt x="8" y="39"/>
                    </a:cubicBezTo>
                    <a:cubicBezTo>
                      <a:pt x="2" y="41"/>
                      <a:pt x="1" y="40"/>
                      <a:pt x="0" y="34"/>
                    </a:cubicBezTo>
                    <a:cubicBezTo>
                      <a:pt x="1" y="34"/>
                      <a:pt x="2" y="34"/>
                      <a:pt x="4" y="34"/>
                    </a:cubicBezTo>
                    <a:cubicBezTo>
                      <a:pt x="4" y="34"/>
                      <a:pt x="5" y="35"/>
                      <a:pt x="6" y="35"/>
                    </a:cubicBezTo>
                    <a:cubicBezTo>
                      <a:pt x="7" y="36"/>
                      <a:pt x="6" y="34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5" y="35"/>
                      <a:pt x="4" y="34"/>
                      <a:pt x="4" y="34"/>
                    </a:cubicBezTo>
                    <a:cubicBezTo>
                      <a:pt x="4" y="33"/>
                      <a:pt x="4" y="32"/>
                      <a:pt x="4" y="32"/>
                    </a:cubicBezTo>
                    <a:cubicBezTo>
                      <a:pt x="3" y="29"/>
                      <a:pt x="6" y="29"/>
                      <a:pt x="7" y="29"/>
                    </a:cubicBezTo>
                    <a:cubicBezTo>
                      <a:pt x="13" y="27"/>
                      <a:pt x="17" y="22"/>
                      <a:pt x="22" y="18"/>
                    </a:cubicBezTo>
                    <a:cubicBezTo>
                      <a:pt x="24" y="17"/>
                      <a:pt x="25" y="14"/>
                      <a:pt x="25" y="12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9"/>
                      <a:pt x="29" y="8"/>
                      <a:pt x="30" y="6"/>
                    </a:cubicBezTo>
                    <a:cubicBezTo>
                      <a:pt x="32" y="5"/>
                      <a:pt x="33" y="2"/>
                      <a:pt x="36" y="3"/>
                    </a:cubicBezTo>
                    <a:cubicBezTo>
                      <a:pt x="36" y="3"/>
                      <a:pt x="36" y="3"/>
                      <a:pt x="36" y="2"/>
                    </a:cubicBezTo>
                    <a:cubicBezTo>
                      <a:pt x="36" y="1"/>
                      <a:pt x="37" y="0"/>
                      <a:pt x="38" y="1"/>
                    </a:cubicBezTo>
                    <a:cubicBezTo>
                      <a:pt x="40" y="4"/>
                      <a:pt x="44" y="4"/>
                      <a:pt x="46" y="8"/>
                    </a:cubicBezTo>
                    <a:cubicBezTo>
                      <a:pt x="46" y="10"/>
                      <a:pt x="46" y="10"/>
                      <a:pt x="44" y="10"/>
                    </a:cubicBezTo>
                    <a:cubicBezTo>
                      <a:pt x="41" y="11"/>
                      <a:pt x="42" y="13"/>
                      <a:pt x="43" y="15"/>
                    </a:cubicBezTo>
                    <a:cubicBezTo>
                      <a:pt x="42" y="18"/>
                      <a:pt x="39" y="18"/>
                      <a:pt x="38" y="20"/>
                    </a:cubicBezTo>
                    <a:cubicBezTo>
                      <a:pt x="37" y="21"/>
                      <a:pt x="36" y="21"/>
                      <a:pt x="35" y="21"/>
                    </a:cubicBezTo>
                    <a:cubicBezTo>
                      <a:pt x="33" y="20"/>
                      <a:pt x="35" y="19"/>
                      <a:pt x="35" y="17"/>
                    </a:cubicBezTo>
                    <a:cubicBezTo>
                      <a:pt x="33" y="24"/>
                      <a:pt x="33" y="25"/>
                      <a:pt x="40" y="26"/>
                    </a:cubicBezTo>
                    <a:cubicBezTo>
                      <a:pt x="40" y="26"/>
                      <a:pt x="40" y="25"/>
                      <a:pt x="40" y="25"/>
                    </a:cubicBezTo>
                    <a:cubicBezTo>
                      <a:pt x="40" y="26"/>
                      <a:pt x="40" y="26"/>
                      <a:pt x="39" y="25"/>
                    </a:cubicBezTo>
                    <a:cubicBezTo>
                      <a:pt x="36" y="23"/>
                      <a:pt x="39" y="20"/>
                      <a:pt x="40" y="19"/>
                    </a:cubicBezTo>
                    <a:cubicBezTo>
                      <a:pt x="41" y="17"/>
                      <a:pt x="43" y="20"/>
                      <a:pt x="44" y="21"/>
                    </a:cubicBezTo>
                    <a:cubicBezTo>
                      <a:pt x="45" y="25"/>
                      <a:pt x="48" y="26"/>
                      <a:pt x="52" y="27"/>
                    </a:cubicBezTo>
                    <a:cubicBezTo>
                      <a:pt x="52" y="31"/>
                      <a:pt x="48" y="31"/>
                      <a:pt x="47" y="34"/>
                    </a:cubicBezTo>
                    <a:cubicBezTo>
                      <a:pt x="46" y="35"/>
                      <a:pt x="45" y="36"/>
                      <a:pt x="44" y="37"/>
                    </a:cubicBezTo>
                    <a:cubicBezTo>
                      <a:pt x="39" y="40"/>
                      <a:pt x="35" y="44"/>
                      <a:pt x="32" y="48"/>
                    </a:cubicBezTo>
                    <a:cubicBezTo>
                      <a:pt x="31" y="49"/>
                      <a:pt x="30" y="50"/>
                      <a:pt x="29" y="51"/>
                    </a:cubicBezTo>
                    <a:cubicBezTo>
                      <a:pt x="26" y="51"/>
                      <a:pt x="25" y="54"/>
                      <a:pt x="23" y="55"/>
                    </a:cubicBezTo>
                    <a:cubicBezTo>
                      <a:pt x="22" y="56"/>
                      <a:pt x="21" y="57"/>
                      <a:pt x="20" y="57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1" name="Freeform 1586"/>
              <p:cNvSpPr/>
              <p:nvPr/>
            </p:nvSpPr>
            <p:spPr bwMode="auto">
              <a:xfrm>
                <a:off x="616" y="1152"/>
                <a:ext cx="135" cy="112"/>
              </a:xfrm>
              <a:custGeom>
                <a:avLst/>
                <a:gdLst>
                  <a:gd name="T0" fmla="*/ 41 w 57"/>
                  <a:gd name="T1" fmla="*/ 0 h 47"/>
                  <a:gd name="T2" fmla="*/ 53 w 57"/>
                  <a:gd name="T3" fmla="*/ 5 h 47"/>
                  <a:gd name="T4" fmla="*/ 56 w 57"/>
                  <a:gd name="T5" fmla="*/ 6 h 47"/>
                  <a:gd name="T6" fmla="*/ 57 w 57"/>
                  <a:gd name="T7" fmla="*/ 7 h 47"/>
                  <a:gd name="T8" fmla="*/ 43 w 57"/>
                  <a:gd name="T9" fmla="*/ 19 h 47"/>
                  <a:gd name="T10" fmla="*/ 28 w 57"/>
                  <a:gd name="T11" fmla="*/ 32 h 47"/>
                  <a:gd name="T12" fmla="*/ 18 w 57"/>
                  <a:gd name="T13" fmla="*/ 41 h 47"/>
                  <a:gd name="T14" fmla="*/ 0 w 57"/>
                  <a:gd name="T15" fmla="*/ 45 h 47"/>
                  <a:gd name="T16" fmla="*/ 41 w 57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47">
                    <a:moveTo>
                      <a:pt x="41" y="0"/>
                    </a:moveTo>
                    <a:cubicBezTo>
                      <a:pt x="45" y="4"/>
                      <a:pt x="49" y="4"/>
                      <a:pt x="53" y="5"/>
                    </a:cubicBezTo>
                    <a:cubicBezTo>
                      <a:pt x="54" y="5"/>
                      <a:pt x="55" y="6"/>
                      <a:pt x="56" y="6"/>
                    </a:cubicBezTo>
                    <a:cubicBezTo>
                      <a:pt x="57" y="6"/>
                      <a:pt x="57" y="7"/>
                      <a:pt x="57" y="7"/>
                    </a:cubicBezTo>
                    <a:cubicBezTo>
                      <a:pt x="53" y="12"/>
                      <a:pt x="48" y="16"/>
                      <a:pt x="43" y="19"/>
                    </a:cubicBezTo>
                    <a:cubicBezTo>
                      <a:pt x="37" y="22"/>
                      <a:pt x="33" y="28"/>
                      <a:pt x="28" y="32"/>
                    </a:cubicBezTo>
                    <a:cubicBezTo>
                      <a:pt x="24" y="35"/>
                      <a:pt x="22" y="39"/>
                      <a:pt x="18" y="41"/>
                    </a:cubicBezTo>
                    <a:cubicBezTo>
                      <a:pt x="13" y="44"/>
                      <a:pt x="7" y="47"/>
                      <a:pt x="0" y="45"/>
                    </a:cubicBezTo>
                    <a:cubicBezTo>
                      <a:pt x="12" y="28"/>
                      <a:pt x="25" y="13"/>
                      <a:pt x="41" y="0"/>
                    </a:cubicBezTo>
                    <a:close/>
                  </a:path>
                </a:pathLst>
              </a:custGeom>
              <a:solidFill>
                <a:srgbClr val="8B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2" name="Freeform 1587"/>
              <p:cNvSpPr/>
              <p:nvPr/>
            </p:nvSpPr>
            <p:spPr bwMode="auto">
              <a:xfrm>
                <a:off x="711" y="1007"/>
                <a:ext cx="161" cy="138"/>
              </a:xfrm>
              <a:custGeom>
                <a:avLst/>
                <a:gdLst>
                  <a:gd name="T0" fmla="*/ 2 w 68"/>
                  <a:gd name="T1" fmla="*/ 51 h 58"/>
                  <a:gd name="T2" fmla="*/ 4 w 68"/>
                  <a:gd name="T3" fmla="*/ 48 h 58"/>
                  <a:gd name="T4" fmla="*/ 15 w 68"/>
                  <a:gd name="T5" fmla="*/ 37 h 58"/>
                  <a:gd name="T6" fmla="*/ 28 w 68"/>
                  <a:gd name="T7" fmla="*/ 26 h 58"/>
                  <a:gd name="T8" fmla="*/ 35 w 68"/>
                  <a:gd name="T9" fmla="*/ 19 h 58"/>
                  <a:gd name="T10" fmla="*/ 41 w 68"/>
                  <a:gd name="T11" fmla="*/ 13 h 58"/>
                  <a:gd name="T12" fmla="*/ 54 w 68"/>
                  <a:gd name="T13" fmla="*/ 2 h 58"/>
                  <a:gd name="T14" fmla="*/ 56 w 68"/>
                  <a:gd name="T15" fmla="*/ 1 h 58"/>
                  <a:gd name="T16" fmla="*/ 58 w 68"/>
                  <a:gd name="T17" fmla="*/ 1 h 58"/>
                  <a:gd name="T18" fmla="*/ 65 w 68"/>
                  <a:gd name="T19" fmla="*/ 2 h 58"/>
                  <a:gd name="T20" fmla="*/ 68 w 68"/>
                  <a:gd name="T21" fmla="*/ 4 h 58"/>
                  <a:gd name="T22" fmla="*/ 68 w 68"/>
                  <a:gd name="T23" fmla="*/ 5 h 58"/>
                  <a:gd name="T24" fmla="*/ 64 w 68"/>
                  <a:gd name="T25" fmla="*/ 9 h 58"/>
                  <a:gd name="T26" fmla="*/ 58 w 68"/>
                  <a:gd name="T27" fmla="*/ 8 h 58"/>
                  <a:gd name="T28" fmla="*/ 64 w 68"/>
                  <a:gd name="T29" fmla="*/ 9 h 58"/>
                  <a:gd name="T30" fmla="*/ 64 w 68"/>
                  <a:gd name="T31" fmla="*/ 11 h 58"/>
                  <a:gd name="T32" fmla="*/ 38 w 68"/>
                  <a:gd name="T33" fmla="*/ 25 h 58"/>
                  <a:gd name="T34" fmla="*/ 19 w 68"/>
                  <a:gd name="T35" fmla="*/ 43 h 58"/>
                  <a:gd name="T36" fmla="*/ 6 w 68"/>
                  <a:gd name="T37" fmla="*/ 56 h 58"/>
                  <a:gd name="T38" fmla="*/ 4 w 68"/>
                  <a:gd name="T39" fmla="*/ 57 h 58"/>
                  <a:gd name="T40" fmla="*/ 3 w 68"/>
                  <a:gd name="T41" fmla="*/ 56 h 58"/>
                  <a:gd name="T42" fmla="*/ 0 w 68"/>
                  <a:gd name="T43" fmla="*/ 53 h 58"/>
                  <a:gd name="T44" fmla="*/ 2 w 68"/>
                  <a:gd name="T45" fmla="*/ 5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8" h="58">
                    <a:moveTo>
                      <a:pt x="2" y="51"/>
                    </a:moveTo>
                    <a:cubicBezTo>
                      <a:pt x="3" y="50"/>
                      <a:pt x="3" y="49"/>
                      <a:pt x="4" y="48"/>
                    </a:cubicBezTo>
                    <a:cubicBezTo>
                      <a:pt x="8" y="45"/>
                      <a:pt x="11" y="41"/>
                      <a:pt x="15" y="37"/>
                    </a:cubicBezTo>
                    <a:cubicBezTo>
                      <a:pt x="19" y="33"/>
                      <a:pt x="23" y="29"/>
                      <a:pt x="28" y="26"/>
                    </a:cubicBezTo>
                    <a:cubicBezTo>
                      <a:pt x="31" y="25"/>
                      <a:pt x="33" y="22"/>
                      <a:pt x="35" y="19"/>
                    </a:cubicBezTo>
                    <a:cubicBezTo>
                      <a:pt x="37" y="17"/>
                      <a:pt x="39" y="15"/>
                      <a:pt x="41" y="13"/>
                    </a:cubicBezTo>
                    <a:cubicBezTo>
                      <a:pt x="45" y="9"/>
                      <a:pt x="50" y="6"/>
                      <a:pt x="54" y="2"/>
                    </a:cubicBezTo>
                    <a:cubicBezTo>
                      <a:pt x="54" y="2"/>
                      <a:pt x="55" y="2"/>
                      <a:pt x="56" y="1"/>
                    </a:cubicBezTo>
                    <a:cubicBezTo>
                      <a:pt x="56" y="1"/>
                      <a:pt x="57" y="0"/>
                      <a:pt x="58" y="1"/>
                    </a:cubicBezTo>
                    <a:cubicBezTo>
                      <a:pt x="60" y="2"/>
                      <a:pt x="62" y="5"/>
                      <a:pt x="65" y="2"/>
                    </a:cubicBezTo>
                    <a:cubicBezTo>
                      <a:pt x="66" y="2"/>
                      <a:pt x="68" y="2"/>
                      <a:pt x="68" y="4"/>
                    </a:cubicBezTo>
                    <a:cubicBezTo>
                      <a:pt x="68" y="4"/>
                      <a:pt x="68" y="5"/>
                      <a:pt x="68" y="5"/>
                    </a:cubicBezTo>
                    <a:cubicBezTo>
                      <a:pt x="68" y="8"/>
                      <a:pt x="67" y="9"/>
                      <a:pt x="64" y="9"/>
                    </a:cubicBezTo>
                    <a:cubicBezTo>
                      <a:pt x="62" y="9"/>
                      <a:pt x="60" y="8"/>
                      <a:pt x="58" y="8"/>
                    </a:cubicBezTo>
                    <a:cubicBezTo>
                      <a:pt x="60" y="8"/>
                      <a:pt x="62" y="9"/>
                      <a:pt x="64" y="9"/>
                    </a:cubicBezTo>
                    <a:cubicBezTo>
                      <a:pt x="66" y="9"/>
                      <a:pt x="66" y="10"/>
                      <a:pt x="64" y="11"/>
                    </a:cubicBezTo>
                    <a:cubicBezTo>
                      <a:pt x="54" y="14"/>
                      <a:pt x="46" y="19"/>
                      <a:pt x="38" y="25"/>
                    </a:cubicBezTo>
                    <a:cubicBezTo>
                      <a:pt x="31" y="31"/>
                      <a:pt x="26" y="38"/>
                      <a:pt x="19" y="43"/>
                    </a:cubicBezTo>
                    <a:cubicBezTo>
                      <a:pt x="15" y="47"/>
                      <a:pt x="10" y="52"/>
                      <a:pt x="6" y="56"/>
                    </a:cubicBezTo>
                    <a:cubicBezTo>
                      <a:pt x="5" y="57"/>
                      <a:pt x="5" y="58"/>
                      <a:pt x="4" y="57"/>
                    </a:cubicBezTo>
                    <a:cubicBezTo>
                      <a:pt x="4" y="57"/>
                      <a:pt x="5" y="55"/>
                      <a:pt x="3" y="56"/>
                    </a:cubicBezTo>
                    <a:cubicBezTo>
                      <a:pt x="1" y="56"/>
                      <a:pt x="0" y="55"/>
                      <a:pt x="0" y="53"/>
                    </a:cubicBezTo>
                    <a:cubicBezTo>
                      <a:pt x="0" y="52"/>
                      <a:pt x="1" y="52"/>
                      <a:pt x="2" y="51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3" name="Freeform 1588"/>
              <p:cNvSpPr/>
              <p:nvPr/>
            </p:nvSpPr>
            <p:spPr bwMode="auto">
              <a:xfrm>
                <a:off x="718" y="1135"/>
                <a:ext cx="81" cy="67"/>
              </a:xfrm>
              <a:custGeom>
                <a:avLst/>
                <a:gdLst>
                  <a:gd name="T0" fmla="*/ 0 w 34"/>
                  <a:gd name="T1" fmla="*/ 26 h 28"/>
                  <a:gd name="T2" fmla="*/ 13 w 34"/>
                  <a:gd name="T3" fmla="*/ 13 h 28"/>
                  <a:gd name="T4" fmla="*/ 26 w 34"/>
                  <a:gd name="T5" fmla="*/ 4 h 28"/>
                  <a:gd name="T6" fmla="*/ 33 w 34"/>
                  <a:gd name="T7" fmla="*/ 0 h 28"/>
                  <a:gd name="T8" fmla="*/ 34 w 34"/>
                  <a:gd name="T9" fmla="*/ 0 h 28"/>
                  <a:gd name="T10" fmla="*/ 32 w 34"/>
                  <a:gd name="T11" fmla="*/ 4 h 28"/>
                  <a:gd name="T12" fmla="*/ 13 w 34"/>
                  <a:gd name="T13" fmla="*/ 23 h 28"/>
                  <a:gd name="T14" fmla="*/ 6 w 34"/>
                  <a:gd name="T15" fmla="*/ 27 h 28"/>
                  <a:gd name="T16" fmla="*/ 0 w 34"/>
                  <a:gd name="T17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28">
                    <a:moveTo>
                      <a:pt x="0" y="26"/>
                    </a:moveTo>
                    <a:cubicBezTo>
                      <a:pt x="4" y="21"/>
                      <a:pt x="9" y="17"/>
                      <a:pt x="13" y="13"/>
                    </a:cubicBezTo>
                    <a:cubicBezTo>
                      <a:pt x="18" y="11"/>
                      <a:pt x="21" y="6"/>
                      <a:pt x="26" y="4"/>
                    </a:cubicBezTo>
                    <a:cubicBezTo>
                      <a:pt x="28" y="3"/>
                      <a:pt x="30" y="2"/>
                      <a:pt x="33" y="0"/>
                    </a:cubicBezTo>
                    <a:cubicBezTo>
                      <a:pt x="33" y="0"/>
                      <a:pt x="33" y="0"/>
                      <a:pt x="34" y="0"/>
                    </a:cubicBezTo>
                    <a:cubicBezTo>
                      <a:pt x="34" y="2"/>
                      <a:pt x="33" y="3"/>
                      <a:pt x="32" y="4"/>
                    </a:cubicBezTo>
                    <a:cubicBezTo>
                      <a:pt x="25" y="10"/>
                      <a:pt x="19" y="17"/>
                      <a:pt x="13" y="23"/>
                    </a:cubicBezTo>
                    <a:cubicBezTo>
                      <a:pt x="11" y="25"/>
                      <a:pt x="9" y="27"/>
                      <a:pt x="6" y="27"/>
                    </a:cubicBezTo>
                    <a:cubicBezTo>
                      <a:pt x="4" y="27"/>
                      <a:pt x="2" y="28"/>
                      <a:pt x="0" y="2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4" name="Freeform 1589"/>
              <p:cNvSpPr/>
              <p:nvPr/>
            </p:nvSpPr>
            <p:spPr bwMode="auto">
              <a:xfrm>
                <a:off x="720" y="1140"/>
                <a:ext cx="27" cy="14"/>
              </a:xfrm>
              <a:custGeom>
                <a:avLst/>
                <a:gdLst>
                  <a:gd name="T0" fmla="*/ 0 w 11"/>
                  <a:gd name="T1" fmla="*/ 1 h 6"/>
                  <a:gd name="T2" fmla="*/ 2 w 11"/>
                  <a:gd name="T3" fmla="*/ 0 h 6"/>
                  <a:gd name="T4" fmla="*/ 11 w 11"/>
                  <a:gd name="T5" fmla="*/ 5 h 6"/>
                  <a:gd name="T6" fmla="*/ 4 w 11"/>
                  <a:gd name="T7" fmla="*/ 5 h 6"/>
                  <a:gd name="T8" fmla="*/ 0 w 11"/>
                  <a:gd name="T9" fmla="*/ 2 h 6"/>
                  <a:gd name="T10" fmla="*/ 0 w 11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0" y="1"/>
                    </a:moveTo>
                    <a:cubicBezTo>
                      <a:pt x="1" y="1"/>
                      <a:pt x="1" y="1"/>
                      <a:pt x="2" y="0"/>
                    </a:cubicBezTo>
                    <a:cubicBezTo>
                      <a:pt x="4" y="3"/>
                      <a:pt x="8" y="2"/>
                      <a:pt x="11" y="5"/>
                    </a:cubicBezTo>
                    <a:cubicBezTo>
                      <a:pt x="8" y="5"/>
                      <a:pt x="6" y="5"/>
                      <a:pt x="4" y="5"/>
                    </a:cubicBezTo>
                    <a:cubicBezTo>
                      <a:pt x="1" y="6"/>
                      <a:pt x="0" y="5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8B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5" name="Freeform 1590"/>
              <p:cNvSpPr/>
              <p:nvPr/>
            </p:nvSpPr>
            <p:spPr bwMode="auto">
              <a:xfrm>
                <a:off x="687" y="1128"/>
                <a:ext cx="29" cy="26"/>
              </a:xfrm>
              <a:custGeom>
                <a:avLst/>
                <a:gdLst>
                  <a:gd name="T0" fmla="*/ 12 w 12"/>
                  <a:gd name="T1" fmla="*/ 0 h 11"/>
                  <a:gd name="T2" fmla="*/ 10 w 12"/>
                  <a:gd name="T3" fmla="*/ 2 h 11"/>
                  <a:gd name="T4" fmla="*/ 0 w 12"/>
                  <a:gd name="T5" fmla="*/ 11 h 11"/>
                  <a:gd name="T6" fmla="*/ 12 w 12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1">
                    <a:moveTo>
                      <a:pt x="12" y="0"/>
                    </a:moveTo>
                    <a:cubicBezTo>
                      <a:pt x="11" y="1"/>
                      <a:pt x="11" y="2"/>
                      <a:pt x="10" y="2"/>
                    </a:cubicBezTo>
                    <a:cubicBezTo>
                      <a:pt x="6" y="5"/>
                      <a:pt x="4" y="9"/>
                      <a:pt x="0" y="11"/>
                    </a:cubicBezTo>
                    <a:cubicBezTo>
                      <a:pt x="3" y="6"/>
                      <a:pt x="7" y="2"/>
                      <a:pt x="12" y="0"/>
                    </a:cubicBezTo>
                    <a:close/>
                  </a:path>
                </a:pathLst>
              </a:custGeom>
              <a:solidFill>
                <a:srgbClr val="EC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6" name="Freeform 1591"/>
              <p:cNvSpPr/>
              <p:nvPr/>
            </p:nvSpPr>
            <p:spPr bwMode="auto">
              <a:xfrm>
                <a:off x="623" y="1202"/>
                <a:ext cx="17" cy="16"/>
              </a:xfrm>
              <a:custGeom>
                <a:avLst/>
                <a:gdLst>
                  <a:gd name="T0" fmla="*/ 0 w 7"/>
                  <a:gd name="T1" fmla="*/ 7 h 7"/>
                  <a:gd name="T2" fmla="*/ 7 w 7"/>
                  <a:gd name="T3" fmla="*/ 0 h 7"/>
                  <a:gd name="T4" fmla="*/ 0 w 7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7">
                    <a:moveTo>
                      <a:pt x="0" y="7"/>
                    </a:moveTo>
                    <a:cubicBezTo>
                      <a:pt x="2" y="4"/>
                      <a:pt x="4" y="2"/>
                      <a:pt x="7" y="0"/>
                    </a:cubicBezTo>
                    <a:cubicBezTo>
                      <a:pt x="7" y="4"/>
                      <a:pt x="5" y="7"/>
                      <a:pt x="0" y="7"/>
                    </a:cubicBezTo>
                    <a:close/>
                  </a:path>
                </a:pathLst>
              </a:custGeom>
              <a:solidFill>
                <a:srgbClr val="AE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7" name="Freeform 1592"/>
              <p:cNvSpPr/>
              <p:nvPr/>
            </p:nvSpPr>
            <p:spPr bwMode="auto">
              <a:xfrm>
                <a:off x="732" y="1190"/>
                <a:ext cx="19" cy="14"/>
              </a:xfrm>
              <a:custGeom>
                <a:avLst/>
                <a:gdLst>
                  <a:gd name="T0" fmla="*/ 0 w 8"/>
                  <a:gd name="T1" fmla="*/ 4 h 6"/>
                  <a:gd name="T2" fmla="*/ 7 w 8"/>
                  <a:gd name="T3" fmla="*/ 0 h 6"/>
                  <a:gd name="T4" fmla="*/ 8 w 8"/>
                  <a:gd name="T5" fmla="*/ 1 h 6"/>
                  <a:gd name="T6" fmla="*/ 0 w 8"/>
                  <a:gd name="T7" fmla="*/ 6 h 6"/>
                  <a:gd name="T8" fmla="*/ 0 w 8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4"/>
                    </a:moveTo>
                    <a:cubicBezTo>
                      <a:pt x="1" y="2"/>
                      <a:pt x="4" y="1"/>
                      <a:pt x="7" y="0"/>
                    </a:cubicBezTo>
                    <a:cubicBezTo>
                      <a:pt x="7" y="0"/>
                      <a:pt x="7" y="0"/>
                      <a:pt x="8" y="1"/>
                    </a:cubicBezTo>
                    <a:cubicBezTo>
                      <a:pt x="5" y="2"/>
                      <a:pt x="3" y="5"/>
                      <a:pt x="0" y="6"/>
                    </a:cubicBezTo>
                    <a:cubicBezTo>
                      <a:pt x="0" y="6"/>
                      <a:pt x="0" y="5"/>
                      <a:pt x="0" y="4"/>
                    </a:cubicBezTo>
                    <a:close/>
                  </a:path>
                </a:pathLst>
              </a:custGeom>
              <a:solidFill>
                <a:srgbClr val="F3EC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8" name="Freeform 1593"/>
              <p:cNvSpPr/>
              <p:nvPr/>
            </p:nvSpPr>
            <p:spPr bwMode="auto">
              <a:xfrm>
                <a:off x="711" y="1216"/>
                <a:ext cx="14" cy="19"/>
              </a:xfrm>
              <a:custGeom>
                <a:avLst/>
                <a:gdLst>
                  <a:gd name="T0" fmla="*/ 6 w 6"/>
                  <a:gd name="T1" fmla="*/ 3 h 8"/>
                  <a:gd name="T2" fmla="*/ 0 w 6"/>
                  <a:gd name="T3" fmla="*/ 3 h 8"/>
                  <a:gd name="T4" fmla="*/ 3 w 6"/>
                  <a:gd name="T5" fmla="*/ 0 h 8"/>
                  <a:gd name="T6" fmla="*/ 6 w 6"/>
                  <a:gd name="T7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6" y="3"/>
                    </a:moveTo>
                    <a:cubicBezTo>
                      <a:pt x="4" y="4"/>
                      <a:pt x="2" y="8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5" y="0"/>
                      <a:pt x="5" y="2"/>
                      <a:pt x="6" y="3"/>
                    </a:cubicBezTo>
                    <a:close/>
                  </a:path>
                </a:pathLst>
              </a:custGeom>
              <a:solidFill>
                <a:srgbClr val="FE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39" name="Freeform 1594"/>
              <p:cNvSpPr/>
              <p:nvPr/>
            </p:nvSpPr>
            <p:spPr bwMode="auto">
              <a:xfrm>
                <a:off x="656" y="1169"/>
                <a:ext cx="15" cy="14"/>
              </a:xfrm>
              <a:custGeom>
                <a:avLst/>
                <a:gdLst>
                  <a:gd name="T0" fmla="*/ 1 w 6"/>
                  <a:gd name="T1" fmla="*/ 3 h 6"/>
                  <a:gd name="T2" fmla="*/ 3 w 6"/>
                  <a:gd name="T3" fmla="*/ 1 h 6"/>
                  <a:gd name="T4" fmla="*/ 6 w 6"/>
                  <a:gd name="T5" fmla="*/ 1 h 6"/>
                  <a:gd name="T6" fmla="*/ 0 w 6"/>
                  <a:gd name="T7" fmla="*/ 6 h 6"/>
                  <a:gd name="T8" fmla="*/ 1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1" y="3"/>
                    </a:moveTo>
                    <a:cubicBezTo>
                      <a:pt x="2" y="2"/>
                      <a:pt x="2" y="1"/>
                      <a:pt x="3" y="1"/>
                    </a:cubicBezTo>
                    <a:cubicBezTo>
                      <a:pt x="4" y="0"/>
                      <a:pt x="5" y="0"/>
                      <a:pt x="6" y="1"/>
                    </a:cubicBezTo>
                    <a:cubicBezTo>
                      <a:pt x="5" y="3"/>
                      <a:pt x="3" y="5"/>
                      <a:pt x="0" y="6"/>
                    </a:cubicBezTo>
                    <a:cubicBezTo>
                      <a:pt x="0" y="5"/>
                      <a:pt x="1" y="4"/>
                      <a:pt x="1" y="3"/>
                    </a:cubicBezTo>
                    <a:close/>
                  </a:path>
                </a:pathLst>
              </a:custGeom>
              <a:solidFill>
                <a:srgbClr val="F9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0" name="Freeform 1595"/>
              <p:cNvSpPr/>
              <p:nvPr/>
            </p:nvSpPr>
            <p:spPr bwMode="auto">
              <a:xfrm>
                <a:off x="664" y="1159"/>
                <a:ext cx="16" cy="12"/>
              </a:xfrm>
              <a:custGeom>
                <a:avLst/>
                <a:gdLst>
                  <a:gd name="T0" fmla="*/ 3 w 7"/>
                  <a:gd name="T1" fmla="*/ 5 h 5"/>
                  <a:gd name="T2" fmla="*/ 0 w 7"/>
                  <a:gd name="T3" fmla="*/ 5 h 5"/>
                  <a:gd name="T4" fmla="*/ 7 w 7"/>
                  <a:gd name="T5" fmla="*/ 1 h 5"/>
                  <a:gd name="T6" fmla="*/ 3 w 7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3" y="5"/>
                    </a:moveTo>
                    <a:cubicBezTo>
                      <a:pt x="2" y="5"/>
                      <a:pt x="1" y="5"/>
                      <a:pt x="0" y="5"/>
                    </a:cubicBezTo>
                    <a:cubicBezTo>
                      <a:pt x="2" y="3"/>
                      <a:pt x="3" y="0"/>
                      <a:pt x="7" y="1"/>
                    </a:cubicBezTo>
                    <a:cubicBezTo>
                      <a:pt x="6" y="2"/>
                      <a:pt x="4" y="4"/>
                      <a:pt x="3" y="5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1" name="Freeform 1596"/>
              <p:cNvSpPr/>
              <p:nvPr/>
            </p:nvSpPr>
            <p:spPr bwMode="auto">
              <a:xfrm>
                <a:off x="718" y="1209"/>
                <a:ext cx="10" cy="14"/>
              </a:xfrm>
              <a:custGeom>
                <a:avLst/>
                <a:gdLst>
                  <a:gd name="T0" fmla="*/ 3 w 4"/>
                  <a:gd name="T1" fmla="*/ 6 h 6"/>
                  <a:gd name="T2" fmla="*/ 0 w 4"/>
                  <a:gd name="T3" fmla="*/ 3 h 6"/>
                  <a:gd name="T4" fmla="*/ 4 w 4"/>
                  <a:gd name="T5" fmla="*/ 0 h 6"/>
                  <a:gd name="T6" fmla="*/ 3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6"/>
                    </a:moveTo>
                    <a:cubicBezTo>
                      <a:pt x="2" y="5"/>
                      <a:pt x="1" y="4"/>
                      <a:pt x="0" y="3"/>
                    </a:cubicBezTo>
                    <a:cubicBezTo>
                      <a:pt x="1" y="1"/>
                      <a:pt x="2" y="1"/>
                      <a:pt x="4" y="0"/>
                    </a:cubicBezTo>
                    <a:cubicBezTo>
                      <a:pt x="3" y="2"/>
                      <a:pt x="2" y="4"/>
                      <a:pt x="3" y="6"/>
                    </a:cubicBezTo>
                    <a:close/>
                  </a:path>
                </a:pathLst>
              </a:custGeom>
              <a:solidFill>
                <a:srgbClr val="FEB3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2" name="Freeform 1597"/>
              <p:cNvSpPr/>
              <p:nvPr/>
            </p:nvSpPr>
            <p:spPr bwMode="auto">
              <a:xfrm>
                <a:off x="590" y="696"/>
                <a:ext cx="285" cy="397"/>
              </a:xfrm>
              <a:custGeom>
                <a:avLst/>
                <a:gdLst>
                  <a:gd name="T0" fmla="*/ 82 w 120"/>
                  <a:gd name="T1" fmla="*/ 21 h 167"/>
                  <a:gd name="T2" fmla="*/ 96 w 120"/>
                  <a:gd name="T3" fmla="*/ 0 h 167"/>
                  <a:gd name="T4" fmla="*/ 103 w 120"/>
                  <a:gd name="T5" fmla="*/ 4 h 167"/>
                  <a:gd name="T6" fmla="*/ 101 w 120"/>
                  <a:gd name="T7" fmla="*/ 9 h 167"/>
                  <a:gd name="T8" fmla="*/ 114 w 120"/>
                  <a:gd name="T9" fmla="*/ 6 h 167"/>
                  <a:gd name="T10" fmla="*/ 115 w 120"/>
                  <a:gd name="T11" fmla="*/ 18 h 167"/>
                  <a:gd name="T12" fmla="*/ 109 w 120"/>
                  <a:gd name="T13" fmla="*/ 25 h 167"/>
                  <a:gd name="T14" fmla="*/ 107 w 120"/>
                  <a:gd name="T15" fmla="*/ 26 h 167"/>
                  <a:gd name="T16" fmla="*/ 117 w 120"/>
                  <a:gd name="T17" fmla="*/ 28 h 167"/>
                  <a:gd name="T18" fmla="*/ 110 w 120"/>
                  <a:gd name="T19" fmla="*/ 43 h 167"/>
                  <a:gd name="T20" fmla="*/ 97 w 120"/>
                  <a:gd name="T21" fmla="*/ 59 h 167"/>
                  <a:gd name="T22" fmla="*/ 89 w 120"/>
                  <a:gd name="T23" fmla="*/ 67 h 167"/>
                  <a:gd name="T24" fmla="*/ 78 w 120"/>
                  <a:gd name="T25" fmla="*/ 74 h 167"/>
                  <a:gd name="T26" fmla="*/ 71 w 120"/>
                  <a:gd name="T27" fmla="*/ 77 h 167"/>
                  <a:gd name="T28" fmla="*/ 75 w 120"/>
                  <a:gd name="T29" fmla="*/ 87 h 167"/>
                  <a:gd name="T30" fmla="*/ 72 w 120"/>
                  <a:gd name="T31" fmla="*/ 93 h 167"/>
                  <a:gd name="T32" fmla="*/ 61 w 120"/>
                  <a:gd name="T33" fmla="*/ 117 h 167"/>
                  <a:gd name="T34" fmla="*/ 56 w 120"/>
                  <a:gd name="T35" fmla="*/ 126 h 167"/>
                  <a:gd name="T36" fmla="*/ 52 w 120"/>
                  <a:gd name="T37" fmla="*/ 133 h 167"/>
                  <a:gd name="T38" fmla="*/ 42 w 120"/>
                  <a:gd name="T39" fmla="*/ 130 h 167"/>
                  <a:gd name="T40" fmla="*/ 33 w 120"/>
                  <a:gd name="T41" fmla="*/ 125 h 167"/>
                  <a:gd name="T42" fmla="*/ 27 w 120"/>
                  <a:gd name="T43" fmla="*/ 129 h 167"/>
                  <a:gd name="T44" fmla="*/ 38 w 120"/>
                  <a:gd name="T45" fmla="*/ 134 h 167"/>
                  <a:gd name="T46" fmla="*/ 33 w 120"/>
                  <a:gd name="T47" fmla="*/ 139 h 167"/>
                  <a:gd name="T48" fmla="*/ 18 w 120"/>
                  <a:gd name="T49" fmla="*/ 131 h 167"/>
                  <a:gd name="T50" fmla="*/ 22 w 120"/>
                  <a:gd name="T51" fmla="*/ 142 h 167"/>
                  <a:gd name="T52" fmla="*/ 28 w 120"/>
                  <a:gd name="T53" fmla="*/ 151 h 167"/>
                  <a:gd name="T54" fmla="*/ 27 w 120"/>
                  <a:gd name="T55" fmla="*/ 151 h 167"/>
                  <a:gd name="T56" fmla="*/ 28 w 120"/>
                  <a:gd name="T57" fmla="*/ 152 h 167"/>
                  <a:gd name="T58" fmla="*/ 28 w 120"/>
                  <a:gd name="T59" fmla="*/ 163 h 167"/>
                  <a:gd name="T60" fmla="*/ 22 w 120"/>
                  <a:gd name="T61" fmla="*/ 162 h 167"/>
                  <a:gd name="T62" fmla="*/ 5 w 120"/>
                  <a:gd name="T63" fmla="*/ 163 h 167"/>
                  <a:gd name="T64" fmla="*/ 2 w 120"/>
                  <a:gd name="T65" fmla="*/ 155 h 167"/>
                  <a:gd name="T66" fmla="*/ 5 w 120"/>
                  <a:gd name="T67" fmla="*/ 146 h 167"/>
                  <a:gd name="T68" fmla="*/ 10 w 120"/>
                  <a:gd name="T69" fmla="*/ 141 h 167"/>
                  <a:gd name="T70" fmla="*/ 15 w 120"/>
                  <a:gd name="T71" fmla="*/ 125 h 167"/>
                  <a:gd name="T72" fmla="*/ 23 w 120"/>
                  <a:gd name="T73" fmla="*/ 112 h 167"/>
                  <a:gd name="T74" fmla="*/ 28 w 120"/>
                  <a:gd name="T75" fmla="*/ 113 h 167"/>
                  <a:gd name="T76" fmla="*/ 41 w 120"/>
                  <a:gd name="T77" fmla="*/ 109 h 167"/>
                  <a:gd name="T78" fmla="*/ 39 w 120"/>
                  <a:gd name="T79" fmla="*/ 98 h 167"/>
                  <a:gd name="T80" fmla="*/ 39 w 120"/>
                  <a:gd name="T81" fmla="*/ 97 h 167"/>
                  <a:gd name="T82" fmla="*/ 36 w 120"/>
                  <a:gd name="T83" fmla="*/ 94 h 167"/>
                  <a:gd name="T84" fmla="*/ 47 w 120"/>
                  <a:gd name="T85" fmla="*/ 69 h 167"/>
                  <a:gd name="T86" fmla="*/ 70 w 120"/>
                  <a:gd name="T87" fmla="*/ 37 h 167"/>
                  <a:gd name="T88" fmla="*/ 78 w 120"/>
                  <a:gd name="T89" fmla="*/ 3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0" h="167">
                    <a:moveTo>
                      <a:pt x="74" y="31"/>
                    </a:moveTo>
                    <a:cubicBezTo>
                      <a:pt x="76" y="27"/>
                      <a:pt x="79" y="24"/>
                      <a:pt x="82" y="21"/>
                    </a:cubicBezTo>
                    <a:cubicBezTo>
                      <a:pt x="85" y="19"/>
                      <a:pt x="87" y="15"/>
                      <a:pt x="89" y="11"/>
                    </a:cubicBezTo>
                    <a:cubicBezTo>
                      <a:pt x="91" y="7"/>
                      <a:pt x="92" y="3"/>
                      <a:pt x="96" y="0"/>
                    </a:cubicBezTo>
                    <a:cubicBezTo>
                      <a:pt x="98" y="1"/>
                      <a:pt x="98" y="3"/>
                      <a:pt x="97" y="5"/>
                    </a:cubicBezTo>
                    <a:cubicBezTo>
                      <a:pt x="99" y="4"/>
                      <a:pt x="101" y="3"/>
                      <a:pt x="103" y="4"/>
                    </a:cubicBezTo>
                    <a:cubicBezTo>
                      <a:pt x="103" y="5"/>
                      <a:pt x="103" y="5"/>
                      <a:pt x="103" y="6"/>
                    </a:cubicBezTo>
                    <a:cubicBezTo>
                      <a:pt x="104" y="7"/>
                      <a:pt x="102" y="8"/>
                      <a:pt x="101" y="9"/>
                    </a:cubicBezTo>
                    <a:cubicBezTo>
                      <a:pt x="104" y="8"/>
                      <a:pt x="105" y="6"/>
                      <a:pt x="107" y="5"/>
                    </a:cubicBezTo>
                    <a:cubicBezTo>
                      <a:pt x="109" y="4"/>
                      <a:pt x="112" y="4"/>
                      <a:pt x="114" y="6"/>
                    </a:cubicBezTo>
                    <a:cubicBezTo>
                      <a:pt x="116" y="9"/>
                      <a:pt x="114" y="11"/>
                      <a:pt x="111" y="13"/>
                    </a:cubicBezTo>
                    <a:cubicBezTo>
                      <a:pt x="113" y="15"/>
                      <a:pt x="114" y="16"/>
                      <a:pt x="115" y="18"/>
                    </a:cubicBezTo>
                    <a:cubicBezTo>
                      <a:pt x="117" y="20"/>
                      <a:pt x="118" y="22"/>
                      <a:pt x="116" y="24"/>
                    </a:cubicBezTo>
                    <a:cubicBezTo>
                      <a:pt x="114" y="27"/>
                      <a:pt x="112" y="27"/>
                      <a:pt x="109" y="25"/>
                    </a:cubicBezTo>
                    <a:cubicBezTo>
                      <a:pt x="107" y="24"/>
                      <a:pt x="105" y="24"/>
                      <a:pt x="104" y="27"/>
                    </a:cubicBezTo>
                    <a:cubicBezTo>
                      <a:pt x="105" y="25"/>
                      <a:pt x="106" y="25"/>
                      <a:pt x="107" y="26"/>
                    </a:cubicBezTo>
                    <a:cubicBezTo>
                      <a:pt x="108" y="28"/>
                      <a:pt x="108" y="29"/>
                      <a:pt x="108" y="31"/>
                    </a:cubicBezTo>
                    <a:cubicBezTo>
                      <a:pt x="109" y="25"/>
                      <a:pt x="114" y="28"/>
                      <a:pt x="117" y="28"/>
                    </a:cubicBezTo>
                    <a:cubicBezTo>
                      <a:pt x="120" y="32"/>
                      <a:pt x="120" y="32"/>
                      <a:pt x="116" y="35"/>
                    </a:cubicBezTo>
                    <a:cubicBezTo>
                      <a:pt x="113" y="37"/>
                      <a:pt x="111" y="40"/>
                      <a:pt x="110" y="43"/>
                    </a:cubicBezTo>
                    <a:cubicBezTo>
                      <a:pt x="109" y="44"/>
                      <a:pt x="108" y="45"/>
                      <a:pt x="107" y="46"/>
                    </a:cubicBezTo>
                    <a:cubicBezTo>
                      <a:pt x="103" y="50"/>
                      <a:pt x="100" y="54"/>
                      <a:pt x="97" y="59"/>
                    </a:cubicBezTo>
                    <a:cubicBezTo>
                      <a:pt x="96" y="62"/>
                      <a:pt x="94" y="64"/>
                      <a:pt x="92" y="66"/>
                    </a:cubicBezTo>
                    <a:cubicBezTo>
                      <a:pt x="91" y="66"/>
                      <a:pt x="91" y="68"/>
                      <a:pt x="89" y="67"/>
                    </a:cubicBezTo>
                    <a:cubicBezTo>
                      <a:pt x="86" y="65"/>
                      <a:pt x="85" y="69"/>
                      <a:pt x="84" y="70"/>
                    </a:cubicBezTo>
                    <a:cubicBezTo>
                      <a:pt x="82" y="72"/>
                      <a:pt x="81" y="73"/>
                      <a:pt x="78" y="74"/>
                    </a:cubicBezTo>
                    <a:cubicBezTo>
                      <a:pt x="76" y="73"/>
                      <a:pt x="77" y="76"/>
                      <a:pt x="76" y="76"/>
                    </a:cubicBezTo>
                    <a:cubicBezTo>
                      <a:pt x="74" y="77"/>
                      <a:pt x="73" y="76"/>
                      <a:pt x="71" y="77"/>
                    </a:cubicBezTo>
                    <a:cubicBezTo>
                      <a:pt x="73" y="77"/>
                      <a:pt x="74" y="78"/>
                      <a:pt x="73" y="80"/>
                    </a:cubicBezTo>
                    <a:cubicBezTo>
                      <a:pt x="72" y="83"/>
                      <a:pt x="74" y="84"/>
                      <a:pt x="75" y="87"/>
                    </a:cubicBezTo>
                    <a:cubicBezTo>
                      <a:pt x="75" y="87"/>
                      <a:pt x="74" y="89"/>
                      <a:pt x="75" y="89"/>
                    </a:cubicBezTo>
                    <a:cubicBezTo>
                      <a:pt x="75" y="92"/>
                      <a:pt x="69" y="89"/>
                      <a:pt x="72" y="93"/>
                    </a:cubicBezTo>
                    <a:cubicBezTo>
                      <a:pt x="73" y="96"/>
                      <a:pt x="71" y="98"/>
                      <a:pt x="70" y="100"/>
                    </a:cubicBezTo>
                    <a:cubicBezTo>
                      <a:pt x="69" y="107"/>
                      <a:pt x="66" y="113"/>
                      <a:pt x="61" y="117"/>
                    </a:cubicBezTo>
                    <a:cubicBezTo>
                      <a:pt x="59" y="119"/>
                      <a:pt x="59" y="121"/>
                      <a:pt x="58" y="123"/>
                    </a:cubicBezTo>
                    <a:cubicBezTo>
                      <a:pt x="57" y="124"/>
                      <a:pt x="57" y="125"/>
                      <a:pt x="56" y="126"/>
                    </a:cubicBezTo>
                    <a:cubicBezTo>
                      <a:pt x="56" y="126"/>
                      <a:pt x="56" y="126"/>
                      <a:pt x="56" y="127"/>
                    </a:cubicBezTo>
                    <a:cubicBezTo>
                      <a:pt x="55" y="129"/>
                      <a:pt x="55" y="132"/>
                      <a:pt x="52" y="133"/>
                    </a:cubicBezTo>
                    <a:cubicBezTo>
                      <a:pt x="50" y="132"/>
                      <a:pt x="47" y="130"/>
                      <a:pt x="44" y="132"/>
                    </a:cubicBezTo>
                    <a:cubicBezTo>
                      <a:pt x="43" y="133"/>
                      <a:pt x="42" y="133"/>
                      <a:pt x="42" y="130"/>
                    </a:cubicBezTo>
                    <a:cubicBezTo>
                      <a:pt x="41" y="128"/>
                      <a:pt x="38" y="127"/>
                      <a:pt x="36" y="127"/>
                    </a:cubicBezTo>
                    <a:cubicBezTo>
                      <a:pt x="35" y="127"/>
                      <a:pt x="33" y="127"/>
                      <a:pt x="33" y="125"/>
                    </a:cubicBezTo>
                    <a:cubicBezTo>
                      <a:pt x="32" y="124"/>
                      <a:pt x="34" y="123"/>
                      <a:pt x="34" y="122"/>
                    </a:cubicBezTo>
                    <a:cubicBezTo>
                      <a:pt x="32" y="125"/>
                      <a:pt x="32" y="130"/>
                      <a:pt x="27" y="129"/>
                    </a:cubicBezTo>
                    <a:cubicBezTo>
                      <a:pt x="28" y="129"/>
                      <a:pt x="29" y="129"/>
                      <a:pt x="29" y="129"/>
                    </a:cubicBezTo>
                    <a:cubicBezTo>
                      <a:pt x="35" y="127"/>
                      <a:pt x="37" y="128"/>
                      <a:pt x="38" y="134"/>
                    </a:cubicBezTo>
                    <a:cubicBezTo>
                      <a:pt x="38" y="136"/>
                      <a:pt x="38" y="138"/>
                      <a:pt x="38" y="140"/>
                    </a:cubicBezTo>
                    <a:cubicBezTo>
                      <a:pt x="36" y="143"/>
                      <a:pt x="34" y="141"/>
                      <a:pt x="33" y="139"/>
                    </a:cubicBezTo>
                    <a:cubicBezTo>
                      <a:pt x="32" y="138"/>
                      <a:pt x="33" y="135"/>
                      <a:pt x="31" y="134"/>
                    </a:cubicBezTo>
                    <a:cubicBezTo>
                      <a:pt x="27" y="139"/>
                      <a:pt x="22" y="137"/>
                      <a:pt x="18" y="131"/>
                    </a:cubicBezTo>
                    <a:cubicBezTo>
                      <a:pt x="19" y="133"/>
                      <a:pt x="19" y="134"/>
                      <a:pt x="18" y="136"/>
                    </a:cubicBezTo>
                    <a:cubicBezTo>
                      <a:pt x="18" y="139"/>
                      <a:pt x="18" y="141"/>
                      <a:pt x="22" y="142"/>
                    </a:cubicBezTo>
                    <a:cubicBezTo>
                      <a:pt x="25" y="142"/>
                      <a:pt x="27" y="144"/>
                      <a:pt x="29" y="146"/>
                    </a:cubicBezTo>
                    <a:cubicBezTo>
                      <a:pt x="32" y="148"/>
                      <a:pt x="31" y="150"/>
                      <a:pt x="28" y="151"/>
                    </a:cubicBezTo>
                    <a:cubicBezTo>
                      <a:pt x="27" y="151"/>
                      <a:pt x="27" y="151"/>
                      <a:pt x="26" y="150"/>
                    </a:cubicBezTo>
                    <a:cubicBezTo>
                      <a:pt x="26" y="150"/>
                      <a:pt x="26" y="150"/>
                      <a:pt x="27" y="151"/>
                    </a:cubicBezTo>
                    <a:cubicBezTo>
                      <a:pt x="27" y="151"/>
                      <a:pt x="27" y="151"/>
                      <a:pt x="27" y="151"/>
                    </a:cubicBezTo>
                    <a:cubicBezTo>
                      <a:pt x="27" y="151"/>
                      <a:pt x="28" y="151"/>
                      <a:pt x="28" y="152"/>
                    </a:cubicBezTo>
                    <a:cubicBezTo>
                      <a:pt x="28" y="155"/>
                      <a:pt x="29" y="158"/>
                      <a:pt x="29" y="162"/>
                    </a:cubicBezTo>
                    <a:cubicBezTo>
                      <a:pt x="29" y="162"/>
                      <a:pt x="29" y="162"/>
                      <a:pt x="28" y="163"/>
                    </a:cubicBezTo>
                    <a:cubicBezTo>
                      <a:pt x="27" y="163"/>
                      <a:pt x="27" y="164"/>
                      <a:pt x="26" y="165"/>
                    </a:cubicBezTo>
                    <a:cubicBezTo>
                      <a:pt x="23" y="167"/>
                      <a:pt x="22" y="163"/>
                      <a:pt x="22" y="162"/>
                    </a:cubicBezTo>
                    <a:cubicBezTo>
                      <a:pt x="22" y="159"/>
                      <a:pt x="21" y="161"/>
                      <a:pt x="20" y="161"/>
                    </a:cubicBezTo>
                    <a:cubicBezTo>
                      <a:pt x="15" y="162"/>
                      <a:pt x="10" y="162"/>
                      <a:pt x="5" y="163"/>
                    </a:cubicBezTo>
                    <a:cubicBezTo>
                      <a:pt x="2" y="163"/>
                      <a:pt x="2" y="160"/>
                      <a:pt x="1" y="159"/>
                    </a:cubicBezTo>
                    <a:cubicBezTo>
                      <a:pt x="0" y="157"/>
                      <a:pt x="0" y="155"/>
                      <a:pt x="2" y="155"/>
                    </a:cubicBezTo>
                    <a:cubicBezTo>
                      <a:pt x="3" y="154"/>
                      <a:pt x="4" y="153"/>
                      <a:pt x="3" y="152"/>
                    </a:cubicBezTo>
                    <a:cubicBezTo>
                      <a:pt x="3" y="149"/>
                      <a:pt x="0" y="146"/>
                      <a:pt x="5" y="146"/>
                    </a:cubicBezTo>
                    <a:cubicBezTo>
                      <a:pt x="3" y="144"/>
                      <a:pt x="5" y="144"/>
                      <a:pt x="6" y="143"/>
                    </a:cubicBezTo>
                    <a:cubicBezTo>
                      <a:pt x="7" y="142"/>
                      <a:pt x="9" y="141"/>
                      <a:pt x="10" y="141"/>
                    </a:cubicBezTo>
                    <a:cubicBezTo>
                      <a:pt x="8" y="140"/>
                      <a:pt x="6" y="141"/>
                      <a:pt x="5" y="139"/>
                    </a:cubicBezTo>
                    <a:cubicBezTo>
                      <a:pt x="9" y="135"/>
                      <a:pt x="9" y="128"/>
                      <a:pt x="15" y="125"/>
                    </a:cubicBezTo>
                    <a:cubicBezTo>
                      <a:pt x="16" y="125"/>
                      <a:pt x="16" y="122"/>
                      <a:pt x="18" y="121"/>
                    </a:cubicBezTo>
                    <a:cubicBezTo>
                      <a:pt x="20" y="119"/>
                      <a:pt x="21" y="115"/>
                      <a:pt x="23" y="112"/>
                    </a:cubicBezTo>
                    <a:cubicBezTo>
                      <a:pt x="24" y="111"/>
                      <a:pt x="24" y="110"/>
                      <a:pt x="25" y="110"/>
                    </a:cubicBezTo>
                    <a:cubicBezTo>
                      <a:pt x="27" y="110"/>
                      <a:pt x="27" y="111"/>
                      <a:pt x="28" y="113"/>
                    </a:cubicBezTo>
                    <a:cubicBezTo>
                      <a:pt x="29" y="111"/>
                      <a:pt x="31" y="110"/>
                      <a:pt x="34" y="110"/>
                    </a:cubicBezTo>
                    <a:cubicBezTo>
                      <a:pt x="36" y="111"/>
                      <a:pt x="39" y="111"/>
                      <a:pt x="41" y="109"/>
                    </a:cubicBezTo>
                    <a:cubicBezTo>
                      <a:pt x="43" y="106"/>
                      <a:pt x="39" y="105"/>
                      <a:pt x="39" y="102"/>
                    </a:cubicBezTo>
                    <a:cubicBezTo>
                      <a:pt x="38" y="101"/>
                      <a:pt x="37" y="99"/>
                      <a:pt x="39" y="98"/>
                    </a:cubicBezTo>
                    <a:cubicBezTo>
                      <a:pt x="40" y="96"/>
                      <a:pt x="42" y="97"/>
                      <a:pt x="43" y="98"/>
                    </a:cubicBezTo>
                    <a:cubicBezTo>
                      <a:pt x="42" y="97"/>
                      <a:pt x="41" y="96"/>
                      <a:pt x="39" y="97"/>
                    </a:cubicBezTo>
                    <a:cubicBezTo>
                      <a:pt x="38" y="98"/>
                      <a:pt x="36" y="97"/>
                      <a:pt x="35" y="97"/>
                    </a:cubicBezTo>
                    <a:cubicBezTo>
                      <a:pt x="34" y="96"/>
                      <a:pt x="35" y="95"/>
                      <a:pt x="36" y="94"/>
                    </a:cubicBezTo>
                    <a:cubicBezTo>
                      <a:pt x="36" y="92"/>
                      <a:pt x="36" y="90"/>
                      <a:pt x="37" y="88"/>
                    </a:cubicBezTo>
                    <a:cubicBezTo>
                      <a:pt x="39" y="81"/>
                      <a:pt x="44" y="75"/>
                      <a:pt x="47" y="69"/>
                    </a:cubicBezTo>
                    <a:cubicBezTo>
                      <a:pt x="50" y="63"/>
                      <a:pt x="55" y="57"/>
                      <a:pt x="60" y="52"/>
                    </a:cubicBezTo>
                    <a:cubicBezTo>
                      <a:pt x="65" y="47"/>
                      <a:pt x="66" y="41"/>
                      <a:pt x="70" y="37"/>
                    </a:cubicBezTo>
                    <a:cubicBezTo>
                      <a:pt x="71" y="36"/>
                      <a:pt x="72" y="35"/>
                      <a:pt x="73" y="34"/>
                    </a:cubicBezTo>
                    <a:cubicBezTo>
                      <a:pt x="74" y="33"/>
                      <a:pt x="76" y="35"/>
                      <a:pt x="78" y="34"/>
                    </a:cubicBezTo>
                    <a:cubicBezTo>
                      <a:pt x="77" y="32"/>
                      <a:pt x="75" y="32"/>
                      <a:pt x="74" y="31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3" name="Freeform 1598"/>
              <p:cNvSpPr/>
              <p:nvPr/>
            </p:nvSpPr>
            <p:spPr bwMode="auto">
              <a:xfrm>
                <a:off x="813" y="627"/>
                <a:ext cx="164" cy="149"/>
              </a:xfrm>
              <a:custGeom>
                <a:avLst/>
                <a:gdLst>
                  <a:gd name="T0" fmla="*/ 23 w 69"/>
                  <a:gd name="T1" fmla="*/ 57 h 63"/>
                  <a:gd name="T2" fmla="*/ 15 w 69"/>
                  <a:gd name="T3" fmla="*/ 57 h 63"/>
                  <a:gd name="T4" fmla="*/ 13 w 69"/>
                  <a:gd name="T5" fmla="*/ 63 h 63"/>
                  <a:gd name="T6" fmla="*/ 12 w 69"/>
                  <a:gd name="T7" fmla="*/ 60 h 63"/>
                  <a:gd name="T8" fmla="*/ 12 w 69"/>
                  <a:gd name="T9" fmla="*/ 55 h 63"/>
                  <a:gd name="T10" fmla="*/ 8 w 69"/>
                  <a:gd name="T11" fmla="*/ 57 h 63"/>
                  <a:gd name="T12" fmla="*/ 12 w 69"/>
                  <a:gd name="T13" fmla="*/ 52 h 63"/>
                  <a:gd name="T14" fmla="*/ 17 w 69"/>
                  <a:gd name="T15" fmla="*/ 54 h 63"/>
                  <a:gd name="T16" fmla="*/ 22 w 69"/>
                  <a:gd name="T17" fmla="*/ 53 h 63"/>
                  <a:gd name="T18" fmla="*/ 21 w 69"/>
                  <a:gd name="T19" fmla="*/ 48 h 63"/>
                  <a:gd name="T20" fmla="*/ 16 w 69"/>
                  <a:gd name="T21" fmla="*/ 44 h 63"/>
                  <a:gd name="T22" fmla="*/ 18 w 69"/>
                  <a:gd name="T23" fmla="*/ 40 h 63"/>
                  <a:gd name="T24" fmla="*/ 19 w 69"/>
                  <a:gd name="T25" fmla="*/ 36 h 63"/>
                  <a:gd name="T26" fmla="*/ 14 w 69"/>
                  <a:gd name="T27" fmla="*/ 35 h 63"/>
                  <a:gd name="T28" fmla="*/ 10 w 69"/>
                  <a:gd name="T29" fmla="*/ 38 h 63"/>
                  <a:gd name="T30" fmla="*/ 4 w 69"/>
                  <a:gd name="T31" fmla="*/ 38 h 63"/>
                  <a:gd name="T32" fmla="*/ 9 w 69"/>
                  <a:gd name="T33" fmla="*/ 34 h 63"/>
                  <a:gd name="T34" fmla="*/ 9 w 69"/>
                  <a:gd name="T35" fmla="*/ 34 h 63"/>
                  <a:gd name="T36" fmla="*/ 9 w 69"/>
                  <a:gd name="T37" fmla="*/ 34 h 63"/>
                  <a:gd name="T38" fmla="*/ 8 w 69"/>
                  <a:gd name="T39" fmla="*/ 34 h 63"/>
                  <a:gd name="T40" fmla="*/ 1 w 69"/>
                  <a:gd name="T41" fmla="*/ 35 h 63"/>
                  <a:gd name="T42" fmla="*/ 2 w 69"/>
                  <a:gd name="T43" fmla="*/ 29 h 63"/>
                  <a:gd name="T44" fmla="*/ 7 w 69"/>
                  <a:gd name="T45" fmla="*/ 21 h 63"/>
                  <a:gd name="T46" fmla="*/ 23 w 69"/>
                  <a:gd name="T47" fmla="*/ 8 h 63"/>
                  <a:gd name="T48" fmla="*/ 32 w 69"/>
                  <a:gd name="T49" fmla="*/ 0 h 63"/>
                  <a:gd name="T50" fmla="*/ 34 w 69"/>
                  <a:gd name="T51" fmla="*/ 1 h 63"/>
                  <a:gd name="T52" fmla="*/ 33 w 69"/>
                  <a:gd name="T53" fmla="*/ 4 h 63"/>
                  <a:gd name="T54" fmla="*/ 35 w 69"/>
                  <a:gd name="T55" fmla="*/ 8 h 63"/>
                  <a:gd name="T56" fmla="*/ 38 w 69"/>
                  <a:gd name="T57" fmla="*/ 13 h 63"/>
                  <a:gd name="T58" fmla="*/ 43 w 69"/>
                  <a:gd name="T59" fmla="*/ 13 h 63"/>
                  <a:gd name="T60" fmla="*/ 46 w 69"/>
                  <a:gd name="T61" fmla="*/ 13 h 63"/>
                  <a:gd name="T62" fmla="*/ 47 w 69"/>
                  <a:gd name="T63" fmla="*/ 12 h 63"/>
                  <a:gd name="T64" fmla="*/ 49 w 69"/>
                  <a:gd name="T65" fmla="*/ 12 h 63"/>
                  <a:gd name="T66" fmla="*/ 53 w 69"/>
                  <a:gd name="T67" fmla="*/ 7 h 63"/>
                  <a:gd name="T68" fmla="*/ 53 w 69"/>
                  <a:gd name="T69" fmla="*/ 6 h 63"/>
                  <a:gd name="T70" fmla="*/ 61 w 69"/>
                  <a:gd name="T71" fmla="*/ 6 h 63"/>
                  <a:gd name="T72" fmla="*/ 64 w 69"/>
                  <a:gd name="T73" fmla="*/ 4 h 63"/>
                  <a:gd name="T74" fmla="*/ 68 w 69"/>
                  <a:gd name="T75" fmla="*/ 3 h 63"/>
                  <a:gd name="T76" fmla="*/ 66 w 69"/>
                  <a:gd name="T77" fmla="*/ 7 h 63"/>
                  <a:gd name="T78" fmla="*/ 60 w 69"/>
                  <a:gd name="T79" fmla="*/ 14 h 63"/>
                  <a:gd name="T80" fmla="*/ 52 w 69"/>
                  <a:gd name="T81" fmla="*/ 22 h 63"/>
                  <a:gd name="T82" fmla="*/ 41 w 69"/>
                  <a:gd name="T83" fmla="*/ 37 h 63"/>
                  <a:gd name="T84" fmla="*/ 35 w 69"/>
                  <a:gd name="T85" fmla="*/ 45 h 63"/>
                  <a:gd name="T86" fmla="*/ 29 w 69"/>
                  <a:gd name="T87" fmla="*/ 53 h 63"/>
                  <a:gd name="T88" fmla="*/ 23 w 69"/>
                  <a:gd name="T89" fmla="*/ 5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9" h="63">
                    <a:moveTo>
                      <a:pt x="23" y="57"/>
                    </a:moveTo>
                    <a:cubicBezTo>
                      <a:pt x="21" y="57"/>
                      <a:pt x="18" y="60"/>
                      <a:pt x="15" y="57"/>
                    </a:cubicBezTo>
                    <a:cubicBezTo>
                      <a:pt x="14" y="59"/>
                      <a:pt x="16" y="62"/>
                      <a:pt x="13" y="63"/>
                    </a:cubicBezTo>
                    <a:cubicBezTo>
                      <a:pt x="12" y="62"/>
                      <a:pt x="12" y="61"/>
                      <a:pt x="12" y="60"/>
                    </a:cubicBezTo>
                    <a:cubicBezTo>
                      <a:pt x="13" y="58"/>
                      <a:pt x="13" y="56"/>
                      <a:pt x="12" y="55"/>
                    </a:cubicBezTo>
                    <a:cubicBezTo>
                      <a:pt x="11" y="55"/>
                      <a:pt x="10" y="57"/>
                      <a:pt x="8" y="57"/>
                    </a:cubicBezTo>
                    <a:cubicBezTo>
                      <a:pt x="9" y="55"/>
                      <a:pt x="10" y="53"/>
                      <a:pt x="12" y="52"/>
                    </a:cubicBezTo>
                    <a:cubicBezTo>
                      <a:pt x="13" y="51"/>
                      <a:pt x="15" y="53"/>
                      <a:pt x="17" y="54"/>
                    </a:cubicBezTo>
                    <a:cubicBezTo>
                      <a:pt x="19" y="55"/>
                      <a:pt x="20" y="54"/>
                      <a:pt x="22" y="53"/>
                    </a:cubicBezTo>
                    <a:cubicBezTo>
                      <a:pt x="23" y="51"/>
                      <a:pt x="23" y="49"/>
                      <a:pt x="21" y="48"/>
                    </a:cubicBezTo>
                    <a:cubicBezTo>
                      <a:pt x="19" y="47"/>
                      <a:pt x="20" y="43"/>
                      <a:pt x="16" y="44"/>
                    </a:cubicBezTo>
                    <a:cubicBezTo>
                      <a:pt x="16" y="44"/>
                      <a:pt x="17" y="40"/>
                      <a:pt x="18" y="40"/>
                    </a:cubicBezTo>
                    <a:cubicBezTo>
                      <a:pt x="21" y="39"/>
                      <a:pt x="20" y="37"/>
                      <a:pt x="19" y="36"/>
                    </a:cubicBezTo>
                    <a:cubicBezTo>
                      <a:pt x="18" y="34"/>
                      <a:pt x="16" y="34"/>
                      <a:pt x="14" y="35"/>
                    </a:cubicBezTo>
                    <a:cubicBezTo>
                      <a:pt x="12" y="36"/>
                      <a:pt x="11" y="37"/>
                      <a:pt x="10" y="38"/>
                    </a:cubicBezTo>
                    <a:cubicBezTo>
                      <a:pt x="8" y="41"/>
                      <a:pt x="6" y="40"/>
                      <a:pt x="4" y="38"/>
                    </a:cubicBezTo>
                    <a:cubicBezTo>
                      <a:pt x="6" y="36"/>
                      <a:pt x="9" y="37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9" y="34"/>
                      <a:pt x="9" y="34"/>
                    </a:cubicBezTo>
                    <a:cubicBezTo>
                      <a:pt x="9" y="34"/>
                      <a:pt x="8" y="34"/>
                      <a:pt x="8" y="34"/>
                    </a:cubicBezTo>
                    <a:cubicBezTo>
                      <a:pt x="5" y="33"/>
                      <a:pt x="3" y="36"/>
                      <a:pt x="1" y="35"/>
                    </a:cubicBezTo>
                    <a:cubicBezTo>
                      <a:pt x="0" y="34"/>
                      <a:pt x="4" y="32"/>
                      <a:pt x="2" y="29"/>
                    </a:cubicBezTo>
                    <a:cubicBezTo>
                      <a:pt x="4" y="26"/>
                      <a:pt x="7" y="24"/>
                      <a:pt x="7" y="21"/>
                    </a:cubicBezTo>
                    <a:cubicBezTo>
                      <a:pt x="13" y="17"/>
                      <a:pt x="18" y="13"/>
                      <a:pt x="23" y="8"/>
                    </a:cubicBezTo>
                    <a:cubicBezTo>
                      <a:pt x="25" y="5"/>
                      <a:pt x="29" y="3"/>
                      <a:pt x="32" y="0"/>
                    </a:cubicBezTo>
                    <a:cubicBezTo>
                      <a:pt x="33" y="0"/>
                      <a:pt x="34" y="1"/>
                      <a:pt x="34" y="1"/>
                    </a:cubicBezTo>
                    <a:cubicBezTo>
                      <a:pt x="34" y="2"/>
                      <a:pt x="34" y="3"/>
                      <a:pt x="33" y="4"/>
                    </a:cubicBezTo>
                    <a:cubicBezTo>
                      <a:pt x="31" y="6"/>
                      <a:pt x="31" y="8"/>
                      <a:pt x="35" y="8"/>
                    </a:cubicBezTo>
                    <a:cubicBezTo>
                      <a:pt x="37" y="9"/>
                      <a:pt x="39" y="11"/>
                      <a:pt x="38" y="13"/>
                    </a:cubicBezTo>
                    <a:cubicBezTo>
                      <a:pt x="40" y="9"/>
                      <a:pt x="42" y="12"/>
                      <a:pt x="43" y="13"/>
                    </a:cubicBezTo>
                    <a:cubicBezTo>
                      <a:pt x="44" y="13"/>
                      <a:pt x="45" y="13"/>
                      <a:pt x="46" y="13"/>
                    </a:cubicBezTo>
                    <a:cubicBezTo>
                      <a:pt x="46" y="12"/>
                      <a:pt x="46" y="12"/>
                      <a:pt x="47" y="12"/>
                    </a:cubicBezTo>
                    <a:cubicBezTo>
                      <a:pt x="48" y="12"/>
                      <a:pt x="49" y="12"/>
                      <a:pt x="49" y="12"/>
                    </a:cubicBezTo>
                    <a:cubicBezTo>
                      <a:pt x="53" y="12"/>
                      <a:pt x="53" y="10"/>
                      <a:pt x="53" y="7"/>
                    </a:cubicBezTo>
                    <a:cubicBezTo>
                      <a:pt x="53" y="7"/>
                      <a:pt x="53" y="7"/>
                      <a:pt x="53" y="6"/>
                    </a:cubicBezTo>
                    <a:cubicBezTo>
                      <a:pt x="56" y="6"/>
                      <a:pt x="58" y="3"/>
                      <a:pt x="61" y="6"/>
                    </a:cubicBezTo>
                    <a:cubicBezTo>
                      <a:pt x="61" y="6"/>
                      <a:pt x="63" y="5"/>
                      <a:pt x="64" y="4"/>
                    </a:cubicBezTo>
                    <a:cubicBezTo>
                      <a:pt x="65" y="3"/>
                      <a:pt x="66" y="2"/>
                      <a:pt x="68" y="3"/>
                    </a:cubicBezTo>
                    <a:cubicBezTo>
                      <a:pt x="69" y="6"/>
                      <a:pt x="67" y="7"/>
                      <a:pt x="66" y="7"/>
                    </a:cubicBezTo>
                    <a:cubicBezTo>
                      <a:pt x="63" y="9"/>
                      <a:pt x="61" y="11"/>
                      <a:pt x="60" y="14"/>
                    </a:cubicBezTo>
                    <a:cubicBezTo>
                      <a:pt x="58" y="18"/>
                      <a:pt x="54" y="18"/>
                      <a:pt x="52" y="22"/>
                    </a:cubicBezTo>
                    <a:cubicBezTo>
                      <a:pt x="48" y="27"/>
                      <a:pt x="45" y="32"/>
                      <a:pt x="41" y="37"/>
                    </a:cubicBezTo>
                    <a:cubicBezTo>
                      <a:pt x="39" y="40"/>
                      <a:pt x="38" y="42"/>
                      <a:pt x="35" y="45"/>
                    </a:cubicBezTo>
                    <a:cubicBezTo>
                      <a:pt x="33" y="47"/>
                      <a:pt x="30" y="49"/>
                      <a:pt x="29" y="53"/>
                    </a:cubicBezTo>
                    <a:cubicBezTo>
                      <a:pt x="29" y="56"/>
                      <a:pt x="26" y="57"/>
                      <a:pt x="23" y="57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4" name="Freeform 1599"/>
              <p:cNvSpPr/>
              <p:nvPr/>
            </p:nvSpPr>
            <p:spPr bwMode="auto">
              <a:xfrm>
                <a:off x="573" y="1024"/>
                <a:ext cx="100" cy="97"/>
              </a:xfrm>
              <a:custGeom>
                <a:avLst/>
                <a:gdLst>
                  <a:gd name="T0" fmla="*/ 12 w 42"/>
                  <a:gd name="T1" fmla="*/ 1 h 41"/>
                  <a:gd name="T2" fmla="*/ 20 w 42"/>
                  <a:gd name="T3" fmla="*/ 3 h 41"/>
                  <a:gd name="T4" fmla="*/ 12 w 42"/>
                  <a:gd name="T5" fmla="*/ 7 h 41"/>
                  <a:gd name="T6" fmla="*/ 14 w 42"/>
                  <a:gd name="T7" fmla="*/ 7 h 41"/>
                  <a:gd name="T8" fmla="*/ 11 w 42"/>
                  <a:gd name="T9" fmla="*/ 12 h 41"/>
                  <a:gd name="T10" fmla="*/ 9 w 42"/>
                  <a:gd name="T11" fmla="*/ 18 h 41"/>
                  <a:gd name="T12" fmla="*/ 8 w 42"/>
                  <a:gd name="T13" fmla="*/ 18 h 41"/>
                  <a:gd name="T14" fmla="*/ 9 w 42"/>
                  <a:gd name="T15" fmla="*/ 20 h 41"/>
                  <a:gd name="T16" fmla="*/ 12 w 42"/>
                  <a:gd name="T17" fmla="*/ 24 h 41"/>
                  <a:gd name="T18" fmla="*/ 23 w 42"/>
                  <a:gd name="T19" fmla="*/ 22 h 41"/>
                  <a:gd name="T20" fmla="*/ 30 w 42"/>
                  <a:gd name="T21" fmla="*/ 18 h 41"/>
                  <a:gd name="T22" fmla="*/ 33 w 42"/>
                  <a:gd name="T23" fmla="*/ 26 h 41"/>
                  <a:gd name="T24" fmla="*/ 35 w 42"/>
                  <a:gd name="T25" fmla="*/ 24 h 41"/>
                  <a:gd name="T26" fmla="*/ 35 w 42"/>
                  <a:gd name="T27" fmla="*/ 24 h 41"/>
                  <a:gd name="T28" fmla="*/ 42 w 42"/>
                  <a:gd name="T29" fmla="*/ 19 h 41"/>
                  <a:gd name="T30" fmla="*/ 37 w 42"/>
                  <a:gd name="T31" fmla="*/ 28 h 41"/>
                  <a:gd name="T32" fmla="*/ 20 w 42"/>
                  <a:gd name="T33" fmla="*/ 39 h 41"/>
                  <a:gd name="T34" fmla="*/ 3 w 42"/>
                  <a:gd name="T35" fmla="*/ 32 h 41"/>
                  <a:gd name="T36" fmla="*/ 1 w 42"/>
                  <a:gd name="T37" fmla="*/ 27 h 41"/>
                  <a:gd name="T38" fmla="*/ 2 w 42"/>
                  <a:gd name="T39" fmla="*/ 26 h 41"/>
                  <a:gd name="T40" fmla="*/ 5 w 42"/>
                  <a:gd name="T41" fmla="*/ 16 h 41"/>
                  <a:gd name="T42" fmla="*/ 6 w 42"/>
                  <a:gd name="T43" fmla="*/ 12 h 41"/>
                  <a:gd name="T44" fmla="*/ 12 w 42"/>
                  <a:gd name="T45" fmla="*/ 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2" h="41">
                    <a:moveTo>
                      <a:pt x="12" y="1"/>
                    </a:moveTo>
                    <a:cubicBezTo>
                      <a:pt x="15" y="0"/>
                      <a:pt x="18" y="1"/>
                      <a:pt x="20" y="3"/>
                    </a:cubicBezTo>
                    <a:cubicBezTo>
                      <a:pt x="17" y="4"/>
                      <a:pt x="14" y="4"/>
                      <a:pt x="12" y="7"/>
                    </a:cubicBezTo>
                    <a:cubicBezTo>
                      <a:pt x="13" y="7"/>
                      <a:pt x="13" y="7"/>
                      <a:pt x="14" y="7"/>
                    </a:cubicBezTo>
                    <a:cubicBezTo>
                      <a:pt x="11" y="8"/>
                      <a:pt x="10" y="9"/>
                      <a:pt x="11" y="12"/>
                    </a:cubicBezTo>
                    <a:cubicBezTo>
                      <a:pt x="12" y="14"/>
                      <a:pt x="15" y="18"/>
                      <a:pt x="9" y="18"/>
                    </a:cubicBezTo>
                    <a:cubicBezTo>
                      <a:pt x="9" y="18"/>
                      <a:pt x="8" y="18"/>
                      <a:pt x="8" y="18"/>
                    </a:cubicBezTo>
                    <a:cubicBezTo>
                      <a:pt x="8" y="19"/>
                      <a:pt x="8" y="20"/>
                      <a:pt x="9" y="20"/>
                    </a:cubicBezTo>
                    <a:cubicBezTo>
                      <a:pt x="11" y="20"/>
                      <a:pt x="11" y="24"/>
                      <a:pt x="12" y="24"/>
                    </a:cubicBezTo>
                    <a:cubicBezTo>
                      <a:pt x="16" y="22"/>
                      <a:pt x="19" y="24"/>
                      <a:pt x="23" y="22"/>
                    </a:cubicBezTo>
                    <a:cubicBezTo>
                      <a:pt x="25" y="21"/>
                      <a:pt x="29" y="24"/>
                      <a:pt x="30" y="18"/>
                    </a:cubicBezTo>
                    <a:cubicBezTo>
                      <a:pt x="31" y="22"/>
                      <a:pt x="28" y="26"/>
                      <a:pt x="33" y="26"/>
                    </a:cubicBezTo>
                    <a:cubicBezTo>
                      <a:pt x="34" y="26"/>
                      <a:pt x="35" y="25"/>
                      <a:pt x="35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7" y="22"/>
                      <a:pt x="38" y="19"/>
                      <a:pt x="42" y="19"/>
                    </a:cubicBezTo>
                    <a:cubicBezTo>
                      <a:pt x="42" y="23"/>
                      <a:pt x="40" y="26"/>
                      <a:pt x="37" y="28"/>
                    </a:cubicBezTo>
                    <a:cubicBezTo>
                      <a:pt x="32" y="33"/>
                      <a:pt x="26" y="36"/>
                      <a:pt x="20" y="39"/>
                    </a:cubicBezTo>
                    <a:cubicBezTo>
                      <a:pt x="12" y="41"/>
                      <a:pt x="8" y="37"/>
                      <a:pt x="3" y="32"/>
                    </a:cubicBezTo>
                    <a:cubicBezTo>
                      <a:pt x="4" y="30"/>
                      <a:pt x="0" y="30"/>
                      <a:pt x="1" y="27"/>
                    </a:cubicBezTo>
                    <a:cubicBezTo>
                      <a:pt x="2" y="27"/>
                      <a:pt x="2" y="27"/>
                      <a:pt x="2" y="26"/>
                    </a:cubicBezTo>
                    <a:cubicBezTo>
                      <a:pt x="4" y="23"/>
                      <a:pt x="5" y="20"/>
                      <a:pt x="5" y="16"/>
                    </a:cubicBezTo>
                    <a:cubicBezTo>
                      <a:pt x="5" y="15"/>
                      <a:pt x="5" y="13"/>
                      <a:pt x="6" y="12"/>
                    </a:cubicBezTo>
                    <a:cubicBezTo>
                      <a:pt x="10" y="9"/>
                      <a:pt x="9" y="5"/>
                      <a:pt x="12" y="1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5" name="Freeform 1600"/>
              <p:cNvSpPr/>
              <p:nvPr/>
            </p:nvSpPr>
            <p:spPr bwMode="auto">
              <a:xfrm>
                <a:off x="633" y="905"/>
                <a:ext cx="66" cy="81"/>
              </a:xfrm>
              <a:custGeom>
                <a:avLst/>
                <a:gdLst>
                  <a:gd name="T0" fmla="*/ 19 w 28"/>
                  <a:gd name="T1" fmla="*/ 0 h 34"/>
                  <a:gd name="T2" fmla="*/ 17 w 28"/>
                  <a:gd name="T3" fmla="*/ 8 h 34"/>
                  <a:gd name="T4" fmla="*/ 20 w 28"/>
                  <a:gd name="T5" fmla="*/ 9 h 34"/>
                  <a:gd name="T6" fmla="*/ 27 w 28"/>
                  <a:gd name="T7" fmla="*/ 10 h 34"/>
                  <a:gd name="T8" fmla="*/ 28 w 28"/>
                  <a:gd name="T9" fmla="*/ 12 h 34"/>
                  <a:gd name="T10" fmla="*/ 26 w 28"/>
                  <a:gd name="T11" fmla="*/ 12 h 34"/>
                  <a:gd name="T12" fmla="*/ 22 w 28"/>
                  <a:gd name="T13" fmla="*/ 10 h 34"/>
                  <a:gd name="T14" fmla="*/ 23 w 28"/>
                  <a:gd name="T15" fmla="*/ 14 h 34"/>
                  <a:gd name="T16" fmla="*/ 24 w 28"/>
                  <a:gd name="T17" fmla="*/ 21 h 34"/>
                  <a:gd name="T18" fmla="*/ 16 w 28"/>
                  <a:gd name="T19" fmla="*/ 24 h 34"/>
                  <a:gd name="T20" fmla="*/ 10 w 28"/>
                  <a:gd name="T21" fmla="*/ 28 h 34"/>
                  <a:gd name="T22" fmla="*/ 8 w 28"/>
                  <a:gd name="T23" fmla="*/ 22 h 34"/>
                  <a:gd name="T24" fmla="*/ 6 w 28"/>
                  <a:gd name="T25" fmla="*/ 29 h 34"/>
                  <a:gd name="T26" fmla="*/ 5 w 28"/>
                  <a:gd name="T27" fmla="*/ 30 h 34"/>
                  <a:gd name="T28" fmla="*/ 0 w 28"/>
                  <a:gd name="T29" fmla="*/ 33 h 34"/>
                  <a:gd name="T30" fmla="*/ 10 w 28"/>
                  <a:gd name="T31" fmla="*/ 15 h 34"/>
                  <a:gd name="T32" fmla="*/ 19 w 28"/>
                  <a:gd name="T3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" h="34">
                    <a:moveTo>
                      <a:pt x="19" y="0"/>
                    </a:moveTo>
                    <a:cubicBezTo>
                      <a:pt x="20" y="2"/>
                      <a:pt x="20" y="5"/>
                      <a:pt x="17" y="8"/>
                    </a:cubicBezTo>
                    <a:cubicBezTo>
                      <a:pt x="18" y="8"/>
                      <a:pt x="20" y="9"/>
                      <a:pt x="20" y="9"/>
                    </a:cubicBezTo>
                    <a:cubicBezTo>
                      <a:pt x="24" y="5"/>
                      <a:pt x="25" y="10"/>
                      <a:pt x="27" y="10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7" y="13"/>
                      <a:pt x="26" y="12"/>
                      <a:pt x="26" y="12"/>
                    </a:cubicBezTo>
                    <a:cubicBezTo>
                      <a:pt x="24" y="11"/>
                      <a:pt x="23" y="8"/>
                      <a:pt x="22" y="10"/>
                    </a:cubicBezTo>
                    <a:cubicBezTo>
                      <a:pt x="20" y="12"/>
                      <a:pt x="21" y="14"/>
                      <a:pt x="23" y="14"/>
                    </a:cubicBezTo>
                    <a:cubicBezTo>
                      <a:pt x="21" y="17"/>
                      <a:pt x="27" y="17"/>
                      <a:pt x="24" y="21"/>
                    </a:cubicBezTo>
                    <a:cubicBezTo>
                      <a:pt x="22" y="24"/>
                      <a:pt x="20" y="24"/>
                      <a:pt x="16" y="24"/>
                    </a:cubicBezTo>
                    <a:cubicBezTo>
                      <a:pt x="13" y="23"/>
                      <a:pt x="11" y="24"/>
                      <a:pt x="10" y="28"/>
                    </a:cubicBezTo>
                    <a:cubicBezTo>
                      <a:pt x="9" y="26"/>
                      <a:pt x="8" y="24"/>
                      <a:pt x="8" y="22"/>
                    </a:cubicBezTo>
                    <a:cubicBezTo>
                      <a:pt x="7" y="25"/>
                      <a:pt x="3" y="26"/>
                      <a:pt x="6" y="29"/>
                    </a:cubicBezTo>
                    <a:cubicBezTo>
                      <a:pt x="6" y="29"/>
                      <a:pt x="5" y="30"/>
                      <a:pt x="5" y="30"/>
                    </a:cubicBezTo>
                    <a:cubicBezTo>
                      <a:pt x="1" y="27"/>
                      <a:pt x="2" y="34"/>
                      <a:pt x="0" y="33"/>
                    </a:cubicBezTo>
                    <a:cubicBezTo>
                      <a:pt x="1" y="26"/>
                      <a:pt x="7" y="21"/>
                      <a:pt x="10" y="15"/>
                    </a:cubicBezTo>
                    <a:cubicBezTo>
                      <a:pt x="12" y="10"/>
                      <a:pt x="14" y="4"/>
                      <a:pt x="19" y="0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6" name="Freeform 1601"/>
              <p:cNvSpPr/>
              <p:nvPr/>
            </p:nvSpPr>
            <p:spPr bwMode="auto">
              <a:xfrm>
                <a:off x="761" y="769"/>
                <a:ext cx="19" cy="15"/>
              </a:xfrm>
              <a:custGeom>
                <a:avLst/>
                <a:gdLst>
                  <a:gd name="T0" fmla="*/ 2 w 8"/>
                  <a:gd name="T1" fmla="*/ 0 h 6"/>
                  <a:gd name="T2" fmla="*/ 8 w 8"/>
                  <a:gd name="T3" fmla="*/ 2 h 6"/>
                  <a:gd name="T4" fmla="*/ 7 w 8"/>
                  <a:gd name="T5" fmla="*/ 4 h 6"/>
                  <a:gd name="T6" fmla="*/ 1 w 8"/>
                  <a:gd name="T7" fmla="*/ 3 h 6"/>
                  <a:gd name="T8" fmla="*/ 2 w 8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2" y="0"/>
                    </a:moveTo>
                    <a:cubicBezTo>
                      <a:pt x="4" y="0"/>
                      <a:pt x="6" y="0"/>
                      <a:pt x="8" y="2"/>
                    </a:cubicBezTo>
                    <a:cubicBezTo>
                      <a:pt x="8" y="2"/>
                      <a:pt x="8" y="3"/>
                      <a:pt x="7" y="4"/>
                    </a:cubicBezTo>
                    <a:cubicBezTo>
                      <a:pt x="5" y="6"/>
                      <a:pt x="3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61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7" name="Freeform 1602"/>
              <p:cNvSpPr/>
              <p:nvPr/>
            </p:nvSpPr>
            <p:spPr bwMode="auto">
              <a:xfrm>
                <a:off x="706" y="803"/>
                <a:ext cx="14" cy="21"/>
              </a:xfrm>
              <a:custGeom>
                <a:avLst/>
                <a:gdLst>
                  <a:gd name="T0" fmla="*/ 0 w 6"/>
                  <a:gd name="T1" fmla="*/ 9 h 9"/>
                  <a:gd name="T2" fmla="*/ 5 w 6"/>
                  <a:gd name="T3" fmla="*/ 0 h 9"/>
                  <a:gd name="T4" fmla="*/ 6 w 6"/>
                  <a:gd name="T5" fmla="*/ 3 h 9"/>
                  <a:gd name="T6" fmla="*/ 0 w 6"/>
                  <a:gd name="T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9">
                    <a:moveTo>
                      <a:pt x="0" y="9"/>
                    </a:moveTo>
                    <a:cubicBezTo>
                      <a:pt x="1" y="6"/>
                      <a:pt x="3" y="3"/>
                      <a:pt x="5" y="0"/>
                    </a:cubicBezTo>
                    <a:cubicBezTo>
                      <a:pt x="5" y="1"/>
                      <a:pt x="5" y="2"/>
                      <a:pt x="6" y="3"/>
                    </a:cubicBezTo>
                    <a:cubicBezTo>
                      <a:pt x="4" y="6"/>
                      <a:pt x="3" y="7"/>
                      <a:pt x="0" y="9"/>
                    </a:cubicBezTo>
                    <a:close/>
                  </a:path>
                </a:pathLst>
              </a:custGeom>
              <a:solidFill>
                <a:srgbClr val="DED7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8" name="Freeform 1603"/>
              <p:cNvSpPr/>
              <p:nvPr/>
            </p:nvSpPr>
            <p:spPr bwMode="auto">
              <a:xfrm>
                <a:off x="599" y="997"/>
                <a:ext cx="8" cy="10"/>
              </a:xfrm>
              <a:custGeom>
                <a:avLst/>
                <a:gdLst>
                  <a:gd name="T0" fmla="*/ 0 w 3"/>
                  <a:gd name="T1" fmla="*/ 4 h 4"/>
                  <a:gd name="T2" fmla="*/ 3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1" y="1"/>
                      <a:pt x="3" y="0"/>
                    </a:cubicBezTo>
                    <a:cubicBezTo>
                      <a:pt x="3" y="2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B1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49" name="Freeform 1604"/>
              <p:cNvSpPr/>
              <p:nvPr/>
            </p:nvSpPr>
            <p:spPr bwMode="auto">
              <a:xfrm>
                <a:off x="618" y="967"/>
                <a:ext cx="5" cy="7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2"/>
                      <a:pt x="0" y="0"/>
                      <a:pt x="2" y="0"/>
                    </a:cubicBezTo>
                    <a:cubicBezTo>
                      <a:pt x="2" y="1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D9CDC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0" name="Freeform 1605"/>
              <p:cNvSpPr/>
              <p:nvPr/>
            </p:nvSpPr>
            <p:spPr bwMode="auto">
              <a:xfrm>
                <a:off x="1637" y="349"/>
                <a:ext cx="42" cy="100"/>
              </a:xfrm>
              <a:custGeom>
                <a:avLst/>
                <a:gdLst>
                  <a:gd name="T0" fmla="*/ 4 w 18"/>
                  <a:gd name="T1" fmla="*/ 10 h 42"/>
                  <a:gd name="T2" fmla="*/ 8 w 18"/>
                  <a:gd name="T3" fmla="*/ 0 h 42"/>
                  <a:gd name="T4" fmla="*/ 14 w 18"/>
                  <a:gd name="T5" fmla="*/ 2 h 42"/>
                  <a:gd name="T6" fmla="*/ 17 w 18"/>
                  <a:gd name="T7" fmla="*/ 4 h 42"/>
                  <a:gd name="T8" fmla="*/ 17 w 18"/>
                  <a:gd name="T9" fmla="*/ 4 h 42"/>
                  <a:gd name="T10" fmla="*/ 17 w 18"/>
                  <a:gd name="T11" fmla="*/ 20 h 42"/>
                  <a:gd name="T12" fmla="*/ 17 w 18"/>
                  <a:gd name="T13" fmla="*/ 20 h 42"/>
                  <a:gd name="T14" fmla="*/ 16 w 18"/>
                  <a:gd name="T15" fmla="*/ 27 h 42"/>
                  <a:gd name="T16" fmla="*/ 16 w 18"/>
                  <a:gd name="T17" fmla="*/ 28 h 42"/>
                  <a:gd name="T18" fmla="*/ 15 w 18"/>
                  <a:gd name="T19" fmla="*/ 32 h 42"/>
                  <a:gd name="T20" fmla="*/ 15 w 18"/>
                  <a:gd name="T21" fmla="*/ 35 h 42"/>
                  <a:gd name="T22" fmla="*/ 12 w 18"/>
                  <a:gd name="T23" fmla="*/ 37 h 42"/>
                  <a:gd name="T24" fmla="*/ 10 w 18"/>
                  <a:gd name="T25" fmla="*/ 39 h 42"/>
                  <a:gd name="T26" fmla="*/ 7 w 18"/>
                  <a:gd name="T27" fmla="*/ 42 h 42"/>
                  <a:gd name="T28" fmla="*/ 6 w 18"/>
                  <a:gd name="T29" fmla="*/ 42 h 42"/>
                  <a:gd name="T30" fmla="*/ 3 w 18"/>
                  <a:gd name="T31" fmla="*/ 42 h 42"/>
                  <a:gd name="T32" fmla="*/ 1 w 18"/>
                  <a:gd name="T33" fmla="*/ 41 h 42"/>
                  <a:gd name="T34" fmla="*/ 2 w 18"/>
                  <a:gd name="T35" fmla="*/ 38 h 42"/>
                  <a:gd name="T36" fmla="*/ 5 w 18"/>
                  <a:gd name="T37" fmla="*/ 37 h 42"/>
                  <a:gd name="T38" fmla="*/ 7 w 18"/>
                  <a:gd name="T39" fmla="*/ 34 h 42"/>
                  <a:gd name="T40" fmla="*/ 4 w 18"/>
                  <a:gd name="T41" fmla="*/ 32 h 42"/>
                  <a:gd name="T42" fmla="*/ 1 w 18"/>
                  <a:gd name="T43" fmla="*/ 30 h 42"/>
                  <a:gd name="T44" fmla="*/ 6 w 18"/>
                  <a:gd name="T45" fmla="*/ 24 h 42"/>
                  <a:gd name="T46" fmla="*/ 10 w 18"/>
                  <a:gd name="T47" fmla="*/ 25 h 42"/>
                  <a:gd name="T48" fmla="*/ 3 w 18"/>
                  <a:gd name="T49" fmla="*/ 14 h 42"/>
                  <a:gd name="T50" fmla="*/ 4 w 18"/>
                  <a:gd name="T51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8" h="42">
                    <a:moveTo>
                      <a:pt x="4" y="10"/>
                    </a:moveTo>
                    <a:cubicBezTo>
                      <a:pt x="5" y="7"/>
                      <a:pt x="7" y="4"/>
                      <a:pt x="8" y="0"/>
                    </a:cubicBezTo>
                    <a:cubicBezTo>
                      <a:pt x="10" y="1"/>
                      <a:pt x="12" y="2"/>
                      <a:pt x="14" y="2"/>
                    </a:cubicBezTo>
                    <a:cubicBezTo>
                      <a:pt x="16" y="2"/>
                      <a:pt x="17" y="2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5" y="9"/>
                      <a:pt x="16" y="14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8" y="23"/>
                      <a:pt x="17" y="25"/>
                      <a:pt x="16" y="27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9"/>
                      <a:pt x="15" y="31"/>
                      <a:pt x="15" y="32"/>
                    </a:cubicBezTo>
                    <a:cubicBezTo>
                      <a:pt x="15" y="33"/>
                      <a:pt x="15" y="34"/>
                      <a:pt x="15" y="35"/>
                    </a:cubicBezTo>
                    <a:cubicBezTo>
                      <a:pt x="14" y="35"/>
                      <a:pt x="11" y="34"/>
                      <a:pt x="12" y="37"/>
                    </a:cubicBezTo>
                    <a:cubicBezTo>
                      <a:pt x="13" y="40"/>
                      <a:pt x="12" y="40"/>
                      <a:pt x="10" y="39"/>
                    </a:cubicBezTo>
                    <a:cubicBezTo>
                      <a:pt x="7" y="38"/>
                      <a:pt x="8" y="41"/>
                      <a:pt x="7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5" y="42"/>
                      <a:pt x="4" y="41"/>
                      <a:pt x="3" y="42"/>
                    </a:cubicBezTo>
                    <a:cubicBezTo>
                      <a:pt x="2" y="42"/>
                      <a:pt x="1" y="41"/>
                      <a:pt x="1" y="41"/>
                    </a:cubicBezTo>
                    <a:cubicBezTo>
                      <a:pt x="1" y="40"/>
                      <a:pt x="1" y="39"/>
                      <a:pt x="2" y="38"/>
                    </a:cubicBezTo>
                    <a:cubicBezTo>
                      <a:pt x="3" y="38"/>
                      <a:pt x="4" y="37"/>
                      <a:pt x="5" y="37"/>
                    </a:cubicBezTo>
                    <a:cubicBezTo>
                      <a:pt x="6" y="36"/>
                      <a:pt x="8" y="36"/>
                      <a:pt x="7" y="34"/>
                    </a:cubicBezTo>
                    <a:cubicBezTo>
                      <a:pt x="7" y="33"/>
                      <a:pt x="5" y="32"/>
                      <a:pt x="4" y="32"/>
                    </a:cubicBezTo>
                    <a:cubicBezTo>
                      <a:pt x="2" y="32"/>
                      <a:pt x="0" y="33"/>
                      <a:pt x="1" y="30"/>
                    </a:cubicBezTo>
                    <a:cubicBezTo>
                      <a:pt x="2" y="28"/>
                      <a:pt x="2" y="24"/>
                      <a:pt x="6" y="24"/>
                    </a:cubicBezTo>
                    <a:cubicBezTo>
                      <a:pt x="7" y="25"/>
                      <a:pt x="8" y="26"/>
                      <a:pt x="10" y="25"/>
                    </a:cubicBezTo>
                    <a:cubicBezTo>
                      <a:pt x="3" y="24"/>
                      <a:pt x="1" y="20"/>
                      <a:pt x="3" y="14"/>
                    </a:cubicBezTo>
                    <a:cubicBezTo>
                      <a:pt x="3" y="12"/>
                      <a:pt x="3" y="11"/>
                      <a:pt x="4" y="10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1" name="Freeform 1606"/>
              <p:cNvSpPr/>
              <p:nvPr/>
            </p:nvSpPr>
            <p:spPr bwMode="auto">
              <a:xfrm>
                <a:off x="1582" y="437"/>
                <a:ext cx="36" cy="35"/>
              </a:xfrm>
              <a:custGeom>
                <a:avLst/>
                <a:gdLst>
                  <a:gd name="T0" fmla="*/ 8 w 15"/>
                  <a:gd name="T1" fmla="*/ 15 h 15"/>
                  <a:gd name="T2" fmla="*/ 1 w 15"/>
                  <a:gd name="T3" fmla="*/ 13 h 15"/>
                  <a:gd name="T4" fmla="*/ 2 w 15"/>
                  <a:gd name="T5" fmla="*/ 7 h 15"/>
                  <a:gd name="T6" fmla="*/ 4 w 15"/>
                  <a:gd name="T7" fmla="*/ 5 h 15"/>
                  <a:gd name="T8" fmla="*/ 8 w 15"/>
                  <a:gd name="T9" fmla="*/ 1 h 15"/>
                  <a:gd name="T10" fmla="*/ 9 w 15"/>
                  <a:gd name="T11" fmla="*/ 1 h 15"/>
                  <a:gd name="T12" fmla="*/ 10 w 15"/>
                  <a:gd name="T13" fmla="*/ 2 h 15"/>
                  <a:gd name="T14" fmla="*/ 13 w 15"/>
                  <a:gd name="T15" fmla="*/ 4 h 15"/>
                  <a:gd name="T16" fmla="*/ 10 w 15"/>
                  <a:gd name="T17" fmla="*/ 13 h 15"/>
                  <a:gd name="T18" fmla="*/ 9 w 15"/>
                  <a:gd name="T19" fmla="*/ 14 h 15"/>
                  <a:gd name="T20" fmla="*/ 8 w 15"/>
                  <a:gd name="T2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15">
                    <a:moveTo>
                      <a:pt x="8" y="15"/>
                    </a:moveTo>
                    <a:cubicBezTo>
                      <a:pt x="7" y="10"/>
                      <a:pt x="3" y="14"/>
                      <a:pt x="1" y="13"/>
                    </a:cubicBezTo>
                    <a:cubicBezTo>
                      <a:pt x="1" y="11"/>
                      <a:pt x="4" y="10"/>
                      <a:pt x="2" y="7"/>
                    </a:cubicBezTo>
                    <a:cubicBezTo>
                      <a:pt x="0" y="6"/>
                      <a:pt x="3" y="5"/>
                      <a:pt x="4" y="5"/>
                    </a:cubicBezTo>
                    <a:cubicBezTo>
                      <a:pt x="6" y="5"/>
                      <a:pt x="7" y="3"/>
                      <a:pt x="8" y="1"/>
                    </a:cubicBezTo>
                    <a:cubicBezTo>
                      <a:pt x="8" y="0"/>
                      <a:pt x="8" y="0"/>
                      <a:pt x="9" y="1"/>
                    </a:cubicBezTo>
                    <a:cubicBezTo>
                      <a:pt x="10" y="1"/>
                      <a:pt x="8" y="2"/>
                      <a:pt x="10" y="2"/>
                    </a:cubicBezTo>
                    <a:cubicBezTo>
                      <a:pt x="11" y="1"/>
                      <a:pt x="12" y="3"/>
                      <a:pt x="13" y="4"/>
                    </a:cubicBezTo>
                    <a:cubicBezTo>
                      <a:pt x="15" y="9"/>
                      <a:pt x="11" y="10"/>
                      <a:pt x="10" y="13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5"/>
                      <a:pt x="8" y="15"/>
                      <a:pt x="8" y="15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2" name="Freeform 1607"/>
              <p:cNvSpPr/>
              <p:nvPr/>
            </p:nvSpPr>
            <p:spPr bwMode="auto">
              <a:xfrm>
                <a:off x="1601" y="460"/>
                <a:ext cx="33" cy="24"/>
              </a:xfrm>
              <a:custGeom>
                <a:avLst/>
                <a:gdLst>
                  <a:gd name="T0" fmla="*/ 1 w 14"/>
                  <a:gd name="T1" fmla="*/ 4 h 10"/>
                  <a:gd name="T2" fmla="*/ 1 w 14"/>
                  <a:gd name="T3" fmla="*/ 3 h 10"/>
                  <a:gd name="T4" fmla="*/ 7 w 14"/>
                  <a:gd name="T5" fmla="*/ 1 h 10"/>
                  <a:gd name="T6" fmla="*/ 13 w 14"/>
                  <a:gd name="T7" fmla="*/ 1 h 10"/>
                  <a:gd name="T8" fmla="*/ 12 w 14"/>
                  <a:gd name="T9" fmla="*/ 6 h 10"/>
                  <a:gd name="T10" fmla="*/ 12 w 14"/>
                  <a:gd name="T11" fmla="*/ 7 h 10"/>
                  <a:gd name="T12" fmla="*/ 12 w 14"/>
                  <a:gd name="T13" fmla="*/ 9 h 10"/>
                  <a:gd name="T14" fmla="*/ 12 w 14"/>
                  <a:gd name="T15" fmla="*/ 9 h 10"/>
                  <a:gd name="T16" fmla="*/ 9 w 14"/>
                  <a:gd name="T17" fmla="*/ 7 h 10"/>
                  <a:gd name="T18" fmla="*/ 7 w 14"/>
                  <a:gd name="T19" fmla="*/ 6 h 10"/>
                  <a:gd name="T20" fmla="*/ 1 w 14"/>
                  <a:gd name="T21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0">
                    <a:moveTo>
                      <a:pt x="1" y="4"/>
                    </a:moveTo>
                    <a:cubicBezTo>
                      <a:pt x="0" y="4"/>
                      <a:pt x="0" y="4"/>
                      <a:pt x="1" y="3"/>
                    </a:cubicBezTo>
                    <a:cubicBezTo>
                      <a:pt x="2" y="2"/>
                      <a:pt x="5" y="2"/>
                      <a:pt x="7" y="1"/>
                    </a:cubicBezTo>
                    <a:cubicBezTo>
                      <a:pt x="9" y="1"/>
                      <a:pt x="11" y="0"/>
                      <a:pt x="13" y="1"/>
                    </a:cubicBezTo>
                    <a:cubicBezTo>
                      <a:pt x="14" y="3"/>
                      <a:pt x="12" y="5"/>
                      <a:pt x="12" y="6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8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10"/>
                      <a:pt x="10" y="10"/>
                      <a:pt x="9" y="7"/>
                    </a:cubicBezTo>
                    <a:cubicBezTo>
                      <a:pt x="8" y="6"/>
                      <a:pt x="8" y="6"/>
                      <a:pt x="7" y="6"/>
                    </a:cubicBezTo>
                    <a:cubicBezTo>
                      <a:pt x="4" y="9"/>
                      <a:pt x="3" y="5"/>
                      <a:pt x="1" y="4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3" name="Freeform 1608"/>
              <p:cNvSpPr/>
              <p:nvPr/>
            </p:nvSpPr>
            <p:spPr bwMode="auto">
              <a:xfrm>
                <a:off x="1646" y="472"/>
                <a:ext cx="21" cy="24"/>
              </a:xfrm>
              <a:custGeom>
                <a:avLst/>
                <a:gdLst>
                  <a:gd name="T0" fmla="*/ 6 w 9"/>
                  <a:gd name="T1" fmla="*/ 5 h 10"/>
                  <a:gd name="T2" fmla="*/ 1 w 9"/>
                  <a:gd name="T3" fmla="*/ 10 h 10"/>
                  <a:gd name="T4" fmla="*/ 3 w 9"/>
                  <a:gd name="T5" fmla="*/ 5 h 10"/>
                  <a:gd name="T6" fmla="*/ 4 w 9"/>
                  <a:gd name="T7" fmla="*/ 4 h 10"/>
                  <a:gd name="T8" fmla="*/ 5 w 9"/>
                  <a:gd name="T9" fmla="*/ 0 h 10"/>
                  <a:gd name="T10" fmla="*/ 6 w 9"/>
                  <a:gd name="T11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0">
                    <a:moveTo>
                      <a:pt x="6" y="5"/>
                    </a:moveTo>
                    <a:cubicBezTo>
                      <a:pt x="4" y="6"/>
                      <a:pt x="2" y="8"/>
                      <a:pt x="1" y="10"/>
                    </a:cubicBezTo>
                    <a:cubicBezTo>
                      <a:pt x="0" y="6"/>
                      <a:pt x="0" y="6"/>
                      <a:pt x="3" y="5"/>
                    </a:cubicBezTo>
                    <a:cubicBezTo>
                      <a:pt x="3" y="5"/>
                      <a:pt x="4" y="4"/>
                      <a:pt x="4" y="4"/>
                    </a:cubicBezTo>
                    <a:cubicBezTo>
                      <a:pt x="3" y="2"/>
                      <a:pt x="3" y="0"/>
                      <a:pt x="5" y="0"/>
                    </a:cubicBezTo>
                    <a:cubicBezTo>
                      <a:pt x="9" y="0"/>
                      <a:pt x="6" y="3"/>
                      <a:pt x="6" y="5"/>
                    </a:cubicBez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4" name="Freeform 1609"/>
              <p:cNvSpPr/>
              <p:nvPr/>
            </p:nvSpPr>
            <p:spPr bwMode="auto">
              <a:xfrm>
                <a:off x="1606" y="508"/>
                <a:ext cx="23" cy="17"/>
              </a:xfrm>
              <a:custGeom>
                <a:avLst/>
                <a:gdLst>
                  <a:gd name="T0" fmla="*/ 10 w 10"/>
                  <a:gd name="T1" fmla="*/ 5 h 7"/>
                  <a:gd name="T2" fmla="*/ 6 w 10"/>
                  <a:gd name="T3" fmla="*/ 5 h 7"/>
                  <a:gd name="T4" fmla="*/ 2 w 10"/>
                  <a:gd name="T5" fmla="*/ 5 h 7"/>
                  <a:gd name="T6" fmla="*/ 1 w 10"/>
                  <a:gd name="T7" fmla="*/ 2 h 7"/>
                  <a:gd name="T8" fmla="*/ 5 w 10"/>
                  <a:gd name="T9" fmla="*/ 1 h 7"/>
                  <a:gd name="T10" fmla="*/ 10 w 10"/>
                  <a:gd name="T11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7">
                    <a:moveTo>
                      <a:pt x="10" y="5"/>
                    </a:moveTo>
                    <a:cubicBezTo>
                      <a:pt x="9" y="4"/>
                      <a:pt x="7" y="3"/>
                      <a:pt x="6" y="5"/>
                    </a:cubicBezTo>
                    <a:cubicBezTo>
                      <a:pt x="5" y="7"/>
                      <a:pt x="3" y="6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2" y="0"/>
                      <a:pt x="4" y="0"/>
                      <a:pt x="5" y="1"/>
                    </a:cubicBezTo>
                    <a:cubicBezTo>
                      <a:pt x="7" y="1"/>
                      <a:pt x="9" y="2"/>
                      <a:pt x="10" y="5"/>
                    </a:cubicBezTo>
                    <a:close/>
                  </a:path>
                </a:pathLst>
              </a:custGeom>
              <a:solidFill>
                <a:srgbClr val="6D6D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5" name="Freeform 1610"/>
              <p:cNvSpPr/>
              <p:nvPr/>
            </p:nvSpPr>
            <p:spPr bwMode="auto">
              <a:xfrm>
                <a:off x="1629" y="460"/>
                <a:ext cx="19" cy="17"/>
              </a:xfrm>
              <a:custGeom>
                <a:avLst/>
                <a:gdLst>
                  <a:gd name="T0" fmla="*/ 5 w 8"/>
                  <a:gd name="T1" fmla="*/ 0 h 7"/>
                  <a:gd name="T2" fmla="*/ 8 w 8"/>
                  <a:gd name="T3" fmla="*/ 3 h 7"/>
                  <a:gd name="T4" fmla="*/ 3 w 8"/>
                  <a:gd name="T5" fmla="*/ 6 h 7"/>
                  <a:gd name="T6" fmla="*/ 0 w 8"/>
                  <a:gd name="T7" fmla="*/ 7 h 7"/>
                  <a:gd name="T8" fmla="*/ 0 w 8"/>
                  <a:gd name="T9" fmla="*/ 7 h 7"/>
                  <a:gd name="T10" fmla="*/ 4 w 8"/>
                  <a:gd name="T11" fmla="*/ 0 h 7"/>
                  <a:gd name="T12" fmla="*/ 5 w 8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5" y="0"/>
                    </a:moveTo>
                    <a:cubicBezTo>
                      <a:pt x="5" y="2"/>
                      <a:pt x="8" y="0"/>
                      <a:pt x="8" y="3"/>
                    </a:cubicBezTo>
                    <a:cubicBezTo>
                      <a:pt x="7" y="4"/>
                      <a:pt x="4" y="6"/>
                      <a:pt x="3" y="6"/>
                    </a:cubicBezTo>
                    <a:cubicBezTo>
                      <a:pt x="2" y="6"/>
                      <a:pt x="1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4"/>
                      <a:pt x="1" y="2"/>
                      <a:pt x="4" y="0"/>
                    </a:cubicBezTo>
                    <a:cubicBezTo>
                      <a:pt x="4" y="0"/>
                      <a:pt x="4" y="0"/>
                      <a:pt x="5" y="0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1156" name="Freeform 1611"/>
              <p:cNvSpPr/>
              <p:nvPr/>
            </p:nvSpPr>
            <p:spPr bwMode="auto">
              <a:xfrm>
                <a:off x="1625" y="449"/>
                <a:ext cx="21" cy="16"/>
              </a:xfrm>
              <a:custGeom>
                <a:avLst/>
                <a:gdLst>
                  <a:gd name="T0" fmla="*/ 7 w 9"/>
                  <a:gd name="T1" fmla="*/ 5 h 7"/>
                  <a:gd name="T2" fmla="*/ 6 w 9"/>
                  <a:gd name="T3" fmla="*/ 5 h 7"/>
                  <a:gd name="T4" fmla="*/ 0 w 9"/>
                  <a:gd name="T5" fmla="*/ 4 h 7"/>
                  <a:gd name="T6" fmla="*/ 7 w 9"/>
                  <a:gd name="T7" fmla="*/ 1 h 7"/>
                  <a:gd name="T8" fmla="*/ 8 w 9"/>
                  <a:gd name="T9" fmla="*/ 2 h 7"/>
                  <a:gd name="T10" fmla="*/ 9 w 9"/>
                  <a:gd name="T11" fmla="*/ 3 h 7"/>
                  <a:gd name="T12" fmla="*/ 7 w 9"/>
                  <a:gd name="T13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7">
                    <a:moveTo>
                      <a:pt x="7" y="5"/>
                    </a:moveTo>
                    <a:cubicBezTo>
                      <a:pt x="6" y="5"/>
                      <a:pt x="6" y="5"/>
                      <a:pt x="6" y="5"/>
                    </a:cubicBezTo>
                    <a:cubicBezTo>
                      <a:pt x="4" y="5"/>
                      <a:pt x="1" y="7"/>
                      <a:pt x="0" y="4"/>
                    </a:cubicBezTo>
                    <a:cubicBezTo>
                      <a:pt x="0" y="2"/>
                      <a:pt x="4" y="0"/>
                      <a:pt x="7" y="1"/>
                    </a:cubicBezTo>
                    <a:cubicBezTo>
                      <a:pt x="7" y="1"/>
                      <a:pt x="8" y="1"/>
                      <a:pt x="8" y="2"/>
                    </a:cubicBezTo>
                    <a:cubicBezTo>
                      <a:pt x="9" y="2"/>
                      <a:pt x="9" y="2"/>
                      <a:pt x="9" y="3"/>
                    </a:cubicBezTo>
                    <a:cubicBezTo>
                      <a:pt x="8" y="4"/>
                      <a:pt x="7" y="4"/>
                      <a:pt x="7" y="5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7" name="Group 1813"/>
            <p:cNvGrpSpPr/>
            <p:nvPr/>
          </p:nvGrpSpPr>
          <p:grpSpPr bwMode="auto">
            <a:xfrm>
              <a:off x="646113" y="368301"/>
              <a:ext cx="2076450" cy="1954213"/>
              <a:chOff x="407" y="232"/>
              <a:chExt cx="1308" cy="1231"/>
            </a:xfrm>
          </p:grpSpPr>
          <p:sp>
            <p:nvSpPr>
              <p:cNvPr id="757" name="Freeform 1613"/>
              <p:cNvSpPr/>
              <p:nvPr/>
            </p:nvSpPr>
            <p:spPr bwMode="auto">
              <a:xfrm>
                <a:off x="1625" y="541"/>
                <a:ext cx="12" cy="15"/>
              </a:xfrm>
              <a:custGeom>
                <a:avLst/>
                <a:gdLst>
                  <a:gd name="T0" fmla="*/ 1 w 5"/>
                  <a:gd name="T1" fmla="*/ 6 h 6"/>
                  <a:gd name="T2" fmla="*/ 0 w 5"/>
                  <a:gd name="T3" fmla="*/ 5 h 6"/>
                  <a:gd name="T4" fmla="*/ 4 w 5"/>
                  <a:gd name="T5" fmla="*/ 0 h 6"/>
                  <a:gd name="T6" fmla="*/ 5 w 5"/>
                  <a:gd name="T7" fmla="*/ 0 h 6"/>
                  <a:gd name="T8" fmla="*/ 4 w 5"/>
                  <a:gd name="T9" fmla="*/ 4 h 6"/>
                  <a:gd name="T10" fmla="*/ 1 w 5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1" y="6"/>
                    </a:moveTo>
                    <a:cubicBezTo>
                      <a:pt x="0" y="6"/>
                      <a:pt x="0" y="5"/>
                      <a:pt x="0" y="5"/>
                    </a:cubicBezTo>
                    <a:cubicBezTo>
                      <a:pt x="2" y="4"/>
                      <a:pt x="3" y="1"/>
                      <a:pt x="4" y="0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5" y="1"/>
                      <a:pt x="5" y="3"/>
                      <a:pt x="4" y="4"/>
                    </a:cubicBezTo>
                    <a:cubicBezTo>
                      <a:pt x="3" y="5"/>
                      <a:pt x="2" y="5"/>
                      <a:pt x="1" y="6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8" name="Freeform 1614"/>
              <p:cNvSpPr/>
              <p:nvPr/>
            </p:nvSpPr>
            <p:spPr bwMode="auto">
              <a:xfrm>
                <a:off x="1629" y="482"/>
                <a:ext cx="8" cy="14"/>
              </a:xfrm>
              <a:custGeom>
                <a:avLst/>
                <a:gdLst>
                  <a:gd name="T0" fmla="*/ 0 w 3"/>
                  <a:gd name="T1" fmla="*/ 0 h 6"/>
                  <a:gd name="T2" fmla="*/ 2 w 3"/>
                  <a:gd name="T3" fmla="*/ 6 h 6"/>
                  <a:gd name="T4" fmla="*/ 0 w 3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0"/>
                    </a:moveTo>
                    <a:cubicBezTo>
                      <a:pt x="2" y="1"/>
                      <a:pt x="3" y="3"/>
                      <a:pt x="2" y="6"/>
                    </a:cubicBezTo>
                    <a:cubicBezTo>
                      <a:pt x="1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9" name="Freeform 1615"/>
              <p:cNvSpPr/>
              <p:nvPr/>
            </p:nvSpPr>
            <p:spPr bwMode="auto">
              <a:xfrm>
                <a:off x="1644" y="446"/>
                <a:ext cx="9" cy="10"/>
              </a:xfrm>
              <a:custGeom>
                <a:avLst/>
                <a:gdLst>
                  <a:gd name="T0" fmla="*/ 4 w 4"/>
                  <a:gd name="T1" fmla="*/ 1 h 4"/>
                  <a:gd name="T2" fmla="*/ 1 w 4"/>
                  <a:gd name="T3" fmla="*/ 4 h 4"/>
                  <a:gd name="T4" fmla="*/ 1 w 4"/>
                  <a:gd name="T5" fmla="*/ 4 h 4"/>
                  <a:gd name="T6" fmla="*/ 4 w 4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1"/>
                    </a:moveTo>
                    <a:cubicBezTo>
                      <a:pt x="4" y="3"/>
                      <a:pt x="2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0"/>
                      <a:pt x="1" y="0"/>
                      <a:pt x="4" y="1"/>
                    </a:cubicBezTo>
                    <a:close/>
                  </a:path>
                </a:pathLst>
              </a:custGeom>
              <a:solidFill>
                <a:srgbClr val="6F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0" name="Freeform 1616"/>
              <p:cNvSpPr/>
              <p:nvPr/>
            </p:nvSpPr>
            <p:spPr bwMode="auto">
              <a:xfrm>
                <a:off x="557" y="1076"/>
                <a:ext cx="28" cy="24"/>
              </a:xfrm>
              <a:custGeom>
                <a:avLst/>
                <a:gdLst>
                  <a:gd name="T0" fmla="*/ 8 w 12"/>
                  <a:gd name="T1" fmla="*/ 5 h 10"/>
                  <a:gd name="T2" fmla="*/ 10 w 12"/>
                  <a:gd name="T3" fmla="*/ 10 h 10"/>
                  <a:gd name="T4" fmla="*/ 8 w 12"/>
                  <a:gd name="T5" fmla="*/ 9 h 10"/>
                  <a:gd name="T6" fmla="*/ 1 w 12"/>
                  <a:gd name="T7" fmla="*/ 8 h 10"/>
                  <a:gd name="T8" fmla="*/ 2 w 12"/>
                  <a:gd name="T9" fmla="*/ 5 h 10"/>
                  <a:gd name="T10" fmla="*/ 4 w 12"/>
                  <a:gd name="T11" fmla="*/ 4 h 10"/>
                  <a:gd name="T12" fmla="*/ 4 w 12"/>
                  <a:gd name="T13" fmla="*/ 0 h 10"/>
                  <a:gd name="T14" fmla="*/ 6 w 12"/>
                  <a:gd name="T15" fmla="*/ 4 h 10"/>
                  <a:gd name="T16" fmla="*/ 8 w 12"/>
                  <a:gd name="T17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0">
                    <a:moveTo>
                      <a:pt x="8" y="5"/>
                    </a:moveTo>
                    <a:cubicBezTo>
                      <a:pt x="8" y="7"/>
                      <a:pt x="12" y="8"/>
                      <a:pt x="10" y="10"/>
                    </a:cubicBezTo>
                    <a:cubicBezTo>
                      <a:pt x="9" y="10"/>
                      <a:pt x="9" y="10"/>
                      <a:pt x="8" y="9"/>
                    </a:cubicBezTo>
                    <a:cubicBezTo>
                      <a:pt x="6" y="6"/>
                      <a:pt x="4" y="6"/>
                      <a:pt x="1" y="8"/>
                    </a:cubicBezTo>
                    <a:cubicBezTo>
                      <a:pt x="0" y="7"/>
                      <a:pt x="1" y="6"/>
                      <a:pt x="2" y="5"/>
                    </a:cubicBezTo>
                    <a:cubicBezTo>
                      <a:pt x="3" y="5"/>
                      <a:pt x="3" y="5"/>
                      <a:pt x="4" y="4"/>
                    </a:cubicBezTo>
                    <a:cubicBezTo>
                      <a:pt x="5" y="3"/>
                      <a:pt x="1" y="1"/>
                      <a:pt x="4" y="0"/>
                    </a:cubicBezTo>
                    <a:cubicBezTo>
                      <a:pt x="6" y="0"/>
                      <a:pt x="5" y="3"/>
                      <a:pt x="6" y="4"/>
                    </a:cubicBezTo>
                    <a:cubicBezTo>
                      <a:pt x="7" y="5"/>
                      <a:pt x="8" y="5"/>
                      <a:pt x="8" y="5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1" name="Freeform 1617"/>
              <p:cNvSpPr/>
              <p:nvPr/>
            </p:nvSpPr>
            <p:spPr bwMode="auto">
              <a:xfrm>
                <a:off x="1005" y="1000"/>
                <a:ext cx="216" cy="209"/>
              </a:xfrm>
              <a:custGeom>
                <a:avLst/>
                <a:gdLst>
                  <a:gd name="T0" fmla="*/ 66 w 91"/>
                  <a:gd name="T1" fmla="*/ 18 h 88"/>
                  <a:gd name="T2" fmla="*/ 75 w 91"/>
                  <a:gd name="T3" fmla="*/ 26 h 88"/>
                  <a:gd name="T4" fmla="*/ 82 w 91"/>
                  <a:gd name="T5" fmla="*/ 27 h 88"/>
                  <a:gd name="T6" fmla="*/ 79 w 91"/>
                  <a:gd name="T7" fmla="*/ 30 h 88"/>
                  <a:gd name="T8" fmla="*/ 84 w 91"/>
                  <a:gd name="T9" fmla="*/ 30 h 88"/>
                  <a:gd name="T10" fmla="*/ 87 w 91"/>
                  <a:gd name="T11" fmla="*/ 29 h 88"/>
                  <a:gd name="T12" fmla="*/ 90 w 91"/>
                  <a:gd name="T13" fmla="*/ 31 h 88"/>
                  <a:gd name="T14" fmla="*/ 84 w 91"/>
                  <a:gd name="T15" fmla="*/ 40 h 88"/>
                  <a:gd name="T16" fmla="*/ 80 w 91"/>
                  <a:gd name="T17" fmla="*/ 38 h 88"/>
                  <a:gd name="T18" fmla="*/ 72 w 91"/>
                  <a:gd name="T19" fmla="*/ 30 h 88"/>
                  <a:gd name="T20" fmla="*/ 74 w 91"/>
                  <a:gd name="T21" fmla="*/ 34 h 88"/>
                  <a:gd name="T22" fmla="*/ 78 w 91"/>
                  <a:gd name="T23" fmla="*/ 41 h 88"/>
                  <a:gd name="T24" fmla="*/ 70 w 91"/>
                  <a:gd name="T25" fmla="*/ 57 h 88"/>
                  <a:gd name="T26" fmla="*/ 58 w 91"/>
                  <a:gd name="T27" fmla="*/ 58 h 88"/>
                  <a:gd name="T28" fmla="*/ 48 w 91"/>
                  <a:gd name="T29" fmla="*/ 65 h 88"/>
                  <a:gd name="T30" fmla="*/ 42 w 91"/>
                  <a:gd name="T31" fmla="*/ 62 h 88"/>
                  <a:gd name="T32" fmla="*/ 29 w 91"/>
                  <a:gd name="T33" fmla="*/ 67 h 88"/>
                  <a:gd name="T34" fmla="*/ 23 w 91"/>
                  <a:gd name="T35" fmla="*/ 73 h 88"/>
                  <a:gd name="T36" fmla="*/ 24 w 91"/>
                  <a:gd name="T37" fmla="*/ 78 h 88"/>
                  <a:gd name="T38" fmla="*/ 26 w 91"/>
                  <a:gd name="T39" fmla="*/ 78 h 88"/>
                  <a:gd name="T40" fmla="*/ 35 w 91"/>
                  <a:gd name="T41" fmla="*/ 75 h 88"/>
                  <a:gd name="T42" fmla="*/ 28 w 91"/>
                  <a:gd name="T43" fmla="*/ 86 h 88"/>
                  <a:gd name="T44" fmla="*/ 24 w 91"/>
                  <a:gd name="T45" fmla="*/ 88 h 88"/>
                  <a:gd name="T46" fmla="*/ 16 w 91"/>
                  <a:gd name="T47" fmla="*/ 87 h 88"/>
                  <a:gd name="T48" fmla="*/ 12 w 91"/>
                  <a:gd name="T49" fmla="*/ 83 h 88"/>
                  <a:gd name="T50" fmla="*/ 8 w 91"/>
                  <a:gd name="T51" fmla="*/ 78 h 88"/>
                  <a:gd name="T52" fmla="*/ 2 w 91"/>
                  <a:gd name="T53" fmla="*/ 75 h 88"/>
                  <a:gd name="T54" fmla="*/ 6 w 91"/>
                  <a:gd name="T55" fmla="*/ 67 h 88"/>
                  <a:gd name="T56" fmla="*/ 2 w 91"/>
                  <a:gd name="T57" fmla="*/ 62 h 88"/>
                  <a:gd name="T58" fmla="*/ 15 w 91"/>
                  <a:gd name="T59" fmla="*/ 69 h 88"/>
                  <a:gd name="T60" fmla="*/ 18 w 91"/>
                  <a:gd name="T61" fmla="*/ 68 h 88"/>
                  <a:gd name="T62" fmla="*/ 19 w 91"/>
                  <a:gd name="T63" fmla="*/ 57 h 88"/>
                  <a:gd name="T64" fmla="*/ 10 w 91"/>
                  <a:gd name="T65" fmla="*/ 58 h 88"/>
                  <a:gd name="T66" fmla="*/ 4 w 91"/>
                  <a:gd name="T67" fmla="*/ 50 h 88"/>
                  <a:gd name="T68" fmla="*/ 9 w 91"/>
                  <a:gd name="T69" fmla="*/ 47 h 88"/>
                  <a:gd name="T70" fmla="*/ 14 w 91"/>
                  <a:gd name="T71" fmla="*/ 57 h 88"/>
                  <a:gd name="T72" fmla="*/ 18 w 91"/>
                  <a:gd name="T73" fmla="*/ 43 h 88"/>
                  <a:gd name="T74" fmla="*/ 19 w 91"/>
                  <a:gd name="T75" fmla="*/ 39 h 88"/>
                  <a:gd name="T76" fmla="*/ 30 w 91"/>
                  <a:gd name="T77" fmla="*/ 45 h 88"/>
                  <a:gd name="T78" fmla="*/ 27 w 91"/>
                  <a:gd name="T79" fmla="*/ 49 h 88"/>
                  <a:gd name="T80" fmla="*/ 30 w 91"/>
                  <a:gd name="T81" fmla="*/ 52 h 88"/>
                  <a:gd name="T82" fmla="*/ 35 w 91"/>
                  <a:gd name="T83" fmla="*/ 45 h 88"/>
                  <a:gd name="T84" fmla="*/ 34 w 91"/>
                  <a:gd name="T85" fmla="*/ 36 h 88"/>
                  <a:gd name="T86" fmla="*/ 30 w 91"/>
                  <a:gd name="T87" fmla="*/ 40 h 88"/>
                  <a:gd name="T88" fmla="*/ 33 w 91"/>
                  <a:gd name="T89" fmla="*/ 28 h 88"/>
                  <a:gd name="T90" fmla="*/ 56 w 91"/>
                  <a:gd name="T91" fmla="*/ 11 h 88"/>
                  <a:gd name="T92" fmla="*/ 66 w 91"/>
                  <a:gd name="T93" fmla="*/ 6 h 88"/>
                  <a:gd name="T94" fmla="*/ 71 w 91"/>
                  <a:gd name="T95" fmla="*/ 7 h 88"/>
                  <a:gd name="T96" fmla="*/ 73 w 91"/>
                  <a:gd name="T97" fmla="*/ 5 h 88"/>
                  <a:gd name="T98" fmla="*/ 75 w 91"/>
                  <a:gd name="T99" fmla="*/ 2 h 88"/>
                  <a:gd name="T100" fmla="*/ 71 w 91"/>
                  <a:gd name="T101" fmla="*/ 1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1" h="88">
                    <a:moveTo>
                      <a:pt x="71" y="14"/>
                    </a:moveTo>
                    <a:cubicBezTo>
                      <a:pt x="69" y="15"/>
                      <a:pt x="66" y="16"/>
                      <a:pt x="66" y="18"/>
                    </a:cubicBezTo>
                    <a:cubicBezTo>
                      <a:pt x="67" y="20"/>
                      <a:pt x="69" y="21"/>
                      <a:pt x="72" y="22"/>
                    </a:cubicBezTo>
                    <a:cubicBezTo>
                      <a:pt x="73" y="23"/>
                      <a:pt x="74" y="23"/>
                      <a:pt x="75" y="26"/>
                    </a:cubicBezTo>
                    <a:cubicBezTo>
                      <a:pt x="75" y="27"/>
                      <a:pt x="78" y="27"/>
                      <a:pt x="79" y="26"/>
                    </a:cubicBezTo>
                    <a:cubicBezTo>
                      <a:pt x="81" y="25"/>
                      <a:pt x="81" y="27"/>
                      <a:pt x="82" y="27"/>
                    </a:cubicBezTo>
                    <a:cubicBezTo>
                      <a:pt x="83" y="28"/>
                      <a:pt x="82" y="28"/>
                      <a:pt x="81" y="29"/>
                    </a:cubicBezTo>
                    <a:cubicBezTo>
                      <a:pt x="80" y="29"/>
                      <a:pt x="79" y="29"/>
                      <a:pt x="79" y="30"/>
                    </a:cubicBezTo>
                    <a:cubicBezTo>
                      <a:pt x="79" y="31"/>
                      <a:pt x="81" y="32"/>
                      <a:pt x="81" y="31"/>
                    </a:cubicBezTo>
                    <a:cubicBezTo>
                      <a:pt x="81" y="29"/>
                      <a:pt x="84" y="33"/>
                      <a:pt x="84" y="30"/>
                    </a:cubicBezTo>
                    <a:cubicBezTo>
                      <a:pt x="84" y="27"/>
                      <a:pt x="84" y="27"/>
                      <a:pt x="86" y="29"/>
                    </a:cubicBezTo>
                    <a:cubicBezTo>
                      <a:pt x="86" y="30"/>
                      <a:pt x="87" y="30"/>
                      <a:pt x="87" y="29"/>
                    </a:cubicBezTo>
                    <a:cubicBezTo>
                      <a:pt x="88" y="28"/>
                      <a:pt x="88" y="27"/>
                      <a:pt x="89" y="28"/>
                    </a:cubicBezTo>
                    <a:cubicBezTo>
                      <a:pt x="91" y="28"/>
                      <a:pt x="90" y="30"/>
                      <a:pt x="90" y="31"/>
                    </a:cubicBezTo>
                    <a:cubicBezTo>
                      <a:pt x="90" y="34"/>
                      <a:pt x="90" y="37"/>
                      <a:pt x="86" y="38"/>
                    </a:cubicBezTo>
                    <a:cubicBezTo>
                      <a:pt x="85" y="39"/>
                      <a:pt x="84" y="39"/>
                      <a:pt x="84" y="40"/>
                    </a:cubicBezTo>
                    <a:cubicBezTo>
                      <a:pt x="83" y="40"/>
                      <a:pt x="86" y="43"/>
                      <a:pt x="82" y="42"/>
                    </a:cubicBezTo>
                    <a:cubicBezTo>
                      <a:pt x="81" y="42"/>
                      <a:pt x="79" y="41"/>
                      <a:pt x="80" y="38"/>
                    </a:cubicBezTo>
                    <a:cubicBezTo>
                      <a:pt x="81" y="36"/>
                      <a:pt x="79" y="37"/>
                      <a:pt x="78" y="36"/>
                    </a:cubicBezTo>
                    <a:cubicBezTo>
                      <a:pt x="76" y="34"/>
                      <a:pt x="77" y="30"/>
                      <a:pt x="72" y="30"/>
                    </a:cubicBezTo>
                    <a:cubicBezTo>
                      <a:pt x="73" y="34"/>
                      <a:pt x="72" y="38"/>
                      <a:pt x="73" y="42"/>
                    </a:cubicBezTo>
                    <a:cubicBezTo>
                      <a:pt x="75" y="39"/>
                      <a:pt x="71" y="36"/>
                      <a:pt x="74" y="34"/>
                    </a:cubicBezTo>
                    <a:cubicBezTo>
                      <a:pt x="76" y="34"/>
                      <a:pt x="77" y="35"/>
                      <a:pt x="78" y="36"/>
                    </a:cubicBezTo>
                    <a:cubicBezTo>
                      <a:pt x="76" y="38"/>
                      <a:pt x="77" y="39"/>
                      <a:pt x="78" y="41"/>
                    </a:cubicBezTo>
                    <a:cubicBezTo>
                      <a:pt x="80" y="43"/>
                      <a:pt x="78" y="49"/>
                      <a:pt x="75" y="50"/>
                    </a:cubicBezTo>
                    <a:cubicBezTo>
                      <a:pt x="71" y="51"/>
                      <a:pt x="69" y="53"/>
                      <a:pt x="70" y="57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66" y="59"/>
                      <a:pt x="62" y="61"/>
                      <a:pt x="58" y="58"/>
                    </a:cubicBezTo>
                    <a:cubicBezTo>
                      <a:pt x="57" y="57"/>
                      <a:pt x="54" y="56"/>
                      <a:pt x="54" y="60"/>
                    </a:cubicBezTo>
                    <a:cubicBezTo>
                      <a:pt x="54" y="63"/>
                      <a:pt x="51" y="65"/>
                      <a:pt x="48" y="65"/>
                    </a:cubicBezTo>
                    <a:cubicBezTo>
                      <a:pt x="46" y="64"/>
                      <a:pt x="44" y="63"/>
                      <a:pt x="45" y="60"/>
                    </a:cubicBezTo>
                    <a:cubicBezTo>
                      <a:pt x="44" y="61"/>
                      <a:pt x="43" y="62"/>
                      <a:pt x="42" y="62"/>
                    </a:cubicBezTo>
                    <a:cubicBezTo>
                      <a:pt x="39" y="63"/>
                      <a:pt x="36" y="64"/>
                      <a:pt x="33" y="66"/>
                    </a:cubicBezTo>
                    <a:cubicBezTo>
                      <a:pt x="32" y="67"/>
                      <a:pt x="30" y="68"/>
                      <a:pt x="29" y="67"/>
                    </a:cubicBezTo>
                    <a:cubicBezTo>
                      <a:pt x="24" y="66"/>
                      <a:pt x="24" y="70"/>
                      <a:pt x="23" y="72"/>
                    </a:cubicBezTo>
                    <a:cubicBezTo>
                      <a:pt x="23" y="72"/>
                      <a:pt x="23" y="72"/>
                      <a:pt x="23" y="73"/>
                    </a:cubicBezTo>
                    <a:cubicBezTo>
                      <a:pt x="25" y="76"/>
                      <a:pt x="25" y="76"/>
                      <a:pt x="23" y="78"/>
                    </a:cubicBezTo>
                    <a:cubicBezTo>
                      <a:pt x="23" y="78"/>
                      <a:pt x="24" y="79"/>
                      <a:pt x="24" y="78"/>
                    </a:cubicBezTo>
                    <a:cubicBezTo>
                      <a:pt x="23" y="78"/>
                      <a:pt x="23" y="78"/>
                      <a:pt x="24" y="78"/>
                    </a:cubicBezTo>
                    <a:cubicBezTo>
                      <a:pt x="25" y="77"/>
                      <a:pt x="25" y="77"/>
                      <a:pt x="26" y="78"/>
                    </a:cubicBezTo>
                    <a:cubicBezTo>
                      <a:pt x="27" y="80"/>
                      <a:pt x="29" y="79"/>
                      <a:pt x="30" y="77"/>
                    </a:cubicBezTo>
                    <a:cubicBezTo>
                      <a:pt x="31" y="76"/>
                      <a:pt x="32" y="74"/>
                      <a:pt x="35" y="75"/>
                    </a:cubicBezTo>
                    <a:cubicBezTo>
                      <a:pt x="37" y="77"/>
                      <a:pt x="36" y="79"/>
                      <a:pt x="34" y="81"/>
                    </a:cubicBezTo>
                    <a:cubicBezTo>
                      <a:pt x="33" y="84"/>
                      <a:pt x="30" y="84"/>
                      <a:pt x="28" y="86"/>
                    </a:cubicBezTo>
                    <a:cubicBezTo>
                      <a:pt x="27" y="87"/>
                      <a:pt x="27" y="87"/>
                      <a:pt x="27" y="87"/>
                    </a:cubicBezTo>
                    <a:cubicBezTo>
                      <a:pt x="26" y="87"/>
                      <a:pt x="25" y="88"/>
                      <a:pt x="24" y="88"/>
                    </a:cubicBezTo>
                    <a:cubicBezTo>
                      <a:pt x="23" y="88"/>
                      <a:pt x="22" y="88"/>
                      <a:pt x="22" y="88"/>
                    </a:cubicBezTo>
                    <a:cubicBezTo>
                      <a:pt x="20" y="86"/>
                      <a:pt x="18" y="87"/>
                      <a:pt x="16" y="87"/>
                    </a:cubicBezTo>
                    <a:cubicBezTo>
                      <a:pt x="15" y="86"/>
                      <a:pt x="15" y="85"/>
                      <a:pt x="15" y="84"/>
                    </a:cubicBezTo>
                    <a:cubicBezTo>
                      <a:pt x="14" y="83"/>
                      <a:pt x="13" y="83"/>
                      <a:pt x="12" y="83"/>
                    </a:cubicBezTo>
                    <a:cubicBezTo>
                      <a:pt x="12" y="83"/>
                      <a:pt x="12" y="82"/>
                      <a:pt x="11" y="82"/>
                    </a:cubicBezTo>
                    <a:cubicBezTo>
                      <a:pt x="10" y="81"/>
                      <a:pt x="8" y="81"/>
                      <a:pt x="8" y="78"/>
                    </a:cubicBezTo>
                    <a:cubicBezTo>
                      <a:pt x="8" y="76"/>
                      <a:pt x="7" y="76"/>
                      <a:pt x="5" y="77"/>
                    </a:cubicBezTo>
                    <a:cubicBezTo>
                      <a:pt x="3" y="79"/>
                      <a:pt x="2" y="78"/>
                      <a:pt x="2" y="75"/>
                    </a:cubicBezTo>
                    <a:cubicBezTo>
                      <a:pt x="2" y="73"/>
                      <a:pt x="0" y="70"/>
                      <a:pt x="5" y="69"/>
                    </a:cubicBezTo>
                    <a:cubicBezTo>
                      <a:pt x="6" y="69"/>
                      <a:pt x="6" y="68"/>
                      <a:pt x="6" y="67"/>
                    </a:cubicBezTo>
                    <a:cubicBezTo>
                      <a:pt x="4" y="65"/>
                      <a:pt x="4" y="68"/>
                      <a:pt x="3" y="67"/>
                    </a:cubicBezTo>
                    <a:cubicBezTo>
                      <a:pt x="0" y="65"/>
                      <a:pt x="0" y="63"/>
                      <a:pt x="2" y="62"/>
                    </a:cubicBezTo>
                    <a:cubicBezTo>
                      <a:pt x="5" y="60"/>
                      <a:pt x="8" y="59"/>
                      <a:pt x="11" y="61"/>
                    </a:cubicBezTo>
                    <a:cubicBezTo>
                      <a:pt x="13" y="63"/>
                      <a:pt x="15" y="66"/>
                      <a:pt x="15" y="69"/>
                    </a:cubicBezTo>
                    <a:cubicBezTo>
                      <a:pt x="15" y="70"/>
                      <a:pt x="15" y="71"/>
                      <a:pt x="17" y="71"/>
                    </a:cubicBezTo>
                    <a:cubicBezTo>
                      <a:pt x="19" y="71"/>
                      <a:pt x="18" y="69"/>
                      <a:pt x="18" y="68"/>
                    </a:cubicBezTo>
                    <a:cubicBezTo>
                      <a:pt x="19" y="66"/>
                      <a:pt x="17" y="65"/>
                      <a:pt x="16" y="63"/>
                    </a:cubicBezTo>
                    <a:cubicBezTo>
                      <a:pt x="14" y="59"/>
                      <a:pt x="15" y="58"/>
                      <a:pt x="19" y="57"/>
                    </a:cubicBezTo>
                    <a:cubicBezTo>
                      <a:pt x="17" y="57"/>
                      <a:pt x="17" y="57"/>
                      <a:pt x="16" y="57"/>
                    </a:cubicBezTo>
                    <a:cubicBezTo>
                      <a:pt x="14" y="60"/>
                      <a:pt x="12" y="60"/>
                      <a:pt x="10" y="58"/>
                    </a:cubicBezTo>
                    <a:cubicBezTo>
                      <a:pt x="8" y="56"/>
                      <a:pt x="5" y="58"/>
                      <a:pt x="3" y="55"/>
                    </a:cubicBezTo>
                    <a:cubicBezTo>
                      <a:pt x="2" y="53"/>
                      <a:pt x="4" y="52"/>
                      <a:pt x="4" y="50"/>
                    </a:cubicBezTo>
                    <a:cubicBezTo>
                      <a:pt x="4" y="48"/>
                      <a:pt x="6" y="48"/>
                      <a:pt x="7" y="47"/>
                    </a:cubicBezTo>
                    <a:cubicBezTo>
                      <a:pt x="8" y="47"/>
                      <a:pt x="8" y="47"/>
                      <a:pt x="9" y="47"/>
                    </a:cubicBezTo>
                    <a:cubicBezTo>
                      <a:pt x="11" y="48"/>
                      <a:pt x="12" y="50"/>
                      <a:pt x="13" y="52"/>
                    </a:cubicBezTo>
                    <a:cubicBezTo>
                      <a:pt x="14" y="54"/>
                      <a:pt x="14" y="55"/>
                      <a:pt x="14" y="57"/>
                    </a:cubicBezTo>
                    <a:cubicBezTo>
                      <a:pt x="14" y="55"/>
                      <a:pt x="15" y="53"/>
                      <a:pt x="13" y="52"/>
                    </a:cubicBezTo>
                    <a:cubicBezTo>
                      <a:pt x="13" y="48"/>
                      <a:pt x="15" y="45"/>
                      <a:pt x="18" y="43"/>
                    </a:cubicBezTo>
                    <a:cubicBezTo>
                      <a:pt x="21" y="42"/>
                      <a:pt x="19" y="41"/>
                      <a:pt x="18" y="40"/>
                    </a:cubicBezTo>
                    <a:cubicBezTo>
                      <a:pt x="18" y="39"/>
                      <a:pt x="18" y="39"/>
                      <a:pt x="19" y="39"/>
                    </a:cubicBezTo>
                    <a:cubicBezTo>
                      <a:pt x="19" y="38"/>
                      <a:pt x="20" y="38"/>
                      <a:pt x="21" y="38"/>
                    </a:cubicBezTo>
                    <a:cubicBezTo>
                      <a:pt x="29" y="37"/>
                      <a:pt x="29" y="37"/>
                      <a:pt x="30" y="45"/>
                    </a:cubicBezTo>
                    <a:cubicBezTo>
                      <a:pt x="30" y="46"/>
                      <a:pt x="27" y="45"/>
                      <a:pt x="29" y="47"/>
                    </a:cubicBezTo>
                    <a:cubicBezTo>
                      <a:pt x="30" y="48"/>
                      <a:pt x="28" y="49"/>
                      <a:pt x="27" y="49"/>
                    </a:cubicBezTo>
                    <a:cubicBezTo>
                      <a:pt x="26" y="50"/>
                      <a:pt x="25" y="51"/>
                      <a:pt x="27" y="52"/>
                    </a:cubicBezTo>
                    <a:cubicBezTo>
                      <a:pt x="28" y="53"/>
                      <a:pt x="29" y="53"/>
                      <a:pt x="30" y="52"/>
                    </a:cubicBezTo>
                    <a:cubicBezTo>
                      <a:pt x="31" y="51"/>
                      <a:pt x="31" y="47"/>
                      <a:pt x="35" y="49"/>
                    </a:cubicBezTo>
                    <a:cubicBezTo>
                      <a:pt x="35" y="48"/>
                      <a:pt x="35" y="46"/>
                      <a:pt x="35" y="45"/>
                    </a:cubicBezTo>
                    <a:cubicBezTo>
                      <a:pt x="36" y="42"/>
                      <a:pt x="38" y="43"/>
                      <a:pt x="41" y="45"/>
                    </a:cubicBezTo>
                    <a:cubicBezTo>
                      <a:pt x="39" y="41"/>
                      <a:pt x="37" y="39"/>
                      <a:pt x="34" y="36"/>
                    </a:cubicBezTo>
                    <a:cubicBezTo>
                      <a:pt x="35" y="39"/>
                      <a:pt x="37" y="41"/>
                      <a:pt x="34" y="42"/>
                    </a:cubicBezTo>
                    <a:cubicBezTo>
                      <a:pt x="31" y="44"/>
                      <a:pt x="29" y="43"/>
                      <a:pt x="30" y="40"/>
                    </a:cubicBezTo>
                    <a:cubicBezTo>
                      <a:pt x="30" y="37"/>
                      <a:pt x="27" y="36"/>
                      <a:pt x="28" y="34"/>
                    </a:cubicBezTo>
                    <a:cubicBezTo>
                      <a:pt x="30" y="32"/>
                      <a:pt x="33" y="31"/>
                      <a:pt x="33" y="28"/>
                    </a:cubicBezTo>
                    <a:cubicBezTo>
                      <a:pt x="33" y="26"/>
                      <a:pt x="36" y="25"/>
                      <a:pt x="39" y="24"/>
                    </a:cubicBezTo>
                    <a:cubicBezTo>
                      <a:pt x="47" y="22"/>
                      <a:pt x="52" y="17"/>
                      <a:pt x="56" y="11"/>
                    </a:cubicBezTo>
                    <a:cubicBezTo>
                      <a:pt x="58" y="10"/>
                      <a:pt x="59" y="8"/>
                      <a:pt x="61" y="8"/>
                    </a:cubicBezTo>
                    <a:cubicBezTo>
                      <a:pt x="63" y="9"/>
                      <a:pt x="64" y="8"/>
                      <a:pt x="66" y="6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8" y="5"/>
                      <a:pt x="70" y="4"/>
                      <a:pt x="71" y="7"/>
                    </a:cubicBezTo>
                    <a:cubicBezTo>
                      <a:pt x="71" y="7"/>
                      <a:pt x="72" y="7"/>
                      <a:pt x="73" y="7"/>
                    </a:cubicBezTo>
                    <a:cubicBezTo>
                      <a:pt x="74" y="6"/>
                      <a:pt x="73" y="6"/>
                      <a:pt x="73" y="5"/>
                    </a:cubicBezTo>
                    <a:cubicBezTo>
                      <a:pt x="72" y="4"/>
                      <a:pt x="71" y="3"/>
                      <a:pt x="72" y="2"/>
                    </a:cubicBezTo>
                    <a:cubicBezTo>
                      <a:pt x="73" y="2"/>
                      <a:pt x="74" y="0"/>
                      <a:pt x="75" y="2"/>
                    </a:cubicBezTo>
                    <a:cubicBezTo>
                      <a:pt x="76" y="3"/>
                      <a:pt x="78" y="4"/>
                      <a:pt x="77" y="6"/>
                    </a:cubicBezTo>
                    <a:cubicBezTo>
                      <a:pt x="77" y="10"/>
                      <a:pt x="74" y="12"/>
                      <a:pt x="71" y="14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2" name="Freeform 1618"/>
              <p:cNvSpPr/>
              <p:nvPr/>
            </p:nvSpPr>
            <p:spPr bwMode="auto">
              <a:xfrm>
                <a:off x="1216" y="867"/>
                <a:ext cx="164" cy="166"/>
              </a:xfrm>
              <a:custGeom>
                <a:avLst/>
                <a:gdLst>
                  <a:gd name="T0" fmla="*/ 59 w 69"/>
                  <a:gd name="T1" fmla="*/ 36 h 70"/>
                  <a:gd name="T2" fmla="*/ 48 w 69"/>
                  <a:gd name="T3" fmla="*/ 47 h 70"/>
                  <a:gd name="T4" fmla="*/ 46 w 69"/>
                  <a:gd name="T5" fmla="*/ 41 h 70"/>
                  <a:gd name="T6" fmla="*/ 40 w 69"/>
                  <a:gd name="T7" fmla="*/ 35 h 70"/>
                  <a:gd name="T8" fmla="*/ 40 w 69"/>
                  <a:gd name="T9" fmla="*/ 45 h 70"/>
                  <a:gd name="T10" fmla="*/ 24 w 69"/>
                  <a:gd name="T11" fmla="*/ 45 h 70"/>
                  <a:gd name="T12" fmla="*/ 24 w 69"/>
                  <a:gd name="T13" fmla="*/ 46 h 70"/>
                  <a:gd name="T14" fmla="*/ 31 w 69"/>
                  <a:gd name="T15" fmla="*/ 46 h 70"/>
                  <a:gd name="T16" fmla="*/ 27 w 69"/>
                  <a:gd name="T17" fmla="*/ 54 h 70"/>
                  <a:gd name="T18" fmla="*/ 37 w 69"/>
                  <a:gd name="T19" fmla="*/ 50 h 70"/>
                  <a:gd name="T20" fmla="*/ 40 w 69"/>
                  <a:gd name="T21" fmla="*/ 45 h 70"/>
                  <a:gd name="T22" fmla="*/ 43 w 69"/>
                  <a:gd name="T23" fmla="*/ 57 h 70"/>
                  <a:gd name="T24" fmla="*/ 30 w 69"/>
                  <a:gd name="T25" fmla="*/ 63 h 70"/>
                  <a:gd name="T26" fmla="*/ 13 w 69"/>
                  <a:gd name="T27" fmla="*/ 69 h 70"/>
                  <a:gd name="T28" fmla="*/ 5 w 69"/>
                  <a:gd name="T29" fmla="*/ 69 h 70"/>
                  <a:gd name="T30" fmla="*/ 3 w 69"/>
                  <a:gd name="T31" fmla="*/ 66 h 70"/>
                  <a:gd name="T32" fmla="*/ 5 w 69"/>
                  <a:gd name="T33" fmla="*/ 58 h 70"/>
                  <a:gd name="T34" fmla="*/ 12 w 69"/>
                  <a:gd name="T35" fmla="*/ 58 h 70"/>
                  <a:gd name="T36" fmla="*/ 17 w 69"/>
                  <a:gd name="T37" fmla="*/ 52 h 70"/>
                  <a:gd name="T38" fmla="*/ 12 w 69"/>
                  <a:gd name="T39" fmla="*/ 47 h 70"/>
                  <a:gd name="T40" fmla="*/ 6 w 69"/>
                  <a:gd name="T41" fmla="*/ 47 h 70"/>
                  <a:gd name="T42" fmla="*/ 18 w 69"/>
                  <a:gd name="T43" fmla="*/ 36 h 70"/>
                  <a:gd name="T44" fmla="*/ 25 w 69"/>
                  <a:gd name="T45" fmla="*/ 33 h 70"/>
                  <a:gd name="T46" fmla="*/ 31 w 69"/>
                  <a:gd name="T47" fmla="*/ 32 h 70"/>
                  <a:gd name="T48" fmla="*/ 35 w 69"/>
                  <a:gd name="T49" fmla="*/ 24 h 70"/>
                  <a:gd name="T50" fmla="*/ 40 w 69"/>
                  <a:gd name="T51" fmla="*/ 16 h 70"/>
                  <a:gd name="T52" fmla="*/ 47 w 69"/>
                  <a:gd name="T53" fmla="*/ 13 h 70"/>
                  <a:gd name="T54" fmla="*/ 54 w 69"/>
                  <a:gd name="T55" fmla="*/ 13 h 70"/>
                  <a:gd name="T56" fmla="*/ 56 w 69"/>
                  <a:gd name="T57" fmla="*/ 3 h 70"/>
                  <a:gd name="T58" fmla="*/ 62 w 69"/>
                  <a:gd name="T59" fmla="*/ 10 h 70"/>
                  <a:gd name="T60" fmla="*/ 58 w 69"/>
                  <a:gd name="T61" fmla="*/ 19 h 70"/>
                  <a:gd name="T62" fmla="*/ 60 w 69"/>
                  <a:gd name="T63" fmla="*/ 20 h 70"/>
                  <a:gd name="T64" fmla="*/ 67 w 69"/>
                  <a:gd name="T65" fmla="*/ 2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9" h="70">
                    <a:moveTo>
                      <a:pt x="67" y="23"/>
                    </a:moveTo>
                    <a:cubicBezTo>
                      <a:pt x="64" y="27"/>
                      <a:pt x="64" y="33"/>
                      <a:pt x="59" y="36"/>
                    </a:cubicBezTo>
                    <a:cubicBezTo>
                      <a:pt x="57" y="41"/>
                      <a:pt x="52" y="43"/>
                      <a:pt x="48" y="47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47" y="47"/>
                      <a:pt x="46" y="49"/>
                      <a:pt x="45" y="49"/>
                    </a:cubicBezTo>
                    <a:cubicBezTo>
                      <a:pt x="42" y="46"/>
                      <a:pt x="47" y="44"/>
                      <a:pt x="46" y="41"/>
                    </a:cubicBezTo>
                    <a:cubicBezTo>
                      <a:pt x="46" y="38"/>
                      <a:pt x="44" y="36"/>
                      <a:pt x="41" y="34"/>
                    </a:cubicBezTo>
                    <a:cubicBezTo>
                      <a:pt x="41" y="35"/>
                      <a:pt x="41" y="34"/>
                      <a:pt x="40" y="35"/>
                    </a:cubicBezTo>
                    <a:cubicBezTo>
                      <a:pt x="45" y="35"/>
                      <a:pt x="45" y="39"/>
                      <a:pt x="42" y="40"/>
                    </a:cubicBezTo>
                    <a:cubicBezTo>
                      <a:pt x="40" y="42"/>
                      <a:pt x="41" y="44"/>
                      <a:pt x="40" y="45"/>
                    </a:cubicBezTo>
                    <a:cubicBezTo>
                      <a:pt x="35" y="45"/>
                      <a:pt x="31" y="43"/>
                      <a:pt x="27" y="46"/>
                    </a:cubicBezTo>
                    <a:cubicBezTo>
                      <a:pt x="26" y="47"/>
                      <a:pt x="25" y="46"/>
                      <a:pt x="24" y="45"/>
                    </a:cubicBezTo>
                    <a:cubicBezTo>
                      <a:pt x="24" y="44"/>
                      <a:pt x="24" y="45"/>
                      <a:pt x="23" y="46"/>
                    </a:cubicBezTo>
                    <a:cubicBezTo>
                      <a:pt x="23" y="46"/>
                      <a:pt x="23" y="46"/>
                      <a:pt x="24" y="46"/>
                    </a:cubicBezTo>
                    <a:cubicBezTo>
                      <a:pt x="25" y="47"/>
                      <a:pt x="27" y="48"/>
                      <a:pt x="28" y="46"/>
                    </a:cubicBezTo>
                    <a:cubicBezTo>
                      <a:pt x="29" y="45"/>
                      <a:pt x="30" y="45"/>
                      <a:pt x="31" y="46"/>
                    </a:cubicBezTo>
                    <a:cubicBezTo>
                      <a:pt x="32" y="47"/>
                      <a:pt x="32" y="48"/>
                      <a:pt x="32" y="49"/>
                    </a:cubicBezTo>
                    <a:cubicBezTo>
                      <a:pt x="31" y="51"/>
                      <a:pt x="30" y="54"/>
                      <a:pt x="27" y="54"/>
                    </a:cubicBezTo>
                    <a:cubicBezTo>
                      <a:pt x="30" y="57"/>
                      <a:pt x="30" y="57"/>
                      <a:pt x="32" y="54"/>
                    </a:cubicBezTo>
                    <a:cubicBezTo>
                      <a:pt x="33" y="52"/>
                      <a:pt x="35" y="51"/>
                      <a:pt x="37" y="50"/>
                    </a:cubicBezTo>
                    <a:cubicBezTo>
                      <a:pt x="37" y="48"/>
                      <a:pt x="35" y="47"/>
                      <a:pt x="36" y="46"/>
                    </a:cubicBezTo>
                    <a:cubicBezTo>
                      <a:pt x="37" y="44"/>
                      <a:pt x="39" y="47"/>
                      <a:pt x="40" y="45"/>
                    </a:cubicBezTo>
                    <a:cubicBezTo>
                      <a:pt x="44" y="47"/>
                      <a:pt x="45" y="48"/>
                      <a:pt x="43" y="53"/>
                    </a:cubicBezTo>
                    <a:cubicBezTo>
                      <a:pt x="42" y="55"/>
                      <a:pt x="43" y="56"/>
                      <a:pt x="43" y="57"/>
                    </a:cubicBezTo>
                    <a:cubicBezTo>
                      <a:pt x="42" y="60"/>
                      <a:pt x="40" y="61"/>
                      <a:pt x="37" y="61"/>
                    </a:cubicBezTo>
                    <a:cubicBezTo>
                      <a:pt x="34" y="61"/>
                      <a:pt x="32" y="62"/>
                      <a:pt x="30" y="63"/>
                    </a:cubicBezTo>
                    <a:cubicBezTo>
                      <a:pt x="26" y="66"/>
                      <a:pt x="21" y="67"/>
                      <a:pt x="17" y="69"/>
                    </a:cubicBezTo>
                    <a:cubicBezTo>
                      <a:pt x="16" y="69"/>
                      <a:pt x="14" y="65"/>
                      <a:pt x="13" y="69"/>
                    </a:cubicBezTo>
                    <a:cubicBezTo>
                      <a:pt x="13" y="69"/>
                      <a:pt x="13" y="70"/>
                      <a:pt x="12" y="70"/>
                    </a:cubicBezTo>
                    <a:cubicBezTo>
                      <a:pt x="10" y="68"/>
                      <a:pt x="8" y="68"/>
                      <a:pt x="5" y="69"/>
                    </a:cubicBezTo>
                    <a:cubicBezTo>
                      <a:pt x="4" y="69"/>
                      <a:pt x="3" y="69"/>
                      <a:pt x="2" y="68"/>
                    </a:cubicBezTo>
                    <a:cubicBezTo>
                      <a:pt x="1" y="67"/>
                      <a:pt x="2" y="66"/>
                      <a:pt x="3" y="66"/>
                    </a:cubicBezTo>
                    <a:cubicBezTo>
                      <a:pt x="5" y="64"/>
                      <a:pt x="5" y="64"/>
                      <a:pt x="0" y="63"/>
                    </a:cubicBezTo>
                    <a:cubicBezTo>
                      <a:pt x="2" y="61"/>
                      <a:pt x="6" y="62"/>
                      <a:pt x="5" y="58"/>
                    </a:cubicBezTo>
                    <a:cubicBezTo>
                      <a:pt x="5" y="57"/>
                      <a:pt x="6" y="58"/>
                      <a:pt x="7" y="58"/>
                    </a:cubicBezTo>
                    <a:cubicBezTo>
                      <a:pt x="8" y="59"/>
                      <a:pt x="10" y="58"/>
                      <a:pt x="12" y="58"/>
                    </a:cubicBezTo>
                    <a:cubicBezTo>
                      <a:pt x="14" y="57"/>
                      <a:pt x="18" y="59"/>
                      <a:pt x="16" y="54"/>
                    </a:cubicBezTo>
                    <a:cubicBezTo>
                      <a:pt x="16" y="53"/>
                      <a:pt x="17" y="53"/>
                      <a:pt x="17" y="52"/>
                    </a:cubicBezTo>
                    <a:cubicBezTo>
                      <a:pt x="16" y="50"/>
                      <a:pt x="14" y="53"/>
                      <a:pt x="13" y="52"/>
                    </a:cubicBezTo>
                    <a:cubicBezTo>
                      <a:pt x="13" y="51"/>
                      <a:pt x="21" y="47"/>
                      <a:pt x="12" y="47"/>
                    </a:cubicBezTo>
                    <a:cubicBezTo>
                      <a:pt x="11" y="48"/>
                      <a:pt x="11" y="46"/>
                      <a:pt x="10" y="45"/>
                    </a:cubicBezTo>
                    <a:cubicBezTo>
                      <a:pt x="9" y="44"/>
                      <a:pt x="7" y="42"/>
                      <a:pt x="6" y="47"/>
                    </a:cubicBezTo>
                    <a:cubicBezTo>
                      <a:pt x="6" y="40"/>
                      <a:pt x="8" y="39"/>
                      <a:pt x="15" y="38"/>
                    </a:cubicBezTo>
                    <a:cubicBezTo>
                      <a:pt x="17" y="39"/>
                      <a:pt x="18" y="39"/>
                      <a:pt x="18" y="36"/>
                    </a:cubicBezTo>
                    <a:cubicBezTo>
                      <a:pt x="18" y="34"/>
                      <a:pt x="19" y="33"/>
                      <a:pt x="21" y="34"/>
                    </a:cubicBezTo>
                    <a:cubicBezTo>
                      <a:pt x="23" y="34"/>
                      <a:pt x="24" y="34"/>
                      <a:pt x="25" y="33"/>
                    </a:cubicBezTo>
                    <a:cubicBezTo>
                      <a:pt x="26" y="33"/>
                      <a:pt x="26" y="33"/>
                      <a:pt x="26" y="34"/>
                    </a:cubicBezTo>
                    <a:cubicBezTo>
                      <a:pt x="28" y="35"/>
                      <a:pt x="30" y="34"/>
                      <a:pt x="31" y="32"/>
                    </a:cubicBezTo>
                    <a:cubicBezTo>
                      <a:pt x="31" y="31"/>
                      <a:pt x="34" y="33"/>
                      <a:pt x="32" y="30"/>
                    </a:cubicBezTo>
                    <a:cubicBezTo>
                      <a:pt x="29" y="25"/>
                      <a:pt x="29" y="25"/>
                      <a:pt x="35" y="24"/>
                    </a:cubicBezTo>
                    <a:cubicBezTo>
                      <a:pt x="37" y="23"/>
                      <a:pt x="38" y="23"/>
                      <a:pt x="37" y="21"/>
                    </a:cubicBezTo>
                    <a:cubicBezTo>
                      <a:pt x="36" y="18"/>
                      <a:pt x="36" y="16"/>
                      <a:pt x="40" y="16"/>
                    </a:cubicBezTo>
                    <a:cubicBezTo>
                      <a:pt x="41" y="17"/>
                      <a:pt x="42" y="15"/>
                      <a:pt x="43" y="15"/>
                    </a:cubicBezTo>
                    <a:cubicBezTo>
                      <a:pt x="44" y="13"/>
                      <a:pt x="45" y="11"/>
                      <a:pt x="47" y="13"/>
                    </a:cubicBezTo>
                    <a:cubicBezTo>
                      <a:pt x="48" y="15"/>
                      <a:pt x="47" y="16"/>
                      <a:pt x="46" y="17"/>
                    </a:cubicBezTo>
                    <a:cubicBezTo>
                      <a:pt x="50" y="19"/>
                      <a:pt x="50" y="13"/>
                      <a:pt x="54" y="13"/>
                    </a:cubicBezTo>
                    <a:cubicBezTo>
                      <a:pt x="55" y="12"/>
                      <a:pt x="54" y="11"/>
                      <a:pt x="54" y="11"/>
                    </a:cubicBezTo>
                    <a:cubicBezTo>
                      <a:pt x="53" y="8"/>
                      <a:pt x="54" y="5"/>
                      <a:pt x="56" y="3"/>
                    </a:cubicBezTo>
                    <a:cubicBezTo>
                      <a:pt x="60" y="0"/>
                      <a:pt x="61" y="5"/>
                      <a:pt x="63" y="6"/>
                    </a:cubicBezTo>
                    <a:cubicBezTo>
                      <a:pt x="65" y="7"/>
                      <a:pt x="64" y="9"/>
                      <a:pt x="62" y="10"/>
                    </a:cubicBezTo>
                    <a:cubicBezTo>
                      <a:pt x="60" y="11"/>
                      <a:pt x="59" y="14"/>
                      <a:pt x="58" y="17"/>
                    </a:cubicBezTo>
                    <a:cubicBezTo>
                      <a:pt x="58" y="18"/>
                      <a:pt x="58" y="18"/>
                      <a:pt x="58" y="19"/>
                    </a:cubicBezTo>
                    <a:cubicBezTo>
                      <a:pt x="57" y="20"/>
                      <a:pt x="55" y="19"/>
                      <a:pt x="56" y="21"/>
                    </a:cubicBezTo>
                    <a:cubicBezTo>
                      <a:pt x="57" y="22"/>
                      <a:pt x="58" y="22"/>
                      <a:pt x="60" y="20"/>
                    </a:cubicBezTo>
                    <a:cubicBezTo>
                      <a:pt x="62" y="18"/>
                      <a:pt x="64" y="18"/>
                      <a:pt x="67" y="20"/>
                    </a:cubicBezTo>
                    <a:cubicBezTo>
                      <a:pt x="68" y="21"/>
                      <a:pt x="69" y="22"/>
                      <a:pt x="67" y="23"/>
                    </a:cubicBezTo>
                    <a:close/>
                  </a:path>
                </a:pathLst>
              </a:custGeom>
              <a:solidFill>
                <a:srgbClr val="FE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3" name="Freeform 1619"/>
              <p:cNvSpPr/>
              <p:nvPr/>
            </p:nvSpPr>
            <p:spPr bwMode="auto">
              <a:xfrm>
                <a:off x="1266" y="807"/>
                <a:ext cx="169" cy="141"/>
              </a:xfrm>
              <a:custGeom>
                <a:avLst/>
                <a:gdLst>
                  <a:gd name="T0" fmla="*/ 46 w 71"/>
                  <a:gd name="T1" fmla="*/ 48 h 59"/>
                  <a:gd name="T2" fmla="*/ 39 w 71"/>
                  <a:gd name="T3" fmla="*/ 47 h 59"/>
                  <a:gd name="T4" fmla="*/ 36 w 71"/>
                  <a:gd name="T5" fmla="*/ 48 h 59"/>
                  <a:gd name="T6" fmla="*/ 33 w 71"/>
                  <a:gd name="T7" fmla="*/ 43 h 59"/>
                  <a:gd name="T8" fmla="*/ 36 w 71"/>
                  <a:gd name="T9" fmla="*/ 44 h 59"/>
                  <a:gd name="T10" fmla="*/ 36 w 71"/>
                  <a:gd name="T11" fmla="*/ 44 h 59"/>
                  <a:gd name="T12" fmla="*/ 39 w 71"/>
                  <a:gd name="T13" fmla="*/ 35 h 59"/>
                  <a:gd name="T14" fmla="*/ 39 w 71"/>
                  <a:gd name="T15" fmla="*/ 34 h 59"/>
                  <a:gd name="T16" fmla="*/ 42 w 71"/>
                  <a:gd name="T17" fmla="*/ 32 h 59"/>
                  <a:gd name="T18" fmla="*/ 38 w 71"/>
                  <a:gd name="T19" fmla="*/ 29 h 59"/>
                  <a:gd name="T20" fmla="*/ 36 w 71"/>
                  <a:gd name="T21" fmla="*/ 28 h 59"/>
                  <a:gd name="T22" fmla="*/ 36 w 71"/>
                  <a:gd name="T23" fmla="*/ 36 h 59"/>
                  <a:gd name="T24" fmla="*/ 35 w 71"/>
                  <a:gd name="T25" fmla="*/ 39 h 59"/>
                  <a:gd name="T26" fmla="*/ 22 w 71"/>
                  <a:gd name="T27" fmla="*/ 44 h 59"/>
                  <a:gd name="T28" fmla="*/ 26 w 71"/>
                  <a:gd name="T29" fmla="*/ 38 h 59"/>
                  <a:gd name="T30" fmla="*/ 22 w 71"/>
                  <a:gd name="T31" fmla="*/ 41 h 59"/>
                  <a:gd name="T32" fmla="*/ 18 w 71"/>
                  <a:gd name="T33" fmla="*/ 42 h 59"/>
                  <a:gd name="T34" fmla="*/ 17 w 71"/>
                  <a:gd name="T35" fmla="*/ 42 h 59"/>
                  <a:gd name="T36" fmla="*/ 16 w 71"/>
                  <a:gd name="T37" fmla="*/ 45 h 59"/>
                  <a:gd name="T38" fmla="*/ 11 w 71"/>
                  <a:gd name="T39" fmla="*/ 50 h 59"/>
                  <a:gd name="T40" fmla="*/ 10 w 71"/>
                  <a:gd name="T41" fmla="*/ 50 h 59"/>
                  <a:gd name="T42" fmla="*/ 15 w 71"/>
                  <a:gd name="T43" fmla="*/ 58 h 59"/>
                  <a:gd name="T44" fmla="*/ 10 w 71"/>
                  <a:gd name="T45" fmla="*/ 58 h 59"/>
                  <a:gd name="T46" fmla="*/ 5 w 71"/>
                  <a:gd name="T47" fmla="*/ 59 h 59"/>
                  <a:gd name="T48" fmla="*/ 4 w 71"/>
                  <a:gd name="T49" fmla="*/ 59 h 59"/>
                  <a:gd name="T50" fmla="*/ 2 w 71"/>
                  <a:gd name="T51" fmla="*/ 54 h 59"/>
                  <a:gd name="T52" fmla="*/ 6 w 71"/>
                  <a:gd name="T53" fmla="*/ 46 h 59"/>
                  <a:gd name="T54" fmla="*/ 19 w 71"/>
                  <a:gd name="T55" fmla="*/ 34 h 59"/>
                  <a:gd name="T56" fmla="*/ 27 w 71"/>
                  <a:gd name="T57" fmla="*/ 29 h 59"/>
                  <a:gd name="T58" fmla="*/ 47 w 71"/>
                  <a:gd name="T59" fmla="*/ 8 h 59"/>
                  <a:gd name="T60" fmla="*/ 49 w 71"/>
                  <a:gd name="T61" fmla="*/ 6 h 59"/>
                  <a:gd name="T62" fmla="*/ 57 w 71"/>
                  <a:gd name="T63" fmla="*/ 1 h 59"/>
                  <a:gd name="T64" fmla="*/ 67 w 71"/>
                  <a:gd name="T65" fmla="*/ 6 h 59"/>
                  <a:gd name="T66" fmla="*/ 69 w 71"/>
                  <a:gd name="T67" fmla="*/ 10 h 59"/>
                  <a:gd name="T68" fmla="*/ 63 w 71"/>
                  <a:gd name="T69" fmla="*/ 11 h 59"/>
                  <a:gd name="T70" fmla="*/ 62 w 71"/>
                  <a:gd name="T71" fmla="*/ 9 h 59"/>
                  <a:gd name="T72" fmla="*/ 59 w 71"/>
                  <a:gd name="T73" fmla="*/ 13 h 59"/>
                  <a:gd name="T74" fmla="*/ 58 w 71"/>
                  <a:gd name="T75" fmla="*/ 17 h 59"/>
                  <a:gd name="T76" fmla="*/ 62 w 71"/>
                  <a:gd name="T77" fmla="*/ 21 h 59"/>
                  <a:gd name="T78" fmla="*/ 67 w 71"/>
                  <a:gd name="T79" fmla="*/ 19 h 59"/>
                  <a:gd name="T80" fmla="*/ 59 w 71"/>
                  <a:gd name="T81" fmla="*/ 31 h 59"/>
                  <a:gd name="T82" fmla="*/ 56 w 71"/>
                  <a:gd name="T83" fmla="*/ 37 h 59"/>
                  <a:gd name="T84" fmla="*/ 56 w 71"/>
                  <a:gd name="T85" fmla="*/ 32 h 59"/>
                  <a:gd name="T86" fmla="*/ 55 w 71"/>
                  <a:gd name="T87" fmla="*/ 31 h 59"/>
                  <a:gd name="T88" fmla="*/ 55 w 71"/>
                  <a:gd name="T89" fmla="*/ 32 h 59"/>
                  <a:gd name="T90" fmla="*/ 51 w 71"/>
                  <a:gd name="T91" fmla="*/ 34 h 59"/>
                  <a:gd name="T92" fmla="*/ 50 w 71"/>
                  <a:gd name="T93" fmla="*/ 29 h 59"/>
                  <a:gd name="T94" fmla="*/ 53 w 71"/>
                  <a:gd name="T95" fmla="*/ 25 h 59"/>
                  <a:gd name="T96" fmla="*/ 47 w 71"/>
                  <a:gd name="T97" fmla="*/ 19 h 59"/>
                  <a:gd name="T98" fmla="*/ 47 w 71"/>
                  <a:gd name="T99" fmla="*/ 41 h 59"/>
                  <a:gd name="T100" fmla="*/ 53 w 71"/>
                  <a:gd name="T101" fmla="*/ 37 h 59"/>
                  <a:gd name="T102" fmla="*/ 56 w 71"/>
                  <a:gd name="T103" fmla="*/ 37 h 59"/>
                  <a:gd name="T104" fmla="*/ 50 w 71"/>
                  <a:gd name="T105" fmla="*/ 46 h 59"/>
                  <a:gd name="T106" fmla="*/ 46 w 71"/>
                  <a:gd name="T107" fmla="*/ 4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1" h="59">
                    <a:moveTo>
                      <a:pt x="46" y="48"/>
                    </a:moveTo>
                    <a:cubicBezTo>
                      <a:pt x="44" y="44"/>
                      <a:pt x="42" y="43"/>
                      <a:pt x="39" y="47"/>
                    </a:cubicBezTo>
                    <a:cubicBezTo>
                      <a:pt x="38" y="48"/>
                      <a:pt x="38" y="49"/>
                      <a:pt x="36" y="48"/>
                    </a:cubicBezTo>
                    <a:cubicBezTo>
                      <a:pt x="34" y="47"/>
                      <a:pt x="32" y="46"/>
                      <a:pt x="33" y="43"/>
                    </a:cubicBezTo>
                    <a:cubicBezTo>
                      <a:pt x="35" y="42"/>
                      <a:pt x="35" y="45"/>
                      <a:pt x="36" y="44"/>
                    </a:cubicBezTo>
                    <a:cubicBezTo>
                      <a:pt x="36" y="44"/>
                      <a:pt x="36" y="44"/>
                      <a:pt x="36" y="44"/>
                    </a:cubicBezTo>
                    <a:cubicBezTo>
                      <a:pt x="34" y="40"/>
                      <a:pt x="38" y="38"/>
                      <a:pt x="39" y="35"/>
                    </a:cubicBezTo>
                    <a:cubicBezTo>
                      <a:pt x="39" y="35"/>
                      <a:pt x="39" y="35"/>
                      <a:pt x="39" y="34"/>
                    </a:cubicBezTo>
                    <a:cubicBezTo>
                      <a:pt x="39" y="33"/>
                      <a:pt x="43" y="35"/>
                      <a:pt x="42" y="32"/>
                    </a:cubicBezTo>
                    <a:cubicBezTo>
                      <a:pt x="41" y="30"/>
                      <a:pt x="38" y="31"/>
                      <a:pt x="38" y="29"/>
                    </a:cubicBezTo>
                    <a:cubicBezTo>
                      <a:pt x="38" y="28"/>
                      <a:pt x="37" y="28"/>
                      <a:pt x="36" y="28"/>
                    </a:cubicBezTo>
                    <a:cubicBezTo>
                      <a:pt x="34" y="29"/>
                      <a:pt x="34" y="34"/>
                      <a:pt x="36" y="36"/>
                    </a:cubicBezTo>
                    <a:cubicBezTo>
                      <a:pt x="37" y="37"/>
                      <a:pt x="36" y="38"/>
                      <a:pt x="35" y="39"/>
                    </a:cubicBezTo>
                    <a:cubicBezTo>
                      <a:pt x="30" y="40"/>
                      <a:pt x="28" y="45"/>
                      <a:pt x="22" y="44"/>
                    </a:cubicBezTo>
                    <a:cubicBezTo>
                      <a:pt x="22" y="42"/>
                      <a:pt x="26" y="41"/>
                      <a:pt x="26" y="38"/>
                    </a:cubicBezTo>
                    <a:cubicBezTo>
                      <a:pt x="23" y="38"/>
                      <a:pt x="23" y="40"/>
                      <a:pt x="22" y="41"/>
                    </a:cubicBezTo>
                    <a:cubicBezTo>
                      <a:pt x="21" y="42"/>
                      <a:pt x="20" y="46"/>
                      <a:pt x="18" y="42"/>
                    </a:cubicBezTo>
                    <a:cubicBezTo>
                      <a:pt x="18" y="42"/>
                      <a:pt x="17" y="42"/>
                      <a:pt x="17" y="42"/>
                    </a:cubicBezTo>
                    <a:cubicBezTo>
                      <a:pt x="17" y="43"/>
                      <a:pt x="16" y="44"/>
                      <a:pt x="16" y="45"/>
                    </a:cubicBezTo>
                    <a:cubicBezTo>
                      <a:pt x="18" y="50"/>
                      <a:pt x="18" y="50"/>
                      <a:pt x="11" y="50"/>
                    </a:cubicBezTo>
                    <a:cubicBezTo>
                      <a:pt x="11" y="50"/>
                      <a:pt x="11" y="50"/>
                      <a:pt x="10" y="50"/>
                    </a:cubicBezTo>
                    <a:cubicBezTo>
                      <a:pt x="11" y="53"/>
                      <a:pt x="13" y="55"/>
                      <a:pt x="15" y="58"/>
                    </a:cubicBezTo>
                    <a:cubicBezTo>
                      <a:pt x="13" y="59"/>
                      <a:pt x="11" y="57"/>
                      <a:pt x="10" y="58"/>
                    </a:cubicBezTo>
                    <a:cubicBezTo>
                      <a:pt x="9" y="59"/>
                      <a:pt x="7" y="59"/>
                      <a:pt x="5" y="59"/>
                    </a:cubicBezTo>
                    <a:cubicBezTo>
                      <a:pt x="5" y="59"/>
                      <a:pt x="5" y="59"/>
                      <a:pt x="4" y="59"/>
                    </a:cubicBezTo>
                    <a:cubicBezTo>
                      <a:pt x="2" y="58"/>
                      <a:pt x="3" y="56"/>
                      <a:pt x="2" y="54"/>
                    </a:cubicBezTo>
                    <a:cubicBezTo>
                      <a:pt x="0" y="50"/>
                      <a:pt x="6" y="49"/>
                      <a:pt x="6" y="46"/>
                    </a:cubicBezTo>
                    <a:cubicBezTo>
                      <a:pt x="9" y="41"/>
                      <a:pt x="14" y="37"/>
                      <a:pt x="19" y="34"/>
                    </a:cubicBezTo>
                    <a:cubicBezTo>
                      <a:pt x="22" y="32"/>
                      <a:pt x="25" y="31"/>
                      <a:pt x="27" y="29"/>
                    </a:cubicBezTo>
                    <a:cubicBezTo>
                      <a:pt x="34" y="22"/>
                      <a:pt x="41" y="16"/>
                      <a:pt x="47" y="8"/>
                    </a:cubicBezTo>
                    <a:cubicBezTo>
                      <a:pt x="48" y="7"/>
                      <a:pt x="48" y="7"/>
                      <a:pt x="49" y="6"/>
                    </a:cubicBezTo>
                    <a:cubicBezTo>
                      <a:pt x="52" y="6"/>
                      <a:pt x="53" y="1"/>
                      <a:pt x="57" y="1"/>
                    </a:cubicBezTo>
                    <a:cubicBezTo>
                      <a:pt x="61" y="0"/>
                      <a:pt x="65" y="2"/>
                      <a:pt x="67" y="6"/>
                    </a:cubicBezTo>
                    <a:cubicBezTo>
                      <a:pt x="68" y="7"/>
                      <a:pt x="71" y="8"/>
                      <a:pt x="69" y="10"/>
                    </a:cubicBezTo>
                    <a:cubicBezTo>
                      <a:pt x="68" y="12"/>
                      <a:pt x="65" y="12"/>
                      <a:pt x="63" y="11"/>
                    </a:cubicBezTo>
                    <a:cubicBezTo>
                      <a:pt x="62" y="11"/>
                      <a:pt x="62" y="10"/>
                      <a:pt x="62" y="9"/>
                    </a:cubicBezTo>
                    <a:cubicBezTo>
                      <a:pt x="61" y="10"/>
                      <a:pt x="60" y="12"/>
                      <a:pt x="59" y="13"/>
                    </a:cubicBezTo>
                    <a:cubicBezTo>
                      <a:pt x="58" y="14"/>
                      <a:pt x="58" y="16"/>
                      <a:pt x="58" y="17"/>
                    </a:cubicBezTo>
                    <a:cubicBezTo>
                      <a:pt x="59" y="19"/>
                      <a:pt x="62" y="18"/>
                      <a:pt x="62" y="21"/>
                    </a:cubicBezTo>
                    <a:cubicBezTo>
                      <a:pt x="63" y="20"/>
                      <a:pt x="64" y="18"/>
                      <a:pt x="67" y="19"/>
                    </a:cubicBezTo>
                    <a:cubicBezTo>
                      <a:pt x="67" y="24"/>
                      <a:pt x="62" y="27"/>
                      <a:pt x="59" y="31"/>
                    </a:cubicBezTo>
                    <a:cubicBezTo>
                      <a:pt x="58" y="33"/>
                      <a:pt x="59" y="36"/>
                      <a:pt x="56" y="37"/>
                    </a:cubicBezTo>
                    <a:cubicBezTo>
                      <a:pt x="55" y="35"/>
                      <a:pt x="56" y="33"/>
                      <a:pt x="56" y="32"/>
                    </a:cubicBezTo>
                    <a:cubicBezTo>
                      <a:pt x="56" y="31"/>
                      <a:pt x="55" y="31"/>
                      <a:pt x="55" y="31"/>
                    </a:cubicBezTo>
                    <a:cubicBezTo>
                      <a:pt x="56" y="32"/>
                      <a:pt x="56" y="32"/>
                      <a:pt x="55" y="32"/>
                    </a:cubicBezTo>
                    <a:cubicBezTo>
                      <a:pt x="55" y="35"/>
                      <a:pt x="53" y="35"/>
                      <a:pt x="51" y="34"/>
                    </a:cubicBezTo>
                    <a:cubicBezTo>
                      <a:pt x="49" y="33"/>
                      <a:pt x="49" y="31"/>
                      <a:pt x="50" y="29"/>
                    </a:cubicBezTo>
                    <a:cubicBezTo>
                      <a:pt x="50" y="28"/>
                      <a:pt x="52" y="27"/>
                      <a:pt x="53" y="25"/>
                    </a:cubicBezTo>
                    <a:cubicBezTo>
                      <a:pt x="50" y="25"/>
                      <a:pt x="49" y="22"/>
                      <a:pt x="47" y="19"/>
                    </a:cubicBezTo>
                    <a:cubicBezTo>
                      <a:pt x="45" y="27"/>
                      <a:pt x="51" y="33"/>
                      <a:pt x="47" y="41"/>
                    </a:cubicBezTo>
                    <a:cubicBezTo>
                      <a:pt x="50" y="39"/>
                      <a:pt x="52" y="39"/>
                      <a:pt x="53" y="37"/>
                    </a:cubicBezTo>
                    <a:cubicBezTo>
                      <a:pt x="54" y="35"/>
                      <a:pt x="55" y="35"/>
                      <a:pt x="56" y="37"/>
                    </a:cubicBezTo>
                    <a:cubicBezTo>
                      <a:pt x="56" y="41"/>
                      <a:pt x="53" y="43"/>
                      <a:pt x="50" y="46"/>
                    </a:cubicBezTo>
                    <a:cubicBezTo>
                      <a:pt x="50" y="47"/>
                      <a:pt x="49" y="51"/>
                      <a:pt x="46" y="48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4" name="Freeform 1620"/>
              <p:cNvSpPr/>
              <p:nvPr/>
            </p:nvSpPr>
            <p:spPr bwMode="auto">
              <a:xfrm>
                <a:off x="1015" y="1000"/>
                <a:ext cx="149" cy="116"/>
              </a:xfrm>
              <a:custGeom>
                <a:avLst/>
                <a:gdLst>
                  <a:gd name="T0" fmla="*/ 5 w 63"/>
                  <a:gd name="T1" fmla="*/ 48 h 49"/>
                  <a:gd name="T2" fmla="*/ 4 w 63"/>
                  <a:gd name="T3" fmla="*/ 48 h 49"/>
                  <a:gd name="T4" fmla="*/ 2 w 63"/>
                  <a:gd name="T5" fmla="*/ 48 h 49"/>
                  <a:gd name="T6" fmla="*/ 4 w 63"/>
                  <a:gd name="T7" fmla="*/ 39 h 49"/>
                  <a:gd name="T8" fmla="*/ 7 w 63"/>
                  <a:gd name="T9" fmla="*/ 37 h 49"/>
                  <a:gd name="T10" fmla="*/ 8 w 63"/>
                  <a:gd name="T11" fmla="*/ 36 h 49"/>
                  <a:gd name="T12" fmla="*/ 13 w 63"/>
                  <a:gd name="T13" fmla="*/ 29 h 49"/>
                  <a:gd name="T14" fmla="*/ 19 w 63"/>
                  <a:gd name="T15" fmla="*/ 26 h 49"/>
                  <a:gd name="T16" fmla="*/ 15 w 63"/>
                  <a:gd name="T17" fmla="*/ 21 h 49"/>
                  <a:gd name="T18" fmla="*/ 15 w 63"/>
                  <a:gd name="T19" fmla="*/ 16 h 49"/>
                  <a:gd name="T20" fmla="*/ 14 w 63"/>
                  <a:gd name="T21" fmla="*/ 10 h 49"/>
                  <a:gd name="T22" fmla="*/ 13 w 63"/>
                  <a:gd name="T23" fmla="*/ 7 h 49"/>
                  <a:gd name="T24" fmla="*/ 16 w 63"/>
                  <a:gd name="T25" fmla="*/ 7 h 49"/>
                  <a:gd name="T26" fmla="*/ 26 w 63"/>
                  <a:gd name="T27" fmla="*/ 6 h 49"/>
                  <a:gd name="T28" fmla="*/ 34 w 63"/>
                  <a:gd name="T29" fmla="*/ 3 h 49"/>
                  <a:gd name="T30" fmla="*/ 46 w 63"/>
                  <a:gd name="T31" fmla="*/ 3 h 49"/>
                  <a:gd name="T32" fmla="*/ 52 w 63"/>
                  <a:gd name="T33" fmla="*/ 4 h 49"/>
                  <a:gd name="T34" fmla="*/ 63 w 63"/>
                  <a:gd name="T35" fmla="*/ 2 h 49"/>
                  <a:gd name="T36" fmla="*/ 62 w 63"/>
                  <a:gd name="T37" fmla="*/ 6 h 49"/>
                  <a:gd name="T38" fmla="*/ 62 w 63"/>
                  <a:gd name="T39" fmla="*/ 6 h 49"/>
                  <a:gd name="T40" fmla="*/ 57 w 63"/>
                  <a:gd name="T41" fmla="*/ 9 h 49"/>
                  <a:gd name="T42" fmla="*/ 52 w 63"/>
                  <a:gd name="T43" fmla="*/ 13 h 49"/>
                  <a:gd name="T44" fmla="*/ 35 w 63"/>
                  <a:gd name="T45" fmla="*/ 25 h 49"/>
                  <a:gd name="T46" fmla="*/ 31 w 63"/>
                  <a:gd name="T47" fmla="*/ 27 h 49"/>
                  <a:gd name="T48" fmla="*/ 29 w 63"/>
                  <a:gd name="T49" fmla="*/ 29 h 49"/>
                  <a:gd name="T50" fmla="*/ 27 w 63"/>
                  <a:gd name="T51" fmla="*/ 34 h 49"/>
                  <a:gd name="T52" fmla="*/ 25 w 63"/>
                  <a:gd name="T53" fmla="*/ 34 h 49"/>
                  <a:gd name="T54" fmla="*/ 14 w 63"/>
                  <a:gd name="T55" fmla="*/ 39 h 49"/>
                  <a:gd name="T56" fmla="*/ 14 w 63"/>
                  <a:gd name="T57" fmla="*/ 39 h 49"/>
                  <a:gd name="T58" fmla="*/ 5 w 63"/>
                  <a:gd name="T59" fmla="*/ 4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3" h="49">
                    <a:moveTo>
                      <a:pt x="5" y="48"/>
                    </a:moveTo>
                    <a:cubicBezTo>
                      <a:pt x="4" y="48"/>
                      <a:pt x="4" y="48"/>
                      <a:pt x="4" y="48"/>
                    </a:cubicBezTo>
                    <a:cubicBezTo>
                      <a:pt x="3" y="48"/>
                      <a:pt x="3" y="48"/>
                      <a:pt x="2" y="48"/>
                    </a:cubicBezTo>
                    <a:cubicBezTo>
                      <a:pt x="0" y="45"/>
                      <a:pt x="2" y="42"/>
                      <a:pt x="4" y="39"/>
                    </a:cubicBezTo>
                    <a:cubicBezTo>
                      <a:pt x="5" y="38"/>
                      <a:pt x="6" y="38"/>
                      <a:pt x="7" y="37"/>
                    </a:cubicBezTo>
                    <a:cubicBezTo>
                      <a:pt x="7" y="36"/>
                      <a:pt x="7" y="36"/>
                      <a:pt x="8" y="36"/>
                    </a:cubicBezTo>
                    <a:cubicBezTo>
                      <a:pt x="10" y="34"/>
                      <a:pt x="14" y="34"/>
                      <a:pt x="13" y="29"/>
                    </a:cubicBezTo>
                    <a:cubicBezTo>
                      <a:pt x="13" y="27"/>
                      <a:pt x="17" y="28"/>
                      <a:pt x="19" y="26"/>
                    </a:cubicBezTo>
                    <a:cubicBezTo>
                      <a:pt x="16" y="26"/>
                      <a:pt x="15" y="24"/>
                      <a:pt x="15" y="21"/>
                    </a:cubicBezTo>
                    <a:cubicBezTo>
                      <a:pt x="15" y="19"/>
                      <a:pt x="14" y="17"/>
                      <a:pt x="15" y="16"/>
                    </a:cubicBezTo>
                    <a:cubicBezTo>
                      <a:pt x="16" y="14"/>
                      <a:pt x="16" y="12"/>
                      <a:pt x="14" y="10"/>
                    </a:cubicBezTo>
                    <a:cubicBezTo>
                      <a:pt x="13" y="9"/>
                      <a:pt x="12" y="8"/>
                      <a:pt x="13" y="7"/>
                    </a:cubicBezTo>
                    <a:cubicBezTo>
                      <a:pt x="14" y="6"/>
                      <a:pt x="15" y="7"/>
                      <a:pt x="16" y="7"/>
                    </a:cubicBezTo>
                    <a:cubicBezTo>
                      <a:pt x="19" y="5"/>
                      <a:pt x="23" y="7"/>
                      <a:pt x="26" y="6"/>
                    </a:cubicBezTo>
                    <a:cubicBezTo>
                      <a:pt x="28" y="3"/>
                      <a:pt x="32" y="5"/>
                      <a:pt x="34" y="3"/>
                    </a:cubicBezTo>
                    <a:cubicBezTo>
                      <a:pt x="38" y="1"/>
                      <a:pt x="42" y="2"/>
                      <a:pt x="46" y="3"/>
                    </a:cubicBezTo>
                    <a:cubicBezTo>
                      <a:pt x="48" y="7"/>
                      <a:pt x="50" y="7"/>
                      <a:pt x="52" y="4"/>
                    </a:cubicBezTo>
                    <a:cubicBezTo>
                      <a:pt x="55" y="1"/>
                      <a:pt x="59" y="0"/>
                      <a:pt x="63" y="2"/>
                    </a:cubicBezTo>
                    <a:cubicBezTo>
                      <a:pt x="63" y="3"/>
                      <a:pt x="62" y="4"/>
                      <a:pt x="62" y="6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8"/>
                      <a:pt x="59" y="8"/>
                      <a:pt x="57" y="9"/>
                    </a:cubicBezTo>
                    <a:cubicBezTo>
                      <a:pt x="55" y="9"/>
                      <a:pt x="54" y="12"/>
                      <a:pt x="52" y="13"/>
                    </a:cubicBezTo>
                    <a:cubicBezTo>
                      <a:pt x="48" y="19"/>
                      <a:pt x="43" y="24"/>
                      <a:pt x="35" y="25"/>
                    </a:cubicBezTo>
                    <a:cubicBezTo>
                      <a:pt x="33" y="26"/>
                      <a:pt x="32" y="27"/>
                      <a:pt x="31" y="27"/>
                    </a:cubicBezTo>
                    <a:cubicBezTo>
                      <a:pt x="30" y="28"/>
                      <a:pt x="29" y="29"/>
                      <a:pt x="29" y="29"/>
                    </a:cubicBezTo>
                    <a:cubicBezTo>
                      <a:pt x="34" y="33"/>
                      <a:pt x="27" y="32"/>
                      <a:pt x="27" y="34"/>
                    </a:cubicBezTo>
                    <a:cubicBezTo>
                      <a:pt x="27" y="34"/>
                      <a:pt x="26" y="34"/>
                      <a:pt x="25" y="34"/>
                    </a:cubicBezTo>
                    <a:cubicBezTo>
                      <a:pt x="22" y="38"/>
                      <a:pt x="18" y="37"/>
                      <a:pt x="14" y="39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5" y="44"/>
                      <a:pt x="10" y="49"/>
                      <a:pt x="5" y="48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5" name="Freeform 1621"/>
              <p:cNvSpPr/>
              <p:nvPr/>
            </p:nvSpPr>
            <p:spPr bwMode="auto">
              <a:xfrm>
                <a:off x="1250" y="800"/>
                <a:ext cx="130" cy="121"/>
              </a:xfrm>
              <a:custGeom>
                <a:avLst/>
                <a:gdLst>
                  <a:gd name="T0" fmla="*/ 55 w 55"/>
                  <a:gd name="T1" fmla="*/ 12 h 51"/>
                  <a:gd name="T2" fmla="*/ 44 w 55"/>
                  <a:gd name="T3" fmla="*/ 23 h 51"/>
                  <a:gd name="T4" fmla="*/ 35 w 55"/>
                  <a:gd name="T5" fmla="*/ 33 h 51"/>
                  <a:gd name="T6" fmla="*/ 22 w 55"/>
                  <a:gd name="T7" fmla="*/ 42 h 51"/>
                  <a:gd name="T8" fmla="*/ 13 w 55"/>
                  <a:gd name="T9" fmla="*/ 49 h 51"/>
                  <a:gd name="T10" fmla="*/ 6 w 55"/>
                  <a:gd name="T11" fmla="*/ 51 h 51"/>
                  <a:gd name="T12" fmla="*/ 1 w 55"/>
                  <a:gd name="T13" fmla="*/ 50 h 51"/>
                  <a:gd name="T14" fmla="*/ 2 w 55"/>
                  <a:gd name="T15" fmla="*/ 46 h 51"/>
                  <a:gd name="T16" fmla="*/ 5 w 55"/>
                  <a:gd name="T17" fmla="*/ 44 h 51"/>
                  <a:gd name="T18" fmla="*/ 21 w 55"/>
                  <a:gd name="T19" fmla="*/ 25 h 51"/>
                  <a:gd name="T20" fmla="*/ 23 w 55"/>
                  <a:gd name="T21" fmla="*/ 19 h 51"/>
                  <a:gd name="T22" fmla="*/ 27 w 55"/>
                  <a:gd name="T23" fmla="*/ 8 h 51"/>
                  <a:gd name="T24" fmla="*/ 29 w 55"/>
                  <a:gd name="T25" fmla="*/ 6 h 51"/>
                  <a:gd name="T26" fmla="*/ 30 w 55"/>
                  <a:gd name="T27" fmla="*/ 1 h 51"/>
                  <a:gd name="T28" fmla="*/ 31 w 55"/>
                  <a:gd name="T29" fmla="*/ 0 h 51"/>
                  <a:gd name="T30" fmla="*/ 34 w 55"/>
                  <a:gd name="T31" fmla="*/ 8 h 51"/>
                  <a:gd name="T32" fmla="*/ 33 w 55"/>
                  <a:gd name="T33" fmla="*/ 11 h 51"/>
                  <a:gd name="T34" fmla="*/ 34 w 55"/>
                  <a:gd name="T35" fmla="*/ 11 h 51"/>
                  <a:gd name="T36" fmla="*/ 35 w 55"/>
                  <a:gd name="T37" fmla="*/ 9 h 51"/>
                  <a:gd name="T38" fmla="*/ 38 w 55"/>
                  <a:gd name="T39" fmla="*/ 8 h 51"/>
                  <a:gd name="T40" fmla="*/ 43 w 55"/>
                  <a:gd name="T41" fmla="*/ 6 h 51"/>
                  <a:gd name="T42" fmla="*/ 45 w 55"/>
                  <a:gd name="T43" fmla="*/ 6 h 51"/>
                  <a:gd name="T44" fmla="*/ 48 w 55"/>
                  <a:gd name="T45" fmla="*/ 8 h 51"/>
                  <a:gd name="T46" fmla="*/ 51 w 55"/>
                  <a:gd name="T47" fmla="*/ 9 h 51"/>
                  <a:gd name="T48" fmla="*/ 55 w 55"/>
                  <a:gd name="T49" fmla="*/ 1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5" h="51">
                    <a:moveTo>
                      <a:pt x="55" y="12"/>
                    </a:moveTo>
                    <a:cubicBezTo>
                      <a:pt x="51" y="16"/>
                      <a:pt x="48" y="20"/>
                      <a:pt x="44" y="23"/>
                    </a:cubicBezTo>
                    <a:cubicBezTo>
                      <a:pt x="40" y="26"/>
                      <a:pt x="38" y="30"/>
                      <a:pt x="35" y="33"/>
                    </a:cubicBezTo>
                    <a:cubicBezTo>
                      <a:pt x="31" y="37"/>
                      <a:pt x="26" y="38"/>
                      <a:pt x="22" y="42"/>
                    </a:cubicBezTo>
                    <a:cubicBezTo>
                      <a:pt x="19" y="44"/>
                      <a:pt x="17" y="48"/>
                      <a:pt x="13" y="49"/>
                    </a:cubicBezTo>
                    <a:cubicBezTo>
                      <a:pt x="11" y="49"/>
                      <a:pt x="9" y="51"/>
                      <a:pt x="6" y="51"/>
                    </a:cubicBezTo>
                    <a:cubicBezTo>
                      <a:pt x="5" y="49"/>
                      <a:pt x="2" y="51"/>
                      <a:pt x="1" y="50"/>
                    </a:cubicBezTo>
                    <a:cubicBezTo>
                      <a:pt x="0" y="48"/>
                      <a:pt x="1" y="47"/>
                      <a:pt x="2" y="46"/>
                    </a:cubicBezTo>
                    <a:cubicBezTo>
                      <a:pt x="3" y="45"/>
                      <a:pt x="4" y="45"/>
                      <a:pt x="5" y="44"/>
                    </a:cubicBezTo>
                    <a:cubicBezTo>
                      <a:pt x="11" y="38"/>
                      <a:pt x="19" y="34"/>
                      <a:pt x="21" y="25"/>
                    </a:cubicBezTo>
                    <a:cubicBezTo>
                      <a:pt x="22" y="23"/>
                      <a:pt x="23" y="21"/>
                      <a:pt x="23" y="19"/>
                    </a:cubicBezTo>
                    <a:cubicBezTo>
                      <a:pt x="24" y="15"/>
                      <a:pt x="26" y="11"/>
                      <a:pt x="27" y="8"/>
                    </a:cubicBezTo>
                    <a:cubicBezTo>
                      <a:pt x="28" y="7"/>
                      <a:pt x="28" y="6"/>
                      <a:pt x="29" y="6"/>
                    </a:cubicBezTo>
                    <a:cubicBezTo>
                      <a:pt x="30" y="4"/>
                      <a:pt x="29" y="3"/>
                      <a:pt x="30" y="1"/>
                    </a:cubicBezTo>
                    <a:cubicBezTo>
                      <a:pt x="30" y="1"/>
                      <a:pt x="30" y="0"/>
                      <a:pt x="31" y="0"/>
                    </a:cubicBezTo>
                    <a:cubicBezTo>
                      <a:pt x="37" y="2"/>
                      <a:pt x="37" y="3"/>
                      <a:pt x="34" y="8"/>
                    </a:cubicBezTo>
                    <a:cubicBezTo>
                      <a:pt x="33" y="9"/>
                      <a:pt x="32" y="10"/>
                      <a:pt x="33" y="11"/>
                    </a:cubicBezTo>
                    <a:cubicBezTo>
                      <a:pt x="33" y="11"/>
                      <a:pt x="34" y="11"/>
                      <a:pt x="34" y="11"/>
                    </a:cubicBezTo>
                    <a:cubicBezTo>
                      <a:pt x="36" y="11"/>
                      <a:pt x="35" y="10"/>
                      <a:pt x="35" y="9"/>
                    </a:cubicBezTo>
                    <a:cubicBezTo>
                      <a:pt x="35" y="7"/>
                      <a:pt x="37" y="8"/>
                      <a:pt x="38" y="8"/>
                    </a:cubicBezTo>
                    <a:cubicBezTo>
                      <a:pt x="41" y="8"/>
                      <a:pt x="43" y="9"/>
                      <a:pt x="43" y="6"/>
                    </a:cubicBezTo>
                    <a:cubicBezTo>
                      <a:pt x="44" y="6"/>
                      <a:pt x="44" y="6"/>
                      <a:pt x="45" y="6"/>
                    </a:cubicBezTo>
                    <a:cubicBezTo>
                      <a:pt x="46" y="6"/>
                      <a:pt x="47" y="7"/>
                      <a:pt x="48" y="8"/>
                    </a:cubicBezTo>
                    <a:cubicBezTo>
                      <a:pt x="49" y="9"/>
                      <a:pt x="49" y="11"/>
                      <a:pt x="51" y="9"/>
                    </a:cubicBezTo>
                    <a:cubicBezTo>
                      <a:pt x="54" y="8"/>
                      <a:pt x="54" y="11"/>
                      <a:pt x="55" y="12"/>
                    </a:cubicBezTo>
                    <a:close/>
                  </a:path>
                </a:pathLst>
              </a:custGeom>
              <a:solidFill>
                <a:srgbClr val="FE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6" name="Freeform 1622"/>
              <p:cNvSpPr/>
              <p:nvPr/>
            </p:nvSpPr>
            <p:spPr bwMode="auto">
              <a:xfrm>
                <a:off x="1107" y="921"/>
                <a:ext cx="143" cy="103"/>
              </a:xfrm>
              <a:custGeom>
                <a:avLst/>
                <a:gdLst>
                  <a:gd name="T0" fmla="*/ 24 w 60"/>
                  <a:gd name="T1" fmla="*/ 35 h 43"/>
                  <a:gd name="T2" fmla="*/ 13 w 60"/>
                  <a:gd name="T3" fmla="*/ 40 h 43"/>
                  <a:gd name="T4" fmla="*/ 7 w 60"/>
                  <a:gd name="T5" fmla="*/ 37 h 43"/>
                  <a:gd name="T6" fmla="*/ 8 w 60"/>
                  <a:gd name="T7" fmla="*/ 33 h 43"/>
                  <a:gd name="T8" fmla="*/ 2 w 60"/>
                  <a:gd name="T9" fmla="*/ 34 h 43"/>
                  <a:gd name="T10" fmla="*/ 0 w 60"/>
                  <a:gd name="T11" fmla="*/ 31 h 43"/>
                  <a:gd name="T12" fmla="*/ 8 w 60"/>
                  <a:gd name="T13" fmla="*/ 29 h 43"/>
                  <a:gd name="T14" fmla="*/ 12 w 60"/>
                  <a:gd name="T15" fmla="*/ 28 h 43"/>
                  <a:gd name="T16" fmla="*/ 15 w 60"/>
                  <a:gd name="T17" fmla="*/ 26 h 43"/>
                  <a:gd name="T18" fmla="*/ 19 w 60"/>
                  <a:gd name="T19" fmla="*/ 25 h 43"/>
                  <a:gd name="T20" fmla="*/ 24 w 60"/>
                  <a:gd name="T21" fmla="*/ 26 h 43"/>
                  <a:gd name="T22" fmla="*/ 25 w 60"/>
                  <a:gd name="T23" fmla="*/ 26 h 43"/>
                  <a:gd name="T24" fmla="*/ 27 w 60"/>
                  <a:gd name="T25" fmla="*/ 22 h 43"/>
                  <a:gd name="T26" fmla="*/ 33 w 60"/>
                  <a:gd name="T27" fmla="*/ 17 h 43"/>
                  <a:gd name="T28" fmla="*/ 32 w 60"/>
                  <a:gd name="T29" fmla="*/ 17 h 43"/>
                  <a:gd name="T30" fmla="*/ 26 w 60"/>
                  <a:gd name="T31" fmla="*/ 20 h 43"/>
                  <a:gd name="T32" fmla="*/ 20 w 60"/>
                  <a:gd name="T33" fmla="*/ 18 h 43"/>
                  <a:gd name="T34" fmla="*/ 14 w 60"/>
                  <a:gd name="T35" fmla="*/ 24 h 43"/>
                  <a:gd name="T36" fmla="*/ 14 w 60"/>
                  <a:gd name="T37" fmla="*/ 17 h 43"/>
                  <a:gd name="T38" fmla="*/ 17 w 60"/>
                  <a:gd name="T39" fmla="*/ 18 h 43"/>
                  <a:gd name="T40" fmla="*/ 13 w 60"/>
                  <a:gd name="T41" fmla="*/ 14 h 43"/>
                  <a:gd name="T42" fmla="*/ 5 w 60"/>
                  <a:gd name="T43" fmla="*/ 14 h 43"/>
                  <a:gd name="T44" fmla="*/ 2 w 60"/>
                  <a:gd name="T45" fmla="*/ 15 h 43"/>
                  <a:gd name="T46" fmla="*/ 1 w 60"/>
                  <a:gd name="T47" fmla="*/ 12 h 43"/>
                  <a:gd name="T48" fmla="*/ 2 w 60"/>
                  <a:gd name="T49" fmla="*/ 8 h 43"/>
                  <a:gd name="T50" fmla="*/ 6 w 60"/>
                  <a:gd name="T51" fmla="*/ 7 h 43"/>
                  <a:gd name="T52" fmla="*/ 7 w 60"/>
                  <a:gd name="T53" fmla="*/ 7 h 43"/>
                  <a:gd name="T54" fmla="*/ 12 w 60"/>
                  <a:gd name="T55" fmla="*/ 7 h 43"/>
                  <a:gd name="T56" fmla="*/ 31 w 60"/>
                  <a:gd name="T57" fmla="*/ 8 h 43"/>
                  <a:gd name="T58" fmla="*/ 46 w 60"/>
                  <a:gd name="T59" fmla="*/ 5 h 43"/>
                  <a:gd name="T60" fmla="*/ 50 w 60"/>
                  <a:gd name="T61" fmla="*/ 2 h 43"/>
                  <a:gd name="T62" fmla="*/ 55 w 60"/>
                  <a:gd name="T63" fmla="*/ 0 h 43"/>
                  <a:gd name="T64" fmla="*/ 58 w 60"/>
                  <a:gd name="T65" fmla="*/ 0 h 43"/>
                  <a:gd name="T66" fmla="*/ 56 w 60"/>
                  <a:gd name="T67" fmla="*/ 3 h 43"/>
                  <a:gd name="T68" fmla="*/ 50 w 60"/>
                  <a:gd name="T69" fmla="*/ 11 h 43"/>
                  <a:gd name="T70" fmla="*/ 51 w 60"/>
                  <a:gd name="T71" fmla="*/ 15 h 43"/>
                  <a:gd name="T72" fmla="*/ 51 w 60"/>
                  <a:gd name="T73" fmla="*/ 15 h 43"/>
                  <a:gd name="T74" fmla="*/ 49 w 60"/>
                  <a:gd name="T75" fmla="*/ 18 h 43"/>
                  <a:gd name="T76" fmla="*/ 49 w 60"/>
                  <a:gd name="T77" fmla="*/ 18 h 43"/>
                  <a:gd name="T78" fmla="*/ 42 w 60"/>
                  <a:gd name="T79" fmla="*/ 21 h 43"/>
                  <a:gd name="T80" fmla="*/ 34 w 60"/>
                  <a:gd name="T81" fmla="*/ 32 h 43"/>
                  <a:gd name="T82" fmla="*/ 24 w 60"/>
                  <a:gd name="T83" fmla="*/ 3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0" h="43">
                    <a:moveTo>
                      <a:pt x="24" y="35"/>
                    </a:moveTo>
                    <a:cubicBezTo>
                      <a:pt x="20" y="35"/>
                      <a:pt x="16" y="36"/>
                      <a:pt x="13" y="40"/>
                    </a:cubicBezTo>
                    <a:cubicBezTo>
                      <a:pt x="10" y="43"/>
                      <a:pt x="8" y="41"/>
                      <a:pt x="7" y="37"/>
                    </a:cubicBezTo>
                    <a:cubicBezTo>
                      <a:pt x="5" y="35"/>
                      <a:pt x="8" y="35"/>
                      <a:pt x="8" y="33"/>
                    </a:cubicBezTo>
                    <a:cubicBezTo>
                      <a:pt x="6" y="33"/>
                      <a:pt x="4" y="34"/>
                      <a:pt x="2" y="34"/>
                    </a:cubicBezTo>
                    <a:cubicBezTo>
                      <a:pt x="0" y="33"/>
                      <a:pt x="0" y="33"/>
                      <a:pt x="0" y="31"/>
                    </a:cubicBezTo>
                    <a:cubicBezTo>
                      <a:pt x="2" y="29"/>
                      <a:pt x="4" y="26"/>
                      <a:pt x="8" y="29"/>
                    </a:cubicBezTo>
                    <a:cubicBezTo>
                      <a:pt x="9" y="30"/>
                      <a:pt x="11" y="29"/>
                      <a:pt x="12" y="28"/>
                    </a:cubicBezTo>
                    <a:cubicBezTo>
                      <a:pt x="13" y="27"/>
                      <a:pt x="14" y="25"/>
                      <a:pt x="15" y="26"/>
                    </a:cubicBezTo>
                    <a:cubicBezTo>
                      <a:pt x="17" y="27"/>
                      <a:pt x="18" y="26"/>
                      <a:pt x="19" y="25"/>
                    </a:cubicBezTo>
                    <a:cubicBezTo>
                      <a:pt x="22" y="24"/>
                      <a:pt x="22" y="24"/>
                      <a:pt x="24" y="26"/>
                    </a:cubicBezTo>
                    <a:cubicBezTo>
                      <a:pt x="24" y="27"/>
                      <a:pt x="24" y="26"/>
                      <a:pt x="25" y="26"/>
                    </a:cubicBezTo>
                    <a:cubicBezTo>
                      <a:pt x="26" y="25"/>
                      <a:pt x="27" y="24"/>
                      <a:pt x="27" y="22"/>
                    </a:cubicBezTo>
                    <a:cubicBezTo>
                      <a:pt x="28" y="19"/>
                      <a:pt x="29" y="17"/>
                      <a:pt x="33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0" y="17"/>
                      <a:pt x="27" y="15"/>
                      <a:pt x="26" y="20"/>
                    </a:cubicBezTo>
                    <a:cubicBezTo>
                      <a:pt x="26" y="23"/>
                      <a:pt x="23" y="22"/>
                      <a:pt x="20" y="18"/>
                    </a:cubicBezTo>
                    <a:cubicBezTo>
                      <a:pt x="20" y="23"/>
                      <a:pt x="16" y="23"/>
                      <a:pt x="14" y="24"/>
                    </a:cubicBezTo>
                    <a:cubicBezTo>
                      <a:pt x="10" y="21"/>
                      <a:pt x="13" y="19"/>
                      <a:pt x="14" y="17"/>
                    </a:cubicBezTo>
                    <a:cubicBezTo>
                      <a:pt x="14" y="15"/>
                      <a:pt x="16" y="16"/>
                      <a:pt x="17" y="18"/>
                    </a:cubicBezTo>
                    <a:cubicBezTo>
                      <a:pt x="16" y="15"/>
                      <a:pt x="14" y="16"/>
                      <a:pt x="13" y="14"/>
                    </a:cubicBezTo>
                    <a:cubicBezTo>
                      <a:pt x="9" y="10"/>
                      <a:pt x="9" y="10"/>
                      <a:pt x="5" y="14"/>
                    </a:cubicBezTo>
                    <a:cubicBezTo>
                      <a:pt x="4" y="15"/>
                      <a:pt x="3" y="17"/>
                      <a:pt x="2" y="15"/>
                    </a:cubicBezTo>
                    <a:cubicBezTo>
                      <a:pt x="1" y="14"/>
                      <a:pt x="0" y="12"/>
                      <a:pt x="1" y="12"/>
                    </a:cubicBezTo>
                    <a:cubicBezTo>
                      <a:pt x="3" y="11"/>
                      <a:pt x="1" y="9"/>
                      <a:pt x="2" y="8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9" y="7"/>
                      <a:pt x="10" y="7"/>
                      <a:pt x="12" y="7"/>
                    </a:cubicBezTo>
                    <a:cubicBezTo>
                      <a:pt x="18" y="9"/>
                      <a:pt x="25" y="9"/>
                      <a:pt x="31" y="8"/>
                    </a:cubicBezTo>
                    <a:cubicBezTo>
                      <a:pt x="36" y="6"/>
                      <a:pt x="42" y="8"/>
                      <a:pt x="46" y="5"/>
                    </a:cubicBezTo>
                    <a:cubicBezTo>
                      <a:pt x="47" y="4"/>
                      <a:pt x="49" y="3"/>
                      <a:pt x="50" y="2"/>
                    </a:cubicBezTo>
                    <a:cubicBezTo>
                      <a:pt x="52" y="2"/>
                      <a:pt x="54" y="1"/>
                      <a:pt x="55" y="0"/>
                    </a:cubicBezTo>
                    <a:cubicBezTo>
                      <a:pt x="56" y="0"/>
                      <a:pt x="57" y="0"/>
                      <a:pt x="58" y="0"/>
                    </a:cubicBezTo>
                    <a:cubicBezTo>
                      <a:pt x="60" y="2"/>
                      <a:pt x="58" y="3"/>
                      <a:pt x="56" y="3"/>
                    </a:cubicBezTo>
                    <a:cubicBezTo>
                      <a:pt x="52" y="4"/>
                      <a:pt x="53" y="9"/>
                      <a:pt x="50" y="11"/>
                    </a:cubicBezTo>
                    <a:cubicBezTo>
                      <a:pt x="50" y="11"/>
                      <a:pt x="53" y="13"/>
                      <a:pt x="51" y="15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0" y="15"/>
                      <a:pt x="50" y="17"/>
                      <a:pt x="49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46" y="17"/>
                      <a:pt x="45" y="21"/>
                      <a:pt x="42" y="21"/>
                    </a:cubicBezTo>
                    <a:cubicBezTo>
                      <a:pt x="42" y="28"/>
                      <a:pt x="40" y="30"/>
                      <a:pt x="34" y="32"/>
                    </a:cubicBezTo>
                    <a:cubicBezTo>
                      <a:pt x="30" y="32"/>
                      <a:pt x="28" y="36"/>
                      <a:pt x="24" y="35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7" name="Freeform 1623"/>
              <p:cNvSpPr/>
              <p:nvPr/>
            </p:nvSpPr>
            <p:spPr bwMode="auto">
              <a:xfrm>
                <a:off x="1202" y="1005"/>
                <a:ext cx="102" cy="64"/>
              </a:xfrm>
              <a:custGeom>
                <a:avLst/>
                <a:gdLst>
                  <a:gd name="T0" fmla="*/ 19 w 43"/>
                  <a:gd name="T1" fmla="*/ 11 h 27"/>
                  <a:gd name="T2" fmla="*/ 19 w 43"/>
                  <a:gd name="T3" fmla="*/ 8 h 27"/>
                  <a:gd name="T4" fmla="*/ 22 w 43"/>
                  <a:gd name="T5" fmla="*/ 9 h 27"/>
                  <a:gd name="T6" fmla="*/ 23 w 43"/>
                  <a:gd name="T7" fmla="*/ 10 h 27"/>
                  <a:gd name="T8" fmla="*/ 30 w 43"/>
                  <a:gd name="T9" fmla="*/ 6 h 27"/>
                  <a:gd name="T10" fmla="*/ 33 w 43"/>
                  <a:gd name="T11" fmla="*/ 5 h 27"/>
                  <a:gd name="T12" fmla="*/ 36 w 43"/>
                  <a:gd name="T13" fmla="*/ 4 h 27"/>
                  <a:gd name="T14" fmla="*/ 43 w 43"/>
                  <a:gd name="T15" fmla="*/ 3 h 27"/>
                  <a:gd name="T16" fmla="*/ 39 w 43"/>
                  <a:gd name="T17" fmla="*/ 12 h 27"/>
                  <a:gd name="T18" fmla="*/ 36 w 43"/>
                  <a:gd name="T19" fmla="*/ 13 h 27"/>
                  <a:gd name="T20" fmla="*/ 30 w 43"/>
                  <a:gd name="T21" fmla="*/ 19 h 27"/>
                  <a:gd name="T22" fmla="*/ 30 w 43"/>
                  <a:gd name="T23" fmla="*/ 19 h 27"/>
                  <a:gd name="T24" fmla="*/ 27 w 43"/>
                  <a:gd name="T25" fmla="*/ 19 h 27"/>
                  <a:gd name="T26" fmla="*/ 24 w 43"/>
                  <a:gd name="T27" fmla="*/ 22 h 27"/>
                  <a:gd name="T28" fmla="*/ 20 w 43"/>
                  <a:gd name="T29" fmla="*/ 20 h 27"/>
                  <a:gd name="T30" fmla="*/ 18 w 43"/>
                  <a:gd name="T31" fmla="*/ 20 h 27"/>
                  <a:gd name="T32" fmla="*/ 19 w 43"/>
                  <a:gd name="T33" fmla="*/ 22 h 27"/>
                  <a:gd name="T34" fmla="*/ 19 w 43"/>
                  <a:gd name="T35" fmla="*/ 23 h 27"/>
                  <a:gd name="T36" fmla="*/ 14 w 43"/>
                  <a:gd name="T37" fmla="*/ 26 h 27"/>
                  <a:gd name="T38" fmla="*/ 15 w 43"/>
                  <a:gd name="T39" fmla="*/ 22 h 27"/>
                  <a:gd name="T40" fmla="*/ 10 w 43"/>
                  <a:gd name="T41" fmla="*/ 27 h 27"/>
                  <a:gd name="T42" fmla="*/ 5 w 43"/>
                  <a:gd name="T43" fmla="*/ 19 h 27"/>
                  <a:gd name="T44" fmla="*/ 5 w 43"/>
                  <a:gd name="T45" fmla="*/ 14 h 27"/>
                  <a:gd name="T46" fmla="*/ 1 w 43"/>
                  <a:gd name="T47" fmla="*/ 15 h 27"/>
                  <a:gd name="T48" fmla="*/ 2 w 43"/>
                  <a:gd name="T49" fmla="*/ 12 h 27"/>
                  <a:gd name="T50" fmla="*/ 2 w 43"/>
                  <a:gd name="T51" fmla="*/ 5 h 27"/>
                  <a:gd name="T52" fmla="*/ 9 w 43"/>
                  <a:gd name="T53" fmla="*/ 8 h 27"/>
                  <a:gd name="T54" fmla="*/ 11 w 43"/>
                  <a:gd name="T55" fmla="*/ 10 h 27"/>
                  <a:gd name="T56" fmla="*/ 19 w 43"/>
                  <a:gd name="T57" fmla="*/ 11 h 27"/>
                  <a:gd name="T58" fmla="*/ 17 w 43"/>
                  <a:gd name="T59" fmla="*/ 13 h 27"/>
                  <a:gd name="T60" fmla="*/ 10 w 43"/>
                  <a:gd name="T61" fmla="*/ 14 h 27"/>
                  <a:gd name="T62" fmla="*/ 17 w 43"/>
                  <a:gd name="T63" fmla="*/ 15 h 27"/>
                  <a:gd name="T64" fmla="*/ 19 w 43"/>
                  <a:gd name="T65" fmla="*/ 1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3" h="27">
                    <a:moveTo>
                      <a:pt x="19" y="11"/>
                    </a:moveTo>
                    <a:cubicBezTo>
                      <a:pt x="19" y="10"/>
                      <a:pt x="17" y="8"/>
                      <a:pt x="19" y="8"/>
                    </a:cubicBezTo>
                    <a:cubicBezTo>
                      <a:pt x="20" y="7"/>
                      <a:pt x="23" y="6"/>
                      <a:pt x="22" y="9"/>
                    </a:cubicBezTo>
                    <a:cubicBezTo>
                      <a:pt x="22" y="10"/>
                      <a:pt x="23" y="10"/>
                      <a:pt x="23" y="10"/>
                    </a:cubicBezTo>
                    <a:cubicBezTo>
                      <a:pt x="25" y="7"/>
                      <a:pt x="28" y="8"/>
                      <a:pt x="30" y="6"/>
                    </a:cubicBezTo>
                    <a:cubicBezTo>
                      <a:pt x="30" y="5"/>
                      <a:pt x="31" y="5"/>
                      <a:pt x="33" y="5"/>
                    </a:cubicBezTo>
                    <a:cubicBezTo>
                      <a:pt x="34" y="6"/>
                      <a:pt x="35" y="5"/>
                      <a:pt x="36" y="4"/>
                    </a:cubicBezTo>
                    <a:cubicBezTo>
                      <a:pt x="37" y="2"/>
                      <a:pt x="40" y="0"/>
                      <a:pt x="43" y="3"/>
                    </a:cubicBezTo>
                    <a:cubicBezTo>
                      <a:pt x="42" y="6"/>
                      <a:pt x="38" y="8"/>
                      <a:pt x="39" y="12"/>
                    </a:cubicBezTo>
                    <a:cubicBezTo>
                      <a:pt x="38" y="13"/>
                      <a:pt x="37" y="13"/>
                      <a:pt x="36" y="13"/>
                    </a:cubicBezTo>
                    <a:cubicBezTo>
                      <a:pt x="33" y="14"/>
                      <a:pt x="32" y="17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29" y="18"/>
                      <a:pt x="28" y="15"/>
                      <a:pt x="27" y="19"/>
                    </a:cubicBezTo>
                    <a:cubicBezTo>
                      <a:pt x="26" y="20"/>
                      <a:pt x="25" y="21"/>
                      <a:pt x="24" y="22"/>
                    </a:cubicBezTo>
                    <a:cubicBezTo>
                      <a:pt x="23" y="21"/>
                      <a:pt x="21" y="21"/>
                      <a:pt x="20" y="20"/>
                    </a:cubicBezTo>
                    <a:cubicBezTo>
                      <a:pt x="19" y="19"/>
                      <a:pt x="18" y="20"/>
                      <a:pt x="18" y="20"/>
                    </a:cubicBezTo>
                    <a:cubicBezTo>
                      <a:pt x="17" y="22"/>
                      <a:pt x="18" y="21"/>
                      <a:pt x="19" y="22"/>
                    </a:cubicBezTo>
                    <a:cubicBezTo>
                      <a:pt x="20" y="22"/>
                      <a:pt x="19" y="23"/>
                      <a:pt x="19" y="23"/>
                    </a:cubicBezTo>
                    <a:cubicBezTo>
                      <a:pt x="16" y="23"/>
                      <a:pt x="16" y="26"/>
                      <a:pt x="14" y="26"/>
                    </a:cubicBezTo>
                    <a:cubicBezTo>
                      <a:pt x="12" y="24"/>
                      <a:pt x="16" y="24"/>
                      <a:pt x="15" y="22"/>
                    </a:cubicBezTo>
                    <a:cubicBezTo>
                      <a:pt x="13" y="22"/>
                      <a:pt x="13" y="22"/>
                      <a:pt x="10" y="27"/>
                    </a:cubicBezTo>
                    <a:cubicBezTo>
                      <a:pt x="9" y="23"/>
                      <a:pt x="9" y="20"/>
                      <a:pt x="5" y="19"/>
                    </a:cubicBezTo>
                    <a:cubicBezTo>
                      <a:pt x="3" y="18"/>
                      <a:pt x="6" y="16"/>
                      <a:pt x="5" y="14"/>
                    </a:cubicBezTo>
                    <a:cubicBezTo>
                      <a:pt x="3" y="14"/>
                      <a:pt x="3" y="17"/>
                      <a:pt x="1" y="15"/>
                    </a:cubicBezTo>
                    <a:cubicBezTo>
                      <a:pt x="0" y="14"/>
                      <a:pt x="2" y="13"/>
                      <a:pt x="2" y="12"/>
                    </a:cubicBezTo>
                    <a:cubicBezTo>
                      <a:pt x="4" y="10"/>
                      <a:pt x="2" y="7"/>
                      <a:pt x="2" y="5"/>
                    </a:cubicBezTo>
                    <a:cubicBezTo>
                      <a:pt x="5" y="6"/>
                      <a:pt x="7" y="7"/>
                      <a:pt x="9" y="8"/>
                    </a:cubicBezTo>
                    <a:cubicBezTo>
                      <a:pt x="8" y="10"/>
                      <a:pt x="9" y="11"/>
                      <a:pt x="11" y="10"/>
                    </a:cubicBezTo>
                    <a:cubicBezTo>
                      <a:pt x="14" y="9"/>
                      <a:pt x="17" y="8"/>
                      <a:pt x="19" y="11"/>
                    </a:cubicBezTo>
                    <a:cubicBezTo>
                      <a:pt x="19" y="13"/>
                      <a:pt x="18" y="13"/>
                      <a:pt x="17" y="13"/>
                    </a:cubicBezTo>
                    <a:cubicBezTo>
                      <a:pt x="15" y="11"/>
                      <a:pt x="13" y="12"/>
                      <a:pt x="10" y="14"/>
                    </a:cubicBezTo>
                    <a:cubicBezTo>
                      <a:pt x="13" y="12"/>
                      <a:pt x="16" y="9"/>
                      <a:pt x="17" y="15"/>
                    </a:cubicBezTo>
                    <a:cubicBezTo>
                      <a:pt x="19" y="14"/>
                      <a:pt x="19" y="13"/>
                      <a:pt x="19" y="11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8" name="Freeform 1624"/>
              <p:cNvSpPr/>
              <p:nvPr/>
            </p:nvSpPr>
            <p:spPr bwMode="auto">
              <a:xfrm>
                <a:off x="1214" y="910"/>
                <a:ext cx="50" cy="49"/>
              </a:xfrm>
              <a:custGeom>
                <a:avLst/>
                <a:gdLst>
                  <a:gd name="T0" fmla="*/ 6 w 21"/>
                  <a:gd name="T1" fmla="*/ 20 h 21"/>
                  <a:gd name="T2" fmla="*/ 5 w 21"/>
                  <a:gd name="T3" fmla="*/ 17 h 21"/>
                  <a:gd name="T4" fmla="*/ 5 w 21"/>
                  <a:gd name="T5" fmla="*/ 15 h 21"/>
                  <a:gd name="T6" fmla="*/ 5 w 21"/>
                  <a:gd name="T7" fmla="*/ 12 h 21"/>
                  <a:gd name="T8" fmla="*/ 5 w 21"/>
                  <a:gd name="T9" fmla="*/ 11 h 21"/>
                  <a:gd name="T10" fmla="*/ 11 w 21"/>
                  <a:gd name="T11" fmla="*/ 7 h 21"/>
                  <a:gd name="T12" fmla="*/ 14 w 21"/>
                  <a:gd name="T13" fmla="*/ 4 h 21"/>
                  <a:gd name="T14" fmla="*/ 16 w 21"/>
                  <a:gd name="T15" fmla="*/ 3 h 21"/>
                  <a:gd name="T16" fmla="*/ 17 w 21"/>
                  <a:gd name="T17" fmla="*/ 3 h 21"/>
                  <a:gd name="T18" fmla="*/ 21 w 21"/>
                  <a:gd name="T19" fmla="*/ 5 h 21"/>
                  <a:gd name="T20" fmla="*/ 13 w 21"/>
                  <a:gd name="T21" fmla="*/ 14 h 21"/>
                  <a:gd name="T22" fmla="*/ 11 w 21"/>
                  <a:gd name="T23" fmla="*/ 15 h 21"/>
                  <a:gd name="T24" fmla="*/ 8 w 21"/>
                  <a:gd name="T25" fmla="*/ 18 h 21"/>
                  <a:gd name="T26" fmla="*/ 6 w 21"/>
                  <a:gd name="T27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21">
                    <a:moveTo>
                      <a:pt x="6" y="20"/>
                    </a:moveTo>
                    <a:cubicBezTo>
                      <a:pt x="6" y="19"/>
                      <a:pt x="6" y="18"/>
                      <a:pt x="5" y="17"/>
                    </a:cubicBezTo>
                    <a:cubicBezTo>
                      <a:pt x="4" y="17"/>
                      <a:pt x="0" y="16"/>
                      <a:pt x="5" y="15"/>
                    </a:cubicBezTo>
                    <a:cubicBezTo>
                      <a:pt x="5" y="14"/>
                      <a:pt x="8" y="13"/>
                      <a:pt x="5" y="12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7" y="10"/>
                      <a:pt x="9" y="8"/>
                      <a:pt x="11" y="7"/>
                    </a:cubicBezTo>
                    <a:cubicBezTo>
                      <a:pt x="15" y="9"/>
                      <a:pt x="14" y="6"/>
                      <a:pt x="14" y="4"/>
                    </a:cubicBezTo>
                    <a:cubicBezTo>
                      <a:pt x="14" y="4"/>
                      <a:pt x="15" y="3"/>
                      <a:pt x="16" y="3"/>
                    </a:cubicBezTo>
                    <a:cubicBezTo>
                      <a:pt x="16" y="3"/>
                      <a:pt x="17" y="3"/>
                      <a:pt x="17" y="3"/>
                    </a:cubicBezTo>
                    <a:cubicBezTo>
                      <a:pt x="21" y="0"/>
                      <a:pt x="21" y="3"/>
                      <a:pt x="21" y="5"/>
                    </a:cubicBezTo>
                    <a:cubicBezTo>
                      <a:pt x="17" y="7"/>
                      <a:pt x="17" y="12"/>
                      <a:pt x="13" y="14"/>
                    </a:cubicBezTo>
                    <a:cubicBezTo>
                      <a:pt x="13" y="14"/>
                      <a:pt x="13" y="15"/>
                      <a:pt x="11" y="15"/>
                    </a:cubicBezTo>
                    <a:cubicBezTo>
                      <a:pt x="9" y="14"/>
                      <a:pt x="8" y="15"/>
                      <a:pt x="8" y="18"/>
                    </a:cubicBezTo>
                    <a:cubicBezTo>
                      <a:pt x="9" y="19"/>
                      <a:pt x="8" y="21"/>
                      <a:pt x="6" y="20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69" name="Freeform 1625"/>
              <p:cNvSpPr/>
              <p:nvPr/>
            </p:nvSpPr>
            <p:spPr bwMode="auto">
              <a:xfrm>
                <a:off x="1252" y="936"/>
                <a:ext cx="24" cy="31"/>
              </a:xfrm>
              <a:custGeom>
                <a:avLst/>
                <a:gdLst>
                  <a:gd name="T0" fmla="*/ 8 w 10"/>
                  <a:gd name="T1" fmla="*/ 0 h 13"/>
                  <a:gd name="T2" fmla="*/ 10 w 10"/>
                  <a:gd name="T3" fmla="*/ 5 h 13"/>
                  <a:gd name="T4" fmla="*/ 8 w 10"/>
                  <a:gd name="T5" fmla="*/ 6 h 13"/>
                  <a:gd name="T6" fmla="*/ 3 w 10"/>
                  <a:gd name="T7" fmla="*/ 10 h 13"/>
                  <a:gd name="T8" fmla="*/ 1 w 10"/>
                  <a:gd name="T9" fmla="*/ 13 h 13"/>
                  <a:gd name="T10" fmla="*/ 0 w 10"/>
                  <a:gd name="T11" fmla="*/ 9 h 13"/>
                  <a:gd name="T12" fmla="*/ 3 w 10"/>
                  <a:gd name="T13" fmla="*/ 1 h 13"/>
                  <a:gd name="T14" fmla="*/ 7 w 10"/>
                  <a:gd name="T15" fmla="*/ 0 h 13"/>
                  <a:gd name="T16" fmla="*/ 8 w 10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" h="13">
                    <a:moveTo>
                      <a:pt x="8" y="0"/>
                    </a:moveTo>
                    <a:cubicBezTo>
                      <a:pt x="10" y="1"/>
                      <a:pt x="9" y="3"/>
                      <a:pt x="10" y="5"/>
                    </a:cubicBezTo>
                    <a:cubicBezTo>
                      <a:pt x="10" y="6"/>
                      <a:pt x="9" y="7"/>
                      <a:pt x="8" y="6"/>
                    </a:cubicBezTo>
                    <a:cubicBezTo>
                      <a:pt x="3" y="4"/>
                      <a:pt x="3" y="7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1" y="11"/>
                      <a:pt x="2" y="9"/>
                      <a:pt x="0" y="9"/>
                    </a:cubicBezTo>
                    <a:cubicBezTo>
                      <a:pt x="2" y="7"/>
                      <a:pt x="1" y="3"/>
                      <a:pt x="3" y="1"/>
                    </a:cubicBezTo>
                    <a:cubicBezTo>
                      <a:pt x="4" y="1"/>
                      <a:pt x="6" y="2"/>
                      <a:pt x="7" y="0"/>
                    </a:cubicBezTo>
                    <a:cubicBezTo>
                      <a:pt x="8" y="0"/>
                      <a:pt x="8" y="0"/>
                      <a:pt x="8" y="0"/>
                    </a:cubicBezTo>
                    <a:close/>
                  </a:path>
                </a:pathLst>
              </a:custGeom>
              <a:solidFill>
                <a:srgbClr val="FE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0" name="Freeform 1626"/>
              <p:cNvSpPr/>
              <p:nvPr/>
            </p:nvSpPr>
            <p:spPr bwMode="auto">
              <a:xfrm>
                <a:off x="1207" y="957"/>
                <a:ext cx="17" cy="17"/>
              </a:xfrm>
              <a:custGeom>
                <a:avLst/>
                <a:gdLst>
                  <a:gd name="T0" fmla="*/ 0 w 7"/>
                  <a:gd name="T1" fmla="*/ 6 h 7"/>
                  <a:gd name="T2" fmla="*/ 3 w 7"/>
                  <a:gd name="T3" fmla="*/ 4 h 7"/>
                  <a:gd name="T4" fmla="*/ 7 w 7"/>
                  <a:gd name="T5" fmla="*/ 3 h 7"/>
                  <a:gd name="T6" fmla="*/ 0 w 7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0" y="6"/>
                    </a:moveTo>
                    <a:cubicBezTo>
                      <a:pt x="1" y="5"/>
                      <a:pt x="3" y="6"/>
                      <a:pt x="3" y="4"/>
                    </a:cubicBezTo>
                    <a:cubicBezTo>
                      <a:pt x="3" y="0"/>
                      <a:pt x="5" y="1"/>
                      <a:pt x="7" y="3"/>
                    </a:cubicBezTo>
                    <a:cubicBezTo>
                      <a:pt x="6" y="6"/>
                      <a:pt x="4" y="7"/>
                      <a:pt x="0" y="6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1" name="Freeform 1627"/>
              <p:cNvSpPr/>
              <p:nvPr/>
            </p:nvSpPr>
            <p:spPr bwMode="auto">
              <a:xfrm>
                <a:off x="1259" y="931"/>
                <a:ext cx="10" cy="17"/>
              </a:xfrm>
              <a:custGeom>
                <a:avLst/>
                <a:gdLst>
                  <a:gd name="T0" fmla="*/ 4 w 4"/>
                  <a:gd name="T1" fmla="*/ 2 h 7"/>
                  <a:gd name="T2" fmla="*/ 0 w 4"/>
                  <a:gd name="T3" fmla="*/ 3 h 7"/>
                  <a:gd name="T4" fmla="*/ 4 w 4"/>
                  <a:gd name="T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4" y="2"/>
                    </a:moveTo>
                    <a:cubicBezTo>
                      <a:pt x="4" y="7"/>
                      <a:pt x="2" y="6"/>
                      <a:pt x="0" y="3"/>
                    </a:cubicBezTo>
                    <a:cubicBezTo>
                      <a:pt x="1" y="1"/>
                      <a:pt x="2" y="0"/>
                      <a:pt x="4" y="2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2" name="Freeform 1628"/>
              <p:cNvSpPr/>
              <p:nvPr/>
            </p:nvSpPr>
            <p:spPr bwMode="auto">
              <a:xfrm>
                <a:off x="1167" y="1033"/>
                <a:ext cx="14" cy="14"/>
              </a:xfrm>
              <a:custGeom>
                <a:avLst/>
                <a:gdLst>
                  <a:gd name="T0" fmla="*/ 3 w 6"/>
                  <a:gd name="T1" fmla="*/ 0 h 6"/>
                  <a:gd name="T2" fmla="*/ 6 w 6"/>
                  <a:gd name="T3" fmla="*/ 5 h 6"/>
                  <a:gd name="T4" fmla="*/ 3 w 6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4" y="2"/>
                      <a:pt x="5" y="3"/>
                      <a:pt x="6" y="5"/>
                    </a:cubicBezTo>
                    <a:cubicBezTo>
                      <a:pt x="0" y="6"/>
                      <a:pt x="2" y="3"/>
                      <a:pt x="3" y="0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3" name="Freeform 1629"/>
              <p:cNvSpPr/>
              <p:nvPr/>
            </p:nvSpPr>
            <p:spPr bwMode="auto">
              <a:xfrm>
                <a:off x="1202" y="1045"/>
                <a:ext cx="7" cy="7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2 h 3"/>
                  <a:gd name="T4" fmla="*/ 2 w 3"/>
                  <a:gd name="T5" fmla="*/ 2 h 3"/>
                  <a:gd name="T6" fmla="*/ 1 w 3"/>
                  <a:gd name="T7" fmla="*/ 1 h 3"/>
                  <a:gd name="T8" fmla="*/ 2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3" y="1"/>
                      <a:pt x="3" y="1"/>
                      <a:pt x="3" y="2"/>
                    </a:cubicBezTo>
                    <a:cubicBezTo>
                      <a:pt x="3" y="3"/>
                      <a:pt x="2" y="2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4" name="Freeform 1630"/>
              <p:cNvSpPr/>
              <p:nvPr/>
            </p:nvSpPr>
            <p:spPr bwMode="auto">
              <a:xfrm>
                <a:off x="1224" y="957"/>
                <a:ext cx="4" cy="7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0" y="1"/>
                      <a:pt x="0" y="0"/>
                      <a:pt x="2" y="0"/>
                    </a:cubicBezTo>
                    <a:cubicBezTo>
                      <a:pt x="2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5" name="Freeform 1631"/>
              <p:cNvSpPr/>
              <p:nvPr/>
            </p:nvSpPr>
            <p:spPr bwMode="auto">
              <a:xfrm>
                <a:off x="1183" y="1038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6" name="Freeform 1632"/>
              <p:cNvSpPr/>
              <p:nvPr/>
            </p:nvSpPr>
            <p:spPr bwMode="auto">
              <a:xfrm>
                <a:off x="1195" y="1033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0 w 1"/>
                  <a:gd name="T5" fmla="*/ 1 h 2"/>
                  <a:gd name="T6" fmla="*/ 0 w 1"/>
                  <a:gd name="T7" fmla="*/ 0 h 2"/>
                  <a:gd name="T8" fmla="*/ 1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7" name="Freeform 1633"/>
              <p:cNvSpPr/>
              <p:nvPr/>
            </p:nvSpPr>
            <p:spPr bwMode="auto">
              <a:xfrm>
                <a:off x="1017" y="1321"/>
                <a:ext cx="86" cy="111"/>
              </a:xfrm>
              <a:custGeom>
                <a:avLst/>
                <a:gdLst>
                  <a:gd name="T0" fmla="*/ 1 w 36"/>
                  <a:gd name="T1" fmla="*/ 27 h 47"/>
                  <a:gd name="T2" fmla="*/ 6 w 36"/>
                  <a:gd name="T3" fmla="*/ 5 h 47"/>
                  <a:gd name="T4" fmla="*/ 7 w 36"/>
                  <a:gd name="T5" fmla="*/ 0 h 47"/>
                  <a:gd name="T6" fmla="*/ 11 w 36"/>
                  <a:gd name="T7" fmla="*/ 5 h 47"/>
                  <a:gd name="T8" fmla="*/ 15 w 36"/>
                  <a:gd name="T9" fmla="*/ 7 h 47"/>
                  <a:gd name="T10" fmla="*/ 19 w 36"/>
                  <a:gd name="T11" fmla="*/ 8 h 47"/>
                  <a:gd name="T12" fmla="*/ 19 w 36"/>
                  <a:gd name="T13" fmla="*/ 7 h 47"/>
                  <a:gd name="T14" fmla="*/ 22 w 36"/>
                  <a:gd name="T15" fmla="*/ 5 h 47"/>
                  <a:gd name="T16" fmla="*/ 25 w 36"/>
                  <a:gd name="T17" fmla="*/ 7 h 47"/>
                  <a:gd name="T18" fmla="*/ 26 w 36"/>
                  <a:gd name="T19" fmla="*/ 15 h 47"/>
                  <a:gd name="T20" fmla="*/ 29 w 36"/>
                  <a:gd name="T21" fmla="*/ 19 h 47"/>
                  <a:gd name="T22" fmla="*/ 32 w 36"/>
                  <a:gd name="T23" fmla="*/ 18 h 47"/>
                  <a:gd name="T24" fmla="*/ 34 w 36"/>
                  <a:gd name="T25" fmla="*/ 12 h 47"/>
                  <a:gd name="T26" fmla="*/ 36 w 36"/>
                  <a:gd name="T27" fmla="*/ 15 h 47"/>
                  <a:gd name="T28" fmla="*/ 27 w 36"/>
                  <a:gd name="T29" fmla="*/ 40 h 47"/>
                  <a:gd name="T30" fmla="*/ 22 w 36"/>
                  <a:gd name="T31" fmla="*/ 45 h 47"/>
                  <a:gd name="T32" fmla="*/ 14 w 36"/>
                  <a:gd name="T33" fmla="*/ 47 h 47"/>
                  <a:gd name="T34" fmla="*/ 10 w 36"/>
                  <a:gd name="T35" fmla="*/ 45 h 47"/>
                  <a:gd name="T36" fmla="*/ 6 w 36"/>
                  <a:gd name="T37" fmla="*/ 44 h 47"/>
                  <a:gd name="T38" fmla="*/ 5 w 36"/>
                  <a:gd name="T39" fmla="*/ 42 h 47"/>
                  <a:gd name="T40" fmla="*/ 4 w 36"/>
                  <a:gd name="T41" fmla="*/ 40 h 47"/>
                  <a:gd name="T42" fmla="*/ 0 w 36"/>
                  <a:gd name="T43" fmla="*/ 28 h 47"/>
                  <a:gd name="T44" fmla="*/ 1 w 36"/>
                  <a:gd name="T45" fmla="*/ 2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47">
                    <a:moveTo>
                      <a:pt x="1" y="27"/>
                    </a:moveTo>
                    <a:cubicBezTo>
                      <a:pt x="4" y="20"/>
                      <a:pt x="6" y="13"/>
                      <a:pt x="6" y="5"/>
                    </a:cubicBezTo>
                    <a:cubicBezTo>
                      <a:pt x="7" y="4"/>
                      <a:pt x="5" y="1"/>
                      <a:pt x="7" y="0"/>
                    </a:cubicBezTo>
                    <a:cubicBezTo>
                      <a:pt x="9" y="1"/>
                      <a:pt x="14" y="0"/>
                      <a:pt x="11" y="5"/>
                    </a:cubicBezTo>
                    <a:cubicBezTo>
                      <a:pt x="10" y="6"/>
                      <a:pt x="13" y="8"/>
                      <a:pt x="15" y="7"/>
                    </a:cubicBezTo>
                    <a:cubicBezTo>
                      <a:pt x="16" y="6"/>
                      <a:pt x="18" y="5"/>
                      <a:pt x="19" y="8"/>
                    </a:cubicBezTo>
                    <a:cubicBezTo>
                      <a:pt x="19" y="8"/>
                      <a:pt x="19" y="8"/>
                      <a:pt x="19" y="7"/>
                    </a:cubicBezTo>
                    <a:cubicBezTo>
                      <a:pt x="20" y="5"/>
                      <a:pt x="21" y="5"/>
                      <a:pt x="22" y="5"/>
                    </a:cubicBezTo>
                    <a:cubicBezTo>
                      <a:pt x="24" y="5"/>
                      <a:pt x="25" y="6"/>
                      <a:pt x="25" y="7"/>
                    </a:cubicBezTo>
                    <a:cubicBezTo>
                      <a:pt x="25" y="10"/>
                      <a:pt x="27" y="12"/>
                      <a:pt x="26" y="15"/>
                    </a:cubicBezTo>
                    <a:cubicBezTo>
                      <a:pt x="25" y="17"/>
                      <a:pt x="27" y="18"/>
                      <a:pt x="29" y="19"/>
                    </a:cubicBezTo>
                    <a:cubicBezTo>
                      <a:pt x="31" y="21"/>
                      <a:pt x="31" y="20"/>
                      <a:pt x="32" y="18"/>
                    </a:cubicBezTo>
                    <a:cubicBezTo>
                      <a:pt x="33" y="16"/>
                      <a:pt x="32" y="14"/>
                      <a:pt x="34" y="12"/>
                    </a:cubicBezTo>
                    <a:cubicBezTo>
                      <a:pt x="35" y="13"/>
                      <a:pt x="36" y="13"/>
                      <a:pt x="36" y="15"/>
                    </a:cubicBezTo>
                    <a:cubicBezTo>
                      <a:pt x="34" y="23"/>
                      <a:pt x="32" y="32"/>
                      <a:pt x="27" y="40"/>
                    </a:cubicBezTo>
                    <a:cubicBezTo>
                      <a:pt x="28" y="44"/>
                      <a:pt x="24" y="44"/>
                      <a:pt x="22" y="45"/>
                    </a:cubicBezTo>
                    <a:cubicBezTo>
                      <a:pt x="19" y="47"/>
                      <a:pt x="17" y="47"/>
                      <a:pt x="14" y="47"/>
                    </a:cubicBezTo>
                    <a:cubicBezTo>
                      <a:pt x="13" y="47"/>
                      <a:pt x="11" y="46"/>
                      <a:pt x="10" y="45"/>
                    </a:cubicBezTo>
                    <a:cubicBezTo>
                      <a:pt x="9" y="45"/>
                      <a:pt x="7" y="46"/>
                      <a:pt x="6" y="44"/>
                    </a:cubicBezTo>
                    <a:cubicBezTo>
                      <a:pt x="4" y="44"/>
                      <a:pt x="8" y="43"/>
                      <a:pt x="5" y="42"/>
                    </a:cubicBezTo>
                    <a:cubicBezTo>
                      <a:pt x="4" y="42"/>
                      <a:pt x="4" y="41"/>
                      <a:pt x="4" y="40"/>
                    </a:cubicBezTo>
                    <a:cubicBezTo>
                      <a:pt x="4" y="36"/>
                      <a:pt x="3" y="32"/>
                      <a:pt x="0" y="28"/>
                    </a:cubicBezTo>
                    <a:cubicBezTo>
                      <a:pt x="0" y="28"/>
                      <a:pt x="0" y="27"/>
                      <a:pt x="1" y="27"/>
                    </a:cubicBezTo>
                    <a:close/>
                  </a:path>
                </a:pathLst>
              </a:custGeom>
              <a:solidFill>
                <a:srgbClr val="78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8" name="Freeform 1634"/>
              <p:cNvSpPr/>
              <p:nvPr/>
            </p:nvSpPr>
            <p:spPr bwMode="auto">
              <a:xfrm>
                <a:off x="1012" y="1428"/>
                <a:ext cx="43" cy="33"/>
              </a:xfrm>
              <a:custGeom>
                <a:avLst/>
                <a:gdLst>
                  <a:gd name="T0" fmla="*/ 12 w 18"/>
                  <a:gd name="T1" fmla="*/ 0 h 14"/>
                  <a:gd name="T2" fmla="*/ 16 w 18"/>
                  <a:gd name="T3" fmla="*/ 0 h 14"/>
                  <a:gd name="T4" fmla="*/ 15 w 18"/>
                  <a:gd name="T5" fmla="*/ 9 h 14"/>
                  <a:gd name="T6" fmla="*/ 15 w 18"/>
                  <a:gd name="T7" fmla="*/ 9 h 14"/>
                  <a:gd name="T8" fmla="*/ 7 w 18"/>
                  <a:gd name="T9" fmla="*/ 12 h 14"/>
                  <a:gd name="T10" fmla="*/ 3 w 18"/>
                  <a:gd name="T11" fmla="*/ 13 h 14"/>
                  <a:gd name="T12" fmla="*/ 0 w 18"/>
                  <a:gd name="T13" fmla="*/ 1 h 14"/>
                  <a:gd name="T14" fmla="*/ 2 w 18"/>
                  <a:gd name="T15" fmla="*/ 1 h 14"/>
                  <a:gd name="T16" fmla="*/ 3 w 18"/>
                  <a:gd name="T17" fmla="*/ 2 h 14"/>
                  <a:gd name="T18" fmla="*/ 8 w 18"/>
                  <a:gd name="T19" fmla="*/ 5 h 14"/>
                  <a:gd name="T20" fmla="*/ 12 w 18"/>
                  <a:gd name="T21" fmla="*/ 3 h 14"/>
                  <a:gd name="T22" fmla="*/ 12 w 18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4">
                    <a:moveTo>
                      <a:pt x="12" y="0"/>
                    </a:moveTo>
                    <a:cubicBezTo>
                      <a:pt x="14" y="0"/>
                      <a:pt x="15" y="0"/>
                      <a:pt x="16" y="0"/>
                    </a:cubicBezTo>
                    <a:cubicBezTo>
                      <a:pt x="18" y="4"/>
                      <a:pt x="17" y="6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2" y="10"/>
                      <a:pt x="9" y="10"/>
                      <a:pt x="7" y="12"/>
                    </a:cubicBezTo>
                    <a:cubicBezTo>
                      <a:pt x="6" y="14"/>
                      <a:pt x="4" y="12"/>
                      <a:pt x="3" y="13"/>
                    </a:cubicBezTo>
                    <a:cubicBezTo>
                      <a:pt x="3" y="13"/>
                      <a:pt x="0" y="2"/>
                      <a:pt x="0" y="1"/>
                    </a:cubicBezTo>
                    <a:cubicBezTo>
                      <a:pt x="1" y="1"/>
                      <a:pt x="2" y="0"/>
                      <a:pt x="2" y="1"/>
                    </a:cubicBezTo>
                    <a:cubicBezTo>
                      <a:pt x="4" y="1"/>
                      <a:pt x="3" y="2"/>
                      <a:pt x="3" y="2"/>
                    </a:cubicBezTo>
                    <a:cubicBezTo>
                      <a:pt x="3" y="6"/>
                      <a:pt x="5" y="5"/>
                      <a:pt x="8" y="5"/>
                    </a:cubicBezTo>
                    <a:cubicBezTo>
                      <a:pt x="9" y="4"/>
                      <a:pt x="10" y="1"/>
                      <a:pt x="12" y="3"/>
                    </a:cubicBezTo>
                    <a:cubicBezTo>
                      <a:pt x="12" y="4"/>
                      <a:pt x="12" y="1"/>
                      <a:pt x="12" y="0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79" name="Freeform 1635"/>
              <p:cNvSpPr/>
              <p:nvPr/>
            </p:nvSpPr>
            <p:spPr bwMode="auto">
              <a:xfrm>
                <a:off x="1012" y="1385"/>
                <a:ext cx="29" cy="43"/>
              </a:xfrm>
              <a:custGeom>
                <a:avLst/>
                <a:gdLst>
                  <a:gd name="T0" fmla="*/ 3 w 12"/>
                  <a:gd name="T1" fmla="*/ 0 h 18"/>
                  <a:gd name="T2" fmla="*/ 7 w 12"/>
                  <a:gd name="T3" fmla="*/ 11 h 18"/>
                  <a:gd name="T4" fmla="*/ 12 w 12"/>
                  <a:gd name="T5" fmla="*/ 15 h 18"/>
                  <a:gd name="T6" fmla="*/ 8 w 12"/>
                  <a:gd name="T7" fmla="*/ 17 h 18"/>
                  <a:gd name="T8" fmla="*/ 4 w 12"/>
                  <a:gd name="T9" fmla="*/ 16 h 18"/>
                  <a:gd name="T10" fmla="*/ 2 w 12"/>
                  <a:gd name="T11" fmla="*/ 9 h 18"/>
                  <a:gd name="T12" fmla="*/ 3 w 12"/>
                  <a:gd name="T1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8">
                    <a:moveTo>
                      <a:pt x="3" y="0"/>
                    </a:moveTo>
                    <a:cubicBezTo>
                      <a:pt x="6" y="3"/>
                      <a:pt x="8" y="7"/>
                      <a:pt x="7" y="11"/>
                    </a:cubicBezTo>
                    <a:cubicBezTo>
                      <a:pt x="7" y="15"/>
                      <a:pt x="8" y="16"/>
                      <a:pt x="12" y="15"/>
                    </a:cubicBezTo>
                    <a:cubicBezTo>
                      <a:pt x="11" y="18"/>
                      <a:pt x="8" y="15"/>
                      <a:pt x="8" y="17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1" y="14"/>
                      <a:pt x="1" y="12"/>
                      <a:pt x="2" y="9"/>
                    </a:cubicBezTo>
                    <a:cubicBezTo>
                      <a:pt x="5" y="6"/>
                      <a:pt x="0" y="3"/>
                      <a:pt x="3" y="0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0" name="Freeform 1636"/>
              <p:cNvSpPr/>
              <p:nvPr/>
            </p:nvSpPr>
            <p:spPr bwMode="auto">
              <a:xfrm>
                <a:off x="1012" y="1406"/>
                <a:ext cx="10" cy="24"/>
              </a:xfrm>
              <a:custGeom>
                <a:avLst/>
                <a:gdLst>
                  <a:gd name="T0" fmla="*/ 2 w 4"/>
                  <a:gd name="T1" fmla="*/ 0 h 10"/>
                  <a:gd name="T2" fmla="*/ 4 w 4"/>
                  <a:gd name="T3" fmla="*/ 7 h 10"/>
                  <a:gd name="T4" fmla="*/ 0 w 4"/>
                  <a:gd name="T5" fmla="*/ 5 h 10"/>
                  <a:gd name="T6" fmla="*/ 2 w 4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0">
                    <a:moveTo>
                      <a:pt x="2" y="0"/>
                    </a:moveTo>
                    <a:cubicBezTo>
                      <a:pt x="2" y="2"/>
                      <a:pt x="3" y="5"/>
                      <a:pt x="4" y="7"/>
                    </a:cubicBezTo>
                    <a:cubicBezTo>
                      <a:pt x="0" y="10"/>
                      <a:pt x="1" y="6"/>
                      <a:pt x="0" y="5"/>
                    </a:cubicBezTo>
                    <a:cubicBezTo>
                      <a:pt x="0" y="3"/>
                      <a:pt x="0" y="1"/>
                      <a:pt x="2" y="0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1" name="Freeform 1637"/>
              <p:cNvSpPr/>
              <p:nvPr/>
            </p:nvSpPr>
            <p:spPr bwMode="auto">
              <a:xfrm>
                <a:off x="982" y="1420"/>
                <a:ext cx="16" cy="12"/>
              </a:xfrm>
              <a:custGeom>
                <a:avLst/>
                <a:gdLst>
                  <a:gd name="T0" fmla="*/ 0 w 7"/>
                  <a:gd name="T1" fmla="*/ 0 h 5"/>
                  <a:gd name="T2" fmla="*/ 7 w 7"/>
                  <a:gd name="T3" fmla="*/ 5 h 5"/>
                  <a:gd name="T4" fmla="*/ 0 w 7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0" y="0"/>
                    </a:moveTo>
                    <a:cubicBezTo>
                      <a:pt x="4" y="0"/>
                      <a:pt x="4" y="2"/>
                      <a:pt x="7" y="5"/>
                    </a:cubicBezTo>
                    <a:cubicBezTo>
                      <a:pt x="3" y="4"/>
                      <a:pt x="0" y="4"/>
                      <a:pt x="0" y="0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2" name="Freeform 1638"/>
              <p:cNvSpPr/>
              <p:nvPr/>
            </p:nvSpPr>
            <p:spPr bwMode="auto">
              <a:xfrm>
                <a:off x="977" y="1409"/>
                <a:ext cx="14" cy="11"/>
              </a:xfrm>
              <a:custGeom>
                <a:avLst/>
                <a:gdLst>
                  <a:gd name="T0" fmla="*/ 5 w 6"/>
                  <a:gd name="T1" fmla="*/ 1 h 5"/>
                  <a:gd name="T2" fmla="*/ 2 w 6"/>
                  <a:gd name="T3" fmla="*/ 5 h 5"/>
                  <a:gd name="T4" fmla="*/ 2 w 6"/>
                  <a:gd name="T5" fmla="*/ 5 h 5"/>
                  <a:gd name="T6" fmla="*/ 0 w 6"/>
                  <a:gd name="T7" fmla="*/ 4 h 5"/>
                  <a:gd name="T8" fmla="*/ 5 w 6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5" y="1"/>
                    </a:moveTo>
                    <a:cubicBezTo>
                      <a:pt x="6" y="3"/>
                      <a:pt x="4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0" y="4"/>
                      <a:pt x="0" y="4"/>
                    </a:cubicBezTo>
                    <a:cubicBezTo>
                      <a:pt x="2" y="3"/>
                      <a:pt x="2" y="0"/>
                      <a:pt x="5" y="1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3" name="Freeform 1639"/>
              <p:cNvSpPr/>
              <p:nvPr/>
            </p:nvSpPr>
            <p:spPr bwMode="auto">
              <a:xfrm>
                <a:off x="982" y="1435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4" name="Freeform 1640"/>
              <p:cNvSpPr/>
              <p:nvPr/>
            </p:nvSpPr>
            <p:spPr bwMode="auto">
              <a:xfrm>
                <a:off x="1610" y="268"/>
                <a:ext cx="69" cy="50"/>
              </a:xfrm>
              <a:custGeom>
                <a:avLst/>
                <a:gdLst>
                  <a:gd name="T0" fmla="*/ 22 w 29"/>
                  <a:gd name="T1" fmla="*/ 21 h 21"/>
                  <a:gd name="T2" fmla="*/ 13 w 29"/>
                  <a:gd name="T3" fmla="*/ 19 h 21"/>
                  <a:gd name="T4" fmla="*/ 10 w 29"/>
                  <a:gd name="T5" fmla="*/ 18 h 21"/>
                  <a:gd name="T6" fmla="*/ 16 w 29"/>
                  <a:gd name="T7" fmla="*/ 17 h 21"/>
                  <a:gd name="T8" fmla="*/ 10 w 29"/>
                  <a:gd name="T9" fmla="*/ 8 h 21"/>
                  <a:gd name="T10" fmla="*/ 10 w 29"/>
                  <a:gd name="T11" fmla="*/ 14 h 21"/>
                  <a:gd name="T12" fmla="*/ 5 w 29"/>
                  <a:gd name="T13" fmla="*/ 11 h 21"/>
                  <a:gd name="T14" fmla="*/ 2 w 29"/>
                  <a:gd name="T15" fmla="*/ 9 h 21"/>
                  <a:gd name="T16" fmla="*/ 1 w 29"/>
                  <a:gd name="T17" fmla="*/ 6 h 21"/>
                  <a:gd name="T18" fmla="*/ 9 w 29"/>
                  <a:gd name="T19" fmla="*/ 4 h 21"/>
                  <a:gd name="T20" fmla="*/ 10 w 29"/>
                  <a:gd name="T21" fmla="*/ 2 h 21"/>
                  <a:gd name="T22" fmla="*/ 14 w 29"/>
                  <a:gd name="T23" fmla="*/ 1 h 21"/>
                  <a:gd name="T24" fmla="*/ 17 w 29"/>
                  <a:gd name="T25" fmla="*/ 1 h 21"/>
                  <a:gd name="T26" fmla="*/ 20 w 29"/>
                  <a:gd name="T27" fmla="*/ 1 h 21"/>
                  <a:gd name="T28" fmla="*/ 29 w 29"/>
                  <a:gd name="T29" fmla="*/ 7 h 21"/>
                  <a:gd name="T30" fmla="*/ 29 w 29"/>
                  <a:gd name="T31" fmla="*/ 8 h 21"/>
                  <a:gd name="T32" fmla="*/ 26 w 29"/>
                  <a:gd name="T33" fmla="*/ 14 h 21"/>
                  <a:gd name="T34" fmla="*/ 25 w 29"/>
                  <a:gd name="T35" fmla="*/ 18 h 21"/>
                  <a:gd name="T36" fmla="*/ 22 w 29"/>
                  <a:gd name="T3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21">
                    <a:moveTo>
                      <a:pt x="22" y="21"/>
                    </a:moveTo>
                    <a:cubicBezTo>
                      <a:pt x="20" y="16"/>
                      <a:pt x="16" y="20"/>
                      <a:pt x="13" y="19"/>
                    </a:cubicBezTo>
                    <a:cubicBezTo>
                      <a:pt x="12" y="18"/>
                      <a:pt x="11" y="18"/>
                      <a:pt x="10" y="18"/>
                    </a:cubicBezTo>
                    <a:cubicBezTo>
                      <a:pt x="12" y="15"/>
                      <a:pt x="15" y="17"/>
                      <a:pt x="16" y="17"/>
                    </a:cubicBezTo>
                    <a:cubicBezTo>
                      <a:pt x="18" y="11"/>
                      <a:pt x="10" y="13"/>
                      <a:pt x="10" y="8"/>
                    </a:cubicBezTo>
                    <a:cubicBezTo>
                      <a:pt x="9" y="10"/>
                      <a:pt x="10" y="12"/>
                      <a:pt x="10" y="14"/>
                    </a:cubicBezTo>
                    <a:cubicBezTo>
                      <a:pt x="8" y="13"/>
                      <a:pt x="6" y="14"/>
                      <a:pt x="5" y="11"/>
                    </a:cubicBezTo>
                    <a:cubicBezTo>
                      <a:pt x="4" y="11"/>
                      <a:pt x="5" y="7"/>
                      <a:pt x="2" y="9"/>
                    </a:cubicBezTo>
                    <a:cubicBezTo>
                      <a:pt x="0" y="10"/>
                      <a:pt x="1" y="7"/>
                      <a:pt x="1" y="6"/>
                    </a:cubicBezTo>
                    <a:cubicBezTo>
                      <a:pt x="4" y="6"/>
                      <a:pt x="5" y="0"/>
                      <a:pt x="9" y="4"/>
                    </a:cubicBezTo>
                    <a:cubicBezTo>
                      <a:pt x="10" y="5"/>
                      <a:pt x="10" y="3"/>
                      <a:pt x="10" y="2"/>
                    </a:cubicBezTo>
                    <a:cubicBezTo>
                      <a:pt x="11" y="0"/>
                      <a:pt x="11" y="0"/>
                      <a:pt x="14" y="1"/>
                    </a:cubicBezTo>
                    <a:cubicBezTo>
                      <a:pt x="15" y="1"/>
                      <a:pt x="16" y="1"/>
                      <a:pt x="17" y="1"/>
                    </a:cubicBezTo>
                    <a:cubicBezTo>
                      <a:pt x="18" y="1"/>
                      <a:pt x="20" y="1"/>
                      <a:pt x="20" y="1"/>
                    </a:cubicBezTo>
                    <a:cubicBezTo>
                      <a:pt x="22" y="5"/>
                      <a:pt x="24" y="7"/>
                      <a:pt x="29" y="7"/>
                    </a:cubicBezTo>
                    <a:cubicBezTo>
                      <a:pt x="29" y="7"/>
                      <a:pt x="29" y="8"/>
                      <a:pt x="29" y="8"/>
                    </a:cubicBezTo>
                    <a:cubicBezTo>
                      <a:pt x="26" y="10"/>
                      <a:pt x="27" y="12"/>
                      <a:pt x="26" y="14"/>
                    </a:cubicBezTo>
                    <a:cubicBezTo>
                      <a:pt x="26" y="16"/>
                      <a:pt x="26" y="17"/>
                      <a:pt x="25" y="18"/>
                    </a:cubicBezTo>
                    <a:cubicBezTo>
                      <a:pt x="24" y="19"/>
                      <a:pt x="24" y="21"/>
                      <a:pt x="22" y="21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5" name="Freeform 1641"/>
              <p:cNvSpPr/>
              <p:nvPr/>
            </p:nvSpPr>
            <p:spPr bwMode="auto">
              <a:xfrm>
                <a:off x="1677" y="294"/>
                <a:ext cx="38" cy="50"/>
              </a:xfrm>
              <a:custGeom>
                <a:avLst/>
                <a:gdLst>
                  <a:gd name="T0" fmla="*/ 14 w 16"/>
                  <a:gd name="T1" fmla="*/ 14 h 21"/>
                  <a:gd name="T2" fmla="*/ 14 w 16"/>
                  <a:gd name="T3" fmla="*/ 15 h 21"/>
                  <a:gd name="T4" fmla="*/ 6 w 16"/>
                  <a:gd name="T5" fmla="*/ 16 h 21"/>
                  <a:gd name="T6" fmla="*/ 6 w 16"/>
                  <a:gd name="T7" fmla="*/ 16 h 21"/>
                  <a:gd name="T8" fmla="*/ 8 w 16"/>
                  <a:gd name="T9" fmla="*/ 18 h 21"/>
                  <a:gd name="T10" fmla="*/ 1 w 16"/>
                  <a:gd name="T11" fmla="*/ 20 h 21"/>
                  <a:gd name="T12" fmla="*/ 0 w 16"/>
                  <a:gd name="T13" fmla="*/ 19 h 21"/>
                  <a:gd name="T14" fmla="*/ 1 w 16"/>
                  <a:gd name="T15" fmla="*/ 4 h 21"/>
                  <a:gd name="T16" fmla="*/ 2 w 16"/>
                  <a:gd name="T17" fmla="*/ 0 h 21"/>
                  <a:gd name="T18" fmla="*/ 10 w 16"/>
                  <a:gd name="T19" fmla="*/ 4 h 21"/>
                  <a:gd name="T20" fmla="*/ 3 w 16"/>
                  <a:gd name="T21" fmla="*/ 5 h 21"/>
                  <a:gd name="T22" fmla="*/ 7 w 16"/>
                  <a:gd name="T23" fmla="*/ 7 h 21"/>
                  <a:gd name="T24" fmla="*/ 14 w 16"/>
                  <a:gd name="T25" fmla="*/ 8 h 21"/>
                  <a:gd name="T26" fmla="*/ 13 w 16"/>
                  <a:gd name="T27" fmla="*/ 12 h 21"/>
                  <a:gd name="T28" fmla="*/ 14 w 16"/>
                  <a:gd name="T29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21">
                    <a:moveTo>
                      <a:pt x="14" y="14"/>
                    </a:moveTo>
                    <a:cubicBezTo>
                      <a:pt x="14" y="14"/>
                      <a:pt x="14" y="14"/>
                      <a:pt x="14" y="15"/>
                    </a:cubicBezTo>
                    <a:cubicBezTo>
                      <a:pt x="11" y="17"/>
                      <a:pt x="9" y="17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8" y="16"/>
                      <a:pt x="8" y="18"/>
                    </a:cubicBezTo>
                    <a:cubicBezTo>
                      <a:pt x="6" y="19"/>
                      <a:pt x="4" y="21"/>
                      <a:pt x="1" y="20"/>
                    </a:cubicBezTo>
                    <a:cubicBezTo>
                      <a:pt x="1" y="20"/>
                      <a:pt x="0" y="19"/>
                      <a:pt x="0" y="19"/>
                    </a:cubicBezTo>
                    <a:cubicBezTo>
                      <a:pt x="0" y="14"/>
                      <a:pt x="1" y="9"/>
                      <a:pt x="1" y="4"/>
                    </a:cubicBezTo>
                    <a:cubicBezTo>
                      <a:pt x="1" y="3"/>
                      <a:pt x="1" y="1"/>
                      <a:pt x="2" y="0"/>
                    </a:cubicBezTo>
                    <a:cubicBezTo>
                      <a:pt x="4" y="2"/>
                      <a:pt x="8" y="1"/>
                      <a:pt x="10" y="4"/>
                    </a:cubicBezTo>
                    <a:cubicBezTo>
                      <a:pt x="8" y="6"/>
                      <a:pt x="6" y="4"/>
                      <a:pt x="3" y="5"/>
                    </a:cubicBezTo>
                    <a:cubicBezTo>
                      <a:pt x="4" y="6"/>
                      <a:pt x="4" y="10"/>
                      <a:pt x="7" y="7"/>
                    </a:cubicBezTo>
                    <a:cubicBezTo>
                      <a:pt x="8" y="5"/>
                      <a:pt x="12" y="7"/>
                      <a:pt x="14" y="8"/>
                    </a:cubicBezTo>
                    <a:cubicBezTo>
                      <a:pt x="16" y="8"/>
                      <a:pt x="14" y="11"/>
                      <a:pt x="13" y="12"/>
                    </a:cubicBezTo>
                    <a:cubicBezTo>
                      <a:pt x="13" y="13"/>
                      <a:pt x="13" y="13"/>
                      <a:pt x="14" y="14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6" name="Freeform 1642"/>
              <p:cNvSpPr/>
              <p:nvPr/>
            </p:nvSpPr>
            <p:spPr bwMode="auto">
              <a:xfrm>
                <a:off x="1670" y="285"/>
                <a:ext cx="12" cy="26"/>
              </a:xfrm>
              <a:custGeom>
                <a:avLst/>
                <a:gdLst>
                  <a:gd name="T0" fmla="*/ 5 w 5"/>
                  <a:gd name="T1" fmla="*/ 4 h 11"/>
                  <a:gd name="T2" fmla="*/ 5 w 5"/>
                  <a:gd name="T3" fmla="*/ 9 h 11"/>
                  <a:gd name="T4" fmla="*/ 0 w 5"/>
                  <a:gd name="T5" fmla="*/ 7 h 11"/>
                  <a:gd name="T6" fmla="*/ 1 w 5"/>
                  <a:gd name="T7" fmla="*/ 4 h 11"/>
                  <a:gd name="T8" fmla="*/ 4 w 5"/>
                  <a:gd name="T9" fmla="*/ 1 h 11"/>
                  <a:gd name="T10" fmla="*/ 5 w 5"/>
                  <a:gd name="T11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5" y="4"/>
                    </a:moveTo>
                    <a:cubicBezTo>
                      <a:pt x="5" y="6"/>
                      <a:pt x="5" y="8"/>
                      <a:pt x="5" y="9"/>
                    </a:cubicBezTo>
                    <a:cubicBezTo>
                      <a:pt x="2" y="11"/>
                      <a:pt x="2" y="8"/>
                      <a:pt x="0" y="7"/>
                    </a:cubicBezTo>
                    <a:cubicBezTo>
                      <a:pt x="0" y="6"/>
                      <a:pt x="1" y="5"/>
                      <a:pt x="1" y="4"/>
                    </a:cubicBezTo>
                    <a:cubicBezTo>
                      <a:pt x="0" y="0"/>
                      <a:pt x="2" y="1"/>
                      <a:pt x="4" y="1"/>
                    </a:cubicBezTo>
                    <a:cubicBezTo>
                      <a:pt x="4" y="2"/>
                      <a:pt x="5" y="3"/>
                      <a:pt x="5" y="4"/>
                    </a:cubicBezTo>
                    <a:close/>
                  </a:path>
                </a:pathLst>
              </a:custGeom>
              <a:solidFill>
                <a:srgbClr val="78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7" name="Freeform 1643"/>
              <p:cNvSpPr/>
              <p:nvPr/>
            </p:nvSpPr>
            <p:spPr bwMode="auto">
              <a:xfrm>
                <a:off x="1655" y="263"/>
                <a:ext cx="24" cy="14"/>
              </a:xfrm>
              <a:custGeom>
                <a:avLst/>
                <a:gdLst>
                  <a:gd name="T0" fmla="*/ 10 w 10"/>
                  <a:gd name="T1" fmla="*/ 3 h 6"/>
                  <a:gd name="T2" fmla="*/ 0 w 10"/>
                  <a:gd name="T3" fmla="*/ 1 h 6"/>
                  <a:gd name="T4" fmla="*/ 10 w 10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6">
                    <a:moveTo>
                      <a:pt x="10" y="3"/>
                    </a:moveTo>
                    <a:cubicBezTo>
                      <a:pt x="6" y="6"/>
                      <a:pt x="3" y="2"/>
                      <a:pt x="0" y="1"/>
                    </a:cubicBezTo>
                    <a:cubicBezTo>
                      <a:pt x="4" y="0"/>
                      <a:pt x="7" y="2"/>
                      <a:pt x="10" y="3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8" name="Freeform 1644"/>
              <p:cNvSpPr/>
              <p:nvPr/>
            </p:nvSpPr>
            <p:spPr bwMode="auto">
              <a:xfrm>
                <a:off x="1031" y="422"/>
                <a:ext cx="181" cy="103"/>
              </a:xfrm>
              <a:custGeom>
                <a:avLst/>
                <a:gdLst>
                  <a:gd name="T0" fmla="*/ 65 w 76"/>
                  <a:gd name="T1" fmla="*/ 1 h 43"/>
                  <a:gd name="T2" fmla="*/ 73 w 76"/>
                  <a:gd name="T3" fmla="*/ 0 h 43"/>
                  <a:gd name="T4" fmla="*/ 75 w 76"/>
                  <a:gd name="T5" fmla="*/ 3 h 43"/>
                  <a:gd name="T6" fmla="*/ 70 w 76"/>
                  <a:gd name="T7" fmla="*/ 10 h 43"/>
                  <a:gd name="T8" fmla="*/ 66 w 76"/>
                  <a:gd name="T9" fmla="*/ 14 h 43"/>
                  <a:gd name="T10" fmla="*/ 64 w 76"/>
                  <a:gd name="T11" fmla="*/ 16 h 43"/>
                  <a:gd name="T12" fmla="*/ 49 w 76"/>
                  <a:gd name="T13" fmla="*/ 26 h 43"/>
                  <a:gd name="T14" fmla="*/ 29 w 76"/>
                  <a:gd name="T15" fmla="*/ 39 h 43"/>
                  <a:gd name="T16" fmla="*/ 26 w 76"/>
                  <a:gd name="T17" fmla="*/ 40 h 43"/>
                  <a:gd name="T18" fmla="*/ 23 w 76"/>
                  <a:gd name="T19" fmla="*/ 33 h 43"/>
                  <a:gd name="T20" fmla="*/ 20 w 76"/>
                  <a:gd name="T21" fmla="*/ 39 h 43"/>
                  <a:gd name="T22" fmla="*/ 13 w 76"/>
                  <a:gd name="T23" fmla="*/ 35 h 43"/>
                  <a:gd name="T24" fmla="*/ 9 w 76"/>
                  <a:gd name="T25" fmla="*/ 42 h 43"/>
                  <a:gd name="T26" fmla="*/ 7 w 76"/>
                  <a:gd name="T27" fmla="*/ 43 h 43"/>
                  <a:gd name="T28" fmla="*/ 0 w 76"/>
                  <a:gd name="T29" fmla="*/ 38 h 43"/>
                  <a:gd name="T30" fmla="*/ 16 w 76"/>
                  <a:gd name="T31" fmla="*/ 25 h 43"/>
                  <a:gd name="T32" fmla="*/ 42 w 76"/>
                  <a:gd name="T33" fmla="*/ 12 h 43"/>
                  <a:gd name="T34" fmla="*/ 65 w 76"/>
                  <a:gd name="T35" fmla="*/ 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6" h="43">
                    <a:moveTo>
                      <a:pt x="65" y="1"/>
                    </a:moveTo>
                    <a:cubicBezTo>
                      <a:pt x="67" y="0"/>
                      <a:pt x="70" y="0"/>
                      <a:pt x="73" y="0"/>
                    </a:cubicBezTo>
                    <a:cubicBezTo>
                      <a:pt x="75" y="0"/>
                      <a:pt x="76" y="1"/>
                      <a:pt x="75" y="3"/>
                    </a:cubicBezTo>
                    <a:cubicBezTo>
                      <a:pt x="75" y="6"/>
                      <a:pt x="72" y="8"/>
                      <a:pt x="70" y="10"/>
                    </a:cubicBezTo>
                    <a:cubicBezTo>
                      <a:pt x="68" y="11"/>
                      <a:pt x="67" y="12"/>
                      <a:pt x="66" y="14"/>
                    </a:cubicBezTo>
                    <a:cubicBezTo>
                      <a:pt x="65" y="15"/>
                      <a:pt x="65" y="15"/>
                      <a:pt x="64" y="16"/>
                    </a:cubicBezTo>
                    <a:cubicBezTo>
                      <a:pt x="59" y="20"/>
                      <a:pt x="54" y="23"/>
                      <a:pt x="49" y="26"/>
                    </a:cubicBezTo>
                    <a:cubicBezTo>
                      <a:pt x="43" y="32"/>
                      <a:pt x="36" y="35"/>
                      <a:pt x="29" y="39"/>
                    </a:cubicBezTo>
                    <a:cubicBezTo>
                      <a:pt x="28" y="40"/>
                      <a:pt x="28" y="41"/>
                      <a:pt x="26" y="40"/>
                    </a:cubicBezTo>
                    <a:cubicBezTo>
                      <a:pt x="24" y="38"/>
                      <a:pt x="24" y="36"/>
                      <a:pt x="23" y="33"/>
                    </a:cubicBezTo>
                    <a:cubicBezTo>
                      <a:pt x="22" y="35"/>
                      <a:pt x="23" y="38"/>
                      <a:pt x="20" y="39"/>
                    </a:cubicBezTo>
                    <a:cubicBezTo>
                      <a:pt x="16" y="41"/>
                      <a:pt x="16" y="41"/>
                      <a:pt x="13" y="35"/>
                    </a:cubicBezTo>
                    <a:cubicBezTo>
                      <a:pt x="12" y="38"/>
                      <a:pt x="12" y="41"/>
                      <a:pt x="9" y="42"/>
                    </a:cubicBezTo>
                    <a:cubicBezTo>
                      <a:pt x="8" y="43"/>
                      <a:pt x="7" y="43"/>
                      <a:pt x="7" y="43"/>
                    </a:cubicBezTo>
                    <a:cubicBezTo>
                      <a:pt x="6" y="39"/>
                      <a:pt x="0" y="42"/>
                      <a:pt x="0" y="38"/>
                    </a:cubicBezTo>
                    <a:cubicBezTo>
                      <a:pt x="4" y="33"/>
                      <a:pt x="11" y="30"/>
                      <a:pt x="16" y="25"/>
                    </a:cubicBezTo>
                    <a:cubicBezTo>
                      <a:pt x="24" y="19"/>
                      <a:pt x="34" y="17"/>
                      <a:pt x="42" y="12"/>
                    </a:cubicBezTo>
                    <a:cubicBezTo>
                      <a:pt x="50" y="8"/>
                      <a:pt x="57" y="5"/>
                      <a:pt x="65" y="1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89" name="Freeform 1645"/>
              <p:cNvSpPr/>
              <p:nvPr/>
            </p:nvSpPr>
            <p:spPr bwMode="auto">
              <a:xfrm>
                <a:off x="974" y="501"/>
                <a:ext cx="117" cy="90"/>
              </a:xfrm>
              <a:custGeom>
                <a:avLst/>
                <a:gdLst>
                  <a:gd name="T0" fmla="*/ 24 w 49"/>
                  <a:gd name="T1" fmla="*/ 5 h 38"/>
                  <a:gd name="T2" fmla="*/ 28 w 49"/>
                  <a:gd name="T3" fmla="*/ 5 h 38"/>
                  <a:gd name="T4" fmla="*/ 31 w 49"/>
                  <a:gd name="T5" fmla="*/ 6 h 38"/>
                  <a:gd name="T6" fmla="*/ 30 w 49"/>
                  <a:gd name="T7" fmla="*/ 9 h 38"/>
                  <a:gd name="T8" fmla="*/ 38 w 49"/>
                  <a:gd name="T9" fmla="*/ 0 h 38"/>
                  <a:gd name="T10" fmla="*/ 44 w 49"/>
                  <a:gd name="T11" fmla="*/ 5 h 38"/>
                  <a:gd name="T12" fmla="*/ 46 w 49"/>
                  <a:gd name="T13" fmla="*/ 8 h 38"/>
                  <a:gd name="T14" fmla="*/ 43 w 49"/>
                  <a:gd name="T15" fmla="*/ 14 h 38"/>
                  <a:gd name="T16" fmla="*/ 34 w 49"/>
                  <a:gd name="T17" fmla="*/ 24 h 38"/>
                  <a:gd name="T18" fmla="*/ 28 w 49"/>
                  <a:gd name="T19" fmla="*/ 32 h 38"/>
                  <a:gd name="T20" fmla="*/ 22 w 49"/>
                  <a:gd name="T21" fmla="*/ 34 h 38"/>
                  <a:gd name="T22" fmla="*/ 20 w 49"/>
                  <a:gd name="T23" fmla="*/ 34 h 38"/>
                  <a:gd name="T24" fmla="*/ 13 w 49"/>
                  <a:gd name="T25" fmla="*/ 34 h 38"/>
                  <a:gd name="T26" fmla="*/ 13 w 49"/>
                  <a:gd name="T27" fmla="*/ 33 h 38"/>
                  <a:gd name="T28" fmla="*/ 19 w 49"/>
                  <a:gd name="T29" fmla="*/ 30 h 38"/>
                  <a:gd name="T30" fmla="*/ 21 w 49"/>
                  <a:gd name="T31" fmla="*/ 28 h 38"/>
                  <a:gd name="T32" fmla="*/ 19 w 49"/>
                  <a:gd name="T33" fmla="*/ 28 h 38"/>
                  <a:gd name="T34" fmla="*/ 10 w 49"/>
                  <a:gd name="T35" fmla="*/ 29 h 38"/>
                  <a:gd name="T36" fmla="*/ 9 w 49"/>
                  <a:gd name="T37" fmla="*/ 25 h 38"/>
                  <a:gd name="T38" fmla="*/ 6 w 49"/>
                  <a:gd name="T39" fmla="*/ 28 h 38"/>
                  <a:gd name="T40" fmla="*/ 1 w 49"/>
                  <a:gd name="T41" fmla="*/ 24 h 38"/>
                  <a:gd name="T42" fmla="*/ 2 w 49"/>
                  <a:gd name="T43" fmla="*/ 22 h 38"/>
                  <a:gd name="T44" fmla="*/ 6 w 49"/>
                  <a:gd name="T45" fmla="*/ 18 h 38"/>
                  <a:gd name="T46" fmla="*/ 9 w 49"/>
                  <a:gd name="T47" fmla="*/ 16 h 38"/>
                  <a:gd name="T48" fmla="*/ 15 w 49"/>
                  <a:gd name="T49" fmla="*/ 13 h 38"/>
                  <a:gd name="T50" fmla="*/ 26 w 49"/>
                  <a:gd name="T51" fmla="*/ 11 h 38"/>
                  <a:gd name="T52" fmla="*/ 17 w 49"/>
                  <a:gd name="T53" fmla="*/ 12 h 38"/>
                  <a:gd name="T54" fmla="*/ 15 w 49"/>
                  <a:gd name="T55" fmla="*/ 10 h 38"/>
                  <a:gd name="T56" fmla="*/ 18 w 49"/>
                  <a:gd name="T57" fmla="*/ 9 h 38"/>
                  <a:gd name="T58" fmla="*/ 20 w 49"/>
                  <a:gd name="T59" fmla="*/ 6 h 38"/>
                  <a:gd name="T60" fmla="*/ 24 w 49"/>
                  <a:gd name="T6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9" h="38">
                    <a:moveTo>
                      <a:pt x="24" y="5"/>
                    </a:moveTo>
                    <a:cubicBezTo>
                      <a:pt x="25" y="5"/>
                      <a:pt x="26" y="9"/>
                      <a:pt x="28" y="5"/>
                    </a:cubicBezTo>
                    <a:cubicBezTo>
                      <a:pt x="28" y="4"/>
                      <a:pt x="30" y="5"/>
                      <a:pt x="31" y="6"/>
                    </a:cubicBezTo>
                    <a:cubicBezTo>
                      <a:pt x="33" y="7"/>
                      <a:pt x="29" y="8"/>
                      <a:pt x="30" y="9"/>
                    </a:cubicBezTo>
                    <a:cubicBezTo>
                      <a:pt x="37" y="9"/>
                      <a:pt x="34" y="2"/>
                      <a:pt x="38" y="0"/>
                    </a:cubicBezTo>
                    <a:cubicBezTo>
                      <a:pt x="40" y="1"/>
                      <a:pt x="37" y="9"/>
                      <a:pt x="44" y="5"/>
                    </a:cubicBezTo>
                    <a:cubicBezTo>
                      <a:pt x="45" y="5"/>
                      <a:pt x="49" y="4"/>
                      <a:pt x="46" y="8"/>
                    </a:cubicBezTo>
                    <a:cubicBezTo>
                      <a:pt x="46" y="10"/>
                      <a:pt x="43" y="11"/>
                      <a:pt x="43" y="14"/>
                    </a:cubicBezTo>
                    <a:cubicBezTo>
                      <a:pt x="41" y="18"/>
                      <a:pt x="38" y="21"/>
                      <a:pt x="34" y="24"/>
                    </a:cubicBezTo>
                    <a:cubicBezTo>
                      <a:pt x="32" y="26"/>
                      <a:pt x="30" y="29"/>
                      <a:pt x="28" y="32"/>
                    </a:cubicBezTo>
                    <a:cubicBezTo>
                      <a:pt x="26" y="33"/>
                      <a:pt x="25" y="35"/>
                      <a:pt x="22" y="34"/>
                    </a:cubicBezTo>
                    <a:cubicBezTo>
                      <a:pt x="21" y="34"/>
                      <a:pt x="21" y="34"/>
                      <a:pt x="20" y="34"/>
                    </a:cubicBezTo>
                    <a:cubicBezTo>
                      <a:pt x="18" y="38"/>
                      <a:pt x="16" y="35"/>
                      <a:pt x="13" y="34"/>
                    </a:cubicBezTo>
                    <a:cubicBezTo>
                      <a:pt x="13" y="34"/>
                      <a:pt x="13" y="34"/>
                      <a:pt x="13" y="33"/>
                    </a:cubicBezTo>
                    <a:cubicBezTo>
                      <a:pt x="14" y="31"/>
                      <a:pt x="17" y="30"/>
                      <a:pt x="19" y="30"/>
                    </a:cubicBezTo>
                    <a:cubicBezTo>
                      <a:pt x="21" y="30"/>
                      <a:pt x="22" y="30"/>
                      <a:pt x="21" y="28"/>
                    </a:cubicBezTo>
                    <a:cubicBezTo>
                      <a:pt x="21" y="28"/>
                      <a:pt x="20" y="25"/>
                      <a:pt x="19" y="28"/>
                    </a:cubicBezTo>
                    <a:cubicBezTo>
                      <a:pt x="16" y="25"/>
                      <a:pt x="14" y="32"/>
                      <a:pt x="10" y="29"/>
                    </a:cubicBezTo>
                    <a:cubicBezTo>
                      <a:pt x="9" y="28"/>
                      <a:pt x="8" y="27"/>
                      <a:pt x="9" y="25"/>
                    </a:cubicBezTo>
                    <a:cubicBezTo>
                      <a:pt x="6" y="25"/>
                      <a:pt x="7" y="28"/>
                      <a:pt x="6" y="28"/>
                    </a:cubicBezTo>
                    <a:cubicBezTo>
                      <a:pt x="4" y="27"/>
                      <a:pt x="2" y="25"/>
                      <a:pt x="1" y="24"/>
                    </a:cubicBezTo>
                    <a:cubicBezTo>
                      <a:pt x="0" y="23"/>
                      <a:pt x="1" y="22"/>
                      <a:pt x="2" y="22"/>
                    </a:cubicBezTo>
                    <a:cubicBezTo>
                      <a:pt x="5" y="21"/>
                      <a:pt x="5" y="19"/>
                      <a:pt x="6" y="18"/>
                    </a:cubicBezTo>
                    <a:cubicBezTo>
                      <a:pt x="7" y="17"/>
                      <a:pt x="8" y="16"/>
                      <a:pt x="9" y="16"/>
                    </a:cubicBezTo>
                    <a:cubicBezTo>
                      <a:pt x="11" y="14"/>
                      <a:pt x="12" y="12"/>
                      <a:pt x="15" y="13"/>
                    </a:cubicBezTo>
                    <a:cubicBezTo>
                      <a:pt x="19" y="13"/>
                      <a:pt x="22" y="11"/>
                      <a:pt x="26" y="11"/>
                    </a:cubicBezTo>
                    <a:cubicBezTo>
                      <a:pt x="23" y="10"/>
                      <a:pt x="20" y="12"/>
                      <a:pt x="17" y="12"/>
                    </a:cubicBezTo>
                    <a:cubicBezTo>
                      <a:pt x="16" y="12"/>
                      <a:pt x="14" y="13"/>
                      <a:pt x="15" y="10"/>
                    </a:cubicBezTo>
                    <a:cubicBezTo>
                      <a:pt x="16" y="10"/>
                      <a:pt x="17" y="10"/>
                      <a:pt x="18" y="9"/>
                    </a:cubicBezTo>
                    <a:cubicBezTo>
                      <a:pt x="19" y="8"/>
                      <a:pt x="19" y="7"/>
                      <a:pt x="20" y="6"/>
                    </a:cubicBezTo>
                    <a:cubicBezTo>
                      <a:pt x="21" y="6"/>
                      <a:pt x="22" y="6"/>
                      <a:pt x="24" y="5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0" name="Freeform 1646"/>
              <p:cNvSpPr/>
              <p:nvPr/>
            </p:nvSpPr>
            <p:spPr bwMode="auto">
              <a:xfrm>
                <a:off x="996" y="520"/>
                <a:ext cx="45" cy="19"/>
              </a:xfrm>
              <a:custGeom>
                <a:avLst/>
                <a:gdLst>
                  <a:gd name="T0" fmla="*/ 6 w 19"/>
                  <a:gd name="T1" fmla="*/ 2 h 8"/>
                  <a:gd name="T2" fmla="*/ 12 w 19"/>
                  <a:gd name="T3" fmla="*/ 2 h 8"/>
                  <a:gd name="T4" fmla="*/ 17 w 19"/>
                  <a:gd name="T5" fmla="*/ 2 h 8"/>
                  <a:gd name="T6" fmla="*/ 18 w 19"/>
                  <a:gd name="T7" fmla="*/ 5 h 8"/>
                  <a:gd name="T8" fmla="*/ 16 w 19"/>
                  <a:gd name="T9" fmla="*/ 4 h 8"/>
                  <a:gd name="T10" fmla="*/ 13 w 19"/>
                  <a:gd name="T11" fmla="*/ 4 h 8"/>
                  <a:gd name="T12" fmla="*/ 0 w 19"/>
                  <a:gd name="T13" fmla="*/ 8 h 8"/>
                  <a:gd name="T14" fmla="*/ 6 w 19"/>
                  <a:gd name="T1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8">
                    <a:moveTo>
                      <a:pt x="6" y="2"/>
                    </a:moveTo>
                    <a:cubicBezTo>
                      <a:pt x="8" y="5"/>
                      <a:pt x="10" y="4"/>
                      <a:pt x="12" y="2"/>
                    </a:cubicBezTo>
                    <a:cubicBezTo>
                      <a:pt x="14" y="0"/>
                      <a:pt x="15" y="2"/>
                      <a:pt x="17" y="2"/>
                    </a:cubicBezTo>
                    <a:cubicBezTo>
                      <a:pt x="18" y="2"/>
                      <a:pt x="19" y="4"/>
                      <a:pt x="18" y="5"/>
                    </a:cubicBezTo>
                    <a:cubicBezTo>
                      <a:pt x="16" y="7"/>
                      <a:pt x="17" y="4"/>
                      <a:pt x="16" y="4"/>
                    </a:cubicBezTo>
                    <a:cubicBezTo>
                      <a:pt x="15" y="3"/>
                      <a:pt x="14" y="4"/>
                      <a:pt x="13" y="4"/>
                    </a:cubicBezTo>
                    <a:cubicBezTo>
                      <a:pt x="9" y="7"/>
                      <a:pt x="4" y="4"/>
                      <a:pt x="0" y="8"/>
                    </a:cubicBezTo>
                    <a:cubicBezTo>
                      <a:pt x="0" y="4"/>
                      <a:pt x="3" y="4"/>
                      <a:pt x="6" y="2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1" name="Freeform 1647"/>
              <p:cNvSpPr/>
              <p:nvPr/>
            </p:nvSpPr>
            <p:spPr bwMode="auto">
              <a:xfrm>
                <a:off x="1017" y="515"/>
                <a:ext cx="5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2"/>
                      <a:pt x="1" y="3"/>
                      <a:pt x="0" y="3"/>
                    </a:cubicBezTo>
                    <a:cubicBezTo>
                      <a:pt x="0" y="2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2" name="Freeform 1648"/>
              <p:cNvSpPr/>
              <p:nvPr/>
            </p:nvSpPr>
            <p:spPr bwMode="auto">
              <a:xfrm>
                <a:off x="1397" y="772"/>
                <a:ext cx="59" cy="90"/>
              </a:xfrm>
              <a:custGeom>
                <a:avLst/>
                <a:gdLst>
                  <a:gd name="T0" fmla="*/ 12 w 25"/>
                  <a:gd name="T1" fmla="*/ 34 h 38"/>
                  <a:gd name="T2" fmla="*/ 6 w 25"/>
                  <a:gd name="T3" fmla="*/ 38 h 38"/>
                  <a:gd name="T4" fmla="*/ 5 w 25"/>
                  <a:gd name="T5" fmla="*/ 34 h 38"/>
                  <a:gd name="T6" fmla="*/ 1 w 25"/>
                  <a:gd name="T7" fmla="*/ 34 h 38"/>
                  <a:gd name="T8" fmla="*/ 4 w 25"/>
                  <a:gd name="T9" fmla="*/ 26 h 38"/>
                  <a:gd name="T10" fmla="*/ 7 w 25"/>
                  <a:gd name="T11" fmla="*/ 22 h 38"/>
                  <a:gd name="T12" fmla="*/ 14 w 25"/>
                  <a:gd name="T13" fmla="*/ 24 h 38"/>
                  <a:gd name="T14" fmla="*/ 2 w 25"/>
                  <a:gd name="T15" fmla="*/ 16 h 38"/>
                  <a:gd name="T16" fmla="*/ 2 w 25"/>
                  <a:gd name="T17" fmla="*/ 14 h 38"/>
                  <a:gd name="T18" fmla="*/ 18 w 25"/>
                  <a:gd name="T19" fmla="*/ 0 h 38"/>
                  <a:gd name="T20" fmla="*/ 20 w 25"/>
                  <a:gd name="T21" fmla="*/ 2 h 38"/>
                  <a:gd name="T22" fmla="*/ 22 w 25"/>
                  <a:gd name="T23" fmla="*/ 5 h 38"/>
                  <a:gd name="T24" fmla="*/ 18 w 25"/>
                  <a:gd name="T25" fmla="*/ 5 h 38"/>
                  <a:gd name="T26" fmla="*/ 24 w 25"/>
                  <a:gd name="T27" fmla="*/ 14 h 38"/>
                  <a:gd name="T28" fmla="*/ 20 w 25"/>
                  <a:gd name="T29" fmla="*/ 21 h 38"/>
                  <a:gd name="T30" fmla="*/ 12 w 25"/>
                  <a:gd name="T31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38">
                    <a:moveTo>
                      <a:pt x="12" y="34"/>
                    </a:moveTo>
                    <a:cubicBezTo>
                      <a:pt x="10" y="35"/>
                      <a:pt x="8" y="36"/>
                      <a:pt x="6" y="38"/>
                    </a:cubicBezTo>
                    <a:cubicBezTo>
                      <a:pt x="4" y="36"/>
                      <a:pt x="8" y="35"/>
                      <a:pt x="5" y="34"/>
                    </a:cubicBezTo>
                    <a:cubicBezTo>
                      <a:pt x="4" y="34"/>
                      <a:pt x="0" y="35"/>
                      <a:pt x="1" y="34"/>
                    </a:cubicBezTo>
                    <a:cubicBezTo>
                      <a:pt x="3" y="31"/>
                      <a:pt x="1" y="28"/>
                      <a:pt x="4" y="26"/>
                    </a:cubicBezTo>
                    <a:cubicBezTo>
                      <a:pt x="5" y="25"/>
                      <a:pt x="6" y="24"/>
                      <a:pt x="7" y="22"/>
                    </a:cubicBezTo>
                    <a:cubicBezTo>
                      <a:pt x="8" y="27"/>
                      <a:pt x="11" y="25"/>
                      <a:pt x="14" y="24"/>
                    </a:cubicBezTo>
                    <a:cubicBezTo>
                      <a:pt x="11" y="20"/>
                      <a:pt x="7" y="17"/>
                      <a:pt x="2" y="16"/>
                    </a:cubicBezTo>
                    <a:cubicBezTo>
                      <a:pt x="1" y="15"/>
                      <a:pt x="1" y="15"/>
                      <a:pt x="2" y="14"/>
                    </a:cubicBezTo>
                    <a:cubicBezTo>
                      <a:pt x="8" y="10"/>
                      <a:pt x="12" y="4"/>
                      <a:pt x="18" y="0"/>
                    </a:cubicBezTo>
                    <a:cubicBezTo>
                      <a:pt x="19" y="0"/>
                      <a:pt x="20" y="1"/>
                      <a:pt x="20" y="2"/>
                    </a:cubicBezTo>
                    <a:cubicBezTo>
                      <a:pt x="21" y="3"/>
                      <a:pt x="24" y="3"/>
                      <a:pt x="22" y="5"/>
                    </a:cubicBezTo>
                    <a:cubicBezTo>
                      <a:pt x="21" y="7"/>
                      <a:pt x="19" y="5"/>
                      <a:pt x="18" y="5"/>
                    </a:cubicBezTo>
                    <a:cubicBezTo>
                      <a:pt x="21" y="8"/>
                      <a:pt x="25" y="9"/>
                      <a:pt x="24" y="14"/>
                    </a:cubicBezTo>
                    <a:cubicBezTo>
                      <a:pt x="24" y="17"/>
                      <a:pt x="22" y="19"/>
                      <a:pt x="20" y="21"/>
                    </a:cubicBezTo>
                    <a:cubicBezTo>
                      <a:pt x="18" y="25"/>
                      <a:pt x="15" y="29"/>
                      <a:pt x="12" y="34"/>
                    </a:cubicBezTo>
                    <a:close/>
                  </a:path>
                </a:pathLst>
              </a:custGeom>
              <a:solidFill>
                <a:srgbClr val="FE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3" name="Freeform 1649"/>
              <p:cNvSpPr/>
              <p:nvPr/>
            </p:nvSpPr>
            <p:spPr bwMode="auto">
              <a:xfrm>
                <a:off x="1440" y="729"/>
                <a:ext cx="56" cy="76"/>
              </a:xfrm>
              <a:custGeom>
                <a:avLst/>
                <a:gdLst>
                  <a:gd name="T0" fmla="*/ 6 w 24"/>
                  <a:gd name="T1" fmla="*/ 32 h 32"/>
                  <a:gd name="T2" fmla="*/ 0 w 24"/>
                  <a:gd name="T3" fmla="*/ 23 h 32"/>
                  <a:gd name="T4" fmla="*/ 1 w 24"/>
                  <a:gd name="T5" fmla="*/ 23 h 32"/>
                  <a:gd name="T6" fmla="*/ 4 w 24"/>
                  <a:gd name="T7" fmla="*/ 22 h 32"/>
                  <a:gd name="T8" fmla="*/ 2 w 24"/>
                  <a:gd name="T9" fmla="*/ 21 h 32"/>
                  <a:gd name="T10" fmla="*/ 0 w 24"/>
                  <a:gd name="T11" fmla="*/ 19 h 32"/>
                  <a:gd name="T12" fmla="*/ 1 w 24"/>
                  <a:gd name="T13" fmla="*/ 16 h 32"/>
                  <a:gd name="T14" fmla="*/ 16 w 24"/>
                  <a:gd name="T15" fmla="*/ 2 h 32"/>
                  <a:gd name="T16" fmla="*/ 22 w 24"/>
                  <a:gd name="T17" fmla="*/ 0 h 32"/>
                  <a:gd name="T18" fmla="*/ 23 w 24"/>
                  <a:gd name="T19" fmla="*/ 3 h 32"/>
                  <a:gd name="T20" fmla="*/ 20 w 24"/>
                  <a:gd name="T21" fmla="*/ 9 h 32"/>
                  <a:gd name="T22" fmla="*/ 15 w 24"/>
                  <a:gd name="T23" fmla="*/ 18 h 32"/>
                  <a:gd name="T24" fmla="*/ 14 w 24"/>
                  <a:gd name="T25" fmla="*/ 20 h 32"/>
                  <a:gd name="T26" fmla="*/ 12 w 24"/>
                  <a:gd name="T27" fmla="*/ 24 h 32"/>
                  <a:gd name="T28" fmla="*/ 10 w 24"/>
                  <a:gd name="T29" fmla="*/ 27 h 32"/>
                  <a:gd name="T30" fmla="*/ 6 w 24"/>
                  <a:gd name="T31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32">
                    <a:moveTo>
                      <a:pt x="6" y="32"/>
                    </a:moveTo>
                    <a:cubicBezTo>
                      <a:pt x="5" y="28"/>
                      <a:pt x="2" y="26"/>
                      <a:pt x="0" y="23"/>
                    </a:cubicBezTo>
                    <a:cubicBezTo>
                      <a:pt x="0" y="23"/>
                      <a:pt x="0" y="23"/>
                      <a:pt x="1" y="23"/>
                    </a:cubicBezTo>
                    <a:cubicBezTo>
                      <a:pt x="2" y="23"/>
                      <a:pt x="3" y="25"/>
                      <a:pt x="4" y="22"/>
                    </a:cubicBezTo>
                    <a:cubicBezTo>
                      <a:pt x="5" y="20"/>
                      <a:pt x="2" y="22"/>
                      <a:pt x="2" y="21"/>
                    </a:cubicBezTo>
                    <a:cubicBezTo>
                      <a:pt x="2" y="20"/>
                      <a:pt x="1" y="19"/>
                      <a:pt x="0" y="19"/>
                    </a:cubicBezTo>
                    <a:cubicBezTo>
                      <a:pt x="0" y="18"/>
                      <a:pt x="0" y="17"/>
                      <a:pt x="1" y="16"/>
                    </a:cubicBezTo>
                    <a:cubicBezTo>
                      <a:pt x="6" y="11"/>
                      <a:pt x="10" y="6"/>
                      <a:pt x="16" y="2"/>
                    </a:cubicBezTo>
                    <a:cubicBezTo>
                      <a:pt x="18" y="1"/>
                      <a:pt x="20" y="0"/>
                      <a:pt x="22" y="0"/>
                    </a:cubicBezTo>
                    <a:cubicBezTo>
                      <a:pt x="23" y="0"/>
                      <a:pt x="24" y="1"/>
                      <a:pt x="23" y="3"/>
                    </a:cubicBezTo>
                    <a:cubicBezTo>
                      <a:pt x="22" y="4"/>
                      <a:pt x="21" y="7"/>
                      <a:pt x="20" y="9"/>
                    </a:cubicBezTo>
                    <a:cubicBezTo>
                      <a:pt x="18" y="12"/>
                      <a:pt x="18" y="16"/>
                      <a:pt x="15" y="18"/>
                    </a:cubicBezTo>
                    <a:cubicBezTo>
                      <a:pt x="14" y="18"/>
                      <a:pt x="14" y="19"/>
                      <a:pt x="14" y="20"/>
                    </a:cubicBezTo>
                    <a:cubicBezTo>
                      <a:pt x="13" y="21"/>
                      <a:pt x="14" y="23"/>
                      <a:pt x="12" y="24"/>
                    </a:cubicBezTo>
                    <a:cubicBezTo>
                      <a:pt x="11" y="25"/>
                      <a:pt x="10" y="26"/>
                      <a:pt x="10" y="27"/>
                    </a:cubicBezTo>
                    <a:cubicBezTo>
                      <a:pt x="9" y="29"/>
                      <a:pt x="7" y="31"/>
                      <a:pt x="6" y="32"/>
                    </a:cubicBezTo>
                    <a:close/>
                  </a:path>
                </a:pathLst>
              </a:custGeom>
              <a:solidFill>
                <a:srgbClr val="FE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4" name="Freeform 1650"/>
              <p:cNvSpPr/>
              <p:nvPr/>
            </p:nvSpPr>
            <p:spPr bwMode="auto">
              <a:xfrm>
                <a:off x="1330" y="952"/>
                <a:ext cx="26" cy="26"/>
              </a:xfrm>
              <a:custGeom>
                <a:avLst/>
                <a:gdLst>
                  <a:gd name="T0" fmla="*/ 0 w 11"/>
                  <a:gd name="T1" fmla="*/ 11 h 11"/>
                  <a:gd name="T2" fmla="*/ 6 w 11"/>
                  <a:gd name="T3" fmla="*/ 6 h 11"/>
                  <a:gd name="T4" fmla="*/ 11 w 11"/>
                  <a:gd name="T5" fmla="*/ 0 h 11"/>
                  <a:gd name="T6" fmla="*/ 6 w 11"/>
                  <a:gd name="T7" fmla="*/ 7 h 11"/>
                  <a:gd name="T8" fmla="*/ 2 w 11"/>
                  <a:gd name="T9" fmla="*/ 11 h 11"/>
                  <a:gd name="T10" fmla="*/ 0 w 11"/>
                  <a:gd name="T11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1">
                    <a:moveTo>
                      <a:pt x="0" y="11"/>
                    </a:moveTo>
                    <a:cubicBezTo>
                      <a:pt x="1" y="8"/>
                      <a:pt x="2" y="7"/>
                      <a:pt x="6" y="6"/>
                    </a:cubicBezTo>
                    <a:cubicBezTo>
                      <a:pt x="8" y="5"/>
                      <a:pt x="8" y="1"/>
                      <a:pt x="11" y="0"/>
                    </a:cubicBezTo>
                    <a:cubicBezTo>
                      <a:pt x="11" y="3"/>
                      <a:pt x="9" y="5"/>
                      <a:pt x="6" y="7"/>
                    </a:cubicBezTo>
                    <a:cubicBezTo>
                      <a:pt x="5" y="8"/>
                      <a:pt x="4" y="10"/>
                      <a:pt x="2" y="11"/>
                    </a:cubicBezTo>
                    <a:cubicBezTo>
                      <a:pt x="2" y="11"/>
                      <a:pt x="1" y="11"/>
                      <a:pt x="0" y="11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5" name="Freeform 1651"/>
              <p:cNvSpPr/>
              <p:nvPr/>
            </p:nvSpPr>
            <p:spPr bwMode="auto">
              <a:xfrm>
                <a:off x="1482" y="803"/>
                <a:ext cx="7" cy="9"/>
              </a:xfrm>
              <a:custGeom>
                <a:avLst/>
                <a:gdLst>
                  <a:gd name="T0" fmla="*/ 3 w 3"/>
                  <a:gd name="T1" fmla="*/ 2 h 4"/>
                  <a:gd name="T2" fmla="*/ 0 w 3"/>
                  <a:gd name="T3" fmla="*/ 2 h 4"/>
                  <a:gd name="T4" fmla="*/ 2 w 3"/>
                  <a:gd name="T5" fmla="*/ 1 h 4"/>
                  <a:gd name="T6" fmla="*/ 3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4"/>
                      <a:pt x="1" y="4"/>
                      <a:pt x="0" y="2"/>
                    </a:cubicBezTo>
                    <a:cubicBezTo>
                      <a:pt x="0" y="0"/>
                      <a:pt x="1" y="0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6" name="Freeform 1652"/>
              <p:cNvSpPr/>
              <p:nvPr/>
            </p:nvSpPr>
            <p:spPr bwMode="auto">
              <a:xfrm>
                <a:off x="922" y="579"/>
                <a:ext cx="143" cy="278"/>
              </a:xfrm>
              <a:custGeom>
                <a:avLst/>
                <a:gdLst>
                  <a:gd name="T0" fmla="*/ 5 w 60"/>
                  <a:gd name="T1" fmla="*/ 42 h 117"/>
                  <a:gd name="T2" fmla="*/ 6 w 60"/>
                  <a:gd name="T3" fmla="*/ 40 h 117"/>
                  <a:gd name="T4" fmla="*/ 17 w 60"/>
                  <a:gd name="T5" fmla="*/ 28 h 117"/>
                  <a:gd name="T6" fmla="*/ 22 w 60"/>
                  <a:gd name="T7" fmla="*/ 23 h 117"/>
                  <a:gd name="T8" fmla="*/ 25 w 60"/>
                  <a:gd name="T9" fmla="*/ 18 h 117"/>
                  <a:gd name="T10" fmla="*/ 37 w 60"/>
                  <a:gd name="T11" fmla="*/ 12 h 117"/>
                  <a:gd name="T12" fmla="*/ 39 w 60"/>
                  <a:gd name="T13" fmla="*/ 6 h 117"/>
                  <a:gd name="T14" fmla="*/ 41 w 60"/>
                  <a:gd name="T15" fmla="*/ 5 h 117"/>
                  <a:gd name="T16" fmla="*/ 48 w 60"/>
                  <a:gd name="T17" fmla="*/ 3 h 117"/>
                  <a:gd name="T18" fmla="*/ 57 w 60"/>
                  <a:gd name="T19" fmla="*/ 2 h 117"/>
                  <a:gd name="T20" fmla="*/ 58 w 60"/>
                  <a:gd name="T21" fmla="*/ 8 h 117"/>
                  <a:gd name="T22" fmla="*/ 53 w 60"/>
                  <a:gd name="T23" fmla="*/ 16 h 117"/>
                  <a:gd name="T24" fmla="*/ 50 w 60"/>
                  <a:gd name="T25" fmla="*/ 19 h 117"/>
                  <a:gd name="T26" fmla="*/ 35 w 60"/>
                  <a:gd name="T27" fmla="*/ 24 h 117"/>
                  <a:gd name="T28" fmla="*/ 32 w 60"/>
                  <a:gd name="T29" fmla="*/ 30 h 117"/>
                  <a:gd name="T30" fmla="*/ 41 w 60"/>
                  <a:gd name="T31" fmla="*/ 24 h 117"/>
                  <a:gd name="T32" fmla="*/ 48 w 60"/>
                  <a:gd name="T33" fmla="*/ 23 h 117"/>
                  <a:gd name="T34" fmla="*/ 42 w 60"/>
                  <a:gd name="T35" fmla="*/ 29 h 117"/>
                  <a:gd name="T36" fmla="*/ 39 w 60"/>
                  <a:gd name="T37" fmla="*/ 32 h 117"/>
                  <a:gd name="T38" fmla="*/ 33 w 60"/>
                  <a:gd name="T39" fmla="*/ 43 h 117"/>
                  <a:gd name="T40" fmla="*/ 28 w 60"/>
                  <a:gd name="T41" fmla="*/ 52 h 117"/>
                  <a:gd name="T42" fmla="*/ 24 w 60"/>
                  <a:gd name="T43" fmla="*/ 65 h 117"/>
                  <a:gd name="T44" fmla="*/ 23 w 60"/>
                  <a:gd name="T45" fmla="*/ 73 h 117"/>
                  <a:gd name="T46" fmla="*/ 24 w 60"/>
                  <a:gd name="T47" fmla="*/ 81 h 117"/>
                  <a:gd name="T48" fmla="*/ 24 w 60"/>
                  <a:gd name="T49" fmla="*/ 83 h 117"/>
                  <a:gd name="T50" fmla="*/ 30 w 60"/>
                  <a:gd name="T51" fmla="*/ 108 h 117"/>
                  <a:gd name="T52" fmla="*/ 32 w 60"/>
                  <a:gd name="T53" fmla="*/ 113 h 117"/>
                  <a:gd name="T54" fmla="*/ 30 w 60"/>
                  <a:gd name="T55" fmla="*/ 117 h 117"/>
                  <a:gd name="T56" fmla="*/ 26 w 60"/>
                  <a:gd name="T57" fmla="*/ 114 h 117"/>
                  <a:gd name="T58" fmla="*/ 19 w 60"/>
                  <a:gd name="T59" fmla="*/ 99 h 117"/>
                  <a:gd name="T60" fmla="*/ 18 w 60"/>
                  <a:gd name="T61" fmla="*/ 97 h 117"/>
                  <a:gd name="T62" fmla="*/ 17 w 60"/>
                  <a:gd name="T63" fmla="*/ 95 h 117"/>
                  <a:gd name="T64" fmla="*/ 18 w 60"/>
                  <a:gd name="T65" fmla="*/ 82 h 117"/>
                  <a:gd name="T66" fmla="*/ 19 w 60"/>
                  <a:gd name="T67" fmla="*/ 76 h 117"/>
                  <a:gd name="T68" fmla="*/ 14 w 60"/>
                  <a:gd name="T69" fmla="*/ 81 h 117"/>
                  <a:gd name="T70" fmla="*/ 9 w 60"/>
                  <a:gd name="T71" fmla="*/ 83 h 117"/>
                  <a:gd name="T72" fmla="*/ 8 w 60"/>
                  <a:gd name="T73" fmla="*/ 78 h 117"/>
                  <a:gd name="T74" fmla="*/ 12 w 60"/>
                  <a:gd name="T75" fmla="*/ 70 h 117"/>
                  <a:gd name="T76" fmla="*/ 7 w 60"/>
                  <a:gd name="T77" fmla="*/ 71 h 117"/>
                  <a:gd name="T78" fmla="*/ 2 w 60"/>
                  <a:gd name="T79" fmla="*/ 70 h 117"/>
                  <a:gd name="T80" fmla="*/ 4 w 60"/>
                  <a:gd name="T81" fmla="*/ 66 h 117"/>
                  <a:gd name="T82" fmla="*/ 5 w 60"/>
                  <a:gd name="T83" fmla="*/ 64 h 117"/>
                  <a:gd name="T84" fmla="*/ 8 w 60"/>
                  <a:gd name="T85" fmla="*/ 61 h 117"/>
                  <a:gd name="T86" fmla="*/ 13 w 60"/>
                  <a:gd name="T87" fmla="*/ 59 h 117"/>
                  <a:gd name="T88" fmla="*/ 13 w 60"/>
                  <a:gd name="T89" fmla="*/ 59 h 117"/>
                  <a:gd name="T90" fmla="*/ 13 w 60"/>
                  <a:gd name="T91" fmla="*/ 59 h 117"/>
                  <a:gd name="T92" fmla="*/ 8 w 60"/>
                  <a:gd name="T93" fmla="*/ 57 h 117"/>
                  <a:gd name="T94" fmla="*/ 5 w 60"/>
                  <a:gd name="T95" fmla="*/ 54 h 117"/>
                  <a:gd name="T96" fmla="*/ 3 w 60"/>
                  <a:gd name="T97" fmla="*/ 49 h 117"/>
                  <a:gd name="T98" fmla="*/ 7 w 60"/>
                  <a:gd name="T99" fmla="*/ 47 h 117"/>
                  <a:gd name="T100" fmla="*/ 5 w 60"/>
                  <a:gd name="T101" fmla="*/ 4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0" h="117">
                    <a:moveTo>
                      <a:pt x="5" y="42"/>
                    </a:moveTo>
                    <a:cubicBezTo>
                      <a:pt x="6" y="41"/>
                      <a:pt x="6" y="40"/>
                      <a:pt x="6" y="40"/>
                    </a:cubicBezTo>
                    <a:cubicBezTo>
                      <a:pt x="11" y="37"/>
                      <a:pt x="14" y="32"/>
                      <a:pt x="17" y="28"/>
                    </a:cubicBezTo>
                    <a:cubicBezTo>
                      <a:pt x="18" y="26"/>
                      <a:pt x="21" y="26"/>
                      <a:pt x="22" y="23"/>
                    </a:cubicBezTo>
                    <a:cubicBezTo>
                      <a:pt x="23" y="21"/>
                      <a:pt x="24" y="19"/>
                      <a:pt x="25" y="18"/>
                    </a:cubicBezTo>
                    <a:cubicBezTo>
                      <a:pt x="30" y="18"/>
                      <a:pt x="33" y="13"/>
                      <a:pt x="37" y="12"/>
                    </a:cubicBezTo>
                    <a:cubicBezTo>
                      <a:pt x="40" y="11"/>
                      <a:pt x="38" y="8"/>
                      <a:pt x="39" y="6"/>
                    </a:cubicBezTo>
                    <a:cubicBezTo>
                      <a:pt x="40" y="5"/>
                      <a:pt x="41" y="5"/>
                      <a:pt x="41" y="5"/>
                    </a:cubicBezTo>
                    <a:cubicBezTo>
                      <a:pt x="45" y="8"/>
                      <a:pt x="46" y="6"/>
                      <a:pt x="48" y="3"/>
                    </a:cubicBezTo>
                    <a:cubicBezTo>
                      <a:pt x="50" y="0"/>
                      <a:pt x="54" y="0"/>
                      <a:pt x="57" y="2"/>
                    </a:cubicBezTo>
                    <a:cubicBezTo>
                      <a:pt x="60" y="3"/>
                      <a:pt x="58" y="6"/>
                      <a:pt x="58" y="8"/>
                    </a:cubicBezTo>
                    <a:cubicBezTo>
                      <a:pt x="60" y="13"/>
                      <a:pt x="57" y="14"/>
                      <a:pt x="53" y="16"/>
                    </a:cubicBezTo>
                    <a:cubicBezTo>
                      <a:pt x="52" y="17"/>
                      <a:pt x="52" y="18"/>
                      <a:pt x="50" y="19"/>
                    </a:cubicBezTo>
                    <a:cubicBezTo>
                      <a:pt x="45" y="19"/>
                      <a:pt x="40" y="24"/>
                      <a:pt x="35" y="24"/>
                    </a:cubicBezTo>
                    <a:cubicBezTo>
                      <a:pt x="34" y="24"/>
                      <a:pt x="32" y="27"/>
                      <a:pt x="32" y="30"/>
                    </a:cubicBezTo>
                    <a:cubicBezTo>
                      <a:pt x="35" y="28"/>
                      <a:pt x="39" y="27"/>
                      <a:pt x="41" y="24"/>
                    </a:cubicBezTo>
                    <a:cubicBezTo>
                      <a:pt x="42" y="22"/>
                      <a:pt x="45" y="20"/>
                      <a:pt x="48" y="23"/>
                    </a:cubicBezTo>
                    <a:cubicBezTo>
                      <a:pt x="47" y="26"/>
                      <a:pt x="44" y="28"/>
                      <a:pt x="42" y="29"/>
                    </a:cubicBezTo>
                    <a:cubicBezTo>
                      <a:pt x="41" y="30"/>
                      <a:pt x="40" y="31"/>
                      <a:pt x="39" y="32"/>
                    </a:cubicBezTo>
                    <a:cubicBezTo>
                      <a:pt x="37" y="36"/>
                      <a:pt x="34" y="39"/>
                      <a:pt x="33" y="43"/>
                    </a:cubicBezTo>
                    <a:cubicBezTo>
                      <a:pt x="30" y="46"/>
                      <a:pt x="30" y="49"/>
                      <a:pt x="28" y="52"/>
                    </a:cubicBezTo>
                    <a:cubicBezTo>
                      <a:pt x="26" y="56"/>
                      <a:pt x="23" y="60"/>
                      <a:pt x="24" y="65"/>
                    </a:cubicBezTo>
                    <a:cubicBezTo>
                      <a:pt x="24" y="68"/>
                      <a:pt x="22" y="70"/>
                      <a:pt x="23" y="73"/>
                    </a:cubicBezTo>
                    <a:cubicBezTo>
                      <a:pt x="24" y="76"/>
                      <a:pt x="24" y="78"/>
                      <a:pt x="24" y="81"/>
                    </a:cubicBezTo>
                    <a:cubicBezTo>
                      <a:pt x="24" y="82"/>
                      <a:pt x="24" y="82"/>
                      <a:pt x="24" y="83"/>
                    </a:cubicBezTo>
                    <a:cubicBezTo>
                      <a:pt x="24" y="92"/>
                      <a:pt x="22" y="101"/>
                      <a:pt x="30" y="108"/>
                    </a:cubicBezTo>
                    <a:cubicBezTo>
                      <a:pt x="31" y="109"/>
                      <a:pt x="32" y="111"/>
                      <a:pt x="32" y="113"/>
                    </a:cubicBezTo>
                    <a:cubicBezTo>
                      <a:pt x="32" y="115"/>
                      <a:pt x="31" y="116"/>
                      <a:pt x="30" y="117"/>
                    </a:cubicBezTo>
                    <a:cubicBezTo>
                      <a:pt x="28" y="117"/>
                      <a:pt x="27" y="115"/>
                      <a:pt x="26" y="114"/>
                    </a:cubicBezTo>
                    <a:cubicBezTo>
                      <a:pt x="23" y="109"/>
                      <a:pt x="20" y="105"/>
                      <a:pt x="19" y="99"/>
                    </a:cubicBezTo>
                    <a:cubicBezTo>
                      <a:pt x="20" y="98"/>
                      <a:pt x="19" y="98"/>
                      <a:pt x="18" y="97"/>
                    </a:cubicBezTo>
                    <a:cubicBezTo>
                      <a:pt x="18" y="97"/>
                      <a:pt x="17" y="96"/>
                      <a:pt x="17" y="95"/>
                    </a:cubicBezTo>
                    <a:cubicBezTo>
                      <a:pt x="20" y="91"/>
                      <a:pt x="22" y="87"/>
                      <a:pt x="18" y="82"/>
                    </a:cubicBezTo>
                    <a:cubicBezTo>
                      <a:pt x="17" y="80"/>
                      <a:pt x="20" y="78"/>
                      <a:pt x="19" y="76"/>
                    </a:cubicBezTo>
                    <a:cubicBezTo>
                      <a:pt x="17" y="77"/>
                      <a:pt x="15" y="78"/>
                      <a:pt x="14" y="81"/>
                    </a:cubicBezTo>
                    <a:cubicBezTo>
                      <a:pt x="13" y="84"/>
                      <a:pt x="11" y="84"/>
                      <a:pt x="9" y="83"/>
                    </a:cubicBezTo>
                    <a:cubicBezTo>
                      <a:pt x="8" y="81"/>
                      <a:pt x="8" y="80"/>
                      <a:pt x="8" y="78"/>
                    </a:cubicBezTo>
                    <a:cubicBezTo>
                      <a:pt x="11" y="76"/>
                      <a:pt x="7" y="72"/>
                      <a:pt x="12" y="70"/>
                    </a:cubicBezTo>
                    <a:cubicBezTo>
                      <a:pt x="9" y="69"/>
                      <a:pt x="8" y="70"/>
                      <a:pt x="7" y="71"/>
                    </a:cubicBezTo>
                    <a:cubicBezTo>
                      <a:pt x="5" y="72"/>
                      <a:pt x="3" y="72"/>
                      <a:pt x="2" y="70"/>
                    </a:cubicBezTo>
                    <a:cubicBezTo>
                      <a:pt x="0" y="68"/>
                      <a:pt x="2" y="67"/>
                      <a:pt x="4" y="66"/>
                    </a:cubicBezTo>
                    <a:cubicBezTo>
                      <a:pt x="5" y="66"/>
                      <a:pt x="5" y="65"/>
                      <a:pt x="5" y="64"/>
                    </a:cubicBezTo>
                    <a:cubicBezTo>
                      <a:pt x="4" y="61"/>
                      <a:pt x="5" y="60"/>
                      <a:pt x="8" y="61"/>
                    </a:cubicBezTo>
                    <a:cubicBezTo>
                      <a:pt x="10" y="61"/>
                      <a:pt x="11" y="60"/>
                      <a:pt x="13" y="59"/>
                    </a:cubicBezTo>
                    <a:cubicBezTo>
                      <a:pt x="14" y="59"/>
                      <a:pt x="13" y="58"/>
                      <a:pt x="13" y="59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1" y="58"/>
                      <a:pt x="8" y="60"/>
                      <a:pt x="8" y="57"/>
                    </a:cubicBezTo>
                    <a:cubicBezTo>
                      <a:pt x="9" y="54"/>
                      <a:pt x="6" y="55"/>
                      <a:pt x="5" y="54"/>
                    </a:cubicBezTo>
                    <a:cubicBezTo>
                      <a:pt x="4" y="52"/>
                      <a:pt x="3" y="51"/>
                      <a:pt x="3" y="49"/>
                    </a:cubicBezTo>
                    <a:cubicBezTo>
                      <a:pt x="4" y="47"/>
                      <a:pt x="5" y="46"/>
                      <a:pt x="7" y="47"/>
                    </a:cubicBezTo>
                    <a:cubicBezTo>
                      <a:pt x="5" y="45"/>
                      <a:pt x="4" y="44"/>
                      <a:pt x="5" y="42"/>
                    </a:cubicBezTo>
                    <a:close/>
                  </a:path>
                </a:pathLst>
              </a:custGeom>
              <a:solidFill>
                <a:srgbClr val="FE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7" name="Freeform 1653"/>
              <p:cNvSpPr/>
              <p:nvPr/>
            </p:nvSpPr>
            <p:spPr bwMode="auto">
              <a:xfrm>
                <a:off x="882" y="594"/>
                <a:ext cx="54" cy="73"/>
              </a:xfrm>
              <a:custGeom>
                <a:avLst/>
                <a:gdLst>
                  <a:gd name="T0" fmla="*/ 17 w 23"/>
                  <a:gd name="T1" fmla="*/ 27 h 31"/>
                  <a:gd name="T2" fmla="*/ 11 w 23"/>
                  <a:gd name="T3" fmla="*/ 26 h 31"/>
                  <a:gd name="T4" fmla="*/ 9 w 23"/>
                  <a:gd name="T5" fmla="*/ 30 h 31"/>
                  <a:gd name="T6" fmla="*/ 9 w 23"/>
                  <a:gd name="T7" fmla="*/ 28 h 31"/>
                  <a:gd name="T8" fmla="*/ 6 w 23"/>
                  <a:gd name="T9" fmla="*/ 24 h 31"/>
                  <a:gd name="T10" fmla="*/ 1 w 23"/>
                  <a:gd name="T11" fmla="*/ 21 h 31"/>
                  <a:gd name="T12" fmla="*/ 4 w 23"/>
                  <a:gd name="T13" fmla="*/ 17 h 31"/>
                  <a:gd name="T14" fmla="*/ 5 w 23"/>
                  <a:gd name="T15" fmla="*/ 15 h 31"/>
                  <a:gd name="T16" fmla="*/ 23 w 23"/>
                  <a:gd name="T17" fmla="*/ 0 h 31"/>
                  <a:gd name="T18" fmla="*/ 21 w 23"/>
                  <a:gd name="T19" fmla="*/ 15 h 31"/>
                  <a:gd name="T20" fmla="*/ 20 w 23"/>
                  <a:gd name="T21" fmla="*/ 16 h 31"/>
                  <a:gd name="T22" fmla="*/ 16 w 23"/>
                  <a:gd name="T23" fmla="*/ 18 h 31"/>
                  <a:gd name="T24" fmla="*/ 16 w 23"/>
                  <a:gd name="T25" fmla="*/ 21 h 31"/>
                  <a:gd name="T26" fmla="*/ 12 w 23"/>
                  <a:gd name="T27" fmla="*/ 21 h 31"/>
                  <a:gd name="T28" fmla="*/ 8 w 23"/>
                  <a:gd name="T29" fmla="*/ 19 h 31"/>
                  <a:gd name="T30" fmla="*/ 17 w 23"/>
                  <a:gd name="T31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31">
                    <a:moveTo>
                      <a:pt x="17" y="27"/>
                    </a:moveTo>
                    <a:cubicBezTo>
                      <a:pt x="14" y="31"/>
                      <a:pt x="13" y="27"/>
                      <a:pt x="11" y="26"/>
                    </a:cubicBezTo>
                    <a:cubicBezTo>
                      <a:pt x="8" y="27"/>
                      <a:pt x="11" y="29"/>
                      <a:pt x="9" y="30"/>
                    </a:cubicBezTo>
                    <a:cubicBezTo>
                      <a:pt x="8" y="30"/>
                      <a:pt x="9" y="29"/>
                      <a:pt x="9" y="28"/>
                    </a:cubicBezTo>
                    <a:cubicBezTo>
                      <a:pt x="9" y="25"/>
                      <a:pt x="8" y="23"/>
                      <a:pt x="6" y="24"/>
                    </a:cubicBezTo>
                    <a:cubicBezTo>
                      <a:pt x="3" y="24"/>
                      <a:pt x="2" y="23"/>
                      <a:pt x="1" y="21"/>
                    </a:cubicBezTo>
                    <a:cubicBezTo>
                      <a:pt x="0" y="19"/>
                      <a:pt x="3" y="18"/>
                      <a:pt x="4" y="17"/>
                    </a:cubicBezTo>
                    <a:cubicBezTo>
                      <a:pt x="4" y="16"/>
                      <a:pt x="4" y="16"/>
                      <a:pt x="5" y="15"/>
                    </a:cubicBezTo>
                    <a:cubicBezTo>
                      <a:pt x="9" y="6"/>
                      <a:pt x="17" y="0"/>
                      <a:pt x="23" y="0"/>
                    </a:cubicBezTo>
                    <a:cubicBezTo>
                      <a:pt x="21" y="5"/>
                      <a:pt x="21" y="10"/>
                      <a:pt x="21" y="15"/>
                    </a:cubicBezTo>
                    <a:cubicBezTo>
                      <a:pt x="22" y="16"/>
                      <a:pt x="21" y="16"/>
                      <a:pt x="20" y="16"/>
                    </a:cubicBezTo>
                    <a:cubicBezTo>
                      <a:pt x="18" y="15"/>
                      <a:pt x="17" y="17"/>
                      <a:pt x="16" y="18"/>
                    </a:cubicBezTo>
                    <a:cubicBezTo>
                      <a:pt x="16" y="19"/>
                      <a:pt x="16" y="20"/>
                      <a:pt x="16" y="21"/>
                    </a:cubicBezTo>
                    <a:cubicBezTo>
                      <a:pt x="15" y="23"/>
                      <a:pt x="13" y="23"/>
                      <a:pt x="12" y="21"/>
                    </a:cubicBezTo>
                    <a:cubicBezTo>
                      <a:pt x="11" y="19"/>
                      <a:pt x="10" y="19"/>
                      <a:pt x="8" y="19"/>
                    </a:cubicBezTo>
                    <a:cubicBezTo>
                      <a:pt x="12" y="21"/>
                      <a:pt x="14" y="24"/>
                      <a:pt x="17" y="27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8" name="Freeform 1654"/>
              <p:cNvSpPr/>
              <p:nvPr/>
            </p:nvSpPr>
            <p:spPr bwMode="auto">
              <a:xfrm>
                <a:off x="982" y="594"/>
                <a:ext cx="37" cy="38"/>
              </a:xfrm>
              <a:custGeom>
                <a:avLst/>
                <a:gdLst>
                  <a:gd name="T0" fmla="*/ 14 w 16"/>
                  <a:gd name="T1" fmla="*/ 0 h 16"/>
                  <a:gd name="T2" fmla="*/ 12 w 16"/>
                  <a:gd name="T3" fmla="*/ 8 h 16"/>
                  <a:gd name="T4" fmla="*/ 6 w 16"/>
                  <a:gd name="T5" fmla="*/ 12 h 16"/>
                  <a:gd name="T6" fmla="*/ 5 w 16"/>
                  <a:gd name="T7" fmla="*/ 12 h 16"/>
                  <a:gd name="T8" fmla="*/ 3 w 16"/>
                  <a:gd name="T9" fmla="*/ 13 h 16"/>
                  <a:gd name="T10" fmla="*/ 0 w 16"/>
                  <a:gd name="T11" fmla="*/ 12 h 16"/>
                  <a:gd name="T12" fmla="*/ 13 w 16"/>
                  <a:gd name="T13" fmla="*/ 0 h 16"/>
                  <a:gd name="T14" fmla="*/ 13 w 16"/>
                  <a:gd name="T15" fmla="*/ 0 h 16"/>
                  <a:gd name="T16" fmla="*/ 14 w 16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6">
                    <a:moveTo>
                      <a:pt x="14" y="0"/>
                    </a:moveTo>
                    <a:cubicBezTo>
                      <a:pt x="16" y="4"/>
                      <a:pt x="16" y="7"/>
                      <a:pt x="12" y="8"/>
                    </a:cubicBezTo>
                    <a:cubicBezTo>
                      <a:pt x="9" y="8"/>
                      <a:pt x="7" y="9"/>
                      <a:pt x="6" y="12"/>
                    </a:cubicBezTo>
                    <a:cubicBezTo>
                      <a:pt x="6" y="13"/>
                      <a:pt x="5" y="13"/>
                      <a:pt x="5" y="12"/>
                    </a:cubicBezTo>
                    <a:cubicBezTo>
                      <a:pt x="4" y="11"/>
                      <a:pt x="4" y="11"/>
                      <a:pt x="3" y="13"/>
                    </a:cubicBezTo>
                    <a:cubicBezTo>
                      <a:pt x="1" y="16"/>
                      <a:pt x="2" y="11"/>
                      <a:pt x="0" y="12"/>
                    </a:cubicBezTo>
                    <a:cubicBezTo>
                      <a:pt x="3" y="7"/>
                      <a:pt x="9" y="5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FE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99" name="Freeform 1655"/>
              <p:cNvSpPr/>
              <p:nvPr/>
            </p:nvSpPr>
            <p:spPr bwMode="auto">
              <a:xfrm>
                <a:off x="896" y="634"/>
                <a:ext cx="40" cy="26"/>
              </a:xfrm>
              <a:custGeom>
                <a:avLst/>
                <a:gdLst>
                  <a:gd name="T0" fmla="*/ 11 w 17"/>
                  <a:gd name="T1" fmla="*/ 10 h 11"/>
                  <a:gd name="T2" fmla="*/ 7 w 17"/>
                  <a:gd name="T3" fmla="*/ 7 h 11"/>
                  <a:gd name="T4" fmla="*/ 0 w 17"/>
                  <a:gd name="T5" fmla="*/ 1 h 11"/>
                  <a:gd name="T6" fmla="*/ 8 w 17"/>
                  <a:gd name="T7" fmla="*/ 5 h 11"/>
                  <a:gd name="T8" fmla="*/ 10 w 17"/>
                  <a:gd name="T9" fmla="*/ 1 h 11"/>
                  <a:gd name="T10" fmla="*/ 12 w 17"/>
                  <a:gd name="T11" fmla="*/ 4 h 11"/>
                  <a:gd name="T12" fmla="*/ 17 w 17"/>
                  <a:gd name="T13" fmla="*/ 7 h 11"/>
                  <a:gd name="T14" fmla="*/ 15 w 17"/>
                  <a:gd name="T15" fmla="*/ 9 h 11"/>
                  <a:gd name="T16" fmla="*/ 11 w 17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1">
                    <a:moveTo>
                      <a:pt x="11" y="10"/>
                    </a:moveTo>
                    <a:cubicBezTo>
                      <a:pt x="9" y="11"/>
                      <a:pt x="8" y="8"/>
                      <a:pt x="7" y="7"/>
                    </a:cubicBezTo>
                    <a:cubicBezTo>
                      <a:pt x="5" y="5"/>
                      <a:pt x="1" y="4"/>
                      <a:pt x="0" y="1"/>
                    </a:cubicBezTo>
                    <a:cubicBezTo>
                      <a:pt x="4" y="0"/>
                      <a:pt x="5" y="1"/>
                      <a:pt x="8" y="5"/>
                    </a:cubicBezTo>
                    <a:cubicBezTo>
                      <a:pt x="9" y="4"/>
                      <a:pt x="9" y="2"/>
                      <a:pt x="10" y="1"/>
                    </a:cubicBezTo>
                    <a:cubicBezTo>
                      <a:pt x="10" y="3"/>
                      <a:pt x="10" y="4"/>
                      <a:pt x="12" y="4"/>
                    </a:cubicBezTo>
                    <a:cubicBezTo>
                      <a:pt x="13" y="6"/>
                      <a:pt x="16" y="5"/>
                      <a:pt x="17" y="7"/>
                    </a:cubicBezTo>
                    <a:cubicBezTo>
                      <a:pt x="16" y="8"/>
                      <a:pt x="16" y="9"/>
                      <a:pt x="15" y="9"/>
                    </a:cubicBezTo>
                    <a:cubicBezTo>
                      <a:pt x="14" y="9"/>
                      <a:pt x="12" y="9"/>
                      <a:pt x="11" y="10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0" name="Freeform 1656"/>
              <p:cNvSpPr/>
              <p:nvPr/>
            </p:nvSpPr>
            <p:spPr bwMode="auto">
              <a:xfrm>
                <a:off x="993" y="579"/>
                <a:ext cx="26" cy="15"/>
              </a:xfrm>
              <a:custGeom>
                <a:avLst/>
                <a:gdLst>
                  <a:gd name="T0" fmla="*/ 8 w 11"/>
                  <a:gd name="T1" fmla="*/ 6 h 6"/>
                  <a:gd name="T2" fmla="*/ 6 w 11"/>
                  <a:gd name="T3" fmla="*/ 6 h 6"/>
                  <a:gd name="T4" fmla="*/ 0 w 11"/>
                  <a:gd name="T5" fmla="*/ 5 h 6"/>
                  <a:gd name="T6" fmla="*/ 5 w 11"/>
                  <a:gd name="T7" fmla="*/ 0 h 6"/>
                  <a:gd name="T8" fmla="*/ 5 w 11"/>
                  <a:gd name="T9" fmla="*/ 0 h 6"/>
                  <a:gd name="T10" fmla="*/ 7 w 11"/>
                  <a:gd name="T11" fmla="*/ 2 h 6"/>
                  <a:gd name="T12" fmla="*/ 8 w 11"/>
                  <a:gd name="T13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8" y="6"/>
                    </a:moveTo>
                    <a:cubicBezTo>
                      <a:pt x="7" y="6"/>
                      <a:pt x="7" y="6"/>
                      <a:pt x="6" y="6"/>
                    </a:cubicBezTo>
                    <a:cubicBezTo>
                      <a:pt x="4" y="6"/>
                      <a:pt x="2" y="5"/>
                      <a:pt x="0" y="5"/>
                    </a:cubicBezTo>
                    <a:cubicBezTo>
                      <a:pt x="1" y="2"/>
                      <a:pt x="2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6" y="2"/>
                      <a:pt x="7" y="2"/>
                    </a:cubicBezTo>
                    <a:cubicBezTo>
                      <a:pt x="11" y="2"/>
                      <a:pt x="9" y="4"/>
                      <a:pt x="8" y="6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1" name="Freeform 1657"/>
              <p:cNvSpPr/>
              <p:nvPr/>
            </p:nvSpPr>
            <p:spPr bwMode="auto">
              <a:xfrm>
                <a:off x="965" y="567"/>
                <a:ext cx="19" cy="15"/>
              </a:xfrm>
              <a:custGeom>
                <a:avLst/>
                <a:gdLst>
                  <a:gd name="T0" fmla="*/ 0 w 8"/>
                  <a:gd name="T1" fmla="*/ 6 h 6"/>
                  <a:gd name="T2" fmla="*/ 6 w 8"/>
                  <a:gd name="T3" fmla="*/ 1 h 6"/>
                  <a:gd name="T4" fmla="*/ 7 w 8"/>
                  <a:gd name="T5" fmla="*/ 0 h 6"/>
                  <a:gd name="T6" fmla="*/ 8 w 8"/>
                  <a:gd name="T7" fmla="*/ 2 h 6"/>
                  <a:gd name="T8" fmla="*/ 0 w 8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6"/>
                    </a:moveTo>
                    <a:cubicBezTo>
                      <a:pt x="3" y="4"/>
                      <a:pt x="6" y="4"/>
                      <a:pt x="6" y="1"/>
                    </a:cubicBezTo>
                    <a:cubicBezTo>
                      <a:pt x="6" y="1"/>
                      <a:pt x="7" y="0"/>
                      <a:pt x="7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7" y="5"/>
                      <a:pt x="4" y="6"/>
                      <a:pt x="0" y="6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2" name="Freeform 1658"/>
              <p:cNvSpPr/>
              <p:nvPr/>
            </p:nvSpPr>
            <p:spPr bwMode="auto">
              <a:xfrm>
                <a:off x="925" y="636"/>
                <a:ext cx="16" cy="15"/>
              </a:xfrm>
              <a:custGeom>
                <a:avLst/>
                <a:gdLst>
                  <a:gd name="T0" fmla="*/ 4 w 7"/>
                  <a:gd name="T1" fmla="*/ 6 h 6"/>
                  <a:gd name="T2" fmla="*/ 0 w 7"/>
                  <a:gd name="T3" fmla="*/ 3 h 6"/>
                  <a:gd name="T4" fmla="*/ 6 w 7"/>
                  <a:gd name="T5" fmla="*/ 2 h 6"/>
                  <a:gd name="T6" fmla="*/ 6 w 7"/>
                  <a:gd name="T7" fmla="*/ 3 h 6"/>
                  <a:gd name="T8" fmla="*/ 4 w 7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4" y="6"/>
                    </a:moveTo>
                    <a:cubicBezTo>
                      <a:pt x="3" y="5"/>
                      <a:pt x="1" y="6"/>
                      <a:pt x="0" y="3"/>
                    </a:cubicBezTo>
                    <a:cubicBezTo>
                      <a:pt x="2" y="3"/>
                      <a:pt x="4" y="0"/>
                      <a:pt x="6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4"/>
                      <a:pt x="7" y="6"/>
                      <a:pt x="4" y="6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3" name="Freeform 1659"/>
              <p:cNvSpPr/>
              <p:nvPr/>
            </p:nvSpPr>
            <p:spPr bwMode="auto">
              <a:xfrm>
                <a:off x="429" y="950"/>
                <a:ext cx="40" cy="40"/>
              </a:xfrm>
              <a:custGeom>
                <a:avLst/>
                <a:gdLst>
                  <a:gd name="T0" fmla="*/ 10 w 17"/>
                  <a:gd name="T1" fmla="*/ 15 h 17"/>
                  <a:gd name="T2" fmla="*/ 7 w 17"/>
                  <a:gd name="T3" fmla="*/ 15 h 17"/>
                  <a:gd name="T4" fmla="*/ 1 w 17"/>
                  <a:gd name="T5" fmla="*/ 15 h 17"/>
                  <a:gd name="T6" fmla="*/ 1 w 17"/>
                  <a:gd name="T7" fmla="*/ 14 h 17"/>
                  <a:gd name="T8" fmla="*/ 2 w 17"/>
                  <a:gd name="T9" fmla="*/ 10 h 17"/>
                  <a:gd name="T10" fmla="*/ 3 w 17"/>
                  <a:gd name="T11" fmla="*/ 8 h 17"/>
                  <a:gd name="T12" fmla="*/ 7 w 17"/>
                  <a:gd name="T13" fmla="*/ 6 h 17"/>
                  <a:gd name="T14" fmla="*/ 3 w 17"/>
                  <a:gd name="T15" fmla="*/ 1 h 17"/>
                  <a:gd name="T16" fmla="*/ 9 w 17"/>
                  <a:gd name="T17" fmla="*/ 3 h 17"/>
                  <a:gd name="T18" fmla="*/ 16 w 17"/>
                  <a:gd name="T19" fmla="*/ 8 h 17"/>
                  <a:gd name="T20" fmla="*/ 10 w 17"/>
                  <a:gd name="T21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17">
                    <a:moveTo>
                      <a:pt x="10" y="15"/>
                    </a:moveTo>
                    <a:cubicBezTo>
                      <a:pt x="9" y="13"/>
                      <a:pt x="8" y="13"/>
                      <a:pt x="7" y="15"/>
                    </a:cubicBezTo>
                    <a:cubicBezTo>
                      <a:pt x="6" y="17"/>
                      <a:pt x="2" y="16"/>
                      <a:pt x="1" y="15"/>
                    </a:cubicBezTo>
                    <a:cubicBezTo>
                      <a:pt x="1" y="14"/>
                      <a:pt x="0" y="14"/>
                      <a:pt x="1" y="14"/>
                    </a:cubicBezTo>
                    <a:cubicBezTo>
                      <a:pt x="5" y="13"/>
                      <a:pt x="2" y="11"/>
                      <a:pt x="2" y="10"/>
                    </a:cubicBezTo>
                    <a:cubicBezTo>
                      <a:pt x="2" y="9"/>
                      <a:pt x="1" y="8"/>
                      <a:pt x="3" y="8"/>
                    </a:cubicBezTo>
                    <a:cubicBezTo>
                      <a:pt x="5" y="8"/>
                      <a:pt x="6" y="8"/>
                      <a:pt x="7" y="6"/>
                    </a:cubicBezTo>
                    <a:cubicBezTo>
                      <a:pt x="7" y="5"/>
                      <a:pt x="6" y="2"/>
                      <a:pt x="3" y="1"/>
                    </a:cubicBezTo>
                    <a:cubicBezTo>
                      <a:pt x="6" y="0"/>
                      <a:pt x="8" y="1"/>
                      <a:pt x="9" y="3"/>
                    </a:cubicBezTo>
                    <a:cubicBezTo>
                      <a:pt x="10" y="7"/>
                      <a:pt x="13" y="8"/>
                      <a:pt x="16" y="8"/>
                    </a:cubicBezTo>
                    <a:cubicBezTo>
                      <a:pt x="17" y="13"/>
                      <a:pt x="11" y="12"/>
                      <a:pt x="10" y="15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4" name="Freeform 1660"/>
              <p:cNvSpPr/>
              <p:nvPr/>
            </p:nvSpPr>
            <p:spPr bwMode="auto">
              <a:xfrm>
                <a:off x="407" y="1016"/>
                <a:ext cx="7" cy="5"/>
              </a:xfrm>
              <a:custGeom>
                <a:avLst/>
                <a:gdLst>
                  <a:gd name="T0" fmla="*/ 0 w 3"/>
                  <a:gd name="T1" fmla="*/ 1 h 2"/>
                  <a:gd name="T2" fmla="*/ 3 w 3"/>
                  <a:gd name="T3" fmla="*/ 1 h 2"/>
                  <a:gd name="T4" fmla="*/ 3 w 3"/>
                  <a:gd name="T5" fmla="*/ 2 h 2"/>
                  <a:gd name="T6" fmla="*/ 0 w 3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0" y="1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2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5" name="Freeform 1661"/>
              <p:cNvSpPr/>
              <p:nvPr/>
            </p:nvSpPr>
            <p:spPr bwMode="auto">
              <a:xfrm>
                <a:off x="730" y="1314"/>
                <a:ext cx="7" cy="9"/>
              </a:xfrm>
              <a:custGeom>
                <a:avLst/>
                <a:gdLst>
                  <a:gd name="T0" fmla="*/ 0 w 3"/>
                  <a:gd name="T1" fmla="*/ 0 h 4"/>
                  <a:gd name="T2" fmla="*/ 2 w 3"/>
                  <a:gd name="T3" fmla="*/ 2 h 4"/>
                  <a:gd name="T4" fmla="*/ 0 w 3"/>
                  <a:gd name="T5" fmla="*/ 2 h 4"/>
                  <a:gd name="T6" fmla="*/ 0 w 3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0"/>
                    </a:moveTo>
                    <a:cubicBezTo>
                      <a:pt x="1" y="1"/>
                      <a:pt x="3" y="1"/>
                      <a:pt x="2" y="2"/>
                    </a:cubicBezTo>
                    <a:cubicBezTo>
                      <a:pt x="2" y="4"/>
                      <a:pt x="1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B3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6" name="Freeform 1662"/>
              <p:cNvSpPr/>
              <p:nvPr/>
            </p:nvSpPr>
            <p:spPr bwMode="auto">
              <a:xfrm>
                <a:off x="1150" y="446"/>
                <a:ext cx="157" cy="155"/>
              </a:xfrm>
              <a:custGeom>
                <a:avLst/>
                <a:gdLst>
                  <a:gd name="T0" fmla="*/ 39 w 66"/>
                  <a:gd name="T1" fmla="*/ 0 h 65"/>
                  <a:gd name="T2" fmla="*/ 42 w 66"/>
                  <a:gd name="T3" fmla="*/ 2 h 65"/>
                  <a:gd name="T4" fmla="*/ 44 w 66"/>
                  <a:gd name="T5" fmla="*/ 6 h 65"/>
                  <a:gd name="T6" fmla="*/ 47 w 66"/>
                  <a:gd name="T7" fmla="*/ 11 h 65"/>
                  <a:gd name="T8" fmla="*/ 57 w 66"/>
                  <a:gd name="T9" fmla="*/ 35 h 65"/>
                  <a:gd name="T10" fmla="*/ 57 w 66"/>
                  <a:gd name="T11" fmla="*/ 38 h 65"/>
                  <a:gd name="T12" fmla="*/ 60 w 66"/>
                  <a:gd name="T13" fmla="*/ 45 h 65"/>
                  <a:gd name="T14" fmla="*/ 66 w 66"/>
                  <a:gd name="T15" fmla="*/ 53 h 65"/>
                  <a:gd name="T16" fmla="*/ 65 w 66"/>
                  <a:gd name="T17" fmla="*/ 60 h 65"/>
                  <a:gd name="T18" fmla="*/ 59 w 66"/>
                  <a:gd name="T19" fmla="*/ 57 h 65"/>
                  <a:gd name="T20" fmla="*/ 56 w 66"/>
                  <a:gd name="T21" fmla="*/ 54 h 65"/>
                  <a:gd name="T22" fmla="*/ 53 w 66"/>
                  <a:gd name="T23" fmla="*/ 51 h 65"/>
                  <a:gd name="T24" fmla="*/ 49 w 66"/>
                  <a:gd name="T25" fmla="*/ 47 h 65"/>
                  <a:gd name="T26" fmla="*/ 45 w 66"/>
                  <a:gd name="T27" fmla="*/ 42 h 65"/>
                  <a:gd name="T28" fmla="*/ 41 w 66"/>
                  <a:gd name="T29" fmla="*/ 40 h 65"/>
                  <a:gd name="T30" fmla="*/ 39 w 66"/>
                  <a:gd name="T31" fmla="*/ 44 h 65"/>
                  <a:gd name="T32" fmla="*/ 40 w 66"/>
                  <a:gd name="T33" fmla="*/ 50 h 65"/>
                  <a:gd name="T34" fmla="*/ 40 w 66"/>
                  <a:gd name="T35" fmla="*/ 56 h 65"/>
                  <a:gd name="T36" fmla="*/ 37 w 66"/>
                  <a:gd name="T37" fmla="*/ 59 h 65"/>
                  <a:gd name="T38" fmla="*/ 29 w 66"/>
                  <a:gd name="T39" fmla="*/ 61 h 65"/>
                  <a:gd name="T40" fmla="*/ 28 w 66"/>
                  <a:gd name="T41" fmla="*/ 61 h 65"/>
                  <a:gd name="T42" fmla="*/ 18 w 66"/>
                  <a:gd name="T43" fmla="*/ 61 h 65"/>
                  <a:gd name="T44" fmla="*/ 0 w 66"/>
                  <a:gd name="T45" fmla="*/ 62 h 65"/>
                  <a:gd name="T46" fmla="*/ 1 w 66"/>
                  <a:gd name="T47" fmla="*/ 60 h 65"/>
                  <a:gd name="T48" fmla="*/ 11 w 66"/>
                  <a:gd name="T49" fmla="*/ 56 h 65"/>
                  <a:gd name="T50" fmla="*/ 12 w 66"/>
                  <a:gd name="T51" fmla="*/ 55 h 65"/>
                  <a:gd name="T52" fmla="*/ 26 w 66"/>
                  <a:gd name="T53" fmla="*/ 52 h 65"/>
                  <a:gd name="T54" fmla="*/ 22 w 66"/>
                  <a:gd name="T55" fmla="*/ 50 h 65"/>
                  <a:gd name="T56" fmla="*/ 19 w 66"/>
                  <a:gd name="T57" fmla="*/ 50 h 65"/>
                  <a:gd name="T58" fmla="*/ 16 w 66"/>
                  <a:gd name="T59" fmla="*/ 48 h 65"/>
                  <a:gd name="T60" fmla="*/ 18 w 66"/>
                  <a:gd name="T61" fmla="*/ 46 h 65"/>
                  <a:gd name="T62" fmla="*/ 21 w 66"/>
                  <a:gd name="T63" fmla="*/ 40 h 65"/>
                  <a:gd name="T64" fmla="*/ 28 w 66"/>
                  <a:gd name="T65" fmla="*/ 37 h 65"/>
                  <a:gd name="T66" fmla="*/ 31 w 66"/>
                  <a:gd name="T67" fmla="*/ 41 h 65"/>
                  <a:gd name="T68" fmla="*/ 31 w 66"/>
                  <a:gd name="T69" fmla="*/ 44 h 65"/>
                  <a:gd name="T70" fmla="*/ 35 w 66"/>
                  <a:gd name="T71" fmla="*/ 31 h 65"/>
                  <a:gd name="T72" fmla="*/ 29 w 66"/>
                  <a:gd name="T73" fmla="*/ 30 h 65"/>
                  <a:gd name="T74" fmla="*/ 27 w 66"/>
                  <a:gd name="T75" fmla="*/ 35 h 65"/>
                  <a:gd name="T76" fmla="*/ 22 w 66"/>
                  <a:gd name="T77" fmla="*/ 38 h 65"/>
                  <a:gd name="T78" fmla="*/ 19 w 66"/>
                  <a:gd name="T79" fmla="*/ 34 h 65"/>
                  <a:gd name="T80" fmla="*/ 23 w 66"/>
                  <a:gd name="T81" fmla="*/ 31 h 65"/>
                  <a:gd name="T82" fmla="*/ 24 w 66"/>
                  <a:gd name="T83" fmla="*/ 30 h 65"/>
                  <a:gd name="T84" fmla="*/ 18 w 66"/>
                  <a:gd name="T85" fmla="*/ 25 h 65"/>
                  <a:gd name="T86" fmla="*/ 24 w 66"/>
                  <a:gd name="T87" fmla="*/ 19 h 65"/>
                  <a:gd name="T88" fmla="*/ 23 w 66"/>
                  <a:gd name="T89" fmla="*/ 7 h 65"/>
                  <a:gd name="T90" fmla="*/ 23 w 66"/>
                  <a:gd name="T91" fmla="*/ 7 h 65"/>
                  <a:gd name="T92" fmla="*/ 39 w 66"/>
                  <a:gd name="T93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6" h="65">
                    <a:moveTo>
                      <a:pt x="39" y="0"/>
                    </a:moveTo>
                    <a:cubicBezTo>
                      <a:pt x="40" y="0"/>
                      <a:pt x="41" y="1"/>
                      <a:pt x="42" y="2"/>
                    </a:cubicBezTo>
                    <a:cubicBezTo>
                      <a:pt x="43" y="3"/>
                      <a:pt x="43" y="5"/>
                      <a:pt x="44" y="6"/>
                    </a:cubicBezTo>
                    <a:cubicBezTo>
                      <a:pt x="45" y="8"/>
                      <a:pt x="47" y="10"/>
                      <a:pt x="47" y="11"/>
                    </a:cubicBezTo>
                    <a:cubicBezTo>
                      <a:pt x="49" y="20"/>
                      <a:pt x="53" y="27"/>
                      <a:pt x="57" y="35"/>
                    </a:cubicBezTo>
                    <a:cubicBezTo>
                      <a:pt x="57" y="36"/>
                      <a:pt x="57" y="37"/>
                      <a:pt x="57" y="38"/>
                    </a:cubicBezTo>
                    <a:cubicBezTo>
                      <a:pt x="59" y="40"/>
                      <a:pt x="59" y="43"/>
                      <a:pt x="60" y="45"/>
                    </a:cubicBezTo>
                    <a:cubicBezTo>
                      <a:pt x="62" y="48"/>
                      <a:pt x="64" y="50"/>
                      <a:pt x="66" y="53"/>
                    </a:cubicBezTo>
                    <a:cubicBezTo>
                      <a:pt x="66" y="56"/>
                      <a:pt x="66" y="58"/>
                      <a:pt x="65" y="60"/>
                    </a:cubicBezTo>
                    <a:cubicBezTo>
                      <a:pt x="62" y="61"/>
                      <a:pt x="61" y="59"/>
                      <a:pt x="59" y="57"/>
                    </a:cubicBezTo>
                    <a:cubicBezTo>
                      <a:pt x="58" y="56"/>
                      <a:pt x="57" y="55"/>
                      <a:pt x="56" y="54"/>
                    </a:cubicBezTo>
                    <a:cubicBezTo>
                      <a:pt x="56" y="53"/>
                      <a:pt x="55" y="52"/>
                      <a:pt x="53" y="51"/>
                    </a:cubicBezTo>
                    <a:cubicBezTo>
                      <a:pt x="51" y="51"/>
                      <a:pt x="51" y="49"/>
                      <a:pt x="49" y="47"/>
                    </a:cubicBezTo>
                    <a:cubicBezTo>
                      <a:pt x="48" y="45"/>
                      <a:pt x="47" y="43"/>
                      <a:pt x="45" y="42"/>
                    </a:cubicBezTo>
                    <a:cubicBezTo>
                      <a:pt x="44" y="41"/>
                      <a:pt x="43" y="39"/>
                      <a:pt x="41" y="40"/>
                    </a:cubicBezTo>
                    <a:cubicBezTo>
                      <a:pt x="39" y="41"/>
                      <a:pt x="39" y="42"/>
                      <a:pt x="39" y="44"/>
                    </a:cubicBezTo>
                    <a:cubicBezTo>
                      <a:pt x="39" y="46"/>
                      <a:pt x="40" y="48"/>
                      <a:pt x="40" y="50"/>
                    </a:cubicBezTo>
                    <a:cubicBezTo>
                      <a:pt x="40" y="52"/>
                      <a:pt x="41" y="54"/>
                      <a:pt x="40" y="56"/>
                    </a:cubicBezTo>
                    <a:cubicBezTo>
                      <a:pt x="39" y="57"/>
                      <a:pt x="36" y="56"/>
                      <a:pt x="37" y="59"/>
                    </a:cubicBezTo>
                    <a:cubicBezTo>
                      <a:pt x="36" y="62"/>
                      <a:pt x="33" y="63"/>
                      <a:pt x="29" y="61"/>
                    </a:cubicBezTo>
                    <a:cubicBezTo>
                      <a:pt x="29" y="61"/>
                      <a:pt x="28" y="61"/>
                      <a:pt x="28" y="61"/>
                    </a:cubicBezTo>
                    <a:cubicBezTo>
                      <a:pt x="25" y="60"/>
                      <a:pt x="22" y="58"/>
                      <a:pt x="18" y="61"/>
                    </a:cubicBezTo>
                    <a:cubicBezTo>
                      <a:pt x="12" y="58"/>
                      <a:pt x="7" y="65"/>
                      <a:pt x="0" y="62"/>
                    </a:cubicBezTo>
                    <a:cubicBezTo>
                      <a:pt x="0" y="61"/>
                      <a:pt x="0" y="60"/>
                      <a:pt x="1" y="60"/>
                    </a:cubicBezTo>
                    <a:cubicBezTo>
                      <a:pt x="4" y="59"/>
                      <a:pt x="7" y="55"/>
                      <a:pt x="11" y="56"/>
                    </a:cubicBezTo>
                    <a:cubicBezTo>
                      <a:pt x="11" y="56"/>
                      <a:pt x="12" y="56"/>
                      <a:pt x="12" y="55"/>
                    </a:cubicBezTo>
                    <a:cubicBezTo>
                      <a:pt x="17" y="51"/>
                      <a:pt x="19" y="51"/>
                      <a:pt x="26" y="52"/>
                    </a:cubicBezTo>
                    <a:cubicBezTo>
                      <a:pt x="25" y="51"/>
                      <a:pt x="24" y="51"/>
                      <a:pt x="22" y="50"/>
                    </a:cubicBezTo>
                    <a:cubicBezTo>
                      <a:pt x="21" y="50"/>
                      <a:pt x="20" y="50"/>
                      <a:pt x="19" y="50"/>
                    </a:cubicBezTo>
                    <a:cubicBezTo>
                      <a:pt x="17" y="50"/>
                      <a:pt x="16" y="50"/>
                      <a:pt x="16" y="48"/>
                    </a:cubicBezTo>
                    <a:cubicBezTo>
                      <a:pt x="16" y="47"/>
                      <a:pt x="17" y="46"/>
                      <a:pt x="18" y="46"/>
                    </a:cubicBezTo>
                    <a:cubicBezTo>
                      <a:pt x="21" y="45"/>
                      <a:pt x="22" y="43"/>
                      <a:pt x="21" y="40"/>
                    </a:cubicBezTo>
                    <a:cubicBezTo>
                      <a:pt x="23" y="37"/>
                      <a:pt x="25" y="37"/>
                      <a:pt x="28" y="37"/>
                    </a:cubicBezTo>
                    <a:cubicBezTo>
                      <a:pt x="30" y="37"/>
                      <a:pt x="32" y="38"/>
                      <a:pt x="31" y="41"/>
                    </a:cubicBezTo>
                    <a:cubicBezTo>
                      <a:pt x="30" y="42"/>
                      <a:pt x="30" y="43"/>
                      <a:pt x="31" y="44"/>
                    </a:cubicBezTo>
                    <a:cubicBezTo>
                      <a:pt x="29" y="39"/>
                      <a:pt x="36" y="36"/>
                      <a:pt x="35" y="31"/>
                    </a:cubicBezTo>
                    <a:cubicBezTo>
                      <a:pt x="31" y="32"/>
                      <a:pt x="31" y="32"/>
                      <a:pt x="29" y="30"/>
                    </a:cubicBezTo>
                    <a:cubicBezTo>
                      <a:pt x="29" y="32"/>
                      <a:pt x="28" y="33"/>
                      <a:pt x="27" y="35"/>
                    </a:cubicBezTo>
                    <a:cubicBezTo>
                      <a:pt x="26" y="38"/>
                      <a:pt x="24" y="38"/>
                      <a:pt x="22" y="38"/>
                    </a:cubicBezTo>
                    <a:cubicBezTo>
                      <a:pt x="20" y="38"/>
                      <a:pt x="19" y="36"/>
                      <a:pt x="19" y="34"/>
                    </a:cubicBezTo>
                    <a:cubicBezTo>
                      <a:pt x="19" y="31"/>
                      <a:pt x="21" y="31"/>
                      <a:pt x="23" y="31"/>
                    </a:cubicBezTo>
                    <a:cubicBezTo>
                      <a:pt x="24" y="31"/>
                      <a:pt x="24" y="30"/>
                      <a:pt x="24" y="30"/>
                    </a:cubicBezTo>
                    <a:cubicBezTo>
                      <a:pt x="23" y="27"/>
                      <a:pt x="18" y="30"/>
                      <a:pt x="18" y="25"/>
                    </a:cubicBezTo>
                    <a:cubicBezTo>
                      <a:pt x="19" y="21"/>
                      <a:pt x="21" y="20"/>
                      <a:pt x="24" y="19"/>
                    </a:cubicBezTo>
                    <a:cubicBezTo>
                      <a:pt x="21" y="16"/>
                      <a:pt x="21" y="10"/>
                      <a:pt x="23" y="7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9" y="6"/>
                      <a:pt x="33" y="0"/>
                      <a:pt x="39" y="0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7" name="Freeform 1663"/>
              <p:cNvSpPr/>
              <p:nvPr/>
            </p:nvSpPr>
            <p:spPr bwMode="auto">
              <a:xfrm>
                <a:off x="1157" y="437"/>
                <a:ext cx="86" cy="121"/>
              </a:xfrm>
              <a:custGeom>
                <a:avLst/>
                <a:gdLst>
                  <a:gd name="T0" fmla="*/ 36 w 36"/>
                  <a:gd name="T1" fmla="*/ 4 h 51"/>
                  <a:gd name="T2" fmla="*/ 26 w 36"/>
                  <a:gd name="T3" fmla="*/ 12 h 51"/>
                  <a:gd name="T4" fmla="*/ 20 w 36"/>
                  <a:gd name="T5" fmla="*/ 11 h 51"/>
                  <a:gd name="T6" fmla="*/ 23 w 36"/>
                  <a:gd name="T7" fmla="*/ 22 h 51"/>
                  <a:gd name="T8" fmla="*/ 17 w 36"/>
                  <a:gd name="T9" fmla="*/ 28 h 51"/>
                  <a:gd name="T10" fmla="*/ 20 w 36"/>
                  <a:gd name="T11" fmla="*/ 32 h 51"/>
                  <a:gd name="T12" fmla="*/ 23 w 36"/>
                  <a:gd name="T13" fmla="*/ 34 h 51"/>
                  <a:gd name="T14" fmla="*/ 20 w 36"/>
                  <a:gd name="T15" fmla="*/ 36 h 51"/>
                  <a:gd name="T16" fmla="*/ 17 w 36"/>
                  <a:gd name="T17" fmla="*/ 38 h 51"/>
                  <a:gd name="T18" fmla="*/ 20 w 36"/>
                  <a:gd name="T19" fmla="*/ 41 h 51"/>
                  <a:gd name="T20" fmla="*/ 23 w 36"/>
                  <a:gd name="T21" fmla="*/ 39 h 51"/>
                  <a:gd name="T22" fmla="*/ 27 w 36"/>
                  <a:gd name="T23" fmla="*/ 32 h 51"/>
                  <a:gd name="T24" fmla="*/ 29 w 36"/>
                  <a:gd name="T25" fmla="*/ 34 h 51"/>
                  <a:gd name="T26" fmla="*/ 33 w 36"/>
                  <a:gd name="T27" fmla="*/ 33 h 51"/>
                  <a:gd name="T28" fmla="*/ 33 w 36"/>
                  <a:gd name="T29" fmla="*/ 37 h 51"/>
                  <a:gd name="T30" fmla="*/ 29 w 36"/>
                  <a:gd name="T31" fmla="*/ 43 h 51"/>
                  <a:gd name="T32" fmla="*/ 29 w 36"/>
                  <a:gd name="T33" fmla="*/ 47 h 51"/>
                  <a:gd name="T34" fmla="*/ 30 w 36"/>
                  <a:gd name="T35" fmla="*/ 50 h 51"/>
                  <a:gd name="T36" fmla="*/ 28 w 36"/>
                  <a:gd name="T37" fmla="*/ 50 h 51"/>
                  <a:gd name="T38" fmla="*/ 26 w 36"/>
                  <a:gd name="T39" fmla="*/ 48 h 51"/>
                  <a:gd name="T40" fmla="*/ 26 w 36"/>
                  <a:gd name="T41" fmla="*/ 47 h 51"/>
                  <a:gd name="T42" fmla="*/ 26 w 36"/>
                  <a:gd name="T43" fmla="*/ 42 h 51"/>
                  <a:gd name="T44" fmla="*/ 19 w 36"/>
                  <a:gd name="T45" fmla="*/ 44 h 51"/>
                  <a:gd name="T46" fmla="*/ 14 w 36"/>
                  <a:gd name="T47" fmla="*/ 46 h 51"/>
                  <a:gd name="T48" fmla="*/ 12 w 36"/>
                  <a:gd name="T49" fmla="*/ 43 h 51"/>
                  <a:gd name="T50" fmla="*/ 12 w 36"/>
                  <a:gd name="T51" fmla="*/ 30 h 51"/>
                  <a:gd name="T52" fmla="*/ 4 w 36"/>
                  <a:gd name="T53" fmla="*/ 38 h 51"/>
                  <a:gd name="T54" fmla="*/ 5 w 36"/>
                  <a:gd name="T55" fmla="*/ 34 h 51"/>
                  <a:gd name="T56" fmla="*/ 3 w 36"/>
                  <a:gd name="T57" fmla="*/ 35 h 51"/>
                  <a:gd name="T58" fmla="*/ 0 w 36"/>
                  <a:gd name="T59" fmla="*/ 31 h 51"/>
                  <a:gd name="T60" fmla="*/ 5 w 36"/>
                  <a:gd name="T61" fmla="*/ 28 h 51"/>
                  <a:gd name="T62" fmla="*/ 3 w 36"/>
                  <a:gd name="T63" fmla="*/ 22 h 51"/>
                  <a:gd name="T64" fmla="*/ 8 w 36"/>
                  <a:gd name="T65" fmla="*/ 25 h 51"/>
                  <a:gd name="T66" fmla="*/ 9 w 36"/>
                  <a:gd name="T67" fmla="*/ 20 h 51"/>
                  <a:gd name="T68" fmla="*/ 13 w 36"/>
                  <a:gd name="T69" fmla="*/ 19 h 51"/>
                  <a:gd name="T70" fmla="*/ 13 w 36"/>
                  <a:gd name="T71" fmla="*/ 20 h 51"/>
                  <a:gd name="T72" fmla="*/ 12 w 36"/>
                  <a:gd name="T73" fmla="*/ 21 h 51"/>
                  <a:gd name="T74" fmla="*/ 13 w 36"/>
                  <a:gd name="T75" fmla="*/ 20 h 51"/>
                  <a:gd name="T76" fmla="*/ 12 w 36"/>
                  <a:gd name="T77" fmla="*/ 17 h 51"/>
                  <a:gd name="T78" fmla="*/ 11 w 36"/>
                  <a:gd name="T79" fmla="*/ 9 h 51"/>
                  <a:gd name="T80" fmla="*/ 12 w 36"/>
                  <a:gd name="T81" fmla="*/ 7 h 51"/>
                  <a:gd name="T82" fmla="*/ 14 w 36"/>
                  <a:gd name="T83" fmla="*/ 10 h 51"/>
                  <a:gd name="T84" fmla="*/ 20 w 36"/>
                  <a:gd name="T85" fmla="*/ 3 h 51"/>
                  <a:gd name="T86" fmla="*/ 26 w 36"/>
                  <a:gd name="T87" fmla="*/ 4 h 51"/>
                  <a:gd name="T88" fmla="*/ 26 w 36"/>
                  <a:gd name="T89" fmla="*/ 4 h 51"/>
                  <a:gd name="T90" fmla="*/ 28 w 36"/>
                  <a:gd name="T91" fmla="*/ 5 h 51"/>
                  <a:gd name="T92" fmla="*/ 30 w 36"/>
                  <a:gd name="T93" fmla="*/ 4 h 51"/>
                  <a:gd name="T94" fmla="*/ 32 w 36"/>
                  <a:gd name="T95" fmla="*/ 1 h 51"/>
                  <a:gd name="T96" fmla="*/ 34 w 36"/>
                  <a:gd name="T97" fmla="*/ 2 h 51"/>
                  <a:gd name="T98" fmla="*/ 36 w 36"/>
                  <a:gd name="T99" fmla="*/ 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6" h="51">
                    <a:moveTo>
                      <a:pt x="36" y="4"/>
                    </a:moveTo>
                    <a:cubicBezTo>
                      <a:pt x="33" y="7"/>
                      <a:pt x="27" y="6"/>
                      <a:pt x="26" y="12"/>
                    </a:cubicBezTo>
                    <a:cubicBezTo>
                      <a:pt x="25" y="12"/>
                      <a:pt x="22" y="12"/>
                      <a:pt x="20" y="11"/>
                    </a:cubicBezTo>
                    <a:cubicBezTo>
                      <a:pt x="22" y="15"/>
                      <a:pt x="15" y="20"/>
                      <a:pt x="23" y="22"/>
                    </a:cubicBezTo>
                    <a:cubicBezTo>
                      <a:pt x="22" y="25"/>
                      <a:pt x="18" y="24"/>
                      <a:pt x="17" y="28"/>
                    </a:cubicBezTo>
                    <a:cubicBezTo>
                      <a:pt x="16" y="31"/>
                      <a:pt x="19" y="32"/>
                      <a:pt x="20" y="32"/>
                    </a:cubicBezTo>
                    <a:cubicBezTo>
                      <a:pt x="22" y="31"/>
                      <a:pt x="23" y="32"/>
                      <a:pt x="23" y="34"/>
                    </a:cubicBezTo>
                    <a:cubicBezTo>
                      <a:pt x="24" y="36"/>
                      <a:pt x="21" y="35"/>
                      <a:pt x="20" y="36"/>
                    </a:cubicBezTo>
                    <a:cubicBezTo>
                      <a:pt x="19" y="37"/>
                      <a:pt x="17" y="35"/>
                      <a:pt x="17" y="38"/>
                    </a:cubicBezTo>
                    <a:cubicBezTo>
                      <a:pt x="17" y="39"/>
                      <a:pt x="18" y="41"/>
                      <a:pt x="20" y="41"/>
                    </a:cubicBezTo>
                    <a:cubicBezTo>
                      <a:pt x="21" y="41"/>
                      <a:pt x="23" y="41"/>
                      <a:pt x="23" y="39"/>
                    </a:cubicBezTo>
                    <a:cubicBezTo>
                      <a:pt x="23" y="37"/>
                      <a:pt x="25" y="35"/>
                      <a:pt x="27" y="32"/>
                    </a:cubicBezTo>
                    <a:cubicBezTo>
                      <a:pt x="27" y="36"/>
                      <a:pt x="28" y="36"/>
                      <a:pt x="29" y="34"/>
                    </a:cubicBezTo>
                    <a:cubicBezTo>
                      <a:pt x="31" y="33"/>
                      <a:pt x="32" y="33"/>
                      <a:pt x="33" y="33"/>
                    </a:cubicBezTo>
                    <a:cubicBezTo>
                      <a:pt x="34" y="34"/>
                      <a:pt x="34" y="36"/>
                      <a:pt x="33" y="37"/>
                    </a:cubicBezTo>
                    <a:cubicBezTo>
                      <a:pt x="32" y="39"/>
                      <a:pt x="33" y="43"/>
                      <a:pt x="29" y="43"/>
                    </a:cubicBezTo>
                    <a:cubicBezTo>
                      <a:pt x="30" y="44"/>
                      <a:pt x="27" y="46"/>
                      <a:pt x="29" y="47"/>
                    </a:cubicBezTo>
                    <a:cubicBezTo>
                      <a:pt x="30" y="48"/>
                      <a:pt x="31" y="49"/>
                      <a:pt x="30" y="50"/>
                    </a:cubicBezTo>
                    <a:cubicBezTo>
                      <a:pt x="30" y="51"/>
                      <a:pt x="29" y="50"/>
                      <a:pt x="28" y="50"/>
                    </a:cubicBezTo>
                    <a:cubicBezTo>
                      <a:pt x="27" y="50"/>
                      <a:pt x="26" y="49"/>
                      <a:pt x="26" y="48"/>
                    </a:cubicBezTo>
                    <a:cubicBezTo>
                      <a:pt x="26" y="48"/>
                      <a:pt x="26" y="48"/>
                      <a:pt x="26" y="47"/>
                    </a:cubicBezTo>
                    <a:cubicBezTo>
                      <a:pt x="25" y="46"/>
                      <a:pt x="29" y="43"/>
                      <a:pt x="26" y="42"/>
                    </a:cubicBezTo>
                    <a:cubicBezTo>
                      <a:pt x="24" y="41"/>
                      <a:pt x="21" y="42"/>
                      <a:pt x="19" y="44"/>
                    </a:cubicBezTo>
                    <a:cubicBezTo>
                      <a:pt x="18" y="46"/>
                      <a:pt x="16" y="46"/>
                      <a:pt x="14" y="46"/>
                    </a:cubicBezTo>
                    <a:cubicBezTo>
                      <a:pt x="11" y="46"/>
                      <a:pt x="13" y="44"/>
                      <a:pt x="12" y="43"/>
                    </a:cubicBezTo>
                    <a:cubicBezTo>
                      <a:pt x="9" y="38"/>
                      <a:pt x="8" y="34"/>
                      <a:pt x="12" y="30"/>
                    </a:cubicBezTo>
                    <a:cubicBezTo>
                      <a:pt x="9" y="32"/>
                      <a:pt x="11" y="38"/>
                      <a:pt x="4" y="38"/>
                    </a:cubicBezTo>
                    <a:cubicBezTo>
                      <a:pt x="3" y="36"/>
                      <a:pt x="5" y="35"/>
                      <a:pt x="5" y="34"/>
                    </a:cubicBezTo>
                    <a:cubicBezTo>
                      <a:pt x="4" y="34"/>
                      <a:pt x="3" y="35"/>
                      <a:pt x="3" y="35"/>
                    </a:cubicBezTo>
                    <a:cubicBezTo>
                      <a:pt x="0" y="34"/>
                      <a:pt x="1" y="32"/>
                      <a:pt x="0" y="31"/>
                    </a:cubicBezTo>
                    <a:cubicBezTo>
                      <a:pt x="2" y="28"/>
                      <a:pt x="2" y="28"/>
                      <a:pt x="5" y="28"/>
                    </a:cubicBezTo>
                    <a:cubicBezTo>
                      <a:pt x="4" y="26"/>
                      <a:pt x="0" y="24"/>
                      <a:pt x="3" y="22"/>
                    </a:cubicBezTo>
                    <a:cubicBezTo>
                      <a:pt x="6" y="20"/>
                      <a:pt x="7" y="23"/>
                      <a:pt x="8" y="25"/>
                    </a:cubicBezTo>
                    <a:cubicBezTo>
                      <a:pt x="9" y="24"/>
                      <a:pt x="9" y="22"/>
                      <a:pt x="9" y="20"/>
                    </a:cubicBezTo>
                    <a:cubicBezTo>
                      <a:pt x="10" y="18"/>
                      <a:pt x="11" y="18"/>
                      <a:pt x="13" y="19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2" y="20"/>
                      <a:pt x="13" y="20"/>
                    </a:cubicBezTo>
                    <a:cubicBezTo>
                      <a:pt x="13" y="19"/>
                      <a:pt x="13" y="17"/>
                      <a:pt x="12" y="17"/>
                    </a:cubicBezTo>
                    <a:cubicBezTo>
                      <a:pt x="8" y="13"/>
                      <a:pt x="8" y="13"/>
                      <a:pt x="11" y="9"/>
                    </a:cubicBezTo>
                    <a:cubicBezTo>
                      <a:pt x="11" y="9"/>
                      <a:pt x="11" y="8"/>
                      <a:pt x="12" y="7"/>
                    </a:cubicBezTo>
                    <a:cubicBezTo>
                      <a:pt x="13" y="8"/>
                      <a:pt x="13" y="10"/>
                      <a:pt x="14" y="10"/>
                    </a:cubicBezTo>
                    <a:cubicBezTo>
                      <a:pt x="17" y="8"/>
                      <a:pt x="17" y="4"/>
                      <a:pt x="20" y="3"/>
                    </a:cubicBezTo>
                    <a:cubicBezTo>
                      <a:pt x="22" y="6"/>
                      <a:pt x="24" y="6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7" y="4"/>
                      <a:pt x="27" y="4"/>
                      <a:pt x="28" y="5"/>
                    </a:cubicBezTo>
                    <a:cubicBezTo>
                      <a:pt x="29" y="4"/>
                      <a:pt x="29" y="4"/>
                      <a:pt x="30" y="4"/>
                    </a:cubicBezTo>
                    <a:cubicBezTo>
                      <a:pt x="34" y="5"/>
                      <a:pt x="29" y="0"/>
                      <a:pt x="32" y="1"/>
                    </a:cubicBezTo>
                    <a:cubicBezTo>
                      <a:pt x="33" y="0"/>
                      <a:pt x="33" y="1"/>
                      <a:pt x="34" y="2"/>
                    </a:cubicBezTo>
                    <a:cubicBezTo>
                      <a:pt x="34" y="3"/>
                      <a:pt x="35" y="4"/>
                      <a:pt x="36" y="4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8" name="Freeform 1664"/>
              <p:cNvSpPr/>
              <p:nvPr/>
            </p:nvSpPr>
            <p:spPr bwMode="auto">
              <a:xfrm>
                <a:off x="1243" y="387"/>
                <a:ext cx="21" cy="81"/>
              </a:xfrm>
              <a:custGeom>
                <a:avLst/>
                <a:gdLst>
                  <a:gd name="T0" fmla="*/ 3 w 9"/>
                  <a:gd name="T1" fmla="*/ 1 h 34"/>
                  <a:gd name="T2" fmla="*/ 4 w 9"/>
                  <a:gd name="T3" fmla="*/ 4 h 34"/>
                  <a:gd name="T4" fmla="*/ 5 w 9"/>
                  <a:gd name="T5" fmla="*/ 10 h 34"/>
                  <a:gd name="T6" fmla="*/ 5 w 9"/>
                  <a:gd name="T7" fmla="*/ 10 h 34"/>
                  <a:gd name="T8" fmla="*/ 5 w 9"/>
                  <a:gd name="T9" fmla="*/ 10 h 34"/>
                  <a:gd name="T10" fmla="*/ 7 w 9"/>
                  <a:gd name="T11" fmla="*/ 9 h 34"/>
                  <a:gd name="T12" fmla="*/ 9 w 9"/>
                  <a:gd name="T13" fmla="*/ 12 h 34"/>
                  <a:gd name="T14" fmla="*/ 9 w 9"/>
                  <a:gd name="T15" fmla="*/ 14 h 34"/>
                  <a:gd name="T16" fmla="*/ 9 w 9"/>
                  <a:gd name="T17" fmla="*/ 22 h 34"/>
                  <a:gd name="T18" fmla="*/ 9 w 9"/>
                  <a:gd name="T19" fmla="*/ 23 h 34"/>
                  <a:gd name="T20" fmla="*/ 8 w 9"/>
                  <a:gd name="T21" fmla="*/ 27 h 34"/>
                  <a:gd name="T22" fmla="*/ 9 w 9"/>
                  <a:gd name="T23" fmla="*/ 30 h 34"/>
                  <a:gd name="T24" fmla="*/ 7 w 9"/>
                  <a:gd name="T25" fmla="*/ 34 h 34"/>
                  <a:gd name="T26" fmla="*/ 5 w 9"/>
                  <a:gd name="T27" fmla="*/ 30 h 34"/>
                  <a:gd name="T28" fmla="*/ 1 w 9"/>
                  <a:gd name="T29" fmla="*/ 10 h 34"/>
                  <a:gd name="T30" fmla="*/ 1 w 9"/>
                  <a:gd name="T31" fmla="*/ 6 h 34"/>
                  <a:gd name="T32" fmla="*/ 2 w 9"/>
                  <a:gd name="T33" fmla="*/ 2 h 34"/>
                  <a:gd name="T34" fmla="*/ 2 w 9"/>
                  <a:gd name="T35" fmla="*/ 1 h 34"/>
                  <a:gd name="T36" fmla="*/ 3 w 9"/>
                  <a:gd name="T37" fmla="*/ 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34">
                    <a:moveTo>
                      <a:pt x="3" y="1"/>
                    </a:moveTo>
                    <a:cubicBezTo>
                      <a:pt x="3" y="2"/>
                      <a:pt x="3" y="3"/>
                      <a:pt x="4" y="4"/>
                    </a:cubicBezTo>
                    <a:cubicBezTo>
                      <a:pt x="5" y="6"/>
                      <a:pt x="5" y="8"/>
                      <a:pt x="5" y="10"/>
                    </a:cubicBezTo>
                    <a:cubicBezTo>
                      <a:pt x="5" y="11"/>
                      <a:pt x="6" y="11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9"/>
                      <a:pt x="5" y="8"/>
                      <a:pt x="7" y="9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9" y="13"/>
                      <a:pt x="9" y="14"/>
                    </a:cubicBezTo>
                    <a:cubicBezTo>
                      <a:pt x="7" y="16"/>
                      <a:pt x="8" y="19"/>
                      <a:pt x="9" y="22"/>
                    </a:cubicBezTo>
                    <a:cubicBezTo>
                      <a:pt x="9" y="22"/>
                      <a:pt x="9" y="23"/>
                      <a:pt x="9" y="23"/>
                    </a:cubicBezTo>
                    <a:cubicBezTo>
                      <a:pt x="9" y="24"/>
                      <a:pt x="8" y="25"/>
                      <a:pt x="8" y="27"/>
                    </a:cubicBezTo>
                    <a:cubicBezTo>
                      <a:pt x="8" y="28"/>
                      <a:pt x="9" y="29"/>
                      <a:pt x="9" y="30"/>
                    </a:cubicBezTo>
                    <a:cubicBezTo>
                      <a:pt x="9" y="32"/>
                      <a:pt x="9" y="33"/>
                      <a:pt x="7" y="34"/>
                    </a:cubicBezTo>
                    <a:cubicBezTo>
                      <a:pt x="5" y="33"/>
                      <a:pt x="6" y="31"/>
                      <a:pt x="5" y="30"/>
                    </a:cubicBezTo>
                    <a:cubicBezTo>
                      <a:pt x="3" y="23"/>
                      <a:pt x="3" y="17"/>
                      <a:pt x="1" y="10"/>
                    </a:cubicBezTo>
                    <a:cubicBezTo>
                      <a:pt x="1" y="9"/>
                      <a:pt x="1" y="8"/>
                      <a:pt x="1" y="6"/>
                    </a:cubicBezTo>
                    <a:cubicBezTo>
                      <a:pt x="0" y="5"/>
                      <a:pt x="1" y="3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3" y="1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09" name="Freeform 1665"/>
              <p:cNvSpPr/>
              <p:nvPr/>
            </p:nvSpPr>
            <p:spPr bwMode="auto">
              <a:xfrm>
                <a:off x="1186" y="430"/>
                <a:ext cx="33" cy="35"/>
              </a:xfrm>
              <a:custGeom>
                <a:avLst/>
                <a:gdLst>
                  <a:gd name="T0" fmla="*/ 8 w 14"/>
                  <a:gd name="T1" fmla="*/ 7 h 15"/>
                  <a:gd name="T2" fmla="*/ 5 w 14"/>
                  <a:gd name="T3" fmla="*/ 13 h 15"/>
                  <a:gd name="T4" fmla="*/ 3 w 14"/>
                  <a:gd name="T5" fmla="*/ 15 h 15"/>
                  <a:gd name="T6" fmla="*/ 1 w 14"/>
                  <a:gd name="T7" fmla="*/ 14 h 15"/>
                  <a:gd name="T8" fmla="*/ 0 w 14"/>
                  <a:gd name="T9" fmla="*/ 10 h 15"/>
                  <a:gd name="T10" fmla="*/ 10 w 14"/>
                  <a:gd name="T11" fmla="*/ 0 h 15"/>
                  <a:gd name="T12" fmla="*/ 14 w 14"/>
                  <a:gd name="T13" fmla="*/ 7 h 15"/>
                  <a:gd name="T14" fmla="*/ 14 w 14"/>
                  <a:gd name="T15" fmla="*/ 7 h 15"/>
                  <a:gd name="T16" fmla="*/ 8 w 14"/>
                  <a:gd name="T17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5">
                    <a:moveTo>
                      <a:pt x="8" y="7"/>
                    </a:moveTo>
                    <a:cubicBezTo>
                      <a:pt x="8" y="9"/>
                      <a:pt x="5" y="10"/>
                      <a:pt x="5" y="13"/>
                    </a:cubicBezTo>
                    <a:cubicBezTo>
                      <a:pt x="5" y="14"/>
                      <a:pt x="4" y="15"/>
                      <a:pt x="3" y="15"/>
                    </a:cubicBezTo>
                    <a:cubicBezTo>
                      <a:pt x="2" y="15"/>
                      <a:pt x="1" y="15"/>
                      <a:pt x="1" y="14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2" y="6"/>
                      <a:pt x="8" y="5"/>
                      <a:pt x="10" y="0"/>
                    </a:cubicBezTo>
                    <a:cubicBezTo>
                      <a:pt x="10" y="3"/>
                      <a:pt x="13" y="5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8"/>
                      <a:pt x="10" y="8"/>
                      <a:pt x="8" y="7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0" name="Freeform 1666"/>
              <p:cNvSpPr/>
              <p:nvPr/>
            </p:nvSpPr>
            <p:spPr bwMode="auto">
              <a:xfrm>
                <a:off x="1243" y="401"/>
                <a:ext cx="14" cy="62"/>
              </a:xfrm>
              <a:custGeom>
                <a:avLst/>
                <a:gdLst>
                  <a:gd name="T0" fmla="*/ 2 w 6"/>
                  <a:gd name="T1" fmla="*/ 0 h 26"/>
                  <a:gd name="T2" fmla="*/ 6 w 6"/>
                  <a:gd name="T3" fmla="*/ 24 h 26"/>
                  <a:gd name="T4" fmla="*/ 5 w 6"/>
                  <a:gd name="T5" fmla="*/ 25 h 26"/>
                  <a:gd name="T6" fmla="*/ 3 w 6"/>
                  <a:gd name="T7" fmla="*/ 21 h 26"/>
                  <a:gd name="T8" fmla="*/ 1 w 6"/>
                  <a:gd name="T9" fmla="*/ 6 h 26"/>
                  <a:gd name="T10" fmla="*/ 2 w 6"/>
                  <a:gd name="T1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26">
                    <a:moveTo>
                      <a:pt x="2" y="0"/>
                    </a:moveTo>
                    <a:cubicBezTo>
                      <a:pt x="3" y="8"/>
                      <a:pt x="4" y="16"/>
                      <a:pt x="6" y="24"/>
                    </a:cubicBezTo>
                    <a:cubicBezTo>
                      <a:pt x="6" y="25"/>
                      <a:pt x="6" y="26"/>
                      <a:pt x="5" y="25"/>
                    </a:cubicBezTo>
                    <a:cubicBezTo>
                      <a:pt x="3" y="24"/>
                      <a:pt x="2" y="23"/>
                      <a:pt x="3" y="21"/>
                    </a:cubicBezTo>
                    <a:cubicBezTo>
                      <a:pt x="2" y="16"/>
                      <a:pt x="1" y="11"/>
                      <a:pt x="1" y="6"/>
                    </a:cubicBezTo>
                    <a:cubicBezTo>
                      <a:pt x="1" y="4"/>
                      <a:pt x="0" y="2"/>
                      <a:pt x="2" y="0"/>
                    </a:cubicBezTo>
                    <a:close/>
                  </a:path>
                </a:pathLst>
              </a:custGeom>
              <a:solidFill>
                <a:srgbClr val="F9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1" name="Freeform 1667"/>
              <p:cNvSpPr/>
              <p:nvPr/>
            </p:nvSpPr>
            <p:spPr bwMode="auto">
              <a:xfrm>
                <a:off x="1214" y="377"/>
                <a:ext cx="19" cy="15"/>
              </a:xfrm>
              <a:custGeom>
                <a:avLst/>
                <a:gdLst>
                  <a:gd name="T0" fmla="*/ 1 w 8"/>
                  <a:gd name="T1" fmla="*/ 4 h 6"/>
                  <a:gd name="T2" fmla="*/ 0 w 8"/>
                  <a:gd name="T3" fmla="*/ 0 h 6"/>
                  <a:gd name="T4" fmla="*/ 4 w 8"/>
                  <a:gd name="T5" fmla="*/ 1 h 6"/>
                  <a:gd name="T6" fmla="*/ 8 w 8"/>
                  <a:gd name="T7" fmla="*/ 3 h 6"/>
                  <a:gd name="T8" fmla="*/ 6 w 8"/>
                  <a:gd name="T9" fmla="*/ 6 h 6"/>
                  <a:gd name="T10" fmla="*/ 1 w 8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4"/>
                    </a:moveTo>
                    <a:cubicBezTo>
                      <a:pt x="1" y="2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1"/>
                    </a:cubicBezTo>
                    <a:cubicBezTo>
                      <a:pt x="5" y="2"/>
                      <a:pt x="7" y="1"/>
                      <a:pt x="8" y="3"/>
                    </a:cubicBezTo>
                    <a:cubicBezTo>
                      <a:pt x="6" y="3"/>
                      <a:pt x="7" y="6"/>
                      <a:pt x="6" y="6"/>
                    </a:cubicBezTo>
                    <a:cubicBezTo>
                      <a:pt x="4" y="6"/>
                      <a:pt x="3" y="5"/>
                      <a:pt x="1" y="4"/>
                    </a:cubicBezTo>
                    <a:close/>
                  </a:path>
                </a:pathLst>
              </a:custGeom>
              <a:solidFill>
                <a:srgbClr val="FE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2" name="Freeform 1668"/>
              <p:cNvSpPr/>
              <p:nvPr/>
            </p:nvSpPr>
            <p:spPr bwMode="auto">
              <a:xfrm>
                <a:off x="1235" y="392"/>
                <a:ext cx="15" cy="23"/>
              </a:xfrm>
              <a:custGeom>
                <a:avLst/>
                <a:gdLst>
                  <a:gd name="T0" fmla="*/ 5 w 6"/>
                  <a:gd name="T1" fmla="*/ 4 h 10"/>
                  <a:gd name="T2" fmla="*/ 4 w 6"/>
                  <a:gd name="T3" fmla="*/ 10 h 10"/>
                  <a:gd name="T4" fmla="*/ 5 w 6"/>
                  <a:gd name="T5" fmla="*/ 0 h 10"/>
                  <a:gd name="T6" fmla="*/ 5 w 6"/>
                  <a:gd name="T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5" y="4"/>
                    </a:moveTo>
                    <a:cubicBezTo>
                      <a:pt x="4" y="6"/>
                      <a:pt x="6" y="8"/>
                      <a:pt x="4" y="10"/>
                    </a:cubicBezTo>
                    <a:cubicBezTo>
                      <a:pt x="3" y="7"/>
                      <a:pt x="0" y="3"/>
                      <a:pt x="5" y="0"/>
                    </a:cubicBezTo>
                    <a:cubicBezTo>
                      <a:pt x="5" y="1"/>
                      <a:pt x="5" y="3"/>
                      <a:pt x="5" y="4"/>
                    </a:cubicBezTo>
                    <a:close/>
                  </a:path>
                </a:pathLst>
              </a:custGeom>
              <a:solidFill>
                <a:srgbClr val="FC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3" name="Freeform 1669"/>
              <p:cNvSpPr/>
              <p:nvPr/>
            </p:nvSpPr>
            <p:spPr bwMode="auto">
              <a:xfrm>
                <a:off x="1245" y="370"/>
                <a:ext cx="12" cy="19"/>
              </a:xfrm>
              <a:custGeom>
                <a:avLst/>
                <a:gdLst>
                  <a:gd name="T0" fmla="*/ 2 w 5"/>
                  <a:gd name="T1" fmla="*/ 8 h 8"/>
                  <a:gd name="T2" fmla="*/ 1 w 5"/>
                  <a:gd name="T3" fmla="*/ 8 h 8"/>
                  <a:gd name="T4" fmla="*/ 1 w 5"/>
                  <a:gd name="T5" fmla="*/ 8 h 8"/>
                  <a:gd name="T6" fmla="*/ 3 w 5"/>
                  <a:gd name="T7" fmla="*/ 0 h 8"/>
                  <a:gd name="T8" fmla="*/ 2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2" y="8"/>
                    </a:move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5"/>
                      <a:pt x="1" y="2"/>
                      <a:pt x="3" y="0"/>
                    </a:cubicBezTo>
                    <a:cubicBezTo>
                      <a:pt x="5" y="3"/>
                      <a:pt x="2" y="5"/>
                      <a:pt x="2" y="8"/>
                    </a:cubicBezTo>
                    <a:close/>
                  </a:path>
                </a:pathLst>
              </a:custGeom>
              <a:solidFill>
                <a:srgbClr val="A8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4" name="Freeform 1670"/>
              <p:cNvSpPr/>
              <p:nvPr/>
            </p:nvSpPr>
            <p:spPr bwMode="auto">
              <a:xfrm>
                <a:off x="1193" y="408"/>
                <a:ext cx="14" cy="12"/>
              </a:xfrm>
              <a:custGeom>
                <a:avLst/>
                <a:gdLst>
                  <a:gd name="T0" fmla="*/ 2 w 6"/>
                  <a:gd name="T1" fmla="*/ 0 h 5"/>
                  <a:gd name="T2" fmla="*/ 6 w 6"/>
                  <a:gd name="T3" fmla="*/ 4 h 5"/>
                  <a:gd name="T4" fmla="*/ 2 w 6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4" y="0"/>
                      <a:pt x="5" y="2"/>
                      <a:pt x="6" y="4"/>
                    </a:cubicBezTo>
                    <a:cubicBezTo>
                      <a:pt x="4" y="3"/>
                      <a:pt x="0" y="5"/>
                      <a:pt x="2" y="0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5" name="Freeform 1671"/>
              <p:cNvSpPr/>
              <p:nvPr/>
            </p:nvSpPr>
            <p:spPr bwMode="auto">
              <a:xfrm>
                <a:off x="1219" y="432"/>
                <a:ext cx="9" cy="12"/>
              </a:xfrm>
              <a:custGeom>
                <a:avLst/>
                <a:gdLst>
                  <a:gd name="T0" fmla="*/ 2 w 4"/>
                  <a:gd name="T1" fmla="*/ 5 h 5"/>
                  <a:gd name="T2" fmla="*/ 4 w 4"/>
                  <a:gd name="T3" fmla="*/ 0 h 5"/>
                  <a:gd name="T4" fmla="*/ 2 w 4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2" y="5"/>
                    </a:moveTo>
                    <a:cubicBezTo>
                      <a:pt x="0" y="2"/>
                      <a:pt x="0" y="1"/>
                      <a:pt x="4" y="0"/>
                    </a:cubicBezTo>
                    <a:cubicBezTo>
                      <a:pt x="4" y="2"/>
                      <a:pt x="1" y="3"/>
                      <a:pt x="2" y="5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6" name="Freeform 1672"/>
              <p:cNvSpPr/>
              <p:nvPr/>
            </p:nvSpPr>
            <p:spPr bwMode="auto">
              <a:xfrm>
                <a:off x="1233" y="434"/>
                <a:ext cx="10" cy="7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2 h 3"/>
                  <a:gd name="T4" fmla="*/ 3 w 4"/>
                  <a:gd name="T5" fmla="*/ 0 h 3"/>
                  <a:gd name="T6" fmla="*/ 2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2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7" name="Freeform 1673"/>
              <p:cNvSpPr/>
              <p:nvPr/>
            </p:nvSpPr>
            <p:spPr bwMode="auto">
              <a:xfrm>
                <a:off x="1224" y="444"/>
                <a:ext cx="4" cy="7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2 h 3"/>
                  <a:gd name="T4" fmla="*/ 0 w 2"/>
                  <a:gd name="T5" fmla="*/ 0 h 3"/>
                  <a:gd name="T6" fmla="*/ 2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2" y="2"/>
                      <a:pt x="2" y="3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1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8" name="Freeform 1674"/>
              <p:cNvSpPr/>
              <p:nvPr/>
            </p:nvSpPr>
            <p:spPr bwMode="auto">
              <a:xfrm>
                <a:off x="545" y="914"/>
                <a:ext cx="43" cy="29"/>
              </a:xfrm>
              <a:custGeom>
                <a:avLst/>
                <a:gdLst>
                  <a:gd name="T0" fmla="*/ 14 w 18"/>
                  <a:gd name="T1" fmla="*/ 11 h 12"/>
                  <a:gd name="T2" fmla="*/ 2 w 18"/>
                  <a:gd name="T3" fmla="*/ 12 h 12"/>
                  <a:gd name="T4" fmla="*/ 4 w 18"/>
                  <a:gd name="T5" fmla="*/ 8 h 12"/>
                  <a:gd name="T6" fmla="*/ 0 w 18"/>
                  <a:gd name="T7" fmla="*/ 5 h 12"/>
                  <a:gd name="T8" fmla="*/ 9 w 18"/>
                  <a:gd name="T9" fmla="*/ 5 h 12"/>
                  <a:gd name="T10" fmla="*/ 8 w 18"/>
                  <a:gd name="T11" fmla="*/ 6 h 12"/>
                  <a:gd name="T12" fmla="*/ 9 w 18"/>
                  <a:gd name="T13" fmla="*/ 5 h 12"/>
                  <a:gd name="T14" fmla="*/ 12 w 18"/>
                  <a:gd name="T15" fmla="*/ 6 h 12"/>
                  <a:gd name="T16" fmla="*/ 14 w 18"/>
                  <a:gd name="T17" fmla="*/ 4 h 12"/>
                  <a:gd name="T18" fmla="*/ 17 w 18"/>
                  <a:gd name="T19" fmla="*/ 0 h 12"/>
                  <a:gd name="T20" fmla="*/ 15 w 18"/>
                  <a:gd name="T21" fmla="*/ 11 h 12"/>
                  <a:gd name="T22" fmla="*/ 14 w 18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2">
                    <a:moveTo>
                      <a:pt x="14" y="11"/>
                    </a:moveTo>
                    <a:cubicBezTo>
                      <a:pt x="10" y="10"/>
                      <a:pt x="6" y="12"/>
                      <a:pt x="2" y="12"/>
                    </a:cubicBezTo>
                    <a:cubicBezTo>
                      <a:pt x="2" y="10"/>
                      <a:pt x="1" y="8"/>
                      <a:pt x="4" y="8"/>
                    </a:cubicBezTo>
                    <a:cubicBezTo>
                      <a:pt x="3" y="6"/>
                      <a:pt x="1" y="7"/>
                      <a:pt x="0" y="5"/>
                    </a:cubicBezTo>
                    <a:cubicBezTo>
                      <a:pt x="3" y="6"/>
                      <a:pt x="6" y="2"/>
                      <a:pt x="9" y="5"/>
                    </a:cubicBezTo>
                    <a:cubicBezTo>
                      <a:pt x="8" y="5"/>
                      <a:pt x="8" y="6"/>
                      <a:pt x="8" y="6"/>
                    </a:cubicBezTo>
                    <a:cubicBezTo>
                      <a:pt x="8" y="6"/>
                      <a:pt x="9" y="6"/>
                      <a:pt x="9" y="5"/>
                    </a:cubicBezTo>
                    <a:cubicBezTo>
                      <a:pt x="10" y="5"/>
                      <a:pt x="11" y="6"/>
                      <a:pt x="12" y="6"/>
                    </a:cubicBezTo>
                    <a:cubicBezTo>
                      <a:pt x="14" y="6"/>
                      <a:pt x="15" y="7"/>
                      <a:pt x="14" y="4"/>
                    </a:cubicBezTo>
                    <a:cubicBezTo>
                      <a:pt x="13" y="2"/>
                      <a:pt x="15" y="2"/>
                      <a:pt x="17" y="0"/>
                    </a:cubicBezTo>
                    <a:cubicBezTo>
                      <a:pt x="16" y="4"/>
                      <a:pt x="18" y="8"/>
                      <a:pt x="15" y="11"/>
                    </a:cubicBezTo>
                    <a:cubicBezTo>
                      <a:pt x="15" y="11"/>
                      <a:pt x="14" y="11"/>
                      <a:pt x="14" y="11"/>
                    </a:cubicBezTo>
                    <a:close/>
                  </a:path>
                </a:pathLst>
              </a:custGeom>
              <a:solidFill>
                <a:srgbClr val="7D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19" name="Freeform 1675"/>
              <p:cNvSpPr/>
              <p:nvPr/>
            </p:nvSpPr>
            <p:spPr bwMode="auto">
              <a:xfrm>
                <a:off x="583" y="948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2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0" y="1"/>
                      <a:pt x="2" y="0"/>
                    </a:cubicBezTo>
                    <a:cubicBezTo>
                      <a:pt x="2" y="2"/>
                      <a:pt x="3" y="3"/>
                      <a:pt x="0" y="4"/>
                    </a:cubicBezTo>
                    <a:close/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0" name="Freeform 1676"/>
              <p:cNvSpPr/>
              <p:nvPr/>
            </p:nvSpPr>
            <p:spPr bwMode="auto">
              <a:xfrm>
                <a:off x="1655" y="311"/>
                <a:ext cx="29" cy="47"/>
              </a:xfrm>
              <a:custGeom>
                <a:avLst/>
                <a:gdLst>
                  <a:gd name="T0" fmla="*/ 10 w 12"/>
                  <a:gd name="T1" fmla="*/ 12 h 20"/>
                  <a:gd name="T2" fmla="*/ 10 w 12"/>
                  <a:gd name="T3" fmla="*/ 13 h 20"/>
                  <a:gd name="T4" fmla="*/ 11 w 12"/>
                  <a:gd name="T5" fmla="*/ 15 h 20"/>
                  <a:gd name="T6" fmla="*/ 10 w 12"/>
                  <a:gd name="T7" fmla="*/ 17 h 20"/>
                  <a:gd name="T8" fmla="*/ 9 w 12"/>
                  <a:gd name="T9" fmla="*/ 20 h 20"/>
                  <a:gd name="T10" fmla="*/ 4 w 12"/>
                  <a:gd name="T11" fmla="*/ 19 h 20"/>
                  <a:gd name="T12" fmla="*/ 0 w 12"/>
                  <a:gd name="T13" fmla="*/ 16 h 20"/>
                  <a:gd name="T14" fmla="*/ 3 w 12"/>
                  <a:gd name="T15" fmla="*/ 3 h 20"/>
                  <a:gd name="T16" fmla="*/ 5 w 12"/>
                  <a:gd name="T17" fmla="*/ 0 h 20"/>
                  <a:gd name="T18" fmla="*/ 6 w 12"/>
                  <a:gd name="T19" fmla="*/ 5 h 20"/>
                  <a:gd name="T20" fmla="*/ 4 w 12"/>
                  <a:gd name="T21" fmla="*/ 10 h 20"/>
                  <a:gd name="T22" fmla="*/ 4 w 12"/>
                  <a:gd name="T23" fmla="*/ 10 h 20"/>
                  <a:gd name="T24" fmla="*/ 10 w 12"/>
                  <a:gd name="T25" fmla="*/ 1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20">
                    <a:moveTo>
                      <a:pt x="10" y="12"/>
                    </a:moveTo>
                    <a:cubicBezTo>
                      <a:pt x="10" y="12"/>
                      <a:pt x="10" y="13"/>
                      <a:pt x="10" y="13"/>
                    </a:cubicBezTo>
                    <a:cubicBezTo>
                      <a:pt x="10" y="15"/>
                      <a:pt x="9" y="15"/>
                      <a:pt x="11" y="15"/>
                    </a:cubicBezTo>
                    <a:cubicBezTo>
                      <a:pt x="12" y="16"/>
                      <a:pt x="11" y="17"/>
                      <a:pt x="10" y="17"/>
                    </a:cubicBezTo>
                    <a:cubicBezTo>
                      <a:pt x="10" y="18"/>
                      <a:pt x="10" y="19"/>
                      <a:pt x="9" y="20"/>
                    </a:cubicBezTo>
                    <a:cubicBezTo>
                      <a:pt x="8" y="18"/>
                      <a:pt x="6" y="18"/>
                      <a:pt x="4" y="19"/>
                    </a:cubicBezTo>
                    <a:cubicBezTo>
                      <a:pt x="2" y="19"/>
                      <a:pt x="1" y="18"/>
                      <a:pt x="0" y="16"/>
                    </a:cubicBezTo>
                    <a:cubicBezTo>
                      <a:pt x="2" y="12"/>
                      <a:pt x="2" y="7"/>
                      <a:pt x="3" y="3"/>
                    </a:cubicBezTo>
                    <a:cubicBezTo>
                      <a:pt x="4" y="2"/>
                      <a:pt x="5" y="1"/>
                      <a:pt x="5" y="0"/>
                    </a:cubicBezTo>
                    <a:cubicBezTo>
                      <a:pt x="7" y="1"/>
                      <a:pt x="7" y="3"/>
                      <a:pt x="6" y="5"/>
                    </a:cubicBezTo>
                    <a:cubicBezTo>
                      <a:pt x="5" y="6"/>
                      <a:pt x="5" y="8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7" y="6"/>
                      <a:pt x="8" y="11"/>
                      <a:pt x="10" y="12"/>
                    </a:cubicBezTo>
                    <a:close/>
                  </a:path>
                </a:pathLst>
              </a:custGeom>
              <a:solidFill>
                <a:srgbClr val="77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1" name="Freeform 1677"/>
              <p:cNvSpPr/>
              <p:nvPr/>
            </p:nvSpPr>
            <p:spPr bwMode="auto">
              <a:xfrm>
                <a:off x="1670" y="358"/>
                <a:ext cx="9" cy="38"/>
              </a:xfrm>
              <a:custGeom>
                <a:avLst/>
                <a:gdLst>
                  <a:gd name="T0" fmla="*/ 3 w 4"/>
                  <a:gd name="T1" fmla="*/ 16 h 16"/>
                  <a:gd name="T2" fmla="*/ 1 w 4"/>
                  <a:gd name="T3" fmla="*/ 11 h 16"/>
                  <a:gd name="T4" fmla="*/ 1 w 4"/>
                  <a:gd name="T5" fmla="*/ 2 h 16"/>
                  <a:gd name="T6" fmla="*/ 3 w 4"/>
                  <a:gd name="T7" fmla="*/ 0 h 16"/>
                  <a:gd name="T8" fmla="*/ 3 w 4"/>
                  <a:gd name="T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6">
                    <a:moveTo>
                      <a:pt x="3" y="16"/>
                    </a:moveTo>
                    <a:cubicBezTo>
                      <a:pt x="1" y="14"/>
                      <a:pt x="0" y="14"/>
                      <a:pt x="1" y="11"/>
                    </a:cubicBezTo>
                    <a:cubicBezTo>
                      <a:pt x="3" y="8"/>
                      <a:pt x="0" y="5"/>
                      <a:pt x="1" y="2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4" y="5"/>
                      <a:pt x="3" y="10"/>
                      <a:pt x="3" y="16"/>
                    </a:cubicBezTo>
                    <a:close/>
                  </a:path>
                </a:pathLst>
              </a:custGeom>
              <a:solidFill>
                <a:srgbClr val="77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2" name="Freeform 1678"/>
              <p:cNvSpPr/>
              <p:nvPr/>
            </p:nvSpPr>
            <p:spPr bwMode="auto">
              <a:xfrm>
                <a:off x="1684" y="325"/>
                <a:ext cx="26" cy="14"/>
              </a:xfrm>
              <a:custGeom>
                <a:avLst/>
                <a:gdLst>
                  <a:gd name="T0" fmla="*/ 5 w 11"/>
                  <a:gd name="T1" fmla="*/ 5 h 6"/>
                  <a:gd name="T2" fmla="*/ 3 w 11"/>
                  <a:gd name="T3" fmla="*/ 4 h 6"/>
                  <a:gd name="T4" fmla="*/ 1 w 11"/>
                  <a:gd name="T5" fmla="*/ 3 h 6"/>
                  <a:gd name="T6" fmla="*/ 4 w 11"/>
                  <a:gd name="T7" fmla="*/ 3 h 6"/>
                  <a:gd name="T8" fmla="*/ 11 w 11"/>
                  <a:gd name="T9" fmla="*/ 2 h 6"/>
                  <a:gd name="T10" fmla="*/ 11 w 11"/>
                  <a:gd name="T11" fmla="*/ 4 h 6"/>
                  <a:gd name="T12" fmla="*/ 5 w 11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5" y="5"/>
                    </a:moveTo>
                    <a:cubicBezTo>
                      <a:pt x="4" y="4"/>
                      <a:pt x="4" y="4"/>
                      <a:pt x="3" y="4"/>
                    </a:cubicBezTo>
                    <a:cubicBezTo>
                      <a:pt x="2" y="3"/>
                      <a:pt x="0" y="4"/>
                      <a:pt x="1" y="3"/>
                    </a:cubicBezTo>
                    <a:cubicBezTo>
                      <a:pt x="1" y="0"/>
                      <a:pt x="3" y="2"/>
                      <a:pt x="4" y="3"/>
                    </a:cubicBezTo>
                    <a:cubicBezTo>
                      <a:pt x="6" y="4"/>
                      <a:pt x="8" y="0"/>
                      <a:pt x="11" y="2"/>
                    </a:cubicBezTo>
                    <a:cubicBezTo>
                      <a:pt x="11" y="2"/>
                      <a:pt x="11" y="3"/>
                      <a:pt x="11" y="4"/>
                    </a:cubicBezTo>
                    <a:cubicBezTo>
                      <a:pt x="9" y="6"/>
                      <a:pt x="7" y="5"/>
                      <a:pt x="5" y="5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3" name="Freeform 1679"/>
              <p:cNvSpPr/>
              <p:nvPr/>
            </p:nvSpPr>
            <p:spPr bwMode="auto">
              <a:xfrm>
                <a:off x="1672" y="396"/>
                <a:ext cx="10" cy="17"/>
              </a:xfrm>
              <a:custGeom>
                <a:avLst/>
                <a:gdLst>
                  <a:gd name="T0" fmla="*/ 1 w 4"/>
                  <a:gd name="T1" fmla="*/ 7 h 7"/>
                  <a:gd name="T2" fmla="*/ 2 w 4"/>
                  <a:gd name="T3" fmla="*/ 0 h 7"/>
                  <a:gd name="T4" fmla="*/ 1 w 4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1" y="7"/>
                    </a:moveTo>
                    <a:cubicBezTo>
                      <a:pt x="0" y="5"/>
                      <a:pt x="1" y="3"/>
                      <a:pt x="2" y="0"/>
                    </a:cubicBezTo>
                    <a:cubicBezTo>
                      <a:pt x="4" y="3"/>
                      <a:pt x="3" y="5"/>
                      <a:pt x="1" y="7"/>
                    </a:cubicBezTo>
                    <a:close/>
                  </a:path>
                </a:pathLst>
              </a:custGeom>
              <a:solidFill>
                <a:srgbClr val="77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4" name="Freeform 1680"/>
              <p:cNvSpPr/>
              <p:nvPr/>
            </p:nvSpPr>
            <p:spPr bwMode="auto">
              <a:xfrm>
                <a:off x="1696" y="332"/>
                <a:ext cx="14" cy="10"/>
              </a:xfrm>
              <a:custGeom>
                <a:avLst/>
                <a:gdLst>
                  <a:gd name="T0" fmla="*/ 0 w 6"/>
                  <a:gd name="T1" fmla="*/ 2 h 4"/>
                  <a:gd name="T2" fmla="*/ 6 w 6"/>
                  <a:gd name="T3" fmla="*/ 1 h 4"/>
                  <a:gd name="T4" fmla="*/ 0 w 6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0" y="2"/>
                    </a:moveTo>
                    <a:cubicBezTo>
                      <a:pt x="2" y="0"/>
                      <a:pt x="4" y="2"/>
                      <a:pt x="6" y="1"/>
                    </a:cubicBezTo>
                    <a:cubicBezTo>
                      <a:pt x="3" y="4"/>
                      <a:pt x="1" y="4"/>
                      <a:pt x="0" y="2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5" name="Freeform 1681"/>
              <p:cNvSpPr/>
              <p:nvPr/>
            </p:nvSpPr>
            <p:spPr bwMode="auto">
              <a:xfrm>
                <a:off x="1679" y="346"/>
                <a:ext cx="5" cy="8"/>
              </a:xfrm>
              <a:custGeom>
                <a:avLst/>
                <a:gdLst>
                  <a:gd name="T0" fmla="*/ 0 w 2"/>
                  <a:gd name="T1" fmla="*/ 2 h 3"/>
                  <a:gd name="T2" fmla="*/ 1 w 2"/>
                  <a:gd name="T3" fmla="*/ 0 h 3"/>
                  <a:gd name="T4" fmla="*/ 2 w 2"/>
                  <a:gd name="T5" fmla="*/ 0 h 3"/>
                  <a:gd name="T6" fmla="*/ 2 w 2"/>
                  <a:gd name="T7" fmla="*/ 2 h 3"/>
                  <a:gd name="T8" fmla="*/ 0 w 2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2"/>
                    </a:moveTo>
                    <a:cubicBezTo>
                      <a:pt x="0" y="2"/>
                      <a:pt x="1" y="1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3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6" name="Freeform 1682"/>
              <p:cNvSpPr/>
              <p:nvPr/>
            </p:nvSpPr>
            <p:spPr bwMode="auto">
              <a:xfrm>
                <a:off x="1670" y="415"/>
                <a:ext cx="7" cy="10"/>
              </a:xfrm>
              <a:custGeom>
                <a:avLst/>
                <a:gdLst>
                  <a:gd name="T0" fmla="*/ 1 w 3"/>
                  <a:gd name="T1" fmla="*/ 4 h 4"/>
                  <a:gd name="T2" fmla="*/ 2 w 3"/>
                  <a:gd name="T3" fmla="*/ 0 h 4"/>
                  <a:gd name="T4" fmla="*/ 1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1" y="4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3" y="2"/>
                      <a:pt x="3" y="3"/>
                      <a:pt x="1" y="4"/>
                    </a:cubicBezTo>
                    <a:close/>
                  </a:path>
                </a:pathLst>
              </a:custGeom>
              <a:solidFill>
                <a:srgbClr val="79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7" name="Freeform 1683"/>
              <p:cNvSpPr/>
              <p:nvPr/>
            </p:nvSpPr>
            <p:spPr bwMode="auto">
              <a:xfrm>
                <a:off x="1361" y="672"/>
                <a:ext cx="164" cy="152"/>
              </a:xfrm>
              <a:custGeom>
                <a:avLst/>
                <a:gdLst>
                  <a:gd name="T0" fmla="*/ 56 w 69"/>
                  <a:gd name="T1" fmla="*/ 27 h 64"/>
                  <a:gd name="T2" fmla="*/ 50 w 69"/>
                  <a:gd name="T3" fmla="*/ 27 h 64"/>
                  <a:gd name="T4" fmla="*/ 33 w 69"/>
                  <a:gd name="T5" fmla="*/ 43 h 64"/>
                  <a:gd name="T6" fmla="*/ 17 w 69"/>
                  <a:gd name="T7" fmla="*/ 58 h 64"/>
                  <a:gd name="T8" fmla="*/ 9 w 69"/>
                  <a:gd name="T9" fmla="*/ 64 h 64"/>
                  <a:gd name="T10" fmla="*/ 7 w 69"/>
                  <a:gd name="T11" fmla="*/ 63 h 64"/>
                  <a:gd name="T12" fmla="*/ 4 w 69"/>
                  <a:gd name="T13" fmla="*/ 58 h 64"/>
                  <a:gd name="T14" fmla="*/ 2 w 69"/>
                  <a:gd name="T15" fmla="*/ 57 h 64"/>
                  <a:gd name="T16" fmla="*/ 1 w 69"/>
                  <a:gd name="T17" fmla="*/ 53 h 64"/>
                  <a:gd name="T18" fmla="*/ 5 w 69"/>
                  <a:gd name="T19" fmla="*/ 53 h 64"/>
                  <a:gd name="T20" fmla="*/ 11 w 69"/>
                  <a:gd name="T21" fmla="*/ 55 h 64"/>
                  <a:gd name="T22" fmla="*/ 6 w 69"/>
                  <a:gd name="T23" fmla="*/ 41 h 64"/>
                  <a:gd name="T24" fmla="*/ 2 w 69"/>
                  <a:gd name="T25" fmla="*/ 41 h 64"/>
                  <a:gd name="T26" fmla="*/ 3 w 69"/>
                  <a:gd name="T27" fmla="*/ 35 h 64"/>
                  <a:gd name="T28" fmla="*/ 4 w 69"/>
                  <a:gd name="T29" fmla="*/ 35 h 64"/>
                  <a:gd name="T30" fmla="*/ 7 w 69"/>
                  <a:gd name="T31" fmla="*/ 34 h 64"/>
                  <a:gd name="T32" fmla="*/ 19 w 69"/>
                  <a:gd name="T33" fmla="*/ 38 h 64"/>
                  <a:gd name="T34" fmla="*/ 13 w 69"/>
                  <a:gd name="T35" fmla="*/ 33 h 64"/>
                  <a:gd name="T36" fmla="*/ 12 w 69"/>
                  <a:gd name="T37" fmla="*/ 31 h 64"/>
                  <a:gd name="T38" fmla="*/ 14 w 69"/>
                  <a:gd name="T39" fmla="*/ 30 h 64"/>
                  <a:gd name="T40" fmla="*/ 20 w 69"/>
                  <a:gd name="T41" fmla="*/ 28 h 64"/>
                  <a:gd name="T42" fmla="*/ 14 w 69"/>
                  <a:gd name="T43" fmla="*/ 15 h 64"/>
                  <a:gd name="T44" fmla="*/ 20 w 69"/>
                  <a:gd name="T45" fmla="*/ 2 h 64"/>
                  <a:gd name="T46" fmla="*/ 23 w 69"/>
                  <a:gd name="T47" fmla="*/ 1 h 64"/>
                  <a:gd name="T48" fmla="*/ 31 w 69"/>
                  <a:gd name="T49" fmla="*/ 3 h 64"/>
                  <a:gd name="T50" fmla="*/ 34 w 69"/>
                  <a:gd name="T51" fmla="*/ 3 h 64"/>
                  <a:gd name="T52" fmla="*/ 45 w 69"/>
                  <a:gd name="T53" fmla="*/ 7 h 64"/>
                  <a:gd name="T54" fmla="*/ 49 w 69"/>
                  <a:gd name="T55" fmla="*/ 8 h 64"/>
                  <a:gd name="T56" fmla="*/ 61 w 69"/>
                  <a:gd name="T57" fmla="*/ 11 h 64"/>
                  <a:gd name="T58" fmla="*/ 68 w 69"/>
                  <a:gd name="T59" fmla="*/ 16 h 64"/>
                  <a:gd name="T60" fmla="*/ 69 w 69"/>
                  <a:gd name="T61" fmla="*/ 25 h 64"/>
                  <a:gd name="T62" fmla="*/ 66 w 69"/>
                  <a:gd name="T63" fmla="*/ 30 h 64"/>
                  <a:gd name="T64" fmla="*/ 61 w 69"/>
                  <a:gd name="T65" fmla="*/ 24 h 64"/>
                  <a:gd name="T66" fmla="*/ 61 w 69"/>
                  <a:gd name="T67" fmla="*/ 25 h 64"/>
                  <a:gd name="T68" fmla="*/ 62 w 69"/>
                  <a:gd name="T69" fmla="*/ 30 h 64"/>
                  <a:gd name="T70" fmla="*/ 56 w 69"/>
                  <a:gd name="T71" fmla="*/ 2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9" h="64">
                    <a:moveTo>
                      <a:pt x="56" y="27"/>
                    </a:moveTo>
                    <a:cubicBezTo>
                      <a:pt x="54" y="23"/>
                      <a:pt x="51" y="26"/>
                      <a:pt x="50" y="27"/>
                    </a:cubicBezTo>
                    <a:cubicBezTo>
                      <a:pt x="43" y="31"/>
                      <a:pt x="38" y="37"/>
                      <a:pt x="33" y="43"/>
                    </a:cubicBezTo>
                    <a:cubicBezTo>
                      <a:pt x="28" y="48"/>
                      <a:pt x="22" y="53"/>
                      <a:pt x="17" y="58"/>
                    </a:cubicBezTo>
                    <a:cubicBezTo>
                      <a:pt x="14" y="59"/>
                      <a:pt x="13" y="64"/>
                      <a:pt x="9" y="64"/>
                    </a:cubicBezTo>
                    <a:cubicBezTo>
                      <a:pt x="8" y="64"/>
                      <a:pt x="7" y="63"/>
                      <a:pt x="7" y="63"/>
                    </a:cubicBezTo>
                    <a:cubicBezTo>
                      <a:pt x="2" y="63"/>
                      <a:pt x="4" y="60"/>
                      <a:pt x="4" y="58"/>
                    </a:cubicBezTo>
                    <a:cubicBezTo>
                      <a:pt x="4" y="57"/>
                      <a:pt x="3" y="57"/>
                      <a:pt x="2" y="57"/>
                    </a:cubicBezTo>
                    <a:cubicBezTo>
                      <a:pt x="1" y="56"/>
                      <a:pt x="0" y="54"/>
                      <a:pt x="1" y="53"/>
                    </a:cubicBezTo>
                    <a:cubicBezTo>
                      <a:pt x="2" y="51"/>
                      <a:pt x="3" y="52"/>
                      <a:pt x="5" y="53"/>
                    </a:cubicBezTo>
                    <a:cubicBezTo>
                      <a:pt x="7" y="54"/>
                      <a:pt x="9" y="54"/>
                      <a:pt x="11" y="55"/>
                    </a:cubicBezTo>
                    <a:cubicBezTo>
                      <a:pt x="12" y="50"/>
                      <a:pt x="4" y="46"/>
                      <a:pt x="6" y="41"/>
                    </a:cubicBezTo>
                    <a:cubicBezTo>
                      <a:pt x="4" y="43"/>
                      <a:pt x="4" y="43"/>
                      <a:pt x="2" y="41"/>
                    </a:cubicBezTo>
                    <a:cubicBezTo>
                      <a:pt x="4" y="39"/>
                      <a:pt x="1" y="37"/>
                      <a:pt x="3" y="35"/>
                    </a:cubicBezTo>
                    <a:cubicBezTo>
                      <a:pt x="3" y="35"/>
                      <a:pt x="4" y="35"/>
                      <a:pt x="4" y="35"/>
                    </a:cubicBezTo>
                    <a:cubicBezTo>
                      <a:pt x="5" y="35"/>
                      <a:pt x="6" y="34"/>
                      <a:pt x="7" y="34"/>
                    </a:cubicBezTo>
                    <a:cubicBezTo>
                      <a:pt x="12" y="33"/>
                      <a:pt x="16" y="36"/>
                      <a:pt x="19" y="38"/>
                    </a:cubicBezTo>
                    <a:cubicBezTo>
                      <a:pt x="17" y="37"/>
                      <a:pt x="16" y="34"/>
                      <a:pt x="13" y="33"/>
                    </a:cubicBezTo>
                    <a:cubicBezTo>
                      <a:pt x="12" y="33"/>
                      <a:pt x="12" y="32"/>
                      <a:pt x="12" y="31"/>
                    </a:cubicBezTo>
                    <a:cubicBezTo>
                      <a:pt x="13" y="30"/>
                      <a:pt x="14" y="30"/>
                      <a:pt x="14" y="30"/>
                    </a:cubicBezTo>
                    <a:cubicBezTo>
                      <a:pt x="17" y="32"/>
                      <a:pt x="18" y="29"/>
                      <a:pt x="20" y="28"/>
                    </a:cubicBezTo>
                    <a:cubicBezTo>
                      <a:pt x="14" y="25"/>
                      <a:pt x="15" y="20"/>
                      <a:pt x="14" y="15"/>
                    </a:cubicBezTo>
                    <a:cubicBezTo>
                      <a:pt x="13" y="9"/>
                      <a:pt x="19" y="7"/>
                      <a:pt x="20" y="2"/>
                    </a:cubicBezTo>
                    <a:cubicBezTo>
                      <a:pt x="20" y="1"/>
                      <a:pt x="22" y="0"/>
                      <a:pt x="23" y="1"/>
                    </a:cubicBezTo>
                    <a:cubicBezTo>
                      <a:pt x="26" y="3"/>
                      <a:pt x="28" y="3"/>
                      <a:pt x="31" y="3"/>
                    </a:cubicBezTo>
                    <a:cubicBezTo>
                      <a:pt x="32" y="2"/>
                      <a:pt x="33" y="3"/>
                      <a:pt x="34" y="3"/>
                    </a:cubicBezTo>
                    <a:cubicBezTo>
                      <a:pt x="38" y="4"/>
                      <a:pt x="41" y="7"/>
                      <a:pt x="45" y="7"/>
                    </a:cubicBezTo>
                    <a:cubicBezTo>
                      <a:pt x="46" y="7"/>
                      <a:pt x="48" y="7"/>
                      <a:pt x="49" y="8"/>
                    </a:cubicBezTo>
                    <a:cubicBezTo>
                      <a:pt x="53" y="10"/>
                      <a:pt x="57" y="10"/>
                      <a:pt x="61" y="11"/>
                    </a:cubicBezTo>
                    <a:cubicBezTo>
                      <a:pt x="63" y="14"/>
                      <a:pt x="67" y="13"/>
                      <a:pt x="68" y="16"/>
                    </a:cubicBezTo>
                    <a:cubicBezTo>
                      <a:pt x="68" y="19"/>
                      <a:pt x="67" y="22"/>
                      <a:pt x="69" y="25"/>
                    </a:cubicBezTo>
                    <a:cubicBezTo>
                      <a:pt x="66" y="25"/>
                      <a:pt x="63" y="25"/>
                      <a:pt x="66" y="30"/>
                    </a:cubicBezTo>
                    <a:cubicBezTo>
                      <a:pt x="63" y="28"/>
                      <a:pt x="65" y="24"/>
                      <a:pt x="61" y="24"/>
                    </a:cubicBezTo>
                    <a:cubicBezTo>
                      <a:pt x="61" y="24"/>
                      <a:pt x="61" y="24"/>
                      <a:pt x="61" y="25"/>
                    </a:cubicBezTo>
                    <a:cubicBezTo>
                      <a:pt x="62" y="26"/>
                      <a:pt x="64" y="29"/>
                      <a:pt x="62" y="30"/>
                    </a:cubicBezTo>
                    <a:cubicBezTo>
                      <a:pt x="59" y="32"/>
                      <a:pt x="59" y="27"/>
                      <a:pt x="56" y="27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8" name="Freeform 1684"/>
              <p:cNvSpPr/>
              <p:nvPr/>
            </p:nvSpPr>
            <p:spPr bwMode="auto">
              <a:xfrm>
                <a:off x="1475" y="750"/>
                <a:ext cx="21" cy="24"/>
              </a:xfrm>
              <a:custGeom>
                <a:avLst/>
                <a:gdLst>
                  <a:gd name="T0" fmla="*/ 0 w 9"/>
                  <a:gd name="T1" fmla="*/ 9 h 10"/>
                  <a:gd name="T2" fmla="*/ 5 w 9"/>
                  <a:gd name="T3" fmla="*/ 0 h 10"/>
                  <a:gd name="T4" fmla="*/ 8 w 9"/>
                  <a:gd name="T5" fmla="*/ 6 h 10"/>
                  <a:gd name="T6" fmla="*/ 7 w 9"/>
                  <a:gd name="T7" fmla="*/ 9 h 10"/>
                  <a:gd name="T8" fmla="*/ 0 w 9"/>
                  <a:gd name="T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0" y="9"/>
                    </a:moveTo>
                    <a:cubicBezTo>
                      <a:pt x="1" y="5"/>
                      <a:pt x="3" y="3"/>
                      <a:pt x="5" y="0"/>
                    </a:cubicBezTo>
                    <a:cubicBezTo>
                      <a:pt x="5" y="3"/>
                      <a:pt x="3" y="5"/>
                      <a:pt x="8" y="6"/>
                    </a:cubicBezTo>
                    <a:cubicBezTo>
                      <a:pt x="9" y="6"/>
                      <a:pt x="9" y="8"/>
                      <a:pt x="7" y="9"/>
                    </a:cubicBezTo>
                    <a:cubicBezTo>
                      <a:pt x="4" y="10"/>
                      <a:pt x="2" y="8"/>
                      <a:pt x="0" y="9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29" name="Freeform 1685"/>
              <p:cNvSpPr/>
              <p:nvPr/>
            </p:nvSpPr>
            <p:spPr bwMode="auto">
              <a:xfrm>
                <a:off x="1468" y="772"/>
                <a:ext cx="21" cy="21"/>
              </a:xfrm>
              <a:custGeom>
                <a:avLst/>
                <a:gdLst>
                  <a:gd name="T0" fmla="*/ 0 w 9"/>
                  <a:gd name="T1" fmla="*/ 6 h 9"/>
                  <a:gd name="T2" fmla="*/ 2 w 9"/>
                  <a:gd name="T3" fmla="*/ 2 h 9"/>
                  <a:gd name="T4" fmla="*/ 4 w 9"/>
                  <a:gd name="T5" fmla="*/ 2 h 9"/>
                  <a:gd name="T6" fmla="*/ 8 w 9"/>
                  <a:gd name="T7" fmla="*/ 4 h 9"/>
                  <a:gd name="T8" fmla="*/ 5 w 9"/>
                  <a:gd name="T9" fmla="*/ 7 h 9"/>
                  <a:gd name="T10" fmla="*/ 3 w 9"/>
                  <a:gd name="T11" fmla="*/ 7 h 9"/>
                  <a:gd name="T12" fmla="*/ 0 w 9"/>
                  <a:gd name="T13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9">
                    <a:moveTo>
                      <a:pt x="0" y="6"/>
                    </a:moveTo>
                    <a:cubicBezTo>
                      <a:pt x="0" y="4"/>
                      <a:pt x="1" y="3"/>
                      <a:pt x="2" y="2"/>
                    </a:cubicBezTo>
                    <a:cubicBezTo>
                      <a:pt x="3" y="3"/>
                      <a:pt x="3" y="2"/>
                      <a:pt x="4" y="2"/>
                    </a:cubicBezTo>
                    <a:cubicBezTo>
                      <a:pt x="6" y="0"/>
                      <a:pt x="7" y="2"/>
                      <a:pt x="8" y="4"/>
                    </a:cubicBezTo>
                    <a:cubicBezTo>
                      <a:pt x="9" y="6"/>
                      <a:pt x="6" y="5"/>
                      <a:pt x="5" y="7"/>
                    </a:cubicBezTo>
                    <a:cubicBezTo>
                      <a:pt x="5" y="9"/>
                      <a:pt x="3" y="9"/>
                      <a:pt x="3" y="7"/>
                    </a:cubicBezTo>
                    <a:cubicBezTo>
                      <a:pt x="2" y="6"/>
                      <a:pt x="1" y="6"/>
                      <a:pt x="0" y="6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0" name="Freeform 1686"/>
              <p:cNvSpPr/>
              <p:nvPr/>
            </p:nvSpPr>
            <p:spPr bwMode="auto">
              <a:xfrm>
                <a:off x="1492" y="776"/>
                <a:ext cx="14" cy="8"/>
              </a:xfrm>
              <a:custGeom>
                <a:avLst/>
                <a:gdLst>
                  <a:gd name="T0" fmla="*/ 0 w 6"/>
                  <a:gd name="T1" fmla="*/ 1 h 3"/>
                  <a:gd name="T2" fmla="*/ 0 w 6"/>
                  <a:gd name="T3" fmla="*/ 1 h 3"/>
                  <a:gd name="T4" fmla="*/ 6 w 6"/>
                  <a:gd name="T5" fmla="*/ 2 h 3"/>
                  <a:gd name="T6" fmla="*/ 6 w 6"/>
                  <a:gd name="T7" fmla="*/ 3 h 3"/>
                  <a:gd name="T8" fmla="*/ 0 w 6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4" y="0"/>
                      <a:pt x="6" y="2"/>
                    </a:cubicBezTo>
                    <a:cubicBezTo>
                      <a:pt x="6" y="2"/>
                      <a:pt x="6" y="3"/>
                      <a:pt x="6" y="3"/>
                    </a:cubicBezTo>
                    <a:cubicBezTo>
                      <a:pt x="3" y="3"/>
                      <a:pt x="1" y="3"/>
                      <a:pt x="0" y="1"/>
                    </a:cubicBezTo>
                    <a:close/>
                  </a:path>
                </a:pathLst>
              </a:custGeom>
              <a:solidFill>
                <a:srgbClr val="FE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1" name="Freeform 1687"/>
              <p:cNvSpPr/>
              <p:nvPr/>
            </p:nvSpPr>
            <p:spPr bwMode="auto">
              <a:xfrm>
                <a:off x="1475" y="689"/>
                <a:ext cx="55" cy="14"/>
              </a:xfrm>
              <a:custGeom>
                <a:avLst/>
                <a:gdLst>
                  <a:gd name="T0" fmla="*/ 14 w 23"/>
                  <a:gd name="T1" fmla="*/ 5 h 6"/>
                  <a:gd name="T2" fmla="*/ 0 w 23"/>
                  <a:gd name="T3" fmla="*/ 1 h 6"/>
                  <a:gd name="T4" fmla="*/ 4 w 23"/>
                  <a:gd name="T5" fmla="*/ 1 h 6"/>
                  <a:gd name="T6" fmla="*/ 23 w 23"/>
                  <a:gd name="T7" fmla="*/ 2 h 6"/>
                  <a:gd name="T8" fmla="*/ 23 w 23"/>
                  <a:gd name="T9" fmla="*/ 3 h 6"/>
                  <a:gd name="T10" fmla="*/ 23 w 23"/>
                  <a:gd name="T11" fmla="*/ 3 h 6"/>
                  <a:gd name="T12" fmla="*/ 23 w 23"/>
                  <a:gd name="T13" fmla="*/ 3 h 6"/>
                  <a:gd name="T14" fmla="*/ 14 w 23"/>
                  <a:gd name="T15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6">
                    <a:moveTo>
                      <a:pt x="14" y="5"/>
                    </a:moveTo>
                    <a:cubicBezTo>
                      <a:pt x="9" y="5"/>
                      <a:pt x="5" y="3"/>
                      <a:pt x="0" y="1"/>
                    </a:cubicBezTo>
                    <a:cubicBezTo>
                      <a:pt x="1" y="0"/>
                      <a:pt x="3" y="0"/>
                      <a:pt x="4" y="1"/>
                    </a:cubicBezTo>
                    <a:cubicBezTo>
                      <a:pt x="10" y="2"/>
                      <a:pt x="16" y="2"/>
                      <a:pt x="23" y="2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0" y="6"/>
                      <a:pt x="17" y="6"/>
                      <a:pt x="14" y="5"/>
                    </a:cubicBezTo>
                    <a:close/>
                  </a:path>
                </a:pathLst>
              </a:custGeom>
              <a:solidFill>
                <a:srgbClr val="FA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2" name="Freeform 1688"/>
              <p:cNvSpPr/>
              <p:nvPr/>
            </p:nvSpPr>
            <p:spPr bwMode="auto">
              <a:xfrm>
                <a:off x="1466" y="670"/>
                <a:ext cx="21" cy="21"/>
              </a:xfrm>
              <a:custGeom>
                <a:avLst/>
                <a:gdLst>
                  <a:gd name="T0" fmla="*/ 8 w 9"/>
                  <a:gd name="T1" fmla="*/ 9 h 9"/>
                  <a:gd name="T2" fmla="*/ 4 w 9"/>
                  <a:gd name="T3" fmla="*/ 9 h 9"/>
                  <a:gd name="T4" fmla="*/ 1 w 9"/>
                  <a:gd name="T5" fmla="*/ 8 h 9"/>
                  <a:gd name="T6" fmla="*/ 0 w 9"/>
                  <a:gd name="T7" fmla="*/ 8 h 9"/>
                  <a:gd name="T8" fmla="*/ 1 w 9"/>
                  <a:gd name="T9" fmla="*/ 7 h 9"/>
                  <a:gd name="T10" fmla="*/ 3 w 9"/>
                  <a:gd name="T11" fmla="*/ 7 h 9"/>
                  <a:gd name="T12" fmla="*/ 6 w 9"/>
                  <a:gd name="T13" fmla="*/ 3 h 9"/>
                  <a:gd name="T14" fmla="*/ 8 w 9"/>
                  <a:gd name="T15" fmla="*/ 0 h 9"/>
                  <a:gd name="T16" fmla="*/ 8 w 9"/>
                  <a:gd name="T1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8" y="9"/>
                    </a:moveTo>
                    <a:cubicBezTo>
                      <a:pt x="7" y="9"/>
                      <a:pt x="6" y="9"/>
                      <a:pt x="4" y="9"/>
                    </a:cubicBezTo>
                    <a:cubicBezTo>
                      <a:pt x="3" y="9"/>
                      <a:pt x="2" y="9"/>
                      <a:pt x="1" y="8"/>
                    </a:cubicBezTo>
                    <a:cubicBezTo>
                      <a:pt x="1" y="8"/>
                      <a:pt x="0" y="8"/>
                      <a:pt x="0" y="8"/>
                    </a:cubicBezTo>
                    <a:cubicBezTo>
                      <a:pt x="1" y="8"/>
                      <a:pt x="1" y="7"/>
                      <a:pt x="1" y="7"/>
                    </a:cubicBezTo>
                    <a:cubicBezTo>
                      <a:pt x="1" y="7"/>
                      <a:pt x="3" y="7"/>
                      <a:pt x="3" y="7"/>
                    </a:cubicBezTo>
                    <a:cubicBezTo>
                      <a:pt x="2" y="3"/>
                      <a:pt x="3" y="2"/>
                      <a:pt x="6" y="3"/>
                    </a:cubicBezTo>
                    <a:cubicBezTo>
                      <a:pt x="7" y="3"/>
                      <a:pt x="6" y="0"/>
                      <a:pt x="8" y="0"/>
                    </a:cubicBezTo>
                    <a:cubicBezTo>
                      <a:pt x="9" y="3"/>
                      <a:pt x="9" y="6"/>
                      <a:pt x="8" y="9"/>
                    </a:cubicBezTo>
                    <a:close/>
                  </a:path>
                </a:pathLst>
              </a:custGeom>
              <a:solidFill>
                <a:srgbClr val="8C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3" name="Freeform 1689"/>
              <p:cNvSpPr/>
              <p:nvPr/>
            </p:nvSpPr>
            <p:spPr bwMode="auto">
              <a:xfrm>
                <a:off x="1442" y="679"/>
                <a:ext cx="26" cy="12"/>
              </a:xfrm>
              <a:custGeom>
                <a:avLst/>
                <a:gdLst>
                  <a:gd name="T0" fmla="*/ 11 w 11"/>
                  <a:gd name="T1" fmla="*/ 3 h 5"/>
                  <a:gd name="T2" fmla="*/ 11 w 11"/>
                  <a:gd name="T3" fmla="*/ 4 h 5"/>
                  <a:gd name="T4" fmla="*/ 0 w 11"/>
                  <a:gd name="T5" fmla="*/ 1 h 5"/>
                  <a:gd name="T6" fmla="*/ 0 w 11"/>
                  <a:gd name="T7" fmla="*/ 0 h 5"/>
                  <a:gd name="T8" fmla="*/ 0 w 11"/>
                  <a:gd name="T9" fmla="*/ 0 h 5"/>
                  <a:gd name="T10" fmla="*/ 11 w 11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5">
                    <a:moveTo>
                      <a:pt x="11" y="3"/>
                    </a:moveTo>
                    <a:cubicBezTo>
                      <a:pt x="11" y="4"/>
                      <a:pt x="11" y="4"/>
                      <a:pt x="11" y="4"/>
                    </a:cubicBezTo>
                    <a:cubicBezTo>
                      <a:pt x="7" y="5"/>
                      <a:pt x="4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1"/>
                      <a:pt x="7" y="2"/>
                      <a:pt x="11" y="3"/>
                    </a:cubicBezTo>
                    <a:close/>
                  </a:path>
                </a:pathLst>
              </a:custGeom>
              <a:solidFill>
                <a:srgbClr val="A16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4" name="Freeform 1690"/>
              <p:cNvSpPr/>
              <p:nvPr/>
            </p:nvSpPr>
            <p:spPr bwMode="auto">
              <a:xfrm>
                <a:off x="1425" y="672"/>
                <a:ext cx="17" cy="9"/>
              </a:xfrm>
              <a:custGeom>
                <a:avLst/>
                <a:gdLst>
                  <a:gd name="T0" fmla="*/ 7 w 7"/>
                  <a:gd name="T1" fmla="*/ 3 h 4"/>
                  <a:gd name="T2" fmla="*/ 7 w 7"/>
                  <a:gd name="T3" fmla="*/ 4 h 4"/>
                  <a:gd name="T4" fmla="*/ 4 w 7"/>
                  <a:gd name="T5" fmla="*/ 3 h 4"/>
                  <a:gd name="T6" fmla="*/ 1 w 7"/>
                  <a:gd name="T7" fmla="*/ 0 h 4"/>
                  <a:gd name="T8" fmla="*/ 5 w 7"/>
                  <a:gd name="T9" fmla="*/ 1 h 4"/>
                  <a:gd name="T10" fmla="*/ 7 w 7"/>
                  <a:gd name="T11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3"/>
                      <a:pt x="7" y="3"/>
                      <a:pt x="7" y="4"/>
                    </a:cubicBezTo>
                    <a:cubicBezTo>
                      <a:pt x="6" y="4"/>
                      <a:pt x="5" y="3"/>
                      <a:pt x="4" y="3"/>
                    </a:cubicBezTo>
                    <a:cubicBezTo>
                      <a:pt x="2" y="2"/>
                      <a:pt x="0" y="2"/>
                      <a:pt x="1" y="0"/>
                    </a:cubicBezTo>
                    <a:cubicBezTo>
                      <a:pt x="2" y="0"/>
                      <a:pt x="4" y="0"/>
                      <a:pt x="5" y="1"/>
                    </a:cubicBezTo>
                    <a:cubicBezTo>
                      <a:pt x="6" y="1"/>
                      <a:pt x="7" y="2"/>
                      <a:pt x="7" y="3"/>
                    </a:cubicBezTo>
                    <a:close/>
                  </a:path>
                </a:pathLst>
              </a:custGeom>
              <a:solidFill>
                <a:srgbClr val="B5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5" name="Freeform 1691"/>
              <p:cNvSpPr/>
              <p:nvPr/>
            </p:nvSpPr>
            <p:spPr bwMode="auto">
              <a:xfrm>
                <a:off x="1506" y="672"/>
                <a:ext cx="9" cy="9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3 h 4"/>
                  <a:gd name="T4" fmla="*/ 1 w 4"/>
                  <a:gd name="T5" fmla="*/ 2 h 4"/>
                  <a:gd name="T6" fmla="*/ 2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1"/>
                      <a:pt x="4" y="1"/>
                      <a:pt x="4" y="3"/>
                    </a:cubicBezTo>
                    <a:cubicBezTo>
                      <a:pt x="3" y="2"/>
                      <a:pt x="2" y="4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6" name="Freeform 1692"/>
              <p:cNvSpPr/>
              <p:nvPr/>
            </p:nvSpPr>
            <p:spPr bwMode="auto">
              <a:xfrm>
                <a:off x="1546" y="691"/>
                <a:ext cx="12" cy="7"/>
              </a:xfrm>
              <a:custGeom>
                <a:avLst/>
                <a:gdLst>
                  <a:gd name="T0" fmla="*/ 5 w 5"/>
                  <a:gd name="T1" fmla="*/ 0 h 3"/>
                  <a:gd name="T2" fmla="*/ 5 w 5"/>
                  <a:gd name="T3" fmla="*/ 2 h 3"/>
                  <a:gd name="T4" fmla="*/ 0 w 5"/>
                  <a:gd name="T5" fmla="*/ 1 h 3"/>
                  <a:gd name="T6" fmla="*/ 5 w 5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3">
                    <a:moveTo>
                      <a:pt x="5" y="0"/>
                    </a:moveTo>
                    <a:cubicBezTo>
                      <a:pt x="5" y="1"/>
                      <a:pt x="5" y="2"/>
                      <a:pt x="5" y="2"/>
                    </a:cubicBezTo>
                    <a:cubicBezTo>
                      <a:pt x="3" y="2"/>
                      <a:pt x="1" y="3"/>
                      <a:pt x="0" y="1"/>
                    </a:cubicBezTo>
                    <a:cubicBezTo>
                      <a:pt x="1" y="1"/>
                      <a:pt x="3" y="1"/>
                      <a:pt x="5" y="0"/>
                    </a:cubicBezTo>
                    <a:close/>
                  </a:path>
                </a:pathLst>
              </a:custGeom>
              <a:solidFill>
                <a:srgbClr val="F2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7" name="Freeform 1693"/>
              <p:cNvSpPr/>
              <p:nvPr/>
            </p:nvSpPr>
            <p:spPr bwMode="auto">
              <a:xfrm>
                <a:off x="1530" y="693"/>
                <a:ext cx="9" cy="5"/>
              </a:xfrm>
              <a:custGeom>
                <a:avLst/>
                <a:gdLst>
                  <a:gd name="T0" fmla="*/ 0 w 4"/>
                  <a:gd name="T1" fmla="*/ 1 h 2"/>
                  <a:gd name="T2" fmla="*/ 0 w 4"/>
                  <a:gd name="T3" fmla="*/ 0 h 2"/>
                  <a:gd name="T4" fmla="*/ 4 w 4"/>
                  <a:gd name="T5" fmla="*/ 0 h 2"/>
                  <a:gd name="T6" fmla="*/ 0 w 4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3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2B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8" name="Freeform 1694"/>
              <p:cNvSpPr/>
              <p:nvPr/>
            </p:nvSpPr>
            <p:spPr bwMode="auto">
              <a:xfrm>
                <a:off x="1048" y="1425"/>
                <a:ext cx="43" cy="29"/>
              </a:xfrm>
              <a:custGeom>
                <a:avLst/>
                <a:gdLst>
                  <a:gd name="T0" fmla="*/ 0 w 18"/>
                  <a:gd name="T1" fmla="*/ 10 h 12"/>
                  <a:gd name="T2" fmla="*/ 1 w 18"/>
                  <a:gd name="T3" fmla="*/ 1 h 12"/>
                  <a:gd name="T4" fmla="*/ 9 w 18"/>
                  <a:gd name="T5" fmla="*/ 0 h 12"/>
                  <a:gd name="T6" fmla="*/ 9 w 18"/>
                  <a:gd name="T7" fmla="*/ 6 h 12"/>
                  <a:gd name="T8" fmla="*/ 18 w 18"/>
                  <a:gd name="T9" fmla="*/ 8 h 12"/>
                  <a:gd name="T10" fmla="*/ 17 w 18"/>
                  <a:gd name="T11" fmla="*/ 9 h 12"/>
                  <a:gd name="T12" fmla="*/ 10 w 18"/>
                  <a:gd name="T13" fmla="*/ 10 h 12"/>
                  <a:gd name="T14" fmla="*/ 7 w 18"/>
                  <a:gd name="T15" fmla="*/ 12 h 12"/>
                  <a:gd name="T16" fmla="*/ 4 w 18"/>
                  <a:gd name="T17" fmla="*/ 9 h 12"/>
                  <a:gd name="T18" fmla="*/ 4 w 18"/>
                  <a:gd name="T19" fmla="*/ 7 h 12"/>
                  <a:gd name="T20" fmla="*/ 0 w 18"/>
                  <a:gd name="T21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2">
                    <a:moveTo>
                      <a:pt x="0" y="10"/>
                    </a:moveTo>
                    <a:cubicBezTo>
                      <a:pt x="2" y="7"/>
                      <a:pt x="0" y="4"/>
                      <a:pt x="1" y="1"/>
                    </a:cubicBezTo>
                    <a:cubicBezTo>
                      <a:pt x="4" y="1"/>
                      <a:pt x="6" y="1"/>
                      <a:pt x="9" y="0"/>
                    </a:cubicBezTo>
                    <a:cubicBezTo>
                      <a:pt x="12" y="1"/>
                      <a:pt x="12" y="3"/>
                      <a:pt x="9" y="6"/>
                    </a:cubicBezTo>
                    <a:cubicBezTo>
                      <a:pt x="12" y="6"/>
                      <a:pt x="16" y="3"/>
                      <a:pt x="18" y="8"/>
                    </a:cubicBezTo>
                    <a:cubicBezTo>
                      <a:pt x="18" y="9"/>
                      <a:pt x="17" y="9"/>
                      <a:pt x="17" y="9"/>
                    </a:cubicBezTo>
                    <a:cubicBezTo>
                      <a:pt x="14" y="8"/>
                      <a:pt x="12" y="8"/>
                      <a:pt x="10" y="10"/>
                    </a:cubicBezTo>
                    <a:cubicBezTo>
                      <a:pt x="10" y="11"/>
                      <a:pt x="8" y="12"/>
                      <a:pt x="7" y="12"/>
                    </a:cubicBezTo>
                    <a:cubicBezTo>
                      <a:pt x="4" y="12"/>
                      <a:pt x="4" y="12"/>
                      <a:pt x="4" y="9"/>
                    </a:cubicBezTo>
                    <a:cubicBezTo>
                      <a:pt x="4" y="8"/>
                      <a:pt x="4" y="7"/>
                      <a:pt x="4" y="7"/>
                    </a:cubicBezTo>
                    <a:cubicBezTo>
                      <a:pt x="2" y="7"/>
                      <a:pt x="2" y="10"/>
                      <a:pt x="0" y="10"/>
                    </a:cubicBezTo>
                    <a:close/>
                  </a:path>
                </a:pathLst>
              </a:custGeom>
              <a:solidFill>
                <a:srgbClr val="9A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39" name="Freeform 1695"/>
              <p:cNvSpPr/>
              <p:nvPr/>
            </p:nvSpPr>
            <p:spPr bwMode="auto">
              <a:xfrm>
                <a:off x="1086" y="1444"/>
                <a:ext cx="21" cy="19"/>
              </a:xfrm>
              <a:custGeom>
                <a:avLst/>
                <a:gdLst>
                  <a:gd name="T0" fmla="*/ 1 w 9"/>
                  <a:gd name="T1" fmla="*/ 1 h 8"/>
                  <a:gd name="T2" fmla="*/ 2 w 9"/>
                  <a:gd name="T3" fmla="*/ 0 h 8"/>
                  <a:gd name="T4" fmla="*/ 9 w 9"/>
                  <a:gd name="T5" fmla="*/ 3 h 8"/>
                  <a:gd name="T6" fmla="*/ 8 w 9"/>
                  <a:gd name="T7" fmla="*/ 8 h 8"/>
                  <a:gd name="T8" fmla="*/ 1 w 9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8">
                    <a:moveTo>
                      <a:pt x="1" y="1"/>
                    </a:moveTo>
                    <a:cubicBezTo>
                      <a:pt x="1" y="1"/>
                      <a:pt x="1" y="0"/>
                      <a:pt x="2" y="0"/>
                    </a:cubicBezTo>
                    <a:cubicBezTo>
                      <a:pt x="4" y="2"/>
                      <a:pt x="7" y="1"/>
                      <a:pt x="9" y="3"/>
                    </a:cubicBezTo>
                    <a:cubicBezTo>
                      <a:pt x="8" y="4"/>
                      <a:pt x="8" y="6"/>
                      <a:pt x="8" y="8"/>
                    </a:cubicBezTo>
                    <a:cubicBezTo>
                      <a:pt x="1" y="8"/>
                      <a:pt x="0" y="7"/>
                      <a:pt x="1" y="1"/>
                    </a:cubicBezTo>
                    <a:close/>
                  </a:path>
                </a:pathLst>
              </a:custGeom>
              <a:solidFill>
                <a:srgbClr val="87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0" name="Freeform 1696"/>
              <p:cNvSpPr/>
              <p:nvPr/>
            </p:nvSpPr>
            <p:spPr bwMode="auto">
              <a:xfrm>
                <a:off x="1065" y="1209"/>
                <a:ext cx="61" cy="81"/>
              </a:xfrm>
              <a:custGeom>
                <a:avLst/>
                <a:gdLst>
                  <a:gd name="T0" fmla="*/ 2 w 26"/>
                  <a:gd name="T1" fmla="*/ 15 h 34"/>
                  <a:gd name="T2" fmla="*/ 0 w 26"/>
                  <a:gd name="T3" fmla="*/ 12 h 34"/>
                  <a:gd name="T4" fmla="*/ 3 w 26"/>
                  <a:gd name="T5" fmla="*/ 7 h 34"/>
                  <a:gd name="T6" fmla="*/ 25 w 26"/>
                  <a:gd name="T7" fmla="*/ 3 h 34"/>
                  <a:gd name="T8" fmla="*/ 26 w 26"/>
                  <a:gd name="T9" fmla="*/ 4 h 34"/>
                  <a:gd name="T10" fmla="*/ 25 w 26"/>
                  <a:gd name="T11" fmla="*/ 19 h 34"/>
                  <a:gd name="T12" fmla="*/ 24 w 26"/>
                  <a:gd name="T13" fmla="*/ 19 h 34"/>
                  <a:gd name="T14" fmla="*/ 23 w 26"/>
                  <a:gd name="T15" fmla="*/ 19 h 34"/>
                  <a:gd name="T16" fmla="*/ 23 w 26"/>
                  <a:gd name="T17" fmla="*/ 15 h 34"/>
                  <a:gd name="T18" fmla="*/ 18 w 26"/>
                  <a:gd name="T19" fmla="*/ 7 h 34"/>
                  <a:gd name="T20" fmla="*/ 17 w 26"/>
                  <a:gd name="T21" fmla="*/ 14 h 34"/>
                  <a:gd name="T22" fmla="*/ 19 w 26"/>
                  <a:gd name="T23" fmla="*/ 21 h 34"/>
                  <a:gd name="T24" fmla="*/ 19 w 26"/>
                  <a:gd name="T25" fmla="*/ 25 h 34"/>
                  <a:gd name="T26" fmla="*/ 16 w 26"/>
                  <a:gd name="T27" fmla="*/ 25 h 34"/>
                  <a:gd name="T28" fmla="*/ 16 w 26"/>
                  <a:gd name="T29" fmla="*/ 28 h 34"/>
                  <a:gd name="T30" fmla="*/ 14 w 26"/>
                  <a:gd name="T31" fmla="*/ 33 h 34"/>
                  <a:gd name="T32" fmla="*/ 10 w 26"/>
                  <a:gd name="T33" fmla="*/ 30 h 34"/>
                  <a:gd name="T34" fmla="*/ 9 w 26"/>
                  <a:gd name="T35" fmla="*/ 27 h 34"/>
                  <a:gd name="T36" fmla="*/ 9 w 26"/>
                  <a:gd name="T37" fmla="*/ 20 h 34"/>
                  <a:gd name="T38" fmla="*/ 5 w 26"/>
                  <a:gd name="T39" fmla="*/ 15 h 34"/>
                  <a:gd name="T40" fmla="*/ 2 w 26"/>
                  <a:gd name="T41" fmla="*/ 1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4">
                    <a:moveTo>
                      <a:pt x="2" y="15"/>
                    </a:moveTo>
                    <a:cubicBezTo>
                      <a:pt x="0" y="15"/>
                      <a:pt x="0" y="13"/>
                      <a:pt x="0" y="12"/>
                    </a:cubicBezTo>
                    <a:cubicBezTo>
                      <a:pt x="0" y="9"/>
                      <a:pt x="1" y="8"/>
                      <a:pt x="3" y="7"/>
                    </a:cubicBezTo>
                    <a:cubicBezTo>
                      <a:pt x="6" y="2"/>
                      <a:pt x="20" y="0"/>
                      <a:pt x="25" y="3"/>
                    </a:cubicBezTo>
                    <a:cubicBezTo>
                      <a:pt x="25" y="3"/>
                      <a:pt x="26" y="4"/>
                      <a:pt x="26" y="4"/>
                    </a:cubicBezTo>
                    <a:cubicBezTo>
                      <a:pt x="26" y="9"/>
                      <a:pt x="26" y="14"/>
                      <a:pt x="25" y="19"/>
                    </a:cubicBezTo>
                    <a:cubicBezTo>
                      <a:pt x="25" y="19"/>
                      <a:pt x="24" y="19"/>
                      <a:pt x="24" y="19"/>
                    </a:cubicBezTo>
                    <a:cubicBezTo>
                      <a:pt x="24" y="19"/>
                      <a:pt x="24" y="19"/>
                      <a:pt x="23" y="19"/>
                    </a:cubicBezTo>
                    <a:cubicBezTo>
                      <a:pt x="23" y="18"/>
                      <a:pt x="22" y="16"/>
                      <a:pt x="23" y="15"/>
                    </a:cubicBezTo>
                    <a:cubicBezTo>
                      <a:pt x="25" y="11"/>
                      <a:pt x="23" y="8"/>
                      <a:pt x="18" y="7"/>
                    </a:cubicBezTo>
                    <a:cubicBezTo>
                      <a:pt x="19" y="10"/>
                      <a:pt x="18" y="12"/>
                      <a:pt x="17" y="14"/>
                    </a:cubicBezTo>
                    <a:cubicBezTo>
                      <a:pt x="15" y="17"/>
                      <a:pt x="15" y="19"/>
                      <a:pt x="19" y="21"/>
                    </a:cubicBezTo>
                    <a:cubicBezTo>
                      <a:pt x="22" y="22"/>
                      <a:pt x="20" y="23"/>
                      <a:pt x="19" y="25"/>
                    </a:cubicBezTo>
                    <a:cubicBezTo>
                      <a:pt x="18" y="27"/>
                      <a:pt x="17" y="28"/>
                      <a:pt x="16" y="25"/>
                    </a:cubicBezTo>
                    <a:cubicBezTo>
                      <a:pt x="16" y="26"/>
                      <a:pt x="16" y="27"/>
                      <a:pt x="16" y="28"/>
                    </a:cubicBezTo>
                    <a:cubicBezTo>
                      <a:pt x="19" y="31"/>
                      <a:pt x="16" y="32"/>
                      <a:pt x="14" y="33"/>
                    </a:cubicBezTo>
                    <a:cubicBezTo>
                      <a:pt x="11" y="34"/>
                      <a:pt x="10" y="32"/>
                      <a:pt x="10" y="30"/>
                    </a:cubicBezTo>
                    <a:cubicBezTo>
                      <a:pt x="10" y="29"/>
                      <a:pt x="9" y="28"/>
                      <a:pt x="9" y="27"/>
                    </a:cubicBezTo>
                    <a:cubicBezTo>
                      <a:pt x="11" y="25"/>
                      <a:pt x="8" y="23"/>
                      <a:pt x="9" y="20"/>
                    </a:cubicBezTo>
                    <a:cubicBezTo>
                      <a:pt x="10" y="18"/>
                      <a:pt x="8" y="15"/>
                      <a:pt x="5" y="15"/>
                    </a:cubicBezTo>
                    <a:cubicBezTo>
                      <a:pt x="4" y="15"/>
                      <a:pt x="3" y="15"/>
                      <a:pt x="2" y="15"/>
                    </a:cubicBezTo>
                    <a:close/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1" name="Freeform 1697"/>
              <p:cNvSpPr/>
              <p:nvPr/>
            </p:nvSpPr>
            <p:spPr bwMode="auto">
              <a:xfrm>
                <a:off x="1067" y="1264"/>
                <a:ext cx="52" cy="54"/>
              </a:xfrm>
              <a:custGeom>
                <a:avLst/>
                <a:gdLst>
                  <a:gd name="T0" fmla="*/ 9 w 22"/>
                  <a:gd name="T1" fmla="*/ 4 h 23"/>
                  <a:gd name="T2" fmla="*/ 9 w 22"/>
                  <a:gd name="T3" fmla="*/ 5 h 23"/>
                  <a:gd name="T4" fmla="*/ 16 w 22"/>
                  <a:gd name="T5" fmla="*/ 6 h 23"/>
                  <a:gd name="T6" fmla="*/ 13 w 22"/>
                  <a:gd name="T7" fmla="*/ 1 h 23"/>
                  <a:gd name="T8" fmla="*/ 18 w 22"/>
                  <a:gd name="T9" fmla="*/ 1 h 23"/>
                  <a:gd name="T10" fmla="*/ 19 w 22"/>
                  <a:gd name="T11" fmla="*/ 1 h 23"/>
                  <a:gd name="T12" fmla="*/ 21 w 22"/>
                  <a:gd name="T13" fmla="*/ 4 h 23"/>
                  <a:gd name="T14" fmla="*/ 19 w 22"/>
                  <a:gd name="T15" fmla="*/ 14 h 23"/>
                  <a:gd name="T16" fmla="*/ 18 w 22"/>
                  <a:gd name="T17" fmla="*/ 17 h 23"/>
                  <a:gd name="T18" fmla="*/ 15 w 22"/>
                  <a:gd name="T19" fmla="*/ 23 h 23"/>
                  <a:gd name="T20" fmla="*/ 14 w 22"/>
                  <a:gd name="T21" fmla="*/ 22 h 23"/>
                  <a:gd name="T22" fmla="*/ 12 w 22"/>
                  <a:gd name="T23" fmla="*/ 16 h 23"/>
                  <a:gd name="T24" fmla="*/ 6 w 22"/>
                  <a:gd name="T25" fmla="*/ 17 h 23"/>
                  <a:gd name="T26" fmla="*/ 0 w 22"/>
                  <a:gd name="T27" fmla="*/ 14 h 23"/>
                  <a:gd name="T28" fmla="*/ 2 w 22"/>
                  <a:gd name="T29" fmla="*/ 10 h 23"/>
                  <a:gd name="T30" fmla="*/ 5 w 22"/>
                  <a:gd name="T31" fmla="*/ 7 h 23"/>
                  <a:gd name="T32" fmla="*/ 6 w 22"/>
                  <a:gd name="T33" fmla="*/ 11 h 23"/>
                  <a:gd name="T34" fmla="*/ 6 w 22"/>
                  <a:gd name="T35" fmla="*/ 7 h 23"/>
                  <a:gd name="T36" fmla="*/ 9 w 22"/>
                  <a:gd name="T37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" h="23">
                    <a:moveTo>
                      <a:pt x="9" y="4"/>
                    </a:moveTo>
                    <a:cubicBezTo>
                      <a:pt x="9" y="4"/>
                      <a:pt x="9" y="5"/>
                      <a:pt x="9" y="5"/>
                    </a:cubicBezTo>
                    <a:cubicBezTo>
                      <a:pt x="10" y="11"/>
                      <a:pt x="13" y="10"/>
                      <a:pt x="16" y="6"/>
                    </a:cubicBezTo>
                    <a:cubicBezTo>
                      <a:pt x="10" y="6"/>
                      <a:pt x="17" y="2"/>
                      <a:pt x="13" y="1"/>
                    </a:cubicBezTo>
                    <a:cubicBezTo>
                      <a:pt x="15" y="0"/>
                      <a:pt x="16" y="6"/>
                      <a:pt x="18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1" y="2"/>
                      <a:pt x="22" y="2"/>
                      <a:pt x="21" y="4"/>
                    </a:cubicBezTo>
                    <a:cubicBezTo>
                      <a:pt x="22" y="8"/>
                      <a:pt x="20" y="11"/>
                      <a:pt x="19" y="14"/>
                    </a:cubicBezTo>
                    <a:cubicBezTo>
                      <a:pt x="18" y="15"/>
                      <a:pt x="18" y="16"/>
                      <a:pt x="18" y="17"/>
                    </a:cubicBezTo>
                    <a:cubicBezTo>
                      <a:pt x="19" y="20"/>
                      <a:pt x="18" y="22"/>
                      <a:pt x="15" y="23"/>
                    </a:cubicBezTo>
                    <a:cubicBezTo>
                      <a:pt x="15" y="23"/>
                      <a:pt x="14" y="23"/>
                      <a:pt x="14" y="22"/>
                    </a:cubicBezTo>
                    <a:cubicBezTo>
                      <a:pt x="13" y="21"/>
                      <a:pt x="13" y="19"/>
                      <a:pt x="12" y="16"/>
                    </a:cubicBezTo>
                    <a:cubicBezTo>
                      <a:pt x="10" y="19"/>
                      <a:pt x="8" y="18"/>
                      <a:pt x="6" y="17"/>
                    </a:cubicBezTo>
                    <a:cubicBezTo>
                      <a:pt x="3" y="17"/>
                      <a:pt x="1" y="16"/>
                      <a:pt x="0" y="14"/>
                    </a:cubicBezTo>
                    <a:cubicBezTo>
                      <a:pt x="1" y="12"/>
                      <a:pt x="2" y="11"/>
                      <a:pt x="2" y="10"/>
                    </a:cubicBezTo>
                    <a:cubicBezTo>
                      <a:pt x="2" y="8"/>
                      <a:pt x="3" y="6"/>
                      <a:pt x="5" y="7"/>
                    </a:cubicBezTo>
                    <a:cubicBezTo>
                      <a:pt x="7" y="7"/>
                      <a:pt x="6" y="9"/>
                      <a:pt x="6" y="11"/>
                    </a:cubicBezTo>
                    <a:cubicBezTo>
                      <a:pt x="8" y="10"/>
                      <a:pt x="6" y="8"/>
                      <a:pt x="6" y="7"/>
                    </a:cubicBezTo>
                    <a:cubicBezTo>
                      <a:pt x="6" y="5"/>
                      <a:pt x="5" y="3"/>
                      <a:pt x="9" y="4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2" name="Freeform 1698"/>
              <p:cNvSpPr/>
              <p:nvPr/>
            </p:nvSpPr>
            <p:spPr bwMode="auto">
              <a:xfrm>
                <a:off x="1065" y="1413"/>
                <a:ext cx="45" cy="38"/>
              </a:xfrm>
              <a:custGeom>
                <a:avLst/>
                <a:gdLst>
                  <a:gd name="T0" fmla="*/ 18 w 19"/>
                  <a:gd name="T1" fmla="*/ 16 h 16"/>
                  <a:gd name="T2" fmla="*/ 11 w 19"/>
                  <a:gd name="T3" fmla="*/ 13 h 16"/>
                  <a:gd name="T4" fmla="*/ 0 w 19"/>
                  <a:gd name="T5" fmla="*/ 13 h 16"/>
                  <a:gd name="T6" fmla="*/ 2 w 19"/>
                  <a:gd name="T7" fmla="*/ 5 h 16"/>
                  <a:gd name="T8" fmla="*/ 7 w 19"/>
                  <a:gd name="T9" fmla="*/ 1 h 16"/>
                  <a:gd name="T10" fmla="*/ 11 w 19"/>
                  <a:gd name="T11" fmla="*/ 5 h 16"/>
                  <a:gd name="T12" fmla="*/ 13 w 19"/>
                  <a:gd name="T13" fmla="*/ 5 h 16"/>
                  <a:gd name="T14" fmla="*/ 14 w 19"/>
                  <a:gd name="T15" fmla="*/ 3 h 16"/>
                  <a:gd name="T16" fmla="*/ 15 w 19"/>
                  <a:gd name="T17" fmla="*/ 0 h 16"/>
                  <a:gd name="T18" fmla="*/ 17 w 19"/>
                  <a:gd name="T19" fmla="*/ 3 h 16"/>
                  <a:gd name="T20" fmla="*/ 17 w 19"/>
                  <a:gd name="T21" fmla="*/ 11 h 16"/>
                  <a:gd name="T22" fmla="*/ 18 w 19"/>
                  <a:gd name="T2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6">
                    <a:moveTo>
                      <a:pt x="18" y="16"/>
                    </a:moveTo>
                    <a:cubicBezTo>
                      <a:pt x="15" y="16"/>
                      <a:pt x="12" y="16"/>
                      <a:pt x="11" y="13"/>
                    </a:cubicBezTo>
                    <a:cubicBezTo>
                      <a:pt x="7" y="11"/>
                      <a:pt x="4" y="11"/>
                      <a:pt x="0" y="13"/>
                    </a:cubicBezTo>
                    <a:cubicBezTo>
                      <a:pt x="2" y="9"/>
                      <a:pt x="2" y="6"/>
                      <a:pt x="2" y="5"/>
                    </a:cubicBezTo>
                    <a:cubicBezTo>
                      <a:pt x="4" y="4"/>
                      <a:pt x="7" y="4"/>
                      <a:pt x="7" y="1"/>
                    </a:cubicBezTo>
                    <a:cubicBezTo>
                      <a:pt x="8" y="3"/>
                      <a:pt x="12" y="1"/>
                      <a:pt x="11" y="5"/>
                    </a:cubicBezTo>
                    <a:cubicBezTo>
                      <a:pt x="12" y="5"/>
                      <a:pt x="12" y="5"/>
                      <a:pt x="13" y="5"/>
                    </a:cubicBezTo>
                    <a:cubicBezTo>
                      <a:pt x="14" y="5"/>
                      <a:pt x="15" y="5"/>
                      <a:pt x="14" y="3"/>
                    </a:cubicBezTo>
                    <a:cubicBezTo>
                      <a:pt x="13" y="2"/>
                      <a:pt x="13" y="1"/>
                      <a:pt x="15" y="0"/>
                    </a:cubicBezTo>
                    <a:cubicBezTo>
                      <a:pt x="17" y="0"/>
                      <a:pt x="17" y="2"/>
                      <a:pt x="17" y="3"/>
                    </a:cubicBezTo>
                    <a:cubicBezTo>
                      <a:pt x="17" y="6"/>
                      <a:pt x="19" y="9"/>
                      <a:pt x="17" y="11"/>
                    </a:cubicBezTo>
                    <a:cubicBezTo>
                      <a:pt x="16" y="13"/>
                      <a:pt x="18" y="14"/>
                      <a:pt x="18" y="16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3" name="Freeform 1699"/>
              <p:cNvSpPr/>
              <p:nvPr/>
            </p:nvSpPr>
            <p:spPr bwMode="auto">
              <a:xfrm>
                <a:off x="1093" y="1304"/>
                <a:ext cx="24" cy="52"/>
              </a:xfrm>
              <a:custGeom>
                <a:avLst/>
                <a:gdLst>
                  <a:gd name="T0" fmla="*/ 3 w 10"/>
                  <a:gd name="T1" fmla="*/ 5 h 22"/>
                  <a:gd name="T2" fmla="*/ 7 w 10"/>
                  <a:gd name="T3" fmla="*/ 0 h 22"/>
                  <a:gd name="T4" fmla="*/ 8 w 10"/>
                  <a:gd name="T5" fmla="*/ 3 h 22"/>
                  <a:gd name="T6" fmla="*/ 7 w 10"/>
                  <a:gd name="T7" fmla="*/ 12 h 22"/>
                  <a:gd name="T8" fmla="*/ 7 w 10"/>
                  <a:gd name="T9" fmla="*/ 14 h 22"/>
                  <a:gd name="T10" fmla="*/ 4 w 10"/>
                  <a:gd name="T11" fmla="*/ 22 h 22"/>
                  <a:gd name="T12" fmla="*/ 2 w 10"/>
                  <a:gd name="T13" fmla="*/ 20 h 22"/>
                  <a:gd name="T14" fmla="*/ 3 w 10"/>
                  <a:gd name="T15" fmla="*/ 13 h 22"/>
                  <a:gd name="T16" fmla="*/ 3 w 10"/>
                  <a:gd name="T17" fmla="*/ 10 h 22"/>
                  <a:gd name="T18" fmla="*/ 3 w 10"/>
                  <a:gd name="T19" fmla="*/ 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22">
                    <a:moveTo>
                      <a:pt x="3" y="5"/>
                    </a:moveTo>
                    <a:cubicBezTo>
                      <a:pt x="6" y="5"/>
                      <a:pt x="7" y="3"/>
                      <a:pt x="7" y="0"/>
                    </a:cubicBezTo>
                    <a:cubicBezTo>
                      <a:pt x="8" y="1"/>
                      <a:pt x="10" y="1"/>
                      <a:pt x="8" y="3"/>
                    </a:cubicBezTo>
                    <a:cubicBezTo>
                      <a:pt x="6" y="6"/>
                      <a:pt x="5" y="9"/>
                      <a:pt x="7" y="12"/>
                    </a:cubicBezTo>
                    <a:cubicBezTo>
                      <a:pt x="8" y="13"/>
                      <a:pt x="8" y="13"/>
                      <a:pt x="7" y="14"/>
                    </a:cubicBezTo>
                    <a:cubicBezTo>
                      <a:pt x="5" y="16"/>
                      <a:pt x="5" y="19"/>
                      <a:pt x="4" y="22"/>
                    </a:cubicBezTo>
                    <a:cubicBezTo>
                      <a:pt x="4" y="21"/>
                      <a:pt x="3" y="20"/>
                      <a:pt x="2" y="20"/>
                    </a:cubicBezTo>
                    <a:cubicBezTo>
                      <a:pt x="1" y="18"/>
                      <a:pt x="0" y="15"/>
                      <a:pt x="3" y="13"/>
                    </a:cubicBezTo>
                    <a:cubicBezTo>
                      <a:pt x="4" y="12"/>
                      <a:pt x="3" y="11"/>
                      <a:pt x="3" y="10"/>
                    </a:cubicBezTo>
                    <a:cubicBezTo>
                      <a:pt x="3" y="8"/>
                      <a:pt x="2" y="7"/>
                      <a:pt x="3" y="5"/>
                    </a:cubicBezTo>
                    <a:close/>
                  </a:path>
                </a:pathLst>
              </a:custGeom>
              <a:solidFill>
                <a:srgbClr val="76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4" name="Freeform 1700"/>
              <p:cNvSpPr/>
              <p:nvPr/>
            </p:nvSpPr>
            <p:spPr bwMode="auto">
              <a:xfrm>
                <a:off x="1112" y="1254"/>
                <a:ext cx="10" cy="19"/>
              </a:xfrm>
              <a:custGeom>
                <a:avLst/>
                <a:gdLst>
                  <a:gd name="T0" fmla="*/ 2 w 4"/>
                  <a:gd name="T1" fmla="*/ 8 h 8"/>
                  <a:gd name="T2" fmla="*/ 0 w 4"/>
                  <a:gd name="T3" fmla="*/ 5 h 8"/>
                  <a:gd name="T4" fmla="*/ 1 w 4"/>
                  <a:gd name="T5" fmla="*/ 3 h 8"/>
                  <a:gd name="T6" fmla="*/ 4 w 4"/>
                  <a:gd name="T7" fmla="*/ 0 h 8"/>
                  <a:gd name="T8" fmla="*/ 4 w 4"/>
                  <a:gd name="T9" fmla="*/ 0 h 8"/>
                  <a:gd name="T10" fmla="*/ 2 w 4"/>
                  <a:gd name="T1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8">
                    <a:moveTo>
                      <a:pt x="2" y="8"/>
                    </a:moveTo>
                    <a:cubicBezTo>
                      <a:pt x="2" y="7"/>
                      <a:pt x="1" y="6"/>
                      <a:pt x="0" y="5"/>
                    </a:cubicBezTo>
                    <a:cubicBezTo>
                      <a:pt x="0" y="4"/>
                      <a:pt x="1" y="4"/>
                      <a:pt x="1" y="3"/>
                    </a:cubicBezTo>
                    <a:cubicBezTo>
                      <a:pt x="0" y="0"/>
                      <a:pt x="2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3"/>
                      <a:pt x="4" y="6"/>
                      <a:pt x="2" y="8"/>
                    </a:cubicBezTo>
                    <a:close/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5" name="Freeform 1701"/>
              <p:cNvSpPr/>
              <p:nvPr/>
            </p:nvSpPr>
            <p:spPr bwMode="auto">
              <a:xfrm>
                <a:off x="1262" y="370"/>
                <a:ext cx="99" cy="188"/>
              </a:xfrm>
              <a:custGeom>
                <a:avLst/>
                <a:gdLst>
                  <a:gd name="T0" fmla="*/ 16 w 42"/>
                  <a:gd name="T1" fmla="*/ 5 h 79"/>
                  <a:gd name="T2" fmla="*/ 7 w 42"/>
                  <a:gd name="T3" fmla="*/ 10 h 79"/>
                  <a:gd name="T4" fmla="*/ 14 w 42"/>
                  <a:gd name="T5" fmla="*/ 10 h 79"/>
                  <a:gd name="T6" fmla="*/ 10 w 42"/>
                  <a:gd name="T7" fmla="*/ 20 h 79"/>
                  <a:gd name="T8" fmla="*/ 17 w 42"/>
                  <a:gd name="T9" fmla="*/ 14 h 79"/>
                  <a:gd name="T10" fmla="*/ 26 w 42"/>
                  <a:gd name="T11" fmla="*/ 15 h 79"/>
                  <a:gd name="T12" fmla="*/ 32 w 42"/>
                  <a:gd name="T13" fmla="*/ 18 h 79"/>
                  <a:gd name="T14" fmla="*/ 23 w 42"/>
                  <a:gd name="T15" fmla="*/ 19 h 79"/>
                  <a:gd name="T16" fmla="*/ 26 w 42"/>
                  <a:gd name="T17" fmla="*/ 23 h 79"/>
                  <a:gd name="T18" fmla="*/ 24 w 42"/>
                  <a:gd name="T19" fmla="*/ 30 h 79"/>
                  <a:gd name="T20" fmla="*/ 22 w 42"/>
                  <a:gd name="T21" fmla="*/ 33 h 79"/>
                  <a:gd name="T22" fmla="*/ 20 w 42"/>
                  <a:gd name="T23" fmla="*/ 27 h 79"/>
                  <a:gd name="T24" fmla="*/ 14 w 42"/>
                  <a:gd name="T25" fmla="*/ 25 h 79"/>
                  <a:gd name="T26" fmla="*/ 18 w 42"/>
                  <a:gd name="T27" fmla="*/ 33 h 79"/>
                  <a:gd name="T28" fmla="*/ 24 w 42"/>
                  <a:gd name="T29" fmla="*/ 39 h 79"/>
                  <a:gd name="T30" fmla="*/ 21 w 42"/>
                  <a:gd name="T31" fmla="*/ 42 h 79"/>
                  <a:gd name="T32" fmla="*/ 29 w 42"/>
                  <a:gd name="T33" fmla="*/ 44 h 79"/>
                  <a:gd name="T34" fmla="*/ 33 w 42"/>
                  <a:gd name="T35" fmla="*/ 38 h 79"/>
                  <a:gd name="T36" fmla="*/ 41 w 42"/>
                  <a:gd name="T37" fmla="*/ 38 h 79"/>
                  <a:gd name="T38" fmla="*/ 40 w 42"/>
                  <a:gd name="T39" fmla="*/ 47 h 79"/>
                  <a:gd name="T40" fmla="*/ 35 w 42"/>
                  <a:gd name="T41" fmla="*/ 51 h 79"/>
                  <a:gd name="T42" fmla="*/ 41 w 42"/>
                  <a:gd name="T43" fmla="*/ 63 h 79"/>
                  <a:gd name="T44" fmla="*/ 37 w 42"/>
                  <a:gd name="T45" fmla="*/ 73 h 79"/>
                  <a:gd name="T46" fmla="*/ 33 w 42"/>
                  <a:gd name="T47" fmla="*/ 76 h 79"/>
                  <a:gd name="T48" fmla="*/ 31 w 42"/>
                  <a:gd name="T49" fmla="*/ 79 h 79"/>
                  <a:gd name="T50" fmla="*/ 28 w 42"/>
                  <a:gd name="T51" fmla="*/ 77 h 79"/>
                  <a:gd name="T52" fmla="*/ 19 w 42"/>
                  <a:gd name="T53" fmla="*/ 72 h 79"/>
                  <a:gd name="T54" fmla="*/ 3 w 42"/>
                  <a:gd name="T55" fmla="*/ 44 h 79"/>
                  <a:gd name="T56" fmla="*/ 3 w 42"/>
                  <a:gd name="T57" fmla="*/ 31 h 79"/>
                  <a:gd name="T58" fmla="*/ 0 w 42"/>
                  <a:gd name="T59" fmla="*/ 30 h 79"/>
                  <a:gd name="T60" fmla="*/ 0 w 42"/>
                  <a:gd name="T61" fmla="*/ 20 h 79"/>
                  <a:gd name="T62" fmla="*/ 2 w 42"/>
                  <a:gd name="T63" fmla="*/ 10 h 79"/>
                  <a:gd name="T64" fmla="*/ 15 w 42"/>
                  <a:gd name="T65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2" h="79">
                    <a:moveTo>
                      <a:pt x="19" y="0"/>
                    </a:moveTo>
                    <a:cubicBezTo>
                      <a:pt x="21" y="4"/>
                      <a:pt x="21" y="5"/>
                      <a:pt x="16" y="5"/>
                    </a:cubicBezTo>
                    <a:cubicBezTo>
                      <a:pt x="13" y="5"/>
                      <a:pt x="11" y="8"/>
                      <a:pt x="9" y="10"/>
                    </a:cubicBezTo>
                    <a:cubicBezTo>
                      <a:pt x="8" y="10"/>
                      <a:pt x="8" y="10"/>
                      <a:pt x="7" y="10"/>
                    </a:cubicBezTo>
                    <a:cubicBezTo>
                      <a:pt x="8" y="11"/>
                      <a:pt x="8" y="11"/>
                      <a:pt x="9" y="11"/>
                    </a:cubicBezTo>
                    <a:cubicBezTo>
                      <a:pt x="11" y="11"/>
                      <a:pt x="12" y="8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4"/>
                      <a:pt x="13" y="17"/>
                      <a:pt x="10" y="20"/>
                    </a:cubicBezTo>
                    <a:cubicBezTo>
                      <a:pt x="13" y="18"/>
                      <a:pt x="13" y="15"/>
                      <a:pt x="16" y="15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4"/>
                      <a:pt x="22" y="14"/>
                      <a:pt x="25" y="13"/>
                    </a:cubicBezTo>
                    <a:cubicBezTo>
                      <a:pt x="26" y="13"/>
                      <a:pt x="28" y="12"/>
                      <a:pt x="26" y="15"/>
                    </a:cubicBezTo>
                    <a:cubicBezTo>
                      <a:pt x="25" y="16"/>
                      <a:pt x="27" y="16"/>
                      <a:pt x="28" y="16"/>
                    </a:cubicBezTo>
                    <a:cubicBezTo>
                      <a:pt x="29" y="17"/>
                      <a:pt x="31" y="18"/>
                      <a:pt x="32" y="18"/>
                    </a:cubicBezTo>
                    <a:cubicBezTo>
                      <a:pt x="32" y="20"/>
                      <a:pt x="31" y="20"/>
                      <a:pt x="29" y="19"/>
                    </a:cubicBezTo>
                    <a:cubicBezTo>
                      <a:pt x="27" y="17"/>
                      <a:pt x="25" y="20"/>
                      <a:pt x="23" y="19"/>
                    </a:cubicBezTo>
                    <a:cubicBezTo>
                      <a:pt x="21" y="19"/>
                      <a:pt x="20" y="22"/>
                      <a:pt x="21" y="23"/>
                    </a:cubicBezTo>
                    <a:cubicBezTo>
                      <a:pt x="23" y="26"/>
                      <a:pt x="24" y="23"/>
                      <a:pt x="26" y="23"/>
                    </a:cubicBezTo>
                    <a:cubicBezTo>
                      <a:pt x="26" y="24"/>
                      <a:pt x="25" y="25"/>
                      <a:pt x="24" y="25"/>
                    </a:cubicBezTo>
                    <a:cubicBezTo>
                      <a:pt x="23" y="27"/>
                      <a:pt x="22" y="28"/>
                      <a:pt x="24" y="30"/>
                    </a:cubicBezTo>
                    <a:cubicBezTo>
                      <a:pt x="25" y="31"/>
                      <a:pt x="25" y="31"/>
                      <a:pt x="24" y="32"/>
                    </a:cubicBezTo>
                    <a:cubicBezTo>
                      <a:pt x="23" y="32"/>
                      <a:pt x="23" y="33"/>
                      <a:pt x="22" y="33"/>
                    </a:cubicBezTo>
                    <a:cubicBezTo>
                      <a:pt x="21" y="33"/>
                      <a:pt x="21" y="32"/>
                      <a:pt x="21" y="31"/>
                    </a:cubicBezTo>
                    <a:cubicBezTo>
                      <a:pt x="20" y="30"/>
                      <a:pt x="20" y="28"/>
                      <a:pt x="20" y="27"/>
                    </a:cubicBezTo>
                    <a:cubicBezTo>
                      <a:pt x="20" y="25"/>
                      <a:pt x="20" y="23"/>
                      <a:pt x="18" y="23"/>
                    </a:cubicBezTo>
                    <a:cubicBezTo>
                      <a:pt x="17" y="22"/>
                      <a:pt x="14" y="23"/>
                      <a:pt x="14" y="25"/>
                    </a:cubicBezTo>
                    <a:cubicBezTo>
                      <a:pt x="13" y="27"/>
                      <a:pt x="14" y="28"/>
                      <a:pt x="16" y="29"/>
                    </a:cubicBezTo>
                    <a:cubicBezTo>
                      <a:pt x="19" y="29"/>
                      <a:pt x="19" y="31"/>
                      <a:pt x="18" y="33"/>
                    </a:cubicBezTo>
                    <a:cubicBezTo>
                      <a:pt x="17" y="36"/>
                      <a:pt x="19" y="37"/>
                      <a:pt x="20" y="39"/>
                    </a:cubicBezTo>
                    <a:cubicBezTo>
                      <a:pt x="22" y="41"/>
                      <a:pt x="23" y="39"/>
                      <a:pt x="24" y="39"/>
                    </a:cubicBezTo>
                    <a:cubicBezTo>
                      <a:pt x="27" y="38"/>
                      <a:pt x="26" y="42"/>
                      <a:pt x="28" y="43"/>
                    </a:cubicBezTo>
                    <a:cubicBezTo>
                      <a:pt x="25" y="43"/>
                      <a:pt x="23" y="41"/>
                      <a:pt x="21" y="42"/>
                    </a:cubicBezTo>
                    <a:cubicBezTo>
                      <a:pt x="20" y="42"/>
                      <a:pt x="21" y="45"/>
                      <a:pt x="20" y="47"/>
                    </a:cubicBezTo>
                    <a:cubicBezTo>
                      <a:pt x="23" y="45"/>
                      <a:pt x="29" y="46"/>
                      <a:pt x="29" y="44"/>
                    </a:cubicBezTo>
                    <a:cubicBezTo>
                      <a:pt x="29" y="41"/>
                      <a:pt x="31" y="40"/>
                      <a:pt x="32" y="38"/>
                    </a:cubicBezTo>
                    <a:cubicBezTo>
                      <a:pt x="32" y="38"/>
                      <a:pt x="32" y="38"/>
                      <a:pt x="33" y="38"/>
                    </a:cubicBezTo>
                    <a:cubicBezTo>
                      <a:pt x="34" y="37"/>
                      <a:pt x="36" y="38"/>
                      <a:pt x="38" y="38"/>
                    </a:cubicBezTo>
                    <a:cubicBezTo>
                      <a:pt x="39" y="39"/>
                      <a:pt x="40" y="38"/>
                      <a:pt x="41" y="38"/>
                    </a:cubicBezTo>
                    <a:cubicBezTo>
                      <a:pt x="42" y="39"/>
                      <a:pt x="42" y="40"/>
                      <a:pt x="41" y="41"/>
                    </a:cubicBezTo>
                    <a:cubicBezTo>
                      <a:pt x="39" y="43"/>
                      <a:pt x="37" y="44"/>
                      <a:pt x="40" y="47"/>
                    </a:cubicBezTo>
                    <a:cubicBezTo>
                      <a:pt x="41" y="47"/>
                      <a:pt x="40" y="50"/>
                      <a:pt x="40" y="51"/>
                    </a:cubicBezTo>
                    <a:cubicBezTo>
                      <a:pt x="39" y="52"/>
                      <a:pt x="38" y="52"/>
                      <a:pt x="35" y="51"/>
                    </a:cubicBezTo>
                    <a:cubicBezTo>
                      <a:pt x="36" y="52"/>
                      <a:pt x="37" y="52"/>
                      <a:pt x="38" y="52"/>
                    </a:cubicBezTo>
                    <a:cubicBezTo>
                      <a:pt x="40" y="56"/>
                      <a:pt x="40" y="59"/>
                      <a:pt x="41" y="63"/>
                    </a:cubicBezTo>
                    <a:cubicBezTo>
                      <a:pt x="41" y="65"/>
                      <a:pt x="40" y="67"/>
                      <a:pt x="39" y="68"/>
                    </a:cubicBezTo>
                    <a:cubicBezTo>
                      <a:pt x="37" y="69"/>
                      <a:pt x="37" y="71"/>
                      <a:pt x="37" y="73"/>
                    </a:cubicBezTo>
                    <a:cubicBezTo>
                      <a:pt x="39" y="77"/>
                      <a:pt x="38" y="77"/>
                      <a:pt x="33" y="77"/>
                    </a:cubicBezTo>
                    <a:cubicBezTo>
                      <a:pt x="33" y="77"/>
                      <a:pt x="33" y="76"/>
                      <a:pt x="33" y="76"/>
                    </a:cubicBezTo>
                    <a:cubicBezTo>
                      <a:pt x="33" y="76"/>
                      <a:pt x="33" y="77"/>
                      <a:pt x="33" y="77"/>
                    </a:cubicBezTo>
                    <a:cubicBezTo>
                      <a:pt x="33" y="78"/>
                      <a:pt x="32" y="79"/>
                      <a:pt x="31" y="79"/>
                    </a:cubicBezTo>
                    <a:cubicBezTo>
                      <a:pt x="30" y="79"/>
                      <a:pt x="29" y="79"/>
                      <a:pt x="29" y="78"/>
                    </a:cubicBezTo>
                    <a:cubicBezTo>
                      <a:pt x="29" y="78"/>
                      <a:pt x="28" y="77"/>
                      <a:pt x="28" y="77"/>
                    </a:cubicBezTo>
                    <a:cubicBezTo>
                      <a:pt x="28" y="75"/>
                      <a:pt x="28" y="74"/>
                      <a:pt x="25" y="75"/>
                    </a:cubicBezTo>
                    <a:cubicBezTo>
                      <a:pt x="22" y="76"/>
                      <a:pt x="22" y="71"/>
                      <a:pt x="19" y="72"/>
                    </a:cubicBezTo>
                    <a:cubicBezTo>
                      <a:pt x="14" y="67"/>
                      <a:pt x="7" y="65"/>
                      <a:pt x="6" y="57"/>
                    </a:cubicBezTo>
                    <a:cubicBezTo>
                      <a:pt x="5" y="53"/>
                      <a:pt x="3" y="49"/>
                      <a:pt x="3" y="44"/>
                    </a:cubicBezTo>
                    <a:cubicBezTo>
                      <a:pt x="3" y="42"/>
                      <a:pt x="5" y="40"/>
                      <a:pt x="3" y="38"/>
                    </a:cubicBezTo>
                    <a:cubicBezTo>
                      <a:pt x="1" y="36"/>
                      <a:pt x="3" y="33"/>
                      <a:pt x="3" y="31"/>
                    </a:cubicBezTo>
                    <a:cubicBezTo>
                      <a:pt x="3" y="29"/>
                      <a:pt x="2" y="31"/>
                      <a:pt x="2" y="30"/>
                    </a:cubicBezTo>
                    <a:cubicBezTo>
                      <a:pt x="1" y="30"/>
                      <a:pt x="1" y="30"/>
                      <a:pt x="0" y="3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1" y="27"/>
                      <a:pt x="1" y="23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1" y="17"/>
                      <a:pt x="1" y="13"/>
                      <a:pt x="2" y="10"/>
                    </a:cubicBezTo>
                    <a:cubicBezTo>
                      <a:pt x="4" y="9"/>
                      <a:pt x="5" y="6"/>
                      <a:pt x="6" y="5"/>
                    </a:cubicBezTo>
                    <a:cubicBezTo>
                      <a:pt x="8" y="2"/>
                      <a:pt x="13" y="3"/>
                      <a:pt x="15" y="0"/>
                    </a:cubicBezTo>
                    <a:cubicBezTo>
                      <a:pt x="16" y="0"/>
                      <a:pt x="17" y="0"/>
                      <a:pt x="19" y="0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6" name="Freeform 1702"/>
              <p:cNvSpPr/>
              <p:nvPr/>
            </p:nvSpPr>
            <p:spPr bwMode="auto">
              <a:xfrm>
                <a:off x="1250" y="382"/>
                <a:ext cx="19" cy="36"/>
              </a:xfrm>
              <a:custGeom>
                <a:avLst/>
                <a:gdLst>
                  <a:gd name="T0" fmla="*/ 7 w 8"/>
                  <a:gd name="T1" fmla="*/ 5 h 15"/>
                  <a:gd name="T2" fmla="*/ 5 w 8"/>
                  <a:gd name="T3" fmla="*/ 15 h 15"/>
                  <a:gd name="T4" fmla="*/ 3 w 8"/>
                  <a:gd name="T5" fmla="*/ 11 h 15"/>
                  <a:gd name="T6" fmla="*/ 2 w 8"/>
                  <a:gd name="T7" fmla="*/ 13 h 15"/>
                  <a:gd name="T8" fmla="*/ 1 w 8"/>
                  <a:gd name="T9" fmla="*/ 6 h 15"/>
                  <a:gd name="T10" fmla="*/ 5 w 8"/>
                  <a:gd name="T11" fmla="*/ 0 h 15"/>
                  <a:gd name="T12" fmla="*/ 7 w 8"/>
                  <a:gd name="T13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5">
                    <a:moveTo>
                      <a:pt x="7" y="5"/>
                    </a:moveTo>
                    <a:cubicBezTo>
                      <a:pt x="8" y="8"/>
                      <a:pt x="8" y="12"/>
                      <a:pt x="5" y="15"/>
                    </a:cubicBezTo>
                    <a:cubicBezTo>
                      <a:pt x="5" y="14"/>
                      <a:pt x="4" y="12"/>
                      <a:pt x="3" y="11"/>
                    </a:cubicBezTo>
                    <a:cubicBezTo>
                      <a:pt x="3" y="12"/>
                      <a:pt x="3" y="12"/>
                      <a:pt x="2" y="13"/>
                    </a:cubicBezTo>
                    <a:cubicBezTo>
                      <a:pt x="0" y="11"/>
                      <a:pt x="1" y="8"/>
                      <a:pt x="1" y="6"/>
                    </a:cubicBezTo>
                    <a:cubicBezTo>
                      <a:pt x="5" y="6"/>
                      <a:pt x="2" y="1"/>
                      <a:pt x="5" y="0"/>
                    </a:cubicBezTo>
                    <a:cubicBezTo>
                      <a:pt x="5" y="2"/>
                      <a:pt x="5" y="4"/>
                      <a:pt x="7" y="5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7" name="Freeform 1703"/>
              <p:cNvSpPr/>
              <p:nvPr/>
            </p:nvSpPr>
            <p:spPr bwMode="auto">
              <a:xfrm>
                <a:off x="1276" y="368"/>
                <a:ext cx="21" cy="16"/>
              </a:xfrm>
              <a:custGeom>
                <a:avLst/>
                <a:gdLst>
                  <a:gd name="T0" fmla="*/ 9 w 9"/>
                  <a:gd name="T1" fmla="*/ 1 h 7"/>
                  <a:gd name="T2" fmla="*/ 4 w 9"/>
                  <a:gd name="T3" fmla="*/ 4 h 7"/>
                  <a:gd name="T4" fmla="*/ 0 w 9"/>
                  <a:gd name="T5" fmla="*/ 6 h 7"/>
                  <a:gd name="T6" fmla="*/ 9 w 9"/>
                  <a:gd name="T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7">
                    <a:moveTo>
                      <a:pt x="9" y="1"/>
                    </a:moveTo>
                    <a:cubicBezTo>
                      <a:pt x="9" y="4"/>
                      <a:pt x="7" y="6"/>
                      <a:pt x="4" y="4"/>
                    </a:cubicBezTo>
                    <a:cubicBezTo>
                      <a:pt x="3" y="4"/>
                      <a:pt x="2" y="7"/>
                      <a:pt x="0" y="6"/>
                    </a:cubicBezTo>
                    <a:cubicBezTo>
                      <a:pt x="2" y="2"/>
                      <a:pt x="6" y="0"/>
                      <a:pt x="9" y="1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8" name="Freeform 1704"/>
              <p:cNvSpPr/>
              <p:nvPr/>
            </p:nvSpPr>
            <p:spPr bwMode="auto">
              <a:xfrm>
                <a:off x="1307" y="358"/>
                <a:ext cx="9" cy="10"/>
              </a:xfrm>
              <a:custGeom>
                <a:avLst/>
                <a:gdLst>
                  <a:gd name="T0" fmla="*/ 4 w 4"/>
                  <a:gd name="T1" fmla="*/ 0 h 4"/>
                  <a:gd name="T2" fmla="*/ 0 w 4"/>
                  <a:gd name="T3" fmla="*/ 3 h 4"/>
                  <a:gd name="T4" fmla="*/ 4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4" y="4"/>
                      <a:pt x="1" y="2"/>
                      <a:pt x="0" y="3"/>
                    </a:cubicBezTo>
                    <a:cubicBezTo>
                      <a:pt x="1" y="1"/>
                      <a:pt x="2" y="1"/>
                      <a:pt x="4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49" name="Freeform 1705"/>
              <p:cNvSpPr/>
              <p:nvPr/>
            </p:nvSpPr>
            <p:spPr bwMode="auto">
              <a:xfrm>
                <a:off x="1295" y="349"/>
                <a:ext cx="9" cy="9"/>
              </a:xfrm>
              <a:custGeom>
                <a:avLst/>
                <a:gdLst>
                  <a:gd name="T0" fmla="*/ 4 w 4"/>
                  <a:gd name="T1" fmla="*/ 0 h 4"/>
                  <a:gd name="T2" fmla="*/ 1 w 4"/>
                  <a:gd name="T3" fmla="*/ 4 h 4"/>
                  <a:gd name="T4" fmla="*/ 4 w 4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3" y="2"/>
                      <a:pt x="2" y="3"/>
                      <a:pt x="1" y="4"/>
                    </a:cubicBezTo>
                    <a:cubicBezTo>
                      <a:pt x="0" y="2"/>
                      <a:pt x="2" y="1"/>
                      <a:pt x="4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0" name="Freeform 1706"/>
              <p:cNvSpPr/>
              <p:nvPr/>
            </p:nvSpPr>
            <p:spPr bwMode="auto">
              <a:xfrm>
                <a:off x="1703" y="232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1 w 2"/>
                  <a:gd name="T5" fmla="*/ 2 h 2"/>
                  <a:gd name="T6" fmla="*/ 0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1"/>
                      <a:pt x="1" y="1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1" name="Freeform 1707"/>
              <p:cNvSpPr/>
              <p:nvPr/>
            </p:nvSpPr>
            <p:spPr bwMode="auto">
              <a:xfrm>
                <a:off x="1506" y="696"/>
                <a:ext cx="24" cy="14"/>
              </a:xfrm>
              <a:custGeom>
                <a:avLst/>
                <a:gdLst>
                  <a:gd name="T0" fmla="*/ 1 w 10"/>
                  <a:gd name="T1" fmla="*/ 2 h 6"/>
                  <a:gd name="T2" fmla="*/ 10 w 10"/>
                  <a:gd name="T3" fmla="*/ 0 h 6"/>
                  <a:gd name="T4" fmla="*/ 7 w 10"/>
                  <a:gd name="T5" fmla="*/ 6 h 6"/>
                  <a:gd name="T6" fmla="*/ 2 w 10"/>
                  <a:gd name="T7" fmla="*/ 5 h 6"/>
                  <a:gd name="T8" fmla="*/ 1 w 10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6">
                    <a:moveTo>
                      <a:pt x="1" y="2"/>
                    </a:moveTo>
                    <a:cubicBezTo>
                      <a:pt x="4" y="2"/>
                      <a:pt x="7" y="1"/>
                      <a:pt x="10" y="0"/>
                    </a:cubicBezTo>
                    <a:cubicBezTo>
                      <a:pt x="10" y="3"/>
                      <a:pt x="8" y="4"/>
                      <a:pt x="7" y="6"/>
                    </a:cubicBezTo>
                    <a:cubicBezTo>
                      <a:pt x="5" y="5"/>
                      <a:pt x="4" y="5"/>
                      <a:pt x="2" y="5"/>
                    </a:cubicBezTo>
                    <a:cubicBezTo>
                      <a:pt x="0" y="5"/>
                      <a:pt x="1" y="3"/>
                      <a:pt x="1" y="2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2" name="Freeform 1708"/>
              <p:cNvSpPr/>
              <p:nvPr/>
            </p:nvSpPr>
            <p:spPr bwMode="auto">
              <a:xfrm>
                <a:off x="1530" y="717"/>
                <a:ext cx="12" cy="10"/>
              </a:xfrm>
              <a:custGeom>
                <a:avLst/>
                <a:gdLst>
                  <a:gd name="T0" fmla="*/ 5 w 5"/>
                  <a:gd name="T1" fmla="*/ 2 h 4"/>
                  <a:gd name="T2" fmla="*/ 2 w 5"/>
                  <a:gd name="T3" fmla="*/ 4 h 4"/>
                  <a:gd name="T4" fmla="*/ 0 w 5"/>
                  <a:gd name="T5" fmla="*/ 2 h 4"/>
                  <a:gd name="T6" fmla="*/ 1 w 5"/>
                  <a:gd name="T7" fmla="*/ 0 h 4"/>
                  <a:gd name="T8" fmla="*/ 5 w 5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cubicBezTo>
                      <a:pt x="4" y="3"/>
                      <a:pt x="4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3" y="0"/>
                      <a:pt x="4" y="1"/>
                      <a:pt x="5" y="2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3" name="Freeform 1709"/>
              <p:cNvSpPr/>
              <p:nvPr/>
            </p:nvSpPr>
            <p:spPr bwMode="auto">
              <a:xfrm>
                <a:off x="1036" y="1176"/>
                <a:ext cx="97" cy="64"/>
              </a:xfrm>
              <a:custGeom>
                <a:avLst/>
                <a:gdLst>
                  <a:gd name="T0" fmla="*/ 37 w 41"/>
                  <a:gd name="T1" fmla="*/ 17 h 27"/>
                  <a:gd name="T2" fmla="*/ 12 w 41"/>
                  <a:gd name="T3" fmla="*/ 26 h 27"/>
                  <a:gd name="T4" fmla="*/ 10 w 41"/>
                  <a:gd name="T5" fmla="*/ 27 h 27"/>
                  <a:gd name="T6" fmla="*/ 5 w 41"/>
                  <a:gd name="T7" fmla="*/ 23 h 27"/>
                  <a:gd name="T8" fmla="*/ 0 w 41"/>
                  <a:gd name="T9" fmla="*/ 22 h 27"/>
                  <a:gd name="T10" fmla="*/ 1 w 41"/>
                  <a:gd name="T11" fmla="*/ 20 h 27"/>
                  <a:gd name="T12" fmla="*/ 6 w 41"/>
                  <a:gd name="T13" fmla="*/ 17 h 27"/>
                  <a:gd name="T14" fmla="*/ 10 w 41"/>
                  <a:gd name="T15" fmla="*/ 15 h 27"/>
                  <a:gd name="T16" fmla="*/ 14 w 41"/>
                  <a:gd name="T17" fmla="*/ 12 h 27"/>
                  <a:gd name="T18" fmla="*/ 14 w 41"/>
                  <a:gd name="T19" fmla="*/ 12 h 27"/>
                  <a:gd name="T20" fmla="*/ 21 w 41"/>
                  <a:gd name="T21" fmla="*/ 8 h 27"/>
                  <a:gd name="T22" fmla="*/ 22 w 41"/>
                  <a:gd name="T23" fmla="*/ 7 h 27"/>
                  <a:gd name="T24" fmla="*/ 25 w 41"/>
                  <a:gd name="T25" fmla="*/ 6 h 27"/>
                  <a:gd name="T26" fmla="*/ 31 w 41"/>
                  <a:gd name="T27" fmla="*/ 2 h 27"/>
                  <a:gd name="T28" fmla="*/ 32 w 41"/>
                  <a:gd name="T29" fmla="*/ 2 h 27"/>
                  <a:gd name="T30" fmla="*/ 37 w 41"/>
                  <a:gd name="T31" fmla="*/ 6 h 27"/>
                  <a:gd name="T32" fmla="*/ 39 w 41"/>
                  <a:gd name="T33" fmla="*/ 8 h 27"/>
                  <a:gd name="T34" fmla="*/ 40 w 41"/>
                  <a:gd name="T35" fmla="*/ 11 h 27"/>
                  <a:gd name="T36" fmla="*/ 37 w 41"/>
                  <a:gd name="T37" fmla="*/ 12 h 27"/>
                  <a:gd name="T38" fmla="*/ 30 w 41"/>
                  <a:gd name="T39" fmla="*/ 11 h 27"/>
                  <a:gd name="T40" fmla="*/ 37 w 41"/>
                  <a:gd name="T41" fmla="*/ 12 h 27"/>
                  <a:gd name="T42" fmla="*/ 37 w 41"/>
                  <a:gd name="T43" fmla="*/ 1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1" h="27">
                    <a:moveTo>
                      <a:pt x="37" y="17"/>
                    </a:moveTo>
                    <a:cubicBezTo>
                      <a:pt x="27" y="16"/>
                      <a:pt x="18" y="17"/>
                      <a:pt x="12" y="26"/>
                    </a:cubicBezTo>
                    <a:cubicBezTo>
                      <a:pt x="11" y="26"/>
                      <a:pt x="11" y="26"/>
                      <a:pt x="10" y="27"/>
                    </a:cubicBezTo>
                    <a:cubicBezTo>
                      <a:pt x="10" y="24"/>
                      <a:pt x="9" y="22"/>
                      <a:pt x="5" y="23"/>
                    </a:cubicBezTo>
                    <a:cubicBezTo>
                      <a:pt x="4" y="23"/>
                      <a:pt x="2" y="24"/>
                      <a:pt x="0" y="22"/>
                    </a:cubicBezTo>
                    <a:cubicBezTo>
                      <a:pt x="0" y="21"/>
                      <a:pt x="1" y="21"/>
                      <a:pt x="1" y="20"/>
                    </a:cubicBezTo>
                    <a:cubicBezTo>
                      <a:pt x="3" y="20"/>
                      <a:pt x="5" y="20"/>
                      <a:pt x="6" y="17"/>
                    </a:cubicBezTo>
                    <a:cubicBezTo>
                      <a:pt x="7" y="16"/>
                      <a:pt x="8" y="15"/>
                      <a:pt x="10" y="15"/>
                    </a:cubicBezTo>
                    <a:cubicBezTo>
                      <a:pt x="11" y="14"/>
                      <a:pt x="13" y="13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6" y="10"/>
                      <a:pt x="19" y="10"/>
                      <a:pt x="21" y="8"/>
                    </a:cubicBezTo>
                    <a:cubicBezTo>
                      <a:pt x="21" y="8"/>
                      <a:pt x="21" y="7"/>
                      <a:pt x="22" y="7"/>
                    </a:cubicBezTo>
                    <a:cubicBezTo>
                      <a:pt x="23" y="6"/>
                      <a:pt x="24" y="6"/>
                      <a:pt x="25" y="6"/>
                    </a:cubicBezTo>
                    <a:cubicBezTo>
                      <a:pt x="28" y="7"/>
                      <a:pt x="29" y="4"/>
                      <a:pt x="31" y="2"/>
                    </a:cubicBezTo>
                    <a:cubicBezTo>
                      <a:pt x="31" y="1"/>
                      <a:pt x="32" y="1"/>
                      <a:pt x="32" y="2"/>
                    </a:cubicBezTo>
                    <a:cubicBezTo>
                      <a:pt x="34" y="2"/>
                      <a:pt x="39" y="0"/>
                      <a:pt x="37" y="6"/>
                    </a:cubicBezTo>
                    <a:cubicBezTo>
                      <a:pt x="37" y="6"/>
                      <a:pt x="38" y="7"/>
                      <a:pt x="39" y="8"/>
                    </a:cubicBezTo>
                    <a:cubicBezTo>
                      <a:pt x="40" y="9"/>
                      <a:pt x="41" y="10"/>
                      <a:pt x="40" y="11"/>
                    </a:cubicBezTo>
                    <a:cubicBezTo>
                      <a:pt x="39" y="12"/>
                      <a:pt x="39" y="13"/>
                      <a:pt x="37" y="12"/>
                    </a:cubicBezTo>
                    <a:cubicBezTo>
                      <a:pt x="35" y="11"/>
                      <a:pt x="32" y="13"/>
                      <a:pt x="30" y="11"/>
                    </a:cubicBezTo>
                    <a:cubicBezTo>
                      <a:pt x="32" y="13"/>
                      <a:pt x="34" y="12"/>
                      <a:pt x="37" y="12"/>
                    </a:cubicBezTo>
                    <a:cubicBezTo>
                      <a:pt x="37" y="14"/>
                      <a:pt x="37" y="15"/>
                      <a:pt x="37" y="17"/>
                    </a:cubicBezTo>
                    <a:close/>
                  </a:path>
                </a:pathLst>
              </a:custGeom>
              <a:solidFill>
                <a:srgbClr val="92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4" name="Freeform 1710"/>
              <p:cNvSpPr/>
              <p:nvPr/>
            </p:nvSpPr>
            <p:spPr bwMode="auto">
              <a:xfrm>
                <a:off x="1086" y="1131"/>
                <a:ext cx="85" cy="64"/>
              </a:xfrm>
              <a:custGeom>
                <a:avLst/>
                <a:gdLst>
                  <a:gd name="T0" fmla="*/ 11 w 36"/>
                  <a:gd name="T1" fmla="*/ 21 h 27"/>
                  <a:gd name="T2" fmla="*/ 10 w 36"/>
                  <a:gd name="T3" fmla="*/ 21 h 27"/>
                  <a:gd name="T4" fmla="*/ 7 w 36"/>
                  <a:gd name="T5" fmla="*/ 23 h 27"/>
                  <a:gd name="T6" fmla="*/ 1 w 36"/>
                  <a:gd name="T7" fmla="*/ 27 h 27"/>
                  <a:gd name="T8" fmla="*/ 1 w 36"/>
                  <a:gd name="T9" fmla="*/ 27 h 27"/>
                  <a:gd name="T10" fmla="*/ 0 w 36"/>
                  <a:gd name="T11" fmla="*/ 26 h 27"/>
                  <a:gd name="T12" fmla="*/ 1 w 36"/>
                  <a:gd name="T13" fmla="*/ 20 h 27"/>
                  <a:gd name="T14" fmla="*/ 14 w 36"/>
                  <a:gd name="T15" fmla="*/ 9 h 27"/>
                  <a:gd name="T16" fmla="*/ 17 w 36"/>
                  <a:gd name="T17" fmla="*/ 1 h 27"/>
                  <a:gd name="T18" fmla="*/ 27 w 36"/>
                  <a:gd name="T19" fmla="*/ 3 h 27"/>
                  <a:gd name="T20" fmla="*/ 33 w 36"/>
                  <a:gd name="T21" fmla="*/ 2 h 27"/>
                  <a:gd name="T22" fmla="*/ 36 w 36"/>
                  <a:gd name="T23" fmla="*/ 2 h 27"/>
                  <a:gd name="T24" fmla="*/ 30 w 36"/>
                  <a:gd name="T25" fmla="*/ 7 h 27"/>
                  <a:gd name="T26" fmla="*/ 22 w 36"/>
                  <a:gd name="T27" fmla="*/ 11 h 27"/>
                  <a:gd name="T28" fmla="*/ 14 w 36"/>
                  <a:gd name="T29" fmla="*/ 16 h 27"/>
                  <a:gd name="T30" fmla="*/ 11 w 36"/>
                  <a:gd name="T31" fmla="*/ 20 h 27"/>
                  <a:gd name="T32" fmla="*/ 11 w 36"/>
                  <a:gd name="T33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6" h="27">
                    <a:moveTo>
                      <a:pt x="11" y="21"/>
                    </a:moveTo>
                    <a:cubicBezTo>
                      <a:pt x="11" y="21"/>
                      <a:pt x="10" y="21"/>
                      <a:pt x="10" y="21"/>
                    </a:cubicBezTo>
                    <a:cubicBezTo>
                      <a:pt x="9" y="22"/>
                      <a:pt x="9" y="22"/>
                      <a:pt x="7" y="23"/>
                    </a:cubicBezTo>
                    <a:cubicBezTo>
                      <a:pt x="5" y="24"/>
                      <a:pt x="3" y="25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0" y="27"/>
                      <a:pt x="0" y="27"/>
                      <a:pt x="0" y="26"/>
                    </a:cubicBezTo>
                    <a:cubicBezTo>
                      <a:pt x="1" y="24"/>
                      <a:pt x="1" y="22"/>
                      <a:pt x="1" y="20"/>
                    </a:cubicBezTo>
                    <a:cubicBezTo>
                      <a:pt x="5" y="17"/>
                      <a:pt x="9" y="12"/>
                      <a:pt x="14" y="9"/>
                    </a:cubicBezTo>
                    <a:cubicBezTo>
                      <a:pt x="20" y="6"/>
                      <a:pt x="20" y="4"/>
                      <a:pt x="17" y="1"/>
                    </a:cubicBezTo>
                    <a:cubicBezTo>
                      <a:pt x="21" y="1"/>
                      <a:pt x="25" y="1"/>
                      <a:pt x="27" y="3"/>
                    </a:cubicBezTo>
                    <a:cubicBezTo>
                      <a:pt x="29" y="5"/>
                      <a:pt x="32" y="4"/>
                      <a:pt x="33" y="2"/>
                    </a:cubicBezTo>
                    <a:cubicBezTo>
                      <a:pt x="35" y="0"/>
                      <a:pt x="35" y="2"/>
                      <a:pt x="36" y="2"/>
                    </a:cubicBezTo>
                    <a:cubicBezTo>
                      <a:pt x="35" y="5"/>
                      <a:pt x="32" y="5"/>
                      <a:pt x="30" y="7"/>
                    </a:cubicBezTo>
                    <a:cubicBezTo>
                      <a:pt x="27" y="7"/>
                      <a:pt x="24" y="7"/>
                      <a:pt x="22" y="11"/>
                    </a:cubicBezTo>
                    <a:cubicBezTo>
                      <a:pt x="20" y="13"/>
                      <a:pt x="16" y="14"/>
                      <a:pt x="14" y="16"/>
                    </a:cubicBezTo>
                    <a:cubicBezTo>
                      <a:pt x="11" y="17"/>
                      <a:pt x="11" y="18"/>
                      <a:pt x="11" y="20"/>
                    </a:cubicBezTo>
                    <a:cubicBezTo>
                      <a:pt x="11" y="20"/>
                      <a:pt x="11" y="20"/>
                      <a:pt x="11" y="2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5" name="Freeform 1711"/>
              <p:cNvSpPr/>
              <p:nvPr/>
            </p:nvSpPr>
            <p:spPr bwMode="auto">
              <a:xfrm>
                <a:off x="1304" y="945"/>
                <a:ext cx="29" cy="57"/>
              </a:xfrm>
              <a:custGeom>
                <a:avLst/>
                <a:gdLst>
                  <a:gd name="T0" fmla="*/ 6 w 12"/>
                  <a:gd name="T1" fmla="*/ 24 h 24"/>
                  <a:gd name="T2" fmla="*/ 5 w 12"/>
                  <a:gd name="T3" fmla="*/ 16 h 24"/>
                  <a:gd name="T4" fmla="*/ 3 w 12"/>
                  <a:gd name="T5" fmla="*/ 12 h 24"/>
                  <a:gd name="T6" fmla="*/ 3 w 12"/>
                  <a:gd name="T7" fmla="*/ 12 h 24"/>
                  <a:gd name="T8" fmla="*/ 1 w 12"/>
                  <a:gd name="T9" fmla="*/ 9 h 24"/>
                  <a:gd name="T10" fmla="*/ 2 w 12"/>
                  <a:gd name="T11" fmla="*/ 7 h 24"/>
                  <a:gd name="T12" fmla="*/ 6 w 12"/>
                  <a:gd name="T13" fmla="*/ 4 h 24"/>
                  <a:gd name="T14" fmla="*/ 3 w 12"/>
                  <a:gd name="T15" fmla="*/ 4 h 24"/>
                  <a:gd name="T16" fmla="*/ 2 w 12"/>
                  <a:gd name="T17" fmla="*/ 3 h 24"/>
                  <a:gd name="T18" fmla="*/ 2 w 12"/>
                  <a:gd name="T19" fmla="*/ 1 h 24"/>
                  <a:gd name="T20" fmla="*/ 5 w 12"/>
                  <a:gd name="T21" fmla="*/ 1 h 24"/>
                  <a:gd name="T22" fmla="*/ 8 w 12"/>
                  <a:gd name="T23" fmla="*/ 12 h 24"/>
                  <a:gd name="T24" fmla="*/ 8 w 12"/>
                  <a:gd name="T25" fmla="*/ 15 h 24"/>
                  <a:gd name="T26" fmla="*/ 11 w 12"/>
                  <a:gd name="T27" fmla="*/ 14 h 24"/>
                  <a:gd name="T28" fmla="*/ 9 w 12"/>
                  <a:gd name="T29" fmla="*/ 21 h 24"/>
                  <a:gd name="T30" fmla="*/ 6 w 12"/>
                  <a:gd name="T3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" h="24">
                    <a:moveTo>
                      <a:pt x="6" y="24"/>
                    </a:moveTo>
                    <a:cubicBezTo>
                      <a:pt x="2" y="22"/>
                      <a:pt x="4" y="17"/>
                      <a:pt x="5" y="16"/>
                    </a:cubicBezTo>
                    <a:cubicBezTo>
                      <a:pt x="7" y="13"/>
                      <a:pt x="3" y="14"/>
                      <a:pt x="3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1"/>
                      <a:pt x="2" y="10"/>
                      <a:pt x="1" y="9"/>
                    </a:cubicBezTo>
                    <a:cubicBezTo>
                      <a:pt x="0" y="8"/>
                      <a:pt x="1" y="6"/>
                      <a:pt x="2" y="7"/>
                    </a:cubicBezTo>
                    <a:cubicBezTo>
                      <a:pt x="6" y="9"/>
                      <a:pt x="6" y="4"/>
                      <a:pt x="6" y="4"/>
                    </a:cubicBezTo>
                    <a:cubicBezTo>
                      <a:pt x="5" y="2"/>
                      <a:pt x="4" y="2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2"/>
                      <a:pt x="2" y="1"/>
                    </a:cubicBezTo>
                    <a:cubicBezTo>
                      <a:pt x="3" y="1"/>
                      <a:pt x="4" y="0"/>
                      <a:pt x="5" y="1"/>
                    </a:cubicBezTo>
                    <a:cubicBezTo>
                      <a:pt x="10" y="2"/>
                      <a:pt x="12" y="9"/>
                      <a:pt x="8" y="12"/>
                    </a:cubicBezTo>
                    <a:cubicBezTo>
                      <a:pt x="8" y="13"/>
                      <a:pt x="7" y="14"/>
                      <a:pt x="8" y="15"/>
                    </a:cubicBezTo>
                    <a:cubicBezTo>
                      <a:pt x="9" y="14"/>
                      <a:pt x="10" y="13"/>
                      <a:pt x="11" y="14"/>
                    </a:cubicBezTo>
                    <a:cubicBezTo>
                      <a:pt x="10" y="16"/>
                      <a:pt x="9" y="18"/>
                      <a:pt x="9" y="21"/>
                    </a:cubicBezTo>
                    <a:cubicBezTo>
                      <a:pt x="9" y="23"/>
                      <a:pt x="8" y="24"/>
                      <a:pt x="6" y="24"/>
                    </a:cubicBezTo>
                    <a:close/>
                  </a:path>
                </a:pathLst>
              </a:custGeom>
              <a:solidFill>
                <a:srgbClr val="FE73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6" name="Freeform 1712"/>
              <p:cNvSpPr/>
              <p:nvPr/>
            </p:nvSpPr>
            <p:spPr bwMode="auto">
              <a:xfrm>
                <a:off x="1288" y="995"/>
                <a:ext cx="45" cy="38"/>
              </a:xfrm>
              <a:custGeom>
                <a:avLst/>
                <a:gdLst>
                  <a:gd name="T0" fmla="*/ 13 w 19"/>
                  <a:gd name="T1" fmla="*/ 3 h 16"/>
                  <a:gd name="T2" fmla="*/ 16 w 19"/>
                  <a:gd name="T3" fmla="*/ 0 h 16"/>
                  <a:gd name="T4" fmla="*/ 16 w 19"/>
                  <a:gd name="T5" fmla="*/ 3 h 16"/>
                  <a:gd name="T6" fmla="*/ 16 w 19"/>
                  <a:gd name="T7" fmla="*/ 6 h 16"/>
                  <a:gd name="T8" fmla="*/ 10 w 19"/>
                  <a:gd name="T9" fmla="*/ 11 h 16"/>
                  <a:gd name="T10" fmla="*/ 7 w 19"/>
                  <a:gd name="T11" fmla="*/ 13 h 16"/>
                  <a:gd name="T12" fmla="*/ 3 w 19"/>
                  <a:gd name="T13" fmla="*/ 16 h 16"/>
                  <a:gd name="T14" fmla="*/ 7 w 19"/>
                  <a:gd name="T15" fmla="*/ 7 h 16"/>
                  <a:gd name="T16" fmla="*/ 13 w 19"/>
                  <a:gd name="T17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6">
                    <a:moveTo>
                      <a:pt x="13" y="3"/>
                    </a:moveTo>
                    <a:cubicBezTo>
                      <a:pt x="14" y="2"/>
                      <a:pt x="15" y="1"/>
                      <a:pt x="16" y="0"/>
                    </a:cubicBezTo>
                    <a:cubicBezTo>
                      <a:pt x="17" y="1"/>
                      <a:pt x="19" y="2"/>
                      <a:pt x="16" y="3"/>
                    </a:cubicBezTo>
                    <a:cubicBezTo>
                      <a:pt x="13" y="4"/>
                      <a:pt x="16" y="5"/>
                      <a:pt x="16" y="6"/>
                    </a:cubicBezTo>
                    <a:cubicBezTo>
                      <a:pt x="14" y="7"/>
                      <a:pt x="9" y="6"/>
                      <a:pt x="10" y="11"/>
                    </a:cubicBezTo>
                    <a:cubicBezTo>
                      <a:pt x="9" y="11"/>
                      <a:pt x="7" y="10"/>
                      <a:pt x="7" y="13"/>
                    </a:cubicBezTo>
                    <a:cubicBezTo>
                      <a:pt x="6" y="15"/>
                      <a:pt x="4" y="16"/>
                      <a:pt x="3" y="16"/>
                    </a:cubicBezTo>
                    <a:cubicBezTo>
                      <a:pt x="0" y="11"/>
                      <a:pt x="5" y="10"/>
                      <a:pt x="7" y="7"/>
                    </a:cubicBezTo>
                    <a:cubicBezTo>
                      <a:pt x="9" y="6"/>
                      <a:pt x="11" y="5"/>
                      <a:pt x="13" y="3"/>
                    </a:cubicBezTo>
                    <a:close/>
                  </a:path>
                </a:pathLst>
              </a:custGeom>
              <a:solidFill>
                <a:srgbClr val="FE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7" name="Freeform 1713"/>
              <p:cNvSpPr/>
              <p:nvPr/>
            </p:nvSpPr>
            <p:spPr bwMode="auto">
              <a:xfrm>
                <a:off x="1273" y="1033"/>
                <a:ext cx="15" cy="17"/>
              </a:xfrm>
              <a:custGeom>
                <a:avLst/>
                <a:gdLst>
                  <a:gd name="T0" fmla="*/ 0 w 6"/>
                  <a:gd name="T1" fmla="*/ 7 h 7"/>
                  <a:gd name="T2" fmla="*/ 6 w 6"/>
                  <a:gd name="T3" fmla="*/ 1 h 7"/>
                  <a:gd name="T4" fmla="*/ 0 w 6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0" y="7"/>
                    </a:moveTo>
                    <a:cubicBezTo>
                      <a:pt x="1" y="4"/>
                      <a:pt x="1" y="0"/>
                      <a:pt x="6" y="1"/>
                    </a:cubicBezTo>
                    <a:cubicBezTo>
                      <a:pt x="5" y="4"/>
                      <a:pt x="2" y="5"/>
                      <a:pt x="0" y="7"/>
                    </a:cubicBezTo>
                    <a:close/>
                  </a:path>
                </a:pathLst>
              </a:custGeom>
              <a:solidFill>
                <a:srgbClr val="FE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8" name="Freeform 1714"/>
              <p:cNvSpPr/>
              <p:nvPr/>
            </p:nvSpPr>
            <p:spPr bwMode="auto">
              <a:xfrm>
                <a:off x="478" y="888"/>
                <a:ext cx="10" cy="10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0" y="2"/>
                      <a:pt x="2" y="1"/>
                      <a:pt x="4" y="0"/>
                    </a:cubicBezTo>
                    <a:cubicBezTo>
                      <a:pt x="4" y="3"/>
                      <a:pt x="2" y="3"/>
                      <a:pt x="0" y="4"/>
                    </a:cubicBezTo>
                    <a:close/>
                  </a:path>
                </a:pathLst>
              </a:custGeom>
              <a:solidFill>
                <a:srgbClr val="8A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59" name="Freeform 1715"/>
              <p:cNvSpPr/>
              <p:nvPr/>
            </p:nvSpPr>
            <p:spPr bwMode="auto">
              <a:xfrm>
                <a:off x="597" y="959"/>
                <a:ext cx="10" cy="12"/>
              </a:xfrm>
              <a:custGeom>
                <a:avLst/>
                <a:gdLst>
                  <a:gd name="T0" fmla="*/ 0 w 4"/>
                  <a:gd name="T1" fmla="*/ 0 h 5"/>
                  <a:gd name="T2" fmla="*/ 2 w 4"/>
                  <a:gd name="T3" fmla="*/ 5 h 5"/>
                  <a:gd name="T4" fmla="*/ 0 w 4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0" y="0"/>
                    </a:moveTo>
                    <a:cubicBezTo>
                      <a:pt x="4" y="1"/>
                      <a:pt x="4" y="2"/>
                      <a:pt x="2" y="5"/>
                    </a:cubicBezTo>
                    <a:cubicBezTo>
                      <a:pt x="2" y="3"/>
                      <a:pt x="3" y="1"/>
                      <a:pt x="0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0" name="Freeform 1716"/>
              <p:cNvSpPr/>
              <p:nvPr/>
            </p:nvSpPr>
            <p:spPr bwMode="auto">
              <a:xfrm>
                <a:off x="616" y="898"/>
                <a:ext cx="7" cy="7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3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1" y="3"/>
                      <a:pt x="0" y="2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3" y="2"/>
                      <a:pt x="3" y="3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1" name="Freeform 1717"/>
              <p:cNvSpPr/>
              <p:nvPr/>
            </p:nvSpPr>
            <p:spPr bwMode="auto">
              <a:xfrm>
                <a:off x="614" y="905"/>
                <a:ext cx="4" cy="7"/>
              </a:xfrm>
              <a:custGeom>
                <a:avLst/>
                <a:gdLst>
                  <a:gd name="T0" fmla="*/ 2 w 2"/>
                  <a:gd name="T1" fmla="*/ 3 h 3"/>
                  <a:gd name="T2" fmla="*/ 1 w 2"/>
                  <a:gd name="T3" fmla="*/ 0 h 3"/>
                  <a:gd name="T4" fmla="*/ 2 w 2"/>
                  <a:gd name="T5" fmla="*/ 0 h 3"/>
                  <a:gd name="T6" fmla="*/ 2 w 2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2" name="Freeform 1718"/>
              <p:cNvSpPr/>
              <p:nvPr/>
            </p:nvSpPr>
            <p:spPr bwMode="auto">
              <a:xfrm>
                <a:off x="623" y="895"/>
                <a:ext cx="5" cy="5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2 w 2"/>
                  <a:gd name="T5" fmla="*/ 0 h 2"/>
                  <a:gd name="T6" fmla="*/ 1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1" y="2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3" name="Freeform 1719"/>
              <p:cNvSpPr/>
              <p:nvPr/>
            </p:nvSpPr>
            <p:spPr bwMode="auto">
              <a:xfrm>
                <a:off x="664" y="819"/>
                <a:ext cx="11" cy="10"/>
              </a:xfrm>
              <a:custGeom>
                <a:avLst/>
                <a:gdLst>
                  <a:gd name="T0" fmla="*/ 2 w 5"/>
                  <a:gd name="T1" fmla="*/ 4 h 4"/>
                  <a:gd name="T2" fmla="*/ 2 w 5"/>
                  <a:gd name="T3" fmla="*/ 0 h 4"/>
                  <a:gd name="T4" fmla="*/ 2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2"/>
                      <a:pt x="2" y="1"/>
                      <a:pt x="2" y="0"/>
                    </a:cubicBezTo>
                    <a:cubicBezTo>
                      <a:pt x="5" y="2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4" name="Freeform 1720"/>
              <p:cNvSpPr/>
              <p:nvPr/>
            </p:nvSpPr>
            <p:spPr bwMode="auto">
              <a:xfrm>
                <a:off x="659" y="767"/>
                <a:ext cx="5" cy="7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2 h 3"/>
                  <a:gd name="T4" fmla="*/ 1 w 2"/>
                  <a:gd name="T5" fmla="*/ 3 h 3"/>
                  <a:gd name="T6" fmla="*/ 0 w 2"/>
                  <a:gd name="T7" fmla="*/ 1 h 3"/>
                  <a:gd name="T8" fmla="*/ 1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5" name="Freeform 1721"/>
              <p:cNvSpPr/>
              <p:nvPr/>
            </p:nvSpPr>
            <p:spPr bwMode="auto">
              <a:xfrm>
                <a:off x="614" y="817"/>
                <a:ext cx="16" cy="21"/>
              </a:xfrm>
              <a:custGeom>
                <a:avLst/>
                <a:gdLst>
                  <a:gd name="T0" fmla="*/ 7 w 7"/>
                  <a:gd name="T1" fmla="*/ 5 h 9"/>
                  <a:gd name="T2" fmla="*/ 4 w 7"/>
                  <a:gd name="T3" fmla="*/ 8 h 9"/>
                  <a:gd name="T4" fmla="*/ 1 w 7"/>
                  <a:gd name="T5" fmla="*/ 7 h 9"/>
                  <a:gd name="T6" fmla="*/ 2 w 7"/>
                  <a:gd name="T7" fmla="*/ 5 h 9"/>
                  <a:gd name="T8" fmla="*/ 3 w 7"/>
                  <a:gd name="T9" fmla="*/ 1 h 9"/>
                  <a:gd name="T10" fmla="*/ 7 w 7"/>
                  <a:gd name="T11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9">
                    <a:moveTo>
                      <a:pt x="7" y="5"/>
                    </a:moveTo>
                    <a:cubicBezTo>
                      <a:pt x="6" y="6"/>
                      <a:pt x="5" y="7"/>
                      <a:pt x="4" y="8"/>
                    </a:cubicBezTo>
                    <a:cubicBezTo>
                      <a:pt x="2" y="9"/>
                      <a:pt x="2" y="8"/>
                      <a:pt x="1" y="7"/>
                    </a:cubicBezTo>
                    <a:cubicBezTo>
                      <a:pt x="0" y="6"/>
                      <a:pt x="1" y="5"/>
                      <a:pt x="2" y="5"/>
                    </a:cubicBezTo>
                    <a:cubicBezTo>
                      <a:pt x="5" y="5"/>
                      <a:pt x="3" y="2"/>
                      <a:pt x="3" y="1"/>
                    </a:cubicBezTo>
                    <a:cubicBezTo>
                      <a:pt x="7" y="0"/>
                      <a:pt x="4" y="5"/>
                      <a:pt x="7" y="5"/>
                    </a:cubicBezTo>
                    <a:close/>
                  </a:path>
                </a:pathLst>
              </a:custGeom>
              <a:solidFill>
                <a:srgbClr val="7D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6" name="Freeform 1722"/>
              <p:cNvSpPr/>
              <p:nvPr/>
            </p:nvSpPr>
            <p:spPr bwMode="auto">
              <a:xfrm>
                <a:off x="996" y="1299"/>
                <a:ext cx="50" cy="34"/>
              </a:xfrm>
              <a:custGeom>
                <a:avLst/>
                <a:gdLst>
                  <a:gd name="T0" fmla="*/ 16 w 21"/>
                  <a:gd name="T1" fmla="*/ 9 h 14"/>
                  <a:gd name="T2" fmla="*/ 15 w 21"/>
                  <a:gd name="T3" fmla="*/ 14 h 14"/>
                  <a:gd name="T4" fmla="*/ 15 w 21"/>
                  <a:gd name="T5" fmla="*/ 9 h 14"/>
                  <a:gd name="T6" fmla="*/ 14 w 21"/>
                  <a:gd name="T7" fmla="*/ 7 h 14"/>
                  <a:gd name="T8" fmla="*/ 9 w 21"/>
                  <a:gd name="T9" fmla="*/ 6 h 14"/>
                  <a:gd name="T10" fmla="*/ 2 w 21"/>
                  <a:gd name="T11" fmla="*/ 6 h 14"/>
                  <a:gd name="T12" fmla="*/ 0 w 21"/>
                  <a:gd name="T13" fmla="*/ 6 h 14"/>
                  <a:gd name="T14" fmla="*/ 14 w 21"/>
                  <a:gd name="T15" fmla="*/ 1 h 14"/>
                  <a:gd name="T16" fmla="*/ 20 w 21"/>
                  <a:gd name="T17" fmla="*/ 0 h 14"/>
                  <a:gd name="T18" fmla="*/ 21 w 21"/>
                  <a:gd name="T19" fmla="*/ 0 h 14"/>
                  <a:gd name="T20" fmla="*/ 19 w 21"/>
                  <a:gd name="T21" fmla="*/ 6 h 14"/>
                  <a:gd name="T22" fmla="*/ 19 w 21"/>
                  <a:gd name="T23" fmla="*/ 7 h 14"/>
                  <a:gd name="T24" fmla="*/ 17 w 21"/>
                  <a:gd name="T25" fmla="*/ 9 h 14"/>
                  <a:gd name="T26" fmla="*/ 16 w 21"/>
                  <a:gd name="T27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14">
                    <a:moveTo>
                      <a:pt x="16" y="9"/>
                    </a:moveTo>
                    <a:cubicBezTo>
                      <a:pt x="15" y="10"/>
                      <a:pt x="16" y="13"/>
                      <a:pt x="15" y="14"/>
                    </a:cubicBezTo>
                    <a:cubicBezTo>
                      <a:pt x="14" y="12"/>
                      <a:pt x="12" y="11"/>
                      <a:pt x="15" y="9"/>
                    </a:cubicBezTo>
                    <a:cubicBezTo>
                      <a:pt x="15" y="8"/>
                      <a:pt x="15" y="6"/>
                      <a:pt x="14" y="7"/>
                    </a:cubicBezTo>
                    <a:cubicBezTo>
                      <a:pt x="12" y="9"/>
                      <a:pt x="11" y="8"/>
                      <a:pt x="9" y="6"/>
                    </a:cubicBezTo>
                    <a:cubicBezTo>
                      <a:pt x="7" y="9"/>
                      <a:pt x="4" y="6"/>
                      <a:pt x="2" y="6"/>
                    </a:cubicBezTo>
                    <a:cubicBezTo>
                      <a:pt x="1" y="7"/>
                      <a:pt x="1" y="6"/>
                      <a:pt x="0" y="6"/>
                    </a:cubicBezTo>
                    <a:cubicBezTo>
                      <a:pt x="4" y="2"/>
                      <a:pt x="9" y="2"/>
                      <a:pt x="14" y="1"/>
                    </a:cubicBezTo>
                    <a:cubicBezTo>
                      <a:pt x="16" y="0"/>
                      <a:pt x="18" y="0"/>
                      <a:pt x="20" y="0"/>
                    </a:cubicBezTo>
                    <a:cubicBezTo>
                      <a:pt x="20" y="0"/>
                      <a:pt x="20" y="0"/>
                      <a:pt x="21" y="0"/>
                    </a:cubicBezTo>
                    <a:cubicBezTo>
                      <a:pt x="20" y="2"/>
                      <a:pt x="19" y="4"/>
                      <a:pt x="19" y="6"/>
                    </a:cubicBezTo>
                    <a:cubicBezTo>
                      <a:pt x="19" y="6"/>
                      <a:pt x="19" y="6"/>
                      <a:pt x="19" y="7"/>
                    </a:cubicBezTo>
                    <a:cubicBezTo>
                      <a:pt x="18" y="7"/>
                      <a:pt x="18" y="8"/>
                      <a:pt x="17" y="9"/>
                    </a:cubicBezTo>
                    <a:cubicBezTo>
                      <a:pt x="17" y="9"/>
                      <a:pt x="17" y="9"/>
                      <a:pt x="16" y="9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7" name="Freeform 1723"/>
              <p:cNvSpPr/>
              <p:nvPr/>
            </p:nvSpPr>
            <p:spPr bwMode="auto">
              <a:xfrm>
                <a:off x="984" y="1311"/>
                <a:ext cx="24" cy="14"/>
              </a:xfrm>
              <a:custGeom>
                <a:avLst/>
                <a:gdLst>
                  <a:gd name="T0" fmla="*/ 0 w 10"/>
                  <a:gd name="T1" fmla="*/ 2 h 6"/>
                  <a:gd name="T2" fmla="*/ 4 w 10"/>
                  <a:gd name="T3" fmla="*/ 1 h 6"/>
                  <a:gd name="T4" fmla="*/ 10 w 10"/>
                  <a:gd name="T5" fmla="*/ 4 h 6"/>
                  <a:gd name="T6" fmla="*/ 1 w 10"/>
                  <a:gd name="T7" fmla="*/ 4 h 6"/>
                  <a:gd name="T8" fmla="*/ 0 w 10"/>
                  <a:gd name="T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6">
                    <a:moveTo>
                      <a:pt x="0" y="2"/>
                    </a:moveTo>
                    <a:cubicBezTo>
                      <a:pt x="1" y="1"/>
                      <a:pt x="3" y="0"/>
                      <a:pt x="4" y="1"/>
                    </a:cubicBezTo>
                    <a:cubicBezTo>
                      <a:pt x="5" y="5"/>
                      <a:pt x="8" y="3"/>
                      <a:pt x="10" y="4"/>
                    </a:cubicBezTo>
                    <a:cubicBezTo>
                      <a:pt x="7" y="6"/>
                      <a:pt x="4" y="6"/>
                      <a:pt x="1" y="4"/>
                    </a:cubicBezTo>
                    <a:cubicBezTo>
                      <a:pt x="1" y="4"/>
                      <a:pt x="0" y="3"/>
                      <a:pt x="0" y="2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8" name="Freeform 1724"/>
              <p:cNvSpPr/>
              <p:nvPr/>
            </p:nvSpPr>
            <p:spPr bwMode="auto">
              <a:xfrm>
                <a:off x="958" y="1340"/>
                <a:ext cx="12" cy="7"/>
              </a:xfrm>
              <a:custGeom>
                <a:avLst/>
                <a:gdLst>
                  <a:gd name="T0" fmla="*/ 5 w 5"/>
                  <a:gd name="T1" fmla="*/ 3 h 3"/>
                  <a:gd name="T2" fmla="*/ 0 w 5"/>
                  <a:gd name="T3" fmla="*/ 2 h 3"/>
                  <a:gd name="T4" fmla="*/ 5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5" y="3"/>
                    </a:moveTo>
                    <a:cubicBezTo>
                      <a:pt x="3" y="3"/>
                      <a:pt x="1" y="2"/>
                      <a:pt x="0" y="2"/>
                    </a:cubicBezTo>
                    <a:cubicBezTo>
                      <a:pt x="3" y="0"/>
                      <a:pt x="3" y="0"/>
                      <a:pt x="5" y="3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69" name="Freeform 1725"/>
              <p:cNvSpPr/>
              <p:nvPr/>
            </p:nvSpPr>
            <p:spPr bwMode="auto">
              <a:xfrm>
                <a:off x="977" y="1316"/>
                <a:ext cx="9" cy="7"/>
              </a:xfrm>
              <a:custGeom>
                <a:avLst/>
                <a:gdLst>
                  <a:gd name="T0" fmla="*/ 3 w 4"/>
                  <a:gd name="T1" fmla="*/ 0 h 3"/>
                  <a:gd name="T2" fmla="*/ 4 w 4"/>
                  <a:gd name="T3" fmla="*/ 2 h 3"/>
                  <a:gd name="T4" fmla="*/ 1 w 4"/>
                  <a:gd name="T5" fmla="*/ 2 h 3"/>
                  <a:gd name="T6" fmla="*/ 2 w 4"/>
                  <a:gd name="T7" fmla="*/ 0 h 3"/>
                  <a:gd name="T8" fmla="*/ 3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3" y="2"/>
                      <a:pt x="2" y="3"/>
                      <a:pt x="1" y="2"/>
                    </a:cubicBezTo>
                    <a:cubicBezTo>
                      <a:pt x="0" y="1"/>
                      <a:pt x="2" y="1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9F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0" name="Freeform 1726"/>
              <p:cNvSpPr/>
              <p:nvPr/>
            </p:nvSpPr>
            <p:spPr bwMode="auto">
              <a:xfrm>
                <a:off x="1027" y="1235"/>
                <a:ext cx="68" cy="67"/>
              </a:xfrm>
              <a:custGeom>
                <a:avLst/>
                <a:gdLst>
                  <a:gd name="T0" fmla="*/ 18 w 29"/>
                  <a:gd name="T1" fmla="*/ 4 h 28"/>
                  <a:gd name="T2" fmla="*/ 26 w 29"/>
                  <a:gd name="T3" fmla="*/ 6 h 28"/>
                  <a:gd name="T4" fmla="*/ 29 w 29"/>
                  <a:gd name="T5" fmla="*/ 8 h 28"/>
                  <a:gd name="T6" fmla="*/ 26 w 29"/>
                  <a:gd name="T7" fmla="*/ 9 h 28"/>
                  <a:gd name="T8" fmla="*/ 20 w 29"/>
                  <a:gd name="T9" fmla="*/ 17 h 28"/>
                  <a:gd name="T10" fmla="*/ 16 w 29"/>
                  <a:gd name="T11" fmla="*/ 17 h 28"/>
                  <a:gd name="T12" fmla="*/ 17 w 29"/>
                  <a:gd name="T13" fmla="*/ 24 h 28"/>
                  <a:gd name="T14" fmla="*/ 13 w 29"/>
                  <a:gd name="T15" fmla="*/ 23 h 28"/>
                  <a:gd name="T16" fmla="*/ 11 w 29"/>
                  <a:gd name="T17" fmla="*/ 28 h 28"/>
                  <a:gd name="T18" fmla="*/ 10 w 29"/>
                  <a:gd name="T19" fmla="*/ 28 h 28"/>
                  <a:gd name="T20" fmla="*/ 7 w 29"/>
                  <a:gd name="T21" fmla="*/ 27 h 28"/>
                  <a:gd name="T22" fmla="*/ 7 w 29"/>
                  <a:gd name="T23" fmla="*/ 27 h 28"/>
                  <a:gd name="T24" fmla="*/ 2 w 29"/>
                  <a:gd name="T25" fmla="*/ 22 h 28"/>
                  <a:gd name="T26" fmla="*/ 0 w 29"/>
                  <a:gd name="T27" fmla="*/ 21 h 28"/>
                  <a:gd name="T28" fmla="*/ 1 w 29"/>
                  <a:gd name="T29" fmla="*/ 20 h 28"/>
                  <a:gd name="T30" fmla="*/ 4 w 29"/>
                  <a:gd name="T31" fmla="*/ 19 h 28"/>
                  <a:gd name="T32" fmla="*/ 11 w 29"/>
                  <a:gd name="T33" fmla="*/ 19 h 28"/>
                  <a:gd name="T34" fmla="*/ 14 w 29"/>
                  <a:gd name="T35" fmla="*/ 11 h 28"/>
                  <a:gd name="T36" fmla="*/ 14 w 29"/>
                  <a:gd name="T37" fmla="*/ 11 h 28"/>
                  <a:gd name="T38" fmla="*/ 16 w 29"/>
                  <a:gd name="T39" fmla="*/ 7 h 28"/>
                  <a:gd name="T40" fmla="*/ 18 w 29"/>
                  <a:gd name="T41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9" h="28">
                    <a:moveTo>
                      <a:pt x="18" y="4"/>
                    </a:moveTo>
                    <a:cubicBezTo>
                      <a:pt x="22" y="0"/>
                      <a:pt x="24" y="4"/>
                      <a:pt x="26" y="6"/>
                    </a:cubicBezTo>
                    <a:cubicBezTo>
                      <a:pt x="27" y="7"/>
                      <a:pt x="29" y="6"/>
                      <a:pt x="29" y="8"/>
                    </a:cubicBezTo>
                    <a:cubicBezTo>
                      <a:pt x="28" y="10"/>
                      <a:pt x="27" y="9"/>
                      <a:pt x="26" y="9"/>
                    </a:cubicBezTo>
                    <a:cubicBezTo>
                      <a:pt x="23" y="11"/>
                      <a:pt x="21" y="14"/>
                      <a:pt x="20" y="17"/>
                    </a:cubicBezTo>
                    <a:cubicBezTo>
                      <a:pt x="18" y="19"/>
                      <a:pt x="17" y="19"/>
                      <a:pt x="16" y="17"/>
                    </a:cubicBezTo>
                    <a:cubicBezTo>
                      <a:pt x="15" y="19"/>
                      <a:pt x="23" y="20"/>
                      <a:pt x="17" y="24"/>
                    </a:cubicBezTo>
                    <a:cubicBezTo>
                      <a:pt x="16" y="24"/>
                      <a:pt x="15" y="23"/>
                      <a:pt x="13" y="23"/>
                    </a:cubicBezTo>
                    <a:cubicBezTo>
                      <a:pt x="14" y="25"/>
                      <a:pt x="13" y="26"/>
                      <a:pt x="11" y="28"/>
                    </a:cubicBezTo>
                    <a:cubicBezTo>
                      <a:pt x="11" y="28"/>
                      <a:pt x="10" y="28"/>
                      <a:pt x="10" y="28"/>
                    </a:cubicBezTo>
                    <a:cubicBezTo>
                      <a:pt x="9" y="28"/>
                      <a:pt x="8" y="28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6" y="24"/>
                      <a:pt x="7" y="20"/>
                      <a:pt x="2" y="22"/>
                    </a:cubicBezTo>
                    <a:cubicBezTo>
                      <a:pt x="0" y="23"/>
                      <a:pt x="0" y="22"/>
                      <a:pt x="0" y="21"/>
                    </a:cubicBezTo>
                    <a:cubicBezTo>
                      <a:pt x="0" y="19"/>
                      <a:pt x="1" y="21"/>
                      <a:pt x="1" y="20"/>
                    </a:cubicBezTo>
                    <a:cubicBezTo>
                      <a:pt x="2" y="20"/>
                      <a:pt x="4" y="20"/>
                      <a:pt x="4" y="19"/>
                    </a:cubicBezTo>
                    <a:cubicBezTo>
                      <a:pt x="7" y="16"/>
                      <a:pt x="9" y="17"/>
                      <a:pt x="11" y="19"/>
                    </a:cubicBezTo>
                    <a:cubicBezTo>
                      <a:pt x="11" y="16"/>
                      <a:pt x="12" y="13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9"/>
                      <a:pt x="15" y="8"/>
                      <a:pt x="16" y="7"/>
                    </a:cubicBezTo>
                    <a:cubicBezTo>
                      <a:pt x="19" y="7"/>
                      <a:pt x="17" y="5"/>
                      <a:pt x="18" y="4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1" name="Freeform 1727"/>
              <p:cNvSpPr/>
              <p:nvPr/>
            </p:nvSpPr>
            <p:spPr bwMode="auto">
              <a:xfrm>
                <a:off x="1048" y="1252"/>
                <a:ext cx="14" cy="16"/>
              </a:xfrm>
              <a:custGeom>
                <a:avLst/>
                <a:gdLst>
                  <a:gd name="T0" fmla="*/ 5 w 6"/>
                  <a:gd name="T1" fmla="*/ 4 h 7"/>
                  <a:gd name="T2" fmla="*/ 1 w 6"/>
                  <a:gd name="T3" fmla="*/ 4 h 7"/>
                  <a:gd name="T4" fmla="*/ 3 w 6"/>
                  <a:gd name="T5" fmla="*/ 0 h 7"/>
                  <a:gd name="T6" fmla="*/ 5 w 6"/>
                  <a:gd name="T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5" y="4"/>
                    </a:moveTo>
                    <a:cubicBezTo>
                      <a:pt x="4" y="4"/>
                      <a:pt x="2" y="7"/>
                      <a:pt x="1" y="4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4" y="2"/>
                      <a:pt x="6" y="2"/>
                      <a:pt x="5" y="4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2" name="Freeform 1728"/>
              <p:cNvSpPr/>
              <p:nvPr/>
            </p:nvSpPr>
            <p:spPr bwMode="auto">
              <a:xfrm>
                <a:off x="1055" y="1252"/>
                <a:ext cx="10" cy="9"/>
              </a:xfrm>
              <a:custGeom>
                <a:avLst/>
                <a:gdLst>
                  <a:gd name="T0" fmla="*/ 2 w 4"/>
                  <a:gd name="T1" fmla="*/ 4 h 4"/>
                  <a:gd name="T2" fmla="*/ 0 w 4"/>
                  <a:gd name="T3" fmla="*/ 0 h 4"/>
                  <a:gd name="T4" fmla="*/ 4 w 4"/>
                  <a:gd name="T5" fmla="*/ 0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1" y="3"/>
                      <a:pt x="1" y="2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4" y="2"/>
                      <a:pt x="3" y="3"/>
                      <a:pt x="2" y="4"/>
                    </a:cubicBezTo>
                    <a:close/>
                  </a:path>
                </a:pathLst>
              </a:custGeom>
              <a:solidFill>
                <a:srgbClr val="757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3" name="Freeform 1729"/>
              <p:cNvSpPr/>
              <p:nvPr/>
            </p:nvSpPr>
            <p:spPr bwMode="auto">
              <a:xfrm>
                <a:off x="1043" y="1247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1 w 4"/>
                  <a:gd name="T3" fmla="*/ 0 h 3"/>
                  <a:gd name="T4" fmla="*/ 3 w 4"/>
                  <a:gd name="T5" fmla="*/ 1 h 3"/>
                  <a:gd name="T6" fmla="*/ 0 w 4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4" y="0"/>
                      <a:pt x="3" y="1"/>
                    </a:cubicBezTo>
                    <a:cubicBezTo>
                      <a:pt x="3" y="3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4" name="Freeform 1730"/>
              <p:cNvSpPr/>
              <p:nvPr/>
            </p:nvSpPr>
            <p:spPr bwMode="auto">
              <a:xfrm>
                <a:off x="1404" y="354"/>
                <a:ext cx="28" cy="21"/>
              </a:xfrm>
              <a:custGeom>
                <a:avLst/>
                <a:gdLst>
                  <a:gd name="T0" fmla="*/ 10 w 12"/>
                  <a:gd name="T1" fmla="*/ 1 h 9"/>
                  <a:gd name="T2" fmla="*/ 11 w 12"/>
                  <a:gd name="T3" fmla="*/ 4 h 9"/>
                  <a:gd name="T4" fmla="*/ 0 w 12"/>
                  <a:gd name="T5" fmla="*/ 9 h 9"/>
                  <a:gd name="T6" fmla="*/ 0 w 12"/>
                  <a:gd name="T7" fmla="*/ 2 h 9"/>
                  <a:gd name="T8" fmla="*/ 4 w 12"/>
                  <a:gd name="T9" fmla="*/ 4 h 9"/>
                  <a:gd name="T10" fmla="*/ 6 w 12"/>
                  <a:gd name="T11" fmla="*/ 1 h 9"/>
                  <a:gd name="T12" fmla="*/ 10 w 12"/>
                  <a:gd name="T13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9">
                    <a:moveTo>
                      <a:pt x="10" y="1"/>
                    </a:moveTo>
                    <a:cubicBezTo>
                      <a:pt x="10" y="2"/>
                      <a:pt x="12" y="3"/>
                      <a:pt x="11" y="4"/>
                    </a:cubicBezTo>
                    <a:cubicBezTo>
                      <a:pt x="7" y="4"/>
                      <a:pt x="4" y="8"/>
                      <a:pt x="0" y="9"/>
                    </a:cubicBezTo>
                    <a:cubicBezTo>
                      <a:pt x="2" y="7"/>
                      <a:pt x="0" y="4"/>
                      <a:pt x="0" y="2"/>
                    </a:cubicBezTo>
                    <a:cubicBezTo>
                      <a:pt x="2" y="2"/>
                      <a:pt x="1" y="6"/>
                      <a:pt x="4" y="4"/>
                    </a:cubicBezTo>
                    <a:cubicBezTo>
                      <a:pt x="5" y="3"/>
                      <a:pt x="8" y="4"/>
                      <a:pt x="6" y="1"/>
                    </a:cubicBezTo>
                    <a:cubicBezTo>
                      <a:pt x="6" y="0"/>
                      <a:pt x="8" y="1"/>
                      <a:pt x="10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5" name="Freeform 1731"/>
              <p:cNvSpPr/>
              <p:nvPr/>
            </p:nvSpPr>
            <p:spPr bwMode="auto">
              <a:xfrm>
                <a:off x="1411" y="320"/>
                <a:ext cx="7" cy="5"/>
              </a:xfrm>
              <a:custGeom>
                <a:avLst/>
                <a:gdLst>
                  <a:gd name="T0" fmla="*/ 3 w 3"/>
                  <a:gd name="T1" fmla="*/ 1 h 2"/>
                  <a:gd name="T2" fmla="*/ 2 w 3"/>
                  <a:gd name="T3" fmla="*/ 2 h 2"/>
                  <a:gd name="T4" fmla="*/ 0 w 3"/>
                  <a:gd name="T5" fmla="*/ 1 h 2"/>
                  <a:gd name="T6" fmla="*/ 1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3" y="2"/>
                      <a:pt x="2" y="2"/>
                      <a:pt x="2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6" name="Freeform 1732"/>
              <p:cNvSpPr/>
              <p:nvPr/>
            </p:nvSpPr>
            <p:spPr bwMode="auto">
              <a:xfrm>
                <a:off x="1292" y="380"/>
                <a:ext cx="36" cy="26"/>
              </a:xfrm>
              <a:custGeom>
                <a:avLst/>
                <a:gdLst>
                  <a:gd name="T0" fmla="*/ 3 w 15"/>
                  <a:gd name="T1" fmla="*/ 6 h 11"/>
                  <a:gd name="T2" fmla="*/ 10 w 15"/>
                  <a:gd name="T3" fmla="*/ 3 h 11"/>
                  <a:gd name="T4" fmla="*/ 15 w 15"/>
                  <a:gd name="T5" fmla="*/ 3 h 11"/>
                  <a:gd name="T6" fmla="*/ 13 w 15"/>
                  <a:gd name="T7" fmla="*/ 5 h 11"/>
                  <a:gd name="T8" fmla="*/ 11 w 15"/>
                  <a:gd name="T9" fmla="*/ 7 h 11"/>
                  <a:gd name="T10" fmla="*/ 4 w 15"/>
                  <a:gd name="T11" fmla="*/ 10 h 11"/>
                  <a:gd name="T12" fmla="*/ 4 w 15"/>
                  <a:gd name="T13" fmla="*/ 10 h 11"/>
                  <a:gd name="T14" fmla="*/ 1 w 15"/>
                  <a:gd name="T15" fmla="*/ 9 h 11"/>
                  <a:gd name="T16" fmla="*/ 2 w 15"/>
                  <a:gd name="T17" fmla="*/ 6 h 11"/>
                  <a:gd name="T18" fmla="*/ 3 w 15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1">
                    <a:moveTo>
                      <a:pt x="3" y="6"/>
                    </a:moveTo>
                    <a:cubicBezTo>
                      <a:pt x="6" y="6"/>
                      <a:pt x="8" y="5"/>
                      <a:pt x="10" y="3"/>
                    </a:cubicBezTo>
                    <a:cubicBezTo>
                      <a:pt x="13" y="0"/>
                      <a:pt x="14" y="0"/>
                      <a:pt x="15" y="3"/>
                    </a:cubicBezTo>
                    <a:cubicBezTo>
                      <a:pt x="14" y="3"/>
                      <a:pt x="13" y="4"/>
                      <a:pt x="13" y="5"/>
                    </a:cubicBezTo>
                    <a:cubicBezTo>
                      <a:pt x="13" y="6"/>
                      <a:pt x="13" y="7"/>
                      <a:pt x="11" y="7"/>
                    </a:cubicBezTo>
                    <a:cubicBezTo>
                      <a:pt x="7" y="5"/>
                      <a:pt x="6" y="8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2" y="11"/>
                      <a:pt x="1" y="10"/>
                      <a:pt x="1" y="9"/>
                    </a:cubicBezTo>
                    <a:cubicBezTo>
                      <a:pt x="0" y="8"/>
                      <a:pt x="1" y="7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7" name="Freeform 1733"/>
              <p:cNvSpPr/>
              <p:nvPr/>
            </p:nvSpPr>
            <p:spPr bwMode="auto">
              <a:xfrm>
                <a:off x="1328" y="434"/>
                <a:ext cx="21" cy="26"/>
              </a:xfrm>
              <a:custGeom>
                <a:avLst/>
                <a:gdLst>
                  <a:gd name="T0" fmla="*/ 8 w 9"/>
                  <a:gd name="T1" fmla="*/ 4 h 11"/>
                  <a:gd name="T2" fmla="*/ 8 w 9"/>
                  <a:gd name="T3" fmla="*/ 6 h 11"/>
                  <a:gd name="T4" fmla="*/ 5 w 9"/>
                  <a:gd name="T5" fmla="*/ 11 h 11"/>
                  <a:gd name="T6" fmla="*/ 4 w 9"/>
                  <a:gd name="T7" fmla="*/ 10 h 11"/>
                  <a:gd name="T8" fmla="*/ 1 w 9"/>
                  <a:gd name="T9" fmla="*/ 4 h 11"/>
                  <a:gd name="T10" fmla="*/ 0 w 9"/>
                  <a:gd name="T11" fmla="*/ 2 h 11"/>
                  <a:gd name="T12" fmla="*/ 1 w 9"/>
                  <a:gd name="T13" fmla="*/ 0 h 11"/>
                  <a:gd name="T14" fmla="*/ 3 w 9"/>
                  <a:gd name="T15" fmla="*/ 2 h 11"/>
                  <a:gd name="T16" fmla="*/ 8 w 9"/>
                  <a:gd name="T1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1">
                    <a:moveTo>
                      <a:pt x="8" y="4"/>
                    </a:moveTo>
                    <a:cubicBezTo>
                      <a:pt x="8" y="4"/>
                      <a:pt x="8" y="5"/>
                      <a:pt x="8" y="6"/>
                    </a:cubicBezTo>
                    <a:cubicBezTo>
                      <a:pt x="7" y="7"/>
                      <a:pt x="9" y="11"/>
                      <a:pt x="5" y="11"/>
                    </a:cubicBezTo>
                    <a:cubicBezTo>
                      <a:pt x="4" y="11"/>
                      <a:pt x="4" y="11"/>
                      <a:pt x="4" y="10"/>
                    </a:cubicBezTo>
                    <a:cubicBezTo>
                      <a:pt x="5" y="8"/>
                      <a:pt x="4" y="6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1"/>
                      <a:pt x="3" y="2"/>
                      <a:pt x="3" y="2"/>
                    </a:cubicBezTo>
                    <a:cubicBezTo>
                      <a:pt x="4" y="6"/>
                      <a:pt x="6" y="4"/>
                      <a:pt x="8" y="4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8" name="Freeform 1734"/>
              <p:cNvSpPr/>
              <p:nvPr/>
            </p:nvSpPr>
            <p:spPr bwMode="auto">
              <a:xfrm>
                <a:off x="1323" y="451"/>
                <a:ext cx="17" cy="12"/>
              </a:xfrm>
              <a:custGeom>
                <a:avLst/>
                <a:gdLst>
                  <a:gd name="T0" fmla="*/ 6 w 7"/>
                  <a:gd name="T1" fmla="*/ 4 h 5"/>
                  <a:gd name="T2" fmla="*/ 0 w 7"/>
                  <a:gd name="T3" fmla="*/ 3 h 5"/>
                  <a:gd name="T4" fmla="*/ 4 w 7"/>
                  <a:gd name="T5" fmla="*/ 3 h 5"/>
                  <a:gd name="T6" fmla="*/ 6 w 7"/>
                  <a:gd name="T7" fmla="*/ 3 h 5"/>
                  <a:gd name="T8" fmla="*/ 6 w 7"/>
                  <a:gd name="T9" fmla="*/ 3 h 5"/>
                  <a:gd name="T10" fmla="*/ 6 w 7"/>
                  <a:gd name="T11" fmla="*/ 4 h 5"/>
                  <a:gd name="T12" fmla="*/ 6 w 7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5">
                    <a:moveTo>
                      <a:pt x="6" y="4"/>
                    </a:moveTo>
                    <a:cubicBezTo>
                      <a:pt x="4" y="5"/>
                      <a:pt x="2" y="4"/>
                      <a:pt x="0" y="3"/>
                    </a:cubicBezTo>
                    <a:cubicBezTo>
                      <a:pt x="2" y="0"/>
                      <a:pt x="2" y="0"/>
                      <a:pt x="4" y="3"/>
                    </a:cubicBezTo>
                    <a:cubicBezTo>
                      <a:pt x="4" y="3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4"/>
                      <a:pt x="7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79" name="Freeform 1735"/>
              <p:cNvSpPr/>
              <p:nvPr/>
            </p:nvSpPr>
            <p:spPr bwMode="auto">
              <a:xfrm>
                <a:off x="1366" y="380"/>
                <a:ext cx="204" cy="161"/>
              </a:xfrm>
              <a:custGeom>
                <a:avLst/>
                <a:gdLst>
                  <a:gd name="T0" fmla="*/ 79 w 86"/>
                  <a:gd name="T1" fmla="*/ 28 h 68"/>
                  <a:gd name="T2" fmla="*/ 83 w 86"/>
                  <a:gd name="T3" fmla="*/ 50 h 68"/>
                  <a:gd name="T4" fmla="*/ 71 w 86"/>
                  <a:gd name="T5" fmla="*/ 68 h 68"/>
                  <a:gd name="T6" fmla="*/ 70 w 86"/>
                  <a:gd name="T7" fmla="*/ 67 h 68"/>
                  <a:gd name="T8" fmla="*/ 73 w 86"/>
                  <a:gd name="T9" fmla="*/ 58 h 68"/>
                  <a:gd name="T10" fmla="*/ 73 w 86"/>
                  <a:gd name="T11" fmla="*/ 55 h 68"/>
                  <a:gd name="T12" fmla="*/ 74 w 86"/>
                  <a:gd name="T13" fmla="*/ 51 h 68"/>
                  <a:gd name="T14" fmla="*/ 69 w 86"/>
                  <a:gd name="T15" fmla="*/ 35 h 68"/>
                  <a:gd name="T16" fmla="*/ 59 w 86"/>
                  <a:gd name="T17" fmla="*/ 33 h 68"/>
                  <a:gd name="T18" fmla="*/ 37 w 86"/>
                  <a:gd name="T19" fmla="*/ 33 h 68"/>
                  <a:gd name="T20" fmla="*/ 35 w 86"/>
                  <a:gd name="T21" fmla="*/ 34 h 68"/>
                  <a:gd name="T22" fmla="*/ 20 w 86"/>
                  <a:gd name="T23" fmla="*/ 39 h 68"/>
                  <a:gd name="T24" fmla="*/ 14 w 86"/>
                  <a:gd name="T25" fmla="*/ 49 h 68"/>
                  <a:gd name="T26" fmla="*/ 10 w 86"/>
                  <a:gd name="T27" fmla="*/ 52 h 68"/>
                  <a:gd name="T28" fmla="*/ 7 w 86"/>
                  <a:gd name="T29" fmla="*/ 45 h 68"/>
                  <a:gd name="T30" fmla="*/ 2 w 86"/>
                  <a:gd name="T31" fmla="*/ 38 h 68"/>
                  <a:gd name="T32" fmla="*/ 6 w 86"/>
                  <a:gd name="T33" fmla="*/ 23 h 68"/>
                  <a:gd name="T34" fmla="*/ 15 w 86"/>
                  <a:gd name="T35" fmla="*/ 11 h 68"/>
                  <a:gd name="T36" fmla="*/ 51 w 86"/>
                  <a:gd name="T37" fmla="*/ 2 h 68"/>
                  <a:gd name="T38" fmla="*/ 54 w 86"/>
                  <a:gd name="T39" fmla="*/ 3 h 68"/>
                  <a:gd name="T40" fmla="*/ 71 w 86"/>
                  <a:gd name="T41" fmla="*/ 15 h 68"/>
                  <a:gd name="T42" fmla="*/ 75 w 86"/>
                  <a:gd name="T43" fmla="*/ 22 h 68"/>
                  <a:gd name="T44" fmla="*/ 79 w 86"/>
                  <a:gd name="T45" fmla="*/ 2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6" h="68">
                    <a:moveTo>
                      <a:pt x="79" y="28"/>
                    </a:moveTo>
                    <a:cubicBezTo>
                      <a:pt x="86" y="34"/>
                      <a:pt x="83" y="42"/>
                      <a:pt x="83" y="50"/>
                    </a:cubicBezTo>
                    <a:cubicBezTo>
                      <a:pt x="83" y="58"/>
                      <a:pt x="75" y="62"/>
                      <a:pt x="71" y="68"/>
                    </a:cubicBezTo>
                    <a:cubicBezTo>
                      <a:pt x="71" y="68"/>
                      <a:pt x="70" y="68"/>
                      <a:pt x="70" y="67"/>
                    </a:cubicBezTo>
                    <a:cubicBezTo>
                      <a:pt x="70" y="64"/>
                      <a:pt x="74" y="62"/>
                      <a:pt x="73" y="58"/>
                    </a:cubicBezTo>
                    <a:cubicBezTo>
                      <a:pt x="73" y="57"/>
                      <a:pt x="73" y="56"/>
                      <a:pt x="73" y="55"/>
                    </a:cubicBezTo>
                    <a:cubicBezTo>
                      <a:pt x="73" y="54"/>
                      <a:pt x="73" y="52"/>
                      <a:pt x="74" y="51"/>
                    </a:cubicBezTo>
                    <a:cubicBezTo>
                      <a:pt x="76" y="44"/>
                      <a:pt x="74" y="39"/>
                      <a:pt x="69" y="35"/>
                    </a:cubicBezTo>
                    <a:cubicBezTo>
                      <a:pt x="66" y="33"/>
                      <a:pt x="62" y="34"/>
                      <a:pt x="59" y="33"/>
                    </a:cubicBezTo>
                    <a:cubicBezTo>
                      <a:pt x="52" y="32"/>
                      <a:pt x="45" y="31"/>
                      <a:pt x="37" y="33"/>
                    </a:cubicBezTo>
                    <a:cubicBezTo>
                      <a:pt x="37" y="33"/>
                      <a:pt x="36" y="34"/>
                      <a:pt x="35" y="34"/>
                    </a:cubicBezTo>
                    <a:cubicBezTo>
                      <a:pt x="30" y="34"/>
                      <a:pt x="25" y="37"/>
                      <a:pt x="20" y="39"/>
                    </a:cubicBezTo>
                    <a:cubicBezTo>
                      <a:pt x="15" y="40"/>
                      <a:pt x="16" y="45"/>
                      <a:pt x="14" y="49"/>
                    </a:cubicBezTo>
                    <a:cubicBezTo>
                      <a:pt x="13" y="50"/>
                      <a:pt x="13" y="53"/>
                      <a:pt x="10" y="52"/>
                    </a:cubicBezTo>
                    <a:cubicBezTo>
                      <a:pt x="9" y="50"/>
                      <a:pt x="8" y="47"/>
                      <a:pt x="7" y="45"/>
                    </a:cubicBezTo>
                    <a:cubicBezTo>
                      <a:pt x="7" y="42"/>
                      <a:pt x="5" y="40"/>
                      <a:pt x="2" y="38"/>
                    </a:cubicBezTo>
                    <a:cubicBezTo>
                      <a:pt x="0" y="32"/>
                      <a:pt x="3" y="27"/>
                      <a:pt x="6" y="23"/>
                    </a:cubicBezTo>
                    <a:cubicBezTo>
                      <a:pt x="9" y="19"/>
                      <a:pt x="12" y="15"/>
                      <a:pt x="15" y="11"/>
                    </a:cubicBezTo>
                    <a:cubicBezTo>
                      <a:pt x="25" y="1"/>
                      <a:pt x="37" y="0"/>
                      <a:pt x="51" y="2"/>
                    </a:cubicBezTo>
                    <a:cubicBezTo>
                      <a:pt x="52" y="2"/>
                      <a:pt x="53" y="3"/>
                      <a:pt x="54" y="3"/>
                    </a:cubicBezTo>
                    <a:cubicBezTo>
                      <a:pt x="63" y="2"/>
                      <a:pt x="68" y="8"/>
                      <a:pt x="71" y="15"/>
                    </a:cubicBezTo>
                    <a:cubicBezTo>
                      <a:pt x="72" y="17"/>
                      <a:pt x="74" y="20"/>
                      <a:pt x="75" y="22"/>
                    </a:cubicBezTo>
                    <a:cubicBezTo>
                      <a:pt x="77" y="23"/>
                      <a:pt x="78" y="25"/>
                      <a:pt x="79" y="28"/>
                    </a:cubicBezTo>
                    <a:close/>
                  </a:path>
                </a:pathLst>
              </a:custGeom>
              <a:solidFill>
                <a:srgbClr val="E1FB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0" name="Freeform 1736"/>
              <p:cNvSpPr/>
              <p:nvPr/>
            </p:nvSpPr>
            <p:spPr bwMode="auto">
              <a:xfrm>
                <a:off x="1442" y="346"/>
                <a:ext cx="21" cy="19"/>
              </a:xfrm>
              <a:custGeom>
                <a:avLst/>
                <a:gdLst>
                  <a:gd name="T0" fmla="*/ 0 w 9"/>
                  <a:gd name="T1" fmla="*/ 6 h 8"/>
                  <a:gd name="T2" fmla="*/ 3 w 9"/>
                  <a:gd name="T3" fmla="*/ 2 h 8"/>
                  <a:gd name="T4" fmla="*/ 5 w 9"/>
                  <a:gd name="T5" fmla="*/ 0 h 8"/>
                  <a:gd name="T6" fmla="*/ 6 w 9"/>
                  <a:gd name="T7" fmla="*/ 2 h 8"/>
                  <a:gd name="T8" fmla="*/ 8 w 9"/>
                  <a:gd name="T9" fmla="*/ 2 h 8"/>
                  <a:gd name="T10" fmla="*/ 8 w 9"/>
                  <a:gd name="T11" fmla="*/ 2 h 8"/>
                  <a:gd name="T12" fmla="*/ 3 w 9"/>
                  <a:gd name="T13" fmla="*/ 6 h 8"/>
                  <a:gd name="T14" fmla="*/ 0 w 9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8">
                    <a:moveTo>
                      <a:pt x="0" y="6"/>
                    </a:moveTo>
                    <a:cubicBezTo>
                      <a:pt x="1" y="4"/>
                      <a:pt x="4" y="4"/>
                      <a:pt x="3" y="2"/>
                    </a:cubicBezTo>
                    <a:cubicBezTo>
                      <a:pt x="3" y="1"/>
                      <a:pt x="4" y="0"/>
                      <a:pt x="5" y="0"/>
                    </a:cubicBezTo>
                    <a:cubicBezTo>
                      <a:pt x="8" y="0"/>
                      <a:pt x="4" y="1"/>
                      <a:pt x="6" y="2"/>
                    </a:cubicBezTo>
                    <a:cubicBezTo>
                      <a:pt x="6" y="2"/>
                      <a:pt x="7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7"/>
                      <a:pt x="5" y="5"/>
                      <a:pt x="3" y="6"/>
                    </a:cubicBezTo>
                    <a:cubicBezTo>
                      <a:pt x="2" y="6"/>
                      <a:pt x="1" y="8"/>
                      <a:pt x="0" y="6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1" name="Freeform 1737"/>
              <p:cNvSpPr/>
              <p:nvPr/>
            </p:nvSpPr>
            <p:spPr bwMode="auto">
              <a:xfrm>
                <a:off x="1449" y="351"/>
                <a:ext cx="21" cy="10"/>
              </a:xfrm>
              <a:custGeom>
                <a:avLst/>
                <a:gdLst>
                  <a:gd name="T0" fmla="*/ 0 w 9"/>
                  <a:gd name="T1" fmla="*/ 4 h 4"/>
                  <a:gd name="T2" fmla="*/ 5 w 9"/>
                  <a:gd name="T3" fmla="*/ 0 h 4"/>
                  <a:gd name="T4" fmla="*/ 7 w 9"/>
                  <a:gd name="T5" fmla="*/ 4 h 4"/>
                  <a:gd name="T6" fmla="*/ 0 w 9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4">
                    <a:moveTo>
                      <a:pt x="0" y="4"/>
                    </a:moveTo>
                    <a:cubicBezTo>
                      <a:pt x="2" y="3"/>
                      <a:pt x="5" y="3"/>
                      <a:pt x="5" y="0"/>
                    </a:cubicBezTo>
                    <a:cubicBezTo>
                      <a:pt x="9" y="0"/>
                      <a:pt x="6" y="3"/>
                      <a:pt x="7" y="4"/>
                    </a:cubicBezTo>
                    <a:cubicBezTo>
                      <a:pt x="5" y="4"/>
                      <a:pt x="2" y="4"/>
                      <a:pt x="0" y="4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2" name="Freeform 1738"/>
              <p:cNvSpPr/>
              <p:nvPr/>
            </p:nvSpPr>
            <p:spPr bwMode="auto">
              <a:xfrm>
                <a:off x="1416" y="380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2 h 3"/>
                  <a:gd name="T4" fmla="*/ 2 w 3"/>
                  <a:gd name="T5" fmla="*/ 2 h 3"/>
                  <a:gd name="T6" fmla="*/ 0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1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1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7282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3" name="Freeform 1739"/>
              <p:cNvSpPr/>
              <p:nvPr/>
            </p:nvSpPr>
            <p:spPr bwMode="auto">
              <a:xfrm>
                <a:off x="1432" y="356"/>
                <a:ext cx="8" cy="7"/>
              </a:xfrm>
              <a:custGeom>
                <a:avLst/>
                <a:gdLst>
                  <a:gd name="T0" fmla="*/ 0 w 3"/>
                  <a:gd name="T1" fmla="*/ 3 h 3"/>
                  <a:gd name="T2" fmla="*/ 1 w 3"/>
                  <a:gd name="T3" fmla="*/ 0 h 3"/>
                  <a:gd name="T4" fmla="*/ 3 w 3"/>
                  <a:gd name="T5" fmla="*/ 2 h 3"/>
                  <a:gd name="T6" fmla="*/ 0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1" y="2"/>
                      <a:pt x="1" y="1"/>
                      <a:pt x="1" y="0"/>
                    </a:cubicBezTo>
                    <a:cubicBezTo>
                      <a:pt x="3" y="0"/>
                      <a:pt x="2" y="2"/>
                      <a:pt x="3" y="2"/>
                    </a:cubicBezTo>
                    <a:cubicBezTo>
                      <a:pt x="3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4" name="Freeform 1740"/>
              <p:cNvSpPr/>
              <p:nvPr/>
            </p:nvSpPr>
            <p:spPr bwMode="auto">
              <a:xfrm>
                <a:off x="1337" y="444"/>
                <a:ext cx="41" cy="47"/>
              </a:xfrm>
              <a:custGeom>
                <a:avLst/>
                <a:gdLst>
                  <a:gd name="T0" fmla="*/ 0 w 17"/>
                  <a:gd name="T1" fmla="*/ 7 h 20"/>
                  <a:gd name="T2" fmla="*/ 0 w 17"/>
                  <a:gd name="T3" fmla="*/ 6 h 20"/>
                  <a:gd name="T4" fmla="*/ 2 w 17"/>
                  <a:gd name="T5" fmla="*/ 3 h 20"/>
                  <a:gd name="T6" fmla="*/ 4 w 17"/>
                  <a:gd name="T7" fmla="*/ 2 h 20"/>
                  <a:gd name="T8" fmla="*/ 7 w 17"/>
                  <a:gd name="T9" fmla="*/ 1 h 20"/>
                  <a:gd name="T10" fmla="*/ 11 w 17"/>
                  <a:gd name="T11" fmla="*/ 1 h 20"/>
                  <a:gd name="T12" fmla="*/ 14 w 17"/>
                  <a:gd name="T13" fmla="*/ 15 h 20"/>
                  <a:gd name="T14" fmla="*/ 15 w 17"/>
                  <a:gd name="T15" fmla="*/ 15 h 20"/>
                  <a:gd name="T16" fmla="*/ 16 w 17"/>
                  <a:gd name="T17" fmla="*/ 19 h 20"/>
                  <a:gd name="T18" fmla="*/ 10 w 17"/>
                  <a:gd name="T19" fmla="*/ 18 h 20"/>
                  <a:gd name="T20" fmla="*/ 9 w 17"/>
                  <a:gd name="T21" fmla="*/ 10 h 20"/>
                  <a:gd name="T22" fmla="*/ 8 w 17"/>
                  <a:gd name="T23" fmla="*/ 7 h 20"/>
                  <a:gd name="T24" fmla="*/ 6 w 17"/>
                  <a:gd name="T25" fmla="*/ 8 h 20"/>
                  <a:gd name="T26" fmla="*/ 0 w 17"/>
                  <a:gd name="T27" fmla="*/ 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0">
                    <a:moveTo>
                      <a:pt x="0" y="7"/>
                    </a:moveTo>
                    <a:cubicBezTo>
                      <a:pt x="0" y="7"/>
                      <a:pt x="0" y="7"/>
                      <a:pt x="0" y="6"/>
                    </a:cubicBezTo>
                    <a:cubicBezTo>
                      <a:pt x="2" y="6"/>
                      <a:pt x="3" y="6"/>
                      <a:pt x="2" y="3"/>
                    </a:cubicBezTo>
                    <a:cubicBezTo>
                      <a:pt x="2" y="2"/>
                      <a:pt x="3" y="2"/>
                      <a:pt x="4" y="2"/>
                    </a:cubicBezTo>
                    <a:cubicBezTo>
                      <a:pt x="6" y="6"/>
                      <a:pt x="6" y="0"/>
                      <a:pt x="7" y="1"/>
                    </a:cubicBezTo>
                    <a:cubicBezTo>
                      <a:pt x="8" y="4"/>
                      <a:pt x="9" y="0"/>
                      <a:pt x="11" y="1"/>
                    </a:cubicBezTo>
                    <a:cubicBezTo>
                      <a:pt x="11" y="6"/>
                      <a:pt x="13" y="10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6"/>
                      <a:pt x="17" y="18"/>
                      <a:pt x="16" y="19"/>
                    </a:cubicBezTo>
                    <a:cubicBezTo>
                      <a:pt x="13" y="20"/>
                      <a:pt x="12" y="19"/>
                      <a:pt x="10" y="18"/>
                    </a:cubicBezTo>
                    <a:cubicBezTo>
                      <a:pt x="9" y="15"/>
                      <a:pt x="10" y="13"/>
                      <a:pt x="9" y="10"/>
                    </a:cubicBezTo>
                    <a:cubicBezTo>
                      <a:pt x="9" y="9"/>
                      <a:pt x="9" y="8"/>
                      <a:pt x="8" y="7"/>
                    </a:cubicBezTo>
                    <a:cubicBezTo>
                      <a:pt x="7" y="8"/>
                      <a:pt x="7" y="8"/>
                      <a:pt x="6" y="8"/>
                    </a:cubicBezTo>
                    <a:cubicBezTo>
                      <a:pt x="4" y="8"/>
                      <a:pt x="2" y="8"/>
                      <a:pt x="0" y="7"/>
                    </a:cubicBezTo>
                    <a:close/>
                  </a:path>
                </a:pathLst>
              </a:custGeom>
              <a:solidFill>
                <a:srgbClr val="80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5" name="Freeform 1741"/>
              <p:cNvSpPr/>
              <p:nvPr/>
            </p:nvSpPr>
            <p:spPr bwMode="auto">
              <a:xfrm>
                <a:off x="1371" y="470"/>
                <a:ext cx="14" cy="17"/>
              </a:xfrm>
              <a:custGeom>
                <a:avLst/>
                <a:gdLst>
                  <a:gd name="T0" fmla="*/ 0 w 6"/>
                  <a:gd name="T1" fmla="*/ 0 h 7"/>
                  <a:gd name="T2" fmla="*/ 6 w 6"/>
                  <a:gd name="T3" fmla="*/ 6 h 7"/>
                  <a:gd name="T4" fmla="*/ 1 w 6"/>
                  <a:gd name="T5" fmla="*/ 4 h 7"/>
                  <a:gd name="T6" fmla="*/ 0 w 6"/>
                  <a:gd name="T7" fmla="*/ 4 h 7"/>
                  <a:gd name="T8" fmla="*/ 0 w 6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0" y="0"/>
                    </a:moveTo>
                    <a:cubicBezTo>
                      <a:pt x="4" y="1"/>
                      <a:pt x="6" y="3"/>
                      <a:pt x="6" y="6"/>
                    </a:cubicBezTo>
                    <a:cubicBezTo>
                      <a:pt x="4" y="7"/>
                      <a:pt x="2" y="5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D3EB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6" name="Freeform 1742"/>
              <p:cNvSpPr/>
              <p:nvPr/>
            </p:nvSpPr>
            <p:spPr bwMode="auto">
              <a:xfrm>
                <a:off x="1273" y="387"/>
                <a:ext cx="10" cy="14"/>
              </a:xfrm>
              <a:custGeom>
                <a:avLst/>
                <a:gdLst>
                  <a:gd name="T0" fmla="*/ 4 w 4"/>
                  <a:gd name="T1" fmla="*/ 4 h 6"/>
                  <a:gd name="T2" fmla="*/ 1 w 4"/>
                  <a:gd name="T3" fmla="*/ 5 h 6"/>
                  <a:gd name="T4" fmla="*/ 0 w 4"/>
                  <a:gd name="T5" fmla="*/ 2 h 6"/>
                  <a:gd name="T6" fmla="*/ 4 w 4"/>
                  <a:gd name="T7" fmla="*/ 3 h 6"/>
                  <a:gd name="T8" fmla="*/ 4 w 4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4" y="4"/>
                    </a:moveTo>
                    <a:cubicBezTo>
                      <a:pt x="4" y="6"/>
                      <a:pt x="2" y="5"/>
                      <a:pt x="1" y="5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2" y="0"/>
                      <a:pt x="3" y="3"/>
                      <a:pt x="4" y="3"/>
                    </a:cubicBezTo>
                    <a:cubicBezTo>
                      <a:pt x="4" y="3"/>
                      <a:pt x="4" y="3"/>
                      <a:pt x="4" y="4"/>
                    </a:cubicBezTo>
                    <a:close/>
                  </a:path>
                </a:pathLst>
              </a:custGeom>
              <a:solidFill>
                <a:srgbClr val="6D6D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7" name="Freeform 1743"/>
              <p:cNvSpPr/>
              <p:nvPr/>
            </p:nvSpPr>
            <p:spPr bwMode="auto">
              <a:xfrm>
                <a:off x="1295" y="387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2 w 3"/>
                  <a:gd name="T3" fmla="*/ 0 h 3"/>
                  <a:gd name="T4" fmla="*/ 2 w 3"/>
                  <a:gd name="T5" fmla="*/ 3 h 3"/>
                  <a:gd name="T6" fmla="*/ 2 w 3"/>
                  <a:gd name="T7" fmla="*/ 3 h 3"/>
                  <a:gd name="T8" fmla="*/ 0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3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8" name="Freeform 1744"/>
              <p:cNvSpPr/>
              <p:nvPr/>
            </p:nvSpPr>
            <p:spPr bwMode="auto">
              <a:xfrm>
                <a:off x="766" y="1000"/>
                <a:ext cx="206" cy="216"/>
              </a:xfrm>
              <a:custGeom>
                <a:avLst/>
                <a:gdLst>
                  <a:gd name="T0" fmla="*/ 41 w 87"/>
                  <a:gd name="T1" fmla="*/ 85 h 91"/>
                  <a:gd name="T2" fmla="*/ 29 w 87"/>
                  <a:gd name="T3" fmla="*/ 90 h 91"/>
                  <a:gd name="T4" fmla="*/ 23 w 87"/>
                  <a:gd name="T5" fmla="*/ 90 h 91"/>
                  <a:gd name="T6" fmla="*/ 20 w 87"/>
                  <a:gd name="T7" fmla="*/ 82 h 91"/>
                  <a:gd name="T8" fmla="*/ 14 w 87"/>
                  <a:gd name="T9" fmla="*/ 82 h 91"/>
                  <a:gd name="T10" fmla="*/ 9 w 87"/>
                  <a:gd name="T11" fmla="*/ 80 h 91"/>
                  <a:gd name="T12" fmla="*/ 6 w 87"/>
                  <a:gd name="T13" fmla="*/ 83 h 91"/>
                  <a:gd name="T14" fmla="*/ 7 w 87"/>
                  <a:gd name="T15" fmla="*/ 88 h 91"/>
                  <a:gd name="T16" fmla="*/ 5 w 87"/>
                  <a:gd name="T17" fmla="*/ 90 h 91"/>
                  <a:gd name="T18" fmla="*/ 4 w 87"/>
                  <a:gd name="T19" fmla="*/ 89 h 91"/>
                  <a:gd name="T20" fmla="*/ 1 w 87"/>
                  <a:gd name="T21" fmla="*/ 86 h 91"/>
                  <a:gd name="T22" fmla="*/ 2 w 87"/>
                  <a:gd name="T23" fmla="*/ 81 h 91"/>
                  <a:gd name="T24" fmla="*/ 2 w 87"/>
                  <a:gd name="T25" fmla="*/ 80 h 91"/>
                  <a:gd name="T26" fmla="*/ 12 w 87"/>
                  <a:gd name="T27" fmla="*/ 74 h 91"/>
                  <a:gd name="T28" fmla="*/ 12 w 87"/>
                  <a:gd name="T29" fmla="*/ 73 h 91"/>
                  <a:gd name="T30" fmla="*/ 14 w 87"/>
                  <a:gd name="T31" fmla="*/ 65 h 91"/>
                  <a:gd name="T32" fmla="*/ 16 w 87"/>
                  <a:gd name="T33" fmla="*/ 61 h 91"/>
                  <a:gd name="T34" fmla="*/ 35 w 87"/>
                  <a:gd name="T35" fmla="*/ 40 h 91"/>
                  <a:gd name="T36" fmla="*/ 47 w 87"/>
                  <a:gd name="T37" fmla="*/ 29 h 91"/>
                  <a:gd name="T38" fmla="*/ 51 w 87"/>
                  <a:gd name="T39" fmla="*/ 27 h 91"/>
                  <a:gd name="T40" fmla="*/ 51 w 87"/>
                  <a:gd name="T41" fmla="*/ 31 h 91"/>
                  <a:gd name="T42" fmla="*/ 54 w 87"/>
                  <a:gd name="T43" fmla="*/ 24 h 91"/>
                  <a:gd name="T44" fmla="*/ 54 w 87"/>
                  <a:gd name="T45" fmla="*/ 21 h 91"/>
                  <a:gd name="T46" fmla="*/ 71 w 87"/>
                  <a:gd name="T47" fmla="*/ 1 h 91"/>
                  <a:gd name="T48" fmla="*/ 72 w 87"/>
                  <a:gd name="T49" fmla="*/ 1 h 91"/>
                  <a:gd name="T50" fmla="*/ 83 w 87"/>
                  <a:gd name="T51" fmla="*/ 8 h 91"/>
                  <a:gd name="T52" fmla="*/ 76 w 87"/>
                  <a:gd name="T53" fmla="*/ 17 h 91"/>
                  <a:gd name="T54" fmla="*/ 73 w 87"/>
                  <a:gd name="T55" fmla="*/ 17 h 91"/>
                  <a:gd name="T56" fmla="*/ 71 w 87"/>
                  <a:gd name="T57" fmla="*/ 22 h 91"/>
                  <a:gd name="T58" fmla="*/ 67 w 87"/>
                  <a:gd name="T59" fmla="*/ 27 h 91"/>
                  <a:gd name="T60" fmla="*/ 74 w 87"/>
                  <a:gd name="T61" fmla="*/ 24 h 91"/>
                  <a:gd name="T62" fmla="*/ 79 w 87"/>
                  <a:gd name="T63" fmla="*/ 27 h 91"/>
                  <a:gd name="T64" fmla="*/ 73 w 87"/>
                  <a:gd name="T65" fmla="*/ 34 h 91"/>
                  <a:gd name="T66" fmla="*/ 71 w 87"/>
                  <a:gd name="T67" fmla="*/ 38 h 91"/>
                  <a:gd name="T68" fmla="*/ 70 w 87"/>
                  <a:gd name="T69" fmla="*/ 41 h 91"/>
                  <a:gd name="T70" fmla="*/ 70 w 87"/>
                  <a:gd name="T71" fmla="*/ 42 h 91"/>
                  <a:gd name="T72" fmla="*/ 67 w 87"/>
                  <a:gd name="T73" fmla="*/ 43 h 91"/>
                  <a:gd name="T74" fmla="*/ 86 w 87"/>
                  <a:gd name="T75" fmla="*/ 45 h 91"/>
                  <a:gd name="T76" fmla="*/ 87 w 87"/>
                  <a:gd name="T77" fmla="*/ 46 h 91"/>
                  <a:gd name="T78" fmla="*/ 87 w 87"/>
                  <a:gd name="T79" fmla="*/ 49 h 91"/>
                  <a:gd name="T80" fmla="*/ 81 w 87"/>
                  <a:gd name="T81" fmla="*/ 51 h 91"/>
                  <a:gd name="T82" fmla="*/ 78 w 87"/>
                  <a:gd name="T83" fmla="*/ 50 h 91"/>
                  <a:gd name="T84" fmla="*/ 81 w 87"/>
                  <a:gd name="T85" fmla="*/ 51 h 91"/>
                  <a:gd name="T86" fmla="*/ 81 w 87"/>
                  <a:gd name="T87" fmla="*/ 62 h 91"/>
                  <a:gd name="T88" fmla="*/ 82 w 87"/>
                  <a:gd name="T89" fmla="*/ 64 h 91"/>
                  <a:gd name="T90" fmla="*/ 79 w 87"/>
                  <a:gd name="T91" fmla="*/ 66 h 91"/>
                  <a:gd name="T92" fmla="*/ 78 w 87"/>
                  <a:gd name="T93" fmla="*/ 67 h 91"/>
                  <a:gd name="T94" fmla="*/ 72 w 87"/>
                  <a:gd name="T95" fmla="*/ 71 h 91"/>
                  <a:gd name="T96" fmla="*/ 65 w 87"/>
                  <a:gd name="T97" fmla="*/ 74 h 91"/>
                  <a:gd name="T98" fmla="*/ 54 w 87"/>
                  <a:gd name="T99" fmla="*/ 79 h 91"/>
                  <a:gd name="T100" fmla="*/ 51 w 87"/>
                  <a:gd name="T101" fmla="*/ 83 h 91"/>
                  <a:gd name="T102" fmla="*/ 50 w 87"/>
                  <a:gd name="T103" fmla="*/ 84 h 91"/>
                  <a:gd name="T104" fmla="*/ 47 w 87"/>
                  <a:gd name="T105" fmla="*/ 84 h 91"/>
                  <a:gd name="T106" fmla="*/ 42 w 87"/>
                  <a:gd name="T107" fmla="*/ 85 h 91"/>
                  <a:gd name="T108" fmla="*/ 41 w 87"/>
                  <a:gd name="T109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7" h="91">
                    <a:moveTo>
                      <a:pt x="41" y="85"/>
                    </a:moveTo>
                    <a:cubicBezTo>
                      <a:pt x="36" y="86"/>
                      <a:pt x="33" y="89"/>
                      <a:pt x="29" y="90"/>
                    </a:cubicBezTo>
                    <a:cubicBezTo>
                      <a:pt x="27" y="90"/>
                      <a:pt x="25" y="91"/>
                      <a:pt x="23" y="90"/>
                    </a:cubicBezTo>
                    <a:cubicBezTo>
                      <a:pt x="22" y="88"/>
                      <a:pt x="20" y="85"/>
                      <a:pt x="20" y="82"/>
                    </a:cubicBezTo>
                    <a:cubicBezTo>
                      <a:pt x="18" y="85"/>
                      <a:pt x="16" y="88"/>
                      <a:pt x="14" y="82"/>
                    </a:cubicBezTo>
                    <a:cubicBezTo>
                      <a:pt x="14" y="80"/>
                      <a:pt x="11" y="80"/>
                      <a:pt x="9" y="80"/>
                    </a:cubicBezTo>
                    <a:cubicBezTo>
                      <a:pt x="8" y="80"/>
                      <a:pt x="7" y="81"/>
                      <a:pt x="6" y="83"/>
                    </a:cubicBezTo>
                    <a:cubicBezTo>
                      <a:pt x="6" y="85"/>
                      <a:pt x="5" y="86"/>
                      <a:pt x="7" y="88"/>
                    </a:cubicBezTo>
                    <a:cubicBezTo>
                      <a:pt x="7" y="89"/>
                      <a:pt x="6" y="89"/>
                      <a:pt x="5" y="90"/>
                    </a:cubicBezTo>
                    <a:cubicBezTo>
                      <a:pt x="4" y="91"/>
                      <a:pt x="4" y="90"/>
                      <a:pt x="4" y="89"/>
                    </a:cubicBezTo>
                    <a:cubicBezTo>
                      <a:pt x="4" y="87"/>
                      <a:pt x="0" y="89"/>
                      <a:pt x="1" y="86"/>
                    </a:cubicBezTo>
                    <a:cubicBezTo>
                      <a:pt x="2" y="84"/>
                      <a:pt x="3" y="83"/>
                      <a:pt x="2" y="81"/>
                    </a:cubicBezTo>
                    <a:cubicBezTo>
                      <a:pt x="2" y="81"/>
                      <a:pt x="2" y="80"/>
                      <a:pt x="2" y="80"/>
                    </a:cubicBezTo>
                    <a:cubicBezTo>
                      <a:pt x="8" y="83"/>
                      <a:pt x="6" y="72"/>
                      <a:pt x="12" y="74"/>
                    </a:cubicBezTo>
                    <a:cubicBezTo>
                      <a:pt x="12" y="74"/>
                      <a:pt x="12" y="74"/>
                      <a:pt x="12" y="73"/>
                    </a:cubicBezTo>
                    <a:cubicBezTo>
                      <a:pt x="11" y="70"/>
                      <a:pt x="13" y="68"/>
                      <a:pt x="14" y="65"/>
                    </a:cubicBezTo>
                    <a:cubicBezTo>
                      <a:pt x="13" y="63"/>
                      <a:pt x="15" y="62"/>
                      <a:pt x="16" y="61"/>
                    </a:cubicBezTo>
                    <a:cubicBezTo>
                      <a:pt x="23" y="55"/>
                      <a:pt x="29" y="47"/>
                      <a:pt x="35" y="40"/>
                    </a:cubicBezTo>
                    <a:cubicBezTo>
                      <a:pt x="39" y="37"/>
                      <a:pt x="43" y="33"/>
                      <a:pt x="47" y="29"/>
                    </a:cubicBezTo>
                    <a:cubicBezTo>
                      <a:pt x="48" y="28"/>
                      <a:pt x="49" y="26"/>
                      <a:pt x="51" y="27"/>
                    </a:cubicBezTo>
                    <a:cubicBezTo>
                      <a:pt x="52" y="28"/>
                      <a:pt x="51" y="30"/>
                      <a:pt x="51" y="31"/>
                    </a:cubicBezTo>
                    <a:cubicBezTo>
                      <a:pt x="51" y="29"/>
                      <a:pt x="56" y="27"/>
                      <a:pt x="54" y="24"/>
                    </a:cubicBezTo>
                    <a:cubicBezTo>
                      <a:pt x="53" y="22"/>
                      <a:pt x="54" y="21"/>
                      <a:pt x="54" y="21"/>
                    </a:cubicBezTo>
                    <a:cubicBezTo>
                      <a:pt x="60" y="15"/>
                      <a:pt x="66" y="8"/>
                      <a:pt x="71" y="1"/>
                    </a:cubicBezTo>
                    <a:cubicBezTo>
                      <a:pt x="71" y="1"/>
                      <a:pt x="71" y="1"/>
                      <a:pt x="72" y="1"/>
                    </a:cubicBezTo>
                    <a:cubicBezTo>
                      <a:pt x="79" y="0"/>
                      <a:pt x="81" y="1"/>
                      <a:pt x="83" y="8"/>
                    </a:cubicBezTo>
                    <a:cubicBezTo>
                      <a:pt x="84" y="12"/>
                      <a:pt x="80" y="16"/>
                      <a:pt x="76" y="17"/>
                    </a:cubicBezTo>
                    <a:cubicBezTo>
                      <a:pt x="75" y="17"/>
                      <a:pt x="74" y="16"/>
                      <a:pt x="73" y="17"/>
                    </a:cubicBezTo>
                    <a:cubicBezTo>
                      <a:pt x="72" y="19"/>
                      <a:pt x="70" y="19"/>
                      <a:pt x="71" y="22"/>
                    </a:cubicBezTo>
                    <a:cubicBezTo>
                      <a:pt x="71" y="24"/>
                      <a:pt x="69" y="26"/>
                      <a:pt x="67" y="27"/>
                    </a:cubicBezTo>
                    <a:cubicBezTo>
                      <a:pt x="69" y="26"/>
                      <a:pt x="72" y="26"/>
                      <a:pt x="74" y="24"/>
                    </a:cubicBezTo>
                    <a:cubicBezTo>
                      <a:pt x="77" y="22"/>
                      <a:pt x="78" y="23"/>
                      <a:pt x="79" y="27"/>
                    </a:cubicBezTo>
                    <a:cubicBezTo>
                      <a:pt x="79" y="31"/>
                      <a:pt x="77" y="34"/>
                      <a:pt x="73" y="34"/>
                    </a:cubicBezTo>
                    <a:cubicBezTo>
                      <a:pt x="70" y="34"/>
                      <a:pt x="66" y="33"/>
                      <a:pt x="71" y="38"/>
                    </a:cubicBezTo>
                    <a:cubicBezTo>
                      <a:pt x="71" y="39"/>
                      <a:pt x="71" y="40"/>
                      <a:pt x="70" y="41"/>
                    </a:cubicBezTo>
                    <a:cubicBezTo>
                      <a:pt x="70" y="41"/>
                      <a:pt x="70" y="42"/>
                      <a:pt x="70" y="42"/>
                    </a:cubicBezTo>
                    <a:cubicBezTo>
                      <a:pt x="69" y="43"/>
                      <a:pt x="68" y="43"/>
                      <a:pt x="67" y="43"/>
                    </a:cubicBezTo>
                    <a:cubicBezTo>
                      <a:pt x="73" y="43"/>
                      <a:pt x="79" y="45"/>
                      <a:pt x="86" y="45"/>
                    </a:cubicBezTo>
                    <a:cubicBezTo>
                      <a:pt x="87" y="45"/>
                      <a:pt x="87" y="45"/>
                      <a:pt x="87" y="46"/>
                    </a:cubicBezTo>
                    <a:cubicBezTo>
                      <a:pt x="87" y="47"/>
                      <a:pt x="87" y="48"/>
                      <a:pt x="87" y="49"/>
                    </a:cubicBezTo>
                    <a:cubicBezTo>
                      <a:pt x="85" y="50"/>
                      <a:pt x="83" y="52"/>
                      <a:pt x="81" y="51"/>
                    </a:cubicBezTo>
                    <a:cubicBezTo>
                      <a:pt x="80" y="51"/>
                      <a:pt x="80" y="49"/>
                      <a:pt x="78" y="50"/>
                    </a:cubicBezTo>
                    <a:cubicBezTo>
                      <a:pt x="79" y="51"/>
                      <a:pt x="80" y="50"/>
                      <a:pt x="81" y="51"/>
                    </a:cubicBezTo>
                    <a:cubicBezTo>
                      <a:pt x="83" y="54"/>
                      <a:pt x="80" y="58"/>
                      <a:pt x="81" y="62"/>
                    </a:cubicBezTo>
                    <a:cubicBezTo>
                      <a:pt x="81" y="62"/>
                      <a:pt x="83" y="63"/>
                      <a:pt x="82" y="64"/>
                    </a:cubicBezTo>
                    <a:cubicBezTo>
                      <a:pt x="81" y="65"/>
                      <a:pt x="80" y="65"/>
                      <a:pt x="79" y="66"/>
                    </a:cubicBezTo>
                    <a:cubicBezTo>
                      <a:pt x="79" y="67"/>
                      <a:pt x="78" y="66"/>
                      <a:pt x="78" y="67"/>
                    </a:cubicBezTo>
                    <a:cubicBezTo>
                      <a:pt x="77" y="69"/>
                      <a:pt x="75" y="71"/>
                      <a:pt x="72" y="71"/>
                    </a:cubicBezTo>
                    <a:cubicBezTo>
                      <a:pt x="71" y="74"/>
                      <a:pt x="67" y="72"/>
                      <a:pt x="65" y="74"/>
                    </a:cubicBezTo>
                    <a:cubicBezTo>
                      <a:pt x="62" y="76"/>
                      <a:pt x="57" y="76"/>
                      <a:pt x="54" y="79"/>
                    </a:cubicBezTo>
                    <a:cubicBezTo>
                      <a:pt x="53" y="81"/>
                      <a:pt x="51" y="81"/>
                      <a:pt x="51" y="83"/>
                    </a:cubicBezTo>
                    <a:cubicBezTo>
                      <a:pt x="51" y="84"/>
                      <a:pt x="51" y="84"/>
                      <a:pt x="50" y="84"/>
                    </a:cubicBezTo>
                    <a:cubicBezTo>
                      <a:pt x="49" y="84"/>
                      <a:pt x="48" y="84"/>
                      <a:pt x="47" y="84"/>
                    </a:cubicBezTo>
                    <a:cubicBezTo>
                      <a:pt x="46" y="85"/>
                      <a:pt x="44" y="87"/>
                      <a:pt x="42" y="85"/>
                    </a:cubicBezTo>
                    <a:cubicBezTo>
                      <a:pt x="42" y="85"/>
                      <a:pt x="41" y="85"/>
                      <a:pt x="41" y="85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89" name="Freeform 1745"/>
              <p:cNvSpPr/>
              <p:nvPr/>
            </p:nvSpPr>
            <p:spPr bwMode="auto">
              <a:xfrm>
                <a:off x="917" y="995"/>
                <a:ext cx="93" cy="157"/>
              </a:xfrm>
              <a:custGeom>
                <a:avLst/>
                <a:gdLst>
                  <a:gd name="T0" fmla="*/ 17 w 39"/>
                  <a:gd name="T1" fmla="*/ 53 h 66"/>
                  <a:gd name="T2" fmla="*/ 22 w 39"/>
                  <a:gd name="T3" fmla="*/ 50 h 66"/>
                  <a:gd name="T4" fmla="*/ 22 w 39"/>
                  <a:gd name="T5" fmla="*/ 48 h 66"/>
                  <a:gd name="T6" fmla="*/ 14 w 39"/>
                  <a:gd name="T7" fmla="*/ 47 h 66"/>
                  <a:gd name="T8" fmla="*/ 13 w 39"/>
                  <a:gd name="T9" fmla="*/ 47 h 66"/>
                  <a:gd name="T10" fmla="*/ 3 w 39"/>
                  <a:gd name="T11" fmla="*/ 47 h 66"/>
                  <a:gd name="T12" fmla="*/ 2 w 39"/>
                  <a:gd name="T13" fmla="*/ 42 h 66"/>
                  <a:gd name="T14" fmla="*/ 5 w 39"/>
                  <a:gd name="T15" fmla="*/ 43 h 66"/>
                  <a:gd name="T16" fmla="*/ 13 w 39"/>
                  <a:gd name="T17" fmla="*/ 40 h 66"/>
                  <a:gd name="T18" fmla="*/ 15 w 39"/>
                  <a:gd name="T19" fmla="*/ 40 h 66"/>
                  <a:gd name="T20" fmla="*/ 13 w 39"/>
                  <a:gd name="T21" fmla="*/ 41 h 66"/>
                  <a:gd name="T22" fmla="*/ 5 w 39"/>
                  <a:gd name="T23" fmla="*/ 43 h 66"/>
                  <a:gd name="T24" fmla="*/ 4 w 39"/>
                  <a:gd name="T25" fmla="*/ 40 h 66"/>
                  <a:gd name="T26" fmla="*/ 3 w 39"/>
                  <a:gd name="T27" fmla="*/ 37 h 66"/>
                  <a:gd name="T28" fmla="*/ 7 w 39"/>
                  <a:gd name="T29" fmla="*/ 35 h 66"/>
                  <a:gd name="T30" fmla="*/ 11 w 39"/>
                  <a:gd name="T31" fmla="*/ 35 h 66"/>
                  <a:gd name="T32" fmla="*/ 11 w 39"/>
                  <a:gd name="T33" fmla="*/ 33 h 66"/>
                  <a:gd name="T34" fmla="*/ 11 w 39"/>
                  <a:gd name="T35" fmla="*/ 32 h 66"/>
                  <a:gd name="T36" fmla="*/ 14 w 39"/>
                  <a:gd name="T37" fmla="*/ 28 h 66"/>
                  <a:gd name="T38" fmla="*/ 14 w 39"/>
                  <a:gd name="T39" fmla="*/ 26 h 66"/>
                  <a:gd name="T40" fmla="*/ 11 w 39"/>
                  <a:gd name="T41" fmla="*/ 27 h 66"/>
                  <a:gd name="T42" fmla="*/ 1 w 39"/>
                  <a:gd name="T43" fmla="*/ 29 h 66"/>
                  <a:gd name="T44" fmla="*/ 4 w 39"/>
                  <a:gd name="T45" fmla="*/ 19 h 66"/>
                  <a:gd name="T46" fmla="*/ 9 w 39"/>
                  <a:gd name="T47" fmla="*/ 19 h 66"/>
                  <a:gd name="T48" fmla="*/ 10 w 39"/>
                  <a:gd name="T49" fmla="*/ 19 h 66"/>
                  <a:gd name="T50" fmla="*/ 12 w 39"/>
                  <a:gd name="T51" fmla="*/ 21 h 66"/>
                  <a:gd name="T52" fmla="*/ 15 w 39"/>
                  <a:gd name="T53" fmla="*/ 21 h 66"/>
                  <a:gd name="T54" fmla="*/ 19 w 39"/>
                  <a:gd name="T55" fmla="*/ 19 h 66"/>
                  <a:gd name="T56" fmla="*/ 24 w 39"/>
                  <a:gd name="T57" fmla="*/ 14 h 66"/>
                  <a:gd name="T58" fmla="*/ 24 w 39"/>
                  <a:gd name="T59" fmla="*/ 10 h 66"/>
                  <a:gd name="T60" fmla="*/ 24 w 39"/>
                  <a:gd name="T61" fmla="*/ 9 h 66"/>
                  <a:gd name="T62" fmla="*/ 26 w 39"/>
                  <a:gd name="T63" fmla="*/ 6 h 66"/>
                  <a:gd name="T64" fmla="*/ 25 w 39"/>
                  <a:gd name="T65" fmla="*/ 3 h 66"/>
                  <a:gd name="T66" fmla="*/ 25 w 39"/>
                  <a:gd name="T67" fmla="*/ 1 h 66"/>
                  <a:gd name="T68" fmla="*/ 25 w 39"/>
                  <a:gd name="T69" fmla="*/ 0 h 66"/>
                  <a:gd name="T70" fmla="*/ 27 w 39"/>
                  <a:gd name="T71" fmla="*/ 0 h 66"/>
                  <a:gd name="T72" fmla="*/ 30 w 39"/>
                  <a:gd name="T73" fmla="*/ 5 h 66"/>
                  <a:gd name="T74" fmla="*/ 30 w 39"/>
                  <a:gd name="T75" fmla="*/ 13 h 66"/>
                  <a:gd name="T76" fmla="*/ 31 w 39"/>
                  <a:gd name="T77" fmla="*/ 17 h 66"/>
                  <a:gd name="T78" fmla="*/ 32 w 39"/>
                  <a:gd name="T79" fmla="*/ 21 h 66"/>
                  <a:gd name="T80" fmla="*/ 34 w 39"/>
                  <a:gd name="T81" fmla="*/ 24 h 66"/>
                  <a:gd name="T82" fmla="*/ 30 w 39"/>
                  <a:gd name="T83" fmla="*/ 24 h 66"/>
                  <a:gd name="T84" fmla="*/ 26 w 39"/>
                  <a:gd name="T85" fmla="*/ 24 h 66"/>
                  <a:gd name="T86" fmla="*/ 33 w 39"/>
                  <a:gd name="T87" fmla="*/ 33 h 66"/>
                  <a:gd name="T88" fmla="*/ 36 w 39"/>
                  <a:gd name="T89" fmla="*/ 35 h 66"/>
                  <a:gd name="T90" fmla="*/ 37 w 39"/>
                  <a:gd name="T91" fmla="*/ 39 h 66"/>
                  <a:gd name="T92" fmla="*/ 34 w 39"/>
                  <a:gd name="T93" fmla="*/ 48 h 66"/>
                  <a:gd name="T94" fmla="*/ 33 w 39"/>
                  <a:gd name="T95" fmla="*/ 51 h 66"/>
                  <a:gd name="T96" fmla="*/ 30 w 39"/>
                  <a:gd name="T97" fmla="*/ 58 h 66"/>
                  <a:gd name="T98" fmla="*/ 30 w 39"/>
                  <a:gd name="T99" fmla="*/ 59 h 66"/>
                  <a:gd name="T100" fmla="*/ 19 w 39"/>
                  <a:gd name="T101" fmla="*/ 66 h 66"/>
                  <a:gd name="T102" fmla="*/ 18 w 39"/>
                  <a:gd name="T103" fmla="*/ 66 h 66"/>
                  <a:gd name="T104" fmla="*/ 16 w 39"/>
                  <a:gd name="T105" fmla="*/ 63 h 66"/>
                  <a:gd name="T106" fmla="*/ 17 w 39"/>
                  <a:gd name="T107" fmla="*/ 57 h 66"/>
                  <a:gd name="T108" fmla="*/ 16 w 39"/>
                  <a:gd name="T109" fmla="*/ 56 h 66"/>
                  <a:gd name="T110" fmla="*/ 17 w 39"/>
                  <a:gd name="T111" fmla="*/ 53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9" h="66">
                    <a:moveTo>
                      <a:pt x="17" y="53"/>
                    </a:moveTo>
                    <a:cubicBezTo>
                      <a:pt x="19" y="53"/>
                      <a:pt x="20" y="50"/>
                      <a:pt x="22" y="50"/>
                    </a:cubicBezTo>
                    <a:cubicBezTo>
                      <a:pt x="23" y="50"/>
                      <a:pt x="22" y="48"/>
                      <a:pt x="22" y="48"/>
                    </a:cubicBezTo>
                    <a:cubicBezTo>
                      <a:pt x="19" y="51"/>
                      <a:pt x="17" y="46"/>
                      <a:pt x="14" y="47"/>
                    </a:cubicBezTo>
                    <a:cubicBezTo>
                      <a:pt x="14" y="47"/>
                      <a:pt x="13" y="47"/>
                      <a:pt x="13" y="47"/>
                    </a:cubicBezTo>
                    <a:cubicBezTo>
                      <a:pt x="10" y="50"/>
                      <a:pt x="7" y="46"/>
                      <a:pt x="3" y="47"/>
                    </a:cubicBezTo>
                    <a:cubicBezTo>
                      <a:pt x="0" y="47"/>
                      <a:pt x="3" y="44"/>
                      <a:pt x="2" y="42"/>
                    </a:cubicBezTo>
                    <a:cubicBezTo>
                      <a:pt x="4" y="40"/>
                      <a:pt x="3" y="46"/>
                      <a:pt x="5" y="43"/>
                    </a:cubicBezTo>
                    <a:cubicBezTo>
                      <a:pt x="9" y="45"/>
                      <a:pt x="10" y="41"/>
                      <a:pt x="13" y="40"/>
                    </a:cubicBezTo>
                    <a:cubicBezTo>
                      <a:pt x="14" y="40"/>
                      <a:pt x="15" y="40"/>
                      <a:pt x="15" y="40"/>
                    </a:cubicBezTo>
                    <a:cubicBezTo>
                      <a:pt x="15" y="40"/>
                      <a:pt x="13" y="39"/>
                      <a:pt x="13" y="41"/>
                    </a:cubicBezTo>
                    <a:cubicBezTo>
                      <a:pt x="10" y="41"/>
                      <a:pt x="8" y="44"/>
                      <a:pt x="5" y="43"/>
                    </a:cubicBezTo>
                    <a:cubicBezTo>
                      <a:pt x="5" y="42"/>
                      <a:pt x="8" y="40"/>
                      <a:pt x="4" y="40"/>
                    </a:cubicBezTo>
                    <a:cubicBezTo>
                      <a:pt x="3" y="40"/>
                      <a:pt x="1" y="39"/>
                      <a:pt x="3" y="37"/>
                    </a:cubicBezTo>
                    <a:cubicBezTo>
                      <a:pt x="3" y="36"/>
                      <a:pt x="4" y="33"/>
                      <a:pt x="7" y="35"/>
                    </a:cubicBezTo>
                    <a:cubicBezTo>
                      <a:pt x="8" y="36"/>
                      <a:pt x="9" y="35"/>
                      <a:pt x="11" y="35"/>
                    </a:cubicBezTo>
                    <a:cubicBezTo>
                      <a:pt x="12" y="35"/>
                      <a:pt x="14" y="35"/>
                      <a:pt x="11" y="33"/>
                    </a:cubicBezTo>
                    <a:cubicBezTo>
                      <a:pt x="10" y="33"/>
                      <a:pt x="11" y="32"/>
                      <a:pt x="11" y="32"/>
                    </a:cubicBezTo>
                    <a:cubicBezTo>
                      <a:pt x="14" y="31"/>
                      <a:pt x="14" y="30"/>
                      <a:pt x="14" y="28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3" y="26"/>
                      <a:pt x="12" y="26"/>
                      <a:pt x="11" y="27"/>
                    </a:cubicBezTo>
                    <a:cubicBezTo>
                      <a:pt x="9" y="31"/>
                      <a:pt x="5" y="29"/>
                      <a:pt x="1" y="29"/>
                    </a:cubicBezTo>
                    <a:cubicBezTo>
                      <a:pt x="5" y="27"/>
                      <a:pt x="7" y="24"/>
                      <a:pt x="4" y="19"/>
                    </a:cubicBezTo>
                    <a:cubicBezTo>
                      <a:pt x="6" y="19"/>
                      <a:pt x="8" y="21"/>
                      <a:pt x="9" y="19"/>
                    </a:cubicBezTo>
                    <a:cubicBezTo>
                      <a:pt x="9" y="19"/>
                      <a:pt x="10" y="19"/>
                      <a:pt x="10" y="19"/>
                    </a:cubicBezTo>
                    <a:cubicBezTo>
                      <a:pt x="10" y="20"/>
                      <a:pt x="11" y="20"/>
                      <a:pt x="12" y="21"/>
                    </a:cubicBezTo>
                    <a:cubicBezTo>
                      <a:pt x="13" y="23"/>
                      <a:pt x="14" y="24"/>
                      <a:pt x="15" y="21"/>
                    </a:cubicBezTo>
                    <a:cubicBezTo>
                      <a:pt x="16" y="19"/>
                      <a:pt x="17" y="19"/>
                      <a:pt x="19" y="19"/>
                    </a:cubicBezTo>
                    <a:cubicBezTo>
                      <a:pt x="23" y="19"/>
                      <a:pt x="22" y="15"/>
                      <a:pt x="24" y="14"/>
                    </a:cubicBezTo>
                    <a:cubicBezTo>
                      <a:pt x="25" y="13"/>
                      <a:pt x="25" y="11"/>
                      <a:pt x="24" y="10"/>
                    </a:cubicBezTo>
                    <a:cubicBezTo>
                      <a:pt x="24" y="10"/>
                      <a:pt x="24" y="9"/>
                      <a:pt x="24" y="9"/>
                    </a:cubicBezTo>
                    <a:cubicBezTo>
                      <a:pt x="24" y="7"/>
                      <a:pt x="25" y="7"/>
                      <a:pt x="26" y="6"/>
                    </a:cubicBezTo>
                    <a:cubicBezTo>
                      <a:pt x="26" y="5"/>
                      <a:pt x="25" y="4"/>
                      <a:pt x="25" y="3"/>
                    </a:cubicBezTo>
                    <a:cubicBezTo>
                      <a:pt x="25" y="2"/>
                      <a:pt x="25" y="2"/>
                      <a:pt x="25" y="1"/>
                    </a:cubicBezTo>
                    <a:cubicBezTo>
                      <a:pt x="25" y="1"/>
                      <a:pt x="25" y="0"/>
                      <a:pt x="25" y="0"/>
                    </a:cubicBezTo>
                    <a:cubicBezTo>
                      <a:pt x="26" y="0"/>
                      <a:pt x="26" y="0"/>
                      <a:pt x="27" y="0"/>
                    </a:cubicBezTo>
                    <a:cubicBezTo>
                      <a:pt x="29" y="1"/>
                      <a:pt x="30" y="3"/>
                      <a:pt x="30" y="5"/>
                    </a:cubicBezTo>
                    <a:cubicBezTo>
                      <a:pt x="30" y="7"/>
                      <a:pt x="31" y="10"/>
                      <a:pt x="30" y="13"/>
                    </a:cubicBezTo>
                    <a:cubicBezTo>
                      <a:pt x="27" y="15"/>
                      <a:pt x="31" y="16"/>
                      <a:pt x="31" y="17"/>
                    </a:cubicBezTo>
                    <a:cubicBezTo>
                      <a:pt x="30" y="19"/>
                      <a:pt x="31" y="20"/>
                      <a:pt x="32" y="21"/>
                    </a:cubicBezTo>
                    <a:cubicBezTo>
                      <a:pt x="33" y="21"/>
                      <a:pt x="35" y="22"/>
                      <a:pt x="34" y="24"/>
                    </a:cubicBezTo>
                    <a:cubicBezTo>
                      <a:pt x="33" y="25"/>
                      <a:pt x="32" y="24"/>
                      <a:pt x="30" y="24"/>
                    </a:cubicBezTo>
                    <a:cubicBezTo>
                      <a:pt x="29" y="23"/>
                      <a:pt x="27" y="23"/>
                      <a:pt x="26" y="24"/>
                    </a:cubicBezTo>
                    <a:cubicBezTo>
                      <a:pt x="32" y="25"/>
                      <a:pt x="32" y="25"/>
                      <a:pt x="33" y="33"/>
                    </a:cubicBezTo>
                    <a:cubicBezTo>
                      <a:pt x="33" y="35"/>
                      <a:pt x="35" y="35"/>
                      <a:pt x="36" y="35"/>
                    </a:cubicBezTo>
                    <a:cubicBezTo>
                      <a:pt x="39" y="36"/>
                      <a:pt x="39" y="38"/>
                      <a:pt x="37" y="39"/>
                    </a:cubicBezTo>
                    <a:cubicBezTo>
                      <a:pt x="34" y="42"/>
                      <a:pt x="34" y="45"/>
                      <a:pt x="34" y="48"/>
                    </a:cubicBezTo>
                    <a:cubicBezTo>
                      <a:pt x="34" y="49"/>
                      <a:pt x="34" y="51"/>
                      <a:pt x="33" y="51"/>
                    </a:cubicBezTo>
                    <a:cubicBezTo>
                      <a:pt x="27" y="52"/>
                      <a:pt x="29" y="55"/>
                      <a:pt x="30" y="58"/>
                    </a:cubicBezTo>
                    <a:cubicBezTo>
                      <a:pt x="30" y="58"/>
                      <a:pt x="30" y="59"/>
                      <a:pt x="30" y="59"/>
                    </a:cubicBezTo>
                    <a:cubicBezTo>
                      <a:pt x="27" y="63"/>
                      <a:pt x="24" y="66"/>
                      <a:pt x="19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5"/>
                      <a:pt x="13" y="66"/>
                      <a:pt x="16" y="63"/>
                    </a:cubicBezTo>
                    <a:cubicBezTo>
                      <a:pt x="17" y="62"/>
                      <a:pt x="12" y="59"/>
                      <a:pt x="17" y="57"/>
                    </a:cubicBezTo>
                    <a:cubicBezTo>
                      <a:pt x="17" y="57"/>
                      <a:pt x="18" y="57"/>
                      <a:pt x="16" y="56"/>
                    </a:cubicBezTo>
                    <a:cubicBezTo>
                      <a:pt x="13" y="55"/>
                      <a:pt x="18" y="54"/>
                      <a:pt x="17" y="53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0" name="Freeform 1746"/>
              <p:cNvSpPr/>
              <p:nvPr/>
            </p:nvSpPr>
            <p:spPr bwMode="auto">
              <a:xfrm>
                <a:off x="936" y="1142"/>
                <a:ext cx="124" cy="105"/>
              </a:xfrm>
              <a:custGeom>
                <a:avLst/>
                <a:gdLst>
                  <a:gd name="T0" fmla="*/ 43 w 52"/>
                  <a:gd name="T1" fmla="*/ 35 h 44"/>
                  <a:gd name="T2" fmla="*/ 42 w 52"/>
                  <a:gd name="T3" fmla="*/ 36 h 44"/>
                  <a:gd name="T4" fmla="*/ 38 w 52"/>
                  <a:gd name="T5" fmla="*/ 39 h 44"/>
                  <a:gd name="T6" fmla="*/ 25 w 52"/>
                  <a:gd name="T7" fmla="*/ 44 h 44"/>
                  <a:gd name="T8" fmla="*/ 22 w 52"/>
                  <a:gd name="T9" fmla="*/ 41 h 44"/>
                  <a:gd name="T10" fmla="*/ 20 w 52"/>
                  <a:gd name="T11" fmla="*/ 39 h 44"/>
                  <a:gd name="T12" fmla="*/ 17 w 52"/>
                  <a:gd name="T13" fmla="*/ 35 h 44"/>
                  <a:gd name="T14" fmla="*/ 19 w 52"/>
                  <a:gd name="T15" fmla="*/ 32 h 44"/>
                  <a:gd name="T16" fmla="*/ 19 w 52"/>
                  <a:gd name="T17" fmla="*/ 32 h 44"/>
                  <a:gd name="T18" fmla="*/ 20 w 52"/>
                  <a:gd name="T19" fmla="*/ 30 h 44"/>
                  <a:gd name="T20" fmla="*/ 23 w 52"/>
                  <a:gd name="T21" fmla="*/ 21 h 44"/>
                  <a:gd name="T22" fmla="*/ 16 w 52"/>
                  <a:gd name="T23" fmla="*/ 26 h 44"/>
                  <a:gd name="T24" fmla="*/ 10 w 52"/>
                  <a:gd name="T25" fmla="*/ 28 h 44"/>
                  <a:gd name="T26" fmla="*/ 13 w 52"/>
                  <a:gd name="T27" fmla="*/ 24 h 44"/>
                  <a:gd name="T28" fmla="*/ 12 w 52"/>
                  <a:gd name="T29" fmla="*/ 22 h 44"/>
                  <a:gd name="T30" fmla="*/ 10 w 52"/>
                  <a:gd name="T31" fmla="*/ 23 h 44"/>
                  <a:gd name="T32" fmla="*/ 7 w 52"/>
                  <a:gd name="T33" fmla="*/ 25 h 44"/>
                  <a:gd name="T34" fmla="*/ 1 w 52"/>
                  <a:gd name="T35" fmla="*/ 20 h 44"/>
                  <a:gd name="T36" fmla="*/ 2 w 52"/>
                  <a:gd name="T37" fmla="*/ 17 h 44"/>
                  <a:gd name="T38" fmla="*/ 4 w 52"/>
                  <a:gd name="T39" fmla="*/ 17 h 44"/>
                  <a:gd name="T40" fmla="*/ 8 w 52"/>
                  <a:gd name="T41" fmla="*/ 19 h 44"/>
                  <a:gd name="T42" fmla="*/ 4 w 52"/>
                  <a:gd name="T43" fmla="*/ 13 h 44"/>
                  <a:gd name="T44" fmla="*/ 7 w 52"/>
                  <a:gd name="T45" fmla="*/ 10 h 44"/>
                  <a:gd name="T46" fmla="*/ 8 w 52"/>
                  <a:gd name="T47" fmla="*/ 15 h 44"/>
                  <a:gd name="T48" fmla="*/ 24 w 52"/>
                  <a:gd name="T49" fmla="*/ 13 h 44"/>
                  <a:gd name="T50" fmla="*/ 13 w 52"/>
                  <a:gd name="T51" fmla="*/ 12 h 44"/>
                  <a:gd name="T52" fmla="*/ 12 w 52"/>
                  <a:gd name="T53" fmla="*/ 13 h 44"/>
                  <a:gd name="T54" fmla="*/ 11 w 52"/>
                  <a:gd name="T55" fmla="*/ 13 h 44"/>
                  <a:gd name="T56" fmla="*/ 9 w 52"/>
                  <a:gd name="T57" fmla="*/ 13 h 44"/>
                  <a:gd name="T58" fmla="*/ 12 w 52"/>
                  <a:gd name="T59" fmla="*/ 6 h 44"/>
                  <a:gd name="T60" fmla="*/ 22 w 52"/>
                  <a:gd name="T61" fmla="*/ 0 h 44"/>
                  <a:gd name="T62" fmla="*/ 24 w 52"/>
                  <a:gd name="T63" fmla="*/ 1 h 44"/>
                  <a:gd name="T64" fmla="*/ 25 w 52"/>
                  <a:gd name="T65" fmla="*/ 2 h 44"/>
                  <a:gd name="T66" fmla="*/ 26 w 52"/>
                  <a:gd name="T67" fmla="*/ 5 h 44"/>
                  <a:gd name="T68" fmla="*/ 32 w 52"/>
                  <a:gd name="T69" fmla="*/ 7 h 44"/>
                  <a:gd name="T70" fmla="*/ 32 w 52"/>
                  <a:gd name="T71" fmla="*/ 4 h 44"/>
                  <a:gd name="T72" fmla="*/ 35 w 52"/>
                  <a:gd name="T73" fmla="*/ 6 h 44"/>
                  <a:gd name="T74" fmla="*/ 37 w 52"/>
                  <a:gd name="T75" fmla="*/ 9 h 44"/>
                  <a:gd name="T76" fmla="*/ 34 w 52"/>
                  <a:gd name="T77" fmla="*/ 11 h 44"/>
                  <a:gd name="T78" fmla="*/ 33 w 52"/>
                  <a:gd name="T79" fmla="*/ 13 h 44"/>
                  <a:gd name="T80" fmla="*/ 31 w 52"/>
                  <a:gd name="T81" fmla="*/ 18 h 44"/>
                  <a:gd name="T82" fmla="*/ 38 w 52"/>
                  <a:gd name="T83" fmla="*/ 16 h 44"/>
                  <a:gd name="T84" fmla="*/ 39 w 52"/>
                  <a:gd name="T85" fmla="*/ 16 h 44"/>
                  <a:gd name="T86" fmla="*/ 41 w 52"/>
                  <a:gd name="T87" fmla="*/ 22 h 44"/>
                  <a:gd name="T88" fmla="*/ 40 w 52"/>
                  <a:gd name="T89" fmla="*/ 25 h 44"/>
                  <a:gd name="T90" fmla="*/ 45 w 52"/>
                  <a:gd name="T91" fmla="*/ 26 h 44"/>
                  <a:gd name="T92" fmla="*/ 51 w 52"/>
                  <a:gd name="T93" fmla="*/ 27 h 44"/>
                  <a:gd name="T94" fmla="*/ 48 w 52"/>
                  <a:gd name="T95" fmla="*/ 32 h 44"/>
                  <a:gd name="T96" fmla="*/ 43 w 52"/>
                  <a:gd name="T97" fmla="*/ 35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2" h="44">
                    <a:moveTo>
                      <a:pt x="43" y="35"/>
                    </a:moveTo>
                    <a:cubicBezTo>
                      <a:pt x="43" y="35"/>
                      <a:pt x="43" y="35"/>
                      <a:pt x="42" y="36"/>
                    </a:cubicBezTo>
                    <a:cubicBezTo>
                      <a:pt x="40" y="36"/>
                      <a:pt x="39" y="37"/>
                      <a:pt x="38" y="39"/>
                    </a:cubicBezTo>
                    <a:cubicBezTo>
                      <a:pt x="33" y="41"/>
                      <a:pt x="29" y="42"/>
                      <a:pt x="25" y="44"/>
                    </a:cubicBezTo>
                    <a:cubicBezTo>
                      <a:pt x="26" y="41"/>
                      <a:pt x="25" y="40"/>
                      <a:pt x="22" y="41"/>
                    </a:cubicBezTo>
                    <a:cubicBezTo>
                      <a:pt x="19" y="41"/>
                      <a:pt x="18" y="42"/>
                      <a:pt x="20" y="39"/>
                    </a:cubicBezTo>
                    <a:cubicBezTo>
                      <a:pt x="18" y="38"/>
                      <a:pt x="21" y="34"/>
                      <a:pt x="17" y="35"/>
                    </a:cubicBezTo>
                    <a:cubicBezTo>
                      <a:pt x="17" y="33"/>
                      <a:pt x="19" y="33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0" y="30"/>
                    </a:cubicBezTo>
                    <a:cubicBezTo>
                      <a:pt x="17" y="25"/>
                      <a:pt x="21" y="23"/>
                      <a:pt x="23" y="21"/>
                    </a:cubicBezTo>
                    <a:cubicBezTo>
                      <a:pt x="20" y="21"/>
                      <a:pt x="15" y="19"/>
                      <a:pt x="16" y="26"/>
                    </a:cubicBezTo>
                    <a:cubicBezTo>
                      <a:pt x="16" y="29"/>
                      <a:pt x="12" y="25"/>
                      <a:pt x="10" y="28"/>
                    </a:cubicBezTo>
                    <a:cubicBezTo>
                      <a:pt x="10" y="25"/>
                      <a:pt x="12" y="25"/>
                      <a:pt x="13" y="24"/>
                    </a:cubicBezTo>
                    <a:cubicBezTo>
                      <a:pt x="14" y="22"/>
                      <a:pt x="12" y="22"/>
                      <a:pt x="12" y="22"/>
                    </a:cubicBezTo>
                    <a:cubicBezTo>
                      <a:pt x="10" y="21"/>
                      <a:pt x="10" y="21"/>
                      <a:pt x="10" y="23"/>
                    </a:cubicBezTo>
                    <a:cubicBezTo>
                      <a:pt x="10" y="25"/>
                      <a:pt x="8" y="25"/>
                      <a:pt x="7" y="25"/>
                    </a:cubicBezTo>
                    <a:cubicBezTo>
                      <a:pt x="5" y="24"/>
                      <a:pt x="3" y="23"/>
                      <a:pt x="1" y="20"/>
                    </a:cubicBezTo>
                    <a:cubicBezTo>
                      <a:pt x="0" y="18"/>
                      <a:pt x="2" y="18"/>
                      <a:pt x="2" y="17"/>
                    </a:cubicBezTo>
                    <a:cubicBezTo>
                      <a:pt x="3" y="16"/>
                      <a:pt x="4" y="15"/>
                      <a:pt x="4" y="17"/>
                    </a:cubicBezTo>
                    <a:cubicBezTo>
                      <a:pt x="5" y="20"/>
                      <a:pt x="6" y="17"/>
                      <a:pt x="8" y="19"/>
                    </a:cubicBezTo>
                    <a:cubicBezTo>
                      <a:pt x="7" y="16"/>
                      <a:pt x="5" y="15"/>
                      <a:pt x="4" y="13"/>
                    </a:cubicBezTo>
                    <a:cubicBezTo>
                      <a:pt x="4" y="12"/>
                      <a:pt x="6" y="11"/>
                      <a:pt x="7" y="10"/>
                    </a:cubicBezTo>
                    <a:cubicBezTo>
                      <a:pt x="8" y="12"/>
                      <a:pt x="6" y="14"/>
                      <a:pt x="8" y="15"/>
                    </a:cubicBezTo>
                    <a:cubicBezTo>
                      <a:pt x="14" y="17"/>
                      <a:pt x="19" y="16"/>
                      <a:pt x="24" y="13"/>
                    </a:cubicBezTo>
                    <a:cubicBezTo>
                      <a:pt x="19" y="16"/>
                      <a:pt x="17" y="16"/>
                      <a:pt x="13" y="12"/>
                    </a:cubicBezTo>
                    <a:cubicBezTo>
                      <a:pt x="12" y="11"/>
                      <a:pt x="12" y="13"/>
                      <a:pt x="12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0" y="13"/>
                      <a:pt x="9" y="13"/>
                      <a:pt x="9" y="13"/>
                    </a:cubicBezTo>
                    <a:cubicBezTo>
                      <a:pt x="8" y="10"/>
                      <a:pt x="11" y="8"/>
                      <a:pt x="12" y="6"/>
                    </a:cubicBezTo>
                    <a:cubicBezTo>
                      <a:pt x="15" y="4"/>
                      <a:pt x="19" y="3"/>
                      <a:pt x="22" y="0"/>
                    </a:cubicBezTo>
                    <a:cubicBezTo>
                      <a:pt x="23" y="0"/>
                      <a:pt x="23" y="0"/>
                      <a:pt x="24" y="1"/>
                    </a:cubicBezTo>
                    <a:cubicBezTo>
                      <a:pt x="24" y="1"/>
                      <a:pt x="25" y="1"/>
                      <a:pt x="25" y="2"/>
                    </a:cubicBezTo>
                    <a:cubicBezTo>
                      <a:pt x="25" y="3"/>
                      <a:pt x="23" y="5"/>
                      <a:pt x="26" y="5"/>
                    </a:cubicBezTo>
                    <a:cubicBezTo>
                      <a:pt x="28" y="5"/>
                      <a:pt x="30" y="7"/>
                      <a:pt x="32" y="7"/>
                    </a:cubicBezTo>
                    <a:cubicBezTo>
                      <a:pt x="34" y="6"/>
                      <a:pt x="32" y="5"/>
                      <a:pt x="32" y="4"/>
                    </a:cubicBezTo>
                    <a:cubicBezTo>
                      <a:pt x="35" y="3"/>
                      <a:pt x="35" y="5"/>
                      <a:pt x="35" y="6"/>
                    </a:cubicBezTo>
                    <a:cubicBezTo>
                      <a:pt x="36" y="7"/>
                      <a:pt x="38" y="7"/>
                      <a:pt x="37" y="9"/>
                    </a:cubicBezTo>
                    <a:cubicBezTo>
                      <a:pt x="36" y="10"/>
                      <a:pt x="35" y="11"/>
                      <a:pt x="34" y="11"/>
                    </a:cubicBezTo>
                    <a:cubicBezTo>
                      <a:pt x="31" y="10"/>
                      <a:pt x="30" y="11"/>
                      <a:pt x="33" y="13"/>
                    </a:cubicBezTo>
                    <a:cubicBezTo>
                      <a:pt x="34" y="14"/>
                      <a:pt x="32" y="16"/>
                      <a:pt x="31" y="18"/>
                    </a:cubicBezTo>
                    <a:cubicBezTo>
                      <a:pt x="34" y="16"/>
                      <a:pt x="35" y="12"/>
                      <a:pt x="38" y="16"/>
                    </a:cubicBezTo>
                    <a:cubicBezTo>
                      <a:pt x="38" y="16"/>
                      <a:pt x="39" y="16"/>
                      <a:pt x="39" y="16"/>
                    </a:cubicBezTo>
                    <a:cubicBezTo>
                      <a:pt x="36" y="20"/>
                      <a:pt x="42" y="20"/>
                      <a:pt x="41" y="22"/>
                    </a:cubicBezTo>
                    <a:cubicBezTo>
                      <a:pt x="41" y="23"/>
                      <a:pt x="39" y="23"/>
                      <a:pt x="40" y="25"/>
                    </a:cubicBezTo>
                    <a:cubicBezTo>
                      <a:pt x="41" y="26"/>
                      <a:pt x="43" y="28"/>
                      <a:pt x="45" y="26"/>
                    </a:cubicBezTo>
                    <a:cubicBezTo>
                      <a:pt x="48" y="25"/>
                      <a:pt x="50" y="24"/>
                      <a:pt x="51" y="27"/>
                    </a:cubicBezTo>
                    <a:cubicBezTo>
                      <a:pt x="52" y="30"/>
                      <a:pt x="48" y="30"/>
                      <a:pt x="48" y="32"/>
                    </a:cubicBezTo>
                    <a:cubicBezTo>
                      <a:pt x="47" y="34"/>
                      <a:pt x="45" y="34"/>
                      <a:pt x="43" y="35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1" name="Freeform 1747"/>
              <p:cNvSpPr/>
              <p:nvPr/>
            </p:nvSpPr>
            <p:spPr bwMode="auto">
              <a:xfrm>
                <a:off x="963" y="1128"/>
                <a:ext cx="37" cy="29"/>
              </a:xfrm>
              <a:custGeom>
                <a:avLst/>
                <a:gdLst>
                  <a:gd name="T0" fmla="*/ 13 w 16"/>
                  <a:gd name="T1" fmla="*/ 7 h 12"/>
                  <a:gd name="T2" fmla="*/ 6 w 16"/>
                  <a:gd name="T3" fmla="*/ 11 h 12"/>
                  <a:gd name="T4" fmla="*/ 1 w 16"/>
                  <a:gd name="T5" fmla="*/ 12 h 12"/>
                  <a:gd name="T6" fmla="*/ 0 w 16"/>
                  <a:gd name="T7" fmla="*/ 10 h 12"/>
                  <a:gd name="T8" fmla="*/ 10 w 16"/>
                  <a:gd name="T9" fmla="*/ 3 h 12"/>
                  <a:gd name="T10" fmla="*/ 13 w 16"/>
                  <a:gd name="T11" fmla="*/ 0 h 12"/>
                  <a:gd name="T12" fmla="*/ 14 w 16"/>
                  <a:gd name="T13" fmla="*/ 2 h 12"/>
                  <a:gd name="T14" fmla="*/ 13 w 16"/>
                  <a:gd name="T15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12">
                    <a:moveTo>
                      <a:pt x="13" y="7"/>
                    </a:moveTo>
                    <a:cubicBezTo>
                      <a:pt x="10" y="7"/>
                      <a:pt x="9" y="10"/>
                      <a:pt x="6" y="11"/>
                    </a:cubicBezTo>
                    <a:cubicBezTo>
                      <a:pt x="4" y="11"/>
                      <a:pt x="3" y="12"/>
                      <a:pt x="1" y="12"/>
                    </a:cubicBezTo>
                    <a:cubicBezTo>
                      <a:pt x="0" y="12"/>
                      <a:pt x="0" y="11"/>
                      <a:pt x="0" y="10"/>
                    </a:cubicBezTo>
                    <a:cubicBezTo>
                      <a:pt x="3" y="7"/>
                      <a:pt x="8" y="7"/>
                      <a:pt x="10" y="3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4" y="1"/>
                      <a:pt x="14" y="1"/>
                      <a:pt x="14" y="2"/>
                    </a:cubicBezTo>
                    <a:cubicBezTo>
                      <a:pt x="15" y="4"/>
                      <a:pt x="16" y="6"/>
                      <a:pt x="13" y="7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2" name="Freeform 1748"/>
              <p:cNvSpPr/>
              <p:nvPr/>
            </p:nvSpPr>
            <p:spPr bwMode="auto">
              <a:xfrm>
                <a:off x="955" y="1164"/>
                <a:ext cx="43" cy="26"/>
              </a:xfrm>
              <a:custGeom>
                <a:avLst/>
                <a:gdLst>
                  <a:gd name="T0" fmla="*/ 3 w 18"/>
                  <a:gd name="T1" fmla="*/ 4 h 11"/>
                  <a:gd name="T2" fmla="*/ 4 w 18"/>
                  <a:gd name="T3" fmla="*/ 0 h 11"/>
                  <a:gd name="T4" fmla="*/ 15 w 18"/>
                  <a:gd name="T5" fmla="*/ 4 h 11"/>
                  <a:gd name="T6" fmla="*/ 18 w 18"/>
                  <a:gd name="T7" fmla="*/ 4 h 11"/>
                  <a:gd name="T8" fmla="*/ 11 w 18"/>
                  <a:gd name="T9" fmla="*/ 8 h 11"/>
                  <a:gd name="T10" fmla="*/ 0 w 18"/>
                  <a:gd name="T11" fmla="*/ 6 h 11"/>
                  <a:gd name="T12" fmla="*/ 1 w 18"/>
                  <a:gd name="T13" fmla="*/ 4 h 11"/>
                  <a:gd name="T14" fmla="*/ 3 w 18"/>
                  <a:gd name="T15" fmla="*/ 4 h 11"/>
                  <a:gd name="T16" fmla="*/ 3 w 18"/>
                  <a:gd name="T17" fmla="*/ 4 h 11"/>
                  <a:gd name="T18" fmla="*/ 3 w 18"/>
                  <a:gd name="T19" fmla="*/ 4 h 11"/>
                  <a:gd name="T20" fmla="*/ 3 w 18"/>
                  <a:gd name="T21" fmla="*/ 4 h 11"/>
                  <a:gd name="T22" fmla="*/ 3 w 18"/>
                  <a:gd name="T2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1">
                    <a:moveTo>
                      <a:pt x="3" y="4"/>
                    </a:moveTo>
                    <a:cubicBezTo>
                      <a:pt x="3" y="3"/>
                      <a:pt x="4" y="1"/>
                      <a:pt x="4" y="0"/>
                    </a:cubicBezTo>
                    <a:cubicBezTo>
                      <a:pt x="9" y="7"/>
                      <a:pt x="10" y="6"/>
                      <a:pt x="15" y="4"/>
                    </a:cubicBezTo>
                    <a:cubicBezTo>
                      <a:pt x="16" y="3"/>
                      <a:pt x="17" y="3"/>
                      <a:pt x="18" y="4"/>
                    </a:cubicBezTo>
                    <a:cubicBezTo>
                      <a:pt x="16" y="6"/>
                      <a:pt x="13" y="8"/>
                      <a:pt x="11" y="8"/>
                    </a:cubicBezTo>
                    <a:cubicBezTo>
                      <a:pt x="7" y="8"/>
                      <a:pt x="2" y="11"/>
                      <a:pt x="0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4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4" y="4"/>
                      <a:pt x="3" y="4"/>
                    </a:cubicBezTo>
                    <a:cubicBezTo>
                      <a:pt x="3" y="4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3" name="Freeform 1749"/>
              <p:cNvSpPr/>
              <p:nvPr/>
            </p:nvSpPr>
            <p:spPr bwMode="auto">
              <a:xfrm>
                <a:off x="953" y="1226"/>
                <a:ext cx="26" cy="19"/>
              </a:xfrm>
              <a:custGeom>
                <a:avLst/>
                <a:gdLst>
                  <a:gd name="T0" fmla="*/ 6 w 11"/>
                  <a:gd name="T1" fmla="*/ 1 h 8"/>
                  <a:gd name="T2" fmla="*/ 9 w 11"/>
                  <a:gd name="T3" fmla="*/ 5 h 8"/>
                  <a:gd name="T4" fmla="*/ 5 w 11"/>
                  <a:gd name="T5" fmla="*/ 5 h 8"/>
                  <a:gd name="T6" fmla="*/ 0 w 11"/>
                  <a:gd name="T7" fmla="*/ 5 h 8"/>
                  <a:gd name="T8" fmla="*/ 4 w 11"/>
                  <a:gd name="T9" fmla="*/ 0 h 8"/>
                  <a:gd name="T10" fmla="*/ 5 w 11"/>
                  <a:gd name="T11" fmla="*/ 0 h 8"/>
                  <a:gd name="T12" fmla="*/ 6 w 11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6" y="1"/>
                    </a:moveTo>
                    <a:cubicBezTo>
                      <a:pt x="5" y="4"/>
                      <a:pt x="11" y="1"/>
                      <a:pt x="9" y="5"/>
                    </a:cubicBezTo>
                    <a:cubicBezTo>
                      <a:pt x="8" y="8"/>
                      <a:pt x="6" y="4"/>
                      <a:pt x="5" y="5"/>
                    </a:cubicBezTo>
                    <a:cubicBezTo>
                      <a:pt x="3" y="8"/>
                      <a:pt x="1" y="7"/>
                      <a:pt x="0" y="5"/>
                    </a:cubicBezTo>
                    <a:cubicBezTo>
                      <a:pt x="0" y="3"/>
                      <a:pt x="1" y="1"/>
                      <a:pt x="4" y="0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6" y="0"/>
                      <a:pt x="6" y="0"/>
                      <a:pt x="6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4" name="Freeform 1750"/>
              <p:cNvSpPr/>
              <p:nvPr/>
            </p:nvSpPr>
            <p:spPr bwMode="auto">
              <a:xfrm>
                <a:off x="865" y="1197"/>
                <a:ext cx="31" cy="24"/>
              </a:xfrm>
              <a:custGeom>
                <a:avLst/>
                <a:gdLst>
                  <a:gd name="T0" fmla="*/ 8 w 13"/>
                  <a:gd name="T1" fmla="*/ 0 h 10"/>
                  <a:gd name="T2" fmla="*/ 9 w 13"/>
                  <a:gd name="T3" fmla="*/ 0 h 10"/>
                  <a:gd name="T4" fmla="*/ 13 w 13"/>
                  <a:gd name="T5" fmla="*/ 5 h 10"/>
                  <a:gd name="T6" fmla="*/ 7 w 13"/>
                  <a:gd name="T7" fmla="*/ 10 h 10"/>
                  <a:gd name="T8" fmla="*/ 0 w 13"/>
                  <a:gd name="T9" fmla="*/ 2 h 10"/>
                  <a:gd name="T10" fmla="*/ 6 w 13"/>
                  <a:gd name="T11" fmla="*/ 0 h 10"/>
                  <a:gd name="T12" fmla="*/ 8 w 13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0">
                    <a:moveTo>
                      <a:pt x="8" y="0"/>
                    </a:moveTo>
                    <a:cubicBezTo>
                      <a:pt x="8" y="0"/>
                      <a:pt x="9" y="0"/>
                      <a:pt x="9" y="0"/>
                    </a:cubicBezTo>
                    <a:cubicBezTo>
                      <a:pt x="10" y="2"/>
                      <a:pt x="12" y="4"/>
                      <a:pt x="13" y="5"/>
                    </a:cubicBezTo>
                    <a:cubicBezTo>
                      <a:pt x="11" y="6"/>
                      <a:pt x="7" y="5"/>
                      <a:pt x="7" y="10"/>
                    </a:cubicBezTo>
                    <a:cubicBezTo>
                      <a:pt x="8" y="4"/>
                      <a:pt x="4" y="3"/>
                      <a:pt x="0" y="2"/>
                    </a:cubicBezTo>
                    <a:cubicBezTo>
                      <a:pt x="3" y="3"/>
                      <a:pt x="4" y="0"/>
                      <a:pt x="6" y="0"/>
                    </a:cubicBezTo>
                    <a:cubicBezTo>
                      <a:pt x="7" y="0"/>
                      <a:pt x="8" y="3"/>
                      <a:pt x="8" y="0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5" name="Freeform 1751"/>
              <p:cNvSpPr/>
              <p:nvPr/>
            </p:nvSpPr>
            <p:spPr bwMode="auto">
              <a:xfrm>
                <a:off x="965" y="1209"/>
                <a:ext cx="17" cy="19"/>
              </a:xfrm>
              <a:custGeom>
                <a:avLst/>
                <a:gdLst>
                  <a:gd name="T0" fmla="*/ 1 w 7"/>
                  <a:gd name="T1" fmla="*/ 8 h 8"/>
                  <a:gd name="T2" fmla="*/ 0 w 7"/>
                  <a:gd name="T3" fmla="*/ 7 h 8"/>
                  <a:gd name="T4" fmla="*/ 3 w 7"/>
                  <a:gd name="T5" fmla="*/ 0 h 8"/>
                  <a:gd name="T6" fmla="*/ 7 w 7"/>
                  <a:gd name="T7" fmla="*/ 4 h 8"/>
                  <a:gd name="T8" fmla="*/ 7 w 7"/>
                  <a:gd name="T9" fmla="*/ 4 h 8"/>
                  <a:gd name="T10" fmla="*/ 1 w 7"/>
                  <a:gd name="T11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8">
                    <a:moveTo>
                      <a:pt x="1" y="8"/>
                    </a:moveTo>
                    <a:cubicBezTo>
                      <a:pt x="0" y="8"/>
                      <a:pt x="0" y="7"/>
                      <a:pt x="0" y="7"/>
                    </a:cubicBezTo>
                    <a:cubicBezTo>
                      <a:pt x="1" y="5"/>
                      <a:pt x="4" y="4"/>
                      <a:pt x="3" y="0"/>
                    </a:cubicBezTo>
                    <a:cubicBezTo>
                      <a:pt x="5" y="1"/>
                      <a:pt x="7" y="2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4" y="4"/>
                      <a:pt x="3" y="7"/>
                      <a:pt x="1" y="8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6" name="Freeform 1752"/>
              <p:cNvSpPr/>
              <p:nvPr/>
            </p:nvSpPr>
            <p:spPr bwMode="auto">
              <a:xfrm>
                <a:off x="920" y="1166"/>
                <a:ext cx="16" cy="14"/>
              </a:xfrm>
              <a:custGeom>
                <a:avLst/>
                <a:gdLst>
                  <a:gd name="T0" fmla="*/ 0 w 7"/>
                  <a:gd name="T1" fmla="*/ 4 h 6"/>
                  <a:gd name="T2" fmla="*/ 2 w 7"/>
                  <a:gd name="T3" fmla="*/ 2 h 6"/>
                  <a:gd name="T4" fmla="*/ 7 w 7"/>
                  <a:gd name="T5" fmla="*/ 1 h 6"/>
                  <a:gd name="T6" fmla="*/ 0 w 7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0" y="4"/>
                    </a:moveTo>
                    <a:cubicBezTo>
                      <a:pt x="1" y="3"/>
                      <a:pt x="0" y="1"/>
                      <a:pt x="2" y="2"/>
                    </a:cubicBezTo>
                    <a:cubicBezTo>
                      <a:pt x="4" y="3"/>
                      <a:pt x="5" y="0"/>
                      <a:pt x="7" y="1"/>
                    </a:cubicBezTo>
                    <a:cubicBezTo>
                      <a:pt x="6" y="5"/>
                      <a:pt x="4" y="6"/>
                      <a:pt x="0" y="4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7" name="Freeform 1753"/>
              <p:cNvSpPr/>
              <p:nvPr/>
            </p:nvSpPr>
            <p:spPr bwMode="auto">
              <a:xfrm>
                <a:off x="889" y="1209"/>
                <a:ext cx="12" cy="14"/>
              </a:xfrm>
              <a:custGeom>
                <a:avLst/>
                <a:gdLst>
                  <a:gd name="T0" fmla="*/ 3 w 5"/>
                  <a:gd name="T1" fmla="*/ 3 h 6"/>
                  <a:gd name="T2" fmla="*/ 0 w 5"/>
                  <a:gd name="T3" fmla="*/ 3 h 6"/>
                  <a:gd name="T4" fmla="*/ 3 w 5"/>
                  <a:gd name="T5" fmla="*/ 0 h 6"/>
                  <a:gd name="T6" fmla="*/ 5 w 5"/>
                  <a:gd name="T7" fmla="*/ 3 h 6"/>
                  <a:gd name="T8" fmla="*/ 3 w 5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3" y="3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3" y="3"/>
                      <a:pt x="3" y="0"/>
                    </a:cubicBezTo>
                    <a:cubicBezTo>
                      <a:pt x="4" y="1"/>
                      <a:pt x="5" y="1"/>
                      <a:pt x="5" y="3"/>
                    </a:cubicBezTo>
                    <a:cubicBezTo>
                      <a:pt x="5" y="6"/>
                      <a:pt x="3" y="3"/>
                      <a:pt x="3" y="3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8" name="Freeform 1754"/>
              <p:cNvSpPr/>
              <p:nvPr/>
            </p:nvSpPr>
            <p:spPr bwMode="auto">
              <a:xfrm>
                <a:off x="948" y="1157"/>
                <a:ext cx="12" cy="4"/>
              </a:xfrm>
              <a:custGeom>
                <a:avLst/>
                <a:gdLst>
                  <a:gd name="T0" fmla="*/ 1 w 5"/>
                  <a:gd name="T1" fmla="*/ 1 h 2"/>
                  <a:gd name="T2" fmla="*/ 2 w 5"/>
                  <a:gd name="T3" fmla="*/ 0 h 2"/>
                  <a:gd name="T4" fmla="*/ 5 w 5"/>
                  <a:gd name="T5" fmla="*/ 1 h 2"/>
                  <a:gd name="T6" fmla="*/ 1 w 5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1" y="1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3" y="2"/>
                      <a:pt x="2" y="2"/>
                      <a:pt x="1" y="1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899" name="Freeform 1755"/>
              <p:cNvSpPr/>
              <p:nvPr/>
            </p:nvSpPr>
            <p:spPr bwMode="auto">
              <a:xfrm>
                <a:off x="863" y="1268"/>
                <a:ext cx="12" cy="10"/>
              </a:xfrm>
              <a:custGeom>
                <a:avLst/>
                <a:gdLst>
                  <a:gd name="T0" fmla="*/ 1 w 5"/>
                  <a:gd name="T1" fmla="*/ 4 h 4"/>
                  <a:gd name="T2" fmla="*/ 0 w 5"/>
                  <a:gd name="T3" fmla="*/ 0 h 4"/>
                  <a:gd name="T4" fmla="*/ 1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1" y="4"/>
                    </a:moveTo>
                    <a:cubicBezTo>
                      <a:pt x="1" y="3"/>
                      <a:pt x="1" y="1"/>
                      <a:pt x="0" y="0"/>
                    </a:cubicBezTo>
                    <a:cubicBezTo>
                      <a:pt x="1" y="1"/>
                      <a:pt x="5" y="2"/>
                      <a:pt x="1" y="4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0" name="Freeform 1756"/>
              <p:cNvSpPr/>
              <p:nvPr/>
            </p:nvSpPr>
            <p:spPr bwMode="auto">
              <a:xfrm>
                <a:off x="1570" y="332"/>
                <a:ext cx="74" cy="83"/>
              </a:xfrm>
              <a:custGeom>
                <a:avLst/>
                <a:gdLst>
                  <a:gd name="T0" fmla="*/ 17 w 31"/>
                  <a:gd name="T1" fmla="*/ 35 h 35"/>
                  <a:gd name="T2" fmla="*/ 17 w 31"/>
                  <a:gd name="T3" fmla="*/ 35 h 35"/>
                  <a:gd name="T4" fmla="*/ 16 w 31"/>
                  <a:gd name="T5" fmla="*/ 35 h 35"/>
                  <a:gd name="T6" fmla="*/ 8 w 31"/>
                  <a:gd name="T7" fmla="*/ 34 h 35"/>
                  <a:gd name="T8" fmla="*/ 4 w 31"/>
                  <a:gd name="T9" fmla="*/ 30 h 35"/>
                  <a:gd name="T10" fmla="*/ 8 w 31"/>
                  <a:gd name="T11" fmla="*/ 28 h 35"/>
                  <a:gd name="T12" fmla="*/ 8 w 31"/>
                  <a:gd name="T13" fmla="*/ 26 h 35"/>
                  <a:gd name="T14" fmla="*/ 1 w 31"/>
                  <a:gd name="T15" fmla="*/ 29 h 35"/>
                  <a:gd name="T16" fmla="*/ 0 w 31"/>
                  <a:gd name="T17" fmla="*/ 28 h 35"/>
                  <a:gd name="T18" fmla="*/ 0 w 31"/>
                  <a:gd name="T19" fmla="*/ 28 h 35"/>
                  <a:gd name="T20" fmla="*/ 2 w 31"/>
                  <a:gd name="T21" fmla="*/ 25 h 35"/>
                  <a:gd name="T22" fmla="*/ 6 w 31"/>
                  <a:gd name="T23" fmla="*/ 23 h 35"/>
                  <a:gd name="T24" fmla="*/ 9 w 31"/>
                  <a:gd name="T25" fmla="*/ 21 h 35"/>
                  <a:gd name="T26" fmla="*/ 7 w 31"/>
                  <a:gd name="T27" fmla="*/ 19 h 35"/>
                  <a:gd name="T28" fmla="*/ 1 w 31"/>
                  <a:gd name="T29" fmla="*/ 20 h 35"/>
                  <a:gd name="T30" fmla="*/ 10 w 31"/>
                  <a:gd name="T31" fmla="*/ 18 h 35"/>
                  <a:gd name="T32" fmla="*/ 11 w 31"/>
                  <a:gd name="T33" fmla="*/ 21 h 35"/>
                  <a:gd name="T34" fmla="*/ 15 w 31"/>
                  <a:gd name="T35" fmla="*/ 18 h 35"/>
                  <a:gd name="T36" fmla="*/ 15 w 31"/>
                  <a:gd name="T37" fmla="*/ 10 h 35"/>
                  <a:gd name="T38" fmla="*/ 17 w 31"/>
                  <a:gd name="T39" fmla="*/ 8 h 35"/>
                  <a:gd name="T40" fmla="*/ 20 w 31"/>
                  <a:gd name="T41" fmla="*/ 5 h 35"/>
                  <a:gd name="T42" fmla="*/ 16 w 31"/>
                  <a:gd name="T43" fmla="*/ 5 h 35"/>
                  <a:gd name="T44" fmla="*/ 14 w 31"/>
                  <a:gd name="T45" fmla="*/ 5 h 35"/>
                  <a:gd name="T46" fmla="*/ 15 w 31"/>
                  <a:gd name="T47" fmla="*/ 1 h 35"/>
                  <a:gd name="T48" fmla="*/ 22 w 31"/>
                  <a:gd name="T49" fmla="*/ 1 h 35"/>
                  <a:gd name="T50" fmla="*/ 22 w 31"/>
                  <a:gd name="T51" fmla="*/ 8 h 35"/>
                  <a:gd name="T52" fmla="*/ 29 w 31"/>
                  <a:gd name="T53" fmla="*/ 9 h 35"/>
                  <a:gd name="T54" fmla="*/ 27 w 31"/>
                  <a:gd name="T55" fmla="*/ 13 h 35"/>
                  <a:gd name="T56" fmla="*/ 28 w 31"/>
                  <a:gd name="T57" fmla="*/ 20 h 35"/>
                  <a:gd name="T58" fmla="*/ 28 w 31"/>
                  <a:gd name="T59" fmla="*/ 25 h 35"/>
                  <a:gd name="T60" fmla="*/ 26 w 31"/>
                  <a:gd name="T61" fmla="*/ 29 h 35"/>
                  <a:gd name="T62" fmla="*/ 23 w 31"/>
                  <a:gd name="T63" fmla="*/ 27 h 35"/>
                  <a:gd name="T64" fmla="*/ 17 w 31"/>
                  <a:gd name="T6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1" h="35">
                    <a:moveTo>
                      <a:pt x="17" y="35"/>
                    </a:moveTo>
                    <a:cubicBezTo>
                      <a:pt x="17" y="35"/>
                      <a:pt x="17" y="35"/>
                      <a:pt x="17" y="35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4" y="34"/>
                      <a:pt x="11" y="34"/>
                      <a:pt x="8" y="34"/>
                    </a:cubicBezTo>
                    <a:cubicBezTo>
                      <a:pt x="6" y="33"/>
                      <a:pt x="4" y="32"/>
                      <a:pt x="4" y="30"/>
                    </a:cubicBezTo>
                    <a:cubicBezTo>
                      <a:pt x="5" y="29"/>
                      <a:pt x="6" y="28"/>
                      <a:pt x="8" y="28"/>
                    </a:cubicBezTo>
                    <a:cubicBezTo>
                      <a:pt x="8" y="28"/>
                      <a:pt x="7" y="26"/>
                      <a:pt x="8" y="26"/>
                    </a:cubicBezTo>
                    <a:cubicBezTo>
                      <a:pt x="5" y="26"/>
                      <a:pt x="4" y="31"/>
                      <a:pt x="1" y="29"/>
                    </a:cubicBezTo>
                    <a:cubicBezTo>
                      <a:pt x="0" y="29"/>
                      <a:pt x="0" y="29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1" y="27"/>
                      <a:pt x="2" y="27"/>
                      <a:pt x="2" y="25"/>
                    </a:cubicBezTo>
                    <a:cubicBezTo>
                      <a:pt x="2" y="23"/>
                      <a:pt x="4" y="22"/>
                      <a:pt x="6" y="23"/>
                    </a:cubicBezTo>
                    <a:cubicBezTo>
                      <a:pt x="9" y="24"/>
                      <a:pt x="8" y="22"/>
                      <a:pt x="9" y="21"/>
                    </a:cubicBezTo>
                    <a:cubicBezTo>
                      <a:pt x="9" y="18"/>
                      <a:pt x="8" y="19"/>
                      <a:pt x="7" y="19"/>
                    </a:cubicBezTo>
                    <a:cubicBezTo>
                      <a:pt x="5" y="19"/>
                      <a:pt x="3" y="20"/>
                      <a:pt x="1" y="20"/>
                    </a:cubicBezTo>
                    <a:cubicBezTo>
                      <a:pt x="3" y="14"/>
                      <a:pt x="7" y="18"/>
                      <a:pt x="10" y="18"/>
                    </a:cubicBezTo>
                    <a:cubicBezTo>
                      <a:pt x="13" y="18"/>
                      <a:pt x="11" y="20"/>
                      <a:pt x="11" y="21"/>
                    </a:cubicBezTo>
                    <a:cubicBezTo>
                      <a:pt x="14" y="21"/>
                      <a:pt x="15" y="18"/>
                      <a:pt x="15" y="18"/>
                    </a:cubicBezTo>
                    <a:cubicBezTo>
                      <a:pt x="11" y="15"/>
                      <a:pt x="15" y="12"/>
                      <a:pt x="15" y="10"/>
                    </a:cubicBezTo>
                    <a:cubicBezTo>
                      <a:pt x="15" y="9"/>
                      <a:pt x="15" y="7"/>
                      <a:pt x="17" y="8"/>
                    </a:cubicBezTo>
                    <a:cubicBezTo>
                      <a:pt x="19" y="8"/>
                      <a:pt x="20" y="7"/>
                      <a:pt x="20" y="5"/>
                    </a:cubicBezTo>
                    <a:cubicBezTo>
                      <a:pt x="19" y="4"/>
                      <a:pt x="17" y="5"/>
                      <a:pt x="16" y="5"/>
                    </a:cubicBezTo>
                    <a:cubicBezTo>
                      <a:pt x="16" y="5"/>
                      <a:pt x="15" y="5"/>
                      <a:pt x="14" y="5"/>
                    </a:cubicBezTo>
                    <a:cubicBezTo>
                      <a:pt x="14" y="4"/>
                      <a:pt x="13" y="1"/>
                      <a:pt x="15" y="1"/>
                    </a:cubicBezTo>
                    <a:cubicBezTo>
                      <a:pt x="17" y="0"/>
                      <a:pt x="20" y="0"/>
                      <a:pt x="22" y="1"/>
                    </a:cubicBezTo>
                    <a:cubicBezTo>
                      <a:pt x="24" y="3"/>
                      <a:pt x="21" y="6"/>
                      <a:pt x="22" y="8"/>
                    </a:cubicBezTo>
                    <a:cubicBezTo>
                      <a:pt x="26" y="3"/>
                      <a:pt x="26" y="12"/>
                      <a:pt x="29" y="9"/>
                    </a:cubicBezTo>
                    <a:cubicBezTo>
                      <a:pt x="29" y="12"/>
                      <a:pt x="27" y="11"/>
                      <a:pt x="27" y="13"/>
                    </a:cubicBezTo>
                    <a:cubicBezTo>
                      <a:pt x="30" y="14"/>
                      <a:pt x="31" y="17"/>
                      <a:pt x="28" y="20"/>
                    </a:cubicBezTo>
                    <a:cubicBezTo>
                      <a:pt x="27" y="21"/>
                      <a:pt x="28" y="23"/>
                      <a:pt x="28" y="25"/>
                    </a:cubicBezTo>
                    <a:cubicBezTo>
                      <a:pt x="28" y="26"/>
                      <a:pt x="28" y="28"/>
                      <a:pt x="26" y="29"/>
                    </a:cubicBezTo>
                    <a:cubicBezTo>
                      <a:pt x="25" y="29"/>
                      <a:pt x="24" y="29"/>
                      <a:pt x="23" y="27"/>
                    </a:cubicBezTo>
                    <a:cubicBezTo>
                      <a:pt x="23" y="31"/>
                      <a:pt x="21" y="34"/>
                      <a:pt x="17" y="35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1" name="Freeform 1757"/>
              <p:cNvSpPr/>
              <p:nvPr/>
            </p:nvSpPr>
            <p:spPr bwMode="auto">
              <a:xfrm>
                <a:off x="1603" y="373"/>
                <a:ext cx="64" cy="104"/>
              </a:xfrm>
              <a:custGeom>
                <a:avLst/>
                <a:gdLst>
                  <a:gd name="T0" fmla="*/ 12 w 27"/>
                  <a:gd name="T1" fmla="*/ 11 h 44"/>
                  <a:gd name="T2" fmla="*/ 14 w 27"/>
                  <a:gd name="T3" fmla="*/ 8 h 44"/>
                  <a:gd name="T4" fmla="*/ 18 w 27"/>
                  <a:gd name="T5" fmla="*/ 0 h 44"/>
                  <a:gd name="T6" fmla="*/ 18 w 27"/>
                  <a:gd name="T7" fmla="*/ 9 h 44"/>
                  <a:gd name="T8" fmla="*/ 23 w 27"/>
                  <a:gd name="T9" fmla="*/ 13 h 44"/>
                  <a:gd name="T10" fmla="*/ 27 w 27"/>
                  <a:gd name="T11" fmla="*/ 15 h 44"/>
                  <a:gd name="T12" fmla="*/ 19 w 27"/>
                  <a:gd name="T13" fmla="*/ 15 h 44"/>
                  <a:gd name="T14" fmla="*/ 18 w 27"/>
                  <a:gd name="T15" fmla="*/ 16 h 44"/>
                  <a:gd name="T16" fmla="*/ 14 w 27"/>
                  <a:gd name="T17" fmla="*/ 22 h 44"/>
                  <a:gd name="T18" fmla="*/ 24 w 27"/>
                  <a:gd name="T19" fmla="*/ 25 h 44"/>
                  <a:gd name="T20" fmla="*/ 15 w 27"/>
                  <a:gd name="T21" fmla="*/ 31 h 44"/>
                  <a:gd name="T22" fmla="*/ 21 w 27"/>
                  <a:gd name="T23" fmla="*/ 32 h 44"/>
                  <a:gd name="T24" fmla="*/ 18 w 27"/>
                  <a:gd name="T25" fmla="*/ 35 h 44"/>
                  <a:gd name="T26" fmla="*/ 10 w 27"/>
                  <a:gd name="T27" fmla="*/ 36 h 44"/>
                  <a:gd name="T28" fmla="*/ 15 w 27"/>
                  <a:gd name="T29" fmla="*/ 37 h 44"/>
                  <a:gd name="T30" fmla="*/ 11 w 27"/>
                  <a:gd name="T31" fmla="*/ 44 h 44"/>
                  <a:gd name="T32" fmla="*/ 11 w 27"/>
                  <a:gd name="T33" fmla="*/ 38 h 44"/>
                  <a:gd name="T34" fmla="*/ 0 w 27"/>
                  <a:gd name="T35" fmla="*/ 40 h 44"/>
                  <a:gd name="T36" fmla="*/ 3 w 27"/>
                  <a:gd name="T37" fmla="*/ 32 h 44"/>
                  <a:gd name="T38" fmla="*/ 7 w 27"/>
                  <a:gd name="T39" fmla="*/ 21 h 44"/>
                  <a:gd name="T40" fmla="*/ 12 w 27"/>
                  <a:gd name="T41" fmla="*/ 1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44">
                    <a:moveTo>
                      <a:pt x="12" y="11"/>
                    </a:moveTo>
                    <a:cubicBezTo>
                      <a:pt x="13" y="10"/>
                      <a:pt x="13" y="9"/>
                      <a:pt x="14" y="8"/>
                    </a:cubicBezTo>
                    <a:cubicBezTo>
                      <a:pt x="15" y="5"/>
                      <a:pt x="16" y="3"/>
                      <a:pt x="18" y="0"/>
                    </a:cubicBezTo>
                    <a:cubicBezTo>
                      <a:pt x="19" y="3"/>
                      <a:pt x="17" y="6"/>
                      <a:pt x="18" y="9"/>
                    </a:cubicBezTo>
                    <a:cubicBezTo>
                      <a:pt x="19" y="13"/>
                      <a:pt x="20" y="14"/>
                      <a:pt x="23" y="13"/>
                    </a:cubicBezTo>
                    <a:cubicBezTo>
                      <a:pt x="25" y="13"/>
                      <a:pt x="26" y="13"/>
                      <a:pt x="27" y="15"/>
                    </a:cubicBezTo>
                    <a:cubicBezTo>
                      <a:pt x="24" y="15"/>
                      <a:pt x="22" y="19"/>
                      <a:pt x="19" y="15"/>
                    </a:cubicBezTo>
                    <a:cubicBezTo>
                      <a:pt x="19" y="15"/>
                      <a:pt x="18" y="16"/>
                      <a:pt x="18" y="16"/>
                    </a:cubicBezTo>
                    <a:cubicBezTo>
                      <a:pt x="17" y="18"/>
                      <a:pt x="16" y="19"/>
                      <a:pt x="14" y="22"/>
                    </a:cubicBezTo>
                    <a:cubicBezTo>
                      <a:pt x="20" y="18"/>
                      <a:pt x="22" y="22"/>
                      <a:pt x="24" y="25"/>
                    </a:cubicBezTo>
                    <a:cubicBezTo>
                      <a:pt x="22" y="28"/>
                      <a:pt x="18" y="27"/>
                      <a:pt x="15" y="31"/>
                    </a:cubicBezTo>
                    <a:cubicBezTo>
                      <a:pt x="18" y="30"/>
                      <a:pt x="19" y="30"/>
                      <a:pt x="21" y="32"/>
                    </a:cubicBezTo>
                    <a:cubicBezTo>
                      <a:pt x="18" y="31"/>
                      <a:pt x="17" y="32"/>
                      <a:pt x="18" y="35"/>
                    </a:cubicBezTo>
                    <a:cubicBezTo>
                      <a:pt x="15" y="33"/>
                      <a:pt x="12" y="34"/>
                      <a:pt x="10" y="36"/>
                    </a:cubicBezTo>
                    <a:cubicBezTo>
                      <a:pt x="11" y="37"/>
                      <a:pt x="14" y="36"/>
                      <a:pt x="15" y="37"/>
                    </a:cubicBezTo>
                    <a:cubicBezTo>
                      <a:pt x="14" y="40"/>
                      <a:pt x="11" y="41"/>
                      <a:pt x="11" y="44"/>
                    </a:cubicBezTo>
                    <a:cubicBezTo>
                      <a:pt x="9" y="42"/>
                      <a:pt x="12" y="41"/>
                      <a:pt x="11" y="38"/>
                    </a:cubicBezTo>
                    <a:cubicBezTo>
                      <a:pt x="7" y="39"/>
                      <a:pt x="3" y="40"/>
                      <a:pt x="0" y="40"/>
                    </a:cubicBezTo>
                    <a:cubicBezTo>
                      <a:pt x="1" y="37"/>
                      <a:pt x="5" y="36"/>
                      <a:pt x="3" y="32"/>
                    </a:cubicBezTo>
                    <a:cubicBezTo>
                      <a:pt x="4" y="28"/>
                      <a:pt x="6" y="25"/>
                      <a:pt x="7" y="21"/>
                    </a:cubicBezTo>
                    <a:cubicBezTo>
                      <a:pt x="6" y="17"/>
                      <a:pt x="9" y="14"/>
                      <a:pt x="12" y="11"/>
                    </a:cubicBezTo>
                    <a:close/>
                  </a:path>
                </a:pathLst>
              </a:custGeom>
              <a:solidFill>
                <a:srgbClr val="7979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2" name="Freeform 1758"/>
              <p:cNvSpPr/>
              <p:nvPr/>
            </p:nvSpPr>
            <p:spPr bwMode="auto">
              <a:xfrm>
                <a:off x="1625" y="316"/>
                <a:ext cx="14" cy="11"/>
              </a:xfrm>
              <a:custGeom>
                <a:avLst/>
                <a:gdLst>
                  <a:gd name="T0" fmla="*/ 3 w 6"/>
                  <a:gd name="T1" fmla="*/ 2 h 5"/>
                  <a:gd name="T2" fmla="*/ 0 w 6"/>
                  <a:gd name="T3" fmla="*/ 4 h 5"/>
                  <a:gd name="T4" fmla="*/ 2 w 6"/>
                  <a:gd name="T5" fmla="*/ 0 h 5"/>
                  <a:gd name="T6" fmla="*/ 6 w 6"/>
                  <a:gd name="T7" fmla="*/ 1 h 5"/>
                  <a:gd name="T8" fmla="*/ 4 w 6"/>
                  <a:gd name="T9" fmla="*/ 5 h 5"/>
                  <a:gd name="T10" fmla="*/ 3 w 6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5">
                    <a:moveTo>
                      <a:pt x="3" y="2"/>
                    </a:moveTo>
                    <a:cubicBezTo>
                      <a:pt x="2" y="2"/>
                      <a:pt x="1" y="4"/>
                      <a:pt x="0" y="4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4" y="0"/>
                      <a:pt x="5" y="0"/>
                      <a:pt x="6" y="1"/>
                    </a:cubicBezTo>
                    <a:cubicBezTo>
                      <a:pt x="6" y="2"/>
                      <a:pt x="6" y="2"/>
                      <a:pt x="4" y="5"/>
                    </a:cubicBezTo>
                    <a:cubicBezTo>
                      <a:pt x="2" y="5"/>
                      <a:pt x="4" y="3"/>
                      <a:pt x="3" y="2"/>
                    </a:cubicBezTo>
                    <a:close/>
                  </a:path>
                </a:pathLst>
              </a:custGeom>
              <a:solidFill>
                <a:srgbClr val="84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3" name="Freeform 1759"/>
              <p:cNvSpPr/>
              <p:nvPr/>
            </p:nvSpPr>
            <p:spPr bwMode="auto">
              <a:xfrm>
                <a:off x="1582" y="363"/>
                <a:ext cx="9" cy="7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1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3"/>
                      <a:pt x="3" y="3"/>
                      <a:pt x="2" y="3"/>
                    </a:cubicBezTo>
                    <a:cubicBezTo>
                      <a:pt x="1" y="3"/>
                      <a:pt x="0" y="3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4" name="Freeform 1760"/>
              <p:cNvSpPr/>
              <p:nvPr/>
            </p:nvSpPr>
            <p:spPr bwMode="auto">
              <a:xfrm>
                <a:off x="1546" y="311"/>
                <a:ext cx="7" cy="9"/>
              </a:xfrm>
              <a:custGeom>
                <a:avLst/>
                <a:gdLst>
                  <a:gd name="T0" fmla="*/ 0 w 3"/>
                  <a:gd name="T1" fmla="*/ 4 h 4"/>
                  <a:gd name="T2" fmla="*/ 3 w 3"/>
                  <a:gd name="T3" fmla="*/ 0 h 4"/>
                  <a:gd name="T4" fmla="*/ 0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0" y="4"/>
                    </a:moveTo>
                    <a:cubicBezTo>
                      <a:pt x="0" y="2"/>
                      <a:pt x="0" y="1"/>
                      <a:pt x="3" y="0"/>
                    </a:cubicBezTo>
                    <a:cubicBezTo>
                      <a:pt x="3" y="2"/>
                      <a:pt x="1" y="3"/>
                      <a:pt x="0" y="4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5" name="Freeform 1761"/>
              <p:cNvSpPr/>
              <p:nvPr/>
            </p:nvSpPr>
            <p:spPr bwMode="auto">
              <a:xfrm>
                <a:off x="1570" y="349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6" name="Freeform 1762"/>
              <p:cNvSpPr/>
              <p:nvPr/>
            </p:nvSpPr>
            <p:spPr bwMode="auto">
              <a:xfrm>
                <a:off x="1544" y="399"/>
                <a:ext cx="40" cy="54"/>
              </a:xfrm>
              <a:custGeom>
                <a:avLst/>
                <a:gdLst>
                  <a:gd name="T0" fmla="*/ 4 w 17"/>
                  <a:gd name="T1" fmla="*/ 20 h 23"/>
                  <a:gd name="T2" fmla="*/ 0 w 17"/>
                  <a:gd name="T3" fmla="*/ 14 h 23"/>
                  <a:gd name="T4" fmla="*/ 1 w 17"/>
                  <a:gd name="T5" fmla="*/ 9 h 23"/>
                  <a:gd name="T6" fmla="*/ 8 w 17"/>
                  <a:gd name="T7" fmla="*/ 11 h 23"/>
                  <a:gd name="T8" fmla="*/ 10 w 17"/>
                  <a:gd name="T9" fmla="*/ 6 h 23"/>
                  <a:gd name="T10" fmla="*/ 11 w 17"/>
                  <a:gd name="T11" fmla="*/ 0 h 23"/>
                  <a:gd name="T12" fmla="*/ 11 w 17"/>
                  <a:gd name="T13" fmla="*/ 0 h 23"/>
                  <a:gd name="T14" fmla="*/ 14 w 17"/>
                  <a:gd name="T15" fmla="*/ 11 h 23"/>
                  <a:gd name="T16" fmla="*/ 9 w 17"/>
                  <a:gd name="T17" fmla="*/ 17 h 23"/>
                  <a:gd name="T18" fmla="*/ 4 w 17"/>
                  <a:gd name="T19" fmla="*/ 2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23">
                    <a:moveTo>
                      <a:pt x="4" y="20"/>
                    </a:moveTo>
                    <a:cubicBezTo>
                      <a:pt x="2" y="18"/>
                      <a:pt x="1" y="16"/>
                      <a:pt x="0" y="14"/>
                    </a:cubicBezTo>
                    <a:cubicBezTo>
                      <a:pt x="1" y="12"/>
                      <a:pt x="1" y="11"/>
                      <a:pt x="1" y="9"/>
                    </a:cubicBezTo>
                    <a:cubicBezTo>
                      <a:pt x="3" y="11"/>
                      <a:pt x="5" y="14"/>
                      <a:pt x="8" y="11"/>
                    </a:cubicBezTo>
                    <a:cubicBezTo>
                      <a:pt x="9" y="10"/>
                      <a:pt x="11" y="7"/>
                      <a:pt x="10" y="6"/>
                    </a:cubicBezTo>
                    <a:cubicBezTo>
                      <a:pt x="9" y="4"/>
                      <a:pt x="9" y="3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6" y="2"/>
                      <a:pt x="17" y="6"/>
                      <a:pt x="14" y="11"/>
                    </a:cubicBezTo>
                    <a:cubicBezTo>
                      <a:pt x="13" y="13"/>
                      <a:pt x="13" y="16"/>
                      <a:pt x="9" y="17"/>
                    </a:cubicBezTo>
                    <a:cubicBezTo>
                      <a:pt x="10" y="23"/>
                      <a:pt x="6" y="20"/>
                      <a:pt x="4" y="20"/>
                    </a:cubicBezTo>
                    <a:close/>
                  </a:path>
                </a:pathLst>
              </a:custGeom>
              <a:solidFill>
                <a:srgbClr val="8287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7" name="Freeform 1763"/>
              <p:cNvSpPr/>
              <p:nvPr/>
            </p:nvSpPr>
            <p:spPr bwMode="auto">
              <a:xfrm>
                <a:off x="1485" y="292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2 w 2"/>
                  <a:gd name="T3" fmla="*/ 0 h 1"/>
                  <a:gd name="T4" fmla="*/ 1 w 2"/>
                  <a:gd name="T5" fmla="*/ 1 h 1"/>
                  <a:gd name="T6" fmla="*/ 0 w 2"/>
                  <a:gd name="T7" fmla="*/ 0 h 1"/>
                  <a:gd name="T8" fmla="*/ 1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8" name="Freeform 1764"/>
              <p:cNvSpPr/>
              <p:nvPr/>
            </p:nvSpPr>
            <p:spPr bwMode="auto">
              <a:xfrm>
                <a:off x="490" y="893"/>
                <a:ext cx="22" cy="19"/>
              </a:xfrm>
              <a:custGeom>
                <a:avLst/>
                <a:gdLst>
                  <a:gd name="T0" fmla="*/ 7 w 9"/>
                  <a:gd name="T1" fmla="*/ 0 h 8"/>
                  <a:gd name="T2" fmla="*/ 4 w 9"/>
                  <a:gd name="T3" fmla="*/ 7 h 8"/>
                  <a:gd name="T4" fmla="*/ 1 w 9"/>
                  <a:gd name="T5" fmla="*/ 6 h 8"/>
                  <a:gd name="T6" fmla="*/ 1 w 9"/>
                  <a:gd name="T7" fmla="*/ 4 h 8"/>
                  <a:gd name="T8" fmla="*/ 4 w 9"/>
                  <a:gd name="T9" fmla="*/ 5 h 8"/>
                  <a:gd name="T10" fmla="*/ 5 w 9"/>
                  <a:gd name="T11" fmla="*/ 5 h 8"/>
                  <a:gd name="T12" fmla="*/ 7 w 9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8">
                    <a:moveTo>
                      <a:pt x="7" y="0"/>
                    </a:moveTo>
                    <a:cubicBezTo>
                      <a:pt x="7" y="3"/>
                      <a:pt x="9" y="6"/>
                      <a:pt x="4" y="7"/>
                    </a:cubicBezTo>
                    <a:cubicBezTo>
                      <a:pt x="3" y="8"/>
                      <a:pt x="2" y="6"/>
                      <a:pt x="1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3" y="2"/>
                      <a:pt x="3" y="4"/>
                      <a:pt x="4" y="5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7" y="4"/>
                      <a:pt x="2" y="0"/>
                      <a:pt x="7" y="0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09" name="Freeform 1765"/>
              <p:cNvSpPr/>
              <p:nvPr/>
            </p:nvSpPr>
            <p:spPr bwMode="auto">
              <a:xfrm>
                <a:off x="445" y="933"/>
                <a:ext cx="22" cy="22"/>
              </a:xfrm>
              <a:custGeom>
                <a:avLst/>
                <a:gdLst>
                  <a:gd name="T0" fmla="*/ 1 w 9"/>
                  <a:gd name="T1" fmla="*/ 0 h 9"/>
                  <a:gd name="T2" fmla="*/ 9 w 9"/>
                  <a:gd name="T3" fmla="*/ 9 h 9"/>
                  <a:gd name="T4" fmla="*/ 0 w 9"/>
                  <a:gd name="T5" fmla="*/ 7 h 9"/>
                  <a:gd name="T6" fmla="*/ 1 w 9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9">
                    <a:moveTo>
                      <a:pt x="1" y="0"/>
                    </a:moveTo>
                    <a:cubicBezTo>
                      <a:pt x="2" y="4"/>
                      <a:pt x="7" y="4"/>
                      <a:pt x="9" y="9"/>
                    </a:cubicBezTo>
                    <a:cubicBezTo>
                      <a:pt x="6" y="7"/>
                      <a:pt x="4" y="4"/>
                      <a:pt x="0" y="7"/>
                    </a:cubicBezTo>
                    <a:cubicBezTo>
                      <a:pt x="0" y="4"/>
                      <a:pt x="3" y="2"/>
                      <a:pt x="1" y="0"/>
                    </a:cubicBezTo>
                    <a:close/>
                  </a:path>
                </a:pathLst>
              </a:custGeom>
              <a:solidFill>
                <a:srgbClr val="90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0" name="Freeform 1766"/>
              <p:cNvSpPr/>
              <p:nvPr/>
            </p:nvSpPr>
            <p:spPr bwMode="auto">
              <a:xfrm>
                <a:off x="1302" y="572"/>
                <a:ext cx="133" cy="195"/>
              </a:xfrm>
              <a:custGeom>
                <a:avLst/>
                <a:gdLst>
                  <a:gd name="T0" fmla="*/ 53 w 56"/>
                  <a:gd name="T1" fmla="*/ 42 h 82"/>
                  <a:gd name="T2" fmla="*/ 56 w 56"/>
                  <a:gd name="T3" fmla="*/ 45 h 82"/>
                  <a:gd name="T4" fmla="*/ 48 w 56"/>
                  <a:gd name="T5" fmla="*/ 44 h 82"/>
                  <a:gd name="T6" fmla="*/ 45 w 56"/>
                  <a:gd name="T7" fmla="*/ 47 h 82"/>
                  <a:gd name="T8" fmla="*/ 40 w 56"/>
                  <a:gd name="T9" fmla="*/ 52 h 82"/>
                  <a:gd name="T10" fmla="*/ 39 w 56"/>
                  <a:gd name="T11" fmla="*/ 53 h 82"/>
                  <a:gd name="T12" fmla="*/ 44 w 56"/>
                  <a:gd name="T13" fmla="*/ 68 h 82"/>
                  <a:gd name="T14" fmla="*/ 43 w 56"/>
                  <a:gd name="T15" fmla="*/ 73 h 82"/>
                  <a:gd name="T16" fmla="*/ 41 w 56"/>
                  <a:gd name="T17" fmla="*/ 74 h 82"/>
                  <a:gd name="T18" fmla="*/ 38 w 56"/>
                  <a:gd name="T19" fmla="*/ 73 h 82"/>
                  <a:gd name="T20" fmla="*/ 48 w 56"/>
                  <a:gd name="T21" fmla="*/ 82 h 82"/>
                  <a:gd name="T22" fmla="*/ 31 w 56"/>
                  <a:gd name="T23" fmla="*/ 76 h 82"/>
                  <a:gd name="T24" fmla="*/ 31 w 56"/>
                  <a:gd name="T25" fmla="*/ 76 h 82"/>
                  <a:gd name="T26" fmla="*/ 30 w 56"/>
                  <a:gd name="T27" fmla="*/ 76 h 82"/>
                  <a:gd name="T28" fmla="*/ 30 w 56"/>
                  <a:gd name="T29" fmla="*/ 77 h 82"/>
                  <a:gd name="T30" fmla="*/ 29 w 56"/>
                  <a:gd name="T31" fmla="*/ 77 h 82"/>
                  <a:gd name="T32" fmla="*/ 26 w 56"/>
                  <a:gd name="T33" fmla="*/ 61 h 82"/>
                  <a:gd name="T34" fmla="*/ 26 w 56"/>
                  <a:gd name="T35" fmla="*/ 60 h 82"/>
                  <a:gd name="T36" fmla="*/ 25 w 56"/>
                  <a:gd name="T37" fmla="*/ 61 h 82"/>
                  <a:gd name="T38" fmla="*/ 23 w 56"/>
                  <a:gd name="T39" fmla="*/ 59 h 82"/>
                  <a:gd name="T40" fmla="*/ 16 w 56"/>
                  <a:gd name="T41" fmla="*/ 49 h 82"/>
                  <a:gd name="T42" fmla="*/ 10 w 56"/>
                  <a:gd name="T43" fmla="*/ 47 h 82"/>
                  <a:gd name="T44" fmla="*/ 7 w 56"/>
                  <a:gd name="T45" fmla="*/ 43 h 82"/>
                  <a:gd name="T46" fmla="*/ 8 w 56"/>
                  <a:gd name="T47" fmla="*/ 42 h 82"/>
                  <a:gd name="T48" fmla="*/ 15 w 56"/>
                  <a:gd name="T49" fmla="*/ 35 h 82"/>
                  <a:gd name="T50" fmla="*/ 18 w 56"/>
                  <a:gd name="T51" fmla="*/ 34 h 82"/>
                  <a:gd name="T52" fmla="*/ 22 w 56"/>
                  <a:gd name="T53" fmla="*/ 36 h 82"/>
                  <a:gd name="T54" fmla="*/ 23 w 56"/>
                  <a:gd name="T55" fmla="*/ 33 h 82"/>
                  <a:gd name="T56" fmla="*/ 7 w 56"/>
                  <a:gd name="T57" fmla="*/ 16 h 82"/>
                  <a:gd name="T58" fmla="*/ 0 w 56"/>
                  <a:gd name="T59" fmla="*/ 9 h 82"/>
                  <a:gd name="T60" fmla="*/ 1 w 56"/>
                  <a:gd name="T61" fmla="*/ 7 h 82"/>
                  <a:gd name="T62" fmla="*/ 1 w 56"/>
                  <a:gd name="T63" fmla="*/ 0 h 82"/>
                  <a:gd name="T64" fmla="*/ 8 w 56"/>
                  <a:gd name="T65" fmla="*/ 8 h 82"/>
                  <a:gd name="T66" fmla="*/ 12 w 56"/>
                  <a:gd name="T67" fmla="*/ 14 h 82"/>
                  <a:gd name="T68" fmla="*/ 15 w 56"/>
                  <a:gd name="T69" fmla="*/ 16 h 82"/>
                  <a:gd name="T70" fmla="*/ 19 w 56"/>
                  <a:gd name="T71" fmla="*/ 18 h 82"/>
                  <a:gd name="T72" fmla="*/ 24 w 56"/>
                  <a:gd name="T73" fmla="*/ 21 h 82"/>
                  <a:gd name="T74" fmla="*/ 26 w 56"/>
                  <a:gd name="T75" fmla="*/ 22 h 82"/>
                  <a:gd name="T76" fmla="*/ 38 w 56"/>
                  <a:gd name="T77" fmla="*/ 31 h 82"/>
                  <a:gd name="T78" fmla="*/ 40 w 56"/>
                  <a:gd name="T79" fmla="*/ 34 h 82"/>
                  <a:gd name="T80" fmla="*/ 44 w 56"/>
                  <a:gd name="T81" fmla="*/ 37 h 82"/>
                  <a:gd name="T82" fmla="*/ 49 w 56"/>
                  <a:gd name="T83" fmla="*/ 41 h 82"/>
                  <a:gd name="T84" fmla="*/ 53 w 56"/>
                  <a:gd name="T85" fmla="*/ 4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6" h="82">
                    <a:moveTo>
                      <a:pt x="53" y="42"/>
                    </a:moveTo>
                    <a:cubicBezTo>
                      <a:pt x="53" y="43"/>
                      <a:pt x="55" y="44"/>
                      <a:pt x="56" y="45"/>
                    </a:cubicBezTo>
                    <a:cubicBezTo>
                      <a:pt x="53" y="46"/>
                      <a:pt x="50" y="46"/>
                      <a:pt x="48" y="44"/>
                    </a:cubicBezTo>
                    <a:cubicBezTo>
                      <a:pt x="47" y="43"/>
                      <a:pt x="46" y="45"/>
                      <a:pt x="45" y="47"/>
                    </a:cubicBezTo>
                    <a:cubicBezTo>
                      <a:pt x="44" y="49"/>
                      <a:pt x="44" y="52"/>
                      <a:pt x="40" y="52"/>
                    </a:cubicBezTo>
                    <a:cubicBezTo>
                      <a:pt x="40" y="52"/>
                      <a:pt x="39" y="53"/>
                      <a:pt x="39" y="53"/>
                    </a:cubicBezTo>
                    <a:cubicBezTo>
                      <a:pt x="43" y="57"/>
                      <a:pt x="37" y="65"/>
                      <a:pt x="44" y="68"/>
                    </a:cubicBezTo>
                    <a:cubicBezTo>
                      <a:pt x="48" y="70"/>
                      <a:pt x="43" y="71"/>
                      <a:pt x="43" y="73"/>
                    </a:cubicBezTo>
                    <a:cubicBezTo>
                      <a:pt x="43" y="75"/>
                      <a:pt x="42" y="74"/>
                      <a:pt x="41" y="74"/>
                    </a:cubicBezTo>
                    <a:cubicBezTo>
                      <a:pt x="40" y="73"/>
                      <a:pt x="39" y="72"/>
                      <a:pt x="38" y="73"/>
                    </a:cubicBezTo>
                    <a:cubicBezTo>
                      <a:pt x="41" y="76"/>
                      <a:pt x="44" y="79"/>
                      <a:pt x="48" y="82"/>
                    </a:cubicBezTo>
                    <a:cubicBezTo>
                      <a:pt x="42" y="81"/>
                      <a:pt x="37" y="76"/>
                      <a:pt x="31" y="76"/>
                    </a:cubicBezTo>
                    <a:cubicBezTo>
                      <a:pt x="31" y="76"/>
                      <a:pt x="31" y="76"/>
                      <a:pt x="31" y="76"/>
                    </a:cubicBezTo>
                    <a:cubicBezTo>
                      <a:pt x="30" y="75"/>
                      <a:pt x="30" y="76"/>
                      <a:pt x="30" y="76"/>
                    </a:cubicBezTo>
                    <a:cubicBezTo>
                      <a:pt x="30" y="77"/>
                      <a:pt x="30" y="77"/>
                      <a:pt x="30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8" y="72"/>
                      <a:pt x="25" y="67"/>
                      <a:pt x="26" y="61"/>
                    </a:cubicBezTo>
                    <a:cubicBezTo>
                      <a:pt x="26" y="61"/>
                      <a:pt x="26" y="61"/>
                      <a:pt x="26" y="60"/>
                    </a:cubicBezTo>
                    <a:cubicBezTo>
                      <a:pt x="26" y="61"/>
                      <a:pt x="26" y="61"/>
                      <a:pt x="25" y="61"/>
                    </a:cubicBezTo>
                    <a:cubicBezTo>
                      <a:pt x="24" y="61"/>
                      <a:pt x="23" y="60"/>
                      <a:pt x="23" y="59"/>
                    </a:cubicBezTo>
                    <a:cubicBezTo>
                      <a:pt x="23" y="54"/>
                      <a:pt x="19" y="52"/>
                      <a:pt x="16" y="49"/>
                    </a:cubicBezTo>
                    <a:cubicBezTo>
                      <a:pt x="16" y="48"/>
                      <a:pt x="11" y="47"/>
                      <a:pt x="10" y="47"/>
                    </a:cubicBezTo>
                    <a:cubicBezTo>
                      <a:pt x="4" y="50"/>
                      <a:pt x="7" y="46"/>
                      <a:pt x="7" y="43"/>
                    </a:cubicBezTo>
                    <a:cubicBezTo>
                      <a:pt x="7" y="43"/>
                      <a:pt x="7" y="43"/>
                      <a:pt x="8" y="42"/>
                    </a:cubicBezTo>
                    <a:cubicBezTo>
                      <a:pt x="9" y="39"/>
                      <a:pt x="11" y="36"/>
                      <a:pt x="15" y="35"/>
                    </a:cubicBezTo>
                    <a:cubicBezTo>
                      <a:pt x="16" y="33"/>
                      <a:pt x="17" y="34"/>
                      <a:pt x="18" y="34"/>
                    </a:cubicBezTo>
                    <a:cubicBezTo>
                      <a:pt x="19" y="35"/>
                      <a:pt x="20" y="35"/>
                      <a:pt x="22" y="36"/>
                    </a:cubicBezTo>
                    <a:cubicBezTo>
                      <a:pt x="25" y="36"/>
                      <a:pt x="23" y="34"/>
                      <a:pt x="23" y="33"/>
                    </a:cubicBezTo>
                    <a:cubicBezTo>
                      <a:pt x="18" y="27"/>
                      <a:pt x="14" y="20"/>
                      <a:pt x="7" y="16"/>
                    </a:cubicBezTo>
                    <a:cubicBezTo>
                      <a:pt x="4" y="14"/>
                      <a:pt x="2" y="11"/>
                      <a:pt x="0" y="9"/>
                    </a:cubicBezTo>
                    <a:cubicBezTo>
                      <a:pt x="0" y="8"/>
                      <a:pt x="0" y="8"/>
                      <a:pt x="1" y="7"/>
                    </a:cubicBezTo>
                    <a:cubicBezTo>
                      <a:pt x="0" y="5"/>
                      <a:pt x="1" y="3"/>
                      <a:pt x="1" y="0"/>
                    </a:cubicBezTo>
                    <a:cubicBezTo>
                      <a:pt x="5" y="1"/>
                      <a:pt x="6" y="5"/>
                      <a:pt x="8" y="8"/>
                    </a:cubicBezTo>
                    <a:cubicBezTo>
                      <a:pt x="9" y="10"/>
                      <a:pt x="10" y="12"/>
                      <a:pt x="12" y="14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7" y="17"/>
                      <a:pt x="18" y="17"/>
                      <a:pt x="19" y="18"/>
                    </a:cubicBezTo>
                    <a:cubicBezTo>
                      <a:pt x="21" y="19"/>
                      <a:pt x="23" y="20"/>
                      <a:pt x="24" y="21"/>
                    </a:cubicBezTo>
                    <a:cubicBezTo>
                      <a:pt x="25" y="21"/>
                      <a:pt x="25" y="22"/>
                      <a:pt x="26" y="22"/>
                    </a:cubicBezTo>
                    <a:cubicBezTo>
                      <a:pt x="29" y="26"/>
                      <a:pt x="33" y="30"/>
                      <a:pt x="38" y="31"/>
                    </a:cubicBezTo>
                    <a:cubicBezTo>
                      <a:pt x="39" y="32"/>
                      <a:pt x="40" y="33"/>
                      <a:pt x="40" y="34"/>
                    </a:cubicBezTo>
                    <a:cubicBezTo>
                      <a:pt x="41" y="36"/>
                      <a:pt x="43" y="36"/>
                      <a:pt x="44" y="37"/>
                    </a:cubicBezTo>
                    <a:cubicBezTo>
                      <a:pt x="45" y="39"/>
                      <a:pt x="47" y="39"/>
                      <a:pt x="49" y="41"/>
                    </a:cubicBezTo>
                    <a:cubicBezTo>
                      <a:pt x="50" y="41"/>
                      <a:pt x="51" y="41"/>
                      <a:pt x="53" y="42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1" name="Freeform 1767"/>
              <p:cNvSpPr/>
              <p:nvPr/>
            </p:nvSpPr>
            <p:spPr bwMode="auto">
              <a:xfrm>
                <a:off x="1385" y="456"/>
                <a:ext cx="149" cy="111"/>
              </a:xfrm>
              <a:custGeom>
                <a:avLst/>
                <a:gdLst>
                  <a:gd name="T0" fmla="*/ 2 w 63"/>
                  <a:gd name="T1" fmla="*/ 20 h 47"/>
                  <a:gd name="T2" fmla="*/ 6 w 63"/>
                  <a:gd name="T3" fmla="*/ 11 h 47"/>
                  <a:gd name="T4" fmla="*/ 11 w 63"/>
                  <a:gd name="T5" fmla="*/ 6 h 47"/>
                  <a:gd name="T6" fmla="*/ 27 w 63"/>
                  <a:gd name="T7" fmla="*/ 0 h 47"/>
                  <a:gd name="T8" fmla="*/ 27 w 63"/>
                  <a:gd name="T9" fmla="*/ 1 h 47"/>
                  <a:gd name="T10" fmla="*/ 27 w 63"/>
                  <a:gd name="T11" fmla="*/ 2 h 47"/>
                  <a:gd name="T12" fmla="*/ 21 w 63"/>
                  <a:gd name="T13" fmla="*/ 10 h 47"/>
                  <a:gd name="T14" fmla="*/ 21 w 63"/>
                  <a:gd name="T15" fmla="*/ 12 h 47"/>
                  <a:gd name="T16" fmla="*/ 19 w 63"/>
                  <a:gd name="T17" fmla="*/ 17 h 47"/>
                  <a:gd name="T18" fmla="*/ 16 w 63"/>
                  <a:gd name="T19" fmla="*/ 23 h 47"/>
                  <a:gd name="T20" fmla="*/ 16 w 63"/>
                  <a:gd name="T21" fmla="*/ 27 h 47"/>
                  <a:gd name="T22" fmla="*/ 25 w 63"/>
                  <a:gd name="T23" fmla="*/ 37 h 47"/>
                  <a:gd name="T24" fmla="*/ 39 w 63"/>
                  <a:gd name="T25" fmla="*/ 38 h 47"/>
                  <a:gd name="T26" fmla="*/ 49 w 63"/>
                  <a:gd name="T27" fmla="*/ 37 h 47"/>
                  <a:gd name="T28" fmla="*/ 58 w 63"/>
                  <a:gd name="T29" fmla="*/ 36 h 47"/>
                  <a:gd name="T30" fmla="*/ 63 w 63"/>
                  <a:gd name="T31" fmla="*/ 36 h 47"/>
                  <a:gd name="T32" fmla="*/ 63 w 63"/>
                  <a:gd name="T33" fmla="*/ 36 h 47"/>
                  <a:gd name="T34" fmla="*/ 50 w 63"/>
                  <a:gd name="T35" fmla="*/ 44 h 47"/>
                  <a:gd name="T36" fmla="*/ 26 w 63"/>
                  <a:gd name="T37" fmla="*/ 45 h 47"/>
                  <a:gd name="T38" fmla="*/ 20 w 63"/>
                  <a:gd name="T39" fmla="*/ 44 h 47"/>
                  <a:gd name="T40" fmla="*/ 18 w 63"/>
                  <a:gd name="T41" fmla="*/ 44 h 47"/>
                  <a:gd name="T42" fmla="*/ 9 w 63"/>
                  <a:gd name="T43" fmla="*/ 41 h 47"/>
                  <a:gd name="T44" fmla="*/ 2 w 63"/>
                  <a:gd name="T45" fmla="*/ 33 h 47"/>
                  <a:gd name="T46" fmla="*/ 1 w 63"/>
                  <a:gd name="T47" fmla="*/ 29 h 47"/>
                  <a:gd name="T48" fmla="*/ 2 w 63"/>
                  <a:gd name="T49" fmla="*/ 2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3" h="47">
                    <a:moveTo>
                      <a:pt x="2" y="20"/>
                    </a:moveTo>
                    <a:cubicBezTo>
                      <a:pt x="6" y="18"/>
                      <a:pt x="6" y="13"/>
                      <a:pt x="6" y="11"/>
                    </a:cubicBezTo>
                    <a:cubicBezTo>
                      <a:pt x="7" y="8"/>
                      <a:pt x="9" y="7"/>
                      <a:pt x="11" y="6"/>
                    </a:cubicBezTo>
                    <a:cubicBezTo>
                      <a:pt x="16" y="3"/>
                      <a:pt x="21" y="0"/>
                      <a:pt x="27" y="0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4" y="4"/>
                      <a:pt x="20" y="5"/>
                      <a:pt x="21" y="10"/>
                    </a:cubicBezTo>
                    <a:cubicBezTo>
                      <a:pt x="21" y="11"/>
                      <a:pt x="21" y="11"/>
                      <a:pt x="21" y="12"/>
                    </a:cubicBezTo>
                    <a:cubicBezTo>
                      <a:pt x="20" y="13"/>
                      <a:pt x="20" y="15"/>
                      <a:pt x="19" y="17"/>
                    </a:cubicBezTo>
                    <a:cubicBezTo>
                      <a:pt x="16" y="18"/>
                      <a:pt x="14" y="20"/>
                      <a:pt x="16" y="23"/>
                    </a:cubicBezTo>
                    <a:cubicBezTo>
                      <a:pt x="17" y="25"/>
                      <a:pt x="17" y="26"/>
                      <a:pt x="16" y="27"/>
                    </a:cubicBezTo>
                    <a:cubicBezTo>
                      <a:pt x="17" y="31"/>
                      <a:pt x="22" y="36"/>
                      <a:pt x="25" y="37"/>
                    </a:cubicBezTo>
                    <a:cubicBezTo>
                      <a:pt x="30" y="39"/>
                      <a:pt x="35" y="39"/>
                      <a:pt x="39" y="38"/>
                    </a:cubicBezTo>
                    <a:cubicBezTo>
                      <a:pt x="42" y="38"/>
                      <a:pt x="46" y="38"/>
                      <a:pt x="49" y="37"/>
                    </a:cubicBezTo>
                    <a:cubicBezTo>
                      <a:pt x="52" y="38"/>
                      <a:pt x="55" y="37"/>
                      <a:pt x="58" y="36"/>
                    </a:cubicBezTo>
                    <a:cubicBezTo>
                      <a:pt x="60" y="36"/>
                      <a:pt x="61" y="35"/>
                      <a:pt x="63" y="36"/>
                    </a:cubicBezTo>
                    <a:cubicBezTo>
                      <a:pt x="63" y="36"/>
                      <a:pt x="63" y="36"/>
                      <a:pt x="63" y="36"/>
                    </a:cubicBezTo>
                    <a:cubicBezTo>
                      <a:pt x="59" y="39"/>
                      <a:pt x="56" y="44"/>
                      <a:pt x="50" y="44"/>
                    </a:cubicBezTo>
                    <a:cubicBezTo>
                      <a:pt x="42" y="47"/>
                      <a:pt x="34" y="46"/>
                      <a:pt x="26" y="45"/>
                    </a:cubicBezTo>
                    <a:cubicBezTo>
                      <a:pt x="24" y="45"/>
                      <a:pt x="22" y="43"/>
                      <a:pt x="20" y="44"/>
                    </a:cubicBezTo>
                    <a:cubicBezTo>
                      <a:pt x="19" y="44"/>
                      <a:pt x="19" y="44"/>
                      <a:pt x="18" y="44"/>
                    </a:cubicBezTo>
                    <a:cubicBezTo>
                      <a:pt x="15" y="44"/>
                      <a:pt x="11" y="43"/>
                      <a:pt x="9" y="41"/>
                    </a:cubicBezTo>
                    <a:cubicBezTo>
                      <a:pt x="6" y="39"/>
                      <a:pt x="4" y="36"/>
                      <a:pt x="2" y="33"/>
                    </a:cubicBezTo>
                    <a:cubicBezTo>
                      <a:pt x="2" y="32"/>
                      <a:pt x="1" y="30"/>
                      <a:pt x="1" y="29"/>
                    </a:cubicBezTo>
                    <a:cubicBezTo>
                      <a:pt x="1" y="26"/>
                      <a:pt x="0" y="22"/>
                      <a:pt x="2" y="20"/>
                    </a:cubicBezTo>
                    <a:close/>
                  </a:path>
                </a:pathLst>
              </a:custGeom>
              <a:solidFill>
                <a:srgbClr val="C9F9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2" name="Freeform 1768"/>
              <p:cNvSpPr/>
              <p:nvPr/>
            </p:nvSpPr>
            <p:spPr bwMode="auto">
              <a:xfrm>
                <a:off x="1330" y="563"/>
                <a:ext cx="93" cy="64"/>
              </a:xfrm>
              <a:custGeom>
                <a:avLst/>
                <a:gdLst>
                  <a:gd name="T0" fmla="*/ 7 w 39"/>
                  <a:gd name="T1" fmla="*/ 23 h 27"/>
                  <a:gd name="T2" fmla="*/ 3 w 39"/>
                  <a:gd name="T3" fmla="*/ 21 h 27"/>
                  <a:gd name="T4" fmla="*/ 1 w 39"/>
                  <a:gd name="T5" fmla="*/ 15 h 27"/>
                  <a:gd name="T6" fmla="*/ 1 w 39"/>
                  <a:gd name="T7" fmla="*/ 12 h 27"/>
                  <a:gd name="T8" fmla="*/ 2 w 39"/>
                  <a:gd name="T9" fmla="*/ 9 h 27"/>
                  <a:gd name="T10" fmla="*/ 4 w 39"/>
                  <a:gd name="T11" fmla="*/ 6 h 27"/>
                  <a:gd name="T12" fmla="*/ 4 w 39"/>
                  <a:gd name="T13" fmla="*/ 5 h 27"/>
                  <a:gd name="T14" fmla="*/ 8 w 39"/>
                  <a:gd name="T15" fmla="*/ 4 h 27"/>
                  <a:gd name="T16" fmla="*/ 13 w 39"/>
                  <a:gd name="T17" fmla="*/ 3 h 27"/>
                  <a:gd name="T18" fmla="*/ 16 w 39"/>
                  <a:gd name="T19" fmla="*/ 2 h 27"/>
                  <a:gd name="T20" fmla="*/ 18 w 39"/>
                  <a:gd name="T21" fmla="*/ 2 h 27"/>
                  <a:gd name="T22" fmla="*/ 22 w 39"/>
                  <a:gd name="T23" fmla="*/ 6 h 27"/>
                  <a:gd name="T24" fmla="*/ 24 w 39"/>
                  <a:gd name="T25" fmla="*/ 7 h 27"/>
                  <a:gd name="T26" fmla="*/ 26 w 39"/>
                  <a:gd name="T27" fmla="*/ 6 h 27"/>
                  <a:gd name="T28" fmla="*/ 30 w 39"/>
                  <a:gd name="T29" fmla="*/ 5 h 27"/>
                  <a:gd name="T30" fmla="*/ 30 w 39"/>
                  <a:gd name="T31" fmla="*/ 10 h 27"/>
                  <a:gd name="T32" fmla="*/ 31 w 39"/>
                  <a:gd name="T33" fmla="*/ 10 h 27"/>
                  <a:gd name="T34" fmla="*/ 34 w 39"/>
                  <a:gd name="T35" fmla="*/ 5 h 27"/>
                  <a:gd name="T36" fmla="*/ 37 w 39"/>
                  <a:gd name="T37" fmla="*/ 9 h 27"/>
                  <a:gd name="T38" fmla="*/ 38 w 39"/>
                  <a:gd name="T39" fmla="*/ 10 h 27"/>
                  <a:gd name="T40" fmla="*/ 39 w 39"/>
                  <a:gd name="T41" fmla="*/ 17 h 27"/>
                  <a:gd name="T42" fmla="*/ 39 w 39"/>
                  <a:gd name="T43" fmla="*/ 17 h 27"/>
                  <a:gd name="T44" fmla="*/ 39 w 39"/>
                  <a:gd name="T45" fmla="*/ 18 h 27"/>
                  <a:gd name="T46" fmla="*/ 39 w 39"/>
                  <a:gd name="T47" fmla="*/ 18 h 27"/>
                  <a:gd name="T48" fmla="*/ 35 w 39"/>
                  <a:gd name="T49" fmla="*/ 22 h 27"/>
                  <a:gd name="T50" fmla="*/ 33 w 39"/>
                  <a:gd name="T51" fmla="*/ 23 h 27"/>
                  <a:gd name="T52" fmla="*/ 31 w 39"/>
                  <a:gd name="T53" fmla="*/ 25 h 27"/>
                  <a:gd name="T54" fmla="*/ 29 w 39"/>
                  <a:gd name="T55" fmla="*/ 26 h 27"/>
                  <a:gd name="T56" fmla="*/ 26 w 39"/>
                  <a:gd name="T57" fmla="*/ 23 h 27"/>
                  <a:gd name="T58" fmla="*/ 26 w 39"/>
                  <a:gd name="T59" fmla="*/ 23 h 27"/>
                  <a:gd name="T60" fmla="*/ 23 w 39"/>
                  <a:gd name="T61" fmla="*/ 22 h 27"/>
                  <a:gd name="T62" fmla="*/ 20 w 39"/>
                  <a:gd name="T63" fmla="*/ 20 h 27"/>
                  <a:gd name="T64" fmla="*/ 14 w 39"/>
                  <a:gd name="T65" fmla="*/ 22 h 27"/>
                  <a:gd name="T66" fmla="*/ 11 w 39"/>
                  <a:gd name="T67" fmla="*/ 21 h 27"/>
                  <a:gd name="T68" fmla="*/ 15 w 39"/>
                  <a:gd name="T69" fmla="*/ 24 h 27"/>
                  <a:gd name="T70" fmla="*/ 15 w 39"/>
                  <a:gd name="T71" fmla="*/ 27 h 27"/>
                  <a:gd name="T72" fmla="*/ 13 w 39"/>
                  <a:gd name="T73" fmla="*/ 26 h 27"/>
                  <a:gd name="T74" fmla="*/ 12 w 39"/>
                  <a:gd name="T75" fmla="*/ 25 h 27"/>
                  <a:gd name="T76" fmla="*/ 7 w 39"/>
                  <a:gd name="T77" fmla="*/ 2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9" h="27">
                    <a:moveTo>
                      <a:pt x="7" y="23"/>
                    </a:moveTo>
                    <a:cubicBezTo>
                      <a:pt x="5" y="22"/>
                      <a:pt x="4" y="22"/>
                      <a:pt x="3" y="21"/>
                    </a:cubicBezTo>
                    <a:cubicBezTo>
                      <a:pt x="1" y="19"/>
                      <a:pt x="0" y="18"/>
                      <a:pt x="1" y="15"/>
                    </a:cubicBezTo>
                    <a:cubicBezTo>
                      <a:pt x="1" y="14"/>
                      <a:pt x="2" y="13"/>
                      <a:pt x="1" y="12"/>
                    </a:cubicBezTo>
                    <a:cubicBezTo>
                      <a:pt x="0" y="11"/>
                      <a:pt x="0" y="9"/>
                      <a:pt x="2" y="9"/>
                    </a:cubicBezTo>
                    <a:cubicBezTo>
                      <a:pt x="6" y="10"/>
                      <a:pt x="5" y="8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2"/>
                      <a:pt x="7" y="3"/>
                      <a:pt x="8" y="4"/>
                    </a:cubicBezTo>
                    <a:cubicBezTo>
                      <a:pt x="10" y="5"/>
                      <a:pt x="12" y="6"/>
                      <a:pt x="13" y="3"/>
                    </a:cubicBezTo>
                    <a:cubicBezTo>
                      <a:pt x="14" y="2"/>
                      <a:pt x="15" y="2"/>
                      <a:pt x="16" y="2"/>
                    </a:cubicBezTo>
                    <a:cubicBezTo>
                      <a:pt x="17" y="2"/>
                      <a:pt x="18" y="3"/>
                      <a:pt x="18" y="2"/>
                    </a:cubicBezTo>
                    <a:cubicBezTo>
                      <a:pt x="22" y="0"/>
                      <a:pt x="24" y="0"/>
                      <a:pt x="22" y="6"/>
                    </a:cubicBezTo>
                    <a:cubicBezTo>
                      <a:pt x="22" y="6"/>
                      <a:pt x="23" y="7"/>
                      <a:pt x="24" y="7"/>
                    </a:cubicBezTo>
                    <a:cubicBezTo>
                      <a:pt x="25" y="6"/>
                      <a:pt x="25" y="6"/>
                      <a:pt x="26" y="6"/>
                    </a:cubicBezTo>
                    <a:cubicBezTo>
                      <a:pt x="27" y="5"/>
                      <a:pt x="29" y="3"/>
                      <a:pt x="30" y="5"/>
                    </a:cubicBezTo>
                    <a:cubicBezTo>
                      <a:pt x="32" y="6"/>
                      <a:pt x="31" y="8"/>
                      <a:pt x="30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2" y="8"/>
                      <a:pt x="31" y="5"/>
                      <a:pt x="34" y="5"/>
                    </a:cubicBezTo>
                    <a:cubicBezTo>
                      <a:pt x="36" y="4"/>
                      <a:pt x="36" y="8"/>
                      <a:pt x="37" y="9"/>
                    </a:cubicBezTo>
                    <a:cubicBezTo>
                      <a:pt x="37" y="10"/>
                      <a:pt x="37" y="10"/>
                      <a:pt x="38" y="10"/>
                    </a:cubicBezTo>
                    <a:cubicBezTo>
                      <a:pt x="39" y="12"/>
                      <a:pt x="36" y="15"/>
                      <a:pt x="39" y="17"/>
                    </a:cubicBezTo>
                    <a:cubicBezTo>
                      <a:pt x="39" y="17"/>
                      <a:pt x="39" y="17"/>
                      <a:pt x="39" y="17"/>
                    </a:cubicBezTo>
                    <a:cubicBezTo>
                      <a:pt x="39" y="17"/>
                      <a:pt x="39" y="17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6" y="18"/>
                      <a:pt x="37" y="21"/>
                      <a:pt x="35" y="22"/>
                    </a:cubicBezTo>
                    <a:cubicBezTo>
                      <a:pt x="34" y="22"/>
                      <a:pt x="34" y="23"/>
                      <a:pt x="33" y="23"/>
                    </a:cubicBezTo>
                    <a:cubicBezTo>
                      <a:pt x="32" y="24"/>
                      <a:pt x="29" y="21"/>
                      <a:pt x="31" y="25"/>
                    </a:cubicBezTo>
                    <a:cubicBezTo>
                      <a:pt x="31" y="26"/>
                      <a:pt x="30" y="26"/>
                      <a:pt x="29" y="26"/>
                    </a:cubicBezTo>
                    <a:cubicBezTo>
                      <a:pt x="27" y="26"/>
                      <a:pt x="26" y="25"/>
                      <a:pt x="26" y="23"/>
                    </a:cubicBezTo>
                    <a:cubicBezTo>
                      <a:pt x="26" y="23"/>
                      <a:pt x="27" y="21"/>
                      <a:pt x="26" y="23"/>
                    </a:cubicBezTo>
                    <a:cubicBezTo>
                      <a:pt x="24" y="25"/>
                      <a:pt x="23" y="23"/>
                      <a:pt x="23" y="22"/>
                    </a:cubicBezTo>
                    <a:cubicBezTo>
                      <a:pt x="22" y="19"/>
                      <a:pt x="20" y="19"/>
                      <a:pt x="20" y="20"/>
                    </a:cubicBezTo>
                    <a:cubicBezTo>
                      <a:pt x="18" y="25"/>
                      <a:pt x="16" y="22"/>
                      <a:pt x="14" y="22"/>
                    </a:cubicBezTo>
                    <a:cubicBezTo>
                      <a:pt x="13" y="21"/>
                      <a:pt x="12" y="21"/>
                      <a:pt x="11" y="21"/>
                    </a:cubicBezTo>
                    <a:cubicBezTo>
                      <a:pt x="13" y="21"/>
                      <a:pt x="14" y="23"/>
                      <a:pt x="15" y="24"/>
                    </a:cubicBezTo>
                    <a:cubicBezTo>
                      <a:pt x="18" y="25"/>
                      <a:pt x="16" y="26"/>
                      <a:pt x="15" y="27"/>
                    </a:cubicBezTo>
                    <a:cubicBezTo>
                      <a:pt x="14" y="27"/>
                      <a:pt x="13" y="27"/>
                      <a:pt x="13" y="26"/>
                    </a:cubicBezTo>
                    <a:cubicBezTo>
                      <a:pt x="12" y="26"/>
                      <a:pt x="12" y="26"/>
                      <a:pt x="12" y="25"/>
                    </a:cubicBezTo>
                    <a:cubicBezTo>
                      <a:pt x="11" y="24"/>
                      <a:pt x="9" y="23"/>
                      <a:pt x="7" y="23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3" name="Freeform 1769"/>
              <p:cNvSpPr/>
              <p:nvPr/>
            </p:nvSpPr>
            <p:spPr bwMode="auto">
              <a:xfrm>
                <a:off x="1316" y="548"/>
                <a:ext cx="121" cy="50"/>
              </a:xfrm>
              <a:custGeom>
                <a:avLst/>
                <a:gdLst>
                  <a:gd name="T0" fmla="*/ 43 w 51"/>
                  <a:gd name="T1" fmla="*/ 15 h 21"/>
                  <a:gd name="T2" fmla="*/ 40 w 51"/>
                  <a:gd name="T3" fmla="*/ 11 h 21"/>
                  <a:gd name="T4" fmla="*/ 37 w 51"/>
                  <a:gd name="T5" fmla="*/ 18 h 21"/>
                  <a:gd name="T6" fmla="*/ 36 w 51"/>
                  <a:gd name="T7" fmla="*/ 11 h 21"/>
                  <a:gd name="T8" fmla="*/ 27 w 51"/>
                  <a:gd name="T9" fmla="*/ 13 h 21"/>
                  <a:gd name="T10" fmla="*/ 28 w 51"/>
                  <a:gd name="T11" fmla="*/ 7 h 21"/>
                  <a:gd name="T12" fmla="*/ 22 w 51"/>
                  <a:gd name="T13" fmla="*/ 9 h 21"/>
                  <a:gd name="T14" fmla="*/ 20 w 51"/>
                  <a:gd name="T15" fmla="*/ 9 h 21"/>
                  <a:gd name="T16" fmla="*/ 12 w 51"/>
                  <a:gd name="T17" fmla="*/ 10 h 21"/>
                  <a:gd name="T18" fmla="*/ 10 w 51"/>
                  <a:gd name="T19" fmla="*/ 11 h 21"/>
                  <a:gd name="T20" fmla="*/ 9 w 51"/>
                  <a:gd name="T21" fmla="*/ 12 h 21"/>
                  <a:gd name="T22" fmla="*/ 10 w 51"/>
                  <a:gd name="T23" fmla="*/ 11 h 21"/>
                  <a:gd name="T24" fmla="*/ 12 w 51"/>
                  <a:gd name="T25" fmla="*/ 12 h 21"/>
                  <a:gd name="T26" fmla="*/ 11 w 51"/>
                  <a:gd name="T27" fmla="*/ 16 h 21"/>
                  <a:gd name="T28" fmla="*/ 7 w 51"/>
                  <a:gd name="T29" fmla="*/ 16 h 21"/>
                  <a:gd name="T30" fmla="*/ 7 w 51"/>
                  <a:gd name="T31" fmla="*/ 21 h 21"/>
                  <a:gd name="T32" fmla="*/ 6 w 51"/>
                  <a:gd name="T33" fmla="*/ 21 h 21"/>
                  <a:gd name="T34" fmla="*/ 2 w 51"/>
                  <a:gd name="T35" fmla="*/ 14 h 21"/>
                  <a:gd name="T36" fmla="*/ 3 w 51"/>
                  <a:gd name="T37" fmla="*/ 10 h 21"/>
                  <a:gd name="T38" fmla="*/ 8 w 51"/>
                  <a:gd name="T39" fmla="*/ 7 h 21"/>
                  <a:gd name="T40" fmla="*/ 12 w 51"/>
                  <a:gd name="T41" fmla="*/ 4 h 21"/>
                  <a:gd name="T42" fmla="*/ 21 w 51"/>
                  <a:gd name="T43" fmla="*/ 4 h 21"/>
                  <a:gd name="T44" fmla="*/ 28 w 51"/>
                  <a:gd name="T45" fmla="*/ 2 h 21"/>
                  <a:gd name="T46" fmla="*/ 31 w 51"/>
                  <a:gd name="T47" fmla="*/ 0 h 21"/>
                  <a:gd name="T48" fmla="*/ 38 w 51"/>
                  <a:gd name="T49" fmla="*/ 2 h 21"/>
                  <a:gd name="T50" fmla="*/ 48 w 51"/>
                  <a:gd name="T51" fmla="*/ 5 h 21"/>
                  <a:gd name="T52" fmla="*/ 49 w 51"/>
                  <a:gd name="T53" fmla="*/ 5 h 21"/>
                  <a:gd name="T54" fmla="*/ 49 w 51"/>
                  <a:gd name="T55" fmla="*/ 7 h 21"/>
                  <a:gd name="T56" fmla="*/ 43 w 51"/>
                  <a:gd name="T57" fmla="*/ 1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1" h="21">
                    <a:moveTo>
                      <a:pt x="43" y="15"/>
                    </a:moveTo>
                    <a:cubicBezTo>
                      <a:pt x="41" y="15"/>
                      <a:pt x="41" y="12"/>
                      <a:pt x="40" y="11"/>
                    </a:cubicBezTo>
                    <a:cubicBezTo>
                      <a:pt x="37" y="13"/>
                      <a:pt x="39" y="16"/>
                      <a:pt x="37" y="18"/>
                    </a:cubicBezTo>
                    <a:cubicBezTo>
                      <a:pt x="33" y="16"/>
                      <a:pt x="37" y="13"/>
                      <a:pt x="36" y="11"/>
                    </a:cubicBezTo>
                    <a:cubicBezTo>
                      <a:pt x="33" y="12"/>
                      <a:pt x="31" y="15"/>
                      <a:pt x="27" y="13"/>
                    </a:cubicBezTo>
                    <a:cubicBezTo>
                      <a:pt x="23" y="11"/>
                      <a:pt x="30" y="10"/>
                      <a:pt x="28" y="7"/>
                    </a:cubicBezTo>
                    <a:cubicBezTo>
                      <a:pt x="26" y="8"/>
                      <a:pt x="25" y="13"/>
                      <a:pt x="22" y="9"/>
                    </a:cubicBezTo>
                    <a:cubicBezTo>
                      <a:pt x="22" y="8"/>
                      <a:pt x="20" y="9"/>
                      <a:pt x="20" y="9"/>
                    </a:cubicBezTo>
                    <a:cubicBezTo>
                      <a:pt x="18" y="14"/>
                      <a:pt x="15" y="12"/>
                      <a:pt x="12" y="10"/>
                    </a:cubicBezTo>
                    <a:cubicBezTo>
                      <a:pt x="11" y="9"/>
                      <a:pt x="10" y="10"/>
                      <a:pt x="10" y="11"/>
                    </a:cubicBezTo>
                    <a:cubicBezTo>
                      <a:pt x="10" y="12"/>
                      <a:pt x="9" y="12"/>
                      <a:pt x="9" y="12"/>
                    </a:cubicBezTo>
                    <a:cubicBezTo>
                      <a:pt x="9" y="12"/>
                      <a:pt x="10" y="12"/>
                      <a:pt x="10" y="11"/>
                    </a:cubicBezTo>
                    <a:cubicBezTo>
                      <a:pt x="11" y="12"/>
                      <a:pt x="13" y="12"/>
                      <a:pt x="12" y="12"/>
                    </a:cubicBezTo>
                    <a:cubicBezTo>
                      <a:pt x="10" y="13"/>
                      <a:pt x="14" y="16"/>
                      <a:pt x="11" y="16"/>
                    </a:cubicBezTo>
                    <a:cubicBezTo>
                      <a:pt x="10" y="16"/>
                      <a:pt x="8" y="16"/>
                      <a:pt x="7" y="16"/>
                    </a:cubicBezTo>
                    <a:cubicBezTo>
                      <a:pt x="8" y="18"/>
                      <a:pt x="11" y="20"/>
                      <a:pt x="7" y="21"/>
                    </a:cubicBezTo>
                    <a:cubicBezTo>
                      <a:pt x="7" y="21"/>
                      <a:pt x="7" y="21"/>
                      <a:pt x="6" y="21"/>
                    </a:cubicBezTo>
                    <a:cubicBezTo>
                      <a:pt x="5" y="19"/>
                      <a:pt x="4" y="16"/>
                      <a:pt x="2" y="14"/>
                    </a:cubicBezTo>
                    <a:cubicBezTo>
                      <a:pt x="0" y="12"/>
                      <a:pt x="2" y="11"/>
                      <a:pt x="3" y="10"/>
                    </a:cubicBezTo>
                    <a:cubicBezTo>
                      <a:pt x="5" y="8"/>
                      <a:pt x="6" y="6"/>
                      <a:pt x="8" y="7"/>
                    </a:cubicBezTo>
                    <a:cubicBezTo>
                      <a:pt x="10" y="7"/>
                      <a:pt x="11" y="6"/>
                      <a:pt x="12" y="4"/>
                    </a:cubicBezTo>
                    <a:cubicBezTo>
                      <a:pt x="15" y="2"/>
                      <a:pt x="18" y="3"/>
                      <a:pt x="21" y="4"/>
                    </a:cubicBezTo>
                    <a:cubicBezTo>
                      <a:pt x="24" y="5"/>
                      <a:pt x="26" y="5"/>
                      <a:pt x="28" y="2"/>
                    </a:cubicBezTo>
                    <a:cubicBezTo>
                      <a:pt x="29" y="1"/>
                      <a:pt x="30" y="0"/>
                      <a:pt x="31" y="0"/>
                    </a:cubicBezTo>
                    <a:cubicBezTo>
                      <a:pt x="33" y="0"/>
                      <a:pt x="36" y="0"/>
                      <a:pt x="38" y="2"/>
                    </a:cubicBezTo>
                    <a:cubicBezTo>
                      <a:pt x="41" y="4"/>
                      <a:pt x="44" y="6"/>
                      <a:pt x="48" y="5"/>
                    </a:cubicBezTo>
                    <a:cubicBezTo>
                      <a:pt x="48" y="5"/>
                      <a:pt x="48" y="5"/>
                      <a:pt x="49" y="5"/>
                    </a:cubicBezTo>
                    <a:cubicBezTo>
                      <a:pt x="49" y="6"/>
                      <a:pt x="51" y="6"/>
                      <a:pt x="49" y="7"/>
                    </a:cubicBezTo>
                    <a:cubicBezTo>
                      <a:pt x="46" y="9"/>
                      <a:pt x="46" y="14"/>
                      <a:pt x="43" y="15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4" name="Freeform 1770"/>
              <p:cNvSpPr/>
              <p:nvPr/>
            </p:nvSpPr>
            <p:spPr bwMode="auto">
              <a:xfrm>
                <a:off x="1349" y="605"/>
                <a:ext cx="69" cy="31"/>
              </a:xfrm>
              <a:custGeom>
                <a:avLst/>
                <a:gdLst>
                  <a:gd name="T0" fmla="*/ 7 w 29"/>
                  <a:gd name="T1" fmla="*/ 8 h 13"/>
                  <a:gd name="T2" fmla="*/ 8 w 29"/>
                  <a:gd name="T3" fmla="*/ 8 h 13"/>
                  <a:gd name="T4" fmla="*/ 2 w 29"/>
                  <a:gd name="T5" fmla="*/ 4 h 13"/>
                  <a:gd name="T6" fmla="*/ 0 w 29"/>
                  <a:gd name="T7" fmla="*/ 2 h 13"/>
                  <a:gd name="T8" fmla="*/ 1 w 29"/>
                  <a:gd name="T9" fmla="*/ 0 h 13"/>
                  <a:gd name="T10" fmla="*/ 3 w 29"/>
                  <a:gd name="T11" fmla="*/ 1 h 13"/>
                  <a:gd name="T12" fmla="*/ 10 w 29"/>
                  <a:gd name="T13" fmla="*/ 5 h 13"/>
                  <a:gd name="T14" fmla="*/ 13 w 29"/>
                  <a:gd name="T15" fmla="*/ 0 h 13"/>
                  <a:gd name="T16" fmla="*/ 16 w 29"/>
                  <a:gd name="T17" fmla="*/ 5 h 13"/>
                  <a:gd name="T18" fmla="*/ 19 w 29"/>
                  <a:gd name="T19" fmla="*/ 1 h 13"/>
                  <a:gd name="T20" fmla="*/ 19 w 29"/>
                  <a:gd name="T21" fmla="*/ 4 h 13"/>
                  <a:gd name="T22" fmla="*/ 21 w 29"/>
                  <a:gd name="T23" fmla="*/ 7 h 13"/>
                  <a:gd name="T24" fmla="*/ 22 w 29"/>
                  <a:gd name="T25" fmla="*/ 7 h 13"/>
                  <a:gd name="T26" fmla="*/ 21 w 29"/>
                  <a:gd name="T27" fmla="*/ 4 h 13"/>
                  <a:gd name="T28" fmla="*/ 27 w 29"/>
                  <a:gd name="T29" fmla="*/ 4 h 13"/>
                  <a:gd name="T30" fmla="*/ 27 w 29"/>
                  <a:gd name="T31" fmla="*/ 7 h 13"/>
                  <a:gd name="T32" fmla="*/ 19 w 29"/>
                  <a:gd name="T33" fmla="*/ 13 h 13"/>
                  <a:gd name="T34" fmla="*/ 14 w 29"/>
                  <a:gd name="T35" fmla="*/ 12 h 13"/>
                  <a:gd name="T36" fmla="*/ 14 w 29"/>
                  <a:gd name="T37" fmla="*/ 8 h 13"/>
                  <a:gd name="T38" fmla="*/ 13 w 29"/>
                  <a:gd name="T39" fmla="*/ 3 h 13"/>
                  <a:gd name="T40" fmla="*/ 11 w 29"/>
                  <a:gd name="T41" fmla="*/ 11 h 13"/>
                  <a:gd name="T42" fmla="*/ 7 w 29"/>
                  <a:gd name="T43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9" h="13">
                    <a:moveTo>
                      <a:pt x="7" y="8"/>
                    </a:moveTo>
                    <a:cubicBezTo>
                      <a:pt x="7" y="8"/>
                      <a:pt x="7" y="8"/>
                      <a:pt x="8" y="8"/>
                    </a:cubicBezTo>
                    <a:cubicBezTo>
                      <a:pt x="5" y="8"/>
                      <a:pt x="5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5" y="4"/>
                      <a:pt x="8" y="2"/>
                      <a:pt x="10" y="5"/>
                    </a:cubicBezTo>
                    <a:cubicBezTo>
                      <a:pt x="9" y="2"/>
                      <a:pt x="10" y="1"/>
                      <a:pt x="13" y="0"/>
                    </a:cubicBezTo>
                    <a:cubicBezTo>
                      <a:pt x="18" y="0"/>
                      <a:pt x="15" y="3"/>
                      <a:pt x="16" y="5"/>
                    </a:cubicBezTo>
                    <a:cubicBezTo>
                      <a:pt x="18" y="4"/>
                      <a:pt x="18" y="2"/>
                      <a:pt x="19" y="1"/>
                    </a:cubicBezTo>
                    <a:cubicBezTo>
                      <a:pt x="20" y="2"/>
                      <a:pt x="19" y="3"/>
                      <a:pt x="19" y="4"/>
                    </a:cubicBezTo>
                    <a:cubicBezTo>
                      <a:pt x="19" y="5"/>
                      <a:pt x="19" y="7"/>
                      <a:pt x="21" y="7"/>
                    </a:cubicBezTo>
                    <a:cubicBezTo>
                      <a:pt x="21" y="7"/>
                      <a:pt x="22" y="7"/>
                      <a:pt x="22" y="7"/>
                    </a:cubicBezTo>
                    <a:cubicBezTo>
                      <a:pt x="23" y="6"/>
                      <a:pt x="21" y="5"/>
                      <a:pt x="21" y="4"/>
                    </a:cubicBezTo>
                    <a:cubicBezTo>
                      <a:pt x="23" y="4"/>
                      <a:pt x="25" y="5"/>
                      <a:pt x="27" y="4"/>
                    </a:cubicBezTo>
                    <a:cubicBezTo>
                      <a:pt x="29" y="5"/>
                      <a:pt x="29" y="5"/>
                      <a:pt x="27" y="7"/>
                    </a:cubicBezTo>
                    <a:cubicBezTo>
                      <a:pt x="24" y="9"/>
                      <a:pt x="23" y="12"/>
                      <a:pt x="19" y="13"/>
                    </a:cubicBezTo>
                    <a:cubicBezTo>
                      <a:pt x="17" y="13"/>
                      <a:pt x="16" y="13"/>
                      <a:pt x="14" y="12"/>
                    </a:cubicBezTo>
                    <a:cubicBezTo>
                      <a:pt x="13" y="11"/>
                      <a:pt x="13" y="9"/>
                      <a:pt x="14" y="8"/>
                    </a:cubicBezTo>
                    <a:cubicBezTo>
                      <a:pt x="15" y="6"/>
                      <a:pt x="14" y="5"/>
                      <a:pt x="13" y="3"/>
                    </a:cubicBezTo>
                    <a:cubicBezTo>
                      <a:pt x="11" y="6"/>
                      <a:pt x="14" y="9"/>
                      <a:pt x="11" y="11"/>
                    </a:cubicBezTo>
                    <a:cubicBezTo>
                      <a:pt x="9" y="12"/>
                      <a:pt x="7" y="11"/>
                      <a:pt x="7" y="8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5" name="Freeform 1771"/>
              <p:cNvSpPr/>
              <p:nvPr/>
            </p:nvSpPr>
            <p:spPr bwMode="auto">
              <a:xfrm>
                <a:off x="1565" y="389"/>
                <a:ext cx="43" cy="52"/>
              </a:xfrm>
              <a:custGeom>
                <a:avLst/>
                <a:gdLst>
                  <a:gd name="T0" fmla="*/ 0 w 18"/>
                  <a:gd name="T1" fmla="*/ 21 h 22"/>
                  <a:gd name="T2" fmla="*/ 5 w 18"/>
                  <a:gd name="T3" fmla="*/ 12 h 22"/>
                  <a:gd name="T4" fmla="*/ 2 w 18"/>
                  <a:gd name="T5" fmla="*/ 4 h 22"/>
                  <a:gd name="T6" fmla="*/ 12 w 18"/>
                  <a:gd name="T7" fmla="*/ 0 h 22"/>
                  <a:gd name="T8" fmla="*/ 11 w 18"/>
                  <a:gd name="T9" fmla="*/ 5 h 22"/>
                  <a:gd name="T10" fmla="*/ 10 w 18"/>
                  <a:gd name="T11" fmla="*/ 6 h 22"/>
                  <a:gd name="T12" fmla="*/ 8 w 18"/>
                  <a:gd name="T13" fmla="*/ 5 h 22"/>
                  <a:gd name="T14" fmla="*/ 8 w 18"/>
                  <a:gd name="T15" fmla="*/ 8 h 22"/>
                  <a:gd name="T16" fmla="*/ 14 w 18"/>
                  <a:gd name="T17" fmla="*/ 9 h 22"/>
                  <a:gd name="T18" fmla="*/ 18 w 18"/>
                  <a:gd name="T19" fmla="*/ 11 h 22"/>
                  <a:gd name="T20" fmla="*/ 13 w 18"/>
                  <a:gd name="T21" fmla="*/ 13 h 22"/>
                  <a:gd name="T22" fmla="*/ 11 w 18"/>
                  <a:gd name="T23" fmla="*/ 12 h 22"/>
                  <a:gd name="T24" fmla="*/ 9 w 18"/>
                  <a:gd name="T25" fmla="*/ 11 h 22"/>
                  <a:gd name="T26" fmla="*/ 8 w 18"/>
                  <a:gd name="T27" fmla="*/ 12 h 22"/>
                  <a:gd name="T28" fmla="*/ 6 w 18"/>
                  <a:gd name="T29" fmla="*/ 17 h 22"/>
                  <a:gd name="T30" fmla="*/ 8 w 18"/>
                  <a:gd name="T31" fmla="*/ 20 h 22"/>
                  <a:gd name="T32" fmla="*/ 4 w 18"/>
                  <a:gd name="T33" fmla="*/ 21 h 22"/>
                  <a:gd name="T34" fmla="*/ 0 w 18"/>
                  <a:gd name="T35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2">
                    <a:moveTo>
                      <a:pt x="0" y="21"/>
                    </a:moveTo>
                    <a:cubicBezTo>
                      <a:pt x="3" y="19"/>
                      <a:pt x="4" y="15"/>
                      <a:pt x="5" y="12"/>
                    </a:cubicBezTo>
                    <a:cubicBezTo>
                      <a:pt x="7" y="10"/>
                      <a:pt x="6" y="6"/>
                      <a:pt x="2" y="4"/>
                    </a:cubicBezTo>
                    <a:cubicBezTo>
                      <a:pt x="6" y="5"/>
                      <a:pt x="8" y="0"/>
                      <a:pt x="12" y="0"/>
                    </a:cubicBezTo>
                    <a:cubicBezTo>
                      <a:pt x="12" y="2"/>
                      <a:pt x="9" y="3"/>
                      <a:pt x="11" y="5"/>
                    </a:cubicBezTo>
                    <a:cubicBezTo>
                      <a:pt x="11" y="6"/>
                      <a:pt x="10" y="6"/>
                      <a:pt x="10" y="6"/>
                    </a:cubicBezTo>
                    <a:cubicBezTo>
                      <a:pt x="9" y="5"/>
                      <a:pt x="8" y="4"/>
                      <a:pt x="8" y="5"/>
                    </a:cubicBezTo>
                    <a:cubicBezTo>
                      <a:pt x="7" y="7"/>
                      <a:pt x="8" y="7"/>
                      <a:pt x="8" y="8"/>
                    </a:cubicBezTo>
                    <a:cubicBezTo>
                      <a:pt x="10" y="10"/>
                      <a:pt x="13" y="9"/>
                      <a:pt x="14" y="9"/>
                    </a:cubicBezTo>
                    <a:cubicBezTo>
                      <a:pt x="16" y="9"/>
                      <a:pt x="17" y="10"/>
                      <a:pt x="18" y="11"/>
                    </a:cubicBezTo>
                    <a:cubicBezTo>
                      <a:pt x="17" y="12"/>
                      <a:pt x="15" y="12"/>
                      <a:pt x="13" y="13"/>
                    </a:cubicBezTo>
                    <a:cubicBezTo>
                      <a:pt x="13" y="15"/>
                      <a:pt x="11" y="15"/>
                      <a:pt x="11" y="12"/>
                    </a:cubicBezTo>
                    <a:cubicBezTo>
                      <a:pt x="11" y="12"/>
                      <a:pt x="11" y="11"/>
                      <a:pt x="9" y="11"/>
                    </a:cubicBezTo>
                    <a:cubicBezTo>
                      <a:pt x="9" y="11"/>
                      <a:pt x="8" y="12"/>
                      <a:pt x="8" y="12"/>
                    </a:cubicBezTo>
                    <a:cubicBezTo>
                      <a:pt x="11" y="16"/>
                      <a:pt x="6" y="14"/>
                      <a:pt x="6" y="17"/>
                    </a:cubicBezTo>
                    <a:cubicBezTo>
                      <a:pt x="7" y="17"/>
                      <a:pt x="9" y="17"/>
                      <a:pt x="8" y="20"/>
                    </a:cubicBezTo>
                    <a:cubicBezTo>
                      <a:pt x="7" y="22"/>
                      <a:pt x="6" y="22"/>
                      <a:pt x="4" y="21"/>
                    </a:cubicBezTo>
                    <a:cubicBezTo>
                      <a:pt x="3" y="21"/>
                      <a:pt x="2" y="21"/>
                      <a:pt x="0" y="21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6" name="Freeform 1772"/>
              <p:cNvSpPr/>
              <p:nvPr/>
            </p:nvSpPr>
            <p:spPr bwMode="auto">
              <a:xfrm>
                <a:off x="1468" y="591"/>
                <a:ext cx="45" cy="26"/>
              </a:xfrm>
              <a:custGeom>
                <a:avLst/>
                <a:gdLst>
                  <a:gd name="T0" fmla="*/ 8 w 19"/>
                  <a:gd name="T1" fmla="*/ 7 h 11"/>
                  <a:gd name="T2" fmla="*/ 9 w 19"/>
                  <a:gd name="T3" fmla="*/ 0 h 11"/>
                  <a:gd name="T4" fmla="*/ 13 w 19"/>
                  <a:gd name="T5" fmla="*/ 3 h 11"/>
                  <a:gd name="T6" fmla="*/ 16 w 19"/>
                  <a:gd name="T7" fmla="*/ 7 h 11"/>
                  <a:gd name="T8" fmla="*/ 17 w 19"/>
                  <a:gd name="T9" fmla="*/ 9 h 11"/>
                  <a:gd name="T10" fmla="*/ 13 w 19"/>
                  <a:gd name="T11" fmla="*/ 9 h 11"/>
                  <a:gd name="T12" fmla="*/ 10 w 19"/>
                  <a:gd name="T13" fmla="*/ 8 h 11"/>
                  <a:gd name="T14" fmla="*/ 1 w 19"/>
                  <a:gd name="T15" fmla="*/ 7 h 11"/>
                  <a:gd name="T16" fmla="*/ 0 w 19"/>
                  <a:gd name="T17" fmla="*/ 6 h 11"/>
                  <a:gd name="T18" fmla="*/ 2 w 19"/>
                  <a:gd name="T19" fmla="*/ 5 h 11"/>
                  <a:gd name="T20" fmla="*/ 8 w 19"/>
                  <a:gd name="T21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1">
                    <a:moveTo>
                      <a:pt x="8" y="7"/>
                    </a:moveTo>
                    <a:cubicBezTo>
                      <a:pt x="5" y="5"/>
                      <a:pt x="9" y="3"/>
                      <a:pt x="9" y="0"/>
                    </a:cubicBezTo>
                    <a:cubicBezTo>
                      <a:pt x="11" y="0"/>
                      <a:pt x="12" y="1"/>
                      <a:pt x="13" y="3"/>
                    </a:cubicBezTo>
                    <a:cubicBezTo>
                      <a:pt x="14" y="4"/>
                      <a:pt x="17" y="4"/>
                      <a:pt x="16" y="7"/>
                    </a:cubicBezTo>
                    <a:cubicBezTo>
                      <a:pt x="16" y="7"/>
                      <a:pt x="19" y="7"/>
                      <a:pt x="17" y="9"/>
                    </a:cubicBezTo>
                    <a:cubicBezTo>
                      <a:pt x="16" y="10"/>
                      <a:pt x="14" y="10"/>
                      <a:pt x="13" y="9"/>
                    </a:cubicBezTo>
                    <a:cubicBezTo>
                      <a:pt x="12" y="7"/>
                      <a:pt x="11" y="7"/>
                      <a:pt x="10" y="8"/>
                    </a:cubicBezTo>
                    <a:cubicBezTo>
                      <a:pt x="7" y="11"/>
                      <a:pt x="4" y="9"/>
                      <a:pt x="1" y="7"/>
                    </a:cubicBezTo>
                    <a:cubicBezTo>
                      <a:pt x="1" y="7"/>
                      <a:pt x="0" y="6"/>
                      <a:pt x="0" y="6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4" y="7"/>
                      <a:pt x="6" y="7"/>
                      <a:pt x="8" y="7"/>
                    </a:cubicBezTo>
                    <a:close/>
                  </a:path>
                </a:pathLst>
              </a:custGeom>
              <a:solidFill>
                <a:srgbClr val="8E8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7" name="Freeform 1773"/>
              <p:cNvSpPr/>
              <p:nvPr/>
            </p:nvSpPr>
            <p:spPr bwMode="auto">
              <a:xfrm>
                <a:off x="1418" y="643"/>
                <a:ext cx="64" cy="22"/>
              </a:xfrm>
              <a:custGeom>
                <a:avLst/>
                <a:gdLst>
                  <a:gd name="T0" fmla="*/ 24 w 27"/>
                  <a:gd name="T1" fmla="*/ 8 h 9"/>
                  <a:gd name="T2" fmla="*/ 7 w 27"/>
                  <a:gd name="T3" fmla="*/ 7 h 9"/>
                  <a:gd name="T4" fmla="*/ 3 w 27"/>
                  <a:gd name="T5" fmla="*/ 8 h 9"/>
                  <a:gd name="T6" fmla="*/ 1 w 27"/>
                  <a:gd name="T7" fmla="*/ 4 h 9"/>
                  <a:gd name="T8" fmla="*/ 2 w 27"/>
                  <a:gd name="T9" fmla="*/ 0 h 9"/>
                  <a:gd name="T10" fmla="*/ 6 w 27"/>
                  <a:gd name="T11" fmla="*/ 3 h 9"/>
                  <a:gd name="T12" fmla="*/ 3 w 27"/>
                  <a:gd name="T13" fmla="*/ 3 h 9"/>
                  <a:gd name="T14" fmla="*/ 3 w 27"/>
                  <a:gd name="T15" fmla="*/ 4 h 9"/>
                  <a:gd name="T16" fmla="*/ 7 w 27"/>
                  <a:gd name="T17" fmla="*/ 5 h 9"/>
                  <a:gd name="T18" fmla="*/ 13 w 27"/>
                  <a:gd name="T19" fmla="*/ 2 h 9"/>
                  <a:gd name="T20" fmla="*/ 17 w 27"/>
                  <a:gd name="T21" fmla="*/ 3 h 9"/>
                  <a:gd name="T22" fmla="*/ 21 w 27"/>
                  <a:gd name="T23" fmla="*/ 3 h 9"/>
                  <a:gd name="T24" fmla="*/ 26 w 27"/>
                  <a:gd name="T25" fmla="*/ 3 h 9"/>
                  <a:gd name="T26" fmla="*/ 24 w 27"/>
                  <a:gd name="T2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9">
                    <a:moveTo>
                      <a:pt x="24" y="8"/>
                    </a:moveTo>
                    <a:cubicBezTo>
                      <a:pt x="19" y="3"/>
                      <a:pt x="14" y="2"/>
                      <a:pt x="7" y="7"/>
                    </a:cubicBezTo>
                    <a:cubicBezTo>
                      <a:pt x="5" y="8"/>
                      <a:pt x="4" y="9"/>
                      <a:pt x="3" y="8"/>
                    </a:cubicBezTo>
                    <a:cubicBezTo>
                      <a:pt x="1" y="7"/>
                      <a:pt x="0" y="5"/>
                      <a:pt x="1" y="4"/>
                    </a:cubicBezTo>
                    <a:cubicBezTo>
                      <a:pt x="2" y="3"/>
                      <a:pt x="0" y="1"/>
                      <a:pt x="2" y="0"/>
                    </a:cubicBezTo>
                    <a:cubicBezTo>
                      <a:pt x="4" y="0"/>
                      <a:pt x="5" y="1"/>
                      <a:pt x="6" y="3"/>
                    </a:cubicBezTo>
                    <a:cubicBezTo>
                      <a:pt x="5" y="5"/>
                      <a:pt x="4" y="1"/>
                      <a:pt x="3" y="3"/>
                    </a:cubicBezTo>
                    <a:cubicBezTo>
                      <a:pt x="3" y="3"/>
                      <a:pt x="3" y="4"/>
                      <a:pt x="3" y="4"/>
                    </a:cubicBezTo>
                    <a:cubicBezTo>
                      <a:pt x="4" y="5"/>
                      <a:pt x="6" y="5"/>
                      <a:pt x="7" y="5"/>
                    </a:cubicBezTo>
                    <a:cubicBezTo>
                      <a:pt x="8" y="2"/>
                      <a:pt x="11" y="3"/>
                      <a:pt x="13" y="2"/>
                    </a:cubicBezTo>
                    <a:cubicBezTo>
                      <a:pt x="15" y="1"/>
                      <a:pt x="16" y="1"/>
                      <a:pt x="17" y="3"/>
                    </a:cubicBezTo>
                    <a:cubicBezTo>
                      <a:pt x="18" y="4"/>
                      <a:pt x="20" y="5"/>
                      <a:pt x="21" y="3"/>
                    </a:cubicBezTo>
                    <a:cubicBezTo>
                      <a:pt x="23" y="0"/>
                      <a:pt x="25" y="3"/>
                      <a:pt x="26" y="3"/>
                    </a:cubicBezTo>
                    <a:cubicBezTo>
                      <a:pt x="26" y="5"/>
                      <a:pt x="27" y="8"/>
                      <a:pt x="24" y="8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8" name="Freeform 1774"/>
              <p:cNvSpPr/>
              <p:nvPr/>
            </p:nvSpPr>
            <p:spPr bwMode="auto">
              <a:xfrm>
                <a:off x="1447" y="560"/>
                <a:ext cx="57" cy="12"/>
              </a:xfrm>
              <a:custGeom>
                <a:avLst/>
                <a:gdLst>
                  <a:gd name="T0" fmla="*/ 0 w 24"/>
                  <a:gd name="T1" fmla="*/ 1 h 5"/>
                  <a:gd name="T2" fmla="*/ 12 w 24"/>
                  <a:gd name="T3" fmla="*/ 1 h 5"/>
                  <a:gd name="T4" fmla="*/ 24 w 24"/>
                  <a:gd name="T5" fmla="*/ 0 h 5"/>
                  <a:gd name="T6" fmla="*/ 0 w 24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">
                    <a:moveTo>
                      <a:pt x="0" y="1"/>
                    </a:moveTo>
                    <a:cubicBezTo>
                      <a:pt x="4" y="0"/>
                      <a:pt x="8" y="1"/>
                      <a:pt x="12" y="1"/>
                    </a:cubicBezTo>
                    <a:cubicBezTo>
                      <a:pt x="16" y="0"/>
                      <a:pt x="20" y="1"/>
                      <a:pt x="24" y="0"/>
                    </a:cubicBezTo>
                    <a:cubicBezTo>
                      <a:pt x="16" y="5"/>
                      <a:pt x="8" y="4"/>
                      <a:pt x="0" y="1"/>
                    </a:cubicBezTo>
                    <a:close/>
                  </a:path>
                </a:pathLst>
              </a:custGeom>
              <a:solidFill>
                <a:srgbClr val="F3FB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19" name="Freeform 1775"/>
              <p:cNvSpPr/>
              <p:nvPr/>
            </p:nvSpPr>
            <p:spPr bwMode="auto">
              <a:xfrm>
                <a:off x="1610" y="392"/>
                <a:ext cx="22" cy="33"/>
              </a:xfrm>
              <a:custGeom>
                <a:avLst/>
                <a:gdLst>
                  <a:gd name="T0" fmla="*/ 9 w 9"/>
                  <a:gd name="T1" fmla="*/ 3 h 14"/>
                  <a:gd name="T2" fmla="*/ 9 w 9"/>
                  <a:gd name="T3" fmla="*/ 6 h 14"/>
                  <a:gd name="T4" fmla="*/ 5 w 9"/>
                  <a:gd name="T5" fmla="*/ 13 h 14"/>
                  <a:gd name="T6" fmla="*/ 3 w 9"/>
                  <a:gd name="T7" fmla="*/ 13 h 14"/>
                  <a:gd name="T8" fmla="*/ 2 w 9"/>
                  <a:gd name="T9" fmla="*/ 12 h 14"/>
                  <a:gd name="T10" fmla="*/ 0 w 9"/>
                  <a:gd name="T11" fmla="*/ 10 h 14"/>
                  <a:gd name="T12" fmla="*/ 5 w 9"/>
                  <a:gd name="T13" fmla="*/ 0 h 14"/>
                  <a:gd name="T14" fmla="*/ 9 w 9"/>
                  <a:gd name="T1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4">
                    <a:moveTo>
                      <a:pt x="9" y="3"/>
                    </a:moveTo>
                    <a:cubicBezTo>
                      <a:pt x="9" y="4"/>
                      <a:pt x="9" y="6"/>
                      <a:pt x="9" y="6"/>
                    </a:cubicBezTo>
                    <a:cubicBezTo>
                      <a:pt x="4" y="7"/>
                      <a:pt x="6" y="10"/>
                      <a:pt x="5" y="13"/>
                    </a:cubicBezTo>
                    <a:cubicBezTo>
                      <a:pt x="4" y="14"/>
                      <a:pt x="3" y="13"/>
                      <a:pt x="3" y="13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1"/>
                      <a:pt x="1" y="11"/>
                      <a:pt x="0" y="10"/>
                    </a:cubicBezTo>
                    <a:cubicBezTo>
                      <a:pt x="2" y="7"/>
                      <a:pt x="7" y="5"/>
                      <a:pt x="5" y="0"/>
                    </a:cubicBezTo>
                    <a:cubicBezTo>
                      <a:pt x="8" y="1"/>
                      <a:pt x="7" y="4"/>
                      <a:pt x="9" y="3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0" name="Freeform 1776"/>
              <p:cNvSpPr/>
              <p:nvPr/>
            </p:nvSpPr>
            <p:spPr bwMode="auto">
              <a:xfrm>
                <a:off x="1385" y="636"/>
                <a:ext cx="26" cy="17"/>
              </a:xfrm>
              <a:custGeom>
                <a:avLst/>
                <a:gdLst>
                  <a:gd name="T0" fmla="*/ 5 w 11"/>
                  <a:gd name="T1" fmla="*/ 7 h 7"/>
                  <a:gd name="T2" fmla="*/ 3 w 11"/>
                  <a:gd name="T3" fmla="*/ 5 h 7"/>
                  <a:gd name="T4" fmla="*/ 0 w 11"/>
                  <a:gd name="T5" fmla="*/ 2 h 7"/>
                  <a:gd name="T6" fmla="*/ 9 w 11"/>
                  <a:gd name="T7" fmla="*/ 2 h 7"/>
                  <a:gd name="T8" fmla="*/ 11 w 11"/>
                  <a:gd name="T9" fmla="*/ 3 h 7"/>
                  <a:gd name="T10" fmla="*/ 9 w 11"/>
                  <a:gd name="T11" fmla="*/ 5 h 7"/>
                  <a:gd name="T12" fmla="*/ 5 w 11"/>
                  <a:gd name="T1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7">
                    <a:moveTo>
                      <a:pt x="5" y="7"/>
                    </a:moveTo>
                    <a:cubicBezTo>
                      <a:pt x="4" y="7"/>
                      <a:pt x="4" y="6"/>
                      <a:pt x="3" y="5"/>
                    </a:cubicBezTo>
                    <a:cubicBezTo>
                      <a:pt x="3" y="4"/>
                      <a:pt x="0" y="5"/>
                      <a:pt x="0" y="2"/>
                    </a:cubicBezTo>
                    <a:cubicBezTo>
                      <a:pt x="3" y="3"/>
                      <a:pt x="6" y="0"/>
                      <a:pt x="9" y="2"/>
                    </a:cubicBezTo>
                    <a:cubicBezTo>
                      <a:pt x="9" y="2"/>
                      <a:pt x="11" y="2"/>
                      <a:pt x="11" y="3"/>
                    </a:cubicBezTo>
                    <a:cubicBezTo>
                      <a:pt x="11" y="4"/>
                      <a:pt x="10" y="5"/>
                      <a:pt x="9" y="5"/>
                    </a:cubicBezTo>
                    <a:cubicBezTo>
                      <a:pt x="7" y="4"/>
                      <a:pt x="6" y="6"/>
                      <a:pt x="5" y="7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1" name="Freeform 1777"/>
              <p:cNvSpPr/>
              <p:nvPr/>
            </p:nvSpPr>
            <p:spPr bwMode="auto">
              <a:xfrm>
                <a:off x="1361" y="624"/>
                <a:ext cx="31" cy="24"/>
              </a:xfrm>
              <a:custGeom>
                <a:avLst/>
                <a:gdLst>
                  <a:gd name="T0" fmla="*/ 10 w 13"/>
                  <a:gd name="T1" fmla="*/ 7 h 10"/>
                  <a:gd name="T2" fmla="*/ 13 w 13"/>
                  <a:gd name="T3" fmla="*/ 10 h 10"/>
                  <a:gd name="T4" fmla="*/ 0 w 13"/>
                  <a:gd name="T5" fmla="*/ 0 h 10"/>
                  <a:gd name="T6" fmla="*/ 2 w 13"/>
                  <a:gd name="T7" fmla="*/ 0 h 10"/>
                  <a:gd name="T8" fmla="*/ 6 w 13"/>
                  <a:gd name="T9" fmla="*/ 3 h 10"/>
                  <a:gd name="T10" fmla="*/ 10 w 13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10">
                    <a:moveTo>
                      <a:pt x="10" y="7"/>
                    </a:moveTo>
                    <a:cubicBezTo>
                      <a:pt x="11" y="8"/>
                      <a:pt x="13" y="9"/>
                      <a:pt x="13" y="10"/>
                    </a:cubicBezTo>
                    <a:cubicBezTo>
                      <a:pt x="8" y="8"/>
                      <a:pt x="3" y="5"/>
                      <a:pt x="0" y="0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2"/>
                      <a:pt x="4" y="3"/>
                      <a:pt x="6" y="3"/>
                    </a:cubicBezTo>
                    <a:cubicBezTo>
                      <a:pt x="7" y="6"/>
                      <a:pt x="9" y="6"/>
                      <a:pt x="10" y="7"/>
                    </a:cubicBezTo>
                    <a:close/>
                  </a:path>
                </a:pathLst>
              </a:custGeom>
              <a:solidFill>
                <a:srgbClr val="A7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2" name="Freeform 1778"/>
              <p:cNvSpPr/>
              <p:nvPr/>
            </p:nvSpPr>
            <p:spPr bwMode="auto">
              <a:xfrm>
                <a:off x="1596" y="420"/>
                <a:ext cx="19" cy="19"/>
              </a:xfrm>
              <a:custGeom>
                <a:avLst/>
                <a:gdLst>
                  <a:gd name="T0" fmla="*/ 2 w 8"/>
                  <a:gd name="T1" fmla="*/ 8 h 8"/>
                  <a:gd name="T2" fmla="*/ 2 w 8"/>
                  <a:gd name="T3" fmla="*/ 8 h 8"/>
                  <a:gd name="T4" fmla="*/ 8 w 8"/>
                  <a:gd name="T5" fmla="*/ 0 h 8"/>
                  <a:gd name="T6" fmla="*/ 8 w 8"/>
                  <a:gd name="T7" fmla="*/ 0 h 8"/>
                  <a:gd name="T8" fmla="*/ 2 w 8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0" y="2"/>
                      <a:pt x="3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3"/>
                      <a:pt x="6" y="7"/>
                      <a:pt x="2" y="8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3" name="Freeform 1779"/>
              <p:cNvSpPr/>
              <p:nvPr/>
            </p:nvSpPr>
            <p:spPr bwMode="auto">
              <a:xfrm>
                <a:off x="1430" y="586"/>
                <a:ext cx="21" cy="17"/>
              </a:xfrm>
              <a:custGeom>
                <a:avLst/>
                <a:gdLst>
                  <a:gd name="T0" fmla="*/ 4 w 9"/>
                  <a:gd name="T1" fmla="*/ 7 h 7"/>
                  <a:gd name="T2" fmla="*/ 2 w 9"/>
                  <a:gd name="T3" fmla="*/ 2 h 7"/>
                  <a:gd name="T4" fmla="*/ 6 w 9"/>
                  <a:gd name="T5" fmla="*/ 2 h 7"/>
                  <a:gd name="T6" fmla="*/ 4 w 9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7">
                    <a:moveTo>
                      <a:pt x="4" y="7"/>
                    </a:moveTo>
                    <a:cubicBezTo>
                      <a:pt x="3" y="5"/>
                      <a:pt x="0" y="5"/>
                      <a:pt x="2" y="2"/>
                    </a:cubicBezTo>
                    <a:cubicBezTo>
                      <a:pt x="3" y="1"/>
                      <a:pt x="5" y="0"/>
                      <a:pt x="6" y="2"/>
                    </a:cubicBezTo>
                    <a:cubicBezTo>
                      <a:pt x="9" y="4"/>
                      <a:pt x="2" y="4"/>
                      <a:pt x="4" y="7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4" name="Freeform 1780"/>
              <p:cNvSpPr/>
              <p:nvPr/>
            </p:nvSpPr>
            <p:spPr bwMode="auto">
              <a:xfrm>
                <a:off x="1413" y="586"/>
                <a:ext cx="15" cy="17"/>
              </a:xfrm>
              <a:custGeom>
                <a:avLst/>
                <a:gdLst>
                  <a:gd name="T0" fmla="*/ 4 w 6"/>
                  <a:gd name="T1" fmla="*/ 7 h 7"/>
                  <a:gd name="T2" fmla="*/ 3 w 6"/>
                  <a:gd name="T3" fmla="*/ 0 h 7"/>
                  <a:gd name="T4" fmla="*/ 4 w 6"/>
                  <a:gd name="T5" fmla="*/ 5 h 7"/>
                  <a:gd name="T6" fmla="*/ 4 w 6"/>
                  <a:gd name="T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4" y="7"/>
                    </a:moveTo>
                    <a:cubicBezTo>
                      <a:pt x="0" y="5"/>
                      <a:pt x="1" y="3"/>
                      <a:pt x="3" y="0"/>
                    </a:cubicBezTo>
                    <a:cubicBezTo>
                      <a:pt x="6" y="1"/>
                      <a:pt x="6" y="3"/>
                      <a:pt x="4" y="5"/>
                    </a:cubicBezTo>
                    <a:cubicBezTo>
                      <a:pt x="4" y="5"/>
                      <a:pt x="3" y="6"/>
                      <a:pt x="4" y="7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5" name="Freeform 1781"/>
              <p:cNvSpPr/>
              <p:nvPr/>
            </p:nvSpPr>
            <p:spPr bwMode="auto">
              <a:xfrm>
                <a:off x="1423" y="603"/>
                <a:ext cx="14" cy="19"/>
              </a:xfrm>
              <a:custGeom>
                <a:avLst/>
                <a:gdLst>
                  <a:gd name="T0" fmla="*/ 0 w 6"/>
                  <a:gd name="T1" fmla="*/ 1 h 8"/>
                  <a:gd name="T2" fmla="*/ 0 w 6"/>
                  <a:gd name="T3" fmla="*/ 0 h 8"/>
                  <a:gd name="T4" fmla="*/ 4 w 6"/>
                  <a:gd name="T5" fmla="*/ 8 h 8"/>
                  <a:gd name="T6" fmla="*/ 0 w 6"/>
                  <a:gd name="T7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8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3" y="1"/>
                      <a:pt x="6" y="2"/>
                      <a:pt x="4" y="8"/>
                    </a:cubicBezTo>
                    <a:cubicBezTo>
                      <a:pt x="4" y="4"/>
                      <a:pt x="0" y="4"/>
                      <a:pt x="0" y="1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6" name="Freeform 1782"/>
              <p:cNvSpPr/>
              <p:nvPr/>
            </p:nvSpPr>
            <p:spPr bwMode="auto">
              <a:xfrm>
                <a:off x="1416" y="624"/>
                <a:ext cx="9" cy="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2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4" y="3"/>
                      <a:pt x="2" y="3"/>
                      <a:pt x="2" y="3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7" name="Freeform 1783"/>
              <p:cNvSpPr/>
              <p:nvPr/>
            </p:nvSpPr>
            <p:spPr bwMode="auto">
              <a:xfrm>
                <a:off x="1520" y="660"/>
                <a:ext cx="12" cy="7"/>
              </a:xfrm>
              <a:custGeom>
                <a:avLst/>
                <a:gdLst>
                  <a:gd name="T0" fmla="*/ 0 w 5"/>
                  <a:gd name="T1" fmla="*/ 2 h 3"/>
                  <a:gd name="T2" fmla="*/ 2 w 5"/>
                  <a:gd name="T3" fmla="*/ 0 h 3"/>
                  <a:gd name="T4" fmla="*/ 4 w 5"/>
                  <a:gd name="T5" fmla="*/ 1 h 3"/>
                  <a:gd name="T6" fmla="*/ 2 w 5"/>
                  <a:gd name="T7" fmla="*/ 2 h 3"/>
                  <a:gd name="T8" fmla="*/ 0 w 5"/>
                  <a:gd name="T9" fmla="*/ 3 h 3"/>
                  <a:gd name="T10" fmla="*/ 0 w 5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0" y="2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5" y="0"/>
                      <a:pt x="4" y="1"/>
                    </a:cubicBezTo>
                    <a:cubicBezTo>
                      <a:pt x="4" y="3"/>
                      <a:pt x="3" y="1"/>
                      <a:pt x="2" y="2"/>
                    </a:cubicBezTo>
                    <a:cubicBezTo>
                      <a:pt x="2" y="2"/>
                      <a:pt x="1" y="3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8" name="Freeform 1784"/>
              <p:cNvSpPr/>
              <p:nvPr/>
            </p:nvSpPr>
            <p:spPr bwMode="auto">
              <a:xfrm>
                <a:off x="1406" y="660"/>
                <a:ext cx="12" cy="10"/>
              </a:xfrm>
              <a:custGeom>
                <a:avLst/>
                <a:gdLst>
                  <a:gd name="T0" fmla="*/ 5 w 5"/>
                  <a:gd name="T1" fmla="*/ 4 h 4"/>
                  <a:gd name="T2" fmla="*/ 0 w 5"/>
                  <a:gd name="T3" fmla="*/ 0 h 4"/>
                  <a:gd name="T4" fmla="*/ 5 w 5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5" y="4"/>
                    </a:moveTo>
                    <a:cubicBezTo>
                      <a:pt x="2" y="3"/>
                      <a:pt x="0" y="3"/>
                      <a:pt x="0" y="0"/>
                    </a:cubicBezTo>
                    <a:cubicBezTo>
                      <a:pt x="2" y="1"/>
                      <a:pt x="4" y="1"/>
                      <a:pt x="5" y="4"/>
                    </a:cubicBezTo>
                    <a:close/>
                  </a:path>
                </a:pathLst>
              </a:custGeom>
              <a:solidFill>
                <a:srgbClr val="ED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29" name="Freeform 1785"/>
              <p:cNvSpPr/>
              <p:nvPr/>
            </p:nvSpPr>
            <p:spPr bwMode="auto">
              <a:xfrm>
                <a:off x="1451" y="639"/>
                <a:ext cx="8" cy="4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2 h 2"/>
                  <a:gd name="T4" fmla="*/ 0 w 3"/>
                  <a:gd name="T5" fmla="*/ 1 h 2"/>
                  <a:gd name="T6" fmla="*/ 2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3" y="0"/>
                      <a:pt x="3" y="1"/>
                    </a:cubicBezTo>
                    <a:close/>
                  </a:path>
                </a:pathLst>
              </a:cu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0" name="Freeform 1786"/>
              <p:cNvSpPr/>
              <p:nvPr/>
            </p:nvSpPr>
            <p:spPr bwMode="auto">
              <a:xfrm>
                <a:off x="1456" y="596"/>
                <a:ext cx="7" cy="5"/>
              </a:xfrm>
              <a:custGeom>
                <a:avLst/>
                <a:gdLst>
                  <a:gd name="T0" fmla="*/ 3 w 3"/>
                  <a:gd name="T1" fmla="*/ 2 h 2"/>
                  <a:gd name="T2" fmla="*/ 2 w 3"/>
                  <a:gd name="T3" fmla="*/ 2 h 2"/>
                  <a:gd name="T4" fmla="*/ 1 w 3"/>
                  <a:gd name="T5" fmla="*/ 1 h 2"/>
                  <a:gd name="T6" fmla="*/ 2 w 3"/>
                  <a:gd name="T7" fmla="*/ 1 h 2"/>
                  <a:gd name="T8" fmla="*/ 3 w 3"/>
                  <a:gd name="T9" fmla="*/ 1 h 2"/>
                  <a:gd name="T10" fmla="*/ 3 w 3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2"/>
                      <a:pt x="3" y="2"/>
                    </a:cubicBezTo>
                    <a:close/>
                  </a:path>
                </a:pathLst>
              </a:custGeom>
              <a:solidFill>
                <a:srgbClr val="8E8E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1" name="Freeform 1787"/>
              <p:cNvSpPr/>
              <p:nvPr/>
            </p:nvSpPr>
            <p:spPr bwMode="auto">
              <a:xfrm>
                <a:off x="749" y="1093"/>
                <a:ext cx="102" cy="99"/>
              </a:xfrm>
              <a:custGeom>
                <a:avLst/>
                <a:gdLst>
                  <a:gd name="T0" fmla="*/ 43 w 43"/>
                  <a:gd name="T1" fmla="*/ 1 h 42"/>
                  <a:gd name="T2" fmla="*/ 34 w 43"/>
                  <a:gd name="T3" fmla="*/ 12 h 42"/>
                  <a:gd name="T4" fmla="*/ 21 w 43"/>
                  <a:gd name="T5" fmla="*/ 26 h 42"/>
                  <a:gd name="T6" fmla="*/ 15 w 43"/>
                  <a:gd name="T7" fmla="*/ 31 h 42"/>
                  <a:gd name="T8" fmla="*/ 15 w 43"/>
                  <a:gd name="T9" fmla="*/ 31 h 42"/>
                  <a:gd name="T10" fmla="*/ 1 w 43"/>
                  <a:gd name="T11" fmla="*/ 42 h 42"/>
                  <a:gd name="T12" fmla="*/ 0 w 43"/>
                  <a:gd name="T13" fmla="*/ 41 h 42"/>
                  <a:gd name="T14" fmla="*/ 17 w 43"/>
                  <a:gd name="T15" fmla="*/ 22 h 42"/>
                  <a:gd name="T16" fmla="*/ 21 w 43"/>
                  <a:gd name="T17" fmla="*/ 19 h 42"/>
                  <a:gd name="T18" fmla="*/ 28 w 43"/>
                  <a:gd name="T19" fmla="*/ 11 h 42"/>
                  <a:gd name="T20" fmla="*/ 41 w 43"/>
                  <a:gd name="T21" fmla="*/ 0 h 42"/>
                  <a:gd name="T22" fmla="*/ 43 w 43"/>
                  <a:gd name="T23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42">
                    <a:moveTo>
                      <a:pt x="43" y="1"/>
                    </a:moveTo>
                    <a:cubicBezTo>
                      <a:pt x="41" y="6"/>
                      <a:pt x="37" y="9"/>
                      <a:pt x="34" y="12"/>
                    </a:cubicBezTo>
                    <a:cubicBezTo>
                      <a:pt x="30" y="17"/>
                      <a:pt x="25" y="21"/>
                      <a:pt x="21" y="26"/>
                    </a:cubicBezTo>
                    <a:cubicBezTo>
                      <a:pt x="19" y="28"/>
                      <a:pt x="15" y="27"/>
                      <a:pt x="15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0" y="34"/>
                      <a:pt x="6" y="38"/>
                      <a:pt x="1" y="42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5" y="34"/>
                      <a:pt x="11" y="28"/>
                      <a:pt x="17" y="22"/>
                    </a:cubicBezTo>
                    <a:cubicBezTo>
                      <a:pt x="18" y="21"/>
                      <a:pt x="19" y="20"/>
                      <a:pt x="21" y="19"/>
                    </a:cubicBezTo>
                    <a:cubicBezTo>
                      <a:pt x="22" y="15"/>
                      <a:pt x="25" y="13"/>
                      <a:pt x="28" y="11"/>
                    </a:cubicBezTo>
                    <a:cubicBezTo>
                      <a:pt x="32" y="7"/>
                      <a:pt x="37" y="4"/>
                      <a:pt x="41" y="0"/>
                    </a:cubicBezTo>
                    <a:cubicBezTo>
                      <a:pt x="42" y="0"/>
                      <a:pt x="42" y="0"/>
                      <a:pt x="43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2" name="Freeform 1788"/>
              <p:cNvSpPr/>
              <p:nvPr/>
            </p:nvSpPr>
            <p:spPr bwMode="auto">
              <a:xfrm>
                <a:off x="796" y="1216"/>
                <a:ext cx="19" cy="14"/>
              </a:xfrm>
              <a:custGeom>
                <a:avLst/>
                <a:gdLst>
                  <a:gd name="T0" fmla="*/ 3 w 8"/>
                  <a:gd name="T1" fmla="*/ 6 h 6"/>
                  <a:gd name="T2" fmla="*/ 1 w 8"/>
                  <a:gd name="T3" fmla="*/ 6 h 6"/>
                  <a:gd name="T4" fmla="*/ 7 w 8"/>
                  <a:gd name="T5" fmla="*/ 2 h 6"/>
                  <a:gd name="T6" fmla="*/ 8 w 8"/>
                  <a:gd name="T7" fmla="*/ 4 h 6"/>
                  <a:gd name="T8" fmla="*/ 3 w 8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3" y="6"/>
                    </a:moveTo>
                    <a:cubicBezTo>
                      <a:pt x="2" y="6"/>
                      <a:pt x="1" y="6"/>
                      <a:pt x="1" y="6"/>
                    </a:cubicBezTo>
                    <a:cubicBezTo>
                      <a:pt x="0" y="0"/>
                      <a:pt x="5" y="3"/>
                      <a:pt x="7" y="2"/>
                    </a:cubicBezTo>
                    <a:cubicBezTo>
                      <a:pt x="8" y="3"/>
                      <a:pt x="8" y="3"/>
                      <a:pt x="8" y="4"/>
                    </a:cubicBezTo>
                    <a:cubicBezTo>
                      <a:pt x="7" y="6"/>
                      <a:pt x="4" y="3"/>
                      <a:pt x="3" y="6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3" name="Freeform 1789"/>
              <p:cNvSpPr/>
              <p:nvPr/>
            </p:nvSpPr>
            <p:spPr bwMode="auto">
              <a:xfrm>
                <a:off x="785" y="1166"/>
                <a:ext cx="4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0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2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4" name="Freeform 1790"/>
              <p:cNvSpPr/>
              <p:nvPr/>
            </p:nvSpPr>
            <p:spPr bwMode="auto">
              <a:xfrm>
                <a:off x="792" y="1197"/>
                <a:ext cx="4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2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1"/>
                      <a:pt x="1" y="1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5" name="Freeform 1791"/>
              <p:cNvSpPr/>
              <p:nvPr/>
            </p:nvSpPr>
            <p:spPr bwMode="auto">
              <a:xfrm>
                <a:off x="865" y="948"/>
                <a:ext cx="93" cy="126"/>
              </a:xfrm>
              <a:custGeom>
                <a:avLst/>
                <a:gdLst>
                  <a:gd name="T0" fmla="*/ 0 w 39"/>
                  <a:gd name="T1" fmla="*/ 53 h 53"/>
                  <a:gd name="T2" fmla="*/ 1 w 39"/>
                  <a:gd name="T3" fmla="*/ 37 h 53"/>
                  <a:gd name="T4" fmla="*/ 2 w 39"/>
                  <a:gd name="T5" fmla="*/ 30 h 53"/>
                  <a:gd name="T6" fmla="*/ 2 w 39"/>
                  <a:gd name="T7" fmla="*/ 30 h 53"/>
                  <a:gd name="T8" fmla="*/ 13 w 39"/>
                  <a:gd name="T9" fmla="*/ 24 h 53"/>
                  <a:gd name="T10" fmla="*/ 14 w 39"/>
                  <a:gd name="T11" fmla="*/ 22 h 53"/>
                  <a:gd name="T12" fmla="*/ 11 w 39"/>
                  <a:gd name="T13" fmla="*/ 22 h 53"/>
                  <a:gd name="T14" fmla="*/ 10 w 39"/>
                  <a:gd name="T15" fmla="*/ 22 h 53"/>
                  <a:gd name="T16" fmla="*/ 5 w 39"/>
                  <a:gd name="T17" fmla="*/ 16 h 53"/>
                  <a:gd name="T18" fmla="*/ 7 w 39"/>
                  <a:gd name="T19" fmla="*/ 15 h 53"/>
                  <a:gd name="T20" fmla="*/ 16 w 39"/>
                  <a:gd name="T21" fmla="*/ 11 h 53"/>
                  <a:gd name="T22" fmla="*/ 27 w 39"/>
                  <a:gd name="T23" fmla="*/ 2 h 53"/>
                  <a:gd name="T24" fmla="*/ 34 w 39"/>
                  <a:gd name="T25" fmla="*/ 1 h 53"/>
                  <a:gd name="T26" fmla="*/ 37 w 39"/>
                  <a:gd name="T27" fmla="*/ 12 h 53"/>
                  <a:gd name="T28" fmla="*/ 35 w 39"/>
                  <a:gd name="T29" fmla="*/ 16 h 53"/>
                  <a:gd name="T30" fmla="*/ 30 w 39"/>
                  <a:gd name="T31" fmla="*/ 21 h 53"/>
                  <a:gd name="T32" fmla="*/ 4 w 39"/>
                  <a:gd name="T33" fmla="*/ 50 h 53"/>
                  <a:gd name="T34" fmla="*/ 0 w 39"/>
                  <a:gd name="T35" fmla="*/ 5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9" h="53">
                    <a:moveTo>
                      <a:pt x="0" y="53"/>
                    </a:moveTo>
                    <a:cubicBezTo>
                      <a:pt x="2" y="48"/>
                      <a:pt x="4" y="43"/>
                      <a:pt x="1" y="37"/>
                    </a:cubicBezTo>
                    <a:cubicBezTo>
                      <a:pt x="0" y="35"/>
                      <a:pt x="4" y="32"/>
                      <a:pt x="2" y="30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7" y="29"/>
                      <a:pt x="10" y="27"/>
                      <a:pt x="13" y="24"/>
                    </a:cubicBezTo>
                    <a:cubicBezTo>
                      <a:pt x="14" y="23"/>
                      <a:pt x="13" y="22"/>
                      <a:pt x="14" y="22"/>
                    </a:cubicBezTo>
                    <a:cubicBezTo>
                      <a:pt x="13" y="21"/>
                      <a:pt x="12" y="22"/>
                      <a:pt x="11" y="22"/>
                    </a:cubicBezTo>
                    <a:cubicBezTo>
                      <a:pt x="11" y="22"/>
                      <a:pt x="11" y="22"/>
                      <a:pt x="10" y="22"/>
                    </a:cubicBezTo>
                    <a:cubicBezTo>
                      <a:pt x="5" y="23"/>
                      <a:pt x="6" y="19"/>
                      <a:pt x="5" y="16"/>
                    </a:cubicBezTo>
                    <a:cubicBezTo>
                      <a:pt x="6" y="15"/>
                      <a:pt x="6" y="15"/>
                      <a:pt x="7" y="15"/>
                    </a:cubicBezTo>
                    <a:cubicBezTo>
                      <a:pt x="11" y="15"/>
                      <a:pt x="13" y="14"/>
                      <a:pt x="16" y="11"/>
                    </a:cubicBezTo>
                    <a:cubicBezTo>
                      <a:pt x="19" y="8"/>
                      <a:pt x="23" y="5"/>
                      <a:pt x="27" y="2"/>
                    </a:cubicBezTo>
                    <a:cubicBezTo>
                      <a:pt x="29" y="1"/>
                      <a:pt x="32" y="0"/>
                      <a:pt x="34" y="1"/>
                    </a:cubicBezTo>
                    <a:cubicBezTo>
                      <a:pt x="38" y="4"/>
                      <a:pt x="39" y="8"/>
                      <a:pt x="37" y="12"/>
                    </a:cubicBezTo>
                    <a:cubicBezTo>
                      <a:pt x="36" y="14"/>
                      <a:pt x="36" y="15"/>
                      <a:pt x="35" y="16"/>
                    </a:cubicBezTo>
                    <a:cubicBezTo>
                      <a:pt x="33" y="17"/>
                      <a:pt x="31" y="19"/>
                      <a:pt x="30" y="21"/>
                    </a:cubicBezTo>
                    <a:cubicBezTo>
                      <a:pt x="22" y="31"/>
                      <a:pt x="13" y="41"/>
                      <a:pt x="4" y="50"/>
                    </a:cubicBezTo>
                    <a:cubicBezTo>
                      <a:pt x="3" y="52"/>
                      <a:pt x="2" y="53"/>
                      <a:pt x="0" y="53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6" name="Freeform 1792"/>
              <p:cNvSpPr/>
              <p:nvPr/>
            </p:nvSpPr>
            <p:spPr bwMode="auto">
              <a:xfrm>
                <a:off x="846" y="995"/>
                <a:ext cx="93" cy="100"/>
              </a:xfrm>
              <a:custGeom>
                <a:avLst/>
                <a:gdLst>
                  <a:gd name="T0" fmla="*/ 8 w 39"/>
                  <a:gd name="T1" fmla="*/ 33 h 42"/>
                  <a:gd name="T2" fmla="*/ 37 w 39"/>
                  <a:gd name="T3" fmla="*/ 0 h 42"/>
                  <a:gd name="T4" fmla="*/ 39 w 39"/>
                  <a:gd name="T5" fmla="*/ 2 h 42"/>
                  <a:gd name="T6" fmla="*/ 38 w 39"/>
                  <a:gd name="T7" fmla="*/ 3 h 42"/>
                  <a:gd name="T8" fmla="*/ 21 w 39"/>
                  <a:gd name="T9" fmla="*/ 24 h 42"/>
                  <a:gd name="T10" fmla="*/ 20 w 39"/>
                  <a:gd name="T11" fmla="*/ 26 h 42"/>
                  <a:gd name="T12" fmla="*/ 17 w 39"/>
                  <a:gd name="T13" fmla="*/ 29 h 42"/>
                  <a:gd name="T14" fmla="*/ 2 w 39"/>
                  <a:gd name="T15" fmla="*/ 42 h 42"/>
                  <a:gd name="T16" fmla="*/ 0 w 39"/>
                  <a:gd name="T17" fmla="*/ 41 h 42"/>
                  <a:gd name="T18" fmla="*/ 8 w 39"/>
                  <a:gd name="T19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42">
                    <a:moveTo>
                      <a:pt x="8" y="33"/>
                    </a:moveTo>
                    <a:cubicBezTo>
                      <a:pt x="19" y="23"/>
                      <a:pt x="28" y="11"/>
                      <a:pt x="37" y="0"/>
                    </a:cubicBezTo>
                    <a:cubicBezTo>
                      <a:pt x="39" y="0"/>
                      <a:pt x="39" y="1"/>
                      <a:pt x="39" y="2"/>
                    </a:cubicBezTo>
                    <a:cubicBezTo>
                      <a:pt x="39" y="2"/>
                      <a:pt x="39" y="2"/>
                      <a:pt x="38" y="3"/>
                    </a:cubicBezTo>
                    <a:cubicBezTo>
                      <a:pt x="33" y="10"/>
                      <a:pt x="27" y="17"/>
                      <a:pt x="21" y="24"/>
                    </a:cubicBezTo>
                    <a:cubicBezTo>
                      <a:pt x="20" y="24"/>
                      <a:pt x="20" y="25"/>
                      <a:pt x="20" y="26"/>
                    </a:cubicBezTo>
                    <a:cubicBezTo>
                      <a:pt x="20" y="27"/>
                      <a:pt x="19" y="28"/>
                      <a:pt x="17" y="29"/>
                    </a:cubicBezTo>
                    <a:cubicBezTo>
                      <a:pt x="12" y="33"/>
                      <a:pt x="8" y="39"/>
                      <a:pt x="2" y="42"/>
                    </a:cubicBezTo>
                    <a:cubicBezTo>
                      <a:pt x="1" y="42"/>
                      <a:pt x="0" y="42"/>
                      <a:pt x="0" y="41"/>
                    </a:cubicBezTo>
                    <a:cubicBezTo>
                      <a:pt x="2" y="38"/>
                      <a:pt x="5" y="36"/>
                      <a:pt x="8" y="33"/>
                    </a:cubicBezTo>
                    <a:close/>
                  </a:path>
                </a:pathLst>
              </a:custGeom>
              <a:solidFill>
                <a:srgbClr val="FD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7" name="Freeform 1793"/>
              <p:cNvSpPr/>
              <p:nvPr/>
            </p:nvSpPr>
            <p:spPr bwMode="auto">
              <a:xfrm>
                <a:off x="811" y="1052"/>
                <a:ext cx="54" cy="48"/>
              </a:xfrm>
              <a:custGeom>
                <a:avLst/>
                <a:gdLst>
                  <a:gd name="T0" fmla="*/ 10 w 23"/>
                  <a:gd name="T1" fmla="*/ 17 h 20"/>
                  <a:gd name="T2" fmla="*/ 8 w 23"/>
                  <a:gd name="T3" fmla="*/ 10 h 20"/>
                  <a:gd name="T4" fmla="*/ 13 w 23"/>
                  <a:gd name="T5" fmla="*/ 11 h 20"/>
                  <a:gd name="T6" fmla="*/ 12 w 23"/>
                  <a:gd name="T7" fmla="*/ 13 h 20"/>
                  <a:gd name="T8" fmla="*/ 14 w 23"/>
                  <a:gd name="T9" fmla="*/ 7 h 20"/>
                  <a:gd name="T10" fmla="*/ 21 w 23"/>
                  <a:gd name="T11" fmla="*/ 0 h 20"/>
                  <a:gd name="T12" fmla="*/ 4 w 23"/>
                  <a:gd name="T13" fmla="*/ 20 h 20"/>
                  <a:gd name="T14" fmla="*/ 4 w 23"/>
                  <a:gd name="T15" fmla="*/ 17 h 20"/>
                  <a:gd name="T16" fmla="*/ 1 w 23"/>
                  <a:gd name="T17" fmla="*/ 20 h 20"/>
                  <a:gd name="T18" fmla="*/ 1 w 23"/>
                  <a:gd name="T19" fmla="*/ 18 h 20"/>
                  <a:gd name="T20" fmla="*/ 6 w 23"/>
                  <a:gd name="T21" fmla="*/ 16 h 20"/>
                  <a:gd name="T22" fmla="*/ 10 w 23"/>
                  <a:gd name="T23" fmla="*/ 1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0">
                    <a:moveTo>
                      <a:pt x="10" y="17"/>
                    </a:moveTo>
                    <a:cubicBezTo>
                      <a:pt x="9" y="14"/>
                      <a:pt x="6" y="12"/>
                      <a:pt x="8" y="10"/>
                    </a:cubicBezTo>
                    <a:cubicBezTo>
                      <a:pt x="9" y="9"/>
                      <a:pt x="12" y="10"/>
                      <a:pt x="13" y="11"/>
                    </a:cubicBezTo>
                    <a:cubicBezTo>
                      <a:pt x="15" y="12"/>
                      <a:pt x="12" y="12"/>
                      <a:pt x="12" y="13"/>
                    </a:cubicBezTo>
                    <a:cubicBezTo>
                      <a:pt x="16" y="13"/>
                      <a:pt x="17" y="11"/>
                      <a:pt x="14" y="7"/>
                    </a:cubicBezTo>
                    <a:cubicBezTo>
                      <a:pt x="19" y="9"/>
                      <a:pt x="19" y="4"/>
                      <a:pt x="21" y="0"/>
                    </a:cubicBezTo>
                    <a:cubicBezTo>
                      <a:pt x="23" y="8"/>
                      <a:pt x="18" y="14"/>
                      <a:pt x="4" y="20"/>
                    </a:cubicBezTo>
                    <a:cubicBezTo>
                      <a:pt x="3" y="19"/>
                      <a:pt x="6" y="18"/>
                      <a:pt x="4" y="17"/>
                    </a:cubicBezTo>
                    <a:cubicBezTo>
                      <a:pt x="3" y="17"/>
                      <a:pt x="3" y="17"/>
                      <a:pt x="1" y="20"/>
                    </a:cubicBezTo>
                    <a:cubicBezTo>
                      <a:pt x="0" y="19"/>
                      <a:pt x="0" y="18"/>
                      <a:pt x="1" y="18"/>
                    </a:cubicBezTo>
                    <a:cubicBezTo>
                      <a:pt x="1" y="15"/>
                      <a:pt x="3" y="14"/>
                      <a:pt x="6" y="16"/>
                    </a:cubicBezTo>
                    <a:cubicBezTo>
                      <a:pt x="7" y="16"/>
                      <a:pt x="8" y="16"/>
                      <a:pt x="10" y="17"/>
                    </a:cubicBezTo>
                    <a:close/>
                  </a:path>
                </a:pathLst>
              </a:custGeom>
              <a:solidFill>
                <a:srgbClr val="7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8" name="Freeform 1794"/>
              <p:cNvSpPr/>
              <p:nvPr/>
            </p:nvSpPr>
            <p:spPr bwMode="auto">
              <a:xfrm>
                <a:off x="844" y="1019"/>
                <a:ext cx="35" cy="17"/>
              </a:xfrm>
              <a:custGeom>
                <a:avLst/>
                <a:gdLst>
                  <a:gd name="T0" fmla="*/ 11 w 15"/>
                  <a:gd name="T1" fmla="*/ 0 h 7"/>
                  <a:gd name="T2" fmla="*/ 10 w 15"/>
                  <a:gd name="T3" fmla="*/ 7 h 7"/>
                  <a:gd name="T4" fmla="*/ 8 w 15"/>
                  <a:gd name="T5" fmla="*/ 6 h 7"/>
                  <a:gd name="T6" fmla="*/ 4 w 15"/>
                  <a:gd name="T7" fmla="*/ 5 h 7"/>
                  <a:gd name="T8" fmla="*/ 0 w 15"/>
                  <a:gd name="T9" fmla="*/ 2 h 7"/>
                  <a:gd name="T10" fmla="*/ 6 w 15"/>
                  <a:gd name="T11" fmla="*/ 3 h 7"/>
                  <a:gd name="T12" fmla="*/ 11 w 1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7">
                    <a:moveTo>
                      <a:pt x="11" y="0"/>
                    </a:moveTo>
                    <a:cubicBezTo>
                      <a:pt x="15" y="3"/>
                      <a:pt x="10" y="5"/>
                      <a:pt x="10" y="7"/>
                    </a:cubicBezTo>
                    <a:cubicBezTo>
                      <a:pt x="10" y="7"/>
                      <a:pt x="9" y="7"/>
                      <a:pt x="8" y="6"/>
                    </a:cubicBezTo>
                    <a:cubicBezTo>
                      <a:pt x="8" y="2"/>
                      <a:pt x="5" y="5"/>
                      <a:pt x="4" y="5"/>
                    </a:cubicBezTo>
                    <a:cubicBezTo>
                      <a:pt x="2" y="4"/>
                      <a:pt x="0" y="5"/>
                      <a:pt x="0" y="2"/>
                    </a:cubicBezTo>
                    <a:cubicBezTo>
                      <a:pt x="2" y="2"/>
                      <a:pt x="4" y="2"/>
                      <a:pt x="6" y="3"/>
                    </a:cubicBezTo>
                    <a:cubicBezTo>
                      <a:pt x="9" y="4"/>
                      <a:pt x="11" y="3"/>
                      <a:pt x="11" y="0"/>
                    </a:cubicBezTo>
                    <a:close/>
                  </a:path>
                </a:pathLst>
              </a:custGeom>
              <a:solidFill>
                <a:srgbClr val="9A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39" name="Freeform 1795"/>
              <p:cNvSpPr/>
              <p:nvPr/>
            </p:nvSpPr>
            <p:spPr bwMode="auto">
              <a:xfrm>
                <a:off x="796" y="1119"/>
                <a:ext cx="19" cy="19"/>
              </a:xfrm>
              <a:custGeom>
                <a:avLst/>
                <a:gdLst>
                  <a:gd name="T0" fmla="*/ 8 w 8"/>
                  <a:gd name="T1" fmla="*/ 0 h 8"/>
                  <a:gd name="T2" fmla="*/ 1 w 8"/>
                  <a:gd name="T3" fmla="*/ 8 h 8"/>
                  <a:gd name="T4" fmla="*/ 0 w 8"/>
                  <a:gd name="T5" fmla="*/ 7 h 8"/>
                  <a:gd name="T6" fmla="*/ 8 w 8"/>
                  <a:gd name="T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6" y="2"/>
                      <a:pt x="4" y="5"/>
                      <a:pt x="1" y="8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" y="4"/>
                      <a:pt x="4" y="1"/>
                      <a:pt x="8" y="0"/>
                    </a:cubicBezTo>
                    <a:close/>
                  </a:path>
                </a:pathLst>
              </a:custGeom>
              <a:solidFill>
                <a:srgbClr val="9D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0" name="Freeform 1796"/>
              <p:cNvSpPr/>
              <p:nvPr/>
            </p:nvSpPr>
            <p:spPr bwMode="auto">
              <a:xfrm>
                <a:off x="682" y="898"/>
                <a:ext cx="162" cy="209"/>
              </a:xfrm>
              <a:custGeom>
                <a:avLst/>
                <a:gdLst>
                  <a:gd name="T0" fmla="*/ 18 w 68"/>
                  <a:gd name="T1" fmla="*/ 38 h 88"/>
                  <a:gd name="T2" fmla="*/ 24 w 68"/>
                  <a:gd name="T3" fmla="*/ 28 h 88"/>
                  <a:gd name="T4" fmla="*/ 30 w 68"/>
                  <a:gd name="T5" fmla="*/ 15 h 88"/>
                  <a:gd name="T6" fmla="*/ 38 w 68"/>
                  <a:gd name="T7" fmla="*/ 1 h 88"/>
                  <a:gd name="T8" fmla="*/ 39 w 68"/>
                  <a:gd name="T9" fmla="*/ 0 h 88"/>
                  <a:gd name="T10" fmla="*/ 41 w 68"/>
                  <a:gd name="T11" fmla="*/ 1 h 88"/>
                  <a:gd name="T12" fmla="*/ 39 w 68"/>
                  <a:gd name="T13" fmla="*/ 8 h 88"/>
                  <a:gd name="T14" fmla="*/ 39 w 68"/>
                  <a:gd name="T15" fmla="*/ 8 h 88"/>
                  <a:gd name="T16" fmla="*/ 43 w 68"/>
                  <a:gd name="T17" fmla="*/ 10 h 88"/>
                  <a:gd name="T18" fmla="*/ 42 w 68"/>
                  <a:gd name="T19" fmla="*/ 13 h 88"/>
                  <a:gd name="T20" fmla="*/ 44 w 68"/>
                  <a:gd name="T21" fmla="*/ 16 h 88"/>
                  <a:gd name="T22" fmla="*/ 44 w 68"/>
                  <a:gd name="T23" fmla="*/ 14 h 88"/>
                  <a:gd name="T24" fmla="*/ 44 w 68"/>
                  <a:gd name="T25" fmla="*/ 11 h 88"/>
                  <a:gd name="T26" fmla="*/ 47 w 68"/>
                  <a:gd name="T27" fmla="*/ 7 h 88"/>
                  <a:gd name="T28" fmla="*/ 49 w 68"/>
                  <a:gd name="T29" fmla="*/ 11 h 88"/>
                  <a:gd name="T30" fmla="*/ 58 w 68"/>
                  <a:gd name="T31" fmla="*/ 7 h 88"/>
                  <a:gd name="T32" fmla="*/ 56 w 68"/>
                  <a:gd name="T33" fmla="*/ 17 h 88"/>
                  <a:gd name="T34" fmla="*/ 56 w 68"/>
                  <a:gd name="T35" fmla="*/ 17 h 88"/>
                  <a:gd name="T36" fmla="*/ 56 w 68"/>
                  <a:gd name="T37" fmla="*/ 23 h 88"/>
                  <a:gd name="T38" fmla="*/ 49 w 68"/>
                  <a:gd name="T39" fmla="*/ 24 h 88"/>
                  <a:gd name="T40" fmla="*/ 54 w 68"/>
                  <a:gd name="T41" fmla="*/ 27 h 88"/>
                  <a:gd name="T42" fmla="*/ 56 w 68"/>
                  <a:gd name="T43" fmla="*/ 29 h 88"/>
                  <a:gd name="T44" fmla="*/ 54 w 68"/>
                  <a:gd name="T45" fmla="*/ 33 h 88"/>
                  <a:gd name="T46" fmla="*/ 45 w 68"/>
                  <a:gd name="T47" fmla="*/ 28 h 88"/>
                  <a:gd name="T48" fmla="*/ 49 w 68"/>
                  <a:gd name="T49" fmla="*/ 36 h 88"/>
                  <a:gd name="T50" fmla="*/ 53 w 68"/>
                  <a:gd name="T51" fmla="*/ 40 h 88"/>
                  <a:gd name="T52" fmla="*/ 55 w 68"/>
                  <a:gd name="T53" fmla="*/ 42 h 88"/>
                  <a:gd name="T54" fmla="*/ 67 w 68"/>
                  <a:gd name="T55" fmla="*/ 47 h 88"/>
                  <a:gd name="T56" fmla="*/ 68 w 68"/>
                  <a:gd name="T57" fmla="*/ 48 h 88"/>
                  <a:gd name="T58" fmla="*/ 67 w 68"/>
                  <a:gd name="T59" fmla="*/ 49 h 88"/>
                  <a:gd name="T60" fmla="*/ 57 w 68"/>
                  <a:gd name="T61" fmla="*/ 56 h 88"/>
                  <a:gd name="T62" fmla="*/ 55 w 68"/>
                  <a:gd name="T63" fmla="*/ 56 h 88"/>
                  <a:gd name="T64" fmla="*/ 55 w 68"/>
                  <a:gd name="T65" fmla="*/ 54 h 88"/>
                  <a:gd name="T66" fmla="*/ 51 w 68"/>
                  <a:gd name="T67" fmla="*/ 46 h 88"/>
                  <a:gd name="T68" fmla="*/ 53 w 68"/>
                  <a:gd name="T69" fmla="*/ 59 h 88"/>
                  <a:gd name="T70" fmla="*/ 48 w 68"/>
                  <a:gd name="T71" fmla="*/ 66 h 88"/>
                  <a:gd name="T72" fmla="*/ 40 w 68"/>
                  <a:gd name="T73" fmla="*/ 73 h 88"/>
                  <a:gd name="T74" fmla="*/ 28 w 68"/>
                  <a:gd name="T75" fmla="*/ 83 h 88"/>
                  <a:gd name="T76" fmla="*/ 22 w 68"/>
                  <a:gd name="T77" fmla="*/ 87 h 88"/>
                  <a:gd name="T78" fmla="*/ 11 w 68"/>
                  <a:gd name="T79" fmla="*/ 78 h 88"/>
                  <a:gd name="T80" fmla="*/ 13 w 68"/>
                  <a:gd name="T81" fmla="*/ 87 h 88"/>
                  <a:gd name="T82" fmla="*/ 2 w 68"/>
                  <a:gd name="T83" fmla="*/ 83 h 88"/>
                  <a:gd name="T84" fmla="*/ 7 w 68"/>
                  <a:gd name="T85" fmla="*/ 76 h 88"/>
                  <a:gd name="T86" fmla="*/ 5 w 68"/>
                  <a:gd name="T87" fmla="*/ 80 h 88"/>
                  <a:gd name="T88" fmla="*/ 12 w 68"/>
                  <a:gd name="T89" fmla="*/ 76 h 88"/>
                  <a:gd name="T90" fmla="*/ 16 w 68"/>
                  <a:gd name="T91" fmla="*/ 72 h 88"/>
                  <a:gd name="T92" fmla="*/ 18 w 68"/>
                  <a:gd name="T93" fmla="*/ 71 h 88"/>
                  <a:gd name="T94" fmla="*/ 20 w 68"/>
                  <a:gd name="T95" fmla="*/ 70 h 88"/>
                  <a:gd name="T96" fmla="*/ 33 w 68"/>
                  <a:gd name="T97" fmla="*/ 68 h 88"/>
                  <a:gd name="T98" fmla="*/ 27 w 68"/>
                  <a:gd name="T99" fmla="*/ 58 h 88"/>
                  <a:gd name="T100" fmla="*/ 28 w 68"/>
                  <a:gd name="T101" fmla="*/ 56 h 88"/>
                  <a:gd name="T102" fmla="*/ 30 w 68"/>
                  <a:gd name="T103" fmla="*/ 53 h 88"/>
                  <a:gd name="T104" fmla="*/ 29 w 68"/>
                  <a:gd name="T105" fmla="*/ 43 h 88"/>
                  <a:gd name="T106" fmla="*/ 21 w 68"/>
                  <a:gd name="T107" fmla="*/ 40 h 88"/>
                  <a:gd name="T108" fmla="*/ 18 w 68"/>
                  <a:gd name="T109" fmla="*/ 3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8" h="88">
                    <a:moveTo>
                      <a:pt x="18" y="38"/>
                    </a:moveTo>
                    <a:cubicBezTo>
                      <a:pt x="19" y="34"/>
                      <a:pt x="20" y="31"/>
                      <a:pt x="24" y="28"/>
                    </a:cubicBezTo>
                    <a:cubicBezTo>
                      <a:pt x="27" y="25"/>
                      <a:pt x="29" y="20"/>
                      <a:pt x="30" y="15"/>
                    </a:cubicBezTo>
                    <a:cubicBezTo>
                      <a:pt x="34" y="11"/>
                      <a:pt x="35" y="6"/>
                      <a:pt x="38" y="1"/>
                    </a:cubicBezTo>
                    <a:cubicBezTo>
                      <a:pt x="39" y="1"/>
                      <a:pt x="39" y="0"/>
                      <a:pt x="39" y="0"/>
                    </a:cubicBezTo>
                    <a:cubicBezTo>
                      <a:pt x="40" y="0"/>
                      <a:pt x="41" y="0"/>
                      <a:pt x="41" y="1"/>
                    </a:cubicBezTo>
                    <a:cubicBezTo>
                      <a:pt x="45" y="4"/>
                      <a:pt x="42" y="6"/>
                      <a:pt x="39" y="8"/>
                    </a:cubicBezTo>
                    <a:cubicBezTo>
                      <a:pt x="40" y="8"/>
                      <a:pt x="39" y="8"/>
                      <a:pt x="39" y="8"/>
                    </a:cubicBezTo>
                    <a:cubicBezTo>
                      <a:pt x="42" y="6"/>
                      <a:pt x="44" y="6"/>
                      <a:pt x="43" y="10"/>
                    </a:cubicBezTo>
                    <a:cubicBezTo>
                      <a:pt x="43" y="11"/>
                      <a:pt x="42" y="12"/>
                      <a:pt x="42" y="13"/>
                    </a:cubicBezTo>
                    <a:cubicBezTo>
                      <a:pt x="42" y="14"/>
                      <a:pt x="43" y="16"/>
                      <a:pt x="44" y="16"/>
                    </a:cubicBezTo>
                    <a:cubicBezTo>
                      <a:pt x="45" y="16"/>
                      <a:pt x="44" y="14"/>
                      <a:pt x="44" y="14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7"/>
                      <a:pt x="47" y="7"/>
                    </a:cubicBezTo>
                    <a:cubicBezTo>
                      <a:pt x="49" y="7"/>
                      <a:pt x="48" y="10"/>
                      <a:pt x="49" y="11"/>
                    </a:cubicBezTo>
                    <a:cubicBezTo>
                      <a:pt x="53" y="7"/>
                      <a:pt x="56" y="6"/>
                      <a:pt x="58" y="7"/>
                    </a:cubicBezTo>
                    <a:cubicBezTo>
                      <a:pt x="61" y="10"/>
                      <a:pt x="60" y="13"/>
                      <a:pt x="56" y="17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60" y="21"/>
                      <a:pt x="60" y="20"/>
                      <a:pt x="56" y="23"/>
                    </a:cubicBezTo>
                    <a:cubicBezTo>
                      <a:pt x="53" y="24"/>
                      <a:pt x="51" y="24"/>
                      <a:pt x="49" y="24"/>
                    </a:cubicBezTo>
                    <a:cubicBezTo>
                      <a:pt x="51" y="25"/>
                      <a:pt x="52" y="27"/>
                      <a:pt x="54" y="27"/>
                    </a:cubicBezTo>
                    <a:cubicBezTo>
                      <a:pt x="55" y="27"/>
                      <a:pt x="56" y="28"/>
                      <a:pt x="56" y="29"/>
                    </a:cubicBezTo>
                    <a:cubicBezTo>
                      <a:pt x="55" y="30"/>
                      <a:pt x="55" y="32"/>
                      <a:pt x="54" y="33"/>
                    </a:cubicBezTo>
                    <a:cubicBezTo>
                      <a:pt x="50" y="35"/>
                      <a:pt x="47" y="33"/>
                      <a:pt x="45" y="28"/>
                    </a:cubicBezTo>
                    <a:cubicBezTo>
                      <a:pt x="44" y="32"/>
                      <a:pt x="48" y="34"/>
                      <a:pt x="49" y="36"/>
                    </a:cubicBezTo>
                    <a:cubicBezTo>
                      <a:pt x="51" y="37"/>
                      <a:pt x="52" y="38"/>
                      <a:pt x="53" y="40"/>
                    </a:cubicBezTo>
                    <a:cubicBezTo>
                      <a:pt x="53" y="41"/>
                      <a:pt x="54" y="42"/>
                      <a:pt x="55" y="42"/>
                    </a:cubicBezTo>
                    <a:cubicBezTo>
                      <a:pt x="59" y="42"/>
                      <a:pt x="62" y="47"/>
                      <a:pt x="67" y="47"/>
                    </a:cubicBezTo>
                    <a:cubicBezTo>
                      <a:pt x="68" y="46"/>
                      <a:pt x="68" y="47"/>
                      <a:pt x="68" y="48"/>
                    </a:cubicBezTo>
                    <a:cubicBezTo>
                      <a:pt x="68" y="48"/>
                      <a:pt x="67" y="48"/>
                      <a:pt x="67" y="49"/>
                    </a:cubicBezTo>
                    <a:cubicBezTo>
                      <a:pt x="63" y="50"/>
                      <a:pt x="60" y="53"/>
                      <a:pt x="57" y="56"/>
                    </a:cubicBezTo>
                    <a:cubicBezTo>
                      <a:pt x="56" y="57"/>
                      <a:pt x="56" y="57"/>
                      <a:pt x="55" y="56"/>
                    </a:cubicBezTo>
                    <a:cubicBezTo>
                      <a:pt x="54" y="56"/>
                      <a:pt x="54" y="55"/>
                      <a:pt x="55" y="54"/>
                    </a:cubicBezTo>
                    <a:cubicBezTo>
                      <a:pt x="56" y="51"/>
                      <a:pt x="54" y="48"/>
                      <a:pt x="51" y="46"/>
                    </a:cubicBezTo>
                    <a:cubicBezTo>
                      <a:pt x="52" y="51"/>
                      <a:pt x="56" y="55"/>
                      <a:pt x="53" y="59"/>
                    </a:cubicBezTo>
                    <a:cubicBezTo>
                      <a:pt x="52" y="62"/>
                      <a:pt x="49" y="64"/>
                      <a:pt x="48" y="66"/>
                    </a:cubicBezTo>
                    <a:cubicBezTo>
                      <a:pt x="45" y="68"/>
                      <a:pt x="43" y="71"/>
                      <a:pt x="40" y="73"/>
                    </a:cubicBezTo>
                    <a:cubicBezTo>
                      <a:pt x="36" y="76"/>
                      <a:pt x="32" y="80"/>
                      <a:pt x="28" y="83"/>
                    </a:cubicBezTo>
                    <a:cubicBezTo>
                      <a:pt x="26" y="85"/>
                      <a:pt x="24" y="87"/>
                      <a:pt x="22" y="87"/>
                    </a:cubicBezTo>
                    <a:cubicBezTo>
                      <a:pt x="15" y="88"/>
                      <a:pt x="14" y="83"/>
                      <a:pt x="11" y="78"/>
                    </a:cubicBezTo>
                    <a:cubicBezTo>
                      <a:pt x="10" y="82"/>
                      <a:pt x="7" y="85"/>
                      <a:pt x="13" y="87"/>
                    </a:cubicBezTo>
                    <a:cubicBezTo>
                      <a:pt x="8" y="87"/>
                      <a:pt x="4" y="88"/>
                      <a:pt x="2" y="83"/>
                    </a:cubicBezTo>
                    <a:cubicBezTo>
                      <a:pt x="2" y="83"/>
                      <a:pt x="0" y="75"/>
                      <a:pt x="7" y="76"/>
                    </a:cubicBezTo>
                    <a:cubicBezTo>
                      <a:pt x="7" y="78"/>
                      <a:pt x="5" y="78"/>
                      <a:pt x="5" y="80"/>
                    </a:cubicBezTo>
                    <a:cubicBezTo>
                      <a:pt x="8" y="79"/>
                      <a:pt x="10" y="77"/>
                      <a:pt x="12" y="76"/>
                    </a:cubicBezTo>
                    <a:cubicBezTo>
                      <a:pt x="13" y="74"/>
                      <a:pt x="13" y="71"/>
                      <a:pt x="16" y="72"/>
                    </a:cubicBezTo>
                    <a:cubicBezTo>
                      <a:pt x="18" y="73"/>
                      <a:pt x="18" y="72"/>
                      <a:pt x="18" y="71"/>
                    </a:cubicBezTo>
                    <a:cubicBezTo>
                      <a:pt x="19" y="70"/>
                      <a:pt x="20" y="69"/>
                      <a:pt x="20" y="70"/>
                    </a:cubicBezTo>
                    <a:cubicBezTo>
                      <a:pt x="25" y="72"/>
                      <a:pt x="28" y="66"/>
                      <a:pt x="33" y="68"/>
                    </a:cubicBezTo>
                    <a:cubicBezTo>
                      <a:pt x="27" y="66"/>
                      <a:pt x="29" y="61"/>
                      <a:pt x="27" y="58"/>
                    </a:cubicBezTo>
                    <a:cubicBezTo>
                      <a:pt x="26" y="57"/>
                      <a:pt x="27" y="56"/>
                      <a:pt x="28" y="56"/>
                    </a:cubicBezTo>
                    <a:cubicBezTo>
                      <a:pt x="29" y="56"/>
                      <a:pt x="29" y="54"/>
                      <a:pt x="30" y="53"/>
                    </a:cubicBezTo>
                    <a:cubicBezTo>
                      <a:pt x="34" y="49"/>
                      <a:pt x="30" y="46"/>
                      <a:pt x="29" y="43"/>
                    </a:cubicBezTo>
                    <a:cubicBezTo>
                      <a:pt x="28" y="40"/>
                      <a:pt x="24" y="41"/>
                      <a:pt x="21" y="40"/>
                    </a:cubicBezTo>
                    <a:cubicBezTo>
                      <a:pt x="20" y="39"/>
                      <a:pt x="18" y="41"/>
                      <a:pt x="18" y="38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1" name="Freeform 1797"/>
              <p:cNvSpPr/>
              <p:nvPr/>
            </p:nvSpPr>
            <p:spPr bwMode="auto">
              <a:xfrm>
                <a:off x="678" y="988"/>
                <a:ext cx="88" cy="90"/>
              </a:xfrm>
              <a:custGeom>
                <a:avLst/>
                <a:gdLst>
                  <a:gd name="T0" fmla="*/ 20 w 37"/>
                  <a:gd name="T1" fmla="*/ 0 h 38"/>
                  <a:gd name="T2" fmla="*/ 29 w 37"/>
                  <a:gd name="T3" fmla="*/ 2 h 38"/>
                  <a:gd name="T4" fmla="*/ 31 w 37"/>
                  <a:gd name="T5" fmla="*/ 2 h 38"/>
                  <a:gd name="T6" fmla="*/ 35 w 37"/>
                  <a:gd name="T7" fmla="*/ 8 h 38"/>
                  <a:gd name="T8" fmla="*/ 33 w 37"/>
                  <a:gd name="T9" fmla="*/ 15 h 38"/>
                  <a:gd name="T10" fmla="*/ 35 w 37"/>
                  <a:gd name="T11" fmla="*/ 19 h 38"/>
                  <a:gd name="T12" fmla="*/ 32 w 37"/>
                  <a:gd name="T13" fmla="*/ 19 h 38"/>
                  <a:gd name="T14" fmla="*/ 29 w 37"/>
                  <a:gd name="T15" fmla="*/ 20 h 38"/>
                  <a:gd name="T16" fmla="*/ 31 w 37"/>
                  <a:gd name="T17" fmla="*/ 21 h 38"/>
                  <a:gd name="T18" fmla="*/ 33 w 37"/>
                  <a:gd name="T19" fmla="*/ 23 h 38"/>
                  <a:gd name="T20" fmla="*/ 35 w 37"/>
                  <a:gd name="T21" fmla="*/ 28 h 38"/>
                  <a:gd name="T22" fmla="*/ 36 w 37"/>
                  <a:gd name="T23" fmla="*/ 30 h 38"/>
                  <a:gd name="T24" fmla="*/ 35 w 37"/>
                  <a:gd name="T25" fmla="*/ 32 h 38"/>
                  <a:gd name="T26" fmla="*/ 28 w 37"/>
                  <a:gd name="T27" fmla="*/ 32 h 38"/>
                  <a:gd name="T28" fmla="*/ 24 w 37"/>
                  <a:gd name="T29" fmla="*/ 36 h 38"/>
                  <a:gd name="T30" fmla="*/ 24 w 37"/>
                  <a:gd name="T31" fmla="*/ 32 h 38"/>
                  <a:gd name="T32" fmla="*/ 21 w 37"/>
                  <a:gd name="T33" fmla="*/ 38 h 38"/>
                  <a:gd name="T34" fmla="*/ 14 w 37"/>
                  <a:gd name="T35" fmla="*/ 38 h 38"/>
                  <a:gd name="T36" fmla="*/ 12 w 37"/>
                  <a:gd name="T37" fmla="*/ 34 h 38"/>
                  <a:gd name="T38" fmla="*/ 18 w 37"/>
                  <a:gd name="T39" fmla="*/ 31 h 38"/>
                  <a:gd name="T40" fmla="*/ 14 w 37"/>
                  <a:gd name="T41" fmla="*/ 26 h 38"/>
                  <a:gd name="T42" fmla="*/ 11 w 37"/>
                  <a:gd name="T43" fmla="*/ 30 h 38"/>
                  <a:gd name="T44" fmla="*/ 9 w 37"/>
                  <a:gd name="T45" fmla="*/ 24 h 38"/>
                  <a:gd name="T46" fmla="*/ 9 w 37"/>
                  <a:gd name="T47" fmla="*/ 28 h 38"/>
                  <a:gd name="T48" fmla="*/ 3 w 37"/>
                  <a:gd name="T49" fmla="*/ 29 h 38"/>
                  <a:gd name="T50" fmla="*/ 1 w 37"/>
                  <a:gd name="T51" fmla="*/ 27 h 38"/>
                  <a:gd name="T52" fmla="*/ 5 w 37"/>
                  <a:gd name="T53" fmla="*/ 22 h 38"/>
                  <a:gd name="T54" fmla="*/ 6 w 37"/>
                  <a:gd name="T55" fmla="*/ 22 h 38"/>
                  <a:gd name="T56" fmla="*/ 9 w 37"/>
                  <a:gd name="T57" fmla="*/ 17 h 38"/>
                  <a:gd name="T58" fmla="*/ 15 w 37"/>
                  <a:gd name="T59" fmla="*/ 10 h 38"/>
                  <a:gd name="T60" fmla="*/ 18 w 37"/>
                  <a:gd name="T61" fmla="*/ 3 h 38"/>
                  <a:gd name="T62" fmla="*/ 18 w 37"/>
                  <a:gd name="T63" fmla="*/ 4 h 38"/>
                  <a:gd name="T64" fmla="*/ 18 w 37"/>
                  <a:gd name="T65" fmla="*/ 2 h 38"/>
                  <a:gd name="T66" fmla="*/ 20 w 37"/>
                  <a:gd name="T6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" h="38">
                    <a:moveTo>
                      <a:pt x="20" y="0"/>
                    </a:moveTo>
                    <a:cubicBezTo>
                      <a:pt x="23" y="1"/>
                      <a:pt x="26" y="1"/>
                      <a:pt x="29" y="2"/>
                    </a:cubicBezTo>
                    <a:cubicBezTo>
                      <a:pt x="30" y="2"/>
                      <a:pt x="30" y="2"/>
                      <a:pt x="31" y="2"/>
                    </a:cubicBezTo>
                    <a:cubicBezTo>
                      <a:pt x="34" y="3"/>
                      <a:pt x="31" y="7"/>
                      <a:pt x="35" y="8"/>
                    </a:cubicBezTo>
                    <a:cubicBezTo>
                      <a:pt x="36" y="8"/>
                      <a:pt x="36" y="13"/>
                      <a:pt x="33" y="15"/>
                    </a:cubicBezTo>
                    <a:cubicBezTo>
                      <a:pt x="31" y="16"/>
                      <a:pt x="34" y="17"/>
                      <a:pt x="35" y="19"/>
                    </a:cubicBezTo>
                    <a:cubicBezTo>
                      <a:pt x="33" y="20"/>
                      <a:pt x="33" y="19"/>
                      <a:pt x="32" y="19"/>
                    </a:cubicBezTo>
                    <a:cubicBezTo>
                      <a:pt x="31" y="18"/>
                      <a:pt x="29" y="18"/>
                      <a:pt x="29" y="20"/>
                    </a:cubicBezTo>
                    <a:cubicBezTo>
                      <a:pt x="29" y="21"/>
                      <a:pt x="30" y="21"/>
                      <a:pt x="31" y="21"/>
                    </a:cubicBezTo>
                    <a:cubicBezTo>
                      <a:pt x="33" y="21"/>
                      <a:pt x="34" y="22"/>
                      <a:pt x="33" y="23"/>
                    </a:cubicBezTo>
                    <a:cubicBezTo>
                      <a:pt x="29" y="27"/>
                      <a:pt x="33" y="27"/>
                      <a:pt x="35" y="28"/>
                    </a:cubicBezTo>
                    <a:cubicBezTo>
                      <a:pt x="36" y="28"/>
                      <a:pt x="37" y="28"/>
                      <a:pt x="36" y="30"/>
                    </a:cubicBezTo>
                    <a:cubicBezTo>
                      <a:pt x="36" y="30"/>
                      <a:pt x="36" y="31"/>
                      <a:pt x="35" y="32"/>
                    </a:cubicBezTo>
                    <a:cubicBezTo>
                      <a:pt x="33" y="32"/>
                      <a:pt x="31" y="30"/>
                      <a:pt x="28" y="32"/>
                    </a:cubicBezTo>
                    <a:cubicBezTo>
                      <a:pt x="27" y="33"/>
                      <a:pt x="27" y="36"/>
                      <a:pt x="24" y="36"/>
                    </a:cubicBezTo>
                    <a:cubicBezTo>
                      <a:pt x="22" y="35"/>
                      <a:pt x="26" y="32"/>
                      <a:pt x="24" y="32"/>
                    </a:cubicBezTo>
                    <a:cubicBezTo>
                      <a:pt x="21" y="32"/>
                      <a:pt x="20" y="34"/>
                      <a:pt x="21" y="38"/>
                    </a:cubicBezTo>
                    <a:cubicBezTo>
                      <a:pt x="17" y="32"/>
                      <a:pt x="16" y="36"/>
                      <a:pt x="14" y="38"/>
                    </a:cubicBezTo>
                    <a:cubicBezTo>
                      <a:pt x="15" y="35"/>
                      <a:pt x="11" y="36"/>
                      <a:pt x="12" y="34"/>
                    </a:cubicBezTo>
                    <a:cubicBezTo>
                      <a:pt x="13" y="33"/>
                      <a:pt x="14" y="30"/>
                      <a:pt x="18" y="31"/>
                    </a:cubicBezTo>
                    <a:cubicBezTo>
                      <a:pt x="16" y="30"/>
                      <a:pt x="13" y="29"/>
                      <a:pt x="14" y="26"/>
                    </a:cubicBezTo>
                    <a:cubicBezTo>
                      <a:pt x="13" y="27"/>
                      <a:pt x="13" y="29"/>
                      <a:pt x="11" y="30"/>
                    </a:cubicBezTo>
                    <a:cubicBezTo>
                      <a:pt x="10" y="28"/>
                      <a:pt x="11" y="25"/>
                      <a:pt x="9" y="24"/>
                    </a:cubicBezTo>
                    <a:cubicBezTo>
                      <a:pt x="8" y="25"/>
                      <a:pt x="10" y="27"/>
                      <a:pt x="9" y="28"/>
                    </a:cubicBezTo>
                    <a:cubicBezTo>
                      <a:pt x="6" y="23"/>
                      <a:pt x="5" y="30"/>
                      <a:pt x="3" y="29"/>
                    </a:cubicBezTo>
                    <a:cubicBezTo>
                      <a:pt x="0" y="29"/>
                      <a:pt x="0" y="28"/>
                      <a:pt x="1" y="27"/>
                    </a:cubicBezTo>
                    <a:cubicBezTo>
                      <a:pt x="3" y="25"/>
                      <a:pt x="3" y="24"/>
                      <a:pt x="5" y="22"/>
                    </a:cubicBezTo>
                    <a:cubicBezTo>
                      <a:pt x="5" y="22"/>
                      <a:pt x="5" y="22"/>
                      <a:pt x="6" y="22"/>
                    </a:cubicBezTo>
                    <a:cubicBezTo>
                      <a:pt x="8" y="21"/>
                      <a:pt x="8" y="19"/>
                      <a:pt x="9" y="17"/>
                    </a:cubicBezTo>
                    <a:cubicBezTo>
                      <a:pt x="11" y="14"/>
                      <a:pt x="12" y="11"/>
                      <a:pt x="15" y="10"/>
                    </a:cubicBezTo>
                    <a:cubicBezTo>
                      <a:pt x="18" y="8"/>
                      <a:pt x="16" y="5"/>
                      <a:pt x="18" y="3"/>
                    </a:cubicBezTo>
                    <a:cubicBezTo>
                      <a:pt x="19" y="4"/>
                      <a:pt x="18" y="4"/>
                      <a:pt x="18" y="4"/>
                    </a:cubicBezTo>
                    <a:cubicBezTo>
                      <a:pt x="18" y="4"/>
                      <a:pt x="19" y="3"/>
                      <a:pt x="18" y="2"/>
                    </a:cubicBezTo>
                    <a:cubicBezTo>
                      <a:pt x="19" y="1"/>
                      <a:pt x="19" y="1"/>
                      <a:pt x="20" y="0"/>
                    </a:cubicBezTo>
                    <a:close/>
                  </a:path>
                </a:pathLst>
              </a:custGeom>
              <a:solidFill>
                <a:srgbClr val="FEA2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2" name="Freeform 1798"/>
              <p:cNvSpPr/>
              <p:nvPr/>
            </p:nvSpPr>
            <p:spPr bwMode="auto">
              <a:xfrm>
                <a:off x="652" y="1047"/>
                <a:ext cx="28" cy="34"/>
              </a:xfrm>
              <a:custGeom>
                <a:avLst/>
                <a:gdLst>
                  <a:gd name="T0" fmla="*/ 9 w 12"/>
                  <a:gd name="T1" fmla="*/ 9 h 14"/>
                  <a:gd name="T2" fmla="*/ 2 w 12"/>
                  <a:gd name="T3" fmla="*/ 14 h 14"/>
                  <a:gd name="T4" fmla="*/ 1 w 12"/>
                  <a:gd name="T5" fmla="*/ 4 h 14"/>
                  <a:gd name="T6" fmla="*/ 2 w 12"/>
                  <a:gd name="T7" fmla="*/ 4 h 14"/>
                  <a:gd name="T8" fmla="*/ 5 w 12"/>
                  <a:gd name="T9" fmla="*/ 3 h 14"/>
                  <a:gd name="T10" fmla="*/ 6 w 12"/>
                  <a:gd name="T11" fmla="*/ 2 h 14"/>
                  <a:gd name="T12" fmla="*/ 10 w 12"/>
                  <a:gd name="T13" fmla="*/ 2 h 14"/>
                  <a:gd name="T14" fmla="*/ 10 w 12"/>
                  <a:gd name="T15" fmla="*/ 6 h 14"/>
                  <a:gd name="T16" fmla="*/ 9 w 12"/>
                  <a:gd name="T17" fmla="*/ 8 h 14"/>
                  <a:gd name="T18" fmla="*/ 9 w 12"/>
                  <a:gd name="T19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4">
                    <a:moveTo>
                      <a:pt x="9" y="9"/>
                    </a:moveTo>
                    <a:cubicBezTo>
                      <a:pt x="6" y="10"/>
                      <a:pt x="5" y="13"/>
                      <a:pt x="2" y="14"/>
                    </a:cubicBezTo>
                    <a:cubicBezTo>
                      <a:pt x="2" y="11"/>
                      <a:pt x="0" y="8"/>
                      <a:pt x="1" y="4"/>
                    </a:cubicBezTo>
                    <a:cubicBezTo>
                      <a:pt x="1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5" y="3"/>
                    </a:cubicBezTo>
                    <a:cubicBezTo>
                      <a:pt x="5" y="2"/>
                      <a:pt x="5" y="2"/>
                      <a:pt x="6" y="2"/>
                    </a:cubicBezTo>
                    <a:cubicBezTo>
                      <a:pt x="7" y="1"/>
                      <a:pt x="9" y="0"/>
                      <a:pt x="10" y="2"/>
                    </a:cubicBezTo>
                    <a:cubicBezTo>
                      <a:pt x="12" y="3"/>
                      <a:pt x="10" y="5"/>
                      <a:pt x="10" y="6"/>
                    </a:cubicBezTo>
                    <a:cubicBezTo>
                      <a:pt x="10" y="7"/>
                      <a:pt x="9" y="7"/>
                      <a:pt x="9" y="8"/>
                    </a:cubicBezTo>
                    <a:cubicBezTo>
                      <a:pt x="9" y="8"/>
                      <a:pt x="9" y="8"/>
                      <a:pt x="9" y="9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3" name="Freeform 1799"/>
              <p:cNvSpPr/>
              <p:nvPr/>
            </p:nvSpPr>
            <p:spPr bwMode="auto">
              <a:xfrm>
                <a:off x="661" y="1036"/>
                <a:ext cx="31" cy="30"/>
              </a:xfrm>
              <a:custGeom>
                <a:avLst/>
                <a:gdLst>
                  <a:gd name="T0" fmla="*/ 5 w 13"/>
                  <a:gd name="T1" fmla="*/ 13 h 13"/>
                  <a:gd name="T2" fmla="*/ 5 w 13"/>
                  <a:gd name="T3" fmla="*/ 11 h 13"/>
                  <a:gd name="T4" fmla="*/ 1 w 13"/>
                  <a:gd name="T5" fmla="*/ 8 h 13"/>
                  <a:gd name="T6" fmla="*/ 4 w 13"/>
                  <a:gd name="T7" fmla="*/ 4 h 13"/>
                  <a:gd name="T8" fmla="*/ 13 w 13"/>
                  <a:gd name="T9" fmla="*/ 2 h 13"/>
                  <a:gd name="T10" fmla="*/ 9 w 13"/>
                  <a:gd name="T11" fmla="*/ 7 h 13"/>
                  <a:gd name="T12" fmla="*/ 10 w 13"/>
                  <a:gd name="T13" fmla="*/ 9 h 13"/>
                  <a:gd name="T14" fmla="*/ 5 w 13"/>
                  <a:gd name="T15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3">
                    <a:moveTo>
                      <a:pt x="5" y="13"/>
                    </a:moveTo>
                    <a:cubicBezTo>
                      <a:pt x="5" y="12"/>
                      <a:pt x="4" y="12"/>
                      <a:pt x="5" y="11"/>
                    </a:cubicBezTo>
                    <a:cubicBezTo>
                      <a:pt x="5" y="7"/>
                      <a:pt x="5" y="7"/>
                      <a:pt x="1" y="8"/>
                    </a:cubicBezTo>
                    <a:cubicBezTo>
                      <a:pt x="0" y="5"/>
                      <a:pt x="0" y="3"/>
                      <a:pt x="4" y="4"/>
                    </a:cubicBezTo>
                    <a:cubicBezTo>
                      <a:pt x="7" y="4"/>
                      <a:pt x="9" y="0"/>
                      <a:pt x="13" y="2"/>
                    </a:cubicBezTo>
                    <a:cubicBezTo>
                      <a:pt x="11" y="4"/>
                      <a:pt x="12" y="7"/>
                      <a:pt x="9" y="7"/>
                    </a:cubicBezTo>
                    <a:cubicBezTo>
                      <a:pt x="8" y="7"/>
                      <a:pt x="9" y="9"/>
                      <a:pt x="10" y="9"/>
                    </a:cubicBezTo>
                    <a:cubicBezTo>
                      <a:pt x="9" y="11"/>
                      <a:pt x="7" y="12"/>
                      <a:pt x="5" y="13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4" name="Freeform 1800"/>
              <p:cNvSpPr/>
              <p:nvPr/>
            </p:nvSpPr>
            <p:spPr bwMode="auto">
              <a:xfrm>
                <a:off x="720" y="1095"/>
                <a:ext cx="29" cy="26"/>
              </a:xfrm>
              <a:custGeom>
                <a:avLst/>
                <a:gdLst>
                  <a:gd name="T0" fmla="*/ 6 w 12"/>
                  <a:gd name="T1" fmla="*/ 4 h 11"/>
                  <a:gd name="T2" fmla="*/ 12 w 12"/>
                  <a:gd name="T3" fmla="*/ 0 h 11"/>
                  <a:gd name="T4" fmla="*/ 0 w 12"/>
                  <a:gd name="T5" fmla="*/ 11 h 11"/>
                  <a:gd name="T6" fmla="*/ 6 w 12"/>
                  <a:gd name="T7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1">
                    <a:moveTo>
                      <a:pt x="6" y="4"/>
                    </a:moveTo>
                    <a:cubicBezTo>
                      <a:pt x="8" y="3"/>
                      <a:pt x="9" y="1"/>
                      <a:pt x="12" y="0"/>
                    </a:cubicBezTo>
                    <a:cubicBezTo>
                      <a:pt x="8" y="4"/>
                      <a:pt x="5" y="8"/>
                      <a:pt x="0" y="11"/>
                    </a:cubicBezTo>
                    <a:cubicBezTo>
                      <a:pt x="1" y="8"/>
                      <a:pt x="5" y="7"/>
                      <a:pt x="6" y="4"/>
                    </a:cubicBezTo>
                    <a:close/>
                  </a:path>
                </a:pathLst>
              </a:custGeom>
              <a:solidFill>
                <a:srgbClr val="F3C7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5" name="Freeform 1801"/>
              <p:cNvSpPr/>
              <p:nvPr/>
            </p:nvSpPr>
            <p:spPr bwMode="auto">
              <a:xfrm>
                <a:off x="621" y="1121"/>
                <a:ext cx="12" cy="5"/>
              </a:xfrm>
              <a:custGeom>
                <a:avLst/>
                <a:gdLst>
                  <a:gd name="T0" fmla="*/ 0 w 5"/>
                  <a:gd name="T1" fmla="*/ 0 h 2"/>
                  <a:gd name="T2" fmla="*/ 5 w 5"/>
                  <a:gd name="T3" fmla="*/ 0 h 2"/>
                  <a:gd name="T4" fmla="*/ 0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0"/>
                      <a:pt x="3" y="0"/>
                      <a:pt x="5" y="0"/>
                    </a:cubicBezTo>
                    <a:cubicBezTo>
                      <a:pt x="2" y="2"/>
                      <a:pt x="2" y="2"/>
                      <a:pt x="0" y="0"/>
                    </a:cubicBezTo>
                    <a:close/>
                  </a:path>
                </a:pathLst>
              </a:custGeom>
              <a:solidFill>
                <a:srgbClr val="FEAE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6" name="Freeform 1802"/>
              <p:cNvSpPr/>
              <p:nvPr/>
            </p:nvSpPr>
            <p:spPr bwMode="auto">
              <a:xfrm>
                <a:off x="685" y="1178"/>
                <a:ext cx="31" cy="21"/>
              </a:xfrm>
              <a:custGeom>
                <a:avLst/>
                <a:gdLst>
                  <a:gd name="T0" fmla="*/ 13 w 13"/>
                  <a:gd name="T1" fmla="*/ 3 h 9"/>
                  <a:gd name="T2" fmla="*/ 8 w 13"/>
                  <a:gd name="T3" fmla="*/ 5 h 9"/>
                  <a:gd name="T4" fmla="*/ 0 w 13"/>
                  <a:gd name="T5" fmla="*/ 4 h 9"/>
                  <a:gd name="T6" fmla="*/ 13 w 13"/>
                  <a:gd name="T7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9">
                    <a:moveTo>
                      <a:pt x="13" y="3"/>
                    </a:moveTo>
                    <a:cubicBezTo>
                      <a:pt x="11" y="3"/>
                      <a:pt x="10" y="3"/>
                      <a:pt x="8" y="5"/>
                    </a:cubicBezTo>
                    <a:cubicBezTo>
                      <a:pt x="5" y="9"/>
                      <a:pt x="3" y="4"/>
                      <a:pt x="0" y="4"/>
                    </a:cubicBezTo>
                    <a:cubicBezTo>
                      <a:pt x="6" y="0"/>
                      <a:pt x="8" y="0"/>
                      <a:pt x="13" y="3"/>
                    </a:cubicBezTo>
                    <a:close/>
                  </a:path>
                </a:pathLst>
              </a:custGeom>
              <a:solidFill>
                <a:srgbClr val="81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7" name="Freeform 1803"/>
              <p:cNvSpPr/>
              <p:nvPr/>
            </p:nvSpPr>
            <p:spPr bwMode="auto">
              <a:xfrm>
                <a:off x="770" y="822"/>
                <a:ext cx="133" cy="192"/>
              </a:xfrm>
              <a:custGeom>
                <a:avLst/>
                <a:gdLst>
                  <a:gd name="T0" fmla="*/ 27 w 56"/>
                  <a:gd name="T1" fmla="*/ 80 h 81"/>
                  <a:gd name="T2" fmla="*/ 21 w 56"/>
                  <a:gd name="T3" fmla="*/ 76 h 81"/>
                  <a:gd name="T4" fmla="*/ 9 w 56"/>
                  <a:gd name="T5" fmla="*/ 67 h 81"/>
                  <a:gd name="T6" fmla="*/ 12 w 56"/>
                  <a:gd name="T7" fmla="*/ 64 h 81"/>
                  <a:gd name="T8" fmla="*/ 10 w 56"/>
                  <a:gd name="T9" fmla="*/ 57 h 81"/>
                  <a:gd name="T10" fmla="*/ 13 w 56"/>
                  <a:gd name="T11" fmla="*/ 55 h 81"/>
                  <a:gd name="T12" fmla="*/ 22 w 56"/>
                  <a:gd name="T13" fmla="*/ 53 h 81"/>
                  <a:gd name="T14" fmla="*/ 20 w 56"/>
                  <a:gd name="T15" fmla="*/ 46 h 81"/>
                  <a:gd name="T16" fmla="*/ 16 w 56"/>
                  <a:gd name="T17" fmla="*/ 41 h 81"/>
                  <a:gd name="T18" fmla="*/ 10 w 56"/>
                  <a:gd name="T19" fmla="*/ 40 h 81"/>
                  <a:gd name="T20" fmla="*/ 4 w 56"/>
                  <a:gd name="T21" fmla="*/ 47 h 81"/>
                  <a:gd name="T22" fmla="*/ 5 w 56"/>
                  <a:gd name="T23" fmla="*/ 40 h 81"/>
                  <a:gd name="T24" fmla="*/ 0 w 56"/>
                  <a:gd name="T25" fmla="*/ 42 h 81"/>
                  <a:gd name="T26" fmla="*/ 9 w 56"/>
                  <a:gd name="T27" fmla="*/ 21 h 81"/>
                  <a:gd name="T28" fmla="*/ 20 w 56"/>
                  <a:gd name="T29" fmla="*/ 6 h 81"/>
                  <a:gd name="T30" fmla="*/ 27 w 56"/>
                  <a:gd name="T31" fmla="*/ 2 h 81"/>
                  <a:gd name="T32" fmla="*/ 30 w 56"/>
                  <a:gd name="T33" fmla="*/ 9 h 81"/>
                  <a:gd name="T34" fmla="*/ 41 w 56"/>
                  <a:gd name="T35" fmla="*/ 2 h 81"/>
                  <a:gd name="T36" fmla="*/ 50 w 56"/>
                  <a:gd name="T37" fmla="*/ 7 h 81"/>
                  <a:gd name="T38" fmla="*/ 56 w 56"/>
                  <a:gd name="T39" fmla="*/ 10 h 81"/>
                  <a:gd name="T40" fmla="*/ 52 w 56"/>
                  <a:gd name="T41" fmla="*/ 13 h 81"/>
                  <a:gd name="T42" fmla="*/ 47 w 56"/>
                  <a:gd name="T43" fmla="*/ 13 h 81"/>
                  <a:gd name="T44" fmla="*/ 46 w 56"/>
                  <a:gd name="T45" fmla="*/ 18 h 81"/>
                  <a:gd name="T46" fmla="*/ 47 w 56"/>
                  <a:gd name="T47" fmla="*/ 33 h 81"/>
                  <a:gd name="T48" fmla="*/ 47 w 56"/>
                  <a:gd name="T49" fmla="*/ 33 h 81"/>
                  <a:gd name="T50" fmla="*/ 50 w 56"/>
                  <a:gd name="T51" fmla="*/ 33 h 81"/>
                  <a:gd name="T52" fmla="*/ 39 w 56"/>
                  <a:gd name="T53" fmla="*/ 40 h 81"/>
                  <a:gd name="T54" fmla="*/ 34 w 56"/>
                  <a:gd name="T55" fmla="*/ 46 h 81"/>
                  <a:gd name="T56" fmla="*/ 37 w 56"/>
                  <a:gd name="T57" fmla="*/ 48 h 81"/>
                  <a:gd name="T58" fmla="*/ 46 w 56"/>
                  <a:gd name="T59" fmla="*/ 51 h 81"/>
                  <a:gd name="T60" fmla="*/ 44 w 56"/>
                  <a:gd name="T61" fmla="*/ 61 h 81"/>
                  <a:gd name="T62" fmla="*/ 42 w 56"/>
                  <a:gd name="T63" fmla="*/ 56 h 81"/>
                  <a:gd name="T64" fmla="*/ 32 w 56"/>
                  <a:gd name="T65" fmla="*/ 64 h 81"/>
                  <a:gd name="T66" fmla="*/ 33 w 56"/>
                  <a:gd name="T67" fmla="*/ 7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81">
                    <a:moveTo>
                      <a:pt x="31" y="80"/>
                    </a:moveTo>
                    <a:cubicBezTo>
                      <a:pt x="30" y="79"/>
                      <a:pt x="28" y="79"/>
                      <a:pt x="27" y="80"/>
                    </a:cubicBezTo>
                    <a:cubicBezTo>
                      <a:pt x="25" y="81"/>
                      <a:pt x="24" y="81"/>
                      <a:pt x="24" y="78"/>
                    </a:cubicBezTo>
                    <a:cubicBezTo>
                      <a:pt x="24" y="77"/>
                      <a:pt x="22" y="76"/>
                      <a:pt x="21" y="76"/>
                    </a:cubicBezTo>
                    <a:cubicBezTo>
                      <a:pt x="18" y="76"/>
                      <a:pt x="15" y="76"/>
                      <a:pt x="14" y="72"/>
                    </a:cubicBezTo>
                    <a:cubicBezTo>
                      <a:pt x="14" y="69"/>
                      <a:pt x="11" y="69"/>
                      <a:pt x="9" y="67"/>
                    </a:cubicBezTo>
                    <a:cubicBezTo>
                      <a:pt x="8" y="64"/>
                      <a:pt x="7" y="61"/>
                      <a:pt x="7" y="58"/>
                    </a:cubicBezTo>
                    <a:cubicBezTo>
                      <a:pt x="10" y="59"/>
                      <a:pt x="9" y="64"/>
                      <a:pt x="12" y="64"/>
                    </a:cubicBezTo>
                    <a:cubicBezTo>
                      <a:pt x="14" y="65"/>
                      <a:pt x="18" y="64"/>
                      <a:pt x="18" y="60"/>
                    </a:cubicBezTo>
                    <a:cubicBezTo>
                      <a:pt x="14" y="62"/>
                      <a:pt x="14" y="57"/>
                      <a:pt x="10" y="57"/>
                    </a:cubicBezTo>
                    <a:cubicBezTo>
                      <a:pt x="11" y="56"/>
                      <a:pt x="11" y="55"/>
                      <a:pt x="11" y="54"/>
                    </a:cubicBezTo>
                    <a:cubicBezTo>
                      <a:pt x="12" y="53"/>
                      <a:pt x="12" y="54"/>
                      <a:pt x="13" y="55"/>
                    </a:cubicBezTo>
                    <a:cubicBezTo>
                      <a:pt x="14" y="54"/>
                      <a:pt x="16" y="57"/>
                      <a:pt x="17" y="53"/>
                    </a:cubicBezTo>
                    <a:cubicBezTo>
                      <a:pt x="18" y="52"/>
                      <a:pt x="20" y="54"/>
                      <a:pt x="22" y="53"/>
                    </a:cubicBezTo>
                    <a:cubicBezTo>
                      <a:pt x="20" y="51"/>
                      <a:pt x="18" y="51"/>
                      <a:pt x="17" y="48"/>
                    </a:cubicBezTo>
                    <a:cubicBezTo>
                      <a:pt x="17" y="47"/>
                      <a:pt x="19" y="48"/>
                      <a:pt x="20" y="46"/>
                    </a:cubicBezTo>
                    <a:cubicBezTo>
                      <a:pt x="22" y="44"/>
                      <a:pt x="22" y="42"/>
                      <a:pt x="21" y="40"/>
                    </a:cubicBezTo>
                    <a:cubicBezTo>
                      <a:pt x="20" y="38"/>
                      <a:pt x="17" y="39"/>
                      <a:pt x="16" y="41"/>
                    </a:cubicBezTo>
                    <a:cubicBezTo>
                      <a:pt x="15" y="42"/>
                      <a:pt x="12" y="41"/>
                      <a:pt x="13" y="44"/>
                    </a:cubicBezTo>
                    <a:cubicBezTo>
                      <a:pt x="10" y="44"/>
                      <a:pt x="10" y="42"/>
                      <a:pt x="10" y="40"/>
                    </a:cubicBezTo>
                    <a:cubicBezTo>
                      <a:pt x="7" y="43"/>
                      <a:pt x="7" y="45"/>
                      <a:pt x="11" y="47"/>
                    </a:cubicBezTo>
                    <a:cubicBezTo>
                      <a:pt x="8" y="47"/>
                      <a:pt x="7" y="51"/>
                      <a:pt x="4" y="47"/>
                    </a:cubicBezTo>
                    <a:cubicBezTo>
                      <a:pt x="3" y="45"/>
                      <a:pt x="4" y="44"/>
                      <a:pt x="5" y="43"/>
                    </a:cubicBezTo>
                    <a:cubicBezTo>
                      <a:pt x="5" y="42"/>
                      <a:pt x="7" y="41"/>
                      <a:pt x="5" y="40"/>
                    </a:cubicBezTo>
                    <a:cubicBezTo>
                      <a:pt x="3" y="39"/>
                      <a:pt x="4" y="40"/>
                      <a:pt x="3" y="42"/>
                    </a:cubicBezTo>
                    <a:cubicBezTo>
                      <a:pt x="3" y="43"/>
                      <a:pt x="1" y="42"/>
                      <a:pt x="0" y="42"/>
                    </a:cubicBezTo>
                    <a:cubicBezTo>
                      <a:pt x="0" y="38"/>
                      <a:pt x="7" y="38"/>
                      <a:pt x="4" y="33"/>
                    </a:cubicBezTo>
                    <a:cubicBezTo>
                      <a:pt x="5" y="28"/>
                      <a:pt x="7" y="25"/>
                      <a:pt x="9" y="21"/>
                    </a:cubicBezTo>
                    <a:cubicBezTo>
                      <a:pt x="11" y="18"/>
                      <a:pt x="14" y="15"/>
                      <a:pt x="15" y="12"/>
                    </a:cubicBezTo>
                    <a:cubicBezTo>
                      <a:pt x="18" y="10"/>
                      <a:pt x="19" y="8"/>
                      <a:pt x="20" y="6"/>
                    </a:cubicBezTo>
                    <a:cubicBezTo>
                      <a:pt x="21" y="5"/>
                      <a:pt x="20" y="5"/>
                      <a:pt x="21" y="5"/>
                    </a:cubicBezTo>
                    <a:cubicBezTo>
                      <a:pt x="24" y="6"/>
                      <a:pt x="25" y="4"/>
                      <a:pt x="27" y="2"/>
                    </a:cubicBezTo>
                    <a:cubicBezTo>
                      <a:pt x="27" y="0"/>
                      <a:pt x="29" y="1"/>
                      <a:pt x="30" y="2"/>
                    </a:cubicBezTo>
                    <a:cubicBezTo>
                      <a:pt x="30" y="4"/>
                      <a:pt x="32" y="6"/>
                      <a:pt x="30" y="9"/>
                    </a:cubicBezTo>
                    <a:cubicBezTo>
                      <a:pt x="32" y="8"/>
                      <a:pt x="34" y="7"/>
                      <a:pt x="35" y="6"/>
                    </a:cubicBezTo>
                    <a:cubicBezTo>
                      <a:pt x="37" y="5"/>
                      <a:pt x="37" y="0"/>
                      <a:pt x="41" y="2"/>
                    </a:cubicBezTo>
                    <a:cubicBezTo>
                      <a:pt x="43" y="4"/>
                      <a:pt x="46" y="3"/>
                      <a:pt x="47" y="6"/>
                    </a:cubicBezTo>
                    <a:cubicBezTo>
                      <a:pt x="48" y="8"/>
                      <a:pt x="49" y="7"/>
                      <a:pt x="50" y="7"/>
                    </a:cubicBezTo>
                    <a:cubicBezTo>
                      <a:pt x="52" y="6"/>
                      <a:pt x="53" y="7"/>
                      <a:pt x="55" y="9"/>
                    </a:cubicBezTo>
                    <a:cubicBezTo>
                      <a:pt x="55" y="9"/>
                      <a:pt x="56" y="9"/>
                      <a:pt x="56" y="10"/>
                    </a:cubicBezTo>
                    <a:cubicBezTo>
                      <a:pt x="56" y="12"/>
                      <a:pt x="55" y="12"/>
                      <a:pt x="53" y="13"/>
                    </a:cubicBezTo>
                    <a:cubicBezTo>
                      <a:pt x="53" y="13"/>
                      <a:pt x="52" y="13"/>
                      <a:pt x="52" y="13"/>
                    </a:cubicBezTo>
                    <a:cubicBezTo>
                      <a:pt x="48" y="13"/>
                      <a:pt x="45" y="11"/>
                      <a:pt x="42" y="8"/>
                    </a:cubicBezTo>
                    <a:cubicBezTo>
                      <a:pt x="44" y="10"/>
                      <a:pt x="47" y="11"/>
                      <a:pt x="47" y="13"/>
                    </a:cubicBezTo>
                    <a:cubicBezTo>
                      <a:pt x="47" y="14"/>
                      <a:pt x="45" y="14"/>
                      <a:pt x="44" y="15"/>
                    </a:cubicBezTo>
                    <a:cubicBezTo>
                      <a:pt x="45" y="16"/>
                      <a:pt x="46" y="17"/>
                      <a:pt x="46" y="18"/>
                    </a:cubicBezTo>
                    <a:cubicBezTo>
                      <a:pt x="47" y="20"/>
                      <a:pt x="47" y="21"/>
                      <a:pt x="48" y="23"/>
                    </a:cubicBezTo>
                    <a:cubicBezTo>
                      <a:pt x="50" y="26"/>
                      <a:pt x="48" y="29"/>
                      <a:pt x="47" y="33"/>
                    </a:cubicBezTo>
                    <a:cubicBezTo>
                      <a:pt x="45" y="33"/>
                      <a:pt x="43" y="33"/>
                      <a:pt x="40" y="35"/>
                    </a:cubicBezTo>
                    <a:cubicBezTo>
                      <a:pt x="43" y="35"/>
                      <a:pt x="45" y="33"/>
                      <a:pt x="47" y="33"/>
                    </a:cubicBezTo>
                    <a:cubicBezTo>
                      <a:pt x="48" y="32"/>
                      <a:pt x="49" y="32"/>
                      <a:pt x="49" y="32"/>
                    </a:cubicBezTo>
                    <a:cubicBezTo>
                      <a:pt x="50" y="32"/>
                      <a:pt x="50" y="33"/>
                      <a:pt x="50" y="33"/>
                    </a:cubicBezTo>
                    <a:cubicBezTo>
                      <a:pt x="48" y="35"/>
                      <a:pt x="50" y="39"/>
                      <a:pt x="46" y="40"/>
                    </a:cubicBezTo>
                    <a:cubicBezTo>
                      <a:pt x="44" y="39"/>
                      <a:pt x="41" y="38"/>
                      <a:pt x="39" y="40"/>
                    </a:cubicBezTo>
                    <a:cubicBezTo>
                      <a:pt x="37" y="41"/>
                      <a:pt x="39" y="43"/>
                      <a:pt x="39" y="45"/>
                    </a:cubicBezTo>
                    <a:cubicBezTo>
                      <a:pt x="38" y="47"/>
                      <a:pt x="38" y="51"/>
                      <a:pt x="34" y="46"/>
                    </a:cubicBezTo>
                    <a:cubicBezTo>
                      <a:pt x="34" y="46"/>
                      <a:pt x="33" y="47"/>
                      <a:pt x="32" y="47"/>
                    </a:cubicBezTo>
                    <a:cubicBezTo>
                      <a:pt x="34" y="48"/>
                      <a:pt x="35" y="48"/>
                      <a:pt x="37" y="48"/>
                    </a:cubicBezTo>
                    <a:cubicBezTo>
                      <a:pt x="41" y="48"/>
                      <a:pt x="41" y="48"/>
                      <a:pt x="40" y="53"/>
                    </a:cubicBezTo>
                    <a:cubicBezTo>
                      <a:pt x="42" y="52"/>
                      <a:pt x="43" y="49"/>
                      <a:pt x="46" y="51"/>
                    </a:cubicBezTo>
                    <a:cubicBezTo>
                      <a:pt x="47" y="52"/>
                      <a:pt x="49" y="60"/>
                      <a:pt x="49" y="61"/>
                    </a:cubicBezTo>
                    <a:cubicBezTo>
                      <a:pt x="47" y="63"/>
                      <a:pt x="45" y="62"/>
                      <a:pt x="44" y="61"/>
                    </a:cubicBezTo>
                    <a:cubicBezTo>
                      <a:pt x="42" y="60"/>
                      <a:pt x="40" y="58"/>
                      <a:pt x="43" y="56"/>
                    </a:cubicBezTo>
                    <a:cubicBezTo>
                      <a:pt x="42" y="56"/>
                      <a:pt x="42" y="56"/>
                      <a:pt x="42" y="56"/>
                    </a:cubicBezTo>
                    <a:cubicBezTo>
                      <a:pt x="40" y="58"/>
                      <a:pt x="41" y="62"/>
                      <a:pt x="39" y="64"/>
                    </a:cubicBezTo>
                    <a:cubicBezTo>
                      <a:pt x="37" y="65"/>
                      <a:pt x="34" y="62"/>
                      <a:pt x="32" y="64"/>
                    </a:cubicBezTo>
                    <a:cubicBezTo>
                      <a:pt x="34" y="69"/>
                      <a:pt x="39" y="67"/>
                      <a:pt x="41" y="72"/>
                    </a:cubicBezTo>
                    <a:cubicBezTo>
                      <a:pt x="39" y="76"/>
                      <a:pt x="37" y="78"/>
                      <a:pt x="33" y="79"/>
                    </a:cubicBezTo>
                    <a:cubicBezTo>
                      <a:pt x="32" y="79"/>
                      <a:pt x="32" y="80"/>
                      <a:pt x="31" y="80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8" name="Freeform 1804"/>
              <p:cNvSpPr/>
              <p:nvPr/>
            </p:nvSpPr>
            <p:spPr bwMode="auto">
              <a:xfrm>
                <a:off x="849" y="986"/>
                <a:ext cx="57" cy="38"/>
              </a:xfrm>
              <a:custGeom>
                <a:avLst/>
                <a:gdLst>
                  <a:gd name="T0" fmla="*/ 0 w 24"/>
                  <a:gd name="T1" fmla="*/ 10 h 16"/>
                  <a:gd name="T2" fmla="*/ 8 w 24"/>
                  <a:gd name="T3" fmla="*/ 3 h 16"/>
                  <a:gd name="T4" fmla="*/ 12 w 24"/>
                  <a:gd name="T5" fmla="*/ 0 h 16"/>
                  <a:gd name="T6" fmla="*/ 14 w 24"/>
                  <a:gd name="T7" fmla="*/ 4 h 16"/>
                  <a:gd name="T8" fmla="*/ 18 w 24"/>
                  <a:gd name="T9" fmla="*/ 5 h 16"/>
                  <a:gd name="T10" fmla="*/ 18 w 24"/>
                  <a:gd name="T11" fmla="*/ 5 h 16"/>
                  <a:gd name="T12" fmla="*/ 18 w 24"/>
                  <a:gd name="T13" fmla="*/ 6 h 16"/>
                  <a:gd name="T14" fmla="*/ 18 w 24"/>
                  <a:gd name="T15" fmla="*/ 5 h 16"/>
                  <a:gd name="T16" fmla="*/ 22 w 24"/>
                  <a:gd name="T17" fmla="*/ 6 h 16"/>
                  <a:gd name="T18" fmla="*/ 22 w 24"/>
                  <a:gd name="T19" fmla="*/ 8 h 16"/>
                  <a:gd name="T20" fmla="*/ 23 w 24"/>
                  <a:gd name="T21" fmla="*/ 10 h 16"/>
                  <a:gd name="T22" fmla="*/ 21 w 24"/>
                  <a:gd name="T23" fmla="*/ 10 h 16"/>
                  <a:gd name="T24" fmla="*/ 19 w 24"/>
                  <a:gd name="T25" fmla="*/ 10 h 16"/>
                  <a:gd name="T26" fmla="*/ 9 w 24"/>
                  <a:gd name="T27" fmla="*/ 14 h 16"/>
                  <a:gd name="T28" fmla="*/ 6 w 24"/>
                  <a:gd name="T29" fmla="*/ 14 h 16"/>
                  <a:gd name="T30" fmla="*/ 4 w 24"/>
                  <a:gd name="T31" fmla="*/ 15 h 16"/>
                  <a:gd name="T32" fmla="*/ 0 w 24"/>
                  <a:gd name="T33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16">
                    <a:moveTo>
                      <a:pt x="0" y="10"/>
                    </a:moveTo>
                    <a:cubicBezTo>
                      <a:pt x="2" y="8"/>
                      <a:pt x="5" y="5"/>
                      <a:pt x="8" y="3"/>
                    </a:cubicBezTo>
                    <a:cubicBezTo>
                      <a:pt x="9" y="2"/>
                      <a:pt x="10" y="0"/>
                      <a:pt x="12" y="0"/>
                    </a:cubicBezTo>
                    <a:cubicBezTo>
                      <a:pt x="13" y="1"/>
                      <a:pt x="15" y="1"/>
                      <a:pt x="14" y="4"/>
                    </a:cubicBezTo>
                    <a:cubicBezTo>
                      <a:pt x="14" y="6"/>
                      <a:pt x="17" y="4"/>
                      <a:pt x="18" y="5"/>
                    </a:cubicBezTo>
                    <a:cubicBezTo>
                      <a:pt x="18" y="5"/>
                      <a:pt x="17" y="5"/>
                      <a:pt x="18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8" y="6"/>
                      <a:pt x="18" y="5"/>
                      <a:pt x="18" y="5"/>
                    </a:cubicBezTo>
                    <a:cubicBezTo>
                      <a:pt x="20" y="2"/>
                      <a:pt x="21" y="5"/>
                      <a:pt x="22" y="6"/>
                    </a:cubicBezTo>
                    <a:cubicBezTo>
                      <a:pt x="22" y="7"/>
                      <a:pt x="20" y="7"/>
                      <a:pt x="22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0"/>
                      <a:pt x="22" y="10"/>
                      <a:pt x="21" y="10"/>
                    </a:cubicBezTo>
                    <a:cubicBezTo>
                      <a:pt x="20" y="8"/>
                      <a:pt x="20" y="9"/>
                      <a:pt x="19" y="10"/>
                    </a:cubicBezTo>
                    <a:cubicBezTo>
                      <a:pt x="17" y="14"/>
                      <a:pt x="13" y="14"/>
                      <a:pt x="9" y="14"/>
                    </a:cubicBezTo>
                    <a:cubicBezTo>
                      <a:pt x="7" y="12"/>
                      <a:pt x="7" y="12"/>
                      <a:pt x="6" y="14"/>
                    </a:cubicBezTo>
                    <a:cubicBezTo>
                      <a:pt x="6" y="16"/>
                      <a:pt x="4" y="15"/>
                      <a:pt x="4" y="15"/>
                    </a:cubicBezTo>
                    <a:cubicBezTo>
                      <a:pt x="3" y="13"/>
                      <a:pt x="0" y="12"/>
                      <a:pt x="0" y="10"/>
                    </a:cubicBezTo>
                    <a:close/>
                  </a:path>
                </a:pathLst>
              </a:custGeom>
              <a:solidFill>
                <a:srgbClr val="9A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49" name="Freeform 1805"/>
              <p:cNvSpPr/>
              <p:nvPr/>
            </p:nvSpPr>
            <p:spPr bwMode="auto">
              <a:xfrm>
                <a:off x="799" y="1002"/>
                <a:ext cx="42" cy="36"/>
              </a:xfrm>
              <a:custGeom>
                <a:avLst/>
                <a:gdLst>
                  <a:gd name="T0" fmla="*/ 4 w 18"/>
                  <a:gd name="T1" fmla="*/ 15 h 15"/>
                  <a:gd name="T2" fmla="*/ 0 w 18"/>
                  <a:gd name="T3" fmla="*/ 0 h 15"/>
                  <a:gd name="T4" fmla="*/ 6 w 18"/>
                  <a:gd name="T5" fmla="*/ 12 h 15"/>
                  <a:gd name="T6" fmla="*/ 10 w 18"/>
                  <a:gd name="T7" fmla="*/ 5 h 15"/>
                  <a:gd name="T8" fmla="*/ 18 w 18"/>
                  <a:gd name="T9" fmla="*/ 5 h 15"/>
                  <a:gd name="T10" fmla="*/ 4 w 18"/>
                  <a:gd name="T11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15">
                    <a:moveTo>
                      <a:pt x="4" y="15"/>
                    </a:moveTo>
                    <a:cubicBezTo>
                      <a:pt x="5" y="10"/>
                      <a:pt x="1" y="6"/>
                      <a:pt x="0" y="0"/>
                    </a:cubicBezTo>
                    <a:cubicBezTo>
                      <a:pt x="7" y="2"/>
                      <a:pt x="9" y="7"/>
                      <a:pt x="6" y="12"/>
                    </a:cubicBezTo>
                    <a:cubicBezTo>
                      <a:pt x="11" y="10"/>
                      <a:pt x="11" y="8"/>
                      <a:pt x="10" y="5"/>
                    </a:cubicBezTo>
                    <a:cubicBezTo>
                      <a:pt x="13" y="7"/>
                      <a:pt x="15" y="5"/>
                      <a:pt x="18" y="5"/>
                    </a:cubicBezTo>
                    <a:cubicBezTo>
                      <a:pt x="14" y="9"/>
                      <a:pt x="9" y="12"/>
                      <a:pt x="4" y="15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0" name="Freeform 1806"/>
              <p:cNvSpPr/>
              <p:nvPr/>
            </p:nvSpPr>
            <p:spPr bwMode="auto">
              <a:xfrm>
                <a:off x="777" y="1055"/>
                <a:ext cx="19" cy="16"/>
              </a:xfrm>
              <a:custGeom>
                <a:avLst/>
                <a:gdLst>
                  <a:gd name="T0" fmla="*/ 0 w 8"/>
                  <a:gd name="T1" fmla="*/ 7 h 7"/>
                  <a:gd name="T2" fmla="*/ 8 w 8"/>
                  <a:gd name="T3" fmla="*/ 0 h 7"/>
                  <a:gd name="T4" fmla="*/ 0 w 8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0" y="7"/>
                    </a:moveTo>
                    <a:cubicBezTo>
                      <a:pt x="2" y="4"/>
                      <a:pt x="4" y="1"/>
                      <a:pt x="8" y="0"/>
                    </a:cubicBezTo>
                    <a:cubicBezTo>
                      <a:pt x="6" y="3"/>
                      <a:pt x="4" y="6"/>
                      <a:pt x="0" y="7"/>
                    </a:cubicBezTo>
                    <a:close/>
                  </a:path>
                </a:pathLst>
              </a:custGeom>
              <a:solidFill>
                <a:srgbClr val="AF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1" name="Freeform 1807"/>
              <p:cNvSpPr/>
              <p:nvPr/>
            </p:nvSpPr>
            <p:spPr bwMode="auto">
              <a:xfrm>
                <a:off x="841" y="696"/>
                <a:ext cx="114" cy="133"/>
              </a:xfrm>
              <a:custGeom>
                <a:avLst/>
                <a:gdLst>
                  <a:gd name="T0" fmla="*/ 42 w 48"/>
                  <a:gd name="T1" fmla="*/ 8 h 56"/>
                  <a:gd name="T2" fmla="*/ 48 w 48"/>
                  <a:gd name="T3" fmla="*/ 8 h 56"/>
                  <a:gd name="T4" fmla="*/ 39 w 48"/>
                  <a:gd name="T5" fmla="*/ 13 h 56"/>
                  <a:gd name="T6" fmla="*/ 40 w 48"/>
                  <a:gd name="T7" fmla="*/ 18 h 56"/>
                  <a:gd name="T8" fmla="*/ 36 w 48"/>
                  <a:gd name="T9" fmla="*/ 19 h 56"/>
                  <a:gd name="T10" fmla="*/ 40 w 48"/>
                  <a:gd name="T11" fmla="*/ 21 h 56"/>
                  <a:gd name="T12" fmla="*/ 44 w 48"/>
                  <a:gd name="T13" fmla="*/ 19 h 56"/>
                  <a:gd name="T14" fmla="*/ 47 w 48"/>
                  <a:gd name="T15" fmla="*/ 20 h 56"/>
                  <a:gd name="T16" fmla="*/ 46 w 48"/>
                  <a:gd name="T17" fmla="*/ 22 h 56"/>
                  <a:gd name="T18" fmla="*/ 45 w 48"/>
                  <a:gd name="T19" fmla="*/ 27 h 56"/>
                  <a:gd name="T20" fmla="*/ 43 w 48"/>
                  <a:gd name="T21" fmla="*/ 29 h 56"/>
                  <a:gd name="T22" fmla="*/ 41 w 48"/>
                  <a:gd name="T23" fmla="*/ 29 h 56"/>
                  <a:gd name="T24" fmla="*/ 34 w 48"/>
                  <a:gd name="T25" fmla="*/ 23 h 56"/>
                  <a:gd name="T26" fmla="*/ 29 w 48"/>
                  <a:gd name="T27" fmla="*/ 22 h 56"/>
                  <a:gd name="T28" fmla="*/ 30 w 48"/>
                  <a:gd name="T29" fmla="*/ 31 h 56"/>
                  <a:gd name="T30" fmla="*/ 30 w 48"/>
                  <a:gd name="T31" fmla="*/ 35 h 56"/>
                  <a:gd name="T32" fmla="*/ 25 w 48"/>
                  <a:gd name="T33" fmla="*/ 36 h 56"/>
                  <a:gd name="T34" fmla="*/ 20 w 48"/>
                  <a:gd name="T35" fmla="*/ 30 h 56"/>
                  <a:gd name="T36" fmla="*/ 25 w 48"/>
                  <a:gd name="T37" fmla="*/ 36 h 56"/>
                  <a:gd name="T38" fmla="*/ 29 w 48"/>
                  <a:gd name="T39" fmla="*/ 35 h 56"/>
                  <a:gd name="T40" fmla="*/ 26 w 48"/>
                  <a:gd name="T41" fmla="*/ 42 h 56"/>
                  <a:gd name="T42" fmla="*/ 18 w 48"/>
                  <a:gd name="T43" fmla="*/ 42 h 56"/>
                  <a:gd name="T44" fmla="*/ 13 w 48"/>
                  <a:gd name="T45" fmla="*/ 46 h 56"/>
                  <a:gd name="T46" fmla="*/ 21 w 48"/>
                  <a:gd name="T47" fmla="*/ 50 h 56"/>
                  <a:gd name="T48" fmla="*/ 22 w 48"/>
                  <a:gd name="T49" fmla="*/ 54 h 56"/>
                  <a:gd name="T50" fmla="*/ 18 w 48"/>
                  <a:gd name="T51" fmla="*/ 55 h 56"/>
                  <a:gd name="T52" fmla="*/ 9 w 48"/>
                  <a:gd name="T53" fmla="*/ 53 h 56"/>
                  <a:gd name="T54" fmla="*/ 6 w 48"/>
                  <a:gd name="T55" fmla="*/ 51 h 56"/>
                  <a:gd name="T56" fmla="*/ 3 w 48"/>
                  <a:gd name="T57" fmla="*/ 48 h 56"/>
                  <a:gd name="T58" fmla="*/ 0 w 48"/>
                  <a:gd name="T59" fmla="*/ 45 h 56"/>
                  <a:gd name="T60" fmla="*/ 6 w 48"/>
                  <a:gd name="T61" fmla="*/ 38 h 56"/>
                  <a:gd name="T62" fmla="*/ 6 w 48"/>
                  <a:gd name="T63" fmla="*/ 36 h 56"/>
                  <a:gd name="T64" fmla="*/ 12 w 48"/>
                  <a:gd name="T65" fmla="*/ 33 h 56"/>
                  <a:gd name="T66" fmla="*/ 11 w 48"/>
                  <a:gd name="T67" fmla="*/ 28 h 56"/>
                  <a:gd name="T68" fmla="*/ 18 w 48"/>
                  <a:gd name="T69" fmla="*/ 20 h 56"/>
                  <a:gd name="T70" fmla="*/ 22 w 48"/>
                  <a:gd name="T71" fmla="*/ 15 h 56"/>
                  <a:gd name="T72" fmla="*/ 28 w 48"/>
                  <a:gd name="T73" fmla="*/ 7 h 56"/>
                  <a:gd name="T74" fmla="*/ 31 w 48"/>
                  <a:gd name="T75" fmla="*/ 5 h 56"/>
                  <a:gd name="T76" fmla="*/ 36 w 48"/>
                  <a:gd name="T77" fmla="*/ 4 h 56"/>
                  <a:gd name="T78" fmla="*/ 40 w 48"/>
                  <a:gd name="T79" fmla="*/ 7 h 56"/>
                  <a:gd name="T80" fmla="*/ 39 w 48"/>
                  <a:gd name="T81" fmla="*/ 8 h 56"/>
                  <a:gd name="T82" fmla="*/ 41 w 48"/>
                  <a:gd name="T83" fmla="*/ 8 h 56"/>
                  <a:gd name="T84" fmla="*/ 42 w 48"/>
                  <a:gd name="T85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8" h="56">
                    <a:moveTo>
                      <a:pt x="42" y="8"/>
                    </a:moveTo>
                    <a:cubicBezTo>
                      <a:pt x="44" y="9"/>
                      <a:pt x="46" y="9"/>
                      <a:pt x="48" y="8"/>
                    </a:cubicBezTo>
                    <a:cubicBezTo>
                      <a:pt x="47" y="14"/>
                      <a:pt x="46" y="14"/>
                      <a:pt x="39" y="13"/>
                    </a:cubicBezTo>
                    <a:cubicBezTo>
                      <a:pt x="40" y="14"/>
                      <a:pt x="41" y="16"/>
                      <a:pt x="40" y="18"/>
                    </a:cubicBezTo>
                    <a:cubicBezTo>
                      <a:pt x="39" y="20"/>
                      <a:pt x="37" y="19"/>
                      <a:pt x="36" y="19"/>
                    </a:cubicBezTo>
                    <a:cubicBezTo>
                      <a:pt x="37" y="22"/>
                      <a:pt x="38" y="22"/>
                      <a:pt x="40" y="21"/>
                    </a:cubicBezTo>
                    <a:cubicBezTo>
                      <a:pt x="41" y="20"/>
                      <a:pt x="43" y="19"/>
                      <a:pt x="44" y="19"/>
                    </a:cubicBezTo>
                    <a:cubicBezTo>
                      <a:pt x="45" y="18"/>
                      <a:pt x="46" y="19"/>
                      <a:pt x="47" y="20"/>
                    </a:cubicBezTo>
                    <a:cubicBezTo>
                      <a:pt x="48" y="21"/>
                      <a:pt x="47" y="21"/>
                      <a:pt x="46" y="22"/>
                    </a:cubicBezTo>
                    <a:cubicBezTo>
                      <a:pt x="45" y="23"/>
                      <a:pt x="43" y="25"/>
                      <a:pt x="45" y="27"/>
                    </a:cubicBezTo>
                    <a:cubicBezTo>
                      <a:pt x="47" y="29"/>
                      <a:pt x="45" y="30"/>
                      <a:pt x="43" y="29"/>
                    </a:cubicBezTo>
                    <a:cubicBezTo>
                      <a:pt x="42" y="29"/>
                      <a:pt x="41" y="29"/>
                      <a:pt x="41" y="29"/>
                    </a:cubicBezTo>
                    <a:cubicBezTo>
                      <a:pt x="40" y="25"/>
                      <a:pt x="36" y="25"/>
                      <a:pt x="34" y="23"/>
                    </a:cubicBezTo>
                    <a:cubicBezTo>
                      <a:pt x="33" y="23"/>
                      <a:pt x="31" y="20"/>
                      <a:pt x="29" y="22"/>
                    </a:cubicBezTo>
                    <a:cubicBezTo>
                      <a:pt x="26" y="26"/>
                      <a:pt x="26" y="28"/>
                      <a:pt x="30" y="31"/>
                    </a:cubicBezTo>
                    <a:cubicBezTo>
                      <a:pt x="32" y="32"/>
                      <a:pt x="33" y="33"/>
                      <a:pt x="30" y="35"/>
                    </a:cubicBezTo>
                    <a:cubicBezTo>
                      <a:pt x="28" y="33"/>
                      <a:pt x="27" y="35"/>
                      <a:pt x="25" y="36"/>
                    </a:cubicBezTo>
                    <a:cubicBezTo>
                      <a:pt x="22" y="35"/>
                      <a:pt x="26" y="28"/>
                      <a:pt x="20" y="30"/>
                    </a:cubicBezTo>
                    <a:cubicBezTo>
                      <a:pt x="26" y="29"/>
                      <a:pt x="22" y="35"/>
                      <a:pt x="25" y="36"/>
                    </a:cubicBezTo>
                    <a:cubicBezTo>
                      <a:pt x="26" y="36"/>
                      <a:pt x="27" y="33"/>
                      <a:pt x="29" y="35"/>
                    </a:cubicBezTo>
                    <a:cubicBezTo>
                      <a:pt x="31" y="38"/>
                      <a:pt x="29" y="42"/>
                      <a:pt x="26" y="42"/>
                    </a:cubicBezTo>
                    <a:cubicBezTo>
                      <a:pt x="23" y="41"/>
                      <a:pt x="21" y="41"/>
                      <a:pt x="18" y="42"/>
                    </a:cubicBezTo>
                    <a:cubicBezTo>
                      <a:pt x="16" y="42"/>
                      <a:pt x="16" y="46"/>
                      <a:pt x="13" y="46"/>
                    </a:cubicBezTo>
                    <a:cubicBezTo>
                      <a:pt x="16" y="47"/>
                      <a:pt x="18" y="49"/>
                      <a:pt x="21" y="50"/>
                    </a:cubicBezTo>
                    <a:cubicBezTo>
                      <a:pt x="23" y="51"/>
                      <a:pt x="22" y="53"/>
                      <a:pt x="22" y="54"/>
                    </a:cubicBezTo>
                    <a:cubicBezTo>
                      <a:pt x="21" y="56"/>
                      <a:pt x="19" y="56"/>
                      <a:pt x="18" y="55"/>
                    </a:cubicBezTo>
                    <a:cubicBezTo>
                      <a:pt x="15" y="52"/>
                      <a:pt x="12" y="52"/>
                      <a:pt x="9" y="53"/>
                    </a:cubicBezTo>
                    <a:cubicBezTo>
                      <a:pt x="6" y="54"/>
                      <a:pt x="6" y="52"/>
                      <a:pt x="6" y="51"/>
                    </a:cubicBezTo>
                    <a:cubicBezTo>
                      <a:pt x="6" y="48"/>
                      <a:pt x="6" y="47"/>
                      <a:pt x="3" y="48"/>
                    </a:cubicBezTo>
                    <a:cubicBezTo>
                      <a:pt x="0" y="49"/>
                      <a:pt x="0" y="47"/>
                      <a:pt x="0" y="45"/>
                    </a:cubicBezTo>
                    <a:cubicBezTo>
                      <a:pt x="3" y="44"/>
                      <a:pt x="4" y="40"/>
                      <a:pt x="6" y="38"/>
                    </a:cubicBezTo>
                    <a:cubicBezTo>
                      <a:pt x="6" y="38"/>
                      <a:pt x="6" y="37"/>
                      <a:pt x="6" y="36"/>
                    </a:cubicBezTo>
                    <a:cubicBezTo>
                      <a:pt x="8" y="35"/>
                      <a:pt x="10" y="34"/>
                      <a:pt x="12" y="33"/>
                    </a:cubicBezTo>
                    <a:cubicBezTo>
                      <a:pt x="15" y="31"/>
                      <a:pt x="8" y="30"/>
                      <a:pt x="11" y="28"/>
                    </a:cubicBezTo>
                    <a:cubicBezTo>
                      <a:pt x="15" y="26"/>
                      <a:pt x="17" y="24"/>
                      <a:pt x="18" y="20"/>
                    </a:cubicBezTo>
                    <a:cubicBezTo>
                      <a:pt x="18" y="18"/>
                      <a:pt x="21" y="17"/>
                      <a:pt x="22" y="15"/>
                    </a:cubicBezTo>
                    <a:cubicBezTo>
                      <a:pt x="24" y="13"/>
                      <a:pt x="26" y="10"/>
                      <a:pt x="28" y="7"/>
                    </a:cubicBezTo>
                    <a:cubicBezTo>
                      <a:pt x="29" y="6"/>
                      <a:pt x="30" y="7"/>
                      <a:pt x="31" y="5"/>
                    </a:cubicBezTo>
                    <a:cubicBezTo>
                      <a:pt x="32" y="2"/>
                      <a:pt x="33" y="0"/>
                      <a:pt x="36" y="4"/>
                    </a:cubicBezTo>
                    <a:cubicBezTo>
                      <a:pt x="37" y="5"/>
                      <a:pt x="40" y="5"/>
                      <a:pt x="40" y="7"/>
                    </a:cubicBezTo>
                    <a:cubicBezTo>
                      <a:pt x="40" y="8"/>
                      <a:pt x="39" y="8"/>
                      <a:pt x="39" y="8"/>
                    </a:cubicBezTo>
                    <a:cubicBezTo>
                      <a:pt x="40" y="9"/>
                      <a:pt x="40" y="8"/>
                      <a:pt x="41" y="8"/>
                    </a:cubicBezTo>
                    <a:cubicBezTo>
                      <a:pt x="41" y="8"/>
                      <a:pt x="42" y="8"/>
                      <a:pt x="42" y="8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2" name="Freeform 1808"/>
              <p:cNvSpPr/>
              <p:nvPr/>
            </p:nvSpPr>
            <p:spPr bwMode="auto">
              <a:xfrm>
                <a:off x="818" y="791"/>
                <a:ext cx="92" cy="57"/>
              </a:xfrm>
              <a:custGeom>
                <a:avLst/>
                <a:gdLst>
                  <a:gd name="T0" fmla="*/ 10 w 39"/>
                  <a:gd name="T1" fmla="*/ 5 h 24"/>
                  <a:gd name="T2" fmla="*/ 14 w 39"/>
                  <a:gd name="T3" fmla="*/ 6 h 24"/>
                  <a:gd name="T4" fmla="*/ 17 w 39"/>
                  <a:gd name="T5" fmla="*/ 7 h 24"/>
                  <a:gd name="T6" fmla="*/ 17 w 39"/>
                  <a:gd name="T7" fmla="*/ 11 h 24"/>
                  <a:gd name="T8" fmla="*/ 17 w 39"/>
                  <a:gd name="T9" fmla="*/ 13 h 24"/>
                  <a:gd name="T10" fmla="*/ 20 w 39"/>
                  <a:gd name="T11" fmla="*/ 12 h 24"/>
                  <a:gd name="T12" fmla="*/ 27 w 39"/>
                  <a:gd name="T13" fmla="*/ 13 h 24"/>
                  <a:gd name="T14" fmla="*/ 30 w 39"/>
                  <a:gd name="T15" fmla="*/ 14 h 24"/>
                  <a:gd name="T16" fmla="*/ 31 w 39"/>
                  <a:gd name="T17" fmla="*/ 12 h 24"/>
                  <a:gd name="T18" fmla="*/ 28 w 39"/>
                  <a:gd name="T19" fmla="*/ 11 h 24"/>
                  <a:gd name="T20" fmla="*/ 20 w 39"/>
                  <a:gd name="T21" fmla="*/ 8 h 24"/>
                  <a:gd name="T22" fmla="*/ 30 w 39"/>
                  <a:gd name="T23" fmla="*/ 0 h 24"/>
                  <a:gd name="T24" fmla="*/ 36 w 39"/>
                  <a:gd name="T25" fmla="*/ 2 h 24"/>
                  <a:gd name="T26" fmla="*/ 37 w 39"/>
                  <a:gd name="T27" fmla="*/ 5 h 24"/>
                  <a:gd name="T28" fmla="*/ 38 w 39"/>
                  <a:gd name="T29" fmla="*/ 7 h 24"/>
                  <a:gd name="T30" fmla="*/ 34 w 39"/>
                  <a:gd name="T31" fmla="*/ 15 h 24"/>
                  <a:gd name="T32" fmla="*/ 35 w 39"/>
                  <a:gd name="T33" fmla="*/ 23 h 24"/>
                  <a:gd name="T34" fmla="*/ 29 w 39"/>
                  <a:gd name="T35" fmla="*/ 22 h 24"/>
                  <a:gd name="T36" fmla="*/ 28 w 39"/>
                  <a:gd name="T37" fmla="*/ 22 h 24"/>
                  <a:gd name="T38" fmla="*/ 20 w 39"/>
                  <a:gd name="T39" fmla="*/ 16 h 24"/>
                  <a:gd name="T40" fmla="*/ 18 w 39"/>
                  <a:gd name="T41" fmla="*/ 17 h 24"/>
                  <a:gd name="T42" fmla="*/ 12 w 39"/>
                  <a:gd name="T43" fmla="*/ 24 h 24"/>
                  <a:gd name="T44" fmla="*/ 10 w 39"/>
                  <a:gd name="T45" fmla="*/ 23 h 24"/>
                  <a:gd name="T46" fmla="*/ 10 w 39"/>
                  <a:gd name="T47" fmla="*/ 21 h 24"/>
                  <a:gd name="T48" fmla="*/ 9 w 39"/>
                  <a:gd name="T49" fmla="*/ 16 h 24"/>
                  <a:gd name="T50" fmla="*/ 7 w 39"/>
                  <a:gd name="T51" fmla="*/ 16 h 24"/>
                  <a:gd name="T52" fmla="*/ 5 w 39"/>
                  <a:gd name="T53" fmla="*/ 20 h 24"/>
                  <a:gd name="T54" fmla="*/ 3 w 39"/>
                  <a:gd name="T55" fmla="*/ 21 h 24"/>
                  <a:gd name="T56" fmla="*/ 3 w 39"/>
                  <a:gd name="T57" fmla="*/ 19 h 24"/>
                  <a:gd name="T58" fmla="*/ 0 w 39"/>
                  <a:gd name="T59" fmla="*/ 19 h 24"/>
                  <a:gd name="T60" fmla="*/ 10 w 39"/>
                  <a:gd name="T61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9" h="24">
                    <a:moveTo>
                      <a:pt x="10" y="5"/>
                    </a:moveTo>
                    <a:cubicBezTo>
                      <a:pt x="11" y="5"/>
                      <a:pt x="11" y="10"/>
                      <a:pt x="14" y="6"/>
                    </a:cubicBezTo>
                    <a:cubicBezTo>
                      <a:pt x="14" y="6"/>
                      <a:pt x="16" y="7"/>
                      <a:pt x="17" y="7"/>
                    </a:cubicBezTo>
                    <a:cubicBezTo>
                      <a:pt x="19" y="8"/>
                      <a:pt x="17" y="9"/>
                      <a:pt x="17" y="11"/>
                    </a:cubicBezTo>
                    <a:cubicBezTo>
                      <a:pt x="17" y="11"/>
                      <a:pt x="17" y="12"/>
                      <a:pt x="17" y="13"/>
                    </a:cubicBezTo>
                    <a:cubicBezTo>
                      <a:pt x="18" y="12"/>
                      <a:pt x="20" y="12"/>
                      <a:pt x="20" y="12"/>
                    </a:cubicBezTo>
                    <a:cubicBezTo>
                      <a:pt x="23" y="8"/>
                      <a:pt x="25" y="11"/>
                      <a:pt x="27" y="13"/>
                    </a:cubicBezTo>
                    <a:cubicBezTo>
                      <a:pt x="28" y="14"/>
                      <a:pt x="29" y="15"/>
                      <a:pt x="30" y="14"/>
                    </a:cubicBezTo>
                    <a:cubicBezTo>
                      <a:pt x="31" y="14"/>
                      <a:pt x="31" y="12"/>
                      <a:pt x="31" y="12"/>
                    </a:cubicBezTo>
                    <a:cubicBezTo>
                      <a:pt x="31" y="9"/>
                      <a:pt x="29" y="11"/>
                      <a:pt x="28" y="11"/>
                    </a:cubicBezTo>
                    <a:cubicBezTo>
                      <a:pt x="26" y="9"/>
                      <a:pt x="24" y="5"/>
                      <a:pt x="20" y="8"/>
                    </a:cubicBezTo>
                    <a:cubicBezTo>
                      <a:pt x="24" y="6"/>
                      <a:pt x="25" y="1"/>
                      <a:pt x="30" y="0"/>
                    </a:cubicBezTo>
                    <a:cubicBezTo>
                      <a:pt x="33" y="0"/>
                      <a:pt x="34" y="0"/>
                      <a:pt x="36" y="2"/>
                    </a:cubicBezTo>
                    <a:cubicBezTo>
                      <a:pt x="37" y="2"/>
                      <a:pt x="34" y="5"/>
                      <a:pt x="37" y="5"/>
                    </a:cubicBezTo>
                    <a:cubicBezTo>
                      <a:pt x="38" y="5"/>
                      <a:pt x="39" y="7"/>
                      <a:pt x="38" y="7"/>
                    </a:cubicBezTo>
                    <a:cubicBezTo>
                      <a:pt x="35" y="9"/>
                      <a:pt x="38" y="14"/>
                      <a:pt x="34" y="15"/>
                    </a:cubicBezTo>
                    <a:cubicBezTo>
                      <a:pt x="39" y="19"/>
                      <a:pt x="39" y="20"/>
                      <a:pt x="35" y="23"/>
                    </a:cubicBezTo>
                    <a:cubicBezTo>
                      <a:pt x="33" y="23"/>
                      <a:pt x="31" y="18"/>
                      <a:pt x="29" y="22"/>
                    </a:cubicBezTo>
                    <a:cubicBezTo>
                      <a:pt x="29" y="23"/>
                      <a:pt x="28" y="22"/>
                      <a:pt x="28" y="22"/>
                    </a:cubicBezTo>
                    <a:cubicBezTo>
                      <a:pt x="27" y="18"/>
                      <a:pt x="22" y="19"/>
                      <a:pt x="20" y="16"/>
                    </a:cubicBezTo>
                    <a:cubicBezTo>
                      <a:pt x="19" y="14"/>
                      <a:pt x="18" y="16"/>
                      <a:pt x="18" y="17"/>
                    </a:cubicBezTo>
                    <a:cubicBezTo>
                      <a:pt x="17" y="21"/>
                      <a:pt x="13" y="21"/>
                      <a:pt x="12" y="24"/>
                    </a:cubicBezTo>
                    <a:cubicBezTo>
                      <a:pt x="11" y="24"/>
                      <a:pt x="10" y="24"/>
                      <a:pt x="10" y="23"/>
                    </a:cubicBezTo>
                    <a:cubicBezTo>
                      <a:pt x="9" y="23"/>
                      <a:pt x="9" y="22"/>
                      <a:pt x="10" y="21"/>
                    </a:cubicBezTo>
                    <a:cubicBezTo>
                      <a:pt x="11" y="19"/>
                      <a:pt x="8" y="18"/>
                      <a:pt x="9" y="16"/>
                    </a:cubicBezTo>
                    <a:cubicBezTo>
                      <a:pt x="9" y="15"/>
                      <a:pt x="7" y="14"/>
                      <a:pt x="7" y="16"/>
                    </a:cubicBezTo>
                    <a:cubicBezTo>
                      <a:pt x="6" y="17"/>
                      <a:pt x="6" y="19"/>
                      <a:pt x="5" y="20"/>
                    </a:cubicBezTo>
                    <a:cubicBezTo>
                      <a:pt x="5" y="21"/>
                      <a:pt x="4" y="22"/>
                      <a:pt x="3" y="21"/>
                    </a:cubicBezTo>
                    <a:cubicBezTo>
                      <a:pt x="1" y="21"/>
                      <a:pt x="3" y="20"/>
                      <a:pt x="3" y="19"/>
                    </a:cubicBezTo>
                    <a:cubicBezTo>
                      <a:pt x="2" y="17"/>
                      <a:pt x="1" y="19"/>
                      <a:pt x="0" y="19"/>
                    </a:cubicBezTo>
                    <a:cubicBezTo>
                      <a:pt x="2" y="13"/>
                      <a:pt x="7" y="10"/>
                      <a:pt x="10" y="5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3" name="Freeform 1809"/>
              <p:cNvSpPr/>
              <p:nvPr/>
            </p:nvSpPr>
            <p:spPr bwMode="auto">
              <a:xfrm>
                <a:off x="626" y="1000"/>
                <a:ext cx="68" cy="59"/>
              </a:xfrm>
              <a:custGeom>
                <a:avLst/>
                <a:gdLst>
                  <a:gd name="T0" fmla="*/ 28 w 29"/>
                  <a:gd name="T1" fmla="*/ 17 h 25"/>
                  <a:gd name="T2" fmla="*/ 17 w 29"/>
                  <a:gd name="T3" fmla="*/ 19 h 25"/>
                  <a:gd name="T4" fmla="*/ 16 w 29"/>
                  <a:gd name="T5" fmla="*/ 23 h 25"/>
                  <a:gd name="T6" fmla="*/ 16 w 29"/>
                  <a:gd name="T7" fmla="*/ 23 h 25"/>
                  <a:gd name="T8" fmla="*/ 12 w 29"/>
                  <a:gd name="T9" fmla="*/ 24 h 25"/>
                  <a:gd name="T10" fmla="*/ 12 w 29"/>
                  <a:gd name="T11" fmla="*/ 24 h 25"/>
                  <a:gd name="T12" fmla="*/ 12 w 29"/>
                  <a:gd name="T13" fmla="*/ 23 h 25"/>
                  <a:gd name="T14" fmla="*/ 12 w 29"/>
                  <a:gd name="T15" fmla="*/ 23 h 25"/>
                  <a:gd name="T16" fmla="*/ 14 w 29"/>
                  <a:gd name="T17" fmla="*/ 20 h 25"/>
                  <a:gd name="T18" fmla="*/ 11 w 29"/>
                  <a:gd name="T19" fmla="*/ 17 h 25"/>
                  <a:gd name="T20" fmla="*/ 8 w 29"/>
                  <a:gd name="T21" fmla="*/ 15 h 25"/>
                  <a:gd name="T22" fmla="*/ 2 w 29"/>
                  <a:gd name="T23" fmla="*/ 7 h 25"/>
                  <a:gd name="T24" fmla="*/ 0 w 29"/>
                  <a:gd name="T25" fmla="*/ 2 h 25"/>
                  <a:gd name="T26" fmla="*/ 5 w 29"/>
                  <a:gd name="T27" fmla="*/ 3 h 25"/>
                  <a:gd name="T28" fmla="*/ 12 w 29"/>
                  <a:gd name="T29" fmla="*/ 8 h 25"/>
                  <a:gd name="T30" fmla="*/ 14 w 29"/>
                  <a:gd name="T31" fmla="*/ 6 h 25"/>
                  <a:gd name="T32" fmla="*/ 16 w 29"/>
                  <a:gd name="T33" fmla="*/ 4 h 25"/>
                  <a:gd name="T34" fmla="*/ 17 w 29"/>
                  <a:gd name="T35" fmla="*/ 6 h 25"/>
                  <a:gd name="T36" fmla="*/ 19 w 29"/>
                  <a:gd name="T37" fmla="*/ 9 h 25"/>
                  <a:gd name="T38" fmla="*/ 23 w 29"/>
                  <a:gd name="T39" fmla="*/ 12 h 25"/>
                  <a:gd name="T40" fmla="*/ 23 w 29"/>
                  <a:gd name="T41" fmla="*/ 13 h 25"/>
                  <a:gd name="T42" fmla="*/ 28 w 29"/>
                  <a:gd name="T43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9" h="25">
                    <a:moveTo>
                      <a:pt x="28" y="17"/>
                    </a:moveTo>
                    <a:cubicBezTo>
                      <a:pt x="24" y="18"/>
                      <a:pt x="21" y="21"/>
                      <a:pt x="17" y="19"/>
                    </a:cubicBezTo>
                    <a:cubicBezTo>
                      <a:pt x="16" y="19"/>
                      <a:pt x="16" y="22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4"/>
                      <a:pt x="14" y="25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3" y="22"/>
                      <a:pt x="15" y="22"/>
                      <a:pt x="14" y="20"/>
                    </a:cubicBezTo>
                    <a:cubicBezTo>
                      <a:pt x="14" y="18"/>
                      <a:pt x="12" y="18"/>
                      <a:pt x="11" y="17"/>
                    </a:cubicBezTo>
                    <a:cubicBezTo>
                      <a:pt x="7" y="17"/>
                      <a:pt x="7" y="17"/>
                      <a:pt x="8" y="15"/>
                    </a:cubicBezTo>
                    <a:cubicBezTo>
                      <a:pt x="4" y="15"/>
                      <a:pt x="0" y="12"/>
                      <a:pt x="2" y="7"/>
                    </a:cubicBezTo>
                    <a:cubicBezTo>
                      <a:pt x="4" y="4"/>
                      <a:pt x="2" y="3"/>
                      <a:pt x="0" y="2"/>
                    </a:cubicBezTo>
                    <a:cubicBezTo>
                      <a:pt x="2" y="0"/>
                      <a:pt x="4" y="1"/>
                      <a:pt x="5" y="3"/>
                    </a:cubicBezTo>
                    <a:cubicBezTo>
                      <a:pt x="6" y="6"/>
                      <a:pt x="9" y="8"/>
                      <a:pt x="12" y="8"/>
                    </a:cubicBezTo>
                    <a:cubicBezTo>
                      <a:pt x="13" y="8"/>
                      <a:pt x="15" y="8"/>
                      <a:pt x="14" y="6"/>
                    </a:cubicBezTo>
                    <a:cubicBezTo>
                      <a:pt x="14" y="5"/>
                      <a:pt x="15" y="4"/>
                      <a:pt x="16" y="4"/>
                    </a:cubicBezTo>
                    <a:cubicBezTo>
                      <a:pt x="17" y="3"/>
                      <a:pt x="17" y="5"/>
                      <a:pt x="17" y="6"/>
                    </a:cubicBezTo>
                    <a:cubicBezTo>
                      <a:pt x="19" y="7"/>
                      <a:pt x="18" y="8"/>
                      <a:pt x="19" y="9"/>
                    </a:cubicBezTo>
                    <a:cubicBezTo>
                      <a:pt x="19" y="11"/>
                      <a:pt x="20" y="14"/>
                      <a:pt x="23" y="12"/>
                    </a:cubicBezTo>
                    <a:cubicBezTo>
                      <a:pt x="23" y="12"/>
                      <a:pt x="23" y="13"/>
                      <a:pt x="23" y="13"/>
                    </a:cubicBezTo>
                    <a:cubicBezTo>
                      <a:pt x="25" y="14"/>
                      <a:pt x="29" y="13"/>
                      <a:pt x="28" y="17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4" name="Freeform 1810"/>
              <p:cNvSpPr/>
              <p:nvPr/>
            </p:nvSpPr>
            <p:spPr bwMode="auto">
              <a:xfrm>
                <a:off x="751" y="848"/>
                <a:ext cx="57" cy="85"/>
              </a:xfrm>
              <a:custGeom>
                <a:avLst/>
                <a:gdLst>
                  <a:gd name="T0" fmla="*/ 23 w 24"/>
                  <a:gd name="T1" fmla="*/ 1 h 36"/>
                  <a:gd name="T2" fmla="*/ 20 w 24"/>
                  <a:gd name="T3" fmla="*/ 9 h 36"/>
                  <a:gd name="T4" fmla="*/ 12 w 24"/>
                  <a:gd name="T5" fmla="*/ 22 h 36"/>
                  <a:gd name="T6" fmla="*/ 10 w 24"/>
                  <a:gd name="T7" fmla="*/ 22 h 36"/>
                  <a:gd name="T8" fmla="*/ 9 w 24"/>
                  <a:gd name="T9" fmla="*/ 19 h 36"/>
                  <a:gd name="T10" fmla="*/ 10 w 24"/>
                  <a:gd name="T11" fmla="*/ 22 h 36"/>
                  <a:gd name="T12" fmla="*/ 10 w 24"/>
                  <a:gd name="T13" fmla="*/ 23 h 36"/>
                  <a:gd name="T14" fmla="*/ 1 w 24"/>
                  <a:gd name="T15" fmla="*/ 36 h 36"/>
                  <a:gd name="T16" fmla="*/ 2 w 24"/>
                  <a:gd name="T17" fmla="*/ 33 h 36"/>
                  <a:gd name="T18" fmla="*/ 1 w 24"/>
                  <a:gd name="T19" fmla="*/ 28 h 36"/>
                  <a:gd name="T20" fmla="*/ 6 w 24"/>
                  <a:gd name="T21" fmla="*/ 24 h 36"/>
                  <a:gd name="T22" fmla="*/ 1 w 24"/>
                  <a:gd name="T23" fmla="*/ 20 h 36"/>
                  <a:gd name="T24" fmla="*/ 4 w 24"/>
                  <a:gd name="T25" fmla="*/ 17 h 36"/>
                  <a:gd name="T26" fmla="*/ 1 w 24"/>
                  <a:gd name="T27" fmla="*/ 13 h 36"/>
                  <a:gd name="T28" fmla="*/ 8 w 24"/>
                  <a:gd name="T29" fmla="*/ 12 h 36"/>
                  <a:gd name="T30" fmla="*/ 9 w 24"/>
                  <a:gd name="T31" fmla="*/ 12 h 36"/>
                  <a:gd name="T32" fmla="*/ 11 w 24"/>
                  <a:gd name="T33" fmla="*/ 12 h 36"/>
                  <a:gd name="T34" fmla="*/ 10 w 24"/>
                  <a:gd name="T35" fmla="*/ 11 h 36"/>
                  <a:gd name="T36" fmla="*/ 10 w 24"/>
                  <a:gd name="T37" fmla="*/ 10 h 36"/>
                  <a:gd name="T38" fmla="*/ 18 w 24"/>
                  <a:gd name="T39" fmla="*/ 1 h 36"/>
                  <a:gd name="T40" fmla="*/ 20 w 24"/>
                  <a:gd name="T41" fmla="*/ 1 h 36"/>
                  <a:gd name="T42" fmla="*/ 23 w 24"/>
                  <a:gd name="T43" fmla="*/ 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" h="36">
                    <a:moveTo>
                      <a:pt x="23" y="1"/>
                    </a:moveTo>
                    <a:cubicBezTo>
                      <a:pt x="24" y="4"/>
                      <a:pt x="21" y="7"/>
                      <a:pt x="20" y="9"/>
                    </a:cubicBezTo>
                    <a:cubicBezTo>
                      <a:pt x="15" y="12"/>
                      <a:pt x="16" y="18"/>
                      <a:pt x="12" y="22"/>
                    </a:cubicBezTo>
                    <a:cubicBezTo>
                      <a:pt x="11" y="22"/>
                      <a:pt x="11" y="22"/>
                      <a:pt x="10" y="22"/>
                    </a:cubicBezTo>
                    <a:cubicBezTo>
                      <a:pt x="10" y="21"/>
                      <a:pt x="10" y="19"/>
                      <a:pt x="9" y="19"/>
                    </a:cubicBezTo>
                    <a:cubicBezTo>
                      <a:pt x="9" y="20"/>
                      <a:pt x="9" y="21"/>
                      <a:pt x="10" y="22"/>
                    </a:cubicBezTo>
                    <a:cubicBezTo>
                      <a:pt x="10" y="22"/>
                      <a:pt x="10" y="22"/>
                      <a:pt x="10" y="23"/>
                    </a:cubicBezTo>
                    <a:cubicBezTo>
                      <a:pt x="7" y="27"/>
                      <a:pt x="6" y="33"/>
                      <a:pt x="1" y="36"/>
                    </a:cubicBezTo>
                    <a:cubicBezTo>
                      <a:pt x="1" y="35"/>
                      <a:pt x="2" y="34"/>
                      <a:pt x="2" y="33"/>
                    </a:cubicBezTo>
                    <a:cubicBezTo>
                      <a:pt x="4" y="30"/>
                      <a:pt x="3" y="29"/>
                      <a:pt x="1" y="28"/>
                    </a:cubicBezTo>
                    <a:cubicBezTo>
                      <a:pt x="1" y="25"/>
                      <a:pt x="7" y="28"/>
                      <a:pt x="6" y="24"/>
                    </a:cubicBezTo>
                    <a:cubicBezTo>
                      <a:pt x="5" y="22"/>
                      <a:pt x="4" y="19"/>
                      <a:pt x="1" y="20"/>
                    </a:cubicBezTo>
                    <a:cubicBezTo>
                      <a:pt x="0" y="17"/>
                      <a:pt x="4" y="20"/>
                      <a:pt x="4" y="17"/>
                    </a:cubicBezTo>
                    <a:cubicBezTo>
                      <a:pt x="5" y="14"/>
                      <a:pt x="3" y="14"/>
                      <a:pt x="1" y="13"/>
                    </a:cubicBezTo>
                    <a:cubicBezTo>
                      <a:pt x="3" y="10"/>
                      <a:pt x="6" y="12"/>
                      <a:pt x="8" y="12"/>
                    </a:cubicBezTo>
                    <a:cubicBezTo>
                      <a:pt x="8" y="12"/>
                      <a:pt x="9" y="12"/>
                      <a:pt x="9" y="12"/>
                    </a:cubicBezTo>
                    <a:cubicBezTo>
                      <a:pt x="10" y="13"/>
                      <a:pt x="10" y="13"/>
                      <a:pt x="11" y="12"/>
                    </a:cubicBezTo>
                    <a:cubicBezTo>
                      <a:pt x="12" y="11"/>
                      <a:pt x="11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3" y="7"/>
                      <a:pt x="16" y="4"/>
                      <a:pt x="18" y="1"/>
                    </a:cubicBezTo>
                    <a:cubicBezTo>
                      <a:pt x="19" y="0"/>
                      <a:pt x="20" y="1"/>
                      <a:pt x="20" y="1"/>
                    </a:cubicBezTo>
                    <a:cubicBezTo>
                      <a:pt x="22" y="4"/>
                      <a:pt x="22" y="1"/>
                      <a:pt x="23" y="1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5" name="Freeform 1811"/>
              <p:cNvSpPr/>
              <p:nvPr/>
            </p:nvSpPr>
            <p:spPr bwMode="auto">
              <a:xfrm>
                <a:off x="652" y="983"/>
                <a:ext cx="61" cy="50"/>
              </a:xfrm>
              <a:custGeom>
                <a:avLst/>
                <a:gdLst>
                  <a:gd name="T0" fmla="*/ 26 w 26"/>
                  <a:gd name="T1" fmla="*/ 12 h 21"/>
                  <a:gd name="T2" fmla="*/ 21 w 26"/>
                  <a:gd name="T3" fmla="*/ 19 h 21"/>
                  <a:gd name="T4" fmla="*/ 12 w 26"/>
                  <a:gd name="T5" fmla="*/ 19 h 21"/>
                  <a:gd name="T6" fmla="*/ 12 w 26"/>
                  <a:gd name="T7" fmla="*/ 19 h 21"/>
                  <a:gd name="T8" fmla="*/ 10 w 26"/>
                  <a:gd name="T9" fmla="*/ 11 h 21"/>
                  <a:gd name="T10" fmla="*/ 6 w 26"/>
                  <a:gd name="T11" fmla="*/ 9 h 21"/>
                  <a:gd name="T12" fmla="*/ 2 w 26"/>
                  <a:gd name="T13" fmla="*/ 9 h 21"/>
                  <a:gd name="T14" fmla="*/ 0 w 26"/>
                  <a:gd name="T15" fmla="*/ 7 h 21"/>
                  <a:gd name="T16" fmla="*/ 0 w 26"/>
                  <a:gd name="T17" fmla="*/ 6 h 21"/>
                  <a:gd name="T18" fmla="*/ 2 w 26"/>
                  <a:gd name="T19" fmla="*/ 7 h 21"/>
                  <a:gd name="T20" fmla="*/ 6 w 26"/>
                  <a:gd name="T21" fmla="*/ 4 h 21"/>
                  <a:gd name="T22" fmla="*/ 11 w 26"/>
                  <a:gd name="T23" fmla="*/ 2 h 21"/>
                  <a:gd name="T24" fmla="*/ 7 w 26"/>
                  <a:gd name="T25" fmla="*/ 4 h 21"/>
                  <a:gd name="T26" fmla="*/ 15 w 26"/>
                  <a:gd name="T27" fmla="*/ 7 h 21"/>
                  <a:gd name="T28" fmla="*/ 18 w 26"/>
                  <a:gd name="T29" fmla="*/ 7 h 21"/>
                  <a:gd name="T30" fmla="*/ 16 w 26"/>
                  <a:gd name="T31" fmla="*/ 11 h 21"/>
                  <a:gd name="T32" fmla="*/ 26 w 26"/>
                  <a:gd name="T33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1">
                    <a:moveTo>
                      <a:pt x="26" y="12"/>
                    </a:moveTo>
                    <a:cubicBezTo>
                      <a:pt x="24" y="14"/>
                      <a:pt x="23" y="17"/>
                      <a:pt x="21" y="19"/>
                    </a:cubicBezTo>
                    <a:cubicBezTo>
                      <a:pt x="18" y="20"/>
                      <a:pt x="15" y="21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9" y="17"/>
                      <a:pt x="12" y="14"/>
                      <a:pt x="10" y="11"/>
                    </a:cubicBezTo>
                    <a:cubicBezTo>
                      <a:pt x="9" y="10"/>
                      <a:pt x="10" y="5"/>
                      <a:pt x="6" y="9"/>
                    </a:cubicBezTo>
                    <a:cubicBezTo>
                      <a:pt x="5" y="9"/>
                      <a:pt x="3" y="8"/>
                      <a:pt x="2" y="9"/>
                    </a:cubicBezTo>
                    <a:cubicBezTo>
                      <a:pt x="1" y="9"/>
                      <a:pt x="0" y="8"/>
                      <a:pt x="0" y="7"/>
                    </a:cubicBezTo>
                    <a:cubicBezTo>
                      <a:pt x="0" y="7"/>
                      <a:pt x="0" y="6"/>
                      <a:pt x="0" y="6"/>
                    </a:cubicBezTo>
                    <a:cubicBezTo>
                      <a:pt x="2" y="5"/>
                      <a:pt x="1" y="7"/>
                      <a:pt x="2" y="7"/>
                    </a:cubicBezTo>
                    <a:cubicBezTo>
                      <a:pt x="4" y="7"/>
                      <a:pt x="6" y="6"/>
                      <a:pt x="6" y="4"/>
                    </a:cubicBezTo>
                    <a:cubicBezTo>
                      <a:pt x="6" y="0"/>
                      <a:pt x="8" y="0"/>
                      <a:pt x="11" y="2"/>
                    </a:cubicBezTo>
                    <a:cubicBezTo>
                      <a:pt x="10" y="4"/>
                      <a:pt x="8" y="1"/>
                      <a:pt x="7" y="4"/>
                    </a:cubicBezTo>
                    <a:cubicBezTo>
                      <a:pt x="10" y="6"/>
                      <a:pt x="14" y="3"/>
                      <a:pt x="15" y="7"/>
                    </a:cubicBezTo>
                    <a:cubicBezTo>
                      <a:pt x="16" y="9"/>
                      <a:pt x="17" y="6"/>
                      <a:pt x="18" y="7"/>
                    </a:cubicBezTo>
                    <a:cubicBezTo>
                      <a:pt x="18" y="8"/>
                      <a:pt x="16" y="9"/>
                      <a:pt x="16" y="11"/>
                    </a:cubicBezTo>
                    <a:cubicBezTo>
                      <a:pt x="20" y="9"/>
                      <a:pt x="24" y="6"/>
                      <a:pt x="26" y="12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956" name="Freeform 1812"/>
              <p:cNvSpPr/>
              <p:nvPr/>
            </p:nvSpPr>
            <p:spPr bwMode="auto">
              <a:xfrm>
                <a:off x="737" y="886"/>
                <a:ext cx="14" cy="16"/>
              </a:xfrm>
              <a:custGeom>
                <a:avLst/>
                <a:gdLst>
                  <a:gd name="T0" fmla="*/ 6 w 6"/>
                  <a:gd name="T1" fmla="*/ 7 h 7"/>
                  <a:gd name="T2" fmla="*/ 2 w 6"/>
                  <a:gd name="T3" fmla="*/ 0 h 7"/>
                  <a:gd name="T4" fmla="*/ 6 w 6"/>
                  <a:gd name="T5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7">
                    <a:moveTo>
                      <a:pt x="6" y="7"/>
                    </a:moveTo>
                    <a:cubicBezTo>
                      <a:pt x="3" y="6"/>
                      <a:pt x="0" y="5"/>
                      <a:pt x="2" y="0"/>
                    </a:cubicBezTo>
                    <a:cubicBezTo>
                      <a:pt x="5" y="1"/>
                      <a:pt x="5" y="4"/>
                      <a:pt x="6" y="7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grpSp>
          <p:nvGrpSpPr>
            <p:cNvPr id="18" name="Group 2014"/>
            <p:cNvGrpSpPr/>
            <p:nvPr/>
          </p:nvGrpSpPr>
          <p:grpSpPr bwMode="auto">
            <a:xfrm>
              <a:off x="887413" y="447676"/>
              <a:ext cx="1782763" cy="1781175"/>
              <a:chOff x="559" y="282"/>
              <a:chExt cx="1123" cy="1122"/>
            </a:xfrm>
          </p:grpSpPr>
          <p:sp>
            <p:nvSpPr>
              <p:cNvPr id="557" name="Freeform 1814"/>
              <p:cNvSpPr/>
              <p:nvPr/>
            </p:nvSpPr>
            <p:spPr bwMode="auto">
              <a:xfrm>
                <a:off x="701" y="986"/>
                <a:ext cx="12" cy="11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2 h 5"/>
                  <a:gd name="T4" fmla="*/ 2 w 5"/>
                  <a:gd name="T5" fmla="*/ 0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cubicBezTo>
                      <a:pt x="3" y="4"/>
                      <a:pt x="2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1"/>
                      <a:pt x="5" y="2"/>
                      <a:pt x="5" y="5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8" name="Freeform 1815"/>
              <p:cNvSpPr/>
              <p:nvPr/>
            </p:nvSpPr>
            <p:spPr bwMode="auto">
              <a:xfrm>
                <a:off x="630" y="990"/>
                <a:ext cx="10" cy="10"/>
              </a:xfrm>
              <a:custGeom>
                <a:avLst/>
                <a:gdLst>
                  <a:gd name="T0" fmla="*/ 4 w 4"/>
                  <a:gd name="T1" fmla="*/ 0 h 4"/>
                  <a:gd name="T2" fmla="*/ 1 w 4"/>
                  <a:gd name="T3" fmla="*/ 3 h 4"/>
                  <a:gd name="T4" fmla="*/ 0 w 4"/>
                  <a:gd name="T5" fmla="*/ 2 h 4"/>
                  <a:gd name="T6" fmla="*/ 4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0"/>
                    </a:moveTo>
                    <a:cubicBezTo>
                      <a:pt x="4" y="2"/>
                      <a:pt x="3" y="4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1" y="0"/>
                      <a:pt x="3" y="2"/>
                      <a:pt x="4" y="0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59" name="Freeform 1816"/>
              <p:cNvSpPr/>
              <p:nvPr/>
            </p:nvSpPr>
            <p:spPr bwMode="auto">
              <a:xfrm>
                <a:off x="649" y="1078"/>
                <a:ext cx="10" cy="7"/>
              </a:xfrm>
              <a:custGeom>
                <a:avLst/>
                <a:gdLst>
                  <a:gd name="T0" fmla="*/ 3 w 4"/>
                  <a:gd name="T1" fmla="*/ 1 h 3"/>
                  <a:gd name="T2" fmla="*/ 4 w 4"/>
                  <a:gd name="T3" fmla="*/ 3 h 3"/>
                  <a:gd name="T4" fmla="*/ 1 w 4"/>
                  <a:gd name="T5" fmla="*/ 3 h 3"/>
                  <a:gd name="T6" fmla="*/ 1 w 4"/>
                  <a:gd name="T7" fmla="*/ 1 h 3"/>
                  <a:gd name="T8" fmla="*/ 3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1"/>
                    </a:moveTo>
                    <a:cubicBezTo>
                      <a:pt x="3" y="2"/>
                      <a:pt x="4" y="3"/>
                      <a:pt x="4" y="3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3"/>
                      <a:pt x="1" y="1"/>
                      <a:pt x="1" y="1"/>
                    </a:cubicBezTo>
                    <a:cubicBezTo>
                      <a:pt x="2" y="0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0" name="Freeform 1817"/>
              <p:cNvSpPr/>
              <p:nvPr/>
            </p:nvSpPr>
            <p:spPr bwMode="auto">
              <a:xfrm>
                <a:off x="645" y="1047"/>
                <a:ext cx="9" cy="8"/>
              </a:xfrm>
              <a:custGeom>
                <a:avLst/>
                <a:gdLst>
                  <a:gd name="T0" fmla="*/ 4 w 4"/>
                  <a:gd name="T1" fmla="*/ 3 h 3"/>
                  <a:gd name="T2" fmla="*/ 0 w 4"/>
                  <a:gd name="T3" fmla="*/ 3 h 3"/>
                  <a:gd name="T4" fmla="*/ 4 w 4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3"/>
                    </a:moveTo>
                    <a:cubicBezTo>
                      <a:pt x="3" y="3"/>
                      <a:pt x="2" y="3"/>
                      <a:pt x="0" y="3"/>
                    </a:cubicBezTo>
                    <a:cubicBezTo>
                      <a:pt x="2" y="1"/>
                      <a:pt x="3" y="0"/>
                      <a:pt x="4" y="3"/>
                    </a:cubicBezTo>
                    <a:close/>
                  </a:path>
                </a:pathLst>
              </a:custGeom>
              <a:solidFill>
                <a:srgbClr val="FE7C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1" name="Freeform 1818"/>
              <p:cNvSpPr/>
              <p:nvPr/>
            </p:nvSpPr>
            <p:spPr bwMode="auto">
              <a:xfrm>
                <a:off x="720" y="993"/>
                <a:ext cx="3" cy="9"/>
              </a:xfrm>
              <a:custGeom>
                <a:avLst/>
                <a:gdLst>
                  <a:gd name="T0" fmla="*/ 0 w 1"/>
                  <a:gd name="T1" fmla="*/ 0 h 4"/>
                  <a:gd name="T2" fmla="*/ 1 w 1"/>
                  <a:gd name="T3" fmla="*/ 4 h 4"/>
                  <a:gd name="T4" fmla="*/ 0 w 1"/>
                  <a:gd name="T5" fmla="*/ 1 h 4"/>
                  <a:gd name="T6" fmla="*/ 0 w 1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4">
                    <a:moveTo>
                      <a:pt x="0" y="0"/>
                    </a:moveTo>
                    <a:cubicBezTo>
                      <a:pt x="1" y="1"/>
                      <a:pt x="1" y="2"/>
                      <a:pt x="1" y="4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2" name="Freeform 1819"/>
              <p:cNvSpPr/>
              <p:nvPr/>
            </p:nvSpPr>
            <p:spPr bwMode="auto">
              <a:xfrm>
                <a:off x="770" y="869"/>
                <a:ext cx="7" cy="10"/>
              </a:xfrm>
              <a:custGeom>
                <a:avLst/>
                <a:gdLst>
                  <a:gd name="T0" fmla="*/ 0 w 3"/>
                  <a:gd name="T1" fmla="*/ 3 h 4"/>
                  <a:gd name="T2" fmla="*/ 2 w 3"/>
                  <a:gd name="T3" fmla="*/ 1 h 4"/>
                  <a:gd name="T4" fmla="*/ 2 w 3"/>
                  <a:gd name="T5" fmla="*/ 1 h 4"/>
                  <a:gd name="T6" fmla="*/ 0 w 3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3"/>
                    </a:moveTo>
                    <a:cubicBezTo>
                      <a:pt x="0" y="2"/>
                      <a:pt x="0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3"/>
                      <a:pt x="2" y="4"/>
                      <a:pt x="0" y="3"/>
                    </a:cubicBezTo>
                    <a:close/>
                  </a:path>
                </a:pathLst>
              </a:custGeom>
              <a:solidFill>
                <a:srgbClr val="FE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3" name="Freeform 1820"/>
              <p:cNvSpPr/>
              <p:nvPr/>
            </p:nvSpPr>
            <p:spPr bwMode="auto">
              <a:xfrm>
                <a:off x="908" y="679"/>
                <a:ext cx="38" cy="40"/>
              </a:xfrm>
              <a:custGeom>
                <a:avLst/>
                <a:gdLst>
                  <a:gd name="T0" fmla="*/ 11 w 16"/>
                  <a:gd name="T1" fmla="*/ 15 h 17"/>
                  <a:gd name="T2" fmla="*/ 6 w 16"/>
                  <a:gd name="T3" fmla="*/ 10 h 17"/>
                  <a:gd name="T4" fmla="*/ 3 w 16"/>
                  <a:gd name="T5" fmla="*/ 12 h 17"/>
                  <a:gd name="T6" fmla="*/ 0 w 16"/>
                  <a:gd name="T7" fmla="*/ 14 h 17"/>
                  <a:gd name="T8" fmla="*/ 11 w 16"/>
                  <a:gd name="T9" fmla="*/ 0 h 17"/>
                  <a:gd name="T10" fmla="*/ 15 w 16"/>
                  <a:gd name="T11" fmla="*/ 5 h 17"/>
                  <a:gd name="T12" fmla="*/ 10 w 16"/>
                  <a:gd name="T13" fmla="*/ 8 h 17"/>
                  <a:gd name="T14" fmla="*/ 16 w 16"/>
                  <a:gd name="T15" fmla="*/ 11 h 17"/>
                  <a:gd name="T16" fmla="*/ 14 w 16"/>
                  <a:gd name="T17" fmla="*/ 15 h 17"/>
                  <a:gd name="T18" fmla="*/ 13 w 16"/>
                  <a:gd name="T19" fmla="*/ 15 h 17"/>
                  <a:gd name="T20" fmla="*/ 11 w 16"/>
                  <a:gd name="T21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17">
                    <a:moveTo>
                      <a:pt x="11" y="15"/>
                    </a:moveTo>
                    <a:cubicBezTo>
                      <a:pt x="11" y="11"/>
                      <a:pt x="6" y="13"/>
                      <a:pt x="6" y="10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4" y="17"/>
                      <a:pt x="1" y="15"/>
                      <a:pt x="0" y="14"/>
                    </a:cubicBezTo>
                    <a:cubicBezTo>
                      <a:pt x="4" y="10"/>
                      <a:pt x="6" y="4"/>
                      <a:pt x="11" y="0"/>
                    </a:cubicBezTo>
                    <a:cubicBezTo>
                      <a:pt x="12" y="2"/>
                      <a:pt x="12" y="4"/>
                      <a:pt x="15" y="5"/>
                    </a:cubicBezTo>
                    <a:cubicBezTo>
                      <a:pt x="13" y="5"/>
                      <a:pt x="9" y="5"/>
                      <a:pt x="10" y="8"/>
                    </a:cubicBezTo>
                    <a:cubicBezTo>
                      <a:pt x="10" y="11"/>
                      <a:pt x="13" y="13"/>
                      <a:pt x="16" y="11"/>
                    </a:cubicBezTo>
                    <a:cubicBezTo>
                      <a:pt x="16" y="13"/>
                      <a:pt x="15" y="14"/>
                      <a:pt x="14" y="15"/>
                    </a:cubicBezTo>
                    <a:cubicBezTo>
                      <a:pt x="14" y="15"/>
                      <a:pt x="13" y="15"/>
                      <a:pt x="13" y="15"/>
                    </a:cubicBezTo>
                    <a:cubicBezTo>
                      <a:pt x="13" y="15"/>
                      <a:pt x="12" y="16"/>
                      <a:pt x="11" y="15"/>
                    </a:cubicBezTo>
                    <a:close/>
                  </a:path>
                </a:pathLst>
              </a:custGeom>
              <a:solidFill>
                <a:srgbClr val="FE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4" name="Freeform 1821"/>
              <p:cNvSpPr/>
              <p:nvPr/>
            </p:nvSpPr>
            <p:spPr bwMode="auto">
              <a:xfrm>
                <a:off x="929" y="643"/>
                <a:ext cx="17" cy="19"/>
              </a:xfrm>
              <a:custGeom>
                <a:avLst/>
                <a:gdLst>
                  <a:gd name="T0" fmla="*/ 2 w 7"/>
                  <a:gd name="T1" fmla="*/ 3 h 8"/>
                  <a:gd name="T2" fmla="*/ 4 w 7"/>
                  <a:gd name="T3" fmla="*/ 0 h 8"/>
                  <a:gd name="T4" fmla="*/ 6 w 7"/>
                  <a:gd name="T5" fmla="*/ 3 h 8"/>
                  <a:gd name="T6" fmla="*/ 0 w 7"/>
                  <a:gd name="T7" fmla="*/ 6 h 8"/>
                  <a:gd name="T8" fmla="*/ 0 w 7"/>
                  <a:gd name="T9" fmla="*/ 4 h 8"/>
                  <a:gd name="T10" fmla="*/ 2 w 7"/>
                  <a:gd name="T11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8">
                    <a:moveTo>
                      <a:pt x="2" y="3"/>
                    </a:moveTo>
                    <a:cubicBezTo>
                      <a:pt x="3" y="2"/>
                      <a:pt x="3" y="1"/>
                      <a:pt x="4" y="0"/>
                    </a:cubicBezTo>
                    <a:cubicBezTo>
                      <a:pt x="4" y="1"/>
                      <a:pt x="7" y="2"/>
                      <a:pt x="6" y="3"/>
                    </a:cubicBezTo>
                    <a:cubicBezTo>
                      <a:pt x="4" y="3"/>
                      <a:pt x="4" y="8"/>
                      <a:pt x="0" y="6"/>
                    </a:cubicBezTo>
                    <a:cubicBezTo>
                      <a:pt x="0" y="5"/>
                      <a:pt x="0" y="5"/>
                      <a:pt x="0" y="4"/>
                    </a:cubicBezTo>
                    <a:cubicBezTo>
                      <a:pt x="1" y="4"/>
                      <a:pt x="2" y="4"/>
                      <a:pt x="2" y="3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5" name="Freeform 1822"/>
              <p:cNvSpPr/>
              <p:nvPr/>
            </p:nvSpPr>
            <p:spPr bwMode="auto">
              <a:xfrm>
                <a:off x="920" y="648"/>
                <a:ext cx="9" cy="10"/>
              </a:xfrm>
              <a:custGeom>
                <a:avLst/>
                <a:gdLst>
                  <a:gd name="T0" fmla="*/ 4 w 4"/>
                  <a:gd name="T1" fmla="*/ 2 h 4"/>
                  <a:gd name="T2" fmla="*/ 4 w 4"/>
                  <a:gd name="T3" fmla="*/ 4 h 4"/>
                  <a:gd name="T4" fmla="*/ 1 w 4"/>
                  <a:gd name="T5" fmla="*/ 4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4" y="3"/>
                      <a:pt x="4" y="3"/>
                      <a:pt x="4" y="4"/>
                    </a:cubicBezTo>
                    <a:cubicBezTo>
                      <a:pt x="3" y="4"/>
                      <a:pt x="2" y="4"/>
                      <a:pt x="1" y="4"/>
                    </a:cubicBezTo>
                    <a:cubicBezTo>
                      <a:pt x="0" y="0"/>
                      <a:pt x="3" y="3"/>
                      <a:pt x="4" y="2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6" name="Freeform 1823"/>
              <p:cNvSpPr/>
              <p:nvPr/>
            </p:nvSpPr>
            <p:spPr bwMode="auto">
              <a:xfrm>
                <a:off x="834" y="703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0 h 2"/>
                  <a:gd name="T4" fmla="*/ 1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2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7" name="Freeform 1824"/>
              <p:cNvSpPr/>
              <p:nvPr/>
            </p:nvSpPr>
            <p:spPr bwMode="auto">
              <a:xfrm>
                <a:off x="656" y="931"/>
                <a:ext cx="17" cy="24"/>
              </a:xfrm>
              <a:custGeom>
                <a:avLst/>
                <a:gdLst>
                  <a:gd name="T0" fmla="*/ 5 w 7"/>
                  <a:gd name="T1" fmla="*/ 2 h 10"/>
                  <a:gd name="T2" fmla="*/ 5 w 7"/>
                  <a:gd name="T3" fmla="*/ 0 h 10"/>
                  <a:gd name="T4" fmla="*/ 7 w 7"/>
                  <a:gd name="T5" fmla="*/ 1 h 10"/>
                  <a:gd name="T6" fmla="*/ 7 w 7"/>
                  <a:gd name="T7" fmla="*/ 9 h 10"/>
                  <a:gd name="T8" fmla="*/ 5 w 7"/>
                  <a:gd name="T9" fmla="*/ 10 h 10"/>
                  <a:gd name="T10" fmla="*/ 0 w 7"/>
                  <a:gd name="T11" fmla="*/ 7 h 10"/>
                  <a:gd name="T12" fmla="*/ 4 w 7"/>
                  <a:gd name="T13" fmla="*/ 3 h 10"/>
                  <a:gd name="T14" fmla="*/ 5 w 7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0">
                    <a:moveTo>
                      <a:pt x="5" y="2"/>
                    </a:moveTo>
                    <a:cubicBezTo>
                      <a:pt x="5" y="1"/>
                      <a:pt x="4" y="0"/>
                      <a:pt x="5" y="0"/>
                    </a:cubicBezTo>
                    <a:cubicBezTo>
                      <a:pt x="6" y="0"/>
                      <a:pt x="7" y="1"/>
                      <a:pt x="7" y="1"/>
                    </a:cubicBezTo>
                    <a:cubicBezTo>
                      <a:pt x="7" y="4"/>
                      <a:pt x="7" y="7"/>
                      <a:pt x="7" y="9"/>
                    </a:cubicBezTo>
                    <a:cubicBezTo>
                      <a:pt x="7" y="10"/>
                      <a:pt x="6" y="10"/>
                      <a:pt x="5" y="10"/>
                    </a:cubicBezTo>
                    <a:cubicBezTo>
                      <a:pt x="3" y="10"/>
                      <a:pt x="3" y="7"/>
                      <a:pt x="0" y="7"/>
                    </a:cubicBezTo>
                    <a:cubicBezTo>
                      <a:pt x="1" y="5"/>
                      <a:pt x="3" y="3"/>
                      <a:pt x="4" y="3"/>
                    </a:cubicBezTo>
                    <a:cubicBezTo>
                      <a:pt x="6" y="4"/>
                      <a:pt x="6" y="3"/>
                      <a:pt x="5" y="2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8" name="Freeform 1825"/>
              <p:cNvSpPr/>
              <p:nvPr/>
            </p:nvSpPr>
            <p:spPr bwMode="auto">
              <a:xfrm>
                <a:off x="1601" y="420"/>
                <a:ext cx="21" cy="29"/>
              </a:xfrm>
              <a:custGeom>
                <a:avLst/>
                <a:gdLst>
                  <a:gd name="T0" fmla="*/ 0 w 9"/>
                  <a:gd name="T1" fmla="*/ 8 h 12"/>
                  <a:gd name="T2" fmla="*/ 6 w 9"/>
                  <a:gd name="T3" fmla="*/ 0 h 12"/>
                  <a:gd name="T4" fmla="*/ 9 w 9"/>
                  <a:gd name="T5" fmla="*/ 1 h 12"/>
                  <a:gd name="T6" fmla="*/ 4 w 9"/>
                  <a:gd name="T7" fmla="*/ 12 h 12"/>
                  <a:gd name="T8" fmla="*/ 1 w 9"/>
                  <a:gd name="T9" fmla="*/ 11 h 12"/>
                  <a:gd name="T10" fmla="*/ 0 w 9"/>
                  <a:gd name="T1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2">
                    <a:moveTo>
                      <a:pt x="0" y="8"/>
                    </a:moveTo>
                    <a:cubicBezTo>
                      <a:pt x="3" y="5"/>
                      <a:pt x="4" y="2"/>
                      <a:pt x="6" y="0"/>
                    </a:cubicBezTo>
                    <a:cubicBezTo>
                      <a:pt x="7" y="0"/>
                      <a:pt x="8" y="1"/>
                      <a:pt x="9" y="1"/>
                    </a:cubicBezTo>
                    <a:cubicBezTo>
                      <a:pt x="8" y="5"/>
                      <a:pt x="7" y="9"/>
                      <a:pt x="4" y="12"/>
                    </a:cubicBezTo>
                    <a:cubicBezTo>
                      <a:pt x="3" y="12"/>
                      <a:pt x="3" y="7"/>
                      <a:pt x="1" y="11"/>
                    </a:cubicBezTo>
                    <a:cubicBezTo>
                      <a:pt x="0" y="10"/>
                      <a:pt x="1" y="9"/>
                      <a:pt x="0" y="8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69" name="Freeform 1826"/>
              <p:cNvSpPr/>
              <p:nvPr/>
            </p:nvSpPr>
            <p:spPr bwMode="auto">
              <a:xfrm>
                <a:off x="1591" y="451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2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0" name="Freeform 1827"/>
              <p:cNvSpPr/>
              <p:nvPr/>
            </p:nvSpPr>
            <p:spPr bwMode="auto">
              <a:xfrm>
                <a:off x="1053" y="1135"/>
                <a:ext cx="66" cy="62"/>
              </a:xfrm>
              <a:custGeom>
                <a:avLst/>
                <a:gdLst>
                  <a:gd name="T0" fmla="*/ 28 w 28"/>
                  <a:gd name="T1" fmla="*/ 7 h 26"/>
                  <a:gd name="T2" fmla="*/ 15 w 28"/>
                  <a:gd name="T3" fmla="*/ 18 h 26"/>
                  <a:gd name="T4" fmla="*/ 7 w 28"/>
                  <a:gd name="T5" fmla="*/ 26 h 26"/>
                  <a:gd name="T6" fmla="*/ 3 w 28"/>
                  <a:gd name="T7" fmla="*/ 23 h 26"/>
                  <a:gd name="T8" fmla="*/ 1 w 28"/>
                  <a:gd name="T9" fmla="*/ 23 h 26"/>
                  <a:gd name="T10" fmla="*/ 2 w 28"/>
                  <a:gd name="T11" fmla="*/ 21 h 26"/>
                  <a:gd name="T12" fmla="*/ 5 w 28"/>
                  <a:gd name="T13" fmla="*/ 16 h 26"/>
                  <a:gd name="T14" fmla="*/ 1 w 28"/>
                  <a:gd name="T15" fmla="*/ 18 h 26"/>
                  <a:gd name="T16" fmla="*/ 1 w 28"/>
                  <a:gd name="T17" fmla="*/ 17 h 26"/>
                  <a:gd name="T18" fmla="*/ 2 w 28"/>
                  <a:gd name="T19" fmla="*/ 11 h 26"/>
                  <a:gd name="T20" fmla="*/ 7 w 28"/>
                  <a:gd name="T21" fmla="*/ 9 h 26"/>
                  <a:gd name="T22" fmla="*/ 13 w 28"/>
                  <a:gd name="T23" fmla="*/ 7 h 26"/>
                  <a:gd name="T24" fmla="*/ 21 w 28"/>
                  <a:gd name="T25" fmla="*/ 4 h 26"/>
                  <a:gd name="T26" fmla="*/ 27 w 28"/>
                  <a:gd name="T27" fmla="*/ 0 h 26"/>
                  <a:gd name="T28" fmla="*/ 28 w 28"/>
                  <a:gd name="T2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6">
                    <a:moveTo>
                      <a:pt x="28" y="7"/>
                    </a:moveTo>
                    <a:cubicBezTo>
                      <a:pt x="25" y="12"/>
                      <a:pt x="21" y="16"/>
                      <a:pt x="15" y="18"/>
                    </a:cubicBezTo>
                    <a:cubicBezTo>
                      <a:pt x="11" y="20"/>
                      <a:pt x="10" y="23"/>
                      <a:pt x="7" y="26"/>
                    </a:cubicBezTo>
                    <a:cubicBezTo>
                      <a:pt x="6" y="24"/>
                      <a:pt x="6" y="19"/>
                      <a:pt x="3" y="23"/>
                    </a:cubicBezTo>
                    <a:cubicBezTo>
                      <a:pt x="2" y="24"/>
                      <a:pt x="1" y="23"/>
                      <a:pt x="1" y="23"/>
                    </a:cubicBezTo>
                    <a:cubicBezTo>
                      <a:pt x="1" y="22"/>
                      <a:pt x="1" y="22"/>
                      <a:pt x="2" y="21"/>
                    </a:cubicBezTo>
                    <a:cubicBezTo>
                      <a:pt x="3" y="20"/>
                      <a:pt x="4" y="18"/>
                      <a:pt x="5" y="16"/>
                    </a:cubicBezTo>
                    <a:cubicBezTo>
                      <a:pt x="2" y="16"/>
                      <a:pt x="3" y="18"/>
                      <a:pt x="1" y="18"/>
                    </a:cubicBezTo>
                    <a:cubicBezTo>
                      <a:pt x="1" y="18"/>
                      <a:pt x="1" y="18"/>
                      <a:pt x="1" y="17"/>
                    </a:cubicBezTo>
                    <a:cubicBezTo>
                      <a:pt x="0" y="15"/>
                      <a:pt x="5" y="14"/>
                      <a:pt x="2" y="11"/>
                    </a:cubicBezTo>
                    <a:cubicBezTo>
                      <a:pt x="2" y="11"/>
                      <a:pt x="5" y="8"/>
                      <a:pt x="7" y="9"/>
                    </a:cubicBezTo>
                    <a:cubicBezTo>
                      <a:pt x="10" y="10"/>
                      <a:pt x="11" y="8"/>
                      <a:pt x="13" y="7"/>
                    </a:cubicBezTo>
                    <a:cubicBezTo>
                      <a:pt x="16" y="6"/>
                      <a:pt x="18" y="4"/>
                      <a:pt x="21" y="4"/>
                    </a:cubicBezTo>
                    <a:cubicBezTo>
                      <a:pt x="24" y="4"/>
                      <a:pt x="25" y="1"/>
                      <a:pt x="27" y="0"/>
                    </a:cubicBezTo>
                    <a:cubicBezTo>
                      <a:pt x="28" y="2"/>
                      <a:pt x="24" y="6"/>
                      <a:pt x="28" y="7"/>
                    </a:cubicBezTo>
                    <a:close/>
                  </a:path>
                </a:pathLst>
              </a:custGeom>
              <a:solidFill>
                <a:srgbClr val="FE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1" name="Freeform 1828"/>
              <p:cNvSpPr/>
              <p:nvPr/>
            </p:nvSpPr>
            <p:spPr bwMode="auto">
              <a:xfrm>
                <a:off x="993" y="1126"/>
                <a:ext cx="67" cy="47"/>
              </a:xfrm>
              <a:custGeom>
                <a:avLst/>
                <a:gdLst>
                  <a:gd name="T0" fmla="*/ 0 w 28"/>
                  <a:gd name="T1" fmla="*/ 8 h 20"/>
                  <a:gd name="T2" fmla="*/ 0 w 28"/>
                  <a:gd name="T3" fmla="*/ 3 h 20"/>
                  <a:gd name="T4" fmla="*/ 2 w 28"/>
                  <a:gd name="T5" fmla="*/ 2 h 20"/>
                  <a:gd name="T6" fmla="*/ 5 w 28"/>
                  <a:gd name="T7" fmla="*/ 3 h 20"/>
                  <a:gd name="T8" fmla="*/ 7 w 28"/>
                  <a:gd name="T9" fmla="*/ 1 h 20"/>
                  <a:gd name="T10" fmla="*/ 8 w 28"/>
                  <a:gd name="T11" fmla="*/ 2 h 20"/>
                  <a:gd name="T12" fmla="*/ 17 w 28"/>
                  <a:gd name="T13" fmla="*/ 5 h 20"/>
                  <a:gd name="T14" fmla="*/ 20 w 28"/>
                  <a:gd name="T15" fmla="*/ 5 h 20"/>
                  <a:gd name="T16" fmla="*/ 28 w 28"/>
                  <a:gd name="T17" fmla="*/ 5 h 20"/>
                  <a:gd name="T18" fmla="*/ 26 w 28"/>
                  <a:gd name="T19" fmla="*/ 6 h 20"/>
                  <a:gd name="T20" fmla="*/ 21 w 28"/>
                  <a:gd name="T21" fmla="*/ 6 h 20"/>
                  <a:gd name="T22" fmla="*/ 23 w 28"/>
                  <a:gd name="T23" fmla="*/ 12 h 20"/>
                  <a:gd name="T24" fmla="*/ 25 w 28"/>
                  <a:gd name="T25" fmla="*/ 14 h 20"/>
                  <a:gd name="T26" fmla="*/ 22 w 28"/>
                  <a:gd name="T27" fmla="*/ 19 h 20"/>
                  <a:gd name="T28" fmla="*/ 18 w 28"/>
                  <a:gd name="T29" fmla="*/ 16 h 20"/>
                  <a:gd name="T30" fmla="*/ 11 w 28"/>
                  <a:gd name="T31" fmla="*/ 8 h 20"/>
                  <a:gd name="T32" fmla="*/ 8 w 28"/>
                  <a:gd name="T33" fmla="*/ 14 h 20"/>
                  <a:gd name="T34" fmla="*/ 5 w 28"/>
                  <a:gd name="T35" fmla="*/ 15 h 20"/>
                  <a:gd name="T36" fmla="*/ 1 w 28"/>
                  <a:gd name="T37" fmla="*/ 13 h 20"/>
                  <a:gd name="T38" fmla="*/ 0 w 28"/>
                  <a:gd name="T39" fmla="*/ 9 h 20"/>
                  <a:gd name="T40" fmla="*/ 0 w 28"/>
                  <a:gd name="T41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" h="20">
                    <a:moveTo>
                      <a:pt x="0" y="8"/>
                    </a:moveTo>
                    <a:cubicBezTo>
                      <a:pt x="2" y="6"/>
                      <a:pt x="0" y="4"/>
                      <a:pt x="0" y="3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3" y="2"/>
                      <a:pt x="4" y="2"/>
                      <a:pt x="5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7" y="1"/>
                      <a:pt x="8" y="1"/>
                      <a:pt x="8" y="2"/>
                    </a:cubicBezTo>
                    <a:cubicBezTo>
                      <a:pt x="11" y="3"/>
                      <a:pt x="15" y="2"/>
                      <a:pt x="17" y="5"/>
                    </a:cubicBezTo>
                    <a:cubicBezTo>
                      <a:pt x="18" y="6"/>
                      <a:pt x="19" y="6"/>
                      <a:pt x="20" y="5"/>
                    </a:cubicBezTo>
                    <a:cubicBezTo>
                      <a:pt x="23" y="0"/>
                      <a:pt x="25" y="4"/>
                      <a:pt x="28" y="5"/>
                    </a:cubicBezTo>
                    <a:cubicBezTo>
                      <a:pt x="27" y="6"/>
                      <a:pt x="27" y="6"/>
                      <a:pt x="26" y="6"/>
                    </a:cubicBezTo>
                    <a:cubicBezTo>
                      <a:pt x="24" y="6"/>
                      <a:pt x="22" y="4"/>
                      <a:pt x="21" y="6"/>
                    </a:cubicBezTo>
                    <a:cubicBezTo>
                      <a:pt x="20" y="8"/>
                      <a:pt x="22" y="10"/>
                      <a:pt x="23" y="12"/>
                    </a:cubicBezTo>
                    <a:cubicBezTo>
                      <a:pt x="24" y="12"/>
                      <a:pt x="27" y="12"/>
                      <a:pt x="25" y="14"/>
                    </a:cubicBezTo>
                    <a:cubicBezTo>
                      <a:pt x="23" y="15"/>
                      <a:pt x="26" y="19"/>
                      <a:pt x="22" y="19"/>
                    </a:cubicBezTo>
                    <a:cubicBezTo>
                      <a:pt x="19" y="20"/>
                      <a:pt x="18" y="19"/>
                      <a:pt x="18" y="16"/>
                    </a:cubicBezTo>
                    <a:cubicBezTo>
                      <a:pt x="19" y="11"/>
                      <a:pt x="15" y="7"/>
                      <a:pt x="11" y="8"/>
                    </a:cubicBezTo>
                    <a:cubicBezTo>
                      <a:pt x="7" y="9"/>
                      <a:pt x="6" y="11"/>
                      <a:pt x="8" y="14"/>
                    </a:cubicBezTo>
                    <a:cubicBezTo>
                      <a:pt x="7" y="14"/>
                      <a:pt x="7" y="16"/>
                      <a:pt x="5" y="15"/>
                    </a:cubicBezTo>
                    <a:cubicBezTo>
                      <a:pt x="4" y="13"/>
                      <a:pt x="3" y="13"/>
                      <a:pt x="1" y="13"/>
                    </a:cubicBezTo>
                    <a:cubicBezTo>
                      <a:pt x="0" y="12"/>
                      <a:pt x="0" y="11"/>
                      <a:pt x="0" y="9"/>
                    </a:cubicBezTo>
                    <a:cubicBezTo>
                      <a:pt x="0" y="9"/>
                      <a:pt x="0" y="9"/>
                      <a:pt x="0" y="8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2" name="Freeform 1829"/>
              <p:cNvSpPr/>
              <p:nvPr/>
            </p:nvSpPr>
            <p:spPr bwMode="auto">
              <a:xfrm>
                <a:off x="1048" y="1081"/>
                <a:ext cx="64" cy="33"/>
              </a:xfrm>
              <a:custGeom>
                <a:avLst/>
                <a:gdLst>
                  <a:gd name="T0" fmla="*/ 0 w 27"/>
                  <a:gd name="T1" fmla="*/ 5 h 14"/>
                  <a:gd name="T2" fmla="*/ 11 w 27"/>
                  <a:gd name="T3" fmla="*/ 0 h 14"/>
                  <a:gd name="T4" fmla="*/ 12 w 27"/>
                  <a:gd name="T5" fmla="*/ 6 h 14"/>
                  <a:gd name="T6" fmla="*/ 18 w 27"/>
                  <a:gd name="T7" fmla="*/ 7 h 14"/>
                  <a:gd name="T8" fmla="*/ 15 w 27"/>
                  <a:gd name="T9" fmla="*/ 2 h 14"/>
                  <a:gd name="T10" fmla="*/ 18 w 27"/>
                  <a:gd name="T11" fmla="*/ 1 h 14"/>
                  <a:gd name="T12" fmla="*/ 21 w 27"/>
                  <a:gd name="T13" fmla="*/ 5 h 14"/>
                  <a:gd name="T14" fmla="*/ 27 w 27"/>
                  <a:gd name="T15" fmla="*/ 10 h 14"/>
                  <a:gd name="T16" fmla="*/ 20 w 27"/>
                  <a:gd name="T17" fmla="*/ 10 h 14"/>
                  <a:gd name="T18" fmla="*/ 17 w 27"/>
                  <a:gd name="T19" fmla="*/ 11 h 14"/>
                  <a:gd name="T20" fmla="*/ 17 w 27"/>
                  <a:gd name="T21" fmla="*/ 11 h 14"/>
                  <a:gd name="T22" fmla="*/ 12 w 27"/>
                  <a:gd name="T23" fmla="*/ 11 h 14"/>
                  <a:gd name="T24" fmla="*/ 12 w 27"/>
                  <a:gd name="T25" fmla="*/ 11 h 14"/>
                  <a:gd name="T26" fmla="*/ 9 w 27"/>
                  <a:gd name="T27" fmla="*/ 4 h 14"/>
                  <a:gd name="T28" fmla="*/ 0 w 27"/>
                  <a:gd name="T29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14">
                    <a:moveTo>
                      <a:pt x="0" y="5"/>
                    </a:moveTo>
                    <a:cubicBezTo>
                      <a:pt x="3" y="2"/>
                      <a:pt x="7" y="2"/>
                      <a:pt x="11" y="0"/>
                    </a:cubicBezTo>
                    <a:cubicBezTo>
                      <a:pt x="11" y="2"/>
                      <a:pt x="13" y="3"/>
                      <a:pt x="12" y="6"/>
                    </a:cubicBezTo>
                    <a:cubicBezTo>
                      <a:pt x="11" y="8"/>
                      <a:pt x="13" y="9"/>
                      <a:pt x="18" y="7"/>
                    </a:cubicBezTo>
                    <a:cubicBezTo>
                      <a:pt x="15" y="6"/>
                      <a:pt x="14" y="4"/>
                      <a:pt x="15" y="2"/>
                    </a:cubicBezTo>
                    <a:cubicBezTo>
                      <a:pt x="16" y="1"/>
                      <a:pt x="19" y="1"/>
                      <a:pt x="18" y="1"/>
                    </a:cubicBezTo>
                    <a:cubicBezTo>
                      <a:pt x="18" y="4"/>
                      <a:pt x="21" y="3"/>
                      <a:pt x="21" y="5"/>
                    </a:cubicBezTo>
                    <a:cubicBezTo>
                      <a:pt x="22" y="8"/>
                      <a:pt x="24" y="8"/>
                      <a:pt x="27" y="10"/>
                    </a:cubicBezTo>
                    <a:cubicBezTo>
                      <a:pt x="24" y="10"/>
                      <a:pt x="23" y="14"/>
                      <a:pt x="20" y="10"/>
                    </a:cubicBezTo>
                    <a:cubicBezTo>
                      <a:pt x="19" y="9"/>
                      <a:pt x="19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5" y="11"/>
                      <a:pt x="14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9" y="9"/>
                      <a:pt x="12" y="5"/>
                      <a:pt x="9" y="4"/>
                    </a:cubicBezTo>
                    <a:cubicBezTo>
                      <a:pt x="6" y="4"/>
                      <a:pt x="3" y="5"/>
                      <a:pt x="0" y="5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3" name="Freeform 1830"/>
              <p:cNvSpPr/>
              <p:nvPr/>
            </p:nvSpPr>
            <p:spPr bwMode="auto">
              <a:xfrm>
                <a:off x="1060" y="1104"/>
                <a:ext cx="33" cy="29"/>
              </a:xfrm>
              <a:custGeom>
                <a:avLst/>
                <a:gdLst>
                  <a:gd name="T0" fmla="*/ 12 w 14"/>
                  <a:gd name="T1" fmla="*/ 1 h 12"/>
                  <a:gd name="T2" fmla="*/ 13 w 14"/>
                  <a:gd name="T3" fmla="*/ 5 h 12"/>
                  <a:gd name="T4" fmla="*/ 12 w 14"/>
                  <a:gd name="T5" fmla="*/ 7 h 12"/>
                  <a:gd name="T6" fmla="*/ 9 w 14"/>
                  <a:gd name="T7" fmla="*/ 10 h 12"/>
                  <a:gd name="T8" fmla="*/ 2 w 14"/>
                  <a:gd name="T9" fmla="*/ 9 h 12"/>
                  <a:gd name="T10" fmla="*/ 3 w 14"/>
                  <a:gd name="T11" fmla="*/ 4 h 12"/>
                  <a:gd name="T12" fmla="*/ 4 w 14"/>
                  <a:gd name="T13" fmla="*/ 1 h 12"/>
                  <a:gd name="T14" fmla="*/ 7 w 14"/>
                  <a:gd name="T15" fmla="*/ 1 h 12"/>
                  <a:gd name="T16" fmla="*/ 7 w 14"/>
                  <a:gd name="T17" fmla="*/ 1 h 12"/>
                  <a:gd name="T18" fmla="*/ 12 w 14"/>
                  <a:gd name="T1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2">
                    <a:moveTo>
                      <a:pt x="12" y="1"/>
                    </a:moveTo>
                    <a:cubicBezTo>
                      <a:pt x="12" y="2"/>
                      <a:pt x="14" y="4"/>
                      <a:pt x="13" y="5"/>
                    </a:cubicBezTo>
                    <a:cubicBezTo>
                      <a:pt x="13" y="6"/>
                      <a:pt x="12" y="6"/>
                      <a:pt x="12" y="7"/>
                    </a:cubicBezTo>
                    <a:cubicBezTo>
                      <a:pt x="7" y="2"/>
                      <a:pt x="10" y="9"/>
                      <a:pt x="9" y="10"/>
                    </a:cubicBezTo>
                    <a:cubicBezTo>
                      <a:pt x="6" y="12"/>
                      <a:pt x="3" y="10"/>
                      <a:pt x="2" y="9"/>
                    </a:cubicBezTo>
                    <a:cubicBezTo>
                      <a:pt x="0" y="8"/>
                      <a:pt x="2" y="5"/>
                      <a:pt x="3" y="4"/>
                    </a:cubicBezTo>
                    <a:cubicBezTo>
                      <a:pt x="5" y="3"/>
                      <a:pt x="6" y="3"/>
                      <a:pt x="4" y="1"/>
                    </a:cubicBezTo>
                    <a:cubicBezTo>
                      <a:pt x="4" y="1"/>
                      <a:pt x="6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9" y="2"/>
                      <a:pt x="11" y="0"/>
                      <a:pt x="12" y="1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4" name="Freeform 1831"/>
              <p:cNvSpPr/>
              <p:nvPr/>
            </p:nvSpPr>
            <p:spPr bwMode="auto">
              <a:xfrm>
                <a:off x="1162" y="1064"/>
                <a:ext cx="31" cy="38"/>
              </a:xfrm>
              <a:custGeom>
                <a:avLst/>
                <a:gdLst>
                  <a:gd name="T0" fmla="*/ 12 w 13"/>
                  <a:gd name="T1" fmla="*/ 6 h 16"/>
                  <a:gd name="T2" fmla="*/ 11 w 13"/>
                  <a:gd name="T3" fmla="*/ 9 h 16"/>
                  <a:gd name="T4" fmla="*/ 8 w 13"/>
                  <a:gd name="T5" fmla="*/ 13 h 16"/>
                  <a:gd name="T6" fmla="*/ 7 w 13"/>
                  <a:gd name="T7" fmla="*/ 15 h 16"/>
                  <a:gd name="T8" fmla="*/ 5 w 13"/>
                  <a:gd name="T9" fmla="*/ 15 h 16"/>
                  <a:gd name="T10" fmla="*/ 6 w 13"/>
                  <a:gd name="T11" fmla="*/ 12 h 16"/>
                  <a:gd name="T12" fmla="*/ 6 w 13"/>
                  <a:gd name="T13" fmla="*/ 11 h 16"/>
                  <a:gd name="T14" fmla="*/ 5 w 13"/>
                  <a:gd name="T15" fmla="*/ 6 h 16"/>
                  <a:gd name="T16" fmla="*/ 5 w 13"/>
                  <a:gd name="T17" fmla="*/ 2 h 16"/>
                  <a:gd name="T18" fmla="*/ 10 w 13"/>
                  <a:gd name="T19" fmla="*/ 2 h 16"/>
                  <a:gd name="T20" fmla="*/ 12 w 13"/>
                  <a:gd name="T21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6">
                    <a:moveTo>
                      <a:pt x="12" y="6"/>
                    </a:moveTo>
                    <a:cubicBezTo>
                      <a:pt x="11" y="8"/>
                      <a:pt x="12" y="9"/>
                      <a:pt x="11" y="9"/>
                    </a:cubicBezTo>
                    <a:cubicBezTo>
                      <a:pt x="6" y="7"/>
                      <a:pt x="7" y="10"/>
                      <a:pt x="8" y="13"/>
                    </a:cubicBezTo>
                    <a:cubicBezTo>
                      <a:pt x="9" y="14"/>
                      <a:pt x="8" y="15"/>
                      <a:pt x="7" y="15"/>
                    </a:cubicBezTo>
                    <a:cubicBezTo>
                      <a:pt x="7" y="16"/>
                      <a:pt x="6" y="15"/>
                      <a:pt x="5" y="15"/>
                    </a:cubicBezTo>
                    <a:cubicBezTo>
                      <a:pt x="10" y="15"/>
                      <a:pt x="0" y="11"/>
                      <a:pt x="6" y="12"/>
                    </a:cubicBezTo>
                    <a:cubicBezTo>
                      <a:pt x="6" y="12"/>
                      <a:pt x="6" y="11"/>
                      <a:pt x="6" y="11"/>
                    </a:cubicBezTo>
                    <a:cubicBezTo>
                      <a:pt x="4" y="9"/>
                      <a:pt x="6" y="7"/>
                      <a:pt x="5" y="6"/>
                    </a:cubicBezTo>
                    <a:cubicBezTo>
                      <a:pt x="5" y="4"/>
                      <a:pt x="5" y="2"/>
                      <a:pt x="5" y="2"/>
                    </a:cubicBezTo>
                    <a:cubicBezTo>
                      <a:pt x="6" y="0"/>
                      <a:pt x="8" y="3"/>
                      <a:pt x="10" y="2"/>
                    </a:cubicBezTo>
                    <a:cubicBezTo>
                      <a:pt x="10" y="4"/>
                      <a:pt x="13" y="5"/>
                      <a:pt x="12" y="6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5" name="Freeform 1832"/>
              <p:cNvSpPr/>
              <p:nvPr/>
            </p:nvSpPr>
            <p:spPr bwMode="auto">
              <a:xfrm>
                <a:off x="1027" y="1093"/>
                <a:ext cx="33" cy="30"/>
              </a:xfrm>
              <a:custGeom>
                <a:avLst/>
                <a:gdLst>
                  <a:gd name="T0" fmla="*/ 0 w 14"/>
                  <a:gd name="T1" fmla="*/ 9 h 13"/>
                  <a:gd name="T2" fmla="*/ 9 w 14"/>
                  <a:gd name="T3" fmla="*/ 0 h 13"/>
                  <a:gd name="T4" fmla="*/ 14 w 14"/>
                  <a:gd name="T5" fmla="*/ 3 h 13"/>
                  <a:gd name="T6" fmla="*/ 3 w 14"/>
                  <a:gd name="T7" fmla="*/ 13 h 13"/>
                  <a:gd name="T8" fmla="*/ 3 w 14"/>
                  <a:gd name="T9" fmla="*/ 13 h 13"/>
                  <a:gd name="T10" fmla="*/ 0 w 14"/>
                  <a:gd name="T1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3">
                    <a:moveTo>
                      <a:pt x="0" y="9"/>
                    </a:moveTo>
                    <a:cubicBezTo>
                      <a:pt x="5" y="9"/>
                      <a:pt x="8" y="5"/>
                      <a:pt x="9" y="0"/>
                    </a:cubicBezTo>
                    <a:cubicBezTo>
                      <a:pt x="10" y="2"/>
                      <a:pt x="13" y="1"/>
                      <a:pt x="14" y="3"/>
                    </a:cubicBezTo>
                    <a:cubicBezTo>
                      <a:pt x="8" y="4"/>
                      <a:pt x="6" y="9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1"/>
                      <a:pt x="1" y="11"/>
                      <a:pt x="0" y="9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6" name="Freeform 1833"/>
              <p:cNvSpPr/>
              <p:nvPr/>
            </p:nvSpPr>
            <p:spPr bwMode="auto">
              <a:xfrm>
                <a:off x="1069" y="1131"/>
                <a:ext cx="17" cy="21"/>
              </a:xfrm>
              <a:custGeom>
                <a:avLst/>
                <a:gdLst>
                  <a:gd name="T0" fmla="*/ 0 w 7"/>
                  <a:gd name="T1" fmla="*/ 4 h 9"/>
                  <a:gd name="T2" fmla="*/ 5 w 7"/>
                  <a:gd name="T3" fmla="*/ 0 h 9"/>
                  <a:gd name="T4" fmla="*/ 6 w 7"/>
                  <a:gd name="T5" fmla="*/ 4 h 9"/>
                  <a:gd name="T6" fmla="*/ 5 w 7"/>
                  <a:gd name="T7" fmla="*/ 8 h 9"/>
                  <a:gd name="T8" fmla="*/ 2 w 7"/>
                  <a:gd name="T9" fmla="*/ 7 h 9"/>
                  <a:gd name="T10" fmla="*/ 0 w 7"/>
                  <a:gd name="T11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9">
                    <a:moveTo>
                      <a:pt x="0" y="4"/>
                    </a:moveTo>
                    <a:cubicBezTo>
                      <a:pt x="1" y="2"/>
                      <a:pt x="3" y="1"/>
                      <a:pt x="5" y="0"/>
                    </a:cubicBezTo>
                    <a:cubicBezTo>
                      <a:pt x="5" y="2"/>
                      <a:pt x="5" y="3"/>
                      <a:pt x="6" y="4"/>
                    </a:cubicBezTo>
                    <a:cubicBezTo>
                      <a:pt x="7" y="6"/>
                      <a:pt x="7" y="7"/>
                      <a:pt x="5" y="8"/>
                    </a:cubicBezTo>
                    <a:cubicBezTo>
                      <a:pt x="4" y="9"/>
                      <a:pt x="3" y="7"/>
                      <a:pt x="2" y="7"/>
                    </a:cubicBezTo>
                    <a:cubicBezTo>
                      <a:pt x="1" y="6"/>
                      <a:pt x="1" y="5"/>
                      <a:pt x="0" y="4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7" name="Freeform 1834"/>
              <p:cNvSpPr/>
              <p:nvPr/>
            </p:nvSpPr>
            <p:spPr bwMode="auto">
              <a:xfrm>
                <a:off x="1027" y="1195"/>
                <a:ext cx="16" cy="16"/>
              </a:xfrm>
              <a:custGeom>
                <a:avLst/>
                <a:gdLst>
                  <a:gd name="T0" fmla="*/ 7 w 7"/>
                  <a:gd name="T1" fmla="*/ 4 h 7"/>
                  <a:gd name="T2" fmla="*/ 6 w 7"/>
                  <a:gd name="T3" fmla="*/ 7 h 7"/>
                  <a:gd name="T4" fmla="*/ 1 w 7"/>
                  <a:gd name="T5" fmla="*/ 4 h 7"/>
                  <a:gd name="T6" fmla="*/ 0 w 7"/>
                  <a:gd name="T7" fmla="*/ 0 h 7"/>
                  <a:gd name="T8" fmla="*/ 3 w 7"/>
                  <a:gd name="T9" fmla="*/ 0 h 7"/>
                  <a:gd name="T10" fmla="*/ 3 w 7"/>
                  <a:gd name="T11" fmla="*/ 0 h 7"/>
                  <a:gd name="T12" fmla="*/ 6 w 7"/>
                  <a:gd name="T13" fmla="*/ 1 h 7"/>
                  <a:gd name="T14" fmla="*/ 7 w 7"/>
                  <a:gd name="T15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5"/>
                      <a:pt x="7" y="6"/>
                      <a:pt x="6" y="7"/>
                    </a:cubicBezTo>
                    <a:cubicBezTo>
                      <a:pt x="5" y="5"/>
                      <a:pt x="2" y="6"/>
                      <a:pt x="1" y="4"/>
                    </a:cubicBezTo>
                    <a:cubicBezTo>
                      <a:pt x="0" y="3"/>
                      <a:pt x="1" y="1"/>
                      <a:pt x="0" y="0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6" y="0"/>
                      <a:pt x="6" y="1"/>
                    </a:cubicBezTo>
                    <a:cubicBezTo>
                      <a:pt x="7" y="2"/>
                      <a:pt x="7" y="3"/>
                      <a:pt x="7" y="4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8" name="Freeform 1835"/>
              <p:cNvSpPr/>
              <p:nvPr/>
            </p:nvSpPr>
            <p:spPr bwMode="auto">
              <a:xfrm>
                <a:off x="1069" y="1192"/>
                <a:ext cx="19" cy="12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1 h 5"/>
                  <a:gd name="T4" fmla="*/ 0 w 8"/>
                  <a:gd name="T5" fmla="*/ 5 h 5"/>
                  <a:gd name="T6" fmla="*/ 7 w 8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7" y="0"/>
                      <a:pt x="7" y="0"/>
                      <a:pt x="8" y="1"/>
                    </a:cubicBezTo>
                    <a:cubicBezTo>
                      <a:pt x="6" y="4"/>
                      <a:pt x="3" y="4"/>
                      <a:pt x="0" y="5"/>
                    </a:cubicBezTo>
                    <a:cubicBezTo>
                      <a:pt x="1" y="2"/>
                      <a:pt x="4" y="2"/>
                      <a:pt x="7" y="0"/>
                    </a:cubicBezTo>
                    <a:close/>
                  </a:path>
                </a:pathLst>
              </a:custGeom>
              <a:solidFill>
                <a:srgbClr val="F1A5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79" name="Freeform 1836"/>
              <p:cNvSpPr/>
              <p:nvPr/>
            </p:nvSpPr>
            <p:spPr bwMode="auto">
              <a:xfrm>
                <a:off x="1105" y="1116"/>
                <a:ext cx="14" cy="24"/>
              </a:xfrm>
              <a:custGeom>
                <a:avLst/>
                <a:gdLst>
                  <a:gd name="T0" fmla="*/ 0 w 6"/>
                  <a:gd name="T1" fmla="*/ 5 h 10"/>
                  <a:gd name="T2" fmla="*/ 6 w 6"/>
                  <a:gd name="T3" fmla="*/ 2 h 10"/>
                  <a:gd name="T4" fmla="*/ 0 w 6"/>
                  <a:gd name="T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10">
                    <a:moveTo>
                      <a:pt x="0" y="5"/>
                    </a:moveTo>
                    <a:cubicBezTo>
                      <a:pt x="3" y="5"/>
                      <a:pt x="3" y="0"/>
                      <a:pt x="6" y="2"/>
                    </a:cubicBezTo>
                    <a:cubicBezTo>
                      <a:pt x="3" y="1"/>
                      <a:pt x="5" y="10"/>
                      <a:pt x="0" y="5"/>
                    </a:cubicBezTo>
                    <a:close/>
                  </a:path>
                </a:pathLst>
              </a:custGeom>
              <a:solidFill>
                <a:srgbClr val="FE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0" name="Freeform 1837"/>
              <p:cNvSpPr/>
              <p:nvPr/>
            </p:nvSpPr>
            <p:spPr bwMode="auto">
              <a:xfrm>
                <a:off x="1043" y="1207"/>
                <a:ext cx="22" cy="14"/>
              </a:xfrm>
              <a:custGeom>
                <a:avLst/>
                <a:gdLst>
                  <a:gd name="T0" fmla="*/ 2 w 9"/>
                  <a:gd name="T1" fmla="*/ 5 h 6"/>
                  <a:gd name="T2" fmla="*/ 6 w 9"/>
                  <a:gd name="T3" fmla="*/ 0 h 6"/>
                  <a:gd name="T4" fmla="*/ 8 w 9"/>
                  <a:gd name="T5" fmla="*/ 0 h 6"/>
                  <a:gd name="T6" fmla="*/ 7 w 9"/>
                  <a:gd name="T7" fmla="*/ 2 h 6"/>
                  <a:gd name="T8" fmla="*/ 4 w 9"/>
                  <a:gd name="T9" fmla="*/ 5 h 6"/>
                  <a:gd name="T10" fmla="*/ 2 w 9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6">
                    <a:moveTo>
                      <a:pt x="2" y="5"/>
                    </a:moveTo>
                    <a:cubicBezTo>
                      <a:pt x="0" y="1"/>
                      <a:pt x="6" y="3"/>
                      <a:pt x="6" y="0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9" y="1"/>
                      <a:pt x="7" y="2"/>
                      <a:pt x="7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4" y="6"/>
                      <a:pt x="3" y="6"/>
                      <a:pt x="2" y="5"/>
                    </a:cubicBezTo>
                    <a:close/>
                  </a:path>
                </a:pathLst>
              </a:custGeom>
              <a:solidFill>
                <a:srgbClr val="F0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1" name="Freeform 1838"/>
              <p:cNvSpPr/>
              <p:nvPr/>
            </p:nvSpPr>
            <p:spPr bwMode="auto">
              <a:xfrm>
                <a:off x="1088" y="1119"/>
                <a:ext cx="17" cy="12"/>
              </a:xfrm>
              <a:custGeom>
                <a:avLst/>
                <a:gdLst>
                  <a:gd name="T0" fmla="*/ 7 w 7"/>
                  <a:gd name="T1" fmla="*/ 4 h 5"/>
                  <a:gd name="T2" fmla="*/ 0 w 7"/>
                  <a:gd name="T3" fmla="*/ 4 h 5"/>
                  <a:gd name="T4" fmla="*/ 7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7" y="4"/>
                    </a:moveTo>
                    <a:cubicBezTo>
                      <a:pt x="5" y="5"/>
                      <a:pt x="3" y="3"/>
                      <a:pt x="0" y="4"/>
                    </a:cubicBezTo>
                    <a:cubicBezTo>
                      <a:pt x="3" y="2"/>
                      <a:pt x="5" y="0"/>
                      <a:pt x="7" y="4"/>
                    </a:cubicBezTo>
                    <a:close/>
                  </a:path>
                </a:pathLst>
              </a:custGeom>
              <a:solidFill>
                <a:srgbClr val="FE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2" name="Freeform 1839"/>
              <p:cNvSpPr/>
              <p:nvPr/>
            </p:nvSpPr>
            <p:spPr bwMode="auto">
              <a:xfrm>
                <a:off x="1060" y="1133"/>
                <a:ext cx="9" cy="14"/>
              </a:xfrm>
              <a:custGeom>
                <a:avLst/>
                <a:gdLst>
                  <a:gd name="T0" fmla="*/ 4 w 4"/>
                  <a:gd name="T1" fmla="*/ 3 h 6"/>
                  <a:gd name="T2" fmla="*/ 1 w 4"/>
                  <a:gd name="T3" fmla="*/ 6 h 6"/>
                  <a:gd name="T4" fmla="*/ 2 w 4"/>
                  <a:gd name="T5" fmla="*/ 1 h 6"/>
                  <a:gd name="T6" fmla="*/ 4 w 4"/>
                  <a:gd name="T7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4" y="3"/>
                    </a:moveTo>
                    <a:cubicBezTo>
                      <a:pt x="2" y="3"/>
                      <a:pt x="3" y="5"/>
                      <a:pt x="1" y="6"/>
                    </a:cubicBezTo>
                    <a:cubicBezTo>
                      <a:pt x="1" y="4"/>
                      <a:pt x="0" y="2"/>
                      <a:pt x="2" y="1"/>
                    </a:cubicBezTo>
                    <a:cubicBezTo>
                      <a:pt x="3" y="0"/>
                      <a:pt x="4" y="2"/>
                      <a:pt x="4" y="3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3" name="Freeform 1840"/>
              <p:cNvSpPr/>
              <p:nvPr/>
            </p:nvSpPr>
            <p:spPr bwMode="auto">
              <a:xfrm>
                <a:off x="1150" y="1014"/>
                <a:ext cx="12" cy="14"/>
              </a:xfrm>
              <a:custGeom>
                <a:avLst/>
                <a:gdLst>
                  <a:gd name="T0" fmla="*/ 0 w 5"/>
                  <a:gd name="T1" fmla="*/ 3 h 6"/>
                  <a:gd name="T2" fmla="*/ 5 w 5"/>
                  <a:gd name="T3" fmla="*/ 0 h 6"/>
                  <a:gd name="T4" fmla="*/ 0 w 5"/>
                  <a:gd name="T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0" y="3"/>
                    </a:moveTo>
                    <a:cubicBezTo>
                      <a:pt x="1" y="0"/>
                      <a:pt x="4" y="1"/>
                      <a:pt x="5" y="0"/>
                    </a:cubicBezTo>
                    <a:cubicBezTo>
                      <a:pt x="4" y="1"/>
                      <a:pt x="5" y="6"/>
                      <a:pt x="0" y="3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4" name="Freeform 1841"/>
              <p:cNvSpPr/>
              <p:nvPr/>
            </p:nvSpPr>
            <p:spPr bwMode="auto">
              <a:xfrm>
                <a:off x="1005" y="1116"/>
                <a:ext cx="12" cy="15"/>
              </a:xfrm>
              <a:custGeom>
                <a:avLst/>
                <a:gdLst>
                  <a:gd name="T0" fmla="*/ 5 w 5"/>
                  <a:gd name="T1" fmla="*/ 2 h 6"/>
                  <a:gd name="T2" fmla="*/ 3 w 5"/>
                  <a:gd name="T3" fmla="*/ 6 h 6"/>
                  <a:gd name="T4" fmla="*/ 3 w 5"/>
                  <a:gd name="T5" fmla="*/ 6 h 6"/>
                  <a:gd name="T6" fmla="*/ 1 w 5"/>
                  <a:gd name="T7" fmla="*/ 1 h 6"/>
                  <a:gd name="T8" fmla="*/ 3 w 5"/>
                  <a:gd name="T9" fmla="*/ 0 h 6"/>
                  <a:gd name="T10" fmla="*/ 5 w 5"/>
                  <a:gd name="T11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5" y="2"/>
                    </a:moveTo>
                    <a:cubicBezTo>
                      <a:pt x="5" y="3"/>
                      <a:pt x="4" y="4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1" y="4"/>
                      <a:pt x="0" y="3"/>
                      <a:pt x="1" y="1"/>
                    </a:cubicBezTo>
                    <a:cubicBezTo>
                      <a:pt x="2" y="1"/>
                      <a:pt x="2" y="0"/>
                      <a:pt x="3" y="0"/>
                    </a:cubicBezTo>
                    <a:cubicBezTo>
                      <a:pt x="4" y="1"/>
                      <a:pt x="4" y="1"/>
                      <a:pt x="5" y="2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5" name="Freeform 1842"/>
              <p:cNvSpPr/>
              <p:nvPr/>
            </p:nvSpPr>
            <p:spPr bwMode="auto">
              <a:xfrm>
                <a:off x="1060" y="1204"/>
                <a:ext cx="9" cy="7"/>
              </a:xfrm>
              <a:custGeom>
                <a:avLst/>
                <a:gdLst>
                  <a:gd name="T0" fmla="*/ 0 w 4"/>
                  <a:gd name="T1" fmla="*/ 3 h 3"/>
                  <a:gd name="T2" fmla="*/ 1 w 4"/>
                  <a:gd name="T3" fmla="*/ 1 h 3"/>
                  <a:gd name="T4" fmla="*/ 4 w 4"/>
                  <a:gd name="T5" fmla="*/ 0 h 3"/>
                  <a:gd name="T6" fmla="*/ 0 w 4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3">
                    <a:moveTo>
                      <a:pt x="0" y="3"/>
                    </a:moveTo>
                    <a:cubicBezTo>
                      <a:pt x="0" y="3"/>
                      <a:pt x="1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4" y="3"/>
                      <a:pt x="2" y="3"/>
                      <a:pt x="0" y="3"/>
                    </a:cubicBezTo>
                    <a:close/>
                  </a:path>
                </a:pathLst>
              </a:custGeom>
              <a:solidFill>
                <a:srgbClr val="D9BD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6" name="Freeform 1843"/>
              <p:cNvSpPr/>
              <p:nvPr/>
            </p:nvSpPr>
            <p:spPr bwMode="auto">
              <a:xfrm>
                <a:off x="1034" y="1123"/>
                <a:ext cx="9" cy="15"/>
              </a:xfrm>
              <a:custGeom>
                <a:avLst/>
                <a:gdLst>
                  <a:gd name="T0" fmla="*/ 0 w 4"/>
                  <a:gd name="T1" fmla="*/ 0 h 6"/>
                  <a:gd name="T2" fmla="*/ 2 w 4"/>
                  <a:gd name="T3" fmla="*/ 6 h 6"/>
                  <a:gd name="T4" fmla="*/ 0 w 4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6">
                    <a:moveTo>
                      <a:pt x="0" y="0"/>
                    </a:moveTo>
                    <a:cubicBezTo>
                      <a:pt x="4" y="1"/>
                      <a:pt x="2" y="3"/>
                      <a:pt x="2" y="6"/>
                    </a:cubicBezTo>
                    <a:cubicBezTo>
                      <a:pt x="1" y="3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7" name="Freeform 1844"/>
              <p:cNvSpPr/>
              <p:nvPr/>
            </p:nvSpPr>
            <p:spPr bwMode="auto">
              <a:xfrm>
                <a:off x="1012" y="1112"/>
                <a:ext cx="12" cy="9"/>
              </a:xfrm>
              <a:custGeom>
                <a:avLst/>
                <a:gdLst>
                  <a:gd name="T0" fmla="*/ 2 w 5"/>
                  <a:gd name="T1" fmla="*/ 4 h 4"/>
                  <a:gd name="T2" fmla="*/ 0 w 5"/>
                  <a:gd name="T3" fmla="*/ 3 h 4"/>
                  <a:gd name="T4" fmla="*/ 4 w 5"/>
                  <a:gd name="T5" fmla="*/ 1 h 4"/>
                  <a:gd name="T6" fmla="*/ 5 w 5"/>
                  <a:gd name="T7" fmla="*/ 1 h 4"/>
                  <a:gd name="T8" fmla="*/ 2 w 5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1" y="4"/>
                      <a:pt x="0" y="4"/>
                      <a:pt x="0" y="3"/>
                    </a:cubicBezTo>
                    <a:cubicBezTo>
                      <a:pt x="0" y="0"/>
                      <a:pt x="1" y="0"/>
                      <a:pt x="4" y="1"/>
                    </a:cubicBezTo>
                    <a:cubicBezTo>
                      <a:pt x="4" y="1"/>
                      <a:pt x="4" y="1"/>
                      <a:pt x="5" y="1"/>
                    </a:cubicBezTo>
                    <a:cubicBezTo>
                      <a:pt x="4" y="2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8" name="Freeform 1845"/>
              <p:cNvSpPr/>
              <p:nvPr/>
            </p:nvSpPr>
            <p:spPr bwMode="auto">
              <a:xfrm>
                <a:off x="1119" y="1128"/>
                <a:ext cx="5" cy="10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2 h 4"/>
                  <a:gd name="T4" fmla="*/ 1 w 2"/>
                  <a:gd name="T5" fmla="*/ 3 h 4"/>
                  <a:gd name="T6" fmla="*/ 0 w 2"/>
                  <a:gd name="T7" fmla="*/ 1 h 4"/>
                  <a:gd name="T8" fmla="*/ 2 w 2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3"/>
                      <a:pt x="1" y="4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E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89" name="Freeform 1846"/>
              <p:cNvSpPr/>
              <p:nvPr/>
            </p:nvSpPr>
            <p:spPr bwMode="auto">
              <a:xfrm>
                <a:off x="1034" y="1192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0 w 3"/>
                  <a:gd name="T3" fmla="*/ 1 h 3"/>
                  <a:gd name="T4" fmla="*/ 3 w 3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2"/>
                      <a:pt x="1" y="3"/>
                      <a:pt x="0" y="1"/>
                    </a:cubicBezTo>
                    <a:cubicBezTo>
                      <a:pt x="2" y="1"/>
                      <a:pt x="3" y="0"/>
                      <a:pt x="3" y="2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0" name="Freeform 1847"/>
              <p:cNvSpPr/>
              <p:nvPr/>
            </p:nvSpPr>
            <p:spPr bwMode="auto">
              <a:xfrm>
                <a:off x="1264" y="964"/>
                <a:ext cx="47" cy="41"/>
              </a:xfrm>
              <a:custGeom>
                <a:avLst/>
                <a:gdLst>
                  <a:gd name="T0" fmla="*/ 20 w 20"/>
                  <a:gd name="T1" fmla="*/ 4 h 17"/>
                  <a:gd name="T2" fmla="*/ 16 w 20"/>
                  <a:gd name="T3" fmla="*/ 5 h 17"/>
                  <a:gd name="T4" fmla="*/ 19 w 20"/>
                  <a:gd name="T5" fmla="*/ 10 h 17"/>
                  <a:gd name="T6" fmla="*/ 13 w 20"/>
                  <a:gd name="T7" fmla="*/ 17 h 17"/>
                  <a:gd name="T8" fmla="*/ 5 w 20"/>
                  <a:gd name="T9" fmla="*/ 13 h 17"/>
                  <a:gd name="T10" fmla="*/ 11 w 20"/>
                  <a:gd name="T11" fmla="*/ 4 h 17"/>
                  <a:gd name="T12" fmla="*/ 0 w 20"/>
                  <a:gd name="T13" fmla="*/ 7 h 17"/>
                  <a:gd name="T14" fmla="*/ 4 w 20"/>
                  <a:gd name="T15" fmla="*/ 0 h 17"/>
                  <a:gd name="T16" fmla="*/ 9 w 20"/>
                  <a:gd name="T17" fmla="*/ 3 h 17"/>
                  <a:gd name="T18" fmla="*/ 20 w 20"/>
                  <a:gd name="T19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" h="17">
                    <a:moveTo>
                      <a:pt x="20" y="4"/>
                    </a:moveTo>
                    <a:cubicBezTo>
                      <a:pt x="19" y="8"/>
                      <a:pt x="17" y="4"/>
                      <a:pt x="16" y="5"/>
                    </a:cubicBezTo>
                    <a:cubicBezTo>
                      <a:pt x="16" y="7"/>
                      <a:pt x="19" y="8"/>
                      <a:pt x="19" y="10"/>
                    </a:cubicBezTo>
                    <a:cubicBezTo>
                      <a:pt x="15" y="10"/>
                      <a:pt x="12" y="13"/>
                      <a:pt x="13" y="17"/>
                    </a:cubicBezTo>
                    <a:cubicBezTo>
                      <a:pt x="10" y="17"/>
                      <a:pt x="7" y="17"/>
                      <a:pt x="5" y="13"/>
                    </a:cubicBezTo>
                    <a:cubicBezTo>
                      <a:pt x="8" y="11"/>
                      <a:pt x="11" y="10"/>
                      <a:pt x="11" y="4"/>
                    </a:cubicBezTo>
                    <a:cubicBezTo>
                      <a:pt x="8" y="9"/>
                      <a:pt x="3" y="5"/>
                      <a:pt x="0" y="7"/>
                    </a:cubicBezTo>
                    <a:cubicBezTo>
                      <a:pt x="2" y="5"/>
                      <a:pt x="4" y="3"/>
                      <a:pt x="4" y="0"/>
                    </a:cubicBezTo>
                    <a:cubicBezTo>
                      <a:pt x="4" y="4"/>
                      <a:pt x="5" y="6"/>
                      <a:pt x="9" y="3"/>
                    </a:cubicBezTo>
                    <a:cubicBezTo>
                      <a:pt x="13" y="1"/>
                      <a:pt x="16" y="2"/>
                      <a:pt x="20" y="4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1" name="Freeform 1848"/>
              <p:cNvSpPr/>
              <p:nvPr/>
            </p:nvSpPr>
            <p:spPr bwMode="auto">
              <a:xfrm>
                <a:off x="1278" y="943"/>
                <a:ext cx="12" cy="9"/>
              </a:xfrm>
              <a:custGeom>
                <a:avLst/>
                <a:gdLst>
                  <a:gd name="T0" fmla="*/ 0 w 5"/>
                  <a:gd name="T1" fmla="*/ 2 h 4"/>
                  <a:gd name="T2" fmla="*/ 5 w 5"/>
                  <a:gd name="T3" fmla="*/ 1 h 4"/>
                  <a:gd name="T4" fmla="*/ 3 w 5"/>
                  <a:gd name="T5" fmla="*/ 4 h 4"/>
                  <a:gd name="T6" fmla="*/ 0 w 5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0" y="2"/>
                    </a:moveTo>
                    <a:cubicBezTo>
                      <a:pt x="2" y="0"/>
                      <a:pt x="3" y="1"/>
                      <a:pt x="5" y="1"/>
                    </a:cubicBezTo>
                    <a:cubicBezTo>
                      <a:pt x="5" y="2"/>
                      <a:pt x="5" y="4"/>
                      <a:pt x="3" y="4"/>
                    </a:cubicBezTo>
                    <a:cubicBezTo>
                      <a:pt x="2" y="4"/>
                      <a:pt x="0" y="4"/>
                      <a:pt x="0" y="2"/>
                    </a:cubicBezTo>
                    <a:close/>
                  </a:path>
                </a:pathLst>
              </a:custGeom>
              <a:solidFill>
                <a:srgbClr val="FE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2" name="Freeform 1849"/>
              <p:cNvSpPr/>
              <p:nvPr/>
            </p:nvSpPr>
            <p:spPr bwMode="auto">
              <a:xfrm>
                <a:off x="1333" y="912"/>
                <a:ext cx="9" cy="9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1 h 4"/>
                  <a:gd name="T4" fmla="*/ 0 w 4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cubicBezTo>
                      <a:pt x="0" y="1"/>
                      <a:pt x="1" y="0"/>
                      <a:pt x="4" y="1"/>
                    </a:cubicBezTo>
                    <a:cubicBezTo>
                      <a:pt x="3" y="2"/>
                      <a:pt x="1" y="2"/>
                      <a:pt x="0" y="4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3" name="Freeform 1850"/>
              <p:cNvSpPr/>
              <p:nvPr/>
            </p:nvSpPr>
            <p:spPr bwMode="auto">
              <a:xfrm>
                <a:off x="1231" y="1009"/>
                <a:ext cx="7" cy="5"/>
              </a:xfrm>
              <a:custGeom>
                <a:avLst/>
                <a:gdLst>
                  <a:gd name="T0" fmla="*/ 1 w 3"/>
                  <a:gd name="T1" fmla="*/ 2 h 2"/>
                  <a:gd name="T2" fmla="*/ 0 w 3"/>
                  <a:gd name="T3" fmla="*/ 1 h 2"/>
                  <a:gd name="T4" fmla="*/ 1 w 3"/>
                  <a:gd name="T5" fmla="*/ 0 h 2"/>
                  <a:gd name="T6" fmla="*/ 3 w 3"/>
                  <a:gd name="T7" fmla="*/ 1 h 2"/>
                  <a:gd name="T8" fmla="*/ 1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2"/>
                      <a:pt x="2" y="2"/>
                      <a:pt x="1" y="2"/>
                    </a:cubicBezTo>
                    <a:close/>
                  </a:path>
                </a:pathLst>
              </a:custGeom>
              <a:solidFill>
                <a:srgbClr val="FE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4" name="Freeform 1851"/>
              <p:cNvSpPr/>
              <p:nvPr/>
            </p:nvSpPr>
            <p:spPr bwMode="auto">
              <a:xfrm>
                <a:off x="1300" y="997"/>
                <a:ext cx="9" cy="3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1 h 1"/>
                  <a:gd name="T4" fmla="*/ 0 w 4"/>
                  <a:gd name="T5" fmla="*/ 0 h 1"/>
                  <a:gd name="T6" fmla="*/ 4 w 4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2" y="1"/>
                      <a:pt x="1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E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5" name="Freeform 1852"/>
              <p:cNvSpPr/>
              <p:nvPr/>
            </p:nvSpPr>
            <p:spPr bwMode="auto">
              <a:xfrm>
                <a:off x="1373" y="845"/>
                <a:ext cx="31" cy="67"/>
              </a:xfrm>
              <a:custGeom>
                <a:avLst/>
                <a:gdLst>
                  <a:gd name="T0" fmla="*/ 11 w 13"/>
                  <a:gd name="T1" fmla="*/ 21 h 28"/>
                  <a:gd name="T2" fmla="*/ 9 w 13"/>
                  <a:gd name="T3" fmla="*/ 21 h 28"/>
                  <a:gd name="T4" fmla="*/ 3 w 13"/>
                  <a:gd name="T5" fmla="*/ 27 h 28"/>
                  <a:gd name="T6" fmla="*/ 2 w 13"/>
                  <a:gd name="T7" fmla="*/ 26 h 28"/>
                  <a:gd name="T8" fmla="*/ 3 w 13"/>
                  <a:gd name="T9" fmla="*/ 20 h 28"/>
                  <a:gd name="T10" fmla="*/ 3 w 13"/>
                  <a:gd name="T11" fmla="*/ 19 h 28"/>
                  <a:gd name="T12" fmla="*/ 0 w 13"/>
                  <a:gd name="T13" fmla="*/ 7 h 28"/>
                  <a:gd name="T14" fmla="*/ 2 w 13"/>
                  <a:gd name="T15" fmla="*/ 0 h 28"/>
                  <a:gd name="T16" fmla="*/ 10 w 13"/>
                  <a:gd name="T17" fmla="*/ 7 h 28"/>
                  <a:gd name="T18" fmla="*/ 10 w 13"/>
                  <a:gd name="T19" fmla="*/ 9 h 28"/>
                  <a:gd name="T20" fmla="*/ 6 w 13"/>
                  <a:gd name="T21" fmla="*/ 13 h 28"/>
                  <a:gd name="T22" fmla="*/ 5 w 13"/>
                  <a:gd name="T23" fmla="*/ 17 h 28"/>
                  <a:gd name="T24" fmla="*/ 9 w 13"/>
                  <a:gd name="T25" fmla="*/ 17 h 28"/>
                  <a:gd name="T26" fmla="*/ 9 w 13"/>
                  <a:gd name="T27" fmla="*/ 15 h 28"/>
                  <a:gd name="T28" fmla="*/ 10 w 13"/>
                  <a:gd name="T29" fmla="*/ 14 h 28"/>
                  <a:gd name="T30" fmla="*/ 11 w 13"/>
                  <a:gd name="T31" fmla="*/ 14 h 28"/>
                  <a:gd name="T32" fmla="*/ 11 w 13"/>
                  <a:gd name="T33" fmla="*/ 21 h 28"/>
                  <a:gd name="T34" fmla="*/ 11 w 13"/>
                  <a:gd name="T35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28">
                    <a:moveTo>
                      <a:pt x="11" y="21"/>
                    </a:moveTo>
                    <a:cubicBezTo>
                      <a:pt x="10" y="21"/>
                      <a:pt x="9" y="20"/>
                      <a:pt x="9" y="21"/>
                    </a:cubicBezTo>
                    <a:cubicBezTo>
                      <a:pt x="9" y="25"/>
                      <a:pt x="4" y="24"/>
                      <a:pt x="3" y="27"/>
                    </a:cubicBezTo>
                    <a:cubicBezTo>
                      <a:pt x="3" y="28"/>
                      <a:pt x="1" y="27"/>
                      <a:pt x="2" y="26"/>
                    </a:cubicBezTo>
                    <a:cubicBezTo>
                      <a:pt x="3" y="24"/>
                      <a:pt x="0" y="22"/>
                      <a:pt x="3" y="20"/>
                    </a:cubicBezTo>
                    <a:cubicBezTo>
                      <a:pt x="4" y="20"/>
                      <a:pt x="4" y="19"/>
                      <a:pt x="3" y="19"/>
                    </a:cubicBezTo>
                    <a:cubicBezTo>
                      <a:pt x="1" y="15"/>
                      <a:pt x="2" y="11"/>
                      <a:pt x="0" y="7"/>
                    </a:cubicBezTo>
                    <a:cubicBezTo>
                      <a:pt x="0" y="4"/>
                      <a:pt x="2" y="3"/>
                      <a:pt x="2" y="0"/>
                    </a:cubicBezTo>
                    <a:cubicBezTo>
                      <a:pt x="4" y="4"/>
                      <a:pt x="5" y="8"/>
                      <a:pt x="10" y="7"/>
                    </a:cubicBezTo>
                    <a:cubicBezTo>
                      <a:pt x="11" y="7"/>
                      <a:pt x="11" y="8"/>
                      <a:pt x="10" y="9"/>
                    </a:cubicBezTo>
                    <a:cubicBezTo>
                      <a:pt x="9" y="10"/>
                      <a:pt x="7" y="12"/>
                      <a:pt x="6" y="13"/>
                    </a:cubicBezTo>
                    <a:cubicBezTo>
                      <a:pt x="5" y="14"/>
                      <a:pt x="5" y="15"/>
                      <a:pt x="5" y="17"/>
                    </a:cubicBezTo>
                    <a:cubicBezTo>
                      <a:pt x="6" y="18"/>
                      <a:pt x="8" y="17"/>
                      <a:pt x="9" y="17"/>
                    </a:cubicBezTo>
                    <a:cubicBezTo>
                      <a:pt x="11" y="16"/>
                      <a:pt x="9" y="16"/>
                      <a:pt x="9" y="15"/>
                    </a:cubicBezTo>
                    <a:cubicBezTo>
                      <a:pt x="8" y="15"/>
                      <a:pt x="9" y="14"/>
                      <a:pt x="10" y="14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2" y="17"/>
                      <a:pt x="13" y="19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lose/>
                  </a:path>
                </a:pathLst>
              </a:custGeom>
              <a:solidFill>
                <a:srgbClr val="FE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6" name="Freeform 1853"/>
              <p:cNvSpPr/>
              <p:nvPr/>
            </p:nvSpPr>
            <p:spPr bwMode="auto">
              <a:xfrm>
                <a:off x="1352" y="800"/>
                <a:ext cx="31" cy="34"/>
              </a:xfrm>
              <a:custGeom>
                <a:avLst/>
                <a:gdLst>
                  <a:gd name="T0" fmla="*/ 9 w 13"/>
                  <a:gd name="T1" fmla="*/ 4 h 14"/>
                  <a:gd name="T2" fmla="*/ 11 w 13"/>
                  <a:gd name="T3" fmla="*/ 8 h 14"/>
                  <a:gd name="T4" fmla="*/ 13 w 13"/>
                  <a:gd name="T5" fmla="*/ 10 h 14"/>
                  <a:gd name="T6" fmla="*/ 12 w 13"/>
                  <a:gd name="T7" fmla="*/ 12 h 14"/>
                  <a:gd name="T8" fmla="*/ 10 w 13"/>
                  <a:gd name="T9" fmla="*/ 10 h 14"/>
                  <a:gd name="T10" fmla="*/ 2 w 13"/>
                  <a:gd name="T11" fmla="*/ 6 h 14"/>
                  <a:gd name="T12" fmla="*/ 2 w 13"/>
                  <a:gd name="T13" fmla="*/ 2 h 14"/>
                  <a:gd name="T14" fmla="*/ 6 w 13"/>
                  <a:gd name="T15" fmla="*/ 3 h 14"/>
                  <a:gd name="T16" fmla="*/ 9 w 13"/>
                  <a:gd name="T17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4">
                    <a:moveTo>
                      <a:pt x="9" y="4"/>
                    </a:moveTo>
                    <a:cubicBezTo>
                      <a:pt x="10" y="5"/>
                      <a:pt x="6" y="8"/>
                      <a:pt x="11" y="8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3" y="11"/>
                      <a:pt x="13" y="11"/>
                      <a:pt x="12" y="12"/>
                    </a:cubicBezTo>
                    <a:cubicBezTo>
                      <a:pt x="12" y="11"/>
                      <a:pt x="10" y="10"/>
                      <a:pt x="10" y="10"/>
                    </a:cubicBezTo>
                    <a:cubicBezTo>
                      <a:pt x="5" y="14"/>
                      <a:pt x="4" y="8"/>
                      <a:pt x="2" y="6"/>
                    </a:cubicBezTo>
                    <a:cubicBezTo>
                      <a:pt x="0" y="5"/>
                      <a:pt x="1" y="3"/>
                      <a:pt x="2" y="2"/>
                    </a:cubicBezTo>
                    <a:cubicBezTo>
                      <a:pt x="4" y="0"/>
                      <a:pt x="5" y="4"/>
                      <a:pt x="6" y="3"/>
                    </a:cubicBezTo>
                    <a:cubicBezTo>
                      <a:pt x="8" y="3"/>
                      <a:pt x="9" y="3"/>
                      <a:pt x="9" y="4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7" name="Freeform 1854"/>
              <p:cNvSpPr/>
              <p:nvPr/>
            </p:nvSpPr>
            <p:spPr bwMode="auto">
              <a:xfrm>
                <a:off x="1366" y="900"/>
                <a:ext cx="9" cy="10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3 w 4"/>
                  <a:gd name="T5" fmla="*/ 0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3"/>
                      <a:pt x="0" y="1"/>
                      <a:pt x="1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4" y="1"/>
                      <a:pt x="2" y="2"/>
                      <a:pt x="2" y="4"/>
                    </a:cubicBezTo>
                    <a:close/>
                  </a:path>
                </a:pathLst>
              </a:custGeom>
              <a:solidFill>
                <a:srgbClr val="FE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8" name="Freeform 1855"/>
              <p:cNvSpPr/>
              <p:nvPr/>
            </p:nvSpPr>
            <p:spPr bwMode="auto">
              <a:xfrm>
                <a:off x="972" y="950"/>
                <a:ext cx="166" cy="185"/>
              </a:xfrm>
              <a:custGeom>
                <a:avLst/>
                <a:gdLst>
                  <a:gd name="T0" fmla="*/ 21 w 70"/>
                  <a:gd name="T1" fmla="*/ 69 h 78"/>
                  <a:gd name="T2" fmla="*/ 17 w 70"/>
                  <a:gd name="T3" fmla="*/ 71 h 78"/>
                  <a:gd name="T4" fmla="*/ 16 w 70"/>
                  <a:gd name="T5" fmla="*/ 71 h 78"/>
                  <a:gd name="T6" fmla="*/ 16 w 70"/>
                  <a:gd name="T7" fmla="*/ 71 h 78"/>
                  <a:gd name="T8" fmla="*/ 9 w 70"/>
                  <a:gd name="T9" fmla="*/ 76 h 78"/>
                  <a:gd name="T10" fmla="*/ 6 w 70"/>
                  <a:gd name="T11" fmla="*/ 78 h 78"/>
                  <a:gd name="T12" fmla="*/ 5 w 70"/>
                  <a:gd name="T13" fmla="*/ 70 h 78"/>
                  <a:gd name="T14" fmla="*/ 7 w 70"/>
                  <a:gd name="T15" fmla="*/ 69 h 78"/>
                  <a:gd name="T16" fmla="*/ 10 w 70"/>
                  <a:gd name="T17" fmla="*/ 67 h 78"/>
                  <a:gd name="T18" fmla="*/ 14 w 70"/>
                  <a:gd name="T19" fmla="*/ 56 h 78"/>
                  <a:gd name="T20" fmla="*/ 8 w 70"/>
                  <a:gd name="T21" fmla="*/ 54 h 78"/>
                  <a:gd name="T22" fmla="*/ 8 w 70"/>
                  <a:gd name="T23" fmla="*/ 49 h 78"/>
                  <a:gd name="T24" fmla="*/ 4 w 70"/>
                  <a:gd name="T25" fmla="*/ 45 h 78"/>
                  <a:gd name="T26" fmla="*/ 0 w 70"/>
                  <a:gd name="T27" fmla="*/ 43 h 78"/>
                  <a:gd name="T28" fmla="*/ 11 w 70"/>
                  <a:gd name="T29" fmla="*/ 43 h 78"/>
                  <a:gd name="T30" fmla="*/ 7 w 70"/>
                  <a:gd name="T31" fmla="*/ 36 h 78"/>
                  <a:gd name="T32" fmla="*/ 9 w 70"/>
                  <a:gd name="T33" fmla="*/ 36 h 78"/>
                  <a:gd name="T34" fmla="*/ 13 w 70"/>
                  <a:gd name="T35" fmla="*/ 35 h 78"/>
                  <a:gd name="T36" fmla="*/ 12 w 70"/>
                  <a:gd name="T37" fmla="*/ 33 h 78"/>
                  <a:gd name="T38" fmla="*/ 9 w 70"/>
                  <a:gd name="T39" fmla="*/ 32 h 78"/>
                  <a:gd name="T40" fmla="*/ 6 w 70"/>
                  <a:gd name="T41" fmla="*/ 31 h 78"/>
                  <a:gd name="T42" fmla="*/ 6 w 70"/>
                  <a:gd name="T43" fmla="*/ 24 h 78"/>
                  <a:gd name="T44" fmla="*/ 10 w 70"/>
                  <a:gd name="T45" fmla="*/ 12 h 78"/>
                  <a:gd name="T46" fmla="*/ 15 w 70"/>
                  <a:gd name="T47" fmla="*/ 12 h 78"/>
                  <a:gd name="T48" fmla="*/ 16 w 70"/>
                  <a:gd name="T49" fmla="*/ 5 h 78"/>
                  <a:gd name="T50" fmla="*/ 24 w 70"/>
                  <a:gd name="T51" fmla="*/ 8 h 78"/>
                  <a:gd name="T52" fmla="*/ 26 w 70"/>
                  <a:gd name="T53" fmla="*/ 8 h 78"/>
                  <a:gd name="T54" fmla="*/ 52 w 70"/>
                  <a:gd name="T55" fmla="*/ 7 h 78"/>
                  <a:gd name="T56" fmla="*/ 56 w 70"/>
                  <a:gd name="T57" fmla="*/ 5 h 78"/>
                  <a:gd name="T58" fmla="*/ 63 w 70"/>
                  <a:gd name="T59" fmla="*/ 3 h 78"/>
                  <a:gd name="T60" fmla="*/ 63 w 70"/>
                  <a:gd name="T61" fmla="*/ 3 h 78"/>
                  <a:gd name="T62" fmla="*/ 64 w 70"/>
                  <a:gd name="T63" fmla="*/ 0 h 78"/>
                  <a:gd name="T64" fmla="*/ 69 w 70"/>
                  <a:gd name="T65" fmla="*/ 3 h 78"/>
                  <a:gd name="T66" fmla="*/ 67 w 70"/>
                  <a:gd name="T67" fmla="*/ 8 h 78"/>
                  <a:gd name="T68" fmla="*/ 61 w 70"/>
                  <a:gd name="T69" fmla="*/ 11 h 78"/>
                  <a:gd name="T70" fmla="*/ 58 w 70"/>
                  <a:gd name="T71" fmla="*/ 12 h 78"/>
                  <a:gd name="T72" fmla="*/ 62 w 70"/>
                  <a:gd name="T73" fmla="*/ 11 h 78"/>
                  <a:gd name="T74" fmla="*/ 61 w 70"/>
                  <a:gd name="T75" fmla="*/ 15 h 78"/>
                  <a:gd name="T76" fmla="*/ 57 w 70"/>
                  <a:gd name="T77" fmla="*/ 19 h 78"/>
                  <a:gd name="T78" fmla="*/ 53 w 70"/>
                  <a:gd name="T79" fmla="*/ 22 h 78"/>
                  <a:gd name="T80" fmla="*/ 49 w 70"/>
                  <a:gd name="T81" fmla="*/ 17 h 78"/>
                  <a:gd name="T82" fmla="*/ 50 w 70"/>
                  <a:gd name="T83" fmla="*/ 12 h 78"/>
                  <a:gd name="T84" fmla="*/ 45 w 70"/>
                  <a:gd name="T85" fmla="*/ 21 h 78"/>
                  <a:gd name="T86" fmla="*/ 43 w 70"/>
                  <a:gd name="T87" fmla="*/ 24 h 78"/>
                  <a:gd name="T88" fmla="*/ 42 w 70"/>
                  <a:gd name="T89" fmla="*/ 24 h 78"/>
                  <a:gd name="T90" fmla="*/ 43 w 70"/>
                  <a:gd name="T91" fmla="*/ 25 h 78"/>
                  <a:gd name="T92" fmla="*/ 44 w 70"/>
                  <a:gd name="T93" fmla="*/ 27 h 78"/>
                  <a:gd name="T94" fmla="*/ 45 w 70"/>
                  <a:gd name="T95" fmla="*/ 28 h 78"/>
                  <a:gd name="T96" fmla="*/ 44 w 70"/>
                  <a:gd name="T97" fmla="*/ 29 h 78"/>
                  <a:gd name="T98" fmla="*/ 31 w 70"/>
                  <a:gd name="T99" fmla="*/ 29 h 78"/>
                  <a:gd name="T100" fmla="*/ 34 w 70"/>
                  <a:gd name="T101" fmla="*/ 42 h 78"/>
                  <a:gd name="T102" fmla="*/ 37 w 70"/>
                  <a:gd name="T103" fmla="*/ 45 h 78"/>
                  <a:gd name="T104" fmla="*/ 40 w 70"/>
                  <a:gd name="T105" fmla="*/ 47 h 78"/>
                  <a:gd name="T106" fmla="*/ 38 w 70"/>
                  <a:gd name="T107" fmla="*/ 48 h 78"/>
                  <a:gd name="T108" fmla="*/ 30 w 70"/>
                  <a:gd name="T109" fmla="*/ 49 h 78"/>
                  <a:gd name="T110" fmla="*/ 31 w 70"/>
                  <a:gd name="T111" fmla="*/ 55 h 78"/>
                  <a:gd name="T112" fmla="*/ 25 w 70"/>
                  <a:gd name="T113" fmla="*/ 57 h 78"/>
                  <a:gd name="T114" fmla="*/ 26 w 70"/>
                  <a:gd name="T115" fmla="*/ 55 h 78"/>
                  <a:gd name="T116" fmla="*/ 24 w 70"/>
                  <a:gd name="T117" fmla="*/ 57 h 78"/>
                  <a:gd name="T118" fmla="*/ 24 w 70"/>
                  <a:gd name="T119" fmla="*/ 57 h 78"/>
                  <a:gd name="T120" fmla="*/ 26 w 70"/>
                  <a:gd name="T121" fmla="*/ 57 h 78"/>
                  <a:gd name="T122" fmla="*/ 24 w 70"/>
                  <a:gd name="T123" fmla="*/ 60 h 78"/>
                  <a:gd name="T124" fmla="*/ 21 w 70"/>
                  <a:gd name="T125" fmla="*/ 6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0" h="78">
                    <a:moveTo>
                      <a:pt x="21" y="69"/>
                    </a:moveTo>
                    <a:cubicBezTo>
                      <a:pt x="19" y="69"/>
                      <a:pt x="18" y="70"/>
                      <a:pt x="17" y="71"/>
                    </a:cubicBezTo>
                    <a:cubicBezTo>
                      <a:pt x="17" y="71"/>
                      <a:pt x="16" y="71"/>
                      <a:pt x="16" y="71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4" y="73"/>
                      <a:pt x="12" y="74"/>
                      <a:pt x="9" y="76"/>
                    </a:cubicBezTo>
                    <a:cubicBezTo>
                      <a:pt x="8" y="76"/>
                      <a:pt x="7" y="77"/>
                      <a:pt x="6" y="78"/>
                    </a:cubicBezTo>
                    <a:cubicBezTo>
                      <a:pt x="4" y="75"/>
                      <a:pt x="5" y="72"/>
                      <a:pt x="5" y="70"/>
                    </a:cubicBezTo>
                    <a:cubicBezTo>
                      <a:pt x="6" y="68"/>
                      <a:pt x="6" y="68"/>
                      <a:pt x="7" y="69"/>
                    </a:cubicBezTo>
                    <a:cubicBezTo>
                      <a:pt x="10" y="72"/>
                      <a:pt x="10" y="68"/>
                      <a:pt x="10" y="67"/>
                    </a:cubicBezTo>
                    <a:cubicBezTo>
                      <a:pt x="11" y="60"/>
                      <a:pt x="11" y="60"/>
                      <a:pt x="14" y="56"/>
                    </a:cubicBezTo>
                    <a:cubicBezTo>
                      <a:pt x="12" y="55"/>
                      <a:pt x="10" y="55"/>
                      <a:pt x="8" y="54"/>
                    </a:cubicBezTo>
                    <a:cubicBezTo>
                      <a:pt x="10" y="52"/>
                      <a:pt x="8" y="50"/>
                      <a:pt x="8" y="49"/>
                    </a:cubicBezTo>
                    <a:cubicBezTo>
                      <a:pt x="9" y="45"/>
                      <a:pt x="9" y="44"/>
                      <a:pt x="4" y="45"/>
                    </a:cubicBezTo>
                    <a:cubicBezTo>
                      <a:pt x="2" y="46"/>
                      <a:pt x="2" y="43"/>
                      <a:pt x="0" y="43"/>
                    </a:cubicBezTo>
                    <a:cubicBezTo>
                      <a:pt x="4" y="40"/>
                      <a:pt x="7" y="41"/>
                      <a:pt x="11" y="43"/>
                    </a:cubicBezTo>
                    <a:cubicBezTo>
                      <a:pt x="10" y="40"/>
                      <a:pt x="5" y="40"/>
                      <a:pt x="7" y="36"/>
                    </a:cubicBezTo>
                    <a:cubicBezTo>
                      <a:pt x="8" y="36"/>
                      <a:pt x="8" y="36"/>
                      <a:pt x="9" y="36"/>
                    </a:cubicBezTo>
                    <a:cubicBezTo>
                      <a:pt x="10" y="36"/>
                      <a:pt x="11" y="37"/>
                      <a:pt x="13" y="35"/>
                    </a:cubicBezTo>
                    <a:cubicBezTo>
                      <a:pt x="14" y="34"/>
                      <a:pt x="13" y="34"/>
                      <a:pt x="12" y="33"/>
                    </a:cubicBezTo>
                    <a:cubicBezTo>
                      <a:pt x="11" y="33"/>
                      <a:pt x="11" y="30"/>
                      <a:pt x="9" y="32"/>
                    </a:cubicBezTo>
                    <a:cubicBezTo>
                      <a:pt x="8" y="33"/>
                      <a:pt x="7" y="33"/>
                      <a:pt x="6" y="31"/>
                    </a:cubicBezTo>
                    <a:cubicBezTo>
                      <a:pt x="8" y="29"/>
                      <a:pt x="4" y="26"/>
                      <a:pt x="6" y="24"/>
                    </a:cubicBezTo>
                    <a:cubicBezTo>
                      <a:pt x="7" y="20"/>
                      <a:pt x="9" y="16"/>
                      <a:pt x="10" y="12"/>
                    </a:cubicBezTo>
                    <a:cubicBezTo>
                      <a:pt x="11" y="9"/>
                      <a:pt x="13" y="11"/>
                      <a:pt x="15" y="12"/>
                    </a:cubicBezTo>
                    <a:cubicBezTo>
                      <a:pt x="15" y="10"/>
                      <a:pt x="15" y="7"/>
                      <a:pt x="16" y="5"/>
                    </a:cubicBezTo>
                    <a:cubicBezTo>
                      <a:pt x="20" y="5"/>
                      <a:pt x="22" y="7"/>
                      <a:pt x="24" y="8"/>
                    </a:cubicBezTo>
                    <a:cubicBezTo>
                      <a:pt x="25" y="8"/>
                      <a:pt x="26" y="8"/>
                      <a:pt x="26" y="8"/>
                    </a:cubicBezTo>
                    <a:cubicBezTo>
                      <a:pt x="35" y="8"/>
                      <a:pt x="44" y="8"/>
                      <a:pt x="52" y="7"/>
                    </a:cubicBezTo>
                    <a:cubicBezTo>
                      <a:pt x="54" y="6"/>
                      <a:pt x="55" y="6"/>
                      <a:pt x="56" y="5"/>
                    </a:cubicBezTo>
                    <a:cubicBezTo>
                      <a:pt x="58" y="3"/>
                      <a:pt x="60" y="4"/>
                      <a:pt x="63" y="3"/>
                    </a:cubicBezTo>
                    <a:cubicBezTo>
                      <a:pt x="63" y="3"/>
                      <a:pt x="64" y="4"/>
                      <a:pt x="63" y="3"/>
                    </a:cubicBezTo>
                    <a:cubicBezTo>
                      <a:pt x="62" y="1"/>
                      <a:pt x="63" y="0"/>
                      <a:pt x="64" y="0"/>
                    </a:cubicBezTo>
                    <a:cubicBezTo>
                      <a:pt x="66" y="1"/>
                      <a:pt x="68" y="1"/>
                      <a:pt x="69" y="3"/>
                    </a:cubicBezTo>
                    <a:cubicBezTo>
                      <a:pt x="70" y="5"/>
                      <a:pt x="69" y="7"/>
                      <a:pt x="67" y="8"/>
                    </a:cubicBezTo>
                    <a:cubicBezTo>
                      <a:pt x="65" y="10"/>
                      <a:pt x="63" y="10"/>
                      <a:pt x="61" y="11"/>
                    </a:cubicBezTo>
                    <a:cubicBezTo>
                      <a:pt x="60" y="12"/>
                      <a:pt x="59" y="12"/>
                      <a:pt x="58" y="12"/>
                    </a:cubicBezTo>
                    <a:cubicBezTo>
                      <a:pt x="59" y="12"/>
                      <a:pt x="60" y="12"/>
                      <a:pt x="62" y="11"/>
                    </a:cubicBezTo>
                    <a:cubicBezTo>
                      <a:pt x="63" y="12"/>
                      <a:pt x="62" y="14"/>
                      <a:pt x="61" y="15"/>
                    </a:cubicBezTo>
                    <a:cubicBezTo>
                      <a:pt x="60" y="16"/>
                      <a:pt x="58" y="17"/>
                      <a:pt x="57" y="19"/>
                    </a:cubicBezTo>
                    <a:cubicBezTo>
                      <a:pt x="56" y="20"/>
                      <a:pt x="55" y="22"/>
                      <a:pt x="53" y="22"/>
                    </a:cubicBezTo>
                    <a:cubicBezTo>
                      <a:pt x="51" y="21"/>
                      <a:pt x="49" y="19"/>
                      <a:pt x="49" y="17"/>
                    </a:cubicBezTo>
                    <a:cubicBezTo>
                      <a:pt x="48" y="16"/>
                      <a:pt x="48" y="13"/>
                      <a:pt x="50" y="12"/>
                    </a:cubicBezTo>
                    <a:cubicBezTo>
                      <a:pt x="49" y="15"/>
                      <a:pt x="46" y="17"/>
                      <a:pt x="45" y="21"/>
                    </a:cubicBezTo>
                    <a:cubicBezTo>
                      <a:pt x="45" y="22"/>
                      <a:pt x="45" y="24"/>
                      <a:pt x="43" y="24"/>
                    </a:cubicBezTo>
                    <a:cubicBezTo>
                      <a:pt x="43" y="24"/>
                      <a:pt x="42" y="24"/>
                      <a:pt x="42" y="24"/>
                    </a:cubicBezTo>
                    <a:cubicBezTo>
                      <a:pt x="42" y="25"/>
                      <a:pt x="42" y="25"/>
                      <a:pt x="43" y="25"/>
                    </a:cubicBezTo>
                    <a:cubicBezTo>
                      <a:pt x="43" y="25"/>
                      <a:pt x="44" y="26"/>
                      <a:pt x="44" y="27"/>
                    </a:cubicBezTo>
                    <a:cubicBezTo>
                      <a:pt x="44" y="27"/>
                      <a:pt x="44" y="27"/>
                      <a:pt x="45" y="28"/>
                    </a:cubicBezTo>
                    <a:cubicBezTo>
                      <a:pt x="44" y="28"/>
                      <a:pt x="44" y="29"/>
                      <a:pt x="44" y="29"/>
                    </a:cubicBezTo>
                    <a:cubicBezTo>
                      <a:pt x="40" y="27"/>
                      <a:pt x="36" y="29"/>
                      <a:pt x="31" y="29"/>
                    </a:cubicBezTo>
                    <a:cubicBezTo>
                      <a:pt x="37" y="32"/>
                      <a:pt x="34" y="37"/>
                      <a:pt x="34" y="42"/>
                    </a:cubicBezTo>
                    <a:cubicBezTo>
                      <a:pt x="34" y="44"/>
                      <a:pt x="33" y="47"/>
                      <a:pt x="37" y="45"/>
                    </a:cubicBezTo>
                    <a:cubicBezTo>
                      <a:pt x="39" y="45"/>
                      <a:pt x="40" y="46"/>
                      <a:pt x="40" y="47"/>
                    </a:cubicBezTo>
                    <a:cubicBezTo>
                      <a:pt x="40" y="49"/>
                      <a:pt x="38" y="48"/>
                      <a:pt x="38" y="48"/>
                    </a:cubicBezTo>
                    <a:cubicBezTo>
                      <a:pt x="36" y="49"/>
                      <a:pt x="34" y="50"/>
                      <a:pt x="30" y="49"/>
                    </a:cubicBezTo>
                    <a:cubicBezTo>
                      <a:pt x="35" y="52"/>
                      <a:pt x="36" y="54"/>
                      <a:pt x="31" y="55"/>
                    </a:cubicBezTo>
                    <a:cubicBezTo>
                      <a:pt x="29" y="55"/>
                      <a:pt x="29" y="60"/>
                      <a:pt x="25" y="57"/>
                    </a:cubicBezTo>
                    <a:cubicBezTo>
                      <a:pt x="25" y="56"/>
                      <a:pt x="25" y="56"/>
                      <a:pt x="26" y="55"/>
                    </a:cubicBezTo>
                    <a:cubicBezTo>
                      <a:pt x="25" y="55"/>
                      <a:pt x="25" y="56"/>
                      <a:pt x="24" y="57"/>
                    </a:cubicBezTo>
                    <a:cubicBezTo>
                      <a:pt x="24" y="57"/>
                      <a:pt x="23" y="57"/>
                      <a:pt x="24" y="57"/>
                    </a:cubicBezTo>
                    <a:cubicBezTo>
                      <a:pt x="25" y="57"/>
                      <a:pt x="25" y="57"/>
                      <a:pt x="26" y="57"/>
                    </a:cubicBezTo>
                    <a:cubicBezTo>
                      <a:pt x="25" y="58"/>
                      <a:pt x="26" y="60"/>
                      <a:pt x="24" y="60"/>
                    </a:cubicBezTo>
                    <a:cubicBezTo>
                      <a:pt x="20" y="62"/>
                      <a:pt x="20" y="65"/>
                      <a:pt x="21" y="69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599" name="Freeform 1856"/>
              <p:cNvSpPr/>
              <p:nvPr/>
            </p:nvSpPr>
            <p:spPr bwMode="auto">
              <a:xfrm>
                <a:off x="1069" y="974"/>
                <a:ext cx="64" cy="42"/>
              </a:xfrm>
              <a:custGeom>
                <a:avLst/>
                <a:gdLst>
                  <a:gd name="T0" fmla="*/ 4 w 27"/>
                  <a:gd name="T1" fmla="*/ 18 h 18"/>
                  <a:gd name="T2" fmla="*/ 3 w 27"/>
                  <a:gd name="T3" fmla="*/ 18 h 18"/>
                  <a:gd name="T4" fmla="*/ 2 w 27"/>
                  <a:gd name="T5" fmla="*/ 14 h 18"/>
                  <a:gd name="T6" fmla="*/ 3 w 27"/>
                  <a:gd name="T7" fmla="*/ 13 h 18"/>
                  <a:gd name="T8" fmla="*/ 7 w 27"/>
                  <a:gd name="T9" fmla="*/ 3 h 18"/>
                  <a:gd name="T10" fmla="*/ 11 w 27"/>
                  <a:gd name="T11" fmla="*/ 0 h 18"/>
                  <a:gd name="T12" fmla="*/ 11 w 27"/>
                  <a:gd name="T13" fmla="*/ 6 h 18"/>
                  <a:gd name="T14" fmla="*/ 9 w 27"/>
                  <a:gd name="T15" fmla="*/ 4 h 18"/>
                  <a:gd name="T16" fmla="*/ 12 w 27"/>
                  <a:gd name="T17" fmla="*/ 11 h 18"/>
                  <a:gd name="T18" fmla="*/ 15 w 27"/>
                  <a:gd name="T19" fmla="*/ 8 h 18"/>
                  <a:gd name="T20" fmla="*/ 17 w 27"/>
                  <a:gd name="T21" fmla="*/ 9 h 18"/>
                  <a:gd name="T22" fmla="*/ 18 w 27"/>
                  <a:gd name="T23" fmla="*/ 11 h 18"/>
                  <a:gd name="T24" fmla="*/ 26 w 27"/>
                  <a:gd name="T25" fmla="*/ 11 h 18"/>
                  <a:gd name="T26" fmla="*/ 23 w 27"/>
                  <a:gd name="T27" fmla="*/ 15 h 18"/>
                  <a:gd name="T28" fmla="*/ 9 w 27"/>
                  <a:gd name="T29" fmla="*/ 17 h 18"/>
                  <a:gd name="T30" fmla="*/ 4 w 27"/>
                  <a:gd name="T31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18">
                    <a:moveTo>
                      <a:pt x="4" y="18"/>
                    </a:moveTo>
                    <a:cubicBezTo>
                      <a:pt x="3" y="18"/>
                      <a:pt x="3" y="18"/>
                      <a:pt x="3" y="18"/>
                    </a:cubicBezTo>
                    <a:cubicBezTo>
                      <a:pt x="2" y="16"/>
                      <a:pt x="3" y="15"/>
                      <a:pt x="2" y="14"/>
                    </a:cubicBezTo>
                    <a:cubicBezTo>
                      <a:pt x="2" y="13"/>
                      <a:pt x="3" y="13"/>
                      <a:pt x="3" y="13"/>
                    </a:cubicBezTo>
                    <a:cubicBezTo>
                      <a:pt x="0" y="8"/>
                      <a:pt x="7" y="7"/>
                      <a:pt x="7" y="3"/>
                    </a:cubicBezTo>
                    <a:cubicBezTo>
                      <a:pt x="7" y="1"/>
                      <a:pt x="9" y="1"/>
                      <a:pt x="11" y="0"/>
                    </a:cubicBezTo>
                    <a:cubicBezTo>
                      <a:pt x="11" y="2"/>
                      <a:pt x="12" y="4"/>
                      <a:pt x="11" y="6"/>
                    </a:cubicBezTo>
                    <a:cubicBezTo>
                      <a:pt x="10" y="5"/>
                      <a:pt x="9" y="5"/>
                      <a:pt x="9" y="4"/>
                    </a:cubicBezTo>
                    <a:cubicBezTo>
                      <a:pt x="7" y="8"/>
                      <a:pt x="10" y="9"/>
                      <a:pt x="12" y="11"/>
                    </a:cubicBezTo>
                    <a:cubicBezTo>
                      <a:pt x="14" y="12"/>
                      <a:pt x="14" y="9"/>
                      <a:pt x="15" y="8"/>
                    </a:cubicBezTo>
                    <a:cubicBezTo>
                      <a:pt x="16" y="7"/>
                      <a:pt x="17" y="8"/>
                      <a:pt x="17" y="9"/>
                    </a:cubicBezTo>
                    <a:cubicBezTo>
                      <a:pt x="17" y="10"/>
                      <a:pt x="16" y="11"/>
                      <a:pt x="18" y="11"/>
                    </a:cubicBezTo>
                    <a:cubicBezTo>
                      <a:pt x="21" y="13"/>
                      <a:pt x="23" y="9"/>
                      <a:pt x="26" y="11"/>
                    </a:cubicBezTo>
                    <a:cubicBezTo>
                      <a:pt x="27" y="14"/>
                      <a:pt x="22" y="12"/>
                      <a:pt x="23" y="15"/>
                    </a:cubicBezTo>
                    <a:cubicBezTo>
                      <a:pt x="18" y="14"/>
                      <a:pt x="13" y="14"/>
                      <a:pt x="9" y="17"/>
                    </a:cubicBezTo>
                    <a:cubicBezTo>
                      <a:pt x="7" y="18"/>
                      <a:pt x="5" y="13"/>
                      <a:pt x="4" y="18"/>
                    </a:cubicBezTo>
                    <a:close/>
                  </a:path>
                </a:pathLst>
              </a:custGeom>
              <a:solidFill>
                <a:srgbClr val="FE90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0" name="Freeform 1857"/>
              <p:cNvSpPr/>
              <p:nvPr/>
            </p:nvSpPr>
            <p:spPr bwMode="auto">
              <a:xfrm>
                <a:off x="1257" y="853"/>
                <a:ext cx="47" cy="54"/>
              </a:xfrm>
              <a:custGeom>
                <a:avLst/>
                <a:gdLst>
                  <a:gd name="T0" fmla="*/ 19 w 20"/>
                  <a:gd name="T1" fmla="*/ 3 h 23"/>
                  <a:gd name="T2" fmla="*/ 3 w 20"/>
                  <a:gd name="T3" fmla="*/ 23 h 23"/>
                  <a:gd name="T4" fmla="*/ 1 w 20"/>
                  <a:gd name="T5" fmla="*/ 22 h 23"/>
                  <a:gd name="T6" fmla="*/ 3 w 20"/>
                  <a:gd name="T7" fmla="*/ 17 h 23"/>
                  <a:gd name="T8" fmla="*/ 13 w 20"/>
                  <a:gd name="T9" fmla="*/ 3 h 23"/>
                  <a:gd name="T10" fmla="*/ 16 w 20"/>
                  <a:gd name="T11" fmla="*/ 0 h 23"/>
                  <a:gd name="T12" fmla="*/ 19 w 20"/>
                  <a:gd name="T13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3">
                    <a:moveTo>
                      <a:pt x="19" y="3"/>
                    </a:moveTo>
                    <a:cubicBezTo>
                      <a:pt x="17" y="13"/>
                      <a:pt x="9" y="17"/>
                      <a:pt x="3" y="23"/>
                    </a:cubicBezTo>
                    <a:cubicBezTo>
                      <a:pt x="2" y="23"/>
                      <a:pt x="1" y="22"/>
                      <a:pt x="1" y="22"/>
                    </a:cubicBezTo>
                    <a:cubicBezTo>
                      <a:pt x="0" y="20"/>
                      <a:pt x="1" y="18"/>
                      <a:pt x="3" y="17"/>
                    </a:cubicBezTo>
                    <a:cubicBezTo>
                      <a:pt x="7" y="13"/>
                      <a:pt x="10" y="8"/>
                      <a:pt x="13" y="3"/>
                    </a:cubicBezTo>
                    <a:cubicBezTo>
                      <a:pt x="13" y="2"/>
                      <a:pt x="14" y="1"/>
                      <a:pt x="16" y="0"/>
                    </a:cubicBezTo>
                    <a:cubicBezTo>
                      <a:pt x="17" y="1"/>
                      <a:pt x="20" y="0"/>
                      <a:pt x="19" y="3"/>
                    </a:cubicBezTo>
                    <a:close/>
                  </a:path>
                </a:pathLst>
              </a:custGeom>
              <a:solidFill>
                <a:srgbClr val="FDFB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1" name="Freeform 1858"/>
              <p:cNvSpPr/>
              <p:nvPr/>
            </p:nvSpPr>
            <p:spPr bwMode="auto">
              <a:xfrm>
                <a:off x="1318" y="793"/>
                <a:ext cx="36" cy="41"/>
              </a:xfrm>
              <a:custGeom>
                <a:avLst/>
                <a:gdLst>
                  <a:gd name="T0" fmla="*/ 15 w 15"/>
                  <a:gd name="T1" fmla="*/ 9 h 17"/>
                  <a:gd name="T2" fmla="*/ 7 w 15"/>
                  <a:gd name="T3" fmla="*/ 11 h 17"/>
                  <a:gd name="T4" fmla="*/ 7 w 15"/>
                  <a:gd name="T5" fmla="*/ 16 h 17"/>
                  <a:gd name="T6" fmla="*/ 4 w 15"/>
                  <a:gd name="T7" fmla="*/ 15 h 17"/>
                  <a:gd name="T8" fmla="*/ 4 w 15"/>
                  <a:gd name="T9" fmla="*/ 11 h 17"/>
                  <a:gd name="T10" fmla="*/ 6 w 15"/>
                  <a:gd name="T11" fmla="*/ 5 h 17"/>
                  <a:gd name="T12" fmla="*/ 1 w 15"/>
                  <a:gd name="T13" fmla="*/ 3 h 17"/>
                  <a:gd name="T14" fmla="*/ 2 w 15"/>
                  <a:gd name="T15" fmla="*/ 2 h 17"/>
                  <a:gd name="T16" fmla="*/ 9 w 15"/>
                  <a:gd name="T17" fmla="*/ 0 h 17"/>
                  <a:gd name="T18" fmla="*/ 11 w 15"/>
                  <a:gd name="T19" fmla="*/ 1 h 17"/>
                  <a:gd name="T20" fmla="*/ 9 w 15"/>
                  <a:gd name="T21" fmla="*/ 7 h 17"/>
                  <a:gd name="T22" fmla="*/ 15 w 15"/>
                  <a:gd name="T23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7">
                    <a:moveTo>
                      <a:pt x="15" y="9"/>
                    </a:moveTo>
                    <a:cubicBezTo>
                      <a:pt x="14" y="14"/>
                      <a:pt x="13" y="14"/>
                      <a:pt x="7" y="11"/>
                    </a:cubicBezTo>
                    <a:cubicBezTo>
                      <a:pt x="7" y="13"/>
                      <a:pt x="7" y="15"/>
                      <a:pt x="7" y="16"/>
                    </a:cubicBezTo>
                    <a:cubicBezTo>
                      <a:pt x="6" y="17"/>
                      <a:pt x="5" y="16"/>
                      <a:pt x="4" y="15"/>
                    </a:cubicBezTo>
                    <a:cubicBezTo>
                      <a:pt x="1" y="14"/>
                      <a:pt x="0" y="13"/>
                      <a:pt x="4" y="11"/>
                    </a:cubicBezTo>
                    <a:cubicBezTo>
                      <a:pt x="6" y="10"/>
                      <a:pt x="6" y="7"/>
                      <a:pt x="6" y="5"/>
                    </a:cubicBezTo>
                    <a:cubicBezTo>
                      <a:pt x="3" y="7"/>
                      <a:pt x="3" y="3"/>
                      <a:pt x="1" y="3"/>
                    </a:cubicBezTo>
                    <a:cubicBezTo>
                      <a:pt x="1" y="3"/>
                      <a:pt x="2" y="2"/>
                      <a:pt x="2" y="2"/>
                    </a:cubicBezTo>
                    <a:cubicBezTo>
                      <a:pt x="4" y="1"/>
                      <a:pt x="7" y="2"/>
                      <a:pt x="9" y="0"/>
                    </a:cubicBezTo>
                    <a:cubicBezTo>
                      <a:pt x="10" y="0"/>
                      <a:pt x="11" y="1"/>
                      <a:pt x="11" y="1"/>
                    </a:cubicBezTo>
                    <a:cubicBezTo>
                      <a:pt x="12" y="4"/>
                      <a:pt x="12" y="5"/>
                      <a:pt x="9" y="7"/>
                    </a:cubicBezTo>
                    <a:cubicBezTo>
                      <a:pt x="12" y="6"/>
                      <a:pt x="13" y="7"/>
                      <a:pt x="15" y="9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2" name="Freeform 1859"/>
              <p:cNvSpPr/>
              <p:nvPr/>
            </p:nvSpPr>
            <p:spPr bwMode="auto">
              <a:xfrm>
                <a:off x="1335" y="765"/>
                <a:ext cx="31" cy="50"/>
              </a:xfrm>
              <a:custGeom>
                <a:avLst/>
                <a:gdLst>
                  <a:gd name="T0" fmla="*/ 8 w 13"/>
                  <a:gd name="T1" fmla="*/ 21 h 21"/>
                  <a:gd name="T2" fmla="*/ 2 w 13"/>
                  <a:gd name="T3" fmla="*/ 20 h 21"/>
                  <a:gd name="T4" fmla="*/ 0 w 13"/>
                  <a:gd name="T5" fmla="*/ 18 h 21"/>
                  <a:gd name="T6" fmla="*/ 2 w 13"/>
                  <a:gd name="T7" fmla="*/ 17 h 21"/>
                  <a:gd name="T8" fmla="*/ 4 w 13"/>
                  <a:gd name="T9" fmla="*/ 13 h 21"/>
                  <a:gd name="T10" fmla="*/ 4 w 13"/>
                  <a:gd name="T11" fmla="*/ 5 h 21"/>
                  <a:gd name="T12" fmla="*/ 5 w 13"/>
                  <a:gd name="T13" fmla="*/ 1 h 21"/>
                  <a:gd name="T14" fmla="*/ 8 w 13"/>
                  <a:gd name="T15" fmla="*/ 3 h 21"/>
                  <a:gd name="T16" fmla="*/ 11 w 13"/>
                  <a:gd name="T17" fmla="*/ 7 h 21"/>
                  <a:gd name="T18" fmla="*/ 12 w 13"/>
                  <a:gd name="T19" fmla="*/ 8 h 21"/>
                  <a:gd name="T20" fmla="*/ 13 w 13"/>
                  <a:gd name="T21" fmla="*/ 18 h 21"/>
                  <a:gd name="T22" fmla="*/ 13 w 13"/>
                  <a:gd name="T23" fmla="*/ 19 h 21"/>
                  <a:gd name="T24" fmla="*/ 10 w 13"/>
                  <a:gd name="T25" fmla="*/ 17 h 21"/>
                  <a:gd name="T26" fmla="*/ 9 w 13"/>
                  <a:gd name="T27" fmla="*/ 21 h 21"/>
                  <a:gd name="T28" fmla="*/ 8 w 13"/>
                  <a:gd name="T2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21">
                    <a:moveTo>
                      <a:pt x="8" y="21"/>
                    </a:moveTo>
                    <a:cubicBezTo>
                      <a:pt x="6" y="21"/>
                      <a:pt x="4" y="18"/>
                      <a:pt x="2" y="20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1" y="17"/>
                      <a:pt x="2" y="17"/>
                    </a:cubicBezTo>
                    <a:cubicBezTo>
                      <a:pt x="5" y="17"/>
                      <a:pt x="2" y="14"/>
                      <a:pt x="4" y="13"/>
                    </a:cubicBezTo>
                    <a:cubicBezTo>
                      <a:pt x="5" y="10"/>
                      <a:pt x="4" y="8"/>
                      <a:pt x="4" y="5"/>
                    </a:cubicBezTo>
                    <a:cubicBezTo>
                      <a:pt x="4" y="3"/>
                      <a:pt x="3" y="1"/>
                      <a:pt x="5" y="1"/>
                    </a:cubicBezTo>
                    <a:cubicBezTo>
                      <a:pt x="6" y="0"/>
                      <a:pt x="8" y="1"/>
                      <a:pt x="8" y="3"/>
                    </a:cubicBezTo>
                    <a:cubicBezTo>
                      <a:pt x="9" y="5"/>
                      <a:pt x="9" y="6"/>
                      <a:pt x="11" y="7"/>
                    </a:cubicBezTo>
                    <a:cubicBezTo>
                      <a:pt x="11" y="7"/>
                      <a:pt x="12" y="8"/>
                      <a:pt x="12" y="8"/>
                    </a:cubicBezTo>
                    <a:cubicBezTo>
                      <a:pt x="7" y="12"/>
                      <a:pt x="12" y="15"/>
                      <a:pt x="13" y="18"/>
                    </a:cubicBezTo>
                    <a:cubicBezTo>
                      <a:pt x="13" y="18"/>
                      <a:pt x="13" y="19"/>
                      <a:pt x="13" y="19"/>
                    </a:cubicBezTo>
                    <a:cubicBezTo>
                      <a:pt x="10" y="21"/>
                      <a:pt x="11" y="17"/>
                      <a:pt x="10" y="17"/>
                    </a:cubicBezTo>
                    <a:cubicBezTo>
                      <a:pt x="9" y="18"/>
                      <a:pt x="9" y="20"/>
                      <a:pt x="9" y="21"/>
                    </a:cubicBezTo>
                    <a:cubicBezTo>
                      <a:pt x="8" y="21"/>
                      <a:pt x="8" y="21"/>
                      <a:pt x="8" y="21"/>
                    </a:cubicBezTo>
                    <a:close/>
                  </a:path>
                </a:pathLst>
              </a:custGeom>
              <a:solidFill>
                <a:srgbClr val="FE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3" name="Freeform 1860"/>
              <p:cNvSpPr/>
              <p:nvPr/>
            </p:nvSpPr>
            <p:spPr bwMode="auto">
              <a:xfrm>
                <a:off x="1292" y="796"/>
                <a:ext cx="29" cy="59"/>
              </a:xfrm>
              <a:custGeom>
                <a:avLst/>
                <a:gdLst>
                  <a:gd name="T0" fmla="*/ 10 w 12"/>
                  <a:gd name="T1" fmla="*/ 10 h 25"/>
                  <a:gd name="T2" fmla="*/ 6 w 12"/>
                  <a:gd name="T3" fmla="*/ 22 h 25"/>
                  <a:gd name="T4" fmla="*/ 1 w 12"/>
                  <a:gd name="T5" fmla="*/ 25 h 25"/>
                  <a:gd name="T6" fmla="*/ 0 w 12"/>
                  <a:gd name="T7" fmla="*/ 24 h 25"/>
                  <a:gd name="T8" fmla="*/ 6 w 12"/>
                  <a:gd name="T9" fmla="*/ 11 h 25"/>
                  <a:gd name="T10" fmla="*/ 7 w 12"/>
                  <a:gd name="T11" fmla="*/ 2 h 25"/>
                  <a:gd name="T12" fmla="*/ 11 w 12"/>
                  <a:gd name="T13" fmla="*/ 0 h 25"/>
                  <a:gd name="T14" fmla="*/ 12 w 12"/>
                  <a:gd name="T15" fmla="*/ 1 h 25"/>
                  <a:gd name="T16" fmla="*/ 10 w 12"/>
                  <a:gd name="T17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5">
                    <a:moveTo>
                      <a:pt x="10" y="10"/>
                    </a:moveTo>
                    <a:cubicBezTo>
                      <a:pt x="9" y="14"/>
                      <a:pt x="7" y="18"/>
                      <a:pt x="6" y="22"/>
                    </a:cubicBezTo>
                    <a:cubicBezTo>
                      <a:pt x="5" y="25"/>
                      <a:pt x="3" y="25"/>
                      <a:pt x="1" y="25"/>
                    </a:cubicBezTo>
                    <a:cubicBezTo>
                      <a:pt x="0" y="25"/>
                      <a:pt x="0" y="25"/>
                      <a:pt x="0" y="24"/>
                    </a:cubicBezTo>
                    <a:cubicBezTo>
                      <a:pt x="3" y="20"/>
                      <a:pt x="5" y="16"/>
                      <a:pt x="6" y="11"/>
                    </a:cubicBezTo>
                    <a:cubicBezTo>
                      <a:pt x="7" y="8"/>
                      <a:pt x="6" y="5"/>
                      <a:pt x="7" y="2"/>
                    </a:cubicBezTo>
                    <a:cubicBezTo>
                      <a:pt x="7" y="1"/>
                      <a:pt x="10" y="2"/>
                      <a:pt x="11" y="0"/>
                    </a:cubicBezTo>
                    <a:cubicBezTo>
                      <a:pt x="11" y="0"/>
                      <a:pt x="12" y="0"/>
                      <a:pt x="12" y="1"/>
                    </a:cubicBezTo>
                    <a:cubicBezTo>
                      <a:pt x="12" y="4"/>
                      <a:pt x="10" y="7"/>
                      <a:pt x="10" y="10"/>
                    </a:cubicBezTo>
                    <a:close/>
                  </a:path>
                </a:pathLst>
              </a:custGeom>
              <a:solidFill>
                <a:srgbClr val="9D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4" name="Freeform 1861"/>
              <p:cNvSpPr/>
              <p:nvPr/>
            </p:nvSpPr>
            <p:spPr bwMode="auto">
              <a:xfrm>
                <a:off x="1314" y="791"/>
                <a:ext cx="12" cy="28"/>
              </a:xfrm>
              <a:custGeom>
                <a:avLst/>
                <a:gdLst>
                  <a:gd name="T0" fmla="*/ 1 w 5"/>
                  <a:gd name="T1" fmla="*/ 12 h 12"/>
                  <a:gd name="T2" fmla="*/ 2 w 5"/>
                  <a:gd name="T3" fmla="*/ 2 h 12"/>
                  <a:gd name="T4" fmla="*/ 5 w 5"/>
                  <a:gd name="T5" fmla="*/ 1 h 12"/>
                  <a:gd name="T6" fmla="*/ 4 w 5"/>
                  <a:gd name="T7" fmla="*/ 3 h 12"/>
                  <a:gd name="T8" fmla="*/ 3 w 5"/>
                  <a:gd name="T9" fmla="*/ 4 h 12"/>
                  <a:gd name="T10" fmla="*/ 3 w 5"/>
                  <a:gd name="T11" fmla="*/ 5 h 12"/>
                  <a:gd name="T12" fmla="*/ 2 w 5"/>
                  <a:gd name="T13" fmla="*/ 10 h 12"/>
                  <a:gd name="T14" fmla="*/ 1 w 5"/>
                  <a:gd name="T1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2">
                    <a:moveTo>
                      <a:pt x="1" y="12"/>
                    </a:moveTo>
                    <a:cubicBezTo>
                      <a:pt x="0" y="9"/>
                      <a:pt x="2" y="6"/>
                      <a:pt x="2" y="2"/>
                    </a:cubicBezTo>
                    <a:cubicBezTo>
                      <a:pt x="2" y="1"/>
                      <a:pt x="3" y="0"/>
                      <a:pt x="5" y="1"/>
                    </a:cubicBezTo>
                    <a:cubicBezTo>
                      <a:pt x="5" y="2"/>
                      <a:pt x="5" y="3"/>
                      <a:pt x="4" y="3"/>
                    </a:cubicBezTo>
                    <a:cubicBezTo>
                      <a:pt x="4" y="4"/>
                      <a:pt x="4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7"/>
                      <a:pt x="4" y="9"/>
                      <a:pt x="2" y="10"/>
                    </a:cubicBezTo>
                    <a:cubicBezTo>
                      <a:pt x="2" y="11"/>
                      <a:pt x="2" y="11"/>
                      <a:pt x="1" y="12"/>
                    </a:cubicBezTo>
                    <a:close/>
                  </a:path>
                </a:pathLst>
              </a:custGeom>
              <a:solidFill>
                <a:srgbClr val="ECC2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5" name="Freeform 1862"/>
              <p:cNvSpPr/>
              <p:nvPr/>
            </p:nvSpPr>
            <p:spPr bwMode="auto">
              <a:xfrm>
                <a:off x="1238" y="910"/>
                <a:ext cx="19" cy="14"/>
              </a:xfrm>
              <a:custGeom>
                <a:avLst/>
                <a:gdLst>
                  <a:gd name="T0" fmla="*/ 6 w 8"/>
                  <a:gd name="T1" fmla="*/ 3 h 6"/>
                  <a:gd name="T2" fmla="*/ 5 w 8"/>
                  <a:gd name="T3" fmla="*/ 4 h 6"/>
                  <a:gd name="T4" fmla="*/ 3 w 8"/>
                  <a:gd name="T5" fmla="*/ 5 h 6"/>
                  <a:gd name="T6" fmla="*/ 1 w 8"/>
                  <a:gd name="T7" fmla="*/ 6 h 6"/>
                  <a:gd name="T8" fmla="*/ 2 w 8"/>
                  <a:gd name="T9" fmla="*/ 2 h 6"/>
                  <a:gd name="T10" fmla="*/ 7 w 8"/>
                  <a:gd name="T11" fmla="*/ 0 h 6"/>
                  <a:gd name="T12" fmla="*/ 8 w 8"/>
                  <a:gd name="T13" fmla="*/ 0 h 6"/>
                  <a:gd name="T14" fmla="*/ 6 w 8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6">
                    <a:moveTo>
                      <a:pt x="6" y="3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4" y="5"/>
                      <a:pt x="4" y="6"/>
                      <a:pt x="3" y="5"/>
                    </a:cubicBezTo>
                    <a:cubicBezTo>
                      <a:pt x="2" y="6"/>
                      <a:pt x="1" y="6"/>
                      <a:pt x="1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4" y="1"/>
                      <a:pt x="5" y="0"/>
                      <a:pt x="7" y="0"/>
                    </a:cubicBezTo>
                    <a:cubicBezTo>
                      <a:pt x="7" y="0"/>
                      <a:pt x="7" y="0"/>
                      <a:pt x="8" y="0"/>
                    </a:cubicBezTo>
                    <a:cubicBezTo>
                      <a:pt x="7" y="1"/>
                      <a:pt x="6" y="2"/>
                      <a:pt x="6" y="3"/>
                    </a:cubicBezTo>
                    <a:close/>
                  </a:path>
                </a:pathLst>
              </a:custGeom>
              <a:solidFill>
                <a:srgbClr val="EC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6" name="Freeform 1863"/>
              <p:cNvSpPr/>
              <p:nvPr/>
            </p:nvSpPr>
            <p:spPr bwMode="auto">
              <a:xfrm>
                <a:off x="1292" y="848"/>
                <a:ext cx="17" cy="12"/>
              </a:xfrm>
              <a:custGeom>
                <a:avLst/>
                <a:gdLst>
                  <a:gd name="T0" fmla="*/ 0 w 7"/>
                  <a:gd name="T1" fmla="*/ 3 h 5"/>
                  <a:gd name="T2" fmla="*/ 6 w 7"/>
                  <a:gd name="T3" fmla="*/ 0 h 5"/>
                  <a:gd name="T4" fmla="*/ 4 w 7"/>
                  <a:gd name="T5" fmla="*/ 5 h 5"/>
                  <a:gd name="T6" fmla="*/ 0 w 7"/>
                  <a:gd name="T7" fmla="*/ 3 h 5"/>
                  <a:gd name="T8" fmla="*/ 0 w 7"/>
                  <a:gd name="T9" fmla="*/ 3 h 5"/>
                  <a:gd name="T10" fmla="*/ 0 w 7"/>
                  <a:gd name="T11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0" y="3"/>
                    </a:moveTo>
                    <a:cubicBezTo>
                      <a:pt x="3" y="3"/>
                      <a:pt x="4" y="1"/>
                      <a:pt x="6" y="0"/>
                    </a:cubicBezTo>
                    <a:cubicBezTo>
                      <a:pt x="7" y="2"/>
                      <a:pt x="4" y="3"/>
                      <a:pt x="4" y="5"/>
                    </a:cubicBezTo>
                    <a:cubicBezTo>
                      <a:pt x="4" y="3"/>
                      <a:pt x="2" y="4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F2D5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7" name="Freeform 1864"/>
              <p:cNvSpPr/>
              <p:nvPr/>
            </p:nvSpPr>
            <p:spPr bwMode="auto">
              <a:xfrm>
                <a:off x="1318" y="803"/>
                <a:ext cx="5" cy="12"/>
              </a:xfrm>
              <a:custGeom>
                <a:avLst/>
                <a:gdLst>
                  <a:gd name="T0" fmla="*/ 0 w 2"/>
                  <a:gd name="T1" fmla="*/ 5 h 5"/>
                  <a:gd name="T2" fmla="*/ 1 w 2"/>
                  <a:gd name="T3" fmla="*/ 0 h 5"/>
                  <a:gd name="T4" fmla="*/ 0 w 2"/>
                  <a:gd name="T5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5">
                    <a:moveTo>
                      <a:pt x="0" y="5"/>
                    </a:moveTo>
                    <a:cubicBezTo>
                      <a:pt x="1" y="4"/>
                      <a:pt x="0" y="2"/>
                      <a:pt x="1" y="0"/>
                    </a:cubicBezTo>
                    <a:cubicBezTo>
                      <a:pt x="2" y="2"/>
                      <a:pt x="2" y="4"/>
                      <a:pt x="0" y="5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8" name="Freeform 1865"/>
              <p:cNvSpPr/>
              <p:nvPr/>
            </p:nvSpPr>
            <p:spPr bwMode="auto">
              <a:xfrm>
                <a:off x="1254" y="902"/>
                <a:ext cx="10" cy="10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2 h 4"/>
                  <a:gd name="T4" fmla="*/ 1 w 4"/>
                  <a:gd name="T5" fmla="*/ 3 h 4"/>
                  <a:gd name="T6" fmla="*/ 0 w 4"/>
                  <a:gd name="T7" fmla="*/ 3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3" y="3"/>
                      <a:pt x="2" y="4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EFDF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09" name="Freeform 1866"/>
              <p:cNvSpPr/>
              <p:nvPr/>
            </p:nvSpPr>
            <p:spPr bwMode="auto">
              <a:xfrm>
                <a:off x="1050" y="900"/>
                <a:ext cx="83" cy="43"/>
              </a:xfrm>
              <a:custGeom>
                <a:avLst/>
                <a:gdLst>
                  <a:gd name="T0" fmla="*/ 31 w 35"/>
                  <a:gd name="T1" fmla="*/ 17 h 18"/>
                  <a:gd name="T2" fmla="*/ 30 w 35"/>
                  <a:gd name="T3" fmla="*/ 17 h 18"/>
                  <a:gd name="T4" fmla="*/ 23 w 35"/>
                  <a:gd name="T5" fmla="*/ 18 h 18"/>
                  <a:gd name="T6" fmla="*/ 13 w 35"/>
                  <a:gd name="T7" fmla="*/ 16 h 18"/>
                  <a:gd name="T8" fmla="*/ 8 w 35"/>
                  <a:gd name="T9" fmla="*/ 14 h 18"/>
                  <a:gd name="T10" fmla="*/ 7 w 35"/>
                  <a:gd name="T11" fmla="*/ 13 h 18"/>
                  <a:gd name="T12" fmla="*/ 4 w 35"/>
                  <a:gd name="T13" fmla="*/ 9 h 18"/>
                  <a:gd name="T14" fmla="*/ 4 w 35"/>
                  <a:gd name="T15" fmla="*/ 7 h 18"/>
                  <a:gd name="T16" fmla="*/ 1 w 35"/>
                  <a:gd name="T17" fmla="*/ 4 h 18"/>
                  <a:gd name="T18" fmla="*/ 0 w 35"/>
                  <a:gd name="T19" fmla="*/ 3 h 18"/>
                  <a:gd name="T20" fmla="*/ 2 w 35"/>
                  <a:gd name="T21" fmla="*/ 1 h 18"/>
                  <a:gd name="T22" fmla="*/ 8 w 35"/>
                  <a:gd name="T23" fmla="*/ 0 h 18"/>
                  <a:gd name="T24" fmla="*/ 33 w 35"/>
                  <a:gd name="T25" fmla="*/ 9 h 18"/>
                  <a:gd name="T26" fmla="*/ 35 w 35"/>
                  <a:gd name="T27" fmla="*/ 11 h 18"/>
                  <a:gd name="T28" fmla="*/ 35 w 35"/>
                  <a:gd name="T29" fmla="*/ 13 h 18"/>
                  <a:gd name="T30" fmla="*/ 31 w 35"/>
                  <a:gd name="T31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8">
                    <a:moveTo>
                      <a:pt x="31" y="17"/>
                    </a:moveTo>
                    <a:cubicBezTo>
                      <a:pt x="31" y="17"/>
                      <a:pt x="30" y="17"/>
                      <a:pt x="30" y="17"/>
                    </a:cubicBezTo>
                    <a:cubicBezTo>
                      <a:pt x="28" y="16"/>
                      <a:pt x="25" y="16"/>
                      <a:pt x="23" y="18"/>
                    </a:cubicBezTo>
                    <a:cubicBezTo>
                      <a:pt x="20" y="18"/>
                      <a:pt x="17" y="16"/>
                      <a:pt x="13" y="16"/>
                    </a:cubicBezTo>
                    <a:cubicBezTo>
                      <a:pt x="11" y="15"/>
                      <a:pt x="10" y="15"/>
                      <a:pt x="8" y="14"/>
                    </a:cubicBezTo>
                    <a:cubicBezTo>
                      <a:pt x="8" y="14"/>
                      <a:pt x="7" y="13"/>
                      <a:pt x="7" y="13"/>
                    </a:cubicBezTo>
                    <a:cubicBezTo>
                      <a:pt x="6" y="12"/>
                      <a:pt x="5" y="11"/>
                      <a:pt x="4" y="9"/>
                    </a:cubicBezTo>
                    <a:cubicBezTo>
                      <a:pt x="4" y="9"/>
                      <a:pt x="4" y="8"/>
                      <a:pt x="4" y="7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5" y="3"/>
                      <a:pt x="6" y="1"/>
                      <a:pt x="8" y="0"/>
                    </a:cubicBezTo>
                    <a:cubicBezTo>
                      <a:pt x="16" y="5"/>
                      <a:pt x="24" y="8"/>
                      <a:pt x="33" y="9"/>
                    </a:cubicBezTo>
                    <a:cubicBezTo>
                      <a:pt x="34" y="9"/>
                      <a:pt x="35" y="10"/>
                      <a:pt x="35" y="11"/>
                    </a:cubicBezTo>
                    <a:cubicBezTo>
                      <a:pt x="35" y="11"/>
                      <a:pt x="35" y="13"/>
                      <a:pt x="35" y="13"/>
                    </a:cubicBezTo>
                    <a:cubicBezTo>
                      <a:pt x="32" y="13"/>
                      <a:pt x="33" y="16"/>
                      <a:pt x="31" y="17"/>
                    </a:cubicBezTo>
                    <a:close/>
                  </a:path>
                </a:pathLst>
              </a:custGeom>
              <a:solidFill>
                <a:srgbClr val="8987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0" name="Freeform 1867"/>
              <p:cNvSpPr/>
              <p:nvPr/>
            </p:nvSpPr>
            <p:spPr bwMode="auto">
              <a:xfrm>
                <a:off x="1079" y="936"/>
                <a:ext cx="71" cy="59"/>
              </a:xfrm>
              <a:custGeom>
                <a:avLst/>
                <a:gdLst>
                  <a:gd name="T0" fmla="*/ 1 w 30"/>
                  <a:gd name="T1" fmla="*/ 0 h 25"/>
                  <a:gd name="T2" fmla="*/ 12 w 30"/>
                  <a:gd name="T3" fmla="*/ 2 h 25"/>
                  <a:gd name="T4" fmla="*/ 14 w 30"/>
                  <a:gd name="T5" fmla="*/ 2 h 25"/>
                  <a:gd name="T6" fmla="*/ 14 w 30"/>
                  <a:gd name="T7" fmla="*/ 6 h 25"/>
                  <a:gd name="T8" fmla="*/ 15 w 30"/>
                  <a:gd name="T9" fmla="*/ 9 h 25"/>
                  <a:gd name="T10" fmla="*/ 18 w 30"/>
                  <a:gd name="T11" fmla="*/ 4 h 25"/>
                  <a:gd name="T12" fmla="*/ 26 w 30"/>
                  <a:gd name="T13" fmla="*/ 7 h 25"/>
                  <a:gd name="T14" fmla="*/ 27 w 30"/>
                  <a:gd name="T15" fmla="*/ 9 h 25"/>
                  <a:gd name="T16" fmla="*/ 30 w 30"/>
                  <a:gd name="T17" fmla="*/ 14 h 25"/>
                  <a:gd name="T18" fmla="*/ 27 w 30"/>
                  <a:gd name="T19" fmla="*/ 11 h 25"/>
                  <a:gd name="T20" fmla="*/ 26 w 30"/>
                  <a:gd name="T21" fmla="*/ 17 h 25"/>
                  <a:gd name="T22" fmla="*/ 26 w 30"/>
                  <a:gd name="T23" fmla="*/ 20 h 25"/>
                  <a:gd name="T24" fmla="*/ 23 w 30"/>
                  <a:gd name="T25" fmla="*/ 20 h 25"/>
                  <a:gd name="T26" fmla="*/ 21 w 30"/>
                  <a:gd name="T27" fmla="*/ 18 h 25"/>
                  <a:gd name="T28" fmla="*/ 21 w 30"/>
                  <a:gd name="T29" fmla="*/ 18 h 25"/>
                  <a:gd name="T30" fmla="*/ 23 w 30"/>
                  <a:gd name="T31" fmla="*/ 22 h 25"/>
                  <a:gd name="T32" fmla="*/ 24 w 30"/>
                  <a:gd name="T33" fmla="*/ 22 h 25"/>
                  <a:gd name="T34" fmla="*/ 21 w 30"/>
                  <a:gd name="T35" fmla="*/ 25 h 25"/>
                  <a:gd name="T36" fmla="*/ 13 w 30"/>
                  <a:gd name="T37" fmla="*/ 25 h 25"/>
                  <a:gd name="T38" fmla="*/ 11 w 30"/>
                  <a:gd name="T39" fmla="*/ 24 h 25"/>
                  <a:gd name="T40" fmla="*/ 16 w 30"/>
                  <a:gd name="T41" fmla="*/ 19 h 25"/>
                  <a:gd name="T42" fmla="*/ 16 w 30"/>
                  <a:gd name="T43" fmla="*/ 17 h 25"/>
                  <a:gd name="T44" fmla="*/ 16 w 30"/>
                  <a:gd name="T45" fmla="*/ 17 h 25"/>
                  <a:gd name="T46" fmla="*/ 20 w 30"/>
                  <a:gd name="T47" fmla="*/ 14 h 25"/>
                  <a:gd name="T48" fmla="*/ 23 w 30"/>
                  <a:gd name="T49" fmla="*/ 10 h 25"/>
                  <a:gd name="T50" fmla="*/ 18 w 30"/>
                  <a:gd name="T51" fmla="*/ 7 h 25"/>
                  <a:gd name="T52" fmla="*/ 21 w 30"/>
                  <a:gd name="T53" fmla="*/ 11 h 25"/>
                  <a:gd name="T54" fmla="*/ 12 w 30"/>
                  <a:gd name="T55" fmla="*/ 13 h 25"/>
                  <a:gd name="T56" fmla="*/ 7 w 30"/>
                  <a:gd name="T57" fmla="*/ 9 h 25"/>
                  <a:gd name="T58" fmla="*/ 2 w 30"/>
                  <a:gd name="T59" fmla="*/ 3 h 25"/>
                  <a:gd name="T60" fmla="*/ 1 w 30"/>
                  <a:gd name="T6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0" h="25">
                    <a:moveTo>
                      <a:pt x="1" y="0"/>
                    </a:moveTo>
                    <a:cubicBezTo>
                      <a:pt x="5" y="0"/>
                      <a:pt x="8" y="2"/>
                      <a:pt x="12" y="2"/>
                    </a:cubicBezTo>
                    <a:cubicBezTo>
                      <a:pt x="13" y="1"/>
                      <a:pt x="14" y="1"/>
                      <a:pt x="14" y="2"/>
                    </a:cubicBezTo>
                    <a:cubicBezTo>
                      <a:pt x="13" y="3"/>
                      <a:pt x="18" y="5"/>
                      <a:pt x="14" y="6"/>
                    </a:cubicBezTo>
                    <a:cubicBezTo>
                      <a:pt x="13" y="6"/>
                      <a:pt x="14" y="8"/>
                      <a:pt x="15" y="9"/>
                    </a:cubicBezTo>
                    <a:cubicBezTo>
                      <a:pt x="15" y="7"/>
                      <a:pt x="17" y="6"/>
                      <a:pt x="18" y="4"/>
                    </a:cubicBezTo>
                    <a:cubicBezTo>
                      <a:pt x="19" y="1"/>
                      <a:pt x="25" y="4"/>
                      <a:pt x="26" y="7"/>
                    </a:cubicBezTo>
                    <a:cubicBezTo>
                      <a:pt x="26" y="8"/>
                      <a:pt x="26" y="9"/>
                      <a:pt x="27" y="9"/>
                    </a:cubicBezTo>
                    <a:cubicBezTo>
                      <a:pt x="30" y="10"/>
                      <a:pt x="30" y="10"/>
                      <a:pt x="30" y="14"/>
                    </a:cubicBezTo>
                    <a:cubicBezTo>
                      <a:pt x="28" y="14"/>
                      <a:pt x="29" y="11"/>
                      <a:pt x="27" y="11"/>
                    </a:cubicBezTo>
                    <a:cubicBezTo>
                      <a:pt x="28" y="13"/>
                      <a:pt x="23" y="15"/>
                      <a:pt x="26" y="17"/>
                    </a:cubicBezTo>
                    <a:cubicBezTo>
                      <a:pt x="28" y="18"/>
                      <a:pt x="27" y="19"/>
                      <a:pt x="26" y="20"/>
                    </a:cubicBezTo>
                    <a:cubicBezTo>
                      <a:pt x="25" y="20"/>
                      <a:pt x="24" y="20"/>
                      <a:pt x="23" y="20"/>
                    </a:cubicBezTo>
                    <a:cubicBezTo>
                      <a:pt x="22" y="20"/>
                      <a:pt x="21" y="19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0"/>
                      <a:pt x="21" y="21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ubicBezTo>
                      <a:pt x="25" y="25"/>
                      <a:pt x="23" y="25"/>
                      <a:pt x="21" y="25"/>
                    </a:cubicBezTo>
                    <a:cubicBezTo>
                      <a:pt x="18" y="24"/>
                      <a:pt x="16" y="23"/>
                      <a:pt x="13" y="25"/>
                    </a:cubicBezTo>
                    <a:cubicBezTo>
                      <a:pt x="12" y="25"/>
                      <a:pt x="12" y="24"/>
                      <a:pt x="11" y="24"/>
                    </a:cubicBezTo>
                    <a:cubicBezTo>
                      <a:pt x="13" y="23"/>
                      <a:pt x="13" y="20"/>
                      <a:pt x="16" y="19"/>
                    </a:cubicBezTo>
                    <a:cubicBezTo>
                      <a:pt x="17" y="19"/>
                      <a:pt x="17" y="18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7" y="16"/>
                      <a:pt x="17" y="14"/>
                      <a:pt x="20" y="14"/>
                    </a:cubicBezTo>
                    <a:cubicBezTo>
                      <a:pt x="21" y="15"/>
                      <a:pt x="24" y="13"/>
                      <a:pt x="23" y="10"/>
                    </a:cubicBezTo>
                    <a:cubicBezTo>
                      <a:pt x="23" y="7"/>
                      <a:pt x="21" y="8"/>
                      <a:pt x="18" y="7"/>
                    </a:cubicBezTo>
                    <a:cubicBezTo>
                      <a:pt x="19" y="9"/>
                      <a:pt x="21" y="9"/>
                      <a:pt x="21" y="11"/>
                    </a:cubicBezTo>
                    <a:cubicBezTo>
                      <a:pt x="18" y="11"/>
                      <a:pt x="14" y="8"/>
                      <a:pt x="12" y="13"/>
                    </a:cubicBezTo>
                    <a:cubicBezTo>
                      <a:pt x="9" y="14"/>
                      <a:pt x="8" y="12"/>
                      <a:pt x="7" y="9"/>
                    </a:cubicBezTo>
                    <a:cubicBezTo>
                      <a:pt x="6" y="6"/>
                      <a:pt x="5" y="4"/>
                      <a:pt x="2" y="3"/>
                    </a:cubicBezTo>
                    <a:cubicBezTo>
                      <a:pt x="1" y="2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FE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1" name="Freeform 1868"/>
              <p:cNvSpPr/>
              <p:nvPr/>
            </p:nvSpPr>
            <p:spPr bwMode="auto">
              <a:xfrm>
                <a:off x="1119" y="924"/>
                <a:ext cx="83" cy="21"/>
              </a:xfrm>
              <a:custGeom>
                <a:avLst/>
                <a:gdLst>
                  <a:gd name="T0" fmla="*/ 2 w 35"/>
                  <a:gd name="T1" fmla="*/ 7 h 9"/>
                  <a:gd name="T2" fmla="*/ 1 w 35"/>
                  <a:gd name="T3" fmla="*/ 2 h 9"/>
                  <a:gd name="T4" fmla="*/ 6 w 35"/>
                  <a:gd name="T5" fmla="*/ 1 h 9"/>
                  <a:gd name="T6" fmla="*/ 13 w 35"/>
                  <a:gd name="T7" fmla="*/ 0 h 9"/>
                  <a:gd name="T8" fmla="*/ 18 w 35"/>
                  <a:gd name="T9" fmla="*/ 1 h 9"/>
                  <a:gd name="T10" fmla="*/ 20 w 35"/>
                  <a:gd name="T11" fmla="*/ 0 h 9"/>
                  <a:gd name="T12" fmla="*/ 25 w 35"/>
                  <a:gd name="T13" fmla="*/ 0 h 9"/>
                  <a:gd name="T14" fmla="*/ 27 w 35"/>
                  <a:gd name="T15" fmla="*/ 0 h 9"/>
                  <a:gd name="T16" fmla="*/ 35 w 35"/>
                  <a:gd name="T17" fmla="*/ 4 h 9"/>
                  <a:gd name="T18" fmla="*/ 32 w 35"/>
                  <a:gd name="T19" fmla="*/ 6 h 9"/>
                  <a:gd name="T20" fmla="*/ 30 w 35"/>
                  <a:gd name="T21" fmla="*/ 6 h 9"/>
                  <a:gd name="T22" fmla="*/ 7 w 35"/>
                  <a:gd name="T23" fmla="*/ 7 h 9"/>
                  <a:gd name="T24" fmla="*/ 2 w 35"/>
                  <a:gd name="T25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9">
                    <a:moveTo>
                      <a:pt x="2" y="7"/>
                    </a:moveTo>
                    <a:cubicBezTo>
                      <a:pt x="4" y="5"/>
                      <a:pt x="0" y="4"/>
                      <a:pt x="1" y="2"/>
                    </a:cubicBezTo>
                    <a:cubicBezTo>
                      <a:pt x="3" y="2"/>
                      <a:pt x="5" y="5"/>
                      <a:pt x="6" y="1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5" y="1"/>
                      <a:pt x="17" y="1"/>
                      <a:pt x="18" y="1"/>
                    </a:cubicBezTo>
                    <a:cubicBezTo>
                      <a:pt x="19" y="1"/>
                      <a:pt x="19" y="0"/>
                      <a:pt x="20" y="0"/>
                    </a:cubicBezTo>
                    <a:cubicBezTo>
                      <a:pt x="22" y="0"/>
                      <a:pt x="24" y="1"/>
                      <a:pt x="25" y="0"/>
                    </a:cubicBezTo>
                    <a:cubicBezTo>
                      <a:pt x="26" y="0"/>
                      <a:pt x="26" y="0"/>
                      <a:pt x="27" y="0"/>
                    </a:cubicBezTo>
                    <a:cubicBezTo>
                      <a:pt x="30" y="0"/>
                      <a:pt x="33" y="0"/>
                      <a:pt x="35" y="4"/>
                    </a:cubicBezTo>
                    <a:cubicBezTo>
                      <a:pt x="35" y="6"/>
                      <a:pt x="34" y="6"/>
                      <a:pt x="32" y="6"/>
                    </a:cubicBezTo>
                    <a:cubicBezTo>
                      <a:pt x="31" y="5"/>
                      <a:pt x="30" y="4"/>
                      <a:pt x="30" y="6"/>
                    </a:cubicBezTo>
                    <a:cubicBezTo>
                      <a:pt x="22" y="8"/>
                      <a:pt x="15" y="9"/>
                      <a:pt x="7" y="7"/>
                    </a:cubicBezTo>
                    <a:cubicBezTo>
                      <a:pt x="5" y="7"/>
                      <a:pt x="4" y="7"/>
                      <a:pt x="2" y="7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2" name="Freeform 1869"/>
              <p:cNvSpPr/>
              <p:nvPr/>
            </p:nvSpPr>
            <p:spPr bwMode="auto">
              <a:xfrm>
                <a:off x="1131" y="952"/>
                <a:ext cx="62" cy="38"/>
              </a:xfrm>
              <a:custGeom>
                <a:avLst/>
                <a:gdLst>
                  <a:gd name="T0" fmla="*/ 1 w 26"/>
                  <a:gd name="T1" fmla="*/ 12 h 16"/>
                  <a:gd name="T2" fmla="*/ 4 w 26"/>
                  <a:gd name="T3" fmla="*/ 10 h 16"/>
                  <a:gd name="T4" fmla="*/ 5 w 26"/>
                  <a:gd name="T5" fmla="*/ 8 h 16"/>
                  <a:gd name="T6" fmla="*/ 10 w 26"/>
                  <a:gd name="T7" fmla="*/ 4 h 16"/>
                  <a:gd name="T8" fmla="*/ 11 w 26"/>
                  <a:gd name="T9" fmla="*/ 5 h 16"/>
                  <a:gd name="T10" fmla="*/ 15 w 26"/>
                  <a:gd name="T11" fmla="*/ 7 h 16"/>
                  <a:gd name="T12" fmla="*/ 16 w 26"/>
                  <a:gd name="T13" fmla="*/ 3 h 16"/>
                  <a:gd name="T14" fmla="*/ 17 w 26"/>
                  <a:gd name="T15" fmla="*/ 1 h 16"/>
                  <a:gd name="T16" fmla="*/ 19 w 26"/>
                  <a:gd name="T17" fmla="*/ 2 h 16"/>
                  <a:gd name="T18" fmla="*/ 21 w 26"/>
                  <a:gd name="T19" fmla="*/ 3 h 16"/>
                  <a:gd name="T20" fmla="*/ 26 w 26"/>
                  <a:gd name="T21" fmla="*/ 5 h 16"/>
                  <a:gd name="T22" fmla="*/ 18 w 26"/>
                  <a:gd name="T23" fmla="*/ 11 h 16"/>
                  <a:gd name="T24" fmla="*/ 14 w 26"/>
                  <a:gd name="T25" fmla="*/ 16 h 16"/>
                  <a:gd name="T26" fmla="*/ 13 w 26"/>
                  <a:gd name="T27" fmla="*/ 16 h 16"/>
                  <a:gd name="T28" fmla="*/ 12 w 26"/>
                  <a:gd name="T29" fmla="*/ 14 h 16"/>
                  <a:gd name="T30" fmla="*/ 13 w 26"/>
                  <a:gd name="T31" fmla="*/ 11 h 16"/>
                  <a:gd name="T32" fmla="*/ 2 w 26"/>
                  <a:gd name="T33" fmla="*/ 15 h 16"/>
                  <a:gd name="T34" fmla="*/ 2 w 26"/>
                  <a:gd name="T35" fmla="*/ 15 h 16"/>
                  <a:gd name="T36" fmla="*/ 1 w 26"/>
                  <a:gd name="T37" fmla="*/ 1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16">
                    <a:moveTo>
                      <a:pt x="1" y="12"/>
                    </a:moveTo>
                    <a:cubicBezTo>
                      <a:pt x="1" y="11"/>
                      <a:pt x="5" y="14"/>
                      <a:pt x="4" y="10"/>
                    </a:cubicBezTo>
                    <a:cubicBezTo>
                      <a:pt x="4" y="9"/>
                      <a:pt x="4" y="8"/>
                      <a:pt x="5" y="8"/>
                    </a:cubicBezTo>
                    <a:cubicBezTo>
                      <a:pt x="10" y="10"/>
                      <a:pt x="9" y="6"/>
                      <a:pt x="10" y="4"/>
                    </a:cubicBezTo>
                    <a:cubicBezTo>
                      <a:pt x="11" y="3"/>
                      <a:pt x="11" y="4"/>
                      <a:pt x="11" y="5"/>
                    </a:cubicBezTo>
                    <a:cubicBezTo>
                      <a:pt x="12" y="6"/>
                      <a:pt x="13" y="8"/>
                      <a:pt x="15" y="7"/>
                    </a:cubicBezTo>
                    <a:cubicBezTo>
                      <a:pt x="16" y="7"/>
                      <a:pt x="17" y="5"/>
                      <a:pt x="16" y="3"/>
                    </a:cubicBezTo>
                    <a:cubicBezTo>
                      <a:pt x="16" y="2"/>
                      <a:pt x="16" y="1"/>
                      <a:pt x="17" y="1"/>
                    </a:cubicBezTo>
                    <a:cubicBezTo>
                      <a:pt x="18" y="0"/>
                      <a:pt x="18" y="1"/>
                      <a:pt x="19" y="2"/>
                    </a:cubicBezTo>
                    <a:cubicBezTo>
                      <a:pt x="19" y="3"/>
                      <a:pt x="20" y="4"/>
                      <a:pt x="21" y="3"/>
                    </a:cubicBezTo>
                    <a:cubicBezTo>
                      <a:pt x="23" y="2"/>
                      <a:pt x="24" y="3"/>
                      <a:pt x="26" y="5"/>
                    </a:cubicBezTo>
                    <a:cubicBezTo>
                      <a:pt x="21" y="4"/>
                      <a:pt x="18" y="6"/>
                      <a:pt x="18" y="11"/>
                    </a:cubicBezTo>
                    <a:cubicBezTo>
                      <a:pt x="18" y="13"/>
                      <a:pt x="14" y="13"/>
                      <a:pt x="14" y="16"/>
                    </a:cubicBezTo>
                    <a:cubicBezTo>
                      <a:pt x="14" y="16"/>
                      <a:pt x="13" y="16"/>
                      <a:pt x="13" y="16"/>
                    </a:cubicBezTo>
                    <a:cubicBezTo>
                      <a:pt x="12" y="16"/>
                      <a:pt x="12" y="15"/>
                      <a:pt x="12" y="14"/>
                    </a:cubicBezTo>
                    <a:cubicBezTo>
                      <a:pt x="13" y="14"/>
                      <a:pt x="13" y="13"/>
                      <a:pt x="13" y="11"/>
                    </a:cubicBezTo>
                    <a:cubicBezTo>
                      <a:pt x="10" y="14"/>
                      <a:pt x="6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0" y="14"/>
                      <a:pt x="0" y="14"/>
                      <a:pt x="1" y="12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3" name="Freeform 1870"/>
              <p:cNvSpPr/>
              <p:nvPr/>
            </p:nvSpPr>
            <p:spPr bwMode="auto">
              <a:xfrm>
                <a:off x="1181" y="905"/>
                <a:ext cx="71" cy="33"/>
              </a:xfrm>
              <a:custGeom>
                <a:avLst/>
                <a:gdLst>
                  <a:gd name="T0" fmla="*/ 9 w 30"/>
                  <a:gd name="T1" fmla="*/ 12 h 14"/>
                  <a:gd name="T2" fmla="*/ 0 w 30"/>
                  <a:gd name="T3" fmla="*/ 9 h 14"/>
                  <a:gd name="T4" fmla="*/ 1 w 30"/>
                  <a:gd name="T5" fmla="*/ 7 h 14"/>
                  <a:gd name="T6" fmla="*/ 14 w 30"/>
                  <a:gd name="T7" fmla="*/ 6 h 14"/>
                  <a:gd name="T8" fmla="*/ 21 w 30"/>
                  <a:gd name="T9" fmla="*/ 4 h 14"/>
                  <a:gd name="T10" fmla="*/ 24 w 30"/>
                  <a:gd name="T11" fmla="*/ 3 h 14"/>
                  <a:gd name="T12" fmla="*/ 28 w 30"/>
                  <a:gd name="T13" fmla="*/ 1 h 14"/>
                  <a:gd name="T14" fmla="*/ 27 w 30"/>
                  <a:gd name="T15" fmla="*/ 4 h 14"/>
                  <a:gd name="T16" fmla="*/ 25 w 30"/>
                  <a:gd name="T17" fmla="*/ 8 h 14"/>
                  <a:gd name="T18" fmla="*/ 20 w 30"/>
                  <a:gd name="T19" fmla="*/ 10 h 14"/>
                  <a:gd name="T20" fmla="*/ 14 w 30"/>
                  <a:gd name="T21" fmla="*/ 13 h 14"/>
                  <a:gd name="T22" fmla="*/ 9 w 30"/>
                  <a:gd name="T23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14">
                    <a:moveTo>
                      <a:pt x="9" y="12"/>
                    </a:moveTo>
                    <a:cubicBezTo>
                      <a:pt x="6" y="10"/>
                      <a:pt x="3" y="9"/>
                      <a:pt x="0" y="9"/>
                    </a:cubicBezTo>
                    <a:cubicBezTo>
                      <a:pt x="0" y="8"/>
                      <a:pt x="0" y="8"/>
                      <a:pt x="1" y="7"/>
                    </a:cubicBezTo>
                    <a:cubicBezTo>
                      <a:pt x="5" y="7"/>
                      <a:pt x="10" y="7"/>
                      <a:pt x="14" y="6"/>
                    </a:cubicBezTo>
                    <a:cubicBezTo>
                      <a:pt x="16" y="5"/>
                      <a:pt x="18" y="4"/>
                      <a:pt x="21" y="4"/>
                    </a:cubicBezTo>
                    <a:cubicBezTo>
                      <a:pt x="22" y="3"/>
                      <a:pt x="23" y="5"/>
                      <a:pt x="24" y="3"/>
                    </a:cubicBezTo>
                    <a:cubicBezTo>
                      <a:pt x="25" y="1"/>
                      <a:pt x="26" y="0"/>
                      <a:pt x="28" y="1"/>
                    </a:cubicBezTo>
                    <a:cubicBezTo>
                      <a:pt x="30" y="3"/>
                      <a:pt x="27" y="3"/>
                      <a:pt x="27" y="4"/>
                    </a:cubicBezTo>
                    <a:cubicBezTo>
                      <a:pt x="26" y="5"/>
                      <a:pt x="25" y="7"/>
                      <a:pt x="25" y="8"/>
                    </a:cubicBezTo>
                    <a:cubicBezTo>
                      <a:pt x="23" y="9"/>
                      <a:pt x="22" y="9"/>
                      <a:pt x="20" y="10"/>
                    </a:cubicBezTo>
                    <a:cubicBezTo>
                      <a:pt x="18" y="11"/>
                      <a:pt x="16" y="12"/>
                      <a:pt x="14" y="13"/>
                    </a:cubicBezTo>
                    <a:cubicBezTo>
                      <a:pt x="12" y="13"/>
                      <a:pt x="10" y="14"/>
                      <a:pt x="9" y="12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4" name="Freeform 1871"/>
              <p:cNvSpPr/>
              <p:nvPr/>
            </p:nvSpPr>
            <p:spPr bwMode="auto">
              <a:xfrm>
                <a:off x="1136" y="933"/>
                <a:ext cx="83" cy="17"/>
              </a:xfrm>
              <a:custGeom>
                <a:avLst/>
                <a:gdLst>
                  <a:gd name="T0" fmla="*/ 28 w 35"/>
                  <a:gd name="T1" fmla="*/ 0 h 7"/>
                  <a:gd name="T2" fmla="*/ 33 w 35"/>
                  <a:gd name="T3" fmla="*/ 0 h 7"/>
                  <a:gd name="T4" fmla="*/ 35 w 35"/>
                  <a:gd name="T5" fmla="*/ 0 h 7"/>
                  <a:gd name="T6" fmla="*/ 32 w 35"/>
                  <a:gd name="T7" fmla="*/ 3 h 7"/>
                  <a:gd name="T8" fmla="*/ 0 w 35"/>
                  <a:gd name="T9" fmla="*/ 3 h 7"/>
                  <a:gd name="T10" fmla="*/ 24 w 35"/>
                  <a:gd name="T11" fmla="*/ 1 h 7"/>
                  <a:gd name="T12" fmla="*/ 25 w 35"/>
                  <a:gd name="T13" fmla="*/ 1 h 7"/>
                  <a:gd name="T14" fmla="*/ 28 w 35"/>
                  <a:gd name="T1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7">
                    <a:moveTo>
                      <a:pt x="28" y="0"/>
                    </a:moveTo>
                    <a:cubicBezTo>
                      <a:pt x="30" y="0"/>
                      <a:pt x="31" y="0"/>
                      <a:pt x="33" y="0"/>
                    </a:cubicBezTo>
                    <a:cubicBezTo>
                      <a:pt x="34" y="0"/>
                      <a:pt x="35" y="0"/>
                      <a:pt x="35" y="0"/>
                    </a:cubicBezTo>
                    <a:cubicBezTo>
                      <a:pt x="35" y="1"/>
                      <a:pt x="33" y="2"/>
                      <a:pt x="32" y="3"/>
                    </a:cubicBezTo>
                    <a:cubicBezTo>
                      <a:pt x="21" y="3"/>
                      <a:pt x="11" y="7"/>
                      <a:pt x="0" y="3"/>
                    </a:cubicBezTo>
                    <a:cubicBezTo>
                      <a:pt x="8" y="3"/>
                      <a:pt x="16" y="3"/>
                      <a:pt x="24" y="1"/>
                    </a:cubicBezTo>
                    <a:cubicBezTo>
                      <a:pt x="24" y="1"/>
                      <a:pt x="24" y="1"/>
                      <a:pt x="25" y="1"/>
                    </a:cubicBezTo>
                    <a:cubicBezTo>
                      <a:pt x="26" y="1"/>
                      <a:pt x="27" y="1"/>
                      <a:pt x="28" y="0"/>
                    </a:cubicBezTo>
                    <a:close/>
                  </a:path>
                </a:pathLst>
              </a:custGeom>
              <a:solidFill>
                <a:srgbClr val="F9F6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5" name="Freeform 1872"/>
              <p:cNvSpPr/>
              <p:nvPr/>
            </p:nvSpPr>
            <p:spPr bwMode="auto">
              <a:xfrm>
                <a:off x="1112" y="993"/>
                <a:ext cx="19" cy="12"/>
              </a:xfrm>
              <a:custGeom>
                <a:avLst/>
                <a:gdLst>
                  <a:gd name="T0" fmla="*/ 8 w 8"/>
                  <a:gd name="T1" fmla="*/ 3 h 5"/>
                  <a:gd name="T2" fmla="*/ 4 w 8"/>
                  <a:gd name="T3" fmla="*/ 4 h 5"/>
                  <a:gd name="T4" fmla="*/ 0 w 8"/>
                  <a:gd name="T5" fmla="*/ 3 h 5"/>
                  <a:gd name="T6" fmla="*/ 8 w 8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6" y="3"/>
                      <a:pt x="5" y="3"/>
                      <a:pt x="4" y="4"/>
                    </a:cubicBezTo>
                    <a:cubicBezTo>
                      <a:pt x="3" y="4"/>
                      <a:pt x="1" y="5"/>
                      <a:pt x="0" y="3"/>
                    </a:cubicBezTo>
                    <a:cubicBezTo>
                      <a:pt x="3" y="3"/>
                      <a:pt x="5" y="0"/>
                      <a:pt x="8" y="3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6" name="Freeform 1873"/>
              <p:cNvSpPr/>
              <p:nvPr/>
            </p:nvSpPr>
            <p:spPr bwMode="auto">
              <a:xfrm>
                <a:off x="1240" y="919"/>
                <a:ext cx="12" cy="14"/>
              </a:xfrm>
              <a:custGeom>
                <a:avLst/>
                <a:gdLst>
                  <a:gd name="T0" fmla="*/ 2 w 5"/>
                  <a:gd name="T1" fmla="*/ 1 h 6"/>
                  <a:gd name="T2" fmla="*/ 4 w 5"/>
                  <a:gd name="T3" fmla="*/ 0 h 6"/>
                  <a:gd name="T4" fmla="*/ 3 w 5"/>
                  <a:gd name="T5" fmla="*/ 4 h 6"/>
                  <a:gd name="T6" fmla="*/ 0 w 5"/>
                  <a:gd name="T7" fmla="*/ 3 h 6"/>
                  <a:gd name="T8" fmla="*/ 2 w 5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6">
                    <a:moveTo>
                      <a:pt x="2" y="1"/>
                    </a:moveTo>
                    <a:cubicBezTo>
                      <a:pt x="2" y="1"/>
                      <a:pt x="3" y="1"/>
                      <a:pt x="4" y="0"/>
                    </a:cubicBezTo>
                    <a:cubicBezTo>
                      <a:pt x="3" y="1"/>
                      <a:pt x="5" y="3"/>
                      <a:pt x="3" y="4"/>
                    </a:cubicBezTo>
                    <a:cubicBezTo>
                      <a:pt x="2" y="4"/>
                      <a:pt x="0" y="6"/>
                      <a:pt x="0" y="3"/>
                    </a:cubicBezTo>
                    <a:cubicBezTo>
                      <a:pt x="1" y="3"/>
                      <a:pt x="3" y="4"/>
                      <a:pt x="2" y="1"/>
                    </a:cubicBezTo>
                    <a:close/>
                  </a:path>
                </a:pathLst>
              </a:custGeom>
              <a:solidFill>
                <a:srgbClr val="FE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7" name="Freeform 1874"/>
              <p:cNvSpPr/>
              <p:nvPr/>
            </p:nvSpPr>
            <p:spPr bwMode="auto">
              <a:xfrm>
                <a:off x="1107" y="936"/>
                <a:ext cx="15" cy="4"/>
              </a:xfrm>
              <a:custGeom>
                <a:avLst/>
                <a:gdLst>
                  <a:gd name="T0" fmla="*/ 2 w 6"/>
                  <a:gd name="T1" fmla="*/ 2 h 2"/>
                  <a:gd name="T2" fmla="*/ 0 w 6"/>
                  <a:gd name="T3" fmla="*/ 2 h 2"/>
                  <a:gd name="T4" fmla="*/ 1 w 6"/>
                  <a:gd name="T5" fmla="*/ 0 h 2"/>
                  <a:gd name="T6" fmla="*/ 6 w 6"/>
                  <a:gd name="T7" fmla="*/ 2 h 2"/>
                  <a:gd name="T8" fmla="*/ 2 w 6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">
                    <a:moveTo>
                      <a:pt x="2" y="2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3" y="1"/>
                      <a:pt x="4" y="1"/>
                      <a:pt x="6" y="2"/>
                    </a:cubicBezTo>
                    <a:cubicBezTo>
                      <a:pt x="5" y="2"/>
                      <a:pt x="3" y="2"/>
                      <a:pt x="2" y="2"/>
                    </a:cubicBez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8" name="Freeform 1875"/>
              <p:cNvSpPr/>
              <p:nvPr/>
            </p:nvSpPr>
            <p:spPr bwMode="auto">
              <a:xfrm>
                <a:off x="1214" y="929"/>
                <a:ext cx="14" cy="4"/>
              </a:xfrm>
              <a:custGeom>
                <a:avLst/>
                <a:gdLst>
                  <a:gd name="T0" fmla="*/ 2 w 6"/>
                  <a:gd name="T1" fmla="*/ 2 h 2"/>
                  <a:gd name="T2" fmla="*/ 0 w 6"/>
                  <a:gd name="T3" fmla="*/ 2 h 2"/>
                  <a:gd name="T4" fmla="*/ 6 w 6"/>
                  <a:gd name="T5" fmla="*/ 0 h 2"/>
                  <a:gd name="T6" fmla="*/ 2 w 6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2" y="2"/>
                    </a:moveTo>
                    <a:cubicBezTo>
                      <a:pt x="2" y="2"/>
                      <a:pt x="1" y="2"/>
                      <a:pt x="0" y="2"/>
                    </a:cubicBezTo>
                    <a:cubicBezTo>
                      <a:pt x="2" y="1"/>
                      <a:pt x="4" y="0"/>
                      <a:pt x="6" y="0"/>
                    </a:cubicBezTo>
                    <a:cubicBezTo>
                      <a:pt x="5" y="1"/>
                      <a:pt x="4" y="2"/>
                      <a:pt x="2" y="2"/>
                    </a:cubicBezTo>
                    <a:close/>
                  </a:path>
                </a:pathLst>
              </a:custGeom>
              <a:solidFill>
                <a:srgbClr val="CEC3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19" name="Freeform 1876"/>
              <p:cNvSpPr/>
              <p:nvPr/>
            </p:nvSpPr>
            <p:spPr bwMode="auto">
              <a:xfrm>
                <a:off x="1212" y="952"/>
                <a:ext cx="9" cy="5"/>
              </a:xfrm>
              <a:custGeom>
                <a:avLst/>
                <a:gdLst>
                  <a:gd name="T0" fmla="*/ 0 w 4"/>
                  <a:gd name="T1" fmla="*/ 2 h 2"/>
                  <a:gd name="T2" fmla="*/ 4 w 4"/>
                  <a:gd name="T3" fmla="*/ 1 h 2"/>
                  <a:gd name="T4" fmla="*/ 4 w 4"/>
                  <a:gd name="T5" fmla="*/ 1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2" y="1"/>
                      <a:pt x="3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2" y="2"/>
                      <a:pt x="0" y="2"/>
                    </a:cubicBezTo>
                    <a:close/>
                  </a:path>
                </a:pathLst>
              </a:custGeom>
              <a:solidFill>
                <a:srgbClr val="FE92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0" name="Freeform 1877"/>
              <p:cNvSpPr/>
              <p:nvPr/>
            </p:nvSpPr>
            <p:spPr bwMode="auto">
              <a:xfrm>
                <a:off x="1221" y="1031"/>
                <a:ext cx="31" cy="14"/>
              </a:xfrm>
              <a:custGeom>
                <a:avLst/>
                <a:gdLst>
                  <a:gd name="T0" fmla="*/ 11 w 13"/>
                  <a:gd name="T1" fmla="*/ 0 h 6"/>
                  <a:gd name="T2" fmla="*/ 11 w 13"/>
                  <a:gd name="T3" fmla="*/ 4 h 6"/>
                  <a:gd name="T4" fmla="*/ 9 w 13"/>
                  <a:gd name="T5" fmla="*/ 6 h 6"/>
                  <a:gd name="T6" fmla="*/ 7 w 13"/>
                  <a:gd name="T7" fmla="*/ 1 h 6"/>
                  <a:gd name="T8" fmla="*/ 0 w 13"/>
                  <a:gd name="T9" fmla="*/ 4 h 6"/>
                  <a:gd name="T10" fmla="*/ 0 w 13"/>
                  <a:gd name="T11" fmla="*/ 3 h 6"/>
                  <a:gd name="T12" fmla="*/ 7 w 13"/>
                  <a:gd name="T13" fmla="*/ 0 h 6"/>
                  <a:gd name="T14" fmla="*/ 11 w 13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6">
                    <a:moveTo>
                      <a:pt x="11" y="0"/>
                    </a:moveTo>
                    <a:cubicBezTo>
                      <a:pt x="12" y="2"/>
                      <a:pt x="13" y="3"/>
                      <a:pt x="11" y="4"/>
                    </a:cubicBezTo>
                    <a:cubicBezTo>
                      <a:pt x="11" y="5"/>
                      <a:pt x="10" y="6"/>
                      <a:pt x="9" y="6"/>
                    </a:cubicBezTo>
                    <a:cubicBezTo>
                      <a:pt x="7" y="5"/>
                      <a:pt x="7" y="3"/>
                      <a:pt x="7" y="1"/>
                    </a:cubicBezTo>
                    <a:cubicBezTo>
                      <a:pt x="5" y="3"/>
                      <a:pt x="3" y="5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cubicBezTo>
                      <a:pt x="2" y="1"/>
                      <a:pt x="4" y="0"/>
                      <a:pt x="7" y="0"/>
                    </a:cubicBezTo>
                    <a:cubicBezTo>
                      <a:pt x="8" y="1"/>
                      <a:pt x="10" y="2"/>
                      <a:pt x="11" y="0"/>
                    </a:cubicBezTo>
                    <a:close/>
                  </a:path>
                </a:pathLst>
              </a:custGeom>
              <a:solidFill>
                <a:srgbClr val="FE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1" name="Freeform 1878"/>
              <p:cNvSpPr/>
              <p:nvPr/>
            </p:nvSpPr>
            <p:spPr bwMode="auto">
              <a:xfrm>
                <a:off x="1034" y="1297"/>
                <a:ext cx="71" cy="78"/>
              </a:xfrm>
              <a:custGeom>
                <a:avLst/>
                <a:gdLst>
                  <a:gd name="T0" fmla="*/ 28 w 30"/>
                  <a:gd name="T1" fmla="*/ 8 h 33"/>
                  <a:gd name="T2" fmla="*/ 30 w 30"/>
                  <a:gd name="T3" fmla="*/ 14 h 33"/>
                  <a:gd name="T4" fmla="*/ 30 w 30"/>
                  <a:gd name="T5" fmla="*/ 16 h 33"/>
                  <a:gd name="T6" fmla="*/ 27 w 30"/>
                  <a:gd name="T7" fmla="*/ 23 h 33"/>
                  <a:gd name="T8" fmla="*/ 24 w 30"/>
                  <a:gd name="T9" fmla="*/ 33 h 33"/>
                  <a:gd name="T10" fmla="*/ 19 w 30"/>
                  <a:gd name="T11" fmla="*/ 29 h 33"/>
                  <a:gd name="T12" fmla="*/ 17 w 30"/>
                  <a:gd name="T13" fmla="*/ 27 h 33"/>
                  <a:gd name="T14" fmla="*/ 17 w 30"/>
                  <a:gd name="T15" fmla="*/ 18 h 33"/>
                  <a:gd name="T16" fmla="*/ 15 w 30"/>
                  <a:gd name="T17" fmla="*/ 16 h 33"/>
                  <a:gd name="T18" fmla="*/ 14 w 30"/>
                  <a:gd name="T19" fmla="*/ 19 h 33"/>
                  <a:gd name="T20" fmla="*/ 14 w 30"/>
                  <a:gd name="T21" fmla="*/ 20 h 33"/>
                  <a:gd name="T22" fmla="*/ 13 w 30"/>
                  <a:gd name="T23" fmla="*/ 20 h 33"/>
                  <a:gd name="T24" fmla="*/ 7 w 30"/>
                  <a:gd name="T25" fmla="*/ 19 h 33"/>
                  <a:gd name="T26" fmla="*/ 2 w 30"/>
                  <a:gd name="T27" fmla="*/ 16 h 33"/>
                  <a:gd name="T28" fmla="*/ 3 w 30"/>
                  <a:gd name="T29" fmla="*/ 14 h 33"/>
                  <a:gd name="T30" fmla="*/ 3 w 30"/>
                  <a:gd name="T31" fmla="*/ 12 h 33"/>
                  <a:gd name="T32" fmla="*/ 0 w 30"/>
                  <a:gd name="T33" fmla="*/ 10 h 33"/>
                  <a:gd name="T34" fmla="*/ 0 w 30"/>
                  <a:gd name="T35" fmla="*/ 10 h 33"/>
                  <a:gd name="T36" fmla="*/ 2 w 30"/>
                  <a:gd name="T37" fmla="*/ 9 h 33"/>
                  <a:gd name="T38" fmla="*/ 2 w 30"/>
                  <a:gd name="T39" fmla="*/ 7 h 33"/>
                  <a:gd name="T40" fmla="*/ 2 w 30"/>
                  <a:gd name="T41" fmla="*/ 7 h 33"/>
                  <a:gd name="T42" fmla="*/ 7 w 30"/>
                  <a:gd name="T43" fmla="*/ 2 h 33"/>
                  <a:gd name="T44" fmla="*/ 7 w 30"/>
                  <a:gd name="T45" fmla="*/ 2 h 33"/>
                  <a:gd name="T46" fmla="*/ 10 w 30"/>
                  <a:gd name="T47" fmla="*/ 1 h 33"/>
                  <a:gd name="T48" fmla="*/ 9 w 30"/>
                  <a:gd name="T49" fmla="*/ 5 h 33"/>
                  <a:gd name="T50" fmla="*/ 14 w 30"/>
                  <a:gd name="T51" fmla="*/ 7 h 33"/>
                  <a:gd name="T52" fmla="*/ 14 w 30"/>
                  <a:gd name="T53" fmla="*/ 9 h 33"/>
                  <a:gd name="T54" fmla="*/ 13 w 30"/>
                  <a:gd name="T55" fmla="*/ 12 h 33"/>
                  <a:gd name="T56" fmla="*/ 20 w 30"/>
                  <a:gd name="T57" fmla="*/ 4 h 33"/>
                  <a:gd name="T58" fmla="*/ 28 w 30"/>
                  <a:gd name="T59" fmla="*/ 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0" h="33">
                    <a:moveTo>
                      <a:pt x="28" y="8"/>
                    </a:moveTo>
                    <a:cubicBezTo>
                      <a:pt x="29" y="10"/>
                      <a:pt x="28" y="12"/>
                      <a:pt x="30" y="14"/>
                    </a:cubicBezTo>
                    <a:cubicBezTo>
                      <a:pt x="30" y="14"/>
                      <a:pt x="30" y="16"/>
                      <a:pt x="30" y="16"/>
                    </a:cubicBezTo>
                    <a:cubicBezTo>
                      <a:pt x="26" y="17"/>
                      <a:pt x="28" y="21"/>
                      <a:pt x="27" y="23"/>
                    </a:cubicBezTo>
                    <a:cubicBezTo>
                      <a:pt x="26" y="26"/>
                      <a:pt x="27" y="30"/>
                      <a:pt x="24" y="33"/>
                    </a:cubicBezTo>
                    <a:cubicBezTo>
                      <a:pt x="22" y="32"/>
                      <a:pt x="21" y="30"/>
                      <a:pt x="19" y="29"/>
                    </a:cubicBezTo>
                    <a:cubicBezTo>
                      <a:pt x="18" y="29"/>
                      <a:pt x="17" y="28"/>
                      <a:pt x="17" y="27"/>
                    </a:cubicBezTo>
                    <a:cubicBezTo>
                      <a:pt x="19" y="24"/>
                      <a:pt x="17" y="21"/>
                      <a:pt x="17" y="18"/>
                    </a:cubicBezTo>
                    <a:cubicBezTo>
                      <a:pt x="17" y="17"/>
                      <a:pt x="17" y="15"/>
                      <a:pt x="15" y="16"/>
                    </a:cubicBezTo>
                    <a:cubicBezTo>
                      <a:pt x="12" y="16"/>
                      <a:pt x="14" y="18"/>
                      <a:pt x="14" y="19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0"/>
                      <a:pt x="13" y="20"/>
                      <a:pt x="13" y="20"/>
                    </a:cubicBezTo>
                    <a:cubicBezTo>
                      <a:pt x="11" y="18"/>
                      <a:pt x="10" y="16"/>
                      <a:pt x="7" y="19"/>
                    </a:cubicBezTo>
                    <a:cubicBezTo>
                      <a:pt x="6" y="20"/>
                      <a:pt x="3" y="18"/>
                      <a:pt x="2" y="16"/>
                    </a:cubicBezTo>
                    <a:cubicBezTo>
                      <a:pt x="0" y="13"/>
                      <a:pt x="2" y="14"/>
                      <a:pt x="3" y="14"/>
                    </a:cubicBezTo>
                    <a:cubicBezTo>
                      <a:pt x="4" y="14"/>
                      <a:pt x="5" y="11"/>
                      <a:pt x="3" y="12"/>
                    </a:cubicBezTo>
                    <a:cubicBezTo>
                      <a:pt x="1" y="12"/>
                      <a:pt x="1" y="12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9"/>
                      <a:pt x="2" y="9"/>
                    </a:cubicBezTo>
                    <a:cubicBezTo>
                      <a:pt x="4" y="10"/>
                      <a:pt x="2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4" y="5"/>
                      <a:pt x="5" y="3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8" y="1"/>
                      <a:pt x="9" y="0"/>
                      <a:pt x="10" y="1"/>
                    </a:cubicBezTo>
                    <a:cubicBezTo>
                      <a:pt x="11" y="3"/>
                      <a:pt x="9" y="4"/>
                      <a:pt x="9" y="5"/>
                    </a:cubicBezTo>
                    <a:cubicBezTo>
                      <a:pt x="12" y="4"/>
                      <a:pt x="14" y="3"/>
                      <a:pt x="14" y="7"/>
                    </a:cubicBezTo>
                    <a:cubicBezTo>
                      <a:pt x="14" y="8"/>
                      <a:pt x="14" y="8"/>
                      <a:pt x="14" y="9"/>
                    </a:cubicBezTo>
                    <a:cubicBezTo>
                      <a:pt x="13" y="10"/>
                      <a:pt x="13" y="11"/>
                      <a:pt x="13" y="12"/>
                    </a:cubicBezTo>
                    <a:cubicBezTo>
                      <a:pt x="17" y="10"/>
                      <a:pt x="15" y="3"/>
                      <a:pt x="20" y="4"/>
                    </a:cubicBezTo>
                    <a:cubicBezTo>
                      <a:pt x="23" y="5"/>
                      <a:pt x="27" y="4"/>
                      <a:pt x="28" y="8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2" name="Freeform 1879"/>
              <p:cNvSpPr/>
              <p:nvPr/>
            </p:nvSpPr>
            <p:spPr bwMode="auto">
              <a:xfrm>
                <a:off x="1072" y="1394"/>
                <a:ext cx="9" cy="10"/>
              </a:xfrm>
              <a:custGeom>
                <a:avLst/>
                <a:gdLst>
                  <a:gd name="T0" fmla="*/ 3 w 4"/>
                  <a:gd name="T1" fmla="*/ 2 h 4"/>
                  <a:gd name="T2" fmla="*/ 2 w 4"/>
                  <a:gd name="T3" fmla="*/ 3 h 4"/>
                  <a:gd name="T4" fmla="*/ 0 w 4"/>
                  <a:gd name="T5" fmla="*/ 2 h 4"/>
                  <a:gd name="T6" fmla="*/ 1 w 4"/>
                  <a:gd name="T7" fmla="*/ 0 h 4"/>
                  <a:gd name="T8" fmla="*/ 3 w 4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2"/>
                    </a:moveTo>
                    <a:cubicBezTo>
                      <a:pt x="4" y="3"/>
                      <a:pt x="3" y="4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2"/>
                    </a:cubicBezTo>
                    <a:close/>
                  </a:path>
                </a:pathLst>
              </a:custGeom>
              <a:solidFill>
                <a:srgbClr val="65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3" name="Freeform 1880"/>
              <p:cNvSpPr/>
              <p:nvPr/>
            </p:nvSpPr>
            <p:spPr bwMode="auto">
              <a:xfrm>
                <a:off x="1065" y="1361"/>
                <a:ext cx="4" cy="5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1 h 2"/>
                  <a:gd name="T4" fmla="*/ 1 w 2"/>
                  <a:gd name="T5" fmla="*/ 0 h 2"/>
                  <a:gd name="T6" fmla="*/ 2 w 2"/>
                  <a:gd name="T7" fmla="*/ 1 h 2"/>
                  <a:gd name="T8" fmla="*/ 1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2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4" name="Freeform 1881"/>
              <p:cNvSpPr/>
              <p:nvPr/>
            </p:nvSpPr>
            <p:spPr bwMode="auto">
              <a:xfrm>
                <a:off x="1663" y="299"/>
                <a:ext cx="19" cy="43"/>
              </a:xfrm>
              <a:custGeom>
                <a:avLst/>
                <a:gdLst>
                  <a:gd name="T0" fmla="*/ 7 w 8"/>
                  <a:gd name="T1" fmla="*/ 17 h 18"/>
                  <a:gd name="T2" fmla="*/ 4 w 8"/>
                  <a:gd name="T3" fmla="*/ 16 h 18"/>
                  <a:gd name="T4" fmla="*/ 2 w 8"/>
                  <a:gd name="T5" fmla="*/ 15 h 18"/>
                  <a:gd name="T6" fmla="*/ 2 w 8"/>
                  <a:gd name="T7" fmla="*/ 18 h 18"/>
                  <a:gd name="T8" fmla="*/ 1 w 8"/>
                  <a:gd name="T9" fmla="*/ 11 h 18"/>
                  <a:gd name="T10" fmla="*/ 2 w 8"/>
                  <a:gd name="T11" fmla="*/ 5 h 18"/>
                  <a:gd name="T12" fmla="*/ 3 w 8"/>
                  <a:gd name="T13" fmla="*/ 1 h 18"/>
                  <a:gd name="T14" fmla="*/ 8 w 8"/>
                  <a:gd name="T15" fmla="*/ 3 h 18"/>
                  <a:gd name="T16" fmla="*/ 7 w 8"/>
                  <a:gd name="T17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8">
                    <a:moveTo>
                      <a:pt x="7" y="17"/>
                    </a:moveTo>
                    <a:cubicBezTo>
                      <a:pt x="6" y="17"/>
                      <a:pt x="5" y="16"/>
                      <a:pt x="4" y="16"/>
                    </a:cubicBezTo>
                    <a:cubicBezTo>
                      <a:pt x="4" y="15"/>
                      <a:pt x="3" y="14"/>
                      <a:pt x="2" y="15"/>
                    </a:cubicBezTo>
                    <a:cubicBezTo>
                      <a:pt x="2" y="15"/>
                      <a:pt x="2" y="16"/>
                      <a:pt x="2" y="18"/>
                    </a:cubicBezTo>
                    <a:cubicBezTo>
                      <a:pt x="0" y="16"/>
                      <a:pt x="0" y="14"/>
                      <a:pt x="1" y="11"/>
                    </a:cubicBezTo>
                    <a:cubicBezTo>
                      <a:pt x="2" y="9"/>
                      <a:pt x="4" y="7"/>
                      <a:pt x="2" y="5"/>
                    </a:cubicBezTo>
                    <a:cubicBezTo>
                      <a:pt x="3" y="4"/>
                      <a:pt x="3" y="3"/>
                      <a:pt x="3" y="1"/>
                    </a:cubicBezTo>
                    <a:cubicBezTo>
                      <a:pt x="6" y="0"/>
                      <a:pt x="6" y="4"/>
                      <a:pt x="8" y="3"/>
                    </a:cubicBezTo>
                    <a:cubicBezTo>
                      <a:pt x="8" y="8"/>
                      <a:pt x="7" y="12"/>
                      <a:pt x="7" y="17"/>
                    </a:cubicBezTo>
                    <a:close/>
                  </a:path>
                </a:pathLst>
              </a:custGeom>
              <a:solidFill>
                <a:srgbClr val="6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5" name="Freeform 1882"/>
              <p:cNvSpPr/>
              <p:nvPr/>
            </p:nvSpPr>
            <p:spPr bwMode="auto">
              <a:xfrm>
                <a:off x="1622" y="282"/>
                <a:ext cx="7" cy="5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2 h 2"/>
                  <a:gd name="T4" fmla="*/ 1 w 3"/>
                  <a:gd name="T5" fmla="*/ 1 h 2"/>
                  <a:gd name="T6" fmla="*/ 2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1"/>
                      <a:pt x="2" y="1"/>
                      <a:pt x="1" y="2"/>
                    </a:cubicBez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6" name="Freeform 1883"/>
              <p:cNvSpPr/>
              <p:nvPr/>
            </p:nvSpPr>
            <p:spPr bwMode="auto">
              <a:xfrm>
                <a:off x="1641" y="285"/>
                <a:ext cx="5" cy="7"/>
              </a:xfrm>
              <a:custGeom>
                <a:avLst/>
                <a:gdLst>
                  <a:gd name="T0" fmla="*/ 1 w 2"/>
                  <a:gd name="T1" fmla="*/ 3 h 3"/>
                  <a:gd name="T2" fmla="*/ 0 w 2"/>
                  <a:gd name="T3" fmla="*/ 2 h 3"/>
                  <a:gd name="T4" fmla="*/ 1 w 2"/>
                  <a:gd name="T5" fmla="*/ 1 h 3"/>
                  <a:gd name="T6" fmla="*/ 2 w 2"/>
                  <a:gd name="T7" fmla="*/ 2 h 3"/>
                  <a:gd name="T8" fmla="*/ 1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3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0" y="1"/>
                      <a:pt x="1" y="0"/>
                      <a:pt x="1" y="1"/>
                    </a:cubicBezTo>
                    <a:cubicBezTo>
                      <a:pt x="2" y="1"/>
                      <a:pt x="2" y="1"/>
                      <a:pt x="2" y="2"/>
                    </a:cubicBezTo>
                    <a:cubicBezTo>
                      <a:pt x="2" y="2"/>
                      <a:pt x="2" y="2"/>
                      <a:pt x="1" y="3"/>
                    </a:cubicBezTo>
                    <a:close/>
                  </a:path>
                </a:pathLst>
              </a:custGeom>
              <a:solidFill>
                <a:srgbClr val="8D8D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7" name="Freeform 1884"/>
              <p:cNvSpPr/>
              <p:nvPr/>
            </p:nvSpPr>
            <p:spPr bwMode="auto">
              <a:xfrm>
                <a:off x="1093" y="482"/>
                <a:ext cx="123" cy="119"/>
              </a:xfrm>
              <a:custGeom>
                <a:avLst/>
                <a:gdLst>
                  <a:gd name="T0" fmla="*/ 31 w 52"/>
                  <a:gd name="T1" fmla="*/ 18 h 50"/>
                  <a:gd name="T2" fmla="*/ 38 w 52"/>
                  <a:gd name="T3" fmla="*/ 10 h 50"/>
                  <a:gd name="T4" fmla="*/ 40 w 52"/>
                  <a:gd name="T5" fmla="*/ 8 h 50"/>
                  <a:gd name="T6" fmla="*/ 40 w 52"/>
                  <a:gd name="T7" fmla="*/ 11 h 50"/>
                  <a:gd name="T8" fmla="*/ 41 w 52"/>
                  <a:gd name="T9" fmla="*/ 23 h 50"/>
                  <a:gd name="T10" fmla="*/ 40 w 52"/>
                  <a:gd name="T11" fmla="*/ 26 h 50"/>
                  <a:gd name="T12" fmla="*/ 46 w 52"/>
                  <a:gd name="T13" fmla="*/ 25 h 50"/>
                  <a:gd name="T14" fmla="*/ 40 w 52"/>
                  <a:gd name="T15" fmla="*/ 33 h 50"/>
                  <a:gd name="T16" fmla="*/ 52 w 52"/>
                  <a:gd name="T17" fmla="*/ 38 h 50"/>
                  <a:gd name="T18" fmla="*/ 44 w 52"/>
                  <a:gd name="T19" fmla="*/ 38 h 50"/>
                  <a:gd name="T20" fmla="*/ 36 w 52"/>
                  <a:gd name="T21" fmla="*/ 42 h 50"/>
                  <a:gd name="T22" fmla="*/ 34 w 52"/>
                  <a:gd name="T23" fmla="*/ 43 h 50"/>
                  <a:gd name="T24" fmla="*/ 32 w 52"/>
                  <a:gd name="T25" fmla="*/ 42 h 50"/>
                  <a:gd name="T26" fmla="*/ 24 w 52"/>
                  <a:gd name="T27" fmla="*/ 47 h 50"/>
                  <a:gd name="T28" fmla="*/ 24 w 52"/>
                  <a:gd name="T29" fmla="*/ 48 h 50"/>
                  <a:gd name="T30" fmla="*/ 6 w 52"/>
                  <a:gd name="T31" fmla="*/ 50 h 50"/>
                  <a:gd name="T32" fmla="*/ 1 w 52"/>
                  <a:gd name="T33" fmla="*/ 46 h 50"/>
                  <a:gd name="T34" fmla="*/ 2 w 52"/>
                  <a:gd name="T35" fmla="*/ 41 h 50"/>
                  <a:gd name="T36" fmla="*/ 16 w 52"/>
                  <a:gd name="T37" fmla="*/ 32 h 50"/>
                  <a:gd name="T38" fmla="*/ 10 w 52"/>
                  <a:gd name="T39" fmla="*/ 29 h 50"/>
                  <a:gd name="T40" fmla="*/ 8 w 52"/>
                  <a:gd name="T41" fmla="*/ 25 h 50"/>
                  <a:gd name="T42" fmla="*/ 6 w 52"/>
                  <a:gd name="T43" fmla="*/ 20 h 50"/>
                  <a:gd name="T44" fmla="*/ 6 w 52"/>
                  <a:gd name="T45" fmla="*/ 16 h 50"/>
                  <a:gd name="T46" fmla="*/ 4 w 52"/>
                  <a:gd name="T47" fmla="*/ 18 h 50"/>
                  <a:gd name="T48" fmla="*/ 2 w 52"/>
                  <a:gd name="T49" fmla="*/ 13 h 50"/>
                  <a:gd name="T50" fmla="*/ 22 w 52"/>
                  <a:gd name="T51" fmla="*/ 1 h 50"/>
                  <a:gd name="T52" fmla="*/ 25 w 52"/>
                  <a:gd name="T53" fmla="*/ 2 h 50"/>
                  <a:gd name="T54" fmla="*/ 24 w 52"/>
                  <a:gd name="T55" fmla="*/ 5 h 50"/>
                  <a:gd name="T56" fmla="*/ 20 w 52"/>
                  <a:gd name="T57" fmla="*/ 8 h 50"/>
                  <a:gd name="T58" fmla="*/ 27 w 52"/>
                  <a:gd name="T59" fmla="*/ 13 h 50"/>
                  <a:gd name="T60" fmla="*/ 29 w 52"/>
                  <a:gd name="T61" fmla="*/ 15 h 50"/>
                  <a:gd name="T62" fmla="*/ 31 w 52"/>
                  <a:gd name="T63" fmla="*/ 1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2" h="50">
                    <a:moveTo>
                      <a:pt x="31" y="18"/>
                    </a:moveTo>
                    <a:cubicBezTo>
                      <a:pt x="36" y="18"/>
                      <a:pt x="35" y="13"/>
                      <a:pt x="38" y="10"/>
                    </a:cubicBezTo>
                    <a:cubicBezTo>
                      <a:pt x="39" y="10"/>
                      <a:pt x="37" y="7"/>
                      <a:pt x="40" y="8"/>
                    </a:cubicBezTo>
                    <a:cubicBezTo>
                      <a:pt x="41" y="9"/>
                      <a:pt x="41" y="10"/>
                      <a:pt x="40" y="11"/>
                    </a:cubicBezTo>
                    <a:cubicBezTo>
                      <a:pt x="37" y="15"/>
                      <a:pt x="35" y="19"/>
                      <a:pt x="41" y="23"/>
                    </a:cubicBezTo>
                    <a:cubicBezTo>
                      <a:pt x="42" y="23"/>
                      <a:pt x="40" y="25"/>
                      <a:pt x="40" y="26"/>
                    </a:cubicBezTo>
                    <a:cubicBezTo>
                      <a:pt x="42" y="26"/>
                      <a:pt x="44" y="26"/>
                      <a:pt x="46" y="25"/>
                    </a:cubicBezTo>
                    <a:cubicBezTo>
                      <a:pt x="49" y="31"/>
                      <a:pt x="44" y="31"/>
                      <a:pt x="40" y="33"/>
                    </a:cubicBezTo>
                    <a:cubicBezTo>
                      <a:pt x="45" y="34"/>
                      <a:pt x="50" y="33"/>
                      <a:pt x="52" y="38"/>
                    </a:cubicBezTo>
                    <a:cubicBezTo>
                      <a:pt x="50" y="39"/>
                      <a:pt x="46" y="38"/>
                      <a:pt x="44" y="38"/>
                    </a:cubicBezTo>
                    <a:cubicBezTo>
                      <a:pt x="39" y="36"/>
                      <a:pt x="38" y="40"/>
                      <a:pt x="36" y="42"/>
                    </a:cubicBezTo>
                    <a:cubicBezTo>
                      <a:pt x="35" y="43"/>
                      <a:pt x="35" y="45"/>
                      <a:pt x="34" y="43"/>
                    </a:cubicBezTo>
                    <a:cubicBezTo>
                      <a:pt x="34" y="42"/>
                      <a:pt x="33" y="42"/>
                      <a:pt x="32" y="42"/>
                    </a:cubicBezTo>
                    <a:cubicBezTo>
                      <a:pt x="30" y="45"/>
                      <a:pt x="26" y="44"/>
                      <a:pt x="24" y="47"/>
                    </a:cubicBezTo>
                    <a:cubicBezTo>
                      <a:pt x="24" y="47"/>
                      <a:pt x="24" y="47"/>
                      <a:pt x="24" y="48"/>
                    </a:cubicBezTo>
                    <a:cubicBezTo>
                      <a:pt x="18" y="49"/>
                      <a:pt x="12" y="48"/>
                      <a:pt x="6" y="50"/>
                    </a:cubicBezTo>
                    <a:cubicBezTo>
                      <a:pt x="5" y="48"/>
                      <a:pt x="3" y="48"/>
                      <a:pt x="1" y="46"/>
                    </a:cubicBezTo>
                    <a:cubicBezTo>
                      <a:pt x="0" y="44"/>
                      <a:pt x="0" y="42"/>
                      <a:pt x="2" y="41"/>
                    </a:cubicBezTo>
                    <a:cubicBezTo>
                      <a:pt x="7" y="40"/>
                      <a:pt x="10" y="34"/>
                      <a:pt x="16" y="32"/>
                    </a:cubicBezTo>
                    <a:cubicBezTo>
                      <a:pt x="12" y="33"/>
                      <a:pt x="9" y="34"/>
                      <a:pt x="10" y="29"/>
                    </a:cubicBezTo>
                    <a:cubicBezTo>
                      <a:pt x="10" y="27"/>
                      <a:pt x="9" y="25"/>
                      <a:pt x="8" y="25"/>
                    </a:cubicBezTo>
                    <a:cubicBezTo>
                      <a:pt x="5" y="24"/>
                      <a:pt x="4" y="22"/>
                      <a:pt x="6" y="20"/>
                    </a:cubicBezTo>
                    <a:cubicBezTo>
                      <a:pt x="6" y="19"/>
                      <a:pt x="6" y="17"/>
                      <a:pt x="6" y="16"/>
                    </a:cubicBezTo>
                    <a:cubicBezTo>
                      <a:pt x="5" y="17"/>
                      <a:pt x="5" y="18"/>
                      <a:pt x="4" y="18"/>
                    </a:cubicBezTo>
                    <a:cubicBezTo>
                      <a:pt x="2" y="17"/>
                      <a:pt x="2" y="15"/>
                      <a:pt x="2" y="13"/>
                    </a:cubicBezTo>
                    <a:cubicBezTo>
                      <a:pt x="9" y="9"/>
                      <a:pt x="16" y="5"/>
                      <a:pt x="22" y="1"/>
                    </a:cubicBezTo>
                    <a:cubicBezTo>
                      <a:pt x="24" y="0"/>
                      <a:pt x="25" y="1"/>
                      <a:pt x="25" y="2"/>
                    </a:cubicBezTo>
                    <a:cubicBezTo>
                      <a:pt x="25" y="3"/>
                      <a:pt x="25" y="5"/>
                      <a:pt x="24" y="5"/>
                    </a:cubicBezTo>
                    <a:cubicBezTo>
                      <a:pt x="23" y="6"/>
                      <a:pt x="21" y="6"/>
                      <a:pt x="20" y="8"/>
                    </a:cubicBezTo>
                    <a:cubicBezTo>
                      <a:pt x="23" y="9"/>
                      <a:pt x="25" y="10"/>
                      <a:pt x="27" y="13"/>
                    </a:cubicBezTo>
                    <a:cubicBezTo>
                      <a:pt x="30" y="12"/>
                      <a:pt x="28" y="15"/>
                      <a:pt x="29" y="15"/>
                    </a:cubicBezTo>
                    <a:cubicBezTo>
                      <a:pt x="29" y="17"/>
                      <a:pt x="30" y="18"/>
                      <a:pt x="31" y="18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8" name="Freeform 1885"/>
              <p:cNvSpPr/>
              <p:nvPr/>
            </p:nvSpPr>
            <p:spPr bwMode="auto">
              <a:xfrm>
                <a:off x="1015" y="513"/>
                <a:ext cx="121" cy="111"/>
              </a:xfrm>
              <a:custGeom>
                <a:avLst/>
                <a:gdLst>
                  <a:gd name="T0" fmla="*/ 35 w 51"/>
                  <a:gd name="T1" fmla="*/ 0 h 47"/>
                  <a:gd name="T2" fmla="*/ 37 w 51"/>
                  <a:gd name="T3" fmla="*/ 4 h 47"/>
                  <a:gd name="T4" fmla="*/ 40 w 51"/>
                  <a:gd name="T5" fmla="*/ 0 h 47"/>
                  <a:gd name="T6" fmla="*/ 39 w 51"/>
                  <a:gd name="T7" fmla="*/ 9 h 47"/>
                  <a:gd name="T8" fmla="*/ 39 w 51"/>
                  <a:gd name="T9" fmla="*/ 10 h 47"/>
                  <a:gd name="T10" fmla="*/ 44 w 51"/>
                  <a:gd name="T11" fmla="*/ 18 h 47"/>
                  <a:gd name="T12" fmla="*/ 46 w 51"/>
                  <a:gd name="T13" fmla="*/ 19 h 47"/>
                  <a:gd name="T14" fmla="*/ 51 w 51"/>
                  <a:gd name="T15" fmla="*/ 21 h 47"/>
                  <a:gd name="T16" fmla="*/ 43 w 51"/>
                  <a:gd name="T17" fmla="*/ 25 h 47"/>
                  <a:gd name="T18" fmla="*/ 38 w 51"/>
                  <a:gd name="T19" fmla="*/ 28 h 47"/>
                  <a:gd name="T20" fmla="*/ 34 w 51"/>
                  <a:gd name="T21" fmla="*/ 30 h 47"/>
                  <a:gd name="T22" fmla="*/ 38 w 51"/>
                  <a:gd name="T23" fmla="*/ 34 h 47"/>
                  <a:gd name="T24" fmla="*/ 38 w 51"/>
                  <a:gd name="T25" fmla="*/ 36 h 47"/>
                  <a:gd name="T26" fmla="*/ 29 w 51"/>
                  <a:gd name="T27" fmla="*/ 42 h 47"/>
                  <a:gd name="T28" fmla="*/ 24 w 51"/>
                  <a:gd name="T29" fmla="*/ 43 h 47"/>
                  <a:gd name="T30" fmla="*/ 21 w 51"/>
                  <a:gd name="T31" fmla="*/ 45 h 47"/>
                  <a:gd name="T32" fmla="*/ 15 w 51"/>
                  <a:gd name="T33" fmla="*/ 46 h 47"/>
                  <a:gd name="T34" fmla="*/ 12 w 51"/>
                  <a:gd name="T35" fmla="*/ 47 h 47"/>
                  <a:gd name="T36" fmla="*/ 11 w 51"/>
                  <a:gd name="T37" fmla="*/ 47 h 47"/>
                  <a:gd name="T38" fmla="*/ 20 w 51"/>
                  <a:gd name="T39" fmla="*/ 41 h 47"/>
                  <a:gd name="T40" fmla="*/ 18 w 51"/>
                  <a:gd name="T41" fmla="*/ 35 h 47"/>
                  <a:gd name="T42" fmla="*/ 19 w 51"/>
                  <a:gd name="T43" fmla="*/ 31 h 47"/>
                  <a:gd name="T44" fmla="*/ 11 w 51"/>
                  <a:gd name="T45" fmla="*/ 31 h 47"/>
                  <a:gd name="T46" fmla="*/ 0 w 51"/>
                  <a:gd name="T47" fmla="*/ 34 h 47"/>
                  <a:gd name="T48" fmla="*/ 0 w 51"/>
                  <a:gd name="T49" fmla="*/ 34 h 47"/>
                  <a:gd name="T50" fmla="*/ 2 w 51"/>
                  <a:gd name="T51" fmla="*/ 32 h 47"/>
                  <a:gd name="T52" fmla="*/ 4 w 51"/>
                  <a:gd name="T53" fmla="*/ 33 h 47"/>
                  <a:gd name="T54" fmla="*/ 4 w 51"/>
                  <a:gd name="T55" fmla="*/ 31 h 47"/>
                  <a:gd name="T56" fmla="*/ 5 w 51"/>
                  <a:gd name="T57" fmla="*/ 28 h 47"/>
                  <a:gd name="T58" fmla="*/ 10 w 51"/>
                  <a:gd name="T59" fmla="*/ 25 h 47"/>
                  <a:gd name="T60" fmla="*/ 21 w 51"/>
                  <a:gd name="T61" fmla="*/ 15 h 47"/>
                  <a:gd name="T62" fmla="*/ 26 w 51"/>
                  <a:gd name="T63" fmla="*/ 8 h 47"/>
                  <a:gd name="T64" fmla="*/ 33 w 51"/>
                  <a:gd name="T65" fmla="*/ 2 h 47"/>
                  <a:gd name="T66" fmla="*/ 33 w 51"/>
                  <a:gd name="T67" fmla="*/ 2 h 47"/>
                  <a:gd name="T68" fmla="*/ 35 w 51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7">
                    <a:moveTo>
                      <a:pt x="35" y="0"/>
                    </a:moveTo>
                    <a:cubicBezTo>
                      <a:pt x="36" y="2"/>
                      <a:pt x="36" y="3"/>
                      <a:pt x="37" y="4"/>
                    </a:cubicBezTo>
                    <a:cubicBezTo>
                      <a:pt x="39" y="3"/>
                      <a:pt x="37" y="0"/>
                      <a:pt x="40" y="0"/>
                    </a:cubicBezTo>
                    <a:cubicBezTo>
                      <a:pt x="39" y="3"/>
                      <a:pt x="43" y="6"/>
                      <a:pt x="39" y="9"/>
                    </a:cubicBezTo>
                    <a:cubicBezTo>
                      <a:pt x="38" y="9"/>
                      <a:pt x="39" y="10"/>
                      <a:pt x="39" y="10"/>
                    </a:cubicBezTo>
                    <a:cubicBezTo>
                      <a:pt x="44" y="12"/>
                      <a:pt x="44" y="12"/>
                      <a:pt x="44" y="18"/>
                    </a:cubicBezTo>
                    <a:cubicBezTo>
                      <a:pt x="44" y="19"/>
                      <a:pt x="45" y="20"/>
                      <a:pt x="46" y="19"/>
                    </a:cubicBezTo>
                    <a:cubicBezTo>
                      <a:pt x="48" y="17"/>
                      <a:pt x="49" y="19"/>
                      <a:pt x="51" y="21"/>
                    </a:cubicBezTo>
                    <a:cubicBezTo>
                      <a:pt x="47" y="21"/>
                      <a:pt x="44" y="20"/>
                      <a:pt x="43" y="25"/>
                    </a:cubicBezTo>
                    <a:cubicBezTo>
                      <a:pt x="43" y="27"/>
                      <a:pt x="40" y="27"/>
                      <a:pt x="38" y="28"/>
                    </a:cubicBezTo>
                    <a:cubicBezTo>
                      <a:pt x="37" y="29"/>
                      <a:pt x="36" y="30"/>
                      <a:pt x="34" y="30"/>
                    </a:cubicBezTo>
                    <a:cubicBezTo>
                      <a:pt x="35" y="32"/>
                      <a:pt x="36" y="34"/>
                      <a:pt x="38" y="34"/>
                    </a:cubicBezTo>
                    <a:cubicBezTo>
                      <a:pt x="39" y="35"/>
                      <a:pt x="38" y="36"/>
                      <a:pt x="38" y="36"/>
                    </a:cubicBezTo>
                    <a:cubicBezTo>
                      <a:pt x="36" y="40"/>
                      <a:pt x="32" y="40"/>
                      <a:pt x="29" y="42"/>
                    </a:cubicBezTo>
                    <a:cubicBezTo>
                      <a:pt x="27" y="42"/>
                      <a:pt x="26" y="42"/>
                      <a:pt x="24" y="43"/>
                    </a:cubicBezTo>
                    <a:cubicBezTo>
                      <a:pt x="23" y="44"/>
                      <a:pt x="22" y="44"/>
                      <a:pt x="21" y="45"/>
                    </a:cubicBezTo>
                    <a:cubicBezTo>
                      <a:pt x="19" y="45"/>
                      <a:pt x="17" y="43"/>
                      <a:pt x="15" y="46"/>
                    </a:cubicBezTo>
                    <a:cubicBezTo>
                      <a:pt x="14" y="46"/>
                      <a:pt x="13" y="47"/>
                      <a:pt x="12" y="47"/>
                    </a:cubicBezTo>
                    <a:cubicBezTo>
                      <a:pt x="12" y="47"/>
                      <a:pt x="12" y="47"/>
                      <a:pt x="11" y="47"/>
                    </a:cubicBezTo>
                    <a:cubicBezTo>
                      <a:pt x="13" y="43"/>
                      <a:pt x="16" y="41"/>
                      <a:pt x="20" y="41"/>
                    </a:cubicBezTo>
                    <a:cubicBezTo>
                      <a:pt x="18" y="39"/>
                      <a:pt x="15" y="37"/>
                      <a:pt x="18" y="35"/>
                    </a:cubicBezTo>
                    <a:cubicBezTo>
                      <a:pt x="20" y="34"/>
                      <a:pt x="18" y="32"/>
                      <a:pt x="19" y="31"/>
                    </a:cubicBezTo>
                    <a:cubicBezTo>
                      <a:pt x="16" y="31"/>
                      <a:pt x="13" y="28"/>
                      <a:pt x="11" y="31"/>
                    </a:cubicBezTo>
                    <a:cubicBezTo>
                      <a:pt x="8" y="34"/>
                      <a:pt x="4" y="35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2"/>
                      <a:pt x="1" y="32"/>
                      <a:pt x="2" y="32"/>
                    </a:cubicBezTo>
                    <a:cubicBezTo>
                      <a:pt x="3" y="32"/>
                      <a:pt x="4" y="33"/>
                      <a:pt x="4" y="33"/>
                    </a:cubicBezTo>
                    <a:cubicBezTo>
                      <a:pt x="4" y="32"/>
                      <a:pt x="4" y="32"/>
                      <a:pt x="4" y="31"/>
                    </a:cubicBezTo>
                    <a:cubicBezTo>
                      <a:pt x="4" y="30"/>
                      <a:pt x="4" y="29"/>
                      <a:pt x="5" y="28"/>
                    </a:cubicBezTo>
                    <a:cubicBezTo>
                      <a:pt x="7" y="29"/>
                      <a:pt x="9" y="28"/>
                      <a:pt x="10" y="25"/>
                    </a:cubicBezTo>
                    <a:cubicBezTo>
                      <a:pt x="13" y="21"/>
                      <a:pt x="17" y="18"/>
                      <a:pt x="21" y="15"/>
                    </a:cubicBezTo>
                    <a:cubicBezTo>
                      <a:pt x="23" y="13"/>
                      <a:pt x="23" y="10"/>
                      <a:pt x="26" y="8"/>
                    </a:cubicBezTo>
                    <a:cubicBezTo>
                      <a:pt x="28" y="7"/>
                      <a:pt x="29" y="3"/>
                      <a:pt x="33" y="2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4" y="2"/>
                      <a:pt x="35" y="1"/>
                      <a:pt x="35" y="0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29" name="Freeform 1886"/>
              <p:cNvSpPr/>
              <p:nvPr/>
            </p:nvSpPr>
            <p:spPr bwMode="auto">
              <a:xfrm>
                <a:off x="1136" y="458"/>
                <a:ext cx="57" cy="55"/>
              </a:xfrm>
              <a:custGeom>
                <a:avLst/>
                <a:gdLst>
                  <a:gd name="T0" fmla="*/ 9 w 24"/>
                  <a:gd name="T1" fmla="*/ 23 h 23"/>
                  <a:gd name="T2" fmla="*/ 1 w 24"/>
                  <a:gd name="T3" fmla="*/ 19 h 23"/>
                  <a:gd name="T4" fmla="*/ 0 w 24"/>
                  <a:gd name="T5" fmla="*/ 18 h 23"/>
                  <a:gd name="T6" fmla="*/ 4 w 24"/>
                  <a:gd name="T7" fmla="*/ 15 h 23"/>
                  <a:gd name="T8" fmla="*/ 4 w 24"/>
                  <a:gd name="T9" fmla="*/ 11 h 23"/>
                  <a:gd name="T10" fmla="*/ 6 w 24"/>
                  <a:gd name="T11" fmla="*/ 9 h 23"/>
                  <a:gd name="T12" fmla="*/ 20 w 24"/>
                  <a:gd name="T13" fmla="*/ 0 h 23"/>
                  <a:gd name="T14" fmla="*/ 19 w 24"/>
                  <a:gd name="T15" fmla="*/ 4 h 23"/>
                  <a:gd name="T16" fmla="*/ 20 w 24"/>
                  <a:gd name="T17" fmla="*/ 6 h 23"/>
                  <a:gd name="T18" fmla="*/ 23 w 24"/>
                  <a:gd name="T19" fmla="*/ 6 h 23"/>
                  <a:gd name="T20" fmla="*/ 22 w 24"/>
                  <a:gd name="T21" fmla="*/ 11 h 23"/>
                  <a:gd name="T22" fmla="*/ 19 w 24"/>
                  <a:gd name="T23" fmla="*/ 14 h 23"/>
                  <a:gd name="T24" fmla="*/ 17 w 24"/>
                  <a:gd name="T25" fmla="*/ 18 h 23"/>
                  <a:gd name="T26" fmla="*/ 13 w 24"/>
                  <a:gd name="T27" fmla="*/ 13 h 23"/>
                  <a:gd name="T28" fmla="*/ 14 w 24"/>
                  <a:gd name="T29" fmla="*/ 19 h 23"/>
                  <a:gd name="T30" fmla="*/ 16 w 24"/>
                  <a:gd name="T31" fmla="*/ 22 h 23"/>
                  <a:gd name="T32" fmla="*/ 9 w 24"/>
                  <a:gd name="T3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3">
                    <a:moveTo>
                      <a:pt x="9" y="23"/>
                    </a:moveTo>
                    <a:cubicBezTo>
                      <a:pt x="6" y="23"/>
                      <a:pt x="4" y="19"/>
                      <a:pt x="1" y="19"/>
                    </a:cubicBezTo>
                    <a:cubicBezTo>
                      <a:pt x="0" y="19"/>
                      <a:pt x="0" y="18"/>
                      <a:pt x="0" y="18"/>
                    </a:cubicBezTo>
                    <a:cubicBezTo>
                      <a:pt x="2" y="17"/>
                      <a:pt x="2" y="15"/>
                      <a:pt x="4" y="15"/>
                    </a:cubicBezTo>
                    <a:cubicBezTo>
                      <a:pt x="6" y="14"/>
                      <a:pt x="6" y="14"/>
                      <a:pt x="4" y="11"/>
                    </a:cubicBezTo>
                    <a:cubicBezTo>
                      <a:pt x="5" y="10"/>
                      <a:pt x="5" y="9"/>
                      <a:pt x="6" y="9"/>
                    </a:cubicBezTo>
                    <a:cubicBezTo>
                      <a:pt x="11" y="7"/>
                      <a:pt x="15" y="2"/>
                      <a:pt x="20" y="0"/>
                    </a:cubicBezTo>
                    <a:cubicBezTo>
                      <a:pt x="19" y="2"/>
                      <a:pt x="19" y="3"/>
                      <a:pt x="19" y="4"/>
                    </a:cubicBezTo>
                    <a:cubicBezTo>
                      <a:pt x="18" y="6"/>
                      <a:pt x="17" y="7"/>
                      <a:pt x="20" y="6"/>
                    </a:cubicBezTo>
                    <a:cubicBezTo>
                      <a:pt x="21" y="5"/>
                      <a:pt x="23" y="6"/>
                      <a:pt x="23" y="6"/>
                    </a:cubicBezTo>
                    <a:cubicBezTo>
                      <a:pt x="24" y="8"/>
                      <a:pt x="23" y="10"/>
                      <a:pt x="22" y="11"/>
                    </a:cubicBezTo>
                    <a:cubicBezTo>
                      <a:pt x="18" y="8"/>
                      <a:pt x="20" y="14"/>
                      <a:pt x="19" y="14"/>
                    </a:cubicBezTo>
                    <a:cubicBezTo>
                      <a:pt x="21" y="16"/>
                      <a:pt x="18" y="17"/>
                      <a:pt x="17" y="18"/>
                    </a:cubicBezTo>
                    <a:cubicBezTo>
                      <a:pt x="15" y="17"/>
                      <a:pt x="16" y="12"/>
                      <a:pt x="13" y="13"/>
                    </a:cubicBezTo>
                    <a:cubicBezTo>
                      <a:pt x="10" y="15"/>
                      <a:pt x="15" y="17"/>
                      <a:pt x="14" y="19"/>
                    </a:cubicBezTo>
                    <a:cubicBezTo>
                      <a:pt x="14" y="20"/>
                      <a:pt x="16" y="20"/>
                      <a:pt x="16" y="22"/>
                    </a:cubicBezTo>
                    <a:cubicBezTo>
                      <a:pt x="13" y="20"/>
                      <a:pt x="11" y="19"/>
                      <a:pt x="9" y="23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0" name="Freeform 1887"/>
              <p:cNvSpPr/>
              <p:nvPr/>
            </p:nvSpPr>
            <p:spPr bwMode="auto">
              <a:xfrm>
                <a:off x="1076" y="496"/>
                <a:ext cx="17" cy="26"/>
              </a:xfrm>
              <a:custGeom>
                <a:avLst/>
                <a:gdLst>
                  <a:gd name="T0" fmla="*/ 2 w 7"/>
                  <a:gd name="T1" fmla="*/ 9 h 11"/>
                  <a:gd name="T2" fmla="*/ 1 w 7"/>
                  <a:gd name="T3" fmla="*/ 7 h 11"/>
                  <a:gd name="T4" fmla="*/ 2 w 7"/>
                  <a:gd name="T5" fmla="*/ 4 h 11"/>
                  <a:gd name="T6" fmla="*/ 5 w 7"/>
                  <a:gd name="T7" fmla="*/ 0 h 11"/>
                  <a:gd name="T8" fmla="*/ 7 w 7"/>
                  <a:gd name="T9" fmla="*/ 9 h 11"/>
                  <a:gd name="T10" fmla="*/ 7 w 7"/>
                  <a:gd name="T11" fmla="*/ 9 h 11"/>
                  <a:gd name="T12" fmla="*/ 2 w 7"/>
                  <a:gd name="T13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11">
                    <a:moveTo>
                      <a:pt x="2" y="9"/>
                    </a:moveTo>
                    <a:cubicBezTo>
                      <a:pt x="5" y="7"/>
                      <a:pt x="0" y="8"/>
                      <a:pt x="1" y="7"/>
                    </a:cubicBezTo>
                    <a:cubicBezTo>
                      <a:pt x="1" y="6"/>
                      <a:pt x="4" y="7"/>
                      <a:pt x="2" y="4"/>
                    </a:cubicBezTo>
                    <a:cubicBezTo>
                      <a:pt x="0" y="2"/>
                      <a:pt x="5" y="2"/>
                      <a:pt x="5" y="0"/>
                    </a:cubicBezTo>
                    <a:cubicBezTo>
                      <a:pt x="4" y="4"/>
                      <a:pt x="7" y="6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3" y="11"/>
                      <a:pt x="3" y="11"/>
                      <a:pt x="2" y="9"/>
                    </a:cubicBezTo>
                    <a:close/>
                  </a:path>
                </a:pathLst>
              </a:custGeom>
              <a:solidFill>
                <a:srgbClr val="FE6D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1" name="Freeform 1888"/>
              <p:cNvSpPr/>
              <p:nvPr/>
            </p:nvSpPr>
            <p:spPr bwMode="auto">
              <a:xfrm>
                <a:off x="1046" y="506"/>
                <a:ext cx="7" cy="4"/>
              </a:xfrm>
              <a:custGeom>
                <a:avLst/>
                <a:gdLst>
                  <a:gd name="T0" fmla="*/ 3 w 3"/>
                  <a:gd name="T1" fmla="*/ 1 h 2"/>
                  <a:gd name="T2" fmla="*/ 2 w 3"/>
                  <a:gd name="T3" fmla="*/ 2 h 2"/>
                  <a:gd name="T4" fmla="*/ 1 w 3"/>
                  <a:gd name="T5" fmla="*/ 1 h 2"/>
                  <a:gd name="T6" fmla="*/ 1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1"/>
                      <a:pt x="2" y="1"/>
                      <a:pt x="3" y="1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2" name="Freeform 1889"/>
              <p:cNvSpPr/>
              <p:nvPr/>
            </p:nvSpPr>
            <p:spPr bwMode="auto">
              <a:xfrm>
                <a:off x="1005" y="572"/>
                <a:ext cx="22" cy="22"/>
              </a:xfrm>
              <a:custGeom>
                <a:avLst/>
                <a:gdLst>
                  <a:gd name="T0" fmla="*/ 7 w 9"/>
                  <a:gd name="T1" fmla="*/ 8 h 9"/>
                  <a:gd name="T2" fmla="*/ 4 w 9"/>
                  <a:gd name="T3" fmla="*/ 9 h 9"/>
                  <a:gd name="T4" fmla="*/ 3 w 9"/>
                  <a:gd name="T5" fmla="*/ 9 h 9"/>
                  <a:gd name="T6" fmla="*/ 1 w 9"/>
                  <a:gd name="T7" fmla="*/ 6 h 9"/>
                  <a:gd name="T8" fmla="*/ 0 w 9"/>
                  <a:gd name="T9" fmla="*/ 3 h 9"/>
                  <a:gd name="T10" fmla="*/ 5 w 9"/>
                  <a:gd name="T11" fmla="*/ 5 h 9"/>
                  <a:gd name="T12" fmla="*/ 6 w 9"/>
                  <a:gd name="T13" fmla="*/ 4 h 9"/>
                  <a:gd name="T14" fmla="*/ 9 w 9"/>
                  <a:gd name="T15" fmla="*/ 3 h 9"/>
                  <a:gd name="T16" fmla="*/ 9 w 9"/>
                  <a:gd name="T17" fmla="*/ 6 h 9"/>
                  <a:gd name="T18" fmla="*/ 7 w 9"/>
                  <a:gd name="T19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9">
                    <a:moveTo>
                      <a:pt x="7" y="8"/>
                    </a:moveTo>
                    <a:cubicBezTo>
                      <a:pt x="6" y="8"/>
                      <a:pt x="4" y="8"/>
                      <a:pt x="4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8"/>
                      <a:pt x="5" y="5"/>
                      <a:pt x="1" y="6"/>
                    </a:cubicBezTo>
                    <a:cubicBezTo>
                      <a:pt x="0" y="6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5"/>
                    </a:cubicBezTo>
                    <a:cubicBezTo>
                      <a:pt x="6" y="5"/>
                      <a:pt x="6" y="5"/>
                      <a:pt x="6" y="4"/>
                    </a:cubicBezTo>
                    <a:cubicBezTo>
                      <a:pt x="6" y="0"/>
                      <a:pt x="8" y="4"/>
                      <a:pt x="9" y="3"/>
                    </a:cubicBezTo>
                    <a:cubicBezTo>
                      <a:pt x="9" y="4"/>
                      <a:pt x="9" y="5"/>
                      <a:pt x="9" y="6"/>
                    </a:cubicBezTo>
                    <a:cubicBezTo>
                      <a:pt x="8" y="7"/>
                      <a:pt x="7" y="8"/>
                      <a:pt x="7" y="8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3" name="Freeform 1890"/>
              <p:cNvSpPr/>
              <p:nvPr/>
            </p:nvSpPr>
            <p:spPr bwMode="auto">
              <a:xfrm>
                <a:off x="1069" y="517"/>
                <a:ext cx="24" cy="15"/>
              </a:xfrm>
              <a:custGeom>
                <a:avLst/>
                <a:gdLst>
                  <a:gd name="T0" fmla="*/ 5 w 10"/>
                  <a:gd name="T1" fmla="*/ 0 h 6"/>
                  <a:gd name="T2" fmla="*/ 10 w 10"/>
                  <a:gd name="T3" fmla="*/ 0 h 6"/>
                  <a:gd name="T4" fmla="*/ 3 w 10"/>
                  <a:gd name="T5" fmla="*/ 6 h 6"/>
                  <a:gd name="T6" fmla="*/ 2 w 10"/>
                  <a:gd name="T7" fmla="*/ 3 h 6"/>
                  <a:gd name="T8" fmla="*/ 4 w 10"/>
                  <a:gd name="T9" fmla="*/ 4 h 6"/>
                  <a:gd name="T10" fmla="*/ 5 w 10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6">
                    <a:moveTo>
                      <a:pt x="5" y="0"/>
                    </a:moveTo>
                    <a:cubicBezTo>
                      <a:pt x="7" y="2"/>
                      <a:pt x="8" y="0"/>
                      <a:pt x="10" y="0"/>
                    </a:cubicBezTo>
                    <a:cubicBezTo>
                      <a:pt x="8" y="2"/>
                      <a:pt x="6" y="5"/>
                      <a:pt x="3" y="6"/>
                    </a:cubicBezTo>
                    <a:cubicBezTo>
                      <a:pt x="2" y="5"/>
                      <a:pt x="2" y="4"/>
                      <a:pt x="2" y="3"/>
                    </a:cubicBezTo>
                    <a:cubicBezTo>
                      <a:pt x="3" y="2"/>
                      <a:pt x="3" y="4"/>
                      <a:pt x="4" y="4"/>
                    </a:cubicBezTo>
                    <a:cubicBezTo>
                      <a:pt x="6" y="3"/>
                      <a:pt x="0" y="1"/>
                      <a:pt x="5" y="0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4" name="Freeform 1891"/>
              <p:cNvSpPr/>
              <p:nvPr/>
            </p:nvSpPr>
            <p:spPr bwMode="auto">
              <a:xfrm>
                <a:off x="1062" y="515"/>
                <a:ext cx="5" cy="5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0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1" y="0"/>
                      <a:pt x="1" y="0"/>
                      <a:pt x="2" y="1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5" name="Freeform 1892"/>
              <p:cNvSpPr/>
              <p:nvPr/>
            </p:nvSpPr>
            <p:spPr bwMode="auto">
              <a:xfrm>
                <a:off x="891" y="738"/>
                <a:ext cx="74" cy="164"/>
              </a:xfrm>
              <a:custGeom>
                <a:avLst/>
                <a:gdLst>
                  <a:gd name="T0" fmla="*/ 4 w 31"/>
                  <a:gd name="T1" fmla="*/ 45 h 69"/>
                  <a:gd name="T2" fmla="*/ 1 w 31"/>
                  <a:gd name="T3" fmla="*/ 38 h 69"/>
                  <a:gd name="T4" fmla="*/ 2 w 31"/>
                  <a:gd name="T5" fmla="*/ 31 h 69"/>
                  <a:gd name="T6" fmla="*/ 2 w 31"/>
                  <a:gd name="T7" fmla="*/ 30 h 69"/>
                  <a:gd name="T8" fmla="*/ 6 w 31"/>
                  <a:gd name="T9" fmla="*/ 29 h 69"/>
                  <a:gd name="T10" fmla="*/ 3 w 31"/>
                  <a:gd name="T11" fmla="*/ 26 h 69"/>
                  <a:gd name="T12" fmla="*/ 1 w 31"/>
                  <a:gd name="T13" fmla="*/ 25 h 69"/>
                  <a:gd name="T14" fmla="*/ 3 w 31"/>
                  <a:gd name="T15" fmla="*/ 24 h 69"/>
                  <a:gd name="T16" fmla="*/ 5 w 31"/>
                  <a:gd name="T17" fmla="*/ 24 h 69"/>
                  <a:gd name="T18" fmla="*/ 6 w 31"/>
                  <a:gd name="T19" fmla="*/ 23 h 69"/>
                  <a:gd name="T20" fmla="*/ 9 w 31"/>
                  <a:gd name="T21" fmla="*/ 17 h 69"/>
                  <a:gd name="T22" fmla="*/ 9 w 31"/>
                  <a:gd name="T23" fmla="*/ 14 h 69"/>
                  <a:gd name="T24" fmla="*/ 4 w 31"/>
                  <a:gd name="T25" fmla="*/ 10 h 69"/>
                  <a:gd name="T26" fmla="*/ 4 w 31"/>
                  <a:gd name="T27" fmla="*/ 8 h 69"/>
                  <a:gd name="T28" fmla="*/ 7 w 31"/>
                  <a:gd name="T29" fmla="*/ 2 h 69"/>
                  <a:gd name="T30" fmla="*/ 10 w 31"/>
                  <a:gd name="T31" fmla="*/ 2 h 69"/>
                  <a:gd name="T32" fmla="*/ 19 w 31"/>
                  <a:gd name="T33" fmla="*/ 5 h 69"/>
                  <a:gd name="T34" fmla="*/ 20 w 31"/>
                  <a:gd name="T35" fmla="*/ 7 h 69"/>
                  <a:gd name="T36" fmla="*/ 22 w 31"/>
                  <a:gd name="T37" fmla="*/ 11 h 69"/>
                  <a:gd name="T38" fmla="*/ 22 w 31"/>
                  <a:gd name="T39" fmla="*/ 16 h 69"/>
                  <a:gd name="T40" fmla="*/ 19 w 31"/>
                  <a:gd name="T41" fmla="*/ 16 h 69"/>
                  <a:gd name="T42" fmla="*/ 19 w 31"/>
                  <a:gd name="T43" fmla="*/ 16 h 69"/>
                  <a:gd name="T44" fmla="*/ 21 w 31"/>
                  <a:gd name="T45" fmla="*/ 25 h 69"/>
                  <a:gd name="T46" fmla="*/ 20 w 31"/>
                  <a:gd name="T47" fmla="*/ 26 h 69"/>
                  <a:gd name="T48" fmla="*/ 12 w 31"/>
                  <a:gd name="T49" fmla="*/ 32 h 69"/>
                  <a:gd name="T50" fmla="*/ 25 w 31"/>
                  <a:gd name="T51" fmla="*/ 35 h 69"/>
                  <a:gd name="T52" fmla="*/ 27 w 31"/>
                  <a:gd name="T53" fmla="*/ 51 h 69"/>
                  <a:gd name="T54" fmla="*/ 29 w 31"/>
                  <a:gd name="T55" fmla="*/ 59 h 69"/>
                  <a:gd name="T56" fmla="*/ 30 w 31"/>
                  <a:gd name="T57" fmla="*/ 67 h 69"/>
                  <a:gd name="T58" fmla="*/ 17 w 31"/>
                  <a:gd name="T59" fmla="*/ 65 h 69"/>
                  <a:gd name="T60" fmla="*/ 17 w 31"/>
                  <a:gd name="T61" fmla="*/ 62 h 69"/>
                  <a:gd name="T62" fmla="*/ 20 w 31"/>
                  <a:gd name="T63" fmla="*/ 48 h 69"/>
                  <a:gd name="T64" fmla="*/ 20 w 31"/>
                  <a:gd name="T65" fmla="*/ 54 h 69"/>
                  <a:gd name="T66" fmla="*/ 20 w 31"/>
                  <a:gd name="T67" fmla="*/ 57 h 69"/>
                  <a:gd name="T68" fmla="*/ 17 w 31"/>
                  <a:gd name="T69" fmla="*/ 57 h 69"/>
                  <a:gd name="T70" fmla="*/ 14 w 31"/>
                  <a:gd name="T71" fmla="*/ 57 h 69"/>
                  <a:gd name="T72" fmla="*/ 11 w 31"/>
                  <a:gd name="T73" fmla="*/ 58 h 69"/>
                  <a:gd name="T74" fmla="*/ 9 w 31"/>
                  <a:gd name="T75" fmla="*/ 61 h 69"/>
                  <a:gd name="T76" fmla="*/ 5 w 31"/>
                  <a:gd name="T77" fmla="*/ 61 h 69"/>
                  <a:gd name="T78" fmla="*/ 5 w 31"/>
                  <a:gd name="T79" fmla="*/ 58 h 69"/>
                  <a:gd name="T80" fmla="*/ 2 w 31"/>
                  <a:gd name="T81" fmla="*/ 52 h 69"/>
                  <a:gd name="T82" fmla="*/ 0 w 31"/>
                  <a:gd name="T83" fmla="*/ 49 h 69"/>
                  <a:gd name="T84" fmla="*/ 1 w 31"/>
                  <a:gd name="T85" fmla="*/ 48 h 69"/>
                  <a:gd name="T86" fmla="*/ 2 w 31"/>
                  <a:gd name="T87" fmla="*/ 48 h 69"/>
                  <a:gd name="T88" fmla="*/ 10 w 31"/>
                  <a:gd name="T89" fmla="*/ 50 h 69"/>
                  <a:gd name="T90" fmla="*/ 11 w 31"/>
                  <a:gd name="T91" fmla="*/ 51 h 69"/>
                  <a:gd name="T92" fmla="*/ 10 w 31"/>
                  <a:gd name="T93" fmla="*/ 50 h 69"/>
                  <a:gd name="T94" fmla="*/ 10 w 31"/>
                  <a:gd name="T95" fmla="*/ 44 h 69"/>
                  <a:gd name="T96" fmla="*/ 5 w 31"/>
                  <a:gd name="T97" fmla="*/ 45 h 69"/>
                  <a:gd name="T98" fmla="*/ 4 w 31"/>
                  <a:gd name="T99" fmla="*/ 4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1" h="69">
                    <a:moveTo>
                      <a:pt x="4" y="45"/>
                    </a:moveTo>
                    <a:cubicBezTo>
                      <a:pt x="7" y="41"/>
                      <a:pt x="6" y="39"/>
                      <a:pt x="1" y="38"/>
                    </a:cubicBezTo>
                    <a:cubicBezTo>
                      <a:pt x="4" y="33"/>
                      <a:pt x="4" y="33"/>
                      <a:pt x="2" y="31"/>
                    </a:cubicBezTo>
                    <a:cubicBezTo>
                      <a:pt x="2" y="31"/>
                      <a:pt x="2" y="31"/>
                      <a:pt x="2" y="30"/>
                    </a:cubicBezTo>
                    <a:cubicBezTo>
                      <a:pt x="3" y="30"/>
                      <a:pt x="6" y="31"/>
                      <a:pt x="6" y="29"/>
                    </a:cubicBezTo>
                    <a:cubicBezTo>
                      <a:pt x="6" y="28"/>
                      <a:pt x="4" y="27"/>
                      <a:pt x="3" y="26"/>
                    </a:cubicBezTo>
                    <a:cubicBezTo>
                      <a:pt x="2" y="26"/>
                      <a:pt x="1" y="26"/>
                      <a:pt x="1" y="25"/>
                    </a:cubicBezTo>
                    <a:cubicBezTo>
                      <a:pt x="2" y="23"/>
                      <a:pt x="3" y="24"/>
                      <a:pt x="3" y="24"/>
                    </a:cubicBezTo>
                    <a:cubicBezTo>
                      <a:pt x="5" y="25"/>
                      <a:pt x="5" y="24"/>
                      <a:pt x="5" y="24"/>
                    </a:cubicBezTo>
                    <a:cubicBezTo>
                      <a:pt x="5" y="24"/>
                      <a:pt x="6" y="23"/>
                      <a:pt x="6" y="23"/>
                    </a:cubicBezTo>
                    <a:cubicBezTo>
                      <a:pt x="6" y="21"/>
                      <a:pt x="8" y="19"/>
                      <a:pt x="9" y="17"/>
                    </a:cubicBezTo>
                    <a:cubicBezTo>
                      <a:pt x="9" y="16"/>
                      <a:pt x="11" y="14"/>
                      <a:pt x="9" y="14"/>
                    </a:cubicBezTo>
                    <a:cubicBezTo>
                      <a:pt x="6" y="14"/>
                      <a:pt x="6" y="10"/>
                      <a:pt x="4" y="10"/>
                    </a:cubicBezTo>
                    <a:cubicBezTo>
                      <a:pt x="3" y="10"/>
                      <a:pt x="3" y="9"/>
                      <a:pt x="4" y="8"/>
                    </a:cubicBezTo>
                    <a:cubicBezTo>
                      <a:pt x="5" y="7"/>
                      <a:pt x="7" y="5"/>
                      <a:pt x="7" y="2"/>
                    </a:cubicBezTo>
                    <a:cubicBezTo>
                      <a:pt x="6" y="1"/>
                      <a:pt x="8" y="0"/>
                      <a:pt x="10" y="2"/>
                    </a:cubicBezTo>
                    <a:cubicBezTo>
                      <a:pt x="12" y="4"/>
                      <a:pt x="15" y="7"/>
                      <a:pt x="19" y="5"/>
                    </a:cubicBezTo>
                    <a:cubicBezTo>
                      <a:pt x="20" y="5"/>
                      <a:pt x="21" y="6"/>
                      <a:pt x="20" y="7"/>
                    </a:cubicBezTo>
                    <a:cubicBezTo>
                      <a:pt x="18" y="10"/>
                      <a:pt x="22" y="10"/>
                      <a:pt x="22" y="11"/>
                    </a:cubicBezTo>
                    <a:cubicBezTo>
                      <a:pt x="22" y="13"/>
                      <a:pt x="22" y="14"/>
                      <a:pt x="22" y="16"/>
                    </a:cubicBezTo>
                    <a:cubicBezTo>
                      <a:pt x="21" y="16"/>
                      <a:pt x="20" y="15"/>
                      <a:pt x="19" y="16"/>
                    </a:cubicBezTo>
                    <a:cubicBezTo>
                      <a:pt x="18" y="15"/>
                      <a:pt x="19" y="16"/>
                      <a:pt x="19" y="16"/>
                    </a:cubicBezTo>
                    <a:cubicBezTo>
                      <a:pt x="23" y="18"/>
                      <a:pt x="22" y="21"/>
                      <a:pt x="21" y="25"/>
                    </a:cubicBezTo>
                    <a:cubicBezTo>
                      <a:pt x="21" y="25"/>
                      <a:pt x="21" y="25"/>
                      <a:pt x="20" y="26"/>
                    </a:cubicBezTo>
                    <a:cubicBezTo>
                      <a:pt x="18" y="28"/>
                      <a:pt x="15" y="29"/>
                      <a:pt x="12" y="32"/>
                    </a:cubicBezTo>
                    <a:cubicBezTo>
                      <a:pt x="18" y="31"/>
                      <a:pt x="22" y="34"/>
                      <a:pt x="25" y="35"/>
                    </a:cubicBezTo>
                    <a:cubicBezTo>
                      <a:pt x="25" y="41"/>
                      <a:pt x="26" y="46"/>
                      <a:pt x="27" y="51"/>
                    </a:cubicBezTo>
                    <a:cubicBezTo>
                      <a:pt x="28" y="53"/>
                      <a:pt x="27" y="56"/>
                      <a:pt x="29" y="59"/>
                    </a:cubicBezTo>
                    <a:cubicBezTo>
                      <a:pt x="29" y="62"/>
                      <a:pt x="31" y="64"/>
                      <a:pt x="30" y="67"/>
                    </a:cubicBezTo>
                    <a:cubicBezTo>
                      <a:pt x="24" y="69"/>
                      <a:pt x="20" y="68"/>
                      <a:pt x="17" y="65"/>
                    </a:cubicBezTo>
                    <a:cubicBezTo>
                      <a:pt x="16" y="64"/>
                      <a:pt x="16" y="63"/>
                      <a:pt x="17" y="62"/>
                    </a:cubicBezTo>
                    <a:cubicBezTo>
                      <a:pt x="22" y="58"/>
                      <a:pt x="23" y="54"/>
                      <a:pt x="20" y="48"/>
                    </a:cubicBezTo>
                    <a:cubicBezTo>
                      <a:pt x="18" y="50"/>
                      <a:pt x="19" y="52"/>
                      <a:pt x="20" y="54"/>
                    </a:cubicBezTo>
                    <a:cubicBezTo>
                      <a:pt x="21" y="55"/>
                      <a:pt x="21" y="56"/>
                      <a:pt x="20" y="57"/>
                    </a:cubicBezTo>
                    <a:cubicBezTo>
                      <a:pt x="19" y="58"/>
                      <a:pt x="18" y="57"/>
                      <a:pt x="17" y="57"/>
                    </a:cubicBezTo>
                    <a:cubicBezTo>
                      <a:pt x="16" y="56"/>
                      <a:pt x="15" y="55"/>
                      <a:pt x="14" y="57"/>
                    </a:cubicBezTo>
                    <a:cubicBezTo>
                      <a:pt x="14" y="59"/>
                      <a:pt x="12" y="60"/>
                      <a:pt x="11" y="58"/>
                    </a:cubicBezTo>
                    <a:cubicBezTo>
                      <a:pt x="11" y="60"/>
                      <a:pt x="10" y="60"/>
                      <a:pt x="9" y="61"/>
                    </a:cubicBezTo>
                    <a:cubicBezTo>
                      <a:pt x="8" y="61"/>
                      <a:pt x="7" y="62"/>
                      <a:pt x="5" y="61"/>
                    </a:cubicBezTo>
                    <a:cubicBezTo>
                      <a:pt x="4" y="60"/>
                      <a:pt x="5" y="59"/>
                      <a:pt x="5" y="58"/>
                    </a:cubicBezTo>
                    <a:cubicBezTo>
                      <a:pt x="6" y="55"/>
                      <a:pt x="3" y="54"/>
                      <a:pt x="2" y="52"/>
                    </a:cubicBezTo>
                    <a:cubicBezTo>
                      <a:pt x="1" y="51"/>
                      <a:pt x="0" y="50"/>
                      <a:pt x="0" y="49"/>
                    </a:cubicBezTo>
                    <a:cubicBezTo>
                      <a:pt x="0" y="48"/>
                      <a:pt x="1" y="48"/>
                      <a:pt x="1" y="48"/>
                    </a:cubicBezTo>
                    <a:cubicBezTo>
                      <a:pt x="1" y="48"/>
                      <a:pt x="2" y="48"/>
                      <a:pt x="2" y="48"/>
                    </a:cubicBezTo>
                    <a:cubicBezTo>
                      <a:pt x="5" y="48"/>
                      <a:pt x="8" y="48"/>
                      <a:pt x="10" y="50"/>
                    </a:cubicBezTo>
                    <a:cubicBezTo>
                      <a:pt x="11" y="50"/>
                      <a:pt x="11" y="51"/>
                      <a:pt x="11" y="51"/>
                    </a:cubicBezTo>
                    <a:cubicBezTo>
                      <a:pt x="11" y="51"/>
                      <a:pt x="11" y="50"/>
                      <a:pt x="10" y="50"/>
                    </a:cubicBezTo>
                    <a:cubicBezTo>
                      <a:pt x="10" y="48"/>
                      <a:pt x="10" y="46"/>
                      <a:pt x="10" y="44"/>
                    </a:cubicBezTo>
                    <a:cubicBezTo>
                      <a:pt x="8" y="44"/>
                      <a:pt x="7" y="50"/>
                      <a:pt x="5" y="45"/>
                    </a:cubicBezTo>
                    <a:cubicBezTo>
                      <a:pt x="4" y="45"/>
                      <a:pt x="4" y="45"/>
                      <a:pt x="4" y="45"/>
                    </a:cubicBezTo>
                    <a:close/>
                  </a:path>
                </a:pathLst>
              </a:custGeom>
              <a:solidFill>
                <a:srgbClr val="FE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6" name="Freeform 1893"/>
              <p:cNvSpPr/>
              <p:nvPr/>
            </p:nvSpPr>
            <p:spPr bwMode="auto">
              <a:xfrm>
                <a:off x="915" y="753"/>
                <a:ext cx="59" cy="76"/>
              </a:xfrm>
              <a:custGeom>
                <a:avLst/>
                <a:gdLst>
                  <a:gd name="T0" fmla="*/ 15 w 25"/>
                  <a:gd name="T1" fmla="*/ 29 h 32"/>
                  <a:gd name="T2" fmla="*/ 12 w 25"/>
                  <a:gd name="T3" fmla="*/ 30 h 32"/>
                  <a:gd name="T4" fmla="*/ 4 w 25"/>
                  <a:gd name="T5" fmla="*/ 27 h 32"/>
                  <a:gd name="T6" fmla="*/ 1 w 25"/>
                  <a:gd name="T7" fmla="*/ 26 h 32"/>
                  <a:gd name="T8" fmla="*/ 3 w 25"/>
                  <a:gd name="T9" fmla="*/ 24 h 32"/>
                  <a:gd name="T10" fmla="*/ 10 w 25"/>
                  <a:gd name="T11" fmla="*/ 20 h 32"/>
                  <a:gd name="T12" fmla="*/ 12 w 25"/>
                  <a:gd name="T13" fmla="*/ 24 h 32"/>
                  <a:gd name="T14" fmla="*/ 10 w 25"/>
                  <a:gd name="T15" fmla="*/ 20 h 32"/>
                  <a:gd name="T16" fmla="*/ 10 w 25"/>
                  <a:gd name="T17" fmla="*/ 18 h 32"/>
                  <a:gd name="T18" fmla="*/ 6 w 25"/>
                  <a:gd name="T19" fmla="*/ 11 h 32"/>
                  <a:gd name="T20" fmla="*/ 12 w 25"/>
                  <a:gd name="T21" fmla="*/ 10 h 32"/>
                  <a:gd name="T22" fmla="*/ 17 w 25"/>
                  <a:gd name="T23" fmla="*/ 6 h 32"/>
                  <a:gd name="T24" fmla="*/ 22 w 25"/>
                  <a:gd name="T25" fmla="*/ 1 h 32"/>
                  <a:gd name="T26" fmla="*/ 24 w 25"/>
                  <a:gd name="T27" fmla="*/ 3 h 32"/>
                  <a:gd name="T28" fmla="*/ 25 w 25"/>
                  <a:gd name="T29" fmla="*/ 15 h 32"/>
                  <a:gd name="T30" fmla="*/ 21 w 25"/>
                  <a:gd name="T31" fmla="*/ 22 h 32"/>
                  <a:gd name="T32" fmla="*/ 15 w 25"/>
                  <a:gd name="T33" fmla="*/ 2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32">
                    <a:moveTo>
                      <a:pt x="15" y="29"/>
                    </a:moveTo>
                    <a:cubicBezTo>
                      <a:pt x="14" y="29"/>
                      <a:pt x="13" y="32"/>
                      <a:pt x="12" y="30"/>
                    </a:cubicBezTo>
                    <a:cubicBezTo>
                      <a:pt x="10" y="26"/>
                      <a:pt x="7" y="27"/>
                      <a:pt x="4" y="27"/>
                    </a:cubicBezTo>
                    <a:cubicBezTo>
                      <a:pt x="3" y="27"/>
                      <a:pt x="2" y="27"/>
                      <a:pt x="1" y="26"/>
                    </a:cubicBezTo>
                    <a:cubicBezTo>
                      <a:pt x="0" y="24"/>
                      <a:pt x="2" y="24"/>
                      <a:pt x="3" y="24"/>
                    </a:cubicBezTo>
                    <a:cubicBezTo>
                      <a:pt x="6" y="22"/>
                      <a:pt x="7" y="20"/>
                      <a:pt x="10" y="20"/>
                    </a:cubicBezTo>
                    <a:cubicBezTo>
                      <a:pt x="12" y="21"/>
                      <a:pt x="12" y="23"/>
                      <a:pt x="12" y="24"/>
                    </a:cubicBezTo>
                    <a:cubicBezTo>
                      <a:pt x="12" y="23"/>
                      <a:pt x="13" y="20"/>
                      <a:pt x="10" y="20"/>
                    </a:cubicBezTo>
                    <a:cubicBezTo>
                      <a:pt x="10" y="19"/>
                      <a:pt x="10" y="18"/>
                      <a:pt x="10" y="18"/>
                    </a:cubicBezTo>
                    <a:cubicBezTo>
                      <a:pt x="11" y="12"/>
                      <a:pt x="11" y="11"/>
                      <a:pt x="6" y="11"/>
                    </a:cubicBezTo>
                    <a:cubicBezTo>
                      <a:pt x="8" y="8"/>
                      <a:pt x="8" y="8"/>
                      <a:pt x="12" y="10"/>
                    </a:cubicBezTo>
                    <a:cubicBezTo>
                      <a:pt x="14" y="10"/>
                      <a:pt x="17" y="9"/>
                      <a:pt x="17" y="6"/>
                    </a:cubicBezTo>
                    <a:cubicBezTo>
                      <a:pt x="16" y="3"/>
                      <a:pt x="21" y="3"/>
                      <a:pt x="22" y="1"/>
                    </a:cubicBezTo>
                    <a:cubicBezTo>
                      <a:pt x="22" y="0"/>
                      <a:pt x="25" y="2"/>
                      <a:pt x="24" y="3"/>
                    </a:cubicBezTo>
                    <a:cubicBezTo>
                      <a:pt x="21" y="7"/>
                      <a:pt x="24" y="11"/>
                      <a:pt x="25" y="15"/>
                    </a:cubicBezTo>
                    <a:cubicBezTo>
                      <a:pt x="25" y="19"/>
                      <a:pt x="22" y="20"/>
                      <a:pt x="21" y="22"/>
                    </a:cubicBezTo>
                    <a:cubicBezTo>
                      <a:pt x="20" y="25"/>
                      <a:pt x="17" y="27"/>
                      <a:pt x="15" y="29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7" name="Freeform 1894"/>
              <p:cNvSpPr/>
              <p:nvPr/>
            </p:nvSpPr>
            <p:spPr bwMode="auto">
              <a:xfrm>
                <a:off x="974" y="719"/>
                <a:ext cx="43" cy="141"/>
              </a:xfrm>
              <a:custGeom>
                <a:avLst/>
                <a:gdLst>
                  <a:gd name="T0" fmla="*/ 9 w 18"/>
                  <a:gd name="T1" fmla="*/ 55 h 59"/>
                  <a:gd name="T2" fmla="*/ 7 w 18"/>
                  <a:gd name="T3" fmla="*/ 50 h 59"/>
                  <a:gd name="T4" fmla="*/ 1 w 18"/>
                  <a:gd name="T5" fmla="*/ 24 h 59"/>
                  <a:gd name="T6" fmla="*/ 2 w 18"/>
                  <a:gd name="T7" fmla="*/ 23 h 59"/>
                  <a:gd name="T8" fmla="*/ 1 w 18"/>
                  <a:gd name="T9" fmla="*/ 13 h 59"/>
                  <a:gd name="T10" fmla="*/ 1 w 18"/>
                  <a:gd name="T11" fmla="*/ 4 h 59"/>
                  <a:gd name="T12" fmla="*/ 3 w 18"/>
                  <a:gd name="T13" fmla="*/ 0 h 59"/>
                  <a:gd name="T14" fmla="*/ 5 w 18"/>
                  <a:gd name="T15" fmla="*/ 0 h 59"/>
                  <a:gd name="T16" fmla="*/ 7 w 18"/>
                  <a:gd name="T17" fmla="*/ 5 h 59"/>
                  <a:gd name="T18" fmla="*/ 7 w 18"/>
                  <a:gd name="T19" fmla="*/ 12 h 59"/>
                  <a:gd name="T20" fmla="*/ 8 w 18"/>
                  <a:gd name="T21" fmla="*/ 14 h 59"/>
                  <a:gd name="T22" fmla="*/ 9 w 18"/>
                  <a:gd name="T23" fmla="*/ 14 h 59"/>
                  <a:gd name="T24" fmla="*/ 10 w 18"/>
                  <a:gd name="T25" fmla="*/ 20 h 59"/>
                  <a:gd name="T26" fmla="*/ 9 w 18"/>
                  <a:gd name="T27" fmla="*/ 26 h 59"/>
                  <a:gd name="T28" fmla="*/ 13 w 18"/>
                  <a:gd name="T29" fmla="*/ 31 h 59"/>
                  <a:gd name="T30" fmla="*/ 14 w 18"/>
                  <a:gd name="T31" fmla="*/ 34 h 59"/>
                  <a:gd name="T32" fmla="*/ 14 w 18"/>
                  <a:gd name="T33" fmla="*/ 37 h 59"/>
                  <a:gd name="T34" fmla="*/ 16 w 18"/>
                  <a:gd name="T35" fmla="*/ 39 h 59"/>
                  <a:gd name="T36" fmla="*/ 17 w 18"/>
                  <a:gd name="T37" fmla="*/ 41 h 59"/>
                  <a:gd name="T38" fmla="*/ 15 w 18"/>
                  <a:gd name="T39" fmla="*/ 44 h 59"/>
                  <a:gd name="T40" fmla="*/ 12 w 18"/>
                  <a:gd name="T41" fmla="*/ 43 h 59"/>
                  <a:gd name="T42" fmla="*/ 14 w 18"/>
                  <a:gd name="T43" fmla="*/ 47 h 59"/>
                  <a:gd name="T44" fmla="*/ 14 w 18"/>
                  <a:gd name="T45" fmla="*/ 52 h 59"/>
                  <a:gd name="T46" fmla="*/ 13 w 18"/>
                  <a:gd name="T47" fmla="*/ 59 h 59"/>
                  <a:gd name="T48" fmla="*/ 11 w 18"/>
                  <a:gd name="T49" fmla="*/ 57 h 59"/>
                  <a:gd name="T50" fmla="*/ 10 w 18"/>
                  <a:gd name="T51" fmla="*/ 55 h 59"/>
                  <a:gd name="T52" fmla="*/ 9 w 18"/>
                  <a:gd name="T53" fmla="*/ 55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" h="59">
                    <a:moveTo>
                      <a:pt x="9" y="55"/>
                    </a:moveTo>
                    <a:cubicBezTo>
                      <a:pt x="9" y="53"/>
                      <a:pt x="9" y="51"/>
                      <a:pt x="7" y="50"/>
                    </a:cubicBezTo>
                    <a:cubicBezTo>
                      <a:pt x="3" y="42"/>
                      <a:pt x="0" y="33"/>
                      <a:pt x="1" y="24"/>
                    </a:cubicBezTo>
                    <a:cubicBezTo>
                      <a:pt x="2" y="24"/>
                      <a:pt x="2" y="23"/>
                      <a:pt x="2" y="23"/>
                    </a:cubicBezTo>
                    <a:cubicBezTo>
                      <a:pt x="2" y="20"/>
                      <a:pt x="1" y="16"/>
                      <a:pt x="1" y="13"/>
                    </a:cubicBezTo>
                    <a:cubicBezTo>
                      <a:pt x="0" y="10"/>
                      <a:pt x="2" y="7"/>
                      <a:pt x="1" y="4"/>
                    </a:cubicBezTo>
                    <a:cubicBezTo>
                      <a:pt x="2" y="3"/>
                      <a:pt x="2" y="1"/>
                      <a:pt x="3" y="0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7" y="1"/>
                      <a:pt x="7" y="3"/>
                      <a:pt x="7" y="5"/>
                    </a:cubicBezTo>
                    <a:cubicBezTo>
                      <a:pt x="6" y="7"/>
                      <a:pt x="6" y="9"/>
                      <a:pt x="7" y="12"/>
                    </a:cubicBezTo>
                    <a:cubicBezTo>
                      <a:pt x="7" y="13"/>
                      <a:pt x="7" y="13"/>
                      <a:pt x="8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1" y="16"/>
                      <a:pt x="10" y="18"/>
                      <a:pt x="10" y="20"/>
                    </a:cubicBezTo>
                    <a:cubicBezTo>
                      <a:pt x="9" y="22"/>
                      <a:pt x="5" y="23"/>
                      <a:pt x="9" y="26"/>
                    </a:cubicBezTo>
                    <a:cubicBezTo>
                      <a:pt x="10" y="28"/>
                      <a:pt x="10" y="31"/>
                      <a:pt x="13" y="31"/>
                    </a:cubicBezTo>
                    <a:cubicBezTo>
                      <a:pt x="15" y="31"/>
                      <a:pt x="15" y="33"/>
                      <a:pt x="14" y="34"/>
                    </a:cubicBezTo>
                    <a:cubicBezTo>
                      <a:pt x="12" y="35"/>
                      <a:pt x="12" y="36"/>
                      <a:pt x="14" y="37"/>
                    </a:cubicBezTo>
                    <a:cubicBezTo>
                      <a:pt x="15" y="38"/>
                      <a:pt x="16" y="38"/>
                      <a:pt x="16" y="39"/>
                    </a:cubicBezTo>
                    <a:cubicBezTo>
                      <a:pt x="17" y="39"/>
                      <a:pt x="17" y="40"/>
                      <a:pt x="17" y="41"/>
                    </a:cubicBezTo>
                    <a:cubicBezTo>
                      <a:pt x="16" y="42"/>
                      <a:pt x="16" y="44"/>
                      <a:pt x="15" y="44"/>
                    </a:cubicBezTo>
                    <a:cubicBezTo>
                      <a:pt x="14" y="45"/>
                      <a:pt x="13" y="44"/>
                      <a:pt x="12" y="43"/>
                    </a:cubicBezTo>
                    <a:cubicBezTo>
                      <a:pt x="12" y="45"/>
                      <a:pt x="15" y="46"/>
                      <a:pt x="14" y="47"/>
                    </a:cubicBezTo>
                    <a:cubicBezTo>
                      <a:pt x="11" y="49"/>
                      <a:pt x="13" y="50"/>
                      <a:pt x="14" y="52"/>
                    </a:cubicBezTo>
                    <a:cubicBezTo>
                      <a:pt x="15" y="54"/>
                      <a:pt x="18" y="57"/>
                      <a:pt x="13" y="59"/>
                    </a:cubicBezTo>
                    <a:cubicBezTo>
                      <a:pt x="12" y="59"/>
                      <a:pt x="12" y="58"/>
                      <a:pt x="11" y="57"/>
                    </a:cubicBezTo>
                    <a:cubicBezTo>
                      <a:pt x="11" y="56"/>
                      <a:pt x="11" y="56"/>
                      <a:pt x="10" y="55"/>
                    </a:cubicBezTo>
                    <a:cubicBezTo>
                      <a:pt x="10" y="55"/>
                      <a:pt x="9" y="55"/>
                      <a:pt x="9" y="55"/>
                    </a:cubicBezTo>
                    <a:close/>
                  </a:path>
                </a:pathLst>
              </a:custGeom>
              <a:solidFill>
                <a:srgbClr val="9B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8" name="Freeform 1895"/>
              <p:cNvSpPr/>
              <p:nvPr/>
            </p:nvSpPr>
            <p:spPr bwMode="auto">
              <a:xfrm>
                <a:off x="946" y="805"/>
                <a:ext cx="47" cy="74"/>
              </a:xfrm>
              <a:custGeom>
                <a:avLst/>
                <a:gdLst>
                  <a:gd name="T0" fmla="*/ 2 w 20"/>
                  <a:gd name="T1" fmla="*/ 7 h 31"/>
                  <a:gd name="T2" fmla="*/ 8 w 20"/>
                  <a:gd name="T3" fmla="*/ 0 h 31"/>
                  <a:gd name="T4" fmla="*/ 9 w 20"/>
                  <a:gd name="T5" fmla="*/ 2 h 31"/>
                  <a:gd name="T6" fmla="*/ 10 w 20"/>
                  <a:gd name="T7" fmla="*/ 3 h 31"/>
                  <a:gd name="T8" fmla="*/ 19 w 20"/>
                  <a:gd name="T9" fmla="*/ 21 h 31"/>
                  <a:gd name="T10" fmla="*/ 20 w 20"/>
                  <a:gd name="T11" fmla="*/ 24 h 31"/>
                  <a:gd name="T12" fmla="*/ 13 w 20"/>
                  <a:gd name="T13" fmla="*/ 29 h 31"/>
                  <a:gd name="T14" fmla="*/ 9 w 20"/>
                  <a:gd name="T15" fmla="*/ 27 h 31"/>
                  <a:gd name="T16" fmla="*/ 8 w 20"/>
                  <a:gd name="T17" fmla="*/ 26 h 31"/>
                  <a:gd name="T18" fmla="*/ 3 w 20"/>
                  <a:gd name="T19" fmla="*/ 23 h 31"/>
                  <a:gd name="T20" fmla="*/ 2 w 20"/>
                  <a:gd name="T21" fmla="*/ 18 h 31"/>
                  <a:gd name="T22" fmla="*/ 2 w 20"/>
                  <a:gd name="T23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" h="31">
                    <a:moveTo>
                      <a:pt x="2" y="7"/>
                    </a:moveTo>
                    <a:cubicBezTo>
                      <a:pt x="3" y="4"/>
                      <a:pt x="6" y="2"/>
                      <a:pt x="8" y="0"/>
                    </a:cubicBezTo>
                    <a:cubicBezTo>
                      <a:pt x="8" y="1"/>
                      <a:pt x="8" y="2"/>
                      <a:pt x="9" y="2"/>
                    </a:cubicBezTo>
                    <a:cubicBezTo>
                      <a:pt x="9" y="2"/>
                      <a:pt x="9" y="3"/>
                      <a:pt x="10" y="3"/>
                    </a:cubicBezTo>
                    <a:cubicBezTo>
                      <a:pt x="12" y="10"/>
                      <a:pt x="15" y="16"/>
                      <a:pt x="19" y="21"/>
                    </a:cubicBezTo>
                    <a:cubicBezTo>
                      <a:pt x="20" y="22"/>
                      <a:pt x="20" y="23"/>
                      <a:pt x="20" y="24"/>
                    </a:cubicBezTo>
                    <a:cubicBezTo>
                      <a:pt x="18" y="26"/>
                      <a:pt x="14" y="25"/>
                      <a:pt x="13" y="29"/>
                    </a:cubicBezTo>
                    <a:cubicBezTo>
                      <a:pt x="13" y="31"/>
                      <a:pt x="10" y="28"/>
                      <a:pt x="9" y="27"/>
                    </a:cubicBezTo>
                    <a:cubicBezTo>
                      <a:pt x="8" y="27"/>
                      <a:pt x="8" y="27"/>
                      <a:pt x="8" y="26"/>
                    </a:cubicBezTo>
                    <a:cubicBezTo>
                      <a:pt x="6" y="26"/>
                      <a:pt x="5" y="23"/>
                      <a:pt x="3" y="23"/>
                    </a:cubicBezTo>
                    <a:cubicBezTo>
                      <a:pt x="2" y="22"/>
                      <a:pt x="1" y="20"/>
                      <a:pt x="2" y="18"/>
                    </a:cubicBezTo>
                    <a:cubicBezTo>
                      <a:pt x="3" y="15"/>
                      <a:pt x="0" y="11"/>
                      <a:pt x="2" y="7"/>
                    </a:cubicBezTo>
                    <a:close/>
                  </a:path>
                </a:pathLst>
              </a:custGeom>
              <a:solidFill>
                <a:srgbClr val="FE84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39" name="Freeform 1896"/>
              <p:cNvSpPr/>
              <p:nvPr/>
            </p:nvSpPr>
            <p:spPr bwMode="auto">
              <a:xfrm>
                <a:off x="991" y="620"/>
                <a:ext cx="55" cy="38"/>
              </a:xfrm>
              <a:custGeom>
                <a:avLst/>
                <a:gdLst>
                  <a:gd name="T0" fmla="*/ 19 w 23"/>
                  <a:gd name="T1" fmla="*/ 7 h 16"/>
                  <a:gd name="T2" fmla="*/ 12 w 23"/>
                  <a:gd name="T3" fmla="*/ 9 h 16"/>
                  <a:gd name="T4" fmla="*/ 8 w 23"/>
                  <a:gd name="T5" fmla="*/ 12 h 16"/>
                  <a:gd name="T6" fmla="*/ 4 w 23"/>
                  <a:gd name="T7" fmla="*/ 16 h 16"/>
                  <a:gd name="T8" fmla="*/ 4 w 23"/>
                  <a:gd name="T9" fmla="*/ 9 h 16"/>
                  <a:gd name="T10" fmla="*/ 4 w 23"/>
                  <a:gd name="T11" fmla="*/ 7 h 16"/>
                  <a:gd name="T12" fmla="*/ 4 w 23"/>
                  <a:gd name="T13" fmla="*/ 6 h 16"/>
                  <a:gd name="T14" fmla="*/ 16 w 23"/>
                  <a:gd name="T15" fmla="*/ 2 h 16"/>
                  <a:gd name="T16" fmla="*/ 21 w 23"/>
                  <a:gd name="T17" fmla="*/ 2 h 16"/>
                  <a:gd name="T18" fmla="*/ 21 w 23"/>
                  <a:gd name="T19" fmla="*/ 2 h 16"/>
                  <a:gd name="T20" fmla="*/ 21 w 23"/>
                  <a:gd name="T21" fmla="*/ 6 h 16"/>
                  <a:gd name="T22" fmla="*/ 19 w 23"/>
                  <a:gd name="T23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16">
                    <a:moveTo>
                      <a:pt x="19" y="7"/>
                    </a:moveTo>
                    <a:cubicBezTo>
                      <a:pt x="16" y="5"/>
                      <a:pt x="13" y="5"/>
                      <a:pt x="12" y="9"/>
                    </a:cubicBezTo>
                    <a:cubicBezTo>
                      <a:pt x="12" y="11"/>
                      <a:pt x="9" y="11"/>
                      <a:pt x="8" y="12"/>
                    </a:cubicBezTo>
                    <a:cubicBezTo>
                      <a:pt x="7" y="13"/>
                      <a:pt x="4" y="12"/>
                      <a:pt x="4" y="16"/>
                    </a:cubicBezTo>
                    <a:cubicBezTo>
                      <a:pt x="3" y="13"/>
                      <a:pt x="0" y="11"/>
                      <a:pt x="4" y="9"/>
                    </a:cubicBezTo>
                    <a:cubicBezTo>
                      <a:pt x="5" y="8"/>
                      <a:pt x="5" y="8"/>
                      <a:pt x="4" y="7"/>
                    </a:cubicBezTo>
                    <a:cubicBezTo>
                      <a:pt x="2" y="7"/>
                      <a:pt x="3" y="6"/>
                      <a:pt x="4" y="6"/>
                    </a:cubicBezTo>
                    <a:cubicBezTo>
                      <a:pt x="8" y="6"/>
                      <a:pt x="12" y="4"/>
                      <a:pt x="16" y="2"/>
                    </a:cubicBezTo>
                    <a:cubicBezTo>
                      <a:pt x="17" y="0"/>
                      <a:pt x="19" y="1"/>
                      <a:pt x="21" y="2"/>
                    </a:cubicBezTo>
                    <a:cubicBezTo>
                      <a:pt x="21" y="2"/>
                      <a:pt x="21" y="2"/>
                      <a:pt x="21" y="2"/>
                    </a:cubicBezTo>
                    <a:cubicBezTo>
                      <a:pt x="23" y="3"/>
                      <a:pt x="22" y="4"/>
                      <a:pt x="21" y="6"/>
                    </a:cubicBezTo>
                    <a:cubicBezTo>
                      <a:pt x="20" y="7"/>
                      <a:pt x="20" y="7"/>
                      <a:pt x="19" y="7"/>
                    </a:cubicBezTo>
                    <a:close/>
                  </a:path>
                </a:pathLst>
              </a:custGeom>
              <a:solidFill>
                <a:srgbClr val="FD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0" name="Freeform 1897"/>
              <p:cNvSpPr/>
              <p:nvPr/>
            </p:nvSpPr>
            <p:spPr bwMode="auto">
              <a:xfrm>
                <a:off x="979" y="660"/>
                <a:ext cx="48" cy="59"/>
              </a:xfrm>
              <a:custGeom>
                <a:avLst/>
                <a:gdLst>
                  <a:gd name="T0" fmla="*/ 3 w 20"/>
                  <a:gd name="T1" fmla="*/ 18 h 25"/>
                  <a:gd name="T2" fmla="*/ 8 w 20"/>
                  <a:gd name="T3" fmla="*/ 9 h 25"/>
                  <a:gd name="T4" fmla="*/ 17 w 20"/>
                  <a:gd name="T5" fmla="*/ 0 h 25"/>
                  <a:gd name="T6" fmla="*/ 19 w 20"/>
                  <a:gd name="T7" fmla="*/ 0 h 25"/>
                  <a:gd name="T8" fmla="*/ 13 w 20"/>
                  <a:gd name="T9" fmla="*/ 11 h 25"/>
                  <a:gd name="T10" fmla="*/ 5 w 20"/>
                  <a:gd name="T11" fmla="*/ 22 h 25"/>
                  <a:gd name="T12" fmla="*/ 3 w 20"/>
                  <a:gd name="T13" fmla="*/ 25 h 25"/>
                  <a:gd name="T14" fmla="*/ 2 w 20"/>
                  <a:gd name="T15" fmla="*/ 25 h 25"/>
                  <a:gd name="T16" fmla="*/ 3 w 20"/>
                  <a:gd name="T17" fmla="*/ 1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25">
                    <a:moveTo>
                      <a:pt x="3" y="18"/>
                    </a:moveTo>
                    <a:cubicBezTo>
                      <a:pt x="5" y="15"/>
                      <a:pt x="5" y="11"/>
                      <a:pt x="8" y="9"/>
                    </a:cubicBezTo>
                    <a:cubicBezTo>
                      <a:pt x="11" y="5"/>
                      <a:pt x="14" y="3"/>
                      <a:pt x="17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20" y="6"/>
                      <a:pt x="16" y="8"/>
                      <a:pt x="13" y="11"/>
                    </a:cubicBezTo>
                    <a:cubicBezTo>
                      <a:pt x="10" y="14"/>
                      <a:pt x="7" y="18"/>
                      <a:pt x="5" y="22"/>
                    </a:cubicBezTo>
                    <a:cubicBezTo>
                      <a:pt x="5" y="23"/>
                      <a:pt x="4" y="25"/>
                      <a:pt x="3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0" y="22"/>
                      <a:pt x="3" y="20"/>
                      <a:pt x="3" y="18"/>
                    </a:cubicBezTo>
                    <a:close/>
                  </a:path>
                </a:pathLst>
              </a:custGeom>
              <a:solidFill>
                <a:srgbClr val="9B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1" name="Freeform 1898"/>
              <p:cNvSpPr/>
              <p:nvPr/>
            </p:nvSpPr>
            <p:spPr bwMode="auto">
              <a:xfrm>
                <a:off x="998" y="632"/>
                <a:ext cx="48" cy="49"/>
              </a:xfrm>
              <a:custGeom>
                <a:avLst/>
                <a:gdLst>
                  <a:gd name="T0" fmla="*/ 9 w 20"/>
                  <a:gd name="T1" fmla="*/ 13 h 21"/>
                  <a:gd name="T2" fmla="*/ 0 w 20"/>
                  <a:gd name="T3" fmla="*/ 21 h 21"/>
                  <a:gd name="T4" fmla="*/ 7 w 20"/>
                  <a:gd name="T5" fmla="*/ 10 h 21"/>
                  <a:gd name="T6" fmla="*/ 9 w 20"/>
                  <a:gd name="T7" fmla="*/ 7 h 21"/>
                  <a:gd name="T8" fmla="*/ 16 w 20"/>
                  <a:gd name="T9" fmla="*/ 2 h 21"/>
                  <a:gd name="T10" fmla="*/ 17 w 20"/>
                  <a:gd name="T11" fmla="*/ 1 h 21"/>
                  <a:gd name="T12" fmla="*/ 19 w 20"/>
                  <a:gd name="T13" fmla="*/ 0 h 21"/>
                  <a:gd name="T14" fmla="*/ 17 w 20"/>
                  <a:gd name="T15" fmla="*/ 6 h 21"/>
                  <a:gd name="T16" fmla="*/ 9 w 20"/>
                  <a:gd name="T17" fmla="*/ 13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21">
                    <a:moveTo>
                      <a:pt x="9" y="13"/>
                    </a:moveTo>
                    <a:cubicBezTo>
                      <a:pt x="6" y="16"/>
                      <a:pt x="4" y="19"/>
                      <a:pt x="0" y="21"/>
                    </a:cubicBezTo>
                    <a:cubicBezTo>
                      <a:pt x="1" y="16"/>
                      <a:pt x="3" y="13"/>
                      <a:pt x="7" y="10"/>
                    </a:cubicBezTo>
                    <a:cubicBezTo>
                      <a:pt x="8" y="9"/>
                      <a:pt x="8" y="8"/>
                      <a:pt x="9" y="7"/>
                    </a:cubicBezTo>
                    <a:cubicBezTo>
                      <a:pt x="11" y="5"/>
                      <a:pt x="14" y="3"/>
                      <a:pt x="16" y="2"/>
                    </a:cubicBezTo>
                    <a:cubicBezTo>
                      <a:pt x="16" y="1"/>
                      <a:pt x="17" y="1"/>
                      <a:pt x="17" y="1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20" y="3"/>
                      <a:pt x="18" y="4"/>
                      <a:pt x="17" y="6"/>
                    </a:cubicBezTo>
                    <a:cubicBezTo>
                      <a:pt x="14" y="8"/>
                      <a:pt x="12" y="11"/>
                      <a:pt x="9" y="13"/>
                    </a:cubicBezTo>
                    <a:close/>
                  </a:path>
                </a:pathLst>
              </a:custGeom>
              <a:solidFill>
                <a:srgbClr val="9C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2" name="Freeform 1899"/>
              <p:cNvSpPr/>
              <p:nvPr/>
            </p:nvSpPr>
            <p:spPr bwMode="auto">
              <a:xfrm>
                <a:off x="974" y="776"/>
                <a:ext cx="17" cy="62"/>
              </a:xfrm>
              <a:custGeom>
                <a:avLst/>
                <a:gdLst>
                  <a:gd name="T0" fmla="*/ 1 w 7"/>
                  <a:gd name="T1" fmla="*/ 0 h 26"/>
                  <a:gd name="T2" fmla="*/ 6 w 7"/>
                  <a:gd name="T3" fmla="*/ 20 h 26"/>
                  <a:gd name="T4" fmla="*/ 7 w 7"/>
                  <a:gd name="T5" fmla="*/ 26 h 26"/>
                  <a:gd name="T6" fmla="*/ 1 w 7"/>
                  <a:gd name="T7" fmla="*/ 16 h 26"/>
                  <a:gd name="T8" fmla="*/ 1 w 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6">
                    <a:moveTo>
                      <a:pt x="1" y="0"/>
                    </a:moveTo>
                    <a:cubicBezTo>
                      <a:pt x="2" y="7"/>
                      <a:pt x="4" y="13"/>
                      <a:pt x="6" y="20"/>
                    </a:cubicBezTo>
                    <a:cubicBezTo>
                      <a:pt x="7" y="22"/>
                      <a:pt x="7" y="24"/>
                      <a:pt x="7" y="26"/>
                    </a:cubicBezTo>
                    <a:cubicBezTo>
                      <a:pt x="4" y="23"/>
                      <a:pt x="2" y="20"/>
                      <a:pt x="1" y="16"/>
                    </a:cubicBezTo>
                    <a:cubicBezTo>
                      <a:pt x="1" y="11"/>
                      <a:pt x="0" y="5"/>
                      <a:pt x="1" y="0"/>
                    </a:cubicBezTo>
                    <a:close/>
                  </a:path>
                </a:pathLst>
              </a:custGeom>
              <a:solidFill>
                <a:srgbClr val="FA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3" name="Freeform 1900"/>
              <p:cNvSpPr/>
              <p:nvPr/>
            </p:nvSpPr>
            <p:spPr bwMode="auto">
              <a:xfrm>
                <a:off x="991" y="850"/>
                <a:ext cx="21" cy="33"/>
              </a:xfrm>
              <a:custGeom>
                <a:avLst/>
                <a:gdLst>
                  <a:gd name="T0" fmla="*/ 0 w 9"/>
                  <a:gd name="T1" fmla="*/ 5 h 14"/>
                  <a:gd name="T2" fmla="*/ 0 w 9"/>
                  <a:gd name="T3" fmla="*/ 2 h 14"/>
                  <a:gd name="T4" fmla="*/ 2 w 9"/>
                  <a:gd name="T5" fmla="*/ 0 h 14"/>
                  <a:gd name="T6" fmla="*/ 3 w 9"/>
                  <a:gd name="T7" fmla="*/ 0 h 14"/>
                  <a:gd name="T8" fmla="*/ 4 w 9"/>
                  <a:gd name="T9" fmla="*/ 1 h 14"/>
                  <a:gd name="T10" fmla="*/ 7 w 9"/>
                  <a:gd name="T11" fmla="*/ 7 h 14"/>
                  <a:gd name="T12" fmla="*/ 9 w 9"/>
                  <a:gd name="T13" fmla="*/ 12 h 14"/>
                  <a:gd name="T14" fmla="*/ 5 w 9"/>
                  <a:gd name="T15" fmla="*/ 12 h 14"/>
                  <a:gd name="T16" fmla="*/ 0 w 9"/>
                  <a:gd name="T17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4">
                    <a:moveTo>
                      <a:pt x="0" y="5"/>
                    </a:moveTo>
                    <a:cubicBezTo>
                      <a:pt x="0" y="4"/>
                      <a:pt x="0" y="3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4" y="3"/>
                      <a:pt x="6" y="4"/>
                      <a:pt x="7" y="7"/>
                    </a:cubicBezTo>
                    <a:cubicBezTo>
                      <a:pt x="8" y="8"/>
                      <a:pt x="9" y="10"/>
                      <a:pt x="9" y="12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3" y="10"/>
                      <a:pt x="2" y="8"/>
                      <a:pt x="0" y="5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4" name="Freeform 1901"/>
              <p:cNvSpPr/>
              <p:nvPr/>
            </p:nvSpPr>
            <p:spPr bwMode="auto">
              <a:xfrm>
                <a:off x="974" y="703"/>
                <a:ext cx="12" cy="31"/>
              </a:xfrm>
              <a:custGeom>
                <a:avLst/>
                <a:gdLst>
                  <a:gd name="T0" fmla="*/ 5 w 5"/>
                  <a:gd name="T1" fmla="*/ 0 h 13"/>
                  <a:gd name="T2" fmla="*/ 4 w 5"/>
                  <a:gd name="T3" fmla="*/ 7 h 13"/>
                  <a:gd name="T4" fmla="*/ 2 w 5"/>
                  <a:gd name="T5" fmla="*/ 11 h 13"/>
                  <a:gd name="T6" fmla="*/ 1 w 5"/>
                  <a:gd name="T7" fmla="*/ 13 h 13"/>
                  <a:gd name="T8" fmla="*/ 5 w 5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3">
                    <a:moveTo>
                      <a:pt x="5" y="0"/>
                    </a:moveTo>
                    <a:cubicBezTo>
                      <a:pt x="5" y="2"/>
                      <a:pt x="5" y="5"/>
                      <a:pt x="4" y="7"/>
                    </a:cubicBezTo>
                    <a:cubicBezTo>
                      <a:pt x="4" y="8"/>
                      <a:pt x="3" y="9"/>
                      <a:pt x="2" y="11"/>
                    </a:cubicBezTo>
                    <a:cubicBezTo>
                      <a:pt x="2" y="11"/>
                      <a:pt x="2" y="13"/>
                      <a:pt x="1" y="13"/>
                    </a:cubicBezTo>
                    <a:cubicBezTo>
                      <a:pt x="0" y="8"/>
                      <a:pt x="2" y="4"/>
                      <a:pt x="5" y="0"/>
                    </a:cubicBezTo>
                    <a:close/>
                  </a:path>
                </a:pathLst>
              </a:custGeom>
              <a:solidFill>
                <a:srgbClr val="F5BE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5" name="Freeform 1902"/>
              <p:cNvSpPr/>
              <p:nvPr/>
            </p:nvSpPr>
            <p:spPr bwMode="auto">
              <a:xfrm>
                <a:off x="970" y="729"/>
                <a:ext cx="12" cy="21"/>
              </a:xfrm>
              <a:custGeom>
                <a:avLst/>
                <a:gdLst>
                  <a:gd name="T0" fmla="*/ 3 w 5"/>
                  <a:gd name="T1" fmla="*/ 2 h 9"/>
                  <a:gd name="T2" fmla="*/ 4 w 5"/>
                  <a:gd name="T3" fmla="*/ 0 h 9"/>
                  <a:gd name="T4" fmla="*/ 3 w 5"/>
                  <a:gd name="T5" fmla="*/ 8 h 9"/>
                  <a:gd name="T6" fmla="*/ 2 w 5"/>
                  <a:gd name="T7" fmla="*/ 9 h 9"/>
                  <a:gd name="T8" fmla="*/ 3 w 5"/>
                  <a:gd name="T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9">
                    <a:moveTo>
                      <a:pt x="3" y="2"/>
                    </a:moveTo>
                    <a:cubicBezTo>
                      <a:pt x="3" y="1"/>
                      <a:pt x="4" y="0"/>
                      <a:pt x="4" y="0"/>
                    </a:cubicBezTo>
                    <a:cubicBezTo>
                      <a:pt x="5" y="3"/>
                      <a:pt x="4" y="5"/>
                      <a:pt x="3" y="8"/>
                    </a:cubicBezTo>
                    <a:cubicBezTo>
                      <a:pt x="3" y="9"/>
                      <a:pt x="3" y="9"/>
                      <a:pt x="2" y="9"/>
                    </a:cubicBezTo>
                    <a:cubicBezTo>
                      <a:pt x="0" y="7"/>
                      <a:pt x="3" y="4"/>
                      <a:pt x="3" y="2"/>
                    </a:cubicBezTo>
                    <a:close/>
                  </a:path>
                </a:pathLst>
              </a:custGeom>
              <a:solidFill>
                <a:srgbClr val="FAE4E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6" name="Freeform 1903"/>
              <p:cNvSpPr/>
              <p:nvPr/>
            </p:nvSpPr>
            <p:spPr bwMode="auto">
              <a:xfrm>
                <a:off x="974" y="748"/>
                <a:ext cx="8" cy="26"/>
              </a:xfrm>
              <a:custGeom>
                <a:avLst/>
                <a:gdLst>
                  <a:gd name="T0" fmla="*/ 0 w 3"/>
                  <a:gd name="T1" fmla="*/ 1 h 11"/>
                  <a:gd name="T2" fmla="*/ 1 w 3"/>
                  <a:gd name="T3" fmla="*/ 0 h 11"/>
                  <a:gd name="T4" fmla="*/ 2 w 3"/>
                  <a:gd name="T5" fmla="*/ 11 h 11"/>
                  <a:gd name="T6" fmla="*/ 0 w 3"/>
                  <a:gd name="T7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1">
                    <a:moveTo>
                      <a:pt x="0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1" y="4"/>
                      <a:pt x="3" y="7"/>
                      <a:pt x="2" y="11"/>
                    </a:cubicBezTo>
                    <a:cubicBezTo>
                      <a:pt x="0" y="8"/>
                      <a:pt x="0" y="5"/>
                      <a:pt x="0" y="1"/>
                    </a:cubicBez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7" name="Freeform 1904"/>
              <p:cNvSpPr/>
              <p:nvPr/>
            </p:nvSpPr>
            <p:spPr bwMode="auto">
              <a:xfrm>
                <a:off x="967" y="805"/>
                <a:ext cx="7" cy="7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2 h 3"/>
                  <a:gd name="T4" fmla="*/ 2 w 3"/>
                  <a:gd name="T5" fmla="*/ 1 h 3"/>
                  <a:gd name="T6" fmla="*/ 1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3"/>
                      <a:pt x="0" y="3"/>
                      <a:pt x="0" y="2"/>
                    </a:cubicBezTo>
                    <a:cubicBezTo>
                      <a:pt x="1" y="2"/>
                      <a:pt x="1" y="0"/>
                      <a:pt x="2" y="1"/>
                    </a:cubicBezTo>
                    <a:cubicBezTo>
                      <a:pt x="3" y="3"/>
                      <a:pt x="2" y="3"/>
                      <a:pt x="1" y="3"/>
                    </a:cubicBezTo>
                    <a:close/>
                  </a:path>
                </a:pathLst>
              </a:custGeom>
              <a:solidFill>
                <a:srgbClr val="FE9F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8" name="Freeform 1905"/>
              <p:cNvSpPr/>
              <p:nvPr/>
            </p:nvSpPr>
            <p:spPr bwMode="auto">
              <a:xfrm>
                <a:off x="1015" y="648"/>
                <a:ext cx="4" cy="7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3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0" y="1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D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49" name="Freeform 1906"/>
              <p:cNvSpPr/>
              <p:nvPr/>
            </p:nvSpPr>
            <p:spPr bwMode="auto">
              <a:xfrm>
                <a:off x="898" y="620"/>
                <a:ext cx="19" cy="14"/>
              </a:xfrm>
              <a:custGeom>
                <a:avLst/>
                <a:gdLst>
                  <a:gd name="T0" fmla="*/ 4 w 8"/>
                  <a:gd name="T1" fmla="*/ 1 h 6"/>
                  <a:gd name="T2" fmla="*/ 7 w 8"/>
                  <a:gd name="T3" fmla="*/ 3 h 6"/>
                  <a:gd name="T4" fmla="*/ 5 w 8"/>
                  <a:gd name="T5" fmla="*/ 5 h 6"/>
                  <a:gd name="T6" fmla="*/ 0 w 8"/>
                  <a:gd name="T7" fmla="*/ 3 h 6"/>
                  <a:gd name="T8" fmla="*/ 4 w 8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4" y="1"/>
                    </a:moveTo>
                    <a:cubicBezTo>
                      <a:pt x="6" y="0"/>
                      <a:pt x="7" y="2"/>
                      <a:pt x="7" y="3"/>
                    </a:cubicBezTo>
                    <a:cubicBezTo>
                      <a:pt x="8" y="5"/>
                      <a:pt x="6" y="6"/>
                      <a:pt x="5" y="5"/>
                    </a:cubicBezTo>
                    <a:cubicBezTo>
                      <a:pt x="3" y="5"/>
                      <a:pt x="0" y="5"/>
                      <a:pt x="0" y="3"/>
                    </a:cubicBezTo>
                    <a:cubicBezTo>
                      <a:pt x="0" y="1"/>
                      <a:pt x="2" y="1"/>
                      <a:pt x="4" y="1"/>
                    </a:cubicBezTo>
                    <a:close/>
                  </a:path>
                </a:pathLst>
              </a:custGeom>
              <a:solidFill>
                <a:srgbClr val="FE7E7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0" name="Freeform 1907"/>
              <p:cNvSpPr/>
              <p:nvPr/>
            </p:nvSpPr>
            <p:spPr bwMode="auto">
              <a:xfrm>
                <a:off x="917" y="610"/>
                <a:ext cx="10" cy="12"/>
              </a:xfrm>
              <a:custGeom>
                <a:avLst/>
                <a:gdLst>
                  <a:gd name="T0" fmla="*/ 2 w 4"/>
                  <a:gd name="T1" fmla="*/ 5 h 5"/>
                  <a:gd name="T2" fmla="*/ 0 w 4"/>
                  <a:gd name="T3" fmla="*/ 1 h 5"/>
                  <a:gd name="T4" fmla="*/ 2 w 4"/>
                  <a:gd name="T5" fmla="*/ 1 h 5"/>
                  <a:gd name="T6" fmla="*/ 2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2" y="5"/>
                    </a:moveTo>
                    <a:cubicBezTo>
                      <a:pt x="1" y="3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1"/>
                    </a:cubicBezTo>
                    <a:cubicBezTo>
                      <a:pt x="4" y="2"/>
                      <a:pt x="2" y="3"/>
                      <a:pt x="2" y="5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1" name="Freeform 1908"/>
              <p:cNvSpPr/>
              <p:nvPr/>
            </p:nvSpPr>
            <p:spPr bwMode="auto">
              <a:xfrm>
                <a:off x="1150" y="577"/>
                <a:ext cx="114" cy="59"/>
              </a:xfrm>
              <a:custGeom>
                <a:avLst/>
                <a:gdLst>
                  <a:gd name="T0" fmla="*/ 0 w 48"/>
                  <a:gd name="T1" fmla="*/ 7 h 25"/>
                  <a:gd name="T2" fmla="*/ 15 w 48"/>
                  <a:gd name="T3" fmla="*/ 2 h 25"/>
                  <a:gd name="T4" fmla="*/ 20 w 48"/>
                  <a:gd name="T5" fmla="*/ 4 h 25"/>
                  <a:gd name="T6" fmla="*/ 24 w 48"/>
                  <a:gd name="T7" fmla="*/ 4 h 25"/>
                  <a:gd name="T8" fmla="*/ 29 w 48"/>
                  <a:gd name="T9" fmla="*/ 5 h 25"/>
                  <a:gd name="T10" fmla="*/ 27 w 48"/>
                  <a:gd name="T11" fmla="*/ 6 h 25"/>
                  <a:gd name="T12" fmla="*/ 29 w 48"/>
                  <a:gd name="T13" fmla="*/ 5 h 25"/>
                  <a:gd name="T14" fmla="*/ 33 w 48"/>
                  <a:gd name="T15" fmla="*/ 5 h 25"/>
                  <a:gd name="T16" fmla="*/ 35 w 48"/>
                  <a:gd name="T17" fmla="*/ 6 h 25"/>
                  <a:gd name="T18" fmla="*/ 36 w 48"/>
                  <a:gd name="T19" fmla="*/ 4 h 25"/>
                  <a:gd name="T20" fmla="*/ 37 w 48"/>
                  <a:gd name="T21" fmla="*/ 4 h 25"/>
                  <a:gd name="T22" fmla="*/ 39 w 48"/>
                  <a:gd name="T23" fmla="*/ 7 h 25"/>
                  <a:gd name="T24" fmla="*/ 36 w 48"/>
                  <a:gd name="T25" fmla="*/ 10 h 25"/>
                  <a:gd name="T26" fmla="*/ 42 w 48"/>
                  <a:gd name="T27" fmla="*/ 11 h 25"/>
                  <a:gd name="T28" fmla="*/ 39 w 48"/>
                  <a:gd name="T29" fmla="*/ 16 h 25"/>
                  <a:gd name="T30" fmla="*/ 48 w 48"/>
                  <a:gd name="T31" fmla="*/ 22 h 25"/>
                  <a:gd name="T32" fmla="*/ 48 w 48"/>
                  <a:gd name="T33" fmla="*/ 24 h 25"/>
                  <a:gd name="T34" fmla="*/ 47 w 48"/>
                  <a:gd name="T35" fmla="*/ 25 h 25"/>
                  <a:gd name="T36" fmla="*/ 42 w 48"/>
                  <a:gd name="T37" fmla="*/ 22 h 25"/>
                  <a:gd name="T38" fmla="*/ 30 w 48"/>
                  <a:gd name="T39" fmla="*/ 14 h 25"/>
                  <a:gd name="T40" fmla="*/ 21 w 48"/>
                  <a:gd name="T41" fmla="*/ 11 h 25"/>
                  <a:gd name="T42" fmla="*/ 4 w 48"/>
                  <a:gd name="T43" fmla="*/ 9 h 25"/>
                  <a:gd name="T44" fmla="*/ 0 w 48"/>
                  <a:gd name="T45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" h="25">
                    <a:moveTo>
                      <a:pt x="0" y="7"/>
                    </a:moveTo>
                    <a:cubicBezTo>
                      <a:pt x="6" y="7"/>
                      <a:pt x="11" y="6"/>
                      <a:pt x="15" y="2"/>
                    </a:cubicBezTo>
                    <a:cubicBezTo>
                      <a:pt x="15" y="7"/>
                      <a:pt x="17" y="6"/>
                      <a:pt x="20" y="4"/>
                    </a:cubicBezTo>
                    <a:cubicBezTo>
                      <a:pt x="21" y="2"/>
                      <a:pt x="22" y="0"/>
                      <a:pt x="24" y="4"/>
                    </a:cubicBezTo>
                    <a:cubicBezTo>
                      <a:pt x="25" y="5"/>
                      <a:pt x="28" y="2"/>
                      <a:pt x="29" y="5"/>
                    </a:cubicBezTo>
                    <a:cubicBezTo>
                      <a:pt x="29" y="6"/>
                      <a:pt x="28" y="6"/>
                      <a:pt x="27" y="6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30" y="5"/>
                      <a:pt x="32" y="9"/>
                      <a:pt x="33" y="5"/>
                    </a:cubicBezTo>
                    <a:cubicBezTo>
                      <a:pt x="33" y="4"/>
                      <a:pt x="34" y="5"/>
                      <a:pt x="35" y="6"/>
                    </a:cubicBezTo>
                    <a:cubicBezTo>
                      <a:pt x="37" y="7"/>
                      <a:pt x="35" y="5"/>
                      <a:pt x="36" y="4"/>
                    </a:cubicBezTo>
                    <a:cubicBezTo>
                      <a:pt x="36" y="4"/>
                      <a:pt x="36" y="4"/>
                      <a:pt x="37" y="4"/>
                    </a:cubicBezTo>
                    <a:cubicBezTo>
                      <a:pt x="38" y="4"/>
                      <a:pt x="39" y="5"/>
                      <a:pt x="39" y="7"/>
                    </a:cubicBezTo>
                    <a:cubicBezTo>
                      <a:pt x="39" y="9"/>
                      <a:pt x="37" y="9"/>
                      <a:pt x="36" y="10"/>
                    </a:cubicBezTo>
                    <a:cubicBezTo>
                      <a:pt x="38" y="9"/>
                      <a:pt x="41" y="9"/>
                      <a:pt x="42" y="11"/>
                    </a:cubicBezTo>
                    <a:cubicBezTo>
                      <a:pt x="42" y="13"/>
                      <a:pt x="39" y="13"/>
                      <a:pt x="39" y="16"/>
                    </a:cubicBezTo>
                    <a:cubicBezTo>
                      <a:pt x="43" y="15"/>
                      <a:pt x="45" y="19"/>
                      <a:pt x="48" y="22"/>
                    </a:cubicBezTo>
                    <a:cubicBezTo>
                      <a:pt x="48" y="23"/>
                      <a:pt x="48" y="23"/>
                      <a:pt x="48" y="24"/>
                    </a:cubicBezTo>
                    <a:cubicBezTo>
                      <a:pt x="48" y="24"/>
                      <a:pt x="48" y="24"/>
                      <a:pt x="47" y="25"/>
                    </a:cubicBezTo>
                    <a:cubicBezTo>
                      <a:pt x="45" y="25"/>
                      <a:pt x="43" y="23"/>
                      <a:pt x="42" y="22"/>
                    </a:cubicBezTo>
                    <a:cubicBezTo>
                      <a:pt x="38" y="19"/>
                      <a:pt x="34" y="17"/>
                      <a:pt x="30" y="14"/>
                    </a:cubicBezTo>
                    <a:cubicBezTo>
                      <a:pt x="27" y="12"/>
                      <a:pt x="24" y="11"/>
                      <a:pt x="21" y="11"/>
                    </a:cubicBezTo>
                    <a:cubicBezTo>
                      <a:pt x="15" y="12"/>
                      <a:pt x="9" y="10"/>
                      <a:pt x="4" y="9"/>
                    </a:cubicBezTo>
                    <a:cubicBezTo>
                      <a:pt x="2" y="9"/>
                      <a:pt x="1" y="9"/>
                      <a:pt x="0" y="7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2" name="Freeform 1909"/>
              <p:cNvSpPr/>
              <p:nvPr/>
            </p:nvSpPr>
            <p:spPr bwMode="auto">
              <a:xfrm>
                <a:off x="1254" y="579"/>
                <a:ext cx="53" cy="45"/>
              </a:xfrm>
              <a:custGeom>
                <a:avLst/>
                <a:gdLst>
                  <a:gd name="T0" fmla="*/ 21 w 22"/>
                  <a:gd name="T1" fmla="*/ 4 h 19"/>
                  <a:gd name="T2" fmla="*/ 21 w 22"/>
                  <a:gd name="T3" fmla="*/ 6 h 19"/>
                  <a:gd name="T4" fmla="*/ 17 w 22"/>
                  <a:gd name="T5" fmla="*/ 14 h 19"/>
                  <a:gd name="T6" fmla="*/ 16 w 22"/>
                  <a:gd name="T7" fmla="*/ 15 h 19"/>
                  <a:gd name="T8" fmla="*/ 13 w 22"/>
                  <a:gd name="T9" fmla="*/ 18 h 19"/>
                  <a:gd name="T10" fmla="*/ 8 w 22"/>
                  <a:gd name="T11" fmla="*/ 14 h 19"/>
                  <a:gd name="T12" fmla="*/ 4 w 22"/>
                  <a:gd name="T13" fmla="*/ 10 h 19"/>
                  <a:gd name="T14" fmla="*/ 4 w 22"/>
                  <a:gd name="T15" fmla="*/ 9 h 19"/>
                  <a:gd name="T16" fmla="*/ 4 w 22"/>
                  <a:gd name="T17" fmla="*/ 7 h 19"/>
                  <a:gd name="T18" fmla="*/ 4 w 22"/>
                  <a:gd name="T19" fmla="*/ 2 h 19"/>
                  <a:gd name="T20" fmla="*/ 5 w 22"/>
                  <a:gd name="T21" fmla="*/ 2 h 19"/>
                  <a:gd name="T22" fmla="*/ 15 w 22"/>
                  <a:gd name="T23" fmla="*/ 0 h 19"/>
                  <a:gd name="T24" fmla="*/ 21 w 22"/>
                  <a:gd name="T25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9">
                    <a:moveTo>
                      <a:pt x="21" y="4"/>
                    </a:moveTo>
                    <a:cubicBezTo>
                      <a:pt x="21" y="5"/>
                      <a:pt x="21" y="5"/>
                      <a:pt x="21" y="6"/>
                    </a:cubicBezTo>
                    <a:cubicBezTo>
                      <a:pt x="22" y="9"/>
                      <a:pt x="20" y="12"/>
                      <a:pt x="17" y="14"/>
                    </a:cubicBezTo>
                    <a:cubicBezTo>
                      <a:pt x="17" y="14"/>
                      <a:pt x="16" y="14"/>
                      <a:pt x="16" y="15"/>
                    </a:cubicBezTo>
                    <a:cubicBezTo>
                      <a:pt x="15" y="16"/>
                      <a:pt x="16" y="19"/>
                      <a:pt x="13" y="18"/>
                    </a:cubicBezTo>
                    <a:cubicBezTo>
                      <a:pt x="10" y="18"/>
                      <a:pt x="9" y="16"/>
                      <a:pt x="8" y="14"/>
                    </a:cubicBezTo>
                    <a:cubicBezTo>
                      <a:pt x="7" y="13"/>
                      <a:pt x="6" y="11"/>
                      <a:pt x="4" y="10"/>
                    </a:cubicBezTo>
                    <a:cubicBezTo>
                      <a:pt x="4" y="10"/>
                      <a:pt x="4" y="10"/>
                      <a:pt x="4" y="9"/>
                    </a:cubicBezTo>
                    <a:cubicBezTo>
                      <a:pt x="3" y="9"/>
                      <a:pt x="6" y="8"/>
                      <a:pt x="4" y="7"/>
                    </a:cubicBezTo>
                    <a:cubicBezTo>
                      <a:pt x="0" y="6"/>
                      <a:pt x="0" y="5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8" y="2"/>
                      <a:pt x="12" y="2"/>
                      <a:pt x="15" y="0"/>
                    </a:cubicBezTo>
                    <a:cubicBezTo>
                      <a:pt x="17" y="2"/>
                      <a:pt x="19" y="3"/>
                      <a:pt x="21" y="4"/>
                    </a:cubicBezTo>
                    <a:close/>
                  </a:path>
                </a:pathLst>
              </a:custGeom>
              <a:solidFill>
                <a:srgbClr val="FE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3" name="Freeform 1910"/>
              <p:cNvSpPr/>
              <p:nvPr/>
            </p:nvSpPr>
            <p:spPr bwMode="auto">
              <a:xfrm>
                <a:off x="1240" y="536"/>
                <a:ext cx="31" cy="67"/>
              </a:xfrm>
              <a:custGeom>
                <a:avLst/>
                <a:gdLst>
                  <a:gd name="T0" fmla="*/ 10 w 13"/>
                  <a:gd name="T1" fmla="*/ 21 h 28"/>
                  <a:gd name="T2" fmla="*/ 8 w 13"/>
                  <a:gd name="T3" fmla="*/ 24 h 28"/>
                  <a:gd name="T4" fmla="*/ 10 w 13"/>
                  <a:gd name="T5" fmla="*/ 25 h 28"/>
                  <a:gd name="T6" fmla="*/ 13 w 13"/>
                  <a:gd name="T7" fmla="*/ 25 h 28"/>
                  <a:gd name="T8" fmla="*/ 11 w 13"/>
                  <a:gd name="T9" fmla="*/ 27 h 28"/>
                  <a:gd name="T10" fmla="*/ 10 w 13"/>
                  <a:gd name="T11" fmla="*/ 28 h 28"/>
                  <a:gd name="T12" fmla="*/ 8 w 13"/>
                  <a:gd name="T13" fmla="*/ 28 h 28"/>
                  <a:gd name="T14" fmla="*/ 2 w 13"/>
                  <a:gd name="T15" fmla="*/ 18 h 28"/>
                  <a:gd name="T16" fmla="*/ 2 w 13"/>
                  <a:gd name="T17" fmla="*/ 17 h 28"/>
                  <a:gd name="T18" fmla="*/ 0 w 13"/>
                  <a:gd name="T19" fmla="*/ 5 h 28"/>
                  <a:gd name="T20" fmla="*/ 3 w 13"/>
                  <a:gd name="T21" fmla="*/ 0 h 28"/>
                  <a:gd name="T22" fmla="*/ 7 w 13"/>
                  <a:gd name="T23" fmla="*/ 2 h 28"/>
                  <a:gd name="T24" fmla="*/ 12 w 13"/>
                  <a:gd name="T25" fmla="*/ 9 h 28"/>
                  <a:gd name="T26" fmla="*/ 4 w 13"/>
                  <a:gd name="T27" fmla="*/ 12 h 28"/>
                  <a:gd name="T28" fmla="*/ 10 w 13"/>
                  <a:gd name="T29" fmla="*/ 16 h 28"/>
                  <a:gd name="T30" fmla="*/ 5 w 13"/>
                  <a:gd name="T31" fmla="*/ 19 h 28"/>
                  <a:gd name="T32" fmla="*/ 10 w 13"/>
                  <a:gd name="T33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" h="28">
                    <a:moveTo>
                      <a:pt x="10" y="21"/>
                    </a:moveTo>
                    <a:cubicBezTo>
                      <a:pt x="10" y="22"/>
                      <a:pt x="8" y="21"/>
                      <a:pt x="8" y="24"/>
                    </a:cubicBezTo>
                    <a:cubicBezTo>
                      <a:pt x="9" y="25"/>
                      <a:pt x="10" y="24"/>
                      <a:pt x="10" y="25"/>
                    </a:cubicBezTo>
                    <a:cubicBezTo>
                      <a:pt x="11" y="25"/>
                      <a:pt x="12" y="23"/>
                      <a:pt x="13" y="25"/>
                    </a:cubicBezTo>
                    <a:cubicBezTo>
                      <a:pt x="13" y="26"/>
                      <a:pt x="11" y="26"/>
                      <a:pt x="11" y="27"/>
                    </a:cubicBezTo>
                    <a:cubicBezTo>
                      <a:pt x="11" y="27"/>
                      <a:pt x="11" y="27"/>
                      <a:pt x="10" y="28"/>
                    </a:cubicBezTo>
                    <a:cubicBezTo>
                      <a:pt x="10" y="28"/>
                      <a:pt x="8" y="28"/>
                      <a:pt x="8" y="28"/>
                    </a:cubicBezTo>
                    <a:cubicBezTo>
                      <a:pt x="6" y="24"/>
                      <a:pt x="1" y="23"/>
                      <a:pt x="2" y="18"/>
                    </a:cubicBezTo>
                    <a:cubicBezTo>
                      <a:pt x="2" y="18"/>
                      <a:pt x="2" y="18"/>
                      <a:pt x="2" y="17"/>
                    </a:cubicBezTo>
                    <a:cubicBezTo>
                      <a:pt x="1" y="13"/>
                      <a:pt x="1" y="9"/>
                      <a:pt x="0" y="5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4" y="0"/>
                      <a:pt x="6" y="1"/>
                      <a:pt x="7" y="2"/>
                    </a:cubicBezTo>
                    <a:cubicBezTo>
                      <a:pt x="9" y="4"/>
                      <a:pt x="11" y="6"/>
                      <a:pt x="12" y="9"/>
                    </a:cubicBezTo>
                    <a:cubicBezTo>
                      <a:pt x="11" y="12"/>
                      <a:pt x="7" y="10"/>
                      <a:pt x="4" y="12"/>
                    </a:cubicBezTo>
                    <a:cubicBezTo>
                      <a:pt x="7" y="12"/>
                      <a:pt x="9" y="14"/>
                      <a:pt x="10" y="16"/>
                    </a:cubicBezTo>
                    <a:cubicBezTo>
                      <a:pt x="10" y="19"/>
                      <a:pt x="7" y="17"/>
                      <a:pt x="5" y="19"/>
                    </a:cubicBezTo>
                    <a:cubicBezTo>
                      <a:pt x="8" y="18"/>
                      <a:pt x="9" y="19"/>
                      <a:pt x="10" y="21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4" name="Freeform 1911"/>
              <p:cNvSpPr/>
              <p:nvPr/>
            </p:nvSpPr>
            <p:spPr bwMode="auto">
              <a:xfrm>
                <a:off x="1259" y="456"/>
                <a:ext cx="71" cy="104"/>
              </a:xfrm>
              <a:custGeom>
                <a:avLst/>
                <a:gdLst>
                  <a:gd name="T0" fmla="*/ 4 w 30"/>
                  <a:gd name="T1" fmla="*/ 8 h 44"/>
                  <a:gd name="T2" fmla="*/ 8 w 30"/>
                  <a:gd name="T3" fmla="*/ 22 h 44"/>
                  <a:gd name="T4" fmla="*/ 17 w 30"/>
                  <a:gd name="T5" fmla="*/ 30 h 44"/>
                  <a:gd name="T6" fmla="*/ 18 w 30"/>
                  <a:gd name="T7" fmla="*/ 34 h 44"/>
                  <a:gd name="T8" fmla="*/ 26 w 30"/>
                  <a:gd name="T9" fmla="*/ 38 h 44"/>
                  <a:gd name="T10" fmla="*/ 30 w 30"/>
                  <a:gd name="T11" fmla="*/ 41 h 44"/>
                  <a:gd name="T12" fmla="*/ 30 w 30"/>
                  <a:gd name="T13" fmla="*/ 42 h 44"/>
                  <a:gd name="T14" fmla="*/ 27 w 30"/>
                  <a:gd name="T15" fmla="*/ 43 h 44"/>
                  <a:gd name="T16" fmla="*/ 21 w 30"/>
                  <a:gd name="T17" fmla="*/ 40 h 44"/>
                  <a:gd name="T18" fmla="*/ 10 w 30"/>
                  <a:gd name="T19" fmla="*/ 31 h 44"/>
                  <a:gd name="T20" fmla="*/ 1 w 30"/>
                  <a:gd name="T21" fmla="*/ 7 h 44"/>
                  <a:gd name="T22" fmla="*/ 0 w 30"/>
                  <a:gd name="T23" fmla="*/ 4 h 44"/>
                  <a:gd name="T24" fmla="*/ 1 w 30"/>
                  <a:gd name="T25" fmla="*/ 0 h 44"/>
                  <a:gd name="T26" fmla="*/ 4 w 30"/>
                  <a:gd name="T27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4">
                    <a:moveTo>
                      <a:pt x="4" y="8"/>
                    </a:moveTo>
                    <a:cubicBezTo>
                      <a:pt x="5" y="13"/>
                      <a:pt x="7" y="17"/>
                      <a:pt x="8" y="22"/>
                    </a:cubicBezTo>
                    <a:cubicBezTo>
                      <a:pt x="9" y="26"/>
                      <a:pt x="14" y="31"/>
                      <a:pt x="17" y="30"/>
                    </a:cubicBezTo>
                    <a:cubicBezTo>
                      <a:pt x="18" y="31"/>
                      <a:pt x="18" y="34"/>
                      <a:pt x="18" y="34"/>
                    </a:cubicBezTo>
                    <a:cubicBezTo>
                      <a:pt x="22" y="34"/>
                      <a:pt x="23" y="37"/>
                      <a:pt x="26" y="38"/>
                    </a:cubicBezTo>
                    <a:cubicBezTo>
                      <a:pt x="28" y="39"/>
                      <a:pt x="29" y="40"/>
                      <a:pt x="30" y="41"/>
                    </a:cubicBezTo>
                    <a:cubicBezTo>
                      <a:pt x="30" y="41"/>
                      <a:pt x="30" y="41"/>
                      <a:pt x="30" y="42"/>
                    </a:cubicBezTo>
                    <a:cubicBezTo>
                      <a:pt x="30" y="44"/>
                      <a:pt x="28" y="43"/>
                      <a:pt x="27" y="43"/>
                    </a:cubicBezTo>
                    <a:cubicBezTo>
                      <a:pt x="25" y="42"/>
                      <a:pt x="23" y="41"/>
                      <a:pt x="21" y="40"/>
                    </a:cubicBezTo>
                    <a:cubicBezTo>
                      <a:pt x="16" y="38"/>
                      <a:pt x="14" y="34"/>
                      <a:pt x="10" y="31"/>
                    </a:cubicBezTo>
                    <a:cubicBezTo>
                      <a:pt x="5" y="24"/>
                      <a:pt x="2" y="16"/>
                      <a:pt x="1" y="7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1" y="3"/>
                      <a:pt x="1" y="2"/>
                      <a:pt x="1" y="0"/>
                    </a:cubicBezTo>
                    <a:cubicBezTo>
                      <a:pt x="5" y="2"/>
                      <a:pt x="3" y="6"/>
                      <a:pt x="4" y="8"/>
                    </a:cubicBezTo>
                    <a:close/>
                  </a:path>
                </a:pathLst>
              </a:custGeom>
              <a:solidFill>
                <a:srgbClr val="8D8A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5" name="Freeform 1912"/>
              <p:cNvSpPr/>
              <p:nvPr/>
            </p:nvSpPr>
            <p:spPr bwMode="auto">
              <a:xfrm>
                <a:off x="1247" y="558"/>
                <a:ext cx="43" cy="36"/>
              </a:xfrm>
              <a:custGeom>
                <a:avLst/>
                <a:gdLst>
                  <a:gd name="T0" fmla="*/ 7 w 18"/>
                  <a:gd name="T1" fmla="*/ 12 h 15"/>
                  <a:gd name="T2" fmla="*/ 2 w 18"/>
                  <a:gd name="T3" fmla="*/ 11 h 15"/>
                  <a:gd name="T4" fmla="*/ 2 w 18"/>
                  <a:gd name="T5" fmla="*/ 10 h 15"/>
                  <a:gd name="T6" fmla="*/ 6 w 18"/>
                  <a:gd name="T7" fmla="*/ 8 h 15"/>
                  <a:gd name="T8" fmla="*/ 1 w 18"/>
                  <a:gd name="T9" fmla="*/ 5 h 15"/>
                  <a:gd name="T10" fmla="*/ 1 w 18"/>
                  <a:gd name="T11" fmla="*/ 4 h 15"/>
                  <a:gd name="T12" fmla="*/ 2 w 18"/>
                  <a:gd name="T13" fmla="*/ 1 h 15"/>
                  <a:gd name="T14" fmla="*/ 9 w 18"/>
                  <a:gd name="T15" fmla="*/ 0 h 15"/>
                  <a:gd name="T16" fmla="*/ 13 w 18"/>
                  <a:gd name="T17" fmla="*/ 4 h 15"/>
                  <a:gd name="T18" fmla="*/ 12 w 18"/>
                  <a:gd name="T19" fmla="*/ 6 h 15"/>
                  <a:gd name="T20" fmla="*/ 15 w 18"/>
                  <a:gd name="T21" fmla="*/ 6 h 15"/>
                  <a:gd name="T22" fmla="*/ 16 w 18"/>
                  <a:gd name="T23" fmla="*/ 6 h 15"/>
                  <a:gd name="T24" fmla="*/ 18 w 18"/>
                  <a:gd name="T25" fmla="*/ 9 h 15"/>
                  <a:gd name="T26" fmla="*/ 17 w 18"/>
                  <a:gd name="T27" fmla="*/ 10 h 15"/>
                  <a:gd name="T28" fmla="*/ 11 w 18"/>
                  <a:gd name="T29" fmla="*/ 12 h 15"/>
                  <a:gd name="T30" fmla="*/ 7 w 18"/>
                  <a:gd name="T31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" h="15">
                    <a:moveTo>
                      <a:pt x="7" y="12"/>
                    </a:moveTo>
                    <a:cubicBezTo>
                      <a:pt x="6" y="12"/>
                      <a:pt x="5" y="9"/>
                      <a:pt x="2" y="11"/>
                    </a:cubicBezTo>
                    <a:cubicBezTo>
                      <a:pt x="2" y="12"/>
                      <a:pt x="2" y="10"/>
                      <a:pt x="2" y="10"/>
                    </a:cubicBezTo>
                    <a:cubicBezTo>
                      <a:pt x="2" y="7"/>
                      <a:pt x="4" y="8"/>
                      <a:pt x="6" y="8"/>
                    </a:cubicBezTo>
                    <a:cubicBezTo>
                      <a:pt x="4" y="6"/>
                      <a:pt x="4" y="6"/>
                      <a:pt x="1" y="5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1" y="3"/>
                      <a:pt x="0" y="1"/>
                      <a:pt x="2" y="1"/>
                    </a:cubicBezTo>
                    <a:cubicBezTo>
                      <a:pt x="5" y="1"/>
                      <a:pt x="7" y="1"/>
                      <a:pt x="9" y="0"/>
                    </a:cubicBezTo>
                    <a:cubicBezTo>
                      <a:pt x="11" y="1"/>
                      <a:pt x="11" y="3"/>
                      <a:pt x="13" y="4"/>
                    </a:cubicBezTo>
                    <a:cubicBezTo>
                      <a:pt x="14" y="5"/>
                      <a:pt x="12" y="5"/>
                      <a:pt x="12" y="6"/>
                    </a:cubicBezTo>
                    <a:cubicBezTo>
                      <a:pt x="13" y="7"/>
                      <a:pt x="14" y="6"/>
                      <a:pt x="15" y="6"/>
                    </a:cubicBezTo>
                    <a:cubicBezTo>
                      <a:pt x="15" y="6"/>
                      <a:pt x="16" y="6"/>
                      <a:pt x="16" y="6"/>
                    </a:cubicBezTo>
                    <a:cubicBezTo>
                      <a:pt x="17" y="7"/>
                      <a:pt x="18" y="8"/>
                      <a:pt x="18" y="9"/>
                    </a:cubicBezTo>
                    <a:cubicBezTo>
                      <a:pt x="18" y="9"/>
                      <a:pt x="17" y="10"/>
                      <a:pt x="17" y="10"/>
                    </a:cubicBezTo>
                    <a:cubicBezTo>
                      <a:pt x="15" y="12"/>
                      <a:pt x="14" y="15"/>
                      <a:pt x="11" y="12"/>
                    </a:cubicBezTo>
                    <a:cubicBezTo>
                      <a:pt x="10" y="11"/>
                      <a:pt x="9" y="12"/>
                      <a:pt x="7" y="12"/>
                    </a:cubicBezTo>
                    <a:close/>
                  </a:path>
                </a:pathLst>
              </a:custGeom>
              <a:solidFill>
                <a:srgbClr val="FE6E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6" name="Freeform 1913"/>
              <p:cNvSpPr/>
              <p:nvPr/>
            </p:nvSpPr>
            <p:spPr bwMode="auto">
              <a:xfrm>
                <a:off x="1288" y="548"/>
                <a:ext cx="49" cy="65"/>
              </a:xfrm>
              <a:custGeom>
                <a:avLst/>
                <a:gdLst>
                  <a:gd name="T0" fmla="*/ 19 w 21"/>
                  <a:gd name="T1" fmla="*/ 21 h 27"/>
                  <a:gd name="T2" fmla="*/ 21 w 21"/>
                  <a:gd name="T3" fmla="*/ 27 h 27"/>
                  <a:gd name="T4" fmla="*/ 17 w 21"/>
                  <a:gd name="T5" fmla="*/ 25 h 27"/>
                  <a:gd name="T6" fmla="*/ 14 w 21"/>
                  <a:gd name="T7" fmla="*/ 19 h 27"/>
                  <a:gd name="T8" fmla="*/ 7 w 21"/>
                  <a:gd name="T9" fmla="*/ 10 h 27"/>
                  <a:gd name="T10" fmla="*/ 1 w 21"/>
                  <a:gd name="T11" fmla="*/ 3 h 27"/>
                  <a:gd name="T12" fmla="*/ 2 w 21"/>
                  <a:gd name="T13" fmla="*/ 0 h 27"/>
                  <a:gd name="T14" fmla="*/ 8 w 21"/>
                  <a:gd name="T15" fmla="*/ 5 h 27"/>
                  <a:gd name="T16" fmla="*/ 12 w 21"/>
                  <a:gd name="T17" fmla="*/ 11 h 27"/>
                  <a:gd name="T18" fmla="*/ 19 w 21"/>
                  <a:gd name="T19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7">
                    <a:moveTo>
                      <a:pt x="19" y="21"/>
                    </a:moveTo>
                    <a:cubicBezTo>
                      <a:pt x="20" y="23"/>
                      <a:pt x="20" y="25"/>
                      <a:pt x="21" y="27"/>
                    </a:cubicBezTo>
                    <a:cubicBezTo>
                      <a:pt x="19" y="27"/>
                      <a:pt x="18" y="26"/>
                      <a:pt x="17" y="25"/>
                    </a:cubicBezTo>
                    <a:cubicBezTo>
                      <a:pt x="16" y="23"/>
                      <a:pt x="15" y="20"/>
                      <a:pt x="14" y="19"/>
                    </a:cubicBezTo>
                    <a:cubicBezTo>
                      <a:pt x="12" y="16"/>
                      <a:pt x="10" y="12"/>
                      <a:pt x="7" y="10"/>
                    </a:cubicBezTo>
                    <a:cubicBezTo>
                      <a:pt x="5" y="8"/>
                      <a:pt x="3" y="5"/>
                      <a:pt x="1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5" y="1"/>
                      <a:pt x="6" y="4"/>
                      <a:pt x="8" y="5"/>
                    </a:cubicBezTo>
                    <a:cubicBezTo>
                      <a:pt x="10" y="7"/>
                      <a:pt x="11" y="9"/>
                      <a:pt x="12" y="11"/>
                    </a:cubicBezTo>
                    <a:cubicBezTo>
                      <a:pt x="14" y="15"/>
                      <a:pt x="17" y="17"/>
                      <a:pt x="19" y="21"/>
                    </a:cubicBezTo>
                    <a:close/>
                  </a:path>
                </a:pathLst>
              </a:custGeom>
              <a:solidFill>
                <a:srgbClr val="F9F5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7" name="Freeform 1914"/>
              <p:cNvSpPr/>
              <p:nvPr/>
            </p:nvSpPr>
            <p:spPr bwMode="auto">
              <a:xfrm>
                <a:off x="1283" y="529"/>
                <a:ext cx="31" cy="36"/>
              </a:xfrm>
              <a:custGeom>
                <a:avLst/>
                <a:gdLst>
                  <a:gd name="T0" fmla="*/ 10 w 13"/>
                  <a:gd name="T1" fmla="*/ 14 h 15"/>
                  <a:gd name="T2" fmla="*/ 5 w 13"/>
                  <a:gd name="T3" fmla="*/ 9 h 15"/>
                  <a:gd name="T4" fmla="*/ 0 w 13"/>
                  <a:gd name="T5" fmla="*/ 4 h 15"/>
                  <a:gd name="T6" fmla="*/ 0 w 13"/>
                  <a:gd name="T7" fmla="*/ 0 h 15"/>
                  <a:gd name="T8" fmla="*/ 6 w 13"/>
                  <a:gd name="T9" fmla="*/ 4 h 15"/>
                  <a:gd name="T10" fmla="*/ 11 w 13"/>
                  <a:gd name="T11" fmla="*/ 8 h 15"/>
                  <a:gd name="T12" fmla="*/ 12 w 13"/>
                  <a:gd name="T13" fmla="*/ 12 h 15"/>
                  <a:gd name="T14" fmla="*/ 10 w 13"/>
                  <a:gd name="T15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5">
                    <a:moveTo>
                      <a:pt x="10" y="14"/>
                    </a:moveTo>
                    <a:cubicBezTo>
                      <a:pt x="7" y="13"/>
                      <a:pt x="6" y="11"/>
                      <a:pt x="5" y="9"/>
                    </a:cubicBezTo>
                    <a:cubicBezTo>
                      <a:pt x="3" y="8"/>
                      <a:pt x="2" y="5"/>
                      <a:pt x="0" y="4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2" y="2"/>
                      <a:pt x="5" y="2"/>
                      <a:pt x="6" y="4"/>
                    </a:cubicBezTo>
                    <a:cubicBezTo>
                      <a:pt x="7" y="6"/>
                      <a:pt x="9" y="8"/>
                      <a:pt x="11" y="8"/>
                    </a:cubicBezTo>
                    <a:cubicBezTo>
                      <a:pt x="12" y="9"/>
                      <a:pt x="11" y="11"/>
                      <a:pt x="12" y="12"/>
                    </a:cubicBezTo>
                    <a:cubicBezTo>
                      <a:pt x="13" y="15"/>
                      <a:pt x="11" y="14"/>
                      <a:pt x="10" y="14"/>
                    </a:cubicBezTo>
                    <a:close/>
                  </a:path>
                </a:pathLst>
              </a:custGeom>
              <a:solidFill>
                <a:srgbClr val="989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8" name="Freeform 1915"/>
              <p:cNvSpPr/>
              <p:nvPr/>
            </p:nvSpPr>
            <p:spPr bwMode="auto">
              <a:xfrm>
                <a:off x="1283" y="539"/>
                <a:ext cx="12" cy="17"/>
              </a:xfrm>
              <a:custGeom>
                <a:avLst/>
                <a:gdLst>
                  <a:gd name="T0" fmla="*/ 0 w 5"/>
                  <a:gd name="T1" fmla="*/ 0 h 7"/>
                  <a:gd name="T2" fmla="*/ 5 w 5"/>
                  <a:gd name="T3" fmla="*/ 5 h 7"/>
                  <a:gd name="T4" fmla="*/ 3 w 5"/>
                  <a:gd name="T5" fmla="*/ 7 h 7"/>
                  <a:gd name="T6" fmla="*/ 0 w 5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7">
                    <a:moveTo>
                      <a:pt x="0" y="0"/>
                    </a:moveTo>
                    <a:cubicBezTo>
                      <a:pt x="3" y="0"/>
                      <a:pt x="3" y="3"/>
                      <a:pt x="5" y="5"/>
                    </a:cubicBezTo>
                    <a:cubicBezTo>
                      <a:pt x="4" y="5"/>
                      <a:pt x="3" y="5"/>
                      <a:pt x="3" y="7"/>
                    </a:cubicBezTo>
                    <a:cubicBezTo>
                      <a:pt x="1" y="5"/>
                      <a:pt x="2" y="2"/>
                      <a:pt x="0" y="0"/>
                    </a:cubicBezTo>
                    <a:close/>
                  </a:path>
                </a:pathLst>
              </a:custGeom>
              <a:solidFill>
                <a:srgbClr val="E9D9D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59" name="Freeform 1916"/>
              <p:cNvSpPr/>
              <p:nvPr/>
            </p:nvSpPr>
            <p:spPr bwMode="auto">
              <a:xfrm>
                <a:off x="1228" y="575"/>
                <a:ext cx="19" cy="11"/>
              </a:xfrm>
              <a:custGeom>
                <a:avLst/>
                <a:gdLst>
                  <a:gd name="T0" fmla="*/ 3 w 8"/>
                  <a:gd name="T1" fmla="*/ 5 h 5"/>
                  <a:gd name="T2" fmla="*/ 7 w 8"/>
                  <a:gd name="T3" fmla="*/ 1 h 5"/>
                  <a:gd name="T4" fmla="*/ 7 w 8"/>
                  <a:gd name="T5" fmla="*/ 1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0"/>
                      <a:pt x="5" y="2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8" y="5"/>
                      <a:pt x="4" y="4"/>
                      <a:pt x="3" y="5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0" name="Freeform 1917"/>
              <p:cNvSpPr/>
              <p:nvPr/>
            </p:nvSpPr>
            <p:spPr bwMode="auto">
              <a:xfrm>
                <a:off x="1271" y="567"/>
                <a:ext cx="14" cy="8"/>
              </a:xfrm>
              <a:custGeom>
                <a:avLst/>
                <a:gdLst>
                  <a:gd name="T0" fmla="*/ 6 w 6"/>
                  <a:gd name="T1" fmla="*/ 2 h 3"/>
                  <a:gd name="T2" fmla="*/ 6 w 6"/>
                  <a:gd name="T3" fmla="*/ 2 h 3"/>
                  <a:gd name="T4" fmla="*/ 5 w 6"/>
                  <a:gd name="T5" fmla="*/ 2 h 3"/>
                  <a:gd name="T6" fmla="*/ 1 w 6"/>
                  <a:gd name="T7" fmla="*/ 2 h 3"/>
                  <a:gd name="T8" fmla="*/ 3 w 6"/>
                  <a:gd name="T9" fmla="*/ 0 h 3"/>
                  <a:gd name="T10" fmla="*/ 6 w 6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">
                    <a:moveTo>
                      <a:pt x="6" y="2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1" y="2"/>
                    </a:cubicBezTo>
                    <a:cubicBezTo>
                      <a:pt x="0" y="0"/>
                      <a:pt x="3" y="1"/>
                      <a:pt x="3" y="0"/>
                    </a:cubicBezTo>
                    <a:cubicBezTo>
                      <a:pt x="4" y="0"/>
                      <a:pt x="5" y="1"/>
                      <a:pt x="6" y="2"/>
                    </a:cubicBezTo>
                    <a:close/>
                  </a:path>
                </a:pathLst>
              </a:custGeom>
              <a:solidFill>
                <a:srgbClr val="FE78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1" name="Freeform 1918"/>
              <p:cNvSpPr/>
              <p:nvPr/>
            </p:nvSpPr>
            <p:spPr bwMode="auto">
              <a:xfrm>
                <a:off x="1254" y="458"/>
                <a:ext cx="8" cy="14"/>
              </a:xfrm>
              <a:custGeom>
                <a:avLst/>
                <a:gdLst>
                  <a:gd name="T0" fmla="*/ 2 w 3"/>
                  <a:gd name="T1" fmla="*/ 3 h 6"/>
                  <a:gd name="T2" fmla="*/ 3 w 3"/>
                  <a:gd name="T3" fmla="*/ 6 h 6"/>
                  <a:gd name="T4" fmla="*/ 0 w 3"/>
                  <a:gd name="T5" fmla="*/ 1 h 6"/>
                  <a:gd name="T6" fmla="*/ 1 w 3"/>
                  <a:gd name="T7" fmla="*/ 0 h 6"/>
                  <a:gd name="T8" fmla="*/ 2 w 3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6">
                    <a:moveTo>
                      <a:pt x="2" y="3"/>
                    </a:moveTo>
                    <a:cubicBezTo>
                      <a:pt x="2" y="4"/>
                      <a:pt x="2" y="5"/>
                      <a:pt x="3" y="6"/>
                    </a:cubicBezTo>
                    <a:cubicBezTo>
                      <a:pt x="1" y="5"/>
                      <a:pt x="0" y="3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E6D0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2" name="Freeform 1919"/>
              <p:cNvSpPr/>
              <p:nvPr/>
            </p:nvSpPr>
            <p:spPr bwMode="auto">
              <a:xfrm>
                <a:off x="1157" y="513"/>
                <a:ext cx="19" cy="14"/>
              </a:xfrm>
              <a:custGeom>
                <a:avLst/>
                <a:gdLst>
                  <a:gd name="T0" fmla="*/ 4 w 8"/>
                  <a:gd name="T1" fmla="*/ 5 h 6"/>
                  <a:gd name="T2" fmla="*/ 1 w 8"/>
                  <a:gd name="T3" fmla="*/ 6 h 6"/>
                  <a:gd name="T4" fmla="*/ 2 w 8"/>
                  <a:gd name="T5" fmla="*/ 2 h 6"/>
                  <a:gd name="T6" fmla="*/ 3 w 8"/>
                  <a:gd name="T7" fmla="*/ 2 h 6"/>
                  <a:gd name="T8" fmla="*/ 6 w 8"/>
                  <a:gd name="T9" fmla="*/ 0 h 6"/>
                  <a:gd name="T10" fmla="*/ 6 w 8"/>
                  <a:gd name="T11" fmla="*/ 3 h 6"/>
                  <a:gd name="T12" fmla="*/ 4 w 8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6">
                    <a:moveTo>
                      <a:pt x="4" y="5"/>
                    </a:moveTo>
                    <a:cubicBezTo>
                      <a:pt x="3" y="5"/>
                      <a:pt x="2" y="6"/>
                      <a:pt x="1" y="6"/>
                    </a:cubicBezTo>
                    <a:cubicBezTo>
                      <a:pt x="0" y="4"/>
                      <a:pt x="2" y="4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1"/>
                      <a:pt x="4" y="0"/>
                      <a:pt x="6" y="0"/>
                    </a:cubicBezTo>
                    <a:cubicBezTo>
                      <a:pt x="8" y="2"/>
                      <a:pt x="6" y="2"/>
                      <a:pt x="6" y="3"/>
                    </a:cubicBezTo>
                    <a:cubicBezTo>
                      <a:pt x="6" y="4"/>
                      <a:pt x="4" y="4"/>
                      <a:pt x="4" y="5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3" name="Freeform 1920"/>
              <p:cNvSpPr/>
              <p:nvPr/>
            </p:nvSpPr>
            <p:spPr bwMode="auto">
              <a:xfrm>
                <a:off x="1205" y="444"/>
                <a:ext cx="14" cy="12"/>
              </a:xfrm>
              <a:custGeom>
                <a:avLst/>
                <a:gdLst>
                  <a:gd name="T0" fmla="*/ 0 w 6"/>
                  <a:gd name="T1" fmla="*/ 1 h 5"/>
                  <a:gd name="T2" fmla="*/ 6 w 6"/>
                  <a:gd name="T3" fmla="*/ 1 h 5"/>
                  <a:gd name="T4" fmla="*/ 3 w 6"/>
                  <a:gd name="T5" fmla="*/ 4 h 5"/>
                  <a:gd name="T6" fmla="*/ 0 w 6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0" y="1"/>
                    </a:moveTo>
                    <a:cubicBezTo>
                      <a:pt x="2" y="0"/>
                      <a:pt x="4" y="1"/>
                      <a:pt x="6" y="1"/>
                    </a:cubicBezTo>
                    <a:cubicBezTo>
                      <a:pt x="5" y="2"/>
                      <a:pt x="5" y="5"/>
                      <a:pt x="3" y="4"/>
                    </a:cubicBezTo>
                    <a:cubicBezTo>
                      <a:pt x="0" y="4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E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4" name="Freeform 1921"/>
              <p:cNvSpPr/>
              <p:nvPr/>
            </p:nvSpPr>
            <p:spPr bwMode="auto">
              <a:xfrm>
                <a:off x="1186" y="484"/>
                <a:ext cx="7" cy="10"/>
              </a:xfrm>
              <a:custGeom>
                <a:avLst/>
                <a:gdLst>
                  <a:gd name="T0" fmla="*/ 1 w 3"/>
                  <a:gd name="T1" fmla="*/ 0 h 4"/>
                  <a:gd name="T2" fmla="*/ 3 w 3"/>
                  <a:gd name="T3" fmla="*/ 4 h 4"/>
                  <a:gd name="T4" fmla="*/ 1 w 3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1" y="0"/>
                    </a:moveTo>
                    <a:cubicBezTo>
                      <a:pt x="1" y="2"/>
                      <a:pt x="2" y="2"/>
                      <a:pt x="3" y="4"/>
                    </a:cubicBezTo>
                    <a:cubicBezTo>
                      <a:pt x="0" y="3"/>
                      <a:pt x="0" y="3"/>
                      <a:pt x="1" y="0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5" name="Freeform 1922"/>
              <p:cNvSpPr/>
              <p:nvPr/>
            </p:nvSpPr>
            <p:spPr bwMode="auto">
              <a:xfrm>
                <a:off x="1257" y="437"/>
                <a:ext cx="24" cy="38"/>
              </a:xfrm>
              <a:custGeom>
                <a:avLst/>
                <a:gdLst>
                  <a:gd name="T0" fmla="*/ 5 w 10"/>
                  <a:gd name="T1" fmla="*/ 16 h 16"/>
                  <a:gd name="T2" fmla="*/ 2 w 10"/>
                  <a:gd name="T3" fmla="*/ 8 h 16"/>
                  <a:gd name="T4" fmla="*/ 1 w 10"/>
                  <a:gd name="T5" fmla="*/ 6 h 16"/>
                  <a:gd name="T6" fmla="*/ 3 w 10"/>
                  <a:gd name="T7" fmla="*/ 2 h 16"/>
                  <a:gd name="T8" fmla="*/ 6 w 10"/>
                  <a:gd name="T9" fmla="*/ 0 h 16"/>
                  <a:gd name="T10" fmla="*/ 7 w 10"/>
                  <a:gd name="T11" fmla="*/ 11 h 16"/>
                  <a:gd name="T12" fmla="*/ 5 w 10"/>
                  <a:gd name="T1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6">
                    <a:moveTo>
                      <a:pt x="5" y="16"/>
                    </a:moveTo>
                    <a:cubicBezTo>
                      <a:pt x="2" y="14"/>
                      <a:pt x="4" y="11"/>
                      <a:pt x="2" y="8"/>
                    </a:cubicBezTo>
                    <a:cubicBezTo>
                      <a:pt x="1" y="8"/>
                      <a:pt x="0" y="7"/>
                      <a:pt x="1" y="6"/>
                    </a:cubicBezTo>
                    <a:cubicBezTo>
                      <a:pt x="2" y="4"/>
                      <a:pt x="3" y="3"/>
                      <a:pt x="3" y="2"/>
                    </a:cubicBezTo>
                    <a:cubicBezTo>
                      <a:pt x="4" y="1"/>
                      <a:pt x="5" y="1"/>
                      <a:pt x="6" y="0"/>
                    </a:cubicBezTo>
                    <a:cubicBezTo>
                      <a:pt x="6" y="4"/>
                      <a:pt x="3" y="8"/>
                      <a:pt x="7" y="11"/>
                    </a:cubicBezTo>
                    <a:cubicBezTo>
                      <a:pt x="10" y="14"/>
                      <a:pt x="6" y="14"/>
                      <a:pt x="5" y="16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6" name="Freeform 1923"/>
              <p:cNvSpPr/>
              <p:nvPr/>
            </p:nvSpPr>
            <p:spPr bwMode="auto">
              <a:xfrm>
                <a:off x="1254" y="418"/>
                <a:ext cx="15" cy="23"/>
              </a:xfrm>
              <a:custGeom>
                <a:avLst/>
                <a:gdLst>
                  <a:gd name="T0" fmla="*/ 3 w 6"/>
                  <a:gd name="T1" fmla="*/ 0 h 10"/>
                  <a:gd name="T2" fmla="*/ 3 w 6"/>
                  <a:gd name="T3" fmla="*/ 10 h 10"/>
                  <a:gd name="T4" fmla="*/ 2 w 6"/>
                  <a:gd name="T5" fmla="*/ 7 h 10"/>
                  <a:gd name="T6" fmla="*/ 1 w 6"/>
                  <a:gd name="T7" fmla="*/ 6 h 10"/>
                  <a:gd name="T8" fmla="*/ 0 w 6"/>
                  <a:gd name="T9" fmla="*/ 4 h 10"/>
                  <a:gd name="T10" fmla="*/ 1 w 6"/>
                  <a:gd name="T11" fmla="*/ 3 h 10"/>
                  <a:gd name="T12" fmla="*/ 3 w 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10">
                    <a:moveTo>
                      <a:pt x="3" y="0"/>
                    </a:moveTo>
                    <a:cubicBezTo>
                      <a:pt x="6" y="3"/>
                      <a:pt x="6" y="7"/>
                      <a:pt x="3" y="10"/>
                    </a:cubicBezTo>
                    <a:cubicBezTo>
                      <a:pt x="3" y="9"/>
                      <a:pt x="1" y="9"/>
                      <a:pt x="2" y="7"/>
                    </a:cubicBezTo>
                    <a:cubicBezTo>
                      <a:pt x="3" y="6"/>
                      <a:pt x="3" y="5"/>
                      <a:pt x="1" y="6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3"/>
                      <a:pt x="0" y="2"/>
                      <a:pt x="1" y="3"/>
                    </a:cubicBezTo>
                    <a:cubicBezTo>
                      <a:pt x="4" y="3"/>
                      <a:pt x="3" y="1"/>
                      <a:pt x="3" y="0"/>
                    </a:cubicBez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7" name="Freeform 1924"/>
              <p:cNvSpPr/>
              <p:nvPr/>
            </p:nvSpPr>
            <p:spPr bwMode="auto">
              <a:xfrm>
                <a:off x="1257" y="441"/>
                <a:ext cx="9" cy="10"/>
              </a:xfrm>
              <a:custGeom>
                <a:avLst/>
                <a:gdLst>
                  <a:gd name="T0" fmla="*/ 3 w 4"/>
                  <a:gd name="T1" fmla="*/ 0 h 4"/>
                  <a:gd name="T2" fmla="*/ 1 w 4"/>
                  <a:gd name="T3" fmla="*/ 4 h 4"/>
                  <a:gd name="T4" fmla="*/ 2 w 4"/>
                  <a:gd name="T5" fmla="*/ 0 h 4"/>
                  <a:gd name="T6" fmla="*/ 3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3" y="0"/>
                    </a:moveTo>
                    <a:cubicBezTo>
                      <a:pt x="4" y="1"/>
                      <a:pt x="3" y="3"/>
                      <a:pt x="1" y="4"/>
                    </a:cubicBezTo>
                    <a:cubicBezTo>
                      <a:pt x="0" y="2"/>
                      <a:pt x="2" y="1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8" name="Freeform 1925"/>
              <p:cNvSpPr/>
              <p:nvPr/>
            </p:nvSpPr>
            <p:spPr bwMode="auto">
              <a:xfrm>
                <a:off x="559" y="926"/>
                <a:ext cx="7" cy="10"/>
              </a:xfrm>
              <a:custGeom>
                <a:avLst/>
                <a:gdLst>
                  <a:gd name="T0" fmla="*/ 3 w 3"/>
                  <a:gd name="T1" fmla="*/ 0 h 4"/>
                  <a:gd name="T2" fmla="*/ 2 w 3"/>
                  <a:gd name="T3" fmla="*/ 3 h 4"/>
                  <a:gd name="T4" fmla="*/ 1 w 3"/>
                  <a:gd name="T5" fmla="*/ 2 h 4"/>
                  <a:gd name="T6" fmla="*/ 3 w 3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3" y="1"/>
                      <a:pt x="3" y="3"/>
                      <a:pt x="2" y="3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0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85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69" name="Freeform 1926"/>
              <p:cNvSpPr/>
              <p:nvPr/>
            </p:nvSpPr>
            <p:spPr bwMode="auto">
              <a:xfrm>
                <a:off x="1283" y="636"/>
                <a:ext cx="92" cy="136"/>
              </a:xfrm>
              <a:custGeom>
                <a:avLst/>
                <a:gdLst>
                  <a:gd name="T0" fmla="*/ 34 w 39"/>
                  <a:gd name="T1" fmla="*/ 34 h 57"/>
                  <a:gd name="T2" fmla="*/ 34 w 39"/>
                  <a:gd name="T3" fmla="*/ 39 h 57"/>
                  <a:gd name="T4" fmla="*/ 34 w 39"/>
                  <a:gd name="T5" fmla="*/ 41 h 57"/>
                  <a:gd name="T6" fmla="*/ 37 w 39"/>
                  <a:gd name="T7" fmla="*/ 50 h 57"/>
                  <a:gd name="T8" fmla="*/ 36 w 39"/>
                  <a:gd name="T9" fmla="*/ 56 h 57"/>
                  <a:gd name="T10" fmla="*/ 33 w 39"/>
                  <a:gd name="T11" fmla="*/ 54 h 57"/>
                  <a:gd name="T12" fmla="*/ 32 w 39"/>
                  <a:gd name="T13" fmla="*/ 48 h 57"/>
                  <a:gd name="T14" fmla="*/ 28 w 39"/>
                  <a:gd name="T15" fmla="*/ 39 h 57"/>
                  <a:gd name="T16" fmla="*/ 30 w 39"/>
                  <a:gd name="T17" fmla="*/ 42 h 57"/>
                  <a:gd name="T18" fmla="*/ 28 w 39"/>
                  <a:gd name="T19" fmla="*/ 44 h 57"/>
                  <a:gd name="T20" fmla="*/ 26 w 39"/>
                  <a:gd name="T21" fmla="*/ 44 h 57"/>
                  <a:gd name="T22" fmla="*/ 20 w 39"/>
                  <a:gd name="T23" fmla="*/ 46 h 57"/>
                  <a:gd name="T24" fmla="*/ 19 w 39"/>
                  <a:gd name="T25" fmla="*/ 47 h 57"/>
                  <a:gd name="T26" fmla="*/ 17 w 39"/>
                  <a:gd name="T27" fmla="*/ 41 h 57"/>
                  <a:gd name="T28" fmla="*/ 11 w 39"/>
                  <a:gd name="T29" fmla="*/ 27 h 57"/>
                  <a:gd name="T30" fmla="*/ 11 w 39"/>
                  <a:gd name="T31" fmla="*/ 23 h 57"/>
                  <a:gd name="T32" fmla="*/ 6 w 39"/>
                  <a:gd name="T33" fmla="*/ 11 h 57"/>
                  <a:gd name="T34" fmla="*/ 4 w 39"/>
                  <a:gd name="T35" fmla="*/ 9 h 57"/>
                  <a:gd name="T36" fmla="*/ 0 w 39"/>
                  <a:gd name="T37" fmla="*/ 5 h 57"/>
                  <a:gd name="T38" fmla="*/ 0 w 39"/>
                  <a:gd name="T39" fmla="*/ 4 h 57"/>
                  <a:gd name="T40" fmla="*/ 8 w 39"/>
                  <a:gd name="T41" fmla="*/ 1 h 57"/>
                  <a:gd name="T42" fmla="*/ 15 w 39"/>
                  <a:gd name="T43" fmla="*/ 3 h 57"/>
                  <a:gd name="T44" fmla="*/ 17 w 39"/>
                  <a:gd name="T45" fmla="*/ 4 h 57"/>
                  <a:gd name="T46" fmla="*/ 23 w 39"/>
                  <a:gd name="T47" fmla="*/ 8 h 57"/>
                  <a:gd name="T48" fmla="*/ 23 w 39"/>
                  <a:gd name="T49" fmla="*/ 10 h 57"/>
                  <a:gd name="T50" fmla="*/ 18 w 39"/>
                  <a:gd name="T51" fmla="*/ 15 h 57"/>
                  <a:gd name="T52" fmla="*/ 15 w 39"/>
                  <a:gd name="T53" fmla="*/ 15 h 57"/>
                  <a:gd name="T54" fmla="*/ 15 w 39"/>
                  <a:gd name="T55" fmla="*/ 15 h 57"/>
                  <a:gd name="T56" fmla="*/ 15 w 39"/>
                  <a:gd name="T57" fmla="*/ 15 h 57"/>
                  <a:gd name="T58" fmla="*/ 16 w 39"/>
                  <a:gd name="T59" fmla="*/ 18 h 57"/>
                  <a:gd name="T60" fmla="*/ 15 w 39"/>
                  <a:gd name="T61" fmla="*/ 20 h 57"/>
                  <a:gd name="T62" fmla="*/ 18 w 39"/>
                  <a:gd name="T63" fmla="*/ 19 h 57"/>
                  <a:gd name="T64" fmla="*/ 19 w 39"/>
                  <a:gd name="T65" fmla="*/ 18 h 57"/>
                  <a:gd name="T66" fmla="*/ 24 w 39"/>
                  <a:gd name="T67" fmla="*/ 20 h 57"/>
                  <a:gd name="T68" fmla="*/ 32 w 39"/>
                  <a:gd name="T69" fmla="*/ 29 h 57"/>
                  <a:gd name="T70" fmla="*/ 34 w 39"/>
                  <a:gd name="T71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9" h="57">
                    <a:moveTo>
                      <a:pt x="34" y="34"/>
                    </a:moveTo>
                    <a:cubicBezTo>
                      <a:pt x="34" y="36"/>
                      <a:pt x="37" y="37"/>
                      <a:pt x="34" y="39"/>
                    </a:cubicBezTo>
                    <a:cubicBezTo>
                      <a:pt x="34" y="40"/>
                      <a:pt x="34" y="41"/>
                      <a:pt x="34" y="41"/>
                    </a:cubicBezTo>
                    <a:cubicBezTo>
                      <a:pt x="39" y="43"/>
                      <a:pt x="36" y="47"/>
                      <a:pt x="37" y="50"/>
                    </a:cubicBezTo>
                    <a:cubicBezTo>
                      <a:pt x="35" y="52"/>
                      <a:pt x="39" y="55"/>
                      <a:pt x="36" y="56"/>
                    </a:cubicBezTo>
                    <a:cubicBezTo>
                      <a:pt x="33" y="57"/>
                      <a:pt x="33" y="56"/>
                      <a:pt x="33" y="54"/>
                    </a:cubicBezTo>
                    <a:cubicBezTo>
                      <a:pt x="33" y="52"/>
                      <a:pt x="32" y="50"/>
                      <a:pt x="32" y="48"/>
                    </a:cubicBezTo>
                    <a:cubicBezTo>
                      <a:pt x="33" y="44"/>
                      <a:pt x="30" y="41"/>
                      <a:pt x="28" y="39"/>
                    </a:cubicBezTo>
                    <a:cubicBezTo>
                      <a:pt x="28" y="39"/>
                      <a:pt x="29" y="40"/>
                      <a:pt x="30" y="42"/>
                    </a:cubicBezTo>
                    <a:cubicBezTo>
                      <a:pt x="30" y="43"/>
                      <a:pt x="29" y="44"/>
                      <a:pt x="28" y="44"/>
                    </a:cubicBezTo>
                    <a:cubicBezTo>
                      <a:pt x="28" y="45"/>
                      <a:pt x="27" y="44"/>
                      <a:pt x="26" y="44"/>
                    </a:cubicBezTo>
                    <a:cubicBezTo>
                      <a:pt x="22" y="40"/>
                      <a:pt x="22" y="40"/>
                      <a:pt x="20" y="46"/>
                    </a:cubicBezTo>
                    <a:cubicBezTo>
                      <a:pt x="20" y="47"/>
                      <a:pt x="19" y="47"/>
                      <a:pt x="19" y="47"/>
                    </a:cubicBezTo>
                    <a:cubicBezTo>
                      <a:pt x="16" y="46"/>
                      <a:pt x="17" y="43"/>
                      <a:pt x="17" y="41"/>
                    </a:cubicBezTo>
                    <a:cubicBezTo>
                      <a:pt x="16" y="36"/>
                      <a:pt x="14" y="31"/>
                      <a:pt x="11" y="27"/>
                    </a:cubicBezTo>
                    <a:cubicBezTo>
                      <a:pt x="10" y="25"/>
                      <a:pt x="10" y="24"/>
                      <a:pt x="11" y="23"/>
                    </a:cubicBezTo>
                    <a:cubicBezTo>
                      <a:pt x="12" y="18"/>
                      <a:pt x="7" y="15"/>
                      <a:pt x="6" y="11"/>
                    </a:cubicBezTo>
                    <a:cubicBezTo>
                      <a:pt x="6" y="10"/>
                      <a:pt x="6" y="9"/>
                      <a:pt x="4" y="9"/>
                    </a:cubicBezTo>
                    <a:cubicBezTo>
                      <a:pt x="3" y="8"/>
                      <a:pt x="1" y="8"/>
                      <a:pt x="0" y="5"/>
                    </a:cubicBezTo>
                    <a:cubicBezTo>
                      <a:pt x="0" y="5"/>
                      <a:pt x="0" y="5"/>
                      <a:pt x="0" y="4"/>
                    </a:cubicBezTo>
                    <a:cubicBezTo>
                      <a:pt x="2" y="1"/>
                      <a:pt x="6" y="3"/>
                      <a:pt x="8" y="1"/>
                    </a:cubicBezTo>
                    <a:cubicBezTo>
                      <a:pt x="11" y="0"/>
                      <a:pt x="12" y="3"/>
                      <a:pt x="15" y="3"/>
                    </a:cubicBezTo>
                    <a:cubicBezTo>
                      <a:pt x="15" y="3"/>
                      <a:pt x="16" y="3"/>
                      <a:pt x="17" y="4"/>
                    </a:cubicBezTo>
                    <a:cubicBezTo>
                      <a:pt x="18" y="6"/>
                      <a:pt x="21" y="6"/>
                      <a:pt x="23" y="8"/>
                    </a:cubicBezTo>
                    <a:cubicBezTo>
                      <a:pt x="23" y="9"/>
                      <a:pt x="23" y="9"/>
                      <a:pt x="23" y="10"/>
                    </a:cubicBezTo>
                    <a:cubicBezTo>
                      <a:pt x="19" y="9"/>
                      <a:pt x="18" y="11"/>
                      <a:pt x="18" y="15"/>
                    </a:cubicBezTo>
                    <a:cubicBezTo>
                      <a:pt x="18" y="17"/>
                      <a:pt x="16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7"/>
                      <a:pt x="16" y="17"/>
                      <a:pt x="16" y="18"/>
                    </a:cubicBezTo>
                    <a:cubicBezTo>
                      <a:pt x="16" y="19"/>
                      <a:pt x="14" y="19"/>
                      <a:pt x="15" y="20"/>
                    </a:cubicBezTo>
                    <a:cubicBezTo>
                      <a:pt x="16" y="21"/>
                      <a:pt x="17" y="20"/>
                      <a:pt x="18" y="19"/>
                    </a:cubicBezTo>
                    <a:cubicBezTo>
                      <a:pt x="18" y="19"/>
                      <a:pt x="18" y="17"/>
                      <a:pt x="19" y="18"/>
                    </a:cubicBezTo>
                    <a:cubicBezTo>
                      <a:pt x="20" y="21"/>
                      <a:pt x="23" y="20"/>
                      <a:pt x="24" y="20"/>
                    </a:cubicBezTo>
                    <a:cubicBezTo>
                      <a:pt x="28" y="22"/>
                      <a:pt x="30" y="26"/>
                      <a:pt x="32" y="29"/>
                    </a:cubicBezTo>
                    <a:cubicBezTo>
                      <a:pt x="32" y="31"/>
                      <a:pt x="33" y="32"/>
                      <a:pt x="34" y="34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0" name="Freeform 1927"/>
              <p:cNvSpPr/>
              <p:nvPr/>
            </p:nvSpPr>
            <p:spPr bwMode="auto">
              <a:xfrm>
                <a:off x="1326" y="722"/>
                <a:ext cx="66" cy="88"/>
              </a:xfrm>
              <a:custGeom>
                <a:avLst/>
                <a:gdLst>
                  <a:gd name="T0" fmla="*/ 1 w 28"/>
                  <a:gd name="T1" fmla="*/ 11 h 37"/>
                  <a:gd name="T2" fmla="*/ 1 w 28"/>
                  <a:gd name="T3" fmla="*/ 10 h 37"/>
                  <a:gd name="T4" fmla="*/ 3 w 28"/>
                  <a:gd name="T5" fmla="*/ 4 h 37"/>
                  <a:gd name="T6" fmla="*/ 9 w 28"/>
                  <a:gd name="T7" fmla="*/ 9 h 37"/>
                  <a:gd name="T8" fmla="*/ 8 w 28"/>
                  <a:gd name="T9" fmla="*/ 3 h 37"/>
                  <a:gd name="T10" fmla="*/ 7 w 28"/>
                  <a:gd name="T11" fmla="*/ 1 h 37"/>
                  <a:gd name="T12" fmla="*/ 9 w 28"/>
                  <a:gd name="T13" fmla="*/ 1 h 37"/>
                  <a:gd name="T14" fmla="*/ 15 w 28"/>
                  <a:gd name="T15" fmla="*/ 11 h 37"/>
                  <a:gd name="T16" fmla="*/ 15 w 28"/>
                  <a:gd name="T17" fmla="*/ 19 h 37"/>
                  <a:gd name="T18" fmla="*/ 18 w 28"/>
                  <a:gd name="T19" fmla="*/ 20 h 37"/>
                  <a:gd name="T20" fmla="*/ 19 w 28"/>
                  <a:gd name="T21" fmla="*/ 21 h 37"/>
                  <a:gd name="T22" fmla="*/ 20 w 28"/>
                  <a:gd name="T23" fmla="*/ 19 h 37"/>
                  <a:gd name="T24" fmla="*/ 23 w 28"/>
                  <a:gd name="T25" fmla="*/ 18 h 37"/>
                  <a:gd name="T26" fmla="*/ 24 w 28"/>
                  <a:gd name="T27" fmla="*/ 20 h 37"/>
                  <a:gd name="T28" fmla="*/ 21 w 28"/>
                  <a:gd name="T29" fmla="*/ 22 h 37"/>
                  <a:gd name="T30" fmla="*/ 24 w 28"/>
                  <a:gd name="T31" fmla="*/ 27 h 37"/>
                  <a:gd name="T32" fmla="*/ 28 w 28"/>
                  <a:gd name="T33" fmla="*/ 32 h 37"/>
                  <a:gd name="T34" fmla="*/ 27 w 28"/>
                  <a:gd name="T35" fmla="*/ 35 h 37"/>
                  <a:gd name="T36" fmla="*/ 24 w 28"/>
                  <a:gd name="T37" fmla="*/ 35 h 37"/>
                  <a:gd name="T38" fmla="*/ 17 w 28"/>
                  <a:gd name="T39" fmla="*/ 31 h 37"/>
                  <a:gd name="T40" fmla="*/ 20 w 28"/>
                  <a:gd name="T41" fmla="*/ 37 h 37"/>
                  <a:gd name="T42" fmla="*/ 17 w 28"/>
                  <a:gd name="T43" fmla="*/ 37 h 37"/>
                  <a:gd name="T44" fmla="*/ 13 w 28"/>
                  <a:gd name="T45" fmla="*/ 33 h 37"/>
                  <a:gd name="T46" fmla="*/ 12 w 28"/>
                  <a:gd name="T47" fmla="*/ 28 h 37"/>
                  <a:gd name="T48" fmla="*/ 11 w 28"/>
                  <a:gd name="T49" fmla="*/ 20 h 37"/>
                  <a:gd name="T50" fmla="*/ 9 w 28"/>
                  <a:gd name="T51" fmla="*/ 20 h 37"/>
                  <a:gd name="T52" fmla="*/ 8 w 28"/>
                  <a:gd name="T53" fmla="*/ 22 h 37"/>
                  <a:gd name="T54" fmla="*/ 10 w 28"/>
                  <a:gd name="T55" fmla="*/ 30 h 37"/>
                  <a:gd name="T56" fmla="*/ 8 w 28"/>
                  <a:gd name="T57" fmla="*/ 31 h 37"/>
                  <a:gd name="T58" fmla="*/ 6 w 28"/>
                  <a:gd name="T59" fmla="*/ 31 h 37"/>
                  <a:gd name="T60" fmla="*/ 5 w 28"/>
                  <a:gd name="T61" fmla="*/ 29 h 37"/>
                  <a:gd name="T62" fmla="*/ 6 w 28"/>
                  <a:gd name="T63" fmla="*/ 26 h 37"/>
                  <a:gd name="T64" fmla="*/ 3 w 28"/>
                  <a:gd name="T65" fmla="*/ 27 h 37"/>
                  <a:gd name="T66" fmla="*/ 1 w 28"/>
                  <a:gd name="T67" fmla="*/ 23 h 37"/>
                  <a:gd name="T68" fmla="*/ 1 w 28"/>
                  <a:gd name="T69" fmla="*/ 22 h 37"/>
                  <a:gd name="T70" fmla="*/ 5 w 28"/>
                  <a:gd name="T71" fmla="*/ 18 h 37"/>
                  <a:gd name="T72" fmla="*/ 1 w 28"/>
                  <a:gd name="T73" fmla="*/ 12 h 37"/>
                  <a:gd name="T74" fmla="*/ 1 w 28"/>
                  <a:gd name="T75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8" h="37">
                    <a:moveTo>
                      <a:pt x="1" y="11"/>
                    </a:moveTo>
                    <a:cubicBezTo>
                      <a:pt x="1" y="11"/>
                      <a:pt x="1" y="10"/>
                      <a:pt x="1" y="10"/>
                    </a:cubicBezTo>
                    <a:cubicBezTo>
                      <a:pt x="1" y="8"/>
                      <a:pt x="1" y="4"/>
                      <a:pt x="3" y="4"/>
                    </a:cubicBezTo>
                    <a:cubicBezTo>
                      <a:pt x="6" y="3"/>
                      <a:pt x="9" y="5"/>
                      <a:pt x="9" y="9"/>
                    </a:cubicBezTo>
                    <a:cubicBezTo>
                      <a:pt x="11" y="5"/>
                      <a:pt x="11" y="4"/>
                      <a:pt x="8" y="3"/>
                    </a:cubicBezTo>
                    <a:cubicBezTo>
                      <a:pt x="7" y="2"/>
                      <a:pt x="7" y="2"/>
                      <a:pt x="7" y="1"/>
                    </a:cubicBezTo>
                    <a:cubicBezTo>
                      <a:pt x="8" y="0"/>
                      <a:pt x="8" y="1"/>
                      <a:pt x="9" y="1"/>
                    </a:cubicBezTo>
                    <a:cubicBezTo>
                      <a:pt x="11" y="4"/>
                      <a:pt x="17" y="5"/>
                      <a:pt x="15" y="11"/>
                    </a:cubicBezTo>
                    <a:cubicBezTo>
                      <a:pt x="14" y="13"/>
                      <a:pt x="17" y="16"/>
                      <a:pt x="15" y="19"/>
                    </a:cubicBezTo>
                    <a:cubicBezTo>
                      <a:pt x="16" y="19"/>
                      <a:pt x="17" y="20"/>
                      <a:pt x="18" y="20"/>
                    </a:cubicBezTo>
                    <a:cubicBezTo>
                      <a:pt x="18" y="21"/>
                      <a:pt x="18" y="22"/>
                      <a:pt x="19" y="21"/>
                    </a:cubicBezTo>
                    <a:cubicBezTo>
                      <a:pt x="20" y="21"/>
                      <a:pt x="20" y="20"/>
                      <a:pt x="20" y="19"/>
                    </a:cubicBezTo>
                    <a:cubicBezTo>
                      <a:pt x="21" y="19"/>
                      <a:pt x="22" y="17"/>
                      <a:pt x="23" y="18"/>
                    </a:cubicBezTo>
                    <a:cubicBezTo>
                      <a:pt x="24" y="18"/>
                      <a:pt x="24" y="19"/>
                      <a:pt x="24" y="20"/>
                    </a:cubicBezTo>
                    <a:cubicBezTo>
                      <a:pt x="24" y="23"/>
                      <a:pt x="22" y="19"/>
                      <a:pt x="21" y="22"/>
                    </a:cubicBezTo>
                    <a:cubicBezTo>
                      <a:pt x="23" y="23"/>
                      <a:pt x="25" y="24"/>
                      <a:pt x="24" y="27"/>
                    </a:cubicBezTo>
                    <a:cubicBezTo>
                      <a:pt x="27" y="28"/>
                      <a:pt x="26" y="31"/>
                      <a:pt x="28" y="32"/>
                    </a:cubicBezTo>
                    <a:cubicBezTo>
                      <a:pt x="28" y="33"/>
                      <a:pt x="28" y="34"/>
                      <a:pt x="27" y="35"/>
                    </a:cubicBezTo>
                    <a:cubicBezTo>
                      <a:pt x="27" y="35"/>
                      <a:pt x="26" y="36"/>
                      <a:pt x="24" y="35"/>
                    </a:cubicBezTo>
                    <a:cubicBezTo>
                      <a:pt x="22" y="33"/>
                      <a:pt x="19" y="34"/>
                      <a:pt x="17" y="31"/>
                    </a:cubicBezTo>
                    <a:cubicBezTo>
                      <a:pt x="15" y="36"/>
                      <a:pt x="21" y="34"/>
                      <a:pt x="20" y="37"/>
                    </a:cubicBezTo>
                    <a:cubicBezTo>
                      <a:pt x="19" y="37"/>
                      <a:pt x="18" y="37"/>
                      <a:pt x="17" y="37"/>
                    </a:cubicBezTo>
                    <a:cubicBezTo>
                      <a:pt x="15" y="36"/>
                      <a:pt x="16" y="33"/>
                      <a:pt x="13" y="33"/>
                    </a:cubicBezTo>
                    <a:cubicBezTo>
                      <a:pt x="11" y="32"/>
                      <a:pt x="12" y="29"/>
                      <a:pt x="12" y="28"/>
                    </a:cubicBezTo>
                    <a:cubicBezTo>
                      <a:pt x="16" y="25"/>
                      <a:pt x="9" y="23"/>
                      <a:pt x="11" y="20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8" y="20"/>
                      <a:pt x="8" y="21"/>
                      <a:pt x="8" y="22"/>
                    </a:cubicBezTo>
                    <a:cubicBezTo>
                      <a:pt x="11" y="24"/>
                      <a:pt x="8" y="27"/>
                      <a:pt x="10" y="30"/>
                    </a:cubicBezTo>
                    <a:cubicBezTo>
                      <a:pt x="11" y="30"/>
                      <a:pt x="9" y="31"/>
                      <a:pt x="8" y="31"/>
                    </a:cubicBezTo>
                    <a:cubicBezTo>
                      <a:pt x="7" y="31"/>
                      <a:pt x="7" y="31"/>
                      <a:pt x="6" y="31"/>
                    </a:cubicBezTo>
                    <a:cubicBezTo>
                      <a:pt x="6" y="30"/>
                      <a:pt x="5" y="30"/>
                      <a:pt x="5" y="29"/>
                    </a:cubicBezTo>
                    <a:cubicBezTo>
                      <a:pt x="4" y="28"/>
                      <a:pt x="6" y="27"/>
                      <a:pt x="6" y="26"/>
                    </a:cubicBezTo>
                    <a:cubicBezTo>
                      <a:pt x="5" y="27"/>
                      <a:pt x="4" y="27"/>
                      <a:pt x="3" y="27"/>
                    </a:cubicBezTo>
                    <a:cubicBezTo>
                      <a:pt x="0" y="27"/>
                      <a:pt x="1" y="24"/>
                      <a:pt x="1" y="23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0"/>
                      <a:pt x="3" y="19"/>
                      <a:pt x="5" y="18"/>
                    </a:cubicBezTo>
                    <a:cubicBezTo>
                      <a:pt x="1" y="17"/>
                      <a:pt x="1" y="15"/>
                      <a:pt x="1" y="12"/>
                    </a:cubicBezTo>
                    <a:cubicBezTo>
                      <a:pt x="1" y="12"/>
                      <a:pt x="1" y="12"/>
                      <a:pt x="1" y="11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1" name="Freeform 1928"/>
              <p:cNvSpPr/>
              <p:nvPr/>
            </p:nvSpPr>
            <p:spPr bwMode="auto">
              <a:xfrm>
                <a:off x="1499" y="710"/>
                <a:ext cx="9" cy="12"/>
              </a:xfrm>
              <a:custGeom>
                <a:avLst/>
                <a:gdLst>
                  <a:gd name="T0" fmla="*/ 0 w 4"/>
                  <a:gd name="T1" fmla="*/ 0 h 5"/>
                  <a:gd name="T2" fmla="*/ 4 w 4"/>
                  <a:gd name="T3" fmla="*/ 3 h 5"/>
                  <a:gd name="T4" fmla="*/ 2 w 4"/>
                  <a:gd name="T5" fmla="*/ 5 h 5"/>
                  <a:gd name="T6" fmla="*/ 0 w 4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0" y="0"/>
                    </a:moveTo>
                    <a:cubicBezTo>
                      <a:pt x="2" y="1"/>
                      <a:pt x="4" y="1"/>
                      <a:pt x="4" y="3"/>
                    </a:cubicBezTo>
                    <a:cubicBezTo>
                      <a:pt x="4" y="4"/>
                      <a:pt x="3" y="5"/>
                      <a:pt x="2" y="5"/>
                    </a:cubicBezTo>
                    <a:cubicBezTo>
                      <a:pt x="0" y="4"/>
                      <a:pt x="0" y="2"/>
                      <a:pt x="0" y="0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2" name="Freeform 1929"/>
              <p:cNvSpPr/>
              <p:nvPr/>
            </p:nvSpPr>
            <p:spPr bwMode="auto">
              <a:xfrm>
                <a:off x="1513" y="712"/>
                <a:ext cx="2" cy="7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2 h 3"/>
                  <a:gd name="T4" fmla="*/ 0 w 1"/>
                  <a:gd name="T5" fmla="*/ 3 h 3"/>
                  <a:gd name="T6" fmla="*/ 0 w 1"/>
                  <a:gd name="T7" fmla="*/ 2 h 3"/>
                  <a:gd name="T8" fmla="*/ 0 w 1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1" y="3"/>
                      <a:pt x="0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E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3" name="Freeform 1930"/>
              <p:cNvSpPr/>
              <p:nvPr/>
            </p:nvSpPr>
            <p:spPr bwMode="auto">
              <a:xfrm>
                <a:off x="1373" y="753"/>
                <a:ext cx="5" cy="4"/>
              </a:xfrm>
              <a:custGeom>
                <a:avLst/>
                <a:gdLst>
                  <a:gd name="T0" fmla="*/ 0 w 2"/>
                  <a:gd name="T1" fmla="*/ 1 h 2"/>
                  <a:gd name="T2" fmla="*/ 0 w 2"/>
                  <a:gd name="T3" fmla="*/ 0 h 2"/>
                  <a:gd name="T4" fmla="*/ 1 w 2"/>
                  <a:gd name="T5" fmla="*/ 0 h 2"/>
                  <a:gd name="T6" fmla="*/ 1 w 2"/>
                  <a:gd name="T7" fmla="*/ 0 h 2"/>
                  <a:gd name="T8" fmla="*/ 1 w 2"/>
                  <a:gd name="T9" fmla="*/ 2 h 2"/>
                  <a:gd name="T10" fmla="*/ 0 w 2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lose/>
                  </a:path>
                </a:pathLst>
              </a:custGeom>
              <a:solidFill>
                <a:srgbClr val="FE91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4" name="Freeform 1931"/>
              <p:cNvSpPr/>
              <p:nvPr/>
            </p:nvSpPr>
            <p:spPr bwMode="auto">
              <a:xfrm>
                <a:off x="1095" y="1221"/>
                <a:ext cx="31" cy="45"/>
              </a:xfrm>
              <a:custGeom>
                <a:avLst/>
                <a:gdLst>
                  <a:gd name="T0" fmla="*/ 11 w 13"/>
                  <a:gd name="T1" fmla="*/ 14 h 19"/>
                  <a:gd name="T2" fmla="*/ 9 w 13"/>
                  <a:gd name="T3" fmla="*/ 17 h 19"/>
                  <a:gd name="T4" fmla="*/ 7 w 13"/>
                  <a:gd name="T5" fmla="*/ 19 h 19"/>
                  <a:gd name="T6" fmla="*/ 6 w 13"/>
                  <a:gd name="T7" fmla="*/ 19 h 19"/>
                  <a:gd name="T8" fmla="*/ 6 w 13"/>
                  <a:gd name="T9" fmla="*/ 16 h 19"/>
                  <a:gd name="T10" fmla="*/ 3 w 13"/>
                  <a:gd name="T11" fmla="*/ 8 h 19"/>
                  <a:gd name="T12" fmla="*/ 4 w 13"/>
                  <a:gd name="T13" fmla="*/ 3 h 19"/>
                  <a:gd name="T14" fmla="*/ 7 w 13"/>
                  <a:gd name="T15" fmla="*/ 1 h 19"/>
                  <a:gd name="T16" fmla="*/ 11 w 13"/>
                  <a:gd name="T17" fmla="*/ 10 h 19"/>
                  <a:gd name="T18" fmla="*/ 11 w 13"/>
                  <a:gd name="T19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9">
                    <a:moveTo>
                      <a:pt x="11" y="14"/>
                    </a:moveTo>
                    <a:cubicBezTo>
                      <a:pt x="11" y="16"/>
                      <a:pt x="7" y="13"/>
                      <a:pt x="9" y="17"/>
                    </a:cubicBezTo>
                    <a:cubicBezTo>
                      <a:pt x="10" y="18"/>
                      <a:pt x="8" y="19"/>
                      <a:pt x="7" y="19"/>
                    </a:cubicBezTo>
                    <a:cubicBezTo>
                      <a:pt x="7" y="19"/>
                      <a:pt x="6" y="19"/>
                      <a:pt x="6" y="19"/>
                    </a:cubicBezTo>
                    <a:cubicBezTo>
                      <a:pt x="5" y="18"/>
                      <a:pt x="8" y="17"/>
                      <a:pt x="6" y="16"/>
                    </a:cubicBezTo>
                    <a:cubicBezTo>
                      <a:pt x="1" y="15"/>
                      <a:pt x="0" y="12"/>
                      <a:pt x="3" y="8"/>
                    </a:cubicBezTo>
                    <a:cubicBezTo>
                      <a:pt x="4" y="7"/>
                      <a:pt x="6" y="5"/>
                      <a:pt x="4" y="3"/>
                    </a:cubicBezTo>
                    <a:cubicBezTo>
                      <a:pt x="4" y="2"/>
                      <a:pt x="4" y="0"/>
                      <a:pt x="7" y="1"/>
                    </a:cubicBezTo>
                    <a:cubicBezTo>
                      <a:pt x="12" y="3"/>
                      <a:pt x="13" y="5"/>
                      <a:pt x="11" y="10"/>
                    </a:cubicBezTo>
                    <a:cubicBezTo>
                      <a:pt x="10" y="11"/>
                      <a:pt x="11" y="13"/>
                      <a:pt x="11" y="14"/>
                    </a:cubicBezTo>
                    <a:close/>
                  </a:path>
                </a:pathLst>
              </a:custGeom>
              <a:solidFill>
                <a:srgbClr val="6A6A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5" name="Freeform 1932"/>
              <p:cNvSpPr/>
              <p:nvPr/>
            </p:nvSpPr>
            <p:spPr bwMode="auto">
              <a:xfrm>
                <a:off x="1060" y="1256"/>
                <a:ext cx="38" cy="43"/>
              </a:xfrm>
              <a:custGeom>
                <a:avLst/>
                <a:gdLst>
                  <a:gd name="T0" fmla="*/ 3 w 16"/>
                  <a:gd name="T1" fmla="*/ 15 h 18"/>
                  <a:gd name="T2" fmla="*/ 3 w 16"/>
                  <a:gd name="T3" fmla="*/ 11 h 18"/>
                  <a:gd name="T4" fmla="*/ 2 w 16"/>
                  <a:gd name="T5" fmla="*/ 5 h 18"/>
                  <a:gd name="T6" fmla="*/ 4 w 16"/>
                  <a:gd name="T7" fmla="*/ 9 h 18"/>
                  <a:gd name="T8" fmla="*/ 12 w 16"/>
                  <a:gd name="T9" fmla="*/ 0 h 18"/>
                  <a:gd name="T10" fmla="*/ 16 w 16"/>
                  <a:gd name="T11" fmla="*/ 7 h 18"/>
                  <a:gd name="T12" fmla="*/ 12 w 16"/>
                  <a:gd name="T13" fmla="*/ 7 h 18"/>
                  <a:gd name="T14" fmla="*/ 10 w 16"/>
                  <a:gd name="T15" fmla="*/ 10 h 18"/>
                  <a:gd name="T16" fmla="*/ 10 w 16"/>
                  <a:gd name="T17" fmla="*/ 16 h 18"/>
                  <a:gd name="T18" fmla="*/ 9 w 16"/>
                  <a:gd name="T19" fmla="*/ 18 h 18"/>
                  <a:gd name="T20" fmla="*/ 8 w 16"/>
                  <a:gd name="T21" fmla="*/ 10 h 18"/>
                  <a:gd name="T22" fmla="*/ 4 w 16"/>
                  <a:gd name="T23" fmla="*/ 17 h 18"/>
                  <a:gd name="T24" fmla="*/ 2 w 16"/>
                  <a:gd name="T25" fmla="*/ 16 h 18"/>
                  <a:gd name="T26" fmla="*/ 3 w 16"/>
                  <a:gd name="T27" fmla="*/ 15 h 18"/>
                  <a:gd name="T28" fmla="*/ 3 w 16"/>
                  <a:gd name="T29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8">
                    <a:moveTo>
                      <a:pt x="3" y="15"/>
                    </a:moveTo>
                    <a:cubicBezTo>
                      <a:pt x="6" y="13"/>
                      <a:pt x="4" y="12"/>
                      <a:pt x="3" y="11"/>
                    </a:cubicBezTo>
                    <a:cubicBezTo>
                      <a:pt x="0" y="9"/>
                      <a:pt x="0" y="7"/>
                      <a:pt x="2" y="5"/>
                    </a:cubicBezTo>
                    <a:cubicBezTo>
                      <a:pt x="4" y="6"/>
                      <a:pt x="2" y="8"/>
                      <a:pt x="4" y="9"/>
                    </a:cubicBezTo>
                    <a:cubicBezTo>
                      <a:pt x="7" y="6"/>
                      <a:pt x="6" y="0"/>
                      <a:pt x="12" y="0"/>
                    </a:cubicBezTo>
                    <a:cubicBezTo>
                      <a:pt x="13" y="2"/>
                      <a:pt x="12" y="5"/>
                      <a:pt x="16" y="7"/>
                    </a:cubicBezTo>
                    <a:cubicBezTo>
                      <a:pt x="14" y="7"/>
                      <a:pt x="13" y="7"/>
                      <a:pt x="12" y="7"/>
                    </a:cubicBezTo>
                    <a:cubicBezTo>
                      <a:pt x="9" y="7"/>
                      <a:pt x="10" y="10"/>
                      <a:pt x="10" y="10"/>
                    </a:cubicBezTo>
                    <a:cubicBezTo>
                      <a:pt x="12" y="12"/>
                      <a:pt x="12" y="14"/>
                      <a:pt x="10" y="16"/>
                    </a:cubicBezTo>
                    <a:cubicBezTo>
                      <a:pt x="9" y="16"/>
                      <a:pt x="9" y="17"/>
                      <a:pt x="9" y="18"/>
                    </a:cubicBezTo>
                    <a:cubicBezTo>
                      <a:pt x="7" y="15"/>
                      <a:pt x="8" y="13"/>
                      <a:pt x="8" y="10"/>
                    </a:cubicBezTo>
                    <a:cubicBezTo>
                      <a:pt x="5" y="12"/>
                      <a:pt x="7" y="16"/>
                      <a:pt x="4" y="17"/>
                    </a:cubicBezTo>
                    <a:cubicBezTo>
                      <a:pt x="3" y="17"/>
                      <a:pt x="3" y="17"/>
                      <a:pt x="2" y="16"/>
                    </a:cubicBezTo>
                    <a:cubicBezTo>
                      <a:pt x="2" y="16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lose/>
                  </a:path>
                </a:pathLst>
              </a:custGeom>
              <a:solidFill>
                <a:srgbClr val="6767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6" name="Freeform 1933"/>
              <p:cNvSpPr/>
              <p:nvPr/>
            </p:nvSpPr>
            <p:spPr bwMode="auto">
              <a:xfrm>
                <a:off x="1076" y="1226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1 h 3"/>
                  <a:gd name="T4" fmla="*/ 1 w 2"/>
                  <a:gd name="T5" fmla="*/ 2 h 3"/>
                  <a:gd name="T6" fmla="*/ 0 w 2"/>
                  <a:gd name="T7" fmla="*/ 1 h 3"/>
                  <a:gd name="T8" fmla="*/ 1 w 2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7" name="Freeform 1934"/>
              <p:cNvSpPr/>
              <p:nvPr/>
            </p:nvSpPr>
            <p:spPr bwMode="auto">
              <a:xfrm>
                <a:off x="1048" y="1283"/>
                <a:ext cx="52" cy="45"/>
              </a:xfrm>
              <a:custGeom>
                <a:avLst/>
                <a:gdLst>
                  <a:gd name="T0" fmla="*/ 8 w 22"/>
                  <a:gd name="T1" fmla="*/ 5 h 19"/>
                  <a:gd name="T2" fmla="*/ 9 w 22"/>
                  <a:gd name="T3" fmla="*/ 6 h 19"/>
                  <a:gd name="T4" fmla="*/ 17 w 22"/>
                  <a:gd name="T5" fmla="*/ 9 h 19"/>
                  <a:gd name="T6" fmla="*/ 18 w 22"/>
                  <a:gd name="T7" fmla="*/ 9 h 19"/>
                  <a:gd name="T8" fmla="*/ 22 w 22"/>
                  <a:gd name="T9" fmla="*/ 12 h 19"/>
                  <a:gd name="T10" fmla="*/ 22 w 22"/>
                  <a:gd name="T11" fmla="*/ 14 h 19"/>
                  <a:gd name="T12" fmla="*/ 14 w 22"/>
                  <a:gd name="T13" fmla="*/ 11 h 19"/>
                  <a:gd name="T14" fmla="*/ 11 w 22"/>
                  <a:gd name="T15" fmla="*/ 14 h 19"/>
                  <a:gd name="T16" fmla="*/ 6 w 22"/>
                  <a:gd name="T17" fmla="*/ 19 h 19"/>
                  <a:gd name="T18" fmla="*/ 7 w 22"/>
                  <a:gd name="T19" fmla="*/ 14 h 19"/>
                  <a:gd name="T20" fmla="*/ 7 w 22"/>
                  <a:gd name="T21" fmla="*/ 14 h 19"/>
                  <a:gd name="T22" fmla="*/ 4 w 22"/>
                  <a:gd name="T23" fmla="*/ 12 h 19"/>
                  <a:gd name="T24" fmla="*/ 1 w 22"/>
                  <a:gd name="T25" fmla="*/ 12 h 19"/>
                  <a:gd name="T26" fmla="*/ 2 w 22"/>
                  <a:gd name="T27" fmla="*/ 9 h 19"/>
                  <a:gd name="T28" fmla="*/ 3 w 22"/>
                  <a:gd name="T29" fmla="*/ 7 h 19"/>
                  <a:gd name="T30" fmla="*/ 1 w 22"/>
                  <a:gd name="T31" fmla="*/ 8 h 19"/>
                  <a:gd name="T32" fmla="*/ 3 w 22"/>
                  <a:gd name="T33" fmla="*/ 0 h 19"/>
                  <a:gd name="T34" fmla="*/ 8 w 22"/>
                  <a:gd name="T35" fmla="*/ 4 h 19"/>
                  <a:gd name="T36" fmla="*/ 8 w 22"/>
                  <a:gd name="T37" fmla="*/ 4 h 19"/>
                  <a:gd name="T38" fmla="*/ 7 w 22"/>
                  <a:gd name="T39" fmla="*/ 4 h 19"/>
                  <a:gd name="T40" fmla="*/ 8 w 22"/>
                  <a:gd name="T41" fmla="*/ 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" h="19">
                    <a:moveTo>
                      <a:pt x="8" y="5"/>
                    </a:moveTo>
                    <a:cubicBezTo>
                      <a:pt x="8" y="5"/>
                      <a:pt x="9" y="5"/>
                      <a:pt x="9" y="6"/>
                    </a:cubicBezTo>
                    <a:cubicBezTo>
                      <a:pt x="11" y="9"/>
                      <a:pt x="14" y="8"/>
                      <a:pt x="17" y="9"/>
                    </a:cubicBezTo>
                    <a:cubicBezTo>
                      <a:pt x="17" y="9"/>
                      <a:pt x="17" y="9"/>
                      <a:pt x="18" y="9"/>
                    </a:cubicBezTo>
                    <a:cubicBezTo>
                      <a:pt x="21" y="7"/>
                      <a:pt x="21" y="7"/>
                      <a:pt x="22" y="12"/>
                    </a:cubicBezTo>
                    <a:cubicBezTo>
                      <a:pt x="22" y="12"/>
                      <a:pt x="22" y="13"/>
                      <a:pt x="22" y="14"/>
                    </a:cubicBezTo>
                    <a:cubicBezTo>
                      <a:pt x="21" y="11"/>
                      <a:pt x="16" y="15"/>
                      <a:pt x="14" y="11"/>
                    </a:cubicBezTo>
                    <a:cubicBezTo>
                      <a:pt x="13" y="12"/>
                      <a:pt x="12" y="13"/>
                      <a:pt x="11" y="14"/>
                    </a:cubicBezTo>
                    <a:cubicBezTo>
                      <a:pt x="13" y="18"/>
                      <a:pt x="7" y="17"/>
                      <a:pt x="6" y="19"/>
                    </a:cubicBezTo>
                    <a:cubicBezTo>
                      <a:pt x="7" y="18"/>
                      <a:pt x="5" y="16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6" y="13"/>
                      <a:pt x="8" y="9"/>
                      <a:pt x="4" y="12"/>
                    </a:cubicBezTo>
                    <a:cubicBezTo>
                      <a:pt x="3" y="13"/>
                      <a:pt x="2" y="14"/>
                      <a:pt x="1" y="12"/>
                    </a:cubicBezTo>
                    <a:cubicBezTo>
                      <a:pt x="0" y="11"/>
                      <a:pt x="1" y="10"/>
                      <a:pt x="2" y="9"/>
                    </a:cubicBezTo>
                    <a:cubicBezTo>
                      <a:pt x="3" y="9"/>
                      <a:pt x="4" y="9"/>
                      <a:pt x="3" y="7"/>
                    </a:cubicBezTo>
                    <a:cubicBezTo>
                      <a:pt x="3" y="7"/>
                      <a:pt x="2" y="8"/>
                      <a:pt x="1" y="8"/>
                    </a:cubicBezTo>
                    <a:cubicBezTo>
                      <a:pt x="4" y="5"/>
                      <a:pt x="4" y="5"/>
                      <a:pt x="3" y="0"/>
                    </a:cubicBezTo>
                    <a:cubicBezTo>
                      <a:pt x="5" y="2"/>
                      <a:pt x="6" y="3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7" y="5"/>
                      <a:pt x="8" y="4"/>
                      <a:pt x="8" y="5"/>
                    </a:cubicBezTo>
                    <a:close/>
                  </a:path>
                </a:pathLst>
              </a:custGeom>
              <a:solidFill>
                <a:srgbClr val="7676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8" name="Freeform 1935"/>
              <p:cNvSpPr/>
              <p:nvPr/>
            </p:nvSpPr>
            <p:spPr bwMode="auto">
              <a:xfrm>
                <a:off x="1335" y="494"/>
                <a:ext cx="43" cy="66"/>
              </a:xfrm>
              <a:custGeom>
                <a:avLst/>
                <a:gdLst>
                  <a:gd name="T0" fmla="*/ 14 w 18"/>
                  <a:gd name="T1" fmla="*/ 28 h 28"/>
                  <a:gd name="T2" fmla="*/ 4 w 18"/>
                  <a:gd name="T3" fmla="*/ 28 h 28"/>
                  <a:gd name="T4" fmla="*/ 3 w 18"/>
                  <a:gd name="T5" fmla="*/ 28 h 28"/>
                  <a:gd name="T6" fmla="*/ 1 w 18"/>
                  <a:gd name="T7" fmla="*/ 27 h 28"/>
                  <a:gd name="T8" fmla="*/ 0 w 18"/>
                  <a:gd name="T9" fmla="*/ 27 h 28"/>
                  <a:gd name="T10" fmla="*/ 2 w 18"/>
                  <a:gd name="T11" fmla="*/ 25 h 28"/>
                  <a:gd name="T12" fmla="*/ 2 w 18"/>
                  <a:gd name="T13" fmla="*/ 25 h 28"/>
                  <a:gd name="T14" fmla="*/ 5 w 18"/>
                  <a:gd name="T15" fmla="*/ 21 h 28"/>
                  <a:gd name="T16" fmla="*/ 6 w 18"/>
                  <a:gd name="T17" fmla="*/ 16 h 28"/>
                  <a:gd name="T18" fmla="*/ 8 w 18"/>
                  <a:gd name="T19" fmla="*/ 6 h 28"/>
                  <a:gd name="T20" fmla="*/ 7 w 18"/>
                  <a:gd name="T21" fmla="*/ 1 h 28"/>
                  <a:gd name="T22" fmla="*/ 8 w 18"/>
                  <a:gd name="T23" fmla="*/ 1 h 28"/>
                  <a:gd name="T24" fmla="*/ 11 w 18"/>
                  <a:gd name="T25" fmla="*/ 3 h 28"/>
                  <a:gd name="T26" fmla="*/ 15 w 18"/>
                  <a:gd name="T27" fmla="*/ 11 h 28"/>
                  <a:gd name="T28" fmla="*/ 17 w 18"/>
                  <a:gd name="T29" fmla="*/ 21 h 28"/>
                  <a:gd name="T30" fmla="*/ 15 w 18"/>
                  <a:gd name="T31" fmla="*/ 24 h 28"/>
                  <a:gd name="T32" fmla="*/ 14 w 18"/>
                  <a:gd name="T33" fmla="*/ 21 h 28"/>
                  <a:gd name="T34" fmla="*/ 14 w 18"/>
                  <a:gd name="T3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8">
                    <a:moveTo>
                      <a:pt x="14" y="28"/>
                    </a:moveTo>
                    <a:cubicBezTo>
                      <a:pt x="10" y="28"/>
                      <a:pt x="7" y="26"/>
                      <a:pt x="4" y="28"/>
                    </a:cubicBezTo>
                    <a:cubicBezTo>
                      <a:pt x="4" y="28"/>
                      <a:pt x="4" y="28"/>
                      <a:pt x="3" y="28"/>
                    </a:cubicBezTo>
                    <a:cubicBezTo>
                      <a:pt x="2" y="28"/>
                      <a:pt x="1" y="28"/>
                      <a:pt x="1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" y="26"/>
                      <a:pt x="1" y="25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5" y="25"/>
                      <a:pt x="8" y="25"/>
                      <a:pt x="5" y="21"/>
                    </a:cubicBezTo>
                    <a:cubicBezTo>
                      <a:pt x="4" y="19"/>
                      <a:pt x="4" y="17"/>
                      <a:pt x="6" y="16"/>
                    </a:cubicBezTo>
                    <a:cubicBezTo>
                      <a:pt x="10" y="14"/>
                      <a:pt x="8" y="9"/>
                      <a:pt x="8" y="6"/>
                    </a:cubicBezTo>
                    <a:cubicBezTo>
                      <a:pt x="8" y="5"/>
                      <a:pt x="7" y="3"/>
                      <a:pt x="7" y="1"/>
                    </a:cubicBezTo>
                    <a:cubicBezTo>
                      <a:pt x="7" y="1"/>
                      <a:pt x="8" y="0"/>
                      <a:pt x="8" y="1"/>
                    </a:cubicBezTo>
                    <a:cubicBezTo>
                      <a:pt x="9" y="1"/>
                      <a:pt x="10" y="2"/>
                      <a:pt x="11" y="3"/>
                    </a:cubicBezTo>
                    <a:cubicBezTo>
                      <a:pt x="13" y="5"/>
                      <a:pt x="18" y="7"/>
                      <a:pt x="15" y="11"/>
                    </a:cubicBezTo>
                    <a:cubicBezTo>
                      <a:pt x="18" y="14"/>
                      <a:pt x="17" y="18"/>
                      <a:pt x="17" y="21"/>
                    </a:cubicBezTo>
                    <a:cubicBezTo>
                      <a:pt x="17" y="22"/>
                      <a:pt x="16" y="24"/>
                      <a:pt x="15" y="24"/>
                    </a:cubicBezTo>
                    <a:cubicBezTo>
                      <a:pt x="14" y="24"/>
                      <a:pt x="14" y="22"/>
                      <a:pt x="14" y="21"/>
                    </a:cubicBezTo>
                    <a:cubicBezTo>
                      <a:pt x="13" y="23"/>
                      <a:pt x="15" y="26"/>
                      <a:pt x="14" y="28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79" name="Freeform 1936"/>
              <p:cNvSpPr/>
              <p:nvPr/>
            </p:nvSpPr>
            <p:spPr bwMode="auto">
              <a:xfrm>
                <a:off x="1302" y="548"/>
                <a:ext cx="47" cy="27"/>
              </a:xfrm>
              <a:custGeom>
                <a:avLst/>
                <a:gdLst>
                  <a:gd name="T0" fmla="*/ 2 w 20"/>
                  <a:gd name="T1" fmla="*/ 6 h 11"/>
                  <a:gd name="T2" fmla="*/ 3 w 20"/>
                  <a:gd name="T3" fmla="*/ 5 h 11"/>
                  <a:gd name="T4" fmla="*/ 3 w 20"/>
                  <a:gd name="T5" fmla="*/ 0 h 11"/>
                  <a:gd name="T6" fmla="*/ 12 w 20"/>
                  <a:gd name="T7" fmla="*/ 3 h 11"/>
                  <a:gd name="T8" fmla="*/ 14 w 20"/>
                  <a:gd name="T9" fmla="*/ 4 h 11"/>
                  <a:gd name="T10" fmla="*/ 14 w 20"/>
                  <a:gd name="T11" fmla="*/ 4 h 11"/>
                  <a:gd name="T12" fmla="*/ 18 w 20"/>
                  <a:gd name="T13" fmla="*/ 5 h 11"/>
                  <a:gd name="T14" fmla="*/ 18 w 20"/>
                  <a:gd name="T15" fmla="*/ 5 h 11"/>
                  <a:gd name="T16" fmla="*/ 15 w 20"/>
                  <a:gd name="T17" fmla="*/ 8 h 11"/>
                  <a:gd name="T18" fmla="*/ 10 w 20"/>
                  <a:gd name="T19" fmla="*/ 10 h 11"/>
                  <a:gd name="T20" fmla="*/ 10 w 20"/>
                  <a:gd name="T21" fmla="*/ 10 h 11"/>
                  <a:gd name="T22" fmla="*/ 8 w 20"/>
                  <a:gd name="T23" fmla="*/ 8 h 11"/>
                  <a:gd name="T24" fmla="*/ 6 w 20"/>
                  <a:gd name="T25" fmla="*/ 11 h 11"/>
                  <a:gd name="T26" fmla="*/ 6 w 20"/>
                  <a:gd name="T27" fmla="*/ 11 h 11"/>
                  <a:gd name="T28" fmla="*/ 2 w 20"/>
                  <a:gd name="T2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11">
                    <a:moveTo>
                      <a:pt x="2" y="6"/>
                    </a:moveTo>
                    <a:cubicBezTo>
                      <a:pt x="2" y="5"/>
                      <a:pt x="4" y="5"/>
                      <a:pt x="3" y="5"/>
                    </a:cubicBezTo>
                    <a:cubicBezTo>
                      <a:pt x="0" y="3"/>
                      <a:pt x="3" y="2"/>
                      <a:pt x="3" y="0"/>
                    </a:cubicBezTo>
                    <a:cubicBezTo>
                      <a:pt x="6" y="0"/>
                      <a:pt x="8" y="4"/>
                      <a:pt x="12" y="3"/>
                    </a:cubicBezTo>
                    <a:cubicBezTo>
                      <a:pt x="13" y="3"/>
                      <a:pt x="14" y="3"/>
                      <a:pt x="14" y="4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5"/>
                      <a:pt x="17" y="4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20" y="8"/>
                      <a:pt x="17" y="8"/>
                      <a:pt x="15" y="8"/>
                    </a:cubicBezTo>
                    <a:cubicBezTo>
                      <a:pt x="12" y="7"/>
                      <a:pt x="11" y="9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9"/>
                      <a:pt x="10" y="7"/>
                      <a:pt x="8" y="8"/>
                    </a:cubicBezTo>
                    <a:cubicBezTo>
                      <a:pt x="6" y="8"/>
                      <a:pt x="7" y="10"/>
                      <a:pt x="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4" y="10"/>
                      <a:pt x="3" y="8"/>
                      <a:pt x="2" y="6"/>
                    </a:cubicBezTo>
                    <a:close/>
                  </a:path>
                </a:pathLst>
              </a:custGeom>
              <a:solidFill>
                <a:srgbClr val="A0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0" name="Freeform 1937"/>
              <p:cNvSpPr/>
              <p:nvPr/>
            </p:nvSpPr>
            <p:spPr bwMode="auto">
              <a:xfrm>
                <a:off x="1337" y="468"/>
                <a:ext cx="31" cy="30"/>
              </a:xfrm>
              <a:custGeom>
                <a:avLst/>
                <a:gdLst>
                  <a:gd name="T0" fmla="*/ 7 w 13"/>
                  <a:gd name="T1" fmla="*/ 12 h 13"/>
                  <a:gd name="T2" fmla="*/ 6 w 13"/>
                  <a:gd name="T3" fmla="*/ 12 h 13"/>
                  <a:gd name="T4" fmla="*/ 6 w 13"/>
                  <a:gd name="T5" fmla="*/ 12 h 13"/>
                  <a:gd name="T6" fmla="*/ 3 w 13"/>
                  <a:gd name="T7" fmla="*/ 11 h 13"/>
                  <a:gd name="T8" fmla="*/ 1 w 13"/>
                  <a:gd name="T9" fmla="*/ 9 h 13"/>
                  <a:gd name="T10" fmla="*/ 4 w 13"/>
                  <a:gd name="T11" fmla="*/ 9 h 13"/>
                  <a:gd name="T12" fmla="*/ 7 w 13"/>
                  <a:gd name="T13" fmla="*/ 9 h 13"/>
                  <a:gd name="T14" fmla="*/ 6 w 13"/>
                  <a:gd name="T15" fmla="*/ 6 h 13"/>
                  <a:gd name="T16" fmla="*/ 4 w 13"/>
                  <a:gd name="T17" fmla="*/ 2 h 13"/>
                  <a:gd name="T18" fmla="*/ 9 w 13"/>
                  <a:gd name="T19" fmla="*/ 0 h 13"/>
                  <a:gd name="T20" fmla="*/ 10 w 13"/>
                  <a:gd name="T21" fmla="*/ 8 h 13"/>
                  <a:gd name="T22" fmla="*/ 10 w 13"/>
                  <a:gd name="T23" fmla="*/ 11 h 13"/>
                  <a:gd name="T24" fmla="*/ 7 w 13"/>
                  <a:gd name="T25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" h="13">
                    <a:moveTo>
                      <a:pt x="7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5" y="12"/>
                      <a:pt x="4" y="11"/>
                      <a:pt x="3" y="11"/>
                    </a:cubicBezTo>
                    <a:cubicBezTo>
                      <a:pt x="2" y="11"/>
                      <a:pt x="0" y="11"/>
                      <a:pt x="1" y="9"/>
                    </a:cubicBezTo>
                    <a:cubicBezTo>
                      <a:pt x="2" y="8"/>
                      <a:pt x="3" y="8"/>
                      <a:pt x="4" y="9"/>
                    </a:cubicBezTo>
                    <a:cubicBezTo>
                      <a:pt x="5" y="10"/>
                      <a:pt x="6" y="10"/>
                      <a:pt x="7" y="9"/>
                    </a:cubicBezTo>
                    <a:cubicBezTo>
                      <a:pt x="6" y="8"/>
                      <a:pt x="9" y="6"/>
                      <a:pt x="6" y="6"/>
                    </a:cubicBezTo>
                    <a:cubicBezTo>
                      <a:pt x="5" y="5"/>
                      <a:pt x="4" y="4"/>
                      <a:pt x="4" y="2"/>
                    </a:cubicBezTo>
                    <a:cubicBezTo>
                      <a:pt x="5" y="0"/>
                      <a:pt x="7" y="0"/>
                      <a:pt x="9" y="0"/>
                    </a:cubicBezTo>
                    <a:cubicBezTo>
                      <a:pt x="13" y="2"/>
                      <a:pt x="10" y="5"/>
                      <a:pt x="10" y="8"/>
                    </a:cubicBezTo>
                    <a:cubicBezTo>
                      <a:pt x="11" y="9"/>
                      <a:pt x="11" y="10"/>
                      <a:pt x="10" y="11"/>
                    </a:cubicBezTo>
                    <a:cubicBezTo>
                      <a:pt x="9" y="13"/>
                      <a:pt x="8" y="12"/>
                      <a:pt x="7" y="12"/>
                    </a:cubicBezTo>
                    <a:close/>
                  </a:path>
                </a:pathLst>
              </a:custGeom>
              <a:solidFill>
                <a:srgbClr val="72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1" name="Freeform 1938"/>
              <p:cNvSpPr/>
              <p:nvPr/>
            </p:nvSpPr>
            <p:spPr bwMode="auto">
              <a:xfrm>
                <a:off x="1276" y="468"/>
                <a:ext cx="26" cy="26"/>
              </a:xfrm>
              <a:custGeom>
                <a:avLst/>
                <a:gdLst>
                  <a:gd name="T0" fmla="*/ 3 w 11"/>
                  <a:gd name="T1" fmla="*/ 0 h 11"/>
                  <a:gd name="T2" fmla="*/ 8 w 11"/>
                  <a:gd name="T3" fmla="*/ 5 h 11"/>
                  <a:gd name="T4" fmla="*/ 11 w 11"/>
                  <a:gd name="T5" fmla="*/ 7 h 11"/>
                  <a:gd name="T6" fmla="*/ 7 w 11"/>
                  <a:gd name="T7" fmla="*/ 10 h 11"/>
                  <a:gd name="T8" fmla="*/ 5 w 11"/>
                  <a:gd name="T9" fmla="*/ 8 h 11"/>
                  <a:gd name="T10" fmla="*/ 0 w 11"/>
                  <a:gd name="T11" fmla="*/ 4 h 11"/>
                  <a:gd name="T12" fmla="*/ 3 w 1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3" y="0"/>
                    </a:moveTo>
                    <a:cubicBezTo>
                      <a:pt x="4" y="3"/>
                      <a:pt x="5" y="5"/>
                      <a:pt x="8" y="5"/>
                    </a:cubicBezTo>
                    <a:cubicBezTo>
                      <a:pt x="10" y="4"/>
                      <a:pt x="11" y="6"/>
                      <a:pt x="11" y="7"/>
                    </a:cubicBezTo>
                    <a:cubicBezTo>
                      <a:pt x="10" y="9"/>
                      <a:pt x="9" y="10"/>
                      <a:pt x="7" y="10"/>
                    </a:cubicBezTo>
                    <a:cubicBezTo>
                      <a:pt x="5" y="11"/>
                      <a:pt x="5" y="9"/>
                      <a:pt x="5" y="8"/>
                    </a:cubicBezTo>
                    <a:cubicBezTo>
                      <a:pt x="5" y="5"/>
                      <a:pt x="4" y="3"/>
                      <a:pt x="0" y="4"/>
                    </a:cubicBezTo>
                    <a:cubicBezTo>
                      <a:pt x="1" y="3"/>
                      <a:pt x="0" y="0"/>
                      <a:pt x="3" y="0"/>
                    </a:cubicBezTo>
                    <a:close/>
                  </a:path>
                </a:pathLst>
              </a:custGeom>
              <a:solidFill>
                <a:srgbClr val="71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2" name="Freeform 1939"/>
              <p:cNvSpPr/>
              <p:nvPr/>
            </p:nvSpPr>
            <p:spPr bwMode="auto">
              <a:xfrm>
                <a:off x="1281" y="394"/>
                <a:ext cx="21" cy="31"/>
              </a:xfrm>
              <a:custGeom>
                <a:avLst/>
                <a:gdLst>
                  <a:gd name="T0" fmla="*/ 6 w 9"/>
                  <a:gd name="T1" fmla="*/ 0 h 13"/>
                  <a:gd name="T2" fmla="*/ 8 w 9"/>
                  <a:gd name="T3" fmla="*/ 0 h 13"/>
                  <a:gd name="T4" fmla="*/ 9 w 9"/>
                  <a:gd name="T5" fmla="*/ 4 h 13"/>
                  <a:gd name="T6" fmla="*/ 4 w 9"/>
                  <a:gd name="T7" fmla="*/ 11 h 13"/>
                  <a:gd name="T8" fmla="*/ 1 w 9"/>
                  <a:gd name="T9" fmla="*/ 11 h 13"/>
                  <a:gd name="T10" fmla="*/ 1 w 9"/>
                  <a:gd name="T11" fmla="*/ 9 h 13"/>
                  <a:gd name="T12" fmla="*/ 6 w 9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3">
                    <a:moveTo>
                      <a:pt x="6" y="0"/>
                    </a:moveTo>
                    <a:cubicBezTo>
                      <a:pt x="7" y="0"/>
                      <a:pt x="7" y="0"/>
                      <a:pt x="8" y="0"/>
                    </a:cubicBezTo>
                    <a:cubicBezTo>
                      <a:pt x="7" y="1"/>
                      <a:pt x="5" y="3"/>
                      <a:pt x="9" y="4"/>
                    </a:cubicBezTo>
                    <a:cubicBezTo>
                      <a:pt x="7" y="7"/>
                      <a:pt x="5" y="8"/>
                      <a:pt x="4" y="11"/>
                    </a:cubicBezTo>
                    <a:cubicBezTo>
                      <a:pt x="3" y="13"/>
                      <a:pt x="2" y="11"/>
                      <a:pt x="1" y="11"/>
                    </a:cubicBezTo>
                    <a:cubicBezTo>
                      <a:pt x="0" y="10"/>
                      <a:pt x="0" y="9"/>
                      <a:pt x="1" y="9"/>
                    </a:cubicBezTo>
                    <a:cubicBezTo>
                      <a:pt x="4" y="7"/>
                      <a:pt x="4" y="3"/>
                      <a:pt x="6" y="0"/>
                    </a:cubicBezTo>
                    <a:close/>
                  </a:path>
                </a:pathLst>
              </a:custGeom>
              <a:solidFill>
                <a:srgbClr val="8383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3" name="Freeform 1940"/>
              <p:cNvSpPr/>
              <p:nvPr/>
            </p:nvSpPr>
            <p:spPr bwMode="auto">
              <a:xfrm>
                <a:off x="1321" y="541"/>
                <a:ext cx="9" cy="12"/>
              </a:xfrm>
              <a:custGeom>
                <a:avLst/>
                <a:gdLst>
                  <a:gd name="T0" fmla="*/ 4 w 4"/>
                  <a:gd name="T1" fmla="*/ 5 h 5"/>
                  <a:gd name="T2" fmla="*/ 0 w 4"/>
                  <a:gd name="T3" fmla="*/ 2 h 5"/>
                  <a:gd name="T4" fmla="*/ 2 w 4"/>
                  <a:gd name="T5" fmla="*/ 0 h 5"/>
                  <a:gd name="T6" fmla="*/ 4 w 4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4" y="5"/>
                    </a:moveTo>
                    <a:cubicBezTo>
                      <a:pt x="2" y="5"/>
                      <a:pt x="0" y="5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4" y="1"/>
                      <a:pt x="4" y="3"/>
                      <a:pt x="4" y="5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4" name="Freeform 1941"/>
              <p:cNvSpPr/>
              <p:nvPr/>
            </p:nvSpPr>
            <p:spPr bwMode="auto">
              <a:xfrm>
                <a:off x="1321" y="484"/>
                <a:ext cx="16" cy="17"/>
              </a:xfrm>
              <a:custGeom>
                <a:avLst/>
                <a:gdLst>
                  <a:gd name="T0" fmla="*/ 0 w 7"/>
                  <a:gd name="T1" fmla="*/ 4 h 7"/>
                  <a:gd name="T2" fmla="*/ 6 w 7"/>
                  <a:gd name="T3" fmla="*/ 3 h 7"/>
                  <a:gd name="T4" fmla="*/ 7 w 7"/>
                  <a:gd name="T5" fmla="*/ 5 h 7"/>
                  <a:gd name="T6" fmla="*/ 0 w 7"/>
                  <a:gd name="T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7">
                    <a:moveTo>
                      <a:pt x="0" y="4"/>
                    </a:moveTo>
                    <a:cubicBezTo>
                      <a:pt x="3" y="3"/>
                      <a:pt x="4" y="0"/>
                      <a:pt x="6" y="3"/>
                    </a:cubicBezTo>
                    <a:cubicBezTo>
                      <a:pt x="6" y="4"/>
                      <a:pt x="7" y="4"/>
                      <a:pt x="7" y="5"/>
                    </a:cubicBezTo>
                    <a:cubicBezTo>
                      <a:pt x="4" y="7"/>
                      <a:pt x="3" y="3"/>
                      <a:pt x="0" y="4"/>
                    </a:cubicBezTo>
                    <a:close/>
                  </a:path>
                </a:pathLst>
              </a:custGeom>
              <a:solidFill>
                <a:srgbClr val="72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5" name="Freeform 1942"/>
              <p:cNvSpPr/>
              <p:nvPr/>
            </p:nvSpPr>
            <p:spPr bwMode="auto">
              <a:xfrm>
                <a:off x="1337" y="536"/>
                <a:ext cx="5" cy="8"/>
              </a:xfrm>
              <a:custGeom>
                <a:avLst/>
                <a:gdLst>
                  <a:gd name="T0" fmla="*/ 2 w 2"/>
                  <a:gd name="T1" fmla="*/ 1 h 3"/>
                  <a:gd name="T2" fmla="*/ 0 w 2"/>
                  <a:gd name="T3" fmla="*/ 2 h 3"/>
                  <a:gd name="T4" fmla="*/ 0 w 2"/>
                  <a:gd name="T5" fmla="*/ 1 h 3"/>
                  <a:gd name="T6" fmla="*/ 1 w 2"/>
                  <a:gd name="T7" fmla="*/ 0 h 3"/>
                  <a:gd name="T8" fmla="*/ 2 w 2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1"/>
                    </a:moveTo>
                    <a:cubicBezTo>
                      <a:pt x="1" y="2"/>
                      <a:pt x="1" y="3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6" name="Freeform 1943"/>
              <p:cNvSpPr/>
              <p:nvPr/>
            </p:nvSpPr>
            <p:spPr bwMode="auto">
              <a:xfrm>
                <a:off x="1352" y="458"/>
                <a:ext cx="4" cy="10"/>
              </a:xfrm>
              <a:custGeom>
                <a:avLst/>
                <a:gdLst>
                  <a:gd name="T0" fmla="*/ 0 w 2"/>
                  <a:gd name="T1" fmla="*/ 2 h 4"/>
                  <a:gd name="T2" fmla="*/ 2 w 2"/>
                  <a:gd name="T3" fmla="*/ 1 h 4"/>
                  <a:gd name="T4" fmla="*/ 0 w 2"/>
                  <a:gd name="T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0" y="2"/>
                    </a:moveTo>
                    <a:cubicBezTo>
                      <a:pt x="0" y="2"/>
                      <a:pt x="0" y="0"/>
                      <a:pt x="2" y="1"/>
                    </a:cubicBezTo>
                    <a:cubicBezTo>
                      <a:pt x="2" y="3"/>
                      <a:pt x="1" y="4"/>
                      <a:pt x="0" y="2"/>
                    </a:cubicBezTo>
                    <a:close/>
                  </a:path>
                </a:pathLst>
              </a:custGeom>
              <a:solidFill>
                <a:srgbClr val="7277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7" name="Freeform 1944"/>
              <p:cNvSpPr/>
              <p:nvPr/>
            </p:nvSpPr>
            <p:spPr bwMode="auto">
              <a:xfrm>
                <a:off x="1283" y="465"/>
                <a:ext cx="5" cy="5"/>
              </a:xfrm>
              <a:custGeom>
                <a:avLst/>
                <a:gdLst>
                  <a:gd name="T0" fmla="*/ 0 w 2"/>
                  <a:gd name="T1" fmla="*/ 1 h 2"/>
                  <a:gd name="T2" fmla="*/ 1 w 2"/>
                  <a:gd name="T3" fmla="*/ 0 h 2"/>
                  <a:gd name="T4" fmla="*/ 2 w 2"/>
                  <a:gd name="T5" fmla="*/ 1 h 2"/>
                  <a:gd name="T6" fmla="*/ 0 w 2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2" y="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7171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8" name="Freeform 1945"/>
              <p:cNvSpPr/>
              <p:nvPr/>
            </p:nvSpPr>
            <p:spPr bwMode="auto">
              <a:xfrm>
                <a:off x="1337" y="546"/>
                <a:ext cx="8" cy="7"/>
              </a:xfrm>
              <a:custGeom>
                <a:avLst/>
                <a:gdLst>
                  <a:gd name="T0" fmla="*/ 1 w 3"/>
                  <a:gd name="T1" fmla="*/ 3 h 3"/>
                  <a:gd name="T2" fmla="*/ 3 w 3"/>
                  <a:gd name="T3" fmla="*/ 1 h 3"/>
                  <a:gd name="T4" fmla="*/ 1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0"/>
                      <a:pt x="2" y="1"/>
                      <a:pt x="3" y="1"/>
                    </a:cubicBezTo>
                    <a:cubicBezTo>
                      <a:pt x="2" y="2"/>
                      <a:pt x="2" y="2"/>
                      <a:pt x="1" y="3"/>
                    </a:cubicBez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89" name="Freeform 1946"/>
              <p:cNvSpPr/>
              <p:nvPr/>
            </p:nvSpPr>
            <p:spPr bwMode="auto">
              <a:xfrm>
                <a:off x="1259" y="401"/>
                <a:ext cx="5" cy="5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0" name="Freeform 1947"/>
              <p:cNvSpPr/>
              <p:nvPr/>
            </p:nvSpPr>
            <p:spPr bwMode="auto">
              <a:xfrm>
                <a:off x="1100" y="1192"/>
                <a:ext cx="26" cy="17"/>
              </a:xfrm>
              <a:custGeom>
                <a:avLst/>
                <a:gdLst>
                  <a:gd name="T0" fmla="*/ 10 w 11"/>
                  <a:gd name="T1" fmla="*/ 5 h 7"/>
                  <a:gd name="T2" fmla="*/ 0 w 11"/>
                  <a:gd name="T3" fmla="*/ 6 h 7"/>
                  <a:gd name="T4" fmla="*/ 5 w 11"/>
                  <a:gd name="T5" fmla="*/ 4 h 7"/>
                  <a:gd name="T6" fmla="*/ 7 w 11"/>
                  <a:gd name="T7" fmla="*/ 4 h 7"/>
                  <a:gd name="T8" fmla="*/ 10 w 11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7">
                    <a:moveTo>
                      <a:pt x="10" y="5"/>
                    </a:moveTo>
                    <a:cubicBezTo>
                      <a:pt x="7" y="7"/>
                      <a:pt x="3" y="5"/>
                      <a:pt x="0" y="6"/>
                    </a:cubicBezTo>
                    <a:cubicBezTo>
                      <a:pt x="2" y="2"/>
                      <a:pt x="2" y="2"/>
                      <a:pt x="5" y="4"/>
                    </a:cubicBezTo>
                    <a:cubicBezTo>
                      <a:pt x="6" y="4"/>
                      <a:pt x="7" y="4"/>
                      <a:pt x="7" y="4"/>
                    </a:cubicBezTo>
                    <a:cubicBezTo>
                      <a:pt x="11" y="0"/>
                      <a:pt x="10" y="3"/>
                      <a:pt x="10" y="5"/>
                    </a:cubicBezTo>
                    <a:close/>
                  </a:path>
                </a:pathLst>
              </a:custGeom>
              <a:solidFill>
                <a:srgbClr val="86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1" name="Freeform 1948"/>
              <p:cNvSpPr/>
              <p:nvPr/>
            </p:nvSpPr>
            <p:spPr bwMode="auto">
              <a:xfrm>
                <a:off x="1093" y="1180"/>
                <a:ext cx="17" cy="15"/>
              </a:xfrm>
              <a:custGeom>
                <a:avLst/>
                <a:gdLst>
                  <a:gd name="T0" fmla="*/ 4 w 7"/>
                  <a:gd name="T1" fmla="*/ 1 h 6"/>
                  <a:gd name="T2" fmla="*/ 7 w 7"/>
                  <a:gd name="T3" fmla="*/ 0 h 6"/>
                  <a:gd name="T4" fmla="*/ 0 w 7"/>
                  <a:gd name="T5" fmla="*/ 5 h 6"/>
                  <a:gd name="T6" fmla="*/ 4 w 7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4" y="1"/>
                    </a:moveTo>
                    <a:cubicBezTo>
                      <a:pt x="5" y="0"/>
                      <a:pt x="6" y="0"/>
                      <a:pt x="7" y="0"/>
                    </a:cubicBezTo>
                    <a:cubicBezTo>
                      <a:pt x="6" y="4"/>
                      <a:pt x="3" y="6"/>
                      <a:pt x="0" y="5"/>
                    </a:cubicBezTo>
                    <a:cubicBezTo>
                      <a:pt x="1" y="2"/>
                      <a:pt x="3" y="2"/>
                      <a:pt x="4" y="1"/>
                    </a:cubicBezTo>
                    <a:close/>
                  </a:path>
                </a:pathLst>
              </a:custGeom>
              <a:solidFill>
                <a:srgbClr val="957A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2" name="Freeform 1949"/>
              <p:cNvSpPr/>
              <p:nvPr/>
            </p:nvSpPr>
            <p:spPr bwMode="auto">
              <a:xfrm>
                <a:off x="1038" y="1218"/>
                <a:ext cx="15" cy="10"/>
              </a:xfrm>
              <a:custGeom>
                <a:avLst/>
                <a:gdLst>
                  <a:gd name="T0" fmla="*/ 4 w 6"/>
                  <a:gd name="T1" fmla="*/ 0 h 4"/>
                  <a:gd name="T2" fmla="*/ 6 w 6"/>
                  <a:gd name="T3" fmla="*/ 0 h 4"/>
                  <a:gd name="T4" fmla="*/ 0 w 6"/>
                  <a:gd name="T5" fmla="*/ 3 h 4"/>
                  <a:gd name="T6" fmla="*/ 4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4" y="0"/>
                    </a:moveTo>
                    <a:cubicBezTo>
                      <a:pt x="5" y="0"/>
                      <a:pt x="5" y="0"/>
                      <a:pt x="6" y="0"/>
                    </a:cubicBezTo>
                    <a:cubicBezTo>
                      <a:pt x="5" y="3"/>
                      <a:pt x="3" y="4"/>
                      <a:pt x="0" y="3"/>
                    </a:cubicBezTo>
                    <a:cubicBezTo>
                      <a:pt x="2" y="2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9794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3" name="Freeform 1950"/>
              <p:cNvSpPr/>
              <p:nvPr/>
            </p:nvSpPr>
            <p:spPr bwMode="auto">
              <a:xfrm>
                <a:off x="1088" y="1183"/>
                <a:ext cx="15" cy="12"/>
              </a:xfrm>
              <a:custGeom>
                <a:avLst/>
                <a:gdLst>
                  <a:gd name="T0" fmla="*/ 6 w 6"/>
                  <a:gd name="T1" fmla="*/ 0 h 5"/>
                  <a:gd name="T2" fmla="*/ 2 w 6"/>
                  <a:gd name="T3" fmla="*/ 4 h 5"/>
                  <a:gd name="T4" fmla="*/ 0 w 6"/>
                  <a:gd name="T5" fmla="*/ 5 h 5"/>
                  <a:gd name="T6" fmla="*/ 6 w 6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5">
                    <a:moveTo>
                      <a:pt x="6" y="0"/>
                    </a:moveTo>
                    <a:cubicBezTo>
                      <a:pt x="6" y="2"/>
                      <a:pt x="3" y="2"/>
                      <a:pt x="2" y="4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1" y="2"/>
                      <a:pt x="3" y="1"/>
                      <a:pt x="6" y="0"/>
                    </a:cubicBezTo>
                    <a:close/>
                  </a:path>
                </a:pathLst>
              </a:custGeom>
              <a:solidFill>
                <a:srgbClr val="F69C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4" name="Freeform 1951"/>
              <p:cNvSpPr/>
              <p:nvPr/>
            </p:nvSpPr>
            <p:spPr bwMode="auto">
              <a:xfrm>
                <a:off x="1138" y="1140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2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rgbClr val="FE70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5" name="Freeform 1952"/>
              <p:cNvSpPr/>
              <p:nvPr/>
            </p:nvSpPr>
            <p:spPr bwMode="auto">
              <a:xfrm>
                <a:off x="1038" y="1299"/>
                <a:ext cx="12" cy="15"/>
              </a:xfrm>
              <a:custGeom>
                <a:avLst/>
                <a:gdLst>
                  <a:gd name="T0" fmla="*/ 5 w 5"/>
                  <a:gd name="T1" fmla="*/ 1 h 6"/>
                  <a:gd name="T2" fmla="*/ 0 w 5"/>
                  <a:gd name="T3" fmla="*/ 6 h 6"/>
                  <a:gd name="T4" fmla="*/ 2 w 5"/>
                  <a:gd name="T5" fmla="*/ 0 h 6"/>
                  <a:gd name="T6" fmla="*/ 5 w 5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6">
                    <a:moveTo>
                      <a:pt x="5" y="1"/>
                    </a:moveTo>
                    <a:cubicBezTo>
                      <a:pt x="4" y="3"/>
                      <a:pt x="3" y="5"/>
                      <a:pt x="0" y="6"/>
                    </a:cubicBezTo>
                    <a:cubicBezTo>
                      <a:pt x="0" y="4"/>
                      <a:pt x="1" y="2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solidFill>
                <a:srgbClr val="7B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6" name="Freeform 1953"/>
              <p:cNvSpPr/>
              <p:nvPr/>
            </p:nvSpPr>
            <p:spPr bwMode="auto">
              <a:xfrm>
                <a:off x="1034" y="1314"/>
                <a:ext cx="14" cy="7"/>
              </a:xfrm>
              <a:custGeom>
                <a:avLst/>
                <a:gdLst>
                  <a:gd name="T0" fmla="*/ 2 w 6"/>
                  <a:gd name="T1" fmla="*/ 0 h 3"/>
                  <a:gd name="T2" fmla="*/ 6 w 6"/>
                  <a:gd name="T3" fmla="*/ 2 h 3"/>
                  <a:gd name="T4" fmla="*/ 0 w 6"/>
                  <a:gd name="T5" fmla="*/ 3 h 3"/>
                  <a:gd name="T6" fmla="*/ 2 w 6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3">
                    <a:moveTo>
                      <a:pt x="2" y="0"/>
                    </a:moveTo>
                    <a:cubicBezTo>
                      <a:pt x="3" y="2"/>
                      <a:pt x="5" y="0"/>
                      <a:pt x="6" y="2"/>
                    </a:cubicBezTo>
                    <a:cubicBezTo>
                      <a:pt x="4" y="3"/>
                      <a:pt x="2" y="3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7B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7" name="Freeform 1954"/>
              <p:cNvSpPr/>
              <p:nvPr/>
            </p:nvSpPr>
            <p:spPr bwMode="auto">
              <a:xfrm>
                <a:off x="1416" y="453"/>
                <a:ext cx="128" cy="69"/>
              </a:xfrm>
              <a:custGeom>
                <a:avLst/>
                <a:gdLst>
                  <a:gd name="T0" fmla="*/ 3 w 54"/>
                  <a:gd name="T1" fmla="*/ 28 h 29"/>
                  <a:gd name="T2" fmla="*/ 2 w 54"/>
                  <a:gd name="T3" fmla="*/ 24 h 29"/>
                  <a:gd name="T4" fmla="*/ 6 w 54"/>
                  <a:gd name="T5" fmla="*/ 18 h 29"/>
                  <a:gd name="T6" fmla="*/ 7 w 54"/>
                  <a:gd name="T7" fmla="*/ 12 h 29"/>
                  <a:gd name="T8" fmla="*/ 7 w 54"/>
                  <a:gd name="T9" fmla="*/ 12 h 29"/>
                  <a:gd name="T10" fmla="*/ 10 w 54"/>
                  <a:gd name="T11" fmla="*/ 9 h 29"/>
                  <a:gd name="T12" fmla="*/ 14 w 54"/>
                  <a:gd name="T13" fmla="*/ 2 h 29"/>
                  <a:gd name="T14" fmla="*/ 14 w 54"/>
                  <a:gd name="T15" fmla="*/ 1 h 29"/>
                  <a:gd name="T16" fmla="*/ 16 w 54"/>
                  <a:gd name="T17" fmla="*/ 1 h 29"/>
                  <a:gd name="T18" fmla="*/ 40 w 54"/>
                  <a:gd name="T19" fmla="*/ 3 h 29"/>
                  <a:gd name="T20" fmla="*/ 50 w 54"/>
                  <a:gd name="T21" fmla="*/ 6 h 29"/>
                  <a:gd name="T22" fmla="*/ 51 w 54"/>
                  <a:gd name="T23" fmla="*/ 19 h 29"/>
                  <a:gd name="T24" fmla="*/ 36 w 54"/>
                  <a:gd name="T25" fmla="*/ 19 h 29"/>
                  <a:gd name="T26" fmla="*/ 29 w 54"/>
                  <a:gd name="T27" fmla="*/ 20 h 29"/>
                  <a:gd name="T28" fmla="*/ 13 w 54"/>
                  <a:gd name="T29" fmla="*/ 22 h 29"/>
                  <a:gd name="T30" fmla="*/ 10 w 54"/>
                  <a:gd name="T31" fmla="*/ 21 h 29"/>
                  <a:gd name="T32" fmla="*/ 5 w 54"/>
                  <a:gd name="T33" fmla="*/ 26 h 29"/>
                  <a:gd name="T34" fmla="*/ 5 w 54"/>
                  <a:gd name="T35" fmla="*/ 28 h 29"/>
                  <a:gd name="T36" fmla="*/ 3 w 54"/>
                  <a:gd name="T37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29">
                    <a:moveTo>
                      <a:pt x="3" y="28"/>
                    </a:moveTo>
                    <a:cubicBezTo>
                      <a:pt x="3" y="27"/>
                      <a:pt x="3" y="25"/>
                      <a:pt x="2" y="24"/>
                    </a:cubicBezTo>
                    <a:cubicBezTo>
                      <a:pt x="0" y="20"/>
                      <a:pt x="1" y="18"/>
                      <a:pt x="6" y="18"/>
                    </a:cubicBezTo>
                    <a:cubicBezTo>
                      <a:pt x="8" y="16"/>
                      <a:pt x="6" y="14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10" y="12"/>
                      <a:pt x="11" y="11"/>
                      <a:pt x="10" y="9"/>
                    </a:cubicBezTo>
                    <a:cubicBezTo>
                      <a:pt x="10" y="6"/>
                      <a:pt x="12" y="4"/>
                      <a:pt x="14" y="2"/>
                    </a:cubicBezTo>
                    <a:cubicBezTo>
                      <a:pt x="14" y="2"/>
                      <a:pt x="14" y="2"/>
                      <a:pt x="14" y="1"/>
                    </a:cubicBezTo>
                    <a:cubicBezTo>
                      <a:pt x="15" y="1"/>
                      <a:pt x="15" y="1"/>
                      <a:pt x="16" y="1"/>
                    </a:cubicBezTo>
                    <a:cubicBezTo>
                      <a:pt x="24" y="0"/>
                      <a:pt x="32" y="1"/>
                      <a:pt x="40" y="3"/>
                    </a:cubicBezTo>
                    <a:cubicBezTo>
                      <a:pt x="43" y="4"/>
                      <a:pt x="47" y="4"/>
                      <a:pt x="50" y="6"/>
                    </a:cubicBezTo>
                    <a:cubicBezTo>
                      <a:pt x="53" y="9"/>
                      <a:pt x="54" y="16"/>
                      <a:pt x="51" y="19"/>
                    </a:cubicBezTo>
                    <a:cubicBezTo>
                      <a:pt x="46" y="19"/>
                      <a:pt x="41" y="18"/>
                      <a:pt x="36" y="19"/>
                    </a:cubicBezTo>
                    <a:cubicBezTo>
                      <a:pt x="34" y="19"/>
                      <a:pt x="31" y="19"/>
                      <a:pt x="29" y="20"/>
                    </a:cubicBezTo>
                    <a:cubicBezTo>
                      <a:pt x="24" y="23"/>
                      <a:pt x="19" y="23"/>
                      <a:pt x="13" y="22"/>
                    </a:cubicBezTo>
                    <a:cubicBezTo>
                      <a:pt x="12" y="21"/>
                      <a:pt x="11" y="21"/>
                      <a:pt x="10" y="21"/>
                    </a:cubicBezTo>
                    <a:cubicBezTo>
                      <a:pt x="5" y="20"/>
                      <a:pt x="4" y="20"/>
                      <a:pt x="5" y="26"/>
                    </a:cubicBezTo>
                    <a:cubicBezTo>
                      <a:pt x="5" y="27"/>
                      <a:pt x="5" y="28"/>
                      <a:pt x="5" y="28"/>
                    </a:cubicBezTo>
                    <a:cubicBezTo>
                      <a:pt x="4" y="29"/>
                      <a:pt x="3" y="29"/>
                      <a:pt x="3" y="28"/>
                    </a:cubicBezTo>
                    <a:close/>
                  </a:path>
                </a:pathLst>
              </a:custGeom>
              <a:solidFill>
                <a:srgbClr val="B1F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8" name="Freeform 1955"/>
              <p:cNvSpPr/>
              <p:nvPr/>
            </p:nvSpPr>
            <p:spPr bwMode="auto">
              <a:xfrm>
                <a:off x="1454" y="451"/>
                <a:ext cx="92" cy="50"/>
              </a:xfrm>
              <a:custGeom>
                <a:avLst/>
                <a:gdLst>
                  <a:gd name="T0" fmla="*/ 36 w 39"/>
                  <a:gd name="T1" fmla="*/ 20 h 21"/>
                  <a:gd name="T2" fmla="*/ 34 w 39"/>
                  <a:gd name="T3" fmla="*/ 9 h 21"/>
                  <a:gd name="T4" fmla="*/ 26 w 39"/>
                  <a:gd name="T5" fmla="*/ 6 h 21"/>
                  <a:gd name="T6" fmla="*/ 24 w 39"/>
                  <a:gd name="T7" fmla="*/ 6 h 21"/>
                  <a:gd name="T8" fmla="*/ 10 w 39"/>
                  <a:gd name="T9" fmla="*/ 2 h 21"/>
                  <a:gd name="T10" fmla="*/ 8 w 39"/>
                  <a:gd name="T11" fmla="*/ 2 h 21"/>
                  <a:gd name="T12" fmla="*/ 0 w 39"/>
                  <a:gd name="T13" fmla="*/ 2 h 21"/>
                  <a:gd name="T14" fmla="*/ 7 w 39"/>
                  <a:gd name="T15" fmla="*/ 1 h 21"/>
                  <a:gd name="T16" fmla="*/ 27 w 39"/>
                  <a:gd name="T17" fmla="*/ 3 h 21"/>
                  <a:gd name="T18" fmla="*/ 36 w 39"/>
                  <a:gd name="T19" fmla="*/ 9 h 21"/>
                  <a:gd name="T20" fmla="*/ 38 w 39"/>
                  <a:gd name="T21" fmla="*/ 21 h 21"/>
                  <a:gd name="T22" fmla="*/ 36 w 39"/>
                  <a:gd name="T23" fmla="*/ 21 h 21"/>
                  <a:gd name="T24" fmla="*/ 36 w 39"/>
                  <a:gd name="T25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9" h="21">
                    <a:moveTo>
                      <a:pt x="36" y="20"/>
                    </a:moveTo>
                    <a:cubicBezTo>
                      <a:pt x="37" y="16"/>
                      <a:pt x="35" y="13"/>
                      <a:pt x="34" y="9"/>
                    </a:cubicBezTo>
                    <a:cubicBezTo>
                      <a:pt x="31" y="10"/>
                      <a:pt x="31" y="1"/>
                      <a:pt x="26" y="6"/>
                    </a:cubicBezTo>
                    <a:cubicBezTo>
                      <a:pt x="25" y="7"/>
                      <a:pt x="25" y="6"/>
                      <a:pt x="24" y="6"/>
                    </a:cubicBezTo>
                    <a:cubicBezTo>
                      <a:pt x="20" y="3"/>
                      <a:pt x="14" y="4"/>
                      <a:pt x="10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6" y="6"/>
                      <a:pt x="3" y="4"/>
                      <a:pt x="0" y="2"/>
                    </a:cubicBezTo>
                    <a:cubicBezTo>
                      <a:pt x="2" y="1"/>
                      <a:pt x="4" y="0"/>
                      <a:pt x="7" y="1"/>
                    </a:cubicBezTo>
                    <a:cubicBezTo>
                      <a:pt x="13" y="1"/>
                      <a:pt x="20" y="1"/>
                      <a:pt x="27" y="3"/>
                    </a:cubicBezTo>
                    <a:cubicBezTo>
                      <a:pt x="31" y="4"/>
                      <a:pt x="34" y="5"/>
                      <a:pt x="36" y="9"/>
                    </a:cubicBezTo>
                    <a:cubicBezTo>
                      <a:pt x="39" y="12"/>
                      <a:pt x="39" y="16"/>
                      <a:pt x="38" y="21"/>
                    </a:cubicBezTo>
                    <a:cubicBezTo>
                      <a:pt x="37" y="21"/>
                      <a:pt x="37" y="21"/>
                      <a:pt x="36" y="21"/>
                    </a:cubicBezTo>
                    <a:cubicBezTo>
                      <a:pt x="36" y="21"/>
                      <a:pt x="35" y="21"/>
                      <a:pt x="36" y="20"/>
                    </a:cubicBezTo>
                    <a:close/>
                  </a:path>
                </a:pathLst>
              </a:custGeom>
              <a:solidFill>
                <a:srgbClr val="BDF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699" name="Freeform 1956"/>
              <p:cNvSpPr/>
              <p:nvPr/>
            </p:nvSpPr>
            <p:spPr bwMode="auto">
              <a:xfrm>
                <a:off x="1501" y="508"/>
                <a:ext cx="43" cy="43"/>
              </a:xfrm>
              <a:custGeom>
                <a:avLst/>
                <a:gdLst>
                  <a:gd name="T0" fmla="*/ 10 w 18"/>
                  <a:gd name="T1" fmla="*/ 15 h 18"/>
                  <a:gd name="T2" fmla="*/ 0 w 18"/>
                  <a:gd name="T3" fmla="*/ 16 h 18"/>
                  <a:gd name="T4" fmla="*/ 2 w 18"/>
                  <a:gd name="T5" fmla="*/ 14 h 18"/>
                  <a:gd name="T6" fmla="*/ 15 w 18"/>
                  <a:gd name="T7" fmla="*/ 0 h 18"/>
                  <a:gd name="T8" fmla="*/ 16 w 18"/>
                  <a:gd name="T9" fmla="*/ 0 h 18"/>
                  <a:gd name="T10" fmla="*/ 18 w 18"/>
                  <a:gd name="T11" fmla="*/ 2 h 18"/>
                  <a:gd name="T12" fmla="*/ 18 w 18"/>
                  <a:gd name="T13" fmla="*/ 4 h 18"/>
                  <a:gd name="T14" fmla="*/ 10 w 18"/>
                  <a:gd name="T1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8">
                    <a:moveTo>
                      <a:pt x="10" y="15"/>
                    </a:moveTo>
                    <a:cubicBezTo>
                      <a:pt x="7" y="16"/>
                      <a:pt x="4" y="18"/>
                      <a:pt x="0" y="16"/>
                    </a:cubicBezTo>
                    <a:cubicBezTo>
                      <a:pt x="0" y="15"/>
                      <a:pt x="1" y="14"/>
                      <a:pt x="2" y="14"/>
                    </a:cubicBezTo>
                    <a:cubicBezTo>
                      <a:pt x="9" y="12"/>
                      <a:pt x="13" y="7"/>
                      <a:pt x="15" y="0"/>
                    </a:cubicBezTo>
                    <a:cubicBezTo>
                      <a:pt x="15" y="0"/>
                      <a:pt x="16" y="0"/>
                      <a:pt x="16" y="0"/>
                    </a:cubicBezTo>
                    <a:cubicBezTo>
                      <a:pt x="17" y="0"/>
                      <a:pt x="17" y="1"/>
                      <a:pt x="18" y="2"/>
                    </a:cubicBezTo>
                    <a:cubicBezTo>
                      <a:pt x="18" y="2"/>
                      <a:pt x="18" y="3"/>
                      <a:pt x="18" y="4"/>
                    </a:cubicBezTo>
                    <a:cubicBezTo>
                      <a:pt x="16" y="9"/>
                      <a:pt x="14" y="12"/>
                      <a:pt x="10" y="15"/>
                    </a:cubicBezTo>
                    <a:close/>
                  </a:path>
                </a:pathLst>
              </a:custGeom>
              <a:solidFill>
                <a:srgbClr val="94F1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0" name="Freeform 1957"/>
              <p:cNvSpPr/>
              <p:nvPr/>
            </p:nvSpPr>
            <p:spPr bwMode="auto">
              <a:xfrm>
                <a:off x="1373" y="479"/>
                <a:ext cx="19" cy="46"/>
              </a:xfrm>
              <a:custGeom>
                <a:avLst/>
                <a:gdLst>
                  <a:gd name="T0" fmla="*/ 7 w 8"/>
                  <a:gd name="T1" fmla="*/ 10 h 19"/>
                  <a:gd name="T2" fmla="*/ 6 w 8"/>
                  <a:gd name="T3" fmla="*/ 19 h 19"/>
                  <a:gd name="T4" fmla="*/ 4 w 8"/>
                  <a:gd name="T5" fmla="*/ 15 h 19"/>
                  <a:gd name="T6" fmla="*/ 1 w 8"/>
                  <a:gd name="T7" fmla="*/ 6 h 19"/>
                  <a:gd name="T8" fmla="*/ 0 w 8"/>
                  <a:gd name="T9" fmla="*/ 4 h 19"/>
                  <a:gd name="T10" fmla="*/ 0 w 8"/>
                  <a:gd name="T11" fmla="*/ 0 h 19"/>
                  <a:gd name="T12" fmla="*/ 5 w 8"/>
                  <a:gd name="T13" fmla="*/ 2 h 19"/>
                  <a:gd name="T14" fmla="*/ 7 w 8"/>
                  <a:gd name="T15" fmla="*/ 1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9">
                    <a:moveTo>
                      <a:pt x="7" y="10"/>
                    </a:moveTo>
                    <a:cubicBezTo>
                      <a:pt x="7" y="13"/>
                      <a:pt x="8" y="16"/>
                      <a:pt x="6" y="19"/>
                    </a:cubicBezTo>
                    <a:cubicBezTo>
                      <a:pt x="4" y="19"/>
                      <a:pt x="4" y="17"/>
                      <a:pt x="4" y="15"/>
                    </a:cubicBezTo>
                    <a:cubicBezTo>
                      <a:pt x="6" y="11"/>
                      <a:pt x="4" y="9"/>
                      <a:pt x="1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2" y="0"/>
                      <a:pt x="3" y="1"/>
                      <a:pt x="5" y="2"/>
                    </a:cubicBezTo>
                    <a:cubicBezTo>
                      <a:pt x="6" y="4"/>
                      <a:pt x="7" y="7"/>
                      <a:pt x="7" y="10"/>
                    </a:cubicBezTo>
                    <a:close/>
                  </a:path>
                </a:pathLst>
              </a:custGeom>
              <a:solidFill>
                <a:srgbClr val="C5DB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1" name="Freeform 1958"/>
              <p:cNvSpPr/>
              <p:nvPr/>
            </p:nvSpPr>
            <p:spPr bwMode="auto">
              <a:xfrm>
                <a:off x="1525" y="517"/>
                <a:ext cx="19" cy="27"/>
              </a:xfrm>
              <a:custGeom>
                <a:avLst/>
                <a:gdLst>
                  <a:gd name="T0" fmla="*/ 0 w 8"/>
                  <a:gd name="T1" fmla="*/ 11 h 11"/>
                  <a:gd name="T2" fmla="*/ 8 w 8"/>
                  <a:gd name="T3" fmla="*/ 0 h 11"/>
                  <a:gd name="T4" fmla="*/ 4 w 8"/>
                  <a:gd name="T5" fmla="*/ 10 h 11"/>
                  <a:gd name="T6" fmla="*/ 0 w 8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1">
                    <a:moveTo>
                      <a:pt x="0" y="11"/>
                    </a:moveTo>
                    <a:cubicBezTo>
                      <a:pt x="3" y="8"/>
                      <a:pt x="5" y="4"/>
                      <a:pt x="8" y="0"/>
                    </a:cubicBezTo>
                    <a:cubicBezTo>
                      <a:pt x="8" y="4"/>
                      <a:pt x="4" y="6"/>
                      <a:pt x="4" y="10"/>
                    </a:cubicBezTo>
                    <a:cubicBezTo>
                      <a:pt x="2" y="10"/>
                      <a:pt x="1" y="11"/>
                      <a:pt x="0" y="11"/>
                    </a:cubicBezTo>
                    <a:close/>
                  </a:path>
                </a:pathLst>
              </a:custGeom>
              <a:solidFill>
                <a:srgbClr val="B1F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2" name="Freeform 1959"/>
              <p:cNvSpPr/>
              <p:nvPr/>
            </p:nvSpPr>
            <p:spPr bwMode="auto">
              <a:xfrm>
                <a:off x="1537" y="501"/>
                <a:ext cx="7" cy="12"/>
              </a:xfrm>
              <a:custGeom>
                <a:avLst/>
                <a:gdLst>
                  <a:gd name="T0" fmla="*/ 3 w 3"/>
                  <a:gd name="T1" fmla="*/ 5 h 5"/>
                  <a:gd name="T2" fmla="*/ 2 w 3"/>
                  <a:gd name="T3" fmla="*/ 4 h 5"/>
                  <a:gd name="T4" fmla="*/ 1 w 3"/>
                  <a:gd name="T5" fmla="*/ 0 h 5"/>
                  <a:gd name="T6" fmla="*/ 3 w 3"/>
                  <a:gd name="T7" fmla="*/ 0 h 5"/>
                  <a:gd name="T8" fmla="*/ 3 w 3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3" y="5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2"/>
                      <a:pt x="0" y="1"/>
                      <a:pt x="1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1"/>
                      <a:pt x="3" y="3"/>
                      <a:pt x="3" y="5"/>
                    </a:cubicBezTo>
                    <a:close/>
                  </a:path>
                </a:pathLst>
              </a:custGeom>
              <a:solidFill>
                <a:srgbClr val="B1F5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3" name="Freeform 1960"/>
              <p:cNvSpPr/>
              <p:nvPr/>
            </p:nvSpPr>
            <p:spPr bwMode="auto">
              <a:xfrm>
                <a:off x="1359" y="482"/>
                <a:ext cx="35" cy="83"/>
              </a:xfrm>
              <a:custGeom>
                <a:avLst/>
                <a:gdLst>
                  <a:gd name="T0" fmla="*/ 6 w 15"/>
                  <a:gd name="T1" fmla="*/ 3 h 35"/>
                  <a:gd name="T2" fmla="*/ 8 w 15"/>
                  <a:gd name="T3" fmla="*/ 5 h 35"/>
                  <a:gd name="T4" fmla="*/ 11 w 15"/>
                  <a:gd name="T5" fmla="*/ 14 h 35"/>
                  <a:gd name="T6" fmla="*/ 12 w 15"/>
                  <a:gd name="T7" fmla="*/ 18 h 35"/>
                  <a:gd name="T8" fmla="*/ 14 w 15"/>
                  <a:gd name="T9" fmla="*/ 22 h 35"/>
                  <a:gd name="T10" fmla="*/ 13 w 15"/>
                  <a:gd name="T11" fmla="*/ 29 h 35"/>
                  <a:gd name="T12" fmla="*/ 11 w 15"/>
                  <a:gd name="T13" fmla="*/ 32 h 35"/>
                  <a:gd name="T14" fmla="*/ 4 w 15"/>
                  <a:gd name="T15" fmla="*/ 33 h 35"/>
                  <a:gd name="T16" fmla="*/ 2 w 15"/>
                  <a:gd name="T17" fmla="*/ 26 h 35"/>
                  <a:gd name="T18" fmla="*/ 2 w 15"/>
                  <a:gd name="T19" fmla="*/ 24 h 35"/>
                  <a:gd name="T20" fmla="*/ 5 w 15"/>
                  <a:gd name="T21" fmla="*/ 26 h 35"/>
                  <a:gd name="T22" fmla="*/ 5 w 15"/>
                  <a:gd name="T23" fmla="*/ 28 h 35"/>
                  <a:gd name="T24" fmla="*/ 4 w 15"/>
                  <a:gd name="T25" fmla="*/ 17 h 35"/>
                  <a:gd name="T26" fmla="*/ 3 w 15"/>
                  <a:gd name="T27" fmla="*/ 15 h 35"/>
                  <a:gd name="T28" fmla="*/ 1 w 15"/>
                  <a:gd name="T29" fmla="*/ 8 h 35"/>
                  <a:gd name="T30" fmla="*/ 1 w 15"/>
                  <a:gd name="T31" fmla="*/ 6 h 35"/>
                  <a:gd name="T32" fmla="*/ 1 w 15"/>
                  <a:gd name="T33" fmla="*/ 2 h 35"/>
                  <a:gd name="T34" fmla="*/ 6 w 15"/>
                  <a:gd name="T35" fmla="*/ 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" h="35">
                    <a:moveTo>
                      <a:pt x="6" y="3"/>
                    </a:moveTo>
                    <a:cubicBezTo>
                      <a:pt x="7" y="4"/>
                      <a:pt x="7" y="4"/>
                      <a:pt x="8" y="5"/>
                    </a:cubicBezTo>
                    <a:cubicBezTo>
                      <a:pt x="9" y="8"/>
                      <a:pt x="11" y="10"/>
                      <a:pt x="11" y="14"/>
                    </a:cubicBezTo>
                    <a:cubicBezTo>
                      <a:pt x="11" y="15"/>
                      <a:pt x="11" y="17"/>
                      <a:pt x="12" y="18"/>
                    </a:cubicBezTo>
                    <a:cubicBezTo>
                      <a:pt x="13" y="19"/>
                      <a:pt x="14" y="21"/>
                      <a:pt x="14" y="22"/>
                    </a:cubicBezTo>
                    <a:cubicBezTo>
                      <a:pt x="15" y="24"/>
                      <a:pt x="15" y="27"/>
                      <a:pt x="13" y="29"/>
                    </a:cubicBezTo>
                    <a:cubicBezTo>
                      <a:pt x="12" y="29"/>
                      <a:pt x="11" y="31"/>
                      <a:pt x="11" y="32"/>
                    </a:cubicBezTo>
                    <a:cubicBezTo>
                      <a:pt x="8" y="35"/>
                      <a:pt x="6" y="35"/>
                      <a:pt x="4" y="33"/>
                    </a:cubicBezTo>
                    <a:cubicBezTo>
                      <a:pt x="3" y="31"/>
                      <a:pt x="3" y="28"/>
                      <a:pt x="2" y="26"/>
                    </a:cubicBezTo>
                    <a:cubicBezTo>
                      <a:pt x="2" y="25"/>
                      <a:pt x="0" y="24"/>
                      <a:pt x="2" y="24"/>
                    </a:cubicBezTo>
                    <a:cubicBezTo>
                      <a:pt x="3" y="23"/>
                      <a:pt x="4" y="24"/>
                      <a:pt x="5" y="26"/>
                    </a:cubicBezTo>
                    <a:cubicBezTo>
                      <a:pt x="5" y="26"/>
                      <a:pt x="5" y="27"/>
                      <a:pt x="5" y="28"/>
                    </a:cubicBezTo>
                    <a:cubicBezTo>
                      <a:pt x="5" y="24"/>
                      <a:pt x="8" y="21"/>
                      <a:pt x="4" y="17"/>
                    </a:cubicBezTo>
                    <a:cubicBezTo>
                      <a:pt x="3" y="17"/>
                      <a:pt x="3" y="16"/>
                      <a:pt x="3" y="15"/>
                    </a:cubicBezTo>
                    <a:cubicBezTo>
                      <a:pt x="7" y="11"/>
                      <a:pt x="1" y="10"/>
                      <a:pt x="1" y="8"/>
                    </a:cubicBezTo>
                    <a:cubicBezTo>
                      <a:pt x="0" y="7"/>
                      <a:pt x="1" y="6"/>
                      <a:pt x="1" y="6"/>
                    </a:cubicBezTo>
                    <a:cubicBezTo>
                      <a:pt x="1" y="4"/>
                      <a:pt x="1" y="3"/>
                      <a:pt x="1" y="2"/>
                    </a:cubicBezTo>
                    <a:cubicBezTo>
                      <a:pt x="3" y="0"/>
                      <a:pt x="4" y="3"/>
                      <a:pt x="6" y="3"/>
                    </a:cubicBezTo>
                    <a:close/>
                  </a:path>
                </a:pathLst>
              </a:custGeom>
              <a:solidFill>
                <a:srgbClr val="737A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4" name="Freeform 1961"/>
              <p:cNvSpPr/>
              <p:nvPr/>
            </p:nvSpPr>
            <p:spPr bwMode="auto">
              <a:xfrm>
                <a:off x="936" y="948"/>
                <a:ext cx="79" cy="99"/>
              </a:xfrm>
              <a:custGeom>
                <a:avLst/>
                <a:gdLst>
                  <a:gd name="T0" fmla="*/ 32 w 33"/>
                  <a:gd name="T1" fmla="*/ 7 h 42"/>
                  <a:gd name="T2" fmla="*/ 29 w 33"/>
                  <a:gd name="T3" fmla="*/ 15 h 42"/>
                  <a:gd name="T4" fmla="*/ 28 w 33"/>
                  <a:gd name="T5" fmla="*/ 13 h 42"/>
                  <a:gd name="T6" fmla="*/ 26 w 33"/>
                  <a:gd name="T7" fmla="*/ 12 h 42"/>
                  <a:gd name="T8" fmla="*/ 27 w 33"/>
                  <a:gd name="T9" fmla="*/ 14 h 42"/>
                  <a:gd name="T10" fmla="*/ 27 w 33"/>
                  <a:gd name="T11" fmla="*/ 15 h 42"/>
                  <a:gd name="T12" fmla="*/ 23 w 33"/>
                  <a:gd name="T13" fmla="*/ 23 h 42"/>
                  <a:gd name="T14" fmla="*/ 21 w 33"/>
                  <a:gd name="T15" fmla="*/ 25 h 42"/>
                  <a:gd name="T16" fmla="*/ 18 w 33"/>
                  <a:gd name="T17" fmla="*/ 20 h 42"/>
                  <a:gd name="T18" fmla="*/ 18 w 33"/>
                  <a:gd name="T19" fmla="*/ 19 h 42"/>
                  <a:gd name="T20" fmla="*/ 17 w 33"/>
                  <a:gd name="T21" fmla="*/ 20 h 42"/>
                  <a:gd name="T22" fmla="*/ 17 w 33"/>
                  <a:gd name="T23" fmla="*/ 21 h 42"/>
                  <a:gd name="T24" fmla="*/ 17 w 33"/>
                  <a:gd name="T25" fmla="*/ 24 h 42"/>
                  <a:gd name="T26" fmla="*/ 17 w 33"/>
                  <a:gd name="T27" fmla="*/ 30 h 42"/>
                  <a:gd name="T28" fmla="*/ 17 w 33"/>
                  <a:gd name="T29" fmla="*/ 30 h 42"/>
                  <a:gd name="T30" fmla="*/ 17 w 33"/>
                  <a:gd name="T31" fmla="*/ 34 h 42"/>
                  <a:gd name="T32" fmla="*/ 15 w 33"/>
                  <a:gd name="T33" fmla="*/ 36 h 42"/>
                  <a:gd name="T34" fmla="*/ 12 w 33"/>
                  <a:gd name="T35" fmla="*/ 39 h 42"/>
                  <a:gd name="T36" fmla="*/ 8 w 33"/>
                  <a:gd name="T37" fmla="*/ 39 h 42"/>
                  <a:gd name="T38" fmla="*/ 1 w 33"/>
                  <a:gd name="T39" fmla="*/ 39 h 42"/>
                  <a:gd name="T40" fmla="*/ 1 w 33"/>
                  <a:gd name="T41" fmla="*/ 39 h 42"/>
                  <a:gd name="T42" fmla="*/ 1 w 33"/>
                  <a:gd name="T43" fmla="*/ 36 h 42"/>
                  <a:gd name="T44" fmla="*/ 10 w 33"/>
                  <a:gd name="T45" fmla="*/ 33 h 42"/>
                  <a:gd name="T46" fmla="*/ 7 w 33"/>
                  <a:gd name="T47" fmla="*/ 24 h 42"/>
                  <a:gd name="T48" fmla="*/ 2 w 33"/>
                  <a:gd name="T49" fmla="*/ 24 h 42"/>
                  <a:gd name="T50" fmla="*/ 0 w 33"/>
                  <a:gd name="T51" fmla="*/ 23 h 42"/>
                  <a:gd name="T52" fmla="*/ 0 w 33"/>
                  <a:gd name="T53" fmla="*/ 22 h 42"/>
                  <a:gd name="T54" fmla="*/ 4 w 33"/>
                  <a:gd name="T55" fmla="*/ 15 h 42"/>
                  <a:gd name="T56" fmla="*/ 6 w 33"/>
                  <a:gd name="T57" fmla="*/ 12 h 42"/>
                  <a:gd name="T58" fmla="*/ 11 w 33"/>
                  <a:gd name="T59" fmla="*/ 4 h 42"/>
                  <a:gd name="T60" fmla="*/ 19 w 33"/>
                  <a:gd name="T61" fmla="*/ 6 h 42"/>
                  <a:gd name="T62" fmla="*/ 22 w 33"/>
                  <a:gd name="T63" fmla="*/ 7 h 42"/>
                  <a:gd name="T64" fmla="*/ 19 w 33"/>
                  <a:gd name="T65" fmla="*/ 6 h 42"/>
                  <a:gd name="T66" fmla="*/ 24 w 33"/>
                  <a:gd name="T67" fmla="*/ 1 h 42"/>
                  <a:gd name="T68" fmla="*/ 31 w 33"/>
                  <a:gd name="T69" fmla="*/ 5 h 42"/>
                  <a:gd name="T70" fmla="*/ 32 w 33"/>
                  <a:gd name="T71" fmla="*/ 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3" h="42">
                    <a:moveTo>
                      <a:pt x="32" y="7"/>
                    </a:moveTo>
                    <a:cubicBezTo>
                      <a:pt x="30" y="9"/>
                      <a:pt x="33" y="13"/>
                      <a:pt x="29" y="15"/>
                    </a:cubicBezTo>
                    <a:cubicBezTo>
                      <a:pt x="29" y="14"/>
                      <a:pt x="29" y="13"/>
                      <a:pt x="28" y="13"/>
                    </a:cubicBezTo>
                    <a:cubicBezTo>
                      <a:pt x="28" y="12"/>
                      <a:pt x="27" y="12"/>
                      <a:pt x="26" y="12"/>
                    </a:cubicBezTo>
                    <a:cubicBezTo>
                      <a:pt x="26" y="14"/>
                      <a:pt x="28" y="13"/>
                      <a:pt x="27" y="14"/>
                    </a:cubicBezTo>
                    <a:cubicBezTo>
                      <a:pt x="27" y="14"/>
                      <a:pt x="27" y="15"/>
                      <a:pt x="27" y="15"/>
                    </a:cubicBezTo>
                    <a:cubicBezTo>
                      <a:pt x="25" y="18"/>
                      <a:pt x="22" y="20"/>
                      <a:pt x="23" y="23"/>
                    </a:cubicBezTo>
                    <a:cubicBezTo>
                      <a:pt x="23" y="24"/>
                      <a:pt x="22" y="24"/>
                      <a:pt x="21" y="25"/>
                    </a:cubicBezTo>
                    <a:cubicBezTo>
                      <a:pt x="20" y="23"/>
                      <a:pt x="19" y="22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20"/>
                      <a:pt x="17" y="20"/>
                    </a:cubicBezTo>
                    <a:cubicBezTo>
                      <a:pt x="17" y="20"/>
                      <a:pt x="17" y="21"/>
                      <a:pt x="17" y="21"/>
                    </a:cubicBezTo>
                    <a:cubicBezTo>
                      <a:pt x="17" y="22"/>
                      <a:pt x="15" y="23"/>
                      <a:pt x="17" y="24"/>
                    </a:cubicBezTo>
                    <a:cubicBezTo>
                      <a:pt x="17" y="26"/>
                      <a:pt x="13" y="28"/>
                      <a:pt x="17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8" y="31"/>
                      <a:pt x="15" y="33"/>
                      <a:pt x="17" y="34"/>
                    </a:cubicBezTo>
                    <a:cubicBezTo>
                      <a:pt x="16" y="35"/>
                      <a:pt x="15" y="36"/>
                      <a:pt x="15" y="36"/>
                    </a:cubicBezTo>
                    <a:cubicBezTo>
                      <a:pt x="16" y="40"/>
                      <a:pt x="13" y="39"/>
                      <a:pt x="12" y="39"/>
                    </a:cubicBezTo>
                    <a:cubicBezTo>
                      <a:pt x="10" y="38"/>
                      <a:pt x="9" y="39"/>
                      <a:pt x="8" y="39"/>
                    </a:cubicBezTo>
                    <a:cubicBezTo>
                      <a:pt x="6" y="42"/>
                      <a:pt x="3" y="41"/>
                      <a:pt x="1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1" y="38"/>
                      <a:pt x="1" y="37"/>
                      <a:pt x="1" y="36"/>
                    </a:cubicBezTo>
                    <a:cubicBezTo>
                      <a:pt x="4" y="38"/>
                      <a:pt x="9" y="37"/>
                      <a:pt x="10" y="33"/>
                    </a:cubicBezTo>
                    <a:cubicBezTo>
                      <a:pt x="11" y="30"/>
                      <a:pt x="8" y="27"/>
                      <a:pt x="7" y="24"/>
                    </a:cubicBezTo>
                    <a:cubicBezTo>
                      <a:pt x="6" y="22"/>
                      <a:pt x="3" y="23"/>
                      <a:pt x="2" y="24"/>
                    </a:cubicBezTo>
                    <a:cubicBezTo>
                      <a:pt x="0" y="24"/>
                      <a:pt x="0" y="24"/>
                      <a:pt x="0" y="23"/>
                    </a:cubicBezTo>
                    <a:cubicBezTo>
                      <a:pt x="0" y="23"/>
                      <a:pt x="0" y="22"/>
                      <a:pt x="0" y="22"/>
                    </a:cubicBezTo>
                    <a:cubicBezTo>
                      <a:pt x="0" y="19"/>
                      <a:pt x="3" y="17"/>
                      <a:pt x="4" y="15"/>
                    </a:cubicBezTo>
                    <a:cubicBezTo>
                      <a:pt x="5" y="14"/>
                      <a:pt x="5" y="13"/>
                      <a:pt x="6" y="12"/>
                    </a:cubicBezTo>
                    <a:cubicBezTo>
                      <a:pt x="8" y="10"/>
                      <a:pt x="8" y="6"/>
                      <a:pt x="11" y="4"/>
                    </a:cubicBezTo>
                    <a:cubicBezTo>
                      <a:pt x="14" y="6"/>
                      <a:pt x="17" y="5"/>
                      <a:pt x="19" y="6"/>
                    </a:cubicBezTo>
                    <a:cubicBezTo>
                      <a:pt x="20" y="7"/>
                      <a:pt x="20" y="8"/>
                      <a:pt x="22" y="7"/>
                    </a:cubicBezTo>
                    <a:cubicBezTo>
                      <a:pt x="21" y="7"/>
                      <a:pt x="20" y="7"/>
                      <a:pt x="19" y="6"/>
                    </a:cubicBezTo>
                    <a:cubicBezTo>
                      <a:pt x="19" y="2"/>
                      <a:pt x="20" y="0"/>
                      <a:pt x="24" y="1"/>
                    </a:cubicBezTo>
                    <a:cubicBezTo>
                      <a:pt x="26" y="2"/>
                      <a:pt x="29" y="4"/>
                      <a:pt x="31" y="5"/>
                    </a:cubicBezTo>
                    <a:cubicBezTo>
                      <a:pt x="32" y="5"/>
                      <a:pt x="32" y="6"/>
                      <a:pt x="32" y="7"/>
                    </a:cubicBezTo>
                    <a:close/>
                  </a:path>
                </a:pathLst>
              </a:custGeom>
              <a:solidFill>
                <a:srgbClr val="FE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5" name="Freeform 1962"/>
              <p:cNvSpPr/>
              <p:nvPr/>
            </p:nvSpPr>
            <p:spPr bwMode="auto">
              <a:xfrm>
                <a:off x="879" y="1055"/>
                <a:ext cx="22" cy="26"/>
              </a:xfrm>
              <a:custGeom>
                <a:avLst/>
                <a:gdLst>
                  <a:gd name="T0" fmla="*/ 3 w 9"/>
                  <a:gd name="T1" fmla="*/ 4 h 11"/>
                  <a:gd name="T2" fmla="*/ 6 w 9"/>
                  <a:gd name="T3" fmla="*/ 1 h 11"/>
                  <a:gd name="T4" fmla="*/ 7 w 9"/>
                  <a:gd name="T5" fmla="*/ 1 h 11"/>
                  <a:gd name="T6" fmla="*/ 4 w 9"/>
                  <a:gd name="T7" fmla="*/ 9 h 11"/>
                  <a:gd name="T8" fmla="*/ 1 w 9"/>
                  <a:gd name="T9" fmla="*/ 10 h 11"/>
                  <a:gd name="T10" fmla="*/ 2 w 9"/>
                  <a:gd name="T11" fmla="*/ 7 h 11"/>
                  <a:gd name="T12" fmla="*/ 3 w 9"/>
                  <a:gd name="T1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1">
                    <a:moveTo>
                      <a:pt x="3" y="4"/>
                    </a:moveTo>
                    <a:cubicBezTo>
                      <a:pt x="4" y="3"/>
                      <a:pt x="5" y="2"/>
                      <a:pt x="6" y="1"/>
                    </a:cubicBezTo>
                    <a:cubicBezTo>
                      <a:pt x="6" y="1"/>
                      <a:pt x="7" y="0"/>
                      <a:pt x="7" y="1"/>
                    </a:cubicBezTo>
                    <a:cubicBezTo>
                      <a:pt x="9" y="2"/>
                      <a:pt x="6" y="9"/>
                      <a:pt x="4" y="9"/>
                    </a:cubicBezTo>
                    <a:cubicBezTo>
                      <a:pt x="3" y="9"/>
                      <a:pt x="2" y="11"/>
                      <a:pt x="1" y="10"/>
                    </a:cubicBezTo>
                    <a:cubicBezTo>
                      <a:pt x="0" y="9"/>
                      <a:pt x="2" y="8"/>
                      <a:pt x="2" y="7"/>
                    </a:cubicBezTo>
                    <a:cubicBezTo>
                      <a:pt x="2" y="6"/>
                      <a:pt x="3" y="5"/>
                      <a:pt x="3" y="4"/>
                    </a:cubicBezTo>
                    <a:close/>
                  </a:path>
                </a:pathLst>
              </a:custGeom>
              <a:solidFill>
                <a:srgbClr val="FE9D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6" name="Freeform 1963"/>
              <p:cNvSpPr/>
              <p:nvPr/>
            </p:nvSpPr>
            <p:spPr bwMode="auto">
              <a:xfrm>
                <a:off x="946" y="1112"/>
                <a:ext cx="14" cy="14"/>
              </a:xfrm>
              <a:custGeom>
                <a:avLst/>
                <a:gdLst>
                  <a:gd name="T0" fmla="*/ 5 w 6"/>
                  <a:gd name="T1" fmla="*/ 4 h 6"/>
                  <a:gd name="T2" fmla="*/ 0 w 6"/>
                  <a:gd name="T3" fmla="*/ 4 h 6"/>
                  <a:gd name="T4" fmla="*/ 3 w 6"/>
                  <a:gd name="T5" fmla="*/ 1 h 6"/>
                  <a:gd name="T6" fmla="*/ 5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5" y="4"/>
                    </a:moveTo>
                    <a:cubicBezTo>
                      <a:pt x="3" y="4"/>
                      <a:pt x="1" y="6"/>
                      <a:pt x="0" y="4"/>
                    </a:cubicBezTo>
                    <a:cubicBezTo>
                      <a:pt x="0" y="2"/>
                      <a:pt x="1" y="1"/>
                      <a:pt x="3" y="1"/>
                    </a:cubicBezTo>
                    <a:cubicBezTo>
                      <a:pt x="6" y="0"/>
                      <a:pt x="4" y="2"/>
                      <a:pt x="5" y="4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7" name="Freeform 1964"/>
              <p:cNvSpPr/>
              <p:nvPr/>
            </p:nvSpPr>
            <p:spPr bwMode="auto">
              <a:xfrm>
                <a:off x="879" y="1195"/>
                <a:ext cx="8" cy="12"/>
              </a:xfrm>
              <a:custGeom>
                <a:avLst/>
                <a:gdLst>
                  <a:gd name="T0" fmla="*/ 2 w 3"/>
                  <a:gd name="T1" fmla="*/ 1 h 5"/>
                  <a:gd name="T2" fmla="*/ 3 w 3"/>
                  <a:gd name="T3" fmla="*/ 5 h 5"/>
                  <a:gd name="T4" fmla="*/ 0 w 3"/>
                  <a:gd name="T5" fmla="*/ 1 h 5"/>
                  <a:gd name="T6" fmla="*/ 2 w 3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2" y="1"/>
                    </a:moveTo>
                    <a:cubicBezTo>
                      <a:pt x="3" y="3"/>
                      <a:pt x="3" y="4"/>
                      <a:pt x="3" y="5"/>
                    </a:cubicBezTo>
                    <a:cubicBezTo>
                      <a:pt x="0" y="5"/>
                      <a:pt x="1" y="2"/>
                      <a:pt x="0" y="1"/>
                    </a:cubicBezTo>
                    <a:cubicBezTo>
                      <a:pt x="1" y="0"/>
                      <a:pt x="1" y="0"/>
                      <a:pt x="2" y="1"/>
                    </a:cubicBezTo>
                    <a:close/>
                  </a:path>
                </a:pathLst>
              </a:custGeom>
              <a:solidFill>
                <a:srgbClr val="FE86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8" name="Freeform 1965"/>
              <p:cNvSpPr/>
              <p:nvPr/>
            </p:nvSpPr>
            <p:spPr bwMode="auto">
              <a:xfrm>
                <a:off x="927" y="1112"/>
                <a:ext cx="9" cy="4"/>
              </a:xfrm>
              <a:custGeom>
                <a:avLst/>
                <a:gdLst>
                  <a:gd name="T0" fmla="*/ 4 w 4"/>
                  <a:gd name="T1" fmla="*/ 2 h 2"/>
                  <a:gd name="T2" fmla="*/ 0 w 4"/>
                  <a:gd name="T3" fmla="*/ 2 h 2"/>
                  <a:gd name="T4" fmla="*/ 4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3" y="2"/>
                      <a:pt x="2" y="2"/>
                      <a:pt x="0" y="2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solidFill>
                <a:srgbClr val="FE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09" name="Freeform 1966"/>
              <p:cNvSpPr/>
              <p:nvPr/>
            </p:nvSpPr>
            <p:spPr bwMode="auto">
              <a:xfrm>
                <a:off x="936" y="1038"/>
                <a:ext cx="29" cy="17"/>
              </a:xfrm>
              <a:custGeom>
                <a:avLst/>
                <a:gdLst>
                  <a:gd name="T0" fmla="*/ 1 w 12"/>
                  <a:gd name="T1" fmla="*/ 1 h 7"/>
                  <a:gd name="T2" fmla="*/ 8 w 12"/>
                  <a:gd name="T3" fmla="*/ 1 h 7"/>
                  <a:gd name="T4" fmla="*/ 12 w 12"/>
                  <a:gd name="T5" fmla="*/ 1 h 7"/>
                  <a:gd name="T6" fmla="*/ 8 w 12"/>
                  <a:gd name="T7" fmla="*/ 4 h 7"/>
                  <a:gd name="T8" fmla="*/ 6 w 12"/>
                  <a:gd name="T9" fmla="*/ 7 h 7"/>
                  <a:gd name="T10" fmla="*/ 3 w 12"/>
                  <a:gd name="T11" fmla="*/ 4 h 7"/>
                  <a:gd name="T12" fmla="*/ 1 w 12"/>
                  <a:gd name="T13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7">
                    <a:moveTo>
                      <a:pt x="1" y="1"/>
                    </a:moveTo>
                    <a:cubicBezTo>
                      <a:pt x="3" y="2"/>
                      <a:pt x="6" y="3"/>
                      <a:pt x="8" y="1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0" y="2"/>
                      <a:pt x="8" y="2"/>
                      <a:pt x="8" y="4"/>
                    </a:cubicBezTo>
                    <a:cubicBezTo>
                      <a:pt x="8" y="7"/>
                      <a:pt x="7" y="6"/>
                      <a:pt x="6" y="7"/>
                    </a:cubicBezTo>
                    <a:cubicBezTo>
                      <a:pt x="4" y="7"/>
                      <a:pt x="3" y="6"/>
                      <a:pt x="3" y="4"/>
                    </a:cubicBezTo>
                    <a:cubicBezTo>
                      <a:pt x="4" y="2"/>
                      <a:pt x="0" y="3"/>
                      <a:pt x="1" y="1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0" name="Freeform 1967"/>
              <p:cNvSpPr/>
              <p:nvPr/>
            </p:nvSpPr>
            <p:spPr bwMode="auto">
              <a:xfrm>
                <a:off x="982" y="1016"/>
                <a:ext cx="18" cy="20"/>
              </a:xfrm>
              <a:custGeom>
                <a:avLst/>
                <a:gdLst>
                  <a:gd name="T0" fmla="*/ 4 w 8"/>
                  <a:gd name="T1" fmla="*/ 8 h 8"/>
                  <a:gd name="T2" fmla="*/ 3 w 8"/>
                  <a:gd name="T3" fmla="*/ 8 h 8"/>
                  <a:gd name="T4" fmla="*/ 2 w 8"/>
                  <a:gd name="T5" fmla="*/ 3 h 8"/>
                  <a:gd name="T6" fmla="*/ 4 w 8"/>
                  <a:gd name="T7" fmla="*/ 0 h 8"/>
                  <a:gd name="T8" fmla="*/ 8 w 8"/>
                  <a:gd name="T9" fmla="*/ 5 h 8"/>
                  <a:gd name="T10" fmla="*/ 8 w 8"/>
                  <a:gd name="T11" fmla="*/ 6 h 8"/>
                  <a:gd name="T12" fmla="*/ 5 w 8"/>
                  <a:gd name="T13" fmla="*/ 8 h 8"/>
                  <a:gd name="T14" fmla="*/ 4 w 8"/>
                  <a:gd name="T1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8">
                    <a:moveTo>
                      <a:pt x="4" y="8"/>
                    </a:moveTo>
                    <a:cubicBezTo>
                      <a:pt x="4" y="8"/>
                      <a:pt x="4" y="8"/>
                      <a:pt x="3" y="8"/>
                    </a:cubicBezTo>
                    <a:cubicBezTo>
                      <a:pt x="2" y="7"/>
                      <a:pt x="0" y="6"/>
                      <a:pt x="2" y="3"/>
                    </a:cubicBezTo>
                    <a:cubicBezTo>
                      <a:pt x="6" y="5"/>
                      <a:pt x="6" y="3"/>
                      <a:pt x="4" y="0"/>
                    </a:cubicBezTo>
                    <a:cubicBezTo>
                      <a:pt x="8" y="1"/>
                      <a:pt x="7" y="3"/>
                      <a:pt x="8" y="5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7" y="7"/>
                      <a:pt x="6" y="8"/>
                      <a:pt x="5" y="8"/>
                    </a:cubicBezTo>
                    <a:cubicBezTo>
                      <a:pt x="5" y="8"/>
                      <a:pt x="4" y="8"/>
                      <a:pt x="4" y="8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1" name="Freeform 1968"/>
              <p:cNvSpPr/>
              <p:nvPr/>
            </p:nvSpPr>
            <p:spPr bwMode="auto">
              <a:xfrm>
                <a:off x="965" y="1005"/>
                <a:ext cx="14" cy="14"/>
              </a:xfrm>
              <a:custGeom>
                <a:avLst/>
                <a:gdLst>
                  <a:gd name="T0" fmla="*/ 5 w 6"/>
                  <a:gd name="T1" fmla="*/ 6 h 6"/>
                  <a:gd name="T2" fmla="*/ 0 w 6"/>
                  <a:gd name="T3" fmla="*/ 5 h 6"/>
                  <a:gd name="T4" fmla="*/ 5 w 6"/>
                  <a:gd name="T5" fmla="*/ 0 h 6"/>
                  <a:gd name="T6" fmla="*/ 5 w 6"/>
                  <a:gd name="T7" fmla="*/ 0 h 6"/>
                  <a:gd name="T8" fmla="*/ 6 w 6"/>
                  <a:gd name="T9" fmla="*/ 2 h 6"/>
                  <a:gd name="T10" fmla="*/ 5 w 6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6">
                    <a:moveTo>
                      <a:pt x="5" y="6"/>
                    </a:moveTo>
                    <a:cubicBezTo>
                      <a:pt x="3" y="5"/>
                      <a:pt x="2" y="6"/>
                      <a:pt x="0" y="5"/>
                    </a:cubicBezTo>
                    <a:cubicBezTo>
                      <a:pt x="2" y="3"/>
                      <a:pt x="3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0"/>
                      <a:pt x="6" y="1"/>
                      <a:pt x="6" y="2"/>
                    </a:cubicBezTo>
                    <a:cubicBezTo>
                      <a:pt x="6" y="3"/>
                      <a:pt x="5" y="4"/>
                      <a:pt x="5" y="6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2" name="Freeform 1969"/>
              <p:cNvSpPr/>
              <p:nvPr/>
            </p:nvSpPr>
            <p:spPr bwMode="auto">
              <a:xfrm>
                <a:off x="929" y="1090"/>
                <a:ext cx="19" cy="17"/>
              </a:xfrm>
              <a:custGeom>
                <a:avLst/>
                <a:gdLst>
                  <a:gd name="T0" fmla="*/ 8 w 8"/>
                  <a:gd name="T1" fmla="*/ 0 h 7"/>
                  <a:gd name="T2" fmla="*/ 0 w 8"/>
                  <a:gd name="T3" fmla="*/ 3 h 7"/>
                  <a:gd name="T4" fmla="*/ 0 w 8"/>
                  <a:gd name="T5" fmla="*/ 3 h 7"/>
                  <a:gd name="T6" fmla="*/ 8 w 8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8" y="0"/>
                    </a:moveTo>
                    <a:cubicBezTo>
                      <a:pt x="6" y="2"/>
                      <a:pt x="5" y="7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3" y="2"/>
                      <a:pt x="5" y="0"/>
                      <a:pt x="8" y="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3" name="Freeform 1970"/>
              <p:cNvSpPr/>
              <p:nvPr/>
            </p:nvSpPr>
            <p:spPr bwMode="auto">
              <a:xfrm>
                <a:off x="970" y="1019"/>
                <a:ext cx="9" cy="12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2 h 5"/>
                  <a:gd name="T4" fmla="*/ 3 w 4"/>
                  <a:gd name="T5" fmla="*/ 0 h 5"/>
                  <a:gd name="T6" fmla="*/ 3 w 4"/>
                  <a:gd name="T7" fmla="*/ 5 h 5"/>
                  <a:gd name="T8" fmla="*/ 3 w 4"/>
                  <a:gd name="T9" fmla="*/ 5 h 5"/>
                  <a:gd name="T10" fmla="*/ 3 w 4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2" y="3"/>
                      <a:pt x="1" y="3"/>
                      <a:pt x="0" y="2"/>
                    </a:cubicBezTo>
                    <a:cubicBezTo>
                      <a:pt x="1" y="1"/>
                      <a:pt x="3" y="1"/>
                      <a:pt x="3" y="0"/>
                    </a:cubicBezTo>
                    <a:cubicBezTo>
                      <a:pt x="4" y="0"/>
                      <a:pt x="4" y="3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4"/>
                      <a:pt x="3" y="4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4" name="Freeform 1971"/>
              <p:cNvSpPr/>
              <p:nvPr/>
            </p:nvSpPr>
            <p:spPr bwMode="auto">
              <a:xfrm>
                <a:off x="944" y="1081"/>
                <a:ext cx="16" cy="14"/>
              </a:xfrm>
              <a:custGeom>
                <a:avLst/>
                <a:gdLst>
                  <a:gd name="T0" fmla="*/ 0 w 7"/>
                  <a:gd name="T1" fmla="*/ 0 h 6"/>
                  <a:gd name="T2" fmla="*/ 7 w 7"/>
                  <a:gd name="T3" fmla="*/ 4 h 6"/>
                  <a:gd name="T4" fmla="*/ 0 w 7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0" y="0"/>
                    </a:moveTo>
                    <a:cubicBezTo>
                      <a:pt x="3" y="3"/>
                      <a:pt x="5" y="3"/>
                      <a:pt x="7" y="4"/>
                    </a:cubicBezTo>
                    <a:cubicBezTo>
                      <a:pt x="5" y="4"/>
                      <a:pt x="2" y="6"/>
                      <a:pt x="0" y="0"/>
                    </a:cubicBezTo>
                    <a:close/>
                  </a:path>
                </a:pathLst>
              </a:custGeom>
              <a:solidFill>
                <a:srgbClr val="FEA9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5" name="Freeform 1972"/>
              <p:cNvSpPr/>
              <p:nvPr/>
            </p:nvSpPr>
            <p:spPr bwMode="auto">
              <a:xfrm>
                <a:off x="974" y="986"/>
                <a:ext cx="10" cy="9"/>
              </a:xfrm>
              <a:custGeom>
                <a:avLst/>
                <a:gdLst>
                  <a:gd name="T0" fmla="*/ 1 w 4"/>
                  <a:gd name="T1" fmla="*/ 4 h 4"/>
                  <a:gd name="T2" fmla="*/ 1 w 4"/>
                  <a:gd name="T3" fmla="*/ 1 h 4"/>
                  <a:gd name="T4" fmla="*/ 2 w 4"/>
                  <a:gd name="T5" fmla="*/ 1 h 4"/>
                  <a:gd name="T6" fmla="*/ 2 w 4"/>
                  <a:gd name="T7" fmla="*/ 4 h 4"/>
                  <a:gd name="T8" fmla="*/ 1 w 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1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4" y="2"/>
                      <a:pt x="3" y="3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6" name="Freeform 1973"/>
              <p:cNvSpPr/>
              <p:nvPr/>
            </p:nvSpPr>
            <p:spPr bwMode="auto">
              <a:xfrm>
                <a:off x="970" y="997"/>
                <a:ext cx="7" cy="8"/>
              </a:xfrm>
              <a:custGeom>
                <a:avLst/>
                <a:gdLst>
                  <a:gd name="T0" fmla="*/ 3 w 3"/>
                  <a:gd name="T1" fmla="*/ 3 h 3"/>
                  <a:gd name="T2" fmla="*/ 0 w 3"/>
                  <a:gd name="T3" fmla="*/ 2 h 3"/>
                  <a:gd name="T4" fmla="*/ 3 w 3"/>
                  <a:gd name="T5" fmla="*/ 0 h 3"/>
                  <a:gd name="T6" fmla="*/ 3 w 3"/>
                  <a:gd name="T7" fmla="*/ 2 h 3"/>
                  <a:gd name="T8" fmla="*/ 3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2" y="3"/>
                      <a:pt x="0" y="2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3" y="2"/>
                      <a:pt x="3" y="3"/>
                      <a:pt x="3" y="3"/>
                    </a:cubicBezTo>
                    <a:close/>
                  </a:path>
                </a:pathLst>
              </a:custGeom>
              <a:solidFill>
                <a:srgbClr val="FE9B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7" name="Freeform 1974"/>
              <p:cNvSpPr/>
              <p:nvPr/>
            </p:nvSpPr>
            <p:spPr bwMode="auto">
              <a:xfrm>
                <a:off x="977" y="1002"/>
                <a:ext cx="7" cy="7"/>
              </a:xfrm>
              <a:custGeom>
                <a:avLst/>
                <a:gdLst>
                  <a:gd name="T0" fmla="*/ 0 w 3"/>
                  <a:gd name="T1" fmla="*/ 1 h 3"/>
                  <a:gd name="T2" fmla="*/ 0 w 3"/>
                  <a:gd name="T3" fmla="*/ 0 h 3"/>
                  <a:gd name="T4" fmla="*/ 1 w 3"/>
                  <a:gd name="T5" fmla="*/ 3 h 3"/>
                  <a:gd name="T6" fmla="*/ 0 w 3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1" y="1"/>
                      <a:pt x="3" y="1"/>
                      <a:pt x="1" y="3"/>
                    </a:cubicBezTo>
                    <a:cubicBezTo>
                      <a:pt x="1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E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8" name="Freeform 1975"/>
              <p:cNvSpPr/>
              <p:nvPr/>
            </p:nvSpPr>
            <p:spPr bwMode="auto">
              <a:xfrm>
                <a:off x="991" y="1147"/>
                <a:ext cx="5" cy="10"/>
              </a:xfrm>
              <a:custGeom>
                <a:avLst/>
                <a:gdLst>
                  <a:gd name="T0" fmla="*/ 1 w 2"/>
                  <a:gd name="T1" fmla="*/ 0 h 4"/>
                  <a:gd name="T2" fmla="*/ 2 w 2"/>
                  <a:gd name="T3" fmla="*/ 4 h 4"/>
                  <a:gd name="T4" fmla="*/ 1 w 2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1" y="0"/>
                    </a:moveTo>
                    <a:cubicBezTo>
                      <a:pt x="2" y="1"/>
                      <a:pt x="2" y="3"/>
                      <a:pt x="2" y="4"/>
                    </a:cubicBezTo>
                    <a:cubicBezTo>
                      <a:pt x="0" y="4"/>
                      <a:pt x="0" y="3"/>
                      <a:pt x="1" y="0"/>
                    </a:cubicBezTo>
                    <a:close/>
                  </a:path>
                </a:pathLst>
              </a:custGeom>
              <a:solidFill>
                <a:srgbClr val="FE85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19" name="Freeform 1976"/>
              <p:cNvSpPr/>
              <p:nvPr/>
            </p:nvSpPr>
            <p:spPr bwMode="auto">
              <a:xfrm>
                <a:off x="993" y="1119"/>
                <a:ext cx="19" cy="16"/>
              </a:xfrm>
              <a:custGeom>
                <a:avLst/>
                <a:gdLst>
                  <a:gd name="T0" fmla="*/ 0 w 8"/>
                  <a:gd name="T1" fmla="*/ 5 h 7"/>
                  <a:gd name="T2" fmla="*/ 7 w 8"/>
                  <a:gd name="T3" fmla="*/ 0 h 7"/>
                  <a:gd name="T4" fmla="*/ 8 w 8"/>
                  <a:gd name="T5" fmla="*/ 5 h 7"/>
                  <a:gd name="T6" fmla="*/ 0 w 8"/>
                  <a:gd name="T7" fmla="*/ 6 h 7"/>
                  <a:gd name="T8" fmla="*/ 0 w 8"/>
                  <a:gd name="T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7">
                    <a:moveTo>
                      <a:pt x="0" y="5"/>
                    </a:moveTo>
                    <a:cubicBezTo>
                      <a:pt x="1" y="2"/>
                      <a:pt x="4" y="1"/>
                      <a:pt x="7" y="0"/>
                    </a:cubicBezTo>
                    <a:cubicBezTo>
                      <a:pt x="6" y="2"/>
                      <a:pt x="7" y="3"/>
                      <a:pt x="8" y="5"/>
                    </a:cubicBezTo>
                    <a:cubicBezTo>
                      <a:pt x="6" y="7"/>
                      <a:pt x="3" y="6"/>
                      <a:pt x="0" y="6"/>
                    </a:cubicBezTo>
                    <a:cubicBezTo>
                      <a:pt x="0" y="5"/>
                      <a:pt x="0" y="5"/>
                      <a:pt x="0" y="5"/>
                    </a:cubicBezTo>
                    <a:close/>
                  </a:path>
                </a:pathLst>
              </a:custGeom>
              <a:solidFill>
                <a:srgbClr val="FE81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0" name="Freeform 1977"/>
              <p:cNvSpPr/>
              <p:nvPr/>
            </p:nvSpPr>
            <p:spPr bwMode="auto">
              <a:xfrm>
                <a:off x="963" y="1173"/>
                <a:ext cx="7" cy="7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2 h 3"/>
                  <a:gd name="T4" fmla="*/ 0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cubicBezTo>
                      <a:pt x="2" y="0"/>
                      <a:pt x="3" y="0"/>
                      <a:pt x="3" y="2"/>
                    </a:cubicBezTo>
                    <a:cubicBezTo>
                      <a:pt x="1" y="3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E7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1" name="Freeform 1978"/>
              <p:cNvSpPr/>
              <p:nvPr/>
            </p:nvSpPr>
            <p:spPr bwMode="auto">
              <a:xfrm>
                <a:off x="1627" y="411"/>
                <a:ext cx="7" cy="7"/>
              </a:xfrm>
              <a:custGeom>
                <a:avLst/>
                <a:gdLst>
                  <a:gd name="T0" fmla="*/ 3 w 3"/>
                  <a:gd name="T1" fmla="*/ 2 h 3"/>
                  <a:gd name="T2" fmla="*/ 2 w 3"/>
                  <a:gd name="T3" fmla="*/ 3 h 3"/>
                  <a:gd name="T4" fmla="*/ 0 w 3"/>
                  <a:gd name="T5" fmla="*/ 2 h 3"/>
                  <a:gd name="T6" fmla="*/ 2 w 3"/>
                  <a:gd name="T7" fmla="*/ 0 h 3"/>
                  <a:gd name="T8" fmla="*/ 3 w 3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2"/>
                      <a:pt x="3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3" y="1"/>
                      <a:pt x="3" y="2"/>
                    </a:cubicBezTo>
                    <a:close/>
                  </a:path>
                </a:pathLst>
              </a:custGeom>
              <a:solidFill>
                <a:srgbClr val="5D5D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2" name="Freeform 1979"/>
              <p:cNvSpPr/>
              <p:nvPr/>
            </p:nvSpPr>
            <p:spPr bwMode="auto">
              <a:xfrm>
                <a:off x="1283" y="594"/>
                <a:ext cx="76" cy="64"/>
              </a:xfrm>
              <a:custGeom>
                <a:avLst/>
                <a:gdLst>
                  <a:gd name="T0" fmla="*/ 23 w 32"/>
                  <a:gd name="T1" fmla="*/ 26 h 27"/>
                  <a:gd name="T2" fmla="*/ 16 w 32"/>
                  <a:gd name="T3" fmla="*/ 22 h 27"/>
                  <a:gd name="T4" fmla="*/ 18 w 32"/>
                  <a:gd name="T5" fmla="*/ 18 h 27"/>
                  <a:gd name="T6" fmla="*/ 17 w 32"/>
                  <a:gd name="T7" fmla="*/ 16 h 27"/>
                  <a:gd name="T8" fmla="*/ 8 w 32"/>
                  <a:gd name="T9" fmla="*/ 16 h 27"/>
                  <a:gd name="T10" fmla="*/ 6 w 32"/>
                  <a:gd name="T11" fmla="*/ 18 h 27"/>
                  <a:gd name="T12" fmla="*/ 1 w 32"/>
                  <a:gd name="T13" fmla="*/ 12 h 27"/>
                  <a:gd name="T14" fmla="*/ 2 w 32"/>
                  <a:gd name="T15" fmla="*/ 10 h 27"/>
                  <a:gd name="T16" fmla="*/ 4 w 32"/>
                  <a:gd name="T17" fmla="*/ 8 h 27"/>
                  <a:gd name="T18" fmla="*/ 4 w 32"/>
                  <a:gd name="T19" fmla="*/ 8 h 27"/>
                  <a:gd name="T20" fmla="*/ 4 w 32"/>
                  <a:gd name="T21" fmla="*/ 8 h 27"/>
                  <a:gd name="T22" fmla="*/ 8 w 32"/>
                  <a:gd name="T23" fmla="*/ 6 h 27"/>
                  <a:gd name="T24" fmla="*/ 6 w 32"/>
                  <a:gd name="T25" fmla="*/ 3 h 27"/>
                  <a:gd name="T26" fmla="*/ 9 w 32"/>
                  <a:gd name="T27" fmla="*/ 0 h 27"/>
                  <a:gd name="T28" fmla="*/ 32 w 32"/>
                  <a:gd name="T29" fmla="*/ 24 h 27"/>
                  <a:gd name="T30" fmla="*/ 26 w 32"/>
                  <a:gd name="T31" fmla="*/ 26 h 27"/>
                  <a:gd name="T32" fmla="*/ 23 w 32"/>
                  <a:gd name="T33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7">
                    <a:moveTo>
                      <a:pt x="23" y="26"/>
                    </a:moveTo>
                    <a:cubicBezTo>
                      <a:pt x="21" y="25"/>
                      <a:pt x="17" y="26"/>
                      <a:pt x="16" y="22"/>
                    </a:cubicBezTo>
                    <a:cubicBezTo>
                      <a:pt x="19" y="21"/>
                      <a:pt x="20" y="20"/>
                      <a:pt x="18" y="18"/>
                    </a:cubicBezTo>
                    <a:cubicBezTo>
                      <a:pt x="18" y="17"/>
                      <a:pt x="17" y="16"/>
                      <a:pt x="17" y="16"/>
                    </a:cubicBezTo>
                    <a:cubicBezTo>
                      <a:pt x="14" y="11"/>
                      <a:pt x="11" y="11"/>
                      <a:pt x="8" y="16"/>
                    </a:cubicBezTo>
                    <a:cubicBezTo>
                      <a:pt x="8" y="17"/>
                      <a:pt x="7" y="18"/>
                      <a:pt x="6" y="18"/>
                    </a:cubicBezTo>
                    <a:cubicBezTo>
                      <a:pt x="2" y="17"/>
                      <a:pt x="0" y="16"/>
                      <a:pt x="1" y="12"/>
                    </a:cubicBezTo>
                    <a:cubicBezTo>
                      <a:pt x="2" y="12"/>
                      <a:pt x="3" y="11"/>
                      <a:pt x="2" y="10"/>
                    </a:cubicBezTo>
                    <a:cubicBezTo>
                      <a:pt x="2" y="8"/>
                      <a:pt x="3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5" y="6"/>
                      <a:pt x="5" y="4"/>
                      <a:pt x="8" y="6"/>
                    </a:cubicBezTo>
                    <a:cubicBezTo>
                      <a:pt x="7" y="5"/>
                      <a:pt x="6" y="4"/>
                      <a:pt x="6" y="3"/>
                    </a:cubicBezTo>
                    <a:cubicBezTo>
                      <a:pt x="6" y="1"/>
                      <a:pt x="11" y="5"/>
                      <a:pt x="9" y="0"/>
                    </a:cubicBezTo>
                    <a:cubicBezTo>
                      <a:pt x="17" y="7"/>
                      <a:pt x="27" y="13"/>
                      <a:pt x="32" y="24"/>
                    </a:cubicBezTo>
                    <a:cubicBezTo>
                      <a:pt x="30" y="26"/>
                      <a:pt x="29" y="27"/>
                      <a:pt x="26" y="26"/>
                    </a:cubicBezTo>
                    <a:cubicBezTo>
                      <a:pt x="25" y="26"/>
                      <a:pt x="24" y="25"/>
                      <a:pt x="23" y="26"/>
                    </a:cubicBezTo>
                    <a:close/>
                  </a:path>
                </a:pathLst>
              </a:custGeom>
              <a:solidFill>
                <a:srgbClr val="FE7B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3" name="Freeform 1980"/>
              <p:cNvSpPr/>
              <p:nvPr/>
            </p:nvSpPr>
            <p:spPr bwMode="auto">
              <a:xfrm>
                <a:off x="1345" y="648"/>
                <a:ext cx="16" cy="12"/>
              </a:xfrm>
              <a:custGeom>
                <a:avLst/>
                <a:gdLst>
                  <a:gd name="T0" fmla="*/ 0 w 7"/>
                  <a:gd name="T1" fmla="*/ 3 h 5"/>
                  <a:gd name="T2" fmla="*/ 6 w 7"/>
                  <a:gd name="T3" fmla="*/ 1 h 5"/>
                  <a:gd name="T4" fmla="*/ 7 w 7"/>
                  <a:gd name="T5" fmla="*/ 5 h 5"/>
                  <a:gd name="T6" fmla="*/ 0 w 7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5">
                    <a:moveTo>
                      <a:pt x="0" y="3"/>
                    </a:moveTo>
                    <a:cubicBezTo>
                      <a:pt x="2" y="4"/>
                      <a:pt x="3" y="0"/>
                      <a:pt x="6" y="1"/>
                    </a:cubicBezTo>
                    <a:cubicBezTo>
                      <a:pt x="7" y="2"/>
                      <a:pt x="7" y="4"/>
                      <a:pt x="7" y="5"/>
                    </a:cubicBezTo>
                    <a:cubicBezTo>
                      <a:pt x="5" y="5"/>
                      <a:pt x="2" y="5"/>
                      <a:pt x="0" y="3"/>
                    </a:cubicBezTo>
                    <a:close/>
                  </a:path>
                </a:pathLst>
              </a:custGeom>
              <a:solidFill>
                <a:srgbClr val="FE8B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4" name="Freeform 1981"/>
              <p:cNvSpPr/>
              <p:nvPr/>
            </p:nvSpPr>
            <p:spPr bwMode="auto">
              <a:xfrm>
                <a:off x="1321" y="594"/>
                <a:ext cx="7" cy="14"/>
              </a:xfrm>
              <a:custGeom>
                <a:avLst/>
                <a:gdLst>
                  <a:gd name="T0" fmla="*/ 0 w 3"/>
                  <a:gd name="T1" fmla="*/ 0 h 6"/>
                  <a:gd name="T2" fmla="*/ 3 w 3"/>
                  <a:gd name="T3" fmla="*/ 6 h 6"/>
                  <a:gd name="T4" fmla="*/ 0 w 3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6">
                    <a:moveTo>
                      <a:pt x="0" y="0"/>
                    </a:moveTo>
                    <a:cubicBezTo>
                      <a:pt x="2" y="1"/>
                      <a:pt x="3" y="3"/>
                      <a:pt x="3" y="6"/>
                    </a:cubicBezTo>
                    <a:cubicBezTo>
                      <a:pt x="1" y="5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EC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5" name="Freeform 1982"/>
              <p:cNvSpPr/>
              <p:nvPr/>
            </p:nvSpPr>
            <p:spPr bwMode="auto">
              <a:xfrm>
                <a:off x="1364" y="710"/>
                <a:ext cx="7" cy="7"/>
              </a:xfrm>
              <a:custGeom>
                <a:avLst/>
                <a:gdLst>
                  <a:gd name="T0" fmla="*/ 0 w 3"/>
                  <a:gd name="T1" fmla="*/ 3 h 3"/>
                  <a:gd name="T2" fmla="*/ 2 w 3"/>
                  <a:gd name="T3" fmla="*/ 0 h 3"/>
                  <a:gd name="T4" fmla="*/ 3 w 3"/>
                  <a:gd name="T5" fmla="*/ 1 h 3"/>
                  <a:gd name="T6" fmla="*/ 0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0" y="1"/>
                      <a:pt x="0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2" y="2"/>
                      <a:pt x="1" y="3"/>
                      <a:pt x="0" y="3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6" name="Freeform 1983"/>
              <p:cNvSpPr/>
              <p:nvPr/>
            </p:nvSpPr>
            <p:spPr bwMode="auto">
              <a:xfrm>
                <a:off x="1371" y="746"/>
                <a:ext cx="7" cy="7"/>
              </a:xfrm>
              <a:custGeom>
                <a:avLst/>
                <a:gdLst>
                  <a:gd name="T0" fmla="*/ 2 w 3"/>
                  <a:gd name="T1" fmla="*/ 3 h 3"/>
                  <a:gd name="T2" fmla="*/ 1 w 3"/>
                  <a:gd name="T3" fmla="*/ 3 h 3"/>
                  <a:gd name="T4" fmla="*/ 1 w 3"/>
                  <a:gd name="T5" fmla="*/ 0 h 3"/>
                  <a:gd name="T6" fmla="*/ 2 w 3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2" y="3"/>
                      <a:pt x="1" y="3"/>
                      <a:pt x="1" y="3"/>
                    </a:cubicBezTo>
                    <a:cubicBezTo>
                      <a:pt x="1" y="2"/>
                      <a:pt x="0" y="1"/>
                      <a:pt x="1" y="0"/>
                    </a:cubicBezTo>
                    <a:cubicBezTo>
                      <a:pt x="3" y="1"/>
                      <a:pt x="2" y="2"/>
                      <a:pt x="2" y="3"/>
                    </a:cubicBezTo>
                    <a:close/>
                  </a:path>
                </a:pathLst>
              </a:custGeom>
              <a:solidFill>
                <a:srgbClr val="FE9A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7" name="Freeform 1984"/>
              <p:cNvSpPr/>
              <p:nvPr/>
            </p:nvSpPr>
            <p:spPr bwMode="auto">
              <a:xfrm>
                <a:off x="1347" y="617"/>
                <a:ext cx="12" cy="5"/>
              </a:xfrm>
              <a:custGeom>
                <a:avLst/>
                <a:gdLst>
                  <a:gd name="T0" fmla="*/ 0 w 5"/>
                  <a:gd name="T1" fmla="*/ 0 h 2"/>
                  <a:gd name="T2" fmla="*/ 5 w 5"/>
                  <a:gd name="T3" fmla="*/ 2 h 2"/>
                  <a:gd name="T4" fmla="*/ 0 w 5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2" y="0"/>
                      <a:pt x="4" y="0"/>
                      <a:pt x="5" y="2"/>
                    </a:cubicBezTo>
                    <a:cubicBezTo>
                      <a:pt x="3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E9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8" name="Freeform 1985"/>
              <p:cNvSpPr/>
              <p:nvPr/>
            </p:nvSpPr>
            <p:spPr bwMode="auto">
              <a:xfrm>
                <a:off x="1399" y="738"/>
                <a:ext cx="5" cy="5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2 h 2"/>
                  <a:gd name="T4" fmla="*/ 0 w 2"/>
                  <a:gd name="T5" fmla="*/ 1 h 2"/>
                  <a:gd name="T6" fmla="*/ 1 w 2"/>
                  <a:gd name="T7" fmla="*/ 0 h 2"/>
                  <a:gd name="T8" fmla="*/ 2 w 2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0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E97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29" name="Freeform 1986"/>
              <p:cNvSpPr/>
              <p:nvPr/>
            </p:nvSpPr>
            <p:spPr bwMode="auto">
              <a:xfrm>
                <a:off x="1421" y="491"/>
                <a:ext cx="121" cy="60"/>
              </a:xfrm>
              <a:custGeom>
                <a:avLst/>
                <a:gdLst>
                  <a:gd name="T0" fmla="*/ 50 w 51"/>
                  <a:gd name="T1" fmla="*/ 4 h 25"/>
                  <a:gd name="T2" fmla="*/ 51 w 51"/>
                  <a:gd name="T3" fmla="*/ 8 h 25"/>
                  <a:gd name="T4" fmla="*/ 47 w 51"/>
                  <a:gd name="T5" fmla="*/ 15 h 25"/>
                  <a:gd name="T6" fmla="*/ 34 w 51"/>
                  <a:gd name="T7" fmla="*/ 23 h 25"/>
                  <a:gd name="T8" fmla="*/ 24 w 51"/>
                  <a:gd name="T9" fmla="*/ 24 h 25"/>
                  <a:gd name="T10" fmla="*/ 17 w 51"/>
                  <a:gd name="T11" fmla="*/ 23 h 25"/>
                  <a:gd name="T12" fmla="*/ 3 w 51"/>
                  <a:gd name="T13" fmla="*/ 12 h 25"/>
                  <a:gd name="T14" fmla="*/ 1 w 51"/>
                  <a:gd name="T15" fmla="*/ 4 h 25"/>
                  <a:gd name="T16" fmla="*/ 10 w 51"/>
                  <a:gd name="T17" fmla="*/ 4 h 25"/>
                  <a:gd name="T18" fmla="*/ 28 w 51"/>
                  <a:gd name="T19" fmla="*/ 3 h 25"/>
                  <a:gd name="T20" fmla="*/ 50 w 51"/>
                  <a:gd name="T21" fmla="*/ 3 h 25"/>
                  <a:gd name="T22" fmla="*/ 50 w 51"/>
                  <a:gd name="T23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" h="25">
                    <a:moveTo>
                      <a:pt x="50" y="4"/>
                    </a:moveTo>
                    <a:cubicBezTo>
                      <a:pt x="51" y="5"/>
                      <a:pt x="51" y="6"/>
                      <a:pt x="51" y="8"/>
                    </a:cubicBezTo>
                    <a:cubicBezTo>
                      <a:pt x="49" y="10"/>
                      <a:pt x="49" y="12"/>
                      <a:pt x="47" y="15"/>
                    </a:cubicBezTo>
                    <a:cubicBezTo>
                      <a:pt x="43" y="19"/>
                      <a:pt x="39" y="21"/>
                      <a:pt x="34" y="23"/>
                    </a:cubicBezTo>
                    <a:cubicBezTo>
                      <a:pt x="31" y="25"/>
                      <a:pt x="27" y="23"/>
                      <a:pt x="24" y="24"/>
                    </a:cubicBezTo>
                    <a:cubicBezTo>
                      <a:pt x="22" y="23"/>
                      <a:pt x="19" y="24"/>
                      <a:pt x="17" y="23"/>
                    </a:cubicBezTo>
                    <a:cubicBezTo>
                      <a:pt x="10" y="22"/>
                      <a:pt x="5" y="19"/>
                      <a:pt x="3" y="12"/>
                    </a:cubicBezTo>
                    <a:cubicBezTo>
                      <a:pt x="2" y="10"/>
                      <a:pt x="0" y="7"/>
                      <a:pt x="1" y="4"/>
                    </a:cubicBezTo>
                    <a:cubicBezTo>
                      <a:pt x="4" y="1"/>
                      <a:pt x="7" y="3"/>
                      <a:pt x="10" y="4"/>
                    </a:cubicBezTo>
                    <a:cubicBezTo>
                      <a:pt x="16" y="6"/>
                      <a:pt x="22" y="6"/>
                      <a:pt x="28" y="3"/>
                    </a:cubicBezTo>
                    <a:cubicBezTo>
                      <a:pt x="35" y="0"/>
                      <a:pt x="42" y="0"/>
                      <a:pt x="50" y="3"/>
                    </a:cubicBezTo>
                    <a:cubicBezTo>
                      <a:pt x="50" y="3"/>
                      <a:pt x="50" y="3"/>
                      <a:pt x="50" y="4"/>
                    </a:cubicBezTo>
                    <a:close/>
                  </a:path>
                </a:pathLst>
              </a:custGeom>
              <a:solidFill>
                <a:srgbClr val="82EF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0" name="Freeform 1987"/>
              <p:cNvSpPr/>
              <p:nvPr/>
            </p:nvSpPr>
            <p:spPr bwMode="auto">
              <a:xfrm>
                <a:off x="1421" y="520"/>
                <a:ext cx="57" cy="33"/>
              </a:xfrm>
              <a:custGeom>
                <a:avLst/>
                <a:gdLst>
                  <a:gd name="T0" fmla="*/ 3 w 24"/>
                  <a:gd name="T1" fmla="*/ 0 h 14"/>
                  <a:gd name="T2" fmla="*/ 7 w 24"/>
                  <a:gd name="T3" fmla="*/ 6 h 14"/>
                  <a:gd name="T4" fmla="*/ 18 w 24"/>
                  <a:gd name="T5" fmla="*/ 10 h 14"/>
                  <a:gd name="T6" fmla="*/ 24 w 24"/>
                  <a:gd name="T7" fmla="*/ 12 h 14"/>
                  <a:gd name="T8" fmla="*/ 9 w 24"/>
                  <a:gd name="T9" fmla="*/ 11 h 14"/>
                  <a:gd name="T10" fmla="*/ 1 w 24"/>
                  <a:gd name="T11" fmla="*/ 0 h 14"/>
                  <a:gd name="T12" fmla="*/ 3 w 24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14">
                    <a:moveTo>
                      <a:pt x="3" y="0"/>
                    </a:moveTo>
                    <a:cubicBezTo>
                      <a:pt x="5" y="2"/>
                      <a:pt x="6" y="4"/>
                      <a:pt x="7" y="6"/>
                    </a:cubicBezTo>
                    <a:cubicBezTo>
                      <a:pt x="10" y="9"/>
                      <a:pt x="14" y="10"/>
                      <a:pt x="18" y="10"/>
                    </a:cubicBezTo>
                    <a:cubicBezTo>
                      <a:pt x="20" y="10"/>
                      <a:pt x="22" y="10"/>
                      <a:pt x="24" y="12"/>
                    </a:cubicBezTo>
                    <a:cubicBezTo>
                      <a:pt x="19" y="14"/>
                      <a:pt x="14" y="12"/>
                      <a:pt x="9" y="11"/>
                    </a:cubicBezTo>
                    <a:cubicBezTo>
                      <a:pt x="6" y="11"/>
                      <a:pt x="0" y="3"/>
                      <a:pt x="1" y="0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B8F6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1" name="Freeform 1988"/>
              <p:cNvSpPr/>
              <p:nvPr/>
            </p:nvSpPr>
            <p:spPr bwMode="auto">
              <a:xfrm>
                <a:off x="1432" y="458"/>
                <a:ext cx="17" cy="29"/>
              </a:xfrm>
              <a:custGeom>
                <a:avLst/>
                <a:gdLst>
                  <a:gd name="T0" fmla="*/ 7 w 7"/>
                  <a:gd name="T1" fmla="*/ 0 h 12"/>
                  <a:gd name="T2" fmla="*/ 3 w 7"/>
                  <a:gd name="T3" fmla="*/ 10 h 12"/>
                  <a:gd name="T4" fmla="*/ 0 w 7"/>
                  <a:gd name="T5" fmla="*/ 10 h 12"/>
                  <a:gd name="T6" fmla="*/ 7 w 7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12">
                    <a:moveTo>
                      <a:pt x="7" y="0"/>
                    </a:moveTo>
                    <a:cubicBezTo>
                      <a:pt x="5" y="3"/>
                      <a:pt x="5" y="7"/>
                      <a:pt x="3" y="10"/>
                    </a:cubicBezTo>
                    <a:cubicBezTo>
                      <a:pt x="2" y="12"/>
                      <a:pt x="2" y="9"/>
                      <a:pt x="0" y="10"/>
                    </a:cubicBezTo>
                    <a:cubicBezTo>
                      <a:pt x="0" y="5"/>
                      <a:pt x="1" y="1"/>
                      <a:pt x="7" y="0"/>
                    </a:cubicBezTo>
                    <a:close/>
                  </a:path>
                </a:pathLst>
              </a:custGeom>
              <a:solidFill>
                <a:srgbClr val="BDF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2" name="Freeform 1989"/>
              <p:cNvSpPr/>
              <p:nvPr/>
            </p:nvSpPr>
            <p:spPr bwMode="auto">
              <a:xfrm>
                <a:off x="1402" y="551"/>
                <a:ext cx="28" cy="21"/>
              </a:xfrm>
              <a:custGeom>
                <a:avLst/>
                <a:gdLst>
                  <a:gd name="T0" fmla="*/ 12 w 12"/>
                  <a:gd name="T1" fmla="*/ 4 h 9"/>
                  <a:gd name="T2" fmla="*/ 1 w 12"/>
                  <a:gd name="T3" fmla="*/ 2 h 9"/>
                  <a:gd name="T4" fmla="*/ 2 w 12"/>
                  <a:gd name="T5" fmla="*/ 0 h 9"/>
                  <a:gd name="T6" fmla="*/ 12 w 12"/>
                  <a:gd name="T7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9">
                    <a:moveTo>
                      <a:pt x="12" y="4"/>
                    </a:moveTo>
                    <a:cubicBezTo>
                      <a:pt x="7" y="9"/>
                      <a:pt x="4" y="4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5" y="1"/>
                      <a:pt x="8" y="2"/>
                      <a:pt x="12" y="4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3" name="Freeform 1990"/>
              <p:cNvSpPr/>
              <p:nvPr/>
            </p:nvSpPr>
            <p:spPr bwMode="auto">
              <a:xfrm>
                <a:off x="1390" y="534"/>
                <a:ext cx="16" cy="22"/>
              </a:xfrm>
              <a:custGeom>
                <a:avLst/>
                <a:gdLst>
                  <a:gd name="T0" fmla="*/ 7 w 7"/>
                  <a:gd name="T1" fmla="*/ 7 h 9"/>
                  <a:gd name="T2" fmla="*/ 6 w 7"/>
                  <a:gd name="T3" fmla="*/ 9 h 9"/>
                  <a:gd name="T4" fmla="*/ 0 w 7"/>
                  <a:gd name="T5" fmla="*/ 7 h 9"/>
                  <a:gd name="T6" fmla="*/ 1 w 7"/>
                  <a:gd name="T7" fmla="*/ 0 h 9"/>
                  <a:gd name="T8" fmla="*/ 7 w 7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9">
                    <a:moveTo>
                      <a:pt x="7" y="7"/>
                    </a:moveTo>
                    <a:cubicBezTo>
                      <a:pt x="7" y="7"/>
                      <a:pt x="6" y="8"/>
                      <a:pt x="6" y="9"/>
                    </a:cubicBezTo>
                    <a:cubicBezTo>
                      <a:pt x="4" y="7"/>
                      <a:pt x="2" y="7"/>
                      <a:pt x="0" y="7"/>
                    </a:cubicBezTo>
                    <a:cubicBezTo>
                      <a:pt x="1" y="4"/>
                      <a:pt x="1" y="2"/>
                      <a:pt x="1" y="0"/>
                    </a:cubicBezTo>
                    <a:cubicBezTo>
                      <a:pt x="4" y="2"/>
                      <a:pt x="4" y="5"/>
                      <a:pt x="7" y="7"/>
                    </a:cubicBezTo>
                    <a:close/>
                  </a:path>
                </a:pathLst>
              </a:custGeom>
              <a:solidFill>
                <a:srgbClr val="8494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4" name="Freeform 1991"/>
              <p:cNvSpPr/>
              <p:nvPr/>
            </p:nvSpPr>
            <p:spPr bwMode="auto">
              <a:xfrm>
                <a:off x="1430" y="482"/>
                <a:ext cx="12" cy="14"/>
              </a:xfrm>
              <a:custGeom>
                <a:avLst/>
                <a:gdLst>
                  <a:gd name="T0" fmla="*/ 1 w 5"/>
                  <a:gd name="T1" fmla="*/ 0 h 6"/>
                  <a:gd name="T2" fmla="*/ 0 w 5"/>
                  <a:gd name="T3" fmla="*/ 6 h 6"/>
                  <a:gd name="T4" fmla="*/ 1 w 5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6">
                    <a:moveTo>
                      <a:pt x="1" y="0"/>
                    </a:moveTo>
                    <a:cubicBezTo>
                      <a:pt x="1" y="2"/>
                      <a:pt x="5" y="6"/>
                      <a:pt x="0" y="6"/>
                    </a:cubicBezTo>
                    <a:cubicBezTo>
                      <a:pt x="0" y="4"/>
                      <a:pt x="0" y="2"/>
                      <a:pt x="1" y="0"/>
                    </a:cubicBezTo>
                    <a:close/>
                  </a:path>
                </a:pathLst>
              </a:custGeom>
              <a:solidFill>
                <a:srgbClr val="BDF7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5" name="Freeform 1992"/>
              <p:cNvSpPr/>
              <p:nvPr/>
            </p:nvSpPr>
            <p:spPr bwMode="auto">
              <a:xfrm>
                <a:off x="1404" y="601"/>
                <a:ext cx="7" cy="9"/>
              </a:xfrm>
              <a:custGeom>
                <a:avLst/>
                <a:gdLst>
                  <a:gd name="T0" fmla="*/ 2 w 3"/>
                  <a:gd name="T1" fmla="*/ 4 h 4"/>
                  <a:gd name="T2" fmla="*/ 1 w 3"/>
                  <a:gd name="T3" fmla="*/ 1 h 4"/>
                  <a:gd name="T4" fmla="*/ 2 w 3"/>
                  <a:gd name="T5" fmla="*/ 0 h 4"/>
                  <a:gd name="T6" fmla="*/ 2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2"/>
                      <a:pt x="2" y="3"/>
                      <a:pt x="2" y="4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6" name="Freeform 1993"/>
              <p:cNvSpPr/>
              <p:nvPr/>
            </p:nvSpPr>
            <p:spPr bwMode="auto">
              <a:xfrm>
                <a:off x="1340" y="591"/>
                <a:ext cx="7" cy="5"/>
              </a:xfrm>
              <a:custGeom>
                <a:avLst/>
                <a:gdLst>
                  <a:gd name="T0" fmla="*/ 3 w 3"/>
                  <a:gd name="T1" fmla="*/ 0 h 2"/>
                  <a:gd name="T2" fmla="*/ 1 w 3"/>
                  <a:gd name="T3" fmla="*/ 2 h 2"/>
                  <a:gd name="T4" fmla="*/ 0 w 3"/>
                  <a:gd name="T5" fmla="*/ 1 h 2"/>
                  <a:gd name="T6" fmla="*/ 3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7" name="Freeform 1994"/>
              <p:cNvSpPr/>
              <p:nvPr/>
            </p:nvSpPr>
            <p:spPr bwMode="auto">
              <a:xfrm>
                <a:off x="1316" y="565"/>
                <a:ext cx="17" cy="33"/>
              </a:xfrm>
              <a:custGeom>
                <a:avLst/>
                <a:gdLst>
                  <a:gd name="T0" fmla="*/ 7 w 7"/>
                  <a:gd name="T1" fmla="*/ 14 h 14"/>
                  <a:gd name="T2" fmla="*/ 0 w 7"/>
                  <a:gd name="T3" fmla="*/ 4 h 14"/>
                  <a:gd name="T4" fmla="*/ 0 w 7"/>
                  <a:gd name="T5" fmla="*/ 4 h 14"/>
                  <a:gd name="T6" fmla="*/ 4 w 7"/>
                  <a:gd name="T7" fmla="*/ 3 h 14"/>
                  <a:gd name="T8" fmla="*/ 4 w 7"/>
                  <a:gd name="T9" fmla="*/ 3 h 14"/>
                  <a:gd name="T10" fmla="*/ 4 w 7"/>
                  <a:gd name="T11" fmla="*/ 8 h 14"/>
                  <a:gd name="T12" fmla="*/ 7 w 7"/>
                  <a:gd name="T1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14">
                    <a:moveTo>
                      <a:pt x="7" y="14"/>
                    </a:moveTo>
                    <a:cubicBezTo>
                      <a:pt x="4" y="11"/>
                      <a:pt x="2" y="8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2" y="0"/>
                      <a:pt x="2" y="0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5"/>
                      <a:pt x="0" y="6"/>
                      <a:pt x="4" y="8"/>
                    </a:cubicBezTo>
                    <a:cubicBezTo>
                      <a:pt x="6" y="9"/>
                      <a:pt x="6" y="12"/>
                      <a:pt x="7" y="14"/>
                    </a:cubicBezTo>
                    <a:close/>
                  </a:path>
                </a:pathLst>
              </a:custGeom>
              <a:solidFill>
                <a:srgbClr val="A0A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8" name="Freeform 1995"/>
              <p:cNvSpPr/>
              <p:nvPr/>
            </p:nvSpPr>
            <p:spPr bwMode="auto">
              <a:xfrm>
                <a:off x="1330" y="570"/>
                <a:ext cx="10" cy="12"/>
              </a:xfrm>
              <a:custGeom>
                <a:avLst/>
                <a:gdLst>
                  <a:gd name="T0" fmla="*/ 4 w 4"/>
                  <a:gd name="T1" fmla="*/ 2 h 5"/>
                  <a:gd name="T2" fmla="*/ 1 w 4"/>
                  <a:gd name="T3" fmla="*/ 4 h 5"/>
                  <a:gd name="T4" fmla="*/ 1 w 4"/>
                  <a:gd name="T5" fmla="*/ 2 h 5"/>
                  <a:gd name="T6" fmla="*/ 4 w 4"/>
                  <a:gd name="T7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4" y="2"/>
                    </a:moveTo>
                    <a:cubicBezTo>
                      <a:pt x="3" y="4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2"/>
                    </a:cubicBezTo>
                    <a:cubicBezTo>
                      <a:pt x="2" y="0"/>
                      <a:pt x="3" y="3"/>
                      <a:pt x="4" y="2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39" name="Freeform 1996"/>
              <p:cNvSpPr/>
              <p:nvPr/>
            </p:nvSpPr>
            <p:spPr bwMode="auto">
              <a:xfrm>
                <a:off x="877" y="850"/>
                <a:ext cx="119" cy="124"/>
              </a:xfrm>
              <a:custGeom>
                <a:avLst/>
                <a:gdLst>
                  <a:gd name="T0" fmla="*/ 48 w 50"/>
                  <a:gd name="T1" fmla="*/ 43 h 52"/>
                  <a:gd name="T2" fmla="*/ 44 w 50"/>
                  <a:gd name="T3" fmla="*/ 47 h 52"/>
                  <a:gd name="T4" fmla="*/ 37 w 50"/>
                  <a:gd name="T5" fmla="*/ 46 h 52"/>
                  <a:gd name="T6" fmla="*/ 29 w 50"/>
                  <a:gd name="T7" fmla="*/ 43 h 52"/>
                  <a:gd name="T8" fmla="*/ 23 w 50"/>
                  <a:gd name="T9" fmla="*/ 44 h 52"/>
                  <a:gd name="T10" fmla="*/ 10 w 50"/>
                  <a:gd name="T11" fmla="*/ 52 h 52"/>
                  <a:gd name="T12" fmla="*/ 8 w 50"/>
                  <a:gd name="T13" fmla="*/ 49 h 52"/>
                  <a:gd name="T14" fmla="*/ 7 w 50"/>
                  <a:gd name="T15" fmla="*/ 48 h 52"/>
                  <a:gd name="T16" fmla="*/ 2 w 50"/>
                  <a:gd name="T17" fmla="*/ 43 h 52"/>
                  <a:gd name="T18" fmla="*/ 8 w 50"/>
                  <a:gd name="T19" fmla="*/ 34 h 52"/>
                  <a:gd name="T20" fmla="*/ 2 w 50"/>
                  <a:gd name="T21" fmla="*/ 31 h 52"/>
                  <a:gd name="T22" fmla="*/ 1 w 50"/>
                  <a:gd name="T23" fmla="*/ 29 h 52"/>
                  <a:gd name="T24" fmla="*/ 1 w 50"/>
                  <a:gd name="T25" fmla="*/ 28 h 52"/>
                  <a:gd name="T26" fmla="*/ 5 w 50"/>
                  <a:gd name="T27" fmla="*/ 21 h 52"/>
                  <a:gd name="T28" fmla="*/ 8 w 50"/>
                  <a:gd name="T29" fmla="*/ 22 h 52"/>
                  <a:gd name="T30" fmla="*/ 5 w 50"/>
                  <a:gd name="T31" fmla="*/ 21 h 52"/>
                  <a:gd name="T32" fmla="*/ 2 w 50"/>
                  <a:gd name="T33" fmla="*/ 21 h 52"/>
                  <a:gd name="T34" fmla="*/ 1 w 50"/>
                  <a:gd name="T35" fmla="*/ 8 h 52"/>
                  <a:gd name="T36" fmla="*/ 1 w 50"/>
                  <a:gd name="T37" fmla="*/ 6 h 52"/>
                  <a:gd name="T38" fmla="*/ 2 w 50"/>
                  <a:gd name="T39" fmla="*/ 6 h 52"/>
                  <a:gd name="T40" fmla="*/ 5 w 50"/>
                  <a:gd name="T41" fmla="*/ 8 h 52"/>
                  <a:gd name="T42" fmla="*/ 5 w 50"/>
                  <a:gd name="T43" fmla="*/ 4 h 52"/>
                  <a:gd name="T44" fmla="*/ 8 w 50"/>
                  <a:gd name="T45" fmla="*/ 4 h 52"/>
                  <a:gd name="T46" fmla="*/ 11 w 50"/>
                  <a:gd name="T47" fmla="*/ 14 h 52"/>
                  <a:gd name="T48" fmla="*/ 16 w 50"/>
                  <a:gd name="T49" fmla="*/ 7 h 52"/>
                  <a:gd name="T50" fmla="*/ 18 w 50"/>
                  <a:gd name="T51" fmla="*/ 12 h 52"/>
                  <a:gd name="T52" fmla="*/ 26 w 50"/>
                  <a:gd name="T53" fmla="*/ 10 h 52"/>
                  <a:gd name="T54" fmla="*/ 26 w 50"/>
                  <a:gd name="T55" fmla="*/ 0 h 52"/>
                  <a:gd name="T56" fmla="*/ 29 w 50"/>
                  <a:gd name="T57" fmla="*/ 8 h 52"/>
                  <a:gd name="T58" fmla="*/ 23 w 50"/>
                  <a:gd name="T59" fmla="*/ 16 h 52"/>
                  <a:gd name="T60" fmla="*/ 36 w 50"/>
                  <a:gd name="T61" fmla="*/ 20 h 52"/>
                  <a:gd name="T62" fmla="*/ 39 w 50"/>
                  <a:gd name="T63" fmla="*/ 25 h 52"/>
                  <a:gd name="T64" fmla="*/ 40 w 50"/>
                  <a:gd name="T65" fmla="*/ 26 h 52"/>
                  <a:gd name="T66" fmla="*/ 46 w 50"/>
                  <a:gd name="T67" fmla="*/ 38 h 52"/>
                  <a:gd name="T68" fmla="*/ 48 w 50"/>
                  <a:gd name="T69" fmla="*/ 4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52">
                    <a:moveTo>
                      <a:pt x="48" y="43"/>
                    </a:moveTo>
                    <a:cubicBezTo>
                      <a:pt x="46" y="43"/>
                      <a:pt x="45" y="45"/>
                      <a:pt x="44" y="47"/>
                    </a:cubicBezTo>
                    <a:cubicBezTo>
                      <a:pt x="42" y="48"/>
                      <a:pt x="39" y="48"/>
                      <a:pt x="37" y="46"/>
                    </a:cubicBezTo>
                    <a:cubicBezTo>
                      <a:pt x="34" y="44"/>
                      <a:pt x="31" y="44"/>
                      <a:pt x="29" y="43"/>
                    </a:cubicBezTo>
                    <a:cubicBezTo>
                      <a:pt x="27" y="42"/>
                      <a:pt x="25" y="43"/>
                      <a:pt x="23" y="44"/>
                    </a:cubicBezTo>
                    <a:cubicBezTo>
                      <a:pt x="18" y="46"/>
                      <a:pt x="15" y="50"/>
                      <a:pt x="10" y="52"/>
                    </a:cubicBezTo>
                    <a:cubicBezTo>
                      <a:pt x="8" y="51"/>
                      <a:pt x="8" y="50"/>
                      <a:pt x="8" y="49"/>
                    </a:cubicBezTo>
                    <a:cubicBezTo>
                      <a:pt x="7" y="49"/>
                      <a:pt x="7" y="48"/>
                      <a:pt x="7" y="48"/>
                    </a:cubicBezTo>
                    <a:cubicBezTo>
                      <a:pt x="5" y="47"/>
                      <a:pt x="3" y="45"/>
                      <a:pt x="2" y="43"/>
                    </a:cubicBezTo>
                    <a:cubicBezTo>
                      <a:pt x="1" y="38"/>
                      <a:pt x="2" y="35"/>
                      <a:pt x="8" y="34"/>
                    </a:cubicBezTo>
                    <a:cubicBezTo>
                      <a:pt x="5" y="34"/>
                      <a:pt x="2" y="36"/>
                      <a:pt x="2" y="31"/>
                    </a:cubicBezTo>
                    <a:cubicBezTo>
                      <a:pt x="2" y="30"/>
                      <a:pt x="1" y="30"/>
                      <a:pt x="1" y="29"/>
                    </a:cubicBezTo>
                    <a:cubicBezTo>
                      <a:pt x="1" y="29"/>
                      <a:pt x="1" y="29"/>
                      <a:pt x="1" y="28"/>
                    </a:cubicBezTo>
                    <a:cubicBezTo>
                      <a:pt x="3" y="26"/>
                      <a:pt x="2" y="22"/>
                      <a:pt x="5" y="21"/>
                    </a:cubicBezTo>
                    <a:cubicBezTo>
                      <a:pt x="6" y="20"/>
                      <a:pt x="8" y="20"/>
                      <a:pt x="8" y="22"/>
                    </a:cubicBezTo>
                    <a:cubicBezTo>
                      <a:pt x="8" y="19"/>
                      <a:pt x="6" y="20"/>
                      <a:pt x="5" y="21"/>
                    </a:cubicBezTo>
                    <a:cubicBezTo>
                      <a:pt x="4" y="21"/>
                      <a:pt x="3" y="21"/>
                      <a:pt x="2" y="21"/>
                    </a:cubicBezTo>
                    <a:cubicBezTo>
                      <a:pt x="1" y="17"/>
                      <a:pt x="5" y="12"/>
                      <a:pt x="1" y="8"/>
                    </a:cubicBezTo>
                    <a:cubicBezTo>
                      <a:pt x="0" y="8"/>
                      <a:pt x="1" y="7"/>
                      <a:pt x="1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3" y="6"/>
                      <a:pt x="4" y="8"/>
                      <a:pt x="5" y="8"/>
                    </a:cubicBezTo>
                    <a:cubicBezTo>
                      <a:pt x="6" y="7"/>
                      <a:pt x="4" y="5"/>
                      <a:pt x="5" y="4"/>
                    </a:cubicBezTo>
                    <a:cubicBezTo>
                      <a:pt x="6" y="3"/>
                      <a:pt x="7" y="4"/>
                      <a:pt x="8" y="4"/>
                    </a:cubicBezTo>
                    <a:cubicBezTo>
                      <a:pt x="12" y="6"/>
                      <a:pt x="14" y="9"/>
                      <a:pt x="11" y="14"/>
                    </a:cubicBezTo>
                    <a:cubicBezTo>
                      <a:pt x="15" y="13"/>
                      <a:pt x="16" y="11"/>
                      <a:pt x="16" y="7"/>
                    </a:cubicBezTo>
                    <a:cubicBezTo>
                      <a:pt x="18" y="9"/>
                      <a:pt x="16" y="11"/>
                      <a:pt x="18" y="12"/>
                    </a:cubicBezTo>
                    <a:cubicBezTo>
                      <a:pt x="20" y="8"/>
                      <a:pt x="22" y="5"/>
                      <a:pt x="26" y="10"/>
                    </a:cubicBezTo>
                    <a:cubicBezTo>
                      <a:pt x="25" y="6"/>
                      <a:pt x="21" y="3"/>
                      <a:pt x="26" y="0"/>
                    </a:cubicBezTo>
                    <a:cubicBezTo>
                      <a:pt x="26" y="3"/>
                      <a:pt x="31" y="3"/>
                      <a:pt x="29" y="8"/>
                    </a:cubicBezTo>
                    <a:cubicBezTo>
                      <a:pt x="27" y="11"/>
                      <a:pt x="28" y="16"/>
                      <a:pt x="23" y="16"/>
                    </a:cubicBezTo>
                    <a:cubicBezTo>
                      <a:pt x="26" y="22"/>
                      <a:pt x="31" y="19"/>
                      <a:pt x="36" y="20"/>
                    </a:cubicBezTo>
                    <a:cubicBezTo>
                      <a:pt x="38" y="21"/>
                      <a:pt x="38" y="23"/>
                      <a:pt x="39" y="25"/>
                    </a:cubicBezTo>
                    <a:cubicBezTo>
                      <a:pt x="39" y="26"/>
                      <a:pt x="39" y="26"/>
                      <a:pt x="40" y="26"/>
                    </a:cubicBezTo>
                    <a:cubicBezTo>
                      <a:pt x="40" y="31"/>
                      <a:pt x="44" y="34"/>
                      <a:pt x="46" y="38"/>
                    </a:cubicBezTo>
                    <a:cubicBezTo>
                      <a:pt x="47" y="39"/>
                      <a:pt x="50" y="40"/>
                      <a:pt x="48" y="43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0" name="Freeform 1997"/>
              <p:cNvSpPr/>
              <p:nvPr/>
            </p:nvSpPr>
            <p:spPr bwMode="auto">
              <a:xfrm>
                <a:off x="841" y="914"/>
                <a:ext cx="60" cy="79"/>
              </a:xfrm>
              <a:custGeom>
                <a:avLst/>
                <a:gdLst>
                  <a:gd name="T0" fmla="*/ 23 w 25"/>
                  <a:gd name="T1" fmla="*/ 22 h 33"/>
                  <a:gd name="T2" fmla="*/ 24 w 25"/>
                  <a:gd name="T3" fmla="*/ 24 h 33"/>
                  <a:gd name="T4" fmla="*/ 24 w 25"/>
                  <a:gd name="T5" fmla="*/ 25 h 33"/>
                  <a:gd name="T6" fmla="*/ 21 w 25"/>
                  <a:gd name="T7" fmla="*/ 27 h 33"/>
                  <a:gd name="T8" fmla="*/ 17 w 25"/>
                  <a:gd name="T9" fmla="*/ 30 h 33"/>
                  <a:gd name="T10" fmla="*/ 15 w 25"/>
                  <a:gd name="T11" fmla="*/ 30 h 33"/>
                  <a:gd name="T12" fmla="*/ 11 w 25"/>
                  <a:gd name="T13" fmla="*/ 33 h 33"/>
                  <a:gd name="T14" fmla="*/ 0 w 25"/>
                  <a:gd name="T15" fmla="*/ 26 h 33"/>
                  <a:gd name="T16" fmla="*/ 8 w 25"/>
                  <a:gd name="T17" fmla="*/ 24 h 33"/>
                  <a:gd name="T18" fmla="*/ 10 w 25"/>
                  <a:gd name="T19" fmla="*/ 19 h 33"/>
                  <a:gd name="T20" fmla="*/ 12 w 25"/>
                  <a:gd name="T21" fmla="*/ 16 h 33"/>
                  <a:gd name="T22" fmla="*/ 14 w 25"/>
                  <a:gd name="T23" fmla="*/ 16 h 33"/>
                  <a:gd name="T24" fmla="*/ 14 w 25"/>
                  <a:gd name="T25" fmla="*/ 18 h 33"/>
                  <a:gd name="T26" fmla="*/ 13 w 25"/>
                  <a:gd name="T27" fmla="*/ 20 h 33"/>
                  <a:gd name="T28" fmla="*/ 17 w 25"/>
                  <a:gd name="T29" fmla="*/ 22 h 33"/>
                  <a:gd name="T30" fmla="*/ 17 w 25"/>
                  <a:gd name="T31" fmla="*/ 18 h 33"/>
                  <a:gd name="T32" fmla="*/ 15 w 25"/>
                  <a:gd name="T33" fmla="*/ 12 h 33"/>
                  <a:gd name="T34" fmla="*/ 14 w 25"/>
                  <a:gd name="T35" fmla="*/ 12 h 33"/>
                  <a:gd name="T36" fmla="*/ 9 w 25"/>
                  <a:gd name="T37" fmla="*/ 15 h 33"/>
                  <a:gd name="T38" fmla="*/ 10 w 25"/>
                  <a:gd name="T39" fmla="*/ 10 h 33"/>
                  <a:gd name="T40" fmla="*/ 0 w 25"/>
                  <a:gd name="T41" fmla="*/ 9 h 33"/>
                  <a:gd name="T42" fmla="*/ 4 w 25"/>
                  <a:gd name="T43" fmla="*/ 5 h 33"/>
                  <a:gd name="T44" fmla="*/ 6 w 25"/>
                  <a:gd name="T45" fmla="*/ 8 h 33"/>
                  <a:gd name="T46" fmla="*/ 9 w 25"/>
                  <a:gd name="T47" fmla="*/ 5 h 33"/>
                  <a:gd name="T48" fmla="*/ 14 w 25"/>
                  <a:gd name="T49" fmla="*/ 6 h 33"/>
                  <a:gd name="T50" fmla="*/ 13 w 25"/>
                  <a:gd name="T51" fmla="*/ 5 h 33"/>
                  <a:gd name="T52" fmla="*/ 10 w 25"/>
                  <a:gd name="T53" fmla="*/ 2 h 33"/>
                  <a:gd name="T54" fmla="*/ 15 w 25"/>
                  <a:gd name="T55" fmla="*/ 2 h 33"/>
                  <a:gd name="T56" fmla="*/ 18 w 25"/>
                  <a:gd name="T57" fmla="*/ 3 h 33"/>
                  <a:gd name="T58" fmla="*/ 24 w 25"/>
                  <a:gd name="T59" fmla="*/ 7 h 33"/>
                  <a:gd name="T60" fmla="*/ 17 w 25"/>
                  <a:gd name="T61" fmla="*/ 13 h 33"/>
                  <a:gd name="T62" fmla="*/ 22 w 25"/>
                  <a:gd name="T63" fmla="*/ 18 h 33"/>
                  <a:gd name="T64" fmla="*/ 23 w 25"/>
                  <a:gd name="T65" fmla="*/ 22 h 33"/>
                  <a:gd name="T66" fmla="*/ 22 w 25"/>
                  <a:gd name="T67" fmla="*/ 23 h 33"/>
                  <a:gd name="T68" fmla="*/ 22 w 25"/>
                  <a:gd name="T69" fmla="*/ 22 h 33"/>
                  <a:gd name="T70" fmla="*/ 23 w 25"/>
                  <a:gd name="T71" fmla="*/ 22 h 33"/>
                  <a:gd name="T72" fmla="*/ 23 w 25"/>
                  <a:gd name="T73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" h="33">
                    <a:moveTo>
                      <a:pt x="23" y="22"/>
                    </a:moveTo>
                    <a:cubicBezTo>
                      <a:pt x="24" y="22"/>
                      <a:pt x="25" y="23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3" y="26"/>
                      <a:pt x="21" y="26"/>
                      <a:pt x="21" y="27"/>
                    </a:cubicBezTo>
                    <a:cubicBezTo>
                      <a:pt x="20" y="29"/>
                      <a:pt x="18" y="29"/>
                      <a:pt x="17" y="30"/>
                    </a:cubicBezTo>
                    <a:cubicBezTo>
                      <a:pt x="16" y="30"/>
                      <a:pt x="16" y="30"/>
                      <a:pt x="15" y="30"/>
                    </a:cubicBezTo>
                    <a:cubicBezTo>
                      <a:pt x="13" y="31"/>
                      <a:pt x="13" y="33"/>
                      <a:pt x="11" y="33"/>
                    </a:cubicBezTo>
                    <a:cubicBezTo>
                      <a:pt x="7" y="31"/>
                      <a:pt x="3" y="29"/>
                      <a:pt x="0" y="26"/>
                    </a:cubicBezTo>
                    <a:cubicBezTo>
                      <a:pt x="2" y="25"/>
                      <a:pt x="4" y="21"/>
                      <a:pt x="8" y="24"/>
                    </a:cubicBezTo>
                    <a:cubicBezTo>
                      <a:pt x="8" y="25"/>
                      <a:pt x="11" y="22"/>
                      <a:pt x="10" y="19"/>
                    </a:cubicBezTo>
                    <a:cubicBezTo>
                      <a:pt x="8" y="17"/>
                      <a:pt x="12" y="18"/>
                      <a:pt x="12" y="16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4" y="16"/>
                      <a:pt x="15" y="17"/>
                      <a:pt x="14" y="18"/>
                    </a:cubicBezTo>
                    <a:cubicBezTo>
                      <a:pt x="14" y="19"/>
                      <a:pt x="11" y="18"/>
                      <a:pt x="13" y="20"/>
                    </a:cubicBezTo>
                    <a:cubicBezTo>
                      <a:pt x="14" y="22"/>
                      <a:pt x="16" y="22"/>
                      <a:pt x="17" y="22"/>
                    </a:cubicBezTo>
                    <a:cubicBezTo>
                      <a:pt x="18" y="21"/>
                      <a:pt x="18" y="19"/>
                      <a:pt x="17" y="18"/>
                    </a:cubicBezTo>
                    <a:cubicBezTo>
                      <a:pt x="15" y="16"/>
                      <a:pt x="17" y="13"/>
                      <a:pt x="15" y="12"/>
                    </a:cubicBezTo>
                    <a:cubicBezTo>
                      <a:pt x="15" y="12"/>
                      <a:pt x="15" y="12"/>
                      <a:pt x="14" y="12"/>
                    </a:cubicBezTo>
                    <a:cubicBezTo>
                      <a:pt x="13" y="13"/>
                      <a:pt x="10" y="16"/>
                      <a:pt x="9" y="15"/>
                    </a:cubicBezTo>
                    <a:cubicBezTo>
                      <a:pt x="7" y="14"/>
                      <a:pt x="11" y="12"/>
                      <a:pt x="10" y="10"/>
                    </a:cubicBezTo>
                    <a:cubicBezTo>
                      <a:pt x="7" y="10"/>
                      <a:pt x="3" y="11"/>
                      <a:pt x="0" y="9"/>
                    </a:cubicBezTo>
                    <a:cubicBezTo>
                      <a:pt x="2" y="8"/>
                      <a:pt x="3" y="7"/>
                      <a:pt x="4" y="5"/>
                    </a:cubicBezTo>
                    <a:cubicBezTo>
                      <a:pt x="6" y="5"/>
                      <a:pt x="5" y="7"/>
                      <a:pt x="6" y="8"/>
                    </a:cubicBezTo>
                    <a:cubicBezTo>
                      <a:pt x="7" y="7"/>
                      <a:pt x="8" y="6"/>
                      <a:pt x="9" y="5"/>
                    </a:cubicBezTo>
                    <a:cubicBezTo>
                      <a:pt x="9" y="5"/>
                      <a:pt x="13" y="6"/>
                      <a:pt x="14" y="6"/>
                    </a:cubicBezTo>
                    <a:cubicBezTo>
                      <a:pt x="14" y="6"/>
                      <a:pt x="13" y="6"/>
                      <a:pt x="13" y="5"/>
                    </a:cubicBezTo>
                    <a:cubicBezTo>
                      <a:pt x="12" y="4"/>
                      <a:pt x="9" y="4"/>
                      <a:pt x="10" y="2"/>
                    </a:cubicBezTo>
                    <a:cubicBezTo>
                      <a:pt x="12" y="0"/>
                      <a:pt x="14" y="0"/>
                      <a:pt x="15" y="2"/>
                    </a:cubicBezTo>
                    <a:cubicBezTo>
                      <a:pt x="16" y="3"/>
                      <a:pt x="17" y="3"/>
                      <a:pt x="18" y="3"/>
                    </a:cubicBezTo>
                    <a:cubicBezTo>
                      <a:pt x="17" y="11"/>
                      <a:pt x="23" y="4"/>
                      <a:pt x="24" y="7"/>
                    </a:cubicBezTo>
                    <a:cubicBezTo>
                      <a:pt x="21" y="8"/>
                      <a:pt x="17" y="8"/>
                      <a:pt x="17" y="13"/>
                    </a:cubicBezTo>
                    <a:cubicBezTo>
                      <a:pt x="17" y="15"/>
                      <a:pt x="17" y="19"/>
                      <a:pt x="22" y="18"/>
                    </a:cubicBezTo>
                    <a:cubicBezTo>
                      <a:pt x="25" y="18"/>
                      <a:pt x="23" y="20"/>
                      <a:pt x="23" y="22"/>
                    </a:cubicBezTo>
                    <a:cubicBezTo>
                      <a:pt x="22" y="22"/>
                      <a:pt x="22" y="22"/>
                      <a:pt x="22" y="23"/>
                    </a:cubicBezTo>
                    <a:cubicBezTo>
                      <a:pt x="22" y="23"/>
                      <a:pt x="22" y="23"/>
                      <a:pt x="22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1" name="Freeform 1998"/>
              <p:cNvSpPr/>
              <p:nvPr/>
            </p:nvSpPr>
            <p:spPr bwMode="auto">
              <a:xfrm>
                <a:off x="882" y="952"/>
                <a:ext cx="50" cy="36"/>
              </a:xfrm>
              <a:custGeom>
                <a:avLst/>
                <a:gdLst>
                  <a:gd name="T0" fmla="*/ 0 w 21"/>
                  <a:gd name="T1" fmla="*/ 14 h 15"/>
                  <a:gd name="T2" fmla="*/ 3 w 21"/>
                  <a:gd name="T3" fmla="*/ 10 h 15"/>
                  <a:gd name="T4" fmla="*/ 7 w 21"/>
                  <a:gd name="T5" fmla="*/ 8 h 15"/>
                  <a:gd name="T6" fmla="*/ 7 w 21"/>
                  <a:gd name="T7" fmla="*/ 8 h 15"/>
                  <a:gd name="T8" fmla="*/ 17 w 21"/>
                  <a:gd name="T9" fmla="*/ 2 h 15"/>
                  <a:gd name="T10" fmla="*/ 21 w 21"/>
                  <a:gd name="T11" fmla="*/ 1 h 15"/>
                  <a:gd name="T12" fmla="*/ 7 w 21"/>
                  <a:gd name="T13" fmla="*/ 13 h 15"/>
                  <a:gd name="T14" fmla="*/ 0 w 21"/>
                  <a:gd name="T15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5">
                    <a:moveTo>
                      <a:pt x="0" y="14"/>
                    </a:moveTo>
                    <a:cubicBezTo>
                      <a:pt x="1" y="13"/>
                      <a:pt x="2" y="12"/>
                      <a:pt x="3" y="10"/>
                    </a:cubicBezTo>
                    <a:cubicBezTo>
                      <a:pt x="4" y="9"/>
                      <a:pt x="6" y="9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10" y="6"/>
                      <a:pt x="14" y="4"/>
                      <a:pt x="17" y="2"/>
                    </a:cubicBezTo>
                    <a:cubicBezTo>
                      <a:pt x="18" y="1"/>
                      <a:pt x="19" y="0"/>
                      <a:pt x="21" y="1"/>
                    </a:cubicBezTo>
                    <a:cubicBezTo>
                      <a:pt x="16" y="5"/>
                      <a:pt x="12" y="9"/>
                      <a:pt x="7" y="13"/>
                    </a:cubicBezTo>
                    <a:cubicBezTo>
                      <a:pt x="5" y="15"/>
                      <a:pt x="2" y="14"/>
                      <a:pt x="0" y="14"/>
                    </a:cubicBezTo>
                    <a:close/>
                  </a:path>
                </a:pathLst>
              </a:custGeom>
              <a:solidFill>
                <a:srgbClr val="FB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2" name="Freeform 1999"/>
              <p:cNvSpPr/>
              <p:nvPr/>
            </p:nvSpPr>
            <p:spPr bwMode="auto">
              <a:xfrm>
                <a:off x="946" y="945"/>
                <a:ext cx="19" cy="31"/>
              </a:xfrm>
              <a:custGeom>
                <a:avLst/>
                <a:gdLst>
                  <a:gd name="T0" fmla="*/ 0 w 8"/>
                  <a:gd name="T1" fmla="*/ 3 h 13"/>
                  <a:gd name="T2" fmla="*/ 8 w 8"/>
                  <a:gd name="T3" fmla="*/ 6 h 13"/>
                  <a:gd name="T4" fmla="*/ 2 w 8"/>
                  <a:gd name="T5" fmla="*/ 13 h 13"/>
                  <a:gd name="T6" fmla="*/ 0 w 8"/>
                  <a:gd name="T7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3">
                    <a:moveTo>
                      <a:pt x="0" y="3"/>
                    </a:moveTo>
                    <a:cubicBezTo>
                      <a:pt x="2" y="4"/>
                      <a:pt x="7" y="0"/>
                      <a:pt x="8" y="6"/>
                    </a:cubicBezTo>
                    <a:cubicBezTo>
                      <a:pt x="6" y="8"/>
                      <a:pt x="5" y="11"/>
                      <a:pt x="2" y="13"/>
                    </a:cubicBezTo>
                    <a:cubicBezTo>
                      <a:pt x="4" y="9"/>
                      <a:pt x="3" y="6"/>
                      <a:pt x="0" y="3"/>
                    </a:cubicBezTo>
                    <a:close/>
                  </a:path>
                </a:pathLst>
              </a:custGeom>
              <a:solidFill>
                <a:srgbClr val="A772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3" name="Freeform 2000"/>
              <p:cNvSpPr/>
              <p:nvPr/>
            </p:nvSpPr>
            <p:spPr bwMode="auto">
              <a:xfrm>
                <a:off x="903" y="988"/>
                <a:ext cx="10" cy="12"/>
              </a:xfrm>
              <a:custGeom>
                <a:avLst/>
                <a:gdLst>
                  <a:gd name="T0" fmla="*/ 1 w 4"/>
                  <a:gd name="T1" fmla="*/ 0 h 5"/>
                  <a:gd name="T2" fmla="*/ 4 w 4"/>
                  <a:gd name="T3" fmla="*/ 4 h 5"/>
                  <a:gd name="T4" fmla="*/ 2 w 4"/>
                  <a:gd name="T5" fmla="*/ 4 h 5"/>
                  <a:gd name="T6" fmla="*/ 1 w 4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1" y="0"/>
                    </a:moveTo>
                    <a:cubicBezTo>
                      <a:pt x="3" y="1"/>
                      <a:pt x="4" y="2"/>
                      <a:pt x="4" y="4"/>
                    </a:cubicBezTo>
                    <a:cubicBezTo>
                      <a:pt x="4" y="4"/>
                      <a:pt x="2" y="5"/>
                      <a:pt x="2" y="4"/>
                    </a:cubicBezTo>
                    <a:cubicBezTo>
                      <a:pt x="0" y="3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rgbClr val="9A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4" name="Freeform 2001"/>
              <p:cNvSpPr/>
              <p:nvPr/>
            </p:nvSpPr>
            <p:spPr bwMode="auto">
              <a:xfrm>
                <a:off x="934" y="983"/>
                <a:ext cx="12" cy="17"/>
              </a:xfrm>
              <a:custGeom>
                <a:avLst/>
                <a:gdLst>
                  <a:gd name="T0" fmla="*/ 5 w 5"/>
                  <a:gd name="T1" fmla="*/ 0 h 7"/>
                  <a:gd name="T2" fmla="*/ 1 w 5"/>
                  <a:gd name="T3" fmla="*/ 7 h 7"/>
                  <a:gd name="T4" fmla="*/ 0 w 5"/>
                  <a:gd name="T5" fmla="*/ 5 h 7"/>
                  <a:gd name="T6" fmla="*/ 5 w 5"/>
                  <a:gd name="T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7">
                    <a:moveTo>
                      <a:pt x="5" y="0"/>
                    </a:moveTo>
                    <a:cubicBezTo>
                      <a:pt x="5" y="3"/>
                      <a:pt x="3" y="5"/>
                      <a:pt x="1" y="7"/>
                    </a:cubicBezTo>
                    <a:cubicBezTo>
                      <a:pt x="1" y="6"/>
                      <a:pt x="1" y="5"/>
                      <a:pt x="0" y="5"/>
                    </a:cubicBezTo>
                    <a:cubicBezTo>
                      <a:pt x="1" y="3"/>
                      <a:pt x="3" y="1"/>
                      <a:pt x="5" y="0"/>
                    </a:cubicBezTo>
                    <a:close/>
                  </a:path>
                </a:pathLst>
              </a:custGeom>
              <a:solidFill>
                <a:srgbClr val="F1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5" name="Freeform 2002"/>
              <p:cNvSpPr/>
              <p:nvPr/>
            </p:nvSpPr>
            <p:spPr bwMode="auto">
              <a:xfrm>
                <a:off x="768" y="924"/>
                <a:ext cx="7" cy="7"/>
              </a:xfrm>
              <a:custGeom>
                <a:avLst/>
                <a:gdLst>
                  <a:gd name="T0" fmla="*/ 3 w 3"/>
                  <a:gd name="T1" fmla="*/ 0 h 3"/>
                  <a:gd name="T2" fmla="*/ 1 w 3"/>
                  <a:gd name="T3" fmla="*/ 3 h 3"/>
                  <a:gd name="T4" fmla="*/ 1 w 3"/>
                  <a:gd name="T5" fmla="*/ 1 h 3"/>
                  <a:gd name="T6" fmla="*/ 3 w 3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cubicBezTo>
                      <a:pt x="3" y="2"/>
                      <a:pt x="3" y="3"/>
                      <a:pt x="1" y="3"/>
                    </a:cubicBezTo>
                    <a:cubicBezTo>
                      <a:pt x="0" y="3"/>
                      <a:pt x="1" y="2"/>
                      <a:pt x="1" y="1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EAA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6" name="Freeform 2003"/>
              <p:cNvSpPr/>
              <p:nvPr/>
            </p:nvSpPr>
            <p:spPr bwMode="auto">
              <a:xfrm>
                <a:off x="678" y="1021"/>
                <a:ext cx="23" cy="22"/>
              </a:xfrm>
              <a:custGeom>
                <a:avLst/>
                <a:gdLst>
                  <a:gd name="T0" fmla="*/ 1 w 10"/>
                  <a:gd name="T1" fmla="*/ 3 h 9"/>
                  <a:gd name="T2" fmla="*/ 3 w 10"/>
                  <a:gd name="T3" fmla="*/ 3 h 9"/>
                  <a:gd name="T4" fmla="*/ 8 w 10"/>
                  <a:gd name="T5" fmla="*/ 2 h 9"/>
                  <a:gd name="T6" fmla="*/ 10 w 10"/>
                  <a:gd name="T7" fmla="*/ 3 h 9"/>
                  <a:gd name="T8" fmla="*/ 6 w 10"/>
                  <a:gd name="T9" fmla="*/ 8 h 9"/>
                  <a:gd name="T10" fmla="*/ 2 w 10"/>
                  <a:gd name="T11" fmla="*/ 6 h 9"/>
                  <a:gd name="T12" fmla="*/ 1 w 10"/>
                  <a:gd name="T13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1" y="3"/>
                    </a:moveTo>
                    <a:cubicBezTo>
                      <a:pt x="2" y="3"/>
                      <a:pt x="2" y="3"/>
                      <a:pt x="3" y="3"/>
                    </a:cubicBezTo>
                    <a:cubicBezTo>
                      <a:pt x="5" y="3"/>
                      <a:pt x="7" y="5"/>
                      <a:pt x="8" y="2"/>
                    </a:cubicBezTo>
                    <a:cubicBezTo>
                      <a:pt x="8" y="0"/>
                      <a:pt x="9" y="3"/>
                      <a:pt x="10" y="3"/>
                    </a:cubicBezTo>
                    <a:cubicBezTo>
                      <a:pt x="9" y="5"/>
                      <a:pt x="10" y="9"/>
                      <a:pt x="6" y="8"/>
                    </a:cubicBezTo>
                    <a:cubicBezTo>
                      <a:pt x="5" y="6"/>
                      <a:pt x="4" y="5"/>
                      <a:pt x="2" y="6"/>
                    </a:cubicBezTo>
                    <a:cubicBezTo>
                      <a:pt x="0" y="6"/>
                      <a:pt x="1" y="4"/>
                      <a:pt x="1" y="3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7" name="Freeform 2004"/>
              <p:cNvSpPr/>
              <p:nvPr/>
            </p:nvSpPr>
            <p:spPr bwMode="auto">
              <a:xfrm>
                <a:off x="654" y="1055"/>
                <a:ext cx="10" cy="7"/>
              </a:xfrm>
              <a:custGeom>
                <a:avLst/>
                <a:gdLst>
                  <a:gd name="T0" fmla="*/ 0 w 4"/>
                  <a:gd name="T1" fmla="*/ 1 h 3"/>
                  <a:gd name="T2" fmla="*/ 4 w 4"/>
                  <a:gd name="T3" fmla="*/ 0 h 3"/>
                  <a:gd name="T4" fmla="*/ 0 w 4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3" y="3"/>
                      <a:pt x="2" y="2"/>
                      <a:pt x="0" y="1"/>
                    </a:cubicBezTo>
                    <a:close/>
                  </a:path>
                </a:pathLst>
              </a:custGeom>
              <a:solidFill>
                <a:srgbClr val="FE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8" name="Freeform 2005"/>
              <p:cNvSpPr/>
              <p:nvPr/>
            </p:nvSpPr>
            <p:spPr bwMode="auto">
              <a:xfrm>
                <a:off x="856" y="910"/>
                <a:ext cx="23" cy="28"/>
              </a:xfrm>
              <a:custGeom>
                <a:avLst/>
                <a:gdLst>
                  <a:gd name="T0" fmla="*/ 9 w 10"/>
                  <a:gd name="T1" fmla="*/ 4 h 12"/>
                  <a:gd name="T2" fmla="*/ 5 w 10"/>
                  <a:gd name="T3" fmla="*/ 4 h 12"/>
                  <a:gd name="T4" fmla="*/ 10 w 10"/>
                  <a:gd name="T5" fmla="*/ 8 h 12"/>
                  <a:gd name="T6" fmla="*/ 3 w 10"/>
                  <a:gd name="T7" fmla="*/ 7 h 12"/>
                  <a:gd name="T8" fmla="*/ 2 w 10"/>
                  <a:gd name="T9" fmla="*/ 1 h 12"/>
                  <a:gd name="T10" fmla="*/ 10 w 10"/>
                  <a:gd name="T11" fmla="*/ 3 h 12"/>
                  <a:gd name="T12" fmla="*/ 9 w 10"/>
                  <a:gd name="T13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2">
                    <a:moveTo>
                      <a:pt x="9" y="4"/>
                    </a:moveTo>
                    <a:cubicBezTo>
                      <a:pt x="8" y="4"/>
                      <a:pt x="6" y="3"/>
                      <a:pt x="5" y="4"/>
                    </a:cubicBezTo>
                    <a:cubicBezTo>
                      <a:pt x="8" y="3"/>
                      <a:pt x="7" y="8"/>
                      <a:pt x="10" y="8"/>
                    </a:cubicBezTo>
                    <a:cubicBezTo>
                      <a:pt x="7" y="12"/>
                      <a:pt x="5" y="8"/>
                      <a:pt x="3" y="7"/>
                    </a:cubicBezTo>
                    <a:cubicBezTo>
                      <a:pt x="0" y="5"/>
                      <a:pt x="0" y="3"/>
                      <a:pt x="2" y="1"/>
                    </a:cubicBezTo>
                    <a:cubicBezTo>
                      <a:pt x="4" y="0"/>
                      <a:pt x="9" y="1"/>
                      <a:pt x="10" y="3"/>
                    </a:cubicBezTo>
                    <a:cubicBezTo>
                      <a:pt x="10" y="4"/>
                      <a:pt x="10" y="4"/>
                      <a:pt x="9" y="4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49" name="Freeform 2006"/>
              <p:cNvSpPr/>
              <p:nvPr/>
            </p:nvSpPr>
            <p:spPr bwMode="auto">
              <a:xfrm>
                <a:off x="896" y="838"/>
                <a:ext cx="26" cy="22"/>
              </a:xfrm>
              <a:custGeom>
                <a:avLst/>
                <a:gdLst>
                  <a:gd name="T0" fmla="*/ 9 w 11"/>
                  <a:gd name="T1" fmla="*/ 8 h 9"/>
                  <a:gd name="T2" fmla="*/ 0 w 11"/>
                  <a:gd name="T3" fmla="*/ 6 h 9"/>
                  <a:gd name="T4" fmla="*/ 3 w 11"/>
                  <a:gd name="T5" fmla="*/ 3 h 9"/>
                  <a:gd name="T6" fmla="*/ 6 w 11"/>
                  <a:gd name="T7" fmla="*/ 2 h 9"/>
                  <a:gd name="T8" fmla="*/ 9 w 11"/>
                  <a:gd name="T9" fmla="*/ 0 h 9"/>
                  <a:gd name="T10" fmla="*/ 10 w 11"/>
                  <a:gd name="T11" fmla="*/ 3 h 9"/>
                  <a:gd name="T12" fmla="*/ 9 w 11"/>
                  <a:gd name="T13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9">
                    <a:moveTo>
                      <a:pt x="9" y="8"/>
                    </a:moveTo>
                    <a:cubicBezTo>
                      <a:pt x="6" y="7"/>
                      <a:pt x="2" y="9"/>
                      <a:pt x="0" y="6"/>
                    </a:cubicBezTo>
                    <a:cubicBezTo>
                      <a:pt x="1" y="5"/>
                      <a:pt x="2" y="4"/>
                      <a:pt x="3" y="3"/>
                    </a:cubicBezTo>
                    <a:cubicBezTo>
                      <a:pt x="4" y="3"/>
                      <a:pt x="5" y="6"/>
                      <a:pt x="6" y="2"/>
                    </a:cubicBezTo>
                    <a:cubicBezTo>
                      <a:pt x="6" y="1"/>
                      <a:pt x="7" y="0"/>
                      <a:pt x="9" y="0"/>
                    </a:cubicBezTo>
                    <a:cubicBezTo>
                      <a:pt x="11" y="1"/>
                      <a:pt x="10" y="2"/>
                      <a:pt x="10" y="3"/>
                    </a:cubicBezTo>
                    <a:cubicBezTo>
                      <a:pt x="9" y="5"/>
                      <a:pt x="11" y="7"/>
                      <a:pt x="9" y="8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0" name="Freeform 2007"/>
              <p:cNvSpPr/>
              <p:nvPr/>
            </p:nvSpPr>
            <p:spPr bwMode="auto">
              <a:xfrm>
                <a:off x="865" y="838"/>
                <a:ext cx="29" cy="26"/>
              </a:xfrm>
              <a:custGeom>
                <a:avLst/>
                <a:gdLst>
                  <a:gd name="T0" fmla="*/ 12 w 12"/>
                  <a:gd name="T1" fmla="*/ 6 h 11"/>
                  <a:gd name="T2" fmla="*/ 12 w 12"/>
                  <a:gd name="T3" fmla="*/ 6 h 11"/>
                  <a:gd name="T4" fmla="*/ 6 w 12"/>
                  <a:gd name="T5" fmla="*/ 11 h 11"/>
                  <a:gd name="T6" fmla="*/ 3 w 12"/>
                  <a:gd name="T7" fmla="*/ 7 h 11"/>
                  <a:gd name="T8" fmla="*/ 8 w 12"/>
                  <a:gd name="T9" fmla="*/ 6 h 11"/>
                  <a:gd name="T10" fmla="*/ 1 w 12"/>
                  <a:gd name="T11" fmla="*/ 3 h 11"/>
                  <a:gd name="T12" fmla="*/ 0 w 12"/>
                  <a:gd name="T13" fmla="*/ 1 h 11"/>
                  <a:gd name="T14" fmla="*/ 1 w 12"/>
                  <a:gd name="T15" fmla="*/ 0 h 11"/>
                  <a:gd name="T16" fmla="*/ 12 w 12"/>
                  <a:gd name="T17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1">
                    <a:moveTo>
                      <a:pt x="12" y="6"/>
                    </a:moveTo>
                    <a:cubicBezTo>
                      <a:pt x="12" y="6"/>
                      <a:pt x="12" y="6"/>
                      <a:pt x="12" y="6"/>
                    </a:cubicBezTo>
                    <a:cubicBezTo>
                      <a:pt x="10" y="8"/>
                      <a:pt x="9" y="11"/>
                      <a:pt x="6" y="11"/>
                    </a:cubicBezTo>
                    <a:cubicBezTo>
                      <a:pt x="4" y="11"/>
                      <a:pt x="3" y="9"/>
                      <a:pt x="3" y="7"/>
                    </a:cubicBezTo>
                    <a:cubicBezTo>
                      <a:pt x="3" y="6"/>
                      <a:pt x="5" y="6"/>
                      <a:pt x="8" y="6"/>
                    </a:cubicBezTo>
                    <a:cubicBezTo>
                      <a:pt x="5" y="5"/>
                      <a:pt x="4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5" y="2"/>
                      <a:pt x="8" y="4"/>
                      <a:pt x="12" y="6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1" name="Freeform 2008"/>
              <p:cNvSpPr/>
              <p:nvPr/>
            </p:nvSpPr>
            <p:spPr bwMode="auto">
              <a:xfrm>
                <a:off x="860" y="895"/>
                <a:ext cx="22" cy="12"/>
              </a:xfrm>
              <a:custGeom>
                <a:avLst/>
                <a:gdLst>
                  <a:gd name="T0" fmla="*/ 0 w 9"/>
                  <a:gd name="T1" fmla="*/ 4 h 5"/>
                  <a:gd name="T2" fmla="*/ 6 w 9"/>
                  <a:gd name="T3" fmla="*/ 0 h 5"/>
                  <a:gd name="T4" fmla="*/ 9 w 9"/>
                  <a:gd name="T5" fmla="*/ 1 h 5"/>
                  <a:gd name="T6" fmla="*/ 8 w 9"/>
                  <a:gd name="T7" fmla="*/ 3 h 5"/>
                  <a:gd name="T8" fmla="*/ 0 w 9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0" y="4"/>
                    </a:moveTo>
                    <a:cubicBezTo>
                      <a:pt x="2" y="2"/>
                      <a:pt x="4" y="1"/>
                      <a:pt x="6" y="0"/>
                    </a:cubicBezTo>
                    <a:cubicBezTo>
                      <a:pt x="7" y="0"/>
                      <a:pt x="8" y="1"/>
                      <a:pt x="9" y="1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5" y="5"/>
                      <a:pt x="3" y="5"/>
                      <a:pt x="0" y="4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2" name="Freeform 2009"/>
              <p:cNvSpPr/>
              <p:nvPr/>
            </p:nvSpPr>
            <p:spPr bwMode="auto">
              <a:xfrm>
                <a:off x="827" y="959"/>
                <a:ext cx="19" cy="15"/>
              </a:xfrm>
              <a:custGeom>
                <a:avLst/>
                <a:gdLst>
                  <a:gd name="T0" fmla="*/ 0 w 8"/>
                  <a:gd name="T1" fmla="*/ 4 h 6"/>
                  <a:gd name="T2" fmla="*/ 5 w 8"/>
                  <a:gd name="T3" fmla="*/ 2 h 6"/>
                  <a:gd name="T4" fmla="*/ 8 w 8"/>
                  <a:gd name="T5" fmla="*/ 1 h 6"/>
                  <a:gd name="T6" fmla="*/ 8 w 8"/>
                  <a:gd name="T7" fmla="*/ 3 h 6"/>
                  <a:gd name="T8" fmla="*/ 0 w 8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6">
                    <a:moveTo>
                      <a:pt x="0" y="4"/>
                    </a:moveTo>
                    <a:cubicBezTo>
                      <a:pt x="3" y="5"/>
                      <a:pt x="4" y="4"/>
                      <a:pt x="5" y="2"/>
                    </a:cubicBezTo>
                    <a:cubicBezTo>
                      <a:pt x="6" y="1"/>
                      <a:pt x="7" y="0"/>
                      <a:pt x="8" y="1"/>
                    </a:cubicBezTo>
                    <a:cubicBezTo>
                      <a:pt x="8" y="1"/>
                      <a:pt x="8" y="2"/>
                      <a:pt x="8" y="3"/>
                    </a:cubicBezTo>
                    <a:cubicBezTo>
                      <a:pt x="8" y="5"/>
                      <a:pt x="2" y="6"/>
                      <a:pt x="0" y="4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3" name="Freeform 2010"/>
              <p:cNvSpPr/>
              <p:nvPr/>
            </p:nvSpPr>
            <p:spPr bwMode="auto">
              <a:xfrm>
                <a:off x="806" y="978"/>
                <a:ext cx="7" cy="5"/>
              </a:xfrm>
              <a:custGeom>
                <a:avLst/>
                <a:gdLst>
                  <a:gd name="T0" fmla="*/ 1 w 3"/>
                  <a:gd name="T1" fmla="*/ 0 h 2"/>
                  <a:gd name="T2" fmla="*/ 3 w 3"/>
                  <a:gd name="T3" fmla="*/ 1 h 2"/>
                  <a:gd name="T4" fmla="*/ 2 w 3"/>
                  <a:gd name="T5" fmla="*/ 2 h 2"/>
                  <a:gd name="T6" fmla="*/ 0 w 3"/>
                  <a:gd name="T7" fmla="*/ 1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2" y="1"/>
                      <a:pt x="2" y="1"/>
                      <a:pt x="3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EA7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4" name="Freeform 2011"/>
              <p:cNvSpPr/>
              <p:nvPr/>
            </p:nvSpPr>
            <p:spPr bwMode="auto">
              <a:xfrm>
                <a:off x="830" y="959"/>
                <a:ext cx="4" cy="5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2 h 2"/>
                  <a:gd name="T6" fmla="*/ 0 w 2"/>
                  <a:gd name="T7" fmla="*/ 1 h 2"/>
                  <a:gd name="T8" fmla="*/ 1 w 2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2" y="1"/>
                      <a:pt x="2" y="1"/>
                    </a:cubicBezTo>
                    <a:cubicBezTo>
                      <a:pt x="2" y="1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EA4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5" name="Freeform 2012"/>
              <p:cNvSpPr/>
              <p:nvPr/>
            </p:nvSpPr>
            <p:spPr bwMode="auto">
              <a:xfrm>
                <a:off x="887" y="997"/>
                <a:ext cx="7" cy="8"/>
              </a:xfrm>
              <a:custGeom>
                <a:avLst/>
                <a:gdLst>
                  <a:gd name="T0" fmla="*/ 2 w 3"/>
                  <a:gd name="T1" fmla="*/ 0 h 3"/>
                  <a:gd name="T2" fmla="*/ 0 w 3"/>
                  <a:gd name="T3" fmla="*/ 3 h 3"/>
                  <a:gd name="T4" fmla="*/ 2 w 3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3" y="2"/>
                      <a:pt x="2" y="3"/>
                      <a:pt x="0" y="3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  <p:sp>
            <p:nvSpPr>
              <p:cNvPr id="756" name="Freeform 2013"/>
              <p:cNvSpPr/>
              <p:nvPr/>
            </p:nvSpPr>
            <p:spPr bwMode="auto">
              <a:xfrm>
                <a:off x="884" y="760"/>
                <a:ext cx="29" cy="28"/>
              </a:xfrm>
              <a:custGeom>
                <a:avLst/>
                <a:gdLst>
                  <a:gd name="T0" fmla="*/ 5 w 12"/>
                  <a:gd name="T1" fmla="*/ 3 h 12"/>
                  <a:gd name="T2" fmla="*/ 1 w 12"/>
                  <a:gd name="T3" fmla="*/ 5 h 12"/>
                  <a:gd name="T4" fmla="*/ 0 w 12"/>
                  <a:gd name="T5" fmla="*/ 4 h 12"/>
                  <a:gd name="T6" fmla="*/ 4 w 12"/>
                  <a:gd name="T7" fmla="*/ 1 h 12"/>
                  <a:gd name="T8" fmla="*/ 6 w 12"/>
                  <a:gd name="T9" fmla="*/ 3 h 12"/>
                  <a:gd name="T10" fmla="*/ 7 w 12"/>
                  <a:gd name="T11" fmla="*/ 8 h 12"/>
                  <a:gd name="T12" fmla="*/ 9 w 12"/>
                  <a:gd name="T13" fmla="*/ 7 h 12"/>
                  <a:gd name="T14" fmla="*/ 11 w 12"/>
                  <a:gd name="T15" fmla="*/ 7 h 12"/>
                  <a:gd name="T16" fmla="*/ 10 w 12"/>
                  <a:gd name="T17" fmla="*/ 8 h 12"/>
                  <a:gd name="T18" fmla="*/ 8 w 12"/>
                  <a:gd name="T19" fmla="*/ 10 h 12"/>
                  <a:gd name="T20" fmla="*/ 5 w 12"/>
                  <a:gd name="T21" fmla="*/ 11 h 12"/>
                  <a:gd name="T22" fmla="*/ 5 w 12"/>
                  <a:gd name="T23" fmla="*/ 8 h 12"/>
                  <a:gd name="T24" fmla="*/ 5 w 12"/>
                  <a:gd name="T25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5" y="3"/>
                    </a:moveTo>
                    <a:cubicBezTo>
                      <a:pt x="3" y="4"/>
                      <a:pt x="2" y="5"/>
                      <a:pt x="1" y="5"/>
                    </a:cubicBezTo>
                    <a:cubicBezTo>
                      <a:pt x="0" y="6"/>
                      <a:pt x="0" y="5"/>
                      <a:pt x="0" y="4"/>
                    </a:cubicBezTo>
                    <a:cubicBezTo>
                      <a:pt x="0" y="2"/>
                      <a:pt x="3" y="2"/>
                      <a:pt x="4" y="1"/>
                    </a:cubicBezTo>
                    <a:cubicBezTo>
                      <a:pt x="5" y="0"/>
                      <a:pt x="5" y="2"/>
                      <a:pt x="6" y="3"/>
                    </a:cubicBezTo>
                    <a:cubicBezTo>
                      <a:pt x="6" y="4"/>
                      <a:pt x="7" y="6"/>
                      <a:pt x="7" y="8"/>
                    </a:cubicBezTo>
                    <a:cubicBezTo>
                      <a:pt x="8" y="8"/>
                      <a:pt x="8" y="7"/>
                      <a:pt x="9" y="7"/>
                    </a:cubicBezTo>
                    <a:cubicBezTo>
                      <a:pt x="10" y="6"/>
                      <a:pt x="11" y="6"/>
                      <a:pt x="11" y="7"/>
                    </a:cubicBezTo>
                    <a:cubicBezTo>
                      <a:pt x="12" y="9"/>
                      <a:pt x="10" y="7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7" y="10"/>
                      <a:pt x="7" y="12"/>
                      <a:pt x="5" y="11"/>
                    </a:cubicBezTo>
                    <a:cubicBezTo>
                      <a:pt x="4" y="10"/>
                      <a:pt x="5" y="9"/>
                      <a:pt x="5" y="8"/>
                    </a:cubicBezTo>
                    <a:cubicBezTo>
                      <a:pt x="5" y="7"/>
                      <a:pt x="5" y="5"/>
                      <a:pt x="5" y="3"/>
                    </a:cubicBezTo>
                    <a:close/>
                  </a:path>
                </a:pathLst>
              </a:custGeom>
              <a:solidFill>
                <a:srgbClr val="FE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ea typeface="Inter" panose="02000503000000020004" charset="0"/>
                  <a:cs typeface="Inter" panose="02000503000000020004" charset="0"/>
                </a:endParaRPr>
              </a:p>
            </p:txBody>
          </p:sp>
        </p:grpSp>
        <p:sp>
          <p:nvSpPr>
            <p:cNvPr id="170" name="Freeform 2015"/>
            <p:cNvSpPr/>
            <p:nvPr/>
          </p:nvSpPr>
          <p:spPr bwMode="auto">
            <a:xfrm>
              <a:off x="1474788" y="1130301"/>
              <a:ext cx="15875" cy="15875"/>
            </a:xfrm>
            <a:custGeom>
              <a:avLst/>
              <a:gdLst>
                <a:gd name="T0" fmla="*/ 2 w 4"/>
                <a:gd name="T1" fmla="*/ 1 h 4"/>
                <a:gd name="T2" fmla="*/ 4 w 4"/>
                <a:gd name="T3" fmla="*/ 1 h 4"/>
                <a:gd name="T4" fmla="*/ 1 w 4"/>
                <a:gd name="T5" fmla="*/ 2 h 4"/>
                <a:gd name="T6" fmla="*/ 0 w 4"/>
                <a:gd name="T7" fmla="*/ 1 h 4"/>
                <a:gd name="T8" fmla="*/ 2 w 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1"/>
                  </a:moveTo>
                  <a:cubicBezTo>
                    <a:pt x="3" y="1"/>
                    <a:pt x="4" y="1"/>
                    <a:pt x="4" y="1"/>
                  </a:cubicBezTo>
                  <a:cubicBezTo>
                    <a:pt x="3" y="3"/>
                    <a:pt x="2" y="4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FE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1" name="Freeform 2016"/>
            <p:cNvSpPr/>
            <p:nvPr/>
          </p:nvSpPr>
          <p:spPr bwMode="auto">
            <a:xfrm>
              <a:off x="1222376" y="1371601"/>
              <a:ext cx="26988" cy="30163"/>
            </a:xfrm>
            <a:custGeom>
              <a:avLst/>
              <a:gdLst>
                <a:gd name="T0" fmla="*/ 0 w 7"/>
                <a:gd name="T1" fmla="*/ 5 h 8"/>
                <a:gd name="T2" fmla="*/ 2 w 7"/>
                <a:gd name="T3" fmla="*/ 3 h 8"/>
                <a:gd name="T4" fmla="*/ 5 w 7"/>
                <a:gd name="T5" fmla="*/ 5 h 8"/>
                <a:gd name="T6" fmla="*/ 2 w 7"/>
                <a:gd name="T7" fmla="*/ 8 h 8"/>
                <a:gd name="T8" fmla="*/ 0 w 7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0" y="5"/>
                  </a:moveTo>
                  <a:cubicBezTo>
                    <a:pt x="1" y="5"/>
                    <a:pt x="2" y="4"/>
                    <a:pt x="2" y="3"/>
                  </a:cubicBezTo>
                  <a:cubicBezTo>
                    <a:pt x="3" y="4"/>
                    <a:pt x="7" y="0"/>
                    <a:pt x="5" y="5"/>
                  </a:cubicBezTo>
                  <a:cubicBezTo>
                    <a:pt x="5" y="6"/>
                    <a:pt x="3" y="7"/>
                    <a:pt x="2" y="8"/>
                  </a:cubicBezTo>
                  <a:cubicBezTo>
                    <a:pt x="1" y="7"/>
                    <a:pt x="1" y="6"/>
                    <a:pt x="0" y="5"/>
                  </a:cubicBezTo>
                  <a:close/>
                </a:path>
              </a:pathLst>
            </a:custGeom>
            <a:solidFill>
              <a:srgbClr val="FE8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2" name="Freeform 2017"/>
            <p:cNvSpPr/>
            <p:nvPr/>
          </p:nvSpPr>
          <p:spPr bwMode="auto">
            <a:xfrm>
              <a:off x="1219201" y="1414464"/>
              <a:ext cx="19050" cy="14288"/>
            </a:xfrm>
            <a:custGeom>
              <a:avLst/>
              <a:gdLst>
                <a:gd name="T0" fmla="*/ 3 w 5"/>
                <a:gd name="T1" fmla="*/ 4 h 4"/>
                <a:gd name="T2" fmla="*/ 0 w 5"/>
                <a:gd name="T3" fmla="*/ 0 h 4"/>
                <a:gd name="T4" fmla="*/ 3 w 5"/>
                <a:gd name="T5" fmla="*/ 4 h 4"/>
                <a:gd name="T6" fmla="*/ 3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cubicBezTo>
                    <a:pt x="0" y="4"/>
                    <a:pt x="1" y="1"/>
                    <a:pt x="0" y="0"/>
                  </a:cubicBezTo>
                  <a:cubicBezTo>
                    <a:pt x="1" y="0"/>
                    <a:pt x="5" y="0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solidFill>
              <a:srgbClr val="FE8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3" name="Freeform 2018"/>
            <p:cNvSpPr/>
            <p:nvPr/>
          </p:nvSpPr>
          <p:spPr bwMode="auto">
            <a:xfrm>
              <a:off x="1701801" y="1843089"/>
              <a:ext cx="19050" cy="12700"/>
            </a:xfrm>
            <a:custGeom>
              <a:avLst/>
              <a:gdLst>
                <a:gd name="T0" fmla="*/ 5 w 5"/>
                <a:gd name="T1" fmla="*/ 1 h 3"/>
                <a:gd name="T2" fmla="*/ 1 w 5"/>
                <a:gd name="T3" fmla="*/ 2 h 3"/>
                <a:gd name="T4" fmla="*/ 1 w 5"/>
                <a:gd name="T5" fmla="*/ 1 h 3"/>
                <a:gd name="T6" fmla="*/ 5 w 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1"/>
                  </a:moveTo>
                  <a:cubicBezTo>
                    <a:pt x="3" y="3"/>
                    <a:pt x="2" y="3"/>
                    <a:pt x="1" y="2"/>
                  </a:cubicBezTo>
                  <a:cubicBezTo>
                    <a:pt x="1" y="2"/>
                    <a:pt x="0" y="1"/>
                    <a:pt x="1" y="1"/>
                  </a:cubicBezTo>
                  <a:cubicBezTo>
                    <a:pt x="2" y="0"/>
                    <a:pt x="3" y="0"/>
                    <a:pt x="5" y="1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4" name="Freeform 2019"/>
            <p:cNvSpPr/>
            <p:nvPr/>
          </p:nvSpPr>
          <p:spPr bwMode="auto">
            <a:xfrm>
              <a:off x="1720851" y="1831976"/>
              <a:ext cx="14288" cy="11113"/>
            </a:xfrm>
            <a:custGeom>
              <a:avLst/>
              <a:gdLst>
                <a:gd name="T0" fmla="*/ 4 w 4"/>
                <a:gd name="T1" fmla="*/ 0 h 3"/>
                <a:gd name="T2" fmla="*/ 2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1"/>
                    <a:pt x="3" y="2"/>
                    <a:pt x="2" y="3"/>
                  </a:cubicBezTo>
                  <a:cubicBezTo>
                    <a:pt x="0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5" name="Freeform 2020"/>
            <p:cNvSpPr/>
            <p:nvPr/>
          </p:nvSpPr>
          <p:spPr bwMode="auto">
            <a:xfrm>
              <a:off x="1655763" y="1839914"/>
              <a:ext cx="7938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1"/>
                    <a:pt x="2" y="1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6" name="Freeform 2021"/>
            <p:cNvSpPr/>
            <p:nvPr/>
          </p:nvSpPr>
          <p:spPr bwMode="auto">
            <a:xfrm>
              <a:off x="1708151" y="1746251"/>
              <a:ext cx="19050" cy="19050"/>
            </a:xfrm>
            <a:custGeom>
              <a:avLst/>
              <a:gdLst>
                <a:gd name="T0" fmla="*/ 5 w 5"/>
                <a:gd name="T1" fmla="*/ 3 h 5"/>
                <a:gd name="T2" fmla="*/ 0 w 5"/>
                <a:gd name="T3" fmla="*/ 3 h 5"/>
                <a:gd name="T4" fmla="*/ 5 w 5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5" y="3"/>
                  </a:moveTo>
                  <a:cubicBezTo>
                    <a:pt x="4" y="3"/>
                    <a:pt x="2" y="5"/>
                    <a:pt x="0" y="3"/>
                  </a:cubicBezTo>
                  <a:cubicBezTo>
                    <a:pt x="2" y="2"/>
                    <a:pt x="4" y="0"/>
                    <a:pt x="5" y="3"/>
                  </a:cubicBezTo>
                  <a:close/>
                </a:path>
              </a:pathLst>
            </a:custGeom>
            <a:solidFill>
              <a:srgbClr val="FE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7" name="Freeform 2022"/>
            <p:cNvSpPr/>
            <p:nvPr/>
          </p:nvSpPr>
          <p:spPr bwMode="auto">
            <a:xfrm>
              <a:off x="1636713" y="1492251"/>
              <a:ext cx="120650" cy="53975"/>
            </a:xfrm>
            <a:custGeom>
              <a:avLst/>
              <a:gdLst>
                <a:gd name="T0" fmla="*/ 23 w 32"/>
                <a:gd name="T1" fmla="*/ 0 h 14"/>
                <a:gd name="T2" fmla="*/ 28 w 32"/>
                <a:gd name="T3" fmla="*/ 6 h 14"/>
                <a:gd name="T4" fmla="*/ 32 w 32"/>
                <a:gd name="T5" fmla="*/ 11 h 14"/>
                <a:gd name="T6" fmla="*/ 10 w 32"/>
                <a:gd name="T7" fmla="*/ 13 h 14"/>
                <a:gd name="T8" fmla="*/ 1 w 32"/>
                <a:gd name="T9" fmla="*/ 12 h 14"/>
                <a:gd name="T10" fmla="*/ 4 w 32"/>
                <a:gd name="T11" fmla="*/ 9 h 14"/>
                <a:gd name="T12" fmla="*/ 10 w 32"/>
                <a:gd name="T13" fmla="*/ 9 h 14"/>
                <a:gd name="T14" fmla="*/ 22 w 32"/>
                <a:gd name="T15" fmla="*/ 7 h 14"/>
                <a:gd name="T16" fmla="*/ 23 w 32"/>
                <a:gd name="T17" fmla="*/ 3 h 14"/>
                <a:gd name="T18" fmla="*/ 23 w 32"/>
                <a:gd name="T1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14">
                  <a:moveTo>
                    <a:pt x="23" y="0"/>
                  </a:moveTo>
                  <a:cubicBezTo>
                    <a:pt x="27" y="0"/>
                    <a:pt x="27" y="3"/>
                    <a:pt x="28" y="6"/>
                  </a:cubicBezTo>
                  <a:cubicBezTo>
                    <a:pt x="29" y="9"/>
                    <a:pt x="29" y="11"/>
                    <a:pt x="32" y="11"/>
                  </a:cubicBezTo>
                  <a:cubicBezTo>
                    <a:pt x="25" y="13"/>
                    <a:pt x="17" y="13"/>
                    <a:pt x="10" y="13"/>
                  </a:cubicBezTo>
                  <a:cubicBezTo>
                    <a:pt x="7" y="14"/>
                    <a:pt x="4" y="13"/>
                    <a:pt x="1" y="12"/>
                  </a:cubicBezTo>
                  <a:cubicBezTo>
                    <a:pt x="0" y="10"/>
                    <a:pt x="2" y="10"/>
                    <a:pt x="4" y="9"/>
                  </a:cubicBezTo>
                  <a:cubicBezTo>
                    <a:pt x="6" y="8"/>
                    <a:pt x="8" y="8"/>
                    <a:pt x="10" y="9"/>
                  </a:cubicBezTo>
                  <a:cubicBezTo>
                    <a:pt x="14" y="9"/>
                    <a:pt x="18" y="8"/>
                    <a:pt x="22" y="7"/>
                  </a:cubicBezTo>
                  <a:cubicBezTo>
                    <a:pt x="25" y="7"/>
                    <a:pt x="25" y="5"/>
                    <a:pt x="23" y="3"/>
                  </a:cubicBezTo>
                  <a:cubicBezTo>
                    <a:pt x="23" y="2"/>
                    <a:pt x="21" y="1"/>
                    <a:pt x="23" y="0"/>
                  </a:cubicBezTo>
                  <a:close/>
                </a:path>
              </a:pathLst>
            </a:custGeom>
            <a:solidFill>
              <a:srgbClr val="FE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8" name="Freeform 2023"/>
            <p:cNvSpPr/>
            <p:nvPr/>
          </p:nvSpPr>
          <p:spPr bwMode="auto">
            <a:xfrm>
              <a:off x="1595438" y="1492251"/>
              <a:ext cx="49213" cy="46038"/>
            </a:xfrm>
            <a:custGeom>
              <a:avLst/>
              <a:gdLst>
                <a:gd name="T0" fmla="*/ 3 w 13"/>
                <a:gd name="T1" fmla="*/ 10 h 12"/>
                <a:gd name="T2" fmla="*/ 2 w 13"/>
                <a:gd name="T3" fmla="*/ 9 h 12"/>
                <a:gd name="T4" fmla="*/ 1 w 13"/>
                <a:gd name="T5" fmla="*/ 4 h 12"/>
                <a:gd name="T6" fmla="*/ 11 w 13"/>
                <a:gd name="T7" fmla="*/ 5 h 12"/>
                <a:gd name="T8" fmla="*/ 12 w 13"/>
                <a:gd name="T9" fmla="*/ 9 h 12"/>
                <a:gd name="T10" fmla="*/ 11 w 13"/>
                <a:gd name="T11" fmla="*/ 12 h 12"/>
                <a:gd name="T12" fmla="*/ 3 w 13"/>
                <a:gd name="T1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2">
                  <a:moveTo>
                    <a:pt x="3" y="10"/>
                  </a:moveTo>
                  <a:cubicBezTo>
                    <a:pt x="3" y="9"/>
                    <a:pt x="2" y="9"/>
                    <a:pt x="2" y="9"/>
                  </a:cubicBezTo>
                  <a:cubicBezTo>
                    <a:pt x="0" y="7"/>
                    <a:pt x="1" y="6"/>
                    <a:pt x="1" y="4"/>
                  </a:cubicBezTo>
                  <a:cubicBezTo>
                    <a:pt x="5" y="0"/>
                    <a:pt x="8" y="5"/>
                    <a:pt x="11" y="5"/>
                  </a:cubicBezTo>
                  <a:cubicBezTo>
                    <a:pt x="13" y="5"/>
                    <a:pt x="12" y="8"/>
                    <a:pt x="12" y="9"/>
                  </a:cubicBezTo>
                  <a:cubicBezTo>
                    <a:pt x="12" y="10"/>
                    <a:pt x="11" y="12"/>
                    <a:pt x="11" y="12"/>
                  </a:cubicBezTo>
                  <a:cubicBezTo>
                    <a:pt x="8" y="11"/>
                    <a:pt x="5" y="11"/>
                    <a:pt x="3" y="10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79" name="Freeform 2024"/>
            <p:cNvSpPr/>
            <p:nvPr/>
          </p:nvSpPr>
          <p:spPr bwMode="auto">
            <a:xfrm>
              <a:off x="1617663" y="1704976"/>
              <a:ext cx="30163" cy="25400"/>
            </a:xfrm>
            <a:custGeom>
              <a:avLst/>
              <a:gdLst>
                <a:gd name="T0" fmla="*/ 6 w 8"/>
                <a:gd name="T1" fmla="*/ 5 h 7"/>
                <a:gd name="T2" fmla="*/ 0 w 8"/>
                <a:gd name="T3" fmla="*/ 6 h 7"/>
                <a:gd name="T4" fmla="*/ 5 w 8"/>
                <a:gd name="T5" fmla="*/ 3 h 7"/>
                <a:gd name="T6" fmla="*/ 7 w 8"/>
                <a:gd name="T7" fmla="*/ 2 h 7"/>
                <a:gd name="T8" fmla="*/ 6 w 8"/>
                <a:gd name="T9" fmla="*/ 4 h 7"/>
                <a:gd name="T10" fmla="*/ 5 w 8"/>
                <a:gd name="T11" fmla="*/ 5 h 7"/>
                <a:gd name="T12" fmla="*/ 6 w 8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6" y="5"/>
                  </a:moveTo>
                  <a:cubicBezTo>
                    <a:pt x="4" y="7"/>
                    <a:pt x="2" y="7"/>
                    <a:pt x="0" y="6"/>
                  </a:cubicBezTo>
                  <a:cubicBezTo>
                    <a:pt x="2" y="4"/>
                    <a:pt x="4" y="5"/>
                    <a:pt x="5" y="3"/>
                  </a:cubicBezTo>
                  <a:cubicBezTo>
                    <a:pt x="6" y="2"/>
                    <a:pt x="6" y="0"/>
                    <a:pt x="7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5"/>
                    <a:pt x="5" y="5"/>
                  </a:cubicBezTo>
                  <a:lnTo>
                    <a:pt x="6" y="5"/>
                  </a:ln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0" name="Freeform 2025"/>
            <p:cNvSpPr/>
            <p:nvPr/>
          </p:nvSpPr>
          <p:spPr bwMode="auto">
            <a:xfrm>
              <a:off x="1573213" y="1631951"/>
              <a:ext cx="30163" cy="30163"/>
            </a:xfrm>
            <a:custGeom>
              <a:avLst/>
              <a:gdLst>
                <a:gd name="T0" fmla="*/ 4 w 8"/>
                <a:gd name="T1" fmla="*/ 0 h 8"/>
                <a:gd name="T2" fmla="*/ 8 w 8"/>
                <a:gd name="T3" fmla="*/ 0 h 8"/>
                <a:gd name="T4" fmla="*/ 0 w 8"/>
                <a:gd name="T5" fmla="*/ 3 h 8"/>
                <a:gd name="T6" fmla="*/ 0 w 8"/>
                <a:gd name="T7" fmla="*/ 3 h 8"/>
                <a:gd name="T8" fmla="*/ 4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4" y="0"/>
                  </a:moveTo>
                  <a:cubicBezTo>
                    <a:pt x="5" y="0"/>
                    <a:pt x="6" y="0"/>
                    <a:pt x="8" y="0"/>
                  </a:cubicBezTo>
                  <a:cubicBezTo>
                    <a:pt x="6" y="2"/>
                    <a:pt x="5" y="8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2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FEA9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1" name="Freeform 2026"/>
            <p:cNvSpPr/>
            <p:nvPr/>
          </p:nvSpPr>
          <p:spPr bwMode="auto">
            <a:xfrm>
              <a:off x="1751013" y="1549401"/>
              <a:ext cx="22225" cy="11113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2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5" y="3"/>
                    <a:pt x="3" y="3"/>
                    <a:pt x="0" y="2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FE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2" name="Freeform 2027"/>
            <p:cNvSpPr/>
            <p:nvPr/>
          </p:nvSpPr>
          <p:spPr bwMode="auto">
            <a:xfrm>
              <a:off x="1636713" y="1519239"/>
              <a:ext cx="11113" cy="22225"/>
            </a:xfrm>
            <a:custGeom>
              <a:avLst/>
              <a:gdLst>
                <a:gd name="T0" fmla="*/ 0 w 3"/>
                <a:gd name="T1" fmla="*/ 5 h 6"/>
                <a:gd name="T2" fmla="*/ 0 w 3"/>
                <a:gd name="T3" fmla="*/ 2 h 6"/>
                <a:gd name="T4" fmla="*/ 3 w 3"/>
                <a:gd name="T5" fmla="*/ 3 h 6"/>
                <a:gd name="T6" fmla="*/ 1 w 3"/>
                <a:gd name="T7" fmla="*/ 5 h 6"/>
                <a:gd name="T8" fmla="*/ 0 w 3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1" y="1"/>
                    <a:pt x="3" y="0"/>
                    <a:pt x="3" y="3"/>
                  </a:cubicBezTo>
                  <a:cubicBezTo>
                    <a:pt x="2" y="4"/>
                    <a:pt x="1" y="4"/>
                    <a:pt x="1" y="5"/>
                  </a:cubicBezTo>
                  <a:cubicBezTo>
                    <a:pt x="0" y="6"/>
                    <a:pt x="0" y="6"/>
                    <a:pt x="0" y="5"/>
                  </a:cubicBezTo>
                  <a:close/>
                </a:path>
              </a:pathLst>
            </a:custGeom>
            <a:solidFill>
              <a:srgbClr val="FE68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3" name="Freeform 2028"/>
            <p:cNvSpPr/>
            <p:nvPr/>
          </p:nvSpPr>
          <p:spPr bwMode="auto">
            <a:xfrm>
              <a:off x="1693863" y="1590676"/>
              <a:ext cx="14288" cy="22225"/>
            </a:xfrm>
            <a:custGeom>
              <a:avLst/>
              <a:gdLst>
                <a:gd name="T0" fmla="*/ 3 w 4"/>
                <a:gd name="T1" fmla="*/ 2 h 6"/>
                <a:gd name="T2" fmla="*/ 4 w 4"/>
                <a:gd name="T3" fmla="*/ 6 h 6"/>
                <a:gd name="T4" fmla="*/ 1 w 4"/>
                <a:gd name="T5" fmla="*/ 3 h 6"/>
                <a:gd name="T6" fmla="*/ 0 w 4"/>
                <a:gd name="T7" fmla="*/ 1 h 6"/>
                <a:gd name="T8" fmla="*/ 3 w 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4" y="3"/>
                    <a:pt x="4" y="4"/>
                    <a:pt x="4" y="6"/>
                  </a:cubicBezTo>
                  <a:cubicBezTo>
                    <a:pt x="2" y="6"/>
                    <a:pt x="3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2" y="2"/>
                    <a:pt x="3" y="2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4" name="Freeform 2029"/>
            <p:cNvSpPr/>
            <p:nvPr/>
          </p:nvSpPr>
          <p:spPr bwMode="auto">
            <a:xfrm>
              <a:off x="1652588" y="1677989"/>
              <a:ext cx="14288" cy="11113"/>
            </a:xfrm>
            <a:custGeom>
              <a:avLst/>
              <a:gdLst>
                <a:gd name="T0" fmla="*/ 4 w 4"/>
                <a:gd name="T1" fmla="*/ 1 h 3"/>
                <a:gd name="T2" fmla="*/ 0 w 4"/>
                <a:gd name="T3" fmla="*/ 2 h 3"/>
                <a:gd name="T4" fmla="*/ 4 w 4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2" y="2"/>
                    <a:pt x="1" y="3"/>
                    <a:pt x="0" y="2"/>
                  </a:cubicBezTo>
                  <a:cubicBezTo>
                    <a:pt x="1" y="0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5" name="Freeform 2030"/>
            <p:cNvSpPr/>
            <p:nvPr/>
          </p:nvSpPr>
          <p:spPr bwMode="auto">
            <a:xfrm>
              <a:off x="1644651" y="1692276"/>
              <a:ext cx="11113" cy="7938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1 h 2"/>
                <a:gd name="T4" fmla="*/ 3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1" y="0"/>
                    <a:pt x="2" y="0"/>
                    <a:pt x="3" y="2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6" name="Freeform 2031"/>
            <p:cNvSpPr/>
            <p:nvPr/>
          </p:nvSpPr>
          <p:spPr bwMode="auto">
            <a:xfrm>
              <a:off x="1606551" y="1704976"/>
              <a:ext cx="15875" cy="11113"/>
            </a:xfrm>
            <a:custGeom>
              <a:avLst/>
              <a:gdLst>
                <a:gd name="T0" fmla="*/ 0 w 4"/>
                <a:gd name="T1" fmla="*/ 2 h 3"/>
                <a:gd name="T2" fmla="*/ 4 w 4"/>
                <a:gd name="T3" fmla="*/ 2 h 3"/>
                <a:gd name="T4" fmla="*/ 0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2" y="0"/>
                    <a:pt x="3" y="2"/>
                    <a:pt x="4" y="2"/>
                  </a:cubicBezTo>
                  <a:cubicBezTo>
                    <a:pt x="3" y="3"/>
                    <a:pt x="2" y="3"/>
                    <a:pt x="0" y="2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7" name="Freeform 2032"/>
            <p:cNvSpPr/>
            <p:nvPr/>
          </p:nvSpPr>
          <p:spPr bwMode="auto">
            <a:xfrm>
              <a:off x="1720851" y="1582739"/>
              <a:ext cx="14288" cy="15875"/>
            </a:xfrm>
            <a:custGeom>
              <a:avLst/>
              <a:gdLst>
                <a:gd name="T0" fmla="*/ 1 w 4"/>
                <a:gd name="T1" fmla="*/ 4 h 4"/>
                <a:gd name="T2" fmla="*/ 0 w 4"/>
                <a:gd name="T3" fmla="*/ 2 h 4"/>
                <a:gd name="T4" fmla="*/ 1 w 4"/>
                <a:gd name="T5" fmla="*/ 1 h 4"/>
                <a:gd name="T6" fmla="*/ 3 w 4"/>
                <a:gd name="T7" fmla="*/ 3 h 4"/>
                <a:gd name="T8" fmla="*/ 1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1"/>
                  </a:cubicBezTo>
                  <a:cubicBezTo>
                    <a:pt x="2" y="1"/>
                    <a:pt x="4" y="1"/>
                    <a:pt x="3" y="3"/>
                  </a:cubicBezTo>
                  <a:cubicBezTo>
                    <a:pt x="3" y="4"/>
                    <a:pt x="2" y="4"/>
                    <a:pt x="1" y="4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8" name="Freeform 2033"/>
            <p:cNvSpPr/>
            <p:nvPr/>
          </p:nvSpPr>
          <p:spPr bwMode="auto">
            <a:xfrm>
              <a:off x="1949451" y="1323976"/>
              <a:ext cx="101600" cy="127000"/>
            </a:xfrm>
            <a:custGeom>
              <a:avLst/>
              <a:gdLst>
                <a:gd name="T0" fmla="*/ 7 w 27"/>
                <a:gd name="T1" fmla="*/ 34 h 34"/>
                <a:gd name="T2" fmla="*/ 9 w 27"/>
                <a:gd name="T3" fmla="*/ 31 h 34"/>
                <a:gd name="T4" fmla="*/ 0 w 27"/>
                <a:gd name="T5" fmla="*/ 21 h 34"/>
                <a:gd name="T6" fmla="*/ 4 w 27"/>
                <a:gd name="T7" fmla="*/ 17 h 34"/>
                <a:gd name="T8" fmla="*/ 10 w 27"/>
                <a:gd name="T9" fmla="*/ 9 h 34"/>
                <a:gd name="T10" fmla="*/ 16 w 27"/>
                <a:gd name="T11" fmla="*/ 0 h 34"/>
                <a:gd name="T12" fmla="*/ 20 w 27"/>
                <a:gd name="T13" fmla="*/ 3 h 34"/>
                <a:gd name="T14" fmla="*/ 25 w 27"/>
                <a:gd name="T15" fmla="*/ 7 h 34"/>
                <a:gd name="T16" fmla="*/ 27 w 27"/>
                <a:gd name="T17" fmla="*/ 8 h 34"/>
                <a:gd name="T18" fmla="*/ 27 w 27"/>
                <a:gd name="T19" fmla="*/ 9 h 34"/>
                <a:gd name="T20" fmla="*/ 27 w 27"/>
                <a:gd name="T21" fmla="*/ 9 h 34"/>
                <a:gd name="T22" fmla="*/ 15 w 27"/>
                <a:gd name="T23" fmla="*/ 26 h 34"/>
                <a:gd name="T24" fmla="*/ 13 w 27"/>
                <a:gd name="T25" fmla="*/ 29 h 34"/>
                <a:gd name="T26" fmla="*/ 11 w 27"/>
                <a:gd name="T27" fmla="*/ 32 h 34"/>
                <a:gd name="T28" fmla="*/ 7 w 27"/>
                <a:gd name="T2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34">
                  <a:moveTo>
                    <a:pt x="7" y="34"/>
                  </a:moveTo>
                  <a:cubicBezTo>
                    <a:pt x="7" y="33"/>
                    <a:pt x="8" y="32"/>
                    <a:pt x="9" y="31"/>
                  </a:cubicBezTo>
                  <a:cubicBezTo>
                    <a:pt x="10" y="24"/>
                    <a:pt x="6" y="22"/>
                    <a:pt x="0" y="21"/>
                  </a:cubicBezTo>
                  <a:cubicBezTo>
                    <a:pt x="0" y="18"/>
                    <a:pt x="2" y="18"/>
                    <a:pt x="4" y="17"/>
                  </a:cubicBezTo>
                  <a:cubicBezTo>
                    <a:pt x="7" y="15"/>
                    <a:pt x="9" y="12"/>
                    <a:pt x="10" y="9"/>
                  </a:cubicBezTo>
                  <a:cubicBezTo>
                    <a:pt x="12" y="6"/>
                    <a:pt x="13" y="2"/>
                    <a:pt x="16" y="0"/>
                  </a:cubicBezTo>
                  <a:cubicBezTo>
                    <a:pt x="18" y="0"/>
                    <a:pt x="20" y="0"/>
                    <a:pt x="20" y="3"/>
                  </a:cubicBezTo>
                  <a:cubicBezTo>
                    <a:pt x="20" y="6"/>
                    <a:pt x="20" y="9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4" y="16"/>
                    <a:pt x="21" y="22"/>
                    <a:pt x="15" y="26"/>
                  </a:cubicBezTo>
                  <a:cubicBezTo>
                    <a:pt x="14" y="27"/>
                    <a:pt x="14" y="28"/>
                    <a:pt x="13" y="29"/>
                  </a:cubicBezTo>
                  <a:cubicBezTo>
                    <a:pt x="13" y="30"/>
                    <a:pt x="12" y="31"/>
                    <a:pt x="11" y="32"/>
                  </a:cubicBezTo>
                  <a:cubicBezTo>
                    <a:pt x="10" y="33"/>
                    <a:pt x="8" y="34"/>
                    <a:pt x="7" y="34"/>
                  </a:cubicBezTo>
                  <a:close/>
                </a:path>
              </a:pathLst>
            </a:custGeom>
            <a:solidFill>
              <a:srgbClr val="92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89" name="Freeform 2034"/>
            <p:cNvSpPr/>
            <p:nvPr/>
          </p:nvSpPr>
          <p:spPr bwMode="auto">
            <a:xfrm>
              <a:off x="2100263" y="1231901"/>
              <a:ext cx="34925" cy="46038"/>
            </a:xfrm>
            <a:custGeom>
              <a:avLst/>
              <a:gdLst>
                <a:gd name="T0" fmla="*/ 2 w 9"/>
                <a:gd name="T1" fmla="*/ 0 h 12"/>
                <a:gd name="T2" fmla="*/ 3 w 9"/>
                <a:gd name="T3" fmla="*/ 0 h 12"/>
                <a:gd name="T4" fmla="*/ 4 w 9"/>
                <a:gd name="T5" fmla="*/ 3 h 12"/>
                <a:gd name="T6" fmla="*/ 6 w 9"/>
                <a:gd name="T7" fmla="*/ 0 h 12"/>
                <a:gd name="T8" fmla="*/ 8 w 9"/>
                <a:gd name="T9" fmla="*/ 0 h 12"/>
                <a:gd name="T10" fmla="*/ 8 w 9"/>
                <a:gd name="T11" fmla="*/ 2 h 12"/>
                <a:gd name="T12" fmla="*/ 7 w 9"/>
                <a:gd name="T13" fmla="*/ 8 h 12"/>
                <a:gd name="T14" fmla="*/ 0 w 9"/>
                <a:gd name="T15" fmla="*/ 9 h 12"/>
                <a:gd name="T16" fmla="*/ 0 w 9"/>
                <a:gd name="T17" fmla="*/ 7 h 12"/>
                <a:gd name="T18" fmla="*/ 0 w 9"/>
                <a:gd name="T19" fmla="*/ 5 h 12"/>
                <a:gd name="T20" fmla="*/ 2 w 9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2">
                  <a:moveTo>
                    <a:pt x="2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6" y="0"/>
                    <a:pt x="1" y="3"/>
                    <a:pt x="4" y="3"/>
                  </a:cubicBezTo>
                  <a:cubicBezTo>
                    <a:pt x="6" y="4"/>
                    <a:pt x="5" y="1"/>
                    <a:pt x="6" y="0"/>
                  </a:cubicBezTo>
                  <a:cubicBezTo>
                    <a:pt x="6" y="0"/>
                    <a:pt x="7" y="0"/>
                    <a:pt x="8" y="0"/>
                  </a:cubicBezTo>
                  <a:cubicBezTo>
                    <a:pt x="9" y="1"/>
                    <a:pt x="9" y="2"/>
                    <a:pt x="8" y="2"/>
                  </a:cubicBezTo>
                  <a:cubicBezTo>
                    <a:pt x="6" y="4"/>
                    <a:pt x="7" y="6"/>
                    <a:pt x="7" y="8"/>
                  </a:cubicBezTo>
                  <a:cubicBezTo>
                    <a:pt x="6" y="12"/>
                    <a:pt x="3" y="9"/>
                    <a:pt x="0" y="9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3"/>
                    <a:pt x="0" y="0"/>
                    <a:pt x="2" y="0"/>
                  </a:cubicBezTo>
                  <a:close/>
                </a:path>
              </a:pathLst>
            </a:custGeom>
            <a:solidFill>
              <a:srgbClr val="FE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0" name="Freeform 2035"/>
            <p:cNvSpPr/>
            <p:nvPr/>
          </p:nvSpPr>
          <p:spPr bwMode="auto">
            <a:xfrm>
              <a:off x="2017713" y="1266826"/>
              <a:ext cx="63500" cy="98425"/>
            </a:xfrm>
            <a:custGeom>
              <a:avLst/>
              <a:gdLst>
                <a:gd name="T0" fmla="*/ 9 w 17"/>
                <a:gd name="T1" fmla="*/ 23 h 26"/>
                <a:gd name="T2" fmla="*/ 6 w 17"/>
                <a:gd name="T3" fmla="*/ 23 h 26"/>
                <a:gd name="T4" fmla="*/ 2 w 17"/>
                <a:gd name="T5" fmla="*/ 24 h 26"/>
                <a:gd name="T6" fmla="*/ 1 w 17"/>
                <a:gd name="T7" fmla="*/ 19 h 26"/>
                <a:gd name="T8" fmla="*/ 1 w 17"/>
                <a:gd name="T9" fmla="*/ 18 h 26"/>
                <a:gd name="T10" fmla="*/ 7 w 17"/>
                <a:gd name="T11" fmla="*/ 5 h 26"/>
                <a:gd name="T12" fmla="*/ 10 w 17"/>
                <a:gd name="T13" fmla="*/ 3 h 26"/>
                <a:gd name="T14" fmla="*/ 14 w 17"/>
                <a:gd name="T15" fmla="*/ 1 h 26"/>
                <a:gd name="T16" fmla="*/ 16 w 17"/>
                <a:gd name="T17" fmla="*/ 5 h 26"/>
                <a:gd name="T18" fmla="*/ 16 w 17"/>
                <a:gd name="T19" fmla="*/ 11 h 26"/>
                <a:gd name="T20" fmla="*/ 9 w 17"/>
                <a:gd name="T21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6">
                  <a:moveTo>
                    <a:pt x="9" y="23"/>
                  </a:moveTo>
                  <a:cubicBezTo>
                    <a:pt x="8" y="23"/>
                    <a:pt x="7" y="23"/>
                    <a:pt x="6" y="23"/>
                  </a:cubicBezTo>
                  <a:cubicBezTo>
                    <a:pt x="5" y="24"/>
                    <a:pt x="4" y="26"/>
                    <a:pt x="2" y="24"/>
                  </a:cubicBezTo>
                  <a:cubicBezTo>
                    <a:pt x="1" y="23"/>
                    <a:pt x="0" y="21"/>
                    <a:pt x="1" y="19"/>
                  </a:cubicBezTo>
                  <a:cubicBezTo>
                    <a:pt x="1" y="19"/>
                    <a:pt x="1" y="18"/>
                    <a:pt x="1" y="18"/>
                  </a:cubicBezTo>
                  <a:cubicBezTo>
                    <a:pt x="3" y="13"/>
                    <a:pt x="3" y="8"/>
                    <a:pt x="7" y="5"/>
                  </a:cubicBezTo>
                  <a:cubicBezTo>
                    <a:pt x="8" y="4"/>
                    <a:pt x="9" y="4"/>
                    <a:pt x="10" y="3"/>
                  </a:cubicBezTo>
                  <a:cubicBezTo>
                    <a:pt x="11" y="2"/>
                    <a:pt x="12" y="0"/>
                    <a:pt x="14" y="1"/>
                  </a:cubicBezTo>
                  <a:cubicBezTo>
                    <a:pt x="15" y="1"/>
                    <a:pt x="16" y="4"/>
                    <a:pt x="16" y="5"/>
                  </a:cubicBezTo>
                  <a:cubicBezTo>
                    <a:pt x="16" y="7"/>
                    <a:pt x="17" y="9"/>
                    <a:pt x="16" y="11"/>
                  </a:cubicBezTo>
                  <a:cubicBezTo>
                    <a:pt x="15" y="16"/>
                    <a:pt x="14" y="21"/>
                    <a:pt x="9" y="23"/>
                  </a:cubicBezTo>
                  <a:close/>
                </a:path>
              </a:pathLst>
            </a:custGeom>
            <a:solidFill>
              <a:srgbClr val="6F6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91" name="Freeform 2036"/>
            <p:cNvSpPr/>
            <p:nvPr/>
          </p:nvSpPr>
          <p:spPr bwMode="auto">
            <a:xfrm>
              <a:off x="2058988" y="1198564"/>
              <a:ext cx="46038" cy="65088"/>
            </a:xfrm>
            <a:custGeom>
              <a:avLst/>
              <a:gdLst>
                <a:gd name="T0" fmla="*/ 11 w 12"/>
                <a:gd name="T1" fmla="*/ 14 h 17"/>
                <a:gd name="T2" fmla="*/ 11 w 12"/>
                <a:gd name="T3" fmla="*/ 16 h 17"/>
                <a:gd name="T4" fmla="*/ 9 w 12"/>
                <a:gd name="T5" fmla="*/ 17 h 17"/>
                <a:gd name="T6" fmla="*/ 8 w 12"/>
                <a:gd name="T7" fmla="*/ 17 h 17"/>
                <a:gd name="T8" fmla="*/ 8 w 12"/>
                <a:gd name="T9" fmla="*/ 17 h 17"/>
                <a:gd name="T10" fmla="*/ 6 w 12"/>
                <a:gd name="T11" fmla="*/ 16 h 17"/>
                <a:gd name="T12" fmla="*/ 5 w 12"/>
                <a:gd name="T13" fmla="*/ 15 h 17"/>
                <a:gd name="T14" fmla="*/ 0 w 12"/>
                <a:gd name="T15" fmla="*/ 11 h 17"/>
                <a:gd name="T16" fmla="*/ 0 w 12"/>
                <a:gd name="T17" fmla="*/ 8 h 17"/>
                <a:gd name="T18" fmla="*/ 1 w 12"/>
                <a:gd name="T19" fmla="*/ 5 h 17"/>
                <a:gd name="T20" fmla="*/ 1 w 12"/>
                <a:gd name="T21" fmla="*/ 3 h 17"/>
                <a:gd name="T22" fmla="*/ 7 w 12"/>
                <a:gd name="T23" fmla="*/ 1 h 17"/>
                <a:gd name="T24" fmla="*/ 11 w 12"/>
                <a:gd name="T25" fmla="*/ 3 h 17"/>
                <a:gd name="T26" fmla="*/ 11 w 12"/>
                <a:gd name="T27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7">
                  <a:moveTo>
                    <a:pt x="11" y="14"/>
                  </a:moveTo>
                  <a:cubicBezTo>
                    <a:pt x="11" y="14"/>
                    <a:pt x="11" y="15"/>
                    <a:pt x="11" y="16"/>
                  </a:cubicBezTo>
                  <a:cubicBezTo>
                    <a:pt x="11" y="16"/>
                    <a:pt x="10" y="17"/>
                    <a:pt x="9" y="17"/>
                  </a:cubicBezTo>
                  <a:cubicBezTo>
                    <a:pt x="9" y="17"/>
                    <a:pt x="9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7"/>
                    <a:pt x="7" y="16"/>
                    <a:pt x="6" y="16"/>
                  </a:cubicBezTo>
                  <a:cubicBezTo>
                    <a:pt x="5" y="16"/>
                    <a:pt x="5" y="16"/>
                    <a:pt x="5" y="15"/>
                  </a:cubicBezTo>
                  <a:cubicBezTo>
                    <a:pt x="4" y="13"/>
                    <a:pt x="3" y="11"/>
                    <a:pt x="0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1" y="7"/>
                    <a:pt x="4" y="7"/>
                    <a:pt x="1" y="5"/>
                  </a:cubicBezTo>
                  <a:cubicBezTo>
                    <a:pt x="0" y="5"/>
                    <a:pt x="1" y="4"/>
                    <a:pt x="1" y="3"/>
                  </a:cubicBezTo>
                  <a:cubicBezTo>
                    <a:pt x="3" y="2"/>
                    <a:pt x="5" y="0"/>
                    <a:pt x="7" y="1"/>
                  </a:cubicBezTo>
                  <a:cubicBezTo>
                    <a:pt x="8" y="2"/>
                    <a:pt x="10" y="2"/>
                    <a:pt x="11" y="3"/>
                  </a:cubicBezTo>
                  <a:cubicBezTo>
                    <a:pt x="12" y="7"/>
                    <a:pt x="12" y="10"/>
                    <a:pt x="11" y="14"/>
                  </a:cubicBezTo>
                  <a:close/>
                </a:path>
              </a:pathLst>
            </a:custGeom>
            <a:solidFill>
              <a:srgbClr val="92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8" name="Freeform 2037"/>
            <p:cNvSpPr/>
            <p:nvPr/>
          </p:nvSpPr>
          <p:spPr bwMode="auto">
            <a:xfrm>
              <a:off x="2039938" y="1228726"/>
              <a:ext cx="46038" cy="79375"/>
            </a:xfrm>
            <a:custGeom>
              <a:avLst/>
              <a:gdLst>
                <a:gd name="T0" fmla="*/ 6 w 12"/>
                <a:gd name="T1" fmla="*/ 3 h 21"/>
                <a:gd name="T2" fmla="*/ 11 w 12"/>
                <a:gd name="T3" fmla="*/ 8 h 21"/>
                <a:gd name="T4" fmla="*/ 11 w 12"/>
                <a:gd name="T5" fmla="*/ 10 h 21"/>
                <a:gd name="T6" fmla="*/ 10 w 12"/>
                <a:gd name="T7" fmla="*/ 21 h 21"/>
                <a:gd name="T8" fmla="*/ 7 w 12"/>
                <a:gd name="T9" fmla="*/ 11 h 21"/>
                <a:gd name="T10" fmla="*/ 1 w 12"/>
                <a:gd name="T11" fmla="*/ 15 h 21"/>
                <a:gd name="T12" fmla="*/ 0 w 12"/>
                <a:gd name="T13" fmla="*/ 13 h 21"/>
                <a:gd name="T14" fmla="*/ 2 w 12"/>
                <a:gd name="T15" fmla="*/ 9 h 21"/>
                <a:gd name="T16" fmla="*/ 3 w 12"/>
                <a:gd name="T17" fmla="*/ 7 h 21"/>
                <a:gd name="T18" fmla="*/ 6 w 12"/>
                <a:gd name="T1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21">
                  <a:moveTo>
                    <a:pt x="6" y="3"/>
                  </a:moveTo>
                  <a:cubicBezTo>
                    <a:pt x="12" y="0"/>
                    <a:pt x="9" y="6"/>
                    <a:pt x="11" y="8"/>
                  </a:cubicBezTo>
                  <a:cubicBezTo>
                    <a:pt x="11" y="9"/>
                    <a:pt x="11" y="9"/>
                    <a:pt x="11" y="10"/>
                  </a:cubicBezTo>
                  <a:cubicBezTo>
                    <a:pt x="10" y="14"/>
                    <a:pt x="12" y="18"/>
                    <a:pt x="10" y="21"/>
                  </a:cubicBezTo>
                  <a:cubicBezTo>
                    <a:pt x="10" y="18"/>
                    <a:pt x="9" y="14"/>
                    <a:pt x="7" y="11"/>
                  </a:cubicBezTo>
                  <a:cubicBezTo>
                    <a:pt x="6" y="13"/>
                    <a:pt x="5" y="16"/>
                    <a:pt x="1" y="15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0" y="11"/>
                    <a:pt x="1" y="10"/>
                    <a:pt x="2" y="9"/>
                  </a:cubicBezTo>
                  <a:cubicBezTo>
                    <a:pt x="2" y="8"/>
                    <a:pt x="3" y="8"/>
                    <a:pt x="3" y="7"/>
                  </a:cubicBezTo>
                  <a:cubicBezTo>
                    <a:pt x="3" y="5"/>
                    <a:pt x="4" y="3"/>
                    <a:pt x="6" y="3"/>
                  </a:cubicBez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24" name="Freeform 2038"/>
            <p:cNvSpPr/>
            <p:nvPr/>
          </p:nvSpPr>
          <p:spPr bwMode="auto">
            <a:xfrm>
              <a:off x="2081213" y="1255714"/>
              <a:ext cx="7938" cy="22225"/>
            </a:xfrm>
            <a:custGeom>
              <a:avLst/>
              <a:gdLst>
                <a:gd name="T0" fmla="*/ 0 w 2"/>
                <a:gd name="T1" fmla="*/ 3 h 6"/>
                <a:gd name="T2" fmla="*/ 0 w 2"/>
                <a:gd name="T3" fmla="*/ 1 h 6"/>
                <a:gd name="T4" fmla="*/ 0 w 2"/>
                <a:gd name="T5" fmla="*/ 1 h 6"/>
                <a:gd name="T6" fmla="*/ 2 w 2"/>
                <a:gd name="T7" fmla="*/ 2 h 6"/>
                <a:gd name="T8" fmla="*/ 2 w 2"/>
                <a:gd name="T9" fmla="*/ 2 h 6"/>
                <a:gd name="T10" fmla="*/ 0 w 2"/>
                <a:gd name="T1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6">
                  <a:moveTo>
                    <a:pt x="0" y="3"/>
                  </a:move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4"/>
                    <a:pt x="1" y="6"/>
                    <a:pt x="0" y="3"/>
                  </a:cubicBezTo>
                  <a:close/>
                </a:path>
              </a:pathLst>
            </a:custGeom>
            <a:solidFill>
              <a:srgbClr val="92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53" name="Freeform 2039"/>
            <p:cNvSpPr/>
            <p:nvPr/>
          </p:nvSpPr>
          <p:spPr bwMode="auto">
            <a:xfrm>
              <a:off x="1592263" y="1420814"/>
              <a:ext cx="109538" cy="114300"/>
            </a:xfrm>
            <a:custGeom>
              <a:avLst/>
              <a:gdLst>
                <a:gd name="T0" fmla="*/ 15 w 29"/>
                <a:gd name="T1" fmla="*/ 29 h 30"/>
                <a:gd name="T2" fmla="*/ 12 w 29"/>
                <a:gd name="T3" fmla="*/ 28 h 30"/>
                <a:gd name="T4" fmla="*/ 10 w 29"/>
                <a:gd name="T5" fmla="*/ 25 h 30"/>
                <a:gd name="T6" fmla="*/ 5 w 29"/>
                <a:gd name="T7" fmla="*/ 23 h 30"/>
                <a:gd name="T8" fmla="*/ 3 w 29"/>
                <a:gd name="T9" fmla="*/ 24 h 30"/>
                <a:gd name="T10" fmla="*/ 2 w 29"/>
                <a:gd name="T11" fmla="*/ 23 h 30"/>
                <a:gd name="T12" fmla="*/ 2 w 29"/>
                <a:gd name="T13" fmla="*/ 16 h 30"/>
                <a:gd name="T14" fmla="*/ 3 w 29"/>
                <a:gd name="T15" fmla="*/ 15 h 30"/>
                <a:gd name="T16" fmla="*/ 2 w 29"/>
                <a:gd name="T17" fmla="*/ 8 h 30"/>
                <a:gd name="T18" fmla="*/ 3 w 29"/>
                <a:gd name="T19" fmla="*/ 3 h 30"/>
                <a:gd name="T20" fmla="*/ 10 w 29"/>
                <a:gd name="T21" fmla="*/ 0 h 30"/>
                <a:gd name="T22" fmla="*/ 12 w 29"/>
                <a:gd name="T23" fmla="*/ 2 h 30"/>
                <a:gd name="T24" fmla="*/ 16 w 29"/>
                <a:gd name="T25" fmla="*/ 5 h 30"/>
                <a:gd name="T26" fmla="*/ 19 w 29"/>
                <a:gd name="T27" fmla="*/ 8 h 30"/>
                <a:gd name="T28" fmla="*/ 20 w 29"/>
                <a:gd name="T29" fmla="*/ 9 h 30"/>
                <a:gd name="T30" fmla="*/ 23 w 29"/>
                <a:gd name="T31" fmla="*/ 12 h 30"/>
                <a:gd name="T32" fmla="*/ 28 w 29"/>
                <a:gd name="T33" fmla="*/ 14 h 30"/>
                <a:gd name="T34" fmla="*/ 28 w 29"/>
                <a:gd name="T35" fmla="*/ 15 h 30"/>
                <a:gd name="T36" fmla="*/ 28 w 29"/>
                <a:gd name="T37" fmla="*/ 19 h 30"/>
                <a:gd name="T38" fmla="*/ 26 w 29"/>
                <a:gd name="T39" fmla="*/ 22 h 30"/>
                <a:gd name="T40" fmla="*/ 20 w 29"/>
                <a:gd name="T41" fmla="*/ 24 h 30"/>
                <a:gd name="T42" fmla="*/ 18 w 29"/>
                <a:gd name="T43" fmla="*/ 25 h 30"/>
                <a:gd name="T44" fmla="*/ 20 w 29"/>
                <a:gd name="T45" fmla="*/ 26 h 30"/>
                <a:gd name="T46" fmla="*/ 22 w 29"/>
                <a:gd name="T47" fmla="*/ 26 h 30"/>
                <a:gd name="T48" fmla="*/ 24 w 29"/>
                <a:gd name="T49" fmla="*/ 28 h 30"/>
                <a:gd name="T50" fmla="*/ 22 w 29"/>
                <a:gd name="T51" fmla="*/ 30 h 30"/>
                <a:gd name="T52" fmla="*/ 15 w 29"/>
                <a:gd name="T53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0">
                  <a:moveTo>
                    <a:pt x="15" y="29"/>
                  </a:moveTo>
                  <a:cubicBezTo>
                    <a:pt x="14" y="27"/>
                    <a:pt x="13" y="28"/>
                    <a:pt x="12" y="28"/>
                  </a:cubicBezTo>
                  <a:cubicBezTo>
                    <a:pt x="10" y="27"/>
                    <a:pt x="15" y="23"/>
                    <a:pt x="10" y="25"/>
                  </a:cubicBezTo>
                  <a:cubicBezTo>
                    <a:pt x="9" y="26"/>
                    <a:pt x="7" y="24"/>
                    <a:pt x="5" y="23"/>
                  </a:cubicBezTo>
                  <a:cubicBezTo>
                    <a:pt x="4" y="22"/>
                    <a:pt x="4" y="24"/>
                    <a:pt x="3" y="24"/>
                  </a:cubicBezTo>
                  <a:cubicBezTo>
                    <a:pt x="3" y="24"/>
                    <a:pt x="2" y="23"/>
                    <a:pt x="2" y="23"/>
                  </a:cubicBezTo>
                  <a:cubicBezTo>
                    <a:pt x="0" y="21"/>
                    <a:pt x="0" y="18"/>
                    <a:pt x="2" y="16"/>
                  </a:cubicBezTo>
                  <a:cubicBezTo>
                    <a:pt x="3" y="16"/>
                    <a:pt x="3" y="16"/>
                    <a:pt x="3" y="15"/>
                  </a:cubicBezTo>
                  <a:cubicBezTo>
                    <a:pt x="5" y="13"/>
                    <a:pt x="5" y="10"/>
                    <a:pt x="2" y="8"/>
                  </a:cubicBezTo>
                  <a:cubicBezTo>
                    <a:pt x="0" y="6"/>
                    <a:pt x="1" y="4"/>
                    <a:pt x="3" y="3"/>
                  </a:cubicBezTo>
                  <a:cubicBezTo>
                    <a:pt x="5" y="2"/>
                    <a:pt x="7" y="0"/>
                    <a:pt x="10" y="0"/>
                  </a:cubicBezTo>
                  <a:cubicBezTo>
                    <a:pt x="11" y="0"/>
                    <a:pt x="12" y="1"/>
                    <a:pt x="12" y="2"/>
                  </a:cubicBezTo>
                  <a:cubicBezTo>
                    <a:pt x="13" y="4"/>
                    <a:pt x="14" y="5"/>
                    <a:pt x="16" y="5"/>
                  </a:cubicBezTo>
                  <a:cubicBezTo>
                    <a:pt x="17" y="6"/>
                    <a:pt x="18" y="7"/>
                    <a:pt x="19" y="8"/>
                  </a:cubicBezTo>
                  <a:cubicBezTo>
                    <a:pt x="19" y="8"/>
                    <a:pt x="20" y="9"/>
                    <a:pt x="20" y="9"/>
                  </a:cubicBezTo>
                  <a:cubicBezTo>
                    <a:pt x="21" y="10"/>
                    <a:pt x="22" y="11"/>
                    <a:pt x="23" y="12"/>
                  </a:cubicBezTo>
                  <a:cubicBezTo>
                    <a:pt x="25" y="13"/>
                    <a:pt x="26" y="14"/>
                    <a:pt x="28" y="14"/>
                  </a:cubicBezTo>
                  <a:cubicBezTo>
                    <a:pt x="28" y="14"/>
                    <a:pt x="28" y="15"/>
                    <a:pt x="28" y="15"/>
                  </a:cubicBezTo>
                  <a:cubicBezTo>
                    <a:pt x="29" y="16"/>
                    <a:pt x="26" y="18"/>
                    <a:pt x="28" y="19"/>
                  </a:cubicBezTo>
                  <a:cubicBezTo>
                    <a:pt x="29" y="20"/>
                    <a:pt x="28" y="22"/>
                    <a:pt x="26" y="22"/>
                  </a:cubicBezTo>
                  <a:cubicBezTo>
                    <a:pt x="24" y="23"/>
                    <a:pt x="22" y="24"/>
                    <a:pt x="20" y="24"/>
                  </a:cubicBezTo>
                  <a:cubicBezTo>
                    <a:pt x="19" y="24"/>
                    <a:pt x="18" y="23"/>
                    <a:pt x="18" y="25"/>
                  </a:cubicBezTo>
                  <a:cubicBezTo>
                    <a:pt x="18" y="26"/>
                    <a:pt x="18" y="26"/>
                    <a:pt x="20" y="26"/>
                  </a:cubicBezTo>
                  <a:cubicBezTo>
                    <a:pt x="20" y="26"/>
                    <a:pt x="21" y="26"/>
                    <a:pt x="22" y="26"/>
                  </a:cubicBezTo>
                  <a:cubicBezTo>
                    <a:pt x="23" y="26"/>
                    <a:pt x="24" y="26"/>
                    <a:pt x="24" y="28"/>
                  </a:cubicBezTo>
                  <a:cubicBezTo>
                    <a:pt x="24" y="29"/>
                    <a:pt x="23" y="29"/>
                    <a:pt x="22" y="30"/>
                  </a:cubicBezTo>
                  <a:cubicBezTo>
                    <a:pt x="20" y="28"/>
                    <a:pt x="18" y="29"/>
                    <a:pt x="15" y="29"/>
                  </a:cubicBezTo>
                  <a:close/>
                </a:path>
              </a:pathLst>
            </a:custGeom>
            <a:solidFill>
              <a:srgbClr val="F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54" name="Freeform 2040"/>
            <p:cNvSpPr/>
            <p:nvPr/>
          </p:nvSpPr>
          <p:spPr bwMode="auto">
            <a:xfrm>
              <a:off x="1663701" y="1398589"/>
              <a:ext cx="236538" cy="76200"/>
            </a:xfrm>
            <a:custGeom>
              <a:avLst/>
              <a:gdLst>
                <a:gd name="T0" fmla="*/ 57 w 63"/>
                <a:gd name="T1" fmla="*/ 18 h 20"/>
                <a:gd name="T2" fmla="*/ 56 w 63"/>
                <a:gd name="T3" fmla="*/ 19 h 20"/>
                <a:gd name="T4" fmla="*/ 55 w 63"/>
                <a:gd name="T5" fmla="*/ 19 h 20"/>
                <a:gd name="T6" fmla="*/ 49 w 63"/>
                <a:gd name="T7" fmla="*/ 19 h 20"/>
                <a:gd name="T8" fmla="*/ 49 w 63"/>
                <a:gd name="T9" fmla="*/ 19 h 20"/>
                <a:gd name="T10" fmla="*/ 43 w 63"/>
                <a:gd name="T11" fmla="*/ 19 h 20"/>
                <a:gd name="T12" fmla="*/ 36 w 63"/>
                <a:gd name="T13" fmla="*/ 19 h 20"/>
                <a:gd name="T14" fmla="*/ 22 w 63"/>
                <a:gd name="T15" fmla="*/ 16 h 20"/>
                <a:gd name="T16" fmla="*/ 19 w 63"/>
                <a:gd name="T17" fmla="*/ 14 h 20"/>
                <a:gd name="T18" fmla="*/ 17 w 63"/>
                <a:gd name="T19" fmla="*/ 13 h 20"/>
                <a:gd name="T20" fmla="*/ 9 w 63"/>
                <a:gd name="T21" fmla="*/ 9 h 20"/>
                <a:gd name="T22" fmla="*/ 6 w 63"/>
                <a:gd name="T23" fmla="*/ 7 h 20"/>
                <a:gd name="T24" fmla="*/ 4 w 63"/>
                <a:gd name="T25" fmla="*/ 5 h 20"/>
                <a:gd name="T26" fmla="*/ 2 w 63"/>
                <a:gd name="T27" fmla="*/ 4 h 20"/>
                <a:gd name="T28" fmla="*/ 3 w 63"/>
                <a:gd name="T29" fmla="*/ 0 h 20"/>
                <a:gd name="T30" fmla="*/ 6 w 63"/>
                <a:gd name="T31" fmla="*/ 1 h 20"/>
                <a:gd name="T32" fmla="*/ 31 w 63"/>
                <a:gd name="T33" fmla="*/ 11 h 20"/>
                <a:gd name="T34" fmla="*/ 49 w 63"/>
                <a:gd name="T35" fmla="*/ 11 h 20"/>
                <a:gd name="T36" fmla="*/ 50 w 63"/>
                <a:gd name="T37" fmla="*/ 15 h 20"/>
                <a:gd name="T38" fmla="*/ 52 w 63"/>
                <a:gd name="T39" fmla="*/ 10 h 20"/>
                <a:gd name="T40" fmla="*/ 60 w 63"/>
                <a:gd name="T41" fmla="*/ 8 h 20"/>
                <a:gd name="T42" fmla="*/ 62 w 63"/>
                <a:gd name="T43" fmla="*/ 12 h 20"/>
                <a:gd name="T44" fmla="*/ 59 w 63"/>
                <a:gd name="T45" fmla="*/ 12 h 20"/>
                <a:gd name="T46" fmla="*/ 58 w 63"/>
                <a:gd name="T47" fmla="*/ 15 h 20"/>
                <a:gd name="T48" fmla="*/ 58 w 63"/>
                <a:gd name="T49" fmla="*/ 16 h 20"/>
                <a:gd name="T50" fmla="*/ 57 w 63"/>
                <a:gd name="T5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" h="20">
                  <a:moveTo>
                    <a:pt x="57" y="18"/>
                  </a:moveTo>
                  <a:cubicBezTo>
                    <a:pt x="57" y="19"/>
                    <a:pt x="56" y="19"/>
                    <a:pt x="56" y="19"/>
                  </a:cubicBezTo>
                  <a:cubicBezTo>
                    <a:pt x="56" y="19"/>
                    <a:pt x="55" y="19"/>
                    <a:pt x="55" y="19"/>
                  </a:cubicBezTo>
                  <a:cubicBezTo>
                    <a:pt x="53" y="19"/>
                    <a:pt x="51" y="18"/>
                    <a:pt x="49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7" y="20"/>
                    <a:pt x="45" y="20"/>
                    <a:pt x="43" y="19"/>
                  </a:cubicBezTo>
                  <a:cubicBezTo>
                    <a:pt x="41" y="19"/>
                    <a:pt x="38" y="20"/>
                    <a:pt x="36" y="19"/>
                  </a:cubicBezTo>
                  <a:cubicBezTo>
                    <a:pt x="32" y="17"/>
                    <a:pt x="27" y="18"/>
                    <a:pt x="22" y="16"/>
                  </a:cubicBezTo>
                  <a:cubicBezTo>
                    <a:pt x="21" y="16"/>
                    <a:pt x="20" y="15"/>
                    <a:pt x="19" y="14"/>
                  </a:cubicBezTo>
                  <a:cubicBezTo>
                    <a:pt x="18" y="14"/>
                    <a:pt x="18" y="13"/>
                    <a:pt x="17" y="13"/>
                  </a:cubicBezTo>
                  <a:cubicBezTo>
                    <a:pt x="12" y="16"/>
                    <a:pt x="12" y="10"/>
                    <a:pt x="9" y="9"/>
                  </a:cubicBezTo>
                  <a:cubicBezTo>
                    <a:pt x="7" y="9"/>
                    <a:pt x="7" y="8"/>
                    <a:pt x="6" y="7"/>
                  </a:cubicBezTo>
                  <a:cubicBezTo>
                    <a:pt x="5" y="6"/>
                    <a:pt x="5" y="5"/>
                    <a:pt x="4" y="5"/>
                  </a:cubicBezTo>
                  <a:cubicBezTo>
                    <a:pt x="3" y="5"/>
                    <a:pt x="3" y="4"/>
                    <a:pt x="2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4" y="0"/>
                    <a:pt x="5" y="0"/>
                    <a:pt x="6" y="1"/>
                  </a:cubicBezTo>
                  <a:cubicBezTo>
                    <a:pt x="14" y="5"/>
                    <a:pt x="22" y="9"/>
                    <a:pt x="31" y="11"/>
                  </a:cubicBezTo>
                  <a:cubicBezTo>
                    <a:pt x="37" y="12"/>
                    <a:pt x="43" y="11"/>
                    <a:pt x="49" y="11"/>
                  </a:cubicBezTo>
                  <a:cubicBezTo>
                    <a:pt x="51" y="12"/>
                    <a:pt x="50" y="13"/>
                    <a:pt x="50" y="15"/>
                  </a:cubicBezTo>
                  <a:cubicBezTo>
                    <a:pt x="51" y="13"/>
                    <a:pt x="51" y="11"/>
                    <a:pt x="52" y="10"/>
                  </a:cubicBezTo>
                  <a:cubicBezTo>
                    <a:pt x="55" y="9"/>
                    <a:pt x="57" y="8"/>
                    <a:pt x="60" y="8"/>
                  </a:cubicBezTo>
                  <a:cubicBezTo>
                    <a:pt x="62" y="8"/>
                    <a:pt x="63" y="9"/>
                    <a:pt x="62" y="12"/>
                  </a:cubicBezTo>
                  <a:cubicBezTo>
                    <a:pt x="61" y="12"/>
                    <a:pt x="60" y="12"/>
                    <a:pt x="59" y="12"/>
                  </a:cubicBezTo>
                  <a:cubicBezTo>
                    <a:pt x="57" y="13"/>
                    <a:pt x="57" y="14"/>
                    <a:pt x="58" y="15"/>
                  </a:cubicBezTo>
                  <a:cubicBezTo>
                    <a:pt x="58" y="15"/>
                    <a:pt x="58" y="16"/>
                    <a:pt x="58" y="16"/>
                  </a:cubicBezTo>
                  <a:cubicBezTo>
                    <a:pt x="58" y="17"/>
                    <a:pt x="57" y="18"/>
                    <a:pt x="57" y="18"/>
                  </a:cubicBezTo>
                  <a:close/>
                </a:path>
              </a:pathLst>
            </a:custGeom>
            <a:solidFill>
              <a:srgbClr val="7374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56" name="Freeform 2041"/>
            <p:cNvSpPr/>
            <p:nvPr/>
          </p:nvSpPr>
          <p:spPr bwMode="auto">
            <a:xfrm>
              <a:off x="1584326" y="1293814"/>
              <a:ext cx="112713" cy="150813"/>
            </a:xfrm>
            <a:custGeom>
              <a:avLst/>
              <a:gdLst>
                <a:gd name="T0" fmla="*/ 28 w 30"/>
                <a:gd name="T1" fmla="*/ 35 h 40"/>
                <a:gd name="T2" fmla="*/ 30 w 30"/>
                <a:gd name="T3" fmla="*/ 37 h 40"/>
                <a:gd name="T4" fmla="*/ 25 w 30"/>
                <a:gd name="T5" fmla="*/ 38 h 40"/>
                <a:gd name="T6" fmla="*/ 22 w 30"/>
                <a:gd name="T7" fmla="*/ 39 h 40"/>
                <a:gd name="T8" fmla="*/ 18 w 30"/>
                <a:gd name="T9" fmla="*/ 38 h 40"/>
                <a:gd name="T10" fmla="*/ 11 w 30"/>
                <a:gd name="T11" fmla="*/ 34 h 40"/>
                <a:gd name="T12" fmla="*/ 8 w 30"/>
                <a:gd name="T13" fmla="*/ 30 h 40"/>
                <a:gd name="T14" fmla="*/ 3 w 30"/>
                <a:gd name="T15" fmla="*/ 18 h 40"/>
                <a:gd name="T16" fmla="*/ 2 w 30"/>
                <a:gd name="T17" fmla="*/ 12 h 40"/>
                <a:gd name="T18" fmla="*/ 3 w 30"/>
                <a:gd name="T19" fmla="*/ 6 h 40"/>
                <a:gd name="T20" fmla="*/ 0 w 30"/>
                <a:gd name="T21" fmla="*/ 4 h 40"/>
                <a:gd name="T22" fmla="*/ 2 w 30"/>
                <a:gd name="T23" fmla="*/ 1 h 40"/>
                <a:gd name="T24" fmla="*/ 5 w 30"/>
                <a:gd name="T25" fmla="*/ 4 h 40"/>
                <a:gd name="T26" fmla="*/ 7 w 30"/>
                <a:gd name="T27" fmla="*/ 5 h 40"/>
                <a:gd name="T28" fmla="*/ 10 w 30"/>
                <a:gd name="T29" fmla="*/ 13 h 40"/>
                <a:gd name="T30" fmla="*/ 19 w 30"/>
                <a:gd name="T31" fmla="*/ 20 h 40"/>
                <a:gd name="T32" fmla="*/ 22 w 30"/>
                <a:gd name="T33" fmla="*/ 24 h 40"/>
                <a:gd name="T34" fmla="*/ 24 w 30"/>
                <a:gd name="T35" fmla="*/ 32 h 40"/>
                <a:gd name="T36" fmla="*/ 24 w 30"/>
                <a:gd name="T37" fmla="*/ 32 h 40"/>
                <a:gd name="T38" fmla="*/ 28 w 30"/>
                <a:gd name="T3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" h="40">
                  <a:moveTo>
                    <a:pt x="28" y="35"/>
                  </a:moveTo>
                  <a:cubicBezTo>
                    <a:pt x="29" y="35"/>
                    <a:pt x="29" y="36"/>
                    <a:pt x="30" y="37"/>
                  </a:cubicBezTo>
                  <a:cubicBezTo>
                    <a:pt x="29" y="38"/>
                    <a:pt x="28" y="39"/>
                    <a:pt x="25" y="38"/>
                  </a:cubicBezTo>
                  <a:cubicBezTo>
                    <a:pt x="25" y="38"/>
                    <a:pt x="23" y="37"/>
                    <a:pt x="22" y="39"/>
                  </a:cubicBezTo>
                  <a:cubicBezTo>
                    <a:pt x="21" y="40"/>
                    <a:pt x="19" y="39"/>
                    <a:pt x="18" y="38"/>
                  </a:cubicBezTo>
                  <a:cubicBezTo>
                    <a:pt x="16" y="37"/>
                    <a:pt x="14" y="35"/>
                    <a:pt x="11" y="34"/>
                  </a:cubicBezTo>
                  <a:cubicBezTo>
                    <a:pt x="10" y="33"/>
                    <a:pt x="9" y="32"/>
                    <a:pt x="8" y="30"/>
                  </a:cubicBezTo>
                  <a:cubicBezTo>
                    <a:pt x="7" y="26"/>
                    <a:pt x="4" y="23"/>
                    <a:pt x="3" y="18"/>
                  </a:cubicBezTo>
                  <a:cubicBezTo>
                    <a:pt x="5" y="16"/>
                    <a:pt x="4" y="14"/>
                    <a:pt x="2" y="12"/>
                  </a:cubicBezTo>
                  <a:cubicBezTo>
                    <a:pt x="0" y="9"/>
                    <a:pt x="0" y="7"/>
                    <a:pt x="3" y="6"/>
                  </a:cubicBezTo>
                  <a:cubicBezTo>
                    <a:pt x="3" y="4"/>
                    <a:pt x="0" y="6"/>
                    <a:pt x="0" y="4"/>
                  </a:cubicBezTo>
                  <a:cubicBezTo>
                    <a:pt x="0" y="3"/>
                    <a:pt x="1" y="2"/>
                    <a:pt x="2" y="1"/>
                  </a:cubicBezTo>
                  <a:cubicBezTo>
                    <a:pt x="5" y="0"/>
                    <a:pt x="3" y="4"/>
                    <a:pt x="5" y="4"/>
                  </a:cubicBezTo>
                  <a:cubicBezTo>
                    <a:pt x="6" y="4"/>
                    <a:pt x="6" y="4"/>
                    <a:pt x="7" y="5"/>
                  </a:cubicBezTo>
                  <a:cubicBezTo>
                    <a:pt x="9" y="7"/>
                    <a:pt x="8" y="10"/>
                    <a:pt x="10" y="13"/>
                  </a:cubicBezTo>
                  <a:cubicBezTo>
                    <a:pt x="13" y="15"/>
                    <a:pt x="16" y="20"/>
                    <a:pt x="19" y="20"/>
                  </a:cubicBezTo>
                  <a:cubicBezTo>
                    <a:pt x="21" y="20"/>
                    <a:pt x="22" y="22"/>
                    <a:pt x="22" y="24"/>
                  </a:cubicBezTo>
                  <a:cubicBezTo>
                    <a:pt x="19" y="29"/>
                    <a:pt x="20" y="31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3"/>
                    <a:pt x="26" y="35"/>
                    <a:pt x="28" y="35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4" name="Freeform 2042"/>
            <p:cNvSpPr/>
            <p:nvPr/>
          </p:nvSpPr>
          <p:spPr bwMode="auto">
            <a:xfrm>
              <a:off x="1647826" y="1477964"/>
              <a:ext cx="90488" cy="57150"/>
            </a:xfrm>
            <a:custGeom>
              <a:avLst/>
              <a:gdLst>
                <a:gd name="T0" fmla="*/ 7 w 24"/>
                <a:gd name="T1" fmla="*/ 15 h 15"/>
                <a:gd name="T2" fmla="*/ 9 w 24"/>
                <a:gd name="T3" fmla="*/ 13 h 15"/>
                <a:gd name="T4" fmla="*/ 6 w 24"/>
                <a:gd name="T5" fmla="*/ 12 h 15"/>
                <a:gd name="T6" fmla="*/ 2 w 24"/>
                <a:gd name="T7" fmla="*/ 11 h 15"/>
                <a:gd name="T8" fmla="*/ 1 w 24"/>
                <a:gd name="T9" fmla="*/ 7 h 15"/>
                <a:gd name="T10" fmla="*/ 4 w 24"/>
                <a:gd name="T11" fmla="*/ 7 h 15"/>
                <a:gd name="T12" fmla="*/ 12 w 24"/>
                <a:gd name="T13" fmla="*/ 6 h 15"/>
                <a:gd name="T14" fmla="*/ 12 w 24"/>
                <a:gd name="T15" fmla="*/ 4 h 15"/>
                <a:gd name="T16" fmla="*/ 9 w 24"/>
                <a:gd name="T17" fmla="*/ 1 h 15"/>
                <a:gd name="T18" fmla="*/ 13 w 24"/>
                <a:gd name="T19" fmla="*/ 0 h 15"/>
                <a:gd name="T20" fmla="*/ 18 w 24"/>
                <a:gd name="T21" fmla="*/ 2 h 15"/>
                <a:gd name="T22" fmla="*/ 20 w 24"/>
                <a:gd name="T23" fmla="*/ 4 h 15"/>
                <a:gd name="T24" fmla="*/ 20 w 24"/>
                <a:gd name="T25" fmla="*/ 4 h 15"/>
                <a:gd name="T26" fmla="*/ 23 w 24"/>
                <a:gd name="T27" fmla="*/ 10 h 15"/>
                <a:gd name="T28" fmla="*/ 16 w 24"/>
                <a:gd name="T29" fmla="*/ 13 h 15"/>
                <a:gd name="T30" fmla="*/ 9 w 24"/>
                <a:gd name="T31" fmla="*/ 15 h 15"/>
                <a:gd name="T32" fmla="*/ 7 w 24"/>
                <a:gd name="T3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15">
                  <a:moveTo>
                    <a:pt x="7" y="15"/>
                  </a:moveTo>
                  <a:cubicBezTo>
                    <a:pt x="8" y="14"/>
                    <a:pt x="9" y="13"/>
                    <a:pt x="9" y="13"/>
                  </a:cubicBezTo>
                  <a:cubicBezTo>
                    <a:pt x="8" y="12"/>
                    <a:pt x="7" y="12"/>
                    <a:pt x="6" y="12"/>
                  </a:cubicBezTo>
                  <a:cubicBezTo>
                    <a:pt x="4" y="12"/>
                    <a:pt x="2" y="14"/>
                    <a:pt x="2" y="11"/>
                  </a:cubicBezTo>
                  <a:cubicBezTo>
                    <a:pt x="1" y="9"/>
                    <a:pt x="0" y="8"/>
                    <a:pt x="1" y="7"/>
                  </a:cubicBezTo>
                  <a:cubicBezTo>
                    <a:pt x="2" y="6"/>
                    <a:pt x="3" y="7"/>
                    <a:pt x="4" y="7"/>
                  </a:cubicBezTo>
                  <a:cubicBezTo>
                    <a:pt x="7" y="7"/>
                    <a:pt x="9" y="7"/>
                    <a:pt x="12" y="6"/>
                  </a:cubicBezTo>
                  <a:cubicBezTo>
                    <a:pt x="13" y="6"/>
                    <a:pt x="13" y="5"/>
                    <a:pt x="12" y="4"/>
                  </a:cubicBezTo>
                  <a:cubicBezTo>
                    <a:pt x="11" y="3"/>
                    <a:pt x="10" y="3"/>
                    <a:pt x="9" y="1"/>
                  </a:cubicBezTo>
                  <a:cubicBezTo>
                    <a:pt x="11" y="1"/>
                    <a:pt x="12" y="2"/>
                    <a:pt x="13" y="0"/>
                  </a:cubicBezTo>
                  <a:cubicBezTo>
                    <a:pt x="15" y="0"/>
                    <a:pt x="16" y="1"/>
                    <a:pt x="18" y="2"/>
                  </a:cubicBezTo>
                  <a:cubicBezTo>
                    <a:pt x="18" y="3"/>
                    <a:pt x="19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7"/>
                    <a:pt x="24" y="7"/>
                    <a:pt x="23" y="10"/>
                  </a:cubicBezTo>
                  <a:cubicBezTo>
                    <a:pt x="22" y="13"/>
                    <a:pt x="19" y="13"/>
                    <a:pt x="16" y="13"/>
                  </a:cubicBezTo>
                  <a:cubicBezTo>
                    <a:pt x="13" y="13"/>
                    <a:pt x="11" y="13"/>
                    <a:pt x="9" y="15"/>
                  </a:cubicBezTo>
                  <a:cubicBezTo>
                    <a:pt x="8" y="15"/>
                    <a:pt x="8" y="15"/>
                    <a:pt x="7" y="15"/>
                  </a:cubicBezTo>
                  <a:close/>
                </a:path>
              </a:pathLst>
            </a:custGeom>
            <a:solidFill>
              <a:srgbClr val="FE68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5" name="Freeform 2043"/>
            <p:cNvSpPr/>
            <p:nvPr/>
          </p:nvSpPr>
          <p:spPr bwMode="auto">
            <a:xfrm>
              <a:off x="1647826" y="1431926"/>
              <a:ext cx="38100" cy="34925"/>
            </a:xfrm>
            <a:custGeom>
              <a:avLst/>
              <a:gdLst>
                <a:gd name="T0" fmla="*/ 1 w 10"/>
                <a:gd name="T1" fmla="*/ 1 h 9"/>
                <a:gd name="T2" fmla="*/ 5 w 10"/>
                <a:gd name="T3" fmla="*/ 2 h 9"/>
                <a:gd name="T4" fmla="*/ 6 w 10"/>
                <a:gd name="T5" fmla="*/ 3 h 9"/>
                <a:gd name="T6" fmla="*/ 10 w 10"/>
                <a:gd name="T7" fmla="*/ 6 h 9"/>
                <a:gd name="T8" fmla="*/ 10 w 10"/>
                <a:gd name="T9" fmla="*/ 8 h 9"/>
                <a:gd name="T10" fmla="*/ 9 w 10"/>
                <a:gd name="T11" fmla="*/ 9 h 9"/>
                <a:gd name="T12" fmla="*/ 4 w 10"/>
                <a:gd name="T13" fmla="*/ 6 h 9"/>
                <a:gd name="T14" fmla="*/ 3 w 10"/>
                <a:gd name="T15" fmla="*/ 6 h 9"/>
                <a:gd name="T16" fmla="*/ 0 w 10"/>
                <a:gd name="T17" fmla="*/ 3 h 9"/>
                <a:gd name="T18" fmla="*/ 0 w 10"/>
                <a:gd name="T19" fmla="*/ 1 h 9"/>
                <a:gd name="T20" fmla="*/ 1 w 10"/>
                <a:gd name="T2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1" y="1"/>
                  </a:moveTo>
                  <a:cubicBezTo>
                    <a:pt x="3" y="1"/>
                    <a:pt x="4" y="1"/>
                    <a:pt x="5" y="2"/>
                  </a:cubicBezTo>
                  <a:cubicBezTo>
                    <a:pt x="5" y="2"/>
                    <a:pt x="6" y="2"/>
                    <a:pt x="6" y="3"/>
                  </a:cubicBezTo>
                  <a:cubicBezTo>
                    <a:pt x="8" y="3"/>
                    <a:pt x="9" y="4"/>
                    <a:pt x="10" y="6"/>
                  </a:cubicBezTo>
                  <a:cubicBezTo>
                    <a:pt x="10" y="6"/>
                    <a:pt x="10" y="7"/>
                    <a:pt x="10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7" y="8"/>
                    <a:pt x="6" y="7"/>
                    <a:pt x="4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4"/>
                    <a:pt x="1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3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6" name="Freeform 2044"/>
            <p:cNvSpPr/>
            <p:nvPr/>
          </p:nvSpPr>
          <p:spPr bwMode="auto">
            <a:xfrm>
              <a:off x="1677988" y="1462089"/>
              <a:ext cx="19050" cy="12700"/>
            </a:xfrm>
            <a:custGeom>
              <a:avLst/>
              <a:gdLst>
                <a:gd name="T0" fmla="*/ 1 w 5"/>
                <a:gd name="T1" fmla="*/ 0 h 3"/>
                <a:gd name="T2" fmla="*/ 2 w 5"/>
                <a:gd name="T3" fmla="*/ 0 h 3"/>
                <a:gd name="T4" fmla="*/ 5 w 5"/>
                <a:gd name="T5" fmla="*/ 3 h 3"/>
                <a:gd name="T6" fmla="*/ 0 w 5"/>
                <a:gd name="T7" fmla="*/ 1 h 3"/>
                <a:gd name="T8" fmla="*/ 1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1" y="0"/>
                  </a:moveTo>
                  <a:cubicBezTo>
                    <a:pt x="1" y="0"/>
                    <a:pt x="1" y="0"/>
                    <a:pt x="2" y="0"/>
                  </a:cubicBezTo>
                  <a:cubicBezTo>
                    <a:pt x="3" y="1"/>
                    <a:pt x="4" y="2"/>
                    <a:pt x="5" y="3"/>
                  </a:cubicBezTo>
                  <a:cubicBezTo>
                    <a:pt x="3" y="3"/>
                    <a:pt x="1" y="3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D0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7" name="Freeform 2045"/>
            <p:cNvSpPr/>
            <p:nvPr/>
          </p:nvSpPr>
          <p:spPr bwMode="auto">
            <a:xfrm>
              <a:off x="1671638" y="1439864"/>
              <a:ext cx="14288" cy="15875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1 h 4"/>
                <a:gd name="T4" fmla="*/ 4 w 4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2" y="0"/>
                    <a:pt x="3" y="2"/>
                    <a:pt x="4" y="4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8" name="Freeform 2046"/>
            <p:cNvSpPr/>
            <p:nvPr/>
          </p:nvSpPr>
          <p:spPr bwMode="auto">
            <a:xfrm>
              <a:off x="1781176" y="1549401"/>
              <a:ext cx="22225" cy="22225"/>
            </a:xfrm>
            <a:custGeom>
              <a:avLst/>
              <a:gdLst>
                <a:gd name="T0" fmla="*/ 5 w 6"/>
                <a:gd name="T1" fmla="*/ 2 h 6"/>
                <a:gd name="T2" fmla="*/ 6 w 6"/>
                <a:gd name="T3" fmla="*/ 5 h 6"/>
                <a:gd name="T4" fmla="*/ 2 w 6"/>
                <a:gd name="T5" fmla="*/ 5 h 6"/>
                <a:gd name="T6" fmla="*/ 3 w 6"/>
                <a:gd name="T7" fmla="*/ 0 h 6"/>
                <a:gd name="T8" fmla="*/ 5 w 6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5" y="3"/>
                    <a:pt x="5" y="4"/>
                    <a:pt x="6" y="5"/>
                  </a:cubicBezTo>
                  <a:cubicBezTo>
                    <a:pt x="4" y="6"/>
                    <a:pt x="3" y="6"/>
                    <a:pt x="2" y="5"/>
                  </a:cubicBezTo>
                  <a:cubicBezTo>
                    <a:pt x="0" y="3"/>
                    <a:pt x="2" y="2"/>
                    <a:pt x="3" y="0"/>
                  </a:cubicBezTo>
                  <a:cubicBezTo>
                    <a:pt x="3" y="1"/>
                    <a:pt x="4" y="2"/>
                    <a:pt x="5" y="2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89" name="Freeform 2047"/>
            <p:cNvSpPr/>
            <p:nvPr/>
          </p:nvSpPr>
          <p:spPr bwMode="auto">
            <a:xfrm>
              <a:off x="1792288" y="1541464"/>
              <a:ext cx="11113" cy="7938"/>
            </a:xfrm>
            <a:custGeom>
              <a:avLst/>
              <a:gdLst>
                <a:gd name="T0" fmla="*/ 0 w 3"/>
                <a:gd name="T1" fmla="*/ 2 h 2"/>
                <a:gd name="T2" fmla="*/ 1 w 3"/>
                <a:gd name="T3" fmla="*/ 0 h 2"/>
                <a:gd name="T4" fmla="*/ 1 w 3"/>
                <a:gd name="T5" fmla="*/ 2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0" y="1"/>
                    <a:pt x="1" y="0"/>
                    <a:pt x="1" y="0"/>
                  </a:cubicBezTo>
                  <a:cubicBezTo>
                    <a:pt x="3" y="1"/>
                    <a:pt x="2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0" name="Freeform 2048"/>
            <p:cNvSpPr/>
            <p:nvPr/>
          </p:nvSpPr>
          <p:spPr bwMode="auto">
            <a:xfrm>
              <a:off x="1847851" y="1462089"/>
              <a:ext cx="22225" cy="15875"/>
            </a:xfrm>
            <a:custGeom>
              <a:avLst/>
              <a:gdLst>
                <a:gd name="T0" fmla="*/ 0 w 6"/>
                <a:gd name="T1" fmla="*/ 2 h 4"/>
                <a:gd name="T2" fmla="*/ 6 w 6"/>
                <a:gd name="T3" fmla="*/ 2 h 4"/>
                <a:gd name="T4" fmla="*/ 0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2"/>
                  </a:moveTo>
                  <a:cubicBezTo>
                    <a:pt x="2" y="1"/>
                    <a:pt x="4" y="0"/>
                    <a:pt x="6" y="2"/>
                  </a:cubicBezTo>
                  <a:cubicBezTo>
                    <a:pt x="4" y="4"/>
                    <a:pt x="2" y="1"/>
                    <a:pt x="0" y="2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1" name="Freeform 2049"/>
            <p:cNvSpPr/>
            <p:nvPr/>
          </p:nvSpPr>
          <p:spPr bwMode="auto">
            <a:xfrm>
              <a:off x="1878013" y="1477964"/>
              <a:ext cx="19050" cy="7938"/>
            </a:xfrm>
            <a:custGeom>
              <a:avLst/>
              <a:gdLst>
                <a:gd name="T0" fmla="*/ 5 w 5"/>
                <a:gd name="T1" fmla="*/ 2 h 2"/>
                <a:gd name="T2" fmla="*/ 4 w 5"/>
                <a:gd name="T3" fmla="*/ 2 h 2"/>
                <a:gd name="T4" fmla="*/ 0 w 5"/>
                <a:gd name="T5" fmla="*/ 1 h 2"/>
                <a:gd name="T6" fmla="*/ 5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1" y="2"/>
                    <a:pt x="0" y="1"/>
                  </a:cubicBezTo>
                  <a:cubicBezTo>
                    <a:pt x="2" y="0"/>
                    <a:pt x="4" y="0"/>
                    <a:pt x="5" y="2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2" name="Freeform 2050"/>
            <p:cNvSpPr/>
            <p:nvPr/>
          </p:nvSpPr>
          <p:spPr bwMode="auto">
            <a:xfrm>
              <a:off x="1825626" y="1470026"/>
              <a:ext cx="22225" cy="7938"/>
            </a:xfrm>
            <a:custGeom>
              <a:avLst/>
              <a:gdLst>
                <a:gd name="T0" fmla="*/ 0 w 6"/>
                <a:gd name="T1" fmla="*/ 0 h 2"/>
                <a:gd name="T2" fmla="*/ 6 w 6"/>
                <a:gd name="T3" fmla="*/ 0 h 2"/>
                <a:gd name="T4" fmla="*/ 0 w 6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0" y="0"/>
                  </a:moveTo>
                  <a:cubicBezTo>
                    <a:pt x="2" y="0"/>
                    <a:pt x="4" y="0"/>
                    <a:pt x="6" y="0"/>
                  </a:cubicBezTo>
                  <a:cubicBezTo>
                    <a:pt x="4" y="2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3" name="Freeform 2051"/>
            <p:cNvSpPr/>
            <p:nvPr/>
          </p:nvSpPr>
          <p:spPr bwMode="auto">
            <a:xfrm>
              <a:off x="1882776" y="1401764"/>
              <a:ext cx="71438" cy="68263"/>
            </a:xfrm>
            <a:custGeom>
              <a:avLst/>
              <a:gdLst>
                <a:gd name="T0" fmla="*/ 0 w 19"/>
                <a:gd name="T1" fmla="*/ 15 h 18"/>
                <a:gd name="T2" fmla="*/ 0 w 19"/>
                <a:gd name="T3" fmla="*/ 14 h 18"/>
                <a:gd name="T4" fmla="*/ 3 w 19"/>
                <a:gd name="T5" fmla="*/ 11 h 18"/>
                <a:gd name="T6" fmla="*/ 1 w 19"/>
                <a:gd name="T7" fmla="*/ 8 h 18"/>
                <a:gd name="T8" fmla="*/ 6 w 19"/>
                <a:gd name="T9" fmla="*/ 4 h 18"/>
                <a:gd name="T10" fmla="*/ 17 w 19"/>
                <a:gd name="T11" fmla="*/ 0 h 18"/>
                <a:gd name="T12" fmla="*/ 18 w 19"/>
                <a:gd name="T13" fmla="*/ 4 h 18"/>
                <a:gd name="T14" fmla="*/ 18 w 19"/>
                <a:gd name="T15" fmla="*/ 11 h 18"/>
                <a:gd name="T16" fmla="*/ 19 w 19"/>
                <a:gd name="T17" fmla="*/ 13 h 18"/>
                <a:gd name="T18" fmla="*/ 12 w 19"/>
                <a:gd name="T19" fmla="*/ 15 h 18"/>
                <a:gd name="T20" fmla="*/ 3 w 19"/>
                <a:gd name="T21" fmla="*/ 16 h 18"/>
                <a:gd name="T22" fmla="*/ 0 w 19"/>
                <a:gd name="T23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8">
                  <a:moveTo>
                    <a:pt x="0" y="15"/>
                  </a:moveTo>
                  <a:cubicBezTo>
                    <a:pt x="0" y="15"/>
                    <a:pt x="0" y="15"/>
                    <a:pt x="0" y="14"/>
                  </a:cubicBezTo>
                  <a:cubicBezTo>
                    <a:pt x="1" y="13"/>
                    <a:pt x="2" y="12"/>
                    <a:pt x="3" y="11"/>
                  </a:cubicBezTo>
                  <a:cubicBezTo>
                    <a:pt x="4" y="9"/>
                    <a:pt x="3" y="8"/>
                    <a:pt x="1" y="8"/>
                  </a:cubicBezTo>
                  <a:cubicBezTo>
                    <a:pt x="2" y="5"/>
                    <a:pt x="4" y="4"/>
                    <a:pt x="6" y="4"/>
                  </a:cubicBezTo>
                  <a:cubicBezTo>
                    <a:pt x="10" y="4"/>
                    <a:pt x="13" y="2"/>
                    <a:pt x="17" y="0"/>
                  </a:cubicBezTo>
                  <a:cubicBezTo>
                    <a:pt x="19" y="1"/>
                    <a:pt x="19" y="3"/>
                    <a:pt x="18" y="4"/>
                  </a:cubicBezTo>
                  <a:cubicBezTo>
                    <a:pt x="16" y="7"/>
                    <a:pt x="18" y="9"/>
                    <a:pt x="18" y="11"/>
                  </a:cubicBezTo>
                  <a:cubicBezTo>
                    <a:pt x="19" y="12"/>
                    <a:pt x="19" y="13"/>
                    <a:pt x="19" y="13"/>
                  </a:cubicBezTo>
                  <a:cubicBezTo>
                    <a:pt x="17" y="14"/>
                    <a:pt x="15" y="15"/>
                    <a:pt x="12" y="15"/>
                  </a:cubicBezTo>
                  <a:cubicBezTo>
                    <a:pt x="9" y="16"/>
                    <a:pt x="6" y="16"/>
                    <a:pt x="3" y="16"/>
                  </a:cubicBezTo>
                  <a:cubicBezTo>
                    <a:pt x="2" y="17"/>
                    <a:pt x="0" y="18"/>
                    <a:pt x="0" y="15"/>
                  </a:cubicBezTo>
                  <a:close/>
                </a:path>
              </a:pathLst>
            </a:custGeom>
            <a:solidFill>
              <a:srgbClr val="69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4" name="Freeform 2052"/>
            <p:cNvSpPr/>
            <p:nvPr/>
          </p:nvSpPr>
          <p:spPr bwMode="auto">
            <a:xfrm>
              <a:off x="1930401" y="1401764"/>
              <a:ext cx="60325" cy="57150"/>
            </a:xfrm>
            <a:custGeom>
              <a:avLst/>
              <a:gdLst>
                <a:gd name="T0" fmla="*/ 6 w 16"/>
                <a:gd name="T1" fmla="*/ 13 h 15"/>
                <a:gd name="T2" fmla="*/ 4 w 16"/>
                <a:gd name="T3" fmla="*/ 9 h 15"/>
                <a:gd name="T4" fmla="*/ 5 w 16"/>
                <a:gd name="T5" fmla="*/ 3 h 15"/>
                <a:gd name="T6" fmla="*/ 4 w 16"/>
                <a:gd name="T7" fmla="*/ 1 h 15"/>
                <a:gd name="T8" fmla="*/ 4 w 16"/>
                <a:gd name="T9" fmla="*/ 0 h 15"/>
                <a:gd name="T10" fmla="*/ 5 w 16"/>
                <a:gd name="T11" fmla="*/ 0 h 15"/>
                <a:gd name="T12" fmla="*/ 6 w 16"/>
                <a:gd name="T13" fmla="*/ 0 h 15"/>
                <a:gd name="T14" fmla="*/ 14 w 16"/>
                <a:gd name="T15" fmla="*/ 10 h 15"/>
                <a:gd name="T16" fmla="*/ 9 w 16"/>
                <a:gd name="T17" fmla="*/ 13 h 15"/>
                <a:gd name="T18" fmla="*/ 6 w 16"/>
                <a:gd name="T1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5">
                  <a:moveTo>
                    <a:pt x="6" y="13"/>
                  </a:moveTo>
                  <a:cubicBezTo>
                    <a:pt x="6" y="11"/>
                    <a:pt x="0" y="12"/>
                    <a:pt x="4" y="9"/>
                  </a:cubicBezTo>
                  <a:cubicBezTo>
                    <a:pt x="0" y="6"/>
                    <a:pt x="5" y="5"/>
                    <a:pt x="5" y="3"/>
                  </a:cubicBezTo>
                  <a:cubicBezTo>
                    <a:pt x="4" y="2"/>
                    <a:pt x="5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16" y="1"/>
                    <a:pt x="16" y="2"/>
                    <a:pt x="14" y="10"/>
                  </a:cubicBezTo>
                  <a:cubicBezTo>
                    <a:pt x="12" y="11"/>
                    <a:pt x="10" y="11"/>
                    <a:pt x="9" y="13"/>
                  </a:cubicBezTo>
                  <a:cubicBezTo>
                    <a:pt x="8" y="15"/>
                    <a:pt x="7" y="13"/>
                    <a:pt x="6" y="13"/>
                  </a:cubicBez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5" name="Freeform 2053"/>
            <p:cNvSpPr/>
            <p:nvPr/>
          </p:nvSpPr>
          <p:spPr bwMode="auto">
            <a:xfrm>
              <a:off x="1878013" y="1455739"/>
              <a:ext cx="49213" cy="14288"/>
            </a:xfrm>
            <a:custGeom>
              <a:avLst/>
              <a:gdLst>
                <a:gd name="T0" fmla="*/ 1 w 13"/>
                <a:gd name="T1" fmla="*/ 1 h 4"/>
                <a:gd name="T2" fmla="*/ 8 w 13"/>
                <a:gd name="T3" fmla="*/ 1 h 4"/>
                <a:gd name="T4" fmla="*/ 13 w 13"/>
                <a:gd name="T5" fmla="*/ 1 h 4"/>
                <a:gd name="T6" fmla="*/ 0 w 13"/>
                <a:gd name="T7" fmla="*/ 3 h 4"/>
                <a:gd name="T8" fmla="*/ 1 w 1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">
                  <a:moveTo>
                    <a:pt x="1" y="1"/>
                  </a:moveTo>
                  <a:cubicBezTo>
                    <a:pt x="3" y="4"/>
                    <a:pt x="6" y="0"/>
                    <a:pt x="8" y="1"/>
                  </a:cubicBezTo>
                  <a:cubicBezTo>
                    <a:pt x="10" y="1"/>
                    <a:pt x="12" y="1"/>
                    <a:pt x="13" y="1"/>
                  </a:cubicBezTo>
                  <a:cubicBezTo>
                    <a:pt x="9" y="3"/>
                    <a:pt x="4" y="3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6" name="Freeform 2054"/>
            <p:cNvSpPr/>
            <p:nvPr/>
          </p:nvSpPr>
          <p:spPr bwMode="auto">
            <a:xfrm>
              <a:off x="1716088" y="942976"/>
              <a:ext cx="271463" cy="63500"/>
            </a:xfrm>
            <a:custGeom>
              <a:avLst/>
              <a:gdLst>
                <a:gd name="T0" fmla="*/ 29 w 72"/>
                <a:gd name="T1" fmla="*/ 0 h 17"/>
                <a:gd name="T2" fmla="*/ 44 w 72"/>
                <a:gd name="T3" fmla="*/ 3 h 17"/>
                <a:gd name="T4" fmla="*/ 66 w 72"/>
                <a:gd name="T5" fmla="*/ 11 h 17"/>
                <a:gd name="T6" fmla="*/ 72 w 72"/>
                <a:gd name="T7" fmla="*/ 14 h 17"/>
                <a:gd name="T8" fmla="*/ 72 w 72"/>
                <a:gd name="T9" fmla="*/ 16 h 17"/>
                <a:gd name="T10" fmla="*/ 66 w 72"/>
                <a:gd name="T11" fmla="*/ 14 h 17"/>
                <a:gd name="T12" fmla="*/ 54 w 72"/>
                <a:gd name="T13" fmla="*/ 9 h 17"/>
                <a:gd name="T14" fmla="*/ 51 w 72"/>
                <a:gd name="T15" fmla="*/ 8 h 17"/>
                <a:gd name="T16" fmla="*/ 47 w 72"/>
                <a:gd name="T17" fmla="*/ 7 h 17"/>
                <a:gd name="T18" fmla="*/ 46 w 72"/>
                <a:gd name="T19" fmla="*/ 6 h 17"/>
                <a:gd name="T20" fmla="*/ 23 w 72"/>
                <a:gd name="T21" fmla="*/ 4 h 17"/>
                <a:gd name="T22" fmla="*/ 17 w 72"/>
                <a:gd name="T23" fmla="*/ 5 h 17"/>
                <a:gd name="T24" fmla="*/ 2 w 72"/>
                <a:gd name="T25" fmla="*/ 8 h 17"/>
                <a:gd name="T26" fmla="*/ 1 w 72"/>
                <a:gd name="T27" fmla="*/ 7 h 17"/>
                <a:gd name="T28" fmla="*/ 10 w 72"/>
                <a:gd name="T29" fmla="*/ 2 h 17"/>
                <a:gd name="T30" fmla="*/ 29 w 72"/>
                <a:gd name="T3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2" h="17">
                  <a:moveTo>
                    <a:pt x="29" y="0"/>
                  </a:moveTo>
                  <a:cubicBezTo>
                    <a:pt x="34" y="1"/>
                    <a:pt x="39" y="3"/>
                    <a:pt x="44" y="3"/>
                  </a:cubicBezTo>
                  <a:cubicBezTo>
                    <a:pt x="53" y="2"/>
                    <a:pt x="60" y="5"/>
                    <a:pt x="66" y="11"/>
                  </a:cubicBezTo>
                  <a:cubicBezTo>
                    <a:pt x="68" y="12"/>
                    <a:pt x="70" y="13"/>
                    <a:pt x="72" y="14"/>
                  </a:cubicBezTo>
                  <a:cubicBezTo>
                    <a:pt x="72" y="15"/>
                    <a:pt x="72" y="16"/>
                    <a:pt x="72" y="16"/>
                  </a:cubicBezTo>
                  <a:cubicBezTo>
                    <a:pt x="69" y="17"/>
                    <a:pt x="67" y="15"/>
                    <a:pt x="66" y="14"/>
                  </a:cubicBezTo>
                  <a:cubicBezTo>
                    <a:pt x="62" y="11"/>
                    <a:pt x="58" y="9"/>
                    <a:pt x="54" y="9"/>
                  </a:cubicBezTo>
                  <a:cubicBezTo>
                    <a:pt x="53" y="9"/>
                    <a:pt x="52" y="8"/>
                    <a:pt x="51" y="8"/>
                  </a:cubicBezTo>
                  <a:cubicBezTo>
                    <a:pt x="50" y="7"/>
                    <a:pt x="49" y="7"/>
                    <a:pt x="47" y="7"/>
                  </a:cubicBezTo>
                  <a:cubicBezTo>
                    <a:pt x="47" y="7"/>
                    <a:pt x="46" y="6"/>
                    <a:pt x="46" y="6"/>
                  </a:cubicBezTo>
                  <a:cubicBezTo>
                    <a:pt x="38" y="6"/>
                    <a:pt x="31" y="4"/>
                    <a:pt x="23" y="4"/>
                  </a:cubicBezTo>
                  <a:cubicBezTo>
                    <a:pt x="21" y="4"/>
                    <a:pt x="19" y="4"/>
                    <a:pt x="17" y="5"/>
                  </a:cubicBezTo>
                  <a:cubicBezTo>
                    <a:pt x="12" y="6"/>
                    <a:pt x="7" y="8"/>
                    <a:pt x="2" y="8"/>
                  </a:cubicBezTo>
                  <a:cubicBezTo>
                    <a:pt x="1" y="8"/>
                    <a:pt x="0" y="8"/>
                    <a:pt x="1" y="7"/>
                  </a:cubicBezTo>
                  <a:cubicBezTo>
                    <a:pt x="4" y="6"/>
                    <a:pt x="7" y="4"/>
                    <a:pt x="10" y="2"/>
                  </a:cubicBezTo>
                  <a:cubicBezTo>
                    <a:pt x="16" y="0"/>
                    <a:pt x="23" y="0"/>
                    <a:pt x="29" y="0"/>
                  </a:cubicBezTo>
                  <a:close/>
                </a:path>
              </a:pathLst>
            </a:custGeom>
            <a:solidFill>
              <a:srgbClr val="FD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7" name="Freeform 2055"/>
            <p:cNvSpPr/>
            <p:nvPr/>
          </p:nvSpPr>
          <p:spPr bwMode="auto">
            <a:xfrm>
              <a:off x="1817688" y="889001"/>
              <a:ext cx="46038" cy="26988"/>
            </a:xfrm>
            <a:custGeom>
              <a:avLst/>
              <a:gdLst>
                <a:gd name="T0" fmla="*/ 12 w 12"/>
                <a:gd name="T1" fmla="*/ 1 h 7"/>
                <a:gd name="T2" fmla="*/ 6 w 12"/>
                <a:gd name="T3" fmla="*/ 6 h 7"/>
                <a:gd name="T4" fmla="*/ 0 w 12"/>
                <a:gd name="T5" fmla="*/ 0 h 7"/>
                <a:gd name="T6" fmla="*/ 12 w 12"/>
                <a:gd name="T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2" y="1"/>
                  </a:moveTo>
                  <a:cubicBezTo>
                    <a:pt x="11" y="6"/>
                    <a:pt x="9" y="7"/>
                    <a:pt x="6" y="6"/>
                  </a:cubicBezTo>
                  <a:cubicBezTo>
                    <a:pt x="3" y="6"/>
                    <a:pt x="0" y="4"/>
                    <a:pt x="0" y="0"/>
                  </a:cubicBezTo>
                  <a:cubicBezTo>
                    <a:pt x="4" y="1"/>
                    <a:pt x="8" y="6"/>
                    <a:pt x="12" y="1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8" name="Freeform 2056"/>
            <p:cNvSpPr/>
            <p:nvPr/>
          </p:nvSpPr>
          <p:spPr bwMode="auto">
            <a:xfrm>
              <a:off x="1833563" y="882651"/>
              <a:ext cx="19050" cy="14288"/>
            </a:xfrm>
            <a:custGeom>
              <a:avLst/>
              <a:gdLst>
                <a:gd name="T0" fmla="*/ 5 w 5"/>
                <a:gd name="T1" fmla="*/ 2 h 4"/>
                <a:gd name="T2" fmla="*/ 0 w 5"/>
                <a:gd name="T3" fmla="*/ 4 h 4"/>
                <a:gd name="T4" fmla="*/ 0 w 5"/>
                <a:gd name="T5" fmla="*/ 2 h 4"/>
                <a:gd name="T6" fmla="*/ 5 w 5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cubicBezTo>
                    <a:pt x="2" y="3"/>
                    <a:pt x="1" y="3"/>
                    <a:pt x="0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1" y="0"/>
                    <a:pt x="2" y="2"/>
                    <a:pt x="5" y="2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399" name="Freeform 2057"/>
            <p:cNvSpPr/>
            <p:nvPr/>
          </p:nvSpPr>
          <p:spPr bwMode="auto">
            <a:xfrm>
              <a:off x="1617663" y="973139"/>
              <a:ext cx="117475" cy="82550"/>
            </a:xfrm>
            <a:custGeom>
              <a:avLst/>
              <a:gdLst>
                <a:gd name="T0" fmla="*/ 0 w 31"/>
                <a:gd name="T1" fmla="*/ 21 h 22"/>
                <a:gd name="T2" fmla="*/ 10 w 31"/>
                <a:gd name="T3" fmla="*/ 9 h 22"/>
                <a:gd name="T4" fmla="*/ 10 w 31"/>
                <a:gd name="T5" fmla="*/ 8 h 22"/>
                <a:gd name="T6" fmla="*/ 17 w 31"/>
                <a:gd name="T7" fmla="*/ 3 h 22"/>
                <a:gd name="T8" fmla="*/ 19 w 31"/>
                <a:gd name="T9" fmla="*/ 2 h 22"/>
                <a:gd name="T10" fmla="*/ 22 w 31"/>
                <a:gd name="T11" fmla="*/ 1 h 22"/>
                <a:gd name="T12" fmla="*/ 26 w 31"/>
                <a:gd name="T13" fmla="*/ 0 h 22"/>
                <a:gd name="T14" fmla="*/ 26 w 31"/>
                <a:gd name="T15" fmla="*/ 5 h 22"/>
                <a:gd name="T16" fmla="*/ 23 w 31"/>
                <a:gd name="T17" fmla="*/ 8 h 22"/>
                <a:gd name="T18" fmla="*/ 22 w 31"/>
                <a:gd name="T19" fmla="*/ 9 h 22"/>
                <a:gd name="T20" fmla="*/ 11 w 31"/>
                <a:gd name="T21" fmla="*/ 14 h 22"/>
                <a:gd name="T22" fmla="*/ 10 w 31"/>
                <a:gd name="T23" fmla="*/ 16 h 22"/>
                <a:gd name="T24" fmla="*/ 7 w 31"/>
                <a:gd name="T25" fmla="*/ 19 h 22"/>
                <a:gd name="T26" fmla="*/ 3 w 31"/>
                <a:gd name="T27" fmla="*/ 21 h 22"/>
                <a:gd name="T28" fmla="*/ 0 w 31"/>
                <a:gd name="T29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22">
                  <a:moveTo>
                    <a:pt x="0" y="21"/>
                  </a:moveTo>
                  <a:cubicBezTo>
                    <a:pt x="3" y="16"/>
                    <a:pt x="8" y="14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2" y="5"/>
                    <a:pt x="15" y="4"/>
                    <a:pt x="17" y="3"/>
                  </a:cubicBezTo>
                  <a:cubicBezTo>
                    <a:pt x="18" y="2"/>
                    <a:pt x="19" y="2"/>
                    <a:pt x="19" y="2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0"/>
                    <a:pt x="24" y="0"/>
                    <a:pt x="26" y="0"/>
                  </a:cubicBezTo>
                  <a:cubicBezTo>
                    <a:pt x="31" y="1"/>
                    <a:pt x="27" y="3"/>
                    <a:pt x="26" y="5"/>
                  </a:cubicBezTo>
                  <a:cubicBezTo>
                    <a:pt x="26" y="6"/>
                    <a:pt x="24" y="7"/>
                    <a:pt x="23" y="8"/>
                  </a:cubicBezTo>
                  <a:cubicBezTo>
                    <a:pt x="23" y="8"/>
                    <a:pt x="23" y="9"/>
                    <a:pt x="22" y="9"/>
                  </a:cubicBezTo>
                  <a:cubicBezTo>
                    <a:pt x="19" y="11"/>
                    <a:pt x="14" y="11"/>
                    <a:pt x="11" y="14"/>
                  </a:cubicBezTo>
                  <a:cubicBezTo>
                    <a:pt x="10" y="14"/>
                    <a:pt x="10" y="15"/>
                    <a:pt x="10" y="16"/>
                  </a:cubicBezTo>
                  <a:cubicBezTo>
                    <a:pt x="9" y="17"/>
                    <a:pt x="8" y="18"/>
                    <a:pt x="7" y="19"/>
                  </a:cubicBezTo>
                  <a:cubicBezTo>
                    <a:pt x="6" y="20"/>
                    <a:pt x="5" y="22"/>
                    <a:pt x="3" y="21"/>
                  </a:cubicBezTo>
                  <a:cubicBezTo>
                    <a:pt x="2" y="21"/>
                    <a:pt x="1" y="21"/>
                    <a:pt x="0" y="21"/>
                  </a:cubicBezTo>
                  <a:close/>
                </a:path>
              </a:pathLst>
            </a:custGeom>
            <a:solidFill>
              <a:srgbClr val="8C93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0" name="Freeform 2058"/>
            <p:cNvSpPr/>
            <p:nvPr/>
          </p:nvSpPr>
          <p:spPr bwMode="auto">
            <a:xfrm>
              <a:off x="1731963" y="850901"/>
              <a:ext cx="41275" cy="42863"/>
            </a:xfrm>
            <a:custGeom>
              <a:avLst/>
              <a:gdLst>
                <a:gd name="T0" fmla="*/ 0 w 11"/>
                <a:gd name="T1" fmla="*/ 6 h 11"/>
                <a:gd name="T2" fmla="*/ 8 w 11"/>
                <a:gd name="T3" fmla="*/ 4 h 11"/>
                <a:gd name="T4" fmla="*/ 11 w 11"/>
                <a:gd name="T5" fmla="*/ 6 h 11"/>
                <a:gd name="T6" fmla="*/ 7 w 11"/>
                <a:gd name="T7" fmla="*/ 9 h 11"/>
                <a:gd name="T8" fmla="*/ 4 w 11"/>
                <a:gd name="T9" fmla="*/ 7 h 11"/>
                <a:gd name="T10" fmla="*/ 0 w 11"/>
                <a:gd name="T11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1">
                  <a:moveTo>
                    <a:pt x="0" y="6"/>
                  </a:moveTo>
                  <a:cubicBezTo>
                    <a:pt x="3" y="4"/>
                    <a:pt x="4" y="0"/>
                    <a:pt x="8" y="4"/>
                  </a:cubicBezTo>
                  <a:cubicBezTo>
                    <a:pt x="9" y="5"/>
                    <a:pt x="11" y="4"/>
                    <a:pt x="11" y="6"/>
                  </a:cubicBezTo>
                  <a:cubicBezTo>
                    <a:pt x="8" y="5"/>
                    <a:pt x="10" y="11"/>
                    <a:pt x="7" y="9"/>
                  </a:cubicBezTo>
                  <a:cubicBezTo>
                    <a:pt x="6" y="9"/>
                    <a:pt x="2" y="11"/>
                    <a:pt x="4" y="7"/>
                  </a:cubicBezTo>
                  <a:cubicBezTo>
                    <a:pt x="4" y="5"/>
                    <a:pt x="2" y="8"/>
                    <a:pt x="0" y="6"/>
                  </a:cubicBezTo>
                  <a:close/>
                </a:path>
              </a:pathLst>
            </a:custGeom>
            <a:solidFill>
              <a:srgbClr val="FEA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1" name="Freeform 2059"/>
            <p:cNvSpPr/>
            <p:nvPr/>
          </p:nvSpPr>
          <p:spPr bwMode="auto">
            <a:xfrm>
              <a:off x="1663701" y="965201"/>
              <a:ext cx="26988" cy="22225"/>
            </a:xfrm>
            <a:custGeom>
              <a:avLst/>
              <a:gdLst>
                <a:gd name="T0" fmla="*/ 7 w 7"/>
                <a:gd name="T1" fmla="*/ 4 h 6"/>
                <a:gd name="T2" fmla="*/ 6 w 7"/>
                <a:gd name="T3" fmla="*/ 5 h 6"/>
                <a:gd name="T4" fmla="*/ 1 w 7"/>
                <a:gd name="T5" fmla="*/ 6 h 6"/>
                <a:gd name="T6" fmla="*/ 0 w 7"/>
                <a:gd name="T7" fmla="*/ 6 h 6"/>
                <a:gd name="T8" fmla="*/ 7 w 7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7" y="4"/>
                  </a:moveTo>
                  <a:cubicBezTo>
                    <a:pt x="7" y="4"/>
                    <a:pt x="6" y="4"/>
                    <a:pt x="6" y="5"/>
                  </a:cubicBezTo>
                  <a:cubicBezTo>
                    <a:pt x="4" y="5"/>
                    <a:pt x="3" y="6"/>
                    <a:pt x="1" y="6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1" y="0"/>
                    <a:pt x="5" y="5"/>
                    <a:pt x="7" y="4"/>
                  </a:cubicBezTo>
                  <a:close/>
                </a:path>
              </a:pathLst>
            </a:custGeom>
            <a:solidFill>
              <a:srgbClr val="FE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2" name="Freeform 2060"/>
            <p:cNvSpPr/>
            <p:nvPr/>
          </p:nvSpPr>
          <p:spPr bwMode="auto">
            <a:xfrm>
              <a:off x="1647826" y="987426"/>
              <a:ext cx="23813" cy="19050"/>
            </a:xfrm>
            <a:custGeom>
              <a:avLst/>
              <a:gdLst>
                <a:gd name="T0" fmla="*/ 2 w 6"/>
                <a:gd name="T1" fmla="*/ 5 h 5"/>
                <a:gd name="T2" fmla="*/ 0 w 6"/>
                <a:gd name="T3" fmla="*/ 5 h 5"/>
                <a:gd name="T4" fmla="*/ 1 w 6"/>
                <a:gd name="T5" fmla="*/ 1 h 5"/>
                <a:gd name="T6" fmla="*/ 4 w 6"/>
                <a:gd name="T7" fmla="*/ 0 h 5"/>
                <a:gd name="T8" fmla="*/ 4 w 6"/>
                <a:gd name="T9" fmla="*/ 0 h 5"/>
                <a:gd name="T10" fmla="*/ 2 w 6"/>
                <a:gd name="T11" fmla="*/ 4 h 5"/>
                <a:gd name="T12" fmla="*/ 2 w 6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2" y="5"/>
                    <a:pt x="1" y="5"/>
                    <a:pt x="0" y="5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2"/>
                    <a:pt x="3" y="3"/>
                    <a:pt x="2" y="4"/>
                  </a:cubicBezTo>
                  <a:cubicBezTo>
                    <a:pt x="2" y="4"/>
                    <a:pt x="2" y="4"/>
                    <a:pt x="2" y="5"/>
                  </a:cubicBezTo>
                  <a:close/>
                </a:path>
              </a:pathLst>
            </a:custGeom>
            <a:solidFill>
              <a:srgbClr val="FE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3" name="Freeform 2061"/>
            <p:cNvSpPr/>
            <p:nvPr/>
          </p:nvSpPr>
          <p:spPr bwMode="auto">
            <a:xfrm>
              <a:off x="1622426" y="930276"/>
              <a:ext cx="11113" cy="15875"/>
            </a:xfrm>
            <a:custGeom>
              <a:avLst/>
              <a:gdLst>
                <a:gd name="T0" fmla="*/ 0 w 3"/>
                <a:gd name="T1" fmla="*/ 2 h 4"/>
                <a:gd name="T2" fmla="*/ 2 w 3"/>
                <a:gd name="T3" fmla="*/ 0 h 4"/>
                <a:gd name="T4" fmla="*/ 3 w 3"/>
                <a:gd name="T5" fmla="*/ 3 h 4"/>
                <a:gd name="T6" fmla="*/ 0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2" y="1"/>
                    <a:pt x="3" y="2"/>
                    <a:pt x="3" y="3"/>
                  </a:cubicBezTo>
                  <a:cubicBezTo>
                    <a:pt x="1" y="4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FEA2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4" name="Freeform 2062"/>
            <p:cNvSpPr/>
            <p:nvPr/>
          </p:nvSpPr>
          <p:spPr bwMode="auto">
            <a:xfrm>
              <a:off x="1701801" y="968376"/>
              <a:ext cx="22225" cy="7938"/>
            </a:xfrm>
            <a:custGeom>
              <a:avLst/>
              <a:gdLst>
                <a:gd name="T0" fmla="*/ 5 w 6"/>
                <a:gd name="T1" fmla="*/ 2 h 2"/>
                <a:gd name="T2" fmla="*/ 0 w 6"/>
                <a:gd name="T3" fmla="*/ 2 h 2"/>
                <a:gd name="T4" fmla="*/ 5 w 6"/>
                <a:gd name="T5" fmla="*/ 0 h 2"/>
                <a:gd name="T6" fmla="*/ 6 w 6"/>
                <a:gd name="T7" fmla="*/ 1 h 2"/>
                <a:gd name="T8" fmla="*/ 6 w 6"/>
                <a:gd name="T9" fmla="*/ 2 h 2"/>
                <a:gd name="T10" fmla="*/ 5 w 6"/>
                <a:gd name="T11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">
                  <a:moveTo>
                    <a:pt x="5" y="2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1" y="0"/>
                    <a:pt x="3" y="0"/>
                    <a:pt x="5" y="0"/>
                  </a:cubicBezTo>
                  <a:cubicBezTo>
                    <a:pt x="5" y="0"/>
                    <a:pt x="5" y="0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lose/>
                </a:path>
              </a:pathLst>
            </a:custGeom>
            <a:solidFill>
              <a:srgbClr val="EFD7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5" name="Freeform 2063"/>
            <p:cNvSpPr/>
            <p:nvPr/>
          </p:nvSpPr>
          <p:spPr bwMode="auto">
            <a:xfrm>
              <a:off x="1512888" y="1357314"/>
              <a:ext cx="117475" cy="165100"/>
            </a:xfrm>
            <a:custGeom>
              <a:avLst/>
              <a:gdLst>
                <a:gd name="T0" fmla="*/ 28 w 31"/>
                <a:gd name="T1" fmla="*/ 13 h 44"/>
                <a:gd name="T2" fmla="*/ 31 w 31"/>
                <a:gd name="T3" fmla="*/ 16 h 44"/>
                <a:gd name="T4" fmla="*/ 31 w 31"/>
                <a:gd name="T5" fmla="*/ 18 h 44"/>
                <a:gd name="T6" fmla="*/ 24 w 31"/>
                <a:gd name="T7" fmla="*/ 22 h 44"/>
                <a:gd name="T8" fmla="*/ 26 w 31"/>
                <a:gd name="T9" fmla="*/ 26 h 44"/>
                <a:gd name="T10" fmla="*/ 27 w 31"/>
                <a:gd name="T11" fmla="*/ 29 h 44"/>
                <a:gd name="T12" fmla="*/ 27 w 31"/>
                <a:gd name="T13" fmla="*/ 34 h 44"/>
                <a:gd name="T14" fmla="*/ 24 w 31"/>
                <a:gd name="T15" fmla="*/ 33 h 44"/>
                <a:gd name="T16" fmla="*/ 22 w 31"/>
                <a:gd name="T17" fmla="*/ 32 h 44"/>
                <a:gd name="T18" fmla="*/ 24 w 31"/>
                <a:gd name="T19" fmla="*/ 33 h 44"/>
                <a:gd name="T20" fmla="*/ 24 w 31"/>
                <a:gd name="T21" fmla="*/ 40 h 44"/>
                <a:gd name="T22" fmla="*/ 19 w 31"/>
                <a:gd name="T23" fmla="*/ 41 h 44"/>
                <a:gd name="T24" fmla="*/ 11 w 31"/>
                <a:gd name="T25" fmla="*/ 32 h 44"/>
                <a:gd name="T26" fmla="*/ 12 w 31"/>
                <a:gd name="T27" fmla="*/ 27 h 44"/>
                <a:gd name="T28" fmla="*/ 13 w 31"/>
                <a:gd name="T29" fmla="*/ 26 h 44"/>
                <a:gd name="T30" fmla="*/ 11 w 31"/>
                <a:gd name="T31" fmla="*/ 27 h 44"/>
                <a:gd name="T32" fmla="*/ 10 w 31"/>
                <a:gd name="T33" fmla="*/ 24 h 44"/>
                <a:gd name="T34" fmla="*/ 11 w 31"/>
                <a:gd name="T35" fmla="*/ 21 h 44"/>
                <a:gd name="T36" fmla="*/ 7 w 31"/>
                <a:gd name="T37" fmla="*/ 23 h 44"/>
                <a:gd name="T38" fmla="*/ 7 w 31"/>
                <a:gd name="T39" fmla="*/ 23 h 44"/>
                <a:gd name="T40" fmla="*/ 2 w 31"/>
                <a:gd name="T41" fmla="*/ 10 h 44"/>
                <a:gd name="T42" fmla="*/ 0 w 31"/>
                <a:gd name="T43" fmla="*/ 2 h 44"/>
                <a:gd name="T44" fmla="*/ 1 w 31"/>
                <a:gd name="T45" fmla="*/ 0 h 44"/>
                <a:gd name="T46" fmla="*/ 6 w 31"/>
                <a:gd name="T47" fmla="*/ 5 h 44"/>
                <a:gd name="T48" fmla="*/ 5 w 31"/>
                <a:gd name="T49" fmla="*/ 6 h 44"/>
                <a:gd name="T50" fmla="*/ 5 w 31"/>
                <a:gd name="T51" fmla="*/ 6 h 44"/>
                <a:gd name="T52" fmla="*/ 6 w 31"/>
                <a:gd name="T53" fmla="*/ 5 h 44"/>
                <a:gd name="T54" fmla="*/ 9 w 31"/>
                <a:gd name="T55" fmla="*/ 8 h 44"/>
                <a:gd name="T56" fmla="*/ 16 w 31"/>
                <a:gd name="T57" fmla="*/ 3 h 44"/>
                <a:gd name="T58" fmla="*/ 19 w 31"/>
                <a:gd name="T59" fmla="*/ 7 h 44"/>
                <a:gd name="T60" fmla="*/ 24 w 31"/>
                <a:gd name="T61" fmla="*/ 10 h 44"/>
                <a:gd name="T62" fmla="*/ 28 w 31"/>
                <a:gd name="T63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" h="44">
                  <a:moveTo>
                    <a:pt x="28" y="13"/>
                  </a:moveTo>
                  <a:cubicBezTo>
                    <a:pt x="29" y="14"/>
                    <a:pt x="30" y="15"/>
                    <a:pt x="31" y="16"/>
                  </a:cubicBezTo>
                  <a:cubicBezTo>
                    <a:pt x="31" y="17"/>
                    <a:pt x="31" y="17"/>
                    <a:pt x="31" y="18"/>
                  </a:cubicBezTo>
                  <a:cubicBezTo>
                    <a:pt x="28" y="18"/>
                    <a:pt x="26" y="20"/>
                    <a:pt x="24" y="22"/>
                  </a:cubicBezTo>
                  <a:cubicBezTo>
                    <a:pt x="23" y="23"/>
                    <a:pt x="25" y="25"/>
                    <a:pt x="26" y="26"/>
                  </a:cubicBezTo>
                  <a:cubicBezTo>
                    <a:pt x="28" y="27"/>
                    <a:pt x="29" y="28"/>
                    <a:pt x="27" y="29"/>
                  </a:cubicBezTo>
                  <a:cubicBezTo>
                    <a:pt x="24" y="31"/>
                    <a:pt x="28" y="32"/>
                    <a:pt x="27" y="34"/>
                  </a:cubicBezTo>
                  <a:cubicBezTo>
                    <a:pt x="26" y="33"/>
                    <a:pt x="25" y="33"/>
                    <a:pt x="24" y="33"/>
                  </a:cubicBezTo>
                  <a:cubicBezTo>
                    <a:pt x="23" y="33"/>
                    <a:pt x="23" y="32"/>
                    <a:pt x="22" y="32"/>
                  </a:cubicBezTo>
                  <a:cubicBezTo>
                    <a:pt x="23" y="33"/>
                    <a:pt x="24" y="32"/>
                    <a:pt x="24" y="33"/>
                  </a:cubicBezTo>
                  <a:cubicBezTo>
                    <a:pt x="23" y="35"/>
                    <a:pt x="21" y="38"/>
                    <a:pt x="24" y="40"/>
                  </a:cubicBezTo>
                  <a:cubicBezTo>
                    <a:pt x="22" y="44"/>
                    <a:pt x="21" y="44"/>
                    <a:pt x="19" y="41"/>
                  </a:cubicBezTo>
                  <a:cubicBezTo>
                    <a:pt x="17" y="37"/>
                    <a:pt x="14" y="35"/>
                    <a:pt x="11" y="32"/>
                  </a:cubicBezTo>
                  <a:cubicBezTo>
                    <a:pt x="9" y="29"/>
                    <a:pt x="10" y="28"/>
                    <a:pt x="12" y="27"/>
                  </a:cubicBezTo>
                  <a:cubicBezTo>
                    <a:pt x="13" y="27"/>
                    <a:pt x="13" y="26"/>
                    <a:pt x="13" y="26"/>
                  </a:cubicBezTo>
                  <a:cubicBezTo>
                    <a:pt x="12" y="27"/>
                    <a:pt x="11" y="27"/>
                    <a:pt x="11" y="27"/>
                  </a:cubicBezTo>
                  <a:cubicBezTo>
                    <a:pt x="9" y="26"/>
                    <a:pt x="9" y="25"/>
                    <a:pt x="10" y="24"/>
                  </a:cubicBezTo>
                  <a:cubicBezTo>
                    <a:pt x="11" y="23"/>
                    <a:pt x="11" y="22"/>
                    <a:pt x="11" y="21"/>
                  </a:cubicBezTo>
                  <a:cubicBezTo>
                    <a:pt x="10" y="23"/>
                    <a:pt x="9" y="25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18"/>
                    <a:pt x="6" y="14"/>
                    <a:pt x="2" y="10"/>
                  </a:cubicBezTo>
                  <a:cubicBezTo>
                    <a:pt x="0" y="8"/>
                    <a:pt x="1" y="5"/>
                    <a:pt x="0" y="2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0" y="4"/>
                    <a:pt x="6" y="2"/>
                    <a:pt x="6" y="5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5"/>
                    <a:pt x="6" y="5"/>
                    <a:pt x="6" y="5"/>
                  </a:cubicBezTo>
                  <a:cubicBezTo>
                    <a:pt x="7" y="6"/>
                    <a:pt x="8" y="7"/>
                    <a:pt x="9" y="8"/>
                  </a:cubicBezTo>
                  <a:cubicBezTo>
                    <a:pt x="10" y="3"/>
                    <a:pt x="12" y="2"/>
                    <a:pt x="16" y="3"/>
                  </a:cubicBezTo>
                  <a:cubicBezTo>
                    <a:pt x="19" y="3"/>
                    <a:pt x="18" y="6"/>
                    <a:pt x="19" y="7"/>
                  </a:cubicBezTo>
                  <a:cubicBezTo>
                    <a:pt x="21" y="8"/>
                    <a:pt x="21" y="11"/>
                    <a:pt x="24" y="10"/>
                  </a:cubicBezTo>
                  <a:cubicBezTo>
                    <a:pt x="26" y="9"/>
                    <a:pt x="27" y="12"/>
                    <a:pt x="28" y="13"/>
                  </a:cubicBezTo>
                  <a:close/>
                </a:path>
              </a:pathLst>
            </a:custGeom>
            <a:solidFill>
              <a:srgbClr val="FE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6" name="Freeform 2064"/>
            <p:cNvSpPr/>
            <p:nvPr/>
          </p:nvSpPr>
          <p:spPr bwMode="auto">
            <a:xfrm>
              <a:off x="1516063" y="1395414"/>
              <a:ext cx="30163" cy="49213"/>
            </a:xfrm>
            <a:custGeom>
              <a:avLst/>
              <a:gdLst>
                <a:gd name="T0" fmla="*/ 1 w 8"/>
                <a:gd name="T1" fmla="*/ 0 h 13"/>
                <a:gd name="T2" fmla="*/ 4 w 8"/>
                <a:gd name="T3" fmla="*/ 0 h 13"/>
                <a:gd name="T4" fmla="*/ 7 w 8"/>
                <a:gd name="T5" fmla="*/ 8 h 13"/>
                <a:gd name="T6" fmla="*/ 6 w 8"/>
                <a:gd name="T7" fmla="*/ 13 h 13"/>
                <a:gd name="T8" fmla="*/ 3 w 8"/>
                <a:gd name="T9" fmla="*/ 8 h 13"/>
                <a:gd name="T10" fmla="*/ 1 w 8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3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2" y="4"/>
                    <a:pt x="8" y="5"/>
                    <a:pt x="7" y="8"/>
                  </a:cubicBezTo>
                  <a:cubicBezTo>
                    <a:pt x="6" y="10"/>
                    <a:pt x="6" y="12"/>
                    <a:pt x="6" y="13"/>
                  </a:cubicBezTo>
                  <a:cubicBezTo>
                    <a:pt x="4" y="12"/>
                    <a:pt x="3" y="10"/>
                    <a:pt x="3" y="8"/>
                  </a:cubicBezTo>
                  <a:cubicBezTo>
                    <a:pt x="3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E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7" name="Freeform 2065"/>
            <p:cNvSpPr/>
            <p:nvPr/>
          </p:nvSpPr>
          <p:spPr bwMode="auto">
            <a:xfrm>
              <a:off x="1395413" y="1349376"/>
              <a:ext cx="26988" cy="38100"/>
            </a:xfrm>
            <a:custGeom>
              <a:avLst/>
              <a:gdLst>
                <a:gd name="T0" fmla="*/ 0 w 7"/>
                <a:gd name="T1" fmla="*/ 6 h 10"/>
                <a:gd name="T2" fmla="*/ 3 w 7"/>
                <a:gd name="T3" fmla="*/ 2 h 10"/>
                <a:gd name="T4" fmla="*/ 6 w 7"/>
                <a:gd name="T5" fmla="*/ 1 h 10"/>
                <a:gd name="T6" fmla="*/ 7 w 7"/>
                <a:gd name="T7" fmla="*/ 4 h 10"/>
                <a:gd name="T8" fmla="*/ 5 w 7"/>
                <a:gd name="T9" fmla="*/ 6 h 10"/>
                <a:gd name="T10" fmla="*/ 5 w 7"/>
                <a:gd name="T11" fmla="*/ 9 h 10"/>
                <a:gd name="T12" fmla="*/ 2 w 7"/>
                <a:gd name="T13" fmla="*/ 9 h 10"/>
                <a:gd name="T14" fmla="*/ 0 w 7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0">
                  <a:moveTo>
                    <a:pt x="0" y="6"/>
                  </a:moveTo>
                  <a:cubicBezTo>
                    <a:pt x="0" y="4"/>
                    <a:pt x="3" y="5"/>
                    <a:pt x="3" y="2"/>
                  </a:cubicBezTo>
                  <a:cubicBezTo>
                    <a:pt x="2" y="0"/>
                    <a:pt x="5" y="3"/>
                    <a:pt x="6" y="1"/>
                  </a:cubicBezTo>
                  <a:cubicBezTo>
                    <a:pt x="6" y="2"/>
                    <a:pt x="7" y="3"/>
                    <a:pt x="7" y="4"/>
                  </a:cubicBezTo>
                  <a:cubicBezTo>
                    <a:pt x="6" y="5"/>
                    <a:pt x="3" y="4"/>
                    <a:pt x="5" y="6"/>
                  </a:cubicBezTo>
                  <a:cubicBezTo>
                    <a:pt x="6" y="7"/>
                    <a:pt x="7" y="7"/>
                    <a:pt x="5" y="9"/>
                  </a:cubicBezTo>
                  <a:cubicBezTo>
                    <a:pt x="4" y="10"/>
                    <a:pt x="3" y="10"/>
                    <a:pt x="2" y="9"/>
                  </a:cubicBezTo>
                  <a:cubicBezTo>
                    <a:pt x="2" y="8"/>
                    <a:pt x="1" y="7"/>
                    <a:pt x="0" y="6"/>
                  </a:cubicBezTo>
                  <a:close/>
                </a:path>
              </a:pathLst>
            </a:custGeom>
            <a:solidFill>
              <a:srgbClr val="FE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8" name="Freeform 2066"/>
            <p:cNvSpPr/>
            <p:nvPr/>
          </p:nvSpPr>
          <p:spPr bwMode="auto">
            <a:xfrm>
              <a:off x="1463676" y="1327151"/>
              <a:ext cx="15875" cy="26988"/>
            </a:xfrm>
            <a:custGeom>
              <a:avLst/>
              <a:gdLst>
                <a:gd name="T0" fmla="*/ 3 w 4"/>
                <a:gd name="T1" fmla="*/ 7 h 7"/>
                <a:gd name="T2" fmla="*/ 0 w 4"/>
                <a:gd name="T3" fmla="*/ 0 h 7"/>
                <a:gd name="T4" fmla="*/ 3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3" y="7"/>
                  </a:moveTo>
                  <a:cubicBezTo>
                    <a:pt x="2" y="5"/>
                    <a:pt x="1" y="3"/>
                    <a:pt x="0" y="0"/>
                  </a:cubicBezTo>
                  <a:cubicBezTo>
                    <a:pt x="3" y="2"/>
                    <a:pt x="4" y="4"/>
                    <a:pt x="3" y="7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09" name="Freeform 2067"/>
            <p:cNvSpPr/>
            <p:nvPr/>
          </p:nvSpPr>
          <p:spPr bwMode="auto">
            <a:xfrm>
              <a:off x="1501776" y="1390651"/>
              <a:ext cx="11113" cy="15875"/>
            </a:xfrm>
            <a:custGeom>
              <a:avLst/>
              <a:gdLst>
                <a:gd name="T0" fmla="*/ 2 w 3"/>
                <a:gd name="T1" fmla="*/ 0 h 4"/>
                <a:gd name="T2" fmla="*/ 1 w 3"/>
                <a:gd name="T3" fmla="*/ 4 h 4"/>
                <a:gd name="T4" fmla="*/ 0 w 3"/>
                <a:gd name="T5" fmla="*/ 4 h 4"/>
                <a:gd name="T6" fmla="*/ 2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1" y="1"/>
                    <a:pt x="3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0" name="Freeform 2068"/>
            <p:cNvSpPr/>
            <p:nvPr/>
          </p:nvSpPr>
          <p:spPr bwMode="auto">
            <a:xfrm>
              <a:off x="1444626" y="1360489"/>
              <a:ext cx="15875" cy="11113"/>
            </a:xfrm>
            <a:custGeom>
              <a:avLst/>
              <a:gdLst>
                <a:gd name="T0" fmla="*/ 3 w 4"/>
                <a:gd name="T1" fmla="*/ 0 h 3"/>
                <a:gd name="T2" fmla="*/ 3 w 4"/>
                <a:gd name="T3" fmla="*/ 3 h 3"/>
                <a:gd name="T4" fmla="*/ 1 w 4"/>
                <a:gd name="T5" fmla="*/ 2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4" y="1"/>
                    <a:pt x="4" y="2"/>
                    <a:pt x="3" y="3"/>
                  </a:cubicBezTo>
                  <a:cubicBezTo>
                    <a:pt x="2" y="3"/>
                    <a:pt x="1" y="3"/>
                    <a:pt x="1" y="2"/>
                  </a:cubicBezTo>
                  <a:cubicBezTo>
                    <a:pt x="0" y="1"/>
                    <a:pt x="2" y="2"/>
                    <a:pt x="3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1" name="Freeform 2069"/>
            <p:cNvSpPr/>
            <p:nvPr/>
          </p:nvSpPr>
          <p:spPr bwMode="auto">
            <a:xfrm>
              <a:off x="1490663" y="1266826"/>
              <a:ext cx="14288" cy="33338"/>
            </a:xfrm>
            <a:custGeom>
              <a:avLst/>
              <a:gdLst>
                <a:gd name="T0" fmla="*/ 4 w 4"/>
                <a:gd name="T1" fmla="*/ 9 h 9"/>
                <a:gd name="T2" fmla="*/ 1 w 4"/>
                <a:gd name="T3" fmla="*/ 3 h 9"/>
                <a:gd name="T4" fmla="*/ 0 w 4"/>
                <a:gd name="T5" fmla="*/ 0 h 9"/>
                <a:gd name="T6" fmla="*/ 2 w 4"/>
                <a:gd name="T7" fmla="*/ 1 h 9"/>
                <a:gd name="T8" fmla="*/ 3 w 4"/>
                <a:gd name="T9" fmla="*/ 3 h 9"/>
                <a:gd name="T10" fmla="*/ 4 w 4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9">
                  <a:moveTo>
                    <a:pt x="4" y="9"/>
                  </a:moveTo>
                  <a:cubicBezTo>
                    <a:pt x="1" y="7"/>
                    <a:pt x="2" y="5"/>
                    <a:pt x="1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0" y="0"/>
                    <a:pt x="1" y="0"/>
                    <a:pt x="2" y="1"/>
                  </a:cubicBezTo>
                  <a:cubicBezTo>
                    <a:pt x="3" y="1"/>
                    <a:pt x="4" y="2"/>
                    <a:pt x="3" y="3"/>
                  </a:cubicBezTo>
                  <a:cubicBezTo>
                    <a:pt x="3" y="5"/>
                    <a:pt x="3" y="6"/>
                    <a:pt x="4" y="9"/>
                  </a:cubicBezTo>
                  <a:close/>
                </a:path>
              </a:pathLst>
            </a:custGeom>
            <a:solidFill>
              <a:srgbClr val="FEA3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2" name="Freeform 2070"/>
            <p:cNvSpPr/>
            <p:nvPr/>
          </p:nvSpPr>
          <p:spPr bwMode="auto">
            <a:xfrm>
              <a:off x="1565276" y="1171576"/>
              <a:ext cx="68263" cy="152400"/>
            </a:xfrm>
            <a:custGeom>
              <a:avLst/>
              <a:gdLst>
                <a:gd name="T0" fmla="*/ 12 w 18"/>
                <a:gd name="T1" fmla="*/ 33 h 40"/>
                <a:gd name="T2" fmla="*/ 11 w 18"/>
                <a:gd name="T3" fmla="*/ 31 h 40"/>
                <a:gd name="T4" fmla="*/ 11 w 18"/>
                <a:gd name="T5" fmla="*/ 30 h 40"/>
                <a:gd name="T6" fmla="*/ 9 w 18"/>
                <a:gd name="T7" fmla="*/ 30 h 40"/>
                <a:gd name="T8" fmla="*/ 9 w 18"/>
                <a:gd name="T9" fmla="*/ 24 h 40"/>
                <a:gd name="T10" fmla="*/ 3 w 18"/>
                <a:gd name="T11" fmla="*/ 20 h 40"/>
                <a:gd name="T12" fmla="*/ 4 w 18"/>
                <a:gd name="T13" fmla="*/ 11 h 40"/>
                <a:gd name="T14" fmla="*/ 3 w 18"/>
                <a:gd name="T15" fmla="*/ 6 h 40"/>
                <a:gd name="T16" fmla="*/ 5 w 18"/>
                <a:gd name="T17" fmla="*/ 5 h 40"/>
                <a:gd name="T18" fmla="*/ 11 w 18"/>
                <a:gd name="T19" fmla="*/ 1 h 40"/>
                <a:gd name="T20" fmla="*/ 16 w 18"/>
                <a:gd name="T21" fmla="*/ 26 h 40"/>
                <a:gd name="T22" fmla="*/ 18 w 18"/>
                <a:gd name="T23" fmla="*/ 38 h 40"/>
                <a:gd name="T24" fmla="*/ 15 w 18"/>
                <a:gd name="T25" fmla="*/ 38 h 40"/>
                <a:gd name="T26" fmla="*/ 12 w 18"/>
                <a:gd name="T27" fmla="*/ 3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40">
                  <a:moveTo>
                    <a:pt x="12" y="33"/>
                  </a:moveTo>
                  <a:cubicBezTo>
                    <a:pt x="11" y="32"/>
                    <a:pt x="11" y="32"/>
                    <a:pt x="11" y="31"/>
                  </a:cubicBezTo>
                  <a:cubicBezTo>
                    <a:pt x="11" y="31"/>
                    <a:pt x="11" y="30"/>
                    <a:pt x="11" y="30"/>
                  </a:cubicBezTo>
                  <a:cubicBezTo>
                    <a:pt x="10" y="29"/>
                    <a:pt x="10" y="30"/>
                    <a:pt x="9" y="30"/>
                  </a:cubicBezTo>
                  <a:cubicBezTo>
                    <a:pt x="4" y="28"/>
                    <a:pt x="4" y="28"/>
                    <a:pt x="9" y="24"/>
                  </a:cubicBezTo>
                  <a:cubicBezTo>
                    <a:pt x="5" y="25"/>
                    <a:pt x="5" y="22"/>
                    <a:pt x="3" y="20"/>
                  </a:cubicBezTo>
                  <a:cubicBezTo>
                    <a:pt x="0" y="16"/>
                    <a:pt x="2" y="14"/>
                    <a:pt x="4" y="11"/>
                  </a:cubicBezTo>
                  <a:cubicBezTo>
                    <a:pt x="4" y="11"/>
                    <a:pt x="5" y="8"/>
                    <a:pt x="3" y="6"/>
                  </a:cubicBezTo>
                  <a:cubicBezTo>
                    <a:pt x="4" y="6"/>
                    <a:pt x="4" y="5"/>
                    <a:pt x="5" y="5"/>
                  </a:cubicBezTo>
                  <a:cubicBezTo>
                    <a:pt x="7" y="4"/>
                    <a:pt x="8" y="0"/>
                    <a:pt x="11" y="1"/>
                  </a:cubicBezTo>
                  <a:cubicBezTo>
                    <a:pt x="14" y="9"/>
                    <a:pt x="15" y="18"/>
                    <a:pt x="16" y="26"/>
                  </a:cubicBezTo>
                  <a:cubicBezTo>
                    <a:pt x="16" y="30"/>
                    <a:pt x="18" y="34"/>
                    <a:pt x="18" y="38"/>
                  </a:cubicBezTo>
                  <a:cubicBezTo>
                    <a:pt x="17" y="40"/>
                    <a:pt x="16" y="39"/>
                    <a:pt x="15" y="38"/>
                  </a:cubicBezTo>
                  <a:cubicBezTo>
                    <a:pt x="14" y="36"/>
                    <a:pt x="14" y="34"/>
                    <a:pt x="12" y="33"/>
                  </a:cubicBezTo>
                  <a:close/>
                </a:path>
              </a:pathLst>
            </a:custGeom>
            <a:solidFill>
              <a:srgbClr val="889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3" name="Freeform 2071"/>
            <p:cNvSpPr/>
            <p:nvPr/>
          </p:nvSpPr>
          <p:spPr bwMode="auto">
            <a:xfrm>
              <a:off x="1562101" y="1085851"/>
              <a:ext cx="52388" cy="109538"/>
            </a:xfrm>
            <a:custGeom>
              <a:avLst/>
              <a:gdLst>
                <a:gd name="T0" fmla="*/ 6 w 14"/>
                <a:gd name="T1" fmla="*/ 29 h 29"/>
                <a:gd name="T2" fmla="*/ 4 w 14"/>
                <a:gd name="T3" fmla="*/ 29 h 29"/>
                <a:gd name="T4" fmla="*/ 4 w 14"/>
                <a:gd name="T5" fmla="*/ 29 h 29"/>
                <a:gd name="T6" fmla="*/ 2 w 14"/>
                <a:gd name="T7" fmla="*/ 27 h 29"/>
                <a:gd name="T8" fmla="*/ 2 w 14"/>
                <a:gd name="T9" fmla="*/ 20 h 29"/>
                <a:gd name="T10" fmla="*/ 1 w 14"/>
                <a:gd name="T11" fmla="*/ 15 h 29"/>
                <a:gd name="T12" fmla="*/ 11 w 14"/>
                <a:gd name="T13" fmla="*/ 0 h 29"/>
                <a:gd name="T14" fmla="*/ 12 w 14"/>
                <a:gd name="T15" fmla="*/ 0 h 29"/>
                <a:gd name="T16" fmla="*/ 12 w 14"/>
                <a:gd name="T17" fmla="*/ 4 h 29"/>
                <a:gd name="T18" fmla="*/ 11 w 14"/>
                <a:gd name="T19" fmla="*/ 9 h 29"/>
                <a:gd name="T20" fmla="*/ 9 w 14"/>
                <a:gd name="T21" fmla="*/ 17 h 29"/>
                <a:gd name="T22" fmla="*/ 9 w 14"/>
                <a:gd name="T23" fmla="*/ 20 h 29"/>
                <a:gd name="T24" fmla="*/ 6 w 14"/>
                <a:gd name="T2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29">
                  <a:moveTo>
                    <a:pt x="6" y="29"/>
                  </a:moveTo>
                  <a:cubicBezTo>
                    <a:pt x="5" y="29"/>
                    <a:pt x="5" y="29"/>
                    <a:pt x="4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5" y="27"/>
                    <a:pt x="3" y="28"/>
                    <a:pt x="2" y="27"/>
                  </a:cubicBezTo>
                  <a:cubicBezTo>
                    <a:pt x="1" y="25"/>
                    <a:pt x="0" y="22"/>
                    <a:pt x="2" y="20"/>
                  </a:cubicBezTo>
                  <a:cubicBezTo>
                    <a:pt x="3" y="18"/>
                    <a:pt x="1" y="17"/>
                    <a:pt x="1" y="15"/>
                  </a:cubicBezTo>
                  <a:cubicBezTo>
                    <a:pt x="3" y="10"/>
                    <a:pt x="5" y="3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4" y="2"/>
                    <a:pt x="14" y="3"/>
                    <a:pt x="12" y="4"/>
                  </a:cubicBezTo>
                  <a:cubicBezTo>
                    <a:pt x="10" y="6"/>
                    <a:pt x="11" y="7"/>
                    <a:pt x="11" y="9"/>
                  </a:cubicBezTo>
                  <a:cubicBezTo>
                    <a:pt x="10" y="11"/>
                    <a:pt x="11" y="15"/>
                    <a:pt x="9" y="17"/>
                  </a:cubicBezTo>
                  <a:cubicBezTo>
                    <a:pt x="8" y="18"/>
                    <a:pt x="8" y="19"/>
                    <a:pt x="9" y="20"/>
                  </a:cubicBezTo>
                  <a:cubicBezTo>
                    <a:pt x="11" y="24"/>
                    <a:pt x="8" y="26"/>
                    <a:pt x="6" y="29"/>
                  </a:cubicBezTo>
                  <a:close/>
                </a:path>
              </a:pathLst>
            </a:custGeom>
            <a:solidFill>
              <a:srgbClr val="7E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4" name="Freeform 2072"/>
            <p:cNvSpPr/>
            <p:nvPr/>
          </p:nvSpPr>
          <p:spPr bwMode="auto">
            <a:xfrm>
              <a:off x="1603376" y="1293814"/>
              <a:ext cx="49213" cy="77788"/>
            </a:xfrm>
            <a:custGeom>
              <a:avLst/>
              <a:gdLst>
                <a:gd name="T0" fmla="*/ 2 w 13"/>
                <a:gd name="T1" fmla="*/ 1 h 21"/>
                <a:gd name="T2" fmla="*/ 5 w 13"/>
                <a:gd name="T3" fmla="*/ 4 h 21"/>
                <a:gd name="T4" fmla="*/ 7 w 13"/>
                <a:gd name="T5" fmla="*/ 7 h 21"/>
                <a:gd name="T6" fmla="*/ 13 w 13"/>
                <a:gd name="T7" fmla="*/ 20 h 21"/>
                <a:gd name="T8" fmla="*/ 7 w 13"/>
                <a:gd name="T9" fmla="*/ 18 h 21"/>
                <a:gd name="T10" fmla="*/ 3 w 13"/>
                <a:gd name="T11" fmla="*/ 15 h 21"/>
                <a:gd name="T12" fmla="*/ 3 w 13"/>
                <a:gd name="T13" fmla="*/ 12 h 21"/>
                <a:gd name="T14" fmla="*/ 1 w 13"/>
                <a:gd name="T15" fmla="*/ 9 h 21"/>
                <a:gd name="T16" fmla="*/ 0 w 13"/>
                <a:gd name="T17" fmla="*/ 4 h 21"/>
                <a:gd name="T18" fmla="*/ 2 w 13"/>
                <a:gd name="T19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21">
                  <a:moveTo>
                    <a:pt x="2" y="1"/>
                  </a:moveTo>
                  <a:cubicBezTo>
                    <a:pt x="4" y="0"/>
                    <a:pt x="5" y="2"/>
                    <a:pt x="5" y="4"/>
                  </a:cubicBezTo>
                  <a:cubicBezTo>
                    <a:pt x="5" y="5"/>
                    <a:pt x="5" y="6"/>
                    <a:pt x="7" y="7"/>
                  </a:cubicBezTo>
                  <a:cubicBezTo>
                    <a:pt x="10" y="11"/>
                    <a:pt x="13" y="15"/>
                    <a:pt x="13" y="20"/>
                  </a:cubicBezTo>
                  <a:cubicBezTo>
                    <a:pt x="12" y="21"/>
                    <a:pt x="7" y="19"/>
                    <a:pt x="7" y="18"/>
                  </a:cubicBezTo>
                  <a:cubicBezTo>
                    <a:pt x="9" y="13"/>
                    <a:pt x="5" y="15"/>
                    <a:pt x="3" y="15"/>
                  </a:cubicBezTo>
                  <a:cubicBezTo>
                    <a:pt x="3" y="14"/>
                    <a:pt x="8" y="12"/>
                    <a:pt x="3" y="12"/>
                  </a:cubicBezTo>
                  <a:cubicBezTo>
                    <a:pt x="1" y="12"/>
                    <a:pt x="1" y="10"/>
                    <a:pt x="1" y="9"/>
                  </a:cubicBezTo>
                  <a:cubicBezTo>
                    <a:pt x="3" y="7"/>
                    <a:pt x="1" y="5"/>
                    <a:pt x="0" y="4"/>
                  </a:cubicBezTo>
                  <a:cubicBezTo>
                    <a:pt x="0" y="3"/>
                    <a:pt x="0" y="1"/>
                    <a:pt x="2" y="1"/>
                  </a:cubicBezTo>
                  <a:close/>
                </a:path>
              </a:pathLst>
            </a:custGeom>
            <a:solidFill>
              <a:srgbClr val="818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5" name="Freeform 2073"/>
            <p:cNvSpPr/>
            <p:nvPr/>
          </p:nvSpPr>
          <p:spPr bwMode="auto">
            <a:xfrm>
              <a:off x="1584326" y="1349376"/>
              <a:ext cx="33338" cy="57150"/>
            </a:xfrm>
            <a:custGeom>
              <a:avLst/>
              <a:gdLst>
                <a:gd name="T0" fmla="*/ 9 w 9"/>
                <a:gd name="T1" fmla="*/ 15 h 15"/>
                <a:gd name="T2" fmla="*/ 5 w 9"/>
                <a:gd name="T3" fmla="*/ 12 h 15"/>
                <a:gd name="T4" fmla="*/ 0 w 9"/>
                <a:gd name="T5" fmla="*/ 0 h 15"/>
                <a:gd name="T6" fmla="*/ 2 w 9"/>
                <a:gd name="T7" fmla="*/ 2 h 15"/>
                <a:gd name="T8" fmla="*/ 3 w 9"/>
                <a:gd name="T9" fmla="*/ 3 h 15"/>
                <a:gd name="T10" fmla="*/ 9 w 9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5">
                  <a:moveTo>
                    <a:pt x="9" y="15"/>
                  </a:moveTo>
                  <a:cubicBezTo>
                    <a:pt x="7" y="14"/>
                    <a:pt x="6" y="13"/>
                    <a:pt x="5" y="12"/>
                  </a:cubicBezTo>
                  <a:cubicBezTo>
                    <a:pt x="5" y="8"/>
                    <a:pt x="1" y="5"/>
                    <a:pt x="0" y="0"/>
                  </a:cubicBezTo>
                  <a:cubicBezTo>
                    <a:pt x="1" y="0"/>
                    <a:pt x="2" y="1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5" y="7"/>
                    <a:pt x="9" y="10"/>
                    <a:pt x="9" y="15"/>
                  </a:cubicBezTo>
                  <a:close/>
                </a:path>
              </a:pathLst>
            </a:custGeom>
            <a:solidFill>
              <a:srgbClr val="A57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6" name="Freeform 2074"/>
            <p:cNvSpPr/>
            <p:nvPr/>
          </p:nvSpPr>
          <p:spPr bwMode="auto">
            <a:xfrm>
              <a:off x="1600201" y="1277939"/>
              <a:ext cx="14288" cy="11113"/>
            </a:xfrm>
            <a:custGeom>
              <a:avLst/>
              <a:gdLst>
                <a:gd name="T0" fmla="*/ 0 w 4"/>
                <a:gd name="T1" fmla="*/ 2 h 3"/>
                <a:gd name="T2" fmla="*/ 2 w 4"/>
                <a:gd name="T3" fmla="*/ 0 h 3"/>
                <a:gd name="T4" fmla="*/ 4 w 4"/>
                <a:gd name="T5" fmla="*/ 1 h 3"/>
                <a:gd name="T6" fmla="*/ 2 w 4"/>
                <a:gd name="T7" fmla="*/ 3 h 3"/>
                <a:gd name="T8" fmla="*/ 0 w 4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0" y="2"/>
                  </a:moveTo>
                  <a:cubicBezTo>
                    <a:pt x="0" y="1"/>
                    <a:pt x="0" y="0"/>
                    <a:pt x="2" y="0"/>
                  </a:cubicBezTo>
                  <a:cubicBezTo>
                    <a:pt x="3" y="0"/>
                    <a:pt x="4" y="1"/>
                    <a:pt x="4" y="1"/>
                  </a:cubicBezTo>
                  <a:cubicBezTo>
                    <a:pt x="4" y="3"/>
                    <a:pt x="3" y="3"/>
                    <a:pt x="2" y="3"/>
                  </a:cubicBezTo>
                  <a:cubicBezTo>
                    <a:pt x="1" y="3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818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7" name="Freeform 2075"/>
            <p:cNvSpPr/>
            <p:nvPr/>
          </p:nvSpPr>
          <p:spPr bwMode="auto">
            <a:xfrm>
              <a:off x="1565276" y="1187451"/>
              <a:ext cx="15875" cy="11113"/>
            </a:xfrm>
            <a:custGeom>
              <a:avLst/>
              <a:gdLst>
                <a:gd name="T0" fmla="*/ 1 w 4"/>
                <a:gd name="T1" fmla="*/ 0 h 3"/>
                <a:gd name="T2" fmla="*/ 3 w 4"/>
                <a:gd name="T3" fmla="*/ 2 h 3"/>
                <a:gd name="T4" fmla="*/ 1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2" y="0"/>
                    <a:pt x="4" y="0"/>
                    <a:pt x="3" y="2"/>
                  </a:cubicBezTo>
                  <a:cubicBezTo>
                    <a:pt x="2" y="2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889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8" name="Freeform 2076"/>
            <p:cNvSpPr/>
            <p:nvPr/>
          </p:nvSpPr>
          <p:spPr bwMode="auto">
            <a:xfrm>
              <a:off x="1584326" y="1346201"/>
              <a:ext cx="11113" cy="11113"/>
            </a:xfrm>
            <a:custGeom>
              <a:avLst/>
              <a:gdLst>
                <a:gd name="T0" fmla="*/ 2 w 3"/>
                <a:gd name="T1" fmla="*/ 3 h 3"/>
                <a:gd name="T2" fmla="*/ 0 w 3"/>
                <a:gd name="T3" fmla="*/ 1 h 3"/>
                <a:gd name="T4" fmla="*/ 0 w 3"/>
                <a:gd name="T5" fmla="*/ 1 h 3"/>
                <a:gd name="T6" fmla="*/ 2 w 3"/>
                <a:gd name="T7" fmla="*/ 0 h 3"/>
                <a:gd name="T8" fmla="*/ 2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3" y="1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19" name="Freeform 2077"/>
            <p:cNvSpPr/>
            <p:nvPr/>
          </p:nvSpPr>
          <p:spPr bwMode="auto">
            <a:xfrm>
              <a:off x="1603376" y="1039814"/>
              <a:ext cx="52388" cy="65088"/>
            </a:xfrm>
            <a:custGeom>
              <a:avLst/>
              <a:gdLst>
                <a:gd name="T0" fmla="*/ 1 w 14"/>
                <a:gd name="T1" fmla="*/ 12 h 17"/>
                <a:gd name="T2" fmla="*/ 0 w 14"/>
                <a:gd name="T3" fmla="*/ 12 h 17"/>
                <a:gd name="T4" fmla="*/ 7 w 14"/>
                <a:gd name="T5" fmla="*/ 3 h 17"/>
                <a:gd name="T6" fmla="*/ 10 w 14"/>
                <a:gd name="T7" fmla="*/ 0 h 17"/>
                <a:gd name="T8" fmla="*/ 11 w 14"/>
                <a:gd name="T9" fmla="*/ 0 h 17"/>
                <a:gd name="T10" fmla="*/ 14 w 14"/>
                <a:gd name="T11" fmla="*/ 11 h 17"/>
                <a:gd name="T12" fmla="*/ 11 w 14"/>
                <a:gd name="T13" fmla="*/ 16 h 17"/>
                <a:gd name="T14" fmla="*/ 9 w 14"/>
                <a:gd name="T15" fmla="*/ 16 h 17"/>
                <a:gd name="T16" fmla="*/ 1 w 14"/>
                <a:gd name="T1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7">
                  <a:moveTo>
                    <a:pt x="1" y="12"/>
                  </a:moveTo>
                  <a:cubicBezTo>
                    <a:pt x="1" y="12"/>
                    <a:pt x="0" y="12"/>
                    <a:pt x="0" y="12"/>
                  </a:cubicBezTo>
                  <a:cubicBezTo>
                    <a:pt x="2" y="9"/>
                    <a:pt x="5" y="7"/>
                    <a:pt x="7" y="3"/>
                  </a:cubicBezTo>
                  <a:cubicBezTo>
                    <a:pt x="9" y="3"/>
                    <a:pt x="10" y="1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4"/>
                    <a:pt x="13" y="8"/>
                    <a:pt x="14" y="11"/>
                  </a:cubicBezTo>
                  <a:cubicBezTo>
                    <a:pt x="14" y="13"/>
                    <a:pt x="12" y="14"/>
                    <a:pt x="11" y="16"/>
                  </a:cubicBezTo>
                  <a:cubicBezTo>
                    <a:pt x="11" y="16"/>
                    <a:pt x="10" y="17"/>
                    <a:pt x="9" y="16"/>
                  </a:cubicBezTo>
                  <a:cubicBezTo>
                    <a:pt x="8" y="12"/>
                    <a:pt x="5" y="11"/>
                    <a:pt x="1" y="12"/>
                  </a:cubicBezTo>
                  <a:close/>
                </a:path>
              </a:pathLst>
            </a:custGeom>
            <a:solidFill>
              <a:srgbClr val="899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0" name="Freeform 2078"/>
            <p:cNvSpPr/>
            <p:nvPr/>
          </p:nvSpPr>
          <p:spPr bwMode="auto">
            <a:xfrm>
              <a:off x="1946276" y="915989"/>
              <a:ext cx="71438" cy="82550"/>
            </a:xfrm>
            <a:custGeom>
              <a:avLst/>
              <a:gdLst>
                <a:gd name="T0" fmla="*/ 4 w 19"/>
                <a:gd name="T1" fmla="*/ 4 h 22"/>
                <a:gd name="T2" fmla="*/ 8 w 19"/>
                <a:gd name="T3" fmla="*/ 0 h 22"/>
                <a:gd name="T4" fmla="*/ 16 w 19"/>
                <a:gd name="T5" fmla="*/ 11 h 22"/>
                <a:gd name="T6" fmla="*/ 16 w 19"/>
                <a:gd name="T7" fmla="*/ 11 h 22"/>
                <a:gd name="T8" fmla="*/ 18 w 19"/>
                <a:gd name="T9" fmla="*/ 14 h 22"/>
                <a:gd name="T10" fmla="*/ 17 w 19"/>
                <a:gd name="T11" fmla="*/ 16 h 22"/>
                <a:gd name="T12" fmla="*/ 17 w 19"/>
                <a:gd name="T13" fmla="*/ 18 h 22"/>
                <a:gd name="T14" fmla="*/ 15 w 19"/>
                <a:gd name="T15" fmla="*/ 22 h 22"/>
                <a:gd name="T16" fmla="*/ 3 w 19"/>
                <a:gd name="T17" fmla="*/ 15 h 22"/>
                <a:gd name="T18" fmla="*/ 10 w 19"/>
                <a:gd name="T19" fmla="*/ 12 h 22"/>
                <a:gd name="T20" fmla="*/ 4 w 19"/>
                <a:gd name="T21" fmla="*/ 10 h 22"/>
                <a:gd name="T22" fmla="*/ 0 w 19"/>
                <a:gd name="T23" fmla="*/ 9 h 22"/>
                <a:gd name="T24" fmla="*/ 6 w 19"/>
                <a:gd name="T25" fmla="*/ 8 h 22"/>
                <a:gd name="T26" fmla="*/ 4 w 19"/>
                <a:gd name="T27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22">
                  <a:moveTo>
                    <a:pt x="4" y="4"/>
                  </a:moveTo>
                  <a:cubicBezTo>
                    <a:pt x="3" y="1"/>
                    <a:pt x="8" y="3"/>
                    <a:pt x="8" y="0"/>
                  </a:cubicBezTo>
                  <a:cubicBezTo>
                    <a:pt x="10" y="5"/>
                    <a:pt x="13" y="8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2"/>
                    <a:pt x="18" y="13"/>
                    <a:pt x="18" y="14"/>
                  </a:cubicBezTo>
                  <a:cubicBezTo>
                    <a:pt x="18" y="15"/>
                    <a:pt x="18" y="15"/>
                    <a:pt x="17" y="16"/>
                  </a:cubicBezTo>
                  <a:cubicBezTo>
                    <a:pt x="17" y="16"/>
                    <a:pt x="14" y="16"/>
                    <a:pt x="17" y="18"/>
                  </a:cubicBezTo>
                  <a:cubicBezTo>
                    <a:pt x="19" y="19"/>
                    <a:pt x="18" y="21"/>
                    <a:pt x="15" y="22"/>
                  </a:cubicBezTo>
                  <a:cubicBezTo>
                    <a:pt x="12" y="19"/>
                    <a:pt x="8" y="17"/>
                    <a:pt x="3" y="15"/>
                  </a:cubicBezTo>
                  <a:cubicBezTo>
                    <a:pt x="7" y="15"/>
                    <a:pt x="7" y="11"/>
                    <a:pt x="10" y="12"/>
                  </a:cubicBezTo>
                  <a:cubicBezTo>
                    <a:pt x="8" y="10"/>
                    <a:pt x="6" y="9"/>
                    <a:pt x="4" y="10"/>
                  </a:cubicBezTo>
                  <a:cubicBezTo>
                    <a:pt x="2" y="12"/>
                    <a:pt x="2" y="9"/>
                    <a:pt x="0" y="9"/>
                  </a:cubicBezTo>
                  <a:cubicBezTo>
                    <a:pt x="3" y="8"/>
                    <a:pt x="5" y="10"/>
                    <a:pt x="6" y="8"/>
                  </a:cubicBezTo>
                  <a:cubicBezTo>
                    <a:pt x="7" y="6"/>
                    <a:pt x="5" y="5"/>
                    <a:pt x="4" y="4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1" name="Freeform 2079"/>
            <p:cNvSpPr/>
            <p:nvPr/>
          </p:nvSpPr>
          <p:spPr bwMode="auto">
            <a:xfrm>
              <a:off x="1995488" y="965201"/>
              <a:ext cx="71438" cy="63500"/>
            </a:xfrm>
            <a:custGeom>
              <a:avLst/>
              <a:gdLst>
                <a:gd name="T0" fmla="*/ 2 w 19"/>
                <a:gd name="T1" fmla="*/ 9 h 17"/>
                <a:gd name="T2" fmla="*/ 2 w 19"/>
                <a:gd name="T3" fmla="*/ 4 h 17"/>
                <a:gd name="T4" fmla="*/ 3 w 19"/>
                <a:gd name="T5" fmla="*/ 3 h 17"/>
                <a:gd name="T6" fmla="*/ 4 w 19"/>
                <a:gd name="T7" fmla="*/ 1 h 17"/>
                <a:gd name="T8" fmla="*/ 7 w 19"/>
                <a:gd name="T9" fmla="*/ 2 h 17"/>
                <a:gd name="T10" fmla="*/ 12 w 19"/>
                <a:gd name="T11" fmla="*/ 6 h 17"/>
                <a:gd name="T12" fmla="*/ 17 w 19"/>
                <a:gd name="T13" fmla="*/ 11 h 17"/>
                <a:gd name="T14" fmla="*/ 19 w 19"/>
                <a:gd name="T15" fmla="*/ 12 h 17"/>
                <a:gd name="T16" fmla="*/ 19 w 19"/>
                <a:gd name="T17" fmla="*/ 13 h 17"/>
                <a:gd name="T18" fmla="*/ 14 w 19"/>
                <a:gd name="T19" fmla="*/ 15 h 17"/>
                <a:gd name="T20" fmla="*/ 12 w 19"/>
                <a:gd name="T21" fmla="*/ 17 h 17"/>
                <a:gd name="T22" fmla="*/ 11 w 19"/>
                <a:gd name="T23" fmla="*/ 16 h 17"/>
                <a:gd name="T24" fmla="*/ 9 w 19"/>
                <a:gd name="T25" fmla="*/ 15 h 17"/>
                <a:gd name="T26" fmla="*/ 2 w 19"/>
                <a:gd name="T27" fmla="*/ 10 h 17"/>
                <a:gd name="T28" fmla="*/ 2 w 19"/>
                <a:gd name="T2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" h="17">
                  <a:moveTo>
                    <a:pt x="2" y="9"/>
                  </a:moveTo>
                  <a:cubicBezTo>
                    <a:pt x="3" y="8"/>
                    <a:pt x="6" y="6"/>
                    <a:pt x="2" y="4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3" y="3"/>
                    <a:pt x="4" y="2"/>
                    <a:pt x="4" y="1"/>
                  </a:cubicBezTo>
                  <a:cubicBezTo>
                    <a:pt x="6" y="0"/>
                    <a:pt x="6" y="1"/>
                    <a:pt x="7" y="2"/>
                  </a:cubicBezTo>
                  <a:cubicBezTo>
                    <a:pt x="9" y="2"/>
                    <a:pt x="9" y="6"/>
                    <a:pt x="12" y="6"/>
                  </a:cubicBezTo>
                  <a:cubicBezTo>
                    <a:pt x="12" y="9"/>
                    <a:pt x="14" y="10"/>
                    <a:pt x="17" y="11"/>
                  </a:cubicBezTo>
                  <a:cubicBezTo>
                    <a:pt x="17" y="12"/>
                    <a:pt x="18" y="11"/>
                    <a:pt x="19" y="12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7" y="14"/>
                    <a:pt x="17" y="16"/>
                    <a:pt x="14" y="15"/>
                  </a:cubicBezTo>
                  <a:cubicBezTo>
                    <a:pt x="12" y="14"/>
                    <a:pt x="13" y="17"/>
                    <a:pt x="12" y="17"/>
                  </a:cubicBezTo>
                  <a:cubicBezTo>
                    <a:pt x="12" y="17"/>
                    <a:pt x="11" y="17"/>
                    <a:pt x="11" y="16"/>
                  </a:cubicBezTo>
                  <a:cubicBezTo>
                    <a:pt x="10" y="16"/>
                    <a:pt x="10" y="15"/>
                    <a:pt x="9" y="15"/>
                  </a:cubicBezTo>
                  <a:cubicBezTo>
                    <a:pt x="6" y="14"/>
                    <a:pt x="5" y="12"/>
                    <a:pt x="2" y="10"/>
                  </a:cubicBezTo>
                  <a:cubicBezTo>
                    <a:pt x="2" y="10"/>
                    <a:pt x="2" y="10"/>
                    <a:pt x="2" y="9"/>
                  </a:cubicBezTo>
                  <a:close/>
                </a:path>
              </a:pathLst>
            </a:custGeom>
            <a:solidFill>
              <a:srgbClr val="FE9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2" name="Freeform 2080"/>
            <p:cNvSpPr/>
            <p:nvPr/>
          </p:nvSpPr>
          <p:spPr bwMode="auto">
            <a:xfrm>
              <a:off x="2003426" y="998539"/>
              <a:ext cx="36513" cy="34925"/>
            </a:xfrm>
            <a:custGeom>
              <a:avLst/>
              <a:gdLst>
                <a:gd name="T0" fmla="*/ 10 w 10"/>
                <a:gd name="T1" fmla="*/ 7 h 9"/>
                <a:gd name="T2" fmla="*/ 10 w 10"/>
                <a:gd name="T3" fmla="*/ 8 h 9"/>
                <a:gd name="T4" fmla="*/ 9 w 10"/>
                <a:gd name="T5" fmla="*/ 8 h 9"/>
                <a:gd name="T6" fmla="*/ 5 w 10"/>
                <a:gd name="T7" fmla="*/ 8 h 9"/>
                <a:gd name="T8" fmla="*/ 3 w 10"/>
                <a:gd name="T9" fmla="*/ 6 h 9"/>
                <a:gd name="T10" fmla="*/ 0 w 10"/>
                <a:gd name="T11" fmla="*/ 3 h 9"/>
                <a:gd name="T12" fmla="*/ 0 w 10"/>
                <a:gd name="T13" fmla="*/ 1 h 9"/>
                <a:gd name="T14" fmla="*/ 7 w 10"/>
                <a:gd name="T15" fmla="*/ 6 h 9"/>
                <a:gd name="T16" fmla="*/ 10 w 10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10" y="7"/>
                  </a:moveTo>
                  <a:cubicBezTo>
                    <a:pt x="10" y="7"/>
                    <a:pt x="10" y="8"/>
                    <a:pt x="10" y="8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8" y="9"/>
                    <a:pt x="6" y="9"/>
                    <a:pt x="5" y="8"/>
                  </a:cubicBezTo>
                  <a:cubicBezTo>
                    <a:pt x="4" y="7"/>
                    <a:pt x="3" y="7"/>
                    <a:pt x="3" y="6"/>
                  </a:cubicBezTo>
                  <a:cubicBezTo>
                    <a:pt x="2" y="5"/>
                    <a:pt x="0" y="4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5" y="0"/>
                    <a:pt x="5" y="4"/>
                    <a:pt x="7" y="6"/>
                  </a:cubicBezTo>
                  <a:cubicBezTo>
                    <a:pt x="8" y="6"/>
                    <a:pt x="9" y="6"/>
                    <a:pt x="10" y="7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3" name="Freeform 2081"/>
            <p:cNvSpPr/>
            <p:nvPr/>
          </p:nvSpPr>
          <p:spPr bwMode="auto">
            <a:xfrm>
              <a:off x="1984376" y="995364"/>
              <a:ext cx="30163" cy="25400"/>
            </a:xfrm>
            <a:custGeom>
              <a:avLst/>
              <a:gdLst>
                <a:gd name="T0" fmla="*/ 5 w 8"/>
                <a:gd name="T1" fmla="*/ 4 h 7"/>
                <a:gd name="T2" fmla="*/ 8 w 8"/>
                <a:gd name="T3" fmla="*/ 6 h 7"/>
                <a:gd name="T4" fmla="*/ 5 w 8"/>
                <a:gd name="T5" fmla="*/ 7 h 7"/>
                <a:gd name="T6" fmla="*/ 2 w 8"/>
                <a:gd name="T7" fmla="*/ 6 h 7"/>
                <a:gd name="T8" fmla="*/ 1 w 8"/>
                <a:gd name="T9" fmla="*/ 2 h 7"/>
                <a:gd name="T10" fmla="*/ 1 w 8"/>
                <a:gd name="T11" fmla="*/ 0 h 7"/>
                <a:gd name="T12" fmla="*/ 5 w 8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5" y="4"/>
                  </a:moveTo>
                  <a:cubicBezTo>
                    <a:pt x="6" y="4"/>
                    <a:pt x="7" y="5"/>
                    <a:pt x="8" y="6"/>
                  </a:cubicBezTo>
                  <a:cubicBezTo>
                    <a:pt x="7" y="7"/>
                    <a:pt x="6" y="7"/>
                    <a:pt x="5" y="7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1" y="5"/>
                    <a:pt x="0" y="4"/>
                    <a:pt x="1" y="2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2" y="2"/>
                    <a:pt x="3" y="3"/>
                    <a:pt x="5" y="4"/>
                  </a:cubicBezTo>
                  <a:close/>
                </a:path>
              </a:pathLst>
            </a:custGeom>
            <a:solidFill>
              <a:srgbClr val="F9EA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4" name="Freeform 2082"/>
            <p:cNvSpPr/>
            <p:nvPr/>
          </p:nvSpPr>
          <p:spPr bwMode="auto">
            <a:xfrm>
              <a:off x="1924051" y="935039"/>
              <a:ext cx="11113" cy="7938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0 h 2"/>
                <a:gd name="T4" fmla="*/ 3 w 3"/>
                <a:gd name="T5" fmla="*/ 1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E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5" name="Freeform 2083"/>
            <p:cNvSpPr/>
            <p:nvPr/>
          </p:nvSpPr>
          <p:spPr bwMode="auto">
            <a:xfrm>
              <a:off x="2006601" y="957264"/>
              <a:ext cx="14288" cy="15875"/>
            </a:xfrm>
            <a:custGeom>
              <a:avLst/>
              <a:gdLst>
                <a:gd name="T0" fmla="*/ 4 w 4"/>
                <a:gd name="T1" fmla="*/ 4 h 4"/>
                <a:gd name="T2" fmla="*/ 1 w 4"/>
                <a:gd name="T3" fmla="*/ 3 h 4"/>
                <a:gd name="T4" fmla="*/ 0 w 4"/>
                <a:gd name="T5" fmla="*/ 0 h 4"/>
                <a:gd name="T6" fmla="*/ 4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3" y="3"/>
                    <a:pt x="2" y="3"/>
                    <a:pt x="1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3" y="0"/>
                    <a:pt x="4" y="1"/>
                    <a:pt x="4" y="4"/>
                  </a:cubicBezTo>
                  <a:close/>
                </a:path>
              </a:pathLst>
            </a:custGeom>
            <a:solidFill>
              <a:srgbClr val="FE78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6" name="Freeform 2084"/>
            <p:cNvSpPr/>
            <p:nvPr/>
          </p:nvSpPr>
          <p:spPr bwMode="auto">
            <a:xfrm>
              <a:off x="2020888" y="908051"/>
              <a:ext cx="15875" cy="7938"/>
            </a:xfrm>
            <a:custGeom>
              <a:avLst/>
              <a:gdLst>
                <a:gd name="T0" fmla="*/ 0 w 4"/>
                <a:gd name="T1" fmla="*/ 0 h 2"/>
                <a:gd name="T2" fmla="*/ 4 w 4"/>
                <a:gd name="T3" fmla="*/ 0 h 2"/>
                <a:gd name="T4" fmla="*/ 2 w 4"/>
                <a:gd name="T5" fmla="*/ 2 h 2"/>
                <a:gd name="T6" fmla="*/ 0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4" y="2"/>
                    <a:pt x="3" y="2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E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7" name="Freeform 2085"/>
            <p:cNvSpPr/>
            <p:nvPr/>
          </p:nvSpPr>
          <p:spPr bwMode="auto">
            <a:xfrm>
              <a:off x="2066926" y="1108076"/>
              <a:ext cx="49213" cy="142875"/>
            </a:xfrm>
            <a:custGeom>
              <a:avLst/>
              <a:gdLst>
                <a:gd name="T0" fmla="*/ 9 w 13"/>
                <a:gd name="T1" fmla="*/ 38 h 38"/>
                <a:gd name="T2" fmla="*/ 8 w 13"/>
                <a:gd name="T3" fmla="*/ 27 h 38"/>
                <a:gd name="T4" fmla="*/ 4 w 13"/>
                <a:gd name="T5" fmla="*/ 11 h 38"/>
                <a:gd name="T6" fmla="*/ 1 w 13"/>
                <a:gd name="T7" fmla="*/ 0 h 38"/>
                <a:gd name="T8" fmla="*/ 3 w 13"/>
                <a:gd name="T9" fmla="*/ 0 h 38"/>
                <a:gd name="T10" fmla="*/ 10 w 13"/>
                <a:gd name="T11" fmla="*/ 18 h 38"/>
                <a:gd name="T12" fmla="*/ 11 w 13"/>
                <a:gd name="T13" fmla="*/ 21 h 38"/>
                <a:gd name="T14" fmla="*/ 11 w 13"/>
                <a:gd name="T15" fmla="*/ 21 h 38"/>
                <a:gd name="T16" fmla="*/ 11 w 13"/>
                <a:gd name="T17" fmla="*/ 32 h 38"/>
                <a:gd name="T18" fmla="*/ 11 w 13"/>
                <a:gd name="T19" fmla="*/ 33 h 38"/>
                <a:gd name="T20" fmla="*/ 9 w 13"/>
                <a:gd name="T21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38">
                  <a:moveTo>
                    <a:pt x="9" y="38"/>
                  </a:moveTo>
                  <a:cubicBezTo>
                    <a:pt x="9" y="34"/>
                    <a:pt x="9" y="31"/>
                    <a:pt x="8" y="27"/>
                  </a:cubicBezTo>
                  <a:cubicBezTo>
                    <a:pt x="5" y="22"/>
                    <a:pt x="6" y="16"/>
                    <a:pt x="4" y="11"/>
                  </a:cubicBezTo>
                  <a:cubicBezTo>
                    <a:pt x="3" y="7"/>
                    <a:pt x="0" y="4"/>
                    <a:pt x="1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9" y="4"/>
                    <a:pt x="9" y="11"/>
                    <a:pt x="10" y="18"/>
                  </a:cubicBezTo>
                  <a:cubicBezTo>
                    <a:pt x="10" y="19"/>
                    <a:pt x="10" y="20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2" y="25"/>
                    <a:pt x="13" y="28"/>
                    <a:pt x="11" y="32"/>
                  </a:cubicBezTo>
                  <a:cubicBezTo>
                    <a:pt x="11" y="32"/>
                    <a:pt x="11" y="33"/>
                    <a:pt x="11" y="33"/>
                  </a:cubicBezTo>
                  <a:cubicBezTo>
                    <a:pt x="10" y="34"/>
                    <a:pt x="11" y="36"/>
                    <a:pt x="9" y="38"/>
                  </a:cubicBezTo>
                  <a:close/>
                </a:path>
              </a:pathLst>
            </a:custGeom>
            <a:solidFill>
              <a:srgbClr val="FCF9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8" name="Freeform 2086"/>
            <p:cNvSpPr/>
            <p:nvPr/>
          </p:nvSpPr>
          <p:spPr bwMode="auto">
            <a:xfrm>
              <a:off x="2058988" y="976314"/>
              <a:ext cx="57150" cy="49213"/>
            </a:xfrm>
            <a:custGeom>
              <a:avLst/>
              <a:gdLst>
                <a:gd name="T0" fmla="*/ 2 w 15"/>
                <a:gd name="T1" fmla="*/ 9 h 13"/>
                <a:gd name="T2" fmla="*/ 0 w 15"/>
                <a:gd name="T3" fmla="*/ 8 h 13"/>
                <a:gd name="T4" fmla="*/ 2 w 15"/>
                <a:gd name="T5" fmla="*/ 5 h 13"/>
                <a:gd name="T6" fmla="*/ 3 w 15"/>
                <a:gd name="T7" fmla="*/ 3 h 13"/>
                <a:gd name="T8" fmla="*/ 6 w 15"/>
                <a:gd name="T9" fmla="*/ 0 h 13"/>
                <a:gd name="T10" fmla="*/ 13 w 15"/>
                <a:gd name="T11" fmla="*/ 7 h 13"/>
                <a:gd name="T12" fmla="*/ 15 w 15"/>
                <a:gd name="T13" fmla="*/ 12 h 13"/>
                <a:gd name="T14" fmla="*/ 10 w 15"/>
                <a:gd name="T15" fmla="*/ 13 h 13"/>
                <a:gd name="T16" fmla="*/ 8 w 15"/>
                <a:gd name="T17" fmla="*/ 13 h 13"/>
                <a:gd name="T18" fmla="*/ 2 w 15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3">
                  <a:moveTo>
                    <a:pt x="2" y="9"/>
                  </a:moveTo>
                  <a:cubicBezTo>
                    <a:pt x="1" y="9"/>
                    <a:pt x="0" y="9"/>
                    <a:pt x="0" y="8"/>
                  </a:cubicBezTo>
                  <a:cubicBezTo>
                    <a:pt x="1" y="7"/>
                    <a:pt x="2" y="6"/>
                    <a:pt x="2" y="5"/>
                  </a:cubicBezTo>
                  <a:cubicBezTo>
                    <a:pt x="2" y="4"/>
                    <a:pt x="2" y="3"/>
                    <a:pt x="3" y="3"/>
                  </a:cubicBezTo>
                  <a:cubicBezTo>
                    <a:pt x="6" y="3"/>
                    <a:pt x="6" y="2"/>
                    <a:pt x="6" y="0"/>
                  </a:cubicBezTo>
                  <a:cubicBezTo>
                    <a:pt x="9" y="2"/>
                    <a:pt x="11" y="5"/>
                    <a:pt x="13" y="7"/>
                  </a:cubicBezTo>
                  <a:cubicBezTo>
                    <a:pt x="14" y="9"/>
                    <a:pt x="13" y="11"/>
                    <a:pt x="15" y="12"/>
                  </a:cubicBezTo>
                  <a:cubicBezTo>
                    <a:pt x="14" y="13"/>
                    <a:pt x="12" y="13"/>
                    <a:pt x="10" y="13"/>
                  </a:cubicBezTo>
                  <a:cubicBezTo>
                    <a:pt x="10" y="13"/>
                    <a:pt x="9" y="13"/>
                    <a:pt x="8" y="13"/>
                  </a:cubicBezTo>
                  <a:cubicBezTo>
                    <a:pt x="6" y="13"/>
                    <a:pt x="5" y="9"/>
                    <a:pt x="2" y="9"/>
                  </a:cubicBezTo>
                  <a:close/>
                </a:path>
              </a:pathLst>
            </a:custGeom>
            <a:solidFill>
              <a:srgbClr val="FE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29" name="Freeform 2087"/>
            <p:cNvSpPr/>
            <p:nvPr/>
          </p:nvSpPr>
          <p:spPr bwMode="auto">
            <a:xfrm>
              <a:off x="2017713" y="1025526"/>
              <a:ext cx="71438" cy="74613"/>
            </a:xfrm>
            <a:custGeom>
              <a:avLst/>
              <a:gdLst>
                <a:gd name="T0" fmla="*/ 1 w 19"/>
                <a:gd name="T1" fmla="*/ 0 h 20"/>
                <a:gd name="T2" fmla="*/ 5 w 19"/>
                <a:gd name="T3" fmla="*/ 1 h 20"/>
                <a:gd name="T4" fmla="*/ 10 w 19"/>
                <a:gd name="T5" fmla="*/ 4 h 20"/>
                <a:gd name="T6" fmla="*/ 12 w 19"/>
                <a:gd name="T7" fmla="*/ 7 h 20"/>
                <a:gd name="T8" fmla="*/ 17 w 19"/>
                <a:gd name="T9" fmla="*/ 18 h 20"/>
                <a:gd name="T10" fmla="*/ 12 w 19"/>
                <a:gd name="T11" fmla="*/ 16 h 20"/>
                <a:gd name="T12" fmla="*/ 5 w 19"/>
                <a:gd name="T13" fmla="*/ 8 h 20"/>
                <a:gd name="T14" fmla="*/ 1 w 19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0">
                  <a:moveTo>
                    <a:pt x="1" y="0"/>
                  </a:moveTo>
                  <a:cubicBezTo>
                    <a:pt x="2" y="1"/>
                    <a:pt x="4" y="1"/>
                    <a:pt x="5" y="1"/>
                  </a:cubicBezTo>
                  <a:cubicBezTo>
                    <a:pt x="7" y="2"/>
                    <a:pt x="8" y="3"/>
                    <a:pt x="10" y="4"/>
                  </a:cubicBezTo>
                  <a:cubicBezTo>
                    <a:pt x="11" y="5"/>
                    <a:pt x="11" y="6"/>
                    <a:pt x="12" y="7"/>
                  </a:cubicBezTo>
                  <a:cubicBezTo>
                    <a:pt x="13" y="11"/>
                    <a:pt x="19" y="13"/>
                    <a:pt x="17" y="18"/>
                  </a:cubicBezTo>
                  <a:cubicBezTo>
                    <a:pt x="14" y="20"/>
                    <a:pt x="13" y="18"/>
                    <a:pt x="12" y="16"/>
                  </a:cubicBezTo>
                  <a:cubicBezTo>
                    <a:pt x="10" y="13"/>
                    <a:pt x="8" y="10"/>
                    <a:pt x="5" y="8"/>
                  </a:cubicBezTo>
                  <a:cubicBezTo>
                    <a:pt x="4" y="5"/>
                    <a:pt x="0" y="4"/>
                    <a:pt x="1" y="0"/>
                  </a:cubicBezTo>
                  <a:close/>
                </a:path>
              </a:pathLst>
            </a:custGeom>
            <a:solidFill>
              <a:srgbClr val="C9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0" name="Freeform 2088"/>
            <p:cNvSpPr/>
            <p:nvPr/>
          </p:nvSpPr>
          <p:spPr bwMode="auto">
            <a:xfrm>
              <a:off x="2036763" y="1050926"/>
              <a:ext cx="44450" cy="57150"/>
            </a:xfrm>
            <a:custGeom>
              <a:avLst/>
              <a:gdLst>
                <a:gd name="T0" fmla="*/ 1 w 12"/>
                <a:gd name="T1" fmla="*/ 0 h 15"/>
                <a:gd name="T2" fmla="*/ 8 w 12"/>
                <a:gd name="T3" fmla="*/ 8 h 15"/>
                <a:gd name="T4" fmla="*/ 12 w 12"/>
                <a:gd name="T5" fmla="*/ 11 h 15"/>
                <a:gd name="T6" fmla="*/ 11 w 12"/>
                <a:gd name="T7" fmla="*/ 15 h 15"/>
                <a:gd name="T8" fmla="*/ 10 w 12"/>
                <a:gd name="T9" fmla="*/ 15 h 15"/>
                <a:gd name="T10" fmla="*/ 8 w 12"/>
                <a:gd name="T11" fmla="*/ 13 h 15"/>
                <a:gd name="T12" fmla="*/ 5 w 12"/>
                <a:gd name="T13" fmla="*/ 9 h 15"/>
                <a:gd name="T14" fmla="*/ 0 w 12"/>
                <a:gd name="T15" fmla="*/ 2 h 15"/>
                <a:gd name="T16" fmla="*/ 1 w 12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5">
                  <a:moveTo>
                    <a:pt x="1" y="0"/>
                  </a:moveTo>
                  <a:cubicBezTo>
                    <a:pt x="4" y="2"/>
                    <a:pt x="6" y="5"/>
                    <a:pt x="8" y="8"/>
                  </a:cubicBezTo>
                  <a:cubicBezTo>
                    <a:pt x="9" y="10"/>
                    <a:pt x="10" y="11"/>
                    <a:pt x="12" y="11"/>
                  </a:cubicBezTo>
                  <a:cubicBezTo>
                    <a:pt x="11" y="12"/>
                    <a:pt x="11" y="14"/>
                    <a:pt x="11" y="15"/>
                  </a:cubicBezTo>
                  <a:cubicBezTo>
                    <a:pt x="11" y="15"/>
                    <a:pt x="10" y="15"/>
                    <a:pt x="10" y="15"/>
                  </a:cubicBezTo>
                  <a:cubicBezTo>
                    <a:pt x="9" y="15"/>
                    <a:pt x="9" y="14"/>
                    <a:pt x="8" y="13"/>
                  </a:cubicBezTo>
                  <a:cubicBezTo>
                    <a:pt x="7" y="12"/>
                    <a:pt x="6" y="10"/>
                    <a:pt x="5" y="9"/>
                  </a:cubicBezTo>
                  <a:cubicBezTo>
                    <a:pt x="4" y="6"/>
                    <a:pt x="1" y="5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C1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1" name="Freeform 2089"/>
            <p:cNvSpPr/>
            <p:nvPr/>
          </p:nvSpPr>
          <p:spPr bwMode="auto">
            <a:xfrm>
              <a:off x="2081213" y="1055689"/>
              <a:ext cx="15875" cy="14288"/>
            </a:xfrm>
            <a:custGeom>
              <a:avLst/>
              <a:gdLst>
                <a:gd name="T0" fmla="*/ 0 w 4"/>
                <a:gd name="T1" fmla="*/ 2 h 4"/>
                <a:gd name="T2" fmla="*/ 2 w 4"/>
                <a:gd name="T3" fmla="*/ 0 h 4"/>
                <a:gd name="T4" fmla="*/ 3 w 4"/>
                <a:gd name="T5" fmla="*/ 2 h 4"/>
                <a:gd name="T6" fmla="*/ 2 w 4"/>
                <a:gd name="T7" fmla="*/ 4 h 4"/>
                <a:gd name="T8" fmla="*/ 0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3" y="1"/>
                    <a:pt x="3" y="2"/>
                  </a:cubicBezTo>
                  <a:cubicBezTo>
                    <a:pt x="3" y="3"/>
                    <a:pt x="4" y="4"/>
                    <a:pt x="2" y="4"/>
                  </a:cubicBezTo>
                  <a:cubicBezTo>
                    <a:pt x="1" y="3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FE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2" name="Freeform 2090"/>
            <p:cNvSpPr/>
            <p:nvPr/>
          </p:nvSpPr>
          <p:spPr bwMode="auto">
            <a:xfrm>
              <a:off x="2066926" y="1006476"/>
              <a:ext cx="22225" cy="22225"/>
            </a:xfrm>
            <a:custGeom>
              <a:avLst/>
              <a:gdLst>
                <a:gd name="T0" fmla="*/ 0 w 6"/>
                <a:gd name="T1" fmla="*/ 1 h 6"/>
                <a:gd name="T2" fmla="*/ 1 w 6"/>
                <a:gd name="T3" fmla="*/ 1 h 6"/>
                <a:gd name="T4" fmla="*/ 6 w 6"/>
                <a:gd name="T5" fmla="*/ 5 h 6"/>
                <a:gd name="T6" fmla="*/ 0 w 6"/>
                <a:gd name="T7" fmla="*/ 2 h 6"/>
                <a:gd name="T8" fmla="*/ 0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1"/>
                  </a:moveTo>
                  <a:cubicBezTo>
                    <a:pt x="0" y="0"/>
                    <a:pt x="0" y="0"/>
                    <a:pt x="1" y="1"/>
                  </a:cubicBezTo>
                  <a:cubicBezTo>
                    <a:pt x="3" y="2"/>
                    <a:pt x="5" y="4"/>
                    <a:pt x="6" y="5"/>
                  </a:cubicBezTo>
                  <a:cubicBezTo>
                    <a:pt x="4" y="6"/>
                    <a:pt x="2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3" name="Freeform 2091"/>
            <p:cNvSpPr/>
            <p:nvPr/>
          </p:nvSpPr>
          <p:spPr bwMode="auto">
            <a:xfrm>
              <a:off x="2055813" y="1039814"/>
              <a:ext cx="11113" cy="11113"/>
            </a:xfrm>
            <a:custGeom>
              <a:avLst/>
              <a:gdLst>
                <a:gd name="T0" fmla="*/ 2 w 3"/>
                <a:gd name="T1" fmla="*/ 3 h 3"/>
                <a:gd name="T2" fmla="*/ 0 w 3"/>
                <a:gd name="T3" fmla="*/ 0 h 3"/>
                <a:gd name="T4" fmla="*/ 2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1" y="2"/>
                    <a:pt x="0" y="1"/>
                    <a:pt x="0" y="0"/>
                  </a:cubicBezTo>
                  <a:cubicBezTo>
                    <a:pt x="2" y="0"/>
                    <a:pt x="3" y="1"/>
                    <a:pt x="2" y="3"/>
                  </a:cubicBezTo>
                  <a:close/>
                </a:path>
              </a:pathLst>
            </a:custGeom>
            <a:solidFill>
              <a:srgbClr val="E788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4" name="Freeform 2092"/>
            <p:cNvSpPr/>
            <p:nvPr/>
          </p:nvSpPr>
          <p:spPr bwMode="auto">
            <a:xfrm>
              <a:off x="2108201" y="1187451"/>
              <a:ext cx="22225" cy="41275"/>
            </a:xfrm>
            <a:custGeom>
              <a:avLst/>
              <a:gdLst>
                <a:gd name="T0" fmla="*/ 0 w 6"/>
                <a:gd name="T1" fmla="*/ 11 h 11"/>
                <a:gd name="T2" fmla="*/ 0 w 6"/>
                <a:gd name="T3" fmla="*/ 0 h 11"/>
                <a:gd name="T4" fmla="*/ 6 w 6"/>
                <a:gd name="T5" fmla="*/ 8 h 11"/>
                <a:gd name="T6" fmla="*/ 0 w 6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2" y="3"/>
                    <a:pt x="1" y="7"/>
                    <a:pt x="6" y="8"/>
                  </a:cubicBezTo>
                  <a:cubicBezTo>
                    <a:pt x="3" y="8"/>
                    <a:pt x="2" y="10"/>
                    <a:pt x="0" y="11"/>
                  </a:cubicBezTo>
                  <a:close/>
                </a:path>
              </a:pathLst>
            </a:custGeom>
            <a:solidFill>
              <a:srgbClr val="FE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5" name="Freeform 2093"/>
            <p:cNvSpPr/>
            <p:nvPr/>
          </p:nvSpPr>
          <p:spPr bwMode="auto">
            <a:xfrm>
              <a:off x="1682751" y="2047876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3 h 3"/>
                <a:gd name="T4" fmla="*/ 0 w 3"/>
                <a:gd name="T5" fmla="*/ 2 h 3"/>
                <a:gd name="T6" fmla="*/ 3 w 3"/>
                <a:gd name="T7" fmla="*/ 1 h 3"/>
                <a:gd name="T8" fmla="*/ 3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2"/>
                    <a:pt x="1" y="2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3" y="1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6" name="Freeform 2094"/>
            <p:cNvSpPr/>
            <p:nvPr/>
          </p:nvSpPr>
          <p:spPr bwMode="auto">
            <a:xfrm>
              <a:off x="1690688" y="2089151"/>
              <a:ext cx="6350" cy="7938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1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7" name="Freeform 2095"/>
            <p:cNvSpPr/>
            <p:nvPr/>
          </p:nvSpPr>
          <p:spPr bwMode="auto">
            <a:xfrm>
              <a:off x="2119313" y="882651"/>
              <a:ext cx="15875" cy="17463"/>
            </a:xfrm>
            <a:custGeom>
              <a:avLst/>
              <a:gdLst>
                <a:gd name="T0" fmla="*/ 4 w 4"/>
                <a:gd name="T1" fmla="*/ 2 h 5"/>
                <a:gd name="T2" fmla="*/ 0 w 4"/>
                <a:gd name="T3" fmla="*/ 1 h 5"/>
                <a:gd name="T4" fmla="*/ 4 w 4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2"/>
                  </a:moveTo>
                  <a:cubicBezTo>
                    <a:pt x="3" y="1"/>
                    <a:pt x="1" y="5"/>
                    <a:pt x="0" y="1"/>
                  </a:cubicBezTo>
                  <a:cubicBezTo>
                    <a:pt x="1" y="1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8" name="Freeform 2096"/>
            <p:cNvSpPr/>
            <p:nvPr/>
          </p:nvSpPr>
          <p:spPr bwMode="auto">
            <a:xfrm>
              <a:off x="2149476" y="784226"/>
              <a:ext cx="15875" cy="11113"/>
            </a:xfrm>
            <a:custGeom>
              <a:avLst/>
              <a:gdLst>
                <a:gd name="T0" fmla="*/ 3 w 4"/>
                <a:gd name="T1" fmla="*/ 1 h 3"/>
                <a:gd name="T2" fmla="*/ 3 w 4"/>
                <a:gd name="T3" fmla="*/ 3 h 3"/>
                <a:gd name="T4" fmla="*/ 0 w 4"/>
                <a:gd name="T5" fmla="*/ 1 h 3"/>
                <a:gd name="T6" fmla="*/ 3 w 4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1"/>
                  </a:moveTo>
                  <a:cubicBezTo>
                    <a:pt x="4" y="1"/>
                    <a:pt x="3" y="2"/>
                    <a:pt x="3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39" name="Freeform 2097"/>
            <p:cNvSpPr/>
            <p:nvPr/>
          </p:nvSpPr>
          <p:spPr bwMode="auto">
            <a:xfrm>
              <a:off x="2085976" y="893764"/>
              <a:ext cx="25400" cy="19050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5 h 5"/>
                <a:gd name="T4" fmla="*/ 1 w 7"/>
                <a:gd name="T5" fmla="*/ 5 h 5"/>
                <a:gd name="T6" fmla="*/ 4 w 7"/>
                <a:gd name="T7" fmla="*/ 0 h 5"/>
                <a:gd name="T8" fmla="*/ 5 w 7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2"/>
                    <a:pt x="2" y="4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7" y="0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989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0" name="Freeform 2098"/>
            <p:cNvSpPr/>
            <p:nvPr/>
          </p:nvSpPr>
          <p:spPr bwMode="auto">
            <a:xfrm>
              <a:off x="2187576" y="784226"/>
              <a:ext cx="22225" cy="33338"/>
            </a:xfrm>
            <a:custGeom>
              <a:avLst/>
              <a:gdLst>
                <a:gd name="T0" fmla="*/ 3 w 6"/>
                <a:gd name="T1" fmla="*/ 9 h 9"/>
                <a:gd name="T2" fmla="*/ 0 w 6"/>
                <a:gd name="T3" fmla="*/ 0 h 9"/>
                <a:gd name="T4" fmla="*/ 3 w 6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9">
                  <a:moveTo>
                    <a:pt x="3" y="9"/>
                  </a:moveTo>
                  <a:cubicBezTo>
                    <a:pt x="1" y="6"/>
                    <a:pt x="0" y="3"/>
                    <a:pt x="0" y="0"/>
                  </a:cubicBezTo>
                  <a:cubicBezTo>
                    <a:pt x="2" y="2"/>
                    <a:pt x="6" y="4"/>
                    <a:pt x="3" y="9"/>
                  </a:cubicBezTo>
                  <a:close/>
                </a:path>
              </a:pathLst>
            </a:custGeom>
            <a:solidFill>
              <a:srgbClr val="B7CD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1" name="Freeform 2099"/>
            <p:cNvSpPr/>
            <p:nvPr/>
          </p:nvSpPr>
          <p:spPr bwMode="auto">
            <a:xfrm>
              <a:off x="1539876" y="1420814"/>
              <a:ext cx="63500" cy="106363"/>
            </a:xfrm>
            <a:custGeom>
              <a:avLst/>
              <a:gdLst>
                <a:gd name="T0" fmla="*/ 0 w 17"/>
                <a:gd name="T1" fmla="*/ 6 h 28"/>
                <a:gd name="T2" fmla="*/ 3 w 17"/>
                <a:gd name="T3" fmla="*/ 3 h 28"/>
                <a:gd name="T4" fmla="*/ 4 w 17"/>
                <a:gd name="T5" fmla="*/ 0 h 28"/>
                <a:gd name="T6" fmla="*/ 5 w 17"/>
                <a:gd name="T7" fmla="*/ 3 h 28"/>
                <a:gd name="T8" fmla="*/ 9 w 17"/>
                <a:gd name="T9" fmla="*/ 10 h 28"/>
                <a:gd name="T10" fmla="*/ 4 w 17"/>
                <a:gd name="T11" fmla="*/ 12 h 28"/>
                <a:gd name="T12" fmla="*/ 4 w 17"/>
                <a:gd name="T13" fmla="*/ 14 h 28"/>
                <a:gd name="T14" fmla="*/ 8 w 17"/>
                <a:gd name="T15" fmla="*/ 17 h 28"/>
                <a:gd name="T16" fmla="*/ 13 w 17"/>
                <a:gd name="T17" fmla="*/ 24 h 28"/>
                <a:gd name="T18" fmla="*/ 17 w 17"/>
                <a:gd name="T19" fmla="*/ 23 h 28"/>
                <a:gd name="T20" fmla="*/ 17 w 17"/>
                <a:gd name="T21" fmla="*/ 24 h 28"/>
                <a:gd name="T22" fmla="*/ 17 w 17"/>
                <a:gd name="T23" fmla="*/ 28 h 28"/>
                <a:gd name="T24" fmla="*/ 9 w 17"/>
                <a:gd name="T25" fmla="*/ 24 h 28"/>
                <a:gd name="T26" fmla="*/ 2 w 17"/>
                <a:gd name="T27" fmla="*/ 14 h 28"/>
                <a:gd name="T28" fmla="*/ 0 w 17"/>
                <a:gd name="T29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" h="28">
                  <a:moveTo>
                    <a:pt x="0" y="6"/>
                  </a:moveTo>
                  <a:cubicBezTo>
                    <a:pt x="2" y="6"/>
                    <a:pt x="4" y="6"/>
                    <a:pt x="3" y="3"/>
                  </a:cubicBezTo>
                  <a:cubicBezTo>
                    <a:pt x="2" y="2"/>
                    <a:pt x="3" y="0"/>
                    <a:pt x="4" y="0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3" y="7"/>
                    <a:pt x="4" y="10"/>
                    <a:pt x="9" y="10"/>
                  </a:cubicBezTo>
                  <a:cubicBezTo>
                    <a:pt x="7" y="11"/>
                    <a:pt x="5" y="9"/>
                    <a:pt x="4" y="12"/>
                  </a:cubicBezTo>
                  <a:cubicBezTo>
                    <a:pt x="3" y="13"/>
                    <a:pt x="4" y="14"/>
                    <a:pt x="4" y="14"/>
                  </a:cubicBezTo>
                  <a:cubicBezTo>
                    <a:pt x="7" y="13"/>
                    <a:pt x="6" y="16"/>
                    <a:pt x="8" y="17"/>
                  </a:cubicBezTo>
                  <a:cubicBezTo>
                    <a:pt x="10" y="19"/>
                    <a:pt x="12" y="21"/>
                    <a:pt x="13" y="24"/>
                  </a:cubicBezTo>
                  <a:cubicBezTo>
                    <a:pt x="15" y="27"/>
                    <a:pt x="16" y="23"/>
                    <a:pt x="17" y="23"/>
                  </a:cubicBezTo>
                  <a:cubicBezTo>
                    <a:pt x="17" y="23"/>
                    <a:pt x="17" y="23"/>
                    <a:pt x="17" y="24"/>
                  </a:cubicBezTo>
                  <a:cubicBezTo>
                    <a:pt x="17" y="25"/>
                    <a:pt x="16" y="26"/>
                    <a:pt x="17" y="28"/>
                  </a:cubicBezTo>
                  <a:cubicBezTo>
                    <a:pt x="14" y="27"/>
                    <a:pt x="12" y="25"/>
                    <a:pt x="9" y="24"/>
                  </a:cubicBezTo>
                  <a:cubicBezTo>
                    <a:pt x="8" y="20"/>
                    <a:pt x="5" y="17"/>
                    <a:pt x="2" y="14"/>
                  </a:cubicBezTo>
                  <a:cubicBezTo>
                    <a:pt x="0" y="12"/>
                    <a:pt x="0" y="9"/>
                    <a:pt x="0" y="6"/>
                  </a:cubicBezTo>
                  <a:close/>
                </a:path>
              </a:pathLst>
            </a:custGeom>
            <a:solidFill>
              <a:srgbClr val="FE8A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2" name="Freeform 2100"/>
            <p:cNvSpPr/>
            <p:nvPr/>
          </p:nvSpPr>
          <p:spPr bwMode="auto">
            <a:xfrm>
              <a:off x="1554163" y="1522414"/>
              <a:ext cx="26988" cy="19050"/>
            </a:xfrm>
            <a:custGeom>
              <a:avLst/>
              <a:gdLst>
                <a:gd name="T0" fmla="*/ 2 w 7"/>
                <a:gd name="T1" fmla="*/ 0 h 5"/>
                <a:gd name="T2" fmla="*/ 7 w 7"/>
                <a:gd name="T3" fmla="*/ 3 h 5"/>
                <a:gd name="T4" fmla="*/ 6 w 7"/>
                <a:gd name="T5" fmla="*/ 4 h 5"/>
                <a:gd name="T6" fmla="*/ 2 w 7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2" y="0"/>
                  </a:moveTo>
                  <a:cubicBezTo>
                    <a:pt x="3" y="3"/>
                    <a:pt x="6" y="0"/>
                    <a:pt x="7" y="3"/>
                  </a:cubicBezTo>
                  <a:cubicBezTo>
                    <a:pt x="7" y="4"/>
                    <a:pt x="6" y="4"/>
                    <a:pt x="6" y="4"/>
                  </a:cubicBezTo>
                  <a:cubicBezTo>
                    <a:pt x="4" y="3"/>
                    <a:pt x="0" y="5"/>
                    <a:pt x="2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3" name="Freeform 2101"/>
            <p:cNvSpPr/>
            <p:nvPr/>
          </p:nvSpPr>
          <p:spPr bwMode="auto">
            <a:xfrm>
              <a:off x="1573213" y="1631951"/>
              <a:ext cx="14288" cy="1270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4" y="3"/>
                    <a:pt x="2" y="3"/>
                    <a:pt x="0" y="3"/>
                  </a:cubicBezTo>
                  <a:cubicBezTo>
                    <a:pt x="1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E9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4" name="Freeform 2102"/>
            <p:cNvSpPr/>
            <p:nvPr/>
          </p:nvSpPr>
          <p:spPr bwMode="auto">
            <a:xfrm>
              <a:off x="2051051" y="968376"/>
              <a:ext cx="12700" cy="11113"/>
            </a:xfrm>
            <a:custGeom>
              <a:avLst/>
              <a:gdLst>
                <a:gd name="T0" fmla="*/ 0 w 3"/>
                <a:gd name="T1" fmla="*/ 1 h 3"/>
                <a:gd name="T2" fmla="*/ 3 w 3"/>
                <a:gd name="T3" fmla="*/ 2 h 3"/>
                <a:gd name="T4" fmla="*/ 2 w 3"/>
                <a:gd name="T5" fmla="*/ 3 h 3"/>
                <a:gd name="T6" fmla="*/ 0 w 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1"/>
                  </a:moveTo>
                  <a:cubicBezTo>
                    <a:pt x="1" y="1"/>
                    <a:pt x="3" y="0"/>
                    <a:pt x="3" y="2"/>
                  </a:cubicBezTo>
                  <a:cubicBezTo>
                    <a:pt x="3" y="2"/>
                    <a:pt x="2" y="3"/>
                    <a:pt x="2" y="3"/>
                  </a:cubicBezTo>
                  <a:cubicBezTo>
                    <a:pt x="0" y="3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FE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5" name="Freeform 2103"/>
            <p:cNvSpPr/>
            <p:nvPr/>
          </p:nvSpPr>
          <p:spPr bwMode="auto">
            <a:xfrm>
              <a:off x="2051051" y="987426"/>
              <a:ext cx="12700" cy="7938"/>
            </a:xfrm>
            <a:custGeom>
              <a:avLst/>
              <a:gdLst>
                <a:gd name="T0" fmla="*/ 2 w 3"/>
                <a:gd name="T1" fmla="*/ 1 h 2"/>
                <a:gd name="T2" fmla="*/ 2 w 3"/>
                <a:gd name="T3" fmla="*/ 2 h 2"/>
                <a:gd name="T4" fmla="*/ 0 w 3"/>
                <a:gd name="T5" fmla="*/ 1 h 2"/>
                <a:gd name="T6" fmla="*/ 1 w 3"/>
                <a:gd name="T7" fmla="*/ 0 h 2"/>
                <a:gd name="T8" fmla="*/ 2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3" y="2"/>
                    <a:pt x="2" y="2"/>
                    <a:pt x="2" y="2"/>
                  </a:cubicBezTo>
                  <a:cubicBezTo>
                    <a:pt x="1" y="2"/>
                    <a:pt x="1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FE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6" name="Freeform 2104"/>
            <p:cNvSpPr/>
            <p:nvPr/>
          </p:nvSpPr>
          <p:spPr bwMode="auto">
            <a:xfrm>
              <a:off x="1411288" y="1489076"/>
              <a:ext cx="22225" cy="30163"/>
            </a:xfrm>
            <a:custGeom>
              <a:avLst/>
              <a:gdLst>
                <a:gd name="T0" fmla="*/ 1 w 6"/>
                <a:gd name="T1" fmla="*/ 0 h 8"/>
                <a:gd name="T2" fmla="*/ 6 w 6"/>
                <a:gd name="T3" fmla="*/ 8 h 8"/>
                <a:gd name="T4" fmla="*/ 0 w 6"/>
                <a:gd name="T5" fmla="*/ 1 h 8"/>
                <a:gd name="T6" fmla="*/ 1 w 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8">
                  <a:moveTo>
                    <a:pt x="1" y="0"/>
                  </a:moveTo>
                  <a:cubicBezTo>
                    <a:pt x="2" y="2"/>
                    <a:pt x="6" y="3"/>
                    <a:pt x="6" y="8"/>
                  </a:cubicBezTo>
                  <a:cubicBezTo>
                    <a:pt x="3" y="5"/>
                    <a:pt x="2" y="3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EA4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7" name="Freeform 2105"/>
            <p:cNvSpPr/>
            <p:nvPr/>
          </p:nvSpPr>
          <p:spPr bwMode="auto">
            <a:xfrm>
              <a:off x="1411288" y="1420814"/>
              <a:ext cx="14288" cy="19050"/>
            </a:xfrm>
            <a:custGeom>
              <a:avLst/>
              <a:gdLst>
                <a:gd name="T0" fmla="*/ 2 w 4"/>
                <a:gd name="T1" fmla="*/ 0 h 5"/>
                <a:gd name="T2" fmla="*/ 4 w 4"/>
                <a:gd name="T3" fmla="*/ 2 h 5"/>
                <a:gd name="T4" fmla="*/ 2 w 4"/>
                <a:gd name="T5" fmla="*/ 5 h 5"/>
                <a:gd name="T6" fmla="*/ 0 w 4"/>
                <a:gd name="T7" fmla="*/ 1 h 5"/>
                <a:gd name="T8" fmla="*/ 2 w 4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cubicBezTo>
                    <a:pt x="3" y="0"/>
                    <a:pt x="4" y="1"/>
                    <a:pt x="4" y="2"/>
                  </a:cubicBezTo>
                  <a:cubicBezTo>
                    <a:pt x="4" y="3"/>
                    <a:pt x="3" y="5"/>
                    <a:pt x="2" y="5"/>
                  </a:cubicBezTo>
                  <a:cubicBezTo>
                    <a:pt x="0" y="5"/>
                    <a:pt x="3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E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8" name="Freeform 2106"/>
            <p:cNvSpPr/>
            <p:nvPr/>
          </p:nvSpPr>
          <p:spPr bwMode="auto">
            <a:xfrm>
              <a:off x="1392238" y="1455739"/>
              <a:ext cx="11113" cy="14288"/>
            </a:xfrm>
            <a:custGeom>
              <a:avLst/>
              <a:gdLst>
                <a:gd name="T0" fmla="*/ 0 w 3"/>
                <a:gd name="T1" fmla="*/ 1 h 4"/>
                <a:gd name="T2" fmla="*/ 1 w 3"/>
                <a:gd name="T3" fmla="*/ 0 h 4"/>
                <a:gd name="T4" fmla="*/ 3 w 3"/>
                <a:gd name="T5" fmla="*/ 2 h 4"/>
                <a:gd name="T6" fmla="*/ 0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2" y="1"/>
                    <a:pt x="2" y="2"/>
                    <a:pt x="3" y="2"/>
                  </a:cubicBezTo>
                  <a:cubicBezTo>
                    <a:pt x="2" y="2"/>
                    <a:pt x="0" y="4"/>
                    <a:pt x="0" y="1"/>
                  </a:cubicBezTo>
                  <a:close/>
                </a:path>
              </a:pathLst>
            </a:custGeom>
            <a:solidFill>
              <a:srgbClr val="FEAA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49" name="Freeform 2107"/>
            <p:cNvSpPr/>
            <p:nvPr/>
          </p:nvSpPr>
          <p:spPr bwMode="auto">
            <a:xfrm>
              <a:off x="1411288" y="1541464"/>
              <a:ext cx="14288" cy="7938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2 h 2"/>
                <a:gd name="T4" fmla="*/ 4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2"/>
                    <a:pt x="1" y="2"/>
                    <a:pt x="0" y="2"/>
                  </a:cubicBezTo>
                  <a:cubicBezTo>
                    <a:pt x="1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0" name="Freeform 2108"/>
            <p:cNvSpPr/>
            <p:nvPr/>
          </p:nvSpPr>
          <p:spPr bwMode="auto">
            <a:xfrm>
              <a:off x="1411288" y="1530351"/>
              <a:ext cx="11113" cy="7938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2 h 2"/>
                <a:gd name="T4" fmla="*/ 1 w 3"/>
                <a:gd name="T5" fmla="*/ 2 h 2"/>
                <a:gd name="T6" fmla="*/ 2 w 3"/>
                <a:gd name="T7" fmla="*/ 1 h 2"/>
                <a:gd name="T8" fmla="*/ 3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3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1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FE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1" name="Freeform 2109"/>
            <p:cNvSpPr/>
            <p:nvPr/>
          </p:nvSpPr>
          <p:spPr bwMode="auto">
            <a:xfrm>
              <a:off x="1803401" y="998539"/>
              <a:ext cx="244475" cy="388938"/>
            </a:xfrm>
            <a:custGeom>
              <a:avLst/>
              <a:gdLst>
                <a:gd name="T0" fmla="*/ 55 w 65"/>
                <a:gd name="T1" fmla="*/ 86 h 103"/>
                <a:gd name="T2" fmla="*/ 49 w 65"/>
                <a:gd name="T3" fmla="*/ 97 h 103"/>
                <a:gd name="T4" fmla="*/ 43 w 65"/>
                <a:gd name="T5" fmla="*/ 103 h 103"/>
                <a:gd name="T6" fmla="*/ 41 w 65"/>
                <a:gd name="T7" fmla="*/ 99 h 103"/>
                <a:gd name="T8" fmla="*/ 44 w 65"/>
                <a:gd name="T9" fmla="*/ 86 h 103"/>
                <a:gd name="T10" fmla="*/ 44 w 65"/>
                <a:gd name="T11" fmla="*/ 84 h 103"/>
                <a:gd name="T12" fmla="*/ 48 w 65"/>
                <a:gd name="T13" fmla="*/ 79 h 103"/>
                <a:gd name="T14" fmla="*/ 51 w 65"/>
                <a:gd name="T15" fmla="*/ 60 h 103"/>
                <a:gd name="T16" fmla="*/ 38 w 65"/>
                <a:gd name="T17" fmla="*/ 56 h 103"/>
                <a:gd name="T18" fmla="*/ 28 w 65"/>
                <a:gd name="T19" fmla="*/ 68 h 103"/>
                <a:gd name="T20" fmla="*/ 23 w 65"/>
                <a:gd name="T21" fmla="*/ 71 h 103"/>
                <a:gd name="T22" fmla="*/ 6 w 65"/>
                <a:gd name="T23" fmla="*/ 67 h 103"/>
                <a:gd name="T24" fmla="*/ 6 w 65"/>
                <a:gd name="T25" fmla="*/ 61 h 103"/>
                <a:gd name="T26" fmla="*/ 8 w 65"/>
                <a:gd name="T27" fmla="*/ 56 h 103"/>
                <a:gd name="T28" fmla="*/ 12 w 65"/>
                <a:gd name="T29" fmla="*/ 42 h 103"/>
                <a:gd name="T30" fmla="*/ 12 w 65"/>
                <a:gd name="T31" fmla="*/ 42 h 103"/>
                <a:gd name="T32" fmla="*/ 12 w 65"/>
                <a:gd name="T33" fmla="*/ 42 h 103"/>
                <a:gd name="T34" fmla="*/ 4 w 65"/>
                <a:gd name="T35" fmla="*/ 43 h 103"/>
                <a:gd name="T36" fmla="*/ 1 w 65"/>
                <a:gd name="T37" fmla="*/ 36 h 103"/>
                <a:gd name="T38" fmla="*/ 8 w 65"/>
                <a:gd name="T39" fmla="*/ 30 h 103"/>
                <a:gd name="T40" fmla="*/ 16 w 65"/>
                <a:gd name="T41" fmla="*/ 15 h 103"/>
                <a:gd name="T42" fmla="*/ 16 w 65"/>
                <a:gd name="T43" fmla="*/ 2 h 103"/>
                <a:gd name="T44" fmla="*/ 29 w 65"/>
                <a:gd name="T45" fmla="*/ 4 h 103"/>
                <a:gd name="T46" fmla="*/ 42 w 65"/>
                <a:gd name="T47" fmla="*/ 14 h 103"/>
                <a:gd name="T48" fmla="*/ 49 w 65"/>
                <a:gd name="T49" fmla="*/ 23 h 103"/>
                <a:gd name="T50" fmla="*/ 50 w 65"/>
                <a:gd name="T51" fmla="*/ 24 h 103"/>
                <a:gd name="T52" fmla="*/ 55 w 65"/>
                <a:gd name="T53" fmla="*/ 33 h 103"/>
                <a:gd name="T54" fmla="*/ 62 w 65"/>
                <a:gd name="T55" fmla="*/ 45 h 103"/>
                <a:gd name="T56" fmla="*/ 65 w 65"/>
                <a:gd name="T57" fmla="*/ 53 h 103"/>
                <a:gd name="T58" fmla="*/ 63 w 65"/>
                <a:gd name="T59" fmla="*/ 74 h 103"/>
                <a:gd name="T60" fmla="*/ 62 w 65"/>
                <a:gd name="T61" fmla="*/ 77 h 103"/>
                <a:gd name="T62" fmla="*/ 55 w 65"/>
                <a:gd name="T63" fmla="*/ 8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5" h="103">
                  <a:moveTo>
                    <a:pt x="55" y="86"/>
                  </a:moveTo>
                  <a:cubicBezTo>
                    <a:pt x="53" y="90"/>
                    <a:pt x="51" y="94"/>
                    <a:pt x="49" y="97"/>
                  </a:cubicBezTo>
                  <a:cubicBezTo>
                    <a:pt x="48" y="100"/>
                    <a:pt x="46" y="102"/>
                    <a:pt x="43" y="103"/>
                  </a:cubicBezTo>
                  <a:cubicBezTo>
                    <a:pt x="40" y="103"/>
                    <a:pt x="41" y="101"/>
                    <a:pt x="41" y="99"/>
                  </a:cubicBezTo>
                  <a:cubicBezTo>
                    <a:pt x="42" y="95"/>
                    <a:pt x="44" y="91"/>
                    <a:pt x="44" y="86"/>
                  </a:cubicBezTo>
                  <a:cubicBezTo>
                    <a:pt x="44" y="85"/>
                    <a:pt x="44" y="85"/>
                    <a:pt x="44" y="84"/>
                  </a:cubicBezTo>
                  <a:cubicBezTo>
                    <a:pt x="45" y="82"/>
                    <a:pt x="47" y="81"/>
                    <a:pt x="48" y="79"/>
                  </a:cubicBezTo>
                  <a:cubicBezTo>
                    <a:pt x="52" y="73"/>
                    <a:pt x="52" y="67"/>
                    <a:pt x="51" y="60"/>
                  </a:cubicBezTo>
                  <a:cubicBezTo>
                    <a:pt x="49" y="55"/>
                    <a:pt x="42" y="53"/>
                    <a:pt x="38" y="56"/>
                  </a:cubicBezTo>
                  <a:cubicBezTo>
                    <a:pt x="34" y="59"/>
                    <a:pt x="31" y="64"/>
                    <a:pt x="28" y="68"/>
                  </a:cubicBezTo>
                  <a:cubicBezTo>
                    <a:pt x="26" y="69"/>
                    <a:pt x="25" y="71"/>
                    <a:pt x="23" y="71"/>
                  </a:cubicBezTo>
                  <a:cubicBezTo>
                    <a:pt x="17" y="72"/>
                    <a:pt x="11" y="70"/>
                    <a:pt x="6" y="67"/>
                  </a:cubicBezTo>
                  <a:cubicBezTo>
                    <a:pt x="4" y="65"/>
                    <a:pt x="5" y="63"/>
                    <a:pt x="6" y="61"/>
                  </a:cubicBezTo>
                  <a:cubicBezTo>
                    <a:pt x="8" y="60"/>
                    <a:pt x="9" y="58"/>
                    <a:pt x="8" y="56"/>
                  </a:cubicBezTo>
                  <a:cubicBezTo>
                    <a:pt x="7" y="50"/>
                    <a:pt x="11" y="47"/>
                    <a:pt x="12" y="42"/>
                  </a:cubicBezTo>
                  <a:cubicBezTo>
                    <a:pt x="13" y="42"/>
                    <a:pt x="11" y="41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9" y="44"/>
                    <a:pt x="7" y="45"/>
                    <a:pt x="4" y="43"/>
                  </a:cubicBezTo>
                  <a:cubicBezTo>
                    <a:pt x="2" y="41"/>
                    <a:pt x="0" y="39"/>
                    <a:pt x="1" y="36"/>
                  </a:cubicBezTo>
                  <a:cubicBezTo>
                    <a:pt x="3" y="34"/>
                    <a:pt x="5" y="32"/>
                    <a:pt x="8" y="30"/>
                  </a:cubicBezTo>
                  <a:cubicBezTo>
                    <a:pt x="13" y="27"/>
                    <a:pt x="14" y="21"/>
                    <a:pt x="16" y="15"/>
                  </a:cubicBezTo>
                  <a:cubicBezTo>
                    <a:pt x="17" y="11"/>
                    <a:pt x="16" y="6"/>
                    <a:pt x="16" y="2"/>
                  </a:cubicBezTo>
                  <a:cubicBezTo>
                    <a:pt x="21" y="0"/>
                    <a:pt x="25" y="2"/>
                    <a:pt x="29" y="4"/>
                  </a:cubicBezTo>
                  <a:cubicBezTo>
                    <a:pt x="33" y="8"/>
                    <a:pt x="38" y="11"/>
                    <a:pt x="42" y="14"/>
                  </a:cubicBezTo>
                  <a:cubicBezTo>
                    <a:pt x="45" y="16"/>
                    <a:pt x="46" y="20"/>
                    <a:pt x="49" y="23"/>
                  </a:cubicBezTo>
                  <a:cubicBezTo>
                    <a:pt x="49" y="23"/>
                    <a:pt x="49" y="24"/>
                    <a:pt x="50" y="24"/>
                  </a:cubicBezTo>
                  <a:cubicBezTo>
                    <a:pt x="51" y="27"/>
                    <a:pt x="53" y="30"/>
                    <a:pt x="55" y="33"/>
                  </a:cubicBezTo>
                  <a:cubicBezTo>
                    <a:pt x="57" y="37"/>
                    <a:pt x="58" y="42"/>
                    <a:pt x="62" y="45"/>
                  </a:cubicBezTo>
                  <a:cubicBezTo>
                    <a:pt x="65" y="47"/>
                    <a:pt x="65" y="50"/>
                    <a:pt x="65" y="53"/>
                  </a:cubicBezTo>
                  <a:cubicBezTo>
                    <a:pt x="64" y="60"/>
                    <a:pt x="65" y="67"/>
                    <a:pt x="63" y="74"/>
                  </a:cubicBezTo>
                  <a:cubicBezTo>
                    <a:pt x="63" y="75"/>
                    <a:pt x="63" y="76"/>
                    <a:pt x="62" y="77"/>
                  </a:cubicBezTo>
                  <a:cubicBezTo>
                    <a:pt x="58" y="79"/>
                    <a:pt x="57" y="82"/>
                    <a:pt x="55" y="86"/>
                  </a:cubicBezTo>
                  <a:close/>
                </a:path>
              </a:pathLst>
            </a:custGeom>
            <a:solidFill>
              <a:srgbClr val="E0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2" name="Freeform 2110"/>
            <p:cNvSpPr/>
            <p:nvPr/>
          </p:nvSpPr>
          <p:spPr bwMode="auto">
            <a:xfrm>
              <a:off x="1908176" y="1323976"/>
              <a:ext cx="65088" cy="82550"/>
            </a:xfrm>
            <a:custGeom>
              <a:avLst/>
              <a:gdLst>
                <a:gd name="T0" fmla="*/ 17 w 17"/>
                <a:gd name="T1" fmla="*/ 0 h 22"/>
                <a:gd name="T2" fmla="*/ 14 w 17"/>
                <a:gd name="T3" fmla="*/ 14 h 22"/>
                <a:gd name="T4" fmla="*/ 15 w 17"/>
                <a:gd name="T5" fmla="*/ 17 h 22"/>
                <a:gd name="T6" fmla="*/ 11 w 17"/>
                <a:gd name="T7" fmla="*/ 21 h 22"/>
                <a:gd name="T8" fmla="*/ 10 w 17"/>
                <a:gd name="T9" fmla="*/ 21 h 22"/>
                <a:gd name="T10" fmla="*/ 7 w 17"/>
                <a:gd name="T11" fmla="*/ 22 h 22"/>
                <a:gd name="T12" fmla="*/ 3 w 17"/>
                <a:gd name="T13" fmla="*/ 20 h 22"/>
                <a:gd name="T14" fmla="*/ 1 w 17"/>
                <a:gd name="T15" fmla="*/ 16 h 22"/>
                <a:gd name="T16" fmla="*/ 3 w 17"/>
                <a:gd name="T17" fmla="*/ 9 h 22"/>
                <a:gd name="T18" fmla="*/ 12 w 17"/>
                <a:gd name="T19" fmla="*/ 4 h 22"/>
                <a:gd name="T20" fmla="*/ 17 w 17"/>
                <a:gd name="T2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2">
                  <a:moveTo>
                    <a:pt x="17" y="0"/>
                  </a:moveTo>
                  <a:cubicBezTo>
                    <a:pt x="17" y="5"/>
                    <a:pt x="16" y="9"/>
                    <a:pt x="14" y="14"/>
                  </a:cubicBezTo>
                  <a:cubicBezTo>
                    <a:pt x="14" y="15"/>
                    <a:pt x="14" y="16"/>
                    <a:pt x="15" y="17"/>
                  </a:cubicBezTo>
                  <a:cubicBezTo>
                    <a:pt x="14" y="18"/>
                    <a:pt x="12" y="20"/>
                    <a:pt x="11" y="21"/>
                  </a:cubicBezTo>
                  <a:cubicBezTo>
                    <a:pt x="11" y="21"/>
                    <a:pt x="10" y="21"/>
                    <a:pt x="10" y="21"/>
                  </a:cubicBezTo>
                  <a:cubicBezTo>
                    <a:pt x="9" y="22"/>
                    <a:pt x="8" y="22"/>
                    <a:pt x="7" y="22"/>
                  </a:cubicBezTo>
                  <a:cubicBezTo>
                    <a:pt x="6" y="20"/>
                    <a:pt x="4" y="20"/>
                    <a:pt x="3" y="20"/>
                  </a:cubicBezTo>
                  <a:cubicBezTo>
                    <a:pt x="2" y="19"/>
                    <a:pt x="0" y="16"/>
                    <a:pt x="1" y="16"/>
                  </a:cubicBezTo>
                  <a:cubicBezTo>
                    <a:pt x="4" y="14"/>
                    <a:pt x="1" y="11"/>
                    <a:pt x="3" y="9"/>
                  </a:cubicBezTo>
                  <a:cubicBezTo>
                    <a:pt x="6" y="7"/>
                    <a:pt x="9" y="6"/>
                    <a:pt x="12" y="4"/>
                  </a:cubicBezTo>
                  <a:cubicBezTo>
                    <a:pt x="14" y="3"/>
                    <a:pt x="14" y="0"/>
                    <a:pt x="17" y="0"/>
                  </a:cubicBezTo>
                  <a:close/>
                </a:path>
              </a:pathLst>
            </a:custGeom>
            <a:solidFill>
              <a:srgbClr val="C7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3" name="Freeform 2111"/>
            <p:cNvSpPr/>
            <p:nvPr/>
          </p:nvSpPr>
          <p:spPr bwMode="auto">
            <a:xfrm>
              <a:off x="2009776" y="1274764"/>
              <a:ext cx="34925" cy="60325"/>
            </a:xfrm>
            <a:custGeom>
              <a:avLst/>
              <a:gdLst>
                <a:gd name="T0" fmla="*/ 0 w 9"/>
                <a:gd name="T1" fmla="*/ 13 h 16"/>
                <a:gd name="T2" fmla="*/ 6 w 9"/>
                <a:gd name="T3" fmla="*/ 4 h 16"/>
                <a:gd name="T4" fmla="*/ 7 w 9"/>
                <a:gd name="T5" fmla="*/ 1 h 16"/>
                <a:gd name="T6" fmla="*/ 9 w 9"/>
                <a:gd name="T7" fmla="*/ 0 h 16"/>
                <a:gd name="T8" fmla="*/ 9 w 9"/>
                <a:gd name="T9" fmla="*/ 3 h 16"/>
                <a:gd name="T10" fmla="*/ 3 w 9"/>
                <a:gd name="T11" fmla="*/ 16 h 16"/>
                <a:gd name="T12" fmla="*/ 0 w 9"/>
                <a:gd name="T13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6">
                  <a:moveTo>
                    <a:pt x="0" y="13"/>
                  </a:moveTo>
                  <a:cubicBezTo>
                    <a:pt x="1" y="9"/>
                    <a:pt x="1" y="5"/>
                    <a:pt x="6" y="4"/>
                  </a:cubicBezTo>
                  <a:cubicBezTo>
                    <a:pt x="7" y="4"/>
                    <a:pt x="7" y="2"/>
                    <a:pt x="7" y="1"/>
                  </a:cubicBezTo>
                  <a:cubicBezTo>
                    <a:pt x="8" y="1"/>
                    <a:pt x="8" y="0"/>
                    <a:pt x="9" y="0"/>
                  </a:cubicBezTo>
                  <a:cubicBezTo>
                    <a:pt x="9" y="1"/>
                    <a:pt x="9" y="2"/>
                    <a:pt x="9" y="3"/>
                  </a:cubicBezTo>
                  <a:cubicBezTo>
                    <a:pt x="6" y="7"/>
                    <a:pt x="7" y="12"/>
                    <a:pt x="3" y="16"/>
                  </a:cubicBezTo>
                  <a:cubicBezTo>
                    <a:pt x="4" y="13"/>
                    <a:pt x="0" y="15"/>
                    <a:pt x="0" y="13"/>
                  </a:cubicBezTo>
                  <a:close/>
                </a:path>
              </a:pathLst>
            </a:custGeom>
            <a:solidFill>
              <a:srgbClr val="85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4" name="Freeform 2112"/>
            <p:cNvSpPr/>
            <p:nvPr/>
          </p:nvSpPr>
          <p:spPr bwMode="auto">
            <a:xfrm>
              <a:off x="2006601" y="1096964"/>
              <a:ext cx="90488" cy="180975"/>
            </a:xfrm>
            <a:custGeom>
              <a:avLst/>
              <a:gdLst>
                <a:gd name="T0" fmla="*/ 10 w 24"/>
                <a:gd name="T1" fmla="*/ 47 h 48"/>
                <a:gd name="T2" fmla="*/ 8 w 24"/>
                <a:gd name="T3" fmla="*/ 48 h 48"/>
                <a:gd name="T4" fmla="*/ 9 w 24"/>
                <a:gd name="T5" fmla="*/ 23 h 48"/>
                <a:gd name="T6" fmla="*/ 6 w 24"/>
                <a:gd name="T7" fmla="*/ 18 h 48"/>
                <a:gd name="T8" fmla="*/ 0 w 24"/>
                <a:gd name="T9" fmla="*/ 7 h 48"/>
                <a:gd name="T10" fmla="*/ 7 w 24"/>
                <a:gd name="T11" fmla="*/ 15 h 48"/>
                <a:gd name="T12" fmla="*/ 8 w 24"/>
                <a:gd name="T13" fmla="*/ 16 h 48"/>
                <a:gd name="T14" fmla="*/ 9 w 24"/>
                <a:gd name="T15" fmla="*/ 14 h 48"/>
                <a:gd name="T16" fmla="*/ 8 w 24"/>
                <a:gd name="T17" fmla="*/ 11 h 48"/>
                <a:gd name="T18" fmla="*/ 11 w 24"/>
                <a:gd name="T19" fmla="*/ 6 h 48"/>
                <a:gd name="T20" fmla="*/ 17 w 24"/>
                <a:gd name="T21" fmla="*/ 0 h 48"/>
                <a:gd name="T22" fmla="*/ 18 w 24"/>
                <a:gd name="T23" fmla="*/ 3 h 48"/>
                <a:gd name="T24" fmla="*/ 24 w 24"/>
                <a:gd name="T25" fmla="*/ 30 h 48"/>
                <a:gd name="T26" fmla="*/ 15 w 24"/>
                <a:gd name="T27" fmla="*/ 32 h 48"/>
                <a:gd name="T28" fmla="*/ 19 w 24"/>
                <a:gd name="T29" fmla="*/ 32 h 48"/>
                <a:gd name="T30" fmla="*/ 15 w 24"/>
                <a:gd name="T31" fmla="*/ 38 h 48"/>
                <a:gd name="T32" fmla="*/ 13 w 24"/>
                <a:gd name="T33" fmla="*/ 43 h 48"/>
                <a:gd name="T34" fmla="*/ 12 w 24"/>
                <a:gd name="T35" fmla="*/ 44 h 48"/>
                <a:gd name="T36" fmla="*/ 10 w 24"/>
                <a:gd name="T37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48">
                  <a:moveTo>
                    <a:pt x="10" y="47"/>
                  </a:moveTo>
                  <a:cubicBezTo>
                    <a:pt x="9" y="48"/>
                    <a:pt x="9" y="48"/>
                    <a:pt x="8" y="48"/>
                  </a:cubicBezTo>
                  <a:cubicBezTo>
                    <a:pt x="9" y="40"/>
                    <a:pt x="9" y="32"/>
                    <a:pt x="9" y="23"/>
                  </a:cubicBezTo>
                  <a:cubicBezTo>
                    <a:pt x="9" y="21"/>
                    <a:pt x="8" y="20"/>
                    <a:pt x="6" y="18"/>
                  </a:cubicBezTo>
                  <a:cubicBezTo>
                    <a:pt x="2" y="16"/>
                    <a:pt x="1" y="11"/>
                    <a:pt x="0" y="7"/>
                  </a:cubicBezTo>
                  <a:cubicBezTo>
                    <a:pt x="3" y="9"/>
                    <a:pt x="6" y="11"/>
                    <a:pt x="7" y="15"/>
                  </a:cubicBezTo>
                  <a:cubicBezTo>
                    <a:pt x="7" y="15"/>
                    <a:pt x="7" y="16"/>
                    <a:pt x="8" y="16"/>
                  </a:cubicBezTo>
                  <a:cubicBezTo>
                    <a:pt x="9" y="16"/>
                    <a:pt x="9" y="15"/>
                    <a:pt x="9" y="14"/>
                  </a:cubicBezTo>
                  <a:cubicBezTo>
                    <a:pt x="9" y="13"/>
                    <a:pt x="8" y="12"/>
                    <a:pt x="8" y="11"/>
                  </a:cubicBezTo>
                  <a:cubicBezTo>
                    <a:pt x="7" y="8"/>
                    <a:pt x="8" y="7"/>
                    <a:pt x="11" y="6"/>
                  </a:cubicBezTo>
                  <a:cubicBezTo>
                    <a:pt x="16" y="7"/>
                    <a:pt x="15" y="3"/>
                    <a:pt x="17" y="0"/>
                  </a:cubicBezTo>
                  <a:cubicBezTo>
                    <a:pt x="18" y="1"/>
                    <a:pt x="18" y="2"/>
                    <a:pt x="18" y="3"/>
                  </a:cubicBezTo>
                  <a:cubicBezTo>
                    <a:pt x="21" y="12"/>
                    <a:pt x="24" y="21"/>
                    <a:pt x="24" y="30"/>
                  </a:cubicBezTo>
                  <a:cubicBezTo>
                    <a:pt x="21" y="29"/>
                    <a:pt x="18" y="29"/>
                    <a:pt x="15" y="32"/>
                  </a:cubicBezTo>
                  <a:cubicBezTo>
                    <a:pt x="16" y="33"/>
                    <a:pt x="18" y="31"/>
                    <a:pt x="19" y="32"/>
                  </a:cubicBezTo>
                  <a:cubicBezTo>
                    <a:pt x="19" y="35"/>
                    <a:pt x="14" y="35"/>
                    <a:pt x="15" y="38"/>
                  </a:cubicBezTo>
                  <a:cubicBezTo>
                    <a:pt x="14" y="39"/>
                    <a:pt x="12" y="41"/>
                    <a:pt x="13" y="43"/>
                  </a:cubicBezTo>
                  <a:cubicBezTo>
                    <a:pt x="12" y="43"/>
                    <a:pt x="11" y="43"/>
                    <a:pt x="12" y="44"/>
                  </a:cubicBezTo>
                  <a:cubicBezTo>
                    <a:pt x="11" y="45"/>
                    <a:pt x="11" y="46"/>
                    <a:pt x="10" y="47"/>
                  </a:cubicBezTo>
                  <a:close/>
                </a:path>
              </a:pathLst>
            </a:custGeom>
            <a:solidFill>
              <a:srgbClr val="95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5" name="Freeform 2113"/>
            <p:cNvSpPr/>
            <p:nvPr/>
          </p:nvSpPr>
          <p:spPr bwMode="auto">
            <a:xfrm>
              <a:off x="2081213" y="1250951"/>
              <a:ext cx="7938" cy="15875"/>
            </a:xfrm>
            <a:custGeom>
              <a:avLst/>
              <a:gdLst>
                <a:gd name="T0" fmla="*/ 2 w 2"/>
                <a:gd name="T1" fmla="*/ 3 h 4"/>
                <a:gd name="T2" fmla="*/ 0 w 2"/>
                <a:gd name="T3" fmla="*/ 2 h 4"/>
                <a:gd name="T4" fmla="*/ 2 w 2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2" y="3"/>
                  </a:moveTo>
                  <a:cubicBezTo>
                    <a:pt x="1" y="4"/>
                    <a:pt x="1" y="2"/>
                    <a:pt x="0" y="2"/>
                  </a:cubicBezTo>
                  <a:cubicBezTo>
                    <a:pt x="2" y="0"/>
                    <a:pt x="2" y="0"/>
                    <a:pt x="2" y="3"/>
                  </a:cubicBezTo>
                  <a:close/>
                </a:path>
              </a:pathLst>
            </a:custGeom>
            <a:solidFill>
              <a:srgbClr val="9D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6" name="Freeform 2114"/>
            <p:cNvSpPr/>
            <p:nvPr/>
          </p:nvSpPr>
          <p:spPr bwMode="auto">
            <a:xfrm>
              <a:off x="2044701" y="1250951"/>
              <a:ext cx="11113" cy="12700"/>
            </a:xfrm>
            <a:custGeom>
              <a:avLst/>
              <a:gdLst>
                <a:gd name="T0" fmla="*/ 2 w 3"/>
                <a:gd name="T1" fmla="*/ 3 h 3"/>
                <a:gd name="T2" fmla="*/ 0 w 3"/>
                <a:gd name="T3" fmla="*/ 2 h 3"/>
                <a:gd name="T4" fmla="*/ 3 w 3"/>
                <a:gd name="T5" fmla="*/ 2 h 3"/>
                <a:gd name="T6" fmla="*/ 2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1" y="3"/>
                    <a:pt x="0" y="3"/>
                    <a:pt x="0" y="2"/>
                  </a:cubicBezTo>
                  <a:cubicBezTo>
                    <a:pt x="1" y="0"/>
                    <a:pt x="2" y="2"/>
                    <a:pt x="3" y="2"/>
                  </a:cubicBezTo>
                  <a:cubicBezTo>
                    <a:pt x="3" y="2"/>
                    <a:pt x="2" y="3"/>
                    <a:pt x="2" y="3"/>
                  </a:cubicBezTo>
                  <a:close/>
                </a:path>
              </a:pathLst>
            </a:custGeom>
            <a:solidFill>
              <a:srgbClr val="858D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7" name="Freeform 2115"/>
            <p:cNvSpPr/>
            <p:nvPr/>
          </p:nvSpPr>
          <p:spPr bwMode="auto">
            <a:xfrm>
              <a:off x="1630363" y="1417639"/>
              <a:ext cx="22225" cy="22225"/>
            </a:xfrm>
            <a:custGeom>
              <a:avLst/>
              <a:gdLst>
                <a:gd name="T0" fmla="*/ 0 w 6"/>
                <a:gd name="T1" fmla="*/ 2 h 6"/>
                <a:gd name="T2" fmla="*/ 0 w 6"/>
                <a:gd name="T3" fmla="*/ 0 h 6"/>
                <a:gd name="T4" fmla="*/ 6 w 6"/>
                <a:gd name="T5" fmla="*/ 5 h 6"/>
                <a:gd name="T6" fmla="*/ 5 w 6"/>
                <a:gd name="T7" fmla="*/ 6 h 6"/>
                <a:gd name="T8" fmla="*/ 2 w 6"/>
                <a:gd name="T9" fmla="*/ 4 h 6"/>
                <a:gd name="T10" fmla="*/ 0 w 6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2" y="2"/>
                    <a:pt x="5" y="2"/>
                    <a:pt x="6" y="5"/>
                  </a:cubicBezTo>
                  <a:cubicBezTo>
                    <a:pt x="6" y="5"/>
                    <a:pt x="6" y="5"/>
                    <a:pt x="5" y="6"/>
                  </a:cubicBezTo>
                  <a:cubicBezTo>
                    <a:pt x="3" y="6"/>
                    <a:pt x="2" y="5"/>
                    <a:pt x="2" y="4"/>
                  </a:cubicBezTo>
                  <a:cubicBezTo>
                    <a:pt x="1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8" name="Freeform 2116"/>
            <p:cNvSpPr/>
            <p:nvPr/>
          </p:nvSpPr>
          <p:spPr bwMode="auto">
            <a:xfrm>
              <a:off x="1663701" y="1455739"/>
              <a:ext cx="19050" cy="11113"/>
            </a:xfrm>
            <a:custGeom>
              <a:avLst/>
              <a:gdLst>
                <a:gd name="T0" fmla="*/ 5 w 5"/>
                <a:gd name="T1" fmla="*/ 2 h 3"/>
                <a:gd name="T2" fmla="*/ 4 w 5"/>
                <a:gd name="T3" fmla="*/ 3 h 3"/>
                <a:gd name="T4" fmla="*/ 0 w 5"/>
                <a:gd name="T5" fmla="*/ 0 h 3"/>
                <a:gd name="T6" fmla="*/ 5 w 5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5" y="3"/>
                    <a:pt x="4" y="3"/>
                    <a:pt x="4" y="3"/>
                  </a:cubicBezTo>
                  <a:cubicBezTo>
                    <a:pt x="2" y="3"/>
                    <a:pt x="1" y="2"/>
                    <a:pt x="0" y="0"/>
                  </a:cubicBezTo>
                  <a:cubicBezTo>
                    <a:pt x="2" y="0"/>
                    <a:pt x="3" y="2"/>
                    <a:pt x="5" y="2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59" name="Freeform 2117"/>
            <p:cNvSpPr/>
            <p:nvPr/>
          </p:nvSpPr>
          <p:spPr bwMode="auto">
            <a:xfrm>
              <a:off x="1633538" y="1431926"/>
              <a:ext cx="19050" cy="12700"/>
            </a:xfrm>
            <a:custGeom>
              <a:avLst/>
              <a:gdLst>
                <a:gd name="T0" fmla="*/ 1 w 5"/>
                <a:gd name="T1" fmla="*/ 0 h 3"/>
                <a:gd name="T2" fmla="*/ 4 w 5"/>
                <a:gd name="T3" fmla="*/ 2 h 3"/>
                <a:gd name="T4" fmla="*/ 4 w 5"/>
                <a:gd name="T5" fmla="*/ 2 h 3"/>
                <a:gd name="T6" fmla="*/ 5 w 5"/>
                <a:gd name="T7" fmla="*/ 3 h 3"/>
                <a:gd name="T8" fmla="*/ 4 w 5"/>
                <a:gd name="T9" fmla="*/ 3 h 3"/>
                <a:gd name="T10" fmla="*/ 1 w 5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1" y="0"/>
                  </a:moveTo>
                  <a:cubicBezTo>
                    <a:pt x="2" y="0"/>
                    <a:pt x="3" y="1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3" y="3"/>
                    <a:pt x="0" y="2"/>
                    <a:pt x="1" y="0"/>
                  </a:cubicBezTo>
                  <a:close/>
                </a:path>
              </a:pathLst>
            </a:custGeom>
            <a:solidFill>
              <a:srgbClr val="FE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0" name="Freeform 2118"/>
            <p:cNvSpPr/>
            <p:nvPr/>
          </p:nvSpPr>
          <p:spPr bwMode="auto">
            <a:xfrm>
              <a:off x="1647826" y="1439864"/>
              <a:ext cx="12700" cy="15875"/>
            </a:xfrm>
            <a:custGeom>
              <a:avLst/>
              <a:gdLst>
                <a:gd name="T0" fmla="*/ 0 w 3"/>
                <a:gd name="T1" fmla="*/ 1 h 4"/>
                <a:gd name="T2" fmla="*/ 0 w 3"/>
                <a:gd name="T3" fmla="*/ 0 h 4"/>
                <a:gd name="T4" fmla="*/ 3 w 3"/>
                <a:gd name="T5" fmla="*/ 4 h 4"/>
                <a:gd name="T6" fmla="*/ 0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2" y="3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1" name="Freeform 2119"/>
            <p:cNvSpPr/>
            <p:nvPr/>
          </p:nvSpPr>
          <p:spPr bwMode="auto">
            <a:xfrm>
              <a:off x="1600201" y="1096964"/>
              <a:ext cx="255588" cy="334963"/>
            </a:xfrm>
            <a:custGeom>
              <a:avLst/>
              <a:gdLst>
                <a:gd name="T0" fmla="*/ 56 w 68"/>
                <a:gd name="T1" fmla="*/ 10 h 89"/>
                <a:gd name="T2" fmla="*/ 67 w 68"/>
                <a:gd name="T3" fmla="*/ 15 h 89"/>
                <a:gd name="T4" fmla="*/ 66 w 68"/>
                <a:gd name="T5" fmla="*/ 18 h 89"/>
                <a:gd name="T6" fmla="*/ 64 w 68"/>
                <a:gd name="T7" fmla="*/ 30 h 89"/>
                <a:gd name="T8" fmla="*/ 61 w 68"/>
                <a:gd name="T9" fmla="*/ 36 h 89"/>
                <a:gd name="T10" fmla="*/ 59 w 68"/>
                <a:gd name="T11" fmla="*/ 41 h 89"/>
                <a:gd name="T12" fmla="*/ 54 w 68"/>
                <a:gd name="T13" fmla="*/ 41 h 89"/>
                <a:gd name="T14" fmla="*/ 41 w 68"/>
                <a:gd name="T15" fmla="*/ 40 h 89"/>
                <a:gd name="T16" fmla="*/ 31 w 68"/>
                <a:gd name="T17" fmla="*/ 40 h 89"/>
                <a:gd name="T18" fmla="*/ 24 w 68"/>
                <a:gd name="T19" fmla="*/ 43 h 89"/>
                <a:gd name="T20" fmla="*/ 20 w 68"/>
                <a:gd name="T21" fmla="*/ 50 h 89"/>
                <a:gd name="T22" fmla="*/ 18 w 68"/>
                <a:gd name="T23" fmla="*/ 55 h 89"/>
                <a:gd name="T24" fmla="*/ 24 w 68"/>
                <a:gd name="T25" fmla="*/ 76 h 89"/>
                <a:gd name="T26" fmla="*/ 40 w 68"/>
                <a:gd name="T27" fmla="*/ 84 h 89"/>
                <a:gd name="T28" fmla="*/ 45 w 68"/>
                <a:gd name="T29" fmla="*/ 88 h 89"/>
                <a:gd name="T30" fmla="*/ 30 w 68"/>
                <a:gd name="T31" fmla="*/ 85 h 89"/>
                <a:gd name="T32" fmla="*/ 22 w 68"/>
                <a:gd name="T33" fmla="*/ 81 h 89"/>
                <a:gd name="T34" fmla="*/ 20 w 68"/>
                <a:gd name="T35" fmla="*/ 80 h 89"/>
                <a:gd name="T36" fmla="*/ 17 w 68"/>
                <a:gd name="T37" fmla="*/ 76 h 89"/>
                <a:gd name="T38" fmla="*/ 14 w 68"/>
                <a:gd name="T39" fmla="*/ 72 h 89"/>
                <a:gd name="T40" fmla="*/ 8 w 68"/>
                <a:gd name="T41" fmla="*/ 59 h 89"/>
                <a:gd name="T42" fmla="*/ 1 w 68"/>
                <a:gd name="T43" fmla="*/ 20 h 89"/>
                <a:gd name="T44" fmla="*/ 4 w 68"/>
                <a:gd name="T45" fmla="*/ 11 h 89"/>
                <a:gd name="T46" fmla="*/ 5 w 68"/>
                <a:gd name="T47" fmla="*/ 7 h 89"/>
                <a:gd name="T48" fmla="*/ 11 w 68"/>
                <a:gd name="T49" fmla="*/ 1 h 89"/>
                <a:gd name="T50" fmla="*/ 12 w 68"/>
                <a:gd name="T51" fmla="*/ 0 h 89"/>
                <a:gd name="T52" fmla="*/ 14 w 68"/>
                <a:gd name="T53" fmla="*/ 7 h 89"/>
                <a:gd name="T54" fmla="*/ 18 w 68"/>
                <a:gd name="T55" fmla="*/ 14 h 89"/>
                <a:gd name="T56" fmla="*/ 44 w 68"/>
                <a:gd name="T57" fmla="*/ 14 h 89"/>
                <a:gd name="T58" fmla="*/ 52 w 68"/>
                <a:gd name="T59" fmla="*/ 10 h 89"/>
                <a:gd name="T60" fmla="*/ 56 w 68"/>
                <a:gd name="T61" fmla="*/ 1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8" h="89">
                  <a:moveTo>
                    <a:pt x="56" y="10"/>
                  </a:moveTo>
                  <a:cubicBezTo>
                    <a:pt x="58" y="19"/>
                    <a:pt x="60" y="17"/>
                    <a:pt x="67" y="15"/>
                  </a:cubicBezTo>
                  <a:cubicBezTo>
                    <a:pt x="68" y="16"/>
                    <a:pt x="66" y="17"/>
                    <a:pt x="66" y="18"/>
                  </a:cubicBezTo>
                  <a:cubicBezTo>
                    <a:pt x="66" y="22"/>
                    <a:pt x="62" y="25"/>
                    <a:pt x="64" y="30"/>
                  </a:cubicBezTo>
                  <a:cubicBezTo>
                    <a:pt x="65" y="32"/>
                    <a:pt x="64" y="35"/>
                    <a:pt x="61" y="36"/>
                  </a:cubicBezTo>
                  <a:cubicBezTo>
                    <a:pt x="59" y="37"/>
                    <a:pt x="60" y="39"/>
                    <a:pt x="59" y="41"/>
                  </a:cubicBezTo>
                  <a:cubicBezTo>
                    <a:pt x="58" y="42"/>
                    <a:pt x="56" y="41"/>
                    <a:pt x="54" y="41"/>
                  </a:cubicBezTo>
                  <a:cubicBezTo>
                    <a:pt x="50" y="39"/>
                    <a:pt x="45" y="39"/>
                    <a:pt x="41" y="40"/>
                  </a:cubicBezTo>
                  <a:cubicBezTo>
                    <a:pt x="38" y="40"/>
                    <a:pt x="35" y="41"/>
                    <a:pt x="31" y="40"/>
                  </a:cubicBezTo>
                  <a:cubicBezTo>
                    <a:pt x="29" y="40"/>
                    <a:pt x="26" y="41"/>
                    <a:pt x="24" y="43"/>
                  </a:cubicBezTo>
                  <a:cubicBezTo>
                    <a:pt x="22" y="45"/>
                    <a:pt x="21" y="47"/>
                    <a:pt x="20" y="50"/>
                  </a:cubicBezTo>
                  <a:cubicBezTo>
                    <a:pt x="20" y="52"/>
                    <a:pt x="19" y="54"/>
                    <a:pt x="18" y="55"/>
                  </a:cubicBezTo>
                  <a:cubicBezTo>
                    <a:pt x="13" y="64"/>
                    <a:pt x="17" y="70"/>
                    <a:pt x="24" y="76"/>
                  </a:cubicBezTo>
                  <a:cubicBezTo>
                    <a:pt x="28" y="80"/>
                    <a:pt x="34" y="82"/>
                    <a:pt x="40" y="84"/>
                  </a:cubicBezTo>
                  <a:cubicBezTo>
                    <a:pt x="42" y="84"/>
                    <a:pt x="45" y="84"/>
                    <a:pt x="45" y="88"/>
                  </a:cubicBezTo>
                  <a:cubicBezTo>
                    <a:pt x="40" y="89"/>
                    <a:pt x="35" y="87"/>
                    <a:pt x="30" y="85"/>
                  </a:cubicBezTo>
                  <a:cubicBezTo>
                    <a:pt x="28" y="84"/>
                    <a:pt x="25" y="81"/>
                    <a:pt x="22" y="81"/>
                  </a:cubicBezTo>
                  <a:cubicBezTo>
                    <a:pt x="21" y="81"/>
                    <a:pt x="21" y="80"/>
                    <a:pt x="20" y="80"/>
                  </a:cubicBezTo>
                  <a:cubicBezTo>
                    <a:pt x="18" y="79"/>
                    <a:pt x="18" y="78"/>
                    <a:pt x="17" y="76"/>
                  </a:cubicBezTo>
                  <a:cubicBezTo>
                    <a:pt x="17" y="74"/>
                    <a:pt x="16" y="73"/>
                    <a:pt x="14" y="72"/>
                  </a:cubicBezTo>
                  <a:cubicBezTo>
                    <a:pt x="12" y="68"/>
                    <a:pt x="10" y="63"/>
                    <a:pt x="8" y="59"/>
                  </a:cubicBezTo>
                  <a:cubicBezTo>
                    <a:pt x="6" y="46"/>
                    <a:pt x="3" y="33"/>
                    <a:pt x="1" y="20"/>
                  </a:cubicBezTo>
                  <a:cubicBezTo>
                    <a:pt x="0" y="17"/>
                    <a:pt x="4" y="15"/>
                    <a:pt x="4" y="11"/>
                  </a:cubicBezTo>
                  <a:cubicBezTo>
                    <a:pt x="4" y="10"/>
                    <a:pt x="5" y="8"/>
                    <a:pt x="5" y="7"/>
                  </a:cubicBezTo>
                  <a:cubicBezTo>
                    <a:pt x="7" y="5"/>
                    <a:pt x="8" y="3"/>
                    <a:pt x="11" y="1"/>
                  </a:cubicBezTo>
                  <a:cubicBezTo>
                    <a:pt x="11" y="1"/>
                    <a:pt x="11" y="1"/>
                    <a:pt x="12" y="0"/>
                  </a:cubicBezTo>
                  <a:cubicBezTo>
                    <a:pt x="15" y="2"/>
                    <a:pt x="14" y="4"/>
                    <a:pt x="14" y="7"/>
                  </a:cubicBezTo>
                  <a:cubicBezTo>
                    <a:pt x="13" y="11"/>
                    <a:pt x="14" y="13"/>
                    <a:pt x="18" y="14"/>
                  </a:cubicBezTo>
                  <a:cubicBezTo>
                    <a:pt x="27" y="16"/>
                    <a:pt x="35" y="16"/>
                    <a:pt x="44" y="14"/>
                  </a:cubicBezTo>
                  <a:cubicBezTo>
                    <a:pt x="47" y="14"/>
                    <a:pt x="49" y="11"/>
                    <a:pt x="52" y="10"/>
                  </a:cubicBezTo>
                  <a:cubicBezTo>
                    <a:pt x="53" y="10"/>
                    <a:pt x="54" y="9"/>
                    <a:pt x="56" y="10"/>
                  </a:cubicBezTo>
                  <a:close/>
                </a:path>
              </a:pathLst>
            </a:custGeom>
            <a:solidFill>
              <a:srgbClr val="DC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2" name="Freeform 2120"/>
            <p:cNvSpPr/>
            <p:nvPr/>
          </p:nvSpPr>
          <p:spPr bwMode="auto">
            <a:xfrm>
              <a:off x="1776413" y="1398589"/>
              <a:ext cx="169863" cy="49213"/>
            </a:xfrm>
            <a:custGeom>
              <a:avLst/>
              <a:gdLst>
                <a:gd name="T0" fmla="*/ 41 w 45"/>
                <a:gd name="T1" fmla="*/ 1 h 13"/>
                <a:gd name="T2" fmla="*/ 45 w 45"/>
                <a:gd name="T3" fmla="*/ 1 h 13"/>
                <a:gd name="T4" fmla="*/ 45 w 45"/>
                <a:gd name="T5" fmla="*/ 2 h 13"/>
                <a:gd name="T6" fmla="*/ 36 w 45"/>
                <a:gd name="T7" fmla="*/ 6 h 13"/>
                <a:gd name="T8" fmla="*/ 29 w 45"/>
                <a:gd name="T9" fmla="*/ 9 h 13"/>
                <a:gd name="T10" fmla="*/ 22 w 45"/>
                <a:gd name="T11" fmla="*/ 11 h 13"/>
                <a:gd name="T12" fmla="*/ 20 w 45"/>
                <a:gd name="T13" fmla="*/ 12 h 13"/>
                <a:gd name="T14" fmla="*/ 0 w 45"/>
                <a:gd name="T15" fmla="*/ 12 h 13"/>
                <a:gd name="T16" fmla="*/ 8 w 45"/>
                <a:gd name="T17" fmla="*/ 10 h 13"/>
                <a:gd name="T18" fmla="*/ 18 w 45"/>
                <a:gd name="T19" fmla="*/ 9 h 13"/>
                <a:gd name="T20" fmla="*/ 30 w 45"/>
                <a:gd name="T21" fmla="*/ 4 h 13"/>
                <a:gd name="T22" fmla="*/ 41 w 45"/>
                <a:gd name="T2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13">
                  <a:moveTo>
                    <a:pt x="41" y="1"/>
                  </a:moveTo>
                  <a:cubicBezTo>
                    <a:pt x="43" y="1"/>
                    <a:pt x="44" y="1"/>
                    <a:pt x="45" y="1"/>
                  </a:cubicBezTo>
                  <a:cubicBezTo>
                    <a:pt x="45" y="1"/>
                    <a:pt x="45" y="2"/>
                    <a:pt x="45" y="2"/>
                  </a:cubicBezTo>
                  <a:cubicBezTo>
                    <a:pt x="43" y="4"/>
                    <a:pt x="40" y="6"/>
                    <a:pt x="36" y="6"/>
                  </a:cubicBezTo>
                  <a:cubicBezTo>
                    <a:pt x="34" y="6"/>
                    <a:pt x="31" y="7"/>
                    <a:pt x="29" y="9"/>
                  </a:cubicBezTo>
                  <a:cubicBezTo>
                    <a:pt x="27" y="9"/>
                    <a:pt x="25" y="11"/>
                    <a:pt x="22" y="11"/>
                  </a:cubicBezTo>
                  <a:cubicBezTo>
                    <a:pt x="21" y="11"/>
                    <a:pt x="21" y="12"/>
                    <a:pt x="20" y="12"/>
                  </a:cubicBezTo>
                  <a:cubicBezTo>
                    <a:pt x="13" y="12"/>
                    <a:pt x="7" y="13"/>
                    <a:pt x="0" y="12"/>
                  </a:cubicBezTo>
                  <a:cubicBezTo>
                    <a:pt x="2" y="9"/>
                    <a:pt x="5" y="10"/>
                    <a:pt x="8" y="10"/>
                  </a:cubicBezTo>
                  <a:cubicBezTo>
                    <a:pt x="11" y="9"/>
                    <a:pt x="14" y="10"/>
                    <a:pt x="18" y="9"/>
                  </a:cubicBezTo>
                  <a:cubicBezTo>
                    <a:pt x="22" y="7"/>
                    <a:pt x="26" y="7"/>
                    <a:pt x="30" y="4"/>
                  </a:cubicBezTo>
                  <a:cubicBezTo>
                    <a:pt x="33" y="2"/>
                    <a:pt x="37" y="0"/>
                    <a:pt x="41" y="1"/>
                  </a:cubicBezTo>
                  <a:close/>
                </a:path>
              </a:pathLst>
            </a:custGeom>
            <a:solidFill>
              <a:srgbClr val="9EC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3" name="Freeform 2121"/>
            <p:cNvSpPr/>
            <p:nvPr/>
          </p:nvSpPr>
          <p:spPr bwMode="auto">
            <a:xfrm>
              <a:off x="1682751" y="1395414"/>
              <a:ext cx="165100" cy="49213"/>
            </a:xfrm>
            <a:custGeom>
              <a:avLst/>
              <a:gdLst>
                <a:gd name="T0" fmla="*/ 43 w 44"/>
                <a:gd name="T1" fmla="*/ 11 h 13"/>
                <a:gd name="T2" fmla="*/ 25 w 44"/>
                <a:gd name="T3" fmla="*/ 13 h 13"/>
                <a:gd name="T4" fmla="*/ 0 w 44"/>
                <a:gd name="T5" fmla="*/ 2 h 13"/>
                <a:gd name="T6" fmla="*/ 5 w 44"/>
                <a:gd name="T7" fmla="*/ 3 h 13"/>
                <a:gd name="T8" fmla="*/ 23 w 44"/>
                <a:gd name="T9" fmla="*/ 9 h 13"/>
                <a:gd name="T10" fmla="*/ 28 w 44"/>
                <a:gd name="T11" fmla="*/ 8 h 13"/>
                <a:gd name="T12" fmla="*/ 41 w 44"/>
                <a:gd name="T13" fmla="*/ 8 h 13"/>
                <a:gd name="T14" fmla="*/ 43 w 44"/>
                <a:gd name="T15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3">
                  <a:moveTo>
                    <a:pt x="43" y="11"/>
                  </a:moveTo>
                  <a:cubicBezTo>
                    <a:pt x="37" y="13"/>
                    <a:pt x="31" y="11"/>
                    <a:pt x="25" y="13"/>
                  </a:cubicBezTo>
                  <a:cubicBezTo>
                    <a:pt x="16" y="11"/>
                    <a:pt x="8" y="7"/>
                    <a:pt x="0" y="2"/>
                  </a:cubicBezTo>
                  <a:cubicBezTo>
                    <a:pt x="2" y="0"/>
                    <a:pt x="4" y="2"/>
                    <a:pt x="5" y="3"/>
                  </a:cubicBezTo>
                  <a:cubicBezTo>
                    <a:pt x="10" y="7"/>
                    <a:pt x="17" y="7"/>
                    <a:pt x="23" y="9"/>
                  </a:cubicBezTo>
                  <a:cubicBezTo>
                    <a:pt x="25" y="7"/>
                    <a:pt x="26" y="8"/>
                    <a:pt x="28" y="8"/>
                  </a:cubicBezTo>
                  <a:cubicBezTo>
                    <a:pt x="32" y="8"/>
                    <a:pt x="36" y="8"/>
                    <a:pt x="41" y="8"/>
                  </a:cubicBezTo>
                  <a:cubicBezTo>
                    <a:pt x="42" y="8"/>
                    <a:pt x="44" y="8"/>
                    <a:pt x="43" y="11"/>
                  </a:cubicBezTo>
                  <a:close/>
                </a:path>
              </a:pathLst>
            </a:custGeom>
            <a:solidFill>
              <a:srgbClr val="ECF9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4" name="Freeform 2122"/>
            <p:cNvSpPr/>
            <p:nvPr/>
          </p:nvSpPr>
          <p:spPr bwMode="auto">
            <a:xfrm>
              <a:off x="1647826" y="1384301"/>
              <a:ext cx="26988" cy="33338"/>
            </a:xfrm>
            <a:custGeom>
              <a:avLst/>
              <a:gdLst>
                <a:gd name="T0" fmla="*/ 4 w 7"/>
                <a:gd name="T1" fmla="*/ 0 h 9"/>
                <a:gd name="T2" fmla="*/ 7 w 7"/>
                <a:gd name="T3" fmla="*/ 4 h 9"/>
                <a:gd name="T4" fmla="*/ 7 w 7"/>
                <a:gd name="T5" fmla="*/ 8 h 9"/>
                <a:gd name="T6" fmla="*/ 2 w 7"/>
                <a:gd name="T7" fmla="*/ 7 h 9"/>
                <a:gd name="T8" fmla="*/ 4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4" y="0"/>
                  </a:moveTo>
                  <a:cubicBezTo>
                    <a:pt x="5" y="1"/>
                    <a:pt x="6" y="2"/>
                    <a:pt x="7" y="4"/>
                  </a:cubicBezTo>
                  <a:cubicBezTo>
                    <a:pt x="7" y="5"/>
                    <a:pt x="5" y="6"/>
                    <a:pt x="7" y="8"/>
                  </a:cubicBezTo>
                  <a:cubicBezTo>
                    <a:pt x="5" y="9"/>
                    <a:pt x="2" y="9"/>
                    <a:pt x="2" y="7"/>
                  </a:cubicBezTo>
                  <a:cubicBezTo>
                    <a:pt x="2" y="5"/>
                    <a:pt x="0" y="1"/>
                    <a:pt x="4" y="0"/>
                  </a:cubicBezTo>
                  <a:close/>
                </a:path>
              </a:pathLst>
            </a:custGeom>
            <a:solidFill>
              <a:srgbClr val="83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5" name="Freeform 2123"/>
            <p:cNvSpPr/>
            <p:nvPr/>
          </p:nvSpPr>
          <p:spPr bwMode="auto">
            <a:xfrm>
              <a:off x="1866901" y="1436689"/>
              <a:ext cx="26988" cy="19050"/>
            </a:xfrm>
            <a:custGeom>
              <a:avLst/>
              <a:gdLst>
                <a:gd name="T0" fmla="*/ 7 w 7"/>
                <a:gd name="T1" fmla="*/ 2 h 5"/>
                <a:gd name="T2" fmla="*/ 4 w 7"/>
                <a:gd name="T3" fmla="*/ 5 h 5"/>
                <a:gd name="T4" fmla="*/ 1 w 7"/>
                <a:gd name="T5" fmla="*/ 3 h 5"/>
                <a:gd name="T6" fmla="*/ 7 w 7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7" y="2"/>
                  </a:moveTo>
                  <a:cubicBezTo>
                    <a:pt x="7" y="4"/>
                    <a:pt x="6" y="5"/>
                    <a:pt x="4" y="5"/>
                  </a:cubicBezTo>
                  <a:cubicBezTo>
                    <a:pt x="2" y="5"/>
                    <a:pt x="0" y="5"/>
                    <a:pt x="1" y="3"/>
                  </a:cubicBezTo>
                  <a:cubicBezTo>
                    <a:pt x="2" y="1"/>
                    <a:pt x="4" y="0"/>
                    <a:pt x="7" y="2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6" name="Freeform 2124"/>
            <p:cNvSpPr/>
            <p:nvPr/>
          </p:nvSpPr>
          <p:spPr bwMode="auto">
            <a:xfrm>
              <a:off x="1674813" y="1409701"/>
              <a:ext cx="15875" cy="26988"/>
            </a:xfrm>
            <a:custGeom>
              <a:avLst/>
              <a:gdLst>
                <a:gd name="T0" fmla="*/ 4 w 4"/>
                <a:gd name="T1" fmla="*/ 4 h 7"/>
                <a:gd name="T2" fmla="*/ 0 w 4"/>
                <a:gd name="T3" fmla="*/ 1 h 7"/>
                <a:gd name="T4" fmla="*/ 4 w 4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4" y="4"/>
                  </a:moveTo>
                  <a:cubicBezTo>
                    <a:pt x="0" y="7"/>
                    <a:pt x="0" y="3"/>
                    <a:pt x="0" y="1"/>
                  </a:cubicBezTo>
                  <a:cubicBezTo>
                    <a:pt x="2" y="0"/>
                    <a:pt x="3" y="2"/>
                    <a:pt x="4" y="4"/>
                  </a:cubicBezTo>
                  <a:close/>
                </a:path>
              </a:pathLst>
            </a:custGeom>
            <a:solidFill>
              <a:srgbClr val="818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7" name="Freeform 2125"/>
            <p:cNvSpPr/>
            <p:nvPr/>
          </p:nvSpPr>
          <p:spPr bwMode="auto">
            <a:xfrm>
              <a:off x="1844676" y="1439864"/>
              <a:ext cx="19050" cy="22225"/>
            </a:xfrm>
            <a:custGeom>
              <a:avLst/>
              <a:gdLst>
                <a:gd name="T0" fmla="*/ 2 w 5"/>
                <a:gd name="T1" fmla="*/ 1 h 6"/>
                <a:gd name="T2" fmla="*/ 4 w 5"/>
                <a:gd name="T3" fmla="*/ 0 h 6"/>
                <a:gd name="T4" fmla="*/ 0 w 5"/>
                <a:gd name="T5" fmla="*/ 4 h 6"/>
                <a:gd name="T6" fmla="*/ 2 w 5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2" y="1"/>
                  </a:moveTo>
                  <a:cubicBezTo>
                    <a:pt x="3" y="1"/>
                    <a:pt x="3" y="0"/>
                    <a:pt x="4" y="0"/>
                  </a:cubicBezTo>
                  <a:cubicBezTo>
                    <a:pt x="4" y="2"/>
                    <a:pt x="5" y="6"/>
                    <a:pt x="0" y="4"/>
                  </a:cubicBezTo>
                  <a:cubicBezTo>
                    <a:pt x="1" y="3"/>
                    <a:pt x="1" y="2"/>
                    <a:pt x="2" y="1"/>
                  </a:cubicBezTo>
                  <a:close/>
                </a:path>
              </a:pathLst>
            </a:custGeom>
            <a:solidFill>
              <a:srgbClr val="75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8" name="Freeform 2126"/>
            <p:cNvSpPr/>
            <p:nvPr/>
          </p:nvSpPr>
          <p:spPr bwMode="auto">
            <a:xfrm>
              <a:off x="1839913" y="965201"/>
              <a:ext cx="150813" cy="123825"/>
            </a:xfrm>
            <a:custGeom>
              <a:avLst/>
              <a:gdLst>
                <a:gd name="T0" fmla="*/ 39 w 40"/>
                <a:gd name="T1" fmla="*/ 33 h 33"/>
                <a:gd name="T2" fmla="*/ 18 w 40"/>
                <a:gd name="T3" fmla="*/ 14 h 33"/>
                <a:gd name="T4" fmla="*/ 6 w 40"/>
                <a:gd name="T5" fmla="*/ 11 h 33"/>
                <a:gd name="T6" fmla="*/ 0 w 40"/>
                <a:gd name="T7" fmla="*/ 10 h 33"/>
                <a:gd name="T8" fmla="*/ 8 w 40"/>
                <a:gd name="T9" fmla="*/ 4 h 33"/>
                <a:gd name="T10" fmla="*/ 15 w 40"/>
                <a:gd name="T11" fmla="*/ 0 h 33"/>
                <a:gd name="T12" fmla="*/ 15 w 40"/>
                <a:gd name="T13" fmla="*/ 0 h 33"/>
                <a:gd name="T14" fmla="*/ 18 w 40"/>
                <a:gd name="T15" fmla="*/ 1 h 33"/>
                <a:gd name="T16" fmla="*/ 20 w 40"/>
                <a:gd name="T17" fmla="*/ 2 h 33"/>
                <a:gd name="T18" fmla="*/ 32 w 40"/>
                <a:gd name="T19" fmla="*/ 7 h 33"/>
                <a:gd name="T20" fmla="*/ 34 w 40"/>
                <a:gd name="T21" fmla="*/ 12 h 33"/>
                <a:gd name="T22" fmla="*/ 30 w 40"/>
                <a:gd name="T23" fmla="*/ 13 h 33"/>
                <a:gd name="T24" fmla="*/ 39 w 40"/>
                <a:gd name="T25" fmla="*/ 31 h 33"/>
                <a:gd name="T26" fmla="*/ 39 w 40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33">
                  <a:moveTo>
                    <a:pt x="39" y="33"/>
                  </a:moveTo>
                  <a:cubicBezTo>
                    <a:pt x="34" y="25"/>
                    <a:pt x="25" y="20"/>
                    <a:pt x="18" y="14"/>
                  </a:cubicBezTo>
                  <a:cubicBezTo>
                    <a:pt x="15" y="12"/>
                    <a:pt x="10" y="12"/>
                    <a:pt x="6" y="11"/>
                  </a:cubicBezTo>
                  <a:cubicBezTo>
                    <a:pt x="4" y="12"/>
                    <a:pt x="2" y="12"/>
                    <a:pt x="0" y="10"/>
                  </a:cubicBezTo>
                  <a:cubicBezTo>
                    <a:pt x="1" y="6"/>
                    <a:pt x="6" y="6"/>
                    <a:pt x="8" y="4"/>
                  </a:cubicBezTo>
                  <a:cubicBezTo>
                    <a:pt x="10" y="3"/>
                    <a:pt x="12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1"/>
                    <a:pt x="17" y="0"/>
                    <a:pt x="18" y="1"/>
                  </a:cubicBezTo>
                  <a:cubicBezTo>
                    <a:pt x="19" y="1"/>
                    <a:pt x="20" y="1"/>
                    <a:pt x="20" y="2"/>
                  </a:cubicBezTo>
                  <a:cubicBezTo>
                    <a:pt x="25" y="3"/>
                    <a:pt x="28" y="5"/>
                    <a:pt x="32" y="7"/>
                  </a:cubicBezTo>
                  <a:cubicBezTo>
                    <a:pt x="34" y="9"/>
                    <a:pt x="35" y="10"/>
                    <a:pt x="34" y="12"/>
                  </a:cubicBezTo>
                  <a:cubicBezTo>
                    <a:pt x="33" y="13"/>
                    <a:pt x="31" y="13"/>
                    <a:pt x="30" y="13"/>
                  </a:cubicBezTo>
                  <a:cubicBezTo>
                    <a:pt x="33" y="19"/>
                    <a:pt x="37" y="24"/>
                    <a:pt x="39" y="31"/>
                  </a:cubicBezTo>
                  <a:cubicBezTo>
                    <a:pt x="40" y="32"/>
                    <a:pt x="39" y="33"/>
                    <a:pt x="39" y="33"/>
                  </a:cubicBezTo>
                  <a:close/>
                </a:path>
              </a:pathLst>
            </a:custGeom>
            <a:solidFill>
              <a:srgbClr val="8897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69" name="Freeform 2127"/>
            <p:cNvSpPr/>
            <p:nvPr/>
          </p:nvSpPr>
          <p:spPr bwMode="auto">
            <a:xfrm>
              <a:off x="1720851" y="954089"/>
              <a:ext cx="127000" cy="36513"/>
            </a:xfrm>
            <a:custGeom>
              <a:avLst/>
              <a:gdLst>
                <a:gd name="T0" fmla="*/ 0 w 34"/>
                <a:gd name="T1" fmla="*/ 6 h 10"/>
                <a:gd name="T2" fmla="*/ 1 w 34"/>
                <a:gd name="T3" fmla="*/ 5 h 10"/>
                <a:gd name="T4" fmla="*/ 16 w 34"/>
                <a:gd name="T5" fmla="*/ 1 h 10"/>
                <a:gd name="T6" fmla="*/ 29 w 34"/>
                <a:gd name="T7" fmla="*/ 2 h 10"/>
                <a:gd name="T8" fmla="*/ 32 w 34"/>
                <a:gd name="T9" fmla="*/ 2 h 10"/>
                <a:gd name="T10" fmla="*/ 33 w 34"/>
                <a:gd name="T11" fmla="*/ 4 h 10"/>
                <a:gd name="T12" fmla="*/ 27 w 34"/>
                <a:gd name="T13" fmla="*/ 7 h 10"/>
                <a:gd name="T14" fmla="*/ 3 w 34"/>
                <a:gd name="T15" fmla="*/ 10 h 10"/>
                <a:gd name="T16" fmla="*/ 2 w 34"/>
                <a:gd name="T17" fmla="*/ 10 h 10"/>
                <a:gd name="T18" fmla="*/ 0 w 34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10">
                  <a:moveTo>
                    <a:pt x="0" y="6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6" y="4"/>
                    <a:pt x="11" y="2"/>
                    <a:pt x="16" y="1"/>
                  </a:cubicBezTo>
                  <a:cubicBezTo>
                    <a:pt x="20" y="0"/>
                    <a:pt x="25" y="0"/>
                    <a:pt x="29" y="2"/>
                  </a:cubicBezTo>
                  <a:cubicBezTo>
                    <a:pt x="30" y="2"/>
                    <a:pt x="31" y="2"/>
                    <a:pt x="32" y="2"/>
                  </a:cubicBezTo>
                  <a:cubicBezTo>
                    <a:pt x="34" y="1"/>
                    <a:pt x="34" y="3"/>
                    <a:pt x="33" y="4"/>
                  </a:cubicBezTo>
                  <a:cubicBezTo>
                    <a:pt x="32" y="8"/>
                    <a:pt x="29" y="7"/>
                    <a:pt x="27" y="7"/>
                  </a:cubicBezTo>
                  <a:cubicBezTo>
                    <a:pt x="19" y="7"/>
                    <a:pt x="11" y="6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1" y="8"/>
                    <a:pt x="3" y="6"/>
                    <a:pt x="0" y="6"/>
                  </a:cubicBezTo>
                  <a:close/>
                </a:path>
              </a:pathLst>
            </a:custGeom>
            <a:solidFill>
              <a:srgbClr val="8C93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0" name="Freeform 2128"/>
            <p:cNvSpPr/>
            <p:nvPr/>
          </p:nvSpPr>
          <p:spPr bwMode="auto">
            <a:xfrm>
              <a:off x="1781176" y="946151"/>
              <a:ext cx="115888" cy="38100"/>
            </a:xfrm>
            <a:custGeom>
              <a:avLst/>
              <a:gdLst>
                <a:gd name="T0" fmla="*/ 16 w 31"/>
                <a:gd name="T1" fmla="*/ 7 h 10"/>
                <a:gd name="T2" fmla="*/ 16 w 31"/>
                <a:gd name="T3" fmla="*/ 4 h 10"/>
                <a:gd name="T4" fmla="*/ 0 w 31"/>
                <a:gd name="T5" fmla="*/ 3 h 10"/>
                <a:gd name="T6" fmla="*/ 21 w 31"/>
                <a:gd name="T7" fmla="*/ 3 h 10"/>
                <a:gd name="T8" fmla="*/ 31 w 31"/>
                <a:gd name="T9" fmla="*/ 5 h 10"/>
                <a:gd name="T10" fmla="*/ 25 w 31"/>
                <a:gd name="T11" fmla="*/ 10 h 10"/>
                <a:gd name="T12" fmla="*/ 16 w 31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0">
                  <a:moveTo>
                    <a:pt x="16" y="7"/>
                  </a:moveTo>
                  <a:cubicBezTo>
                    <a:pt x="16" y="6"/>
                    <a:pt x="17" y="4"/>
                    <a:pt x="16" y="4"/>
                  </a:cubicBezTo>
                  <a:cubicBezTo>
                    <a:pt x="11" y="5"/>
                    <a:pt x="6" y="2"/>
                    <a:pt x="0" y="3"/>
                  </a:cubicBezTo>
                  <a:cubicBezTo>
                    <a:pt x="7" y="0"/>
                    <a:pt x="14" y="3"/>
                    <a:pt x="21" y="3"/>
                  </a:cubicBezTo>
                  <a:cubicBezTo>
                    <a:pt x="24" y="4"/>
                    <a:pt x="28" y="3"/>
                    <a:pt x="31" y="5"/>
                  </a:cubicBezTo>
                  <a:cubicBezTo>
                    <a:pt x="29" y="7"/>
                    <a:pt x="27" y="9"/>
                    <a:pt x="25" y="10"/>
                  </a:cubicBezTo>
                  <a:cubicBezTo>
                    <a:pt x="22" y="10"/>
                    <a:pt x="19" y="9"/>
                    <a:pt x="16" y="7"/>
                  </a:cubicBezTo>
                  <a:close/>
                </a:path>
              </a:pathLst>
            </a:custGeom>
            <a:solidFill>
              <a:srgbClr val="97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1" name="Freeform 2129"/>
            <p:cNvSpPr/>
            <p:nvPr/>
          </p:nvSpPr>
          <p:spPr bwMode="auto">
            <a:xfrm>
              <a:off x="1916113" y="973139"/>
              <a:ext cx="74613" cy="47625"/>
            </a:xfrm>
            <a:custGeom>
              <a:avLst/>
              <a:gdLst>
                <a:gd name="T0" fmla="*/ 14 w 20"/>
                <a:gd name="T1" fmla="*/ 10 h 13"/>
                <a:gd name="T2" fmla="*/ 9 w 20"/>
                <a:gd name="T3" fmla="*/ 7 h 13"/>
                <a:gd name="T4" fmla="*/ 8 w 20"/>
                <a:gd name="T5" fmla="*/ 6 h 13"/>
                <a:gd name="T6" fmla="*/ 3 w 20"/>
                <a:gd name="T7" fmla="*/ 2 h 13"/>
                <a:gd name="T8" fmla="*/ 0 w 20"/>
                <a:gd name="T9" fmla="*/ 0 h 13"/>
                <a:gd name="T10" fmla="*/ 19 w 20"/>
                <a:gd name="T11" fmla="*/ 8 h 13"/>
                <a:gd name="T12" fmla="*/ 20 w 20"/>
                <a:gd name="T13" fmla="*/ 11 h 13"/>
                <a:gd name="T14" fmla="*/ 14 w 20"/>
                <a:gd name="T15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3">
                  <a:moveTo>
                    <a:pt x="14" y="10"/>
                  </a:moveTo>
                  <a:cubicBezTo>
                    <a:pt x="13" y="9"/>
                    <a:pt x="13" y="5"/>
                    <a:pt x="9" y="7"/>
                  </a:cubicBezTo>
                  <a:cubicBezTo>
                    <a:pt x="8" y="7"/>
                    <a:pt x="8" y="6"/>
                    <a:pt x="8" y="6"/>
                  </a:cubicBezTo>
                  <a:cubicBezTo>
                    <a:pt x="7" y="3"/>
                    <a:pt x="6" y="1"/>
                    <a:pt x="3" y="2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8" y="0"/>
                    <a:pt x="13" y="5"/>
                    <a:pt x="19" y="8"/>
                  </a:cubicBezTo>
                  <a:cubicBezTo>
                    <a:pt x="19" y="9"/>
                    <a:pt x="20" y="10"/>
                    <a:pt x="20" y="11"/>
                  </a:cubicBezTo>
                  <a:cubicBezTo>
                    <a:pt x="18" y="13"/>
                    <a:pt x="16" y="12"/>
                    <a:pt x="14" y="10"/>
                  </a:cubicBezTo>
                  <a:close/>
                </a:path>
              </a:pathLst>
            </a:custGeom>
            <a:solidFill>
              <a:srgbClr val="9C9E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2" name="Freeform 2130"/>
            <p:cNvSpPr/>
            <p:nvPr/>
          </p:nvSpPr>
          <p:spPr bwMode="auto">
            <a:xfrm>
              <a:off x="1897063" y="960439"/>
              <a:ext cx="11113" cy="15875"/>
            </a:xfrm>
            <a:custGeom>
              <a:avLst/>
              <a:gdLst>
                <a:gd name="T0" fmla="*/ 3 w 3"/>
                <a:gd name="T1" fmla="*/ 2 h 4"/>
                <a:gd name="T2" fmla="*/ 0 w 3"/>
                <a:gd name="T3" fmla="*/ 1 h 4"/>
                <a:gd name="T4" fmla="*/ 3 w 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0" y="4"/>
                    <a:pt x="0" y="1"/>
                  </a:cubicBezTo>
                  <a:cubicBezTo>
                    <a:pt x="1" y="1"/>
                    <a:pt x="2" y="0"/>
                    <a:pt x="3" y="2"/>
                  </a:cubicBezTo>
                  <a:close/>
                </a:path>
              </a:pathLst>
            </a:custGeom>
            <a:solidFill>
              <a:srgbClr val="9C9E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3" name="Freeform 2131"/>
            <p:cNvSpPr/>
            <p:nvPr/>
          </p:nvSpPr>
          <p:spPr bwMode="auto">
            <a:xfrm>
              <a:off x="1701801" y="968376"/>
              <a:ext cx="173038" cy="46038"/>
            </a:xfrm>
            <a:custGeom>
              <a:avLst/>
              <a:gdLst>
                <a:gd name="T0" fmla="*/ 37 w 46"/>
                <a:gd name="T1" fmla="*/ 1 h 12"/>
                <a:gd name="T2" fmla="*/ 46 w 46"/>
                <a:gd name="T3" fmla="*/ 4 h 12"/>
                <a:gd name="T4" fmla="*/ 37 w 46"/>
                <a:gd name="T5" fmla="*/ 8 h 12"/>
                <a:gd name="T6" fmla="*/ 30 w 46"/>
                <a:gd name="T7" fmla="*/ 10 h 12"/>
                <a:gd name="T8" fmla="*/ 12 w 46"/>
                <a:gd name="T9" fmla="*/ 12 h 12"/>
                <a:gd name="T10" fmla="*/ 1 w 46"/>
                <a:gd name="T11" fmla="*/ 8 h 12"/>
                <a:gd name="T12" fmla="*/ 4 w 46"/>
                <a:gd name="T13" fmla="*/ 6 h 12"/>
                <a:gd name="T14" fmla="*/ 7 w 46"/>
                <a:gd name="T15" fmla="*/ 6 h 12"/>
                <a:gd name="T16" fmla="*/ 22 w 46"/>
                <a:gd name="T17" fmla="*/ 2 h 12"/>
                <a:gd name="T18" fmla="*/ 34 w 46"/>
                <a:gd name="T19" fmla="*/ 0 h 12"/>
                <a:gd name="T20" fmla="*/ 37 w 46"/>
                <a:gd name="T21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12">
                  <a:moveTo>
                    <a:pt x="37" y="1"/>
                  </a:moveTo>
                  <a:cubicBezTo>
                    <a:pt x="40" y="2"/>
                    <a:pt x="43" y="2"/>
                    <a:pt x="46" y="4"/>
                  </a:cubicBezTo>
                  <a:cubicBezTo>
                    <a:pt x="44" y="6"/>
                    <a:pt x="40" y="7"/>
                    <a:pt x="37" y="8"/>
                  </a:cubicBezTo>
                  <a:cubicBezTo>
                    <a:pt x="35" y="10"/>
                    <a:pt x="33" y="10"/>
                    <a:pt x="30" y="10"/>
                  </a:cubicBezTo>
                  <a:cubicBezTo>
                    <a:pt x="24" y="10"/>
                    <a:pt x="18" y="9"/>
                    <a:pt x="12" y="12"/>
                  </a:cubicBezTo>
                  <a:cubicBezTo>
                    <a:pt x="9" y="8"/>
                    <a:pt x="4" y="10"/>
                    <a:pt x="1" y="8"/>
                  </a:cubicBezTo>
                  <a:cubicBezTo>
                    <a:pt x="0" y="6"/>
                    <a:pt x="4" y="8"/>
                    <a:pt x="4" y="6"/>
                  </a:cubicBezTo>
                  <a:cubicBezTo>
                    <a:pt x="5" y="4"/>
                    <a:pt x="6" y="5"/>
                    <a:pt x="7" y="6"/>
                  </a:cubicBezTo>
                  <a:cubicBezTo>
                    <a:pt x="12" y="3"/>
                    <a:pt x="17" y="1"/>
                    <a:pt x="22" y="2"/>
                  </a:cubicBezTo>
                  <a:cubicBezTo>
                    <a:pt x="26" y="2"/>
                    <a:pt x="30" y="3"/>
                    <a:pt x="34" y="0"/>
                  </a:cubicBezTo>
                  <a:cubicBezTo>
                    <a:pt x="35" y="2"/>
                    <a:pt x="36" y="3"/>
                    <a:pt x="37" y="1"/>
                  </a:cubicBezTo>
                  <a:close/>
                </a:path>
              </a:pathLst>
            </a:custGeom>
            <a:solidFill>
              <a:srgbClr val="7792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4" name="Freeform 2132"/>
            <p:cNvSpPr/>
            <p:nvPr/>
          </p:nvSpPr>
          <p:spPr bwMode="auto">
            <a:xfrm>
              <a:off x="1633538" y="1003301"/>
              <a:ext cx="82550" cy="77788"/>
            </a:xfrm>
            <a:custGeom>
              <a:avLst/>
              <a:gdLst>
                <a:gd name="T0" fmla="*/ 5 w 22"/>
                <a:gd name="T1" fmla="*/ 21 h 21"/>
                <a:gd name="T2" fmla="*/ 1 w 22"/>
                <a:gd name="T3" fmla="*/ 18 h 21"/>
                <a:gd name="T4" fmla="*/ 1 w 22"/>
                <a:gd name="T5" fmla="*/ 16 h 21"/>
                <a:gd name="T6" fmla="*/ 2 w 22"/>
                <a:gd name="T7" fmla="*/ 10 h 21"/>
                <a:gd name="T8" fmla="*/ 5 w 22"/>
                <a:gd name="T9" fmla="*/ 8 h 21"/>
                <a:gd name="T10" fmla="*/ 9 w 22"/>
                <a:gd name="T11" fmla="*/ 6 h 21"/>
                <a:gd name="T12" fmla="*/ 6 w 22"/>
                <a:gd name="T13" fmla="*/ 5 h 21"/>
                <a:gd name="T14" fmla="*/ 19 w 22"/>
                <a:gd name="T15" fmla="*/ 0 h 21"/>
                <a:gd name="T16" fmla="*/ 17 w 22"/>
                <a:gd name="T17" fmla="*/ 5 h 21"/>
                <a:gd name="T18" fmla="*/ 22 w 22"/>
                <a:gd name="T19" fmla="*/ 7 h 21"/>
                <a:gd name="T20" fmla="*/ 22 w 22"/>
                <a:gd name="T21" fmla="*/ 8 h 21"/>
                <a:gd name="T22" fmla="*/ 5 w 22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5" y="21"/>
                  </a:moveTo>
                  <a:cubicBezTo>
                    <a:pt x="4" y="20"/>
                    <a:pt x="5" y="17"/>
                    <a:pt x="1" y="18"/>
                  </a:cubicBezTo>
                  <a:cubicBezTo>
                    <a:pt x="0" y="18"/>
                    <a:pt x="1" y="17"/>
                    <a:pt x="1" y="16"/>
                  </a:cubicBezTo>
                  <a:cubicBezTo>
                    <a:pt x="2" y="14"/>
                    <a:pt x="3" y="12"/>
                    <a:pt x="2" y="10"/>
                  </a:cubicBezTo>
                  <a:cubicBezTo>
                    <a:pt x="3" y="9"/>
                    <a:pt x="4" y="9"/>
                    <a:pt x="5" y="8"/>
                  </a:cubicBezTo>
                  <a:cubicBezTo>
                    <a:pt x="6" y="7"/>
                    <a:pt x="8" y="6"/>
                    <a:pt x="9" y="6"/>
                  </a:cubicBezTo>
                  <a:cubicBezTo>
                    <a:pt x="8" y="6"/>
                    <a:pt x="7" y="6"/>
                    <a:pt x="6" y="5"/>
                  </a:cubicBezTo>
                  <a:cubicBezTo>
                    <a:pt x="10" y="2"/>
                    <a:pt x="14" y="1"/>
                    <a:pt x="19" y="0"/>
                  </a:cubicBezTo>
                  <a:cubicBezTo>
                    <a:pt x="19" y="3"/>
                    <a:pt x="16" y="3"/>
                    <a:pt x="17" y="5"/>
                  </a:cubicBezTo>
                  <a:cubicBezTo>
                    <a:pt x="18" y="7"/>
                    <a:pt x="20" y="6"/>
                    <a:pt x="22" y="7"/>
                  </a:cubicBezTo>
                  <a:cubicBezTo>
                    <a:pt x="22" y="7"/>
                    <a:pt x="22" y="8"/>
                    <a:pt x="22" y="8"/>
                  </a:cubicBezTo>
                  <a:cubicBezTo>
                    <a:pt x="16" y="12"/>
                    <a:pt x="12" y="19"/>
                    <a:pt x="5" y="21"/>
                  </a:cubicBezTo>
                  <a:close/>
                </a:path>
              </a:pathLst>
            </a:custGeom>
            <a:solidFill>
              <a:srgbClr val="789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5" name="Freeform 2133"/>
            <p:cNvSpPr/>
            <p:nvPr/>
          </p:nvSpPr>
          <p:spPr bwMode="auto">
            <a:xfrm>
              <a:off x="1685926" y="990601"/>
              <a:ext cx="52388" cy="42863"/>
            </a:xfrm>
            <a:custGeom>
              <a:avLst/>
              <a:gdLst>
                <a:gd name="T0" fmla="*/ 8 w 14"/>
                <a:gd name="T1" fmla="*/ 10 h 11"/>
                <a:gd name="T2" fmla="*/ 1 w 14"/>
                <a:gd name="T3" fmla="*/ 9 h 11"/>
                <a:gd name="T4" fmla="*/ 5 w 14"/>
                <a:gd name="T5" fmla="*/ 3 h 11"/>
                <a:gd name="T6" fmla="*/ 5 w 14"/>
                <a:gd name="T7" fmla="*/ 2 h 11"/>
                <a:gd name="T8" fmla="*/ 8 w 14"/>
                <a:gd name="T9" fmla="*/ 2 h 11"/>
                <a:gd name="T10" fmla="*/ 14 w 14"/>
                <a:gd name="T11" fmla="*/ 5 h 11"/>
                <a:gd name="T12" fmla="*/ 8 w 14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1">
                  <a:moveTo>
                    <a:pt x="8" y="10"/>
                  </a:moveTo>
                  <a:cubicBezTo>
                    <a:pt x="5" y="11"/>
                    <a:pt x="2" y="11"/>
                    <a:pt x="1" y="9"/>
                  </a:cubicBezTo>
                  <a:cubicBezTo>
                    <a:pt x="0" y="6"/>
                    <a:pt x="4" y="5"/>
                    <a:pt x="5" y="3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6" y="2"/>
                    <a:pt x="7" y="3"/>
                    <a:pt x="8" y="2"/>
                  </a:cubicBezTo>
                  <a:cubicBezTo>
                    <a:pt x="12" y="0"/>
                    <a:pt x="14" y="2"/>
                    <a:pt x="14" y="5"/>
                  </a:cubicBezTo>
                  <a:cubicBezTo>
                    <a:pt x="13" y="9"/>
                    <a:pt x="11" y="10"/>
                    <a:pt x="8" y="10"/>
                  </a:cubicBezTo>
                  <a:close/>
                </a:path>
              </a:pathLst>
            </a:custGeom>
            <a:solidFill>
              <a:srgbClr val="6B88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6" name="Freeform 2134"/>
            <p:cNvSpPr/>
            <p:nvPr/>
          </p:nvSpPr>
          <p:spPr bwMode="auto">
            <a:xfrm>
              <a:off x="1655763" y="979489"/>
              <a:ext cx="30163" cy="23813"/>
            </a:xfrm>
            <a:custGeom>
              <a:avLst/>
              <a:gdLst>
                <a:gd name="T0" fmla="*/ 0 w 8"/>
                <a:gd name="T1" fmla="*/ 6 h 6"/>
                <a:gd name="T2" fmla="*/ 2 w 8"/>
                <a:gd name="T3" fmla="*/ 2 h 6"/>
                <a:gd name="T4" fmla="*/ 8 w 8"/>
                <a:gd name="T5" fmla="*/ 1 h 6"/>
                <a:gd name="T6" fmla="*/ 0 w 8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cubicBezTo>
                    <a:pt x="1" y="5"/>
                    <a:pt x="2" y="3"/>
                    <a:pt x="2" y="2"/>
                  </a:cubicBezTo>
                  <a:cubicBezTo>
                    <a:pt x="4" y="1"/>
                    <a:pt x="6" y="0"/>
                    <a:pt x="8" y="1"/>
                  </a:cubicBezTo>
                  <a:cubicBezTo>
                    <a:pt x="6" y="3"/>
                    <a:pt x="3" y="5"/>
                    <a:pt x="0" y="6"/>
                  </a:cubicBezTo>
                  <a:close/>
                </a:path>
              </a:pathLst>
            </a:custGeom>
            <a:solidFill>
              <a:srgbClr val="F4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7" name="Freeform 2135"/>
            <p:cNvSpPr/>
            <p:nvPr/>
          </p:nvSpPr>
          <p:spPr bwMode="auto">
            <a:xfrm>
              <a:off x="1708151" y="976314"/>
              <a:ext cx="23813" cy="14288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4 h 4"/>
                <a:gd name="T4" fmla="*/ 0 w 6"/>
                <a:gd name="T5" fmla="*/ 2 h 4"/>
                <a:gd name="T6" fmla="*/ 2 w 6"/>
                <a:gd name="T7" fmla="*/ 1 h 4"/>
                <a:gd name="T8" fmla="*/ 3 w 6"/>
                <a:gd name="T9" fmla="*/ 0 h 4"/>
                <a:gd name="T10" fmla="*/ 3 w 6"/>
                <a:gd name="T11" fmla="*/ 0 h 4"/>
                <a:gd name="T12" fmla="*/ 5 w 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3" y="4"/>
                    <a:pt x="2" y="4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5" y="2"/>
                    <a:pt x="3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0"/>
                    <a:pt x="5" y="2"/>
                    <a:pt x="5" y="4"/>
                  </a:cubicBezTo>
                  <a:close/>
                </a:path>
              </a:pathLst>
            </a:custGeom>
            <a:solidFill>
              <a:srgbClr val="7C86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8" name="Freeform 2136"/>
            <p:cNvSpPr/>
            <p:nvPr/>
          </p:nvSpPr>
          <p:spPr bwMode="auto">
            <a:xfrm>
              <a:off x="1647826" y="1020764"/>
              <a:ext cx="26988" cy="12700"/>
            </a:xfrm>
            <a:custGeom>
              <a:avLst/>
              <a:gdLst>
                <a:gd name="T0" fmla="*/ 2 w 7"/>
                <a:gd name="T1" fmla="*/ 0 h 3"/>
                <a:gd name="T2" fmla="*/ 7 w 7"/>
                <a:gd name="T3" fmla="*/ 0 h 3"/>
                <a:gd name="T4" fmla="*/ 1 w 7"/>
                <a:gd name="T5" fmla="*/ 3 h 3"/>
                <a:gd name="T6" fmla="*/ 2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2" y="0"/>
                  </a:moveTo>
                  <a:cubicBezTo>
                    <a:pt x="4" y="0"/>
                    <a:pt x="5" y="0"/>
                    <a:pt x="7" y="0"/>
                  </a:cubicBezTo>
                  <a:cubicBezTo>
                    <a:pt x="5" y="2"/>
                    <a:pt x="4" y="3"/>
                    <a:pt x="1" y="3"/>
                  </a:cubicBezTo>
                  <a:cubicBezTo>
                    <a:pt x="1" y="2"/>
                    <a:pt x="0" y="0"/>
                    <a:pt x="2" y="0"/>
                  </a:cubicBezTo>
                  <a:close/>
                </a:path>
              </a:pathLst>
            </a:custGeom>
            <a:solidFill>
              <a:srgbClr val="899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79" name="Freeform 2137"/>
            <p:cNvSpPr/>
            <p:nvPr/>
          </p:nvSpPr>
          <p:spPr bwMode="auto">
            <a:xfrm>
              <a:off x="1524001" y="1368426"/>
              <a:ext cx="15875" cy="19050"/>
            </a:xfrm>
            <a:custGeom>
              <a:avLst/>
              <a:gdLst>
                <a:gd name="T0" fmla="*/ 3 w 4"/>
                <a:gd name="T1" fmla="*/ 2 h 5"/>
                <a:gd name="T2" fmla="*/ 2 w 4"/>
                <a:gd name="T3" fmla="*/ 5 h 5"/>
                <a:gd name="T4" fmla="*/ 0 w 4"/>
                <a:gd name="T5" fmla="*/ 2 h 5"/>
                <a:gd name="T6" fmla="*/ 3 w 4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3" y="2"/>
                  </a:moveTo>
                  <a:cubicBezTo>
                    <a:pt x="2" y="3"/>
                    <a:pt x="4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1" y="0"/>
                    <a:pt x="2" y="2"/>
                    <a:pt x="3" y="2"/>
                  </a:cubicBezTo>
                  <a:close/>
                </a:path>
              </a:pathLst>
            </a:custGeom>
            <a:solidFill>
              <a:srgbClr val="FE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0" name="Freeform 2138"/>
            <p:cNvSpPr/>
            <p:nvPr/>
          </p:nvSpPr>
          <p:spPr bwMode="auto">
            <a:xfrm>
              <a:off x="1592263" y="1474789"/>
              <a:ext cx="11113" cy="11113"/>
            </a:xfrm>
            <a:custGeom>
              <a:avLst/>
              <a:gdLst>
                <a:gd name="T0" fmla="*/ 3 w 3"/>
                <a:gd name="T1" fmla="*/ 2 h 3"/>
                <a:gd name="T2" fmla="*/ 0 w 3"/>
                <a:gd name="T3" fmla="*/ 3 h 3"/>
                <a:gd name="T4" fmla="*/ 1 w 3"/>
                <a:gd name="T5" fmla="*/ 0 h 3"/>
                <a:gd name="T6" fmla="*/ 3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2"/>
                    <a:pt x="1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F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1" name="Freeform 2139"/>
            <p:cNvSpPr/>
            <p:nvPr/>
          </p:nvSpPr>
          <p:spPr bwMode="auto">
            <a:xfrm>
              <a:off x="1584326" y="1119189"/>
              <a:ext cx="38100" cy="76200"/>
            </a:xfrm>
            <a:custGeom>
              <a:avLst/>
              <a:gdLst>
                <a:gd name="T0" fmla="*/ 9 w 10"/>
                <a:gd name="T1" fmla="*/ 5 h 20"/>
                <a:gd name="T2" fmla="*/ 5 w 10"/>
                <a:gd name="T3" fmla="*/ 14 h 20"/>
                <a:gd name="T4" fmla="*/ 0 w 10"/>
                <a:gd name="T5" fmla="*/ 20 h 20"/>
                <a:gd name="T6" fmla="*/ 2 w 10"/>
                <a:gd name="T7" fmla="*/ 16 h 20"/>
                <a:gd name="T8" fmla="*/ 1 w 10"/>
                <a:gd name="T9" fmla="*/ 11 h 20"/>
                <a:gd name="T10" fmla="*/ 2 w 10"/>
                <a:gd name="T11" fmla="*/ 8 h 20"/>
                <a:gd name="T12" fmla="*/ 5 w 10"/>
                <a:gd name="T13" fmla="*/ 0 h 20"/>
                <a:gd name="T14" fmla="*/ 6 w 10"/>
                <a:gd name="T15" fmla="*/ 1 h 20"/>
                <a:gd name="T16" fmla="*/ 9 w 10"/>
                <a:gd name="T17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0">
                  <a:moveTo>
                    <a:pt x="9" y="5"/>
                  </a:moveTo>
                  <a:cubicBezTo>
                    <a:pt x="9" y="9"/>
                    <a:pt x="7" y="12"/>
                    <a:pt x="5" y="14"/>
                  </a:cubicBezTo>
                  <a:cubicBezTo>
                    <a:pt x="4" y="17"/>
                    <a:pt x="2" y="19"/>
                    <a:pt x="0" y="20"/>
                  </a:cubicBezTo>
                  <a:cubicBezTo>
                    <a:pt x="0" y="18"/>
                    <a:pt x="1" y="18"/>
                    <a:pt x="2" y="16"/>
                  </a:cubicBezTo>
                  <a:cubicBezTo>
                    <a:pt x="3" y="14"/>
                    <a:pt x="3" y="12"/>
                    <a:pt x="1" y="11"/>
                  </a:cubicBezTo>
                  <a:cubicBezTo>
                    <a:pt x="2" y="10"/>
                    <a:pt x="2" y="9"/>
                    <a:pt x="2" y="8"/>
                  </a:cubicBezTo>
                  <a:cubicBezTo>
                    <a:pt x="5" y="6"/>
                    <a:pt x="2" y="2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2"/>
                    <a:pt x="10" y="2"/>
                    <a:pt x="9" y="5"/>
                  </a:cubicBezTo>
                  <a:close/>
                </a:path>
              </a:pathLst>
            </a:custGeom>
            <a:solidFill>
              <a:srgbClr val="727D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2" name="Freeform 2140"/>
            <p:cNvSpPr/>
            <p:nvPr/>
          </p:nvSpPr>
          <p:spPr bwMode="auto">
            <a:xfrm>
              <a:off x="1592263" y="1074739"/>
              <a:ext cx="49213" cy="52388"/>
            </a:xfrm>
            <a:custGeom>
              <a:avLst/>
              <a:gdLst>
                <a:gd name="T0" fmla="*/ 3 w 13"/>
                <a:gd name="T1" fmla="*/ 13 h 14"/>
                <a:gd name="T2" fmla="*/ 3 w 13"/>
                <a:gd name="T3" fmla="*/ 12 h 14"/>
                <a:gd name="T4" fmla="*/ 3 w 13"/>
                <a:gd name="T5" fmla="*/ 6 h 14"/>
                <a:gd name="T6" fmla="*/ 4 w 13"/>
                <a:gd name="T7" fmla="*/ 3 h 14"/>
                <a:gd name="T8" fmla="*/ 13 w 13"/>
                <a:gd name="T9" fmla="*/ 7 h 14"/>
                <a:gd name="T10" fmla="*/ 8 w 13"/>
                <a:gd name="T11" fmla="*/ 13 h 14"/>
                <a:gd name="T12" fmla="*/ 3 w 13"/>
                <a:gd name="T1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4">
                  <a:moveTo>
                    <a:pt x="3" y="13"/>
                  </a:moveTo>
                  <a:cubicBezTo>
                    <a:pt x="3" y="13"/>
                    <a:pt x="3" y="12"/>
                    <a:pt x="3" y="12"/>
                  </a:cubicBezTo>
                  <a:cubicBezTo>
                    <a:pt x="2" y="10"/>
                    <a:pt x="0" y="8"/>
                    <a:pt x="3" y="6"/>
                  </a:cubicBezTo>
                  <a:cubicBezTo>
                    <a:pt x="5" y="5"/>
                    <a:pt x="4" y="4"/>
                    <a:pt x="4" y="3"/>
                  </a:cubicBezTo>
                  <a:cubicBezTo>
                    <a:pt x="11" y="0"/>
                    <a:pt x="11" y="0"/>
                    <a:pt x="13" y="7"/>
                  </a:cubicBezTo>
                  <a:cubicBezTo>
                    <a:pt x="12" y="10"/>
                    <a:pt x="10" y="11"/>
                    <a:pt x="8" y="13"/>
                  </a:cubicBezTo>
                  <a:cubicBezTo>
                    <a:pt x="6" y="14"/>
                    <a:pt x="5" y="14"/>
                    <a:pt x="3" y="13"/>
                  </a:cubicBezTo>
                  <a:close/>
                </a:path>
              </a:pathLst>
            </a:custGeom>
            <a:solidFill>
              <a:srgbClr val="707C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3" name="Freeform 2141"/>
            <p:cNvSpPr/>
            <p:nvPr/>
          </p:nvSpPr>
          <p:spPr bwMode="auto">
            <a:xfrm>
              <a:off x="1587501" y="1149351"/>
              <a:ext cx="12700" cy="11113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1 h 3"/>
                <a:gd name="T4" fmla="*/ 0 w 3"/>
                <a:gd name="T5" fmla="*/ 3 h 3"/>
                <a:gd name="T6" fmla="*/ 1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0"/>
                    <a:pt x="3" y="1"/>
                    <a:pt x="2" y="1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0" y="2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5C63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4" name="Freeform 2142"/>
            <p:cNvSpPr/>
            <p:nvPr/>
          </p:nvSpPr>
          <p:spPr bwMode="auto">
            <a:xfrm>
              <a:off x="1636713" y="995364"/>
              <a:ext cx="238125" cy="169863"/>
            </a:xfrm>
            <a:custGeom>
              <a:avLst/>
              <a:gdLst>
                <a:gd name="T0" fmla="*/ 21 w 63"/>
                <a:gd name="T1" fmla="*/ 9 h 45"/>
                <a:gd name="T2" fmla="*/ 27 w 63"/>
                <a:gd name="T3" fmla="*/ 4 h 45"/>
                <a:gd name="T4" fmla="*/ 46 w 63"/>
                <a:gd name="T5" fmla="*/ 1 h 45"/>
                <a:gd name="T6" fmla="*/ 54 w 63"/>
                <a:gd name="T7" fmla="*/ 1 h 45"/>
                <a:gd name="T8" fmla="*/ 60 w 63"/>
                <a:gd name="T9" fmla="*/ 3 h 45"/>
                <a:gd name="T10" fmla="*/ 59 w 63"/>
                <a:gd name="T11" fmla="*/ 21 h 45"/>
                <a:gd name="T12" fmla="*/ 54 w 63"/>
                <a:gd name="T13" fmla="*/ 31 h 45"/>
                <a:gd name="T14" fmla="*/ 46 w 63"/>
                <a:gd name="T15" fmla="*/ 37 h 45"/>
                <a:gd name="T16" fmla="*/ 8 w 63"/>
                <a:gd name="T17" fmla="*/ 42 h 45"/>
                <a:gd name="T18" fmla="*/ 2 w 63"/>
                <a:gd name="T19" fmla="*/ 33 h 45"/>
                <a:gd name="T20" fmla="*/ 2 w 63"/>
                <a:gd name="T21" fmla="*/ 27 h 45"/>
                <a:gd name="T22" fmla="*/ 4 w 63"/>
                <a:gd name="T23" fmla="*/ 23 h 45"/>
                <a:gd name="T24" fmla="*/ 21 w 63"/>
                <a:gd name="T2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45">
                  <a:moveTo>
                    <a:pt x="21" y="9"/>
                  </a:moveTo>
                  <a:cubicBezTo>
                    <a:pt x="23" y="8"/>
                    <a:pt x="26" y="7"/>
                    <a:pt x="27" y="4"/>
                  </a:cubicBezTo>
                  <a:cubicBezTo>
                    <a:pt x="33" y="0"/>
                    <a:pt x="40" y="2"/>
                    <a:pt x="46" y="1"/>
                  </a:cubicBezTo>
                  <a:cubicBezTo>
                    <a:pt x="49" y="1"/>
                    <a:pt x="51" y="1"/>
                    <a:pt x="54" y="1"/>
                  </a:cubicBezTo>
                  <a:cubicBezTo>
                    <a:pt x="56" y="2"/>
                    <a:pt x="58" y="3"/>
                    <a:pt x="60" y="3"/>
                  </a:cubicBezTo>
                  <a:cubicBezTo>
                    <a:pt x="63" y="9"/>
                    <a:pt x="62" y="15"/>
                    <a:pt x="59" y="21"/>
                  </a:cubicBezTo>
                  <a:cubicBezTo>
                    <a:pt x="58" y="24"/>
                    <a:pt x="58" y="29"/>
                    <a:pt x="54" y="31"/>
                  </a:cubicBezTo>
                  <a:cubicBezTo>
                    <a:pt x="51" y="33"/>
                    <a:pt x="48" y="35"/>
                    <a:pt x="46" y="37"/>
                  </a:cubicBezTo>
                  <a:cubicBezTo>
                    <a:pt x="34" y="44"/>
                    <a:pt x="21" y="45"/>
                    <a:pt x="8" y="42"/>
                  </a:cubicBezTo>
                  <a:cubicBezTo>
                    <a:pt x="3" y="42"/>
                    <a:pt x="0" y="38"/>
                    <a:pt x="2" y="33"/>
                  </a:cubicBezTo>
                  <a:cubicBezTo>
                    <a:pt x="3" y="31"/>
                    <a:pt x="3" y="29"/>
                    <a:pt x="2" y="27"/>
                  </a:cubicBezTo>
                  <a:cubicBezTo>
                    <a:pt x="2" y="26"/>
                    <a:pt x="3" y="25"/>
                    <a:pt x="4" y="23"/>
                  </a:cubicBezTo>
                  <a:cubicBezTo>
                    <a:pt x="10" y="19"/>
                    <a:pt x="15" y="14"/>
                    <a:pt x="21" y="9"/>
                  </a:cubicBezTo>
                  <a:close/>
                </a:path>
              </a:pathLst>
            </a:custGeom>
            <a:solidFill>
              <a:srgbClr val="C2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5" name="Freeform 2143"/>
            <p:cNvSpPr/>
            <p:nvPr/>
          </p:nvSpPr>
          <p:spPr bwMode="auto">
            <a:xfrm>
              <a:off x="2028826" y="1014414"/>
              <a:ext cx="11113" cy="1111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2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0" y="2"/>
                  </a:cubicBezTo>
                  <a:cubicBezTo>
                    <a:pt x="2" y="0"/>
                    <a:pt x="2" y="2"/>
                    <a:pt x="3" y="3"/>
                  </a:cubicBezTo>
                  <a:close/>
                </a:path>
              </a:pathLst>
            </a:custGeom>
            <a:solidFill>
              <a:srgbClr val="FE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6" name="Freeform 2144"/>
            <p:cNvSpPr/>
            <p:nvPr/>
          </p:nvSpPr>
          <p:spPr bwMode="auto">
            <a:xfrm>
              <a:off x="1998663" y="1017589"/>
              <a:ext cx="41275" cy="46038"/>
            </a:xfrm>
            <a:custGeom>
              <a:avLst/>
              <a:gdLst>
                <a:gd name="T0" fmla="*/ 11 w 11"/>
                <a:gd name="T1" fmla="*/ 9 h 12"/>
                <a:gd name="T2" fmla="*/ 11 w 11"/>
                <a:gd name="T3" fmla="*/ 12 h 12"/>
                <a:gd name="T4" fmla="*/ 10 w 11"/>
                <a:gd name="T5" fmla="*/ 12 h 12"/>
                <a:gd name="T6" fmla="*/ 10 w 11"/>
                <a:gd name="T7" fmla="*/ 12 h 12"/>
                <a:gd name="T8" fmla="*/ 0 w 11"/>
                <a:gd name="T9" fmla="*/ 0 h 12"/>
                <a:gd name="T10" fmla="*/ 4 w 11"/>
                <a:gd name="T11" fmla="*/ 0 h 12"/>
                <a:gd name="T12" fmla="*/ 6 w 11"/>
                <a:gd name="T13" fmla="*/ 2 h 12"/>
                <a:gd name="T14" fmla="*/ 11 w 11"/>
                <a:gd name="T1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2">
                  <a:moveTo>
                    <a:pt x="11" y="9"/>
                  </a:moveTo>
                  <a:cubicBezTo>
                    <a:pt x="11" y="10"/>
                    <a:pt x="11" y="11"/>
                    <a:pt x="11" y="12"/>
                  </a:cubicBezTo>
                  <a:cubicBezTo>
                    <a:pt x="11" y="12"/>
                    <a:pt x="11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5" y="9"/>
                    <a:pt x="2" y="5"/>
                    <a:pt x="0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8" y="4"/>
                    <a:pt x="9" y="7"/>
                    <a:pt x="11" y="9"/>
                  </a:cubicBezTo>
                  <a:close/>
                </a:path>
              </a:pathLst>
            </a:custGeom>
            <a:solidFill>
              <a:srgbClr val="C8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7" name="Freeform 2145"/>
            <p:cNvSpPr/>
            <p:nvPr/>
          </p:nvSpPr>
          <p:spPr bwMode="auto">
            <a:xfrm>
              <a:off x="1946276" y="1006476"/>
              <a:ext cx="90488" cy="74613"/>
            </a:xfrm>
            <a:custGeom>
              <a:avLst/>
              <a:gdLst>
                <a:gd name="T0" fmla="*/ 14 w 24"/>
                <a:gd name="T1" fmla="*/ 3 h 20"/>
                <a:gd name="T2" fmla="*/ 24 w 24"/>
                <a:gd name="T3" fmla="*/ 15 h 20"/>
                <a:gd name="T4" fmla="*/ 20 w 24"/>
                <a:gd name="T5" fmla="*/ 15 h 20"/>
                <a:gd name="T6" fmla="*/ 19 w 24"/>
                <a:gd name="T7" fmla="*/ 15 h 20"/>
                <a:gd name="T8" fmla="*/ 12 w 24"/>
                <a:gd name="T9" fmla="*/ 11 h 20"/>
                <a:gd name="T10" fmla="*/ 11 w 24"/>
                <a:gd name="T11" fmla="*/ 10 h 20"/>
                <a:gd name="T12" fmla="*/ 11 w 24"/>
                <a:gd name="T13" fmla="*/ 11 h 20"/>
                <a:gd name="T14" fmla="*/ 11 w 24"/>
                <a:gd name="T15" fmla="*/ 20 h 20"/>
                <a:gd name="T16" fmla="*/ 2 w 24"/>
                <a:gd name="T17" fmla="*/ 6 h 20"/>
                <a:gd name="T18" fmla="*/ 0 w 24"/>
                <a:gd name="T19" fmla="*/ 1 h 20"/>
                <a:gd name="T20" fmla="*/ 6 w 24"/>
                <a:gd name="T21" fmla="*/ 1 h 20"/>
                <a:gd name="T22" fmla="*/ 12 w 24"/>
                <a:gd name="T23" fmla="*/ 2 h 20"/>
                <a:gd name="T24" fmla="*/ 14 w 24"/>
                <a:gd name="T25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20">
                  <a:moveTo>
                    <a:pt x="14" y="3"/>
                  </a:moveTo>
                  <a:cubicBezTo>
                    <a:pt x="18" y="7"/>
                    <a:pt x="20" y="12"/>
                    <a:pt x="24" y="15"/>
                  </a:cubicBezTo>
                  <a:cubicBezTo>
                    <a:pt x="23" y="16"/>
                    <a:pt x="22" y="15"/>
                    <a:pt x="20" y="15"/>
                  </a:cubicBezTo>
                  <a:cubicBezTo>
                    <a:pt x="20" y="15"/>
                    <a:pt x="20" y="15"/>
                    <a:pt x="19" y="15"/>
                  </a:cubicBezTo>
                  <a:cubicBezTo>
                    <a:pt x="16" y="15"/>
                    <a:pt x="15" y="10"/>
                    <a:pt x="12" y="11"/>
                  </a:cubicBezTo>
                  <a:cubicBezTo>
                    <a:pt x="11" y="10"/>
                    <a:pt x="11" y="11"/>
                    <a:pt x="11" y="10"/>
                  </a:cubicBezTo>
                  <a:cubicBezTo>
                    <a:pt x="11" y="10"/>
                    <a:pt x="11" y="10"/>
                    <a:pt x="11" y="11"/>
                  </a:cubicBezTo>
                  <a:cubicBezTo>
                    <a:pt x="14" y="14"/>
                    <a:pt x="11" y="17"/>
                    <a:pt x="11" y="20"/>
                  </a:cubicBezTo>
                  <a:cubicBezTo>
                    <a:pt x="8" y="15"/>
                    <a:pt x="6" y="10"/>
                    <a:pt x="2" y="6"/>
                  </a:cubicBezTo>
                  <a:cubicBezTo>
                    <a:pt x="1" y="5"/>
                    <a:pt x="1" y="3"/>
                    <a:pt x="0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8" y="2"/>
                    <a:pt x="10" y="2"/>
                    <a:pt x="12" y="2"/>
                  </a:cubicBezTo>
                  <a:cubicBezTo>
                    <a:pt x="13" y="3"/>
                    <a:pt x="14" y="3"/>
                    <a:pt x="14" y="3"/>
                  </a:cubicBezTo>
                  <a:close/>
                </a:path>
              </a:pathLst>
            </a:custGeom>
            <a:solidFill>
              <a:srgbClr val="737B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8" name="Oval 2146"/>
            <p:cNvSpPr>
              <a:spLocks noChangeArrowheads="1"/>
            </p:cNvSpPr>
            <p:nvPr/>
          </p:nvSpPr>
          <p:spPr bwMode="auto">
            <a:xfrm>
              <a:off x="2078038" y="998539"/>
              <a:ext cx="11113" cy="7938"/>
            </a:xfrm>
            <a:prstGeom prst="ellipse">
              <a:avLst/>
            </a:prstGeom>
            <a:solidFill>
              <a:srgbClr val="FE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89" name="Freeform 2147"/>
            <p:cNvSpPr/>
            <p:nvPr/>
          </p:nvSpPr>
          <p:spPr bwMode="auto">
            <a:xfrm>
              <a:off x="1979613" y="1039814"/>
              <a:ext cx="90488" cy="87313"/>
            </a:xfrm>
            <a:custGeom>
              <a:avLst/>
              <a:gdLst>
                <a:gd name="T0" fmla="*/ 11 w 24"/>
                <a:gd name="T1" fmla="*/ 6 h 23"/>
                <a:gd name="T2" fmla="*/ 15 w 24"/>
                <a:gd name="T3" fmla="*/ 6 h 23"/>
                <a:gd name="T4" fmla="*/ 15 w 24"/>
                <a:gd name="T5" fmla="*/ 6 h 23"/>
                <a:gd name="T6" fmla="*/ 21 w 24"/>
                <a:gd name="T7" fmla="*/ 12 h 23"/>
                <a:gd name="T8" fmla="*/ 24 w 24"/>
                <a:gd name="T9" fmla="*/ 15 h 23"/>
                <a:gd name="T10" fmla="*/ 18 w 24"/>
                <a:gd name="T11" fmla="*/ 22 h 23"/>
                <a:gd name="T12" fmla="*/ 5 w 24"/>
                <a:gd name="T13" fmla="*/ 15 h 23"/>
                <a:gd name="T14" fmla="*/ 2 w 24"/>
                <a:gd name="T15" fmla="*/ 13 h 23"/>
                <a:gd name="T16" fmla="*/ 2 w 24"/>
                <a:gd name="T17" fmla="*/ 13 h 23"/>
                <a:gd name="T18" fmla="*/ 2 w 24"/>
                <a:gd name="T19" fmla="*/ 11 h 23"/>
                <a:gd name="T20" fmla="*/ 0 w 24"/>
                <a:gd name="T21" fmla="*/ 0 h 23"/>
                <a:gd name="T22" fmla="*/ 7 w 24"/>
                <a:gd name="T23" fmla="*/ 1 h 23"/>
                <a:gd name="T24" fmla="*/ 11 w 24"/>
                <a:gd name="T25" fmla="*/ 6 h 23"/>
                <a:gd name="T26" fmla="*/ 11 w 24"/>
                <a:gd name="T27" fmla="*/ 6 h 23"/>
                <a:gd name="T28" fmla="*/ 11 w 24"/>
                <a:gd name="T29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23">
                  <a:moveTo>
                    <a:pt x="11" y="6"/>
                  </a:moveTo>
                  <a:cubicBezTo>
                    <a:pt x="13" y="4"/>
                    <a:pt x="14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7"/>
                    <a:pt x="18" y="10"/>
                    <a:pt x="21" y="12"/>
                  </a:cubicBezTo>
                  <a:cubicBezTo>
                    <a:pt x="22" y="13"/>
                    <a:pt x="23" y="14"/>
                    <a:pt x="24" y="15"/>
                  </a:cubicBezTo>
                  <a:cubicBezTo>
                    <a:pt x="24" y="22"/>
                    <a:pt x="23" y="23"/>
                    <a:pt x="18" y="22"/>
                  </a:cubicBezTo>
                  <a:cubicBezTo>
                    <a:pt x="12" y="22"/>
                    <a:pt x="8" y="20"/>
                    <a:pt x="5" y="15"/>
                  </a:cubicBezTo>
                  <a:cubicBezTo>
                    <a:pt x="4" y="13"/>
                    <a:pt x="2" y="15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1"/>
                    <a:pt x="2" y="11"/>
                  </a:cubicBezTo>
                  <a:cubicBezTo>
                    <a:pt x="0" y="7"/>
                    <a:pt x="5" y="3"/>
                    <a:pt x="0" y="0"/>
                  </a:cubicBezTo>
                  <a:cubicBezTo>
                    <a:pt x="2" y="0"/>
                    <a:pt x="5" y="2"/>
                    <a:pt x="7" y="1"/>
                  </a:cubicBezTo>
                  <a:cubicBezTo>
                    <a:pt x="6" y="4"/>
                    <a:pt x="9" y="5"/>
                    <a:pt x="11" y="6"/>
                  </a:cubicBezTo>
                  <a:cubicBezTo>
                    <a:pt x="11" y="6"/>
                    <a:pt x="12" y="6"/>
                    <a:pt x="11" y="6"/>
                  </a:cubicBezTo>
                  <a:cubicBezTo>
                    <a:pt x="12" y="6"/>
                    <a:pt x="11" y="6"/>
                    <a:pt x="11" y="6"/>
                  </a:cubicBezTo>
                  <a:close/>
                </a:path>
              </a:pathLst>
            </a:custGeom>
            <a:solidFill>
              <a:srgbClr val="6E74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0" name="Freeform 2148"/>
            <p:cNvSpPr/>
            <p:nvPr/>
          </p:nvSpPr>
          <p:spPr bwMode="auto">
            <a:xfrm>
              <a:off x="2036763" y="1063626"/>
              <a:ext cx="22225" cy="22225"/>
            </a:xfrm>
            <a:custGeom>
              <a:avLst/>
              <a:gdLst>
                <a:gd name="T0" fmla="*/ 6 w 6"/>
                <a:gd name="T1" fmla="*/ 6 h 6"/>
                <a:gd name="T2" fmla="*/ 0 w 6"/>
                <a:gd name="T3" fmla="*/ 0 h 6"/>
                <a:gd name="T4" fmla="*/ 1 w 6"/>
                <a:gd name="T5" fmla="*/ 0 h 6"/>
                <a:gd name="T6" fmla="*/ 6 w 6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6"/>
                  </a:moveTo>
                  <a:cubicBezTo>
                    <a:pt x="2" y="6"/>
                    <a:pt x="2" y="2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3" y="1"/>
                    <a:pt x="5" y="3"/>
                    <a:pt x="6" y="6"/>
                  </a:cubicBezTo>
                  <a:close/>
                </a:path>
              </a:pathLst>
            </a:custGeom>
            <a:solidFill>
              <a:srgbClr val="737B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1" name="Freeform 2149"/>
            <p:cNvSpPr/>
            <p:nvPr/>
          </p:nvSpPr>
          <p:spPr bwMode="auto">
            <a:xfrm>
              <a:off x="1889126" y="1190626"/>
              <a:ext cx="117475" cy="125413"/>
            </a:xfrm>
            <a:custGeom>
              <a:avLst/>
              <a:gdLst>
                <a:gd name="T0" fmla="*/ 1 w 31"/>
                <a:gd name="T1" fmla="*/ 20 h 33"/>
                <a:gd name="T2" fmla="*/ 10 w 31"/>
                <a:gd name="T3" fmla="*/ 8 h 33"/>
                <a:gd name="T4" fmla="*/ 28 w 31"/>
                <a:gd name="T5" fmla="*/ 7 h 33"/>
                <a:gd name="T6" fmla="*/ 29 w 31"/>
                <a:gd name="T7" fmla="*/ 21 h 33"/>
                <a:gd name="T8" fmla="*/ 22 w 31"/>
                <a:gd name="T9" fmla="*/ 33 h 33"/>
                <a:gd name="T10" fmla="*/ 21 w 31"/>
                <a:gd name="T11" fmla="*/ 33 h 33"/>
                <a:gd name="T12" fmla="*/ 21 w 31"/>
                <a:gd name="T13" fmla="*/ 32 h 33"/>
                <a:gd name="T14" fmla="*/ 15 w 31"/>
                <a:gd name="T15" fmla="*/ 24 h 33"/>
                <a:gd name="T16" fmla="*/ 5 w 31"/>
                <a:gd name="T17" fmla="*/ 22 h 33"/>
                <a:gd name="T18" fmla="*/ 0 w 31"/>
                <a:gd name="T19" fmla="*/ 21 h 33"/>
                <a:gd name="T20" fmla="*/ 1 w 31"/>
                <a:gd name="T21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33">
                  <a:moveTo>
                    <a:pt x="1" y="20"/>
                  </a:moveTo>
                  <a:cubicBezTo>
                    <a:pt x="4" y="16"/>
                    <a:pt x="7" y="12"/>
                    <a:pt x="10" y="8"/>
                  </a:cubicBezTo>
                  <a:cubicBezTo>
                    <a:pt x="16" y="1"/>
                    <a:pt x="23" y="0"/>
                    <a:pt x="28" y="7"/>
                  </a:cubicBezTo>
                  <a:cubicBezTo>
                    <a:pt x="31" y="11"/>
                    <a:pt x="30" y="16"/>
                    <a:pt x="29" y="21"/>
                  </a:cubicBezTo>
                  <a:cubicBezTo>
                    <a:pt x="29" y="26"/>
                    <a:pt x="26" y="30"/>
                    <a:pt x="22" y="33"/>
                  </a:cubicBezTo>
                  <a:cubicBezTo>
                    <a:pt x="22" y="33"/>
                    <a:pt x="21" y="33"/>
                    <a:pt x="21" y="33"/>
                  </a:cubicBezTo>
                  <a:cubicBezTo>
                    <a:pt x="21" y="33"/>
                    <a:pt x="21" y="32"/>
                    <a:pt x="21" y="32"/>
                  </a:cubicBezTo>
                  <a:cubicBezTo>
                    <a:pt x="19" y="29"/>
                    <a:pt x="20" y="25"/>
                    <a:pt x="15" y="24"/>
                  </a:cubicBezTo>
                  <a:cubicBezTo>
                    <a:pt x="11" y="23"/>
                    <a:pt x="8" y="21"/>
                    <a:pt x="5" y="22"/>
                  </a:cubicBezTo>
                  <a:cubicBezTo>
                    <a:pt x="3" y="22"/>
                    <a:pt x="2" y="22"/>
                    <a:pt x="0" y="21"/>
                  </a:cubicBezTo>
                  <a:cubicBezTo>
                    <a:pt x="0" y="21"/>
                    <a:pt x="0" y="20"/>
                    <a:pt x="1" y="20"/>
                  </a:cubicBezTo>
                  <a:close/>
                </a:path>
              </a:pathLst>
            </a:custGeom>
            <a:solidFill>
              <a:srgbClr val="A1F4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2" name="Freeform 2150"/>
            <p:cNvSpPr/>
            <p:nvPr/>
          </p:nvSpPr>
          <p:spPr bwMode="auto">
            <a:xfrm>
              <a:off x="1690688" y="1236664"/>
              <a:ext cx="203200" cy="74613"/>
            </a:xfrm>
            <a:custGeom>
              <a:avLst/>
              <a:gdLst>
                <a:gd name="T0" fmla="*/ 54 w 54"/>
                <a:gd name="T1" fmla="*/ 8 h 20"/>
                <a:gd name="T2" fmla="*/ 54 w 54"/>
                <a:gd name="T3" fmla="*/ 9 h 20"/>
                <a:gd name="T4" fmla="*/ 48 w 54"/>
                <a:gd name="T5" fmla="*/ 20 h 20"/>
                <a:gd name="T6" fmla="*/ 42 w 54"/>
                <a:gd name="T7" fmla="*/ 16 h 20"/>
                <a:gd name="T8" fmla="*/ 41 w 54"/>
                <a:gd name="T9" fmla="*/ 12 h 20"/>
                <a:gd name="T10" fmla="*/ 45 w 54"/>
                <a:gd name="T11" fmla="*/ 12 h 20"/>
                <a:gd name="T12" fmla="*/ 39 w 54"/>
                <a:gd name="T13" fmla="*/ 10 h 20"/>
                <a:gd name="T14" fmla="*/ 33 w 54"/>
                <a:gd name="T15" fmla="*/ 8 h 20"/>
                <a:gd name="T16" fmla="*/ 31 w 54"/>
                <a:gd name="T17" fmla="*/ 6 h 20"/>
                <a:gd name="T18" fmla="*/ 6 w 54"/>
                <a:gd name="T19" fmla="*/ 6 h 20"/>
                <a:gd name="T20" fmla="*/ 0 w 54"/>
                <a:gd name="T21" fmla="*/ 6 h 20"/>
                <a:gd name="T22" fmla="*/ 6 w 54"/>
                <a:gd name="T23" fmla="*/ 2 h 20"/>
                <a:gd name="T24" fmla="*/ 21 w 54"/>
                <a:gd name="T25" fmla="*/ 1 h 20"/>
                <a:gd name="T26" fmla="*/ 35 w 54"/>
                <a:gd name="T27" fmla="*/ 4 h 20"/>
                <a:gd name="T28" fmla="*/ 54 w 54"/>
                <a:gd name="T29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20">
                  <a:moveTo>
                    <a:pt x="54" y="8"/>
                  </a:moveTo>
                  <a:cubicBezTo>
                    <a:pt x="54" y="8"/>
                    <a:pt x="54" y="9"/>
                    <a:pt x="54" y="9"/>
                  </a:cubicBezTo>
                  <a:cubicBezTo>
                    <a:pt x="54" y="14"/>
                    <a:pt x="52" y="17"/>
                    <a:pt x="48" y="20"/>
                  </a:cubicBezTo>
                  <a:cubicBezTo>
                    <a:pt x="45" y="20"/>
                    <a:pt x="44" y="17"/>
                    <a:pt x="42" y="16"/>
                  </a:cubicBezTo>
                  <a:cubicBezTo>
                    <a:pt x="40" y="15"/>
                    <a:pt x="40" y="13"/>
                    <a:pt x="41" y="12"/>
                  </a:cubicBezTo>
                  <a:cubicBezTo>
                    <a:pt x="43" y="10"/>
                    <a:pt x="44" y="11"/>
                    <a:pt x="45" y="12"/>
                  </a:cubicBezTo>
                  <a:cubicBezTo>
                    <a:pt x="44" y="10"/>
                    <a:pt x="41" y="10"/>
                    <a:pt x="39" y="10"/>
                  </a:cubicBezTo>
                  <a:cubicBezTo>
                    <a:pt x="36" y="11"/>
                    <a:pt x="34" y="11"/>
                    <a:pt x="33" y="8"/>
                  </a:cubicBezTo>
                  <a:cubicBezTo>
                    <a:pt x="33" y="7"/>
                    <a:pt x="32" y="6"/>
                    <a:pt x="31" y="6"/>
                  </a:cubicBezTo>
                  <a:cubicBezTo>
                    <a:pt x="23" y="5"/>
                    <a:pt x="15" y="3"/>
                    <a:pt x="6" y="6"/>
                  </a:cubicBezTo>
                  <a:cubicBezTo>
                    <a:pt x="4" y="6"/>
                    <a:pt x="2" y="6"/>
                    <a:pt x="0" y="6"/>
                  </a:cubicBezTo>
                  <a:cubicBezTo>
                    <a:pt x="1" y="3"/>
                    <a:pt x="4" y="2"/>
                    <a:pt x="6" y="2"/>
                  </a:cubicBezTo>
                  <a:cubicBezTo>
                    <a:pt x="11" y="2"/>
                    <a:pt x="16" y="2"/>
                    <a:pt x="21" y="1"/>
                  </a:cubicBezTo>
                  <a:cubicBezTo>
                    <a:pt x="26" y="0"/>
                    <a:pt x="30" y="3"/>
                    <a:pt x="35" y="4"/>
                  </a:cubicBezTo>
                  <a:cubicBezTo>
                    <a:pt x="42" y="5"/>
                    <a:pt x="47" y="8"/>
                    <a:pt x="54" y="8"/>
                  </a:cubicBezTo>
                  <a:close/>
                </a:path>
              </a:pathLst>
            </a:custGeom>
            <a:solidFill>
              <a:srgbClr val="C8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3" name="Freeform 2151"/>
            <p:cNvSpPr/>
            <p:nvPr/>
          </p:nvSpPr>
          <p:spPr bwMode="auto">
            <a:xfrm>
              <a:off x="1987551" y="1081089"/>
              <a:ext cx="60325" cy="84138"/>
            </a:xfrm>
            <a:custGeom>
              <a:avLst/>
              <a:gdLst>
                <a:gd name="T0" fmla="*/ 0 w 16"/>
                <a:gd name="T1" fmla="*/ 2 h 22"/>
                <a:gd name="T2" fmla="*/ 4 w 16"/>
                <a:gd name="T3" fmla="*/ 4 h 22"/>
                <a:gd name="T4" fmla="*/ 13 w 16"/>
                <a:gd name="T5" fmla="*/ 10 h 22"/>
                <a:gd name="T6" fmla="*/ 16 w 16"/>
                <a:gd name="T7" fmla="*/ 11 h 22"/>
                <a:gd name="T8" fmla="*/ 15 w 16"/>
                <a:gd name="T9" fmla="*/ 17 h 22"/>
                <a:gd name="T10" fmla="*/ 12 w 16"/>
                <a:gd name="T11" fmla="*/ 21 h 22"/>
                <a:gd name="T12" fmla="*/ 10 w 16"/>
                <a:gd name="T13" fmla="*/ 21 h 22"/>
                <a:gd name="T14" fmla="*/ 5 w 16"/>
                <a:gd name="T15" fmla="*/ 11 h 22"/>
                <a:gd name="T16" fmla="*/ 0 w 16"/>
                <a:gd name="T17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22">
                  <a:moveTo>
                    <a:pt x="0" y="2"/>
                  </a:moveTo>
                  <a:cubicBezTo>
                    <a:pt x="2" y="2"/>
                    <a:pt x="3" y="0"/>
                    <a:pt x="4" y="4"/>
                  </a:cubicBezTo>
                  <a:cubicBezTo>
                    <a:pt x="6" y="7"/>
                    <a:pt x="10" y="9"/>
                    <a:pt x="13" y="10"/>
                  </a:cubicBezTo>
                  <a:cubicBezTo>
                    <a:pt x="14" y="10"/>
                    <a:pt x="15" y="10"/>
                    <a:pt x="16" y="11"/>
                  </a:cubicBezTo>
                  <a:cubicBezTo>
                    <a:pt x="11" y="12"/>
                    <a:pt x="15" y="15"/>
                    <a:pt x="15" y="17"/>
                  </a:cubicBezTo>
                  <a:cubicBezTo>
                    <a:pt x="16" y="20"/>
                    <a:pt x="15" y="22"/>
                    <a:pt x="12" y="21"/>
                  </a:cubicBezTo>
                  <a:cubicBezTo>
                    <a:pt x="11" y="21"/>
                    <a:pt x="10" y="21"/>
                    <a:pt x="10" y="21"/>
                  </a:cubicBezTo>
                  <a:cubicBezTo>
                    <a:pt x="11" y="15"/>
                    <a:pt x="6" y="15"/>
                    <a:pt x="5" y="11"/>
                  </a:cubicBezTo>
                  <a:cubicBezTo>
                    <a:pt x="3" y="8"/>
                    <a:pt x="0" y="6"/>
                    <a:pt x="0" y="2"/>
                  </a:cubicBezTo>
                  <a:close/>
                </a:path>
              </a:pathLst>
            </a:custGeom>
            <a:solidFill>
              <a:srgbClr val="8190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4" name="Freeform 2152"/>
            <p:cNvSpPr/>
            <p:nvPr/>
          </p:nvSpPr>
          <p:spPr bwMode="auto">
            <a:xfrm>
              <a:off x="1949451" y="1316039"/>
              <a:ext cx="23813" cy="25400"/>
            </a:xfrm>
            <a:custGeom>
              <a:avLst/>
              <a:gdLst>
                <a:gd name="T0" fmla="*/ 6 w 6"/>
                <a:gd name="T1" fmla="*/ 2 h 7"/>
                <a:gd name="T2" fmla="*/ 1 w 6"/>
                <a:gd name="T3" fmla="*/ 7 h 7"/>
                <a:gd name="T4" fmla="*/ 6 w 6"/>
                <a:gd name="T5" fmla="*/ 0 h 7"/>
                <a:gd name="T6" fmla="*/ 6 w 6"/>
                <a:gd name="T7" fmla="*/ 0 h 7"/>
                <a:gd name="T8" fmla="*/ 6 w 6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6" y="2"/>
                  </a:moveTo>
                  <a:cubicBezTo>
                    <a:pt x="4" y="3"/>
                    <a:pt x="4" y="7"/>
                    <a:pt x="1" y="7"/>
                  </a:cubicBezTo>
                  <a:cubicBezTo>
                    <a:pt x="0" y="2"/>
                    <a:pt x="1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2"/>
                  </a:cubicBezTo>
                  <a:close/>
                </a:path>
              </a:pathLst>
            </a:custGeom>
            <a:solidFill>
              <a:srgbClr val="A1F4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5" name="Freeform 2153"/>
            <p:cNvSpPr/>
            <p:nvPr/>
          </p:nvSpPr>
          <p:spPr bwMode="auto">
            <a:xfrm>
              <a:off x="1817688" y="1141414"/>
              <a:ext cx="11113" cy="7938"/>
            </a:xfrm>
            <a:custGeom>
              <a:avLst/>
              <a:gdLst>
                <a:gd name="T0" fmla="*/ 3 w 3"/>
                <a:gd name="T1" fmla="*/ 1 h 2"/>
                <a:gd name="T2" fmla="*/ 2 w 3"/>
                <a:gd name="T3" fmla="*/ 1 h 2"/>
                <a:gd name="T4" fmla="*/ 0 w 3"/>
                <a:gd name="T5" fmla="*/ 0 h 2"/>
                <a:gd name="T6" fmla="*/ 1 w 3"/>
                <a:gd name="T7" fmla="*/ 0 h 2"/>
                <a:gd name="T8" fmla="*/ 3 w 3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3" y="1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DCFB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6" name="Freeform 2154"/>
            <p:cNvSpPr/>
            <p:nvPr/>
          </p:nvSpPr>
          <p:spPr bwMode="auto">
            <a:xfrm>
              <a:off x="1655763" y="1244601"/>
              <a:ext cx="274638" cy="184150"/>
            </a:xfrm>
            <a:custGeom>
              <a:avLst/>
              <a:gdLst>
                <a:gd name="T0" fmla="*/ 9 w 73"/>
                <a:gd name="T1" fmla="*/ 4 h 49"/>
                <a:gd name="T2" fmla="*/ 35 w 73"/>
                <a:gd name="T3" fmla="*/ 2 h 49"/>
                <a:gd name="T4" fmla="*/ 41 w 73"/>
                <a:gd name="T5" fmla="*/ 3 h 49"/>
                <a:gd name="T6" fmla="*/ 44 w 73"/>
                <a:gd name="T7" fmla="*/ 5 h 49"/>
                <a:gd name="T8" fmla="*/ 47 w 73"/>
                <a:gd name="T9" fmla="*/ 7 h 49"/>
                <a:gd name="T10" fmla="*/ 57 w 73"/>
                <a:gd name="T11" fmla="*/ 12 h 49"/>
                <a:gd name="T12" fmla="*/ 53 w 73"/>
                <a:gd name="T13" fmla="*/ 11 h 49"/>
                <a:gd name="T14" fmla="*/ 51 w 73"/>
                <a:gd name="T15" fmla="*/ 10 h 49"/>
                <a:gd name="T16" fmla="*/ 51 w 73"/>
                <a:gd name="T17" fmla="*/ 13 h 49"/>
                <a:gd name="T18" fmla="*/ 57 w 73"/>
                <a:gd name="T19" fmla="*/ 17 h 49"/>
                <a:gd name="T20" fmla="*/ 55 w 73"/>
                <a:gd name="T21" fmla="*/ 22 h 49"/>
                <a:gd name="T22" fmla="*/ 48 w 73"/>
                <a:gd name="T23" fmla="*/ 27 h 49"/>
                <a:gd name="T24" fmla="*/ 46 w 73"/>
                <a:gd name="T25" fmla="*/ 29 h 49"/>
                <a:gd name="T26" fmla="*/ 49 w 73"/>
                <a:gd name="T27" fmla="*/ 31 h 49"/>
                <a:gd name="T28" fmla="*/ 65 w 73"/>
                <a:gd name="T29" fmla="*/ 30 h 49"/>
                <a:gd name="T30" fmla="*/ 70 w 73"/>
                <a:gd name="T31" fmla="*/ 30 h 49"/>
                <a:gd name="T32" fmla="*/ 68 w 73"/>
                <a:gd name="T33" fmla="*/ 36 h 49"/>
                <a:gd name="T34" fmla="*/ 73 w 73"/>
                <a:gd name="T35" fmla="*/ 42 h 49"/>
                <a:gd name="T36" fmla="*/ 62 w 73"/>
                <a:gd name="T37" fmla="*/ 46 h 49"/>
                <a:gd name="T38" fmla="*/ 41 w 73"/>
                <a:gd name="T39" fmla="*/ 47 h 49"/>
                <a:gd name="T40" fmla="*/ 18 w 73"/>
                <a:gd name="T41" fmla="*/ 42 h 49"/>
                <a:gd name="T42" fmla="*/ 4 w 73"/>
                <a:gd name="T43" fmla="*/ 31 h 49"/>
                <a:gd name="T44" fmla="*/ 2 w 73"/>
                <a:gd name="T45" fmla="*/ 16 h 49"/>
                <a:gd name="T46" fmla="*/ 5 w 73"/>
                <a:gd name="T47" fmla="*/ 8 h 49"/>
                <a:gd name="T48" fmla="*/ 9 w 73"/>
                <a:gd name="T49" fmla="*/ 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3" h="49">
                  <a:moveTo>
                    <a:pt x="9" y="4"/>
                  </a:moveTo>
                  <a:cubicBezTo>
                    <a:pt x="17" y="2"/>
                    <a:pt x="26" y="0"/>
                    <a:pt x="35" y="2"/>
                  </a:cubicBezTo>
                  <a:cubicBezTo>
                    <a:pt x="37" y="3"/>
                    <a:pt x="38" y="4"/>
                    <a:pt x="41" y="3"/>
                  </a:cubicBezTo>
                  <a:cubicBezTo>
                    <a:pt x="42" y="2"/>
                    <a:pt x="44" y="4"/>
                    <a:pt x="44" y="5"/>
                  </a:cubicBezTo>
                  <a:cubicBezTo>
                    <a:pt x="43" y="10"/>
                    <a:pt x="47" y="5"/>
                    <a:pt x="47" y="7"/>
                  </a:cubicBezTo>
                  <a:cubicBezTo>
                    <a:pt x="52" y="5"/>
                    <a:pt x="54" y="8"/>
                    <a:pt x="57" y="12"/>
                  </a:cubicBezTo>
                  <a:cubicBezTo>
                    <a:pt x="55" y="12"/>
                    <a:pt x="53" y="12"/>
                    <a:pt x="53" y="11"/>
                  </a:cubicBezTo>
                  <a:cubicBezTo>
                    <a:pt x="52" y="11"/>
                    <a:pt x="53" y="9"/>
                    <a:pt x="51" y="10"/>
                  </a:cubicBezTo>
                  <a:cubicBezTo>
                    <a:pt x="50" y="11"/>
                    <a:pt x="50" y="13"/>
                    <a:pt x="51" y="13"/>
                  </a:cubicBezTo>
                  <a:cubicBezTo>
                    <a:pt x="54" y="14"/>
                    <a:pt x="55" y="17"/>
                    <a:pt x="57" y="17"/>
                  </a:cubicBezTo>
                  <a:cubicBezTo>
                    <a:pt x="58" y="20"/>
                    <a:pt x="56" y="21"/>
                    <a:pt x="55" y="22"/>
                  </a:cubicBezTo>
                  <a:cubicBezTo>
                    <a:pt x="52" y="24"/>
                    <a:pt x="50" y="25"/>
                    <a:pt x="48" y="27"/>
                  </a:cubicBezTo>
                  <a:cubicBezTo>
                    <a:pt x="47" y="28"/>
                    <a:pt x="45" y="28"/>
                    <a:pt x="46" y="29"/>
                  </a:cubicBezTo>
                  <a:cubicBezTo>
                    <a:pt x="46" y="30"/>
                    <a:pt x="47" y="30"/>
                    <a:pt x="49" y="31"/>
                  </a:cubicBezTo>
                  <a:cubicBezTo>
                    <a:pt x="54" y="31"/>
                    <a:pt x="59" y="31"/>
                    <a:pt x="65" y="30"/>
                  </a:cubicBezTo>
                  <a:cubicBezTo>
                    <a:pt x="67" y="29"/>
                    <a:pt x="69" y="29"/>
                    <a:pt x="70" y="30"/>
                  </a:cubicBezTo>
                  <a:cubicBezTo>
                    <a:pt x="70" y="33"/>
                    <a:pt x="73" y="36"/>
                    <a:pt x="68" y="36"/>
                  </a:cubicBezTo>
                  <a:cubicBezTo>
                    <a:pt x="69" y="39"/>
                    <a:pt x="72" y="40"/>
                    <a:pt x="73" y="42"/>
                  </a:cubicBezTo>
                  <a:cubicBezTo>
                    <a:pt x="69" y="43"/>
                    <a:pt x="65" y="44"/>
                    <a:pt x="62" y="46"/>
                  </a:cubicBezTo>
                  <a:cubicBezTo>
                    <a:pt x="55" y="49"/>
                    <a:pt x="48" y="47"/>
                    <a:pt x="41" y="47"/>
                  </a:cubicBezTo>
                  <a:cubicBezTo>
                    <a:pt x="33" y="47"/>
                    <a:pt x="26" y="44"/>
                    <a:pt x="18" y="42"/>
                  </a:cubicBezTo>
                  <a:cubicBezTo>
                    <a:pt x="13" y="41"/>
                    <a:pt x="7" y="37"/>
                    <a:pt x="4" y="31"/>
                  </a:cubicBezTo>
                  <a:cubicBezTo>
                    <a:pt x="1" y="26"/>
                    <a:pt x="0" y="21"/>
                    <a:pt x="2" y="16"/>
                  </a:cubicBezTo>
                  <a:cubicBezTo>
                    <a:pt x="3" y="13"/>
                    <a:pt x="4" y="11"/>
                    <a:pt x="5" y="8"/>
                  </a:cubicBezTo>
                  <a:cubicBezTo>
                    <a:pt x="5" y="6"/>
                    <a:pt x="6" y="4"/>
                    <a:pt x="9" y="4"/>
                  </a:cubicBezTo>
                  <a:close/>
                </a:path>
              </a:pathLst>
            </a:custGeom>
            <a:solidFill>
              <a:srgbClr val="BCF7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7" name="Freeform 2155"/>
            <p:cNvSpPr/>
            <p:nvPr/>
          </p:nvSpPr>
          <p:spPr bwMode="auto">
            <a:xfrm>
              <a:off x="1833563" y="1263651"/>
              <a:ext cx="139700" cy="104775"/>
            </a:xfrm>
            <a:custGeom>
              <a:avLst/>
              <a:gdLst>
                <a:gd name="T0" fmla="*/ 23 w 37"/>
                <a:gd name="T1" fmla="*/ 25 h 28"/>
                <a:gd name="T2" fmla="*/ 5 w 37"/>
                <a:gd name="T3" fmla="*/ 27 h 28"/>
                <a:gd name="T4" fmla="*/ 0 w 37"/>
                <a:gd name="T5" fmla="*/ 26 h 28"/>
                <a:gd name="T6" fmla="*/ 5 w 37"/>
                <a:gd name="T7" fmla="*/ 25 h 28"/>
                <a:gd name="T8" fmla="*/ 8 w 37"/>
                <a:gd name="T9" fmla="*/ 19 h 28"/>
                <a:gd name="T10" fmla="*/ 7 w 37"/>
                <a:gd name="T11" fmla="*/ 17 h 28"/>
                <a:gd name="T12" fmla="*/ 10 w 37"/>
                <a:gd name="T13" fmla="*/ 12 h 28"/>
                <a:gd name="T14" fmla="*/ 16 w 37"/>
                <a:gd name="T15" fmla="*/ 2 h 28"/>
                <a:gd name="T16" fmla="*/ 34 w 37"/>
                <a:gd name="T17" fmla="*/ 5 h 28"/>
                <a:gd name="T18" fmla="*/ 36 w 37"/>
                <a:gd name="T19" fmla="*/ 9 h 28"/>
                <a:gd name="T20" fmla="*/ 37 w 37"/>
                <a:gd name="T21" fmla="*/ 14 h 28"/>
                <a:gd name="T22" fmla="*/ 32 w 37"/>
                <a:gd name="T23" fmla="*/ 21 h 28"/>
                <a:gd name="T24" fmla="*/ 23 w 37"/>
                <a:gd name="T25" fmla="*/ 2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28">
                  <a:moveTo>
                    <a:pt x="23" y="25"/>
                  </a:moveTo>
                  <a:cubicBezTo>
                    <a:pt x="17" y="26"/>
                    <a:pt x="11" y="28"/>
                    <a:pt x="5" y="27"/>
                  </a:cubicBezTo>
                  <a:cubicBezTo>
                    <a:pt x="3" y="27"/>
                    <a:pt x="2" y="28"/>
                    <a:pt x="0" y="26"/>
                  </a:cubicBezTo>
                  <a:cubicBezTo>
                    <a:pt x="1" y="25"/>
                    <a:pt x="3" y="25"/>
                    <a:pt x="5" y="25"/>
                  </a:cubicBezTo>
                  <a:cubicBezTo>
                    <a:pt x="9" y="24"/>
                    <a:pt x="9" y="24"/>
                    <a:pt x="8" y="19"/>
                  </a:cubicBezTo>
                  <a:cubicBezTo>
                    <a:pt x="8" y="19"/>
                    <a:pt x="7" y="18"/>
                    <a:pt x="7" y="17"/>
                  </a:cubicBezTo>
                  <a:cubicBezTo>
                    <a:pt x="8" y="15"/>
                    <a:pt x="9" y="14"/>
                    <a:pt x="10" y="12"/>
                  </a:cubicBezTo>
                  <a:cubicBezTo>
                    <a:pt x="13" y="9"/>
                    <a:pt x="14" y="6"/>
                    <a:pt x="16" y="2"/>
                  </a:cubicBezTo>
                  <a:cubicBezTo>
                    <a:pt x="22" y="0"/>
                    <a:pt x="28" y="3"/>
                    <a:pt x="34" y="5"/>
                  </a:cubicBezTo>
                  <a:cubicBezTo>
                    <a:pt x="35" y="5"/>
                    <a:pt x="36" y="7"/>
                    <a:pt x="36" y="9"/>
                  </a:cubicBezTo>
                  <a:cubicBezTo>
                    <a:pt x="36" y="11"/>
                    <a:pt x="36" y="12"/>
                    <a:pt x="37" y="14"/>
                  </a:cubicBezTo>
                  <a:cubicBezTo>
                    <a:pt x="35" y="16"/>
                    <a:pt x="32" y="17"/>
                    <a:pt x="32" y="21"/>
                  </a:cubicBezTo>
                  <a:cubicBezTo>
                    <a:pt x="30" y="23"/>
                    <a:pt x="27" y="25"/>
                    <a:pt x="23" y="25"/>
                  </a:cubicBezTo>
                  <a:close/>
                </a:path>
              </a:pathLst>
            </a:custGeom>
            <a:solidFill>
              <a:srgbClr val="89F1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8" name="Freeform 2156"/>
            <p:cNvSpPr/>
            <p:nvPr/>
          </p:nvSpPr>
          <p:spPr bwMode="auto">
            <a:xfrm>
              <a:off x="1647826" y="1304926"/>
              <a:ext cx="241300" cy="131763"/>
            </a:xfrm>
            <a:custGeom>
              <a:avLst/>
              <a:gdLst>
                <a:gd name="T0" fmla="*/ 4 w 64"/>
                <a:gd name="T1" fmla="*/ 0 h 35"/>
                <a:gd name="T2" fmla="*/ 4 w 64"/>
                <a:gd name="T3" fmla="*/ 9 h 35"/>
                <a:gd name="T4" fmla="*/ 14 w 64"/>
                <a:gd name="T5" fmla="*/ 21 h 35"/>
                <a:gd name="T6" fmla="*/ 16 w 64"/>
                <a:gd name="T7" fmla="*/ 22 h 35"/>
                <a:gd name="T8" fmla="*/ 29 w 64"/>
                <a:gd name="T9" fmla="*/ 27 h 35"/>
                <a:gd name="T10" fmla="*/ 31 w 64"/>
                <a:gd name="T11" fmla="*/ 27 h 35"/>
                <a:gd name="T12" fmla="*/ 35 w 64"/>
                <a:gd name="T13" fmla="*/ 29 h 35"/>
                <a:gd name="T14" fmla="*/ 51 w 64"/>
                <a:gd name="T15" fmla="*/ 30 h 35"/>
                <a:gd name="T16" fmla="*/ 54 w 64"/>
                <a:gd name="T17" fmla="*/ 30 h 35"/>
                <a:gd name="T18" fmla="*/ 60 w 64"/>
                <a:gd name="T19" fmla="*/ 30 h 35"/>
                <a:gd name="T20" fmla="*/ 64 w 64"/>
                <a:gd name="T21" fmla="*/ 30 h 35"/>
                <a:gd name="T22" fmla="*/ 52 w 64"/>
                <a:gd name="T23" fmla="*/ 35 h 35"/>
                <a:gd name="T24" fmla="*/ 51 w 64"/>
                <a:gd name="T25" fmla="*/ 33 h 35"/>
                <a:gd name="T26" fmla="*/ 32 w 64"/>
                <a:gd name="T27" fmla="*/ 33 h 35"/>
                <a:gd name="T28" fmla="*/ 22 w 64"/>
                <a:gd name="T29" fmla="*/ 28 h 35"/>
                <a:gd name="T30" fmla="*/ 2 w 64"/>
                <a:gd name="T31" fmla="*/ 12 h 35"/>
                <a:gd name="T32" fmla="*/ 4 w 64"/>
                <a:gd name="T3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35">
                  <a:moveTo>
                    <a:pt x="4" y="0"/>
                  </a:moveTo>
                  <a:cubicBezTo>
                    <a:pt x="5" y="3"/>
                    <a:pt x="3" y="6"/>
                    <a:pt x="4" y="9"/>
                  </a:cubicBezTo>
                  <a:cubicBezTo>
                    <a:pt x="7" y="14"/>
                    <a:pt x="8" y="19"/>
                    <a:pt x="14" y="21"/>
                  </a:cubicBezTo>
                  <a:cubicBezTo>
                    <a:pt x="14" y="21"/>
                    <a:pt x="16" y="22"/>
                    <a:pt x="16" y="22"/>
                  </a:cubicBezTo>
                  <a:cubicBezTo>
                    <a:pt x="19" y="28"/>
                    <a:pt x="24" y="26"/>
                    <a:pt x="29" y="27"/>
                  </a:cubicBezTo>
                  <a:cubicBezTo>
                    <a:pt x="30" y="27"/>
                    <a:pt x="31" y="26"/>
                    <a:pt x="31" y="27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40" y="29"/>
                    <a:pt x="46" y="31"/>
                    <a:pt x="51" y="30"/>
                  </a:cubicBezTo>
                  <a:cubicBezTo>
                    <a:pt x="52" y="30"/>
                    <a:pt x="53" y="30"/>
                    <a:pt x="54" y="30"/>
                  </a:cubicBezTo>
                  <a:cubicBezTo>
                    <a:pt x="56" y="32"/>
                    <a:pt x="58" y="32"/>
                    <a:pt x="60" y="30"/>
                  </a:cubicBezTo>
                  <a:cubicBezTo>
                    <a:pt x="61" y="28"/>
                    <a:pt x="63" y="28"/>
                    <a:pt x="64" y="30"/>
                  </a:cubicBezTo>
                  <a:cubicBezTo>
                    <a:pt x="61" y="33"/>
                    <a:pt x="56" y="33"/>
                    <a:pt x="52" y="35"/>
                  </a:cubicBezTo>
                  <a:cubicBezTo>
                    <a:pt x="52" y="34"/>
                    <a:pt x="52" y="33"/>
                    <a:pt x="51" y="33"/>
                  </a:cubicBezTo>
                  <a:cubicBezTo>
                    <a:pt x="45" y="34"/>
                    <a:pt x="38" y="33"/>
                    <a:pt x="32" y="33"/>
                  </a:cubicBezTo>
                  <a:cubicBezTo>
                    <a:pt x="30" y="29"/>
                    <a:pt x="25" y="29"/>
                    <a:pt x="22" y="28"/>
                  </a:cubicBezTo>
                  <a:cubicBezTo>
                    <a:pt x="13" y="25"/>
                    <a:pt x="6" y="20"/>
                    <a:pt x="2" y="12"/>
                  </a:cubicBezTo>
                  <a:cubicBezTo>
                    <a:pt x="0" y="8"/>
                    <a:pt x="1" y="4"/>
                    <a:pt x="4" y="0"/>
                  </a:cubicBezTo>
                  <a:close/>
                </a:path>
              </a:pathLst>
            </a:custGeom>
            <a:solidFill>
              <a:srgbClr val="CCF8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499" name="Freeform 2157"/>
            <p:cNvSpPr/>
            <p:nvPr/>
          </p:nvSpPr>
          <p:spPr bwMode="auto">
            <a:xfrm>
              <a:off x="1603376" y="1123951"/>
              <a:ext cx="19050" cy="14288"/>
            </a:xfrm>
            <a:custGeom>
              <a:avLst/>
              <a:gdLst>
                <a:gd name="T0" fmla="*/ 0 w 5"/>
                <a:gd name="T1" fmla="*/ 0 h 4"/>
                <a:gd name="T2" fmla="*/ 5 w 5"/>
                <a:gd name="T3" fmla="*/ 0 h 4"/>
                <a:gd name="T4" fmla="*/ 4 w 5"/>
                <a:gd name="T5" fmla="*/ 4 h 4"/>
                <a:gd name="T6" fmla="*/ 0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5" y="1"/>
                    <a:pt x="5" y="3"/>
                    <a:pt x="4" y="4"/>
                  </a:cubicBezTo>
                  <a:cubicBezTo>
                    <a:pt x="4" y="1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7E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0" name="Freeform 2158"/>
            <p:cNvSpPr/>
            <p:nvPr/>
          </p:nvSpPr>
          <p:spPr bwMode="auto">
            <a:xfrm>
              <a:off x="2014538" y="1063626"/>
              <a:ext cx="14288" cy="6350"/>
            </a:xfrm>
            <a:custGeom>
              <a:avLst/>
              <a:gdLst>
                <a:gd name="T0" fmla="*/ 2 w 4"/>
                <a:gd name="T1" fmla="*/ 0 h 2"/>
                <a:gd name="T2" fmla="*/ 3 w 4"/>
                <a:gd name="T3" fmla="*/ 1 h 2"/>
                <a:gd name="T4" fmla="*/ 1 w 4"/>
                <a:gd name="T5" fmla="*/ 2 h 2"/>
                <a:gd name="T6" fmla="*/ 2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3" y="0"/>
                    <a:pt x="4" y="1"/>
                    <a:pt x="3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0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737B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1" name="Freeform 2159"/>
            <p:cNvSpPr/>
            <p:nvPr/>
          </p:nvSpPr>
          <p:spPr bwMode="auto">
            <a:xfrm>
              <a:off x="1817688" y="1327151"/>
              <a:ext cx="57150" cy="33338"/>
            </a:xfrm>
            <a:custGeom>
              <a:avLst/>
              <a:gdLst>
                <a:gd name="T0" fmla="*/ 11 w 15"/>
                <a:gd name="T1" fmla="*/ 0 h 9"/>
                <a:gd name="T2" fmla="*/ 13 w 15"/>
                <a:gd name="T3" fmla="*/ 2 h 9"/>
                <a:gd name="T4" fmla="*/ 9 w 15"/>
                <a:gd name="T5" fmla="*/ 9 h 9"/>
                <a:gd name="T6" fmla="*/ 4 w 15"/>
                <a:gd name="T7" fmla="*/ 9 h 9"/>
                <a:gd name="T8" fmla="*/ 1 w 15"/>
                <a:gd name="T9" fmla="*/ 7 h 9"/>
                <a:gd name="T10" fmla="*/ 3 w 15"/>
                <a:gd name="T11" fmla="*/ 4 h 9"/>
                <a:gd name="T12" fmla="*/ 11 w 15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9">
                  <a:moveTo>
                    <a:pt x="11" y="0"/>
                  </a:moveTo>
                  <a:cubicBezTo>
                    <a:pt x="12" y="0"/>
                    <a:pt x="13" y="1"/>
                    <a:pt x="13" y="2"/>
                  </a:cubicBezTo>
                  <a:cubicBezTo>
                    <a:pt x="15" y="6"/>
                    <a:pt x="14" y="9"/>
                    <a:pt x="9" y="9"/>
                  </a:cubicBezTo>
                  <a:cubicBezTo>
                    <a:pt x="7" y="9"/>
                    <a:pt x="6" y="9"/>
                    <a:pt x="4" y="9"/>
                  </a:cubicBezTo>
                  <a:cubicBezTo>
                    <a:pt x="3" y="9"/>
                    <a:pt x="1" y="9"/>
                    <a:pt x="1" y="7"/>
                  </a:cubicBezTo>
                  <a:cubicBezTo>
                    <a:pt x="0" y="5"/>
                    <a:pt x="2" y="5"/>
                    <a:pt x="3" y="4"/>
                  </a:cubicBezTo>
                  <a:cubicBezTo>
                    <a:pt x="6" y="3"/>
                    <a:pt x="9" y="1"/>
                    <a:pt x="11" y="0"/>
                  </a:cubicBezTo>
                  <a:close/>
                </a:path>
              </a:pathLst>
            </a:custGeom>
            <a:solidFill>
              <a:srgbClr val="7FEF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2" name="Freeform 2160"/>
            <p:cNvSpPr/>
            <p:nvPr/>
          </p:nvSpPr>
          <p:spPr bwMode="auto">
            <a:xfrm>
              <a:off x="865188" y="354014"/>
              <a:ext cx="1901825" cy="1792288"/>
            </a:xfrm>
            <a:custGeom>
              <a:avLst/>
              <a:gdLst>
                <a:gd name="T0" fmla="*/ 321 w 505"/>
                <a:gd name="T1" fmla="*/ 340 h 475"/>
                <a:gd name="T2" fmla="*/ 84 w 505"/>
                <a:gd name="T3" fmla="*/ 475 h 475"/>
                <a:gd name="T4" fmla="*/ 46 w 505"/>
                <a:gd name="T5" fmla="*/ 441 h 475"/>
                <a:gd name="T6" fmla="*/ 100 w 505"/>
                <a:gd name="T7" fmla="*/ 395 h 475"/>
                <a:gd name="T8" fmla="*/ 170 w 505"/>
                <a:gd name="T9" fmla="*/ 311 h 475"/>
                <a:gd name="T10" fmla="*/ 81 w 505"/>
                <a:gd name="T11" fmla="*/ 375 h 475"/>
                <a:gd name="T12" fmla="*/ 31 w 505"/>
                <a:gd name="T13" fmla="*/ 425 h 475"/>
                <a:gd name="T14" fmla="*/ 0 w 505"/>
                <a:gd name="T15" fmla="*/ 384 h 475"/>
                <a:gd name="T16" fmla="*/ 152 w 505"/>
                <a:gd name="T17" fmla="*/ 158 h 475"/>
                <a:gd name="T18" fmla="*/ 210 w 505"/>
                <a:gd name="T19" fmla="*/ 111 h 475"/>
                <a:gd name="T20" fmla="*/ 505 w 505"/>
                <a:gd name="T21" fmla="*/ 0 h 475"/>
                <a:gd name="T22" fmla="*/ 373 w 505"/>
                <a:gd name="T23" fmla="*/ 286 h 475"/>
                <a:gd name="T24" fmla="*/ 321 w 505"/>
                <a:gd name="T25" fmla="*/ 34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5" h="475">
                  <a:moveTo>
                    <a:pt x="321" y="340"/>
                  </a:moveTo>
                  <a:cubicBezTo>
                    <a:pt x="251" y="405"/>
                    <a:pt x="170" y="450"/>
                    <a:pt x="84" y="475"/>
                  </a:cubicBezTo>
                  <a:cubicBezTo>
                    <a:pt x="71" y="465"/>
                    <a:pt x="58" y="453"/>
                    <a:pt x="46" y="441"/>
                  </a:cubicBezTo>
                  <a:cubicBezTo>
                    <a:pt x="61" y="429"/>
                    <a:pt x="80" y="414"/>
                    <a:pt x="100" y="395"/>
                  </a:cubicBezTo>
                  <a:cubicBezTo>
                    <a:pt x="144" y="355"/>
                    <a:pt x="175" y="317"/>
                    <a:pt x="170" y="311"/>
                  </a:cubicBezTo>
                  <a:cubicBezTo>
                    <a:pt x="164" y="306"/>
                    <a:pt x="124" y="334"/>
                    <a:pt x="81" y="375"/>
                  </a:cubicBezTo>
                  <a:cubicBezTo>
                    <a:pt x="61" y="393"/>
                    <a:pt x="44" y="411"/>
                    <a:pt x="31" y="425"/>
                  </a:cubicBezTo>
                  <a:cubicBezTo>
                    <a:pt x="20" y="412"/>
                    <a:pt x="9" y="398"/>
                    <a:pt x="0" y="384"/>
                  </a:cubicBezTo>
                  <a:cubicBezTo>
                    <a:pt x="31" y="301"/>
                    <a:pt x="82" y="223"/>
                    <a:pt x="152" y="158"/>
                  </a:cubicBezTo>
                  <a:cubicBezTo>
                    <a:pt x="171" y="141"/>
                    <a:pt x="190" y="125"/>
                    <a:pt x="210" y="111"/>
                  </a:cubicBezTo>
                  <a:cubicBezTo>
                    <a:pt x="299" y="46"/>
                    <a:pt x="401" y="10"/>
                    <a:pt x="505" y="0"/>
                  </a:cubicBezTo>
                  <a:cubicBezTo>
                    <a:pt x="487" y="103"/>
                    <a:pt x="443" y="202"/>
                    <a:pt x="373" y="286"/>
                  </a:cubicBezTo>
                  <a:cubicBezTo>
                    <a:pt x="357" y="305"/>
                    <a:pt x="340" y="323"/>
                    <a:pt x="321" y="340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3" name="Freeform 2161"/>
            <p:cNvSpPr/>
            <p:nvPr/>
          </p:nvSpPr>
          <p:spPr bwMode="auto">
            <a:xfrm>
              <a:off x="1260476" y="1851026"/>
              <a:ext cx="542925" cy="603250"/>
            </a:xfrm>
            <a:custGeom>
              <a:avLst/>
              <a:gdLst>
                <a:gd name="T0" fmla="*/ 342 w 342"/>
                <a:gd name="T1" fmla="*/ 0 h 380"/>
                <a:gd name="T2" fmla="*/ 311 w 342"/>
                <a:gd name="T3" fmla="*/ 326 h 380"/>
                <a:gd name="T4" fmla="*/ 0 w 342"/>
                <a:gd name="T5" fmla="*/ 380 h 380"/>
                <a:gd name="T6" fmla="*/ 119 w 342"/>
                <a:gd name="T7" fmla="*/ 233 h 380"/>
                <a:gd name="T8" fmla="*/ 64 w 342"/>
                <a:gd name="T9" fmla="*/ 148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380">
                  <a:moveTo>
                    <a:pt x="342" y="0"/>
                  </a:moveTo>
                  <a:lnTo>
                    <a:pt x="311" y="326"/>
                  </a:lnTo>
                  <a:lnTo>
                    <a:pt x="0" y="380"/>
                  </a:lnTo>
                  <a:lnTo>
                    <a:pt x="119" y="233"/>
                  </a:lnTo>
                  <a:lnTo>
                    <a:pt x="64" y="148"/>
                  </a:ln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4" name="Freeform 2162"/>
            <p:cNvSpPr/>
            <p:nvPr/>
          </p:nvSpPr>
          <p:spPr bwMode="auto">
            <a:xfrm>
              <a:off x="560388" y="1201739"/>
              <a:ext cx="642938" cy="498475"/>
            </a:xfrm>
            <a:custGeom>
              <a:avLst/>
              <a:gdLst>
                <a:gd name="T0" fmla="*/ 405 w 405"/>
                <a:gd name="T1" fmla="*/ 0 h 314"/>
                <a:gd name="T2" fmla="*/ 78 w 405"/>
                <a:gd name="T3" fmla="*/ 10 h 314"/>
                <a:gd name="T4" fmla="*/ 0 w 405"/>
                <a:gd name="T5" fmla="*/ 314 h 314"/>
                <a:gd name="T6" fmla="*/ 156 w 405"/>
                <a:gd name="T7" fmla="*/ 210 h 314"/>
                <a:gd name="T8" fmla="*/ 237 w 405"/>
                <a:gd name="T9" fmla="*/ 267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5" h="314">
                  <a:moveTo>
                    <a:pt x="405" y="0"/>
                  </a:moveTo>
                  <a:lnTo>
                    <a:pt x="78" y="10"/>
                  </a:lnTo>
                  <a:lnTo>
                    <a:pt x="0" y="314"/>
                  </a:lnTo>
                  <a:lnTo>
                    <a:pt x="156" y="210"/>
                  </a:lnTo>
                  <a:lnTo>
                    <a:pt x="237" y="267"/>
                  </a:lnTo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5" name="Freeform 2163"/>
            <p:cNvSpPr/>
            <p:nvPr/>
          </p:nvSpPr>
          <p:spPr bwMode="auto">
            <a:xfrm>
              <a:off x="895351" y="1508126"/>
              <a:ext cx="628650" cy="588963"/>
            </a:xfrm>
            <a:custGeom>
              <a:avLst/>
              <a:gdLst>
                <a:gd name="T0" fmla="*/ 92 w 167"/>
                <a:gd name="T1" fmla="*/ 89 h 156"/>
                <a:gd name="T2" fmla="*/ 38 w 167"/>
                <a:gd name="T3" fmla="*/ 135 h 156"/>
                <a:gd name="T4" fmla="*/ 3 w 167"/>
                <a:gd name="T5" fmla="*/ 153 h 156"/>
                <a:gd name="T6" fmla="*/ 23 w 167"/>
                <a:gd name="T7" fmla="*/ 119 h 156"/>
                <a:gd name="T8" fmla="*/ 73 w 167"/>
                <a:gd name="T9" fmla="*/ 69 h 156"/>
                <a:gd name="T10" fmla="*/ 162 w 167"/>
                <a:gd name="T11" fmla="*/ 5 h 156"/>
                <a:gd name="T12" fmla="*/ 92 w 167"/>
                <a:gd name="T13" fmla="*/ 89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156">
                  <a:moveTo>
                    <a:pt x="92" y="89"/>
                  </a:moveTo>
                  <a:cubicBezTo>
                    <a:pt x="72" y="108"/>
                    <a:pt x="53" y="123"/>
                    <a:pt x="38" y="135"/>
                  </a:cubicBezTo>
                  <a:cubicBezTo>
                    <a:pt x="19" y="149"/>
                    <a:pt x="6" y="156"/>
                    <a:pt x="3" y="153"/>
                  </a:cubicBezTo>
                  <a:cubicBezTo>
                    <a:pt x="0" y="150"/>
                    <a:pt x="8" y="137"/>
                    <a:pt x="23" y="119"/>
                  </a:cubicBezTo>
                  <a:cubicBezTo>
                    <a:pt x="36" y="105"/>
                    <a:pt x="53" y="87"/>
                    <a:pt x="73" y="69"/>
                  </a:cubicBezTo>
                  <a:cubicBezTo>
                    <a:pt x="116" y="28"/>
                    <a:pt x="156" y="0"/>
                    <a:pt x="162" y="5"/>
                  </a:cubicBezTo>
                  <a:cubicBezTo>
                    <a:pt x="167" y="11"/>
                    <a:pt x="136" y="49"/>
                    <a:pt x="92" y="89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6" name="Freeform 2164"/>
            <p:cNvSpPr/>
            <p:nvPr/>
          </p:nvSpPr>
          <p:spPr bwMode="auto">
            <a:xfrm>
              <a:off x="1949451" y="565151"/>
              <a:ext cx="554038" cy="558800"/>
            </a:xfrm>
            <a:custGeom>
              <a:avLst/>
              <a:gdLst>
                <a:gd name="T0" fmla="*/ 144 w 147"/>
                <a:gd name="T1" fmla="*/ 144 h 148"/>
                <a:gd name="T2" fmla="*/ 63 w 147"/>
                <a:gd name="T3" fmla="*/ 120 h 148"/>
                <a:gd name="T4" fmla="*/ 14 w 147"/>
                <a:gd name="T5" fmla="*/ 50 h 148"/>
                <a:gd name="T6" fmla="*/ 9 w 147"/>
                <a:gd name="T7" fmla="*/ 2 h 148"/>
                <a:gd name="T8" fmla="*/ 7 w 147"/>
                <a:gd name="T9" fmla="*/ 2 h 148"/>
                <a:gd name="T10" fmla="*/ 94 w 147"/>
                <a:gd name="T11" fmla="*/ 140 h 148"/>
                <a:gd name="T12" fmla="*/ 144 w 147"/>
                <a:gd name="T13" fmla="*/ 148 h 148"/>
                <a:gd name="T14" fmla="*/ 144 w 147"/>
                <a:gd name="T15" fmla="*/ 14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148">
                  <a:moveTo>
                    <a:pt x="144" y="144"/>
                  </a:moveTo>
                  <a:cubicBezTo>
                    <a:pt x="115" y="145"/>
                    <a:pt x="87" y="137"/>
                    <a:pt x="63" y="120"/>
                  </a:cubicBezTo>
                  <a:cubicBezTo>
                    <a:pt x="39" y="103"/>
                    <a:pt x="22" y="78"/>
                    <a:pt x="14" y="50"/>
                  </a:cubicBezTo>
                  <a:cubicBezTo>
                    <a:pt x="9" y="34"/>
                    <a:pt x="8" y="18"/>
                    <a:pt x="9" y="2"/>
                  </a:cubicBezTo>
                  <a:cubicBezTo>
                    <a:pt x="9" y="0"/>
                    <a:pt x="7" y="0"/>
                    <a:pt x="7" y="2"/>
                  </a:cubicBezTo>
                  <a:cubicBezTo>
                    <a:pt x="0" y="62"/>
                    <a:pt x="37" y="120"/>
                    <a:pt x="94" y="140"/>
                  </a:cubicBezTo>
                  <a:cubicBezTo>
                    <a:pt x="110" y="146"/>
                    <a:pt x="127" y="148"/>
                    <a:pt x="144" y="148"/>
                  </a:cubicBezTo>
                  <a:cubicBezTo>
                    <a:pt x="146" y="148"/>
                    <a:pt x="147" y="144"/>
                    <a:pt x="144" y="14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7" name="Freeform 2165"/>
            <p:cNvSpPr/>
            <p:nvPr/>
          </p:nvSpPr>
          <p:spPr bwMode="auto">
            <a:xfrm>
              <a:off x="2168526" y="598489"/>
              <a:ext cx="323850" cy="320675"/>
            </a:xfrm>
            <a:custGeom>
              <a:avLst/>
              <a:gdLst>
                <a:gd name="T0" fmla="*/ 69 w 86"/>
                <a:gd name="T1" fmla="*/ 71 h 85"/>
                <a:gd name="T2" fmla="*/ 71 w 86"/>
                <a:gd name="T3" fmla="*/ 16 h 85"/>
                <a:gd name="T4" fmla="*/ 17 w 86"/>
                <a:gd name="T5" fmla="*/ 14 h 85"/>
                <a:gd name="T6" fmla="*/ 15 w 86"/>
                <a:gd name="T7" fmla="*/ 69 h 85"/>
                <a:gd name="T8" fmla="*/ 69 w 86"/>
                <a:gd name="T9" fmla="*/ 7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69" y="71"/>
                  </a:moveTo>
                  <a:cubicBezTo>
                    <a:pt x="85" y="56"/>
                    <a:pt x="86" y="32"/>
                    <a:pt x="71" y="16"/>
                  </a:cubicBezTo>
                  <a:cubicBezTo>
                    <a:pt x="57" y="0"/>
                    <a:pt x="32" y="0"/>
                    <a:pt x="17" y="14"/>
                  </a:cubicBezTo>
                  <a:cubicBezTo>
                    <a:pt x="1" y="29"/>
                    <a:pt x="0" y="53"/>
                    <a:pt x="15" y="69"/>
                  </a:cubicBezTo>
                  <a:cubicBezTo>
                    <a:pt x="29" y="84"/>
                    <a:pt x="54" y="85"/>
                    <a:pt x="69" y="71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8" name="Freeform 2166"/>
            <p:cNvSpPr/>
            <p:nvPr/>
          </p:nvSpPr>
          <p:spPr bwMode="auto">
            <a:xfrm>
              <a:off x="1520826" y="919164"/>
              <a:ext cx="609600" cy="615950"/>
            </a:xfrm>
            <a:custGeom>
              <a:avLst/>
              <a:gdLst>
                <a:gd name="T0" fmla="*/ 131 w 162"/>
                <a:gd name="T1" fmla="*/ 135 h 163"/>
                <a:gd name="T2" fmla="*/ 135 w 162"/>
                <a:gd name="T3" fmla="*/ 32 h 163"/>
                <a:gd name="T4" fmla="*/ 32 w 162"/>
                <a:gd name="T5" fmla="*/ 28 h 163"/>
                <a:gd name="T6" fmla="*/ 28 w 162"/>
                <a:gd name="T7" fmla="*/ 131 h 163"/>
                <a:gd name="T8" fmla="*/ 131 w 162"/>
                <a:gd name="T9" fmla="*/ 13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163">
                  <a:moveTo>
                    <a:pt x="131" y="135"/>
                  </a:moveTo>
                  <a:cubicBezTo>
                    <a:pt x="161" y="108"/>
                    <a:pt x="162" y="61"/>
                    <a:pt x="135" y="32"/>
                  </a:cubicBezTo>
                  <a:cubicBezTo>
                    <a:pt x="108" y="2"/>
                    <a:pt x="61" y="0"/>
                    <a:pt x="32" y="28"/>
                  </a:cubicBezTo>
                  <a:cubicBezTo>
                    <a:pt x="2" y="55"/>
                    <a:pt x="0" y="102"/>
                    <a:pt x="28" y="131"/>
                  </a:cubicBezTo>
                  <a:cubicBezTo>
                    <a:pt x="55" y="161"/>
                    <a:pt x="102" y="163"/>
                    <a:pt x="131" y="135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09" name="Freeform 2167"/>
            <p:cNvSpPr/>
            <p:nvPr/>
          </p:nvSpPr>
          <p:spPr bwMode="auto">
            <a:xfrm>
              <a:off x="1581151" y="979489"/>
              <a:ext cx="493713" cy="495300"/>
            </a:xfrm>
            <a:custGeom>
              <a:avLst/>
              <a:gdLst>
                <a:gd name="T0" fmla="*/ 105 w 131"/>
                <a:gd name="T1" fmla="*/ 108 h 131"/>
                <a:gd name="T2" fmla="*/ 108 w 131"/>
                <a:gd name="T3" fmla="*/ 25 h 131"/>
                <a:gd name="T4" fmla="*/ 25 w 131"/>
                <a:gd name="T5" fmla="*/ 22 h 131"/>
                <a:gd name="T6" fmla="*/ 22 w 131"/>
                <a:gd name="T7" fmla="*/ 105 h 131"/>
                <a:gd name="T8" fmla="*/ 105 w 131"/>
                <a:gd name="T9" fmla="*/ 10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131">
                  <a:moveTo>
                    <a:pt x="105" y="108"/>
                  </a:moveTo>
                  <a:cubicBezTo>
                    <a:pt x="129" y="86"/>
                    <a:pt x="131" y="49"/>
                    <a:pt x="108" y="25"/>
                  </a:cubicBezTo>
                  <a:cubicBezTo>
                    <a:pt x="86" y="2"/>
                    <a:pt x="49" y="0"/>
                    <a:pt x="25" y="22"/>
                  </a:cubicBezTo>
                  <a:cubicBezTo>
                    <a:pt x="2" y="45"/>
                    <a:pt x="0" y="82"/>
                    <a:pt x="22" y="105"/>
                  </a:cubicBezTo>
                  <a:cubicBezTo>
                    <a:pt x="44" y="129"/>
                    <a:pt x="82" y="131"/>
                    <a:pt x="105" y="108"/>
                  </a:cubicBez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0" name="Freeform 2168"/>
            <p:cNvSpPr/>
            <p:nvPr/>
          </p:nvSpPr>
          <p:spPr bwMode="auto">
            <a:xfrm>
              <a:off x="2239963" y="814389"/>
              <a:ext cx="153988" cy="60325"/>
            </a:xfrm>
            <a:custGeom>
              <a:avLst/>
              <a:gdLst>
                <a:gd name="T0" fmla="*/ 38 w 41"/>
                <a:gd name="T1" fmla="*/ 8 h 16"/>
                <a:gd name="T2" fmla="*/ 18 w 41"/>
                <a:gd name="T3" fmla="*/ 11 h 16"/>
                <a:gd name="T4" fmla="*/ 2 w 41"/>
                <a:gd name="T5" fmla="*/ 0 h 16"/>
                <a:gd name="T6" fmla="*/ 0 w 41"/>
                <a:gd name="T7" fmla="*/ 2 h 16"/>
                <a:gd name="T8" fmla="*/ 18 w 41"/>
                <a:gd name="T9" fmla="*/ 14 h 16"/>
                <a:gd name="T10" fmla="*/ 39 w 41"/>
                <a:gd name="T11" fmla="*/ 11 h 16"/>
                <a:gd name="T12" fmla="*/ 38 w 41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6">
                  <a:moveTo>
                    <a:pt x="38" y="8"/>
                  </a:moveTo>
                  <a:cubicBezTo>
                    <a:pt x="32" y="11"/>
                    <a:pt x="25" y="13"/>
                    <a:pt x="18" y="11"/>
                  </a:cubicBezTo>
                  <a:cubicBezTo>
                    <a:pt x="12" y="10"/>
                    <a:pt x="6" y="6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4" y="8"/>
                    <a:pt x="11" y="12"/>
                    <a:pt x="18" y="14"/>
                  </a:cubicBezTo>
                  <a:cubicBezTo>
                    <a:pt x="25" y="16"/>
                    <a:pt x="33" y="15"/>
                    <a:pt x="39" y="11"/>
                  </a:cubicBezTo>
                  <a:cubicBezTo>
                    <a:pt x="41" y="10"/>
                    <a:pt x="40" y="7"/>
                    <a:pt x="38" y="8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1" name="Freeform 2169"/>
            <p:cNvSpPr/>
            <p:nvPr/>
          </p:nvSpPr>
          <p:spPr bwMode="auto">
            <a:xfrm>
              <a:off x="2405063" y="817564"/>
              <a:ext cx="15875" cy="7938"/>
            </a:xfrm>
            <a:custGeom>
              <a:avLst/>
              <a:gdLst>
                <a:gd name="T0" fmla="*/ 4 w 4"/>
                <a:gd name="T1" fmla="*/ 2 h 2"/>
                <a:gd name="T2" fmla="*/ 4 w 4"/>
                <a:gd name="T3" fmla="*/ 1 h 2"/>
                <a:gd name="T4" fmla="*/ 4 w 4"/>
                <a:gd name="T5" fmla="*/ 0 h 2"/>
                <a:gd name="T6" fmla="*/ 4 w 4"/>
                <a:gd name="T7" fmla="*/ 0 h 2"/>
                <a:gd name="T8" fmla="*/ 3 w 4"/>
                <a:gd name="T9" fmla="*/ 0 h 2"/>
                <a:gd name="T10" fmla="*/ 2 w 4"/>
                <a:gd name="T11" fmla="*/ 0 h 2"/>
                <a:gd name="T12" fmla="*/ 1 w 4"/>
                <a:gd name="T13" fmla="*/ 0 h 2"/>
                <a:gd name="T14" fmla="*/ 1 w 4"/>
                <a:gd name="T15" fmla="*/ 0 h 2"/>
                <a:gd name="T16" fmla="*/ 1 w 4"/>
                <a:gd name="T17" fmla="*/ 0 h 2"/>
                <a:gd name="T18" fmla="*/ 0 w 4"/>
                <a:gd name="T19" fmla="*/ 0 h 2"/>
                <a:gd name="T20" fmla="*/ 0 w 4"/>
                <a:gd name="T21" fmla="*/ 1 h 2"/>
                <a:gd name="T22" fmla="*/ 0 w 4"/>
                <a:gd name="T23" fmla="*/ 1 h 2"/>
                <a:gd name="T24" fmla="*/ 0 w 4"/>
                <a:gd name="T25" fmla="*/ 1 h 2"/>
                <a:gd name="T26" fmla="*/ 0 w 4"/>
                <a:gd name="T27" fmla="*/ 2 h 2"/>
                <a:gd name="T28" fmla="*/ 0 w 4"/>
                <a:gd name="T29" fmla="*/ 2 h 2"/>
                <a:gd name="T30" fmla="*/ 1 w 4"/>
                <a:gd name="T31" fmla="*/ 2 h 2"/>
                <a:gd name="T32" fmla="*/ 1 w 4"/>
                <a:gd name="T33" fmla="*/ 2 h 2"/>
                <a:gd name="T34" fmla="*/ 2 w 4"/>
                <a:gd name="T35" fmla="*/ 2 h 2"/>
                <a:gd name="T36" fmla="*/ 3 w 4"/>
                <a:gd name="T37" fmla="*/ 2 h 2"/>
                <a:gd name="T38" fmla="*/ 3 w 4"/>
                <a:gd name="T39" fmla="*/ 2 h 2"/>
                <a:gd name="T40" fmla="*/ 4 w 4"/>
                <a:gd name="T41" fmla="*/ 2 h 2"/>
                <a:gd name="T42" fmla="*/ 4 w 4"/>
                <a:gd name="T4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2" name="Freeform 2170"/>
            <p:cNvSpPr/>
            <p:nvPr/>
          </p:nvSpPr>
          <p:spPr bwMode="auto">
            <a:xfrm>
              <a:off x="2428876" y="790576"/>
              <a:ext cx="14288" cy="15875"/>
            </a:xfrm>
            <a:custGeom>
              <a:avLst/>
              <a:gdLst>
                <a:gd name="T0" fmla="*/ 3 w 4"/>
                <a:gd name="T1" fmla="*/ 2 h 4"/>
                <a:gd name="T2" fmla="*/ 3 w 4"/>
                <a:gd name="T3" fmla="*/ 2 h 4"/>
                <a:gd name="T4" fmla="*/ 3 w 4"/>
                <a:gd name="T5" fmla="*/ 2 h 4"/>
                <a:gd name="T6" fmla="*/ 4 w 4"/>
                <a:gd name="T7" fmla="*/ 2 h 4"/>
                <a:gd name="T8" fmla="*/ 3 w 4"/>
                <a:gd name="T9" fmla="*/ 1 h 4"/>
                <a:gd name="T10" fmla="*/ 2 w 4"/>
                <a:gd name="T11" fmla="*/ 0 h 4"/>
                <a:gd name="T12" fmla="*/ 2 w 4"/>
                <a:gd name="T13" fmla="*/ 0 h 4"/>
                <a:gd name="T14" fmla="*/ 1 w 4"/>
                <a:gd name="T15" fmla="*/ 0 h 4"/>
                <a:gd name="T16" fmla="*/ 1 w 4"/>
                <a:gd name="T17" fmla="*/ 1 h 4"/>
                <a:gd name="T18" fmla="*/ 1 w 4"/>
                <a:gd name="T19" fmla="*/ 1 h 4"/>
                <a:gd name="T20" fmla="*/ 0 w 4"/>
                <a:gd name="T21" fmla="*/ 2 h 4"/>
                <a:gd name="T22" fmla="*/ 0 w 4"/>
                <a:gd name="T23" fmla="*/ 2 h 4"/>
                <a:gd name="T24" fmla="*/ 0 w 4"/>
                <a:gd name="T25" fmla="*/ 2 h 4"/>
                <a:gd name="T26" fmla="*/ 0 w 4"/>
                <a:gd name="T27" fmla="*/ 3 h 4"/>
                <a:gd name="T28" fmla="*/ 0 w 4"/>
                <a:gd name="T29" fmla="*/ 3 h 4"/>
                <a:gd name="T30" fmla="*/ 1 w 4"/>
                <a:gd name="T31" fmla="*/ 3 h 4"/>
                <a:gd name="T32" fmla="*/ 1 w 4"/>
                <a:gd name="T33" fmla="*/ 4 h 4"/>
                <a:gd name="T34" fmla="*/ 1 w 4"/>
                <a:gd name="T35" fmla="*/ 4 h 4"/>
                <a:gd name="T36" fmla="*/ 2 w 4"/>
                <a:gd name="T37" fmla="*/ 4 h 4"/>
                <a:gd name="T38" fmla="*/ 2 w 4"/>
                <a:gd name="T39" fmla="*/ 3 h 4"/>
                <a:gd name="T40" fmla="*/ 3 w 4"/>
                <a:gd name="T41" fmla="*/ 3 h 4"/>
                <a:gd name="T42" fmla="*/ 3 w 4"/>
                <a:gd name="T4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3" name="Freeform 2171"/>
            <p:cNvSpPr/>
            <p:nvPr/>
          </p:nvSpPr>
          <p:spPr bwMode="auto">
            <a:xfrm>
              <a:off x="2462213" y="444501"/>
              <a:ext cx="260350" cy="614363"/>
            </a:xfrm>
            <a:custGeom>
              <a:avLst/>
              <a:gdLst>
                <a:gd name="T0" fmla="*/ 25 w 69"/>
                <a:gd name="T1" fmla="*/ 125 h 163"/>
                <a:gd name="T2" fmla="*/ 44 w 69"/>
                <a:gd name="T3" fmla="*/ 86 h 163"/>
                <a:gd name="T4" fmla="*/ 69 w 69"/>
                <a:gd name="T5" fmla="*/ 1 h 163"/>
                <a:gd name="T6" fmla="*/ 67 w 69"/>
                <a:gd name="T7" fmla="*/ 1 h 163"/>
                <a:gd name="T8" fmla="*/ 41 w 69"/>
                <a:gd name="T9" fmla="*/ 83 h 163"/>
                <a:gd name="T10" fmla="*/ 23 w 69"/>
                <a:gd name="T11" fmla="*/ 122 h 163"/>
                <a:gd name="T12" fmla="*/ 1 w 69"/>
                <a:gd name="T13" fmla="*/ 159 h 163"/>
                <a:gd name="T14" fmla="*/ 3 w 69"/>
                <a:gd name="T15" fmla="*/ 161 h 163"/>
                <a:gd name="T16" fmla="*/ 25 w 69"/>
                <a:gd name="T17" fmla="*/ 12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63">
                  <a:moveTo>
                    <a:pt x="25" y="125"/>
                  </a:moveTo>
                  <a:cubicBezTo>
                    <a:pt x="32" y="113"/>
                    <a:pt x="38" y="100"/>
                    <a:pt x="44" y="86"/>
                  </a:cubicBezTo>
                  <a:cubicBezTo>
                    <a:pt x="55" y="59"/>
                    <a:pt x="63" y="30"/>
                    <a:pt x="69" y="1"/>
                  </a:cubicBezTo>
                  <a:cubicBezTo>
                    <a:pt x="69" y="0"/>
                    <a:pt x="67" y="0"/>
                    <a:pt x="67" y="1"/>
                  </a:cubicBezTo>
                  <a:cubicBezTo>
                    <a:pt x="61" y="29"/>
                    <a:pt x="52" y="56"/>
                    <a:pt x="41" y="83"/>
                  </a:cubicBezTo>
                  <a:cubicBezTo>
                    <a:pt x="36" y="96"/>
                    <a:pt x="30" y="109"/>
                    <a:pt x="23" y="122"/>
                  </a:cubicBezTo>
                  <a:cubicBezTo>
                    <a:pt x="16" y="134"/>
                    <a:pt x="7" y="147"/>
                    <a:pt x="1" y="159"/>
                  </a:cubicBezTo>
                  <a:cubicBezTo>
                    <a:pt x="0" y="161"/>
                    <a:pt x="2" y="163"/>
                    <a:pt x="3" y="161"/>
                  </a:cubicBezTo>
                  <a:cubicBezTo>
                    <a:pt x="12" y="151"/>
                    <a:pt x="19" y="138"/>
                    <a:pt x="25" y="12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4" name="Freeform 2172"/>
            <p:cNvSpPr/>
            <p:nvPr/>
          </p:nvSpPr>
          <p:spPr bwMode="auto">
            <a:xfrm>
              <a:off x="1354138" y="1198564"/>
              <a:ext cx="1028700" cy="827088"/>
            </a:xfrm>
            <a:custGeom>
              <a:avLst/>
              <a:gdLst>
                <a:gd name="T0" fmla="*/ 226 w 273"/>
                <a:gd name="T1" fmla="*/ 64 h 219"/>
                <a:gd name="T2" fmla="*/ 273 w 273"/>
                <a:gd name="T3" fmla="*/ 2 h 219"/>
                <a:gd name="T4" fmla="*/ 271 w 273"/>
                <a:gd name="T5" fmla="*/ 1 h 219"/>
                <a:gd name="T6" fmla="*/ 71 w 273"/>
                <a:gd name="T7" fmla="*/ 183 h 219"/>
                <a:gd name="T8" fmla="*/ 1 w 273"/>
                <a:gd name="T9" fmla="*/ 215 h 219"/>
                <a:gd name="T10" fmla="*/ 2 w 273"/>
                <a:gd name="T11" fmla="*/ 218 h 219"/>
                <a:gd name="T12" fmla="*/ 65 w 273"/>
                <a:gd name="T13" fmla="*/ 190 h 219"/>
                <a:gd name="T14" fmla="*/ 124 w 273"/>
                <a:gd name="T15" fmla="*/ 155 h 219"/>
                <a:gd name="T16" fmla="*/ 226 w 273"/>
                <a:gd name="T17" fmla="*/ 6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3" h="219">
                  <a:moveTo>
                    <a:pt x="226" y="64"/>
                  </a:moveTo>
                  <a:cubicBezTo>
                    <a:pt x="243" y="45"/>
                    <a:pt x="258" y="24"/>
                    <a:pt x="273" y="2"/>
                  </a:cubicBezTo>
                  <a:cubicBezTo>
                    <a:pt x="273" y="1"/>
                    <a:pt x="272" y="0"/>
                    <a:pt x="271" y="1"/>
                  </a:cubicBezTo>
                  <a:cubicBezTo>
                    <a:pt x="220" y="77"/>
                    <a:pt x="150" y="140"/>
                    <a:pt x="71" y="183"/>
                  </a:cubicBezTo>
                  <a:cubicBezTo>
                    <a:pt x="48" y="195"/>
                    <a:pt x="25" y="205"/>
                    <a:pt x="1" y="215"/>
                  </a:cubicBezTo>
                  <a:cubicBezTo>
                    <a:pt x="0" y="216"/>
                    <a:pt x="1" y="219"/>
                    <a:pt x="2" y="218"/>
                  </a:cubicBezTo>
                  <a:cubicBezTo>
                    <a:pt x="24" y="211"/>
                    <a:pt x="45" y="201"/>
                    <a:pt x="65" y="190"/>
                  </a:cubicBezTo>
                  <a:cubicBezTo>
                    <a:pt x="85" y="180"/>
                    <a:pt x="105" y="168"/>
                    <a:pt x="124" y="155"/>
                  </a:cubicBezTo>
                  <a:cubicBezTo>
                    <a:pt x="161" y="129"/>
                    <a:pt x="196" y="99"/>
                    <a:pt x="226" y="6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5" name="Freeform 2173"/>
            <p:cNvSpPr/>
            <p:nvPr/>
          </p:nvSpPr>
          <p:spPr bwMode="auto">
            <a:xfrm>
              <a:off x="1287463" y="2025651"/>
              <a:ext cx="14288" cy="14288"/>
            </a:xfrm>
            <a:custGeom>
              <a:avLst/>
              <a:gdLst>
                <a:gd name="T0" fmla="*/ 4 w 4"/>
                <a:gd name="T1" fmla="*/ 2 h 4"/>
                <a:gd name="T2" fmla="*/ 4 w 4"/>
                <a:gd name="T3" fmla="*/ 2 h 4"/>
                <a:gd name="T4" fmla="*/ 4 w 4"/>
                <a:gd name="T5" fmla="*/ 1 h 4"/>
                <a:gd name="T6" fmla="*/ 3 w 4"/>
                <a:gd name="T7" fmla="*/ 1 h 4"/>
                <a:gd name="T8" fmla="*/ 2 w 4"/>
                <a:gd name="T9" fmla="*/ 0 h 4"/>
                <a:gd name="T10" fmla="*/ 2 w 4"/>
                <a:gd name="T11" fmla="*/ 1 h 4"/>
                <a:gd name="T12" fmla="*/ 1 w 4"/>
                <a:gd name="T13" fmla="*/ 2 h 4"/>
                <a:gd name="T14" fmla="*/ 0 w 4"/>
                <a:gd name="T15" fmla="*/ 2 h 4"/>
                <a:gd name="T16" fmla="*/ 0 w 4"/>
                <a:gd name="T17" fmla="*/ 3 h 4"/>
                <a:gd name="T18" fmla="*/ 0 w 4"/>
                <a:gd name="T19" fmla="*/ 3 h 4"/>
                <a:gd name="T20" fmla="*/ 1 w 4"/>
                <a:gd name="T21" fmla="*/ 3 h 4"/>
                <a:gd name="T22" fmla="*/ 1 w 4"/>
                <a:gd name="T23" fmla="*/ 4 h 4"/>
                <a:gd name="T24" fmla="*/ 2 w 4"/>
                <a:gd name="T25" fmla="*/ 4 h 4"/>
                <a:gd name="T26" fmla="*/ 2 w 4"/>
                <a:gd name="T27" fmla="*/ 3 h 4"/>
                <a:gd name="T28" fmla="*/ 3 w 4"/>
                <a:gd name="T29" fmla="*/ 3 h 4"/>
                <a:gd name="T30" fmla="*/ 4 w 4"/>
                <a:gd name="T3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2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6" name="Freeform 2174"/>
            <p:cNvSpPr/>
            <p:nvPr/>
          </p:nvSpPr>
          <p:spPr bwMode="auto">
            <a:xfrm>
              <a:off x="1252538" y="2047876"/>
              <a:ext cx="15875" cy="7938"/>
            </a:xfrm>
            <a:custGeom>
              <a:avLst/>
              <a:gdLst>
                <a:gd name="T0" fmla="*/ 4 w 4"/>
                <a:gd name="T1" fmla="*/ 2 h 2"/>
                <a:gd name="T2" fmla="*/ 4 w 4"/>
                <a:gd name="T3" fmla="*/ 1 h 2"/>
                <a:gd name="T4" fmla="*/ 4 w 4"/>
                <a:gd name="T5" fmla="*/ 1 h 2"/>
                <a:gd name="T6" fmla="*/ 4 w 4"/>
                <a:gd name="T7" fmla="*/ 0 h 2"/>
                <a:gd name="T8" fmla="*/ 3 w 4"/>
                <a:gd name="T9" fmla="*/ 0 h 2"/>
                <a:gd name="T10" fmla="*/ 1 w 4"/>
                <a:gd name="T11" fmla="*/ 0 h 2"/>
                <a:gd name="T12" fmla="*/ 1 w 4"/>
                <a:gd name="T13" fmla="*/ 0 h 2"/>
                <a:gd name="T14" fmla="*/ 1 w 4"/>
                <a:gd name="T15" fmla="*/ 0 h 2"/>
                <a:gd name="T16" fmla="*/ 0 w 4"/>
                <a:gd name="T17" fmla="*/ 1 h 2"/>
                <a:gd name="T18" fmla="*/ 0 w 4"/>
                <a:gd name="T19" fmla="*/ 1 h 2"/>
                <a:gd name="T20" fmla="*/ 0 w 4"/>
                <a:gd name="T21" fmla="*/ 2 h 2"/>
                <a:gd name="T22" fmla="*/ 1 w 4"/>
                <a:gd name="T23" fmla="*/ 2 h 2"/>
                <a:gd name="T24" fmla="*/ 3 w 4"/>
                <a:gd name="T25" fmla="*/ 2 h 2"/>
                <a:gd name="T26" fmla="*/ 4 w 4"/>
                <a:gd name="T27" fmla="*/ 2 h 2"/>
                <a:gd name="T28" fmla="*/ 4 w 4"/>
                <a:gd name="T2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7" name="Freeform 2175"/>
            <p:cNvSpPr/>
            <p:nvPr/>
          </p:nvSpPr>
          <p:spPr bwMode="auto">
            <a:xfrm>
              <a:off x="1200151" y="2066926"/>
              <a:ext cx="19050" cy="11113"/>
            </a:xfrm>
            <a:custGeom>
              <a:avLst/>
              <a:gdLst>
                <a:gd name="T0" fmla="*/ 4 w 5"/>
                <a:gd name="T1" fmla="*/ 2 h 3"/>
                <a:gd name="T2" fmla="*/ 5 w 5"/>
                <a:gd name="T3" fmla="*/ 2 h 3"/>
                <a:gd name="T4" fmla="*/ 4 w 5"/>
                <a:gd name="T5" fmla="*/ 1 h 3"/>
                <a:gd name="T6" fmla="*/ 4 w 5"/>
                <a:gd name="T7" fmla="*/ 1 h 3"/>
                <a:gd name="T8" fmla="*/ 3 w 5"/>
                <a:gd name="T9" fmla="*/ 0 h 3"/>
                <a:gd name="T10" fmla="*/ 1 w 5"/>
                <a:gd name="T11" fmla="*/ 0 h 3"/>
                <a:gd name="T12" fmla="*/ 1 w 5"/>
                <a:gd name="T13" fmla="*/ 0 h 3"/>
                <a:gd name="T14" fmla="*/ 0 w 5"/>
                <a:gd name="T15" fmla="*/ 1 h 3"/>
                <a:gd name="T16" fmla="*/ 0 w 5"/>
                <a:gd name="T17" fmla="*/ 1 h 3"/>
                <a:gd name="T18" fmla="*/ 0 w 5"/>
                <a:gd name="T19" fmla="*/ 2 h 3"/>
                <a:gd name="T20" fmla="*/ 0 w 5"/>
                <a:gd name="T21" fmla="*/ 3 h 3"/>
                <a:gd name="T22" fmla="*/ 1 w 5"/>
                <a:gd name="T23" fmla="*/ 3 h 3"/>
                <a:gd name="T24" fmla="*/ 1 w 5"/>
                <a:gd name="T25" fmla="*/ 3 h 3"/>
                <a:gd name="T26" fmla="*/ 3 w 5"/>
                <a:gd name="T27" fmla="*/ 3 h 3"/>
                <a:gd name="T28" fmla="*/ 4 w 5"/>
                <a:gd name="T29" fmla="*/ 3 h 3"/>
                <a:gd name="T30" fmla="*/ 4 w 5"/>
                <a:gd name="T31" fmla="*/ 3 h 3"/>
                <a:gd name="T32" fmla="*/ 4 w 5"/>
                <a:gd name="T3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" h="3">
                  <a:moveTo>
                    <a:pt x="4" y="2"/>
                  </a:move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2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8" name="Freeform 2176"/>
            <p:cNvSpPr/>
            <p:nvPr/>
          </p:nvSpPr>
          <p:spPr bwMode="auto">
            <a:xfrm>
              <a:off x="830263" y="1349376"/>
              <a:ext cx="155575" cy="79375"/>
            </a:xfrm>
            <a:custGeom>
              <a:avLst/>
              <a:gdLst>
                <a:gd name="T0" fmla="*/ 39 w 41"/>
                <a:gd name="T1" fmla="*/ 1 h 21"/>
                <a:gd name="T2" fmla="*/ 30 w 41"/>
                <a:gd name="T3" fmla="*/ 7 h 21"/>
                <a:gd name="T4" fmla="*/ 21 w 41"/>
                <a:gd name="T5" fmla="*/ 11 h 21"/>
                <a:gd name="T6" fmla="*/ 2 w 41"/>
                <a:gd name="T7" fmla="*/ 18 h 21"/>
                <a:gd name="T8" fmla="*/ 2 w 41"/>
                <a:gd name="T9" fmla="*/ 20 h 21"/>
                <a:gd name="T10" fmla="*/ 22 w 41"/>
                <a:gd name="T11" fmla="*/ 14 h 21"/>
                <a:gd name="T12" fmla="*/ 40 w 41"/>
                <a:gd name="T13" fmla="*/ 3 h 21"/>
                <a:gd name="T14" fmla="*/ 39 w 41"/>
                <a:gd name="T15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21">
                  <a:moveTo>
                    <a:pt x="39" y="1"/>
                  </a:moveTo>
                  <a:cubicBezTo>
                    <a:pt x="36" y="3"/>
                    <a:pt x="33" y="5"/>
                    <a:pt x="30" y="7"/>
                  </a:cubicBezTo>
                  <a:cubicBezTo>
                    <a:pt x="27" y="8"/>
                    <a:pt x="24" y="10"/>
                    <a:pt x="21" y="11"/>
                  </a:cubicBezTo>
                  <a:cubicBezTo>
                    <a:pt x="15" y="14"/>
                    <a:pt x="8" y="17"/>
                    <a:pt x="2" y="18"/>
                  </a:cubicBezTo>
                  <a:cubicBezTo>
                    <a:pt x="0" y="19"/>
                    <a:pt x="1" y="21"/>
                    <a:pt x="2" y="20"/>
                  </a:cubicBezTo>
                  <a:cubicBezTo>
                    <a:pt x="9" y="19"/>
                    <a:pt x="16" y="17"/>
                    <a:pt x="22" y="14"/>
                  </a:cubicBezTo>
                  <a:cubicBezTo>
                    <a:pt x="29" y="11"/>
                    <a:pt x="35" y="8"/>
                    <a:pt x="40" y="3"/>
                  </a:cubicBezTo>
                  <a:cubicBezTo>
                    <a:pt x="41" y="2"/>
                    <a:pt x="40" y="0"/>
                    <a:pt x="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19" name="Freeform 2177"/>
            <p:cNvSpPr/>
            <p:nvPr/>
          </p:nvSpPr>
          <p:spPr bwMode="auto">
            <a:xfrm>
              <a:off x="873126" y="1450976"/>
              <a:ext cx="93663" cy="41275"/>
            </a:xfrm>
            <a:custGeom>
              <a:avLst/>
              <a:gdLst>
                <a:gd name="T0" fmla="*/ 23 w 25"/>
                <a:gd name="T1" fmla="*/ 1 h 11"/>
                <a:gd name="T2" fmla="*/ 12 w 25"/>
                <a:gd name="T3" fmla="*/ 6 h 11"/>
                <a:gd name="T4" fmla="*/ 1 w 25"/>
                <a:gd name="T5" fmla="*/ 9 h 11"/>
                <a:gd name="T6" fmla="*/ 1 w 25"/>
                <a:gd name="T7" fmla="*/ 11 h 11"/>
                <a:gd name="T8" fmla="*/ 24 w 25"/>
                <a:gd name="T9" fmla="*/ 3 h 11"/>
                <a:gd name="T10" fmla="*/ 23 w 25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1">
                  <a:moveTo>
                    <a:pt x="23" y="1"/>
                  </a:moveTo>
                  <a:cubicBezTo>
                    <a:pt x="19" y="3"/>
                    <a:pt x="16" y="5"/>
                    <a:pt x="12" y="6"/>
                  </a:cubicBezTo>
                  <a:cubicBezTo>
                    <a:pt x="9" y="8"/>
                    <a:pt x="5" y="8"/>
                    <a:pt x="1" y="9"/>
                  </a:cubicBezTo>
                  <a:cubicBezTo>
                    <a:pt x="0" y="9"/>
                    <a:pt x="0" y="11"/>
                    <a:pt x="1" y="11"/>
                  </a:cubicBezTo>
                  <a:cubicBezTo>
                    <a:pt x="9" y="11"/>
                    <a:pt x="18" y="8"/>
                    <a:pt x="24" y="3"/>
                  </a:cubicBezTo>
                  <a:cubicBezTo>
                    <a:pt x="25" y="2"/>
                    <a:pt x="24" y="0"/>
                    <a:pt x="2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0" name="Freeform 2178"/>
            <p:cNvSpPr/>
            <p:nvPr/>
          </p:nvSpPr>
          <p:spPr bwMode="auto">
            <a:xfrm>
              <a:off x="1535113" y="2089151"/>
              <a:ext cx="150813" cy="41275"/>
            </a:xfrm>
            <a:custGeom>
              <a:avLst/>
              <a:gdLst>
                <a:gd name="T0" fmla="*/ 38 w 40"/>
                <a:gd name="T1" fmla="*/ 1 h 11"/>
                <a:gd name="T2" fmla="*/ 20 w 40"/>
                <a:gd name="T3" fmla="*/ 6 h 11"/>
                <a:gd name="T4" fmla="*/ 1 w 40"/>
                <a:gd name="T5" fmla="*/ 9 h 11"/>
                <a:gd name="T6" fmla="*/ 1 w 40"/>
                <a:gd name="T7" fmla="*/ 11 h 11"/>
                <a:gd name="T8" fmla="*/ 20 w 40"/>
                <a:gd name="T9" fmla="*/ 9 h 11"/>
                <a:gd name="T10" fmla="*/ 39 w 40"/>
                <a:gd name="T11" fmla="*/ 3 h 11"/>
                <a:gd name="T12" fmla="*/ 38 w 40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1">
                  <a:moveTo>
                    <a:pt x="38" y="1"/>
                  </a:moveTo>
                  <a:cubicBezTo>
                    <a:pt x="32" y="2"/>
                    <a:pt x="26" y="4"/>
                    <a:pt x="20" y="6"/>
                  </a:cubicBezTo>
                  <a:cubicBezTo>
                    <a:pt x="13" y="7"/>
                    <a:pt x="7" y="8"/>
                    <a:pt x="1" y="9"/>
                  </a:cubicBezTo>
                  <a:cubicBezTo>
                    <a:pt x="0" y="9"/>
                    <a:pt x="0" y="11"/>
                    <a:pt x="1" y="11"/>
                  </a:cubicBezTo>
                  <a:cubicBezTo>
                    <a:pt x="7" y="11"/>
                    <a:pt x="14" y="10"/>
                    <a:pt x="20" y="9"/>
                  </a:cubicBezTo>
                  <a:cubicBezTo>
                    <a:pt x="27" y="8"/>
                    <a:pt x="33" y="6"/>
                    <a:pt x="39" y="3"/>
                  </a:cubicBezTo>
                  <a:cubicBezTo>
                    <a:pt x="40" y="2"/>
                    <a:pt x="40" y="0"/>
                    <a:pt x="3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1" name="Freeform 2179"/>
            <p:cNvSpPr/>
            <p:nvPr/>
          </p:nvSpPr>
          <p:spPr bwMode="auto">
            <a:xfrm>
              <a:off x="1531938" y="2163764"/>
              <a:ext cx="101600" cy="19050"/>
            </a:xfrm>
            <a:custGeom>
              <a:avLst/>
              <a:gdLst>
                <a:gd name="T0" fmla="*/ 26 w 27"/>
                <a:gd name="T1" fmla="*/ 1 h 5"/>
                <a:gd name="T2" fmla="*/ 25 w 27"/>
                <a:gd name="T3" fmla="*/ 0 h 5"/>
                <a:gd name="T4" fmla="*/ 19 w 27"/>
                <a:gd name="T5" fmla="*/ 1 h 5"/>
                <a:gd name="T6" fmla="*/ 13 w 27"/>
                <a:gd name="T7" fmla="*/ 2 h 5"/>
                <a:gd name="T8" fmla="*/ 7 w 27"/>
                <a:gd name="T9" fmla="*/ 2 h 5"/>
                <a:gd name="T10" fmla="*/ 1 w 27"/>
                <a:gd name="T11" fmla="*/ 2 h 5"/>
                <a:gd name="T12" fmla="*/ 1 w 27"/>
                <a:gd name="T13" fmla="*/ 5 h 5"/>
                <a:gd name="T14" fmla="*/ 7 w 27"/>
                <a:gd name="T15" fmla="*/ 5 h 5"/>
                <a:gd name="T16" fmla="*/ 13 w 27"/>
                <a:gd name="T17" fmla="*/ 5 h 5"/>
                <a:gd name="T18" fmla="*/ 26 w 27"/>
                <a:gd name="T19" fmla="*/ 3 h 5"/>
                <a:gd name="T20" fmla="*/ 26 w 27"/>
                <a:gd name="T2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5">
                  <a:moveTo>
                    <a:pt x="26" y="1"/>
                  </a:moveTo>
                  <a:cubicBezTo>
                    <a:pt x="26" y="0"/>
                    <a:pt x="26" y="0"/>
                    <a:pt x="25" y="0"/>
                  </a:cubicBezTo>
                  <a:cubicBezTo>
                    <a:pt x="23" y="0"/>
                    <a:pt x="21" y="0"/>
                    <a:pt x="19" y="1"/>
                  </a:cubicBezTo>
                  <a:cubicBezTo>
                    <a:pt x="17" y="1"/>
                    <a:pt x="15" y="1"/>
                    <a:pt x="13" y="2"/>
                  </a:cubicBezTo>
                  <a:cubicBezTo>
                    <a:pt x="11" y="2"/>
                    <a:pt x="9" y="2"/>
                    <a:pt x="7" y="2"/>
                  </a:cubicBezTo>
                  <a:cubicBezTo>
                    <a:pt x="5" y="2"/>
                    <a:pt x="3" y="2"/>
                    <a:pt x="1" y="2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3" y="5"/>
                    <a:pt x="5" y="5"/>
                    <a:pt x="7" y="5"/>
                  </a:cubicBezTo>
                  <a:cubicBezTo>
                    <a:pt x="9" y="5"/>
                    <a:pt x="11" y="5"/>
                    <a:pt x="13" y="5"/>
                  </a:cubicBezTo>
                  <a:cubicBezTo>
                    <a:pt x="17" y="5"/>
                    <a:pt x="22" y="4"/>
                    <a:pt x="26" y="3"/>
                  </a:cubicBezTo>
                  <a:cubicBezTo>
                    <a:pt x="26" y="2"/>
                    <a:pt x="27" y="1"/>
                    <a:pt x="2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2" name="Freeform 2180"/>
            <p:cNvSpPr/>
            <p:nvPr/>
          </p:nvSpPr>
          <p:spPr bwMode="auto">
            <a:xfrm>
              <a:off x="1389063" y="1239839"/>
              <a:ext cx="14288" cy="19050"/>
            </a:xfrm>
            <a:custGeom>
              <a:avLst/>
              <a:gdLst>
                <a:gd name="T0" fmla="*/ 3 w 4"/>
                <a:gd name="T1" fmla="*/ 4 h 5"/>
                <a:gd name="T2" fmla="*/ 3 w 4"/>
                <a:gd name="T3" fmla="*/ 4 h 5"/>
                <a:gd name="T4" fmla="*/ 3 w 4"/>
                <a:gd name="T5" fmla="*/ 3 h 5"/>
                <a:gd name="T6" fmla="*/ 3 w 4"/>
                <a:gd name="T7" fmla="*/ 3 h 5"/>
                <a:gd name="T8" fmla="*/ 3 w 4"/>
                <a:gd name="T9" fmla="*/ 3 h 5"/>
                <a:gd name="T10" fmla="*/ 3 w 4"/>
                <a:gd name="T11" fmla="*/ 2 h 5"/>
                <a:gd name="T12" fmla="*/ 3 w 4"/>
                <a:gd name="T13" fmla="*/ 2 h 5"/>
                <a:gd name="T14" fmla="*/ 3 w 4"/>
                <a:gd name="T15" fmla="*/ 3 h 5"/>
                <a:gd name="T16" fmla="*/ 3 w 4"/>
                <a:gd name="T17" fmla="*/ 2 h 5"/>
                <a:gd name="T18" fmla="*/ 3 w 4"/>
                <a:gd name="T19" fmla="*/ 2 h 5"/>
                <a:gd name="T20" fmla="*/ 3 w 4"/>
                <a:gd name="T21" fmla="*/ 2 h 5"/>
                <a:gd name="T22" fmla="*/ 4 w 4"/>
                <a:gd name="T23" fmla="*/ 1 h 5"/>
                <a:gd name="T24" fmla="*/ 4 w 4"/>
                <a:gd name="T25" fmla="*/ 1 h 5"/>
                <a:gd name="T26" fmla="*/ 3 w 4"/>
                <a:gd name="T27" fmla="*/ 0 h 5"/>
                <a:gd name="T28" fmla="*/ 1 w 4"/>
                <a:gd name="T29" fmla="*/ 0 h 5"/>
                <a:gd name="T30" fmla="*/ 1 w 4"/>
                <a:gd name="T31" fmla="*/ 1 h 5"/>
                <a:gd name="T32" fmla="*/ 0 w 4"/>
                <a:gd name="T33" fmla="*/ 3 h 5"/>
                <a:gd name="T34" fmla="*/ 1 w 4"/>
                <a:gd name="T35" fmla="*/ 4 h 5"/>
                <a:gd name="T36" fmla="*/ 1 w 4"/>
                <a:gd name="T37" fmla="*/ 4 h 5"/>
                <a:gd name="T38" fmla="*/ 2 w 4"/>
                <a:gd name="T39" fmla="*/ 5 h 5"/>
                <a:gd name="T40" fmla="*/ 3 w 4"/>
                <a:gd name="T4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2" y="5"/>
                    <a:pt x="2" y="5"/>
                  </a:cubicBezTo>
                  <a:cubicBezTo>
                    <a:pt x="2" y="4"/>
                    <a:pt x="3" y="4"/>
                    <a:pt x="3" y="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3" name="Freeform 2181"/>
            <p:cNvSpPr/>
            <p:nvPr/>
          </p:nvSpPr>
          <p:spPr bwMode="auto">
            <a:xfrm>
              <a:off x="1309688" y="1304926"/>
              <a:ext cx="11113" cy="14288"/>
            </a:xfrm>
            <a:custGeom>
              <a:avLst/>
              <a:gdLst>
                <a:gd name="T0" fmla="*/ 3 w 3"/>
                <a:gd name="T1" fmla="*/ 4 h 4"/>
                <a:gd name="T2" fmla="*/ 3 w 3"/>
                <a:gd name="T3" fmla="*/ 2 h 4"/>
                <a:gd name="T4" fmla="*/ 3 w 3"/>
                <a:gd name="T5" fmla="*/ 1 h 4"/>
                <a:gd name="T6" fmla="*/ 3 w 3"/>
                <a:gd name="T7" fmla="*/ 0 h 4"/>
                <a:gd name="T8" fmla="*/ 2 w 3"/>
                <a:gd name="T9" fmla="*/ 0 h 4"/>
                <a:gd name="T10" fmla="*/ 2 w 3"/>
                <a:gd name="T11" fmla="*/ 0 h 4"/>
                <a:gd name="T12" fmla="*/ 2 w 3"/>
                <a:gd name="T13" fmla="*/ 0 h 4"/>
                <a:gd name="T14" fmla="*/ 1 w 3"/>
                <a:gd name="T15" fmla="*/ 0 h 4"/>
                <a:gd name="T16" fmla="*/ 0 w 3"/>
                <a:gd name="T17" fmla="*/ 0 h 4"/>
                <a:gd name="T18" fmla="*/ 0 w 3"/>
                <a:gd name="T19" fmla="*/ 1 h 4"/>
                <a:gd name="T20" fmla="*/ 0 w 3"/>
                <a:gd name="T21" fmla="*/ 2 h 4"/>
                <a:gd name="T22" fmla="*/ 0 w 3"/>
                <a:gd name="T23" fmla="*/ 4 h 4"/>
                <a:gd name="T24" fmla="*/ 1 w 3"/>
                <a:gd name="T25" fmla="*/ 4 h 4"/>
                <a:gd name="T26" fmla="*/ 3 w 3"/>
                <a:gd name="T2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4">
                  <a:moveTo>
                    <a:pt x="3" y="4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3" y="1"/>
                    <a:pt x="3" y="1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4" name="Freeform 2182"/>
            <p:cNvSpPr/>
            <p:nvPr/>
          </p:nvSpPr>
          <p:spPr bwMode="auto">
            <a:xfrm>
              <a:off x="1408113" y="1323976"/>
              <a:ext cx="17463" cy="17463"/>
            </a:xfrm>
            <a:custGeom>
              <a:avLst/>
              <a:gdLst>
                <a:gd name="T0" fmla="*/ 4 w 5"/>
                <a:gd name="T1" fmla="*/ 2 h 5"/>
                <a:gd name="T2" fmla="*/ 2 w 5"/>
                <a:gd name="T3" fmla="*/ 4 h 5"/>
                <a:gd name="T4" fmla="*/ 4 w 5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2"/>
                  </a:moveTo>
                  <a:cubicBezTo>
                    <a:pt x="3" y="0"/>
                    <a:pt x="0" y="2"/>
                    <a:pt x="2" y="4"/>
                  </a:cubicBezTo>
                  <a:cubicBezTo>
                    <a:pt x="3" y="5"/>
                    <a:pt x="5" y="3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5" name="Freeform 2183"/>
            <p:cNvSpPr/>
            <p:nvPr/>
          </p:nvSpPr>
          <p:spPr bwMode="auto">
            <a:xfrm>
              <a:off x="2470151" y="477839"/>
              <a:ext cx="14288" cy="11113"/>
            </a:xfrm>
            <a:custGeom>
              <a:avLst/>
              <a:gdLst>
                <a:gd name="T0" fmla="*/ 4 w 4"/>
                <a:gd name="T1" fmla="*/ 3 h 3"/>
                <a:gd name="T2" fmla="*/ 4 w 4"/>
                <a:gd name="T3" fmla="*/ 2 h 3"/>
                <a:gd name="T4" fmla="*/ 4 w 4"/>
                <a:gd name="T5" fmla="*/ 2 h 3"/>
                <a:gd name="T6" fmla="*/ 4 w 4"/>
                <a:gd name="T7" fmla="*/ 1 h 3"/>
                <a:gd name="T8" fmla="*/ 4 w 4"/>
                <a:gd name="T9" fmla="*/ 1 h 3"/>
                <a:gd name="T10" fmla="*/ 4 w 4"/>
                <a:gd name="T11" fmla="*/ 1 h 3"/>
                <a:gd name="T12" fmla="*/ 4 w 4"/>
                <a:gd name="T13" fmla="*/ 0 h 3"/>
                <a:gd name="T14" fmla="*/ 4 w 4"/>
                <a:gd name="T15" fmla="*/ 0 h 3"/>
                <a:gd name="T16" fmla="*/ 4 w 4"/>
                <a:gd name="T17" fmla="*/ 0 h 3"/>
                <a:gd name="T18" fmla="*/ 3 w 4"/>
                <a:gd name="T19" fmla="*/ 0 h 3"/>
                <a:gd name="T20" fmla="*/ 3 w 4"/>
                <a:gd name="T21" fmla="*/ 0 h 3"/>
                <a:gd name="T22" fmla="*/ 2 w 4"/>
                <a:gd name="T23" fmla="*/ 0 h 3"/>
                <a:gd name="T24" fmla="*/ 2 w 4"/>
                <a:gd name="T25" fmla="*/ 0 h 3"/>
                <a:gd name="T26" fmla="*/ 2 w 4"/>
                <a:gd name="T27" fmla="*/ 0 h 3"/>
                <a:gd name="T28" fmla="*/ 1 w 4"/>
                <a:gd name="T29" fmla="*/ 0 h 3"/>
                <a:gd name="T30" fmla="*/ 1 w 4"/>
                <a:gd name="T31" fmla="*/ 1 h 3"/>
                <a:gd name="T32" fmla="*/ 0 w 4"/>
                <a:gd name="T33" fmla="*/ 2 h 3"/>
                <a:gd name="T34" fmla="*/ 1 w 4"/>
                <a:gd name="T35" fmla="*/ 2 h 3"/>
                <a:gd name="T36" fmla="*/ 1 w 4"/>
                <a:gd name="T37" fmla="*/ 3 h 3"/>
                <a:gd name="T38" fmla="*/ 1 w 4"/>
                <a:gd name="T39" fmla="*/ 3 h 3"/>
                <a:gd name="T40" fmla="*/ 2 w 4"/>
                <a:gd name="T41" fmla="*/ 3 h 3"/>
                <a:gd name="T42" fmla="*/ 3 w 4"/>
                <a:gd name="T43" fmla="*/ 3 h 3"/>
                <a:gd name="T44" fmla="*/ 3 w 4"/>
                <a:gd name="T45" fmla="*/ 3 h 3"/>
                <a:gd name="T46" fmla="*/ 4 w 4"/>
                <a:gd name="T4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6" name="Freeform 2184"/>
            <p:cNvSpPr/>
            <p:nvPr/>
          </p:nvSpPr>
          <p:spPr bwMode="auto">
            <a:xfrm>
              <a:off x="2390776" y="534989"/>
              <a:ext cx="19050" cy="14288"/>
            </a:xfrm>
            <a:custGeom>
              <a:avLst/>
              <a:gdLst>
                <a:gd name="T0" fmla="*/ 3 w 5"/>
                <a:gd name="T1" fmla="*/ 4 h 4"/>
                <a:gd name="T2" fmla="*/ 3 w 5"/>
                <a:gd name="T3" fmla="*/ 3 h 4"/>
                <a:gd name="T4" fmla="*/ 3 w 5"/>
                <a:gd name="T5" fmla="*/ 3 h 4"/>
                <a:gd name="T6" fmla="*/ 3 w 5"/>
                <a:gd name="T7" fmla="*/ 3 h 4"/>
                <a:gd name="T8" fmla="*/ 5 w 5"/>
                <a:gd name="T9" fmla="*/ 2 h 4"/>
                <a:gd name="T10" fmla="*/ 5 w 5"/>
                <a:gd name="T11" fmla="*/ 1 h 4"/>
                <a:gd name="T12" fmla="*/ 5 w 5"/>
                <a:gd name="T13" fmla="*/ 0 h 4"/>
                <a:gd name="T14" fmla="*/ 4 w 5"/>
                <a:gd name="T15" fmla="*/ 0 h 4"/>
                <a:gd name="T16" fmla="*/ 3 w 5"/>
                <a:gd name="T17" fmla="*/ 0 h 4"/>
                <a:gd name="T18" fmla="*/ 1 w 5"/>
                <a:gd name="T19" fmla="*/ 2 h 4"/>
                <a:gd name="T20" fmla="*/ 1 w 5"/>
                <a:gd name="T21" fmla="*/ 1 h 4"/>
                <a:gd name="T22" fmla="*/ 1 w 5"/>
                <a:gd name="T23" fmla="*/ 2 h 4"/>
                <a:gd name="T24" fmla="*/ 1 w 5"/>
                <a:gd name="T25" fmla="*/ 2 h 4"/>
                <a:gd name="T26" fmla="*/ 1 w 5"/>
                <a:gd name="T27" fmla="*/ 4 h 4"/>
                <a:gd name="T28" fmla="*/ 2 w 5"/>
                <a:gd name="T29" fmla="*/ 4 h 4"/>
                <a:gd name="T30" fmla="*/ 3 w 5"/>
                <a:gd name="T31" fmla="*/ 4 h 4"/>
                <a:gd name="T32" fmla="*/ 3 w 5"/>
                <a:gd name="T33" fmla="*/ 4 h 4"/>
                <a:gd name="T34" fmla="*/ 3 w 5"/>
                <a:gd name="T3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7" name="Freeform 2185"/>
            <p:cNvSpPr/>
            <p:nvPr/>
          </p:nvSpPr>
          <p:spPr bwMode="auto">
            <a:xfrm>
              <a:off x="2514601" y="603251"/>
              <a:ext cx="19050" cy="14288"/>
            </a:xfrm>
            <a:custGeom>
              <a:avLst/>
              <a:gdLst>
                <a:gd name="T0" fmla="*/ 5 w 5"/>
                <a:gd name="T1" fmla="*/ 3 h 4"/>
                <a:gd name="T2" fmla="*/ 5 w 5"/>
                <a:gd name="T3" fmla="*/ 2 h 4"/>
                <a:gd name="T4" fmla="*/ 5 w 5"/>
                <a:gd name="T5" fmla="*/ 2 h 4"/>
                <a:gd name="T6" fmla="*/ 5 w 5"/>
                <a:gd name="T7" fmla="*/ 2 h 4"/>
                <a:gd name="T8" fmla="*/ 5 w 5"/>
                <a:gd name="T9" fmla="*/ 1 h 4"/>
                <a:gd name="T10" fmla="*/ 5 w 5"/>
                <a:gd name="T11" fmla="*/ 1 h 4"/>
                <a:gd name="T12" fmla="*/ 4 w 5"/>
                <a:gd name="T13" fmla="*/ 0 h 4"/>
                <a:gd name="T14" fmla="*/ 4 w 5"/>
                <a:gd name="T15" fmla="*/ 0 h 4"/>
                <a:gd name="T16" fmla="*/ 4 w 5"/>
                <a:gd name="T17" fmla="*/ 0 h 4"/>
                <a:gd name="T18" fmla="*/ 3 w 5"/>
                <a:gd name="T19" fmla="*/ 0 h 4"/>
                <a:gd name="T20" fmla="*/ 3 w 5"/>
                <a:gd name="T21" fmla="*/ 0 h 4"/>
                <a:gd name="T22" fmla="*/ 3 w 5"/>
                <a:gd name="T23" fmla="*/ 0 h 4"/>
                <a:gd name="T24" fmla="*/ 3 w 5"/>
                <a:gd name="T25" fmla="*/ 0 h 4"/>
                <a:gd name="T26" fmla="*/ 3 w 5"/>
                <a:gd name="T27" fmla="*/ 0 h 4"/>
                <a:gd name="T28" fmla="*/ 3 w 5"/>
                <a:gd name="T29" fmla="*/ 0 h 4"/>
                <a:gd name="T30" fmla="*/ 2 w 5"/>
                <a:gd name="T31" fmla="*/ 0 h 4"/>
                <a:gd name="T32" fmla="*/ 2 w 5"/>
                <a:gd name="T33" fmla="*/ 0 h 4"/>
                <a:gd name="T34" fmla="*/ 1 w 5"/>
                <a:gd name="T35" fmla="*/ 0 h 4"/>
                <a:gd name="T36" fmla="*/ 1 w 5"/>
                <a:gd name="T37" fmla="*/ 0 h 4"/>
                <a:gd name="T38" fmla="*/ 0 w 5"/>
                <a:gd name="T39" fmla="*/ 1 h 4"/>
                <a:gd name="T40" fmla="*/ 0 w 5"/>
                <a:gd name="T41" fmla="*/ 2 h 4"/>
                <a:gd name="T42" fmla="*/ 0 w 5"/>
                <a:gd name="T43" fmla="*/ 2 h 4"/>
                <a:gd name="T44" fmla="*/ 0 w 5"/>
                <a:gd name="T45" fmla="*/ 3 h 4"/>
                <a:gd name="T46" fmla="*/ 1 w 5"/>
                <a:gd name="T47" fmla="*/ 3 h 4"/>
                <a:gd name="T48" fmla="*/ 1 w 5"/>
                <a:gd name="T49" fmla="*/ 4 h 4"/>
                <a:gd name="T50" fmla="*/ 2 w 5"/>
                <a:gd name="T51" fmla="*/ 4 h 4"/>
                <a:gd name="T52" fmla="*/ 3 w 5"/>
                <a:gd name="T53" fmla="*/ 4 h 4"/>
                <a:gd name="T54" fmla="*/ 3 w 5"/>
                <a:gd name="T55" fmla="*/ 4 h 4"/>
                <a:gd name="T56" fmla="*/ 3 w 5"/>
                <a:gd name="T57" fmla="*/ 4 h 4"/>
                <a:gd name="T58" fmla="*/ 3 w 5"/>
                <a:gd name="T59" fmla="*/ 4 h 4"/>
                <a:gd name="T60" fmla="*/ 4 w 5"/>
                <a:gd name="T61" fmla="*/ 4 h 4"/>
                <a:gd name="T62" fmla="*/ 4 w 5"/>
                <a:gd name="T63" fmla="*/ 3 h 4"/>
                <a:gd name="T64" fmla="*/ 4 w 5"/>
                <a:gd name="T65" fmla="*/ 3 h 4"/>
                <a:gd name="T66" fmla="*/ 5 w 5"/>
                <a:gd name="T67" fmla="*/ 3 h 4"/>
                <a:gd name="T68" fmla="*/ 5 w 5"/>
                <a:gd name="T6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" h="4">
                  <a:moveTo>
                    <a:pt x="5" y="3"/>
                  </a:move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4" y="4"/>
                    <a:pt x="4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8" name="Freeform 2186"/>
            <p:cNvSpPr/>
            <p:nvPr/>
          </p:nvSpPr>
          <p:spPr bwMode="auto">
            <a:xfrm>
              <a:off x="1762126" y="1349376"/>
              <a:ext cx="180975" cy="41275"/>
            </a:xfrm>
            <a:custGeom>
              <a:avLst/>
              <a:gdLst>
                <a:gd name="T0" fmla="*/ 45 w 48"/>
                <a:gd name="T1" fmla="*/ 0 h 11"/>
                <a:gd name="T2" fmla="*/ 35 w 48"/>
                <a:gd name="T3" fmla="*/ 5 h 11"/>
                <a:gd name="T4" fmla="*/ 24 w 48"/>
                <a:gd name="T5" fmla="*/ 8 h 11"/>
                <a:gd name="T6" fmla="*/ 2 w 48"/>
                <a:gd name="T7" fmla="*/ 3 h 11"/>
                <a:gd name="T8" fmla="*/ 1 w 48"/>
                <a:gd name="T9" fmla="*/ 4 h 11"/>
                <a:gd name="T10" fmla="*/ 24 w 48"/>
                <a:gd name="T11" fmla="*/ 11 h 11"/>
                <a:gd name="T12" fmla="*/ 47 w 48"/>
                <a:gd name="T13" fmla="*/ 3 h 11"/>
                <a:gd name="T14" fmla="*/ 45 w 48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11">
                  <a:moveTo>
                    <a:pt x="45" y="0"/>
                  </a:moveTo>
                  <a:cubicBezTo>
                    <a:pt x="42" y="2"/>
                    <a:pt x="39" y="4"/>
                    <a:pt x="35" y="5"/>
                  </a:cubicBezTo>
                  <a:cubicBezTo>
                    <a:pt x="32" y="7"/>
                    <a:pt x="28" y="8"/>
                    <a:pt x="24" y="8"/>
                  </a:cubicBezTo>
                  <a:cubicBezTo>
                    <a:pt x="16" y="8"/>
                    <a:pt x="9" y="6"/>
                    <a:pt x="2" y="3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7" y="9"/>
                    <a:pt x="16" y="11"/>
                    <a:pt x="24" y="11"/>
                  </a:cubicBezTo>
                  <a:cubicBezTo>
                    <a:pt x="32" y="11"/>
                    <a:pt x="41" y="8"/>
                    <a:pt x="47" y="3"/>
                  </a:cubicBezTo>
                  <a:cubicBezTo>
                    <a:pt x="48" y="2"/>
                    <a:pt x="47" y="0"/>
                    <a:pt x="4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29" name="Freeform 2187"/>
            <p:cNvSpPr/>
            <p:nvPr/>
          </p:nvSpPr>
          <p:spPr bwMode="auto">
            <a:xfrm>
              <a:off x="1814513" y="1330326"/>
              <a:ext cx="71438" cy="23813"/>
            </a:xfrm>
            <a:custGeom>
              <a:avLst/>
              <a:gdLst>
                <a:gd name="T0" fmla="*/ 17 w 19"/>
                <a:gd name="T1" fmla="*/ 0 h 6"/>
                <a:gd name="T2" fmla="*/ 14 w 19"/>
                <a:gd name="T3" fmla="*/ 2 h 6"/>
                <a:gd name="T4" fmla="*/ 10 w 19"/>
                <a:gd name="T5" fmla="*/ 3 h 6"/>
                <a:gd name="T6" fmla="*/ 6 w 19"/>
                <a:gd name="T7" fmla="*/ 3 h 6"/>
                <a:gd name="T8" fmla="*/ 4 w 19"/>
                <a:gd name="T9" fmla="*/ 3 h 6"/>
                <a:gd name="T10" fmla="*/ 2 w 19"/>
                <a:gd name="T11" fmla="*/ 2 h 6"/>
                <a:gd name="T12" fmla="*/ 1 w 19"/>
                <a:gd name="T13" fmla="*/ 4 h 6"/>
                <a:gd name="T14" fmla="*/ 3 w 19"/>
                <a:gd name="T15" fmla="*/ 5 h 6"/>
                <a:gd name="T16" fmla="*/ 5 w 19"/>
                <a:gd name="T17" fmla="*/ 6 h 6"/>
                <a:gd name="T18" fmla="*/ 10 w 19"/>
                <a:gd name="T19" fmla="*/ 6 h 6"/>
                <a:gd name="T20" fmla="*/ 18 w 19"/>
                <a:gd name="T21" fmla="*/ 2 h 6"/>
                <a:gd name="T22" fmla="*/ 17 w 19"/>
                <a:gd name="T2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6">
                  <a:moveTo>
                    <a:pt x="17" y="0"/>
                  </a:moveTo>
                  <a:cubicBezTo>
                    <a:pt x="16" y="1"/>
                    <a:pt x="15" y="2"/>
                    <a:pt x="14" y="2"/>
                  </a:cubicBezTo>
                  <a:cubicBezTo>
                    <a:pt x="12" y="3"/>
                    <a:pt x="11" y="3"/>
                    <a:pt x="10" y="3"/>
                  </a:cubicBezTo>
                  <a:cubicBezTo>
                    <a:pt x="8" y="3"/>
                    <a:pt x="7" y="3"/>
                    <a:pt x="6" y="3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1" y="2"/>
                    <a:pt x="0" y="3"/>
                    <a:pt x="1" y="4"/>
                  </a:cubicBezTo>
                  <a:cubicBezTo>
                    <a:pt x="2" y="4"/>
                    <a:pt x="2" y="5"/>
                    <a:pt x="3" y="5"/>
                  </a:cubicBezTo>
                  <a:cubicBezTo>
                    <a:pt x="4" y="5"/>
                    <a:pt x="5" y="5"/>
                    <a:pt x="5" y="6"/>
                  </a:cubicBezTo>
                  <a:cubicBezTo>
                    <a:pt x="7" y="6"/>
                    <a:pt x="8" y="6"/>
                    <a:pt x="10" y="6"/>
                  </a:cubicBezTo>
                  <a:cubicBezTo>
                    <a:pt x="13" y="6"/>
                    <a:pt x="16" y="5"/>
                    <a:pt x="18" y="2"/>
                  </a:cubicBezTo>
                  <a:cubicBezTo>
                    <a:pt x="19" y="1"/>
                    <a:pt x="18" y="0"/>
                    <a:pt x="1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0" name="Freeform 2188"/>
            <p:cNvSpPr/>
            <p:nvPr/>
          </p:nvSpPr>
          <p:spPr bwMode="auto">
            <a:xfrm>
              <a:off x="1060451" y="1692276"/>
              <a:ext cx="19050" cy="15875"/>
            </a:xfrm>
            <a:custGeom>
              <a:avLst/>
              <a:gdLst>
                <a:gd name="T0" fmla="*/ 4 w 5"/>
                <a:gd name="T1" fmla="*/ 2 h 4"/>
                <a:gd name="T2" fmla="*/ 4 w 5"/>
                <a:gd name="T3" fmla="*/ 2 h 4"/>
                <a:gd name="T4" fmla="*/ 5 w 5"/>
                <a:gd name="T5" fmla="*/ 2 h 4"/>
                <a:gd name="T6" fmla="*/ 5 w 5"/>
                <a:gd name="T7" fmla="*/ 1 h 4"/>
                <a:gd name="T8" fmla="*/ 4 w 5"/>
                <a:gd name="T9" fmla="*/ 1 h 4"/>
                <a:gd name="T10" fmla="*/ 4 w 5"/>
                <a:gd name="T11" fmla="*/ 0 h 4"/>
                <a:gd name="T12" fmla="*/ 3 w 5"/>
                <a:gd name="T13" fmla="*/ 0 h 4"/>
                <a:gd name="T14" fmla="*/ 2 w 5"/>
                <a:gd name="T15" fmla="*/ 0 h 4"/>
                <a:gd name="T16" fmla="*/ 2 w 5"/>
                <a:gd name="T17" fmla="*/ 1 h 4"/>
                <a:gd name="T18" fmla="*/ 1 w 5"/>
                <a:gd name="T19" fmla="*/ 1 h 4"/>
                <a:gd name="T20" fmla="*/ 1 w 5"/>
                <a:gd name="T21" fmla="*/ 2 h 4"/>
                <a:gd name="T22" fmla="*/ 1 w 5"/>
                <a:gd name="T23" fmla="*/ 2 h 4"/>
                <a:gd name="T24" fmla="*/ 1 w 5"/>
                <a:gd name="T25" fmla="*/ 2 h 4"/>
                <a:gd name="T26" fmla="*/ 1 w 5"/>
                <a:gd name="T27" fmla="*/ 3 h 4"/>
                <a:gd name="T28" fmla="*/ 0 w 5"/>
                <a:gd name="T29" fmla="*/ 3 h 4"/>
                <a:gd name="T30" fmla="*/ 1 w 5"/>
                <a:gd name="T31" fmla="*/ 4 h 4"/>
                <a:gd name="T32" fmla="*/ 1 w 5"/>
                <a:gd name="T33" fmla="*/ 4 h 4"/>
                <a:gd name="T34" fmla="*/ 2 w 5"/>
                <a:gd name="T35" fmla="*/ 4 h 4"/>
                <a:gd name="T36" fmla="*/ 2 w 5"/>
                <a:gd name="T37" fmla="*/ 4 h 4"/>
                <a:gd name="T38" fmla="*/ 2 w 5"/>
                <a:gd name="T39" fmla="*/ 4 h 4"/>
                <a:gd name="T40" fmla="*/ 3 w 5"/>
                <a:gd name="T41" fmla="*/ 4 h 4"/>
                <a:gd name="T42" fmla="*/ 3 w 5"/>
                <a:gd name="T43" fmla="*/ 3 h 4"/>
                <a:gd name="T44" fmla="*/ 4 w 5"/>
                <a:gd name="T45" fmla="*/ 3 h 4"/>
                <a:gd name="T46" fmla="*/ 4 w 5"/>
                <a:gd name="T4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2"/>
                    <a:pt x="5" y="2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4" y="3"/>
                    <a:pt x="4" y="3"/>
                    <a:pt x="4" y="2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1" name="Freeform 2189"/>
            <p:cNvSpPr/>
            <p:nvPr/>
          </p:nvSpPr>
          <p:spPr bwMode="auto">
            <a:xfrm>
              <a:off x="1016001" y="1722439"/>
              <a:ext cx="11113" cy="15875"/>
            </a:xfrm>
            <a:custGeom>
              <a:avLst/>
              <a:gdLst>
                <a:gd name="T0" fmla="*/ 2 w 3"/>
                <a:gd name="T1" fmla="*/ 3 h 4"/>
                <a:gd name="T2" fmla="*/ 2 w 3"/>
                <a:gd name="T3" fmla="*/ 3 h 4"/>
                <a:gd name="T4" fmla="*/ 2 w 3"/>
                <a:gd name="T5" fmla="*/ 3 h 4"/>
                <a:gd name="T6" fmla="*/ 2 w 3"/>
                <a:gd name="T7" fmla="*/ 2 h 4"/>
                <a:gd name="T8" fmla="*/ 2 w 3"/>
                <a:gd name="T9" fmla="*/ 2 h 4"/>
                <a:gd name="T10" fmla="*/ 2 w 3"/>
                <a:gd name="T11" fmla="*/ 2 h 4"/>
                <a:gd name="T12" fmla="*/ 2 w 3"/>
                <a:gd name="T13" fmla="*/ 1 h 4"/>
                <a:gd name="T14" fmla="*/ 2 w 3"/>
                <a:gd name="T15" fmla="*/ 1 h 4"/>
                <a:gd name="T16" fmla="*/ 2 w 3"/>
                <a:gd name="T17" fmla="*/ 0 h 4"/>
                <a:gd name="T18" fmla="*/ 2 w 3"/>
                <a:gd name="T19" fmla="*/ 0 h 4"/>
                <a:gd name="T20" fmla="*/ 2 w 3"/>
                <a:gd name="T21" fmla="*/ 0 h 4"/>
                <a:gd name="T22" fmla="*/ 1 w 3"/>
                <a:gd name="T23" fmla="*/ 0 h 4"/>
                <a:gd name="T24" fmla="*/ 1 w 3"/>
                <a:gd name="T25" fmla="*/ 0 h 4"/>
                <a:gd name="T26" fmla="*/ 1 w 3"/>
                <a:gd name="T27" fmla="*/ 0 h 4"/>
                <a:gd name="T28" fmla="*/ 0 w 3"/>
                <a:gd name="T29" fmla="*/ 1 h 4"/>
                <a:gd name="T30" fmla="*/ 0 w 3"/>
                <a:gd name="T31" fmla="*/ 1 h 4"/>
                <a:gd name="T32" fmla="*/ 0 w 3"/>
                <a:gd name="T33" fmla="*/ 2 h 4"/>
                <a:gd name="T34" fmla="*/ 0 w 3"/>
                <a:gd name="T35" fmla="*/ 2 h 4"/>
                <a:gd name="T36" fmla="*/ 0 w 3"/>
                <a:gd name="T37" fmla="*/ 2 h 4"/>
                <a:gd name="T38" fmla="*/ 0 w 3"/>
                <a:gd name="T39" fmla="*/ 2 h 4"/>
                <a:gd name="T40" fmla="*/ 0 w 3"/>
                <a:gd name="T41" fmla="*/ 3 h 4"/>
                <a:gd name="T42" fmla="*/ 0 w 3"/>
                <a:gd name="T43" fmla="*/ 3 h 4"/>
                <a:gd name="T44" fmla="*/ 0 w 3"/>
                <a:gd name="T45" fmla="*/ 4 h 4"/>
                <a:gd name="T46" fmla="*/ 0 w 3"/>
                <a:gd name="T47" fmla="*/ 4 h 4"/>
                <a:gd name="T48" fmla="*/ 1 w 3"/>
                <a:gd name="T49" fmla="*/ 4 h 4"/>
                <a:gd name="T50" fmla="*/ 1 w 3"/>
                <a:gd name="T51" fmla="*/ 4 h 4"/>
                <a:gd name="T52" fmla="*/ 1 w 3"/>
                <a:gd name="T53" fmla="*/ 4 h 4"/>
                <a:gd name="T54" fmla="*/ 2 w 3"/>
                <a:gd name="T55" fmla="*/ 4 h 4"/>
                <a:gd name="T56" fmla="*/ 2 w 3"/>
                <a:gd name="T57" fmla="*/ 4 h 4"/>
                <a:gd name="T58" fmla="*/ 2 w 3"/>
                <a:gd name="T5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2" name="Freeform 2190"/>
            <p:cNvSpPr/>
            <p:nvPr/>
          </p:nvSpPr>
          <p:spPr bwMode="auto">
            <a:xfrm>
              <a:off x="1109663" y="1738314"/>
              <a:ext cx="19050" cy="19050"/>
            </a:xfrm>
            <a:custGeom>
              <a:avLst/>
              <a:gdLst>
                <a:gd name="T0" fmla="*/ 5 w 5"/>
                <a:gd name="T1" fmla="*/ 4 h 5"/>
                <a:gd name="T2" fmla="*/ 5 w 5"/>
                <a:gd name="T3" fmla="*/ 4 h 5"/>
                <a:gd name="T4" fmla="*/ 5 w 5"/>
                <a:gd name="T5" fmla="*/ 3 h 5"/>
                <a:gd name="T6" fmla="*/ 5 w 5"/>
                <a:gd name="T7" fmla="*/ 3 h 5"/>
                <a:gd name="T8" fmla="*/ 4 w 5"/>
                <a:gd name="T9" fmla="*/ 2 h 5"/>
                <a:gd name="T10" fmla="*/ 4 w 5"/>
                <a:gd name="T11" fmla="*/ 2 h 5"/>
                <a:gd name="T12" fmla="*/ 3 w 5"/>
                <a:gd name="T13" fmla="*/ 1 h 5"/>
                <a:gd name="T14" fmla="*/ 2 w 5"/>
                <a:gd name="T15" fmla="*/ 0 h 5"/>
                <a:gd name="T16" fmla="*/ 1 w 5"/>
                <a:gd name="T17" fmla="*/ 1 h 5"/>
                <a:gd name="T18" fmla="*/ 0 w 5"/>
                <a:gd name="T19" fmla="*/ 2 h 5"/>
                <a:gd name="T20" fmla="*/ 1 w 5"/>
                <a:gd name="T21" fmla="*/ 3 h 5"/>
                <a:gd name="T22" fmla="*/ 2 w 5"/>
                <a:gd name="T23" fmla="*/ 4 h 5"/>
                <a:gd name="T24" fmla="*/ 2 w 5"/>
                <a:gd name="T25" fmla="*/ 4 h 5"/>
                <a:gd name="T26" fmla="*/ 2 w 5"/>
                <a:gd name="T27" fmla="*/ 5 h 5"/>
                <a:gd name="T28" fmla="*/ 3 w 5"/>
                <a:gd name="T29" fmla="*/ 5 h 5"/>
                <a:gd name="T30" fmla="*/ 3 w 5"/>
                <a:gd name="T31" fmla="*/ 5 h 5"/>
                <a:gd name="T32" fmla="*/ 4 w 5"/>
                <a:gd name="T33" fmla="*/ 5 h 5"/>
                <a:gd name="T34" fmla="*/ 5 w 5"/>
                <a:gd name="T35" fmla="*/ 5 h 5"/>
                <a:gd name="T36" fmla="*/ 5 w 5"/>
                <a:gd name="T3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" h="5"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grpSp>
        <p:nvGrpSpPr>
          <p:cNvPr id="2559" name="组合 2558"/>
          <p:cNvGrpSpPr/>
          <p:nvPr/>
        </p:nvGrpSpPr>
        <p:grpSpPr>
          <a:xfrm>
            <a:off x="2372511" y="435090"/>
            <a:ext cx="351836" cy="348341"/>
            <a:chOff x="3362325" y="293688"/>
            <a:chExt cx="479425" cy="474663"/>
          </a:xfrm>
        </p:grpSpPr>
        <p:sp>
          <p:nvSpPr>
            <p:cNvPr id="533" name="Freeform 2191"/>
            <p:cNvSpPr/>
            <p:nvPr/>
          </p:nvSpPr>
          <p:spPr bwMode="auto">
            <a:xfrm>
              <a:off x="3367088" y="304801"/>
              <a:ext cx="346075" cy="419100"/>
            </a:xfrm>
            <a:custGeom>
              <a:avLst/>
              <a:gdLst>
                <a:gd name="T0" fmla="*/ 37 w 92"/>
                <a:gd name="T1" fmla="*/ 104 h 111"/>
                <a:gd name="T2" fmla="*/ 28 w 92"/>
                <a:gd name="T3" fmla="*/ 111 h 111"/>
                <a:gd name="T4" fmla="*/ 16 w 92"/>
                <a:gd name="T5" fmla="*/ 111 h 111"/>
                <a:gd name="T6" fmla="*/ 14 w 92"/>
                <a:gd name="T7" fmla="*/ 106 h 111"/>
                <a:gd name="T8" fmla="*/ 20 w 92"/>
                <a:gd name="T9" fmla="*/ 93 h 111"/>
                <a:gd name="T10" fmla="*/ 22 w 92"/>
                <a:gd name="T11" fmla="*/ 88 h 111"/>
                <a:gd name="T12" fmla="*/ 27 w 92"/>
                <a:gd name="T13" fmla="*/ 73 h 111"/>
                <a:gd name="T14" fmla="*/ 25 w 92"/>
                <a:gd name="T15" fmla="*/ 68 h 111"/>
                <a:gd name="T16" fmla="*/ 25 w 92"/>
                <a:gd name="T17" fmla="*/ 66 h 111"/>
                <a:gd name="T18" fmla="*/ 22 w 92"/>
                <a:gd name="T19" fmla="*/ 63 h 111"/>
                <a:gd name="T20" fmla="*/ 9 w 92"/>
                <a:gd name="T21" fmla="*/ 46 h 111"/>
                <a:gd name="T22" fmla="*/ 2 w 92"/>
                <a:gd name="T23" fmla="*/ 40 h 111"/>
                <a:gd name="T24" fmla="*/ 0 w 92"/>
                <a:gd name="T25" fmla="*/ 37 h 111"/>
                <a:gd name="T26" fmla="*/ 3 w 92"/>
                <a:gd name="T27" fmla="*/ 34 h 111"/>
                <a:gd name="T28" fmla="*/ 11 w 92"/>
                <a:gd name="T29" fmla="*/ 33 h 111"/>
                <a:gd name="T30" fmla="*/ 16 w 92"/>
                <a:gd name="T31" fmla="*/ 34 h 111"/>
                <a:gd name="T32" fmla="*/ 29 w 92"/>
                <a:gd name="T33" fmla="*/ 36 h 111"/>
                <a:gd name="T34" fmla="*/ 36 w 92"/>
                <a:gd name="T35" fmla="*/ 36 h 111"/>
                <a:gd name="T36" fmla="*/ 39 w 92"/>
                <a:gd name="T37" fmla="*/ 35 h 111"/>
                <a:gd name="T38" fmla="*/ 55 w 92"/>
                <a:gd name="T39" fmla="*/ 6 h 111"/>
                <a:gd name="T40" fmla="*/ 56 w 92"/>
                <a:gd name="T41" fmla="*/ 5 h 111"/>
                <a:gd name="T42" fmla="*/ 65 w 92"/>
                <a:gd name="T43" fmla="*/ 1 h 111"/>
                <a:gd name="T44" fmla="*/ 71 w 92"/>
                <a:gd name="T45" fmla="*/ 0 h 111"/>
                <a:gd name="T46" fmla="*/ 72 w 92"/>
                <a:gd name="T47" fmla="*/ 0 h 111"/>
                <a:gd name="T48" fmla="*/ 74 w 92"/>
                <a:gd name="T49" fmla="*/ 10 h 111"/>
                <a:gd name="T50" fmla="*/ 75 w 92"/>
                <a:gd name="T51" fmla="*/ 15 h 111"/>
                <a:gd name="T52" fmla="*/ 72 w 92"/>
                <a:gd name="T53" fmla="*/ 14 h 111"/>
                <a:gd name="T54" fmla="*/ 67 w 92"/>
                <a:gd name="T55" fmla="*/ 9 h 111"/>
                <a:gd name="T56" fmla="*/ 61 w 92"/>
                <a:gd name="T57" fmla="*/ 15 h 111"/>
                <a:gd name="T58" fmla="*/ 74 w 92"/>
                <a:gd name="T59" fmla="*/ 33 h 111"/>
                <a:gd name="T60" fmla="*/ 73 w 92"/>
                <a:gd name="T61" fmla="*/ 43 h 111"/>
                <a:gd name="T62" fmla="*/ 70 w 92"/>
                <a:gd name="T63" fmla="*/ 44 h 111"/>
                <a:gd name="T64" fmla="*/ 66 w 92"/>
                <a:gd name="T65" fmla="*/ 41 h 111"/>
                <a:gd name="T66" fmla="*/ 70 w 92"/>
                <a:gd name="T67" fmla="*/ 43 h 111"/>
                <a:gd name="T68" fmla="*/ 75 w 92"/>
                <a:gd name="T69" fmla="*/ 45 h 111"/>
                <a:gd name="T70" fmla="*/ 86 w 92"/>
                <a:gd name="T71" fmla="*/ 44 h 111"/>
                <a:gd name="T72" fmla="*/ 91 w 92"/>
                <a:gd name="T73" fmla="*/ 54 h 111"/>
                <a:gd name="T74" fmla="*/ 87 w 92"/>
                <a:gd name="T75" fmla="*/ 56 h 111"/>
                <a:gd name="T76" fmla="*/ 85 w 92"/>
                <a:gd name="T77" fmla="*/ 54 h 111"/>
                <a:gd name="T78" fmla="*/ 85 w 92"/>
                <a:gd name="T79" fmla="*/ 49 h 111"/>
                <a:gd name="T80" fmla="*/ 80 w 92"/>
                <a:gd name="T81" fmla="*/ 50 h 111"/>
                <a:gd name="T82" fmla="*/ 77 w 92"/>
                <a:gd name="T83" fmla="*/ 61 h 111"/>
                <a:gd name="T84" fmla="*/ 79 w 92"/>
                <a:gd name="T85" fmla="*/ 60 h 111"/>
                <a:gd name="T86" fmla="*/ 82 w 92"/>
                <a:gd name="T87" fmla="*/ 57 h 111"/>
                <a:gd name="T88" fmla="*/ 83 w 92"/>
                <a:gd name="T89" fmla="*/ 62 h 111"/>
                <a:gd name="T90" fmla="*/ 83 w 92"/>
                <a:gd name="T91" fmla="*/ 63 h 111"/>
                <a:gd name="T92" fmla="*/ 73 w 92"/>
                <a:gd name="T93" fmla="*/ 70 h 111"/>
                <a:gd name="T94" fmla="*/ 70 w 92"/>
                <a:gd name="T95" fmla="*/ 71 h 111"/>
                <a:gd name="T96" fmla="*/ 60 w 92"/>
                <a:gd name="T97" fmla="*/ 69 h 111"/>
                <a:gd name="T98" fmla="*/ 59 w 92"/>
                <a:gd name="T99" fmla="*/ 72 h 111"/>
                <a:gd name="T100" fmla="*/ 62 w 92"/>
                <a:gd name="T101" fmla="*/ 72 h 111"/>
                <a:gd name="T102" fmla="*/ 66 w 92"/>
                <a:gd name="T103" fmla="*/ 74 h 111"/>
                <a:gd name="T104" fmla="*/ 62 w 92"/>
                <a:gd name="T105" fmla="*/ 77 h 111"/>
                <a:gd name="T106" fmla="*/ 61 w 92"/>
                <a:gd name="T107" fmla="*/ 80 h 111"/>
                <a:gd name="T108" fmla="*/ 58 w 92"/>
                <a:gd name="T109" fmla="*/ 82 h 111"/>
                <a:gd name="T110" fmla="*/ 59 w 92"/>
                <a:gd name="T111" fmla="*/ 84 h 111"/>
                <a:gd name="T112" fmla="*/ 60 w 92"/>
                <a:gd name="T113" fmla="*/ 86 h 111"/>
                <a:gd name="T114" fmla="*/ 60 w 92"/>
                <a:gd name="T115" fmla="*/ 88 h 111"/>
                <a:gd name="T116" fmla="*/ 55 w 92"/>
                <a:gd name="T117" fmla="*/ 92 h 111"/>
                <a:gd name="T118" fmla="*/ 51 w 92"/>
                <a:gd name="T119" fmla="*/ 93 h 111"/>
                <a:gd name="T120" fmla="*/ 42 w 92"/>
                <a:gd name="T121" fmla="*/ 94 h 111"/>
                <a:gd name="T122" fmla="*/ 25 w 92"/>
                <a:gd name="T123" fmla="*/ 102 h 111"/>
                <a:gd name="T124" fmla="*/ 37 w 92"/>
                <a:gd name="T125" fmla="*/ 10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2" h="111">
                  <a:moveTo>
                    <a:pt x="37" y="104"/>
                  </a:moveTo>
                  <a:cubicBezTo>
                    <a:pt x="34" y="106"/>
                    <a:pt x="32" y="109"/>
                    <a:pt x="28" y="111"/>
                  </a:cubicBezTo>
                  <a:cubicBezTo>
                    <a:pt x="24" y="111"/>
                    <a:pt x="20" y="111"/>
                    <a:pt x="16" y="111"/>
                  </a:cubicBezTo>
                  <a:cubicBezTo>
                    <a:pt x="13" y="110"/>
                    <a:pt x="13" y="108"/>
                    <a:pt x="14" y="106"/>
                  </a:cubicBezTo>
                  <a:cubicBezTo>
                    <a:pt x="15" y="101"/>
                    <a:pt x="19" y="98"/>
                    <a:pt x="20" y="93"/>
                  </a:cubicBezTo>
                  <a:cubicBezTo>
                    <a:pt x="22" y="92"/>
                    <a:pt x="22" y="90"/>
                    <a:pt x="22" y="88"/>
                  </a:cubicBezTo>
                  <a:cubicBezTo>
                    <a:pt x="23" y="83"/>
                    <a:pt x="24" y="78"/>
                    <a:pt x="27" y="73"/>
                  </a:cubicBezTo>
                  <a:cubicBezTo>
                    <a:pt x="28" y="71"/>
                    <a:pt x="27" y="70"/>
                    <a:pt x="25" y="68"/>
                  </a:cubicBezTo>
                  <a:cubicBezTo>
                    <a:pt x="25" y="67"/>
                    <a:pt x="25" y="67"/>
                    <a:pt x="25" y="66"/>
                  </a:cubicBezTo>
                  <a:cubicBezTo>
                    <a:pt x="24" y="66"/>
                    <a:pt x="23" y="64"/>
                    <a:pt x="22" y="63"/>
                  </a:cubicBezTo>
                  <a:cubicBezTo>
                    <a:pt x="18" y="57"/>
                    <a:pt x="14" y="52"/>
                    <a:pt x="9" y="46"/>
                  </a:cubicBezTo>
                  <a:cubicBezTo>
                    <a:pt x="7" y="44"/>
                    <a:pt x="5" y="41"/>
                    <a:pt x="2" y="40"/>
                  </a:cubicBezTo>
                  <a:cubicBezTo>
                    <a:pt x="1" y="40"/>
                    <a:pt x="0" y="39"/>
                    <a:pt x="0" y="37"/>
                  </a:cubicBezTo>
                  <a:cubicBezTo>
                    <a:pt x="1" y="36"/>
                    <a:pt x="2" y="34"/>
                    <a:pt x="3" y="34"/>
                  </a:cubicBezTo>
                  <a:cubicBezTo>
                    <a:pt x="6" y="33"/>
                    <a:pt x="8" y="33"/>
                    <a:pt x="11" y="33"/>
                  </a:cubicBezTo>
                  <a:cubicBezTo>
                    <a:pt x="12" y="34"/>
                    <a:pt x="14" y="33"/>
                    <a:pt x="16" y="34"/>
                  </a:cubicBezTo>
                  <a:cubicBezTo>
                    <a:pt x="20" y="34"/>
                    <a:pt x="24" y="36"/>
                    <a:pt x="29" y="36"/>
                  </a:cubicBezTo>
                  <a:cubicBezTo>
                    <a:pt x="31" y="37"/>
                    <a:pt x="34" y="36"/>
                    <a:pt x="36" y="36"/>
                  </a:cubicBezTo>
                  <a:cubicBezTo>
                    <a:pt x="37" y="37"/>
                    <a:pt x="38" y="36"/>
                    <a:pt x="39" y="35"/>
                  </a:cubicBezTo>
                  <a:cubicBezTo>
                    <a:pt x="46" y="26"/>
                    <a:pt x="53" y="17"/>
                    <a:pt x="55" y="6"/>
                  </a:cubicBezTo>
                  <a:cubicBezTo>
                    <a:pt x="55" y="6"/>
                    <a:pt x="56" y="5"/>
                    <a:pt x="56" y="5"/>
                  </a:cubicBezTo>
                  <a:cubicBezTo>
                    <a:pt x="58" y="2"/>
                    <a:pt x="61" y="0"/>
                    <a:pt x="65" y="1"/>
                  </a:cubicBezTo>
                  <a:cubicBezTo>
                    <a:pt x="67" y="1"/>
                    <a:pt x="69" y="1"/>
                    <a:pt x="71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6" y="3"/>
                    <a:pt x="74" y="6"/>
                    <a:pt x="74" y="10"/>
                  </a:cubicBezTo>
                  <a:cubicBezTo>
                    <a:pt x="75" y="11"/>
                    <a:pt x="75" y="13"/>
                    <a:pt x="75" y="15"/>
                  </a:cubicBezTo>
                  <a:cubicBezTo>
                    <a:pt x="73" y="17"/>
                    <a:pt x="73" y="15"/>
                    <a:pt x="72" y="14"/>
                  </a:cubicBezTo>
                  <a:cubicBezTo>
                    <a:pt x="71" y="12"/>
                    <a:pt x="70" y="10"/>
                    <a:pt x="67" y="9"/>
                  </a:cubicBezTo>
                  <a:cubicBezTo>
                    <a:pt x="63" y="8"/>
                    <a:pt x="60" y="10"/>
                    <a:pt x="61" y="15"/>
                  </a:cubicBezTo>
                  <a:cubicBezTo>
                    <a:pt x="62" y="23"/>
                    <a:pt x="66" y="30"/>
                    <a:pt x="74" y="33"/>
                  </a:cubicBezTo>
                  <a:cubicBezTo>
                    <a:pt x="75" y="36"/>
                    <a:pt x="72" y="39"/>
                    <a:pt x="73" y="43"/>
                  </a:cubicBezTo>
                  <a:cubicBezTo>
                    <a:pt x="74" y="46"/>
                    <a:pt x="71" y="44"/>
                    <a:pt x="70" y="44"/>
                  </a:cubicBezTo>
                  <a:cubicBezTo>
                    <a:pt x="69" y="43"/>
                    <a:pt x="67" y="43"/>
                    <a:pt x="66" y="41"/>
                  </a:cubicBezTo>
                  <a:cubicBezTo>
                    <a:pt x="67" y="43"/>
                    <a:pt x="69" y="43"/>
                    <a:pt x="70" y="43"/>
                  </a:cubicBezTo>
                  <a:cubicBezTo>
                    <a:pt x="71" y="45"/>
                    <a:pt x="73" y="45"/>
                    <a:pt x="75" y="45"/>
                  </a:cubicBezTo>
                  <a:cubicBezTo>
                    <a:pt x="78" y="43"/>
                    <a:pt x="82" y="46"/>
                    <a:pt x="86" y="44"/>
                  </a:cubicBezTo>
                  <a:cubicBezTo>
                    <a:pt x="88" y="43"/>
                    <a:pt x="92" y="52"/>
                    <a:pt x="91" y="54"/>
                  </a:cubicBezTo>
                  <a:cubicBezTo>
                    <a:pt x="90" y="55"/>
                    <a:pt x="89" y="55"/>
                    <a:pt x="87" y="56"/>
                  </a:cubicBezTo>
                  <a:cubicBezTo>
                    <a:pt x="86" y="56"/>
                    <a:pt x="85" y="55"/>
                    <a:pt x="85" y="54"/>
                  </a:cubicBezTo>
                  <a:cubicBezTo>
                    <a:pt x="84" y="52"/>
                    <a:pt x="84" y="51"/>
                    <a:pt x="85" y="49"/>
                  </a:cubicBezTo>
                  <a:cubicBezTo>
                    <a:pt x="83" y="50"/>
                    <a:pt x="82" y="50"/>
                    <a:pt x="80" y="50"/>
                  </a:cubicBezTo>
                  <a:cubicBezTo>
                    <a:pt x="84" y="55"/>
                    <a:pt x="84" y="55"/>
                    <a:pt x="77" y="61"/>
                  </a:cubicBezTo>
                  <a:cubicBezTo>
                    <a:pt x="77" y="61"/>
                    <a:pt x="78" y="61"/>
                    <a:pt x="79" y="60"/>
                  </a:cubicBezTo>
                  <a:cubicBezTo>
                    <a:pt x="80" y="59"/>
                    <a:pt x="80" y="56"/>
                    <a:pt x="82" y="57"/>
                  </a:cubicBezTo>
                  <a:cubicBezTo>
                    <a:pt x="84" y="58"/>
                    <a:pt x="83" y="60"/>
                    <a:pt x="83" y="62"/>
                  </a:cubicBezTo>
                  <a:cubicBezTo>
                    <a:pt x="83" y="62"/>
                    <a:pt x="83" y="63"/>
                    <a:pt x="83" y="63"/>
                  </a:cubicBezTo>
                  <a:cubicBezTo>
                    <a:pt x="78" y="64"/>
                    <a:pt x="76" y="67"/>
                    <a:pt x="73" y="70"/>
                  </a:cubicBezTo>
                  <a:cubicBezTo>
                    <a:pt x="71" y="69"/>
                    <a:pt x="71" y="70"/>
                    <a:pt x="70" y="71"/>
                  </a:cubicBezTo>
                  <a:cubicBezTo>
                    <a:pt x="65" y="74"/>
                    <a:pt x="64" y="73"/>
                    <a:pt x="60" y="69"/>
                  </a:cubicBezTo>
                  <a:cubicBezTo>
                    <a:pt x="60" y="70"/>
                    <a:pt x="58" y="70"/>
                    <a:pt x="59" y="72"/>
                  </a:cubicBezTo>
                  <a:cubicBezTo>
                    <a:pt x="59" y="73"/>
                    <a:pt x="61" y="72"/>
                    <a:pt x="62" y="72"/>
                  </a:cubicBezTo>
                  <a:cubicBezTo>
                    <a:pt x="63" y="72"/>
                    <a:pt x="66" y="72"/>
                    <a:pt x="66" y="74"/>
                  </a:cubicBezTo>
                  <a:cubicBezTo>
                    <a:pt x="66" y="76"/>
                    <a:pt x="65" y="77"/>
                    <a:pt x="62" y="77"/>
                  </a:cubicBezTo>
                  <a:cubicBezTo>
                    <a:pt x="60" y="77"/>
                    <a:pt x="60" y="78"/>
                    <a:pt x="61" y="80"/>
                  </a:cubicBezTo>
                  <a:cubicBezTo>
                    <a:pt x="61" y="83"/>
                    <a:pt x="61" y="83"/>
                    <a:pt x="58" y="82"/>
                  </a:cubicBezTo>
                  <a:cubicBezTo>
                    <a:pt x="58" y="83"/>
                    <a:pt x="59" y="83"/>
                    <a:pt x="59" y="84"/>
                  </a:cubicBezTo>
                  <a:cubicBezTo>
                    <a:pt x="60" y="85"/>
                    <a:pt x="60" y="86"/>
                    <a:pt x="60" y="86"/>
                  </a:cubicBezTo>
                  <a:cubicBezTo>
                    <a:pt x="60" y="87"/>
                    <a:pt x="60" y="87"/>
                    <a:pt x="60" y="88"/>
                  </a:cubicBezTo>
                  <a:cubicBezTo>
                    <a:pt x="60" y="91"/>
                    <a:pt x="58" y="93"/>
                    <a:pt x="55" y="92"/>
                  </a:cubicBezTo>
                  <a:cubicBezTo>
                    <a:pt x="53" y="92"/>
                    <a:pt x="52" y="93"/>
                    <a:pt x="51" y="93"/>
                  </a:cubicBezTo>
                  <a:cubicBezTo>
                    <a:pt x="48" y="94"/>
                    <a:pt x="45" y="94"/>
                    <a:pt x="42" y="94"/>
                  </a:cubicBezTo>
                  <a:cubicBezTo>
                    <a:pt x="35" y="93"/>
                    <a:pt x="30" y="97"/>
                    <a:pt x="25" y="102"/>
                  </a:cubicBezTo>
                  <a:cubicBezTo>
                    <a:pt x="29" y="104"/>
                    <a:pt x="33" y="102"/>
                    <a:pt x="37" y="104"/>
                  </a:cubicBezTo>
                  <a:close/>
                </a:path>
              </a:pathLst>
            </a:custGeom>
            <a:solidFill>
              <a:srgbClr val="FEE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4" name="Freeform 2192"/>
            <p:cNvSpPr/>
            <p:nvPr/>
          </p:nvSpPr>
          <p:spPr bwMode="auto">
            <a:xfrm>
              <a:off x="3578226" y="304801"/>
              <a:ext cx="55563" cy="19050"/>
            </a:xfrm>
            <a:custGeom>
              <a:avLst/>
              <a:gdLst>
                <a:gd name="T0" fmla="*/ 15 w 15"/>
                <a:gd name="T1" fmla="*/ 0 h 5"/>
                <a:gd name="T2" fmla="*/ 10 w 15"/>
                <a:gd name="T3" fmla="*/ 1 h 5"/>
                <a:gd name="T4" fmla="*/ 0 w 15"/>
                <a:gd name="T5" fmla="*/ 5 h 5"/>
                <a:gd name="T6" fmla="*/ 2 w 15"/>
                <a:gd name="T7" fmla="*/ 0 h 5"/>
                <a:gd name="T8" fmla="*/ 15 w 1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15" y="0"/>
                  </a:moveTo>
                  <a:cubicBezTo>
                    <a:pt x="14" y="2"/>
                    <a:pt x="12" y="1"/>
                    <a:pt x="10" y="1"/>
                  </a:cubicBezTo>
                  <a:cubicBezTo>
                    <a:pt x="6" y="1"/>
                    <a:pt x="3" y="2"/>
                    <a:pt x="0" y="5"/>
                  </a:cubicBezTo>
                  <a:cubicBezTo>
                    <a:pt x="1" y="3"/>
                    <a:pt x="1" y="2"/>
                    <a:pt x="2" y="0"/>
                  </a:cubicBezTo>
                  <a:cubicBezTo>
                    <a:pt x="6" y="0"/>
                    <a:pt x="11" y="0"/>
                    <a:pt x="15" y="0"/>
                  </a:cubicBezTo>
                  <a:close/>
                </a:path>
              </a:pathLst>
            </a:custGeom>
            <a:solidFill>
              <a:srgbClr val="FEF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5" name="Freeform 2193"/>
            <p:cNvSpPr/>
            <p:nvPr/>
          </p:nvSpPr>
          <p:spPr bwMode="auto">
            <a:xfrm>
              <a:off x="3619501" y="342901"/>
              <a:ext cx="195263" cy="241300"/>
            </a:xfrm>
            <a:custGeom>
              <a:avLst/>
              <a:gdLst>
                <a:gd name="T0" fmla="*/ 2 w 52"/>
                <a:gd name="T1" fmla="*/ 33 h 64"/>
                <a:gd name="T2" fmla="*/ 6 w 52"/>
                <a:gd name="T3" fmla="*/ 33 h 64"/>
                <a:gd name="T4" fmla="*/ 5 w 52"/>
                <a:gd name="T5" fmla="*/ 28 h 64"/>
                <a:gd name="T6" fmla="*/ 6 w 52"/>
                <a:gd name="T7" fmla="*/ 27 h 64"/>
                <a:gd name="T8" fmla="*/ 7 w 52"/>
                <a:gd name="T9" fmla="*/ 23 h 64"/>
                <a:gd name="T10" fmla="*/ 7 w 52"/>
                <a:gd name="T11" fmla="*/ 6 h 64"/>
                <a:gd name="T12" fmla="*/ 7 w 52"/>
                <a:gd name="T13" fmla="*/ 0 h 64"/>
                <a:gd name="T14" fmla="*/ 15 w 52"/>
                <a:gd name="T15" fmla="*/ 24 h 64"/>
                <a:gd name="T16" fmla="*/ 23 w 52"/>
                <a:gd name="T17" fmla="*/ 31 h 64"/>
                <a:gd name="T18" fmla="*/ 49 w 52"/>
                <a:gd name="T19" fmla="*/ 36 h 64"/>
                <a:gd name="T20" fmla="*/ 51 w 52"/>
                <a:gd name="T21" fmla="*/ 45 h 64"/>
                <a:gd name="T22" fmla="*/ 36 w 52"/>
                <a:gd name="T23" fmla="*/ 58 h 64"/>
                <a:gd name="T24" fmla="*/ 26 w 52"/>
                <a:gd name="T25" fmla="*/ 64 h 64"/>
                <a:gd name="T26" fmla="*/ 24 w 52"/>
                <a:gd name="T27" fmla="*/ 63 h 64"/>
                <a:gd name="T28" fmla="*/ 24 w 52"/>
                <a:gd name="T29" fmla="*/ 61 h 64"/>
                <a:gd name="T30" fmla="*/ 25 w 52"/>
                <a:gd name="T31" fmla="*/ 60 h 64"/>
                <a:gd name="T32" fmla="*/ 32 w 52"/>
                <a:gd name="T33" fmla="*/ 53 h 64"/>
                <a:gd name="T34" fmla="*/ 41 w 52"/>
                <a:gd name="T35" fmla="*/ 39 h 64"/>
                <a:gd name="T36" fmla="*/ 24 w 52"/>
                <a:gd name="T37" fmla="*/ 49 h 64"/>
                <a:gd name="T38" fmla="*/ 16 w 52"/>
                <a:gd name="T39" fmla="*/ 52 h 64"/>
                <a:gd name="T40" fmla="*/ 15 w 52"/>
                <a:gd name="T41" fmla="*/ 48 h 64"/>
                <a:gd name="T42" fmla="*/ 12 w 52"/>
                <a:gd name="T43" fmla="*/ 50 h 64"/>
                <a:gd name="T44" fmla="*/ 7 w 52"/>
                <a:gd name="T45" fmla="*/ 51 h 64"/>
                <a:gd name="T46" fmla="*/ 15 w 52"/>
                <a:gd name="T47" fmla="*/ 46 h 64"/>
                <a:gd name="T48" fmla="*/ 14 w 52"/>
                <a:gd name="T49" fmla="*/ 43 h 64"/>
                <a:gd name="T50" fmla="*/ 11 w 52"/>
                <a:gd name="T51" fmla="*/ 40 h 64"/>
                <a:gd name="T52" fmla="*/ 18 w 52"/>
                <a:gd name="T53" fmla="*/ 37 h 64"/>
                <a:gd name="T54" fmla="*/ 19 w 52"/>
                <a:gd name="T55" fmla="*/ 39 h 64"/>
                <a:gd name="T56" fmla="*/ 19 w 52"/>
                <a:gd name="T57" fmla="*/ 43 h 64"/>
                <a:gd name="T58" fmla="*/ 22 w 52"/>
                <a:gd name="T59" fmla="*/ 44 h 64"/>
                <a:gd name="T60" fmla="*/ 20 w 52"/>
                <a:gd name="T61" fmla="*/ 36 h 64"/>
                <a:gd name="T62" fmla="*/ 17 w 52"/>
                <a:gd name="T63" fmla="*/ 35 h 64"/>
                <a:gd name="T64" fmla="*/ 17 w 52"/>
                <a:gd name="T65" fmla="*/ 36 h 64"/>
                <a:gd name="T66" fmla="*/ 2 w 52"/>
                <a:gd name="T6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" h="64">
                  <a:moveTo>
                    <a:pt x="2" y="33"/>
                  </a:moveTo>
                  <a:cubicBezTo>
                    <a:pt x="4" y="33"/>
                    <a:pt x="5" y="34"/>
                    <a:pt x="6" y="33"/>
                  </a:cubicBezTo>
                  <a:cubicBezTo>
                    <a:pt x="4" y="32"/>
                    <a:pt x="0" y="30"/>
                    <a:pt x="5" y="28"/>
                  </a:cubicBezTo>
                  <a:cubicBezTo>
                    <a:pt x="6" y="28"/>
                    <a:pt x="6" y="27"/>
                    <a:pt x="6" y="27"/>
                  </a:cubicBezTo>
                  <a:cubicBezTo>
                    <a:pt x="3" y="24"/>
                    <a:pt x="6" y="24"/>
                    <a:pt x="7" y="23"/>
                  </a:cubicBezTo>
                  <a:cubicBezTo>
                    <a:pt x="7" y="17"/>
                    <a:pt x="6" y="11"/>
                    <a:pt x="7" y="6"/>
                  </a:cubicBezTo>
                  <a:cubicBezTo>
                    <a:pt x="7" y="4"/>
                    <a:pt x="7" y="2"/>
                    <a:pt x="7" y="0"/>
                  </a:cubicBezTo>
                  <a:cubicBezTo>
                    <a:pt x="9" y="8"/>
                    <a:pt x="14" y="15"/>
                    <a:pt x="15" y="24"/>
                  </a:cubicBezTo>
                  <a:cubicBezTo>
                    <a:pt x="16" y="28"/>
                    <a:pt x="18" y="31"/>
                    <a:pt x="23" y="31"/>
                  </a:cubicBezTo>
                  <a:cubicBezTo>
                    <a:pt x="32" y="31"/>
                    <a:pt x="41" y="34"/>
                    <a:pt x="49" y="36"/>
                  </a:cubicBezTo>
                  <a:cubicBezTo>
                    <a:pt x="52" y="39"/>
                    <a:pt x="51" y="42"/>
                    <a:pt x="51" y="45"/>
                  </a:cubicBezTo>
                  <a:cubicBezTo>
                    <a:pt x="47" y="51"/>
                    <a:pt x="42" y="55"/>
                    <a:pt x="36" y="58"/>
                  </a:cubicBezTo>
                  <a:cubicBezTo>
                    <a:pt x="33" y="60"/>
                    <a:pt x="30" y="63"/>
                    <a:pt x="26" y="64"/>
                  </a:cubicBezTo>
                  <a:cubicBezTo>
                    <a:pt x="25" y="64"/>
                    <a:pt x="24" y="64"/>
                    <a:pt x="24" y="63"/>
                  </a:cubicBezTo>
                  <a:cubicBezTo>
                    <a:pt x="24" y="62"/>
                    <a:pt x="24" y="62"/>
                    <a:pt x="24" y="61"/>
                  </a:cubicBezTo>
                  <a:cubicBezTo>
                    <a:pt x="24" y="61"/>
                    <a:pt x="24" y="60"/>
                    <a:pt x="25" y="60"/>
                  </a:cubicBezTo>
                  <a:cubicBezTo>
                    <a:pt x="27" y="57"/>
                    <a:pt x="29" y="55"/>
                    <a:pt x="32" y="53"/>
                  </a:cubicBezTo>
                  <a:cubicBezTo>
                    <a:pt x="35" y="49"/>
                    <a:pt x="39" y="46"/>
                    <a:pt x="41" y="39"/>
                  </a:cubicBezTo>
                  <a:cubicBezTo>
                    <a:pt x="34" y="42"/>
                    <a:pt x="29" y="45"/>
                    <a:pt x="24" y="49"/>
                  </a:cubicBezTo>
                  <a:cubicBezTo>
                    <a:pt x="21" y="50"/>
                    <a:pt x="19" y="52"/>
                    <a:pt x="16" y="52"/>
                  </a:cubicBezTo>
                  <a:cubicBezTo>
                    <a:pt x="14" y="51"/>
                    <a:pt x="17" y="49"/>
                    <a:pt x="15" y="48"/>
                  </a:cubicBezTo>
                  <a:cubicBezTo>
                    <a:pt x="13" y="47"/>
                    <a:pt x="13" y="50"/>
                    <a:pt x="12" y="50"/>
                  </a:cubicBezTo>
                  <a:cubicBezTo>
                    <a:pt x="11" y="52"/>
                    <a:pt x="9" y="52"/>
                    <a:pt x="7" y="51"/>
                  </a:cubicBezTo>
                  <a:cubicBezTo>
                    <a:pt x="11" y="51"/>
                    <a:pt x="11" y="47"/>
                    <a:pt x="15" y="46"/>
                  </a:cubicBezTo>
                  <a:cubicBezTo>
                    <a:pt x="15" y="46"/>
                    <a:pt x="16" y="44"/>
                    <a:pt x="14" y="43"/>
                  </a:cubicBezTo>
                  <a:cubicBezTo>
                    <a:pt x="13" y="42"/>
                    <a:pt x="12" y="41"/>
                    <a:pt x="11" y="40"/>
                  </a:cubicBezTo>
                  <a:cubicBezTo>
                    <a:pt x="13" y="37"/>
                    <a:pt x="16" y="40"/>
                    <a:pt x="18" y="37"/>
                  </a:cubicBezTo>
                  <a:cubicBezTo>
                    <a:pt x="19" y="37"/>
                    <a:pt x="19" y="39"/>
                    <a:pt x="19" y="39"/>
                  </a:cubicBezTo>
                  <a:cubicBezTo>
                    <a:pt x="19" y="40"/>
                    <a:pt x="18" y="42"/>
                    <a:pt x="19" y="43"/>
                  </a:cubicBezTo>
                  <a:cubicBezTo>
                    <a:pt x="20" y="45"/>
                    <a:pt x="21" y="45"/>
                    <a:pt x="22" y="44"/>
                  </a:cubicBezTo>
                  <a:cubicBezTo>
                    <a:pt x="24" y="41"/>
                    <a:pt x="21" y="39"/>
                    <a:pt x="20" y="36"/>
                  </a:cubicBezTo>
                  <a:cubicBezTo>
                    <a:pt x="20" y="35"/>
                    <a:pt x="19" y="34"/>
                    <a:pt x="17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4" y="37"/>
                    <a:pt x="4" y="35"/>
                    <a:pt x="2" y="33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6" name="Freeform 2194"/>
            <p:cNvSpPr/>
            <p:nvPr/>
          </p:nvSpPr>
          <p:spPr bwMode="auto">
            <a:xfrm>
              <a:off x="3584576" y="622301"/>
              <a:ext cx="128588" cy="123825"/>
            </a:xfrm>
            <a:custGeom>
              <a:avLst/>
              <a:gdLst>
                <a:gd name="T0" fmla="*/ 1 w 34"/>
                <a:gd name="T1" fmla="*/ 3 h 33"/>
                <a:gd name="T2" fmla="*/ 1 w 34"/>
                <a:gd name="T3" fmla="*/ 3 h 33"/>
                <a:gd name="T4" fmla="*/ 9 w 34"/>
                <a:gd name="T5" fmla="*/ 4 h 33"/>
                <a:gd name="T6" fmla="*/ 14 w 34"/>
                <a:gd name="T7" fmla="*/ 6 h 33"/>
                <a:gd name="T8" fmla="*/ 18 w 34"/>
                <a:gd name="T9" fmla="*/ 5 h 33"/>
                <a:gd name="T10" fmla="*/ 20 w 34"/>
                <a:gd name="T11" fmla="*/ 7 h 33"/>
                <a:gd name="T12" fmla="*/ 20 w 34"/>
                <a:gd name="T13" fmla="*/ 9 h 33"/>
                <a:gd name="T14" fmla="*/ 22 w 34"/>
                <a:gd name="T15" fmla="*/ 15 h 33"/>
                <a:gd name="T16" fmla="*/ 23 w 34"/>
                <a:gd name="T17" fmla="*/ 16 h 33"/>
                <a:gd name="T18" fmla="*/ 26 w 34"/>
                <a:gd name="T19" fmla="*/ 18 h 33"/>
                <a:gd name="T20" fmla="*/ 27 w 34"/>
                <a:gd name="T21" fmla="*/ 19 h 33"/>
                <a:gd name="T22" fmla="*/ 34 w 34"/>
                <a:gd name="T23" fmla="*/ 21 h 33"/>
                <a:gd name="T24" fmla="*/ 32 w 34"/>
                <a:gd name="T25" fmla="*/ 24 h 33"/>
                <a:gd name="T26" fmla="*/ 28 w 34"/>
                <a:gd name="T27" fmla="*/ 29 h 33"/>
                <a:gd name="T28" fmla="*/ 24 w 34"/>
                <a:gd name="T29" fmla="*/ 32 h 33"/>
                <a:gd name="T30" fmla="*/ 19 w 34"/>
                <a:gd name="T31" fmla="*/ 32 h 33"/>
                <a:gd name="T32" fmla="*/ 14 w 34"/>
                <a:gd name="T33" fmla="*/ 24 h 33"/>
                <a:gd name="T34" fmla="*/ 10 w 34"/>
                <a:gd name="T35" fmla="*/ 21 h 33"/>
                <a:gd name="T36" fmla="*/ 1 w 34"/>
                <a:gd name="T37" fmla="*/ 16 h 33"/>
                <a:gd name="T38" fmla="*/ 0 w 34"/>
                <a:gd name="T39" fmla="*/ 12 h 33"/>
                <a:gd name="T40" fmla="*/ 1 w 34"/>
                <a:gd name="T41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33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6" y="0"/>
                    <a:pt x="6" y="0"/>
                    <a:pt x="9" y="4"/>
                  </a:cubicBezTo>
                  <a:cubicBezTo>
                    <a:pt x="10" y="6"/>
                    <a:pt x="12" y="7"/>
                    <a:pt x="14" y="6"/>
                  </a:cubicBezTo>
                  <a:cubicBezTo>
                    <a:pt x="15" y="5"/>
                    <a:pt x="17" y="5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0" y="9"/>
                    <a:pt x="20" y="9"/>
                  </a:cubicBezTo>
                  <a:cubicBezTo>
                    <a:pt x="19" y="12"/>
                    <a:pt x="21" y="13"/>
                    <a:pt x="22" y="15"/>
                  </a:cubicBezTo>
                  <a:cubicBezTo>
                    <a:pt x="22" y="15"/>
                    <a:pt x="22" y="16"/>
                    <a:pt x="23" y="16"/>
                  </a:cubicBezTo>
                  <a:cubicBezTo>
                    <a:pt x="24" y="17"/>
                    <a:pt x="25" y="17"/>
                    <a:pt x="26" y="18"/>
                  </a:cubicBezTo>
                  <a:cubicBezTo>
                    <a:pt x="26" y="18"/>
                    <a:pt x="26" y="18"/>
                    <a:pt x="27" y="19"/>
                  </a:cubicBezTo>
                  <a:cubicBezTo>
                    <a:pt x="29" y="20"/>
                    <a:pt x="32" y="19"/>
                    <a:pt x="34" y="21"/>
                  </a:cubicBezTo>
                  <a:cubicBezTo>
                    <a:pt x="34" y="23"/>
                    <a:pt x="33" y="23"/>
                    <a:pt x="32" y="24"/>
                  </a:cubicBezTo>
                  <a:cubicBezTo>
                    <a:pt x="30" y="25"/>
                    <a:pt x="29" y="26"/>
                    <a:pt x="28" y="29"/>
                  </a:cubicBezTo>
                  <a:cubicBezTo>
                    <a:pt x="28" y="32"/>
                    <a:pt x="26" y="33"/>
                    <a:pt x="24" y="32"/>
                  </a:cubicBezTo>
                  <a:cubicBezTo>
                    <a:pt x="22" y="31"/>
                    <a:pt x="21" y="32"/>
                    <a:pt x="19" y="32"/>
                  </a:cubicBezTo>
                  <a:cubicBezTo>
                    <a:pt x="16" y="30"/>
                    <a:pt x="16" y="26"/>
                    <a:pt x="14" y="24"/>
                  </a:cubicBezTo>
                  <a:cubicBezTo>
                    <a:pt x="13" y="22"/>
                    <a:pt x="12" y="20"/>
                    <a:pt x="10" y="21"/>
                  </a:cubicBezTo>
                  <a:cubicBezTo>
                    <a:pt x="6" y="21"/>
                    <a:pt x="3" y="19"/>
                    <a:pt x="1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1" y="9"/>
                    <a:pt x="1" y="6"/>
                    <a:pt x="1" y="3"/>
                  </a:cubicBezTo>
                  <a:close/>
                </a:path>
              </a:pathLst>
            </a:custGeom>
            <a:solidFill>
              <a:srgbClr val="FEE7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7" name="Freeform 2195"/>
            <p:cNvSpPr/>
            <p:nvPr/>
          </p:nvSpPr>
          <p:spPr bwMode="auto">
            <a:xfrm>
              <a:off x="3656013" y="579439"/>
              <a:ext cx="71438" cy="174625"/>
            </a:xfrm>
            <a:custGeom>
              <a:avLst/>
              <a:gdLst>
                <a:gd name="T0" fmla="*/ 0 w 19"/>
                <a:gd name="T1" fmla="*/ 43 h 46"/>
                <a:gd name="T2" fmla="*/ 5 w 19"/>
                <a:gd name="T3" fmla="*/ 41 h 46"/>
                <a:gd name="T4" fmla="*/ 8 w 19"/>
                <a:gd name="T5" fmla="*/ 41 h 46"/>
                <a:gd name="T6" fmla="*/ 14 w 19"/>
                <a:gd name="T7" fmla="*/ 33 h 46"/>
                <a:gd name="T8" fmla="*/ 15 w 19"/>
                <a:gd name="T9" fmla="*/ 32 h 46"/>
                <a:gd name="T10" fmla="*/ 12 w 19"/>
                <a:gd name="T11" fmla="*/ 6 h 46"/>
                <a:gd name="T12" fmla="*/ 12 w 19"/>
                <a:gd name="T13" fmla="*/ 2 h 46"/>
                <a:gd name="T14" fmla="*/ 15 w 19"/>
                <a:gd name="T15" fmla="*/ 0 h 46"/>
                <a:gd name="T16" fmla="*/ 16 w 19"/>
                <a:gd name="T17" fmla="*/ 1 h 46"/>
                <a:gd name="T18" fmla="*/ 18 w 19"/>
                <a:gd name="T19" fmla="*/ 14 h 46"/>
                <a:gd name="T20" fmla="*/ 18 w 19"/>
                <a:gd name="T21" fmla="*/ 24 h 46"/>
                <a:gd name="T22" fmla="*/ 18 w 19"/>
                <a:gd name="T23" fmla="*/ 36 h 46"/>
                <a:gd name="T24" fmla="*/ 10 w 19"/>
                <a:gd name="T25" fmla="*/ 44 h 46"/>
                <a:gd name="T26" fmla="*/ 0 w 19"/>
                <a:gd name="T2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46">
                  <a:moveTo>
                    <a:pt x="0" y="43"/>
                  </a:moveTo>
                  <a:cubicBezTo>
                    <a:pt x="1" y="41"/>
                    <a:pt x="2" y="38"/>
                    <a:pt x="5" y="41"/>
                  </a:cubicBezTo>
                  <a:cubicBezTo>
                    <a:pt x="6" y="43"/>
                    <a:pt x="9" y="42"/>
                    <a:pt x="8" y="41"/>
                  </a:cubicBezTo>
                  <a:cubicBezTo>
                    <a:pt x="7" y="35"/>
                    <a:pt x="11" y="35"/>
                    <a:pt x="14" y="33"/>
                  </a:cubicBezTo>
                  <a:cubicBezTo>
                    <a:pt x="14" y="33"/>
                    <a:pt x="14" y="32"/>
                    <a:pt x="15" y="32"/>
                  </a:cubicBezTo>
                  <a:cubicBezTo>
                    <a:pt x="16" y="23"/>
                    <a:pt x="12" y="15"/>
                    <a:pt x="12" y="6"/>
                  </a:cubicBezTo>
                  <a:cubicBezTo>
                    <a:pt x="12" y="5"/>
                    <a:pt x="11" y="4"/>
                    <a:pt x="12" y="2"/>
                  </a:cubicBezTo>
                  <a:cubicBezTo>
                    <a:pt x="12" y="1"/>
                    <a:pt x="13" y="0"/>
                    <a:pt x="15" y="0"/>
                  </a:cubicBezTo>
                  <a:cubicBezTo>
                    <a:pt x="15" y="0"/>
                    <a:pt x="15" y="1"/>
                    <a:pt x="16" y="1"/>
                  </a:cubicBezTo>
                  <a:cubicBezTo>
                    <a:pt x="15" y="6"/>
                    <a:pt x="17" y="10"/>
                    <a:pt x="18" y="14"/>
                  </a:cubicBezTo>
                  <a:cubicBezTo>
                    <a:pt x="19" y="18"/>
                    <a:pt x="19" y="21"/>
                    <a:pt x="18" y="24"/>
                  </a:cubicBezTo>
                  <a:cubicBezTo>
                    <a:pt x="17" y="28"/>
                    <a:pt x="19" y="32"/>
                    <a:pt x="18" y="36"/>
                  </a:cubicBezTo>
                  <a:cubicBezTo>
                    <a:pt x="18" y="42"/>
                    <a:pt x="16" y="44"/>
                    <a:pt x="10" y="44"/>
                  </a:cubicBezTo>
                  <a:cubicBezTo>
                    <a:pt x="7" y="44"/>
                    <a:pt x="3" y="46"/>
                    <a:pt x="0" y="43"/>
                  </a:cubicBezTo>
                  <a:close/>
                </a:path>
              </a:pathLst>
            </a:custGeom>
            <a:solidFill>
              <a:srgbClr val="FEE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8" name="Freeform 2196"/>
            <p:cNvSpPr/>
            <p:nvPr/>
          </p:nvSpPr>
          <p:spPr bwMode="auto">
            <a:xfrm>
              <a:off x="3449638" y="652464"/>
              <a:ext cx="109538" cy="44450"/>
            </a:xfrm>
            <a:custGeom>
              <a:avLst/>
              <a:gdLst>
                <a:gd name="T0" fmla="*/ 15 w 29"/>
                <a:gd name="T1" fmla="*/ 12 h 12"/>
                <a:gd name="T2" fmla="*/ 3 w 29"/>
                <a:gd name="T3" fmla="*/ 12 h 12"/>
                <a:gd name="T4" fmla="*/ 2 w 29"/>
                <a:gd name="T5" fmla="*/ 9 h 12"/>
                <a:gd name="T6" fmla="*/ 20 w 29"/>
                <a:gd name="T7" fmla="*/ 0 h 12"/>
                <a:gd name="T8" fmla="*/ 17 w 29"/>
                <a:gd name="T9" fmla="*/ 8 h 12"/>
                <a:gd name="T10" fmla="*/ 25 w 29"/>
                <a:gd name="T11" fmla="*/ 4 h 12"/>
                <a:gd name="T12" fmla="*/ 28 w 29"/>
                <a:gd name="T13" fmla="*/ 4 h 12"/>
                <a:gd name="T14" fmla="*/ 28 w 29"/>
                <a:gd name="T15" fmla="*/ 5 h 12"/>
                <a:gd name="T16" fmla="*/ 28 w 29"/>
                <a:gd name="T17" fmla="*/ 5 h 12"/>
                <a:gd name="T18" fmla="*/ 23 w 29"/>
                <a:gd name="T19" fmla="*/ 9 h 12"/>
                <a:gd name="T20" fmla="*/ 18 w 29"/>
                <a:gd name="T21" fmla="*/ 11 h 12"/>
                <a:gd name="T22" fmla="*/ 15 w 29"/>
                <a:gd name="T2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12">
                  <a:moveTo>
                    <a:pt x="15" y="12"/>
                  </a:moveTo>
                  <a:cubicBezTo>
                    <a:pt x="11" y="12"/>
                    <a:pt x="7" y="12"/>
                    <a:pt x="3" y="12"/>
                  </a:cubicBezTo>
                  <a:cubicBezTo>
                    <a:pt x="1" y="12"/>
                    <a:pt x="0" y="11"/>
                    <a:pt x="2" y="9"/>
                  </a:cubicBezTo>
                  <a:cubicBezTo>
                    <a:pt x="6" y="4"/>
                    <a:pt x="12" y="0"/>
                    <a:pt x="20" y="0"/>
                  </a:cubicBezTo>
                  <a:cubicBezTo>
                    <a:pt x="21" y="4"/>
                    <a:pt x="20" y="6"/>
                    <a:pt x="17" y="8"/>
                  </a:cubicBezTo>
                  <a:cubicBezTo>
                    <a:pt x="20" y="7"/>
                    <a:pt x="23" y="7"/>
                    <a:pt x="25" y="4"/>
                  </a:cubicBezTo>
                  <a:cubicBezTo>
                    <a:pt x="26" y="3"/>
                    <a:pt x="27" y="3"/>
                    <a:pt x="28" y="4"/>
                  </a:cubicBezTo>
                  <a:cubicBezTo>
                    <a:pt x="28" y="4"/>
                    <a:pt x="29" y="4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6"/>
                    <a:pt x="25" y="8"/>
                    <a:pt x="23" y="9"/>
                  </a:cubicBezTo>
                  <a:cubicBezTo>
                    <a:pt x="22" y="10"/>
                    <a:pt x="20" y="10"/>
                    <a:pt x="18" y="11"/>
                  </a:cubicBezTo>
                  <a:cubicBezTo>
                    <a:pt x="17" y="11"/>
                    <a:pt x="16" y="11"/>
                    <a:pt x="15" y="12"/>
                  </a:cubicBezTo>
                  <a:close/>
                </a:path>
              </a:pathLst>
            </a:custGeom>
            <a:solidFill>
              <a:srgbClr val="FED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39" name="Freeform 2197"/>
            <p:cNvSpPr/>
            <p:nvPr/>
          </p:nvSpPr>
          <p:spPr bwMode="auto">
            <a:xfrm>
              <a:off x="3551238" y="633414"/>
              <a:ext cx="49213" cy="49213"/>
            </a:xfrm>
            <a:custGeom>
              <a:avLst/>
              <a:gdLst>
                <a:gd name="T0" fmla="*/ 1 w 13"/>
                <a:gd name="T1" fmla="*/ 10 h 13"/>
                <a:gd name="T2" fmla="*/ 1 w 13"/>
                <a:gd name="T3" fmla="*/ 9 h 13"/>
                <a:gd name="T4" fmla="*/ 2 w 13"/>
                <a:gd name="T5" fmla="*/ 4 h 13"/>
                <a:gd name="T6" fmla="*/ 5 w 13"/>
                <a:gd name="T7" fmla="*/ 4 h 13"/>
                <a:gd name="T8" fmla="*/ 10 w 13"/>
                <a:gd name="T9" fmla="*/ 0 h 13"/>
                <a:gd name="T10" fmla="*/ 10 w 13"/>
                <a:gd name="T11" fmla="*/ 13 h 13"/>
                <a:gd name="T12" fmla="*/ 1 w 13"/>
                <a:gd name="T13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1" y="10"/>
                  </a:moveTo>
                  <a:cubicBezTo>
                    <a:pt x="1" y="10"/>
                    <a:pt x="1" y="9"/>
                    <a:pt x="1" y="9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9" y="5"/>
                    <a:pt x="9" y="3"/>
                    <a:pt x="10" y="0"/>
                  </a:cubicBezTo>
                  <a:cubicBezTo>
                    <a:pt x="13" y="5"/>
                    <a:pt x="10" y="9"/>
                    <a:pt x="10" y="13"/>
                  </a:cubicBezTo>
                  <a:cubicBezTo>
                    <a:pt x="7" y="11"/>
                    <a:pt x="5" y="9"/>
                    <a:pt x="1" y="10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0" name="Freeform 2198"/>
            <p:cNvSpPr/>
            <p:nvPr/>
          </p:nvSpPr>
          <p:spPr bwMode="auto">
            <a:xfrm>
              <a:off x="3427413" y="723901"/>
              <a:ext cx="44450" cy="3175"/>
            </a:xfrm>
            <a:custGeom>
              <a:avLst/>
              <a:gdLst>
                <a:gd name="T0" fmla="*/ 0 w 12"/>
                <a:gd name="T1" fmla="*/ 0 h 1"/>
                <a:gd name="T2" fmla="*/ 12 w 12"/>
                <a:gd name="T3" fmla="*/ 0 h 1"/>
                <a:gd name="T4" fmla="*/ 0 w 1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">
                  <a:moveTo>
                    <a:pt x="0" y="0"/>
                  </a:moveTo>
                  <a:cubicBezTo>
                    <a:pt x="4" y="0"/>
                    <a:pt x="8" y="0"/>
                    <a:pt x="12" y="0"/>
                  </a:cubicBez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1" name="Freeform 2199"/>
            <p:cNvSpPr/>
            <p:nvPr/>
          </p:nvSpPr>
          <p:spPr bwMode="auto">
            <a:xfrm>
              <a:off x="3724276" y="633414"/>
              <a:ext cx="7938" cy="36513"/>
            </a:xfrm>
            <a:custGeom>
              <a:avLst/>
              <a:gdLst>
                <a:gd name="T0" fmla="*/ 0 w 2"/>
                <a:gd name="T1" fmla="*/ 10 h 10"/>
                <a:gd name="T2" fmla="*/ 0 w 2"/>
                <a:gd name="T3" fmla="*/ 0 h 10"/>
                <a:gd name="T4" fmla="*/ 0 w 2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0">
                  <a:moveTo>
                    <a:pt x="0" y="10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2" y="4"/>
                    <a:pt x="2" y="7"/>
                    <a:pt x="0" y="1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2" name="Freeform 2200"/>
            <p:cNvSpPr/>
            <p:nvPr/>
          </p:nvSpPr>
          <p:spPr bwMode="auto">
            <a:xfrm>
              <a:off x="3803651" y="477839"/>
              <a:ext cx="14288" cy="34925"/>
            </a:xfrm>
            <a:custGeom>
              <a:avLst/>
              <a:gdLst>
                <a:gd name="T0" fmla="*/ 2 w 4"/>
                <a:gd name="T1" fmla="*/ 9 h 9"/>
                <a:gd name="T2" fmla="*/ 0 w 4"/>
                <a:gd name="T3" fmla="*/ 0 h 9"/>
                <a:gd name="T4" fmla="*/ 2 w 4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2" y="9"/>
                  </a:moveTo>
                  <a:cubicBezTo>
                    <a:pt x="2" y="6"/>
                    <a:pt x="2" y="3"/>
                    <a:pt x="0" y="0"/>
                  </a:cubicBezTo>
                  <a:cubicBezTo>
                    <a:pt x="4" y="3"/>
                    <a:pt x="3" y="6"/>
                    <a:pt x="2" y="9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3" name="Freeform 2201"/>
            <p:cNvSpPr/>
            <p:nvPr/>
          </p:nvSpPr>
          <p:spPr bwMode="auto">
            <a:xfrm>
              <a:off x="3475038" y="436564"/>
              <a:ext cx="26988" cy="7938"/>
            </a:xfrm>
            <a:custGeom>
              <a:avLst/>
              <a:gdLst>
                <a:gd name="T0" fmla="*/ 7 w 7"/>
                <a:gd name="T1" fmla="*/ 1 h 2"/>
                <a:gd name="T2" fmla="*/ 0 w 7"/>
                <a:gd name="T3" fmla="*/ 1 h 2"/>
                <a:gd name="T4" fmla="*/ 7 w 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">
                  <a:moveTo>
                    <a:pt x="7" y="1"/>
                  </a:moveTo>
                  <a:cubicBezTo>
                    <a:pt x="5" y="1"/>
                    <a:pt x="2" y="2"/>
                    <a:pt x="0" y="1"/>
                  </a:cubicBezTo>
                  <a:cubicBezTo>
                    <a:pt x="2" y="1"/>
                    <a:pt x="5" y="0"/>
                    <a:pt x="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4" name="Freeform 2202"/>
            <p:cNvSpPr/>
            <p:nvPr/>
          </p:nvSpPr>
          <p:spPr bwMode="auto">
            <a:xfrm>
              <a:off x="3460751" y="561976"/>
              <a:ext cx="14288" cy="17463"/>
            </a:xfrm>
            <a:custGeom>
              <a:avLst/>
              <a:gdLst>
                <a:gd name="T0" fmla="*/ 0 w 4"/>
                <a:gd name="T1" fmla="*/ 0 h 5"/>
                <a:gd name="T2" fmla="*/ 2 w 4"/>
                <a:gd name="T3" fmla="*/ 5 h 5"/>
                <a:gd name="T4" fmla="*/ 0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3" y="1"/>
                    <a:pt x="4" y="3"/>
                    <a:pt x="2" y="5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5" name="Freeform 2203"/>
            <p:cNvSpPr/>
            <p:nvPr/>
          </p:nvSpPr>
          <p:spPr bwMode="auto">
            <a:xfrm>
              <a:off x="3367088" y="433389"/>
              <a:ext cx="11113" cy="11113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3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2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6" name="Freeform 2204"/>
            <p:cNvSpPr/>
            <p:nvPr/>
          </p:nvSpPr>
          <p:spPr bwMode="auto">
            <a:xfrm>
              <a:off x="3441701" y="636589"/>
              <a:ext cx="11113" cy="19050"/>
            </a:xfrm>
            <a:custGeom>
              <a:avLst/>
              <a:gdLst>
                <a:gd name="T0" fmla="*/ 2 w 3"/>
                <a:gd name="T1" fmla="*/ 0 h 5"/>
                <a:gd name="T2" fmla="*/ 0 w 3"/>
                <a:gd name="T3" fmla="*/ 5 h 5"/>
                <a:gd name="T4" fmla="*/ 2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2" y="0"/>
                  </a:moveTo>
                  <a:cubicBezTo>
                    <a:pt x="2" y="2"/>
                    <a:pt x="3" y="4"/>
                    <a:pt x="0" y="5"/>
                  </a:cubicBezTo>
                  <a:cubicBezTo>
                    <a:pt x="1" y="4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7" name="Freeform 2205"/>
            <p:cNvSpPr/>
            <p:nvPr/>
          </p:nvSpPr>
          <p:spPr bwMode="auto">
            <a:xfrm>
              <a:off x="3449638" y="542926"/>
              <a:ext cx="11113" cy="1111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0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1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8" name="Freeform 2206"/>
            <p:cNvSpPr/>
            <p:nvPr/>
          </p:nvSpPr>
          <p:spPr bwMode="auto">
            <a:xfrm>
              <a:off x="3517901" y="685801"/>
              <a:ext cx="17463" cy="7938"/>
            </a:xfrm>
            <a:custGeom>
              <a:avLst/>
              <a:gdLst>
                <a:gd name="T0" fmla="*/ 0 w 5"/>
                <a:gd name="T1" fmla="*/ 2 h 2"/>
                <a:gd name="T2" fmla="*/ 5 w 5"/>
                <a:gd name="T3" fmla="*/ 0 h 2"/>
                <a:gd name="T4" fmla="*/ 0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2"/>
                  </a:moveTo>
                  <a:cubicBezTo>
                    <a:pt x="2" y="1"/>
                    <a:pt x="4" y="0"/>
                    <a:pt x="5" y="0"/>
                  </a:cubicBezTo>
                  <a:cubicBezTo>
                    <a:pt x="4" y="2"/>
                    <a:pt x="2" y="2"/>
                    <a:pt x="0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49" name="Freeform 2207"/>
            <p:cNvSpPr/>
            <p:nvPr/>
          </p:nvSpPr>
          <p:spPr bwMode="auto">
            <a:xfrm>
              <a:off x="3408363" y="425451"/>
              <a:ext cx="19050" cy="7938"/>
            </a:xfrm>
            <a:custGeom>
              <a:avLst/>
              <a:gdLst>
                <a:gd name="T0" fmla="*/ 5 w 5"/>
                <a:gd name="T1" fmla="*/ 2 h 2"/>
                <a:gd name="T2" fmla="*/ 0 w 5"/>
                <a:gd name="T3" fmla="*/ 1 h 2"/>
                <a:gd name="T4" fmla="*/ 5 w 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2"/>
                  </a:moveTo>
                  <a:cubicBezTo>
                    <a:pt x="3" y="2"/>
                    <a:pt x="1" y="2"/>
                    <a:pt x="0" y="1"/>
                  </a:cubicBezTo>
                  <a:cubicBezTo>
                    <a:pt x="1" y="1"/>
                    <a:pt x="3" y="0"/>
                    <a:pt x="5" y="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0" name="Freeform 2208"/>
            <p:cNvSpPr/>
            <p:nvPr/>
          </p:nvSpPr>
          <p:spPr bwMode="auto">
            <a:xfrm>
              <a:off x="3633788" y="534989"/>
              <a:ext cx="87313" cy="165100"/>
            </a:xfrm>
            <a:custGeom>
              <a:avLst/>
              <a:gdLst>
                <a:gd name="T0" fmla="*/ 19 w 23"/>
                <a:gd name="T1" fmla="*/ 14 h 44"/>
                <a:gd name="T2" fmla="*/ 22 w 23"/>
                <a:gd name="T3" fmla="*/ 36 h 44"/>
                <a:gd name="T4" fmla="*/ 21 w 23"/>
                <a:gd name="T5" fmla="*/ 44 h 44"/>
                <a:gd name="T6" fmla="*/ 13 w 23"/>
                <a:gd name="T7" fmla="*/ 42 h 44"/>
                <a:gd name="T8" fmla="*/ 12 w 23"/>
                <a:gd name="T9" fmla="*/ 37 h 44"/>
                <a:gd name="T10" fmla="*/ 11 w 23"/>
                <a:gd name="T11" fmla="*/ 32 h 44"/>
                <a:gd name="T12" fmla="*/ 11 w 23"/>
                <a:gd name="T13" fmla="*/ 28 h 44"/>
                <a:gd name="T14" fmla="*/ 14 w 23"/>
                <a:gd name="T15" fmla="*/ 26 h 44"/>
                <a:gd name="T16" fmla="*/ 9 w 23"/>
                <a:gd name="T17" fmla="*/ 24 h 44"/>
                <a:gd name="T18" fmla="*/ 10 w 23"/>
                <a:gd name="T19" fmla="*/ 18 h 44"/>
                <a:gd name="T20" fmla="*/ 8 w 23"/>
                <a:gd name="T21" fmla="*/ 21 h 44"/>
                <a:gd name="T22" fmla="*/ 6 w 23"/>
                <a:gd name="T23" fmla="*/ 30 h 44"/>
                <a:gd name="T24" fmla="*/ 5 w 23"/>
                <a:gd name="T25" fmla="*/ 28 h 44"/>
                <a:gd name="T26" fmla="*/ 1 w 23"/>
                <a:gd name="T27" fmla="*/ 8 h 44"/>
                <a:gd name="T28" fmla="*/ 12 w 23"/>
                <a:gd name="T29" fmla="*/ 1 h 44"/>
                <a:gd name="T30" fmla="*/ 13 w 23"/>
                <a:gd name="T31" fmla="*/ 4 h 44"/>
                <a:gd name="T32" fmla="*/ 14 w 23"/>
                <a:gd name="T33" fmla="*/ 4 h 44"/>
                <a:gd name="T34" fmla="*/ 13 w 23"/>
                <a:gd name="T35" fmla="*/ 4 h 44"/>
                <a:gd name="T36" fmla="*/ 18 w 23"/>
                <a:gd name="T37" fmla="*/ 0 h 44"/>
                <a:gd name="T38" fmla="*/ 21 w 23"/>
                <a:gd name="T39" fmla="*/ 3 h 44"/>
                <a:gd name="T40" fmla="*/ 21 w 23"/>
                <a:gd name="T41" fmla="*/ 10 h 44"/>
                <a:gd name="T42" fmla="*/ 21 w 23"/>
                <a:gd name="T43" fmla="*/ 10 h 44"/>
                <a:gd name="T44" fmla="*/ 18 w 23"/>
                <a:gd name="T45" fmla="*/ 9 h 44"/>
                <a:gd name="T46" fmla="*/ 19 w 23"/>
                <a:gd name="T47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44">
                  <a:moveTo>
                    <a:pt x="19" y="14"/>
                  </a:moveTo>
                  <a:cubicBezTo>
                    <a:pt x="19" y="22"/>
                    <a:pt x="21" y="29"/>
                    <a:pt x="22" y="36"/>
                  </a:cubicBezTo>
                  <a:cubicBezTo>
                    <a:pt x="23" y="39"/>
                    <a:pt x="23" y="42"/>
                    <a:pt x="21" y="44"/>
                  </a:cubicBezTo>
                  <a:cubicBezTo>
                    <a:pt x="18" y="44"/>
                    <a:pt x="15" y="44"/>
                    <a:pt x="13" y="42"/>
                  </a:cubicBezTo>
                  <a:cubicBezTo>
                    <a:pt x="14" y="40"/>
                    <a:pt x="15" y="39"/>
                    <a:pt x="12" y="37"/>
                  </a:cubicBezTo>
                  <a:cubicBezTo>
                    <a:pt x="11" y="36"/>
                    <a:pt x="10" y="34"/>
                    <a:pt x="11" y="32"/>
                  </a:cubicBezTo>
                  <a:cubicBezTo>
                    <a:pt x="11" y="31"/>
                    <a:pt x="11" y="29"/>
                    <a:pt x="11" y="28"/>
                  </a:cubicBezTo>
                  <a:cubicBezTo>
                    <a:pt x="10" y="25"/>
                    <a:pt x="12" y="25"/>
                    <a:pt x="14" y="26"/>
                  </a:cubicBezTo>
                  <a:cubicBezTo>
                    <a:pt x="13" y="23"/>
                    <a:pt x="9" y="26"/>
                    <a:pt x="9" y="24"/>
                  </a:cubicBezTo>
                  <a:cubicBezTo>
                    <a:pt x="8" y="22"/>
                    <a:pt x="9" y="20"/>
                    <a:pt x="10" y="18"/>
                  </a:cubicBezTo>
                  <a:cubicBezTo>
                    <a:pt x="9" y="19"/>
                    <a:pt x="8" y="19"/>
                    <a:pt x="8" y="21"/>
                  </a:cubicBezTo>
                  <a:cubicBezTo>
                    <a:pt x="8" y="24"/>
                    <a:pt x="10" y="28"/>
                    <a:pt x="6" y="30"/>
                  </a:cubicBezTo>
                  <a:cubicBezTo>
                    <a:pt x="5" y="30"/>
                    <a:pt x="5" y="29"/>
                    <a:pt x="5" y="28"/>
                  </a:cubicBezTo>
                  <a:cubicBezTo>
                    <a:pt x="1" y="22"/>
                    <a:pt x="0" y="16"/>
                    <a:pt x="1" y="8"/>
                  </a:cubicBezTo>
                  <a:cubicBezTo>
                    <a:pt x="4" y="5"/>
                    <a:pt x="7" y="1"/>
                    <a:pt x="12" y="1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5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0"/>
                    <a:pt x="17" y="2"/>
                    <a:pt x="18" y="0"/>
                  </a:cubicBezTo>
                  <a:cubicBezTo>
                    <a:pt x="18" y="0"/>
                    <a:pt x="21" y="2"/>
                    <a:pt x="21" y="3"/>
                  </a:cubicBezTo>
                  <a:cubicBezTo>
                    <a:pt x="20" y="6"/>
                    <a:pt x="22" y="8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19" y="11"/>
                    <a:pt x="19" y="11"/>
                    <a:pt x="18" y="9"/>
                  </a:cubicBezTo>
                  <a:cubicBezTo>
                    <a:pt x="18" y="11"/>
                    <a:pt x="20" y="12"/>
                    <a:pt x="19" y="14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1" name="Freeform 2209"/>
            <p:cNvSpPr/>
            <p:nvPr/>
          </p:nvSpPr>
          <p:spPr bwMode="auto">
            <a:xfrm>
              <a:off x="3578226" y="554039"/>
              <a:ext cx="74613" cy="101600"/>
            </a:xfrm>
            <a:custGeom>
              <a:avLst/>
              <a:gdLst>
                <a:gd name="T0" fmla="*/ 16 w 20"/>
                <a:gd name="T1" fmla="*/ 3 h 27"/>
                <a:gd name="T2" fmla="*/ 20 w 20"/>
                <a:gd name="T3" fmla="*/ 23 h 27"/>
                <a:gd name="T4" fmla="*/ 15 w 20"/>
                <a:gd name="T5" fmla="*/ 26 h 27"/>
                <a:gd name="T6" fmla="*/ 10 w 20"/>
                <a:gd name="T7" fmla="*/ 22 h 27"/>
                <a:gd name="T8" fmla="*/ 6 w 20"/>
                <a:gd name="T9" fmla="*/ 21 h 27"/>
                <a:gd name="T10" fmla="*/ 3 w 20"/>
                <a:gd name="T11" fmla="*/ 21 h 27"/>
                <a:gd name="T12" fmla="*/ 1 w 20"/>
                <a:gd name="T13" fmla="*/ 15 h 27"/>
                <a:gd name="T14" fmla="*/ 4 w 20"/>
                <a:gd name="T15" fmla="*/ 16 h 27"/>
                <a:gd name="T16" fmla="*/ 3 w 20"/>
                <a:gd name="T17" fmla="*/ 14 h 27"/>
                <a:gd name="T18" fmla="*/ 6 w 20"/>
                <a:gd name="T19" fmla="*/ 10 h 27"/>
                <a:gd name="T20" fmla="*/ 9 w 20"/>
                <a:gd name="T21" fmla="*/ 9 h 27"/>
                <a:gd name="T22" fmla="*/ 8 w 20"/>
                <a:gd name="T23" fmla="*/ 7 h 27"/>
                <a:gd name="T24" fmla="*/ 6 w 20"/>
                <a:gd name="T25" fmla="*/ 8 h 27"/>
                <a:gd name="T26" fmla="*/ 1 w 20"/>
                <a:gd name="T27" fmla="*/ 7 h 27"/>
                <a:gd name="T28" fmla="*/ 2 w 20"/>
                <a:gd name="T29" fmla="*/ 4 h 27"/>
                <a:gd name="T30" fmla="*/ 5 w 20"/>
                <a:gd name="T31" fmla="*/ 0 h 27"/>
                <a:gd name="T32" fmla="*/ 6 w 20"/>
                <a:gd name="T33" fmla="*/ 1 h 27"/>
                <a:gd name="T34" fmla="*/ 14 w 20"/>
                <a:gd name="T35" fmla="*/ 3 h 27"/>
                <a:gd name="T36" fmla="*/ 16 w 20"/>
                <a:gd name="T37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3"/>
                  </a:moveTo>
                  <a:cubicBezTo>
                    <a:pt x="17" y="10"/>
                    <a:pt x="18" y="17"/>
                    <a:pt x="20" y="23"/>
                  </a:cubicBezTo>
                  <a:cubicBezTo>
                    <a:pt x="19" y="25"/>
                    <a:pt x="17" y="25"/>
                    <a:pt x="15" y="26"/>
                  </a:cubicBezTo>
                  <a:cubicBezTo>
                    <a:pt x="13" y="27"/>
                    <a:pt x="11" y="25"/>
                    <a:pt x="10" y="22"/>
                  </a:cubicBezTo>
                  <a:cubicBezTo>
                    <a:pt x="9" y="19"/>
                    <a:pt x="8" y="19"/>
                    <a:pt x="6" y="21"/>
                  </a:cubicBezTo>
                  <a:cubicBezTo>
                    <a:pt x="4" y="23"/>
                    <a:pt x="4" y="20"/>
                    <a:pt x="3" y="21"/>
                  </a:cubicBezTo>
                  <a:cubicBezTo>
                    <a:pt x="4" y="18"/>
                    <a:pt x="0" y="17"/>
                    <a:pt x="1" y="15"/>
                  </a:cubicBezTo>
                  <a:cubicBezTo>
                    <a:pt x="2" y="15"/>
                    <a:pt x="2" y="17"/>
                    <a:pt x="4" y="16"/>
                  </a:cubicBezTo>
                  <a:cubicBezTo>
                    <a:pt x="5" y="15"/>
                    <a:pt x="4" y="15"/>
                    <a:pt x="3" y="14"/>
                  </a:cubicBezTo>
                  <a:cubicBezTo>
                    <a:pt x="2" y="11"/>
                    <a:pt x="2" y="9"/>
                    <a:pt x="6" y="10"/>
                  </a:cubicBezTo>
                  <a:cubicBezTo>
                    <a:pt x="7" y="10"/>
                    <a:pt x="8" y="11"/>
                    <a:pt x="9" y="9"/>
                  </a:cubicBezTo>
                  <a:cubicBezTo>
                    <a:pt x="9" y="8"/>
                    <a:pt x="10" y="7"/>
                    <a:pt x="8" y="7"/>
                  </a:cubicBezTo>
                  <a:cubicBezTo>
                    <a:pt x="7" y="7"/>
                    <a:pt x="7" y="6"/>
                    <a:pt x="6" y="8"/>
                  </a:cubicBezTo>
                  <a:cubicBezTo>
                    <a:pt x="3" y="11"/>
                    <a:pt x="3" y="5"/>
                    <a:pt x="1" y="7"/>
                  </a:cubicBezTo>
                  <a:cubicBezTo>
                    <a:pt x="0" y="5"/>
                    <a:pt x="1" y="5"/>
                    <a:pt x="2" y="4"/>
                  </a:cubicBezTo>
                  <a:cubicBezTo>
                    <a:pt x="3" y="3"/>
                    <a:pt x="3" y="1"/>
                    <a:pt x="5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6"/>
                    <a:pt x="9" y="7"/>
                    <a:pt x="14" y="3"/>
                  </a:cubicBezTo>
                  <a:cubicBezTo>
                    <a:pt x="15" y="2"/>
                    <a:pt x="16" y="3"/>
                    <a:pt x="16" y="3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2" name="Freeform 2210"/>
            <p:cNvSpPr/>
            <p:nvPr/>
          </p:nvSpPr>
          <p:spPr bwMode="auto">
            <a:xfrm>
              <a:off x="3589338" y="331789"/>
              <a:ext cx="66675" cy="96838"/>
            </a:xfrm>
            <a:custGeom>
              <a:avLst/>
              <a:gdLst>
                <a:gd name="T0" fmla="*/ 15 w 18"/>
                <a:gd name="T1" fmla="*/ 9 h 26"/>
                <a:gd name="T2" fmla="*/ 15 w 18"/>
                <a:gd name="T3" fmla="*/ 26 h 26"/>
                <a:gd name="T4" fmla="*/ 3 w 18"/>
                <a:gd name="T5" fmla="*/ 15 h 26"/>
                <a:gd name="T6" fmla="*/ 1 w 18"/>
                <a:gd name="T7" fmla="*/ 7 h 26"/>
                <a:gd name="T8" fmla="*/ 3 w 18"/>
                <a:gd name="T9" fmla="*/ 1 h 26"/>
                <a:gd name="T10" fmla="*/ 12 w 18"/>
                <a:gd name="T11" fmla="*/ 2 h 26"/>
                <a:gd name="T12" fmla="*/ 15 w 18"/>
                <a:gd name="T13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6">
                  <a:moveTo>
                    <a:pt x="15" y="9"/>
                  </a:moveTo>
                  <a:cubicBezTo>
                    <a:pt x="16" y="14"/>
                    <a:pt x="18" y="20"/>
                    <a:pt x="15" y="26"/>
                  </a:cubicBezTo>
                  <a:cubicBezTo>
                    <a:pt x="9" y="25"/>
                    <a:pt x="3" y="21"/>
                    <a:pt x="3" y="15"/>
                  </a:cubicBezTo>
                  <a:cubicBezTo>
                    <a:pt x="2" y="12"/>
                    <a:pt x="0" y="10"/>
                    <a:pt x="1" y="7"/>
                  </a:cubicBezTo>
                  <a:cubicBezTo>
                    <a:pt x="1" y="5"/>
                    <a:pt x="0" y="2"/>
                    <a:pt x="3" y="1"/>
                  </a:cubicBezTo>
                  <a:cubicBezTo>
                    <a:pt x="6" y="0"/>
                    <a:pt x="9" y="0"/>
                    <a:pt x="12" y="2"/>
                  </a:cubicBezTo>
                  <a:cubicBezTo>
                    <a:pt x="14" y="4"/>
                    <a:pt x="14" y="7"/>
                    <a:pt x="15" y="9"/>
                  </a:cubicBezTo>
                  <a:close/>
                </a:path>
              </a:pathLst>
            </a:custGeom>
            <a:solidFill>
              <a:srgbClr val="FED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3" name="Freeform 2211"/>
            <p:cNvSpPr/>
            <p:nvPr/>
          </p:nvSpPr>
          <p:spPr bwMode="auto">
            <a:xfrm>
              <a:off x="3408363" y="455614"/>
              <a:ext cx="82550" cy="82550"/>
            </a:xfrm>
            <a:custGeom>
              <a:avLst/>
              <a:gdLst>
                <a:gd name="T0" fmla="*/ 21 w 22"/>
                <a:gd name="T1" fmla="*/ 18 h 22"/>
                <a:gd name="T2" fmla="*/ 20 w 22"/>
                <a:gd name="T3" fmla="*/ 21 h 22"/>
                <a:gd name="T4" fmla="*/ 16 w 22"/>
                <a:gd name="T5" fmla="*/ 20 h 22"/>
                <a:gd name="T6" fmla="*/ 2 w 22"/>
                <a:gd name="T7" fmla="*/ 5 h 22"/>
                <a:gd name="T8" fmla="*/ 1 w 22"/>
                <a:gd name="T9" fmla="*/ 1 h 22"/>
                <a:gd name="T10" fmla="*/ 5 w 22"/>
                <a:gd name="T11" fmla="*/ 0 h 22"/>
                <a:gd name="T12" fmla="*/ 21 w 22"/>
                <a:gd name="T1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21" y="18"/>
                  </a:moveTo>
                  <a:cubicBezTo>
                    <a:pt x="21" y="18"/>
                    <a:pt x="21" y="20"/>
                    <a:pt x="20" y="21"/>
                  </a:cubicBezTo>
                  <a:cubicBezTo>
                    <a:pt x="19" y="22"/>
                    <a:pt x="17" y="20"/>
                    <a:pt x="16" y="20"/>
                  </a:cubicBezTo>
                  <a:cubicBezTo>
                    <a:pt x="9" y="16"/>
                    <a:pt x="6" y="11"/>
                    <a:pt x="2" y="5"/>
                  </a:cubicBezTo>
                  <a:cubicBezTo>
                    <a:pt x="1" y="4"/>
                    <a:pt x="0" y="2"/>
                    <a:pt x="1" y="1"/>
                  </a:cubicBezTo>
                  <a:cubicBezTo>
                    <a:pt x="2" y="0"/>
                    <a:pt x="4" y="0"/>
                    <a:pt x="5" y="0"/>
                  </a:cubicBezTo>
                  <a:cubicBezTo>
                    <a:pt x="11" y="0"/>
                    <a:pt x="22" y="11"/>
                    <a:pt x="21" y="18"/>
                  </a:cubicBezTo>
                  <a:close/>
                </a:path>
              </a:pathLst>
            </a:custGeom>
            <a:solidFill>
              <a:srgbClr val="FEDC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4" name="Freeform 2212"/>
            <p:cNvSpPr/>
            <p:nvPr/>
          </p:nvSpPr>
          <p:spPr bwMode="auto">
            <a:xfrm>
              <a:off x="3675063" y="508001"/>
              <a:ext cx="76200" cy="65088"/>
            </a:xfrm>
            <a:custGeom>
              <a:avLst/>
              <a:gdLst>
                <a:gd name="T0" fmla="*/ 10 w 20"/>
                <a:gd name="T1" fmla="*/ 17 h 17"/>
                <a:gd name="T2" fmla="*/ 7 w 20"/>
                <a:gd name="T3" fmla="*/ 8 h 17"/>
                <a:gd name="T4" fmla="*/ 3 w 20"/>
                <a:gd name="T5" fmla="*/ 10 h 17"/>
                <a:gd name="T6" fmla="*/ 3 w 20"/>
                <a:gd name="T7" fmla="*/ 11 h 17"/>
                <a:gd name="T8" fmla="*/ 3 w 20"/>
                <a:gd name="T9" fmla="*/ 14 h 17"/>
                <a:gd name="T10" fmla="*/ 2 w 20"/>
                <a:gd name="T11" fmla="*/ 12 h 17"/>
                <a:gd name="T12" fmla="*/ 1 w 20"/>
                <a:gd name="T13" fmla="*/ 8 h 17"/>
                <a:gd name="T14" fmla="*/ 1 w 20"/>
                <a:gd name="T15" fmla="*/ 8 h 17"/>
                <a:gd name="T16" fmla="*/ 9 w 20"/>
                <a:gd name="T17" fmla="*/ 4 h 17"/>
                <a:gd name="T18" fmla="*/ 13 w 20"/>
                <a:gd name="T19" fmla="*/ 2 h 17"/>
                <a:gd name="T20" fmla="*/ 14 w 20"/>
                <a:gd name="T21" fmla="*/ 2 h 17"/>
                <a:gd name="T22" fmla="*/ 18 w 20"/>
                <a:gd name="T23" fmla="*/ 0 h 17"/>
                <a:gd name="T24" fmla="*/ 20 w 20"/>
                <a:gd name="T25" fmla="*/ 2 h 17"/>
                <a:gd name="T26" fmla="*/ 18 w 20"/>
                <a:gd name="T27" fmla="*/ 7 h 17"/>
                <a:gd name="T28" fmla="*/ 17 w 20"/>
                <a:gd name="T29" fmla="*/ 10 h 17"/>
                <a:gd name="T30" fmla="*/ 10 w 20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17">
                  <a:moveTo>
                    <a:pt x="10" y="17"/>
                  </a:moveTo>
                  <a:cubicBezTo>
                    <a:pt x="7" y="14"/>
                    <a:pt x="10" y="11"/>
                    <a:pt x="7" y="8"/>
                  </a:cubicBezTo>
                  <a:cubicBezTo>
                    <a:pt x="7" y="13"/>
                    <a:pt x="4" y="8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3" y="12"/>
                    <a:pt x="4" y="14"/>
                    <a:pt x="3" y="14"/>
                  </a:cubicBezTo>
                  <a:cubicBezTo>
                    <a:pt x="0" y="14"/>
                    <a:pt x="2" y="12"/>
                    <a:pt x="2" y="12"/>
                  </a:cubicBezTo>
                  <a:cubicBezTo>
                    <a:pt x="1" y="11"/>
                    <a:pt x="1" y="9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6"/>
                    <a:pt x="6" y="5"/>
                    <a:pt x="9" y="4"/>
                  </a:cubicBezTo>
                  <a:cubicBezTo>
                    <a:pt x="10" y="3"/>
                    <a:pt x="11" y="3"/>
                    <a:pt x="13" y="2"/>
                  </a:cubicBezTo>
                  <a:cubicBezTo>
                    <a:pt x="13" y="1"/>
                    <a:pt x="13" y="3"/>
                    <a:pt x="14" y="2"/>
                  </a:cubicBezTo>
                  <a:cubicBezTo>
                    <a:pt x="14" y="0"/>
                    <a:pt x="16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4"/>
                    <a:pt x="20" y="6"/>
                    <a:pt x="18" y="7"/>
                  </a:cubicBezTo>
                  <a:cubicBezTo>
                    <a:pt x="15" y="7"/>
                    <a:pt x="18" y="9"/>
                    <a:pt x="17" y="10"/>
                  </a:cubicBezTo>
                  <a:cubicBezTo>
                    <a:pt x="15" y="12"/>
                    <a:pt x="12" y="15"/>
                    <a:pt x="10" y="1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5" name="Freeform 2213"/>
            <p:cNvSpPr/>
            <p:nvPr/>
          </p:nvSpPr>
          <p:spPr bwMode="auto">
            <a:xfrm>
              <a:off x="3509963" y="647701"/>
              <a:ext cx="49213" cy="41275"/>
            </a:xfrm>
            <a:custGeom>
              <a:avLst/>
              <a:gdLst>
                <a:gd name="T0" fmla="*/ 13 w 13"/>
                <a:gd name="T1" fmla="*/ 0 h 11"/>
                <a:gd name="T2" fmla="*/ 12 w 13"/>
                <a:gd name="T3" fmla="*/ 5 h 11"/>
                <a:gd name="T4" fmla="*/ 10 w 13"/>
                <a:gd name="T5" fmla="*/ 5 h 11"/>
                <a:gd name="T6" fmla="*/ 0 w 13"/>
                <a:gd name="T7" fmla="*/ 11 h 11"/>
                <a:gd name="T8" fmla="*/ 4 w 13"/>
                <a:gd name="T9" fmla="*/ 1 h 11"/>
                <a:gd name="T10" fmla="*/ 13 w 1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1">
                  <a:moveTo>
                    <a:pt x="13" y="0"/>
                  </a:moveTo>
                  <a:cubicBezTo>
                    <a:pt x="13" y="2"/>
                    <a:pt x="13" y="3"/>
                    <a:pt x="12" y="5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8" y="11"/>
                    <a:pt x="2" y="8"/>
                    <a:pt x="0" y="11"/>
                  </a:cubicBezTo>
                  <a:cubicBezTo>
                    <a:pt x="1" y="8"/>
                    <a:pt x="4" y="5"/>
                    <a:pt x="4" y="1"/>
                  </a:cubicBezTo>
                  <a:cubicBezTo>
                    <a:pt x="7" y="1"/>
                    <a:pt x="10" y="2"/>
                    <a:pt x="13" y="0"/>
                  </a:cubicBezTo>
                  <a:close/>
                </a:path>
              </a:pathLst>
            </a:custGeom>
            <a:solidFill>
              <a:srgbClr val="FED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556" name="Freeform 2214"/>
            <p:cNvSpPr/>
            <p:nvPr/>
          </p:nvSpPr>
          <p:spPr bwMode="auto">
            <a:xfrm>
              <a:off x="3608388" y="452439"/>
              <a:ext cx="17463" cy="22225"/>
            </a:xfrm>
            <a:custGeom>
              <a:avLst/>
              <a:gdLst>
                <a:gd name="T0" fmla="*/ 5 w 5"/>
                <a:gd name="T1" fmla="*/ 4 h 6"/>
                <a:gd name="T2" fmla="*/ 1 w 5"/>
                <a:gd name="T3" fmla="*/ 3 h 6"/>
                <a:gd name="T4" fmla="*/ 1 w 5"/>
                <a:gd name="T5" fmla="*/ 1 h 6"/>
                <a:gd name="T6" fmla="*/ 3 w 5"/>
                <a:gd name="T7" fmla="*/ 2 h 6"/>
                <a:gd name="T8" fmla="*/ 5 w 5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4"/>
                  </a:moveTo>
                  <a:cubicBezTo>
                    <a:pt x="4" y="6"/>
                    <a:pt x="3" y="4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2" y="1"/>
                    <a:pt x="2" y="0"/>
                    <a:pt x="3" y="2"/>
                  </a:cubicBezTo>
                  <a:cubicBezTo>
                    <a:pt x="4" y="3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FEE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0" name="Freeform 2216"/>
            <p:cNvSpPr/>
            <p:nvPr/>
          </p:nvSpPr>
          <p:spPr bwMode="auto">
            <a:xfrm>
              <a:off x="3614738" y="554038"/>
              <a:ext cx="7938" cy="7938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1" name="Freeform 2217"/>
            <p:cNvSpPr/>
            <p:nvPr/>
          </p:nvSpPr>
          <p:spPr bwMode="auto">
            <a:xfrm>
              <a:off x="3709988" y="485776"/>
              <a:ext cx="66675" cy="60325"/>
            </a:xfrm>
            <a:custGeom>
              <a:avLst/>
              <a:gdLst>
                <a:gd name="T0" fmla="*/ 8 w 18"/>
                <a:gd name="T1" fmla="*/ 16 h 16"/>
                <a:gd name="T2" fmla="*/ 6 w 18"/>
                <a:gd name="T3" fmla="*/ 13 h 16"/>
                <a:gd name="T4" fmla="*/ 10 w 18"/>
                <a:gd name="T5" fmla="*/ 9 h 16"/>
                <a:gd name="T6" fmla="*/ 8 w 18"/>
                <a:gd name="T7" fmla="*/ 6 h 16"/>
                <a:gd name="T8" fmla="*/ 5 w 18"/>
                <a:gd name="T9" fmla="*/ 10 h 16"/>
                <a:gd name="T10" fmla="*/ 2 w 18"/>
                <a:gd name="T11" fmla="*/ 10 h 16"/>
                <a:gd name="T12" fmla="*/ 0 w 18"/>
                <a:gd name="T13" fmla="*/ 10 h 16"/>
                <a:gd name="T14" fmla="*/ 14 w 18"/>
                <a:gd name="T15" fmla="*/ 1 h 16"/>
                <a:gd name="T16" fmla="*/ 17 w 18"/>
                <a:gd name="T17" fmla="*/ 1 h 16"/>
                <a:gd name="T18" fmla="*/ 17 w 18"/>
                <a:gd name="T19" fmla="*/ 4 h 16"/>
                <a:gd name="T20" fmla="*/ 8 w 18"/>
                <a:gd name="T2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6">
                  <a:moveTo>
                    <a:pt x="8" y="16"/>
                  </a:moveTo>
                  <a:cubicBezTo>
                    <a:pt x="8" y="15"/>
                    <a:pt x="7" y="14"/>
                    <a:pt x="6" y="13"/>
                  </a:cubicBezTo>
                  <a:cubicBezTo>
                    <a:pt x="9" y="13"/>
                    <a:pt x="10" y="12"/>
                    <a:pt x="10" y="9"/>
                  </a:cubicBezTo>
                  <a:cubicBezTo>
                    <a:pt x="10" y="7"/>
                    <a:pt x="9" y="6"/>
                    <a:pt x="8" y="6"/>
                  </a:cubicBezTo>
                  <a:cubicBezTo>
                    <a:pt x="5" y="6"/>
                    <a:pt x="6" y="10"/>
                    <a:pt x="5" y="10"/>
                  </a:cubicBezTo>
                  <a:cubicBezTo>
                    <a:pt x="3" y="12"/>
                    <a:pt x="5" y="5"/>
                    <a:pt x="2" y="10"/>
                  </a:cubicBezTo>
                  <a:cubicBezTo>
                    <a:pt x="2" y="10"/>
                    <a:pt x="0" y="10"/>
                    <a:pt x="0" y="10"/>
                  </a:cubicBezTo>
                  <a:cubicBezTo>
                    <a:pt x="4" y="6"/>
                    <a:pt x="9" y="4"/>
                    <a:pt x="14" y="1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8" y="1"/>
                    <a:pt x="18" y="3"/>
                    <a:pt x="17" y="4"/>
                  </a:cubicBezTo>
                  <a:cubicBezTo>
                    <a:pt x="16" y="9"/>
                    <a:pt x="12" y="12"/>
                    <a:pt x="8" y="16"/>
                  </a:cubicBezTo>
                  <a:close/>
                </a:path>
              </a:pathLst>
            </a:custGeom>
            <a:solidFill>
              <a:srgbClr val="FED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2" name="Freeform 2218"/>
            <p:cNvSpPr/>
            <p:nvPr/>
          </p:nvSpPr>
          <p:spPr bwMode="auto">
            <a:xfrm>
              <a:off x="3694113" y="561976"/>
              <a:ext cx="19050" cy="25400"/>
            </a:xfrm>
            <a:custGeom>
              <a:avLst/>
              <a:gdLst>
                <a:gd name="T0" fmla="*/ 3 w 5"/>
                <a:gd name="T1" fmla="*/ 7 h 7"/>
                <a:gd name="T2" fmla="*/ 0 w 5"/>
                <a:gd name="T3" fmla="*/ 0 h 7"/>
                <a:gd name="T4" fmla="*/ 5 w 5"/>
                <a:gd name="T5" fmla="*/ 3 h 7"/>
                <a:gd name="T6" fmla="*/ 5 w 5"/>
                <a:gd name="T7" fmla="*/ 5 h 7"/>
                <a:gd name="T8" fmla="*/ 3 w 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7"/>
                  </a:moveTo>
                  <a:cubicBezTo>
                    <a:pt x="3" y="4"/>
                    <a:pt x="1" y="2"/>
                    <a:pt x="0" y="0"/>
                  </a:cubicBezTo>
                  <a:cubicBezTo>
                    <a:pt x="3" y="0"/>
                    <a:pt x="2" y="3"/>
                    <a:pt x="5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5" y="6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FED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3" name="Freeform 2219"/>
            <p:cNvSpPr/>
            <p:nvPr/>
          </p:nvSpPr>
          <p:spPr bwMode="auto">
            <a:xfrm>
              <a:off x="3652838" y="592138"/>
              <a:ext cx="44450" cy="101600"/>
            </a:xfrm>
            <a:custGeom>
              <a:avLst/>
              <a:gdLst>
                <a:gd name="T0" fmla="*/ 1 w 12"/>
                <a:gd name="T1" fmla="*/ 15 h 27"/>
                <a:gd name="T2" fmla="*/ 1 w 12"/>
                <a:gd name="T3" fmla="*/ 6 h 27"/>
                <a:gd name="T4" fmla="*/ 1 w 12"/>
                <a:gd name="T5" fmla="*/ 4 h 27"/>
                <a:gd name="T6" fmla="*/ 5 w 12"/>
                <a:gd name="T7" fmla="*/ 2 h 27"/>
                <a:gd name="T8" fmla="*/ 7 w 12"/>
                <a:gd name="T9" fmla="*/ 4 h 27"/>
                <a:gd name="T10" fmla="*/ 6 w 12"/>
                <a:gd name="T11" fmla="*/ 5 h 27"/>
                <a:gd name="T12" fmla="*/ 4 w 12"/>
                <a:gd name="T13" fmla="*/ 9 h 27"/>
                <a:gd name="T14" fmla="*/ 11 w 12"/>
                <a:gd name="T15" fmla="*/ 9 h 27"/>
                <a:gd name="T16" fmla="*/ 6 w 12"/>
                <a:gd name="T17" fmla="*/ 10 h 27"/>
                <a:gd name="T18" fmla="*/ 6 w 12"/>
                <a:gd name="T19" fmla="*/ 18 h 27"/>
                <a:gd name="T20" fmla="*/ 9 w 12"/>
                <a:gd name="T21" fmla="*/ 22 h 27"/>
                <a:gd name="T22" fmla="*/ 8 w 12"/>
                <a:gd name="T23" fmla="*/ 27 h 27"/>
                <a:gd name="T24" fmla="*/ 8 w 12"/>
                <a:gd name="T25" fmla="*/ 27 h 27"/>
                <a:gd name="T26" fmla="*/ 4 w 12"/>
                <a:gd name="T27" fmla="*/ 24 h 27"/>
                <a:gd name="T28" fmla="*/ 4 w 12"/>
                <a:gd name="T29" fmla="*/ 24 h 27"/>
                <a:gd name="T30" fmla="*/ 1 w 12"/>
                <a:gd name="T31" fmla="*/ 17 h 27"/>
                <a:gd name="T32" fmla="*/ 1 w 12"/>
                <a:gd name="T33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27">
                  <a:moveTo>
                    <a:pt x="1" y="15"/>
                  </a:moveTo>
                  <a:cubicBezTo>
                    <a:pt x="2" y="12"/>
                    <a:pt x="2" y="9"/>
                    <a:pt x="1" y="6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4" y="5"/>
                    <a:pt x="2" y="0"/>
                    <a:pt x="5" y="2"/>
                  </a:cubicBezTo>
                  <a:cubicBezTo>
                    <a:pt x="6" y="2"/>
                    <a:pt x="7" y="2"/>
                    <a:pt x="7" y="4"/>
                  </a:cubicBezTo>
                  <a:cubicBezTo>
                    <a:pt x="8" y="5"/>
                    <a:pt x="5" y="3"/>
                    <a:pt x="6" y="5"/>
                  </a:cubicBezTo>
                  <a:cubicBezTo>
                    <a:pt x="6" y="6"/>
                    <a:pt x="5" y="7"/>
                    <a:pt x="4" y="9"/>
                  </a:cubicBezTo>
                  <a:cubicBezTo>
                    <a:pt x="7" y="9"/>
                    <a:pt x="9" y="9"/>
                    <a:pt x="11" y="9"/>
                  </a:cubicBezTo>
                  <a:cubicBezTo>
                    <a:pt x="9" y="9"/>
                    <a:pt x="10" y="15"/>
                    <a:pt x="6" y="10"/>
                  </a:cubicBezTo>
                  <a:cubicBezTo>
                    <a:pt x="6" y="13"/>
                    <a:pt x="8" y="16"/>
                    <a:pt x="6" y="18"/>
                  </a:cubicBezTo>
                  <a:cubicBezTo>
                    <a:pt x="5" y="20"/>
                    <a:pt x="7" y="21"/>
                    <a:pt x="9" y="22"/>
                  </a:cubicBezTo>
                  <a:cubicBezTo>
                    <a:pt x="12" y="24"/>
                    <a:pt x="11" y="26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5" y="25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2"/>
                    <a:pt x="2" y="19"/>
                    <a:pt x="1" y="17"/>
                  </a:cubicBezTo>
                  <a:cubicBezTo>
                    <a:pt x="1" y="17"/>
                    <a:pt x="1" y="16"/>
                    <a:pt x="1" y="15"/>
                  </a:cubicBezTo>
                  <a:close/>
                </a:path>
              </a:pathLst>
            </a:custGeom>
            <a:solidFill>
              <a:srgbClr val="FED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4" name="Freeform 2220"/>
            <p:cNvSpPr/>
            <p:nvPr/>
          </p:nvSpPr>
          <p:spPr bwMode="auto">
            <a:xfrm>
              <a:off x="3652838" y="655638"/>
              <a:ext cx="19050" cy="26988"/>
            </a:xfrm>
            <a:custGeom>
              <a:avLst/>
              <a:gdLst>
                <a:gd name="T0" fmla="*/ 1 w 5"/>
                <a:gd name="T1" fmla="*/ 0 h 7"/>
                <a:gd name="T2" fmla="*/ 4 w 5"/>
                <a:gd name="T3" fmla="*/ 7 h 7"/>
                <a:gd name="T4" fmla="*/ 1 w 5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7">
                  <a:moveTo>
                    <a:pt x="1" y="0"/>
                  </a:moveTo>
                  <a:cubicBezTo>
                    <a:pt x="5" y="1"/>
                    <a:pt x="3" y="5"/>
                    <a:pt x="4" y="7"/>
                  </a:cubicBezTo>
                  <a:cubicBezTo>
                    <a:pt x="2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5" name="Freeform 2221"/>
            <p:cNvSpPr/>
            <p:nvPr/>
          </p:nvSpPr>
          <p:spPr bwMode="auto">
            <a:xfrm>
              <a:off x="3614738" y="655638"/>
              <a:ext cx="11113" cy="14288"/>
            </a:xfrm>
            <a:custGeom>
              <a:avLst/>
              <a:gdLst>
                <a:gd name="T0" fmla="*/ 0 w 3"/>
                <a:gd name="T1" fmla="*/ 2 h 4"/>
                <a:gd name="T2" fmla="*/ 1 w 3"/>
                <a:gd name="T3" fmla="*/ 0 h 4"/>
                <a:gd name="T4" fmla="*/ 3 w 3"/>
                <a:gd name="T5" fmla="*/ 2 h 4"/>
                <a:gd name="T6" fmla="*/ 1 w 3"/>
                <a:gd name="T7" fmla="*/ 4 h 4"/>
                <a:gd name="T8" fmla="*/ 0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3" y="2"/>
                  </a:cubicBezTo>
                  <a:cubicBezTo>
                    <a:pt x="2" y="2"/>
                    <a:pt x="3" y="4"/>
                    <a:pt x="1" y="4"/>
                  </a:cubicBezTo>
                  <a:cubicBezTo>
                    <a:pt x="1" y="3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EE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6" name="Freeform 2222"/>
            <p:cNvSpPr/>
            <p:nvPr/>
          </p:nvSpPr>
          <p:spPr bwMode="auto">
            <a:xfrm>
              <a:off x="3667125" y="682626"/>
              <a:ext cx="15875" cy="11113"/>
            </a:xfrm>
            <a:custGeom>
              <a:avLst/>
              <a:gdLst>
                <a:gd name="T0" fmla="*/ 0 w 4"/>
                <a:gd name="T1" fmla="*/ 0 h 3"/>
                <a:gd name="T2" fmla="*/ 4 w 4"/>
                <a:gd name="T3" fmla="*/ 3 h 3"/>
                <a:gd name="T4" fmla="*/ 0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1"/>
                    <a:pt x="3" y="1"/>
                    <a:pt x="4" y="3"/>
                  </a:cubicBezTo>
                  <a:cubicBezTo>
                    <a:pt x="2" y="2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ED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27" name="Freeform 2223"/>
            <p:cNvSpPr/>
            <p:nvPr/>
          </p:nvSpPr>
          <p:spPr bwMode="auto">
            <a:xfrm>
              <a:off x="3362325" y="293688"/>
              <a:ext cx="479425" cy="474663"/>
            </a:xfrm>
            <a:custGeom>
              <a:avLst/>
              <a:gdLst>
                <a:gd name="T0" fmla="*/ 302 w 302"/>
                <a:gd name="T1" fmla="*/ 128 h 299"/>
                <a:gd name="T2" fmla="*/ 216 w 302"/>
                <a:gd name="T3" fmla="*/ 192 h 299"/>
                <a:gd name="T4" fmla="*/ 223 w 302"/>
                <a:gd name="T5" fmla="*/ 299 h 299"/>
                <a:gd name="T6" fmla="*/ 136 w 302"/>
                <a:gd name="T7" fmla="*/ 240 h 299"/>
                <a:gd name="T8" fmla="*/ 36 w 302"/>
                <a:gd name="T9" fmla="*/ 278 h 299"/>
                <a:gd name="T10" fmla="*/ 67 w 302"/>
                <a:gd name="T11" fmla="*/ 176 h 299"/>
                <a:gd name="T12" fmla="*/ 0 w 302"/>
                <a:gd name="T13" fmla="*/ 92 h 299"/>
                <a:gd name="T14" fmla="*/ 105 w 302"/>
                <a:gd name="T15" fmla="*/ 90 h 299"/>
                <a:gd name="T16" fmla="*/ 164 w 302"/>
                <a:gd name="T17" fmla="*/ 0 h 299"/>
                <a:gd name="T18" fmla="*/ 200 w 302"/>
                <a:gd name="T19" fmla="*/ 100 h 299"/>
                <a:gd name="T20" fmla="*/ 302 w 302"/>
                <a:gd name="T21" fmla="*/ 12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2" h="299">
                  <a:moveTo>
                    <a:pt x="302" y="128"/>
                  </a:moveTo>
                  <a:lnTo>
                    <a:pt x="216" y="192"/>
                  </a:lnTo>
                  <a:lnTo>
                    <a:pt x="223" y="299"/>
                  </a:lnTo>
                  <a:lnTo>
                    <a:pt x="136" y="240"/>
                  </a:lnTo>
                  <a:lnTo>
                    <a:pt x="36" y="278"/>
                  </a:lnTo>
                  <a:lnTo>
                    <a:pt x="67" y="176"/>
                  </a:lnTo>
                  <a:lnTo>
                    <a:pt x="0" y="92"/>
                  </a:lnTo>
                  <a:lnTo>
                    <a:pt x="105" y="90"/>
                  </a:lnTo>
                  <a:lnTo>
                    <a:pt x="164" y="0"/>
                  </a:lnTo>
                  <a:lnTo>
                    <a:pt x="200" y="100"/>
                  </a:lnTo>
                  <a:lnTo>
                    <a:pt x="302" y="128"/>
                  </a:ln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sp>
        <p:nvSpPr>
          <p:cNvPr id="28" name="Freeform 2224"/>
          <p:cNvSpPr/>
          <p:nvPr/>
        </p:nvSpPr>
        <p:spPr bwMode="auto">
          <a:xfrm>
            <a:off x="322263" y="2925763"/>
            <a:ext cx="222250" cy="150813"/>
          </a:xfrm>
          <a:custGeom>
            <a:avLst/>
            <a:gdLst>
              <a:gd name="T0" fmla="*/ 28 w 59"/>
              <a:gd name="T1" fmla="*/ 40 h 40"/>
              <a:gd name="T2" fmla="*/ 6 w 59"/>
              <a:gd name="T3" fmla="*/ 37 h 40"/>
              <a:gd name="T4" fmla="*/ 0 w 59"/>
              <a:gd name="T5" fmla="*/ 36 h 40"/>
              <a:gd name="T6" fmla="*/ 0 w 59"/>
              <a:gd name="T7" fmla="*/ 35 h 40"/>
              <a:gd name="T8" fmla="*/ 24 w 59"/>
              <a:gd name="T9" fmla="*/ 7 h 40"/>
              <a:gd name="T10" fmla="*/ 25 w 59"/>
              <a:gd name="T11" fmla="*/ 9 h 40"/>
              <a:gd name="T12" fmla="*/ 23 w 59"/>
              <a:gd name="T13" fmla="*/ 15 h 40"/>
              <a:gd name="T14" fmla="*/ 31 w 59"/>
              <a:gd name="T15" fmla="*/ 9 h 40"/>
              <a:gd name="T16" fmla="*/ 32 w 59"/>
              <a:gd name="T17" fmla="*/ 6 h 40"/>
              <a:gd name="T18" fmla="*/ 35 w 59"/>
              <a:gd name="T19" fmla="*/ 1 h 40"/>
              <a:gd name="T20" fmla="*/ 38 w 59"/>
              <a:gd name="T21" fmla="*/ 4 h 40"/>
              <a:gd name="T22" fmla="*/ 49 w 59"/>
              <a:gd name="T23" fmla="*/ 8 h 40"/>
              <a:gd name="T24" fmla="*/ 52 w 59"/>
              <a:gd name="T25" fmla="*/ 8 h 40"/>
              <a:gd name="T26" fmla="*/ 57 w 59"/>
              <a:gd name="T27" fmla="*/ 11 h 40"/>
              <a:gd name="T28" fmla="*/ 57 w 59"/>
              <a:gd name="T29" fmla="*/ 12 h 40"/>
              <a:gd name="T30" fmla="*/ 57 w 59"/>
              <a:gd name="T31" fmla="*/ 14 h 40"/>
              <a:gd name="T32" fmla="*/ 56 w 59"/>
              <a:gd name="T33" fmla="*/ 18 h 40"/>
              <a:gd name="T34" fmla="*/ 42 w 59"/>
              <a:gd name="T35" fmla="*/ 14 h 40"/>
              <a:gd name="T36" fmla="*/ 49 w 59"/>
              <a:gd name="T37" fmla="*/ 18 h 40"/>
              <a:gd name="T38" fmla="*/ 51 w 59"/>
              <a:gd name="T39" fmla="*/ 18 h 40"/>
              <a:gd name="T40" fmla="*/ 55 w 59"/>
              <a:gd name="T41" fmla="*/ 21 h 40"/>
              <a:gd name="T42" fmla="*/ 52 w 59"/>
              <a:gd name="T43" fmla="*/ 24 h 40"/>
              <a:gd name="T44" fmla="*/ 38 w 59"/>
              <a:gd name="T45" fmla="*/ 26 h 40"/>
              <a:gd name="T46" fmla="*/ 31 w 59"/>
              <a:gd name="T47" fmla="*/ 24 h 40"/>
              <a:gd name="T48" fmla="*/ 31 w 59"/>
              <a:gd name="T49" fmla="*/ 31 h 40"/>
              <a:gd name="T50" fmla="*/ 18 w 59"/>
              <a:gd name="T51" fmla="*/ 29 h 40"/>
              <a:gd name="T52" fmla="*/ 12 w 59"/>
              <a:gd name="T53" fmla="*/ 30 h 40"/>
              <a:gd name="T54" fmla="*/ 9 w 59"/>
              <a:gd name="T55" fmla="*/ 33 h 40"/>
              <a:gd name="T56" fmla="*/ 13 w 59"/>
              <a:gd name="T57" fmla="*/ 34 h 40"/>
              <a:gd name="T58" fmla="*/ 30 w 59"/>
              <a:gd name="T59" fmla="*/ 34 h 40"/>
              <a:gd name="T60" fmla="*/ 33 w 59"/>
              <a:gd name="T61" fmla="*/ 38 h 40"/>
              <a:gd name="T62" fmla="*/ 28 w 59"/>
              <a:gd name="T63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9" h="40">
                <a:moveTo>
                  <a:pt x="28" y="40"/>
                </a:moveTo>
                <a:cubicBezTo>
                  <a:pt x="21" y="38"/>
                  <a:pt x="13" y="37"/>
                  <a:pt x="6" y="37"/>
                </a:cubicBezTo>
                <a:cubicBezTo>
                  <a:pt x="4" y="38"/>
                  <a:pt x="2" y="36"/>
                  <a:pt x="0" y="36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24"/>
                  <a:pt x="16" y="16"/>
                  <a:pt x="24" y="7"/>
                </a:cubicBezTo>
                <a:cubicBezTo>
                  <a:pt x="26" y="7"/>
                  <a:pt x="26" y="8"/>
                  <a:pt x="25" y="9"/>
                </a:cubicBezTo>
                <a:cubicBezTo>
                  <a:pt x="25" y="11"/>
                  <a:pt x="23" y="12"/>
                  <a:pt x="23" y="15"/>
                </a:cubicBezTo>
                <a:cubicBezTo>
                  <a:pt x="25" y="11"/>
                  <a:pt x="26" y="8"/>
                  <a:pt x="31" y="9"/>
                </a:cubicBezTo>
                <a:cubicBezTo>
                  <a:pt x="32" y="10"/>
                  <a:pt x="33" y="8"/>
                  <a:pt x="32" y="6"/>
                </a:cubicBezTo>
                <a:cubicBezTo>
                  <a:pt x="31" y="3"/>
                  <a:pt x="33" y="2"/>
                  <a:pt x="35" y="1"/>
                </a:cubicBezTo>
                <a:cubicBezTo>
                  <a:pt x="37" y="0"/>
                  <a:pt x="37" y="3"/>
                  <a:pt x="38" y="4"/>
                </a:cubicBezTo>
                <a:cubicBezTo>
                  <a:pt x="40" y="9"/>
                  <a:pt x="44" y="10"/>
                  <a:pt x="49" y="8"/>
                </a:cubicBezTo>
                <a:cubicBezTo>
                  <a:pt x="50" y="7"/>
                  <a:pt x="51" y="6"/>
                  <a:pt x="52" y="8"/>
                </a:cubicBezTo>
                <a:cubicBezTo>
                  <a:pt x="53" y="11"/>
                  <a:pt x="56" y="8"/>
                  <a:pt x="57" y="11"/>
                </a:cubicBezTo>
                <a:cubicBezTo>
                  <a:pt x="57" y="11"/>
                  <a:pt x="57" y="11"/>
                  <a:pt x="57" y="12"/>
                </a:cubicBezTo>
                <a:cubicBezTo>
                  <a:pt x="57" y="13"/>
                  <a:pt x="56" y="14"/>
                  <a:pt x="57" y="14"/>
                </a:cubicBezTo>
                <a:cubicBezTo>
                  <a:pt x="59" y="16"/>
                  <a:pt x="58" y="17"/>
                  <a:pt x="56" y="18"/>
                </a:cubicBezTo>
                <a:cubicBezTo>
                  <a:pt x="52" y="19"/>
                  <a:pt x="45" y="17"/>
                  <a:pt x="42" y="14"/>
                </a:cubicBezTo>
                <a:cubicBezTo>
                  <a:pt x="44" y="16"/>
                  <a:pt x="46" y="18"/>
                  <a:pt x="49" y="18"/>
                </a:cubicBezTo>
                <a:cubicBezTo>
                  <a:pt x="49" y="18"/>
                  <a:pt x="50" y="18"/>
                  <a:pt x="51" y="18"/>
                </a:cubicBezTo>
                <a:cubicBezTo>
                  <a:pt x="53" y="19"/>
                  <a:pt x="55" y="19"/>
                  <a:pt x="55" y="21"/>
                </a:cubicBezTo>
                <a:cubicBezTo>
                  <a:pt x="55" y="23"/>
                  <a:pt x="53" y="23"/>
                  <a:pt x="52" y="24"/>
                </a:cubicBezTo>
                <a:cubicBezTo>
                  <a:pt x="47" y="25"/>
                  <a:pt x="43" y="27"/>
                  <a:pt x="38" y="26"/>
                </a:cubicBezTo>
                <a:cubicBezTo>
                  <a:pt x="36" y="26"/>
                  <a:pt x="33" y="28"/>
                  <a:pt x="31" y="24"/>
                </a:cubicBezTo>
                <a:cubicBezTo>
                  <a:pt x="30" y="26"/>
                  <a:pt x="38" y="29"/>
                  <a:pt x="31" y="31"/>
                </a:cubicBezTo>
                <a:cubicBezTo>
                  <a:pt x="27" y="30"/>
                  <a:pt x="23" y="29"/>
                  <a:pt x="18" y="29"/>
                </a:cubicBezTo>
                <a:cubicBezTo>
                  <a:pt x="16" y="29"/>
                  <a:pt x="14" y="29"/>
                  <a:pt x="12" y="30"/>
                </a:cubicBezTo>
                <a:cubicBezTo>
                  <a:pt x="11" y="31"/>
                  <a:pt x="9" y="31"/>
                  <a:pt x="9" y="33"/>
                </a:cubicBezTo>
                <a:cubicBezTo>
                  <a:pt x="10" y="34"/>
                  <a:pt x="12" y="34"/>
                  <a:pt x="13" y="34"/>
                </a:cubicBezTo>
                <a:cubicBezTo>
                  <a:pt x="19" y="35"/>
                  <a:pt x="25" y="34"/>
                  <a:pt x="30" y="34"/>
                </a:cubicBezTo>
                <a:cubicBezTo>
                  <a:pt x="32" y="35"/>
                  <a:pt x="33" y="36"/>
                  <a:pt x="33" y="38"/>
                </a:cubicBezTo>
                <a:cubicBezTo>
                  <a:pt x="32" y="40"/>
                  <a:pt x="30" y="40"/>
                  <a:pt x="28" y="40"/>
                </a:cubicBezTo>
                <a:close/>
              </a:path>
            </a:pathLst>
          </a:custGeom>
          <a:solidFill>
            <a:srgbClr val="FEEC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29" name="Freeform 2225"/>
          <p:cNvSpPr/>
          <p:nvPr/>
        </p:nvSpPr>
        <p:spPr bwMode="auto">
          <a:xfrm>
            <a:off x="428625" y="2854326"/>
            <a:ext cx="349250" cy="355600"/>
          </a:xfrm>
          <a:custGeom>
            <a:avLst/>
            <a:gdLst>
              <a:gd name="T0" fmla="*/ 4 w 93"/>
              <a:gd name="T1" fmla="*/ 48 h 94"/>
              <a:gd name="T2" fmla="*/ 9 w 93"/>
              <a:gd name="T3" fmla="*/ 43 h 94"/>
              <a:gd name="T4" fmla="*/ 17 w 93"/>
              <a:gd name="T5" fmla="*/ 43 h 94"/>
              <a:gd name="T6" fmla="*/ 20 w 93"/>
              <a:gd name="T7" fmla="*/ 38 h 94"/>
              <a:gd name="T8" fmla="*/ 13 w 93"/>
              <a:gd name="T9" fmla="*/ 33 h 94"/>
              <a:gd name="T10" fmla="*/ 16 w 93"/>
              <a:gd name="T11" fmla="*/ 32 h 94"/>
              <a:gd name="T12" fmla="*/ 28 w 93"/>
              <a:gd name="T13" fmla="*/ 36 h 94"/>
              <a:gd name="T14" fmla="*/ 31 w 93"/>
              <a:gd name="T15" fmla="*/ 32 h 94"/>
              <a:gd name="T16" fmla="*/ 46 w 93"/>
              <a:gd name="T17" fmla="*/ 30 h 94"/>
              <a:gd name="T18" fmla="*/ 37 w 93"/>
              <a:gd name="T19" fmla="*/ 29 h 94"/>
              <a:gd name="T20" fmla="*/ 45 w 93"/>
              <a:gd name="T21" fmla="*/ 23 h 94"/>
              <a:gd name="T22" fmla="*/ 58 w 93"/>
              <a:gd name="T23" fmla="*/ 25 h 94"/>
              <a:gd name="T24" fmla="*/ 44 w 93"/>
              <a:gd name="T25" fmla="*/ 21 h 94"/>
              <a:gd name="T26" fmla="*/ 38 w 93"/>
              <a:gd name="T27" fmla="*/ 17 h 94"/>
              <a:gd name="T28" fmla="*/ 35 w 93"/>
              <a:gd name="T29" fmla="*/ 10 h 94"/>
              <a:gd name="T30" fmla="*/ 41 w 93"/>
              <a:gd name="T31" fmla="*/ 9 h 94"/>
              <a:gd name="T32" fmla="*/ 37 w 93"/>
              <a:gd name="T33" fmla="*/ 4 h 94"/>
              <a:gd name="T34" fmla="*/ 46 w 93"/>
              <a:gd name="T35" fmla="*/ 2 h 94"/>
              <a:gd name="T36" fmla="*/ 55 w 93"/>
              <a:gd name="T37" fmla="*/ 7 h 94"/>
              <a:gd name="T38" fmla="*/ 63 w 93"/>
              <a:gd name="T39" fmla="*/ 14 h 94"/>
              <a:gd name="T40" fmla="*/ 91 w 93"/>
              <a:gd name="T41" fmla="*/ 39 h 94"/>
              <a:gd name="T42" fmla="*/ 82 w 93"/>
              <a:gd name="T43" fmla="*/ 40 h 94"/>
              <a:gd name="T44" fmla="*/ 64 w 93"/>
              <a:gd name="T45" fmla="*/ 50 h 94"/>
              <a:gd name="T46" fmla="*/ 58 w 93"/>
              <a:gd name="T47" fmla="*/ 52 h 94"/>
              <a:gd name="T48" fmla="*/ 54 w 93"/>
              <a:gd name="T49" fmla="*/ 59 h 94"/>
              <a:gd name="T50" fmla="*/ 47 w 93"/>
              <a:gd name="T51" fmla="*/ 74 h 94"/>
              <a:gd name="T52" fmla="*/ 45 w 93"/>
              <a:gd name="T53" fmla="*/ 86 h 94"/>
              <a:gd name="T54" fmla="*/ 33 w 93"/>
              <a:gd name="T55" fmla="*/ 93 h 94"/>
              <a:gd name="T56" fmla="*/ 30 w 93"/>
              <a:gd name="T57" fmla="*/ 83 h 94"/>
              <a:gd name="T58" fmla="*/ 41 w 93"/>
              <a:gd name="T59" fmla="*/ 76 h 94"/>
              <a:gd name="T60" fmla="*/ 26 w 93"/>
              <a:gd name="T61" fmla="*/ 57 h 94"/>
              <a:gd name="T62" fmla="*/ 20 w 93"/>
              <a:gd name="T63" fmla="*/ 63 h 94"/>
              <a:gd name="T64" fmla="*/ 17 w 93"/>
              <a:gd name="T65" fmla="*/ 66 h 94"/>
              <a:gd name="T66" fmla="*/ 0 w 93"/>
              <a:gd name="T67" fmla="*/ 59 h 94"/>
              <a:gd name="T68" fmla="*/ 4 w 93"/>
              <a:gd name="T69" fmla="*/ 49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3" h="94">
                <a:moveTo>
                  <a:pt x="4" y="49"/>
                </a:moveTo>
                <a:cubicBezTo>
                  <a:pt x="4" y="49"/>
                  <a:pt x="5" y="49"/>
                  <a:pt x="4" y="48"/>
                </a:cubicBezTo>
                <a:cubicBezTo>
                  <a:pt x="3" y="46"/>
                  <a:pt x="3" y="44"/>
                  <a:pt x="3" y="42"/>
                </a:cubicBezTo>
                <a:cubicBezTo>
                  <a:pt x="5" y="43"/>
                  <a:pt x="6" y="48"/>
                  <a:pt x="9" y="43"/>
                </a:cubicBezTo>
                <a:cubicBezTo>
                  <a:pt x="9" y="43"/>
                  <a:pt x="9" y="43"/>
                  <a:pt x="9" y="43"/>
                </a:cubicBezTo>
                <a:cubicBezTo>
                  <a:pt x="12" y="46"/>
                  <a:pt x="14" y="43"/>
                  <a:pt x="17" y="43"/>
                </a:cubicBezTo>
                <a:cubicBezTo>
                  <a:pt x="20" y="43"/>
                  <a:pt x="23" y="42"/>
                  <a:pt x="26" y="41"/>
                </a:cubicBezTo>
                <a:cubicBezTo>
                  <a:pt x="25" y="38"/>
                  <a:pt x="23" y="37"/>
                  <a:pt x="20" y="38"/>
                </a:cubicBezTo>
                <a:cubicBezTo>
                  <a:pt x="18" y="39"/>
                  <a:pt x="16" y="35"/>
                  <a:pt x="13" y="36"/>
                </a:cubicBezTo>
                <a:cubicBezTo>
                  <a:pt x="13" y="35"/>
                  <a:pt x="13" y="34"/>
                  <a:pt x="13" y="33"/>
                </a:cubicBezTo>
                <a:cubicBezTo>
                  <a:pt x="13" y="32"/>
                  <a:pt x="13" y="31"/>
                  <a:pt x="14" y="31"/>
                </a:cubicBezTo>
                <a:cubicBezTo>
                  <a:pt x="15" y="31"/>
                  <a:pt x="17" y="31"/>
                  <a:pt x="16" y="32"/>
                </a:cubicBezTo>
                <a:cubicBezTo>
                  <a:pt x="16" y="36"/>
                  <a:pt x="19" y="35"/>
                  <a:pt x="21" y="36"/>
                </a:cubicBezTo>
                <a:cubicBezTo>
                  <a:pt x="23" y="37"/>
                  <a:pt x="26" y="36"/>
                  <a:pt x="28" y="36"/>
                </a:cubicBezTo>
                <a:cubicBezTo>
                  <a:pt x="30" y="36"/>
                  <a:pt x="29" y="35"/>
                  <a:pt x="29" y="33"/>
                </a:cubicBezTo>
                <a:cubicBezTo>
                  <a:pt x="29" y="33"/>
                  <a:pt x="31" y="33"/>
                  <a:pt x="31" y="32"/>
                </a:cubicBezTo>
                <a:cubicBezTo>
                  <a:pt x="35" y="29"/>
                  <a:pt x="35" y="29"/>
                  <a:pt x="37" y="34"/>
                </a:cubicBezTo>
                <a:cubicBezTo>
                  <a:pt x="38" y="30"/>
                  <a:pt x="42" y="30"/>
                  <a:pt x="46" y="30"/>
                </a:cubicBezTo>
                <a:cubicBezTo>
                  <a:pt x="44" y="30"/>
                  <a:pt x="42" y="28"/>
                  <a:pt x="40" y="30"/>
                </a:cubicBezTo>
                <a:cubicBezTo>
                  <a:pt x="39" y="31"/>
                  <a:pt x="38" y="30"/>
                  <a:pt x="37" y="29"/>
                </a:cubicBezTo>
                <a:cubicBezTo>
                  <a:pt x="37" y="28"/>
                  <a:pt x="37" y="26"/>
                  <a:pt x="38" y="25"/>
                </a:cubicBezTo>
                <a:cubicBezTo>
                  <a:pt x="40" y="23"/>
                  <a:pt x="42" y="21"/>
                  <a:pt x="45" y="23"/>
                </a:cubicBezTo>
                <a:cubicBezTo>
                  <a:pt x="47" y="24"/>
                  <a:pt x="50" y="23"/>
                  <a:pt x="52" y="26"/>
                </a:cubicBezTo>
                <a:cubicBezTo>
                  <a:pt x="53" y="27"/>
                  <a:pt x="57" y="24"/>
                  <a:pt x="58" y="25"/>
                </a:cubicBezTo>
                <a:cubicBezTo>
                  <a:pt x="56" y="25"/>
                  <a:pt x="54" y="24"/>
                  <a:pt x="51" y="23"/>
                </a:cubicBezTo>
                <a:cubicBezTo>
                  <a:pt x="49" y="22"/>
                  <a:pt x="46" y="23"/>
                  <a:pt x="44" y="21"/>
                </a:cubicBezTo>
                <a:cubicBezTo>
                  <a:pt x="43" y="21"/>
                  <a:pt x="41" y="21"/>
                  <a:pt x="42" y="20"/>
                </a:cubicBezTo>
                <a:cubicBezTo>
                  <a:pt x="43" y="16"/>
                  <a:pt x="39" y="18"/>
                  <a:pt x="38" y="17"/>
                </a:cubicBezTo>
                <a:cubicBezTo>
                  <a:pt x="35" y="16"/>
                  <a:pt x="32" y="16"/>
                  <a:pt x="32" y="12"/>
                </a:cubicBezTo>
                <a:cubicBezTo>
                  <a:pt x="32" y="10"/>
                  <a:pt x="33" y="8"/>
                  <a:pt x="35" y="10"/>
                </a:cubicBezTo>
                <a:cubicBezTo>
                  <a:pt x="38" y="13"/>
                  <a:pt x="39" y="9"/>
                  <a:pt x="41" y="10"/>
                </a:cubicBezTo>
                <a:cubicBezTo>
                  <a:pt x="41" y="8"/>
                  <a:pt x="41" y="9"/>
                  <a:pt x="41" y="9"/>
                </a:cubicBezTo>
                <a:cubicBezTo>
                  <a:pt x="39" y="9"/>
                  <a:pt x="37" y="11"/>
                  <a:pt x="36" y="9"/>
                </a:cubicBezTo>
                <a:cubicBezTo>
                  <a:pt x="34" y="8"/>
                  <a:pt x="37" y="6"/>
                  <a:pt x="37" y="4"/>
                </a:cubicBezTo>
                <a:cubicBezTo>
                  <a:pt x="38" y="3"/>
                  <a:pt x="40" y="1"/>
                  <a:pt x="42" y="0"/>
                </a:cubicBezTo>
                <a:cubicBezTo>
                  <a:pt x="44" y="1"/>
                  <a:pt x="45" y="1"/>
                  <a:pt x="46" y="2"/>
                </a:cubicBezTo>
                <a:cubicBezTo>
                  <a:pt x="49" y="4"/>
                  <a:pt x="50" y="6"/>
                  <a:pt x="46" y="10"/>
                </a:cubicBezTo>
                <a:cubicBezTo>
                  <a:pt x="50" y="10"/>
                  <a:pt x="52" y="8"/>
                  <a:pt x="55" y="7"/>
                </a:cubicBezTo>
                <a:cubicBezTo>
                  <a:pt x="59" y="6"/>
                  <a:pt x="59" y="1"/>
                  <a:pt x="62" y="0"/>
                </a:cubicBezTo>
                <a:cubicBezTo>
                  <a:pt x="61" y="5"/>
                  <a:pt x="62" y="9"/>
                  <a:pt x="63" y="14"/>
                </a:cubicBezTo>
                <a:cubicBezTo>
                  <a:pt x="66" y="21"/>
                  <a:pt x="71" y="25"/>
                  <a:pt x="77" y="28"/>
                </a:cubicBezTo>
                <a:cubicBezTo>
                  <a:pt x="83" y="30"/>
                  <a:pt x="87" y="35"/>
                  <a:pt x="91" y="39"/>
                </a:cubicBezTo>
                <a:cubicBezTo>
                  <a:pt x="93" y="41"/>
                  <a:pt x="92" y="44"/>
                  <a:pt x="87" y="46"/>
                </a:cubicBezTo>
                <a:cubicBezTo>
                  <a:pt x="88" y="42"/>
                  <a:pt x="86" y="40"/>
                  <a:pt x="82" y="40"/>
                </a:cubicBezTo>
                <a:cubicBezTo>
                  <a:pt x="76" y="39"/>
                  <a:pt x="69" y="38"/>
                  <a:pt x="64" y="43"/>
                </a:cubicBezTo>
                <a:cubicBezTo>
                  <a:pt x="60" y="46"/>
                  <a:pt x="60" y="48"/>
                  <a:pt x="64" y="50"/>
                </a:cubicBezTo>
                <a:cubicBezTo>
                  <a:pt x="65" y="51"/>
                  <a:pt x="65" y="51"/>
                  <a:pt x="64" y="52"/>
                </a:cubicBezTo>
                <a:cubicBezTo>
                  <a:pt x="62" y="52"/>
                  <a:pt x="60" y="52"/>
                  <a:pt x="58" y="52"/>
                </a:cubicBezTo>
                <a:cubicBezTo>
                  <a:pt x="56" y="52"/>
                  <a:pt x="55" y="52"/>
                  <a:pt x="55" y="55"/>
                </a:cubicBezTo>
                <a:cubicBezTo>
                  <a:pt x="53" y="56"/>
                  <a:pt x="55" y="58"/>
                  <a:pt x="54" y="59"/>
                </a:cubicBezTo>
                <a:cubicBezTo>
                  <a:pt x="53" y="63"/>
                  <a:pt x="52" y="66"/>
                  <a:pt x="49" y="68"/>
                </a:cubicBezTo>
                <a:cubicBezTo>
                  <a:pt x="47" y="69"/>
                  <a:pt x="47" y="71"/>
                  <a:pt x="47" y="74"/>
                </a:cubicBezTo>
                <a:cubicBezTo>
                  <a:pt x="47" y="75"/>
                  <a:pt x="46" y="76"/>
                  <a:pt x="46" y="78"/>
                </a:cubicBezTo>
                <a:cubicBezTo>
                  <a:pt x="45" y="80"/>
                  <a:pt x="45" y="83"/>
                  <a:pt x="45" y="86"/>
                </a:cubicBezTo>
                <a:cubicBezTo>
                  <a:pt x="45" y="92"/>
                  <a:pt x="44" y="94"/>
                  <a:pt x="37" y="94"/>
                </a:cubicBezTo>
                <a:cubicBezTo>
                  <a:pt x="36" y="93"/>
                  <a:pt x="34" y="94"/>
                  <a:pt x="33" y="93"/>
                </a:cubicBezTo>
                <a:cubicBezTo>
                  <a:pt x="30" y="93"/>
                  <a:pt x="30" y="91"/>
                  <a:pt x="30" y="88"/>
                </a:cubicBezTo>
                <a:cubicBezTo>
                  <a:pt x="30" y="87"/>
                  <a:pt x="30" y="85"/>
                  <a:pt x="30" y="83"/>
                </a:cubicBezTo>
                <a:cubicBezTo>
                  <a:pt x="31" y="83"/>
                  <a:pt x="33" y="83"/>
                  <a:pt x="34" y="84"/>
                </a:cubicBezTo>
                <a:cubicBezTo>
                  <a:pt x="40" y="84"/>
                  <a:pt x="43" y="80"/>
                  <a:pt x="41" y="76"/>
                </a:cubicBezTo>
                <a:cubicBezTo>
                  <a:pt x="39" y="70"/>
                  <a:pt x="35" y="65"/>
                  <a:pt x="31" y="60"/>
                </a:cubicBezTo>
                <a:cubicBezTo>
                  <a:pt x="30" y="58"/>
                  <a:pt x="28" y="57"/>
                  <a:pt x="26" y="57"/>
                </a:cubicBezTo>
                <a:cubicBezTo>
                  <a:pt x="24" y="56"/>
                  <a:pt x="22" y="56"/>
                  <a:pt x="20" y="58"/>
                </a:cubicBezTo>
                <a:cubicBezTo>
                  <a:pt x="19" y="59"/>
                  <a:pt x="19" y="62"/>
                  <a:pt x="20" y="63"/>
                </a:cubicBezTo>
                <a:cubicBezTo>
                  <a:pt x="20" y="66"/>
                  <a:pt x="22" y="69"/>
                  <a:pt x="20" y="72"/>
                </a:cubicBezTo>
                <a:cubicBezTo>
                  <a:pt x="18" y="71"/>
                  <a:pt x="17" y="68"/>
                  <a:pt x="17" y="66"/>
                </a:cubicBezTo>
                <a:cubicBezTo>
                  <a:pt x="16" y="61"/>
                  <a:pt x="12" y="60"/>
                  <a:pt x="8" y="59"/>
                </a:cubicBezTo>
                <a:cubicBezTo>
                  <a:pt x="5" y="59"/>
                  <a:pt x="3" y="59"/>
                  <a:pt x="0" y="59"/>
                </a:cubicBezTo>
                <a:cubicBezTo>
                  <a:pt x="3" y="58"/>
                  <a:pt x="5" y="57"/>
                  <a:pt x="3" y="53"/>
                </a:cubicBezTo>
                <a:cubicBezTo>
                  <a:pt x="2" y="52"/>
                  <a:pt x="3" y="50"/>
                  <a:pt x="4" y="49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0" name="Freeform 2226"/>
          <p:cNvSpPr/>
          <p:nvPr/>
        </p:nvSpPr>
        <p:spPr bwMode="auto">
          <a:xfrm>
            <a:off x="385763" y="2798763"/>
            <a:ext cx="271463" cy="195263"/>
          </a:xfrm>
          <a:custGeom>
            <a:avLst/>
            <a:gdLst>
              <a:gd name="T0" fmla="*/ 53 w 72"/>
              <a:gd name="T1" fmla="*/ 16 h 52"/>
              <a:gd name="T2" fmla="*/ 47 w 72"/>
              <a:gd name="T3" fmla="*/ 24 h 52"/>
              <a:gd name="T4" fmla="*/ 54 w 72"/>
              <a:gd name="T5" fmla="*/ 21 h 52"/>
              <a:gd name="T6" fmla="*/ 47 w 72"/>
              <a:gd name="T7" fmla="*/ 29 h 52"/>
              <a:gd name="T8" fmla="*/ 45 w 72"/>
              <a:gd name="T9" fmla="*/ 27 h 52"/>
              <a:gd name="T10" fmla="*/ 46 w 72"/>
              <a:gd name="T11" fmla="*/ 25 h 52"/>
              <a:gd name="T12" fmla="*/ 45 w 72"/>
              <a:gd name="T13" fmla="*/ 25 h 52"/>
              <a:gd name="T14" fmla="*/ 44 w 72"/>
              <a:gd name="T15" fmla="*/ 27 h 52"/>
              <a:gd name="T16" fmla="*/ 51 w 72"/>
              <a:gd name="T17" fmla="*/ 31 h 52"/>
              <a:gd name="T18" fmla="*/ 55 w 72"/>
              <a:gd name="T19" fmla="*/ 31 h 52"/>
              <a:gd name="T20" fmla="*/ 53 w 72"/>
              <a:gd name="T21" fmla="*/ 35 h 52"/>
              <a:gd name="T22" fmla="*/ 58 w 72"/>
              <a:gd name="T23" fmla="*/ 36 h 52"/>
              <a:gd name="T24" fmla="*/ 60 w 72"/>
              <a:gd name="T25" fmla="*/ 36 h 52"/>
              <a:gd name="T26" fmla="*/ 62 w 72"/>
              <a:gd name="T27" fmla="*/ 36 h 52"/>
              <a:gd name="T28" fmla="*/ 70 w 72"/>
              <a:gd name="T29" fmla="*/ 38 h 52"/>
              <a:gd name="T30" fmla="*/ 71 w 72"/>
              <a:gd name="T31" fmla="*/ 42 h 52"/>
              <a:gd name="T32" fmla="*/ 63 w 72"/>
              <a:gd name="T33" fmla="*/ 43 h 52"/>
              <a:gd name="T34" fmla="*/ 61 w 72"/>
              <a:gd name="T35" fmla="*/ 43 h 52"/>
              <a:gd name="T36" fmla="*/ 61 w 72"/>
              <a:gd name="T37" fmla="*/ 40 h 52"/>
              <a:gd name="T38" fmla="*/ 51 w 72"/>
              <a:gd name="T39" fmla="*/ 40 h 52"/>
              <a:gd name="T40" fmla="*/ 49 w 72"/>
              <a:gd name="T41" fmla="*/ 43 h 52"/>
              <a:gd name="T42" fmla="*/ 51 w 72"/>
              <a:gd name="T43" fmla="*/ 44 h 52"/>
              <a:gd name="T44" fmla="*/ 52 w 72"/>
              <a:gd name="T45" fmla="*/ 41 h 52"/>
              <a:gd name="T46" fmla="*/ 53 w 72"/>
              <a:gd name="T47" fmla="*/ 40 h 52"/>
              <a:gd name="T48" fmla="*/ 59 w 72"/>
              <a:gd name="T49" fmla="*/ 42 h 52"/>
              <a:gd name="T50" fmla="*/ 46 w 72"/>
              <a:gd name="T51" fmla="*/ 52 h 52"/>
              <a:gd name="T52" fmla="*/ 43 w 72"/>
              <a:gd name="T53" fmla="*/ 45 h 52"/>
              <a:gd name="T54" fmla="*/ 45 w 72"/>
              <a:gd name="T55" fmla="*/ 49 h 52"/>
              <a:gd name="T56" fmla="*/ 40 w 72"/>
              <a:gd name="T57" fmla="*/ 48 h 52"/>
              <a:gd name="T58" fmla="*/ 38 w 72"/>
              <a:gd name="T59" fmla="*/ 48 h 52"/>
              <a:gd name="T60" fmla="*/ 40 w 72"/>
              <a:gd name="T61" fmla="*/ 46 h 52"/>
              <a:gd name="T62" fmla="*/ 36 w 72"/>
              <a:gd name="T63" fmla="*/ 47 h 52"/>
              <a:gd name="T64" fmla="*/ 34 w 72"/>
              <a:gd name="T65" fmla="*/ 42 h 52"/>
              <a:gd name="T66" fmla="*/ 19 w 72"/>
              <a:gd name="T67" fmla="*/ 36 h 52"/>
              <a:gd name="T68" fmla="*/ 17 w 72"/>
              <a:gd name="T69" fmla="*/ 40 h 52"/>
              <a:gd name="T70" fmla="*/ 15 w 72"/>
              <a:gd name="T71" fmla="*/ 45 h 52"/>
              <a:gd name="T72" fmla="*/ 7 w 72"/>
              <a:gd name="T73" fmla="*/ 51 h 52"/>
              <a:gd name="T74" fmla="*/ 6 w 72"/>
              <a:gd name="T75" fmla="*/ 44 h 52"/>
              <a:gd name="T76" fmla="*/ 7 w 72"/>
              <a:gd name="T77" fmla="*/ 41 h 52"/>
              <a:gd name="T78" fmla="*/ 9 w 72"/>
              <a:gd name="T79" fmla="*/ 32 h 52"/>
              <a:gd name="T80" fmla="*/ 8 w 72"/>
              <a:gd name="T81" fmla="*/ 28 h 52"/>
              <a:gd name="T82" fmla="*/ 8 w 72"/>
              <a:gd name="T83" fmla="*/ 28 h 52"/>
              <a:gd name="T84" fmla="*/ 8 w 72"/>
              <a:gd name="T85" fmla="*/ 27 h 52"/>
              <a:gd name="T86" fmla="*/ 13 w 72"/>
              <a:gd name="T87" fmla="*/ 27 h 52"/>
              <a:gd name="T88" fmla="*/ 17 w 72"/>
              <a:gd name="T89" fmla="*/ 21 h 52"/>
              <a:gd name="T90" fmla="*/ 7 w 72"/>
              <a:gd name="T91" fmla="*/ 4 h 52"/>
              <a:gd name="T92" fmla="*/ 0 w 72"/>
              <a:gd name="T93" fmla="*/ 2 h 52"/>
              <a:gd name="T94" fmla="*/ 3 w 72"/>
              <a:gd name="T95" fmla="*/ 0 h 52"/>
              <a:gd name="T96" fmla="*/ 14 w 72"/>
              <a:gd name="T97" fmla="*/ 0 h 52"/>
              <a:gd name="T98" fmla="*/ 34 w 72"/>
              <a:gd name="T99" fmla="*/ 12 h 52"/>
              <a:gd name="T100" fmla="*/ 39 w 72"/>
              <a:gd name="T101" fmla="*/ 12 h 52"/>
              <a:gd name="T102" fmla="*/ 40 w 72"/>
              <a:gd name="T103" fmla="*/ 10 h 52"/>
              <a:gd name="T104" fmla="*/ 44 w 72"/>
              <a:gd name="T105" fmla="*/ 8 h 52"/>
              <a:gd name="T106" fmla="*/ 47 w 72"/>
              <a:gd name="T107" fmla="*/ 4 h 52"/>
              <a:gd name="T108" fmla="*/ 50 w 72"/>
              <a:gd name="T109" fmla="*/ 2 h 52"/>
              <a:gd name="T110" fmla="*/ 53 w 72"/>
              <a:gd name="T111" fmla="*/ 3 h 52"/>
              <a:gd name="T112" fmla="*/ 53 w 72"/>
              <a:gd name="T113" fmla="*/ 6 h 52"/>
              <a:gd name="T114" fmla="*/ 49 w 72"/>
              <a:gd name="T115" fmla="*/ 13 h 52"/>
              <a:gd name="T116" fmla="*/ 50 w 72"/>
              <a:gd name="T117" fmla="*/ 14 h 52"/>
              <a:gd name="T118" fmla="*/ 50 w 72"/>
              <a:gd name="T119" fmla="*/ 13 h 52"/>
              <a:gd name="T120" fmla="*/ 55 w 72"/>
              <a:gd name="T121" fmla="*/ 14 h 52"/>
              <a:gd name="T122" fmla="*/ 53 w 72"/>
              <a:gd name="T123" fmla="*/ 16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2" h="52">
                <a:moveTo>
                  <a:pt x="53" y="16"/>
                </a:moveTo>
                <a:cubicBezTo>
                  <a:pt x="50" y="18"/>
                  <a:pt x="49" y="21"/>
                  <a:pt x="47" y="24"/>
                </a:cubicBezTo>
                <a:cubicBezTo>
                  <a:pt x="49" y="22"/>
                  <a:pt x="52" y="23"/>
                  <a:pt x="54" y="21"/>
                </a:cubicBezTo>
                <a:cubicBezTo>
                  <a:pt x="55" y="26"/>
                  <a:pt x="48" y="25"/>
                  <a:pt x="47" y="29"/>
                </a:cubicBezTo>
                <a:cubicBezTo>
                  <a:pt x="46" y="29"/>
                  <a:pt x="45" y="29"/>
                  <a:pt x="45" y="27"/>
                </a:cubicBezTo>
                <a:cubicBezTo>
                  <a:pt x="45" y="26"/>
                  <a:pt x="47" y="27"/>
                  <a:pt x="46" y="25"/>
                </a:cubicBezTo>
                <a:cubicBezTo>
                  <a:pt x="46" y="25"/>
                  <a:pt x="45" y="25"/>
                  <a:pt x="45" y="25"/>
                </a:cubicBezTo>
                <a:cubicBezTo>
                  <a:pt x="43" y="25"/>
                  <a:pt x="44" y="26"/>
                  <a:pt x="44" y="27"/>
                </a:cubicBezTo>
                <a:cubicBezTo>
                  <a:pt x="43" y="30"/>
                  <a:pt x="48" y="32"/>
                  <a:pt x="51" y="31"/>
                </a:cubicBezTo>
                <a:cubicBezTo>
                  <a:pt x="53" y="30"/>
                  <a:pt x="54" y="30"/>
                  <a:pt x="55" y="31"/>
                </a:cubicBezTo>
                <a:cubicBezTo>
                  <a:pt x="57" y="33"/>
                  <a:pt x="53" y="33"/>
                  <a:pt x="53" y="35"/>
                </a:cubicBezTo>
                <a:cubicBezTo>
                  <a:pt x="55" y="35"/>
                  <a:pt x="57" y="35"/>
                  <a:pt x="58" y="36"/>
                </a:cubicBezTo>
                <a:cubicBezTo>
                  <a:pt x="59" y="37"/>
                  <a:pt x="60" y="38"/>
                  <a:pt x="60" y="36"/>
                </a:cubicBezTo>
                <a:cubicBezTo>
                  <a:pt x="60" y="35"/>
                  <a:pt x="62" y="35"/>
                  <a:pt x="62" y="36"/>
                </a:cubicBezTo>
                <a:cubicBezTo>
                  <a:pt x="65" y="38"/>
                  <a:pt x="66" y="39"/>
                  <a:pt x="70" y="38"/>
                </a:cubicBezTo>
                <a:cubicBezTo>
                  <a:pt x="72" y="38"/>
                  <a:pt x="70" y="41"/>
                  <a:pt x="71" y="42"/>
                </a:cubicBezTo>
                <a:cubicBezTo>
                  <a:pt x="68" y="41"/>
                  <a:pt x="66" y="40"/>
                  <a:pt x="63" y="43"/>
                </a:cubicBezTo>
                <a:cubicBezTo>
                  <a:pt x="63" y="44"/>
                  <a:pt x="62" y="44"/>
                  <a:pt x="61" y="43"/>
                </a:cubicBezTo>
                <a:cubicBezTo>
                  <a:pt x="61" y="42"/>
                  <a:pt x="63" y="40"/>
                  <a:pt x="61" y="40"/>
                </a:cubicBezTo>
                <a:cubicBezTo>
                  <a:pt x="57" y="40"/>
                  <a:pt x="54" y="36"/>
                  <a:pt x="51" y="40"/>
                </a:cubicBezTo>
                <a:cubicBezTo>
                  <a:pt x="50" y="41"/>
                  <a:pt x="48" y="41"/>
                  <a:pt x="49" y="43"/>
                </a:cubicBezTo>
                <a:cubicBezTo>
                  <a:pt x="50" y="44"/>
                  <a:pt x="50" y="45"/>
                  <a:pt x="51" y="44"/>
                </a:cubicBezTo>
                <a:cubicBezTo>
                  <a:pt x="53" y="44"/>
                  <a:pt x="51" y="42"/>
                  <a:pt x="52" y="41"/>
                </a:cubicBezTo>
                <a:cubicBezTo>
                  <a:pt x="52" y="41"/>
                  <a:pt x="52" y="41"/>
                  <a:pt x="53" y="40"/>
                </a:cubicBezTo>
                <a:cubicBezTo>
                  <a:pt x="54" y="43"/>
                  <a:pt x="55" y="46"/>
                  <a:pt x="59" y="42"/>
                </a:cubicBezTo>
                <a:cubicBezTo>
                  <a:pt x="56" y="48"/>
                  <a:pt x="48" y="45"/>
                  <a:pt x="46" y="52"/>
                </a:cubicBezTo>
                <a:cubicBezTo>
                  <a:pt x="46" y="49"/>
                  <a:pt x="48" y="46"/>
                  <a:pt x="43" y="45"/>
                </a:cubicBezTo>
                <a:cubicBezTo>
                  <a:pt x="43" y="47"/>
                  <a:pt x="46" y="47"/>
                  <a:pt x="45" y="49"/>
                </a:cubicBezTo>
                <a:cubicBezTo>
                  <a:pt x="43" y="50"/>
                  <a:pt x="41" y="48"/>
                  <a:pt x="40" y="48"/>
                </a:cubicBezTo>
                <a:cubicBezTo>
                  <a:pt x="39" y="48"/>
                  <a:pt x="38" y="48"/>
                  <a:pt x="38" y="48"/>
                </a:cubicBezTo>
                <a:cubicBezTo>
                  <a:pt x="37" y="47"/>
                  <a:pt x="39" y="47"/>
                  <a:pt x="40" y="46"/>
                </a:cubicBezTo>
                <a:cubicBezTo>
                  <a:pt x="38" y="45"/>
                  <a:pt x="36" y="42"/>
                  <a:pt x="36" y="47"/>
                </a:cubicBezTo>
                <a:cubicBezTo>
                  <a:pt x="35" y="45"/>
                  <a:pt x="34" y="43"/>
                  <a:pt x="34" y="42"/>
                </a:cubicBezTo>
                <a:cubicBezTo>
                  <a:pt x="27" y="47"/>
                  <a:pt x="21" y="44"/>
                  <a:pt x="19" y="36"/>
                </a:cubicBezTo>
                <a:cubicBezTo>
                  <a:pt x="16" y="37"/>
                  <a:pt x="17" y="37"/>
                  <a:pt x="17" y="40"/>
                </a:cubicBezTo>
                <a:cubicBezTo>
                  <a:pt x="17" y="42"/>
                  <a:pt x="18" y="46"/>
                  <a:pt x="15" y="45"/>
                </a:cubicBezTo>
                <a:cubicBezTo>
                  <a:pt x="8" y="43"/>
                  <a:pt x="9" y="48"/>
                  <a:pt x="7" y="51"/>
                </a:cubicBezTo>
                <a:cubicBezTo>
                  <a:pt x="4" y="48"/>
                  <a:pt x="5" y="46"/>
                  <a:pt x="6" y="44"/>
                </a:cubicBezTo>
                <a:cubicBezTo>
                  <a:pt x="7" y="43"/>
                  <a:pt x="9" y="42"/>
                  <a:pt x="7" y="41"/>
                </a:cubicBezTo>
                <a:cubicBezTo>
                  <a:pt x="11" y="39"/>
                  <a:pt x="9" y="35"/>
                  <a:pt x="9" y="32"/>
                </a:cubicBezTo>
                <a:cubicBezTo>
                  <a:pt x="9" y="31"/>
                  <a:pt x="8" y="30"/>
                  <a:pt x="8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8" y="27"/>
                  <a:pt x="8" y="27"/>
                  <a:pt x="8" y="27"/>
                </a:cubicBezTo>
                <a:cubicBezTo>
                  <a:pt x="10" y="26"/>
                  <a:pt x="12" y="28"/>
                  <a:pt x="13" y="27"/>
                </a:cubicBezTo>
                <a:cubicBezTo>
                  <a:pt x="16" y="26"/>
                  <a:pt x="17" y="24"/>
                  <a:pt x="17" y="21"/>
                </a:cubicBezTo>
                <a:cubicBezTo>
                  <a:pt x="15" y="15"/>
                  <a:pt x="13" y="8"/>
                  <a:pt x="7" y="4"/>
                </a:cubicBezTo>
                <a:cubicBezTo>
                  <a:pt x="5" y="3"/>
                  <a:pt x="2" y="5"/>
                  <a:pt x="0" y="2"/>
                </a:cubicBezTo>
                <a:cubicBezTo>
                  <a:pt x="1" y="0"/>
                  <a:pt x="2" y="1"/>
                  <a:pt x="3" y="0"/>
                </a:cubicBezTo>
                <a:cubicBezTo>
                  <a:pt x="7" y="0"/>
                  <a:pt x="10" y="0"/>
                  <a:pt x="14" y="0"/>
                </a:cubicBezTo>
                <a:cubicBezTo>
                  <a:pt x="21" y="3"/>
                  <a:pt x="28" y="8"/>
                  <a:pt x="34" y="12"/>
                </a:cubicBezTo>
                <a:cubicBezTo>
                  <a:pt x="36" y="12"/>
                  <a:pt x="38" y="14"/>
                  <a:pt x="39" y="12"/>
                </a:cubicBezTo>
                <a:cubicBezTo>
                  <a:pt x="39" y="11"/>
                  <a:pt x="40" y="11"/>
                  <a:pt x="40" y="10"/>
                </a:cubicBezTo>
                <a:cubicBezTo>
                  <a:pt x="41" y="9"/>
                  <a:pt x="43" y="9"/>
                  <a:pt x="44" y="8"/>
                </a:cubicBezTo>
                <a:cubicBezTo>
                  <a:pt x="45" y="7"/>
                  <a:pt x="46" y="6"/>
                  <a:pt x="47" y="4"/>
                </a:cubicBezTo>
                <a:cubicBezTo>
                  <a:pt x="47" y="3"/>
                  <a:pt x="48" y="2"/>
                  <a:pt x="50" y="2"/>
                </a:cubicBezTo>
                <a:cubicBezTo>
                  <a:pt x="51" y="2"/>
                  <a:pt x="52" y="2"/>
                  <a:pt x="53" y="3"/>
                </a:cubicBezTo>
                <a:cubicBezTo>
                  <a:pt x="53" y="4"/>
                  <a:pt x="54" y="6"/>
                  <a:pt x="53" y="6"/>
                </a:cubicBezTo>
                <a:cubicBezTo>
                  <a:pt x="49" y="7"/>
                  <a:pt x="51" y="11"/>
                  <a:pt x="49" y="13"/>
                </a:cubicBezTo>
                <a:cubicBezTo>
                  <a:pt x="48" y="14"/>
                  <a:pt x="50" y="14"/>
                  <a:pt x="50" y="14"/>
                </a:cubicBezTo>
                <a:cubicBezTo>
                  <a:pt x="51" y="14"/>
                  <a:pt x="50" y="13"/>
                  <a:pt x="50" y="13"/>
                </a:cubicBezTo>
                <a:cubicBezTo>
                  <a:pt x="53" y="11"/>
                  <a:pt x="54" y="12"/>
                  <a:pt x="55" y="14"/>
                </a:cubicBezTo>
                <a:cubicBezTo>
                  <a:pt x="55" y="16"/>
                  <a:pt x="54" y="16"/>
                  <a:pt x="53" y="16"/>
                </a:cubicBezTo>
                <a:close/>
              </a:path>
            </a:pathLst>
          </a:custGeom>
          <a:solidFill>
            <a:srgbClr val="FEEB9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1" name="Freeform 2227"/>
          <p:cNvSpPr/>
          <p:nvPr/>
        </p:nvSpPr>
        <p:spPr bwMode="auto">
          <a:xfrm>
            <a:off x="492125" y="3059113"/>
            <a:ext cx="101600" cy="123825"/>
          </a:xfrm>
          <a:custGeom>
            <a:avLst/>
            <a:gdLst>
              <a:gd name="T0" fmla="*/ 3 w 27"/>
              <a:gd name="T1" fmla="*/ 18 h 33"/>
              <a:gd name="T2" fmla="*/ 2 w 27"/>
              <a:gd name="T3" fmla="*/ 11 h 33"/>
              <a:gd name="T4" fmla="*/ 2 w 27"/>
              <a:gd name="T5" fmla="*/ 2 h 33"/>
              <a:gd name="T6" fmla="*/ 12 w 27"/>
              <a:gd name="T7" fmla="*/ 2 h 33"/>
              <a:gd name="T8" fmla="*/ 20 w 27"/>
              <a:gd name="T9" fmla="*/ 12 h 33"/>
              <a:gd name="T10" fmla="*/ 23 w 27"/>
              <a:gd name="T11" fmla="*/ 18 h 33"/>
              <a:gd name="T12" fmla="*/ 24 w 27"/>
              <a:gd name="T13" fmla="*/ 30 h 33"/>
              <a:gd name="T14" fmla="*/ 14 w 27"/>
              <a:gd name="T15" fmla="*/ 30 h 33"/>
              <a:gd name="T16" fmla="*/ 13 w 27"/>
              <a:gd name="T17" fmla="*/ 29 h 33"/>
              <a:gd name="T18" fmla="*/ 13 w 27"/>
              <a:gd name="T19" fmla="*/ 29 h 33"/>
              <a:gd name="T20" fmla="*/ 4 w 27"/>
              <a:gd name="T21" fmla="*/ 20 h 33"/>
              <a:gd name="T22" fmla="*/ 3 w 27"/>
              <a:gd name="T23" fmla="*/ 18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" h="33">
                <a:moveTo>
                  <a:pt x="3" y="18"/>
                </a:moveTo>
                <a:cubicBezTo>
                  <a:pt x="3" y="15"/>
                  <a:pt x="3" y="13"/>
                  <a:pt x="2" y="11"/>
                </a:cubicBezTo>
                <a:cubicBezTo>
                  <a:pt x="0" y="8"/>
                  <a:pt x="0" y="4"/>
                  <a:pt x="2" y="2"/>
                </a:cubicBezTo>
                <a:cubicBezTo>
                  <a:pt x="5" y="1"/>
                  <a:pt x="8" y="0"/>
                  <a:pt x="12" y="2"/>
                </a:cubicBezTo>
                <a:cubicBezTo>
                  <a:pt x="16" y="4"/>
                  <a:pt x="17" y="9"/>
                  <a:pt x="20" y="12"/>
                </a:cubicBezTo>
                <a:cubicBezTo>
                  <a:pt x="22" y="14"/>
                  <a:pt x="22" y="16"/>
                  <a:pt x="23" y="18"/>
                </a:cubicBezTo>
                <a:cubicBezTo>
                  <a:pt x="27" y="22"/>
                  <a:pt x="27" y="26"/>
                  <a:pt x="24" y="30"/>
                </a:cubicBezTo>
                <a:cubicBezTo>
                  <a:pt x="21" y="33"/>
                  <a:pt x="18" y="30"/>
                  <a:pt x="14" y="30"/>
                </a:cubicBezTo>
                <a:cubicBezTo>
                  <a:pt x="14" y="30"/>
                  <a:pt x="13" y="30"/>
                  <a:pt x="13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0" y="26"/>
                  <a:pt x="6" y="23"/>
                  <a:pt x="4" y="20"/>
                </a:cubicBezTo>
                <a:cubicBezTo>
                  <a:pt x="4" y="19"/>
                  <a:pt x="4" y="18"/>
                  <a:pt x="3" y="18"/>
                </a:cubicBezTo>
                <a:close/>
              </a:path>
            </a:pathLst>
          </a:custGeom>
          <a:solidFill>
            <a:srgbClr val="FEDD6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2" name="Freeform 2228"/>
          <p:cNvSpPr/>
          <p:nvPr/>
        </p:nvSpPr>
        <p:spPr bwMode="auto">
          <a:xfrm>
            <a:off x="560388" y="2760663"/>
            <a:ext cx="120650" cy="104775"/>
          </a:xfrm>
          <a:custGeom>
            <a:avLst/>
            <a:gdLst>
              <a:gd name="T0" fmla="*/ 9 w 32"/>
              <a:gd name="T1" fmla="*/ 25 h 28"/>
              <a:gd name="T2" fmla="*/ 5 w 32"/>
              <a:gd name="T3" fmla="*/ 25 h 28"/>
              <a:gd name="T4" fmla="*/ 0 w 32"/>
              <a:gd name="T5" fmla="*/ 24 h 28"/>
              <a:gd name="T6" fmla="*/ 2 w 32"/>
              <a:gd name="T7" fmla="*/ 18 h 28"/>
              <a:gd name="T8" fmla="*/ 4 w 32"/>
              <a:gd name="T9" fmla="*/ 16 h 28"/>
              <a:gd name="T10" fmla="*/ 6 w 32"/>
              <a:gd name="T11" fmla="*/ 15 h 28"/>
              <a:gd name="T12" fmla="*/ 5 w 32"/>
              <a:gd name="T13" fmla="*/ 13 h 28"/>
              <a:gd name="T14" fmla="*/ 2 w 32"/>
              <a:gd name="T15" fmla="*/ 14 h 28"/>
              <a:gd name="T16" fmla="*/ 1 w 32"/>
              <a:gd name="T17" fmla="*/ 14 h 28"/>
              <a:gd name="T18" fmla="*/ 1 w 32"/>
              <a:gd name="T19" fmla="*/ 12 h 28"/>
              <a:gd name="T20" fmla="*/ 13 w 32"/>
              <a:gd name="T21" fmla="*/ 2 h 28"/>
              <a:gd name="T22" fmla="*/ 19 w 32"/>
              <a:gd name="T23" fmla="*/ 1 h 28"/>
              <a:gd name="T24" fmla="*/ 29 w 32"/>
              <a:gd name="T25" fmla="*/ 2 h 28"/>
              <a:gd name="T26" fmla="*/ 32 w 32"/>
              <a:gd name="T27" fmla="*/ 5 h 28"/>
              <a:gd name="T28" fmla="*/ 31 w 32"/>
              <a:gd name="T29" fmla="*/ 12 h 28"/>
              <a:gd name="T30" fmla="*/ 28 w 32"/>
              <a:gd name="T31" fmla="*/ 18 h 28"/>
              <a:gd name="T32" fmla="*/ 26 w 32"/>
              <a:gd name="T33" fmla="*/ 15 h 28"/>
              <a:gd name="T34" fmla="*/ 26 w 32"/>
              <a:gd name="T35" fmla="*/ 13 h 28"/>
              <a:gd name="T36" fmla="*/ 24 w 32"/>
              <a:gd name="T37" fmla="*/ 10 h 28"/>
              <a:gd name="T38" fmla="*/ 14 w 32"/>
              <a:gd name="T39" fmla="*/ 20 h 28"/>
              <a:gd name="T40" fmla="*/ 13 w 32"/>
              <a:gd name="T41" fmla="*/ 25 h 28"/>
              <a:gd name="T42" fmla="*/ 9 w 32"/>
              <a:gd name="T43" fmla="*/ 25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2" h="28">
                <a:moveTo>
                  <a:pt x="9" y="25"/>
                </a:moveTo>
                <a:cubicBezTo>
                  <a:pt x="8" y="24"/>
                  <a:pt x="6" y="21"/>
                  <a:pt x="5" y="25"/>
                </a:cubicBezTo>
                <a:cubicBezTo>
                  <a:pt x="4" y="25"/>
                  <a:pt x="2" y="25"/>
                  <a:pt x="0" y="24"/>
                </a:cubicBezTo>
                <a:cubicBezTo>
                  <a:pt x="2" y="22"/>
                  <a:pt x="5" y="21"/>
                  <a:pt x="2" y="18"/>
                </a:cubicBezTo>
                <a:cubicBezTo>
                  <a:pt x="1" y="17"/>
                  <a:pt x="3" y="16"/>
                  <a:pt x="4" y="16"/>
                </a:cubicBezTo>
                <a:cubicBezTo>
                  <a:pt x="5" y="16"/>
                  <a:pt x="6" y="17"/>
                  <a:pt x="6" y="15"/>
                </a:cubicBezTo>
                <a:cubicBezTo>
                  <a:pt x="6" y="14"/>
                  <a:pt x="6" y="14"/>
                  <a:pt x="5" y="13"/>
                </a:cubicBezTo>
                <a:cubicBezTo>
                  <a:pt x="4" y="12"/>
                  <a:pt x="3" y="13"/>
                  <a:pt x="2" y="14"/>
                </a:cubicBezTo>
                <a:cubicBezTo>
                  <a:pt x="2" y="14"/>
                  <a:pt x="1" y="14"/>
                  <a:pt x="1" y="14"/>
                </a:cubicBezTo>
                <a:cubicBezTo>
                  <a:pt x="1" y="14"/>
                  <a:pt x="1" y="12"/>
                  <a:pt x="1" y="12"/>
                </a:cubicBezTo>
                <a:cubicBezTo>
                  <a:pt x="6" y="10"/>
                  <a:pt x="9" y="6"/>
                  <a:pt x="13" y="2"/>
                </a:cubicBezTo>
                <a:cubicBezTo>
                  <a:pt x="15" y="2"/>
                  <a:pt x="17" y="0"/>
                  <a:pt x="19" y="1"/>
                </a:cubicBezTo>
                <a:cubicBezTo>
                  <a:pt x="22" y="1"/>
                  <a:pt x="26" y="1"/>
                  <a:pt x="29" y="2"/>
                </a:cubicBezTo>
                <a:cubicBezTo>
                  <a:pt x="31" y="2"/>
                  <a:pt x="32" y="3"/>
                  <a:pt x="32" y="5"/>
                </a:cubicBezTo>
                <a:cubicBezTo>
                  <a:pt x="32" y="7"/>
                  <a:pt x="31" y="10"/>
                  <a:pt x="31" y="12"/>
                </a:cubicBezTo>
                <a:cubicBezTo>
                  <a:pt x="30" y="14"/>
                  <a:pt x="29" y="16"/>
                  <a:pt x="28" y="18"/>
                </a:cubicBezTo>
                <a:cubicBezTo>
                  <a:pt x="27" y="17"/>
                  <a:pt x="27" y="16"/>
                  <a:pt x="26" y="15"/>
                </a:cubicBezTo>
                <a:cubicBezTo>
                  <a:pt x="26" y="15"/>
                  <a:pt x="26" y="14"/>
                  <a:pt x="26" y="13"/>
                </a:cubicBezTo>
                <a:cubicBezTo>
                  <a:pt x="26" y="11"/>
                  <a:pt x="25" y="11"/>
                  <a:pt x="24" y="10"/>
                </a:cubicBezTo>
                <a:cubicBezTo>
                  <a:pt x="16" y="9"/>
                  <a:pt x="14" y="10"/>
                  <a:pt x="14" y="20"/>
                </a:cubicBezTo>
                <a:cubicBezTo>
                  <a:pt x="14" y="22"/>
                  <a:pt x="14" y="23"/>
                  <a:pt x="13" y="25"/>
                </a:cubicBezTo>
                <a:cubicBezTo>
                  <a:pt x="12" y="26"/>
                  <a:pt x="11" y="28"/>
                  <a:pt x="9" y="25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3" name="Freeform 2229"/>
          <p:cNvSpPr/>
          <p:nvPr/>
        </p:nvSpPr>
        <p:spPr bwMode="auto">
          <a:xfrm>
            <a:off x="650875" y="2990851"/>
            <a:ext cx="115888" cy="55563"/>
          </a:xfrm>
          <a:custGeom>
            <a:avLst/>
            <a:gdLst>
              <a:gd name="T0" fmla="*/ 5 w 31"/>
              <a:gd name="T1" fmla="*/ 15 h 15"/>
              <a:gd name="T2" fmla="*/ 0 w 31"/>
              <a:gd name="T3" fmla="*/ 13 h 15"/>
              <a:gd name="T4" fmla="*/ 3 w 31"/>
              <a:gd name="T5" fmla="*/ 7 h 15"/>
              <a:gd name="T6" fmla="*/ 28 w 31"/>
              <a:gd name="T7" fmla="*/ 4 h 15"/>
              <a:gd name="T8" fmla="*/ 28 w 31"/>
              <a:gd name="T9" fmla="*/ 10 h 15"/>
              <a:gd name="T10" fmla="*/ 27 w 31"/>
              <a:gd name="T11" fmla="*/ 10 h 15"/>
              <a:gd name="T12" fmla="*/ 11 w 31"/>
              <a:gd name="T13" fmla="*/ 15 h 15"/>
              <a:gd name="T14" fmla="*/ 7 w 31"/>
              <a:gd name="T15" fmla="*/ 15 h 15"/>
              <a:gd name="T16" fmla="*/ 5 w 31"/>
              <a:gd name="T17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" h="15">
                <a:moveTo>
                  <a:pt x="5" y="15"/>
                </a:moveTo>
                <a:cubicBezTo>
                  <a:pt x="3" y="15"/>
                  <a:pt x="1" y="15"/>
                  <a:pt x="0" y="13"/>
                </a:cubicBezTo>
                <a:cubicBezTo>
                  <a:pt x="0" y="11"/>
                  <a:pt x="1" y="9"/>
                  <a:pt x="3" y="7"/>
                </a:cubicBezTo>
                <a:cubicBezTo>
                  <a:pt x="8" y="2"/>
                  <a:pt x="22" y="0"/>
                  <a:pt x="28" y="4"/>
                </a:cubicBezTo>
                <a:cubicBezTo>
                  <a:pt x="31" y="5"/>
                  <a:pt x="30" y="8"/>
                  <a:pt x="28" y="10"/>
                </a:cubicBezTo>
                <a:cubicBezTo>
                  <a:pt x="28" y="10"/>
                  <a:pt x="28" y="10"/>
                  <a:pt x="27" y="10"/>
                </a:cubicBezTo>
                <a:cubicBezTo>
                  <a:pt x="22" y="14"/>
                  <a:pt x="16" y="14"/>
                  <a:pt x="11" y="15"/>
                </a:cubicBezTo>
                <a:cubicBezTo>
                  <a:pt x="9" y="15"/>
                  <a:pt x="8" y="15"/>
                  <a:pt x="7" y="15"/>
                </a:cubicBezTo>
                <a:cubicBezTo>
                  <a:pt x="6" y="15"/>
                  <a:pt x="6" y="15"/>
                  <a:pt x="5" y="15"/>
                </a:cubicBezTo>
                <a:close/>
              </a:path>
            </a:pathLst>
          </a:custGeom>
          <a:solidFill>
            <a:srgbClr val="FED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4" name="Freeform 2230"/>
          <p:cNvSpPr/>
          <p:nvPr/>
        </p:nvSpPr>
        <p:spPr bwMode="auto">
          <a:xfrm>
            <a:off x="374650" y="2813051"/>
            <a:ext cx="49213" cy="90488"/>
          </a:xfrm>
          <a:custGeom>
            <a:avLst/>
            <a:gdLst>
              <a:gd name="T0" fmla="*/ 11 w 13"/>
              <a:gd name="T1" fmla="*/ 23 h 24"/>
              <a:gd name="T2" fmla="*/ 11 w 13"/>
              <a:gd name="T3" fmla="*/ 24 h 24"/>
              <a:gd name="T4" fmla="*/ 2 w 13"/>
              <a:gd name="T5" fmla="*/ 14 h 24"/>
              <a:gd name="T6" fmla="*/ 1 w 13"/>
              <a:gd name="T7" fmla="*/ 10 h 24"/>
              <a:gd name="T8" fmla="*/ 1 w 13"/>
              <a:gd name="T9" fmla="*/ 10 h 24"/>
              <a:gd name="T10" fmla="*/ 0 w 13"/>
              <a:gd name="T11" fmla="*/ 2 h 24"/>
              <a:gd name="T12" fmla="*/ 1 w 13"/>
              <a:gd name="T13" fmla="*/ 0 h 24"/>
              <a:gd name="T14" fmla="*/ 2 w 13"/>
              <a:gd name="T15" fmla="*/ 1 h 24"/>
              <a:gd name="T16" fmla="*/ 5 w 13"/>
              <a:gd name="T17" fmla="*/ 7 h 24"/>
              <a:gd name="T18" fmla="*/ 12 w 13"/>
              <a:gd name="T19" fmla="*/ 17 h 24"/>
              <a:gd name="T20" fmla="*/ 11 w 13"/>
              <a:gd name="T21" fmla="*/ 23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" h="24">
                <a:moveTo>
                  <a:pt x="11" y="23"/>
                </a:moveTo>
                <a:cubicBezTo>
                  <a:pt x="11" y="24"/>
                  <a:pt x="11" y="24"/>
                  <a:pt x="11" y="24"/>
                </a:cubicBezTo>
                <a:cubicBezTo>
                  <a:pt x="6" y="22"/>
                  <a:pt x="3" y="19"/>
                  <a:pt x="2" y="14"/>
                </a:cubicBezTo>
                <a:cubicBezTo>
                  <a:pt x="2" y="12"/>
                  <a:pt x="2" y="11"/>
                  <a:pt x="1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7"/>
                  <a:pt x="0" y="5"/>
                  <a:pt x="0" y="2"/>
                </a:cubicBezTo>
                <a:cubicBezTo>
                  <a:pt x="0" y="2"/>
                  <a:pt x="1" y="1"/>
                  <a:pt x="1" y="0"/>
                </a:cubicBezTo>
                <a:cubicBezTo>
                  <a:pt x="2" y="1"/>
                  <a:pt x="2" y="1"/>
                  <a:pt x="2" y="1"/>
                </a:cubicBezTo>
                <a:cubicBezTo>
                  <a:pt x="3" y="4"/>
                  <a:pt x="4" y="5"/>
                  <a:pt x="5" y="7"/>
                </a:cubicBezTo>
                <a:cubicBezTo>
                  <a:pt x="8" y="9"/>
                  <a:pt x="10" y="13"/>
                  <a:pt x="12" y="17"/>
                </a:cubicBezTo>
                <a:cubicBezTo>
                  <a:pt x="12" y="19"/>
                  <a:pt x="13" y="21"/>
                  <a:pt x="11" y="23"/>
                </a:cubicBezTo>
                <a:close/>
              </a:path>
            </a:pathLst>
          </a:custGeom>
          <a:solidFill>
            <a:srgbClr val="FEED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5" name="Freeform 2231"/>
          <p:cNvSpPr/>
          <p:nvPr/>
        </p:nvSpPr>
        <p:spPr bwMode="auto">
          <a:xfrm>
            <a:off x="623888" y="2817813"/>
            <a:ext cx="41275" cy="66675"/>
          </a:xfrm>
          <a:custGeom>
            <a:avLst/>
            <a:gdLst>
              <a:gd name="T0" fmla="*/ 10 w 11"/>
              <a:gd name="T1" fmla="*/ 0 h 18"/>
              <a:gd name="T2" fmla="*/ 11 w 11"/>
              <a:gd name="T3" fmla="*/ 3 h 18"/>
              <a:gd name="T4" fmla="*/ 10 w 11"/>
              <a:gd name="T5" fmla="*/ 10 h 18"/>
              <a:gd name="T6" fmla="*/ 4 w 11"/>
              <a:gd name="T7" fmla="*/ 18 h 18"/>
              <a:gd name="T8" fmla="*/ 0 w 11"/>
              <a:gd name="T9" fmla="*/ 14 h 18"/>
              <a:gd name="T10" fmla="*/ 5 w 11"/>
              <a:gd name="T11" fmla="*/ 4 h 18"/>
              <a:gd name="T12" fmla="*/ 10 w 11"/>
              <a:gd name="T13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18">
                <a:moveTo>
                  <a:pt x="10" y="0"/>
                </a:moveTo>
                <a:cubicBezTo>
                  <a:pt x="11" y="1"/>
                  <a:pt x="11" y="2"/>
                  <a:pt x="11" y="3"/>
                </a:cubicBezTo>
                <a:cubicBezTo>
                  <a:pt x="11" y="5"/>
                  <a:pt x="11" y="8"/>
                  <a:pt x="10" y="10"/>
                </a:cubicBezTo>
                <a:cubicBezTo>
                  <a:pt x="8" y="13"/>
                  <a:pt x="7" y="16"/>
                  <a:pt x="4" y="18"/>
                </a:cubicBezTo>
                <a:cubicBezTo>
                  <a:pt x="1" y="18"/>
                  <a:pt x="0" y="16"/>
                  <a:pt x="0" y="14"/>
                </a:cubicBezTo>
                <a:cubicBezTo>
                  <a:pt x="2" y="11"/>
                  <a:pt x="4" y="8"/>
                  <a:pt x="5" y="4"/>
                </a:cubicBezTo>
                <a:cubicBezTo>
                  <a:pt x="5" y="1"/>
                  <a:pt x="8" y="1"/>
                  <a:pt x="10" y="0"/>
                </a:cubicBezTo>
                <a:close/>
              </a:path>
            </a:pathLst>
          </a:custGeom>
          <a:solidFill>
            <a:srgbClr val="FED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0" name="Freeform 2232"/>
          <p:cNvSpPr/>
          <p:nvPr/>
        </p:nvSpPr>
        <p:spPr bwMode="auto">
          <a:xfrm>
            <a:off x="673100" y="3028951"/>
            <a:ext cx="79375" cy="22225"/>
          </a:xfrm>
          <a:custGeom>
            <a:avLst/>
            <a:gdLst>
              <a:gd name="T0" fmla="*/ 0 w 21"/>
              <a:gd name="T1" fmla="*/ 5 h 6"/>
              <a:gd name="T2" fmla="*/ 21 w 21"/>
              <a:gd name="T3" fmla="*/ 0 h 6"/>
              <a:gd name="T4" fmla="*/ 14 w 21"/>
              <a:gd name="T5" fmla="*/ 5 h 6"/>
              <a:gd name="T6" fmla="*/ 0 w 21"/>
              <a:gd name="T7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6">
                <a:moveTo>
                  <a:pt x="0" y="5"/>
                </a:moveTo>
                <a:cubicBezTo>
                  <a:pt x="7" y="3"/>
                  <a:pt x="14" y="2"/>
                  <a:pt x="21" y="0"/>
                </a:cubicBezTo>
                <a:cubicBezTo>
                  <a:pt x="20" y="4"/>
                  <a:pt x="16" y="3"/>
                  <a:pt x="14" y="5"/>
                </a:cubicBezTo>
                <a:cubicBezTo>
                  <a:pt x="9" y="5"/>
                  <a:pt x="5" y="6"/>
                  <a:pt x="0" y="5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1" name="Freeform 2233"/>
          <p:cNvSpPr/>
          <p:nvPr/>
        </p:nvSpPr>
        <p:spPr bwMode="auto">
          <a:xfrm>
            <a:off x="506413" y="3133726"/>
            <a:ext cx="34925" cy="34925"/>
          </a:xfrm>
          <a:custGeom>
            <a:avLst/>
            <a:gdLst>
              <a:gd name="T0" fmla="*/ 0 w 9"/>
              <a:gd name="T1" fmla="*/ 0 h 9"/>
              <a:gd name="T2" fmla="*/ 9 w 9"/>
              <a:gd name="T3" fmla="*/ 9 h 9"/>
              <a:gd name="T4" fmla="*/ 0 w 9"/>
              <a:gd name="T5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" h="9">
                <a:moveTo>
                  <a:pt x="0" y="0"/>
                </a:moveTo>
                <a:cubicBezTo>
                  <a:pt x="4" y="2"/>
                  <a:pt x="7" y="5"/>
                  <a:pt x="9" y="9"/>
                </a:cubicBezTo>
                <a:cubicBezTo>
                  <a:pt x="3" y="8"/>
                  <a:pt x="1" y="5"/>
                  <a:pt x="0" y="0"/>
                </a:cubicBezTo>
                <a:close/>
              </a:path>
            </a:pathLst>
          </a:custGeom>
          <a:solidFill>
            <a:srgbClr val="FEF2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2" name="Freeform 2234"/>
          <p:cNvSpPr/>
          <p:nvPr/>
        </p:nvSpPr>
        <p:spPr bwMode="auto">
          <a:xfrm>
            <a:off x="379413" y="2801938"/>
            <a:ext cx="36513" cy="19050"/>
          </a:xfrm>
          <a:custGeom>
            <a:avLst/>
            <a:gdLst>
              <a:gd name="T0" fmla="*/ 1 w 10"/>
              <a:gd name="T1" fmla="*/ 4 h 5"/>
              <a:gd name="T2" fmla="*/ 0 w 10"/>
              <a:gd name="T3" fmla="*/ 3 h 5"/>
              <a:gd name="T4" fmla="*/ 2 w 10"/>
              <a:gd name="T5" fmla="*/ 1 h 5"/>
              <a:gd name="T6" fmla="*/ 10 w 10"/>
              <a:gd name="T7" fmla="*/ 2 h 5"/>
              <a:gd name="T8" fmla="*/ 1 w 10"/>
              <a:gd name="T9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5">
                <a:moveTo>
                  <a:pt x="1" y="4"/>
                </a:moveTo>
                <a:cubicBezTo>
                  <a:pt x="1" y="4"/>
                  <a:pt x="0" y="4"/>
                  <a:pt x="0" y="3"/>
                </a:cubicBezTo>
                <a:cubicBezTo>
                  <a:pt x="1" y="2"/>
                  <a:pt x="1" y="1"/>
                  <a:pt x="2" y="1"/>
                </a:cubicBezTo>
                <a:cubicBezTo>
                  <a:pt x="5" y="3"/>
                  <a:pt x="8" y="0"/>
                  <a:pt x="10" y="2"/>
                </a:cubicBezTo>
                <a:cubicBezTo>
                  <a:pt x="7" y="5"/>
                  <a:pt x="4" y="5"/>
                  <a:pt x="1" y="4"/>
                </a:cubicBezTo>
                <a:close/>
              </a:path>
            </a:pathLst>
          </a:custGeom>
          <a:solidFill>
            <a:srgbClr val="FEE3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3" name="Freeform 2235"/>
          <p:cNvSpPr/>
          <p:nvPr/>
        </p:nvSpPr>
        <p:spPr bwMode="auto">
          <a:xfrm>
            <a:off x="668338" y="3046413"/>
            <a:ext cx="57150" cy="7938"/>
          </a:xfrm>
          <a:custGeom>
            <a:avLst/>
            <a:gdLst>
              <a:gd name="T0" fmla="*/ 1 w 15"/>
              <a:gd name="T1" fmla="*/ 0 h 2"/>
              <a:gd name="T2" fmla="*/ 15 w 15"/>
              <a:gd name="T3" fmla="*/ 0 h 2"/>
              <a:gd name="T4" fmla="*/ 0 w 15"/>
              <a:gd name="T5" fmla="*/ 1 h 2"/>
              <a:gd name="T6" fmla="*/ 0 w 15"/>
              <a:gd name="T7" fmla="*/ 0 h 2"/>
              <a:gd name="T8" fmla="*/ 1 w 15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2">
                <a:moveTo>
                  <a:pt x="1" y="0"/>
                </a:moveTo>
                <a:cubicBezTo>
                  <a:pt x="6" y="0"/>
                  <a:pt x="10" y="0"/>
                  <a:pt x="15" y="0"/>
                </a:cubicBezTo>
                <a:cubicBezTo>
                  <a:pt x="10" y="2"/>
                  <a:pt x="5" y="0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4" name="Freeform 2236"/>
          <p:cNvSpPr/>
          <p:nvPr/>
        </p:nvSpPr>
        <p:spPr bwMode="auto">
          <a:xfrm>
            <a:off x="398463" y="2794001"/>
            <a:ext cx="41275" cy="4763"/>
          </a:xfrm>
          <a:custGeom>
            <a:avLst/>
            <a:gdLst>
              <a:gd name="T0" fmla="*/ 11 w 11"/>
              <a:gd name="T1" fmla="*/ 1 h 1"/>
              <a:gd name="T2" fmla="*/ 0 w 11"/>
              <a:gd name="T3" fmla="*/ 1 h 1"/>
              <a:gd name="T4" fmla="*/ 11 w 11"/>
              <a:gd name="T5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" h="1">
                <a:moveTo>
                  <a:pt x="11" y="1"/>
                </a:moveTo>
                <a:cubicBezTo>
                  <a:pt x="7" y="1"/>
                  <a:pt x="4" y="1"/>
                  <a:pt x="0" y="1"/>
                </a:cubicBezTo>
                <a:cubicBezTo>
                  <a:pt x="4" y="0"/>
                  <a:pt x="7" y="0"/>
                  <a:pt x="11" y="1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6" name="Freeform 2238"/>
          <p:cNvSpPr/>
          <p:nvPr/>
        </p:nvSpPr>
        <p:spPr bwMode="auto">
          <a:xfrm>
            <a:off x="676275" y="2779713"/>
            <a:ext cx="11113" cy="25400"/>
          </a:xfrm>
          <a:custGeom>
            <a:avLst/>
            <a:gdLst>
              <a:gd name="T0" fmla="*/ 0 w 3"/>
              <a:gd name="T1" fmla="*/ 7 h 7"/>
              <a:gd name="T2" fmla="*/ 1 w 3"/>
              <a:gd name="T3" fmla="*/ 0 h 7"/>
              <a:gd name="T4" fmla="*/ 0 w 3"/>
              <a:gd name="T5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7">
                <a:moveTo>
                  <a:pt x="0" y="7"/>
                </a:moveTo>
                <a:cubicBezTo>
                  <a:pt x="0" y="5"/>
                  <a:pt x="0" y="2"/>
                  <a:pt x="1" y="0"/>
                </a:cubicBezTo>
                <a:cubicBezTo>
                  <a:pt x="3" y="2"/>
                  <a:pt x="1" y="5"/>
                  <a:pt x="0" y="7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7" name="Freeform 2239"/>
          <p:cNvSpPr/>
          <p:nvPr/>
        </p:nvSpPr>
        <p:spPr bwMode="auto">
          <a:xfrm>
            <a:off x="371475" y="2820988"/>
            <a:ext cx="7938" cy="30163"/>
          </a:xfrm>
          <a:custGeom>
            <a:avLst/>
            <a:gdLst>
              <a:gd name="T0" fmla="*/ 1 w 2"/>
              <a:gd name="T1" fmla="*/ 0 h 8"/>
              <a:gd name="T2" fmla="*/ 2 w 2"/>
              <a:gd name="T3" fmla="*/ 8 h 8"/>
              <a:gd name="T4" fmla="*/ 1 w 2"/>
              <a:gd name="T5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8">
                <a:moveTo>
                  <a:pt x="1" y="0"/>
                </a:moveTo>
                <a:cubicBezTo>
                  <a:pt x="1" y="3"/>
                  <a:pt x="1" y="5"/>
                  <a:pt x="2" y="8"/>
                </a:cubicBezTo>
                <a:cubicBezTo>
                  <a:pt x="0" y="5"/>
                  <a:pt x="0" y="3"/>
                  <a:pt x="1" y="0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8" name="Freeform 2240"/>
          <p:cNvSpPr/>
          <p:nvPr/>
        </p:nvSpPr>
        <p:spPr bwMode="auto">
          <a:xfrm>
            <a:off x="608013" y="2755901"/>
            <a:ext cx="23813" cy="12700"/>
          </a:xfrm>
          <a:custGeom>
            <a:avLst/>
            <a:gdLst>
              <a:gd name="T0" fmla="*/ 6 w 6"/>
              <a:gd name="T1" fmla="*/ 2 h 3"/>
              <a:gd name="T2" fmla="*/ 0 w 6"/>
              <a:gd name="T3" fmla="*/ 3 h 3"/>
              <a:gd name="T4" fmla="*/ 6 w 6"/>
              <a:gd name="T5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3">
                <a:moveTo>
                  <a:pt x="6" y="2"/>
                </a:moveTo>
                <a:cubicBezTo>
                  <a:pt x="4" y="2"/>
                  <a:pt x="2" y="3"/>
                  <a:pt x="0" y="3"/>
                </a:cubicBezTo>
                <a:cubicBezTo>
                  <a:pt x="2" y="2"/>
                  <a:pt x="3" y="0"/>
                  <a:pt x="6" y="2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39" name="Freeform 2241"/>
          <p:cNvSpPr/>
          <p:nvPr/>
        </p:nvSpPr>
        <p:spPr bwMode="auto">
          <a:xfrm>
            <a:off x="533400" y="2828926"/>
            <a:ext cx="11113" cy="14288"/>
          </a:xfrm>
          <a:custGeom>
            <a:avLst/>
            <a:gdLst>
              <a:gd name="T0" fmla="*/ 1 w 3"/>
              <a:gd name="T1" fmla="*/ 4 h 4"/>
              <a:gd name="T2" fmla="*/ 0 w 3"/>
              <a:gd name="T3" fmla="*/ 4 h 4"/>
              <a:gd name="T4" fmla="*/ 0 w 3"/>
              <a:gd name="T5" fmla="*/ 4 h 4"/>
              <a:gd name="T6" fmla="*/ 3 w 3"/>
              <a:gd name="T7" fmla="*/ 0 h 4"/>
              <a:gd name="T8" fmla="*/ 2 w 3"/>
              <a:gd name="T9" fmla="*/ 3 h 4"/>
              <a:gd name="T10" fmla="*/ 1 w 3"/>
              <a:gd name="T11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" h="4">
                <a:moveTo>
                  <a:pt x="1" y="4"/>
                </a:moveTo>
                <a:cubicBezTo>
                  <a:pt x="0" y="4"/>
                  <a:pt x="0" y="4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0" y="0"/>
                  <a:pt x="3" y="0"/>
                </a:cubicBezTo>
                <a:cubicBezTo>
                  <a:pt x="3" y="1"/>
                  <a:pt x="2" y="2"/>
                  <a:pt x="2" y="3"/>
                </a:cubicBezTo>
                <a:cubicBezTo>
                  <a:pt x="1" y="3"/>
                  <a:pt x="1" y="3"/>
                  <a:pt x="1" y="4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0" name="Freeform 2242"/>
          <p:cNvSpPr/>
          <p:nvPr/>
        </p:nvSpPr>
        <p:spPr bwMode="auto">
          <a:xfrm>
            <a:off x="379413" y="2851151"/>
            <a:ext cx="6350" cy="14288"/>
          </a:xfrm>
          <a:custGeom>
            <a:avLst/>
            <a:gdLst>
              <a:gd name="T0" fmla="*/ 0 w 2"/>
              <a:gd name="T1" fmla="*/ 0 h 4"/>
              <a:gd name="T2" fmla="*/ 1 w 2"/>
              <a:gd name="T3" fmla="*/ 4 h 4"/>
              <a:gd name="T4" fmla="*/ 0 w 2"/>
              <a:gd name="T5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4">
                <a:moveTo>
                  <a:pt x="0" y="0"/>
                </a:moveTo>
                <a:cubicBezTo>
                  <a:pt x="2" y="0"/>
                  <a:pt x="1" y="2"/>
                  <a:pt x="1" y="4"/>
                </a:cubicBezTo>
                <a:cubicBezTo>
                  <a:pt x="1" y="2"/>
                  <a:pt x="0" y="1"/>
                  <a:pt x="0" y="0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1" name="Freeform 2243"/>
          <p:cNvSpPr/>
          <p:nvPr/>
        </p:nvSpPr>
        <p:spPr bwMode="auto">
          <a:xfrm>
            <a:off x="541338" y="2828926"/>
            <a:ext cx="11113" cy="11113"/>
          </a:xfrm>
          <a:custGeom>
            <a:avLst/>
            <a:gdLst>
              <a:gd name="T0" fmla="*/ 0 w 3"/>
              <a:gd name="T1" fmla="*/ 3 h 3"/>
              <a:gd name="T2" fmla="*/ 1 w 3"/>
              <a:gd name="T3" fmla="*/ 0 h 3"/>
              <a:gd name="T4" fmla="*/ 3 w 3"/>
              <a:gd name="T5" fmla="*/ 0 h 3"/>
              <a:gd name="T6" fmla="*/ 0 w 3"/>
              <a:gd name="T7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3">
                <a:moveTo>
                  <a:pt x="0" y="3"/>
                </a:moveTo>
                <a:cubicBezTo>
                  <a:pt x="0" y="2"/>
                  <a:pt x="0" y="1"/>
                  <a:pt x="1" y="0"/>
                </a:cubicBezTo>
                <a:cubicBezTo>
                  <a:pt x="1" y="0"/>
                  <a:pt x="2" y="0"/>
                  <a:pt x="3" y="0"/>
                </a:cubicBezTo>
                <a:cubicBezTo>
                  <a:pt x="2" y="1"/>
                  <a:pt x="1" y="2"/>
                  <a:pt x="0" y="3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2" name="Freeform 2244"/>
          <p:cNvSpPr/>
          <p:nvPr/>
        </p:nvSpPr>
        <p:spPr bwMode="auto">
          <a:xfrm>
            <a:off x="627063" y="3062288"/>
            <a:ext cx="7938" cy="14288"/>
          </a:xfrm>
          <a:custGeom>
            <a:avLst/>
            <a:gdLst>
              <a:gd name="T0" fmla="*/ 1 w 2"/>
              <a:gd name="T1" fmla="*/ 4 h 4"/>
              <a:gd name="T2" fmla="*/ 2 w 2"/>
              <a:gd name="T3" fmla="*/ 0 h 4"/>
              <a:gd name="T4" fmla="*/ 1 w 2"/>
              <a:gd name="T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4">
                <a:moveTo>
                  <a:pt x="1" y="4"/>
                </a:moveTo>
                <a:cubicBezTo>
                  <a:pt x="1" y="3"/>
                  <a:pt x="0" y="1"/>
                  <a:pt x="2" y="0"/>
                </a:cubicBezTo>
                <a:cubicBezTo>
                  <a:pt x="1" y="1"/>
                  <a:pt x="2" y="3"/>
                  <a:pt x="1" y="4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3" name="Freeform 2245"/>
          <p:cNvSpPr/>
          <p:nvPr/>
        </p:nvSpPr>
        <p:spPr bwMode="auto">
          <a:xfrm>
            <a:off x="552450" y="3201988"/>
            <a:ext cx="14288" cy="11113"/>
          </a:xfrm>
          <a:custGeom>
            <a:avLst/>
            <a:gdLst>
              <a:gd name="T0" fmla="*/ 0 w 4"/>
              <a:gd name="T1" fmla="*/ 1 h 3"/>
              <a:gd name="T2" fmla="*/ 4 w 4"/>
              <a:gd name="T3" fmla="*/ 2 h 3"/>
              <a:gd name="T4" fmla="*/ 0 w 4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3">
                <a:moveTo>
                  <a:pt x="0" y="1"/>
                </a:moveTo>
                <a:cubicBezTo>
                  <a:pt x="1" y="1"/>
                  <a:pt x="3" y="0"/>
                  <a:pt x="4" y="2"/>
                </a:cubicBezTo>
                <a:cubicBezTo>
                  <a:pt x="3" y="2"/>
                  <a:pt x="1" y="3"/>
                  <a:pt x="0" y="1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4" name="Freeform 2246"/>
          <p:cNvSpPr/>
          <p:nvPr/>
        </p:nvSpPr>
        <p:spPr bwMode="auto">
          <a:xfrm>
            <a:off x="601663" y="3133726"/>
            <a:ext cx="11113" cy="15875"/>
          </a:xfrm>
          <a:custGeom>
            <a:avLst/>
            <a:gdLst>
              <a:gd name="T0" fmla="*/ 0 w 3"/>
              <a:gd name="T1" fmla="*/ 4 h 4"/>
              <a:gd name="T2" fmla="*/ 1 w 3"/>
              <a:gd name="T3" fmla="*/ 0 h 4"/>
              <a:gd name="T4" fmla="*/ 0 w 3"/>
              <a:gd name="T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4">
                <a:moveTo>
                  <a:pt x="0" y="4"/>
                </a:moveTo>
                <a:cubicBezTo>
                  <a:pt x="0" y="2"/>
                  <a:pt x="0" y="1"/>
                  <a:pt x="1" y="0"/>
                </a:cubicBezTo>
                <a:cubicBezTo>
                  <a:pt x="3" y="1"/>
                  <a:pt x="1" y="2"/>
                  <a:pt x="0" y="4"/>
                </a:cubicBezTo>
                <a:close/>
              </a:path>
            </a:pathLst>
          </a:custGeom>
          <a:solidFill>
            <a:srgbClr val="FCFCF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5" name="Freeform 2247"/>
          <p:cNvSpPr/>
          <p:nvPr/>
        </p:nvSpPr>
        <p:spPr bwMode="auto">
          <a:xfrm>
            <a:off x="344488" y="3028951"/>
            <a:ext cx="101600" cy="33338"/>
          </a:xfrm>
          <a:custGeom>
            <a:avLst/>
            <a:gdLst>
              <a:gd name="T0" fmla="*/ 26 w 27"/>
              <a:gd name="T1" fmla="*/ 3 h 9"/>
              <a:gd name="T2" fmla="*/ 25 w 27"/>
              <a:gd name="T3" fmla="*/ 7 h 9"/>
              <a:gd name="T4" fmla="*/ 6 w 27"/>
              <a:gd name="T5" fmla="*/ 8 h 9"/>
              <a:gd name="T6" fmla="*/ 1 w 27"/>
              <a:gd name="T7" fmla="*/ 6 h 9"/>
              <a:gd name="T8" fmla="*/ 5 w 27"/>
              <a:gd name="T9" fmla="*/ 2 h 9"/>
              <a:gd name="T10" fmla="*/ 26 w 27"/>
              <a:gd name="T11" fmla="*/ 3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" h="9">
                <a:moveTo>
                  <a:pt x="26" y="3"/>
                </a:moveTo>
                <a:cubicBezTo>
                  <a:pt x="27" y="5"/>
                  <a:pt x="26" y="6"/>
                  <a:pt x="25" y="7"/>
                </a:cubicBezTo>
                <a:cubicBezTo>
                  <a:pt x="19" y="9"/>
                  <a:pt x="12" y="9"/>
                  <a:pt x="6" y="8"/>
                </a:cubicBezTo>
                <a:cubicBezTo>
                  <a:pt x="4" y="8"/>
                  <a:pt x="1" y="9"/>
                  <a:pt x="1" y="6"/>
                </a:cubicBezTo>
                <a:cubicBezTo>
                  <a:pt x="0" y="3"/>
                  <a:pt x="3" y="3"/>
                  <a:pt x="5" y="2"/>
                </a:cubicBezTo>
                <a:cubicBezTo>
                  <a:pt x="12" y="0"/>
                  <a:pt x="19" y="1"/>
                  <a:pt x="26" y="3"/>
                </a:cubicBezTo>
                <a:close/>
              </a:path>
            </a:pathLst>
          </a:custGeom>
          <a:solidFill>
            <a:srgbClr val="FEDC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6" name="Freeform 2248"/>
          <p:cNvSpPr/>
          <p:nvPr/>
        </p:nvSpPr>
        <p:spPr bwMode="auto">
          <a:xfrm>
            <a:off x="585788" y="2835276"/>
            <a:ext cx="52388" cy="68263"/>
          </a:xfrm>
          <a:custGeom>
            <a:avLst/>
            <a:gdLst>
              <a:gd name="T0" fmla="*/ 10 w 14"/>
              <a:gd name="T1" fmla="*/ 9 h 18"/>
              <a:gd name="T2" fmla="*/ 14 w 14"/>
              <a:gd name="T3" fmla="*/ 13 h 18"/>
              <a:gd name="T4" fmla="*/ 6 w 14"/>
              <a:gd name="T5" fmla="*/ 17 h 18"/>
              <a:gd name="T6" fmla="*/ 4 w 14"/>
              <a:gd name="T7" fmla="*/ 15 h 18"/>
              <a:gd name="T8" fmla="*/ 3 w 14"/>
              <a:gd name="T9" fmla="*/ 14 h 18"/>
              <a:gd name="T10" fmla="*/ 2 w 14"/>
              <a:gd name="T11" fmla="*/ 7 h 18"/>
              <a:gd name="T12" fmla="*/ 0 w 14"/>
              <a:gd name="T13" fmla="*/ 6 h 18"/>
              <a:gd name="T14" fmla="*/ 2 w 14"/>
              <a:gd name="T15" fmla="*/ 5 h 18"/>
              <a:gd name="T16" fmla="*/ 6 w 14"/>
              <a:gd name="T17" fmla="*/ 0 h 18"/>
              <a:gd name="T18" fmla="*/ 9 w 14"/>
              <a:gd name="T19" fmla="*/ 4 h 18"/>
              <a:gd name="T20" fmla="*/ 10 w 14"/>
              <a:gd name="T21" fmla="*/ 9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" h="18">
                <a:moveTo>
                  <a:pt x="10" y="9"/>
                </a:moveTo>
                <a:cubicBezTo>
                  <a:pt x="11" y="10"/>
                  <a:pt x="12" y="11"/>
                  <a:pt x="14" y="13"/>
                </a:cubicBezTo>
                <a:cubicBezTo>
                  <a:pt x="12" y="15"/>
                  <a:pt x="8" y="14"/>
                  <a:pt x="6" y="17"/>
                </a:cubicBezTo>
                <a:cubicBezTo>
                  <a:pt x="5" y="18"/>
                  <a:pt x="4" y="16"/>
                  <a:pt x="4" y="15"/>
                </a:cubicBezTo>
                <a:cubicBezTo>
                  <a:pt x="4" y="15"/>
                  <a:pt x="2" y="15"/>
                  <a:pt x="3" y="14"/>
                </a:cubicBezTo>
                <a:cubicBezTo>
                  <a:pt x="6" y="10"/>
                  <a:pt x="6" y="10"/>
                  <a:pt x="2" y="7"/>
                </a:cubicBezTo>
                <a:cubicBezTo>
                  <a:pt x="1" y="7"/>
                  <a:pt x="1" y="6"/>
                  <a:pt x="0" y="6"/>
                </a:cubicBezTo>
                <a:cubicBezTo>
                  <a:pt x="1" y="5"/>
                  <a:pt x="1" y="5"/>
                  <a:pt x="2" y="5"/>
                </a:cubicBezTo>
                <a:cubicBezTo>
                  <a:pt x="5" y="5"/>
                  <a:pt x="5" y="5"/>
                  <a:pt x="6" y="0"/>
                </a:cubicBezTo>
                <a:cubicBezTo>
                  <a:pt x="8" y="1"/>
                  <a:pt x="9" y="2"/>
                  <a:pt x="9" y="4"/>
                </a:cubicBezTo>
                <a:cubicBezTo>
                  <a:pt x="9" y="6"/>
                  <a:pt x="9" y="7"/>
                  <a:pt x="10" y="9"/>
                </a:cubicBezTo>
                <a:close/>
              </a:path>
            </a:pathLst>
          </a:custGeom>
          <a:solidFill>
            <a:srgbClr val="FEEA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7" name="Freeform 2249"/>
          <p:cNvSpPr/>
          <p:nvPr/>
        </p:nvSpPr>
        <p:spPr bwMode="auto">
          <a:xfrm>
            <a:off x="544513" y="2998788"/>
            <a:ext cx="26988" cy="22225"/>
          </a:xfrm>
          <a:custGeom>
            <a:avLst/>
            <a:gdLst>
              <a:gd name="T0" fmla="*/ 6 w 7"/>
              <a:gd name="T1" fmla="*/ 6 h 6"/>
              <a:gd name="T2" fmla="*/ 0 w 7"/>
              <a:gd name="T3" fmla="*/ 6 h 6"/>
              <a:gd name="T4" fmla="*/ 6 w 7"/>
              <a:gd name="T5" fmla="*/ 1 h 6"/>
              <a:gd name="T6" fmla="*/ 6 w 7"/>
              <a:gd name="T7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" h="6">
                <a:moveTo>
                  <a:pt x="6" y="6"/>
                </a:moveTo>
                <a:cubicBezTo>
                  <a:pt x="4" y="3"/>
                  <a:pt x="2" y="5"/>
                  <a:pt x="0" y="6"/>
                </a:cubicBezTo>
                <a:cubicBezTo>
                  <a:pt x="0" y="2"/>
                  <a:pt x="3" y="0"/>
                  <a:pt x="6" y="1"/>
                </a:cubicBezTo>
                <a:cubicBezTo>
                  <a:pt x="7" y="1"/>
                  <a:pt x="5" y="4"/>
                  <a:pt x="6" y="6"/>
                </a:cubicBezTo>
                <a:close/>
              </a:path>
            </a:pathLst>
          </a:custGeom>
          <a:solidFill>
            <a:srgbClr val="FEEB9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8" name="Freeform 2250"/>
          <p:cNvSpPr/>
          <p:nvPr/>
        </p:nvSpPr>
        <p:spPr bwMode="auto">
          <a:xfrm>
            <a:off x="446088" y="3046413"/>
            <a:ext cx="23813" cy="26988"/>
          </a:xfrm>
          <a:custGeom>
            <a:avLst/>
            <a:gdLst>
              <a:gd name="T0" fmla="*/ 5 w 6"/>
              <a:gd name="T1" fmla="*/ 4 h 7"/>
              <a:gd name="T2" fmla="*/ 3 w 6"/>
              <a:gd name="T3" fmla="*/ 6 h 7"/>
              <a:gd name="T4" fmla="*/ 0 w 6"/>
              <a:gd name="T5" fmla="*/ 3 h 7"/>
              <a:gd name="T6" fmla="*/ 2 w 6"/>
              <a:gd name="T7" fmla="*/ 1 h 7"/>
              <a:gd name="T8" fmla="*/ 5 w 6"/>
              <a:gd name="T9" fmla="*/ 4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7">
                <a:moveTo>
                  <a:pt x="5" y="4"/>
                </a:moveTo>
                <a:cubicBezTo>
                  <a:pt x="4" y="4"/>
                  <a:pt x="6" y="6"/>
                  <a:pt x="3" y="6"/>
                </a:cubicBezTo>
                <a:cubicBezTo>
                  <a:pt x="1" y="7"/>
                  <a:pt x="1" y="4"/>
                  <a:pt x="0" y="3"/>
                </a:cubicBezTo>
                <a:cubicBezTo>
                  <a:pt x="0" y="2"/>
                  <a:pt x="2" y="0"/>
                  <a:pt x="2" y="1"/>
                </a:cubicBezTo>
                <a:cubicBezTo>
                  <a:pt x="3" y="1"/>
                  <a:pt x="5" y="2"/>
                  <a:pt x="5" y="4"/>
                </a:cubicBezTo>
                <a:close/>
              </a:path>
            </a:pathLst>
          </a:custGeom>
          <a:solidFill>
            <a:srgbClr val="FEEC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49" name="Freeform 2251"/>
          <p:cNvSpPr/>
          <p:nvPr/>
        </p:nvSpPr>
        <p:spPr bwMode="auto">
          <a:xfrm>
            <a:off x="465138" y="3035301"/>
            <a:ext cx="23813" cy="26988"/>
          </a:xfrm>
          <a:custGeom>
            <a:avLst/>
            <a:gdLst>
              <a:gd name="T0" fmla="*/ 1 w 6"/>
              <a:gd name="T1" fmla="*/ 0 h 7"/>
              <a:gd name="T2" fmla="*/ 4 w 6"/>
              <a:gd name="T3" fmla="*/ 3 h 7"/>
              <a:gd name="T4" fmla="*/ 5 w 6"/>
              <a:gd name="T5" fmla="*/ 6 h 7"/>
              <a:gd name="T6" fmla="*/ 3 w 6"/>
              <a:gd name="T7" fmla="*/ 6 h 7"/>
              <a:gd name="T8" fmla="*/ 0 w 6"/>
              <a:gd name="T9" fmla="*/ 1 h 7"/>
              <a:gd name="T10" fmla="*/ 1 w 6"/>
              <a:gd name="T11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7">
                <a:moveTo>
                  <a:pt x="1" y="0"/>
                </a:moveTo>
                <a:cubicBezTo>
                  <a:pt x="3" y="0"/>
                  <a:pt x="3" y="2"/>
                  <a:pt x="4" y="3"/>
                </a:cubicBezTo>
                <a:cubicBezTo>
                  <a:pt x="4" y="4"/>
                  <a:pt x="6" y="5"/>
                  <a:pt x="5" y="6"/>
                </a:cubicBezTo>
                <a:cubicBezTo>
                  <a:pt x="4" y="7"/>
                  <a:pt x="3" y="7"/>
                  <a:pt x="3" y="6"/>
                </a:cubicBezTo>
                <a:cubicBezTo>
                  <a:pt x="2" y="5"/>
                  <a:pt x="1" y="3"/>
                  <a:pt x="0" y="1"/>
                </a:cubicBezTo>
                <a:cubicBezTo>
                  <a:pt x="0" y="0"/>
                  <a:pt x="1" y="0"/>
                  <a:pt x="1" y="0"/>
                </a:cubicBezTo>
                <a:close/>
              </a:path>
            </a:pathLst>
          </a:custGeom>
          <a:solidFill>
            <a:srgbClr val="FEEC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0" name="Freeform 2252"/>
          <p:cNvSpPr/>
          <p:nvPr/>
        </p:nvSpPr>
        <p:spPr bwMode="auto">
          <a:xfrm>
            <a:off x="379413" y="2809876"/>
            <a:ext cx="79375" cy="101600"/>
          </a:xfrm>
          <a:custGeom>
            <a:avLst/>
            <a:gdLst>
              <a:gd name="T0" fmla="*/ 1 w 21"/>
              <a:gd name="T1" fmla="*/ 2 h 27"/>
              <a:gd name="T2" fmla="*/ 10 w 21"/>
              <a:gd name="T3" fmla="*/ 0 h 27"/>
              <a:gd name="T4" fmla="*/ 16 w 21"/>
              <a:gd name="T5" fmla="*/ 6 h 27"/>
              <a:gd name="T6" fmla="*/ 19 w 21"/>
              <a:gd name="T7" fmla="*/ 14 h 27"/>
              <a:gd name="T8" fmla="*/ 20 w 21"/>
              <a:gd name="T9" fmla="*/ 21 h 27"/>
              <a:gd name="T10" fmla="*/ 10 w 21"/>
              <a:gd name="T11" fmla="*/ 24 h 27"/>
              <a:gd name="T12" fmla="*/ 3 w 21"/>
              <a:gd name="T13" fmla="*/ 8 h 27"/>
              <a:gd name="T14" fmla="*/ 1 w 21"/>
              <a:gd name="T15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" h="27">
                <a:moveTo>
                  <a:pt x="1" y="2"/>
                </a:moveTo>
                <a:cubicBezTo>
                  <a:pt x="4" y="2"/>
                  <a:pt x="7" y="1"/>
                  <a:pt x="10" y="0"/>
                </a:cubicBezTo>
                <a:cubicBezTo>
                  <a:pt x="13" y="1"/>
                  <a:pt x="14" y="4"/>
                  <a:pt x="16" y="6"/>
                </a:cubicBezTo>
                <a:cubicBezTo>
                  <a:pt x="17" y="9"/>
                  <a:pt x="18" y="11"/>
                  <a:pt x="19" y="14"/>
                </a:cubicBezTo>
                <a:cubicBezTo>
                  <a:pt x="20" y="16"/>
                  <a:pt x="21" y="18"/>
                  <a:pt x="20" y="21"/>
                </a:cubicBezTo>
                <a:cubicBezTo>
                  <a:pt x="16" y="27"/>
                  <a:pt x="16" y="27"/>
                  <a:pt x="10" y="24"/>
                </a:cubicBezTo>
                <a:cubicBezTo>
                  <a:pt x="11" y="17"/>
                  <a:pt x="7" y="12"/>
                  <a:pt x="3" y="8"/>
                </a:cubicBezTo>
                <a:cubicBezTo>
                  <a:pt x="1" y="6"/>
                  <a:pt x="0" y="5"/>
                  <a:pt x="1" y="2"/>
                </a:cubicBezTo>
                <a:close/>
              </a:path>
            </a:pathLst>
          </a:custGeom>
          <a:solidFill>
            <a:srgbClr val="FEDA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1" name="Freeform 2253"/>
          <p:cNvSpPr/>
          <p:nvPr/>
        </p:nvSpPr>
        <p:spPr bwMode="auto">
          <a:xfrm>
            <a:off x="544513" y="2851151"/>
            <a:ext cx="7938" cy="3175"/>
          </a:xfrm>
          <a:custGeom>
            <a:avLst/>
            <a:gdLst>
              <a:gd name="T0" fmla="*/ 1 w 2"/>
              <a:gd name="T1" fmla="*/ 0 h 1"/>
              <a:gd name="T2" fmla="*/ 2 w 2"/>
              <a:gd name="T3" fmla="*/ 1 h 1"/>
              <a:gd name="T4" fmla="*/ 1 w 2"/>
              <a:gd name="T5" fmla="*/ 1 h 1"/>
              <a:gd name="T6" fmla="*/ 0 w 2"/>
              <a:gd name="T7" fmla="*/ 0 h 1"/>
              <a:gd name="T8" fmla="*/ 1 w 2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1">
                <a:moveTo>
                  <a:pt x="1" y="0"/>
                </a:moveTo>
                <a:cubicBezTo>
                  <a:pt x="1" y="0"/>
                  <a:pt x="1" y="0"/>
                  <a:pt x="2" y="1"/>
                </a:cubicBezTo>
                <a:cubicBezTo>
                  <a:pt x="2" y="1"/>
                  <a:pt x="1" y="1"/>
                  <a:pt x="1" y="1"/>
                </a:cubicBezTo>
                <a:cubicBezTo>
                  <a:pt x="1" y="1"/>
                  <a:pt x="0" y="1"/>
                  <a:pt x="0" y="0"/>
                </a:cubicBezTo>
                <a:cubicBezTo>
                  <a:pt x="0" y="0"/>
                  <a:pt x="0" y="0"/>
                  <a:pt x="1" y="0"/>
                </a:cubicBezTo>
                <a:close/>
              </a:path>
            </a:pathLst>
          </a:custGeom>
          <a:solidFill>
            <a:srgbClr val="FEE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2" name="Freeform 2254"/>
          <p:cNvSpPr/>
          <p:nvPr/>
        </p:nvSpPr>
        <p:spPr bwMode="auto">
          <a:xfrm>
            <a:off x="533400" y="2960688"/>
            <a:ext cx="7938" cy="11113"/>
          </a:xfrm>
          <a:custGeom>
            <a:avLst/>
            <a:gdLst>
              <a:gd name="T0" fmla="*/ 1 w 2"/>
              <a:gd name="T1" fmla="*/ 3 h 3"/>
              <a:gd name="T2" fmla="*/ 2 w 2"/>
              <a:gd name="T3" fmla="*/ 0 h 3"/>
              <a:gd name="T4" fmla="*/ 2 w 2"/>
              <a:gd name="T5" fmla="*/ 1 h 3"/>
              <a:gd name="T6" fmla="*/ 1 w 2"/>
              <a:gd name="T7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3">
                <a:moveTo>
                  <a:pt x="1" y="3"/>
                </a:moveTo>
                <a:cubicBezTo>
                  <a:pt x="1" y="2"/>
                  <a:pt x="0" y="1"/>
                  <a:pt x="2" y="0"/>
                </a:cubicBezTo>
                <a:cubicBezTo>
                  <a:pt x="2" y="0"/>
                  <a:pt x="2" y="0"/>
                  <a:pt x="2" y="1"/>
                </a:cubicBezTo>
                <a:cubicBezTo>
                  <a:pt x="2" y="2"/>
                  <a:pt x="2" y="2"/>
                  <a:pt x="1" y="3"/>
                </a:cubicBezTo>
                <a:close/>
              </a:path>
            </a:pathLst>
          </a:custGeom>
          <a:solidFill>
            <a:srgbClr val="FEEC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3" name="Freeform 2255"/>
          <p:cNvSpPr/>
          <p:nvPr/>
        </p:nvSpPr>
        <p:spPr bwMode="auto">
          <a:xfrm>
            <a:off x="608013" y="2787651"/>
            <a:ext cx="60325" cy="82550"/>
          </a:xfrm>
          <a:custGeom>
            <a:avLst/>
            <a:gdLst>
              <a:gd name="T0" fmla="*/ 4 w 16"/>
              <a:gd name="T1" fmla="*/ 22 h 22"/>
              <a:gd name="T2" fmla="*/ 2 w 16"/>
              <a:gd name="T3" fmla="*/ 17 h 22"/>
              <a:gd name="T4" fmla="*/ 0 w 16"/>
              <a:gd name="T5" fmla="*/ 13 h 22"/>
              <a:gd name="T6" fmla="*/ 0 w 16"/>
              <a:gd name="T7" fmla="*/ 9 h 22"/>
              <a:gd name="T8" fmla="*/ 11 w 16"/>
              <a:gd name="T9" fmla="*/ 2 h 22"/>
              <a:gd name="T10" fmla="*/ 14 w 16"/>
              <a:gd name="T11" fmla="*/ 5 h 22"/>
              <a:gd name="T12" fmla="*/ 14 w 16"/>
              <a:gd name="T13" fmla="*/ 8 h 22"/>
              <a:gd name="T14" fmla="*/ 11 w 16"/>
              <a:gd name="T15" fmla="*/ 10 h 22"/>
              <a:gd name="T16" fmla="*/ 10 w 16"/>
              <a:gd name="T17" fmla="*/ 12 h 22"/>
              <a:gd name="T18" fmla="*/ 4 w 16"/>
              <a:gd name="T19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" h="22">
                <a:moveTo>
                  <a:pt x="4" y="22"/>
                </a:moveTo>
                <a:cubicBezTo>
                  <a:pt x="2" y="21"/>
                  <a:pt x="0" y="20"/>
                  <a:pt x="2" y="17"/>
                </a:cubicBezTo>
                <a:cubicBezTo>
                  <a:pt x="2" y="15"/>
                  <a:pt x="0" y="14"/>
                  <a:pt x="0" y="13"/>
                </a:cubicBezTo>
                <a:cubicBezTo>
                  <a:pt x="0" y="12"/>
                  <a:pt x="0" y="11"/>
                  <a:pt x="0" y="9"/>
                </a:cubicBezTo>
                <a:cubicBezTo>
                  <a:pt x="1" y="2"/>
                  <a:pt x="4" y="0"/>
                  <a:pt x="11" y="2"/>
                </a:cubicBezTo>
                <a:cubicBezTo>
                  <a:pt x="13" y="3"/>
                  <a:pt x="14" y="4"/>
                  <a:pt x="14" y="5"/>
                </a:cubicBezTo>
                <a:cubicBezTo>
                  <a:pt x="14" y="6"/>
                  <a:pt x="14" y="7"/>
                  <a:pt x="14" y="8"/>
                </a:cubicBezTo>
                <a:cubicBezTo>
                  <a:pt x="12" y="8"/>
                  <a:pt x="16" y="14"/>
                  <a:pt x="11" y="10"/>
                </a:cubicBezTo>
                <a:cubicBezTo>
                  <a:pt x="10" y="9"/>
                  <a:pt x="10" y="12"/>
                  <a:pt x="10" y="12"/>
                </a:cubicBezTo>
                <a:cubicBezTo>
                  <a:pt x="9" y="16"/>
                  <a:pt x="9" y="20"/>
                  <a:pt x="4" y="22"/>
                </a:cubicBezTo>
                <a:close/>
              </a:path>
            </a:pathLst>
          </a:custGeom>
          <a:solidFill>
            <a:srgbClr val="FEDA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4" name="Freeform 2256"/>
          <p:cNvSpPr/>
          <p:nvPr/>
        </p:nvSpPr>
        <p:spPr bwMode="auto">
          <a:xfrm>
            <a:off x="650875" y="2794001"/>
            <a:ext cx="11113" cy="11113"/>
          </a:xfrm>
          <a:custGeom>
            <a:avLst/>
            <a:gdLst>
              <a:gd name="T0" fmla="*/ 3 w 3"/>
              <a:gd name="T1" fmla="*/ 3 h 3"/>
              <a:gd name="T2" fmla="*/ 0 w 3"/>
              <a:gd name="T3" fmla="*/ 0 h 3"/>
              <a:gd name="T4" fmla="*/ 3 w 3"/>
              <a:gd name="T5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3" y="3"/>
                </a:moveTo>
                <a:cubicBezTo>
                  <a:pt x="2" y="3"/>
                  <a:pt x="1" y="2"/>
                  <a:pt x="0" y="0"/>
                </a:cubicBezTo>
                <a:cubicBezTo>
                  <a:pt x="2" y="1"/>
                  <a:pt x="3" y="2"/>
                  <a:pt x="3" y="3"/>
                </a:cubicBezTo>
                <a:close/>
              </a:path>
            </a:pathLst>
          </a:custGeom>
          <a:solidFill>
            <a:srgbClr val="FED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155" name="Freeform 2257"/>
          <p:cNvSpPr/>
          <p:nvPr/>
        </p:nvSpPr>
        <p:spPr bwMode="auto">
          <a:xfrm>
            <a:off x="314325" y="2749551"/>
            <a:ext cx="482600" cy="474663"/>
          </a:xfrm>
          <a:custGeom>
            <a:avLst/>
            <a:gdLst>
              <a:gd name="T0" fmla="*/ 226 w 304"/>
              <a:gd name="T1" fmla="*/ 0 h 299"/>
              <a:gd name="T2" fmla="*/ 221 w 304"/>
              <a:gd name="T3" fmla="*/ 107 h 299"/>
              <a:gd name="T4" fmla="*/ 304 w 304"/>
              <a:gd name="T5" fmla="*/ 173 h 299"/>
              <a:gd name="T6" fmla="*/ 200 w 304"/>
              <a:gd name="T7" fmla="*/ 199 h 299"/>
              <a:gd name="T8" fmla="*/ 164 w 304"/>
              <a:gd name="T9" fmla="*/ 299 h 299"/>
              <a:gd name="T10" fmla="*/ 107 w 304"/>
              <a:gd name="T11" fmla="*/ 209 h 299"/>
              <a:gd name="T12" fmla="*/ 0 w 304"/>
              <a:gd name="T13" fmla="*/ 204 h 299"/>
              <a:gd name="T14" fmla="*/ 69 w 304"/>
              <a:gd name="T15" fmla="*/ 123 h 299"/>
              <a:gd name="T16" fmla="*/ 41 w 304"/>
              <a:gd name="T17" fmla="*/ 21 h 299"/>
              <a:gd name="T18" fmla="*/ 138 w 304"/>
              <a:gd name="T19" fmla="*/ 59 h 299"/>
              <a:gd name="T20" fmla="*/ 226 w 304"/>
              <a:gd name="T21" fmla="*/ 0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4" h="299">
                <a:moveTo>
                  <a:pt x="226" y="0"/>
                </a:moveTo>
                <a:lnTo>
                  <a:pt x="221" y="107"/>
                </a:lnTo>
                <a:lnTo>
                  <a:pt x="304" y="173"/>
                </a:lnTo>
                <a:lnTo>
                  <a:pt x="200" y="199"/>
                </a:lnTo>
                <a:lnTo>
                  <a:pt x="164" y="299"/>
                </a:lnTo>
                <a:lnTo>
                  <a:pt x="107" y="209"/>
                </a:lnTo>
                <a:lnTo>
                  <a:pt x="0" y="204"/>
                </a:lnTo>
                <a:lnTo>
                  <a:pt x="69" y="123"/>
                </a:lnTo>
                <a:lnTo>
                  <a:pt x="41" y="21"/>
                </a:lnTo>
                <a:lnTo>
                  <a:pt x="138" y="59"/>
                </a:lnTo>
                <a:lnTo>
                  <a:pt x="226" y="0"/>
                </a:lnTo>
                <a:close/>
              </a:path>
            </a:pathLst>
          </a:custGeom>
          <a:noFill/>
          <a:ln w="14288" cap="rnd">
            <a:solidFill>
              <a:srgbClr val="494949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Inter" panose="02000503000000020004" charset="0"/>
              <a:cs typeface="Inter" panose="02000503000000020004" charset="0"/>
            </a:endParaRPr>
          </a:p>
        </p:txBody>
      </p:sp>
      <p:grpSp>
        <p:nvGrpSpPr>
          <p:cNvPr id="2560" name="组合 2559"/>
          <p:cNvGrpSpPr/>
          <p:nvPr/>
        </p:nvGrpSpPr>
        <p:grpSpPr>
          <a:xfrm>
            <a:off x="8174218" y="203479"/>
            <a:ext cx="481013" cy="468313"/>
            <a:chOff x="8343900" y="1296988"/>
            <a:chExt cx="481013" cy="468313"/>
          </a:xfrm>
        </p:grpSpPr>
        <p:sp>
          <p:nvSpPr>
            <p:cNvPr id="156" name="Freeform 2258"/>
            <p:cNvSpPr/>
            <p:nvPr/>
          </p:nvSpPr>
          <p:spPr bwMode="auto">
            <a:xfrm>
              <a:off x="8369300" y="1304926"/>
              <a:ext cx="436563" cy="441325"/>
            </a:xfrm>
            <a:custGeom>
              <a:avLst/>
              <a:gdLst>
                <a:gd name="T0" fmla="*/ 116 w 116"/>
                <a:gd name="T1" fmla="*/ 75 h 117"/>
                <a:gd name="T2" fmla="*/ 101 w 116"/>
                <a:gd name="T3" fmla="*/ 83 h 117"/>
                <a:gd name="T4" fmla="*/ 83 w 116"/>
                <a:gd name="T5" fmla="*/ 84 h 117"/>
                <a:gd name="T6" fmla="*/ 73 w 116"/>
                <a:gd name="T7" fmla="*/ 88 h 117"/>
                <a:gd name="T8" fmla="*/ 61 w 116"/>
                <a:gd name="T9" fmla="*/ 107 h 117"/>
                <a:gd name="T10" fmla="*/ 60 w 116"/>
                <a:gd name="T11" fmla="*/ 112 h 117"/>
                <a:gd name="T12" fmla="*/ 54 w 116"/>
                <a:gd name="T13" fmla="*/ 117 h 117"/>
                <a:gd name="T14" fmla="*/ 47 w 116"/>
                <a:gd name="T15" fmla="*/ 109 h 117"/>
                <a:gd name="T16" fmla="*/ 46 w 116"/>
                <a:gd name="T17" fmla="*/ 98 h 117"/>
                <a:gd name="T18" fmla="*/ 44 w 116"/>
                <a:gd name="T19" fmla="*/ 95 h 117"/>
                <a:gd name="T20" fmla="*/ 38 w 116"/>
                <a:gd name="T21" fmla="*/ 84 h 117"/>
                <a:gd name="T22" fmla="*/ 28 w 116"/>
                <a:gd name="T23" fmla="*/ 76 h 117"/>
                <a:gd name="T24" fmla="*/ 8 w 116"/>
                <a:gd name="T25" fmla="*/ 74 h 117"/>
                <a:gd name="T26" fmla="*/ 0 w 116"/>
                <a:gd name="T27" fmla="*/ 69 h 117"/>
                <a:gd name="T28" fmla="*/ 10 w 116"/>
                <a:gd name="T29" fmla="*/ 70 h 117"/>
                <a:gd name="T30" fmla="*/ 24 w 116"/>
                <a:gd name="T31" fmla="*/ 71 h 117"/>
                <a:gd name="T32" fmla="*/ 29 w 116"/>
                <a:gd name="T33" fmla="*/ 68 h 117"/>
                <a:gd name="T34" fmla="*/ 25 w 116"/>
                <a:gd name="T35" fmla="*/ 63 h 117"/>
                <a:gd name="T36" fmla="*/ 13 w 116"/>
                <a:gd name="T37" fmla="*/ 61 h 117"/>
                <a:gd name="T38" fmla="*/ 6 w 116"/>
                <a:gd name="T39" fmla="*/ 60 h 117"/>
                <a:gd name="T40" fmla="*/ 21 w 116"/>
                <a:gd name="T41" fmla="*/ 49 h 117"/>
                <a:gd name="T42" fmla="*/ 25 w 116"/>
                <a:gd name="T43" fmla="*/ 26 h 117"/>
                <a:gd name="T44" fmla="*/ 27 w 116"/>
                <a:gd name="T45" fmla="*/ 9 h 117"/>
                <a:gd name="T46" fmla="*/ 27 w 116"/>
                <a:gd name="T47" fmla="*/ 17 h 117"/>
                <a:gd name="T48" fmla="*/ 29 w 116"/>
                <a:gd name="T49" fmla="*/ 26 h 117"/>
                <a:gd name="T50" fmla="*/ 33 w 116"/>
                <a:gd name="T51" fmla="*/ 28 h 117"/>
                <a:gd name="T52" fmla="*/ 35 w 116"/>
                <a:gd name="T53" fmla="*/ 20 h 117"/>
                <a:gd name="T54" fmla="*/ 36 w 116"/>
                <a:gd name="T55" fmla="*/ 18 h 117"/>
                <a:gd name="T56" fmla="*/ 36 w 116"/>
                <a:gd name="T57" fmla="*/ 16 h 117"/>
                <a:gd name="T58" fmla="*/ 33 w 116"/>
                <a:gd name="T59" fmla="*/ 13 h 117"/>
                <a:gd name="T60" fmla="*/ 27 w 116"/>
                <a:gd name="T61" fmla="*/ 9 h 117"/>
                <a:gd name="T62" fmla="*/ 28 w 116"/>
                <a:gd name="T63" fmla="*/ 2 h 117"/>
                <a:gd name="T64" fmla="*/ 37 w 116"/>
                <a:gd name="T65" fmla="*/ 5 h 117"/>
                <a:gd name="T66" fmla="*/ 45 w 116"/>
                <a:gd name="T67" fmla="*/ 10 h 117"/>
                <a:gd name="T68" fmla="*/ 57 w 116"/>
                <a:gd name="T69" fmla="*/ 14 h 117"/>
                <a:gd name="T70" fmla="*/ 68 w 116"/>
                <a:gd name="T71" fmla="*/ 19 h 117"/>
                <a:gd name="T72" fmla="*/ 67 w 116"/>
                <a:gd name="T73" fmla="*/ 31 h 117"/>
                <a:gd name="T74" fmla="*/ 72 w 116"/>
                <a:gd name="T75" fmla="*/ 29 h 117"/>
                <a:gd name="T76" fmla="*/ 73 w 116"/>
                <a:gd name="T77" fmla="*/ 33 h 117"/>
                <a:gd name="T78" fmla="*/ 75 w 116"/>
                <a:gd name="T79" fmla="*/ 37 h 117"/>
                <a:gd name="T80" fmla="*/ 75 w 116"/>
                <a:gd name="T81" fmla="*/ 39 h 117"/>
                <a:gd name="T82" fmla="*/ 80 w 116"/>
                <a:gd name="T83" fmla="*/ 53 h 117"/>
                <a:gd name="T84" fmla="*/ 96 w 116"/>
                <a:gd name="T85" fmla="*/ 63 h 117"/>
                <a:gd name="T86" fmla="*/ 101 w 116"/>
                <a:gd name="T87" fmla="*/ 62 h 117"/>
                <a:gd name="T88" fmla="*/ 100 w 116"/>
                <a:gd name="T89" fmla="*/ 57 h 117"/>
                <a:gd name="T90" fmla="*/ 99 w 116"/>
                <a:gd name="T91" fmla="*/ 52 h 117"/>
                <a:gd name="T92" fmla="*/ 108 w 116"/>
                <a:gd name="T93" fmla="*/ 68 h 117"/>
                <a:gd name="T94" fmla="*/ 110 w 116"/>
                <a:gd name="T95" fmla="*/ 70 h 117"/>
                <a:gd name="T96" fmla="*/ 116 w 116"/>
                <a:gd name="T97" fmla="*/ 74 h 117"/>
                <a:gd name="T98" fmla="*/ 116 w 116"/>
                <a:gd name="T99" fmla="*/ 7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6" h="117">
                  <a:moveTo>
                    <a:pt x="116" y="75"/>
                  </a:moveTo>
                  <a:cubicBezTo>
                    <a:pt x="114" y="84"/>
                    <a:pt x="107" y="82"/>
                    <a:pt x="101" y="83"/>
                  </a:cubicBezTo>
                  <a:cubicBezTo>
                    <a:pt x="95" y="84"/>
                    <a:pt x="89" y="84"/>
                    <a:pt x="83" y="84"/>
                  </a:cubicBezTo>
                  <a:cubicBezTo>
                    <a:pt x="78" y="84"/>
                    <a:pt x="75" y="85"/>
                    <a:pt x="73" y="88"/>
                  </a:cubicBezTo>
                  <a:cubicBezTo>
                    <a:pt x="70" y="95"/>
                    <a:pt x="64" y="100"/>
                    <a:pt x="61" y="107"/>
                  </a:cubicBezTo>
                  <a:cubicBezTo>
                    <a:pt x="61" y="109"/>
                    <a:pt x="60" y="111"/>
                    <a:pt x="60" y="112"/>
                  </a:cubicBezTo>
                  <a:cubicBezTo>
                    <a:pt x="59" y="115"/>
                    <a:pt x="58" y="117"/>
                    <a:pt x="54" y="117"/>
                  </a:cubicBezTo>
                  <a:cubicBezTo>
                    <a:pt x="47" y="117"/>
                    <a:pt x="47" y="117"/>
                    <a:pt x="47" y="109"/>
                  </a:cubicBezTo>
                  <a:cubicBezTo>
                    <a:pt x="47" y="105"/>
                    <a:pt x="47" y="102"/>
                    <a:pt x="46" y="98"/>
                  </a:cubicBezTo>
                  <a:cubicBezTo>
                    <a:pt x="45" y="97"/>
                    <a:pt x="45" y="95"/>
                    <a:pt x="44" y="95"/>
                  </a:cubicBezTo>
                  <a:cubicBezTo>
                    <a:pt x="39" y="93"/>
                    <a:pt x="40" y="88"/>
                    <a:pt x="38" y="84"/>
                  </a:cubicBezTo>
                  <a:cubicBezTo>
                    <a:pt x="37" y="80"/>
                    <a:pt x="32" y="75"/>
                    <a:pt x="28" y="76"/>
                  </a:cubicBezTo>
                  <a:cubicBezTo>
                    <a:pt x="21" y="76"/>
                    <a:pt x="14" y="75"/>
                    <a:pt x="8" y="74"/>
                  </a:cubicBezTo>
                  <a:cubicBezTo>
                    <a:pt x="4" y="74"/>
                    <a:pt x="1" y="72"/>
                    <a:pt x="0" y="69"/>
                  </a:cubicBezTo>
                  <a:cubicBezTo>
                    <a:pt x="3" y="67"/>
                    <a:pt x="7" y="70"/>
                    <a:pt x="10" y="70"/>
                  </a:cubicBezTo>
                  <a:cubicBezTo>
                    <a:pt x="15" y="71"/>
                    <a:pt x="19" y="72"/>
                    <a:pt x="24" y="71"/>
                  </a:cubicBezTo>
                  <a:cubicBezTo>
                    <a:pt x="26" y="70"/>
                    <a:pt x="29" y="70"/>
                    <a:pt x="29" y="68"/>
                  </a:cubicBezTo>
                  <a:cubicBezTo>
                    <a:pt x="29" y="65"/>
                    <a:pt x="27" y="64"/>
                    <a:pt x="25" y="63"/>
                  </a:cubicBezTo>
                  <a:cubicBezTo>
                    <a:pt x="21" y="62"/>
                    <a:pt x="17" y="61"/>
                    <a:pt x="13" y="61"/>
                  </a:cubicBezTo>
                  <a:cubicBezTo>
                    <a:pt x="10" y="61"/>
                    <a:pt x="8" y="62"/>
                    <a:pt x="6" y="60"/>
                  </a:cubicBezTo>
                  <a:cubicBezTo>
                    <a:pt x="11" y="56"/>
                    <a:pt x="16" y="52"/>
                    <a:pt x="21" y="49"/>
                  </a:cubicBezTo>
                  <a:cubicBezTo>
                    <a:pt x="27" y="44"/>
                    <a:pt x="30" y="34"/>
                    <a:pt x="25" y="26"/>
                  </a:cubicBezTo>
                  <a:cubicBezTo>
                    <a:pt x="22" y="20"/>
                    <a:pt x="23" y="13"/>
                    <a:pt x="27" y="9"/>
                  </a:cubicBezTo>
                  <a:cubicBezTo>
                    <a:pt x="29" y="12"/>
                    <a:pt x="27" y="15"/>
                    <a:pt x="27" y="17"/>
                  </a:cubicBezTo>
                  <a:cubicBezTo>
                    <a:pt x="28" y="20"/>
                    <a:pt x="28" y="23"/>
                    <a:pt x="29" y="26"/>
                  </a:cubicBezTo>
                  <a:cubicBezTo>
                    <a:pt x="29" y="29"/>
                    <a:pt x="30" y="29"/>
                    <a:pt x="33" y="28"/>
                  </a:cubicBezTo>
                  <a:cubicBezTo>
                    <a:pt x="36" y="26"/>
                    <a:pt x="36" y="23"/>
                    <a:pt x="35" y="20"/>
                  </a:cubicBezTo>
                  <a:cubicBezTo>
                    <a:pt x="36" y="19"/>
                    <a:pt x="36" y="19"/>
                    <a:pt x="36" y="18"/>
                  </a:cubicBezTo>
                  <a:cubicBezTo>
                    <a:pt x="36" y="18"/>
                    <a:pt x="37" y="17"/>
                    <a:pt x="36" y="16"/>
                  </a:cubicBezTo>
                  <a:cubicBezTo>
                    <a:pt x="35" y="15"/>
                    <a:pt x="34" y="14"/>
                    <a:pt x="33" y="13"/>
                  </a:cubicBezTo>
                  <a:cubicBezTo>
                    <a:pt x="32" y="10"/>
                    <a:pt x="29" y="11"/>
                    <a:pt x="27" y="9"/>
                  </a:cubicBezTo>
                  <a:cubicBezTo>
                    <a:pt x="25" y="6"/>
                    <a:pt x="24" y="4"/>
                    <a:pt x="28" y="2"/>
                  </a:cubicBezTo>
                  <a:cubicBezTo>
                    <a:pt x="31" y="0"/>
                    <a:pt x="36" y="2"/>
                    <a:pt x="37" y="5"/>
                  </a:cubicBezTo>
                  <a:cubicBezTo>
                    <a:pt x="39" y="9"/>
                    <a:pt x="41" y="11"/>
                    <a:pt x="45" y="10"/>
                  </a:cubicBezTo>
                  <a:cubicBezTo>
                    <a:pt x="50" y="9"/>
                    <a:pt x="53" y="12"/>
                    <a:pt x="57" y="14"/>
                  </a:cubicBezTo>
                  <a:cubicBezTo>
                    <a:pt x="60" y="16"/>
                    <a:pt x="63" y="21"/>
                    <a:pt x="68" y="19"/>
                  </a:cubicBezTo>
                  <a:cubicBezTo>
                    <a:pt x="71" y="23"/>
                    <a:pt x="68" y="26"/>
                    <a:pt x="67" y="31"/>
                  </a:cubicBezTo>
                  <a:cubicBezTo>
                    <a:pt x="68" y="29"/>
                    <a:pt x="70" y="28"/>
                    <a:pt x="72" y="29"/>
                  </a:cubicBezTo>
                  <a:cubicBezTo>
                    <a:pt x="73" y="30"/>
                    <a:pt x="74" y="31"/>
                    <a:pt x="73" y="33"/>
                  </a:cubicBezTo>
                  <a:cubicBezTo>
                    <a:pt x="73" y="35"/>
                    <a:pt x="74" y="36"/>
                    <a:pt x="75" y="37"/>
                  </a:cubicBezTo>
                  <a:cubicBezTo>
                    <a:pt x="75" y="38"/>
                    <a:pt x="75" y="39"/>
                    <a:pt x="75" y="39"/>
                  </a:cubicBezTo>
                  <a:cubicBezTo>
                    <a:pt x="73" y="45"/>
                    <a:pt x="76" y="49"/>
                    <a:pt x="80" y="53"/>
                  </a:cubicBezTo>
                  <a:cubicBezTo>
                    <a:pt x="84" y="59"/>
                    <a:pt x="89" y="62"/>
                    <a:pt x="96" y="63"/>
                  </a:cubicBezTo>
                  <a:cubicBezTo>
                    <a:pt x="98" y="63"/>
                    <a:pt x="100" y="64"/>
                    <a:pt x="101" y="62"/>
                  </a:cubicBezTo>
                  <a:cubicBezTo>
                    <a:pt x="102" y="60"/>
                    <a:pt x="101" y="59"/>
                    <a:pt x="100" y="57"/>
                  </a:cubicBezTo>
                  <a:cubicBezTo>
                    <a:pt x="99" y="56"/>
                    <a:pt x="97" y="54"/>
                    <a:pt x="99" y="52"/>
                  </a:cubicBezTo>
                  <a:cubicBezTo>
                    <a:pt x="105" y="56"/>
                    <a:pt x="109" y="60"/>
                    <a:pt x="108" y="68"/>
                  </a:cubicBezTo>
                  <a:cubicBezTo>
                    <a:pt x="108" y="70"/>
                    <a:pt x="109" y="70"/>
                    <a:pt x="110" y="70"/>
                  </a:cubicBezTo>
                  <a:cubicBezTo>
                    <a:pt x="112" y="71"/>
                    <a:pt x="114" y="73"/>
                    <a:pt x="116" y="74"/>
                  </a:cubicBezTo>
                  <a:cubicBezTo>
                    <a:pt x="116" y="75"/>
                    <a:pt x="116" y="75"/>
                    <a:pt x="116" y="75"/>
                  </a:cubicBezTo>
                  <a:close/>
                </a:path>
              </a:pathLst>
            </a:custGeom>
            <a:solidFill>
              <a:srgbClr val="FEE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57" name="Freeform 2259"/>
            <p:cNvSpPr/>
            <p:nvPr/>
          </p:nvSpPr>
          <p:spPr bwMode="auto">
            <a:xfrm>
              <a:off x="8640763" y="1341438"/>
              <a:ext cx="117475" cy="211138"/>
            </a:xfrm>
            <a:custGeom>
              <a:avLst/>
              <a:gdLst>
                <a:gd name="T0" fmla="*/ 27 w 31"/>
                <a:gd name="T1" fmla="*/ 42 h 56"/>
                <a:gd name="T2" fmla="*/ 29 w 31"/>
                <a:gd name="T3" fmla="*/ 47 h 56"/>
                <a:gd name="T4" fmla="*/ 30 w 31"/>
                <a:gd name="T5" fmla="*/ 54 h 56"/>
                <a:gd name="T6" fmla="*/ 24 w 31"/>
                <a:gd name="T7" fmla="*/ 54 h 56"/>
                <a:gd name="T8" fmla="*/ 18 w 31"/>
                <a:gd name="T9" fmla="*/ 51 h 56"/>
                <a:gd name="T10" fmla="*/ 13 w 31"/>
                <a:gd name="T11" fmla="*/ 46 h 56"/>
                <a:gd name="T12" fmla="*/ 7 w 31"/>
                <a:gd name="T13" fmla="*/ 43 h 56"/>
                <a:gd name="T14" fmla="*/ 2 w 31"/>
                <a:gd name="T15" fmla="*/ 27 h 56"/>
                <a:gd name="T16" fmla="*/ 12 w 31"/>
                <a:gd name="T17" fmla="*/ 4 h 56"/>
                <a:gd name="T18" fmla="*/ 20 w 31"/>
                <a:gd name="T19" fmla="*/ 2 h 56"/>
                <a:gd name="T20" fmla="*/ 22 w 31"/>
                <a:gd name="T21" fmla="*/ 10 h 56"/>
                <a:gd name="T22" fmla="*/ 18 w 31"/>
                <a:gd name="T23" fmla="*/ 30 h 56"/>
                <a:gd name="T24" fmla="*/ 19 w 31"/>
                <a:gd name="T25" fmla="*/ 36 h 56"/>
                <a:gd name="T26" fmla="*/ 24 w 31"/>
                <a:gd name="T27" fmla="*/ 39 h 56"/>
                <a:gd name="T28" fmla="*/ 27 w 31"/>
                <a:gd name="T29" fmla="*/ 4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56">
                  <a:moveTo>
                    <a:pt x="27" y="42"/>
                  </a:moveTo>
                  <a:cubicBezTo>
                    <a:pt x="27" y="44"/>
                    <a:pt x="28" y="45"/>
                    <a:pt x="29" y="47"/>
                  </a:cubicBezTo>
                  <a:cubicBezTo>
                    <a:pt x="31" y="49"/>
                    <a:pt x="31" y="52"/>
                    <a:pt x="30" y="54"/>
                  </a:cubicBezTo>
                  <a:cubicBezTo>
                    <a:pt x="28" y="56"/>
                    <a:pt x="26" y="54"/>
                    <a:pt x="24" y="54"/>
                  </a:cubicBezTo>
                  <a:cubicBezTo>
                    <a:pt x="22" y="52"/>
                    <a:pt x="20" y="53"/>
                    <a:pt x="18" y="51"/>
                  </a:cubicBezTo>
                  <a:cubicBezTo>
                    <a:pt x="16" y="50"/>
                    <a:pt x="13" y="50"/>
                    <a:pt x="13" y="46"/>
                  </a:cubicBezTo>
                  <a:cubicBezTo>
                    <a:pt x="13" y="46"/>
                    <a:pt x="10" y="44"/>
                    <a:pt x="7" y="43"/>
                  </a:cubicBezTo>
                  <a:cubicBezTo>
                    <a:pt x="1" y="40"/>
                    <a:pt x="0" y="34"/>
                    <a:pt x="2" y="27"/>
                  </a:cubicBezTo>
                  <a:cubicBezTo>
                    <a:pt x="4" y="19"/>
                    <a:pt x="7" y="11"/>
                    <a:pt x="12" y="4"/>
                  </a:cubicBezTo>
                  <a:cubicBezTo>
                    <a:pt x="14" y="2"/>
                    <a:pt x="17" y="0"/>
                    <a:pt x="20" y="2"/>
                  </a:cubicBezTo>
                  <a:cubicBezTo>
                    <a:pt x="24" y="4"/>
                    <a:pt x="23" y="7"/>
                    <a:pt x="22" y="10"/>
                  </a:cubicBezTo>
                  <a:cubicBezTo>
                    <a:pt x="21" y="17"/>
                    <a:pt x="20" y="24"/>
                    <a:pt x="18" y="30"/>
                  </a:cubicBezTo>
                  <a:cubicBezTo>
                    <a:pt x="18" y="32"/>
                    <a:pt x="18" y="34"/>
                    <a:pt x="19" y="36"/>
                  </a:cubicBezTo>
                  <a:cubicBezTo>
                    <a:pt x="20" y="38"/>
                    <a:pt x="22" y="38"/>
                    <a:pt x="24" y="39"/>
                  </a:cubicBezTo>
                  <a:cubicBezTo>
                    <a:pt x="25" y="40"/>
                    <a:pt x="26" y="41"/>
                    <a:pt x="27" y="42"/>
                  </a:cubicBezTo>
                  <a:close/>
                </a:path>
              </a:pathLst>
            </a:custGeom>
            <a:solidFill>
              <a:srgbClr val="FED8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58" name="Freeform 2260"/>
            <p:cNvSpPr/>
            <p:nvPr/>
          </p:nvSpPr>
          <p:spPr bwMode="auto">
            <a:xfrm>
              <a:off x="8618538" y="1323976"/>
              <a:ext cx="131763" cy="153988"/>
            </a:xfrm>
            <a:custGeom>
              <a:avLst/>
              <a:gdLst>
                <a:gd name="T0" fmla="*/ 25 w 35"/>
                <a:gd name="T1" fmla="*/ 41 h 41"/>
                <a:gd name="T2" fmla="*/ 23 w 35"/>
                <a:gd name="T3" fmla="*/ 35 h 41"/>
                <a:gd name="T4" fmla="*/ 28 w 35"/>
                <a:gd name="T5" fmla="*/ 12 h 41"/>
                <a:gd name="T6" fmla="*/ 26 w 35"/>
                <a:gd name="T7" fmla="*/ 8 h 41"/>
                <a:gd name="T8" fmla="*/ 22 w 35"/>
                <a:gd name="T9" fmla="*/ 8 h 41"/>
                <a:gd name="T10" fmla="*/ 16 w 35"/>
                <a:gd name="T11" fmla="*/ 15 h 41"/>
                <a:gd name="T12" fmla="*/ 8 w 35"/>
                <a:gd name="T13" fmla="*/ 32 h 41"/>
                <a:gd name="T14" fmla="*/ 6 w 35"/>
                <a:gd name="T15" fmla="*/ 30 h 41"/>
                <a:gd name="T16" fmla="*/ 0 w 35"/>
                <a:gd name="T17" fmla="*/ 27 h 41"/>
                <a:gd name="T18" fmla="*/ 2 w 35"/>
                <a:gd name="T19" fmla="*/ 14 h 41"/>
                <a:gd name="T20" fmla="*/ 10 w 35"/>
                <a:gd name="T21" fmla="*/ 8 h 41"/>
                <a:gd name="T22" fmla="*/ 21 w 35"/>
                <a:gd name="T23" fmla="*/ 2 h 41"/>
                <a:gd name="T24" fmla="*/ 34 w 35"/>
                <a:gd name="T25" fmla="*/ 2 h 41"/>
                <a:gd name="T26" fmla="*/ 34 w 35"/>
                <a:gd name="T27" fmla="*/ 7 h 41"/>
                <a:gd name="T28" fmla="*/ 32 w 35"/>
                <a:gd name="T29" fmla="*/ 18 h 41"/>
                <a:gd name="T30" fmla="*/ 32 w 35"/>
                <a:gd name="T31" fmla="*/ 19 h 41"/>
                <a:gd name="T32" fmla="*/ 25 w 35"/>
                <a:gd name="T3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41">
                  <a:moveTo>
                    <a:pt x="25" y="41"/>
                  </a:moveTo>
                  <a:cubicBezTo>
                    <a:pt x="22" y="39"/>
                    <a:pt x="22" y="38"/>
                    <a:pt x="23" y="35"/>
                  </a:cubicBezTo>
                  <a:cubicBezTo>
                    <a:pt x="25" y="28"/>
                    <a:pt x="26" y="20"/>
                    <a:pt x="28" y="12"/>
                  </a:cubicBezTo>
                  <a:cubicBezTo>
                    <a:pt x="28" y="11"/>
                    <a:pt x="28" y="9"/>
                    <a:pt x="26" y="8"/>
                  </a:cubicBezTo>
                  <a:cubicBezTo>
                    <a:pt x="25" y="7"/>
                    <a:pt x="23" y="7"/>
                    <a:pt x="22" y="8"/>
                  </a:cubicBezTo>
                  <a:cubicBezTo>
                    <a:pt x="19" y="9"/>
                    <a:pt x="17" y="12"/>
                    <a:pt x="16" y="15"/>
                  </a:cubicBezTo>
                  <a:cubicBezTo>
                    <a:pt x="13" y="21"/>
                    <a:pt x="10" y="26"/>
                    <a:pt x="8" y="32"/>
                  </a:cubicBezTo>
                  <a:cubicBezTo>
                    <a:pt x="7" y="31"/>
                    <a:pt x="6" y="30"/>
                    <a:pt x="6" y="30"/>
                  </a:cubicBezTo>
                  <a:cubicBezTo>
                    <a:pt x="7" y="23"/>
                    <a:pt x="4" y="24"/>
                    <a:pt x="0" y="27"/>
                  </a:cubicBezTo>
                  <a:cubicBezTo>
                    <a:pt x="0" y="22"/>
                    <a:pt x="3" y="18"/>
                    <a:pt x="2" y="14"/>
                  </a:cubicBezTo>
                  <a:cubicBezTo>
                    <a:pt x="4" y="11"/>
                    <a:pt x="7" y="10"/>
                    <a:pt x="10" y="8"/>
                  </a:cubicBezTo>
                  <a:cubicBezTo>
                    <a:pt x="14" y="6"/>
                    <a:pt x="18" y="6"/>
                    <a:pt x="21" y="2"/>
                  </a:cubicBezTo>
                  <a:cubicBezTo>
                    <a:pt x="22" y="0"/>
                    <a:pt x="31" y="0"/>
                    <a:pt x="34" y="2"/>
                  </a:cubicBezTo>
                  <a:cubicBezTo>
                    <a:pt x="35" y="3"/>
                    <a:pt x="35" y="5"/>
                    <a:pt x="34" y="7"/>
                  </a:cubicBezTo>
                  <a:cubicBezTo>
                    <a:pt x="32" y="10"/>
                    <a:pt x="29" y="13"/>
                    <a:pt x="32" y="18"/>
                  </a:cubicBezTo>
                  <a:cubicBezTo>
                    <a:pt x="32" y="18"/>
                    <a:pt x="32" y="19"/>
                    <a:pt x="32" y="19"/>
                  </a:cubicBezTo>
                  <a:cubicBezTo>
                    <a:pt x="28" y="26"/>
                    <a:pt x="29" y="34"/>
                    <a:pt x="25" y="41"/>
                  </a:cubicBezTo>
                  <a:close/>
                </a:path>
              </a:pathLst>
            </a:custGeom>
            <a:solidFill>
              <a:srgbClr val="FEE9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59" name="Freeform 2261"/>
            <p:cNvSpPr/>
            <p:nvPr/>
          </p:nvSpPr>
          <p:spPr bwMode="auto">
            <a:xfrm>
              <a:off x="8361363" y="1527176"/>
              <a:ext cx="125413" cy="52388"/>
            </a:xfrm>
            <a:custGeom>
              <a:avLst/>
              <a:gdLst>
                <a:gd name="T0" fmla="*/ 8 w 33"/>
                <a:gd name="T1" fmla="*/ 1 h 14"/>
                <a:gd name="T2" fmla="*/ 29 w 33"/>
                <a:gd name="T3" fmla="*/ 4 h 14"/>
                <a:gd name="T4" fmla="*/ 33 w 33"/>
                <a:gd name="T5" fmla="*/ 9 h 14"/>
                <a:gd name="T6" fmla="*/ 27 w 33"/>
                <a:gd name="T7" fmla="*/ 13 h 14"/>
                <a:gd name="T8" fmla="*/ 2 w 33"/>
                <a:gd name="T9" fmla="*/ 10 h 14"/>
                <a:gd name="T10" fmla="*/ 4 w 33"/>
                <a:gd name="T11" fmla="*/ 2 h 14"/>
                <a:gd name="T12" fmla="*/ 8 w 33"/>
                <a:gd name="T13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4">
                  <a:moveTo>
                    <a:pt x="8" y="1"/>
                  </a:moveTo>
                  <a:cubicBezTo>
                    <a:pt x="15" y="1"/>
                    <a:pt x="22" y="0"/>
                    <a:pt x="29" y="4"/>
                  </a:cubicBezTo>
                  <a:cubicBezTo>
                    <a:pt x="31" y="5"/>
                    <a:pt x="33" y="6"/>
                    <a:pt x="33" y="9"/>
                  </a:cubicBezTo>
                  <a:cubicBezTo>
                    <a:pt x="33" y="12"/>
                    <a:pt x="29" y="13"/>
                    <a:pt x="27" y="13"/>
                  </a:cubicBezTo>
                  <a:cubicBezTo>
                    <a:pt x="19" y="14"/>
                    <a:pt x="10" y="13"/>
                    <a:pt x="2" y="10"/>
                  </a:cubicBezTo>
                  <a:cubicBezTo>
                    <a:pt x="0" y="7"/>
                    <a:pt x="0" y="4"/>
                    <a:pt x="4" y="2"/>
                  </a:cubicBezTo>
                  <a:cubicBezTo>
                    <a:pt x="5" y="2"/>
                    <a:pt x="6" y="1"/>
                    <a:pt x="8" y="1"/>
                  </a:cubicBezTo>
                  <a:close/>
                </a:path>
              </a:pathLst>
            </a:custGeom>
            <a:solidFill>
              <a:srgbClr val="FED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0" name="Freeform 2262"/>
            <p:cNvSpPr/>
            <p:nvPr/>
          </p:nvSpPr>
          <p:spPr bwMode="auto">
            <a:xfrm>
              <a:off x="8731250" y="1489076"/>
              <a:ext cx="11113" cy="1111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0 h 3"/>
                <a:gd name="T4" fmla="*/ 3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1" y="3"/>
                    <a:pt x="0" y="2"/>
                    <a:pt x="0" y="0"/>
                  </a:cubicBezTo>
                  <a:cubicBezTo>
                    <a:pt x="2" y="1"/>
                    <a:pt x="3" y="2"/>
                    <a:pt x="3" y="3"/>
                  </a:cubicBezTo>
                  <a:close/>
                </a:path>
              </a:pathLst>
            </a:custGeom>
            <a:solidFill>
              <a:srgbClr val="FEE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1" name="Freeform 2263"/>
            <p:cNvSpPr/>
            <p:nvPr/>
          </p:nvSpPr>
          <p:spPr bwMode="auto">
            <a:xfrm>
              <a:off x="8602663" y="1557338"/>
              <a:ext cx="144463" cy="71438"/>
            </a:xfrm>
            <a:custGeom>
              <a:avLst/>
              <a:gdLst>
                <a:gd name="T0" fmla="*/ 21 w 38"/>
                <a:gd name="T1" fmla="*/ 1 h 19"/>
                <a:gd name="T2" fmla="*/ 35 w 38"/>
                <a:gd name="T3" fmla="*/ 4 h 19"/>
                <a:gd name="T4" fmla="*/ 37 w 38"/>
                <a:gd name="T5" fmla="*/ 7 h 19"/>
                <a:gd name="T6" fmla="*/ 34 w 38"/>
                <a:gd name="T7" fmla="*/ 11 h 19"/>
                <a:gd name="T8" fmla="*/ 24 w 38"/>
                <a:gd name="T9" fmla="*/ 13 h 19"/>
                <a:gd name="T10" fmla="*/ 12 w 38"/>
                <a:gd name="T11" fmla="*/ 17 h 19"/>
                <a:gd name="T12" fmla="*/ 9 w 38"/>
                <a:gd name="T13" fmla="*/ 18 h 19"/>
                <a:gd name="T14" fmla="*/ 1 w 38"/>
                <a:gd name="T15" fmla="*/ 16 h 19"/>
                <a:gd name="T16" fmla="*/ 7 w 38"/>
                <a:gd name="T17" fmla="*/ 5 h 19"/>
                <a:gd name="T18" fmla="*/ 21 w 38"/>
                <a:gd name="T1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9">
                  <a:moveTo>
                    <a:pt x="21" y="1"/>
                  </a:moveTo>
                  <a:cubicBezTo>
                    <a:pt x="26" y="1"/>
                    <a:pt x="31" y="0"/>
                    <a:pt x="35" y="4"/>
                  </a:cubicBezTo>
                  <a:cubicBezTo>
                    <a:pt x="36" y="5"/>
                    <a:pt x="38" y="5"/>
                    <a:pt x="37" y="7"/>
                  </a:cubicBezTo>
                  <a:cubicBezTo>
                    <a:pt x="37" y="9"/>
                    <a:pt x="36" y="10"/>
                    <a:pt x="34" y="11"/>
                  </a:cubicBezTo>
                  <a:cubicBezTo>
                    <a:pt x="31" y="13"/>
                    <a:pt x="28" y="13"/>
                    <a:pt x="24" y="13"/>
                  </a:cubicBezTo>
                  <a:cubicBezTo>
                    <a:pt x="20" y="13"/>
                    <a:pt x="16" y="15"/>
                    <a:pt x="12" y="17"/>
                  </a:cubicBezTo>
                  <a:cubicBezTo>
                    <a:pt x="11" y="17"/>
                    <a:pt x="10" y="18"/>
                    <a:pt x="9" y="18"/>
                  </a:cubicBezTo>
                  <a:cubicBezTo>
                    <a:pt x="6" y="18"/>
                    <a:pt x="3" y="19"/>
                    <a:pt x="1" y="16"/>
                  </a:cubicBezTo>
                  <a:cubicBezTo>
                    <a:pt x="0" y="14"/>
                    <a:pt x="3" y="7"/>
                    <a:pt x="7" y="5"/>
                  </a:cubicBezTo>
                  <a:cubicBezTo>
                    <a:pt x="11" y="2"/>
                    <a:pt x="16" y="1"/>
                    <a:pt x="21" y="1"/>
                  </a:cubicBezTo>
                  <a:close/>
                </a:path>
              </a:pathLst>
            </a:custGeom>
            <a:solidFill>
              <a:srgbClr val="FED8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2" name="Freeform 2264"/>
            <p:cNvSpPr/>
            <p:nvPr/>
          </p:nvSpPr>
          <p:spPr bwMode="auto">
            <a:xfrm>
              <a:off x="8524875" y="1606551"/>
              <a:ext cx="63500" cy="82550"/>
            </a:xfrm>
            <a:custGeom>
              <a:avLst/>
              <a:gdLst>
                <a:gd name="T0" fmla="*/ 7 w 17"/>
                <a:gd name="T1" fmla="*/ 18 h 22"/>
                <a:gd name="T2" fmla="*/ 2 w 17"/>
                <a:gd name="T3" fmla="*/ 6 h 22"/>
                <a:gd name="T4" fmla="*/ 2 w 17"/>
                <a:gd name="T5" fmla="*/ 1 h 22"/>
                <a:gd name="T6" fmla="*/ 8 w 17"/>
                <a:gd name="T7" fmla="*/ 1 h 22"/>
                <a:gd name="T8" fmla="*/ 16 w 17"/>
                <a:gd name="T9" fmla="*/ 20 h 22"/>
                <a:gd name="T10" fmla="*/ 7 w 17"/>
                <a:gd name="T11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2">
                  <a:moveTo>
                    <a:pt x="7" y="18"/>
                  </a:moveTo>
                  <a:cubicBezTo>
                    <a:pt x="4" y="15"/>
                    <a:pt x="3" y="10"/>
                    <a:pt x="2" y="6"/>
                  </a:cubicBezTo>
                  <a:cubicBezTo>
                    <a:pt x="1" y="4"/>
                    <a:pt x="0" y="2"/>
                    <a:pt x="2" y="1"/>
                  </a:cubicBezTo>
                  <a:cubicBezTo>
                    <a:pt x="4" y="0"/>
                    <a:pt x="7" y="0"/>
                    <a:pt x="8" y="1"/>
                  </a:cubicBezTo>
                  <a:cubicBezTo>
                    <a:pt x="14" y="6"/>
                    <a:pt x="17" y="12"/>
                    <a:pt x="16" y="20"/>
                  </a:cubicBezTo>
                  <a:cubicBezTo>
                    <a:pt x="13" y="22"/>
                    <a:pt x="10" y="21"/>
                    <a:pt x="7" y="18"/>
                  </a:cubicBezTo>
                  <a:close/>
                </a:path>
              </a:pathLst>
            </a:custGeom>
            <a:solidFill>
              <a:srgbClr val="FED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3" name="Freeform 2265"/>
            <p:cNvSpPr/>
            <p:nvPr/>
          </p:nvSpPr>
          <p:spPr bwMode="auto">
            <a:xfrm>
              <a:off x="8464550" y="1335088"/>
              <a:ext cx="47625" cy="79375"/>
            </a:xfrm>
            <a:custGeom>
              <a:avLst/>
              <a:gdLst>
                <a:gd name="T0" fmla="*/ 3 w 13"/>
                <a:gd name="T1" fmla="*/ 19 h 21"/>
                <a:gd name="T2" fmla="*/ 2 w 13"/>
                <a:gd name="T3" fmla="*/ 1 h 21"/>
                <a:gd name="T4" fmla="*/ 2 w 13"/>
                <a:gd name="T5" fmla="*/ 1 h 21"/>
                <a:gd name="T6" fmla="*/ 9 w 13"/>
                <a:gd name="T7" fmla="*/ 5 h 21"/>
                <a:gd name="T8" fmla="*/ 11 w 13"/>
                <a:gd name="T9" fmla="*/ 11 h 21"/>
                <a:gd name="T10" fmla="*/ 8 w 13"/>
                <a:gd name="T11" fmla="*/ 21 h 21"/>
                <a:gd name="T12" fmla="*/ 3 w 13"/>
                <a:gd name="T1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1">
                  <a:moveTo>
                    <a:pt x="3" y="19"/>
                  </a:moveTo>
                  <a:cubicBezTo>
                    <a:pt x="2" y="13"/>
                    <a:pt x="0" y="7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5" y="1"/>
                    <a:pt x="9" y="0"/>
                    <a:pt x="9" y="5"/>
                  </a:cubicBezTo>
                  <a:cubicBezTo>
                    <a:pt x="8" y="8"/>
                    <a:pt x="10" y="9"/>
                    <a:pt x="11" y="11"/>
                  </a:cubicBezTo>
                  <a:cubicBezTo>
                    <a:pt x="12" y="15"/>
                    <a:pt x="13" y="19"/>
                    <a:pt x="8" y="21"/>
                  </a:cubicBezTo>
                  <a:cubicBezTo>
                    <a:pt x="7" y="19"/>
                    <a:pt x="4" y="21"/>
                    <a:pt x="3" y="19"/>
                  </a:cubicBezTo>
                  <a:close/>
                </a:path>
              </a:pathLst>
            </a:custGeom>
            <a:solidFill>
              <a:srgbClr val="FED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4" name="Freeform 2266"/>
            <p:cNvSpPr/>
            <p:nvPr/>
          </p:nvSpPr>
          <p:spPr bwMode="auto">
            <a:xfrm>
              <a:off x="8667750" y="1504951"/>
              <a:ext cx="66675" cy="41275"/>
            </a:xfrm>
            <a:custGeom>
              <a:avLst/>
              <a:gdLst>
                <a:gd name="T0" fmla="*/ 0 w 18"/>
                <a:gd name="T1" fmla="*/ 0 h 11"/>
                <a:gd name="T2" fmla="*/ 7 w 18"/>
                <a:gd name="T3" fmla="*/ 4 h 11"/>
                <a:gd name="T4" fmla="*/ 18 w 18"/>
                <a:gd name="T5" fmla="*/ 8 h 11"/>
                <a:gd name="T6" fmla="*/ 17 w 18"/>
                <a:gd name="T7" fmla="*/ 11 h 11"/>
                <a:gd name="T8" fmla="*/ 0 w 18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1">
                  <a:moveTo>
                    <a:pt x="0" y="0"/>
                  </a:moveTo>
                  <a:cubicBezTo>
                    <a:pt x="4" y="0"/>
                    <a:pt x="7" y="0"/>
                    <a:pt x="7" y="4"/>
                  </a:cubicBezTo>
                  <a:cubicBezTo>
                    <a:pt x="8" y="7"/>
                    <a:pt x="15" y="9"/>
                    <a:pt x="18" y="8"/>
                  </a:cubicBezTo>
                  <a:cubicBezTo>
                    <a:pt x="18" y="9"/>
                    <a:pt x="17" y="10"/>
                    <a:pt x="17" y="11"/>
                  </a:cubicBezTo>
                  <a:cubicBezTo>
                    <a:pt x="10" y="10"/>
                    <a:pt x="4" y="7"/>
                    <a:pt x="0" y="0"/>
                  </a:cubicBezTo>
                  <a:close/>
                </a:path>
              </a:pathLst>
            </a:custGeom>
            <a:solidFill>
              <a:srgbClr val="FED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5" name="Freeform 2267"/>
            <p:cNvSpPr/>
            <p:nvPr/>
          </p:nvSpPr>
          <p:spPr bwMode="auto">
            <a:xfrm>
              <a:off x="8550275" y="1674813"/>
              <a:ext cx="33338" cy="22225"/>
            </a:xfrm>
            <a:custGeom>
              <a:avLst/>
              <a:gdLst>
                <a:gd name="T0" fmla="*/ 0 w 9"/>
                <a:gd name="T1" fmla="*/ 0 h 6"/>
                <a:gd name="T2" fmla="*/ 9 w 9"/>
                <a:gd name="T3" fmla="*/ 2 h 6"/>
                <a:gd name="T4" fmla="*/ 7 w 9"/>
                <a:gd name="T5" fmla="*/ 6 h 6"/>
                <a:gd name="T6" fmla="*/ 3 w 9"/>
                <a:gd name="T7" fmla="*/ 4 h 6"/>
                <a:gd name="T8" fmla="*/ 0 w 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0"/>
                  </a:moveTo>
                  <a:cubicBezTo>
                    <a:pt x="3" y="3"/>
                    <a:pt x="6" y="2"/>
                    <a:pt x="9" y="2"/>
                  </a:cubicBezTo>
                  <a:cubicBezTo>
                    <a:pt x="9" y="4"/>
                    <a:pt x="9" y="6"/>
                    <a:pt x="7" y="6"/>
                  </a:cubicBezTo>
                  <a:cubicBezTo>
                    <a:pt x="6" y="6"/>
                    <a:pt x="4" y="6"/>
                    <a:pt x="3" y="4"/>
                  </a:cubicBezTo>
                  <a:cubicBezTo>
                    <a:pt x="2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EDE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6" name="Freeform 2268"/>
            <p:cNvSpPr/>
            <p:nvPr/>
          </p:nvSpPr>
          <p:spPr bwMode="auto">
            <a:xfrm>
              <a:off x="8486775" y="1354138"/>
              <a:ext cx="25400" cy="22225"/>
            </a:xfrm>
            <a:custGeom>
              <a:avLst/>
              <a:gdLst>
                <a:gd name="T0" fmla="*/ 5 w 7"/>
                <a:gd name="T1" fmla="*/ 6 h 6"/>
                <a:gd name="T2" fmla="*/ 3 w 7"/>
                <a:gd name="T3" fmla="*/ 0 h 6"/>
                <a:gd name="T4" fmla="*/ 6 w 7"/>
                <a:gd name="T5" fmla="*/ 2 h 6"/>
                <a:gd name="T6" fmla="*/ 5 w 7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6"/>
                  </a:moveTo>
                  <a:cubicBezTo>
                    <a:pt x="0" y="4"/>
                    <a:pt x="0" y="4"/>
                    <a:pt x="3" y="0"/>
                  </a:cubicBezTo>
                  <a:cubicBezTo>
                    <a:pt x="4" y="1"/>
                    <a:pt x="5" y="1"/>
                    <a:pt x="6" y="2"/>
                  </a:cubicBezTo>
                  <a:cubicBezTo>
                    <a:pt x="7" y="3"/>
                    <a:pt x="6" y="5"/>
                    <a:pt x="5" y="6"/>
                  </a:cubicBezTo>
                  <a:close/>
                </a:path>
              </a:pathLst>
            </a:custGeom>
            <a:solidFill>
              <a:srgbClr val="FED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7" name="Freeform 2269"/>
            <p:cNvSpPr/>
            <p:nvPr/>
          </p:nvSpPr>
          <p:spPr bwMode="auto">
            <a:xfrm>
              <a:off x="8475663" y="1398588"/>
              <a:ext cx="19050" cy="22225"/>
            </a:xfrm>
            <a:custGeom>
              <a:avLst/>
              <a:gdLst>
                <a:gd name="T0" fmla="*/ 0 w 5"/>
                <a:gd name="T1" fmla="*/ 2 h 6"/>
                <a:gd name="T2" fmla="*/ 5 w 5"/>
                <a:gd name="T3" fmla="*/ 4 h 6"/>
                <a:gd name="T4" fmla="*/ 0 w 5"/>
                <a:gd name="T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0" y="2"/>
                  </a:moveTo>
                  <a:cubicBezTo>
                    <a:pt x="2" y="3"/>
                    <a:pt x="5" y="0"/>
                    <a:pt x="5" y="4"/>
                  </a:cubicBezTo>
                  <a:cubicBezTo>
                    <a:pt x="3" y="6"/>
                    <a:pt x="1" y="5"/>
                    <a:pt x="0" y="2"/>
                  </a:cubicBezTo>
                  <a:close/>
                </a:path>
              </a:pathLst>
            </a:custGeom>
            <a:solidFill>
              <a:srgbClr val="FEE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8" name="Freeform 2270"/>
            <p:cNvSpPr/>
            <p:nvPr/>
          </p:nvSpPr>
          <p:spPr bwMode="auto">
            <a:xfrm>
              <a:off x="8505825" y="1360488"/>
              <a:ext cx="11113" cy="15875"/>
            </a:xfrm>
            <a:custGeom>
              <a:avLst/>
              <a:gdLst>
                <a:gd name="T0" fmla="*/ 0 w 3"/>
                <a:gd name="T1" fmla="*/ 4 h 4"/>
                <a:gd name="T2" fmla="*/ 1 w 3"/>
                <a:gd name="T3" fmla="*/ 0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3" y="2"/>
                    <a:pt x="2" y="3"/>
                    <a:pt x="0" y="4"/>
                  </a:cubicBezTo>
                  <a:close/>
                </a:path>
              </a:pathLst>
            </a:custGeom>
            <a:solidFill>
              <a:srgbClr val="FED9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  <p:sp>
          <p:nvSpPr>
            <p:cNvPr id="169" name="Freeform 2271"/>
            <p:cNvSpPr/>
            <p:nvPr/>
          </p:nvSpPr>
          <p:spPr bwMode="auto">
            <a:xfrm>
              <a:off x="8343900" y="1296988"/>
              <a:ext cx="481013" cy="468313"/>
            </a:xfrm>
            <a:custGeom>
              <a:avLst/>
              <a:gdLst>
                <a:gd name="T0" fmla="*/ 258 w 303"/>
                <a:gd name="T1" fmla="*/ 14 h 295"/>
                <a:gd name="T2" fmla="*/ 232 w 303"/>
                <a:gd name="T3" fmla="*/ 116 h 295"/>
                <a:gd name="T4" fmla="*/ 303 w 303"/>
                <a:gd name="T5" fmla="*/ 195 h 295"/>
                <a:gd name="T6" fmla="*/ 197 w 303"/>
                <a:gd name="T7" fmla="*/ 204 h 295"/>
                <a:gd name="T8" fmla="*/ 144 w 303"/>
                <a:gd name="T9" fmla="*/ 295 h 295"/>
                <a:gd name="T10" fmla="*/ 104 w 303"/>
                <a:gd name="T11" fmla="*/ 197 h 295"/>
                <a:gd name="T12" fmla="*/ 0 w 303"/>
                <a:gd name="T13" fmla="*/ 173 h 295"/>
                <a:gd name="T14" fmla="*/ 80 w 303"/>
                <a:gd name="T15" fmla="*/ 104 h 295"/>
                <a:gd name="T16" fmla="*/ 71 w 303"/>
                <a:gd name="T17" fmla="*/ 0 h 295"/>
                <a:gd name="T18" fmla="*/ 161 w 303"/>
                <a:gd name="T19" fmla="*/ 55 h 295"/>
                <a:gd name="T20" fmla="*/ 258 w 303"/>
                <a:gd name="T21" fmla="*/ 1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3" h="295">
                  <a:moveTo>
                    <a:pt x="258" y="14"/>
                  </a:moveTo>
                  <a:lnTo>
                    <a:pt x="232" y="116"/>
                  </a:lnTo>
                  <a:lnTo>
                    <a:pt x="303" y="195"/>
                  </a:lnTo>
                  <a:lnTo>
                    <a:pt x="197" y="204"/>
                  </a:lnTo>
                  <a:lnTo>
                    <a:pt x="144" y="295"/>
                  </a:lnTo>
                  <a:lnTo>
                    <a:pt x="104" y="197"/>
                  </a:lnTo>
                  <a:lnTo>
                    <a:pt x="0" y="173"/>
                  </a:lnTo>
                  <a:lnTo>
                    <a:pt x="80" y="104"/>
                  </a:lnTo>
                  <a:lnTo>
                    <a:pt x="71" y="0"/>
                  </a:lnTo>
                  <a:lnTo>
                    <a:pt x="161" y="55"/>
                  </a:lnTo>
                  <a:lnTo>
                    <a:pt x="258" y="14"/>
                  </a:lnTo>
                  <a:close/>
                </a:path>
              </a:pathLst>
            </a:custGeom>
            <a:noFill/>
            <a:ln w="14288" cap="rnd">
              <a:solidFill>
                <a:srgbClr val="494949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Inter" panose="02000503000000020004" charset="0"/>
                <a:cs typeface="Inter" panose="02000503000000020004" charset="0"/>
              </a:endParaRPr>
            </a:p>
          </p:txBody>
        </p:sp>
      </p:grpSp>
      <p:sp>
        <p:nvSpPr>
          <p:cNvPr id="2557" name="文本框 2556"/>
          <p:cNvSpPr txBox="1"/>
          <p:nvPr/>
        </p:nvSpPr>
        <p:spPr>
          <a:xfrm>
            <a:off x="1975803" y="2045995"/>
            <a:ext cx="5238115" cy="132207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5400" b="1" i="0" u="none" strike="noStrike" cap="none" spc="0" normalizeH="0" baseline="0">
                <a:ln w="19050">
                  <a:solidFill>
                    <a:srgbClr val="062338"/>
                  </a:solidFill>
                </a:ln>
                <a:solidFill>
                  <a:srgbClr val="FEEB97"/>
                </a:solidFill>
                <a:effectLst/>
                <a:uLnTx/>
                <a:uFillTx/>
                <a:latin typeface="+mj-ea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pPr algn="ctr"/>
            <a:r>
              <a:rPr lang="zh-CN" altLang="en-US" sz="8000" cap="all">
                <a:solidFill>
                  <a:srgbClr val="FEEB97"/>
                </a:solidFill>
                <a:uFillTx/>
                <a:latin typeface="G8321 Black" panose="00000A05000000000000" charset="0"/>
                <a:cs typeface="G8321 Black" panose="00000A05000000000000" charset="0"/>
              </a:rPr>
              <a:t>THE END</a:t>
            </a:r>
            <a:endParaRPr lang="zh-CN" altLang="en-US" sz="8000" cap="all">
              <a:solidFill>
                <a:srgbClr val="FEEB97"/>
              </a:solidFill>
              <a:uFillTx/>
              <a:latin typeface="G8321 Black" panose="00000A05000000000000" charset="0"/>
              <a:cs typeface="G8321 Black" panose="00000A05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257.3192913385827,&quot;left&quot;:104.55,&quot;top&quot;:121.23070866141731,&quot;width&quot;:706.5296850393701}"/>
</p:tagLst>
</file>

<file path=ppt/tags/tag10.xml><?xml version="1.0" encoding="utf-8"?>
<p:tagLst xmlns:p="http://schemas.openxmlformats.org/presentationml/2006/main">
  <p:tag name="KSO_WPP_MARK_KEY" val="245c2f39-ea08-454f-b5b3-70971fafac75"/>
  <p:tag name="COMMONDATA" val="eyJoZGlkIjoiMmNmYmEwOWQ4Y2Q0M2IxMGZkNjI4ZjhkZDQyNzg1OTYifQ=="/>
</p:tagLst>
</file>

<file path=ppt/tags/tag2.xml><?xml version="1.0" encoding="utf-8"?>
<p:tagLst xmlns:p="http://schemas.openxmlformats.org/presentationml/2006/main">
  <p:tag name="KSO_WM_DIAGRAM_VIRTUALLY_FRAME" val="{&quot;height&quot;:257.3192913385827,&quot;left&quot;:104.55,&quot;top&quot;:121.23070866141731,&quot;width&quot;:706.5296850393701}"/>
</p:tagLst>
</file>

<file path=ppt/tags/tag3.xml><?xml version="1.0" encoding="utf-8"?>
<p:tagLst xmlns:p="http://schemas.openxmlformats.org/presentationml/2006/main">
  <p:tag name="KSO_WM_DIAGRAM_VIRTUALLY_FRAME" val="{&quot;height&quot;:257.3192913385827,&quot;left&quot;:104.55,&quot;top&quot;:121.23070866141731,&quot;width&quot;:706.5296850393701}"/>
</p:tagLst>
</file>

<file path=ppt/tags/tag4.xml><?xml version="1.0" encoding="utf-8"?>
<p:tagLst xmlns:p="http://schemas.openxmlformats.org/presentationml/2006/main">
  <p:tag name="KSO_WM_DIAGRAM_VIRTUALLY_FRAME" val="{&quot;height&quot;:257.3192913385827,&quot;left&quot;:104.55,&quot;top&quot;:121.23070866141731,&quot;width&quot;:706.5296850393701}"/>
</p:tagLst>
</file>

<file path=ppt/tags/tag5.xml><?xml version="1.0" encoding="utf-8"?>
<p:tagLst xmlns:p="http://schemas.openxmlformats.org/presentationml/2006/main">
  <p:tag name="KSO_WM_DIAGRAM_VIRTUALLY_FRAME" val="{&quot;height&quot;:257.3192913385827,&quot;left&quot;:104.55,&quot;top&quot;:121.23070866141731,&quot;width&quot;:706.5296850393701}"/>
</p:tagLst>
</file>

<file path=ppt/tags/tag6.xml><?xml version="1.0" encoding="utf-8"?>
<p:tagLst xmlns:p="http://schemas.openxmlformats.org/presentationml/2006/main">
  <p:tag name="KSO_WM_DIAGRAM_VIRTUALLY_FRAME" val="{&quot;height&quot;:257.3192913385827,&quot;left&quot;:104.55,&quot;top&quot;:121.23070866141731,&quot;width&quot;:706.5296850393701}"/>
</p:tagLst>
</file>

<file path=ppt/tags/tag7.xml><?xml version="1.0" encoding="utf-8"?>
<p:tagLst xmlns:p="http://schemas.openxmlformats.org/presentationml/2006/main">
  <p:tag name="KSO_WM_DIAGRAM_VIRTUALLY_FRAME" val="{&quot;height&quot;:257.3192913385827,&quot;left&quot;:104.55,&quot;top&quot;:121.23070866141731,&quot;width&quot;:706.5296850393701}"/>
</p:tagLst>
</file>

<file path=ppt/tags/tag8.xml><?xml version="1.0" encoding="utf-8"?>
<p:tagLst xmlns:p="http://schemas.openxmlformats.org/presentationml/2006/main">
  <p:tag name="KSO_WM_DIAGRAM_VIRTUALLY_FRAME" val="{&quot;height&quot;:257.3192913385827,&quot;left&quot;:104.55,&quot;top&quot;:121.23070866141731,&quot;width&quot;:706.5296850393701}"/>
</p:tagLst>
</file>

<file path=ppt/tags/tag9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主题​​">
  <a:themeElements>
    <a:clrScheme name="自定义 61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EB97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11新标准">
      <a:majorFont>
        <a:latin typeface="Inter"/>
        <a:ea typeface="G8321 Bold"/>
        <a:cs typeface=""/>
      </a:majorFont>
      <a:minorFont>
        <a:latin typeface="Inter"/>
        <a:ea typeface="Inter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nter"/>
        <a:ea typeface=""/>
        <a:cs typeface=""/>
        <a:font script="Jpan" typeface="游ゴシック"/>
        <a:font script="Hang" typeface="맑은 고딕"/>
        <a:font script="Hans" typeface="Inter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nter"/>
        <a:ea typeface=""/>
        <a:cs typeface=""/>
        <a:font script="Jpan" typeface="游ゴシック"/>
        <a:font script="Hang" typeface="맑은 고딕"/>
        <a:font script="Hans" typeface="Inter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277</Words>
  <Application>WPS Presentation</Application>
  <PresentationFormat>全屏显示(16:9)</PresentationFormat>
  <Paragraphs>22</Paragraphs>
  <Slides>4</Slides>
  <Notes>1</Notes>
  <HiddenSlides>2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Arial</vt:lpstr>
      <vt:lpstr>SimSun</vt:lpstr>
      <vt:lpstr>Wingdings</vt:lpstr>
      <vt:lpstr>Inter</vt:lpstr>
      <vt:lpstr>G8321 Bold</vt:lpstr>
      <vt:lpstr>汉仪旗黑-55S</vt:lpstr>
      <vt:lpstr>G8321 Black</vt:lpstr>
      <vt:lpstr>Times New Roman</vt:lpstr>
      <vt:lpstr>Microsoft YaHei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Nguyễn Nam</cp:lastModifiedBy>
  <cp:revision>22</cp:revision>
  <dcterms:created xsi:type="dcterms:W3CDTF">2021-08-16T10:05:00Z</dcterms:created>
  <dcterms:modified xsi:type="dcterms:W3CDTF">2025-09-30T09:04:25Z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65D35191D4A743A6B50FB40E79E3D1BE_11</vt:lpwstr>
  </property>
  <property fmtid="{D5CDD505-2E9C-101B-9397-08002B2CF9AE}" pid="3" name="KSOProductBuildVer">
    <vt:lpwstr>1033-12.2.0.22530</vt:lpwstr>
  </property>
</Properties>
</file>

<file path=docProps/thumbnail.jpeg>
</file>